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heme/themeOverride1.xml" ContentType="application/vnd.openxmlformats-officedocument.themeOverr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heme/themeOverride2.xml" ContentType="application/vnd.openxmlformats-officedocument.themeOverr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heme/themeOverride3.xml" ContentType="application/vnd.openxmlformats-officedocument.themeOverr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1" r:id="rId2"/>
    <p:sldId id="276" r:id="rId3"/>
    <p:sldId id="331" r:id="rId4"/>
    <p:sldId id="335" r:id="rId5"/>
    <p:sldId id="340" r:id="rId6"/>
    <p:sldId id="343" r:id="rId7"/>
    <p:sldId id="344" r:id="rId8"/>
    <p:sldId id="346" r:id="rId9"/>
    <p:sldId id="348" r:id="rId10"/>
    <p:sldId id="349" r:id="rId11"/>
    <p:sldId id="350" r:id="rId1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Sanchit Gupta" initials="SG" lastIdx="1" clrIdx="0">
    <p:extLst>
      <p:ext uri="{19B8F6BF-5375-455C-9EA6-DF929625EA0E}">
        <p15:presenceInfo xmlns:p15="http://schemas.microsoft.com/office/powerpoint/2012/main" userId="84ce58fe47a2d330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52" d="100"/>
          <a:sy n="52" d="100"/>
        </p:scale>
        <p:origin x="1136" y="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commentAuthors" Target="commentAuthor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anchit\Desktop\Conference%20paper%20data%202023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package" Target="../embeddings/Microsoft_Excel_Worksheet.xlsx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.xm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package" Target="../embeddings/Microsoft_Excel_Worksheet1.xlsx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.xml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package" Target="../embeddings/Microsoft_Excel_Worksheet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3403568798600796"/>
          <c:y val="6.1936936936936936E-2"/>
          <c:w val="0.69657471583958674"/>
          <c:h val="0.55647091170151008"/>
        </c:manualLayout>
      </c:layout>
      <c:scatterChart>
        <c:scatterStyle val="smoothMarker"/>
        <c:varyColors val="0"/>
        <c:dLbls>
          <c:showLegendKey val="0"/>
          <c:showVal val="0"/>
          <c:showCatName val="0"/>
          <c:showSerName val="0"/>
          <c:showPercent val="0"/>
          <c:showBubbleSize val="0"/>
        </c:dLbls>
        <c:axId val="705454143"/>
        <c:axId val="2089919279"/>
        <c:extLst>
          <c:ext xmlns:c15="http://schemas.microsoft.com/office/drawing/2012/chart" uri="{02D57815-91ED-43cb-92C2-25804820EDAC}">
            <c15:filteredScatterSeries>
              <c15:ser>
                <c:idx val="1"/>
                <c:order val="0"/>
                <c:tx>
                  <c:v>Applied shear rate</c:v>
                </c:tx>
                <c:spPr>
                  <a:ln w="28575" cap="rnd">
                    <a:solidFill>
                      <a:schemeClr val="accent2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Sheet2!$B$2:$B$3902</c15:sqref>
                        </c15:formulaRef>
                      </c:ext>
                    </c:extLst>
                    <c:numCache>
                      <c:formatCode>General</c:formatCode>
                      <c:ptCount val="3901"/>
                      <c:pt idx="300">
                        <c:v>0</c:v>
                      </c:pt>
                      <c:pt idx="301">
                        <c:v>1</c:v>
                      </c:pt>
                      <c:pt idx="302">
                        <c:v>2</c:v>
                      </c:pt>
                      <c:pt idx="303">
                        <c:v>3</c:v>
                      </c:pt>
                      <c:pt idx="304">
                        <c:v>4</c:v>
                      </c:pt>
                      <c:pt idx="305">
                        <c:v>5</c:v>
                      </c:pt>
                      <c:pt idx="306">
                        <c:v>6</c:v>
                      </c:pt>
                      <c:pt idx="307">
                        <c:v>7</c:v>
                      </c:pt>
                      <c:pt idx="308">
                        <c:v>8</c:v>
                      </c:pt>
                      <c:pt idx="309">
                        <c:v>9</c:v>
                      </c:pt>
                      <c:pt idx="310">
                        <c:v>10</c:v>
                      </c:pt>
                      <c:pt idx="311">
                        <c:v>11</c:v>
                      </c:pt>
                      <c:pt idx="312">
                        <c:v>12</c:v>
                      </c:pt>
                      <c:pt idx="313">
                        <c:v>13</c:v>
                      </c:pt>
                      <c:pt idx="314">
                        <c:v>14</c:v>
                      </c:pt>
                      <c:pt idx="315">
                        <c:v>15</c:v>
                      </c:pt>
                      <c:pt idx="316">
                        <c:v>16</c:v>
                      </c:pt>
                      <c:pt idx="317">
                        <c:v>17</c:v>
                      </c:pt>
                      <c:pt idx="318">
                        <c:v>18</c:v>
                      </c:pt>
                      <c:pt idx="319">
                        <c:v>19</c:v>
                      </c:pt>
                      <c:pt idx="320">
                        <c:v>20</c:v>
                      </c:pt>
                      <c:pt idx="321">
                        <c:v>21</c:v>
                      </c:pt>
                      <c:pt idx="322">
                        <c:v>22</c:v>
                      </c:pt>
                      <c:pt idx="323">
                        <c:v>23</c:v>
                      </c:pt>
                      <c:pt idx="324">
                        <c:v>24</c:v>
                      </c:pt>
                      <c:pt idx="325">
                        <c:v>25</c:v>
                      </c:pt>
                      <c:pt idx="326">
                        <c:v>26</c:v>
                      </c:pt>
                      <c:pt idx="327">
                        <c:v>27</c:v>
                      </c:pt>
                      <c:pt idx="328">
                        <c:v>28</c:v>
                      </c:pt>
                      <c:pt idx="329">
                        <c:v>29</c:v>
                      </c:pt>
                      <c:pt idx="330">
                        <c:v>30</c:v>
                      </c:pt>
                      <c:pt idx="331">
                        <c:v>31</c:v>
                      </c:pt>
                      <c:pt idx="332">
                        <c:v>32</c:v>
                      </c:pt>
                      <c:pt idx="333">
                        <c:v>33</c:v>
                      </c:pt>
                      <c:pt idx="334">
                        <c:v>34</c:v>
                      </c:pt>
                      <c:pt idx="335">
                        <c:v>35</c:v>
                      </c:pt>
                      <c:pt idx="336">
                        <c:v>36</c:v>
                      </c:pt>
                      <c:pt idx="337">
                        <c:v>37</c:v>
                      </c:pt>
                      <c:pt idx="338">
                        <c:v>38</c:v>
                      </c:pt>
                      <c:pt idx="339">
                        <c:v>39</c:v>
                      </c:pt>
                      <c:pt idx="340">
                        <c:v>40</c:v>
                      </c:pt>
                      <c:pt idx="341">
                        <c:v>41</c:v>
                      </c:pt>
                      <c:pt idx="342">
                        <c:v>42</c:v>
                      </c:pt>
                      <c:pt idx="343">
                        <c:v>43</c:v>
                      </c:pt>
                      <c:pt idx="344">
                        <c:v>44</c:v>
                      </c:pt>
                      <c:pt idx="345">
                        <c:v>45</c:v>
                      </c:pt>
                      <c:pt idx="346">
                        <c:v>46</c:v>
                      </c:pt>
                      <c:pt idx="347">
                        <c:v>47</c:v>
                      </c:pt>
                      <c:pt idx="348">
                        <c:v>48</c:v>
                      </c:pt>
                      <c:pt idx="349">
                        <c:v>49</c:v>
                      </c:pt>
                      <c:pt idx="350">
                        <c:v>50</c:v>
                      </c:pt>
                      <c:pt idx="351">
                        <c:v>51</c:v>
                      </c:pt>
                      <c:pt idx="352">
                        <c:v>52</c:v>
                      </c:pt>
                      <c:pt idx="353">
                        <c:v>53</c:v>
                      </c:pt>
                      <c:pt idx="354">
                        <c:v>54</c:v>
                      </c:pt>
                      <c:pt idx="355">
                        <c:v>55</c:v>
                      </c:pt>
                      <c:pt idx="356">
                        <c:v>56</c:v>
                      </c:pt>
                      <c:pt idx="357">
                        <c:v>57</c:v>
                      </c:pt>
                      <c:pt idx="358">
                        <c:v>58</c:v>
                      </c:pt>
                      <c:pt idx="359">
                        <c:v>59</c:v>
                      </c:pt>
                      <c:pt idx="360">
                        <c:v>60</c:v>
                      </c:pt>
                      <c:pt idx="361">
                        <c:v>61</c:v>
                      </c:pt>
                      <c:pt idx="362">
                        <c:v>62</c:v>
                      </c:pt>
                      <c:pt idx="363">
                        <c:v>63</c:v>
                      </c:pt>
                      <c:pt idx="364">
                        <c:v>64</c:v>
                      </c:pt>
                      <c:pt idx="365">
                        <c:v>65</c:v>
                      </c:pt>
                      <c:pt idx="366">
                        <c:v>66</c:v>
                      </c:pt>
                      <c:pt idx="367">
                        <c:v>67</c:v>
                      </c:pt>
                      <c:pt idx="368">
                        <c:v>68</c:v>
                      </c:pt>
                      <c:pt idx="369">
                        <c:v>69</c:v>
                      </c:pt>
                      <c:pt idx="370">
                        <c:v>70</c:v>
                      </c:pt>
                      <c:pt idx="371">
                        <c:v>71</c:v>
                      </c:pt>
                      <c:pt idx="372">
                        <c:v>72</c:v>
                      </c:pt>
                      <c:pt idx="373">
                        <c:v>73</c:v>
                      </c:pt>
                      <c:pt idx="374">
                        <c:v>74</c:v>
                      </c:pt>
                      <c:pt idx="375">
                        <c:v>75</c:v>
                      </c:pt>
                      <c:pt idx="376">
                        <c:v>76</c:v>
                      </c:pt>
                      <c:pt idx="377">
                        <c:v>77</c:v>
                      </c:pt>
                      <c:pt idx="378">
                        <c:v>78</c:v>
                      </c:pt>
                      <c:pt idx="379">
                        <c:v>79</c:v>
                      </c:pt>
                      <c:pt idx="380">
                        <c:v>80</c:v>
                      </c:pt>
                      <c:pt idx="381">
                        <c:v>81</c:v>
                      </c:pt>
                      <c:pt idx="382">
                        <c:v>82</c:v>
                      </c:pt>
                      <c:pt idx="383">
                        <c:v>83</c:v>
                      </c:pt>
                      <c:pt idx="384">
                        <c:v>84</c:v>
                      </c:pt>
                      <c:pt idx="385">
                        <c:v>85</c:v>
                      </c:pt>
                      <c:pt idx="386">
                        <c:v>86</c:v>
                      </c:pt>
                      <c:pt idx="387">
                        <c:v>87</c:v>
                      </c:pt>
                      <c:pt idx="388">
                        <c:v>88</c:v>
                      </c:pt>
                      <c:pt idx="389">
                        <c:v>89</c:v>
                      </c:pt>
                      <c:pt idx="390">
                        <c:v>90</c:v>
                      </c:pt>
                      <c:pt idx="391">
                        <c:v>91</c:v>
                      </c:pt>
                      <c:pt idx="392">
                        <c:v>92</c:v>
                      </c:pt>
                      <c:pt idx="393">
                        <c:v>93</c:v>
                      </c:pt>
                      <c:pt idx="394">
                        <c:v>94</c:v>
                      </c:pt>
                      <c:pt idx="395">
                        <c:v>95</c:v>
                      </c:pt>
                      <c:pt idx="396">
                        <c:v>96</c:v>
                      </c:pt>
                      <c:pt idx="397">
                        <c:v>97</c:v>
                      </c:pt>
                      <c:pt idx="398">
                        <c:v>98</c:v>
                      </c:pt>
                      <c:pt idx="399">
                        <c:v>99</c:v>
                      </c:pt>
                      <c:pt idx="400">
                        <c:v>100</c:v>
                      </c:pt>
                      <c:pt idx="401">
                        <c:v>101</c:v>
                      </c:pt>
                      <c:pt idx="402">
                        <c:v>102</c:v>
                      </c:pt>
                      <c:pt idx="403">
                        <c:v>103</c:v>
                      </c:pt>
                      <c:pt idx="404">
                        <c:v>104</c:v>
                      </c:pt>
                      <c:pt idx="405">
                        <c:v>105</c:v>
                      </c:pt>
                      <c:pt idx="406">
                        <c:v>106</c:v>
                      </c:pt>
                      <c:pt idx="407">
                        <c:v>107</c:v>
                      </c:pt>
                      <c:pt idx="408">
                        <c:v>108</c:v>
                      </c:pt>
                      <c:pt idx="409">
                        <c:v>109</c:v>
                      </c:pt>
                      <c:pt idx="410">
                        <c:v>110</c:v>
                      </c:pt>
                      <c:pt idx="411">
                        <c:v>111</c:v>
                      </c:pt>
                      <c:pt idx="412">
                        <c:v>112</c:v>
                      </c:pt>
                      <c:pt idx="413">
                        <c:v>113</c:v>
                      </c:pt>
                      <c:pt idx="414">
                        <c:v>114</c:v>
                      </c:pt>
                      <c:pt idx="415">
                        <c:v>115</c:v>
                      </c:pt>
                      <c:pt idx="416">
                        <c:v>116</c:v>
                      </c:pt>
                      <c:pt idx="417">
                        <c:v>117</c:v>
                      </c:pt>
                      <c:pt idx="418">
                        <c:v>118</c:v>
                      </c:pt>
                      <c:pt idx="419">
                        <c:v>119</c:v>
                      </c:pt>
                      <c:pt idx="420">
                        <c:v>120</c:v>
                      </c:pt>
                      <c:pt idx="421">
                        <c:v>121</c:v>
                      </c:pt>
                      <c:pt idx="422">
                        <c:v>122</c:v>
                      </c:pt>
                      <c:pt idx="423">
                        <c:v>123</c:v>
                      </c:pt>
                      <c:pt idx="424">
                        <c:v>124</c:v>
                      </c:pt>
                      <c:pt idx="425">
                        <c:v>125</c:v>
                      </c:pt>
                      <c:pt idx="426">
                        <c:v>126</c:v>
                      </c:pt>
                      <c:pt idx="427">
                        <c:v>127</c:v>
                      </c:pt>
                      <c:pt idx="428">
                        <c:v>128</c:v>
                      </c:pt>
                      <c:pt idx="429">
                        <c:v>129</c:v>
                      </c:pt>
                      <c:pt idx="430">
                        <c:v>130</c:v>
                      </c:pt>
                      <c:pt idx="431">
                        <c:v>131</c:v>
                      </c:pt>
                      <c:pt idx="432">
                        <c:v>132</c:v>
                      </c:pt>
                      <c:pt idx="433">
                        <c:v>133</c:v>
                      </c:pt>
                      <c:pt idx="434">
                        <c:v>134</c:v>
                      </c:pt>
                      <c:pt idx="435">
                        <c:v>135</c:v>
                      </c:pt>
                      <c:pt idx="436">
                        <c:v>136</c:v>
                      </c:pt>
                      <c:pt idx="437">
                        <c:v>137</c:v>
                      </c:pt>
                      <c:pt idx="438">
                        <c:v>138</c:v>
                      </c:pt>
                      <c:pt idx="439">
                        <c:v>139</c:v>
                      </c:pt>
                      <c:pt idx="440">
                        <c:v>140</c:v>
                      </c:pt>
                      <c:pt idx="441">
                        <c:v>141</c:v>
                      </c:pt>
                      <c:pt idx="442">
                        <c:v>142</c:v>
                      </c:pt>
                      <c:pt idx="443">
                        <c:v>143</c:v>
                      </c:pt>
                      <c:pt idx="444">
                        <c:v>144</c:v>
                      </c:pt>
                      <c:pt idx="445">
                        <c:v>145</c:v>
                      </c:pt>
                      <c:pt idx="446">
                        <c:v>146</c:v>
                      </c:pt>
                      <c:pt idx="447">
                        <c:v>147</c:v>
                      </c:pt>
                      <c:pt idx="448">
                        <c:v>148</c:v>
                      </c:pt>
                      <c:pt idx="449">
                        <c:v>149</c:v>
                      </c:pt>
                      <c:pt idx="450">
                        <c:v>150</c:v>
                      </c:pt>
                      <c:pt idx="451">
                        <c:v>151</c:v>
                      </c:pt>
                      <c:pt idx="452">
                        <c:v>152</c:v>
                      </c:pt>
                      <c:pt idx="453">
                        <c:v>153</c:v>
                      </c:pt>
                      <c:pt idx="454">
                        <c:v>154</c:v>
                      </c:pt>
                      <c:pt idx="455">
                        <c:v>155</c:v>
                      </c:pt>
                      <c:pt idx="456">
                        <c:v>156</c:v>
                      </c:pt>
                      <c:pt idx="457">
                        <c:v>157</c:v>
                      </c:pt>
                      <c:pt idx="458">
                        <c:v>158</c:v>
                      </c:pt>
                      <c:pt idx="459">
                        <c:v>159</c:v>
                      </c:pt>
                      <c:pt idx="460">
                        <c:v>160</c:v>
                      </c:pt>
                      <c:pt idx="461">
                        <c:v>161</c:v>
                      </c:pt>
                      <c:pt idx="462">
                        <c:v>162</c:v>
                      </c:pt>
                      <c:pt idx="463">
                        <c:v>163</c:v>
                      </c:pt>
                      <c:pt idx="464">
                        <c:v>164</c:v>
                      </c:pt>
                      <c:pt idx="465">
                        <c:v>165</c:v>
                      </c:pt>
                      <c:pt idx="466">
                        <c:v>166</c:v>
                      </c:pt>
                      <c:pt idx="467">
                        <c:v>167</c:v>
                      </c:pt>
                      <c:pt idx="468">
                        <c:v>168</c:v>
                      </c:pt>
                      <c:pt idx="469">
                        <c:v>169</c:v>
                      </c:pt>
                      <c:pt idx="470">
                        <c:v>170</c:v>
                      </c:pt>
                      <c:pt idx="471">
                        <c:v>171</c:v>
                      </c:pt>
                      <c:pt idx="472">
                        <c:v>172</c:v>
                      </c:pt>
                      <c:pt idx="473">
                        <c:v>173</c:v>
                      </c:pt>
                      <c:pt idx="474">
                        <c:v>174</c:v>
                      </c:pt>
                      <c:pt idx="475">
                        <c:v>175</c:v>
                      </c:pt>
                      <c:pt idx="476">
                        <c:v>176</c:v>
                      </c:pt>
                      <c:pt idx="477">
                        <c:v>177</c:v>
                      </c:pt>
                      <c:pt idx="478">
                        <c:v>178</c:v>
                      </c:pt>
                      <c:pt idx="479">
                        <c:v>179</c:v>
                      </c:pt>
                      <c:pt idx="480">
                        <c:v>180</c:v>
                      </c:pt>
                      <c:pt idx="481">
                        <c:v>181</c:v>
                      </c:pt>
                      <c:pt idx="482">
                        <c:v>182</c:v>
                      </c:pt>
                      <c:pt idx="483">
                        <c:v>183</c:v>
                      </c:pt>
                      <c:pt idx="484">
                        <c:v>184</c:v>
                      </c:pt>
                      <c:pt idx="485">
                        <c:v>185</c:v>
                      </c:pt>
                      <c:pt idx="486">
                        <c:v>186</c:v>
                      </c:pt>
                      <c:pt idx="487">
                        <c:v>187</c:v>
                      </c:pt>
                      <c:pt idx="488">
                        <c:v>188</c:v>
                      </c:pt>
                      <c:pt idx="489">
                        <c:v>189</c:v>
                      </c:pt>
                      <c:pt idx="490">
                        <c:v>190</c:v>
                      </c:pt>
                      <c:pt idx="491">
                        <c:v>191</c:v>
                      </c:pt>
                      <c:pt idx="492">
                        <c:v>192</c:v>
                      </c:pt>
                      <c:pt idx="493">
                        <c:v>193</c:v>
                      </c:pt>
                      <c:pt idx="494">
                        <c:v>194</c:v>
                      </c:pt>
                      <c:pt idx="495">
                        <c:v>195</c:v>
                      </c:pt>
                      <c:pt idx="496">
                        <c:v>196</c:v>
                      </c:pt>
                      <c:pt idx="497">
                        <c:v>197</c:v>
                      </c:pt>
                      <c:pt idx="498">
                        <c:v>198</c:v>
                      </c:pt>
                      <c:pt idx="499">
                        <c:v>199</c:v>
                      </c:pt>
                      <c:pt idx="500">
                        <c:v>200</c:v>
                      </c:pt>
                      <c:pt idx="501">
                        <c:v>201</c:v>
                      </c:pt>
                      <c:pt idx="502">
                        <c:v>202</c:v>
                      </c:pt>
                      <c:pt idx="503">
                        <c:v>203</c:v>
                      </c:pt>
                      <c:pt idx="504">
                        <c:v>204</c:v>
                      </c:pt>
                      <c:pt idx="505">
                        <c:v>205</c:v>
                      </c:pt>
                      <c:pt idx="506">
                        <c:v>206</c:v>
                      </c:pt>
                      <c:pt idx="507">
                        <c:v>207</c:v>
                      </c:pt>
                      <c:pt idx="508">
                        <c:v>208</c:v>
                      </c:pt>
                      <c:pt idx="509">
                        <c:v>209</c:v>
                      </c:pt>
                      <c:pt idx="510">
                        <c:v>210</c:v>
                      </c:pt>
                      <c:pt idx="511">
                        <c:v>211</c:v>
                      </c:pt>
                      <c:pt idx="512">
                        <c:v>212</c:v>
                      </c:pt>
                      <c:pt idx="513">
                        <c:v>213</c:v>
                      </c:pt>
                      <c:pt idx="514">
                        <c:v>214</c:v>
                      </c:pt>
                      <c:pt idx="515">
                        <c:v>215</c:v>
                      </c:pt>
                      <c:pt idx="516">
                        <c:v>216</c:v>
                      </c:pt>
                      <c:pt idx="517">
                        <c:v>217</c:v>
                      </c:pt>
                      <c:pt idx="518">
                        <c:v>218</c:v>
                      </c:pt>
                      <c:pt idx="519">
                        <c:v>219</c:v>
                      </c:pt>
                      <c:pt idx="520">
                        <c:v>220</c:v>
                      </c:pt>
                      <c:pt idx="521">
                        <c:v>221</c:v>
                      </c:pt>
                      <c:pt idx="522">
                        <c:v>222</c:v>
                      </c:pt>
                      <c:pt idx="523">
                        <c:v>223</c:v>
                      </c:pt>
                      <c:pt idx="524">
                        <c:v>224</c:v>
                      </c:pt>
                      <c:pt idx="525">
                        <c:v>225</c:v>
                      </c:pt>
                      <c:pt idx="526">
                        <c:v>226</c:v>
                      </c:pt>
                      <c:pt idx="527">
                        <c:v>227</c:v>
                      </c:pt>
                      <c:pt idx="528">
                        <c:v>228</c:v>
                      </c:pt>
                      <c:pt idx="529">
                        <c:v>229</c:v>
                      </c:pt>
                      <c:pt idx="530">
                        <c:v>230</c:v>
                      </c:pt>
                      <c:pt idx="531">
                        <c:v>231</c:v>
                      </c:pt>
                      <c:pt idx="532">
                        <c:v>232</c:v>
                      </c:pt>
                      <c:pt idx="533">
                        <c:v>233</c:v>
                      </c:pt>
                      <c:pt idx="534">
                        <c:v>234</c:v>
                      </c:pt>
                      <c:pt idx="535">
                        <c:v>235</c:v>
                      </c:pt>
                      <c:pt idx="536">
                        <c:v>236</c:v>
                      </c:pt>
                      <c:pt idx="537">
                        <c:v>237</c:v>
                      </c:pt>
                      <c:pt idx="538">
                        <c:v>238</c:v>
                      </c:pt>
                      <c:pt idx="539">
                        <c:v>239</c:v>
                      </c:pt>
                      <c:pt idx="540">
                        <c:v>240</c:v>
                      </c:pt>
                      <c:pt idx="541">
                        <c:v>241</c:v>
                      </c:pt>
                      <c:pt idx="542">
                        <c:v>242</c:v>
                      </c:pt>
                      <c:pt idx="543">
                        <c:v>243</c:v>
                      </c:pt>
                      <c:pt idx="544">
                        <c:v>244</c:v>
                      </c:pt>
                      <c:pt idx="545">
                        <c:v>245</c:v>
                      </c:pt>
                      <c:pt idx="546">
                        <c:v>246</c:v>
                      </c:pt>
                      <c:pt idx="547">
                        <c:v>247</c:v>
                      </c:pt>
                      <c:pt idx="548">
                        <c:v>248</c:v>
                      </c:pt>
                      <c:pt idx="549">
                        <c:v>249</c:v>
                      </c:pt>
                      <c:pt idx="550">
                        <c:v>250</c:v>
                      </c:pt>
                      <c:pt idx="551">
                        <c:v>251</c:v>
                      </c:pt>
                      <c:pt idx="552">
                        <c:v>252</c:v>
                      </c:pt>
                      <c:pt idx="553">
                        <c:v>253</c:v>
                      </c:pt>
                      <c:pt idx="554">
                        <c:v>254</c:v>
                      </c:pt>
                      <c:pt idx="555">
                        <c:v>255</c:v>
                      </c:pt>
                      <c:pt idx="556">
                        <c:v>256</c:v>
                      </c:pt>
                      <c:pt idx="557">
                        <c:v>257</c:v>
                      </c:pt>
                      <c:pt idx="558">
                        <c:v>258</c:v>
                      </c:pt>
                      <c:pt idx="559">
                        <c:v>259</c:v>
                      </c:pt>
                      <c:pt idx="560">
                        <c:v>260</c:v>
                      </c:pt>
                      <c:pt idx="561">
                        <c:v>261</c:v>
                      </c:pt>
                      <c:pt idx="562">
                        <c:v>262</c:v>
                      </c:pt>
                      <c:pt idx="563">
                        <c:v>263</c:v>
                      </c:pt>
                      <c:pt idx="564">
                        <c:v>264</c:v>
                      </c:pt>
                      <c:pt idx="565">
                        <c:v>265</c:v>
                      </c:pt>
                      <c:pt idx="566">
                        <c:v>266</c:v>
                      </c:pt>
                      <c:pt idx="567">
                        <c:v>267</c:v>
                      </c:pt>
                      <c:pt idx="568">
                        <c:v>268</c:v>
                      </c:pt>
                      <c:pt idx="569">
                        <c:v>269</c:v>
                      </c:pt>
                      <c:pt idx="570">
                        <c:v>270</c:v>
                      </c:pt>
                      <c:pt idx="571">
                        <c:v>271</c:v>
                      </c:pt>
                      <c:pt idx="572">
                        <c:v>272</c:v>
                      </c:pt>
                      <c:pt idx="573">
                        <c:v>273</c:v>
                      </c:pt>
                      <c:pt idx="574">
                        <c:v>274</c:v>
                      </c:pt>
                      <c:pt idx="575">
                        <c:v>275</c:v>
                      </c:pt>
                      <c:pt idx="576">
                        <c:v>276</c:v>
                      </c:pt>
                      <c:pt idx="577">
                        <c:v>277</c:v>
                      </c:pt>
                      <c:pt idx="578">
                        <c:v>278</c:v>
                      </c:pt>
                      <c:pt idx="579">
                        <c:v>279</c:v>
                      </c:pt>
                      <c:pt idx="580">
                        <c:v>280</c:v>
                      </c:pt>
                      <c:pt idx="581">
                        <c:v>281</c:v>
                      </c:pt>
                      <c:pt idx="582">
                        <c:v>282</c:v>
                      </c:pt>
                      <c:pt idx="583">
                        <c:v>283</c:v>
                      </c:pt>
                      <c:pt idx="584">
                        <c:v>284</c:v>
                      </c:pt>
                      <c:pt idx="585">
                        <c:v>285</c:v>
                      </c:pt>
                      <c:pt idx="586">
                        <c:v>286</c:v>
                      </c:pt>
                      <c:pt idx="587">
                        <c:v>287</c:v>
                      </c:pt>
                      <c:pt idx="588">
                        <c:v>288</c:v>
                      </c:pt>
                      <c:pt idx="589">
                        <c:v>289</c:v>
                      </c:pt>
                      <c:pt idx="590">
                        <c:v>290</c:v>
                      </c:pt>
                      <c:pt idx="591">
                        <c:v>291</c:v>
                      </c:pt>
                      <c:pt idx="592">
                        <c:v>292</c:v>
                      </c:pt>
                      <c:pt idx="593">
                        <c:v>293</c:v>
                      </c:pt>
                      <c:pt idx="594">
                        <c:v>294</c:v>
                      </c:pt>
                      <c:pt idx="595">
                        <c:v>295</c:v>
                      </c:pt>
                      <c:pt idx="596">
                        <c:v>296</c:v>
                      </c:pt>
                      <c:pt idx="597">
                        <c:v>297</c:v>
                      </c:pt>
                      <c:pt idx="598">
                        <c:v>298</c:v>
                      </c:pt>
                      <c:pt idx="599">
                        <c:v>299</c:v>
                      </c:pt>
                      <c:pt idx="600">
                        <c:v>300</c:v>
                      </c:pt>
                      <c:pt idx="601">
                        <c:v>301</c:v>
                      </c:pt>
                      <c:pt idx="602">
                        <c:v>302</c:v>
                      </c:pt>
                      <c:pt idx="603">
                        <c:v>303</c:v>
                      </c:pt>
                      <c:pt idx="604">
                        <c:v>304</c:v>
                      </c:pt>
                      <c:pt idx="605">
                        <c:v>305</c:v>
                      </c:pt>
                      <c:pt idx="606">
                        <c:v>306</c:v>
                      </c:pt>
                      <c:pt idx="607">
                        <c:v>307</c:v>
                      </c:pt>
                      <c:pt idx="608">
                        <c:v>308</c:v>
                      </c:pt>
                      <c:pt idx="609">
                        <c:v>309</c:v>
                      </c:pt>
                      <c:pt idx="610">
                        <c:v>310</c:v>
                      </c:pt>
                      <c:pt idx="611">
                        <c:v>311</c:v>
                      </c:pt>
                      <c:pt idx="612">
                        <c:v>312</c:v>
                      </c:pt>
                      <c:pt idx="613">
                        <c:v>313</c:v>
                      </c:pt>
                      <c:pt idx="614">
                        <c:v>314</c:v>
                      </c:pt>
                      <c:pt idx="615">
                        <c:v>315</c:v>
                      </c:pt>
                      <c:pt idx="616">
                        <c:v>316</c:v>
                      </c:pt>
                      <c:pt idx="617">
                        <c:v>317</c:v>
                      </c:pt>
                      <c:pt idx="618">
                        <c:v>318</c:v>
                      </c:pt>
                      <c:pt idx="619">
                        <c:v>319</c:v>
                      </c:pt>
                      <c:pt idx="620">
                        <c:v>320</c:v>
                      </c:pt>
                      <c:pt idx="621">
                        <c:v>321</c:v>
                      </c:pt>
                      <c:pt idx="622">
                        <c:v>322</c:v>
                      </c:pt>
                      <c:pt idx="623">
                        <c:v>323</c:v>
                      </c:pt>
                      <c:pt idx="624">
                        <c:v>324</c:v>
                      </c:pt>
                      <c:pt idx="625">
                        <c:v>325</c:v>
                      </c:pt>
                      <c:pt idx="626">
                        <c:v>326</c:v>
                      </c:pt>
                      <c:pt idx="627">
                        <c:v>327</c:v>
                      </c:pt>
                      <c:pt idx="628">
                        <c:v>328</c:v>
                      </c:pt>
                      <c:pt idx="629">
                        <c:v>329</c:v>
                      </c:pt>
                      <c:pt idx="630">
                        <c:v>330</c:v>
                      </c:pt>
                      <c:pt idx="631">
                        <c:v>331</c:v>
                      </c:pt>
                      <c:pt idx="632">
                        <c:v>332</c:v>
                      </c:pt>
                      <c:pt idx="633">
                        <c:v>333</c:v>
                      </c:pt>
                      <c:pt idx="634">
                        <c:v>334</c:v>
                      </c:pt>
                      <c:pt idx="635">
                        <c:v>335</c:v>
                      </c:pt>
                      <c:pt idx="636">
                        <c:v>336</c:v>
                      </c:pt>
                      <c:pt idx="637">
                        <c:v>337</c:v>
                      </c:pt>
                      <c:pt idx="638">
                        <c:v>338</c:v>
                      </c:pt>
                      <c:pt idx="639">
                        <c:v>339</c:v>
                      </c:pt>
                      <c:pt idx="640">
                        <c:v>340</c:v>
                      </c:pt>
                      <c:pt idx="641">
                        <c:v>341</c:v>
                      </c:pt>
                      <c:pt idx="642">
                        <c:v>342</c:v>
                      </c:pt>
                      <c:pt idx="643">
                        <c:v>343</c:v>
                      </c:pt>
                      <c:pt idx="644">
                        <c:v>344</c:v>
                      </c:pt>
                      <c:pt idx="645">
                        <c:v>345</c:v>
                      </c:pt>
                      <c:pt idx="646">
                        <c:v>346</c:v>
                      </c:pt>
                      <c:pt idx="647">
                        <c:v>347</c:v>
                      </c:pt>
                      <c:pt idx="648">
                        <c:v>348</c:v>
                      </c:pt>
                      <c:pt idx="649">
                        <c:v>349</c:v>
                      </c:pt>
                      <c:pt idx="650">
                        <c:v>350</c:v>
                      </c:pt>
                      <c:pt idx="651">
                        <c:v>351</c:v>
                      </c:pt>
                      <c:pt idx="652">
                        <c:v>352</c:v>
                      </c:pt>
                      <c:pt idx="653">
                        <c:v>353</c:v>
                      </c:pt>
                      <c:pt idx="654">
                        <c:v>354</c:v>
                      </c:pt>
                      <c:pt idx="655">
                        <c:v>355</c:v>
                      </c:pt>
                      <c:pt idx="656">
                        <c:v>356</c:v>
                      </c:pt>
                      <c:pt idx="657">
                        <c:v>357</c:v>
                      </c:pt>
                      <c:pt idx="658">
                        <c:v>358</c:v>
                      </c:pt>
                      <c:pt idx="659">
                        <c:v>359</c:v>
                      </c:pt>
                      <c:pt idx="660">
                        <c:v>360</c:v>
                      </c:pt>
                      <c:pt idx="661">
                        <c:v>361</c:v>
                      </c:pt>
                      <c:pt idx="662">
                        <c:v>362</c:v>
                      </c:pt>
                      <c:pt idx="663">
                        <c:v>363</c:v>
                      </c:pt>
                      <c:pt idx="664">
                        <c:v>364</c:v>
                      </c:pt>
                      <c:pt idx="665">
                        <c:v>365</c:v>
                      </c:pt>
                      <c:pt idx="666">
                        <c:v>366</c:v>
                      </c:pt>
                      <c:pt idx="667">
                        <c:v>367</c:v>
                      </c:pt>
                      <c:pt idx="668">
                        <c:v>368</c:v>
                      </c:pt>
                      <c:pt idx="669">
                        <c:v>369</c:v>
                      </c:pt>
                      <c:pt idx="670">
                        <c:v>370</c:v>
                      </c:pt>
                      <c:pt idx="671">
                        <c:v>371</c:v>
                      </c:pt>
                      <c:pt idx="672">
                        <c:v>372</c:v>
                      </c:pt>
                      <c:pt idx="673">
                        <c:v>373</c:v>
                      </c:pt>
                      <c:pt idx="674">
                        <c:v>374</c:v>
                      </c:pt>
                      <c:pt idx="675">
                        <c:v>375</c:v>
                      </c:pt>
                      <c:pt idx="676">
                        <c:v>376</c:v>
                      </c:pt>
                      <c:pt idx="677">
                        <c:v>377</c:v>
                      </c:pt>
                      <c:pt idx="678">
                        <c:v>378</c:v>
                      </c:pt>
                      <c:pt idx="679">
                        <c:v>379</c:v>
                      </c:pt>
                      <c:pt idx="680">
                        <c:v>380</c:v>
                      </c:pt>
                      <c:pt idx="681">
                        <c:v>381</c:v>
                      </c:pt>
                      <c:pt idx="682">
                        <c:v>382</c:v>
                      </c:pt>
                      <c:pt idx="683">
                        <c:v>383</c:v>
                      </c:pt>
                      <c:pt idx="684">
                        <c:v>384</c:v>
                      </c:pt>
                      <c:pt idx="685">
                        <c:v>385</c:v>
                      </c:pt>
                      <c:pt idx="686">
                        <c:v>386</c:v>
                      </c:pt>
                      <c:pt idx="687">
                        <c:v>387</c:v>
                      </c:pt>
                      <c:pt idx="688">
                        <c:v>388</c:v>
                      </c:pt>
                      <c:pt idx="689">
                        <c:v>389</c:v>
                      </c:pt>
                      <c:pt idx="690">
                        <c:v>390</c:v>
                      </c:pt>
                      <c:pt idx="691">
                        <c:v>391</c:v>
                      </c:pt>
                      <c:pt idx="692">
                        <c:v>392</c:v>
                      </c:pt>
                      <c:pt idx="693">
                        <c:v>393</c:v>
                      </c:pt>
                      <c:pt idx="694">
                        <c:v>394</c:v>
                      </c:pt>
                      <c:pt idx="695">
                        <c:v>395</c:v>
                      </c:pt>
                      <c:pt idx="696">
                        <c:v>396</c:v>
                      </c:pt>
                      <c:pt idx="697">
                        <c:v>397</c:v>
                      </c:pt>
                      <c:pt idx="698">
                        <c:v>398</c:v>
                      </c:pt>
                      <c:pt idx="699">
                        <c:v>399</c:v>
                      </c:pt>
                      <c:pt idx="700">
                        <c:v>400</c:v>
                      </c:pt>
                      <c:pt idx="701">
                        <c:v>401</c:v>
                      </c:pt>
                      <c:pt idx="702">
                        <c:v>402</c:v>
                      </c:pt>
                      <c:pt idx="703">
                        <c:v>403</c:v>
                      </c:pt>
                      <c:pt idx="704">
                        <c:v>404</c:v>
                      </c:pt>
                      <c:pt idx="705">
                        <c:v>405</c:v>
                      </c:pt>
                      <c:pt idx="706">
                        <c:v>406</c:v>
                      </c:pt>
                      <c:pt idx="707">
                        <c:v>407</c:v>
                      </c:pt>
                      <c:pt idx="708">
                        <c:v>408</c:v>
                      </c:pt>
                      <c:pt idx="709">
                        <c:v>409</c:v>
                      </c:pt>
                      <c:pt idx="710">
                        <c:v>410</c:v>
                      </c:pt>
                      <c:pt idx="711">
                        <c:v>411</c:v>
                      </c:pt>
                      <c:pt idx="712">
                        <c:v>412</c:v>
                      </c:pt>
                      <c:pt idx="713">
                        <c:v>413</c:v>
                      </c:pt>
                      <c:pt idx="714">
                        <c:v>414</c:v>
                      </c:pt>
                      <c:pt idx="715">
                        <c:v>415</c:v>
                      </c:pt>
                      <c:pt idx="716">
                        <c:v>416</c:v>
                      </c:pt>
                      <c:pt idx="717">
                        <c:v>417</c:v>
                      </c:pt>
                      <c:pt idx="718">
                        <c:v>418</c:v>
                      </c:pt>
                      <c:pt idx="719">
                        <c:v>419</c:v>
                      </c:pt>
                      <c:pt idx="720">
                        <c:v>420</c:v>
                      </c:pt>
                      <c:pt idx="721">
                        <c:v>421</c:v>
                      </c:pt>
                      <c:pt idx="722">
                        <c:v>422</c:v>
                      </c:pt>
                      <c:pt idx="723">
                        <c:v>423</c:v>
                      </c:pt>
                      <c:pt idx="724">
                        <c:v>424</c:v>
                      </c:pt>
                      <c:pt idx="725">
                        <c:v>425</c:v>
                      </c:pt>
                      <c:pt idx="726">
                        <c:v>426</c:v>
                      </c:pt>
                      <c:pt idx="727">
                        <c:v>427</c:v>
                      </c:pt>
                      <c:pt idx="728">
                        <c:v>428</c:v>
                      </c:pt>
                      <c:pt idx="729">
                        <c:v>429</c:v>
                      </c:pt>
                      <c:pt idx="730">
                        <c:v>430</c:v>
                      </c:pt>
                      <c:pt idx="731">
                        <c:v>431</c:v>
                      </c:pt>
                      <c:pt idx="732">
                        <c:v>432</c:v>
                      </c:pt>
                      <c:pt idx="733">
                        <c:v>433</c:v>
                      </c:pt>
                      <c:pt idx="734">
                        <c:v>434</c:v>
                      </c:pt>
                      <c:pt idx="735">
                        <c:v>435</c:v>
                      </c:pt>
                      <c:pt idx="736">
                        <c:v>436</c:v>
                      </c:pt>
                      <c:pt idx="737">
                        <c:v>437</c:v>
                      </c:pt>
                      <c:pt idx="738">
                        <c:v>438</c:v>
                      </c:pt>
                      <c:pt idx="739">
                        <c:v>439</c:v>
                      </c:pt>
                      <c:pt idx="740">
                        <c:v>440</c:v>
                      </c:pt>
                      <c:pt idx="741">
                        <c:v>441</c:v>
                      </c:pt>
                      <c:pt idx="742">
                        <c:v>442</c:v>
                      </c:pt>
                      <c:pt idx="743">
                        <c:v>443</c:v>
                      </c:pt>
                      <c:pt idx="744">
                        <c:v>444</c:v>
                      </c:pt>
                      <c:pt idx="745">
                        <c:v>445</c:v>
                      </c:pt>
                      <c:pt idx="746">
                        <c:v>446</c:v>
                      </c:pt>
                      <c:pt idx="747">
                        <c:v>447</c:v>
                      </c:pt>
                      <c:pt idx="748">
                        <c:v>448</c:v>
                      </c:pt>
                      <c:pt idx="749">
                        <c:v>449</c:v>
                      </c:pt>
                      <c:pt idx="750">
                        <c:v>450</c:v>
                      </c:pt>
                      <c:pt idx="751">
                        <c:v>451</c:v>
                      </c:pt>
                      <c:pt idx="752">
                        <c:v>452</c:v>
                      </c:pt>
                      <c:pt idx="753">
                        <c:v>453</c:v>
                      </c:pt>
                      <c:pt idx="754">
                        <c:v>454</c:v>
                      </c:pt>
                      <c:pt idx="755">
                        <c:v>455</c:v>
                      </c:pt>
                      <c:pt idx="756">
                        <c:v>456</c:v>
                      </c:pt>
                      <c:pt idx="757">
                        <c:v>457</c:v>
                      </c:pt>
                      <c:pt idx="758">
                        <c:v>458</c:v>
                      </c:pt>
                      <c:pt idx="759">
                        <c:v>459</c:v>
                      </c:pt>
                      <c:pt idx="760">
                        <c:v>460</c:v>
                      </c:pt>
                      <c:pt idx="761">
                        <c:v>461</c:v>
                      </c:pt>
                      <c:pt idx="762">
                        <c:v>462</c:v>
                      </c:pt>
                      <c:pt idx="763">
                        <c:v>463</c:v>
                      </c:pt>
                      <c:pt idx="764">
                        <c:v>464</c:v>
                      </c:pt>
                      <c:pt idx="765">
                        <c:v>465</c:v>
                      </c:pt>
                      <c:pt idx="766">
                        <c:v>466</c:v>
                      </c:pt>
                      <c:pt idx="767">
                        <c:v>467</c:v>
                      </c:pt>
                      <c:pt idx="768">
                        <c:v>468</c:v>
                      </c:pt>
                      <c:pt idx="769">
                        <c:v>469</c:v>
                      </c:pt>
                      <c:pt idx="770">
                        <c:v>470</c:v>
                      </c:pt>
                      <c:pt idx="771">
                        <c:v>471</c:v>
                      </c:pt>
                      <c:pt idx="772">
                        <c:v>472</c:v>
                      </c:pt>
                      <c:pt idx="773">
                        <c:v>473</c:v>
                      </c:pt>
                      <c:pt idx="774">
                        <c:v>474</c:v>
                      </c:pt>
                      <c:pt idx="775">
                        <c:v>475</c:v>
                      </c:pt>
                      <c:pt idx="776">
                        <c:v>476</c:v>
                      </c:pt>
                      <c:pt idx="777">
                        <c:v>477</c:v>
                      </c:pt>
                      <c:pt idx="778">
                        <c:v>478</c:v>
                      </c:pt>
                      <c:pt idx="779">
                        <c:v>479</c:v>
                      </c:pt>
                      <c:pt idx="780">
                        <c:v>480</c:v>
                      </c:pt>
                      <c:pt idx="781">
                        <c:v>481</c:v>
                      </c:pt>
                      <c:pt idx="782">
                        <c:v>482</c:v>
                      </c:pt>
                      <c:pt idx="783">
                        <c:v>483</c:v>
                      </c:pt>
                      <c:pt idx="784">
                        <c:v>484</c:v>
                      </c:pt>
                      <c:pt idx="785">
                        <c:v>485</c:v>
                      </c:pt>
                      <c:pt idx="786">
                        <c:v>486</c:v>
                      </c:pt>
                      <c:pt idx="787">
                        <c:v>487</c:v>
                      </c:pt>
                      <c:pt idx="788">
                        <c:v>488</c:v>
                      </c:pt>
                      <c:pt idx="789">
                        <c:v>489</c:v>
                      </c:pt>
                      <c:pt idx="790">
                        <c:v>490</c:v>
                      </c:pt>
                      <c:pt idx="791">
                        <c:v>491</c:v>
                      </c:pt>
                      <c:pt idx="792">
                        <c:v>492</c:v>
                      </c:pt>
                      <c:pt idx="793">
                        <c:v>493</c:v>
                      </c:pt>
                      <c:pt idx="794">
                        <c:v>494</c:v>
                      </c:pt>
                      <c:pt idx="795">
                        <c:v>495</c:v>
                      </c:pt>
                      <c:pt idx="796">
                        <c:v>496</c:v>
                      </c:pt>
                      <c:pt idx="797">
                        <c:v>497</c:v>
                      </c:pt>
                      <c:pt idx="798">
                        <c:v>498</c:v>
                      </c:pt>
                      <c:pt idx="799">
                        <c:v>499</c:v>
                      </c:pt>
                      <c:pt idx="800">
                        <c:v>500</c:v>
                      </c:pt>
                      <c:pt idx="801">
                        <c:v>501</c:v>
                      </c:pt>
                      <c:pt idx="802">
                        <c:v>502</c:v>
                      </c:pt>
                      <c:pt idx="803">
                        <c:v>503</c:v>
                      </c:pt>
                      <c:pt idx="804">
                        <c:v>504</c:v>
                      </c:pt>
                      <c:pt idx="805">
                        <c:v>505</c:v>
                      </c:pt>
                      <c:pt idx="806">
                        <c:v>506</c:v>
                      </c:pt>
                      <c:pt idx="807">
                        <c:v>507</c:v>
                      </c:pt>
                      <c:pt idx="808">
                        <c:v>508</c:v>
                      </c:pt>
                      <c:pt idx="809">
                        <c:v>509</c:v>
                      </c:pt>
                      <c:pt idx="810">
                        <c:v>510</c:v>
                      </c:pt>
                      <c:pt idx="811">
                        <c:v>511</c:v>
                      </c:pt>
                      <c:pt idx="812">
                        <c:v>512</c:v>
                      </c:pt>
                      <c:pt idx="813">
                        <c:v>513</c:v>
                      </c:pt>
                      <c:pt idx="814">
                        <c:v>514</c:v>
                      </c:pt>
                      <c:pt idx="815">
                        <c:v>515</c:v>
                      </c:pt>
                      <c:pt idx="816">
                        <c:v>516</c:v>
                      </c:pt>
                      <c:pt idx="817">
                        <c:v>517</c:v>
                      </c:pt>
                      <c:pt idx="818">
                        <c:v>518</c:v>
                      </c:pt>
                      <c:pt idx="819">
                        <c:v>519</c:v>
                      </c:pt>
                      <c:pt idx="820">
                        <c:v>520</c:v>
                      </c:pt>
                      <c:pt idx="821">
                        <c:v>521</c:v>
                      </c:pt>
                      <c:pt idx="822">
                        <c:v>522</c:v>
                      </c:pt>
                      <c:pt idx="823">
                        <c:v>523</c:v>
                      </c:pt>
                      <c:pt idx="824">
                        <c:v>524</c:v>
                      </c:pt>
                      <c:pt idx="825">
                        <c:v>525</c:v>
                      </c:pt>
                      <c:pt idx="826">
                        <c:v>526</c:v>
                      </c:pt>
                      <c:pt idx="827">
                        <c:v>527</c:v>
                      </c:pt>
                      <c:pt idx="828">
                        <c:v>528</c:v>
                      </c:pt>
                      <c:pt idx="829">
                        <c:v>529</c:v>
                      </c:pt>
                      <c:pt idx="830">
                        <c:v>530</c:v>
                      </c:pt>
                      <c:pt idx="831">
                        <c:v>531</c:v>
                      </c:pt>
                      <c:pt idx="832">
                        <c:v>532</c:v>
                      </c:pt>
                      <c:pt idx="833">
                        <c:v>533</c:v>
                      </c:pt>
                      <c:pt idx="834">
                        <c:v>534</c:v>
                      </c:pt>
                      <c:pt idx="835">
                        <c:v>535</c:v>
                      </c:pt>
                      <c:pt idx="836">
                        <c:v>536</c:v>
                      </c:pt>
                      <c:pt idx="837">
                        <c:v>537</c:v>
                      </c:pt>
                      <c:pt idx="838">
                        <c:v>538</c:v>
                      </c:pt>
                      <c:pt idx="839">
                        <c:v>539</c:v>
                      </c:pt>
                      <c:pt idx="840">
                        <c:v>540</c:v>
                      </c:pt>
                      <c:pt idx="841">
                        <c:v>541</c:v>
                      </c:pt>
                      <c:pt idx="842">
                        <c:v>542</c:v>
                      </c:pt>
                      <c:pt idx="843">
                        <c:v>543</c:v>
                      </c:pt>
                      <c:pt idx="844">
                        <c:v>544</c:v>
                      </c:pt>
                      <c:pt idx="845">
                        <c:v>545</c:v>
                      </c:pt>
                      <c:pt idx="846">
                        <c:v>546</c:v>
                      </c:pt>
                      <c:pt idx="847">
                        <c:v>547</c:v>
                      </c:pt>
                      <c:pt idx="848">
                        <c:v>548</c:v>
                      </c:pt>
                      <c:pt idx="849">
                        <c:v>549</c:v>
                      </c:pt>
                      <c:pt idx="850">
                        <c:v>550</c:v>
                      </c:pt>
                      <c:pt idx="851">
                        <c:v>551</c:v>
                      </c:pt>
                      <c:pt idx="852">
                        <c:v>552</c:v>
                      </c:pt>
                      <c:pt idx="853">
                        <c:v>553</c:v>
                      </c:pt>
                      <c:pt idx="854">
                        <c:v>554</c:v>
                      </c:pt>
                      <c:pt idx="855">
                        <c:v>555</c:v>
                      </c:pt>
                      <c:pt idx="856">
                        <c:v>556</c:v>
                      </c:pt>
                      <c:pt idx="857">
                        <c:v>557</c:v>
                      </c:pt>
                      <c:pt idx="858">
                        <c:v>558</c:v>
                      </c:pt>
                      <c:pt idx="859">
                        <c:v>559</c:v>
                      </c:pt>
                      <c:pt idx="860">
                        <c:v>560</c:v>
                      </c:pt>
                      <c:pt idx="861">
                        <c:v>561</c:v>
                      </c:pt>
                      <c:pt idx="862">
                        <c:v>562</c:v>
                      </c:pt>
                      <c:pt idx="863">
                        <c:v>563</c:v>
                      </c:pt>
                      <c:pt idx="864">
                        <c:v>564</c:v>
                      </c:pt>
                      <c:pt idx="865">
                        <c:v>565</c:v>
                      </c:pt>
                      <c:pt idx="866">
                        <c:v>566</c:v>
                      </c:pt>
                      <c:pt idx="867">
                        <c:v>567</c:v>
                      </c:pt>
                      <c:pt idx="868">
                        <c:v>568</c:v>
                      </c:pt>
                      <c:pt idx="869">
                        <c:v>569</c:v>
                      </c:pt>
                      <c:pt idx="870">
                        <c:v>570</c:v>
                      </c:pt>
                      <c:pt idx="871">
                        <c:v>571</c:v>
                      </c:pt>
                      <c:pt idx="872">
                        <c:v>572</c:v>
                      </c:pt>
                      <c:pt idx="873">
                        <c:v>573</c:v>
                      </c:pt>
                      <c:pt idx="874">
                        <c:v>574</c:v>
                      </c:pt>
                      <c:pt idx="875">
                        <c:v>575</c:v>
                      </c:pt>
                      <c:pt idx="876">
                        <c:v>576</c:v>
                      </c:pt>
                      <c:pt idx="877">
                        <c:v>577</c:v>
                      </c:pt>
                      <c:pt idx="878">
                        <c:v>578</c:v>
                      </c:pt>
                      <c:pt idx="879">
                        <c:v>579</c:v>
                      </c:pt>
                      <c:pt idx="880">
                        <c:v>580</c:v>
                      </c:pt>
                      <c:pt idx="881">
                        <c:v>581</c:v>
                      </c:pt>
                      <c:pt idx="882">
                        <c:v>582</c:v>
                      </c:pt>
                      <c:pt idx="883">
                        <c:v>583</c:v>
                      </c:pt>
                      <c:pt idx="884">
                        <c:v>584</c:v>
                      </c:pt>
                      <c:pt idx="885">
                        <c:v>585</c:v>
                      </c:pt>
                      <c:pt idx="886">
                        <c:v>586</c:v>
                      </c:pt>
                      <c:pt idx="887">
                        <c:v>587</c:v>
                      </c:pt>
                      <c:pt idx="888">
                        <c:v>588</c:v>
                      </c:pt>
                      <c:pt idx="889">
                        <c:v>589</c:v>
                      </c:pt>
                      <c:pt idx="890">
                        <c:v>590</c:v>
                      </c:pt>
                      <c:pt idx="891">
                        <c:v>591</c:v>
                      </c:pt>
                      <c:pt idx="892">
                        <c:v>592</c:v>
                      </c:pt>
                      <c:pt idx="893">
                        <c:v>593</c:v>
                      </c:pt>
                      <c:pt idx="894">
                        <c:v>594</c:v>
                      </c:pt>
                      <c:pt idx="895">
                        <c:v>595</c:v>
                      </c:pt>
                      <c:pt idx="896">
                        <c:v>596</c:v>
                      </c:pt>
                      <c:pt idx="897">
                        <c:v>597</c:v>
                      </c:pt>
                      <c:pt idx="898">
                        <c:v>598</c:v>
                      </c:pt>
                      <c:pt idx="899">
                        <c:v>599</c:v>
                      </c:pt>
                      <c:pt idx="900">
                        <c:v>600</c:v>
                      </c:pt>
                      <c:pt idx="901">
                        <c:v>601</c:v>
                      </c:pt>
                      <c:pt idx="902">
                        <c:v>602</c:v>
                      </c:pt>
                      <c:pt idx="903">
                        <c:v>603</c:v>
                      </c:pt>
                      <c:pt idx="904">
                        <c:v>604</c:v>
                      </c:pt>
                      <c:pt idx="905">
                        <c:v>605</c:v>
                      </c:pt>
                      <c:pt idx="906">
                        <c:v>606</c:v>
                      </c:pt>
                      <c:pt idx="907">
                        <c:v>607</c:v>
                      </c:pt>
                      <c:pt idx="908">
                        <c:v>608</c:v>
                      </c:pt>
                      <c:pt idx="909">
                        <c:v>609</c:v>
                      </c:pt>
                      <c:pt idx="910">
                        <c:v>610</c:v>
                      </c:pt>
                      <c:pt idx="911">
                        <c:v>611</c:v>
                      </c:pt>
                      <c:pt idx="912">
                        <c:v>612</c:v>
                      </c:pt>
                      <c:pt idx="913">
                        <c:v>613</c:v>
                      </c:pt>
                      <c:pt idx="914">
                        <c:v>614</c:v>
                      </c:pt>
                      <c:pt idx="915">
                        <c:v>615</c:v>
                      </c:pt>
                      <c:pt idx="916">
                        <c:v>616</c:v>
                      </c:pt>
                      <c:pt idx="917">
                        <c:v>617</c:v>
                      </c:pt>
                      <c:pt idx="918">
                        <c:v>618</c:v>
                      </c:pt>
                      <c:pt idx="919">
                        <c:v>619</c:v>
                      </c:pt>
                      <c:pt idx="920">
                        <c:v>620</c:v>
                      </c:pt>
                      <c:pt idx="921">
                        <c:v>621</c:v>
                      </c:pt>
                      <c:pt idx="922">
                        <c:v>622</c:v>
                      </c:pt>
                      <c:pt idx="923">
                        <c:v>623</c:v>
                      </c:pt>
                      <c:pt idx="924">
                        <c:v>624</c:v>
                      </c:pt>
                      <c:pt idx="925">
                        <c:v>625</c:v>
                      </c:pt>
                      <c:pt idx="926">
                        <c:v>626</c:v>
                      </c:pt>
                      <c:pt idx="927">
                        <c:v>627</c:v>
                      </c:pt>
                      <c:pt idx="928">
                        <c:v>628</c:v>
                      </c:pt>
                      <c:pt idx="929">
                        <c:v>629</c:v>
                      </c:pt>
                      <c:pt idx="930">
                        <c:v>630</c:v>
                      </c:pt>
                      <c:pt idx="931">
                        <c:v>631</c:v>
                      </c:pt>
                      <c:pt idx="932">
                        <c:v>632</c:v>
                      </c:pt>
                      <c:pt idx="933">
                        <c:v>633</c:v>
                      </c:pt>
                      <c:pt idx="934">
                        <c:v>634</c:v>
                      </c:pt>
                      <c:pt idx="935">
                        <c:v>635</c:v>
                      </c:pt>
                      <c:pt idx="936">
                        <c:v>636</c:v>
                      </c:pt>
                      <c:pt idx="937">
                        <c:v>637</c:v>
                      </c:pt>
                      <c:pt idx="938">
                        <c:v>638</c:v>
                      </c:pt>
                      <c:pt idx="939">
                        <c:v>639</c:v>
                      </c:pt>
                      <c:pt idx="940">
                        <c:v>640</c:v>
                      </c:pt>
                      <c:pt idx="941">
                        <c:v>641</c:v>
                      </c:pt>
                      <c:pt idx="942">
                        <c:v>642</c:v>
                      </c:pt>
                      <c:pt idx="943">
                        <c:v>643</c:v>
                      </c:pt>
                      <c:pt idx="944">
                        <c:v>644</c:v>
                      </c:pt>
                      <c:pt idx="945">
                        <c:v>645</c:v>
                      </c:pt>
                      <c:pt idx="946">
                        <c:v>646</c:v>
                      </c:pt>
                      <c:pt idx="947">
                        <c:v>647</c:v>
                      </c:pt>
                      <c:pt idx="948">
                        <c:v>648</c:v>
                      </c:pt>
                      <c:pt idx="949">
                        <c:v>649</c:v>
                      </c:pt>
                      <c:pt idx="950">
                        <c:v>650</c:v>
                      </c:pt>
                      <c:pt idx="951">
                        <c:v>651</c:v>
                      </c:pt>
                      <c:pt idx="952">
                        <c:v>652</c:v>
                      </c:pt>
                      <c:pt idx="953">
                        <c:v>653</c:v>
                      </c:pt>
                      <c:pt idx="954">
                        <c:v>654</c:v>
                      </c:pt>
                      <c:pt idx="955">
                        <c:v>655</c:v>
                      </c:pt>
                      <c:pt idx="956">
                        <c:v>656</c:v>
                      </c:pt>
                      <c:pt idx="957">
                        <c:v>657</c:v>
                      </c:pt>
                      <c:pt idx="958">
                        <c:v>658</c:v>
                      </c:pt>
                      <c:pt idx="959">
                        <c:v>659</c:v>
                      </c:pt>
                      <c:pt idx="960">
                        <c:v>660</c:v>
                      </c:pt>
                      <c:pt idx="961">
                        <c:v>661</c:v>
                      </c:pt>
                      <c:pt idx="962">
                        <c:v>662</c:v>
                      </c:pt>
                      <c:pt idx="963">
                        <c:v>663</c:v>
                      </c:pt>
                      <c:pt idx="964">
                        <c:v>664</c:v>
                      </c:pt>
                      <c:pt idx="965">
                        <c:v>665</c:v>
                      </c:pt>
                      <c:pt idx="966">
                        <c:v>666</c:v>
                      </c:pt>
                      <c:pt idx="967">
                        <c:v>667</c:v>
                      </c:pt>
                      <c:pt idx="968">
                        <c:v>668</c:v>
                      </c:pt>
                      <c:pt idx="969">
                        <c:v>669</c:v>
                      </c:pt>
                      <c:pt idx="970">
                        <c:v>670</c:v>
                      </c:pt>
                      <c:pt idx="971">
                        <c:v>671</c:v>
                      </c:pt>
                      <c:pt idx="972">
                        <c:v>672</c:v>
                      </c:pt>
                      <c:pt idx="973">
                        <c:v>673</c:v>
                      </c:pt>
                      <c:pt idx="974">
                        <c:v>674</c:v>
                      </c:pt>
                      <c:pt idx="975">
                        <c:v>675</c:v>
                      </c:pt>
                      <c:pt idx="976">
                        <c:v>676</c:v>
                      </c:pt>
                      <c:pt idx="977">
                        <c:v>677</c:v>
                      </c:pt>
                      <c:pt idx="978">
                        <c:v>678</c:v>
                      </c:pt>
                      <c:pt idx="979">
                        <c:v>679</c:v>
                      </c:pt>
                      <c:pt idx="980">
                        <c:v>680</c:v>
                      </c:pt>
                      <c:pt idx="981">
                        <c:v>681</c:v>
                      </c:pt>
                      <c:pt idx="982">
                        <c:v>682</c:v>
                      </c:pt>
                      <c:pt idx="983">
                        <c:v>683</c:v>
                      </c:pt>
                      <c:pt idx="984">
                        <c:v>684</c:v>
                      </c:pt>
                      <c:pt idx="985">
                        <c:v>685</c:v>
                      </c:pt>
                      <c:pt idx="986">
                        <c:v>686</c:v>
                      </c:pt>
                      <c:pt idx="987">
                        <c:v>687</c:v>
                      </c:pt>
                      <c:pt idx="988">
                        <c:v>688</c:v>
                      </c:pt>
                      <c:pt idx="989">
                        <c:v>689</c:v>
                      </c:pt>
                      <c:pt idx="990">
                        <c:v>690</c:v>
                      </c:pt>
                      <c:pt idx="991">
                        <c:v>691</c:v>
                      </c:pt>
                      <c:pt idx="992">
                        <c:v>692</c:v>
                      </c:pt>
                      <c:pt idx="993">
                        <c:v>693</c:v>
                      </c:pt>
                      <c:pt idx="994">
                        <c:v>694</c:v>
                      </c:pt>
                      <c:pt idx="995">
                        <c:v>695</c:v>
                      </c:pt>
                      <c:pt idx="996">
                        <c:v>696</c:v>
                      </c:pt>
                      <c:pt idx="997">
                        <c:v>697</c:v>
                      </c:pt>
                      <c:pt idx="998">
                        <c:v>698</c:v>
                      </c:pt>
                      <c:pt idx="999">
                        <c:v>699</c:v>
                      </c:pt>
                      <c:pt idx="1000">
                        <c:v>700</c:v>
                      </c:pt>
                      <c:pt idx="1001">
                        <c:v>701</c:v>
                      </c:pt>
                      <c:pt idx="1002">
                        <c:v>702</c:v>
                      </c:pt>
                      <c:pt idx="1003">
                        <c:v>703</c:v>
                      </c:pt>
                      <c:pt idx="1004">
                        <c:v>704</c:v>
                      </c:pt>
                      <c:pt idx="1005">
                        <c:v>705</c:v>
                      </c:pt>
                      <c:pt idx="1006">
                        <c:v>706</c:v>
                      </c:pt>
                      <c:pt idx="1007">
                        <c:v>707</c:v>
                      </c:pt>
                      <c:pt idx="1008">
                        <c:v>708</c:v>
                      </c:pt>
                      <c:pt idx="1009">
                        <c:v>709</c:v>
                      </c:pt>
                      <c:pt idx="1010">
                        <c:v>710</c:v>
                      </c:pt>
                      <c:pt idx="1011">
                        <c:v>711</c:v>
                      </c:pt>
                      <c:pt idx="1012">
                        <c:v>712</c:v>
                      </c:pt>
                      <c:pt idx="1013">
                        <c:v>713</c:v>
                      </c:pt>
                      <c:pt idx="1014">
                        <c:v>714</c:v>
                      </c:pt>
                      <c:pt idx="1015">
                        <c:v>715</c:v>
                      </c:pt>
                      <c:pt idx="1016">
                        <c:v>716</c:v>
                      </c:pt>
                      <c:pt idx="1017">
                        <c:v>717</c:v>
                      </c:pt>
                      <c:pt idx="1018">
                        <c:v>718</c:v>
                      </c:pt>
                      <c:pt idx="1019">
                        <c:v>719</c:v>
                      </c:pt>
                      <c:pt idx="1020">
                        <c:v>720</c:v>
                      </c:pt>
                      <c:pt idx="1021">
                        <c:v>721</c:v>
                      </c:pt>
                      <c:pt idx="1022">
                        <c:v>722</c:v>
                      </c:pt>
                      <c:pt idx="1023">
                        <c:v>723</c:v>
                      </c:pt>
                      <c:pt idx="1024">
                        <c:v>724</c:v>
                      </c:pt>
                      <c:pt idx="1025">
                        <c:v>725</c:v>
                      </c:pt>
                      <c:pt idx="1026">
                        <c:v>726</c:v>
                      </c:pt>
                      <c:pt idx="1027">
                        <c:v>727</c:v>
                      </c:pt>
                      <c:pt idx="1028">
                        <c:v>728</c:v>
                      </c:pt>
                      <c:pt idx="1029">
                        <c:v>729</c:v>
                      </c:pt>
                      <c:pt idx="1030">
                        <c:v>730</c:v>
                      </c:pt>
                      <c:pt idx="1031">
                        <c:v>731</c:v>
                      </c:pt>
                      <c:pt idx="1032">
                        <c:v>732</c:v>
                      </c:pt>
                      <c:pt idx="1033">
                        <c:v>733</c:v>
                      </c:pt>
                      <c:pt idx="1034">
                        <c:v>734</c:v>
                      </c:pt>
                      <c:pt idx="1035">
                        <c:v>735</c:v>
                      </c:pt>
                      <c:pt idx="1036">
                        <c:v>736</c:v>
                      </c:pt>
                      <c:pt idx="1037">
                        <c:v>737</c:v>
                      </c:pt>
                      <c:pt idx="1038">
                        <c:v>738</c:v>
                      </c:pt>
                      <c:pt idx="1039">
                        <c:v>739</c:v>
                      </c:pt>
                      <c:pt idx="1040">
                        <c:v>740</c:v>
                      </c:pt>
                      <c:pt idx="1041">
                        <c:v>741</c:v>
                      </c:pt>
                      <c:pt idx="1042">
                        <c:v>742</c:v>
                      </c:pt>
                      <c:pt idx="1043">
                        <c:v>743</c:v>
                      </c:pt>
                      <c:pt idx="1044">
                        <c:v>744</c:v>
                      </c:pt>
                      <c:pt idx="1045">
                        <c:v>745</c:v>
                      </c:pt>
                      <c:pt idx="1046">
                        <c:v>746</c:v>
                      </c:pt>
                      <c:pt idx="1047">
                        <c:v>747</c:v>
                      </c:pt>
                      <c:pt idx="1048">
                        <c:v>748</c:v>
                      </c:pt>
                      <c:pt idx="1049">
                        <c:v>749</c:v>
                      </c:pt>
                      <c:pt idx="1050">
                        <c:v>750</c:v>
                      </c:pt>
                      <c:pt idx="1051">
                        <c:v>751</c:v>
                      </c:pt>
                      <c:pt idx="1052">
                        <c:v>752</c:v>
                      </c:pt>
                      <c:pt idx="1053">
                        <c:v>753</c:v>
                      </c:pt>
                      <c:pt idx="1054">
                        <c:v>754</c:v>
                      </c:pt>
                      <c:pt idx="1055">
                        <c:v>755</c:v>
                      </c:pt>
                      <c:pt idx="1056">
                        <c:v>756</c:v>
                      </c:pt>
                      <c:pt idx="1057">
                        <c:v>757</c:v>
                      </c:pt>
                      <c:pt idx="1058">
                        <c:v>758</c:v>
                      </c:pt>
                      <c:pt idx="1059">
                        <c:v>759</c:v>
                      </c:pt>
                      <c:pt idx="1060">
                        <c:v>760</c:v>
                      </c:pt>
                      <c:pt idx="1061">
                        <c:v>761</c:v>
                      </c:pt>
                      <c:pt idx="1062">
                        <c:v>762</c:v>
                      </c:pt>
                      <c:pt idx="1063">
                        <c:v>763</c:v>
                      </c:pt>
                      <c:pt idx="1064">
                        <c:v>764</c:v>
                      </c:pt>
                      <c:pt idx="1065">
                        <c:v>765</c:v>
                      </c:pt>
                      <c:pt idx="1066">
                        <c:v>766</c:v>
                      </c:pt>
                      <c:pt idx="1067">
                        <c:v>767</c:v>
                      </c:pt>
                      <c:pt idx="1068">
                        <c:v>768</c:v>
                      </c:pt>
                      <c:pt idx="1069">
                        <c:v>769</c:v>
                      </c:pt>
                      <c:pt idx="1070">
                        <c:v>770</c:v>
                      </c:pt>
                      <c:pt idx="1071">
                        <c:v>771</c:v>
                      </c:pt>
                      <c:pt idx="1072">
                        <c:v>772</c:v>
                      </c:pt>
                      <c:pt idx="1073">
                        <c:v>773</c:v>
                      </c:pt>
                      <c:pt idx="1074">
                        <c:v>774</c:v>
                      </c:pt>
                      <c:pt idx="1075">
                        <c:v>775</c:v>
                      </c:pt>
                      <c:pt idx="1076">
                        <c:v>776</c:v>
                      </c:pt>
                      <c:pt idx="1077">
                        <c:v>777</c:v>
                      </c:pt>
                      <c:pt idx="1078">
                        <c:v>778</c:v>
                      </c:pt>
                      <c:pt idx="1079">
                        <c:v>779</c:v>
                      </c:pt>
                      <c:pt idx="1080">
                        <c:v>780</c:v>
                      </c:pt>
                      <c:pt idx="1081">
                        <c:v>781</c:v>
                      </c:pt>
                      <c:pt idx="1082">
                        <c:v>782</c:v>
                      </c:pt>
                      <c:pt idx="1083">
                        <c:v>783</c:v>
                      </c:pt>
                      <c:pt idx="1084">
                        <c:v>784</c:v>
                      </c:pt>
                      <c:pt idx="1085">
                        <c:v>785</c:v>
                      </c:pt>
                      <c:pt idx="1086">
                        <c:v>786</c:v>
                      </c:pt>
                      <c:pt idx="1087">
                        <c:v>787</c:v>
                      </c:pt>
                      <c:pt idx="1088">
                        <c:v>788</c:v>
                      </c:pt>
                      <c:pt idx="1089">
                        <c:v>789</c:v>
                      </c:pt>
                      <c:pt idx="1090">
                        <c:v>790</c:v>
                      </c:pt>
                      <c:pt idx="1091">
                        <c:v>791</c:v>
                      </c:pt>
                      <c:pt idx="1092">
                        <c:v>792</c:v>
                      </c:pt>
                      <c:pt idx="1093">
                        <c:v>793</c:v>
                      </c:pt>
                      <c:pt idx="1094">
                        <c:v>794</c:v>
                      </c:pt>
                      <c:pt idx="1095">
                        <c:v>795</c:v>
                      </c:pt>
                      <c:pt idx="1096">
                        <c:v>796</c:v>
                      </c:pt>
                      <c:pt idx="1097">
                        <c:v>797</c:v>
                      </c:pt>
                      <c:pt idx="1098">
                        <c:v>798</c:v>
                      </c:pt>
                      <c:pt idx="1099">
                        <c:v>799</c:v>
                      </c:pt>
                      <c:pt idx="1100">
                        <c:v>800</c:v>
                      </c:pt>
                      <c:pt idx="1101">
                        <c:v>801</c:v>
                      </c:pt>
                      <c:pt idx="1102">
                        <c:v>802</c:v>
                      </c:pt>
                      <c:pt idx="1103">
                        <c:v>803</c:v>
                      </c:pt>
                      <c:pt idx="1104">
                        <c:v>804</c:v>
                      </c:pt>
                      <c:pt idx="1105">
                        <c:v>805</c:v>
                      </c:pt>
                      <c:pt idx="1106">
                        <c:v>806</c:v>
                      </c:pt>
                      <c:pt idx="1107">
                        <c:v>807</c:v>
                      </c:pt>
                      <c:pt idx="1108">
                        <c:v>808</c:v>
                      </c:pt>
                      <c:pt idx="1109">
                        <c:v>809</c:v>
                      </c:pt>
                      <c:pt idx="1110">
                        <c:v>810</c:v>
                      </c:pt>
                      <c:pt idx="1111">
                        <c:v>811</c:v>
                      </c:pt>
                      <c:pt idx="1112">
                        <c:v>812</c:v>
                      </c:pt>
                      <c:pt idx="1113">
                        <c:v>813</c:v>
                      </c:pt>
                      <c:pt idx="1114">
                        <c:v>814</c:v>
                      </c:pt>
                      <c:pt idx="1115">
                        <c:v>815</c:v>
                      </c:pt>
                      <c:pt idx="1116">
                        <c:v>816</c:v>
                      </c:pt>
                      <c:pt idx="1117">
                        <c:v>817</c:v>
                      </c:pt>
                      <c:pt idx="1118">
                        <c:v>818</c:v>
                      </c:pt>
                      <c:pt idx="1119">
                        <c:v>819</c:v>
                      </c:pt>
                      <c:pt idx="1120">
                        <c:v>820</c:v>
                      </c:pt>
                      <c:pt idx="1121">
                        <c:v>821</c:v>
                      </c:pt>
                      <c:pt idx="1122">
                        <c:v>822</c:v>
                      </c:pt>
                      <c:pt idx="1123">
                        <c:v>823</c:v>
                      </c:pt>
                      <c:pt idx="1124">
                        <c:v>824</c:v>
                      </c:pt>
                      <c:pt idx="1125">
                        <c:v>825</c:v>
                      </c:pt>
                      <c:pt idx="1126">
                        <c:v>826</c:v>
                      </c:pt>
                      <c:pt idx="1127">
                        <c:v>827</c:v>
                      </c:pt>
                      <c:pt idx="1128">
                        <c:v>828</c:v>
                      </c:pt>
                      <c:pt idx="1129">
                        <c:v>829</c:v>
                      </c:pt>
                      <c:pt idx="1130">
                        <c:v>830</c:v>
                      </c:pt>
                      <c:pt idx="1131">
                        <c:v>831</c:v>
                      </c:pt>
                      <c:pt idx="1132">
                        <c:v>832</c:v>
                      </c:pt>
                      <c:pt idx="1133">
                        <c:v>833</c:v>
                      </c:pt>
                      <c:pt idx="1134">
                        <c:v>834</c:v>
                      </c:pt>
                      <c:pt idx="1135">
                        <c:v>835</c:v>
                      </c:pt>
                      <c:pt idx="1136">
                        <c:v>836</c:v>
                      </c:pt>
                      <c:pt idx="1137">
                        <c:v>837</c:v>
                      </c:pt>
                      <c:pt idx="1138">
                        <c:v>838</c:v>
                      </c:pt>
                      <c:pt idx="1139">
                        <c:v>839</c:v>
                      </c:pt>
                      <c:pt idx="1140">
                        <c:v>840</c:v>
                      </c:pt>
                      <c:pt idx="1141">
                        <c:v>841</c:v>
                      </c:pt>
                      <c:pt idx="1142">
                        <c:v>842</c:v>
                      </c:pt>
                      <c:pt idx="1143">
                        <c:v>843</c:v>
                      </c:pt>
                      <c:pt idx="1144">
                        <c:v>844</c:v>
                      </c:pt>
                      <c:pt idx="1145">
                        <c:v>845</c:v>
                      </c:pt>
                      <c:pt idx="1146">
                        <c:v>846</c:v>
                      </c:pt>
                      <c:pt idx="1147">
                        <c:v>847</c:v>
                      </c:pt>
                      <c:pt idx="1148">
                        <c:v>848</c:v>
                      </c:pt>
                      <c:pt idx="1149">
                        <c:v>849</c:v>
                      </c:pt>
                      <c:pt idx="1150">
                        <c:v>850</c:v>
                      </c:pt>
                      <c:pt idx="1151">
                        <c:v>851</c:v>
                      </c:pt>
                      <c:pt idx="1152">
                        <c:v>852</c:v>
                      </c:pt>
                      <c:pt idx="1153">
                        <c:v>853</c:v>
                      </c:pt>
                      <c:pt idx="1154">
                        <c:v>854</c:v>
                      </c:pt>
                      <c:pt idx="1155">
                        <c:v>855</c:v>
                      </c:pt>
                      <c:pt idx="1156">
                        <c:v>856</c:v>
                      </c:pt>
                      <c:pt idx="1157">
                        <c:v>857</c:v>
                      </c:pt>
                      <c:pt idx="1158">
                        <c:v>858</c:v>
                      </c:pt>
                      <c:pt idx="1159">
                        <c:v>859</c:v>
                      </c:pt>
                      <c:pt idx="1160">
                        <c:v>860</c:v>
                      </c:pt>
                      <c:pt idx="1161">
                        <c:v>861</c:v>
                      </c:pt>
                      <c:pt idx="1162">
                        <c:v>862</c:v>
                      </c:pt>
                      <c:pt idx="1163">
                        <c:v>863</c:v>
                      </c:pt>
                      <c:pt idx="1164">
                        <c:v>864</c:v>
                      </c:pt>
                      <c:pt idx="1165">
                        <c:v>865</c:v>
                      </c:pt>
                      <c:pt idx="1166">
                        <c:v>866</c:v>
                      </c:pt>
                      <c:pt idx="1167">
                        <c:v>867</c:v>
                      </c:pt>
                      <c:pt idx="1168">
                        <c:v>868</c:v>
                      </c:pt>
                      <c:pt idx="1169">
                        <c:v>869</c:v>
                      </c:pt>
                      <c:pt idx="1170">
                        <c:v>870</c:v>
                      </c:pt>
                      <c:pt idx="1171">
                        <c:v>871</c:v>
                      </c:pt>
                      <c:pt idx="1172">
                        <c:v>872</c:v>
                      </c:pt>
                      <c:pt idx="1173">
                        <c:v>873</c:v>
                      </c:pt>
                      <c:pt idx="1174">
                        <c:v>874</c:v>
                      </c:pt>
                      <c:pt idx="1175">
                        <c:v>875</c:v>
                      </c:pt>
                      <c:pt idx="1176">
                        <c:v>876</c:v>
                      </c:pt>
                      <c:pt idx="1177">
                        <c:v>877</c:v>
                      </c:pt>
                      <c:pt idx="1178">
                        <c:v>878</c:v>
                      </c:pt>
                      <c:pt idx="1179">
                        <c:v>879</c:v>
                      </c:pt>
                      <c:pt idx="1180">
                        <c:v>880</c:v>
                      </c:pt>
                      <c:pt idx="1181">
                        <c:v>881</c:v>
                      </c:pt>
                      <c:pt idx="1182">
                        <c:v>882</c:v>
                      </c:pt>
                      <c:pt idx="1183">
                        <c:v>883</c:v>
                      </c:pt>
                      <c:pt idx="1184">
                        <c:v>884</c:v>
                      </c:pt>
                      <c:pt idx="1185">
                        <c:v>885</c:v>
                      </c:pt>
                      <c:pt idx="1186">
                        <c:v>886</c:v>
                      </c:pt>
                      <c:pt idx="1187">
                        <c:v>887</c:v>
                      </c:pt>
                      <c:pt idx="1188">
                        <c:v>888</c:v>
                      </c:pt>
                      <c:pt idx="1189">
                        <c:v>889</c:v>
                      </c:pt>
                      <c:pt idx="1190">
                        <c:v>890</c:v>
                      </c:pt>
                      <c:pt idx="1191">
                        <c:v>891</c:v>
                      </c:pt>
                      <c:pt idx="1192">
                        <c:v>892</c:v>
                      </c:pt>
                      <c:pt idx="1193">
                        <c:v>893</c:v>
                      </c:pt>
                      <c:pt idx="1194">
                        <c:v>894</c:v>
                      </c:pt>
                      <c:pt idx="1195">
                        <c:v>895</c:v>
                      </c:pt>
                      <c:pt idx="1196">
                        <c:v>896</c:v>
                      </c:pt>
                      <c:pt idx="1197">
                        <c:v>897</c:v>
                      </c:pt>
                      <c:pt idx="1198">
                        <c:v>898</c:v>
                      </c:pt>
                      <c:pt idx="1199">
                        <c:v>899</c:v>
                      </c:pt>
                      <c:pt idx="1200">
                        <c:v>900</c:v>
                      </c:pt>
                      <c:pt idx="1201">
                        <c:v>901</c:v>
                      </c:pt>
                      <c:pt idx="1202">
                        <c:v>902</c:v>
                      </c:pt>
                      <c:pt idx="1203">
                        <c:v>903</c:v>
                      </c:pt>
                      <c:pt idx="1204">
                        <c:v>904</c:v>
                      </c:pt>
                      <c:pt idx="1205">
                        <c:v>905</c:v>
                      </c:pt>
                      <c:pt idx="1206">
                        <c:v>906</c:v>
                      </c:pt>
                      <c:pt idx="1207">
                        <c:v>907</c:v>
                      </c:pt>
                      <c:pt idx="1208">
                        <c:v>908</c:v>
                      </c:pt>
                      <c:pt idx="1209">
                        <c:v>909</c:v>
                      </c:pt>
                      <c:pt idx="1210">
                        <c:v>910</c:v>
                      </c:pt>
                      <c:pt idx="1211">
                        <c:v>911</c:v>
                      </c:pt>
                      <c:pt idx="1212">
                        <c:v>912</c:v>
                      </c:pt>
                      <c:pt idx="1213">
                        <c:v>913</c:v>
                      </c:pt>
                      <c:pt idx="1214">
                        <c:v>914</c:v>
                      </c:pt>
                      <c:pt idx="1215">
                        <c:v>915</c:v>
                      </c:pt>
                      <c:pt idx="1216">
                        <c:v>916</c:v>
                      </c:pt>
                      <c:pt idx="1217">
                        <c:v>917</c:v>
                      </c:pt>
                      <c:pt idx="1218">
                        <c:v>918</c:v>
                      </c:pt>
                      <c:pt idx="1219">
                        <c:v>919</c:v>
                      </c:pt>
                      <c:pt idx="1220">
                        <c:v>920</c:v>
                      </c:pt>
                      <c:pt idx="1221">
                        <c:v>921</c:v>
                      </c:pt>
                      <c:pt idx="1222">
                        <c:v>922</c:v>
                      </c:pt>
                      <c:pt idx="1223">
                        <c:v>923</c:v>
                      </c:pt>
                      <c:pt idx="1224">
                        <c:v>924</c:v>
                      </c:pt>
                      <c:pt idx="1225">
                        <c:v>925</c:v>
                      </c:pt>
                      <c:pt idx="1226">
                        <c:v>926</c:v>
                      </c:pt>
                      <c:pt idx="1227">
                        <c:v>927</c:v>
                      </c:pt>
                      <c:pt idx="1228">
                        <c:v>928</c:v>
                      </c:pt>
                      <c:pt idx="1229">
                        <c:v>929</c:v>
                      </c:pt>
                      <c:pt idx="1230">
                        <c:v>930</c:v>
                      </c:pt>
                      <c:pt idx="1231">
                        <c:v>931</c:v>
                      </c:pt>
                      <c:pt idx="1232">
                        <c:v>932</c:v>
                      </c:pt>
                      <c:pt idx="1233">
                        <c:v>933</c:v>
                      </c:pt>
                      <c:pt idx="1234">
                        <c:v>934</c:v>
                      </c:pt>
                      <c:pt idx="1235">
                        <c:v>935</c:v>
                      </c:pt>
                      <c:pt idx="1236">
                        <c:v>936</c:v>
                      </c:pt>
                      <c:pt idx="1237">
                        <c:v>937</c:v>
                      </c:pt>
                      <c:pt idx="1238">
                        <c:v>938</c:v>
                      </c:pt>
                      <c:pt idx="1239">
                        <c:v>939</c:v>
                      </c:pt>
                      <c:pt idx="1240">
                        <c:v>940</c:v>
                      </c:pt>
                      <c:pt idx="1241">
                        <c:v>941</c:v>
                      </c:pt>
                      <c:pt idx="1242">
                        <c:v>942</c:v>
                      </c:pt>
                      <c:pt idx="1243">
                        <c:v>943</c:v>
                      </c:pt>
                      <c:pt idx="1244">
                        <c:v>944</c:v>
                      </c:pt>
                      <c:pt idx="1245">
                        <c:v>945</c:v>
                      </c:pt>
                      <c:pt idx="1246">
                        <c:v>946</c:v>
                      </c:pt>
                      <c:pt idx="1247">
                        <c:v>947</c:v>
                      </c:pt>
                      <c:pt idx="1248">
                        <c:v>948</c:v>
                      </c:pt>
                      <c:pt idx="1249">
                        <c:v>949</c:v>
                      </c:pt>
                      <c:pt idx="1250">
                        <c:v>950</c:v>
                      </c:pt>
                      <c:pt idx="1251">
                        <c:v>951</c:v>
                      </c:pt>
                      <c:pt idx="1252">
                        <c:v>952</c:v>
                      </c:pt>
                      <c:pt idx="1253">
                        <c:v>953</c:v>
                      </c:pt>
                      <c:pt idx="1254">
                        <c:v>954</c:v>
                      </c:pt>
                      <c:pt idx="1255">
                        <c:v>955</c:v>
                      </c:pt>
                      <c:pt idx="1256">
                        <c:v>956</c:v>
                      </c:pt>
                      <c:pt idx="1257">
                        <c:v>957</c:v>
                      </c:pt>
                      <c:pt idx="1258">
                        <c:v>958</c:v>
                      </c:pt>
                      <c:pt idx="1259">
                        <c:v>959</c:v>
                      </c:pt>
                      <c:pt idx="1260">
                        <c:v>960</c:v>
                      </c:pt>
                      <c:pt idx="1261">
                        <c:v>961</c:v>
                      </c:pt>
                      <c:pt idx="1262">
                        <c:v>962</c:v>
                      </c:pt>
                      <c:pt idx="1263">
                        <c:v>963</c:v>
                      </c:pt>
                      <c:pt idx="1264">
                        <c:v>964</c:v>
                      </c:pt>
                      <c:pt idx="1265">
                        <c:v>965</c:v>
                      </c:pt>
                      <c:pt idx="1266">
                        <c:v>966</c:v>
                      </c:pt>
                      <c:pt idx="1267">
                        <c:v>967</c:v>
                      </c:pt>
                      <c:pt idx="1268">
                        <c:v>968</c:v>
                      </c:pt>
                      <c:pt idx="1269">
                        <c:v>969</c:v>
                      </c:pt>
                      <c:pt idx="1270">
                        <c:v>970</c:v>
                      </c:pt>
                      <c:pt idx="1271">
                        <c:v>971</c:v>
                      </c:pt>
                      <c:pt idx="1272">
                        <c:v>972</c:v>
                      </c:pt>
                      <c:pt idx="1273">
                        <c:v>973</c:v>
                      </c:pt>
                      <c:pt idx="1274">
                        <c:v>974</c:v>
                      </c:pt>
                      <c:pt idx="1275">
                        <c:v>975</c:v>
                      </c:pt>
                      <c:pt idx="1276">
                        <c:v>976</c:v>
                      </c:pt>
                      <c:pt idx="1277">
                        <c:v>977</c:v>
                      </c:pt>
                      <c:pt idx="1278">
                        <c:v>978</c:v>
                      </c:pt>
                      <c:pt idx="1279">
                        <c:v>979</c:v>
                      </c:pt>
                      <c:pt idx="1280">
                        <c:v>980</c:v>
                      </c:pt>
                      <c:pt idx="1281">
                        <c:v>981</c:v>
                      </c:pt>
                      <c:pt idx="1282">
                        <c:v>982</c:v>
                      </c:pt>
                      <c:pt idx="1283">
                        <c:v>983</c:v>
                      </c:pt>
                      <c:pt idx="1284">
                        <c:v>984</c:v>
                      </c:pt>
                      <c:pt idx="1285">
                        <c:v>985</c:v>
                      </c:pt>
                      <c:pt idx="1286">
                        <c:v>986</c:v>
                      </c:pt>
                      <c:pt idx="1287">
                        <c:v>987</c:v>
                      </c:pt>
                      <c:pt idx="1288">
                        <c:v>988</c:v>
                      </c:pt>
                      <c:pt idx="1289">
                        <c:v>989</c:v>
                      </c:pt>
                      <c:pt idx="1290">
                        <c:v>990</c:v>
                      </c:pt>
                      <c:pt idx="1291">
                        <c:v>991</c:v>
                      </c:pt>
                      <c:pt idx="1292">
                        <c:v>992</c:v>
                      </c:pt>
                      <c:pt idx="1293">
                        <c:v>993</c:v>
                      </c:pt>
                      <c:pt idx="1294">
                        <c:v>994</c:v>
                      </c:pt>
                      <c:pt idx="1295">
                        <c:v>995</c:v>
                      </c:pt>
                      <c:pt idx="1296">
                        <c:v>996</c:v>
                      </c:pt>
                      <c:pt idx="1297">
                        <c:v>997</c:v>
                      </c:pt>
                      <c:pt idx="1298">
                        <c:v>998</c:v>
                      </c:pt>
                      <c:pt idx="1299">
                        <c:v>999</c:v>
                      </c:pt>
                      <c:pt idx="1300">
                        <c:v>1000</c:v>
                      </c:pt>
                      <c:pt idx="1301">
                        <c:v>1001</c:v>
                      </c:pt>
                      <c:pt idx="1302">
                        <c:v>1002</c:v>
                      </c:pt>
                      <c:pt idx="1303">
                        <c:v>1003</c:v>
                      </c:pt>
                      <c:pt idx="1304">
                        <c:v>1004</c:v>
                      </c:pt>
                      <c:pt idx="1305">
                        <c:v>1005</c:v>
                      </c:pt>
                      <c:pt idx="1306">
                        <c:v>1006</c:v>
                      </c:pt>
                      <c:pt idx="1307">
                        <c:v>1007</c:v>
                      </c:pt>
                      <c:pt idx="1308">
                        <c:v>1008</c:v>
                      </c:pt>
                      <c:pt idx="1309">
                        <c:v>1009</c:v>
                      </c:pt>
                      <c:pt idx="1310">
                        <c:v>1010</c:v>
                      </c:pt>
                      <c:pt idx="1311">
                        <c:v>1011</c:v>
                      </c:pt>
                      <c:pt idx="1312">
                        <c:v>1012</c:v>
                      </c:pt>
                      <c:pt idx="1313">
                        <c:v>1013</c:v>
                      </c:pt>
                      <c:pt idx="1314">
                        <c:v>1014</c:v>
                      </c:pt>
                      <c:pt idx="1315">
                        <c:v>1015</c:v>
                      </c:pt>
                      <c:pt idx="1316">
                        <c:v>1016</c:v>
                      </c:pt>
                      <c:pt idx="1317">
                        <c:v>1017</c:v>
                      </c:pt>
                      <c:pt idx="1318">
                        <c:v>1018</c:v>
                      </c:pt>
                      <c:pt idx="1319">
                        <c:v>1019</c:v>
                      </c:pt>
                      <c:pt idx="1320">
                        <c:v>1020</c:v>
                      </c:pt>
                      <c:pt idx="1321">
                        <c:v>1021</c:v>
                      </c:pt>
                      <c:pt idx="1322">
                        <c:v>1022</c:v>
                      </c:pt>
                      <c:pt idx="1323">
                        <c:v>1023</c:v>
                      </c:pt>
                      <c:pt idx="1324">
                        <c:v>1024</c:v>
                      </c:pt>
                      <c:pt idx="1325">
                        <c:v>1025</c:v>
                      </c:pt>
                      <c:pt idx="1326">
                        <c:v>1026</c:v>
                      </c:pt>
                      <c:pt idx="1327">
                        <c:v>1027</c:v>
                      </c:pt>
                      <c:pt idx="1328">
                        <c:v>1028</c:v>
                      </c:pt>
                      <c:pt idx="1329">
                        <c:v>1029</c:v>
                      </c:pt>
                      <c:pt idx="1330">
                        <c:v>1030</c:v>
                      </c:pt>
                      <c:pt idx="1331">
                        <c:v>1031</c:v>
                      </c:pt>
                      <c:pt idx="1332">
                        <c:v>1032</c:v>
                      </c:pt>
                      <c:pt idx="1333">
                        <c:v>1033</c:v>
                      </c:pt>
                      <c:pt idx="1334">
                        <c:v>1034</c:v>
                      </c:pt>
                      <c:pt idx="1335">
                        <c:v>1035</c:v>
                      </c:pt>
                      <c:pt idx="1336">
                        <c:v>1036</c:v>
                      </c:pt>
                      <c:pt idx="1337">
                        <c:v>1037</c:v>
                      </c:pt>
                      <c:pt idx="1338">
                        <c:v>1038</c:v>
                      </c:pt>
                      <c:pt idx="1339">
                        <c:v>1039</c:v>
                      </c:pt>
                      <c:pt idx="1340">
                        <c:v>1040</c:v>
                      </c:pt>
                      <c:pt idx="1341">
                        <c:v>1041</c:v>
                      </c:pt>
                      <c:pt idx="1342">
                        <c:v>1042</c:v>
                      </c:pt>
                      <c:pt idx="1343">
                        <c:v>1043</c:v>
                      </c:pt>
                      <c:pt idx="1344">
                        <c:v>1044</c:v>
                      </c:pt>
                      <c:pt idx="1345">
                        <c:v>1045</c:v>
                      </c:pt>
                      <c:pt idx="1346">
                        <c:v>1046</c:v>
                      </c:pt>
                      <c:pt idx="1347">
                        <c:v>1047</c:v>
                      </c:pt>
                      <c:pt idx="1348">
                        <c:v>1048</c:v>
                      </c:pt>
                      <c:pt idx="1349">
                        <c:v>1049</c:v>
                      </c:pt>
                      <c:pt idx="1350">
                        <c:v>1050</c:v>
                      </c:pt>
                      <c:pt idx="1351">
                        <c:v>1051</c:v>
                      </c:pt>
                      <c:pt idx="1352">
                        <c:v>1052</c:v>
                      </c:pt>
                      <c:pt idx="1353">
                        <c:v>1053</c:v>
                      </c:pt>
                      <c:pt idx="1354">
                        <c:v>1054</c:v>
                      </c:pt>
                      <c:pt idx="1355">
                        <c:v>1055</c:v>
                      </c:pt>
                      <c:pt idx="1356">
                        <c:v>1056</c:v>
                      </c:pt>
                      <c:pt idx="1357">
                        <c:v>1057</c:v>
                      </c:pt>
                      <c:pt idx="1358">
                        <c:v>1058</c:v>
                      </c:pt>
                      <c:pt idx="1359">
                        <c:v>1059</c:v>
                      </c:pt>
                      <c:pt idx="1360">
                        <c:v>1060</c:v>
                      </c:pt>
                      <c:pt idx="1361">
                        <c:v>1061</c:v>
                      </c:pt>
                      <c:pt idx="1362">
                        <c:v>1062</c:v>
                      </c:pt>
                      <c:pt idx="1363">
                        <c:v>1063</c:v>
                      </c:pt>
                      <c:pt idx="1364">
                        <c:v>1064</c:v>
                      </c:pt>
                      <c:pt idx="1365">
                        <c:v>1065</c:v>
                      </c:pt>
                      <c:pt idx="1366">
                        <c:v>1066</c:v>
                      </c:pt>
                      <c:pt idx="1367">
                        <c:v>1067</c:v>
                      </c:pt>
                      <c:pt idx="1368">
                        <c:v>1068</c:v>
                      </c:pt>
                      <c:pt idx="1369">
                        <c:v>1069</c:v>
                      </c:pt>
                      <c:pt idx="1370">
                        <c:v>1070</c:v>
                      </c:pt>
                      <c:pt idx="1371">
                        <c:v>1071</c:v>
                      </c:pt>
                      <c:pt idx="1372">
                        <c:v>1072</c:v>
                      </c:pt>
                      <c:pt idx="1373">
                        <c:v>1073</c:v>
                      </c:pt>
                      <c:pt idx="1374">
                        <c:v>1074</c:v>
                      </c:pt>
                      <c:pt idx="1375">
                        <c:v>1075</c:v>
                      </c:pt>
                      <c:pt idx="1376">
                        <c:v>1076</c:v>
                      </c:pt>
                      <c:pt idx="1377">
                        <c:v>1077</c:v>
                      </c:pt>
                      <c:pt idx="1378">
                        <c:v>1078</c:v>
                      </c:pt>
                      <c:pt idx="1379">
                        <c:v>1079</c:v>
                      </c:pt>
                      <c:pt idx="1380">
                        <c:v>1080</c:v>
                      </c:pt>
                      <c:pt idx="1381">
                        <c:v>1081</c:v>
                      </c:pt>
                      <c:pt idx="1382">
                        <c:v>1082</c:v>
                      </c:pt>
                      <c:pt idx="1383">
                        <c:v>1083</c:v>
                      </c:pt>
                      <c:pt idx="1384">
                        <c:v>1084</c:v>
                      </c:pt>
                      <c:pt idx="1385">
                        <c:v>1085</c:v>
                      </c:pt>
                      <c:pt idx="1386">
                        <c:v>1086</c:v>
                      </c:pt>
                      <c:pt idx="1387">
                        <c:v>1087</c:v>
                      </c:pt>
                      <c:pt idx="1388">
                        <c:v>1088</c:v>
                      </c:pt>
                      <c:pt idx="1389">
                        <c:v>1089</c:v>
                      </c:pt>
                      <c:pt idx="1390">
                        <c:v>1090</c:v>
                      </c:pt>
                      <c:pt idx="1391">
                        <c:v>1091</c:v>
                      </c:pt>
                      <c:pt idx="1392">
                        <c:v>1092</c:v>
                      </c:pt>
                      <c:pt idx="1393">
                        <c:v>1093</c:v>
                      </c:pt>
                      <c:pt idx="1394">
                        <c:v>1094</c:v>
                      </c:pt>
                      <c:pt idx="1395">
                        <c:v>1095</c:v>
                      </c:pt>
                      <c:pt idx="1396">
                        <c:v>1096</c:v>
                      </c:pt>
                      <c:pt idx="1397">
                        <c:v>1097</c:v>
                      </c:pt>
                      <c:pt idx="1398">
                        <c:v>1098</c:v>
                      </c:pt>
                      <c:pt idx="1399">
                        <c:v>1099</c:v>
                      </c:pt>
                      <c:pt idx="1400">
                        <c:v>1100</c:v>
                      </c:pt>
                      <c:pt idx="1401">
                        <c:v>1101</c:v>
                      </c:pt>
                      <c:pt idx="1402">
                        <c:v>1102</c:v>
                      </c:pt>
                      <c:pt idx="1403">
                        <c:v>1103</c:v>
                      </c:pt>
                      <c:pt idx="1404">
                        <c:v>1104</c:v>
                      </c:pt>
                      <c:pt idx="1405">
                        <c:v>1105</c:v>
                      </c:pt>
                      <c:pt idx="1406">
                        <c:v>1106</c:v>
                      </c:pt>
                      <c:pt idx="1407">
                        <c:v>1107</c:v>
                      </c:pt>
                      <c:pt idx="1408">
                        <c:v>1108</c:v>
                      </c:pt>
                      <c:pt idx="1409">
                        <c:v>1109</c:v>
                      </c:pt>
                      <c:pt idx="1410">
                        <c:v>1110</c:v>
                      </c:pt>
                      <c:pt idx="1411">
                        <c:v>1111</c:v>
                      </c:pt>
                      <c:pt idx="1412">
                        <c:v>1112</c:v>
                      </c:pt>
                      <c:pt idx="1413">
                        <c:v>1113</c:v>
                      </c:pt>
                      <c:pt idx="1414">
                        <c:v>1114</c:v>
                      </c:pt>
                      <c:pt idx="1415">
                        <c:v>1115</c:v>
                      </c:pt>
                      <c:pt idx="1416">
                        <c:v>1116</c:v>
                      </c:pt>
                      <c:pt idx="1417">
                        <c:v>1117</c:v>
                      </c:pt>
                      <c:pt idx="1418">
                        <c:v>1118</c:v>
                      </c:pt>
                      <c:pt idx="1419">
                        <c:v>1119</c:v>
                      </c:pt>
                      <c:pt idx="1420">
                        <c:v>1120</c:v>
                      </c:pt>
                      <c:pt idx="1421">
                        <c:v>1121</c:v>
                      </c:pt>
                      <c:pt idx="1422">
                        <c:v>1122</c:v>
                      </c:pt>
                      <c:pt idx="1423">
                        <c:v>1123</c:v>
                      </c:pt>
                      <c:pt idx="1424">
                        <c:v>1124</c:v>
                      </c:pt>
                      <c:pt idx="1425">
                        <c:v>1125</c:v>
                      </c:pt>
                      <c:pt idx="1426">
                        <c:v>1126</c:v>
                      </c:pt>
                      <c:pt idx="1427">
                        <c:v>1127</c:v>
                      </c:pt>
                      <c:pt idx="1428">
                        <c:v>1128</c:v>
                      </c:pt>
                      <c:pt idx="1429">
                        <c:v>1129</c:v>
                      </c:pt>
                      <c:pt idx="1430">
                        <c:v>1130</c:v>
                      </c:pt>
                      <c:pt idx="1431">
                        <c:v>1131</c:v>
                      </c:pt>
                      <c:pt idx="1432">
                        <c:v>1132</c:v>
                      </c:pt>
                      <c:pt idx="1433">
                        <c:v>1133</c:v>
                      </c:pt>
                      <c:pt idx="1434">
                        <c:v>1134</c:v>
                      </c:pt>
                      <c:pt idx="1435">
                        <c:v>1135</c:v>
                      </c:pt>
                      <c:pt idx="1436">
                        <c:v>1136</c:v>
                      </c:pt>
                      <c:pt idx="1437">
                        <c:v>1137</c:v>
                      </c:pt>
                      <c:pt idx="1438">
                        <c:v>1138</c:v>
                      </c:pt>
                      <c:pt idx="1439">
                        <c:v>1139</c:v>
                      </c:pt>
                      <c:pt idx="1440">
                        <c:v>1140</c:v>
                      </c:pt>
                      <c:pt idx="1441">
                        <c:v>1141</c:v>
                      </c:pt>
                      <c:pt idx="1442">
                        <c:v>1142</c:v>
                      </c:pt>
                      <c:pt idx="1443">
                        <c:v>1143</c:v>
                      </c:pt>
                      <c:pt idx="1444">
                        <c:v>1144</c:v>
                      </c:pt>
                      <c:pt idx="1445">
                        <c:v>1145</c:v>
                      </c:pt>
                      <c:pt idx="1446">
                        <c:v>1146</c:v>
                      </c:pt>
                      <c:pt idx="1447">
                        <c:v>1147</c:v>
                      </c:pt>
                      <c:pt idx="1448">
                        <c:v>1148</c:v>
                      </c:pt>
                      <c:pt idx="1449">
                        <c:v>1149</c:v>
                      </c:pt>
                      <c:pt idx="1450">
                        <c:v>1150</c:v>
                      </c:pt>
                      <c:pt idx="1451">
                        <c:v>1151</c:v>
                      </c:pt>
                      <c:pt idx="1452">
                        <c:v>1152</c:v>
                      </c:pt>
                      <c:pt idx="1453">
                        <c:v>1153</c:v>
                      </c:pt>
                      <c:pt idx="1454">
                        <c:v>1154</c:v>
                      </c:pt>
                      <c:pt idx="1455">
                        <c:v>1155</c:v>
                      </c:pt>
                      <c:pt idx="1456">
                        <c:v>1156</c:v>
                      </c:pt>
                      <c:pt idx="1457">
                        <c:v>1157</c:v>
                      </c:pt>
                      <c:pt idx="1458">
                        <c:v>1158</c:v>
                      </c:pt>
                      <c:pt idx="1459">
                        <c:v>1159</c:v>
                      </c:pt>
                      <c:pt idx="1460">
                        <c:v>1160</c:v>
                      </c:pt>
                      <c:pt idx="1461">
                        <c:v>1161</c:v>
                      </c:pt>
                      <c:pt idx="1462">
                        <c:v>1162</c:v>
                      </c:pt>
                      <c:pt idx="1463">
                        <c:v>1163</c:v>
                      </c:pt>
                      <c:pt idx="1464">
                        <c:v>1164</c:v>
                      </c:pt>
                      <c:pt idx="1465">
                        <c:v>1165</c:v>
                      </c:pt>
                      <c:pt idx="1466">
                        <c:v>1166</c:v>
                      </c:pt>
                      <c:pt idx="1467">
                        <c:v>1167</c:v>
                      </c:pt>
                      <c:pt idx="1468">
                        <c:v>1168</c:v>
                      </c:pt>
                      <c:pt idx="1469">
                        <c:v>1169</c:v>
                      </c:pt>
                      <c:pt idx="1470">
                        <c:v>1170</c:v>
                      </c:pt>
                      <c:pt idx="1471">
                        <c:v>1171</c:v>
                      </c:pt>
                      <c:pt idx="1472">
                        <c:v>1172</c:v>
                      </c:pt>
                      <c:pt idx="1473">
                        <c:v>1173</c:v>
                      </c:pt>
                      <c:pt idx="1474">
                        <c:v>1174</c:v>
                      </c:pt>
                      <c:pt idx="1475">
                        <c:v>1175</c:v>
                      </c:pt>
                      <c:pt idx="1476">
                        <c:v>1176</c:v>
                      </c:pt>
                      <c:pt idx="1477">
                        <c:v>1177</c:v>
                      </c:pt>
                      <c:pt idx="1478">
                        <c:v>1178</c:v>
                      </c:pt>
                      <c:pt idx="1479">
                        <c:v>1179</c:v>
                      </c:pt>
                      <c:pt idx="1480">
                        <c:v>1180</c:v>
                      </c:pt>
                      <c:pt idx="1481">
                        <c:v>1181</c:v>
                      </c:pt>
                      <c:pt idx="1482">
                        <c:v>1182</c:v>
                      </c:pt>
                      <c:pt idx="1483">
                        <c:v>1183</c:v>
                      </c:pt>
                      <c:pt idx="1484">
                        <c:v>1184</c:v>
                      </c:pt>
                      <c:pt idx="1485">
                        <c:v>1185</c:v>
                      </c:pt>
                      <c:pt idx="1486">
                        <c:v>1186</c:v>
                      </c:pt>
                      <c:pt idx="1487">
                        <c:v>1187</c:v>
                      </c:pt>
                      <c:pt idx="1488">
                        <c:v>1188</c:v>
                      </c:pt>
                      <c:pt idx="1489">
                        <c:v>1189</c:v>
                      </c:pt>
                      <c:pt idx="1490">
                        <c:v>1190</c:v>
                      </c:pt>
                      <c:pt idx="1491">
                        <c:v>1191</c:v>
                      </c:pt>
                      <c:pt idx="1492">
                        <c:v>1192</c:v>
                      </c:pt>
                      <c:pt idx="1493">
                        <c:v>1193</c:v>
                      </c:pt>
                      <c:pt idx="1494">
                        <c:v>1194</c:v>
                      </c:pt>
                      <c:pt idx="1495">
                        <c:v>1195</c:v>
                      </c:pt>
                      <c:pt idx="1496">
                        <c:v>1196</c:v>
                      </c:pt>
                      <c:pt idx="1497">
                        <c:v>1197</c:v>
                      </c:pt>
                      <c:pt idx="1498">
                        <c:v>1198</c:v>
                      </c:pt>
                      <c:pt idx="1499">
                        <c:v>1199</c:v>
                      </c:pt>
                      <c:pt idx="1500">
                        <c:v>1200</c:v>
                      </c:pt>
                      <c:pt idx="1501">
                        <c:v>1201</c:v>
                      </c:pt>
                      <c:pt idx="1502">
                        <c:v>1202</c:v>
                      </c:pt>
                      <c:pt idx="1503">
                        <c:v>1203</c:v>
                      </c:pt>
                      <c:pt idx="1504">
                        <c:v>1204</c:v>
                      </c:pt>
                      <c:pt idx="1505">
                        <c:v>1205</c:v>
                      </c:pt>
                      <c:pt idx="1506">
                        <c:v>1206</c:v>
                      </c:pt>
                      <c:pt idx="1507">
                        <c:v>1207</c:v>
                      </c:pt>
                      <c:pt idx="1508">
                        <c:v>1208</c:v>
                      </c:pt>
                      <c:pt idx="1509">
                        <c:v>1209</c:v>
                      </c:pt>
                      <c:pt idx="1510">
                        <c:v>1210</c:v>
                      </c:pt>
                      <c:pt idx="1511">
                        <c:v>1211</c:v>
                      </c:pt>
                      <c:pt idx="1512">
                        <c:v>1212</c:v>
                      </c:pt>
                      <c:pt idx="1513">
                        <c:v>1213</c:v>
                      </c:pt>
                      <c:pt idx="1514">
                        <c:v>1214</c:v>
                      </c:pt>
                      <c:pt idx="1515">
                        <c:v>1215</c:v>
                      </c:pt>
                      <c:pt idx="1516">
                        <c:v>1216</c:v>
                      </c:pt>
                      <c:pt idx="1517">
                        <c:v>1217</c:v>
                      </c:pt>
                      <c:pt idx="1518">
                        <c:v>1218</c:v>
                      </c:pt>
                      <c:pt idx="1519">
                        <c:v>1219</c:v>
                      </c:pt>
                      <c:pt idx="1520">
                        <c:v>1220</c:v>
                      </c:pt>
                      <c:pt idx="1521">
                        <c:v>1221</c:v>
                      </c:pt>
                      <c:pt idx="1522">
                        <c:v>1222</c:v>
                      </c:pt>
                      <c:pt idx="1523">
                        <c:v>1223</c:v>
                      </c:pt>
                      <c:pt idx="1524">
                        <c:v>1224</c:v>
                      </c:pt>
                      <c:pt idx="1525">
                        <c:v>1225</c:v>
                      </c:pt>
                      <c:pt idx="1526">
                        <c:v>1226</c:v>
                      </c:pt>
                      <c:pt idx="1527">
                        <c:v>1227</c:v>
                      </c:pt>
                      <c:pt idx="1528">
                        <c:v>1228</c:v>
                      </c:pt>
                      <c:pt idx="1529">
                        <c:v>1229</c:v>
                      </c:pt>
                      <c:pt idx="1530">
                        <c:v>1230</c:v>
                      </c:pt>
                      <c:pt idx="1531">
                        <c:v>1231</c:v>
                      </c:pt>
                      <c:pt idx="1532">
                        <c:v>1232</c:v>
                      </c:pt>
                      <c:pt idx="1533">
                        <c:v>1233</c:v>
                      </c:pt>
                      <c:pt idx="1534">
                        <c:v>1234</c:v>
                      </c:pt>
                      <c:pt idx="1535">
                        <c:v>1235</c:v>
                      </c:pt>
                      <c:pt idx="1536">
                        <c:v>1236</c:v>
                      </c:pt>
                      <c:pt idx="1537">
                        <c:v>1237</c:v>
                      </c:pt>
                      <c:pt idx="1538">
                        <c:v>1238</c:v>
                      </c:pt>
                      <c:pt idx="1539">
                        <c:v>1239</c:v>
                      </c:pt>
                      <c:pt idx="1540">
                        <c:v>1240</c:v>
                      </c:pt>
                      <c:pt idx="1541">
                        <c:v>1241</c:v>
                      </c:pt>
                      <c:pt idx="1542">
                        <c:v>1242</c:v>
                      </c:pt>
                      <c:pt idx="1543">
                        <c:v>1243</c:v>
                      </c:pt>
                      <c:pt idx="1544">
                        <c:v>1244</c:v>
                      </c:pt>
                      <c:pt idx="1545">
                        <c:v>1245</c:v>
                      </c:pt>
                      <c:pt idx="1546">
                        <c:v>1246</c:v>
                      </c:pt>
                      <c:pt idx="1547">
                        <c:v>1247</c:v>
                      </c:pt>
                      <c:pt idx="1548">
                        <c:v>1248</c:v>
                      </c:pt>
                      <c:pt idx="1549">
                        <c:v>1249</c:v>
                      </c:pt>
                      <c:pt idx="1550">
                        <c:v>1250</c:v>
                      </c:pt>
                      <c:pt idx="1551">
                        <c:v>1251</c:v>
                      </c:pt>
                      <c:pt idx="1552">
                        <c:v>1252</c:v>
                      </c:pt>
                      <c:pt idx="1553">
                        <c:v>1253</c:v>
                      </c:pt>
                      <c:pt idx="1554">
                        <c:v>1254</c:v>
                      </c:pt>
                      <c:pt idx="1555">
                        <c:v>1255</c:v>
                      </c:pt>
                      <c:pt idx="1556">
                        <c:v>1256</c:v>
                      </c:pt>
                      <c:pt idx="1557">
                        <c:v>1257</c:v>
                      </c:pt>
                      <c:pt idx="1558">
                        <c:v>1258</c:v>
                      </c:pt>
                      <c:pt idx="1559">
                        <c:v>1259</c:v>
                      </c:pt>
                      <c:pt idx="1560">
                        <c:v>1260</c:v>
                      </c:pt>
                      <c:pt idx="1561">
                        <c:v>1261</c:v>
                      </c:pt>
                      <c:pt idx="1562">
                        <c:v>1262</c:v>
                      </c:pt>
                      <c:pt idx="1563">
                        <c:v>1263</c:v>
                      </c:pt>
                      <c:pt idx="1564">
                        <c:v>1264</c:v>
                      </c:pt>
                      <c:pt idx="1565">
                        <c:v>1265</c:v>
                      </c:pt>
                      <c:pt idx="1566">
                        <c:v>1266</c:v>
                      </c:pt>
                      <c:pt idx="1567">
                        <c:v>1267</c:v>
                      </c:pt>
                      <c:pt idx="1568">
                        <c:v>1268</c:v>
                      </c:pt>
                      <c:pt idx="1569">
                        <c:v>1269</c:v>
                      </c:pt>
                      <c:pt idx="1570">
                        <c:v>1270</c:v>
                      </c:pt>
                      <c:pt idx="1571">
                        <c:v>1271</c:v>
                      </c:pt>
                      <c:pt idx="1572">
                        <c:v>1272</c:v>
                      </c:pt>
                      <c:pt idx="1573">
                        <c:v>1273</c:v>
                      </c:pt>
                      <c:pt idx="1574">
                        <c:v>1274</c:v>
                      </c:pt>
                      <c:pt idx="1575">
                        <c:v>1275</c:v>
                      </c:pt>
                      <c:pt idx="1576">
                        <c:v>1276</c:v>
                      </c:pt>
                      <c:pt idx="1577">
                        <c:v>1277</c:v>
                      </c:pt>
                      <c:pt idx="1578">
                        <c:v>1278</c:v>
                      </c:pt>
                      <c:pt idx="1579">
                        <c:v>1279</c:v>
                      </c:pt>
                      <c:pt idx="1580">
                        <c:v>1280</c:v>
                      </c:pt>
                      <c:pt idx="1581">
                        <c:v>1281</c:v>
                      </c:pt>
                      <c:pt idx="1582">
                        <c:v>1282</c:v>
                      </c:pt>
                      <c:pt idx="1583">
                        <c:v>1283</c:v>
                      </c:pt>
                      <c:pt idx="1584">
                        <c:v>1284</c:v>
                      </c:pt>
                      <c:pt idx="1585">
                        <c:v>1285</c:v>
                      </c:pt>
                      <c:pt idx="1586">
                        <c:v>1286</c:v>
                      </c:pt>
                      <c:pt idx="1587">
                        <c:v>1287</c:v>
                      </c:pt>
                      <c:pt idx="1588">
                        <c:v>1288</c:v>
                      </c:pt>
                      <c:pt idx="1589">
                        <c:v>1289</c:v>
                      </c:pt>
                      <c:pt idx="1590">
                        <c:v>1290</c:v>
                      </c:pt>
                      <c:pt idx="1591">
                        <c:v>1291</c:v>
                      </c:pt>
                      <c:pt idx="1592">
                        <c:v>1292</c:v>
                      </c:pt>
                      <c:pt idx="1593">
                        <c:v>1293</c:v>
                      </c:pt>
                      <c:pt idx="1594">
                        <c:v>1294</c:v>
                      </c:pt>
                      <c:pt idx="1595">
                        <c:v>1295</c:v>
                      </c:pt>
                      <c:pt idx="1596">
                        <c:v>1296</c:v>
                      </c:pt>
                      <c:pt idx="1597">
                        <c:v>1297</c:v>
                      </c:pt>
                      <c:pt idx="1598">
                        <c:v>1298</c:v>
                      </c:pt>
                      <c:pt idx="1599">
                        <c:v>1299</c:v>
                      </c:pt>
                      <c:pt idx="1600">
                        <c:v>1300</c:v>
                      </c:pt>
                      <c:pt idx="1601">
                        <c:v>1301</c:v>
                      </c:pt>
                      <c:pt idx="1602">
                        <c:v>1302</c:v>
                      </c:pt>
                      <c:pt idx="1603">
                        <c:v>1303</c:v>
                      </c:pt>
                      <c:pt idx="1604">
                        <c:v>1304</c:v>
                      </c:pt>
                      <c:pt idx="1605">
                        <c:v>1305</c:v>
                      </c:pt>
                      <c:pt idx="1606">
                        <c:v>1306</c:v>
                      </c:pt>
                      <c:pt idx="1607">
                        <c:v>1307</c:v>
                      </c:pt>
                      <c:pt idx="1608">
                        <c:v>1308</c:v>
                      </c:pt>
                      <c:pt idx="1609">
                        <c:v>1309</c:v>
                      </c:pt>
                      <c:pt idx="1610">
                        <c:v>1310</c:v>
                      </c:pt>
                      <c:pt idx="1611">
                        <c:v>1311</c:v>
                      </c:pt>
                      <c:pt idx="1612">
                        <c:v>1312</c:v>
                      </c:pt>
                      <c:pt idx="1613">
                        <c:v>1313</c:v>
                      </c:pt>
                      <c:pt idx="1614">
                        <c:v>1314</c:v>
                      </c:pt>
                      <c:pt idx="1615">
                        <c:v>1315</c:v>
                      </c:pt>
                      <c:pt idx="1616">
                        <c:v>1316</c:v>
                      </c:pt>
                      <c:pt idx="1617">
                        <c:v>1317</c:v>
                      </c:pt>
                      <c:pt idx="1618">
                        <c:v>1318</c:v>
                      </c:pt>
                      <c:pt idx="1619">
                        <c:v>1319</c:v>
                      </c:pt>
                      <c:pt idx="1620">
                        <c:v>1320</c:v>
                      </c:pt>
                      <c:pt idx="1621">
                        <c:v>1321</c:v>
                      </c:pt>
                      <c:pt idx="1622">
                        <c:v>1322</c:v>
                      </c:pt>
                      <c:pt idx="1623">
                        <c:v>1323</c:v>
                      </c:pt>
                      <c:pt idx="1624">
                        <c:v>1324</c:v>
                      </c:pt>
                      <c:pt idx="1625">
                        <c:v>1325</c:v>
                      </c:pt>
                      <c:pt idx="1626">
                        <c:v>1326</c:v>
                      </c:pt>
                      <c:pt idx="1627">
                        <c:v>1327</c:v>
                      </c:pt>
                      <c:pt idx="1628">
                        <c:v>1328</c:v>
                      </c:pt>
                      <c:pt idx="1629">
                        <c:v>1329</c:v>
                      </c:pt>
                      <c:pt idx="1630">
                        <c:v>1330</c:v>
                      </c:pt>
                      <c:pt idx="1631">
                        <c:v>1331</c:v>
                      </c:pt>
                      <c:pt idx="1632">
                        <c:v>1332</c:v>
                      </c:pt>
                      <c:pt idx="1633">
                        <c:v>1333</c:v>
                      </c:pt>
                      <c:pt idx="1634">
                        <c:v>1334</c:v>
                      </c:pt>
                      <c:pt idx="1635">
                        <c:v>1335</c:v>
                      </c:pt>
                      <c:pt idx="1636">
                        <c:v>1336</c:v>
                      </c:pt>
                      <c:pt idx="1637">
                        <c:v>1337</c:v>
                      </c:pt>
                      <c:pt idx="1638">
                        <c:v>1338</c:v>
                      </c:pt>
                      <c:pt idx="1639">
                        <c:v>1339</c:v>
                      </c:pt>
                      <c:pt idx="1640">
                        <c:v>1340</c:v>
                      </c:pt>
                      <c:pt idx="1641">
                        <c:v>1341</c:v>
                      </c:pt>
                      <c:pt idx="1642">
                        <c:v>1342</c:v>
                      </c:pt>
                      <c:pt idx="1643">
                        <c:v>1343</c:v>
                      </c:pt>
                      <c:pt idx="1644">
                        <c:v>1344</c:v>
                      </c:pt>
                      <c:pt idx="1645">
                        <c:v>1345</c:v>
                      </c:pt>
                      <c:pt idx="1646">
                        <c:v>1346</c:v>
                      </c:pt>
                      <c:pt idx="1647">
                        <c:v>1347</c:v>
                      </c:pt>
                      <c:pt idx="1648">
                        <c:v>1348</c:v>
                      </c:pt>
                      <c:pt idx="1649">
                        <c:v>1349</c:v>
                      </c:pt>
                      <c:pt idx="1650">
                        <c:v>1350</c:v>
                      </c:pt>
                      <c:pt idx="1651">
                        <c:v>1351</c:v>
                      </c:pt>
                      <c:pt idx="1652">
                        <c:v>1352</c:v>
                      </c:pt>
                      <c:pt idx="1653">
                        <c:v>1353</c:v>
                      </c:pt>
                      <c:pt idx="1654">
                        <c:v>1354</c:v>
                      </c:pt>
                      <c:pt idx="1655">
                        <c:v>1355</c:v>
                      </c:pt>
                      <c:pt idx="1656">
                        <c:v>1356</c:v>
                      </c:pt>
                      <c:pt idx="1657">
                        <c:v>1357</c:v>
                      </c:pt>
                      <c:pt idx="1658">
                        <c:v>1358</c:v>
                      </c:pt>
                      <c:pt idx="1659">
                        <c:v>1359</c:v>
                      </c:pt>
                      <c:pt idx="1660">
                        <c:v>1360</c:v>
                      </c:pt>
                      <c:pt idx="1661">
                        <c:v>1361</c:v>
                      </c:pt>
                      <c:pt idx="1662">
                        <c:v>1362</c:v>
                      </c:pt>
                      <c:pt idx="1663">
                        <c:v>1363</c:v>
                      </c:pt>
                      <c:pt idx="1664">
                        <c:v>1364</c:v>
                      </c:pt>
                      <c:pt idx="1665">
                        <c:v>1365</c:v>
                      </c:pt>
                      <c:pt idx="1666">
                        <c:v>1366</c:v>
                      </c:pt>
                      <c:pt idx="1667">
                        <c:v>1367</c:v>
                      </c:pt>
                      <c:pt idx="1668">
                        <c:v>1368</c:v>
                      </c:pt>
                      <c:pt idx="1669">
                        <c:v>1369</c:v>
                      </c:pt>
                      <c:pt idx="1670">
                        <c:v>1370</c:v>
                      </c:pt>
                      <c:pt idx="1671">
                        <c:v>1371</c:v>
                      </c:pt>
                      <c:pt idx="1672">
                        <c:v>1372</c:v>
                      </c:pt>
                      <c:pt idx="1673">
                        <c:v>1373</c:v>
                      </c:pt>
                      <c:pt idx="1674">
                        <c:v>1374</c:v>
                      </c:pt>
                      <c:pt idx="1675">
                        <c:v>1375</c:v>
                      </c:pt>
                      <c:pt idx="1676">
                        <c:v>1376</c:v>
                      </c:pt>
                      <c:pt idx="1677">
                        <c:v>1377</c:v>
                      </c:pt>
                      <c:pt idx="1678">
                        <c:v>1378</c:v>
                      </c:pt>
                      <c:pt idx="1679">
                        <c:v>1379</c:v>
                      </c:pt>
                      <c:pt idx="1680">
                        <c:v>1380</c:v>
                      </c:pt>
                      <c:pt idx="1681">
                        <c:v>1381</c:v>
                      </c:pt>
                      <c:pt idx="1682">
                        <c:v>1382</c:v>
                      </c:pt>
                      <c:pt idx="1683">
                        <c:v>1383</c:v>
                      </c:pt>
                      <c:pt idx="1684">
                        <c:v>1384</c:v>
                      </c:pt>
                      <c:pt idx="1685">
                        <c:v>1385</c:v>
                      </c:pt>
                      <c:pt idx="1686">
                        <c:v>1386</c:v>
                      </c:pt>
                      <c:pt idx="1687">
                        <c:v>1387</c:v>
                      </c:pt>
                      <c:pt idx="1688">
                        <c:v>1388</c:v>
                      </c:pt>
                      <c:pt idx="1689">
                        <c:v>1389</c:v>
                      </c:pt>
                      <c:pt idx="1690">
                        <c:v>1390</c:v>
                      </c:pt>
                      <c:pt idx="1691">
                        <c:v>1391</c:v>
                      </c:pt>
                      <c:pt idx="1692">
                        <c:v>1392</c:v>
                      </c:pt>
                      <c:pt idx="1693">
                        <c:v>1393</c:v>
                      </c:pt>
                      <c:pt idx="1694">
                        <c:v>1394</c:v>
                      </c:pt>
                      <c:pt idx="1695">
                        <c:v>1395</c:v>
                      </c:pt>
                      <c:pt idx="1696">
                        <c:v>1396</c:v>
                      </c:pt>
                      <c:pt idx="1697">
                        <c:v>1397</c:v>
                      </c:pt>
                      <c:pt idx="1698">
                        <c:v>1398</c:v>
                      </c:pt>
                      <c:pt idx="1699">
                        <c:v>1399</c:v>
                      </c:pt>
                      <c:pt idx="1700">
                        <c:v>1400</c:v>
                      </c:pt>
                      <c:pt idx="1701">
                        <c:v>1401</c:v>
                      </c:pt>
                      <c:pt idx="1702">
                        <c:v>1402</c:v>
                      </c:pt>
                      <c:pt idx="1703">
                        <c:v>1403</c:v>
                      </c:pt>
                      <c:pt idx="1704">
                        <c:v>1404</c:v>
                      </c:pt>
                      <c:pt idx="1705">
                        <c:v>1405</c:v>
                      </c:pt>
                      <c:pt idx="1706">
                        <c:v>1406</c:v>
                      </c:pt>
                      <c:pt idx="1707">
                        <c:v>1407</c:v>
                      </c:pt>
                      <c:pt idx="1708">
                        <c:v>1408</c:v>
                      </c:pt>
                      <c:pt idx="1709">
                        <c:v>1409</c:v>
                      </c:pt>
                      <c:pt idx="1710">
                        <c:v>1410</c:v>
                      </c:pt>
                      <c:pt idx="1711">
                        <c:v>1411</c:v>
                      </c:pt>
                      <c:pt idx="1712">
                        <c:v>1412</c:v>
                      </c:pt>
                      <c:pt idx="1713">
                        <c:v>1413</c:v>
                      </c:pt>
                      <c:pt idx="1714">
                        <c:v>1414</c:v>
                      </c:pt>
                      <c:pt idx="1715">
                        <c:v>1415</c:v>
                      </c:pt>
                      <c:pt idx="1716">
                        <c:v>1416</c:v>
                      </c:pt>
                      <c:pt idx="1717">
                        <c:v>1417</c:v>
                      </c:pt>
                      <c:pt idx="1718">
                        <c:v>1418</c:v>
                      </c:pt>
                      <c:pt idx="1719">
                        <c:v>1419</c:v>
                      </c:pt>
                      <c:pt idx="1720">
                        <c:v>1420</c:v>
                      </c:pt>
                      <c:pt idx="1721">
                        <c:v>1421</c:v>
                      </c:pt>
                      <c:pt idx="1722">
                        <c:v>1422</c:v>
                      </c:pt>
                      <c:pt idx="1723">
                        <c:v>1423</c:v>
                      </c:pt>
                      <c:pt idx="1724">
                        <c:v>1424</c:v>
                      </c:pt>
                      <c:pt idx="1725">
                        <c:v>1425</c:v>
                      </c:pt>
                      <c:pt idx="1726">
                        <c:v>1426</c:v>
                      </c:pt>
                      <c:pt idx="1727">
                        <c:v>1427</c:v>
                      </c:pt>
                      <c:pt idx="1728">
                        <c:v>1428</c:v>
                      </c:pt>
                      <c:pt idx="1729">
                        <c:v>1429</c:v>
                      </c:pt>
                      <c:pt idx="1730">
                        <c:v>1430</c:v>
                      </c:pt>
                      <c:pt idx="1731">
                        <c:v>1431</c:v>
                      </c:pt>
                      <c:pt idx="1732">
                        <c:v>1432</c:v>
                      </c:pt>
                      <c:pt idx="1733">
                        <c:v>1433</c:v>
                      </c:pt>
                      <c:pt idx="1734">
                        <c:v>1434</c:v>
                      </c:pt>
                      <c:pt idx="1735">
                        <c:v>1435</c:v>
                      </c:pt>
                      <c:pt idx="1736">
                        <c:v>1436</c:v>
                      </c:pt>
                      <c:pt idx="1737">
                        <c:v>1437</c:v>
                      </c:pt>
                      <c:pt idx="1738">
                        <c:v>1438</c:v>
                      </c:pt>
                      <c:pt idx="1739">
                        <c:v>1439</c:v>
                      </c:pt>
                      <c:pt idx="1740">
                        <c:v>1440</c:v>
                      </c:pt>
                      <c:pt idx="1741">
                        <c:v>1441</c:v>
                      </c:pt>
                      <c:pt idx="1742">
                        <c:v>1442</c:v>
                      </c:pt>
                      <c:pt idx="1743">
                        <c:v>1443</c:v>
                      </c:pt>
                      <c:pt idx="1744">
                        <c:v>1444</c:v>
                      </c:pt>
                      <c:pt idx="1745">
                        <c:v>1445</c:v>
                      </c:pt>
                      <c:pt idx="1746">
                        <c:v>1446</c:v>
                      </c:pt>
                      <c:pt idx="1747">
                        <c:v>1447</c:v>
                      </c:pt>
                      <c:pt idx="1748">
                        <c:v>1448</c:v>
                      </c:pt>
                      <c:pt idx="1749">
                        <c:v>1449</c:v>
                      </c:pt>
                      <c:pt idx="1750">
                        <c:v>1450</c:v>
                      </c:pt>
                      <c:pt idx="1751">
                        <c:v>1451</c:v>
                      </c:pt>
                      <c:pt idx="1752">
                        <c:v>1452</c:v>
                      </c:pt>
                      <c:pt idx="1753">
                        <c:v>1453</c:v>
                      </c:pt>
                      <c:pt idx="1754">
                        <c:v>1454</c:v>
                      </c:pt>
                      <c:pt idx="1755">
                        <c:v>1455</c:v>
                      </c:pt>
                      <c:pt idx="1756">
                        <c:v>1456</c:v>
                      </c:pt>
                      <c:pt idx="1757">
                        <c:v>1457</c:v>
                      </c:pt>
                      <c:pt idx="1758">
                        <c:v>1458</c:v>
                      </c:pt>
                      <c:pt idx="1759">
                        <c:v>1459</c:v>
                      </c:pt>
                      <c:pt idx="1760">
                        <c:v>1460</c:v>
                      </c:pt>
                      <c:pt idx="1761">
                        <c:v>1461</c:v>
                      </c:pt>
                      <c:pt idx="1762">
                        <c:v>1462</c:v>
                      </c:pt>
                      <c:pt idx="1763">
                        <c:v>1463</c:v>
                      </c:pt>
                      <c:pt idx="1764">
                        <c:v>1464</c:v>
                      </c:pt>
                      <c:pt idx="1765">
                        <c:v>1465</c:v>
                      </c:pt>
                      <c:pt idx="1766">
                        <c:v>1466</c:v>
                      </c:pt>
                      <c:pt idx="1767">
                        <c:v>1467</c:v>
                      </c:pt>
                      <c:pt idx="1768">
                        <c:v>1468</c:v>
                      </c:pt>
                      <c:pt idx="1769">
                        <c:v>1469</c:v>
                      </c:pt>
                      <c:pt idx="1770">
                        <c:v>1470</c:v>
                      </c:pt>
                      <c:pt idx="1771">
                        <c:v>1471</c:v>
                      </c:pt>
                      <c:pt idx="1772">
                        <c:v>1472</c:v>
                      </c:pt>
                      <c:pt idx="1773">
                        <c:v>1473</c:v>
                      </c:pt>
                      <c:pt idx="1774">
                        <c:v>1474</c:v>
                      </c:pt>
                      <c:pt idx="1775">
                        <c:v>1475</c:v>
                      </c:pt>
                      <c:pt idx="1776">
                        <c:v>1476</c:v>
                      </c:pt>
                      <c:pt idx="1777">
                        <c:v>1477</c:v>
                      </c:pt>
                      <c:pt idx="1778">
                        <c:v>1478</c:v>
                      </c:pt>
                      <c:pt idx="1779">
                        <c:v>1479</c:v>
                      </c:pt>
                      <c:pt idx="1780">
                        <c:v>1480</c:v>
                      </c:pt>
                      <c:pt idx="1781">
                        <c:v>1481</c:v>
                      </c:pt>
                      <c:pt idx="1782">
                        <c:v>1482</c:v>
                      </c:pt>
                      <c:pt idx="1783">
                        <c:v>1483</c:v>
                      </c:pt>
                      <c:pt idx="1784">
                        <c:v>1484</c:v>
                      </c:pt>
                      <c:pt idx="1785">
                        <c:v>1485</c:v>
                      </c:pt>
                      <c:pt idx="1786">
                        <c:v>1486</c:v>
                      </c:pt>
                      <c:pt idx="1787">
                        <c:v>1487</c:v>
                      </c:pt>
                      <c:pt idx="1788">
                        <c:v>1488</c:v>
                      </c:pt>
                      <c:pt idx="1789">
                        <c:v>1489</c:v>
                      </c:pt>
                      <c:pt idx="1790">
                        <c:v>1490</c:v>
                      </c:pt>
                      <c:pt idx="1791">
                        <c:v>1491</c:v>
                      </c:pt>
                      <c:pt idx="1792">
                        <c:v>1492</c:v>
                      </c:pt>
                      <c:pt idx="1793">
                        <c:v>1493</c:v>
                      </c:pt>
                      <c:pt idx="1794">
                        <c:v>1494</c:v>
                      </c:pt>
                      <c:pt idx="1795">
                        <c:v>1495</c:v>
                      </c:pt>
                      <c:pt idx="1796">
                        <c:v>1496</c:v>
                      </c:pt>
                      <c:pt idx="1797">
                        <c:v>1497</c:v>
                      </c:pt>
                      <c:pt idx="1798">
                        <c:v>1498</c:v>
                      </c:pt>
                      <c:pt idx="1799">
                        <c:v>1499</c:v>
                      </c:pt>
                      <c:pt idx="1800">
                        <c:v>1500</c:v>
                      </c:pt>
                      <c:pt idx="1801">
                        <c:v>1501</c:v>
                      </c:pt>
                      <c:pt idx="1802">
                        <c:v>1502</c:v>
                      </c:pt>
                      <c:pt idx="1803">
                        <c:v>1503</c:v>
                      </c:pt>
                      <c:pt idx="1804">
                        <c:v>1504</c:v>
                      </c:pt>
                      <c:pt idx="1805">
                        <c:v>1505</c:v>
                      </c:pt>
                      <c:pt idx="1806">
                        <c:v>1506</c:v>
                      </c:pt>
                      <c:pt idx="1807">
                        <c:v>1507</c:v>
                      </c:pt>
                      <c:pt idx="1808">
                        <c:v>1508</c:v>
                      </c:pt>
                      <c:pt idx="1809">
                        <c:v>1509</c:v>
                      </c:pt>
                      <c:pt idx="1810">
                        <c:v>1510</c:v>
                      </c:pt>
                      <c:pt idx="1811">
                        <c:v>1511</c:v>
                      </c:pt>
                      <c:pt idx="1812">
                        <c:v>1512</c:v>
                      </c:pt>
                      <c:pt idx="1813">
                        <c:v>1513</c:v>
                      </c:pt>
                      <c:pt idx="1814">
                        <c:v>1514</c:v>
                      </c:pt>
                      <c:pt idx="1815">
                        <c:v>1515</c:v>
                      </c:pt>
                      <c:pt idx="1816">
                        <c:v>1516</c:v>
                      </c:pt>
                      <c:pt idx="1817">
                        <c:v>1517</c:v>
                      </c:pt>
                      <c:pt idx="1818">
                        <c:v>1518</c:v>
                      </c:pt>
                      <c:pt idx="1819">
                        <c:v>1519</c:v>
                      </c:pt>
                      <c:pt idx="1820">
                        <c:v>1520</c:v>
                      </c:pt>
                      <c:pt idx="1821">
                        <c:v>1521</c:v>
                      </c:pt>
                      <c:pt idx="1822">
                        <c:v>1522</c:v>
                      </c:pt>
                      <c:pt idx="1823">
                        <c:v>1523</c:v>
                      </c:pt>
                      <c:pt idx="1824">
                        <c:v>1524</c:v>
                      </c:pt>
                      <c:pt idx="1825">
                        <c:v>1525</c:v>
                      </c:pt>
                      <c:pt idx="1826">
                        <c:v>1526</c:v>
                      </c:pt>
                      <c:pt idx="1827">
                        <c:v>1527</c:v>
                      </c:pt>
                      <c:pt idx="1828">
                        <c:v>1528</c:v>
                      </c:pt>
                      <c:pt idx="1829">
                        <c:v>1529</c:v>
                      </c:pt>
                      <c:pt idx="1830">
                        <c:v>1530</c:v>
                      </c:pt>
                      <c:pt idx="1831">
                        <c:v>1531</c:v>
                      </c:pt>
                      <c:pt idx="1832">
                        <c:v>1532</c:v>
                      </c:pt>
                      <c:pt idx="1833">
                        <c:v>1533</c:v>
                      </c:pt>
                      <c:pt idx="1834">
                        <c:v>1534</c:v>
                      </c:pt>
                      <c:pt idx="1835">
                        <c:v>1535</c:v>
                      </c:pt>
                      <c:pt idx="1836">
                        <c:v>1536</c:v>
                      </c:pt>
                      <c:pt idx="1837">
                        <c:v>1537</c:v>
                      </c:pt>
                      <c:pt idx="1838">
                        <c:v>1538</c:v>
                      </c:pt>
                      <c:pt idx="1839">
                        <c:v>1539</c:v>
                      </c:pt>
                      <c:pt idx="1840">
                        <c:v>1540</c:v>
                      </c:pt>
                      <c:pt idx="1841">
                        <c:v>1541</c:v>
                      </c:pt>
                      <c:pt idx="1842">
                        <c:v>1542</c:v>
                      </c:pt>
                      <c:pt idx="1843">
                        <c:v>1543</c:v>
                      </c:pt>
                      <c:pt idx="1844">
                        <c:v>1544</c:v>
                      </c:pt>
                      <c:pt idx="1845">
                        <c:v>1545</c:v>
                      </c:pt>
                      <c:pt idx="1846">
                        <c:v>1546</c:v>
                      </c:pt>
                      <c:pt idx="1847">
                        <c:v>1547</c:v>
                      </c:pt>
                      <c:pt idx="1848">
                        <c:v>1548</c:v>
                      </c:pt>
                      <c:pt idx="1849">
                        <c:v>1549</c:v>
                      </c:pt>
                      <c:pt idx="1850">
                        <c:v>1550</c:v>
                      </c:pt>
                      <c:pt idx="1851">
                        <c:v>1551</c:v>
                      </c:pt>
                      <c:pt idx="1852">
                        <c:v>1552</c:v>
                      </c:pt>
                      <c:pt idx="1853">
                        <c:v>1553</c:v>
                      </c:pt>
                      <c:pt idx="1854">
                        <c:v>1554</c:v>
                      </c:pt>
                      <c:pt idx="1855">
                        <c:v>1555</c:v>
                      </c:pt>
                      <c:pt idx="1856">
                        <c:v>1556</c:v>
                      </c:pt>
                      <c:pt idx="1857">
                        <c:v>1557</c:v>
                      </c:pt>
                      <c:pt idx="1858">
                        <c:v>1558</c:v>
                      </c:pt>
                      <c:pt idx="1859">
                        <c:v>1559</c:v>
                      </c:pt>
                      <c:pt idx="1860">
                        <c:v>1560</c:v>
                      </c:pt>
                      <c:pt idx="1861">
                        <c:v>1561</c:v>
                      </c:pt>
                      <c:pt idx="1862">
                        <c:v>1562</c:v>
                      </c:pt>
                      <c:pt idx="1863">
                        <c:v>1563</c:v>
                      </c:pt>
                      <c:pt idx="1864">
                        <c:v>1564</c:v>
                      </c:pt>
                      <c:pt idx="1865">
                        <c:v>1565</c:v>
                      </c:pt>
                      <c:pt idx="1866">
                        <c:v>1566</c:v>
                      </c:pt>
                      <c:pt idx="1867">
                        <c:v>1567</c:v>
                      </c:pt>
                      <c:pt idx="1868">
                        <c:v>1568</c:v>
                      </c:pt>
                      <c:pt idx="1869">
                        <c:v>1569</c:v>
                      </c:pt>
                      <c:pt idx="1870">
                        <c:v>1570</c:v>
                      </c:pt>
                      <c:pt idx="1871">
                        <c:v>1571</c:v>
                      </c:pt>
                      <c:pt idx="1872">
                        <c:v>1572</c:v>
                      </c:pt>
                      <c:pt idx="1873">
                        <c:v>1573</c:v>
                      </c:pt>
                      <c:pt idx="1874">
                        <c:v>1574</c:v>
                      </c:pt>
                      <c:pt idx="1875">
                        <c:v>1575</c:v>
                      </c:pt>
                      <c:pt idx="1876">
                        <c:v>1576</c:v>
                      </c:pt>
                      <c:pt idx="1877">
                        <c:v>1577</c:v>
                      </c:pt>
                      <c:pt idx="1878">
                        <c:v>1578</c:v>
                      </c:pt>
                      <c:pt idx="1879">
                        <c:v>1579</c:v>
                      </c:pt>
                      <c:pt idx="1880">
                        <c:v>1580</c:v>
                      </c:pt>
                      <c:pt idx="1881">
                        <c:v>1581</c:v>
                      </c:pt>
                      <c:pt idx="1882">
                        <c:v>1582</c:v>
                      </c:pt>
                      <c:pt idx="1883">
                        <c:v>1583</c:v>
                      </c:pt>
                      <c:pt idx="1884">
                        <c:v>1584</c:v>
                      </c:pt>
                      <c:pt idx="1885">
                        <c:v>1585</c:v>
                      </c:pt>
                      <c:pt idx="1886">
                        <c:v>1586</c:v>
                      </c:pt>
                      <c:pt idx="1887">
                        <c:v>1587</c:v>
                      </c:pt>
                      <c:pt idx="1888">
                        <c:v>1588</c:v>
                      </c:pt>
                      <c:pt idx="1889">
                        <c:v>1589</c:v>
                      </c:pt>
                      <c:pt idx="1890">
                        <c:v>1590</c:v>
                      </c:pt>
                      <c:pt idx="1891">
                        <c:v>1591</c:v>
                      </c:pt>
                      <c:pt idx="1892">
                        <c:v>1592</c:v>
                      </c:pt>
                      <c:pt idx="1893">
                        <c:v>1593</c:v>
                      </c:pt>
                      <c:pt idx="1894">
                        <c:v>1594</c:v>
                      </c:pt>
                      <c:pt idx="1895">
                        <c:v>1595</c:v>
                      </c:pt>
                      <c:pt idx="1896">
                        <c:v>1596</c:v>
                      </c:pt>
                      <c:pt idx="1897">
                        <c:v>1597</c:v>
                      </c:pt>
                      <c:pt idx="1898">
                        <c:v>1598</c:v>
                      </c:pt>
                      <c:pt idx="1899">
                        <c:v>1599</c:v>
                      </c:pt>
                      <c:pt idx="1900">
                        <c:v>1600</c:v>
                      </c:pt>
                      <c:pt idx="1901">
                        <c:v>1601</c:v>
                      </c:pt>
                      <c:pt idx="1902">
                        <c:v>1602</c:v>
                      </c:pt>
                      <c:pt idx="1903">
                        <c:v>1603</c:v>
                      </c:pt>
                      <c:pt idx="1904">
                        <c:v>1604</c:v>
                      </c:pt>
                      <c:pt idx="1905">
                        <c:v>1605</c:v>
                      </c:pt>
                      <c:pt idx="1906">
                        <c:v>1606</c:v>
                      </c:pt>
                      <c:pt idx="1907">
                        <c:v>1607</c:v>
                      </c:pt>
                      <c:pt idx="1908">
                        <c:v>1608</c:v>
                      </c:pt>
                      <c:pt idx="1909">
                        <c:v>1609</c:v>
                      </c:pt>
                      <c:pt idx="1910">
                        <c:v>1610</c:v>
                      </c:pt>
                      <c:pt idx="1911">
                        <c:v>1611</c:v>
                      </c:pt>
                      <c:pt idx="1912">
                        <c:v>1612</c:v>
                      </c:pt>
                      <c:pt idx="1913">
                        <c:v>1613</c:v>
                      </c:pt>
                      <c:pt idx="1914">
                        <c:v>1614</c:v>
                      </c:pt>
                      <c:pt idx="1915">
                        <c:v>1615</c:v>
                      </c:pt>
                      <c:pt idx="1916">
                        <c:v>1616</c:v>
                      </c:pt>
                      <c:pt idx="1917">
                        <c:v>1617</c:v>
                      </c:pt>
                      <c:pt idx="1918">
                        <c:v>1618</c:v>
                      </c:pt>
                      <c:pt idx="1919">
                        <c:v>1619</c:v>
                      </c:pt>
                      <c:pt idx="1920">
                        <c:v>1620</c:v>
                      </c:pt>
                      <c:pt idx="1921">
                        <c:v>1621</c:v>
                      </c:pt>
                      <c:pt idx="1922">
                        <c:v>1622</c:v>
                      </c:pt>
                      <c:pt idx="1923">
                        <c:v>1623</c:v>
                      </c:pt>
                      <c:pt idx="1924">
                        <c:v>1624</c:v>
                      </c:pt>
                      <c:pt idx="1925">
                        <c:v>1625</c:v>
                      </c:pt>
                      <c:pt idx="1926">
                        <c:v>1626</c:v>
                      </c:pt>
                      <c:pt idx="1927">
                        <c:v>1627</c:v>
                      </c:pt>
                      <c:pt idx="1928">
                        <c:v>1628</c:v>
                      </c:pt>
                      <c:pt idx="1929">
                        <c:v>1629</c:v>
                      </c:pt>
                      <c:pt idx="1930">
                        <c:v>1630</c:v>
                      </c:pt>
                      <c:pt idx="1931">
                        <c:v>1631</c:v>
                      </c:pt>
                      <c:pt idx="1932">
                        <c:v>1632</c:v>
                      </c:pt>
                      <c:pt idx="1933">
                        <c:v>1633</c:v>
                      </c:pt>
                      <c:pt idx="1934">
                        <c:v>1634</c:v>
                      </c:pt>
                      <c:pt idx="1935">
                        <c:v>1635</c:v>
                      </c:pt>
                      <c:pt idx="1936">
                        <c:v>1636</c:v>
                      </c:pt>
                      <c:pt idx="1937">
                        <c:v>1637</c:v>
                      </c:pt>
                      <c:pt idx="1938">
                        <c:v>1638</c:v>
                      </c:pt>
                      <c:pt idx="1939">
                        <c:v>1639</c:v>
                      </c:pt>
                      <c:pt idx="1940">
                        <c:v>1640</c:v>
                      </c:pt>
                      <c:pt idx="1941">
                        <c:v>1641</c:v>
                      </c:pt>
                      <c:pt idx="1942">
                        <c:v>1642</c:v>
                      </c:pt>
                      <c:pt idx="1943">
                        <c:v>1643</c:v>
                      </c:pt>
                      <c:pt idx="1944">
                        <c:v>1644</c:v>
                      </c:pt>
                      <c:pt idx="1945">
                        <c:v>1645</c:v>
                      </c:pt>
                      <c:pt idx="1946">
                        <c:v>1646</c:v>
                      </c:pt>
                      <c:pt idx="1947">
                        <c:v>1647</c:v>
                      </c:pt>
                      <c:pt idx="1948">
                        <c:v>1648</c:v>
                      </c:pt>
                      <c:pt idx="1949">
                        <c:v>1649</c:v>
                      </c:pt>
                      <c:pt idx="1950">
                        <c:v>1650</c:v>
                      </c:pt>
                      <c:pt idx="1951">
                        <c:v>1651</c:v>
                      </c:pt>
                      <c:pt idx="1952">
                        <c:v>1652</c:v>
                      </c:pt>
                      <c:pt idx="1953">
                        <c:v>1653</c:v>
                      </c:pt>
                      <c:pt idx="1954">
                        <c:v>1654</c:v>
                      </c:pt>
                      <c:pt idx="1955">
                        <c:v>1655</c:v>
                      </c:pt>
                      <c:pt idx="1956">
                        <c:v>1656</c:v>
                      </c:pt>
                      <c:pt idx="1957">
                        <c:v>1657</c:v>
                      </c:pt>
                      <c:pt idx="1958">
                        <c:v>1658</c:v>
                      </c:pt>
                      <c:pt idx="1959">
                        <c:v>1659</c:v>
                      </c:pt>
                      <c:pt idx="1960">
                        <c:v>1660</c:v>
                      </c:pt>
                      <c:pt idx="1961">
                        <c:v>1661</c:v>
                      </c:pt>
                      <c:pt idx="1962">
                        <c:v>1662</c:v>
                      </c:pt>
                      <c:pt idx="1963">
                        <c:v>1663</c:v>
                      </c:pt>
                      <c:pt idx="1964">
                        <c:v>1664</c:v>
                      </c:pt>
                      <c:pt idx="1965">
                        <c:v>1665</c:v>
                      </c:pt>
                      <c:pt idx="1966">
                        <c:v>1666</c:v>
                      </c:pt>
                      <c:pt idx="1967">
                        <c:v>1667</c:v>
                      </c:pt>
                      <c:pt idx="1968">
                        <c:v>1668</c:v>
                      </c:pt>
                      <c:pt idx="1969">
                        <c:v>1669</c:v>
                      </c:pt>
                      <c:pt idx="1970">
                        <c:v>1670</c:v>
                      </c:pt>
                      <c:pt idx="1971">
                        <c:v>1671</c:v>
                      </c:pt>
                      <c:pt idx="1972">
                        <c:v>1672</c:v>
                      </c:pt>
                      <c:pt idx="1973">
                        <c:v>1673</c:v>
                      </c:pt>
                      <c:pt idx="1974">
                        <c:v>1674</c:v>
                      </c:pt>
                      <c:pt idx="1975">
                        <c:v>1675</c:v>
                      </c:pt>
                      <c:pt idx="1976">
                        <c:v>1676</c:v>
                      </c:pt>
                      <c:pt idx="1977">
                        <c:v>1677</c:v>
                      </c:pt>
                      <c:pt idx="1978">
                        <c:v>1678</c:v>
                      </c:pt>
                      <c:pt idx="1979">
                        <c:v>1679</c:v>
                      </c:pt>
                      <c:pt idx="1980">
                        <c:v>1680</c:v>
                      </c:pt>
                      <c:pt idx="1981">
                        <c:v>1681</c:v>
                      </c:pt>
                      <c:pt idx="1982">
                        <c:v>1682</c:v>
                      </c:pt>
                      <c:pt idx="1983">
                        <c:v>1683</c:v>
                      </c:pt>
                      <c:pt idx="1984">
                        <c:v>1684</c:v>
                      </c:pt>
                      <c:pt idx="1985">
                        <c:v>1685</c:v>
                      </c:pt>
                      <c:pt idx="1986">
                        <c:v>1686</c:v>
                      </c:pt>
                      <c:pt idx="1987">
                        <c:v>1687</c:v>
                      </c:pt>
                      <c:pt idx="1988">
                        <c:v>1688</c:v>
                      </c:pt>
                      <c:pt idx="1989">
                        <c:v>1689</c:v>
                      </c:pt>
                      <c:pt idx="1990">
                        <c:v>1690</c:v>
                      </c:pt>
                      <c:pt idx="1991">
                        <c:v>1691</c:v>
                      </c:pt>
                      <c:pt idx="1992">
                        <c:v>1692</c:v>
                      </c:pt>
                      <c:pt idx="1993">
                        <c:v>1693</c:v>
                      </c:pt>
                      <c:pt idx="1994">
                        <c:v>1694</c:v>
                      </c:pt>
                      <c:pt idx="1995">
                        <c:v>1695</c:v>
                      </c:pt>
                      <c:pt idx="1996">
                        <c:v>1696</c:v>
                      </c:pt>
                      <c:pt idx="1997">
                        <c:v>1697</c:v>
                      </c:pt>
                      <c:pt idx="1998">
                        <c:v>1698</c:v>
                      </c:pt>
                      <c:pt idx="1999">
                        <c:v>1699</c:v>
                      </c:pt>
                      <c:pt idx="2000">
                        <c:v>1700</c:v>
                      </c:pt>
                      <c:pt idx="2001">
                        <c:v>1701</c:v>
                      </c:pt>
                      <c:pt idx="2002">
                        <c:v>1702</c:v>
                      </c:pt>
                      <c:pt idx="2003">
                        <c:v>1703</c:v>
                      </c:pt>
                      <c:pt idx="2004">
                        <c:v>1704</c:v>
                      </c:pt>
                      <c:pt idx="2005">
                        <c:v>1705</c:v>
                      </c:pt>
                      <c:pt idx="2006">
                        <c:v>1706</c:v>
                      </c:pt>
                      <c:pt idx="2007">
                        <c:v>1707</c:v>
                      </c:pt>
                      <c:pt idx="2008">
                        <c:v>1708</c:v>
                      </c:pt>
                      <c:pt idx="2009">
                        <c:v>1709</c:v>
                      </c:pt>
                      <c:pt idx="2010">
                        <c:v>1710</c:v>
                      </c:pt>
                      <c:pt idx="2011">
                        <c:v>1711</c:v>
                      </c:pt>
                      <c:pt idx="2012">
                        <c:v>1712</c:v>
                      </c:pt>
                      <c:pt idx="2013">
                        <c:v>1713</c:v>
                      </c:pt>
                      <c:pt idx="2014">
                        <c:v>1714</c:v>
                      </c:pt>
                      <c:pt idx="2015">
                        <c:v>1715</c:v>
                      </c:pt>
                      <c:pt idx="2016">
                        <c:v>1716</c:v>
                      </c:pt>
                      <c:pt idx="2017">
                        <c:v>1717</c:v>
                      </c:pt>
                      <c:pt idx="2018">
                        <c:v>1718</c:v>
                      </c:pt>
                      <c:pt idx="2019">
                        <c:v>1719</c:v>
                      </c:pt>
                      <c:pt idx="2020">
                        <c:v>1720</c:v>
                      </c:pt>
                      <c:pt idx="2021">
                        <c:v>1721</c:v>
                      </c:pt>
                      <c:pt idx="2022">
                        <c:v>1722</c:v>
                      </c:pt>
                      <c:pt idx="2023">
                        <c:v>1723</c:v>
                      </c:pt>
                      <c:pt idx="2024">
                        <c:v>1724</c:v>
                      </c:pt>
                      <c:pt idx="2025">
                        <c:v>1725</c:v>
                      </c:pt>
                      <c:pt idx="2026">
                        <c:v>1726</c:v>
                      </c:pt>
                      <c:pt idx="2027">
                        <c:v>1727</c:v>
                      </c:pt>
                      <c:pt idx="2028">
                        <c:v>1728</c:v>
                      </c:pt>
                      <c:pt idx="2029">
                        <c:v>1729</c:v>
                      </c:pt>
                      <c:pt idx="2030">
                        <c:v>1730</c:v>
                      </c:pt>
                      <c:pt idx="2031">
                        <c:v>1731</c:v>
                      </c:pt>
                      <c:pt idx="2032">
                        <c:v>1732</c:v>
                      </c:pt>
                      <c:pt idx="2033">
                        <c:v>1733</c:v>
                      </c:pt>
                      <c:pt idx="2034">
                        <c:v>1734</c:v>
                      </c:pt>
                      <c:pt idx="2035">
                        <c:v>1735</c:v>
                      </c:pt>
                      <c:pt idx="2036">
                        <c:v>1736</c:v>
                      </c:pt>
                      <c:pt idx="2037">
                        <c:v>1737</c:v>
                      </c:pt>
                      <c:pt idx="2038">
                        <c:v>1738</c:v>
                      </c:pt>
                      <c:pt idx="2039">
                        <c:v>1739</c:v>
                      </c:pt>
                      <c:pt idx="2040">
                        <c:v>1740</c:v>
                      </c:pt>
                      <c:pt idx="2041">
                        <c:v>1741</c:v>
                      </c:pt>
                      <c:pt idx="2042">
                        <c:v>1742</c:v>
                      </c:pt>
                      <c:pt idx="2043">
                        <c:v>1743</c:v>
                      </c:pt>
                      <c:pt idx="2044">
                        <c:v>1744</c:v>
                      </c:pt>
                      <c:pt idx="2045">
                        <c:v>1745</c:v>
                      </c:pt>
                      <c:pt idx="2046">
                        <c:v>1746</c:v>
                      </c:pt>
                      <c:pt idx="2047">
                        <c:v>1747</c:v>
                      </c:pt>
                      <c:pt idx="2048">
                        <c:v>1748</c:v>
                      </c:pt>
                      <c:pt idx="2049">
                        <c:v>1749</c:v>
                      </c:pt>
                      <c:pt idx="2050">
                        <c:v>1750</c:v>
                      </c:pt>
                      <c:pt idx="2051">
                        <c:v>1751</c:v>
                      </c:pt>
                      <c:pt idx="2052">
                        <c:v>1752</c:v>
                      </c:pt>
                      <c:pt idx="2053">
                        <c:v>1753</c:v>
                      </c:pt>
                      <c:pt idx="2054">
                        <c:v>1754</c:v>
                      </c:pt>
                      <c:pt idx="2055">
                        <c:v>1755</c:v>
                      </c:pt>
                      <c:pt idx="2056">
                        <c:v>1756</c:v>
                      </c:pt>
                      <c:pt idx="2057">
                        <c:v>1757</c:v>
                      </c:pt>
                      <c:pt idx="2058">
                        <c:v>1758</c:v>
                      </c:pt>
                      <c:pt idx="2059">
                        <c:v>1759</c:v>
                      </c:pt>
                      <c:pt idx="2060">
                        <c:v>1760</c:v>
                      </c:pt>
                      <c:pt idx="2061">
                        <c:v>1761</c:v>
                      </c:pt>
                      <c:pt idx="2062">
                        <c:v>1762</c:v>
                      </c:pt>
                      <c:pt idx="2063">
                        <c:v>1763</c:v>
                      </c:pt>
                      <c:pt idx="2064">
                        <c:v>1764</c:v>
                      </c:pt>
                      <c:pt idx="2065">
                        <c:v>1765</c:v>
                      </c:pt>
                      <c:pt idx="2066">
                        <c:v>1766</c:v>
                      </c:pt>
                      <c:pt idx="2067">
                        <c:v>1767</c:v>
                      </c:pt>
                      <c:pt idx="2068">
                        <c:v>1768</c:v>
                      </c:pt>
                      <c:pt idx="2069">
                        <c:v>1769</c:v>
                      </c:pt>
                      <c:pt idx="2070">
                        <c:v>1770</c:v>
                      </c:pt>
                      <c:pt idx="2071">
                        <c:v>1771</c:v>
                      </c:pt>
                      <c:pt idx="2072">
                        <c:v>1772</c:v>
                      </c:pt>
                      <c:pt idx="2073">
                        <c:v>1773</c:v>
                      </c:pt>
                      <c:pt idx="2074">
                        <c:v>1774</c:v>
                      </c:pt>
                      <c:pt idx="2075">
                        <c:v>1775</c:v>
                      </c:pt>
                      <c:pt idx="2076">
                        <c:v>1776</c:v>
                      </c:pt>
                      <c:pt idx="2077">
                        <c:v>1777</c:v>
                      </c:pt>
                      <c:pt idx="2078">
                        <c:v>1778</c:v>
                      </c:pt>
                      <c:pt idx="2079">
                        <c:v>1779</c:v>
                      </c:pt>
                      <c:pt idx="2080">
                        <c:v>1780</c:v>
                      </c:pt>
                      <c:pt idx="2081">
                        <c:v>1781</c:v>
                      </c:pt>
                      <c:pt idx="2082">
                        <c:v>1782</c:v>
                      </c:pt>
                      <c:pt idx="2083">
                        <c:v>1783</c:v>
                      </c:pt>
                      <c:pt idx="2084">
                        <c:v>1784</c:v>
                      </c:pt>
                      <c:pt idx="2085">
                        <c:v>1785</c:v>
                      </c:pt>
                      <c:pt idx="2086">
                        <c:v>1786</c:v>
                      </c:pt>
                      <c:pt idx="2087">
                        <c:v>1787</c:v>
                      </c:pt>
                      <c:pt idx="2088">
                        <c:v>1788</c:v>
                      </c:pt>
                      <c:pt idx="2089">
                        <c:v>1789</c:v>
                      </c:pt>
                      <c:pt idx="2090">
                        <c:v>1790</c:v>
                      </c:pt>
                      <c:pt idx="2091">
                        <c:v>1791</c:v>
                      </c:pt>
                      <c:pt idx="2092">
                        <c:v>1792</c:v>
                      </c:pt>
                      <c:pt idx="2093">
                        <c:v>1793</c:v>
                      </c:pt>
                      <c:pt idx="2094">
                        <c:v>1794</c:v>
                      </c:pt>
                      <c:pt idx="2095">
                        <c:v>1795</c:v>
                      </c:pt>
                      <c:pt idx="2096">
                        <c:v>1796</c:v>
                      </c:pt>
                      <c:pt idx="2097">
                        <c:v>1797</c:v>
                      </c:pt>
                      <c:pt idx="2098">
                        <c:v>1798</c:v>
                      </c:pt>
                      <c:pt idx="2099">
                        <c:v>1799</c:v>
                      </c:pt>
                      <c:pt idx="2100">
                        <c:v>1800</c:v>
                      </c:pt>
                      <c:pt idx="2101">
                        <c:v>1801</c:v>
                      </c:pt>
                      <c:pt idx="2102">
                        <c:v>1802</c:v>
                      </c:pt>
                      <c:pt idx="2103">
                        <c:v>1803</c:v>
                      </c:pt>
                      <c:pt idx="2104">
                        <c:v>1804</c:v>
                      </c:pt>
                      <c:pt idx="2105">
                        <c:v>1805</c:v>
                      </c:pt>
                      <c:pt idx="2106">
                        <c:v>1806</c:v>
                      </c:pt>
                      <c:pt idx="2107">
                        <c:v>1807</c:v>
                      </c:pt>
                      <c:pt idx="2108">
                        <c:v>1808</c:v>
                      </c:pt>
                      <c:pt idx="2109">
                        <c:v>1809</c:v>
                      </c:pt>
                      <c:pt idx="2110">
                        <c:v>1810</c:v>
                      </c:pt>
                      <c:pt idx="2111">
                        <c:v>1811</c:v>
                      </c:pt>
                      <c:pt idx="2112">
                        <c:v>1812</c:v>
                      </c:pt>
                      <c:pt idx="2113">
                        <c:v>1813</c:v>
                      </c:pt>
                      <c:pt idx="2114">
                        <c:v>1814</c:v>
                      </c:pt>
                      <c:pt idx="2115">
                        <c:v>1815</c:v>
                      </c:pt>
                      <c:pt idx="2116">
                        <c:v>1816</c:v>
                      </c:pt>
                      <c:pt idx="2117">
                        <c:v>1817</c:v>
                      </c:pt>
                      <c:pt idx="2118">
                        <c:v>1818</c:v>
                      </c:pt>
                      <c:pt idx="2119">
                        <c:v>1819</c:v>
                      </c:pt>
                      <c:pt idx="2120">
                        <c:v>1820</c:v>
                      </c:pt>
                      <c:pt idx="2121">
                        <c:v>1821</c:v>
                      </c:pt>
                      <c:pt idx="2122">
                        <c:v>1822</c:v>
                      </c:pt>
                      <c:pt idx="2123">
                        <c:v>1823</c:v>
                      </c:pt>
                      <c:pt idx="2124">
                        <c:v>1824</c:v>
                      </c:pt>
                      <c:pt idx="2125">
                        <c:v>1825</c:v>
                      </c:pt>
                      <c:pt idx="2126">
                        <c:v>1826</c:v>
                      </c:pt>
                      <c:pt idx="2127">
                        <c:v>1827</c:v>
                      </c:pt>
                      <c:pt idx="2128">
                        <c:v>1828</c:v>
                      </c:pt>
                      <c:pt idx="2129">
                        <c:v>1829</c:v>
                      </c:pt>
                      <c:pt idx="2130">
                        <c:v>1830</c:v>
                      </c:pt>
                      <c:pt idx="2131">
                        <c:v>1831</c:v>
                      </c:pt>
                      <c:pt idx="2132">
                        <c:v>1832</c:v>
                      </c:pt>
                      <c:pt idx="2133">
                        <c:v>1833</c:v>
                      </c:pt>
                      <c:pt idx="2134">
                        <c:v>1834</c:v>
                      </c:pt>
                      <c:pt idx="2135">
                        <c:v>1835</c:v>
                      </c:pt>
                      <c:pt idx="2136">
                        <c:v>1836</c:v>
                      </c:pt>
                      <c:pt idx="2137">
                        <c:v>1837</c:v>
                      </c:pt>
                      <c:pt idx="2138">
                        <c:v>1838</c:v>
                      </c:pt>
                      <c:pt idx="2139">
                        <c:v>1839</c:v>
                      </c:pt>
                      <c:pt idx="2140">
                        <c:v>1840</c:v>
                      </c:pt>
                      <c:pt idx="2141">
                        <c:v>1841</c:v>
                      </c:pt>
                      <c:pt idx="2142">
                        <c:v>1842</c:v>
                      </c:pt>
                      <c:pt idx="2143">
                        <c:v>1843</c:v>
                      </c:pt>
                      <c:pt idx="2144">
                        <c:v>1844</c:v>
                      </c:pt>
                      <c:pt idx="2145">
                        <c:v>1845</c:v>
                      </c:pt>
                      <c:pt idx="2146">
                        <c:v>1846</c:v>
                      </c:pt>
                      <c:pt idx="2147">
                        <c:v>1847</c:v>
                      </c:pt>
                      <c:pt idx="2148">
                        <c:v>1848</c:v>
                      </c:pt>
                      <c:pt idx="2149">
                        <c:v>1849</c:v>
                      </c:pt>
                      <c:pt idx="2150">
                        <c:v>1850</c:v>
                      </c:pt>
                      <c:pt idx="2151">
                        <c:v>1851</c:v>
                      </c:pt>
                      <c:pt idx="2152">
                        <c:v>1852</c:v>
                      </c:pt>
                      <c:pt idx="2153">
                        <c:v>1853</c:v>
                      </c:pt>
                      <c:pt idx="2154">
                        <c:v>1854</c:v>
                      </c:pt>
                      <c:pt idx="2155">
                        <c:v>1855</c:v>
                      </c:pt>
                      <c:pt idx="2156">
                        <c:v>1856</c:v>
                      </c:pt>
                      <c:pt idx="2157">
                        <c:v>1857</c:v>
                      </c:pt>
                      <c:pt idx="2158">
                        <c:v>1858</c:v>
                      </c:pt>
                      <c:pt idx="2159">
                        <c:v>1859</c:v>
                      </c:pt>
                      <c:pt idx="2160">
                        <c:v>1860</c:v>
                      </c:pt>
                      <c:pt idx="2161">
                        <c:v>1861</c:v>
                      </c:pt>
                      <c:pt idx="2162">
                        <c:v>1862</c:v>
                      </c:pt>
                      <c:pt idx="2163">
                        <c:v>1863</c:v>
                      </c:pt>
                      <c:pt idx="2164">
                        <c:v>1864</c:v>
                      </c:pt>
                      <c:pt idx="2165">
                        <c:v>1865</c:v>
                      </c:pt>
                      <c:pt idx="2166">
                        <c:v>1866</c:v>
                      </c:pt>
                      <c:pt idx="2167">
                        <c:v>1867</c:v>
                      </c:pt>
                      <c:pt idx="2168">
                        <c:v>1868</c:v>
                      </c:pt>
                      <c:pt idx="2169">
                        <c:v>1869</c:v>
                      </c:pt>
                      <c:pt idx="2170">
                        <c:v>1870</c:v>
                      </c:pt>
                      <c:pt idx="2171">
                        <c:v>1871</c:v>
                      </c:pt>
                      <c:pt idx="2172">
                        <c:v>1872</c:v>
                      </c:pt>
                      <c:pt idx="2173">
                        <c:v>1873</c:v>
                      </c:pt>
                      <c:pt idx="2174">
                        <c:v>1874</c:v>
                      </c:pt>
                      <c:pt idx="2175">
                        <c:v>1875</c:v>
                      </c:pt>
                      <c:pt idx="2176">
                        <c:v>1876</c:v>
                      </c:pt>
                      <c:pt idx="2177">
                        <c:v>1877</c:v>
                      </c:pt>
                      <c:pt idx="2178">
                        <c:v>1878</c:v>
                      </c:pt>
                      <c:pt idx="2179">
                        <c:v>1879</c:v>
                      </c:pt>
                      <c:pt idx="2180">
                        <c:v>1880</c:v>
                      </c:pt>
                      <c:pt idx="2181">
                        <c:v>1881</c:v>
                      </c:pt>
                      <c:pt idx="2182">
                        <c:v>1882</c:v>
                      </c:pt>
                      <c:pt idx="2183">
                        <c:v>1883</c:v>
                      </c:pt>
                      <c:pt idx="2184">
                        <c:v>1884</c:v>
                      </c:pt>
                      <c:pt idx="2185">
                        <c:v>1885</c:v>
                      </c:pt>
                      <c:pt idx="2186">
                        <c:v>1886</c:v>
                      </c:pt>
                      <c:pt idx="2187">
                        <c:v>1887</c:v>
                      </c:pt>
                      <c:pt idx="2188">
                        <c:v>1888</c:v>
                      </c:pt>
                      <c:pt idx="2189">
                        <c:v>1889</c:v>
                      </c:pt>
                      <c:pt idx="2190">
                        <c:v>1890</c:v>
                      </c:pt>
                      <c:pt idx="2191">
                        <c:v>1891</c:v>
                      </c:pt>
                      <c:pt idx="2192">
                        <c:v>1892</c:v>
                      </c:pt>
                      <c:pt idx="2193">
                        <c:v>1893</c:v>
                      </c:pt>
                      <c:pt idx="2194">
                        <c:v>1894</c:v>
                      </c:pt>
                      <c:pt idx="2195">
                        <c:v>1895</c:v>
                      </c:pt>
                      <c:pt idx="2196">
                        <c:v>1896</c:v>
                      </c:pt>
                      <c:pt idx="2197">
                        <c:v>1897</c:v>
                      </c:pt>
                      <c:pt idx="2198">
                        <c:v>1898</c:v>
                      </c:pt>
                      <c:pt idx="2199">
                        <c:v>1899</c:v>
                      </c:pt>
                      <c:pt idx="2200">
                        <c:v>1900</c:v>
                      </c:pt>
                      <c:pt idx="2201">
                        <c:v>1901</c:v>
                      </c:pt>
                      <c:pt idx="2202">
                        <c:v>1902</c:v>
                      </c:pt>
                      <c:pt idx="2203">
                        <c:v>1903</c:v>
                      </c:pt>
                      <c:pt idx="2204">
                        <c:v>1904</c:v>
                      </c:pt>
                      <c:pt idx="2205">
                        <c:v>1905</c:v>
                      </c:pt>
                      <c:pt idx="2206">
                        <c:v>1906</c:v>
                      </c:pt>
                      <c:pt idx="2207">
                        <c:v>1907</c:v>
                      </c:pt>
                      <c:pt idx="2208">
                        <c:v>1908</c:v>
                      </c:pt>
                      <c:pt idx="2209">
                        <c:v>1909</c:v>
                      </c:pt>
                      <c:pt idx="2210">
                        <c:v>1910</c:v>
                      </c:pt>
                      <c:pt idx="2211">
                        <c:v>1911</c:v>
                      </c:pt>
                      <c:pt idx="2212">
                        <c:v>1912</c:v>
                      </c:pt>
                      <c:pt idx="2213">
                        <c:v>1913</c:v>
                      </c:pt>
                      <c:pt idx="2214">
                        <c:v>1914</c:v>
                      </c:pt>
                      <c:pt idx="2215">
                        <c:v>1915</c:v>
                      </c:pt>
                      <c:pt idx="2216">
                        <c:v>1916</c:v>
                      </c:pt>
                      <c:pt idx="2217">
                        <c:v>1917</c:v>
                      </c:pt>
                      <c:pt idx="2218">
                        <c:v>1918</c:v>
                      </c:pt>
                      <c:pt idx="2219">
                        <c:v>1919</c:v>
                      </c:pt>
                      <c:pt idx="2220">
                        <c:v>1920</c:v>
                      </c:pt>
                      <c:pt idx="2221">
                        <c:v>1921</c:v>
                      </c:pt>
                      <c:pt idx="2222">
                        <c:v>1922</c:v>
                      </c:pt>
                      <c:pt idx="2223">
                        <c:v>1923</c:v>
                      </c:pt>
                      <c:pt idx="2224">
                        <c:v>1924</c:v>
                      </c:pt>
                      <c:pt idx="2225">
                        <c:v>1925</c:v>
                      </c:pt>
                      <c:pt idx="2226">
                        <c:v>1926</c:v>
                      </c:pt>
                      <c:pt idx="2227">
                        <c:v>1927</c:v>
                      </c:pt>
                      <c:pt idx="2228">
                        <c:v>1928</c:v>
                      </c:pt>
                      <c:pt idx="2229">
                        <c:v>1929</c:v>
                      </c:pt>
                      <c:pt idx="2230">
                        <c:v>1930</c:v>
                      </c:pt>
                      <c:pt idx="2231">
                        <c:v>1931</c:v>
                      </c:pt>
                      <c:pt idx="2232">
                        <c:v>1932</c:v>
                      </c:pt>
                      <c:pt idx="2233">
                        <c:v>1933</c:v>
                      </c:pt>
                      <c:pt idx="2234">
                        <c:v>1934</c:v>
                      </c:pt>
                      <c:pt idx="2235">
                        <c:v>1935</c:v>
                      </c:pt>
                      <c:pt idx="2236">
                        <c:v>1936</c:v>
                      </c:pt>
                      <c:pt idx="2237">
                        <c:v>1937</c:v>
                      </c:pt>
                      <c:pt idx="2238">
                        <c:v>1938</c:v>
                      </c:pt>
                      <c:pt idx="2239">
                        <c:v>1939</c:v>
                      </c:pt>
                      <c:pt idx="2240">
                        <c:v>1940</c:v>
                      </c:pt>
                      <c:pt idx="2241">
                        <c:v>1941</c:v>
                      </c:pt>
                      <c:pt idx="2242">
                        <c:v>1942</c:v>
                      </c:pt>
                      <c:pt idx="2243">
                        <c:v>1943</c:v>
                      </c:pt>
                      <c:pt idx="2244">
                        <c:v>1944</c:v>
                      </c:pt>
                      <c:pt idx="2245">
                        <c:v>1945</c:v>
                      </c:pt>
                      <c:pt idx="2246">
                        <c:v>1946</c:v>
                      </c:pt>
                      <c:pt idx="2247">
                        <c:v>1947</c:v>
                      </c:pt>
                      <c:pt idx="2248">
                        <c:v>1948</c:v>
                      </c:pt>
                      <c:pt idx="2249">
                        <c:v>1949</c:v>
                      </c:pt>
                      <c:pt idx="2250">
                        <c:v>1950</c:v>
                      </c:pt>
                      <c:pt idx="2251">
                        <c:v>1951</c:v>
                      </c:pt>
                      <c:pt idx="2252">
                        <c:v>1952</c:v>
                      </c:pt>
                      <c:pt idx="2253">
                        <c:v>1953</c:v>
                      </c:pt>
                      <c:pt idx="2254">
                        <c:v>1954</c:v>
                      </c:pt>
                      <c:pt idx="2255">
                        <c:v>1955</c:v>
                      </c:pt>
                      <c:pt idx="2256">
                        <c:v>1956</c:v>
                      </c:pt>
                      <c:pt idx="2257">
                        <c:v>1957</c:v>
                      </c:pt>
                      <c:pt idx="2258">
                        <c:v>1958</c:v>
                      </c:pt>
                      <c:pt idx="2259">
                        <c:v>1959</c:v>
                      </c:pt>
                      <c:pt idx="2260">
                        <c:v>1960</c:v>
                      </c:pt>
                      <c:pt idx="2261">
                        <c:v>1961</c:v>
                      </c:pt>
                      <c:pt idx="2262">
                        <c:v>1962</c:v>
                      </c:pt>
                      <c:pt idx="2263">
                        <c:v>1963</c:v>
                      </c:pt>
                      <c:pt idx="2264">
                        <c:v>1964</c:v>
                      </c:pt>
                      <c:pt idx="2265">
                        <c:v>1965</c:v>
                      </c:pt>
                      <c:pt idx="2266">
                        <c:v>1966</c:v>
                      </c:pt>
                      <c:pt idx="2267">
                        <c:v>1967</c:v>
                      </c:pt>
                      <c:pt idx="2268">
                        <c:v>1968</c:v>
                      </c:pt>
                      <c:pt idx="2269">
                        <c:v>1969</c:v>
                      </c:pt>
                      <c:pt idx="2270">
                        <c:v>1970</c:v>
                      </c:pt>
                      <c:pt idx="2271">
                        <c:v>1971</c:v>
                      </c:pt>
                      <c:pt idx="2272">
                        <c:v>1972</c:v>
                      </c:pt>
                      <c:pt idx="2273">
                        <c:v>1973</c:v>
                      </c:pt>
                      <c:pt idx="2274">
                        <c:v>1974</c:v>
                      </c:pt>
                      <c:pt idx="2275">
                        <c:v>1975</c:v>
                      </c:pt>
                      <c:pt idx="2276">
                        <c:v>1976</c:v>
                      </c:pt>
                      <c:pt idx="2277">
                        <c:v>1977</c:v>
                      </c:pt>
                      <c:pt idx="2278">
                        <c:v>1978</c:v>
                      </c:pt>
                      <c:pt idx="2279">
                        <c:v>1979</c:v>
                      </c:pt>
                      <c:pt idx="2280">
                        <c:v>1980</c:v>
                      </c:pt>
                      <c:pt idx="2281">
                        <c:v>1981</c:v>
                      </c:pt>
                      <c:pt idx="2282">
                        <c:v>1982</c:v>
                      </c:pt>
                      <c:pt idx="2283">
                        <c:v>1983</c:v>
                      </c:pt>
                      <c:pt idx="2284">
                        <c:v>1984</c:v>
                      </c:pt>
                      <c:pt idx="2285">
                        <c:v>1985</c:v>
                      </c:pt>
                      <c:pt idx="2286">
                        <c:v>1986</c:v>
                      </c:pt>
                      <c:pt idx="2287">
                        <c:v>1987</c:v>
                      </c:pt>
                      <c:pt idx="2288">
                        <c:v>1988</c:v>
                      </c:pt>
                      <c:pt idx="2289">
                        <c:v>1989</c:v>
                      </c:pt>
                      <c:pt idx="2290">
                        <c:v>1990</c:v>
                      </c:pt>
                      <c:pt idx="2291">
                        <c:v>1991</c:v>
                      </c:pt>
                      <c:pt idx="2292">
                        <c:v>1992</c:v>
                      </c:pt>
                      <c:pt idx="2293">
                        <c:v>1993</c:v>
                      </c:pt>
                      <c:pt idx="2294">
                        <c:v>1994</c:v>
                      </c:pt>
                      <c:pt idx="2295">
                        <c:v>1995</c:v>
                      </c:pt>
                      <c:pt idx="2296">
                        <c:v>1996</c:v>
                      </c:pt>
                      <c:pt idx="2297">
                        <c:v>1997</c:v>
                      </c:pt>
                      <c:pt idx="2298">
                        <c:v>1998</c:v>
                      </c:pt>
                      <c:pt idx="2299">
                        <c:v>1999</c:v>
                      </c:pt>
                      <c:pt idx="2300">
                        <c:v>2000</c:v>
                      </c:pt>
                      <c:pt idx="2301">
                        <c:v>2001</c:v>
                      </c:pt>
                      <c:pt idx="2302">
                        <c:v>2002</c:v>
                      </c:pt>
                      <c:pt idx="2303">
                        <c:v>2003</c:v>
                      </c:pt>
                      <c:pt idx="2304">
                        <c:v>2004</c:v>
                      </c:pt>
                      <c:pt idx="2305">
                        <c:v>2005</c:v>
                      </c:pt>
                      <c:pt idx="2306">
                        <c:v>2006</c:v>
                      </c:pt>
                      <c:pt idx="2307">
                        <c:v>2007</c:v>
                      </c:pt>
                      <c:pt idx="2308">
                        <c:v>2008</c:v>
                      </c:pt>
                      <c:pt idx="2309">
                        <c:v>2009</c:v>
                      </c:pt>
                      <c:pt idx="2310">
                        <c:v>2010</c:v>
                      </c:pt>
                      <c:pt idx="2311">
                        <c:v>2011</c:v>
                      </c:pt>
                      <c:pt idx="2312">
                        <c:v>2012</c:v>
                      </c:pt>
                      <c:pt idx="2313">
                        <c:v>2013</c:v>
                      </c:pt>
                      <c:pt idx="2314">
                        <c:v>2014</c:v>
                      </c:pt>
                      <c:pt idx="2315">
                        <c:v>2015</c:v>
                      </c:pt>
                      <c:pt idx="2316">
                        <c:v>2016</c:v>
                      </c:pt>
                      <c:pt idx="2317">
                        <c:v>2017</c:v>
                      </c:pt>
                      <c:pt idx="2318">
                        <c:v>2018</c:v>
                      </c:pt>
                      <c:pt idx="2319">
                        <c:v>2019</c:v>
                      </c:pt>
                      <c:pt idx="2320">
                        <c:v>2020</c:v>
                      </c:pt>
                      <c:pt idx="2321">
                        <c:v>2021</c:v>
                      </c:pt>
                      <c:pt idx="2322">
                        <c:v>2022</c:v>
                      </c:pt>
                      <c:pt idx="2323">
                        <c:v>2023</c:v>
                      </c:pt>
                      <c:pt idx="2324">
                        <c:v>2024</c:v>
                      </c:pt>
                      <c:pt idx="2325">
                        <c:v>2025</c:v>
                      </c:pt>
                      <c:pt idx="2326">
                        <c:v>2026</c:v>
                      </c:pt>
                      <c:pt idx="2327">
                        <c:v>2027</c:v>
                      </c:pt>
                      <c:pt idx="2328">
                        <c:v>2028</c:v>
                      </c:pt>
                      <c:pt idx="2329">
                        <c:v>2029</c:v>
                      </c:pt>
                      <c:pt idx="2330">
                        <c:v>2030</c:v>
                      </c:pt>
                      <c:pt idx="2331">
                        <c:v>2031</c:v>
                      </c:pt>
                      <c:pt idx="2332">
                        <c:v>2032</c:v>
                      </c:pt>
                      <c:pt idx="2333">
                        <c:v>2033</c:v>
                      </c:pt>
                      <c:pt idx="2334">
                        <c:v>2034</c:v>
                      </c:pt>
                      <c:pt idx="2335">
                        <c:v>2035</c:v>
                      </c:pt>
                      <c:pt idx="2336">
                        <c:v>2036</c:v>
                      </c:pt>
                      <c:pt idx="2337">
                        <c:v>2037</c:v>
                      </c:pt>
                      <c:pt idx="2338">
                        <c:v>2038</c:v>
                      </c:pt>
                      <c:pt idx="2339">
                        <c:v>2039</c:v>
                      </c:pt>
                      <c:pt idx="2340">
                        <c:v>2040</c:v>
                      </c:pt>
                      <c:pt idx="2341">
                        <c:v>2041</c:v>
                      </c:pt>
                      <c:pt idx="2342">
                        <c:v>2042</c:v>
                      </c:pt>
                      <c:pt idx="2343">
                        <c:v>2043</c:v>
                      </c:pt>
                      <c:pt idx="2344">
                        <c:v>2044</c:v>
                      </c:pt>
                      <c:pt idx="2345">
                        <c:v>2045</c:v>
                      </c:pt>
                      <c:pt idx="2346">
                        <c:v>2046</c:v>
                      </c:pt>
                      <c:pt idx="2347">
                        <c:v>2047</c:v>
                      </c:pt>
                      <c:pt idx="2348">
                        <c:v>2048</c:v>
                      </c:pt>
                      <c:pt idx="2349">
                        <c:v>2049</c:v>
                      </c:pt>
                      <c:pt idx="2350">
                        <c:v>2050</c:v>
                      </c:pt>
                      <c:pt idx="2351">
                        <c:v>2051</c:v>
                      </c:pt>
                      <c:pt idx="2352">
                        <c:v>2052</c:v>
                      </c:pt>
                      <c:pt idx="2353">
                        <c:v>2053</c:v>
                      </c:pt>
                      <c:pt idx="2354">
                        <c:v>2054</c:v>
                      </c:pt>
                      <c:pt idx="2355">
                        <c:v>2055</c:v>
                      </c:pt>
                      <c:pt idx="2356">
                        <c:v>2056</c:v>
                      </c:pt>
                      <c:pt idx="2357">
                        <c:v>2057</c:v>
                      </c:pt>
                      <c:pt idx="2358">
                        <c:v>2058</c:v>
                      </c:pt>
                      <c:pt idx="2359">
                        <c:v>2059</c:v>
                      </c:pt>
                      <c:pt idx="2360">
                        <c:v>2060</c:v>
                      </c:pt>
                      <c:pt idx="2361">
                        <c:v>2061</c:v>
                      </c:pt>
                      <c:pt idx="2362">
                        <c:v>2062</c:v>
                      </c:pt>
                      <c:pt idx="2363">
                        <c:v>2063</c:v>
                      </c:pt>
                      <c:pt idx="2364">
                        <c:v>2064</c:v>
                      </c:pt>
                      <c:pt idx="2365">
                        <c:v>2065</c:v>
                      </c:pt>
                      <c:pt idx="2366">
                        <c:v>2066</c:v>
                      </c:pt>
                      <c:pt idx="2367">
                        <c:v>2067</c:v>
                      </c:pt>
                      <c:pt idx="2368">
                        <c:v>2068</c:v>
                      </c:pt>
                      <c:pt idx="2369">
                        <c:v>2069</c:v>
                      </c:pt>
                      <c:pt idx="2370">
                        <c:v>2070</c:v>
                      </c:pt>
                      <c:pt idx="2371">
                        <c:v>2071</c:v>
                      </c:pt>
                      <c:pt idx="2372">
                        <c:v>2072</c:v>
                      </c:pt>
                      <c:pt idx="2373">
                        <c:v>2073</c:v>
                      </c:pt>
                      <c:pt idx="2374">
                        <c:v>2074</c:v>
                      </c:pt>
                      <c:pt idx="2375">
                        <c:v>2075</c:v>
                      </c:pt>
                      <c:pt idx="2376">
                        <c:v>2076</c:v>
                      </c:pt>
                      <c:pt idx="2377">
                        <c:v>2077</c:v>
                      </c:pt>
                      <c:pt idx="2378">
                        <c:v>2078</c:v>
                      </c:pt>
                      <c:pt idx="2379">
                        <c:v>2079</c:v>
                      </c:pt>
                      <c:pt idx="2380">
                        <c:v>2080</c:v>
                      </c:pt>
                      <c:pt idx="2381">
                        <c:v>2081</c:v>
                      </c:pt>
                      <c:pt idx="2382">
                        <c:v>2082</c:v>
                      </c:pt>
                      <c:pt idx="2383">
                        <c:v>2083</c:v>
                      </c:pt>
                      <c:pt idx="2384">
                        <c:v>2084</c:v>
                      </c:pt>
                      <c:pt idx="2385">
                        <c:v>2085</c:v>
                      </c:pt>
                      <c:pt idx="2386">
                        <c:v>2086</c:v>
                      </c:pt>
                      <c:pt idx="2387">
                        <c:v>2087</c:v>
                      </c:pt>
                      <c:pt idx="2388">
                        <c:v>2088</c:v>
                      </c:pt>
                      <c:pt idx="2389">
                        <c:v>2089</c:v>
                      </c:pt>
                      <c:pt idx="2390">
                        <c:v>2090</c:v>
                      </c:pt>
                      <c:pt idx="2391">
                        <c:v>2091</c:v>
                      </c:pt>
                      <c:pt idx="2392">
                        <c:v>2092</c:v>
                      </c:pt>
                      <c:pt idx="2393">
                        <c:v>2093</c:v>
                      </c:pt>
                      <c:pt idx="2394">
                        <c:v>2094</c:v>
                      </c:pt>
                      <c:pt idx="2395">
                        <c:v>2095</c:v>
                      </c:pt>
                      <c:pt idx="2396">
                        <c:v>2096</c:v>
                      </c:pt>
                      <c:pt idx="2397">
                        <c:v>2097</c:v>
                      </c:pt>
                      <c:pt idx="2398">
                        <c:v>2098</c:v>
                      </c:pt>
                      <c:pt idx="2399">
                        <c:v>2099</c:v>
                      </c:pt>
                      <c:pt idx="2400">
                        <c:v>2100</c:v>
                      </c:pt>
                      <c:pt idx="2401">
                        <c:v>2101</c:v>
                      </c:pt>
                      <c:pt idx="2402">
                        <c:v>2102</c:v>
                      </c:pt>
                      <c:pt idx="2403">
                        <c:v>2103</c:v>
                      </c:pt>
                      <c:pt idx="2404">
                        <c:v>2104</c:v>
                      </c:pt>
                      <c:pt idx="2405">
                        <c:v>2105</c:v>
                      </c:pt>
                      <c:pt idx="2406">
                        <c:v>2106</c:v>
                      </c:pt>
                      <c:pt idx="2407">
                        <c:v>2107</c:v>
                      </c:pt>
                      <c:pt idx="2408">
                        <c:v>2108</c:v>
                      </c:pt>
                      <c:pt idx="2409">
                        <c:v>2109</c:v>
                      </c:pt>
                      <c:pt idx="2410">
                        <c:v>2110</c:v>
                      </c:pt>
                      <c:pt idx="2411">
                        <c:v>2111</c:v>
                      </c:pt>
                      <c:pt idx="2412">
                        <c:v>2112</c:v>
                      </c:pt>
                      <c:pt idx="2413">
                        <c:v>2113</c:v>
                      </c:pt>
                      <c:pt idx="2414">
                        <c:v>2114</c:v>
                      </c:pt>
                      <c:pt idx="2415">
                        <c:v>2115</c:v>
                      </c:pt>
                      <c:pt idx="2416">
                        <c:v>2116</c:v>
                      </c:pt>
                      <c:pt idx="2417">
                        <c:v>2117</c:v>
                      </c:pt>
                      <c:pt idx="2418">
                        <c:v>2118</c:v>
                      </c:pt>
                      <c:pt idx="2419">
                        <c:v>2119</c:v>
                      </c:pt>
                      <c:pt idx="2420">
                        <c:v>2120</c:v>
                      </c:pt>
                      <c:pt idx="2421">
                        <c:v>2121</c:v>
                      </c:pt>
                      <c:pt idx="2422">
                        <c:v>2122</c:v>
                      </c:pt>
                      <c:pt idx="2423">
                        <c:v>2123</c:v>
                      </c:pt>
                      <c:pt idx="2424">
                        <c:v>2124</c:v>
                      </c:pt>
                      <c:pt idx="2425">
                        <c:v>2125</c:v>
                      </c:pt>
                      <c:pt idx="2426">
                        <c:v>2126</c:v>
                      </c:pt>
                      <c:pt idx="2427">
                        <c:v>2127</c:v>
                      </c:pt>
                      <c:pt idx="2428">
                        <c:v>2128</c:v>
                      </c:pt>
                      <c:pt idx="2429">
                        <c:v>2129</c:v>
                      </c:pt>
                      <c:pt idx="2430">
                        <c:v>2130</c:v>
                      </c:pt>
                      <c:pt idx="2431">
                        <c:v>2131</c:v>
                      </c:pt>
                      <c:pt idx="2432">
                        <c:v>2132</c:v>
                      </c:pt>
                      <c:pt idx="2433">
                        <c:v>2133</c:v>
                      </c:pt>
                      <c:pt idx="2434">
                        <c:v>2134</c:v>
                      </c:pt>
                      <c:pt idx="2435">
                        <c:v>2135</c:v>
                      </c:pt>
                      <c:pt idx="2436">
                        <c:v>2136</c:v>
                      </c:pt>
                      <c:pt idx="2437">
                        <c:v>2137</c:v>
                      </c:pt>
                      <c:pt idx="2438">
                        <c:v>2138</c:v>
                      </c:pt>
                      <c:pt idx="2439">
                        <c:v>2139</c:v>
                      </c:pt>
                      <c:pt idx="2440">
                        <c:v>2140</c:v>
                      </c:pt>
                      <c:pt idx="2441">
                        <c:v>2141</c:v>
                      </c:pt>
                      <c:pt idx="2442">
                        <c:v>2142</c:v>
                      </c:pt>
                      <c:pt idx="2443">
                        <c:v>2143</c:v>
                      </c:pt>
                      <c:pt idx="2444">
                        <c:v>2144</c:v>
                      </c:pt>
                      <c:pt idx="2445">
                        <c:v>2145</c:v>
                      </c:pt>
                      <c:pt idx="2446">
                        <c:v>2146</c:v>
                      </c:pt>
                      <c:pt idx="2447">
                        <c:v>2147</c:v>
                      </c:pt>
                      <c:pt idx="2448">
                        <c:v>2148</c:v>
                      </c:pt>
                      <c:pt idx="2449">
                        <c:v>2149</c:v>
                      </c:pt>
                      <c:pt idx="2450">
                        <c:v>2150</c:v>
                      </c:pt>
                      <c:pt idx="2451">
                        <c:v>2151</c:v>
                      </c:pt>
                      <c:pt idx="2452">
                        <c:v>2152</c:v>
                      </c:pt>
                      <c:pt idx="2453">
                        <c:v>2153</c:v>
                      </c:pt>
                      <c:pt idx="2454">
                        <c:v>2154</c:v>
                      </c:pt>
                      <c:pt idx="2455">
                        <c:v>2155</c:v>
                      </c:pt>
                      <c:pt idx="2456">
                        <c:v>2156</c:v>
                      </c:pt>
                      <c:pt idx="2457">
                        <c:v>2157</c:v>
                      </c:pt>
                      <c:pt idx="2458">
                        <c:v>2158</c:v>
                      </c:pt>
                      <c:pt idx="2459">
                        <c:v>2159</c:v>
                      </c:pt>
                      <c:pt idx="2460">
                        <c:v>2160</c:v>
                      </c:pt>
                      <c:pt idx="2461">
                        <c:v>2161</c:v>
                      </c:pt>
                      <c:pt idx="2462">
                        <c:v>2162</c:v>
                      </c:pt>
                      <c:pt idx="2463">
                        <c:v>2163</c:v>
                      </c:pt>
                      <c:pt idx="2464">
                        <c:v>2164</c:v>
                      </c:pt>
                      <c:pt idx="2465">
                        <c:v>2165</c:v>
                      </c:pt>
                      <c:pt idx="2466">
                        <c:v>2166</c:v>
                      </c:pt>
                      <c:pt idx="2467">
                        <c:v>2167</c:v>
                      </c:pt>
                      <c:pt idx="2468">
                        <c:v>2168</c:v>
                      </c:pt>
                      <c:pt idx="2469">
                        <c:v>2169</c:v>
                      </c:pt>
                      <c:pt idx="2470">
                        <c:v>2170</c:v>
                      </c:pt>
                      <c:pt idx="2471">
                        <c:v>2171</c:v>
                      </c:pt>
                      <c:pt idx="2472">
                        <c:v>2172</c:v>
                      </c:pt>
                      <c:pt idx="2473">
                        <c:v>2173</c:v>
                      </c:pt>
                      <c:pt idx="2474">
                        <c:v>2174</c:v>
                      </c:pt>
                      <c:pt idx="2475">
                        <c:v>2175</c:v>
                      </c:pt>
                      <c:pt idx="2476">
                        <c:v>2176</c:v>
                      </c:pt>
                      <c:pt idx="2477">
                        <c:v>2177</c:v>
                      </c:pt>
                      <c:pt idx="2478">
                        <c:v>2178</c:v>
                      </c:pt>
                      <c:pt idx="2479">
                        <c:v>2179</c:v>
                      </c:pt>
                      <c:pt idx="2480">
                        <c:v>2180</c:v>
                      </c:pt>
                      <c:pt idx="2481">
                        <c:v>2181</c:v>
                      </c:pt>
                      <c:pt idx="2482">
                        <c:v>2182</c:v>
                      </c:pt>
                      <c:pt idx="2483">
                        <c:v>2183</c:v>
                      </c:pt>
                      <c:pt idx="2484">
                        <c:v>2184</c:v>
                      </c:pt>
                      <c:pt idx="2485">
                        <c:v>2185</c:v>
                      </c:pt>
                      <c:pt idx="2486">
                        <c:v>2186</c:v>
                      </c:pt>
                      <c:pt idx="2487">
                        <c:v>2187</c:v>
                      </c:pt>
                      <c:pt idx="2488">
                        <c:v>2188</c:v>
                      </c:pt>
                      <c:pt idx="2489">
                        <c:v>2189</c:v>
                      </c:pt>
                      <c:pt idx="2490">
                        <c:v>2190</c:v>
                      </c:pt>
                      <c:pt idx="2491">
                        <c:v>2191</c:v>
                      </c:pt>
                      <c:pt idx="2492">
                        <c:v>2192</c:v>
                      </c:pt>
                      <c:pt idx="2493">
                        <c:v>2193</c:v>
                      </c:pt>
                      <c:pt idx="2494">
                        <c:v>2194</c:v>
                      </c:pt>
                      <c:pt idx="2495">
                        <c:v>2195</c:v>
                      </c:pt>
                      <c:pt idx="2496">
                        <c:v>2196</c:v>
                      </c:pt>
                      <c:pt idx="2497">
                        <c:v>2197</c:v>
                      </c:pt>
                      <c:pt idx="2498">
                        <c:v>2198</c:v>
                      </c:pt>
                      <c:pt idx="2499">
                        <c:v>2199</c:v>
                      </c:pt>
                      <c:pt idx="2500">
                        <c:v>2200</c:v>
                      </c:pt>
                      <c:pt idx="2501">
                        <c:v>2201</c:v>
                      </c:pt>
                      <c:pt idx="2502">
                        <c:v>2202</c:v>
                      </c:pt>
                      <c:pt idx="2503">
                        <c:v>2203</c:v>
                      </c:pt>
                      <c:pt idx="2504">
                        <c:v>2204</c:v>
                      </c:pt>
                      <c:pt idx="2505">
                        <c:v>2205</c:v>
                      </c:pt>
                      <c:pt idx="2506">
                        <c:v>2206</c:v>
                      </c:pt>
                      <c:pt idx="2507">
                        <c:v>2207</c:v>
                      </c:pt>
                      <c:pt idx="2508">
                        <c:v>2208</c:v>
                      </c:pt>
                      <c:pt idx="2509">
                        <c:v>2209</c:v>
                      </c:pt>
                      <c:pt idx="2510">
                        <c:v>2210</c:v>
                      </c:pt>
                      <c:pt idx="2511">
                        <c:v>2211</c:v>
                      </c:pt>
                      <c:pt idx="2512">
                        <c:v>2212</c:v>
                      </c:pt>
                      <c:pt idx="2513">
                        <c:v>2213</c:v>
                      </c:pt>
                      <c:pt idx="2514">
                        <c:v>2214</c:v>
                      </c:pt>
                      <c:pt idx="2515">
                        <c:v>2215</c:v>
                      </c:pt>
                      <c:pt idx="2516">
                        <c:v>2216</c:v>
                      </c:pt>
                      <c:pt idx="2517">
                        <c:v>2217</c:v>
                      </c:pt>
                      <c:pt idx="2518">
                        <c:v>2218</c:v>
                      </c:pt>
                      <c:pt idx="2519">
                        <c:v>2219</c:v>
                      </c:pt>
                      <c:pt idx="2520">
                        <c:v>2220</c:v>
                      </c:pt>
                      <c:pt idx="2521">
                        <c:v>2221</c:v>
                      </c:pt>
                      <c:pt idx="2522">
                        <c:v>2222</c:v>
                      </c:pt>
                      <c:pt idx="2523">
                        <c:v>2223</c:v>
                      </c:pt>
                      <c:pt idx="2524">
                        <c:v>2224</c:v>
                      </c:pt>
                      <c:pt idx="2525">
                        <c:v>2225</c:v>
                      </c:pt>
                      <c:pt idx="2526">
                        <c:v>2226</c:v>
                      </c:pt>
                      <c:pt idx="2527">
                        <c:v>2227</c:v>
                      </c:pt>
                      <c:pt idx="2528">
                        <c:v>2228</c:v>
                      </c:pt>
                      <c:pt idx="2529">
                        <c:v>2229</c:v>
                      </c:pt>
                      <c:pt idx="2530">
                        <c:v>2230</c:v>
                      </c:pt>
                      <c:pt idx="2531">
                        <c:v>2231</c:v>
                      </c:pt>
                      <c:pt idx="2532">
                        <c:v>2232</c:v>
                      </c:pt>
                      <c:pt idx="2533">
                        <c:v>2233</c:v>
                      </c:pt>
                      <c:pt idx="2534">
                        <c:v>2234</c:v>
                      </c:pt>
                      <c:pt idx="2535">
                        <c:v>2235</c:v>
                      </c:pt>
                      <c:pt idx="2536">
                        <c:v>2236</c:v>
                      </c:pt>
                      <c:pt idx="2537">
                        <c:v>2237</c:v>
                      </c:pt>
                      <c:pt idx="2538">
                        <c:v>2238</c:v>
                      </c:pt>
                      <c:pt idx="2539">
                        <c:v>2239</c:v>
                      </c:pt>
                      <c:pt idx="2540">
                        <c:v>2240</c:v>
                      </c:pt>
                      <c:pt idx="2541">
                        <c:v>2241</c:v>
                      </c:pt>
                      <c:pt idx="2542">
                        <c:v>2242</c:v>
                      </c:pt>
                      <c:pt idx="2543">
                        <c:v>2243</c:v>
                      </c:pt>
                      <c:pt idx="2544">
                        <c:v>2244</c:v>
                      </c:pt>
                      <c:pt idx="2545">
                        <c:v>2245</c:v>
                      </c:pt>
                      <c:pt idx="2546">
                        <c:v>2246</c:v>
                      </c:pt>
                      <c:pt idx="2547">
                        <c:v>2247</c:v>
                      </c:pt>
                      <c:pt idx="2548">
                        <c:v>2248</c:v>
                      </c:pt>
                      <c:pt idx="2549">
                        <c:v>2249</c:v>
                      </c:pt>
                      <c:pt idx="2550">
                        <c:v>2250</c:v>
                      </c:pt>
                      <c:pt idx="2551">
                        <c:v>2251</c:v>
                      </c:pt>
                      <c:pt idx="2552">
                        <c:v>2252</c:v>
                      </c:pt>
                      <c:pt idx="2553">
                        <c:v>2253</c:v>
                      </c:pt>
                      <c:pt idx="2554">
                        <c:v>2254</c:v>
                      </c:pt>
                      <c:pt idx="2555">
                        <c:v>2255</c:v>
                      </c:pt>
                      <c:pt idx="2556">
                        <c:v>2256</c:v>
                      </c:pt>
                      <c:pt idx="2557">
                        <c:v>2257</c:v>
                      </c:pt>
                      <c:pt idx="2558">
                        <c:v>2258</c:v>
                      </c:pt>
                      <c:pt idx="2559">
                        <c:v>2259</c:v>
                      </c:pt>
                      <c:pt idx="2560">
                        <c:v>2260</c:v>
                      </c:pt>
                      <c:pt idx="2561">
                        <c:v>2261</c:v>
                      </c:pt>
                      <c:pt idx="2562">
                        <c:v>2262</c:v>
                      </c:pt>
                      <c:pt idx="2563">
                        <c:v>2263</c:v>
                      </c:pt>
                      <c:pt idx="2564">
                        <c:v>2264</c:v>
                      </c:pt>
                      <c:pt idx="2565">
                        <c:v>2265</c:v>
                      </c:pt>
                      <c:pt idx="2566">
                        <c:v>2266</c:v>
                      </c:pt>
                      <c:pt idx="2567">
                        <c:v>2267</c:v>
                      </c:pt>
                      <c:pt idx="2568">
                        <c:v>2268</c:v>
                      </c:pt>
                      <c:pt idx="2569">
                        <c:v>2269</c:v>
                      </c:pt>
                      <c:pt idx="2570">
                        <c:v>2270</c:v>
                      </c:pt>
                      <c:pt idx="2571">
                        <c:v>2271</c:v>
                      </c:pt>
                      <c:pt idx="2572">
                        <c:v>2272</c:v>
                      </c:pt>
                      <c:pt idx="2573">
                        <c:v>2273</c:v>
                      </c:pt>
                      <c:pt idx="2574">
                        <c:v>2274</c:v>
                      </c:pt>
                      <c:pt idx="2575">
                        <c:v>2275</c:v>
                      </c:pt>
                      <c:pt idx="2576">
                        <c:v>2276</c:v>
                      </c:pt>
                      <c:pt idx="2577">
                        <c:v>2277</c:v>
                      </c:pt>
                      <c:pt idx="2578">
                        <c:v>2278</c:v>
                      </c:pt>
                      <c:pt idx="2579">
                        <c:v>2279</c:v>
                      </c:pt>
                      <c:pt idx="2580">
                        <c:v>2280</c:v>
                      </c:pt>
                      <c:pt idx="2581">
                        <c:v>2281</c:v>
                      </c:pt>
                      <c:pt idx="2582">
                        <c:v>2282</c:v>
                      </c:pt>
                      <c:pt idx="2583">
                        <c:v>2283</c:v>
                      </c:pt>
                      <c:pt idx="2584">
                        <c:v>2284</c:v>
                      </c:pt>
                      <c:pt idx="2585">
                        <c:v>2285</c:v>
                      </c:pt>
                      <c:pt idx="2586">
                        <c:v>2286</c:v>
                      </c:pt>
                      <c:pt idx="2587">
                        <c:v>2287</c:v>
                      </c:pt>
                      <c:pt idx="2588">
                        <c:v>2288</c:v>
                      </c:pt>
                      <c:pt idx="2589">
                        <c:v>2289</c:v>
                      </c:pt>
                      <c:pt idx="2590">
                        <c:v>2290</c:v>
                      </c:pt>
                      <c:pt idx="2591">
                        <c:v>2291</c:v>
                      </c:pt>
                      <c:pt idx="2592">
                        <c:v>2292</c:v>
                      </c:pt>
                      <c:pt idx="2593">
                        <c:v>2293</c:v>
                      </c:pt>
                      <c:pt idx="2594">
                        <c:v>2294</c:v>
                      </c:pt>
                      <c:pt idx="2595">
                        <c:v>2295</c:v>
                      </c:pt>
                      <c:pt idx="2596">
                        <c:v>2296</c:v>
                      </c:pt>
                      <c:pt idx="2597">
                        <c:v>2297</c:v>
                      </c:pt>
                      <c:pt idx="2598">
                        <c:v>2298</c:v>
                      </c:pt>
                      <c:pt idx="2599">
                        <c:v>2299</c:v>
                      </c:pt>
                      <c:pt idx="2600">
                        <c:v>2300</c:v>
                      </c:pt>
                      <c:pt idx="2601">
                        <c:v>2301</c:v>
                      </c:pt>
                      <c:pt idx="2602">
                        <c:v>2302</c:v>
                      </c:pt>
                      <c:pt idx="2603">
                        <c:v>2303</c:v>
                      </c:pt>
                      <c:pt idx="2604">
                        <c:v>2304</c:v>
                      </c:pt>
                      <c:pt idx="2605">
                        <c:v>2305</c:v>
                      </c:pt>
                      <c:pt idx="2606">
                        <c:v>2306</c:v>
                      </c:pt>
                      <c:pt idx="2607">
                        <c:v>2307</c:v>
                      </c:pt>
                      <c:pt idx="2608">
                        <c:v>2308</c:v>
                      </c:pt>
                      <c:pt idx="2609">
                        <c:v>2309</c:v>
                      </c:pt>
                      <c:pt idx="2610">
                        <c:v>2310</c:v>
                      </c:pt>
                      <c:pt idx="2611">
                        <c:v>2311</c:v>
                      </c:pt>
                      <c:pt idx="2612">
                        <c:v>2312</c:v>
                      </c:pt>
                      <c:pt idx="2613">
                        <c:v>2313</c:v>
                      </c:pt>
                      <c:pt idx="2614">
                        <c:v>2314</c:v>
                      </c:pt>
                      <c:pt idx="2615">
                        <c:v>2315</c:v>
                      </c:pt>
                      <c:pt idx="2616">
                        <c:v>2316</c:v>
                      </c:pt>
                      <c:pt idx="2617">
                        <c:v>2317</c:v>
                      </c:pt>
                      <c:pt idx="2618">
                        <c:v>2318</c:v>
                      </c:pt>
                      <c:pt idx="2619">
                        <c:v>2319</c:v>
                      </c:pt>
                      <c:pt idx="2620">
                        <c:v>2320</c:v>
                      </c:pt>
                      <c:pt idx="2621">
                        <c:v>2321</c:v>
                      </c:pt>
                      <c:pt idx="2622">
                        <c:v>2322</c:v>
                      </c:pt>
                      <c:pt idx="2623">
                        <c:v>2323</c:v>
                      </c:pt>
                      <c:pt idx="2624">
                        <c:v>2324</c:v>
                      </c:pt>
                      <c:pt idx="2625">
                        <c:v>2325</c:v>
                      </c:pt>
                      <c:pt idx="2626">
                        <c:v>2326</c:v>
                      </c:pt>
                      <c:pt idx="2627">
                        <c:v>2327</c:v>
                      </c:pt>
                      <c:pt idx="2628">
                        <c:v>2328</c:v>
                      </c:pt>
                      <c:pt idx="2629">
                        <c:v>2329</c:v>
                      </c:pt>
                      <c:pt idx="2630">
                        <c:v>2330</c:v>
                      </c:pt>
                      <c:pt idx="2631">
                        <c:v>2331</c:v>
                      </c:pt>
                      <c:pt idx="2632">
                        <c:v>2332</c:v>
                      </c:pt>
                      <c:pt idx="2633">
                        <c:v>2333</c:v>
                      </c:pt>
                      <c:pt idx="2634">
                        <c:v>2334</c:v>
                      </c:pt>
                      <c:pt idx="2635">
                        <c:v>2335</c:v>
                      </c:pt>
                      <c:pt idx="2636">
                        <c:v>2336</c:v>
                      </c:pt>
                      <c:pt idx="2637">
                        <c:v>2337</c:v>
                      </c:pt>
                      <c:pt idx="2638">
                        <c:v>2338</c:v>
                      </c:pt>
                      <c:pt idx="2639">
                        <c:v>2339</c:v>
                      </c:pt>
                      <c:pt idx="2640">
                        <c:v>2340</c:v>
                      </c:pt>
                      <c:pt idx="2641">
                        <c:v>2341</c:v>
                      </c:pt>
                      <c:pt idx="2642">
                        <c:v>2342</c:v>
                      </c:pt>
                      <c:pt idx="2643">
                        <c:v>2343</c:v>
                      </c:pt>
                      <c:pt idx="2644">
                        <c:v>2344</c:v>
                      </c:pt>
                      <c:pt idx="2645">
                        <c:v>2345</c:v>
                      </c:pt>
                      <c:pt idx="2646">
                        <c:v>2346</c:v>
                      </c:pt>
                      <c:pt idx="2647">
                        <c:v>2347</c:v>
                      </c:pt>
                      <c:pt idx="2648">
                        <c:v>2348</c:v>
                      </c:pt>
                      <c:pt idx="2649">
                        <c:v>2349</c:v>
                      </c:pt>
                      <c:pt idx="2650">
                        <c:v>2350</c:v>
                      </c:pt>
                      <c:pt idx="2651">
                        <c:v>2351</c:v>
                      </c:pt>
                      <c:pt idx="2652">
                        <c:v>2352</c:v>
                      </c:pt>
                      <c:pt idx="2653">
                        <c:v>2353</c:v>
                      </c:pt>
                      <c:pt idx="2654">
                        <c:v>2354</c:v>
                      </c:pt>
                      <c:pt idx="2655">
                        <c:v>2355</c:v>
                      </c:pt>
                      <c:pt idx="2656">
                        <c:v>2356</c:v>
                      </c:pt>
                      <c:pt idx="2657">
                        <c:v>2357</c:v>
                      </c:pt>
                      <c:pt idx="2658">
                        <c:v>2358</c:v>
                      </c:pt>
                      <c:pt idx="2659">
                        <c:v>2359</c:v>
                      </c:pt>
                      <c:pt idx="2660">
                        <c:v>2360</c:v>
                      </c:pt>
                      <c:pt idx="2661">
                        <c:v>2361</c:v>
                      </c:pt>
                      <c:pt idx="2662">
                        <c:v>2362</c:v>
                      </c:pt>
                      <c:pt idx="2663">
                        <c:v>2363</c:v>
                      </c:pt>
                      <c:pt idx="2664">
                        <c:v>2364</c:v>
                      </c:pt>
                      <c:pt idx="2665">
                        <c:v>2365</c:v>
                      </c:pt>
                      <c:pt idx="2666">
                        <c:v>2366</c:v>
                      </c:pt>
                      <c:pt idx="2667">
                        <c:v>2367</c:v>
                      </c:pt>
                      <c:pt idx="2668">
                        <c:v>2368</c:v>
                      </c:pt>
                      <c:pt idx="2669">
                        <c:v>2369</c:v>
                      </c:pt>
                      <c:pt idx="2670">
                        <c:v>2370</c:v>
                      </c:pt>
                      <c:pt idx="2671">
                        <c:v>2371</c:v>
                      </c:pt>
                      <c:pt idx="2672">
                        <c:v>2372</c:v>
                      </c:pt>
                      <c:pt idx="2673">
                        <c:v>2373</c:v>
                      </c:pt>
                      <c:pt idx="2674">
                        <c:v>2374</c:v>
                      </c:pt>
                      <c:pt idx="2675">
                        <c:v>2375</c:v>
                      </c:pt>
                      <c:pt idx="2676">
                        <c:v>2376</c:v>
                      </c:pt>
                      <c:pt idx="2677">
                        <c:v>2377</c:v>
                      </c:pt>
                      <c:pt idx="2678">
                        <c:v>2378</c:v>
                      </c:pt>
                      <c:pt idx="2679">
                        <c:v>2379</c:v>
                      </c:pt>
                      <c:pt idx="2680">
                        <c:v>2380</c:v>
                      </c:pt>
                      <c:pt idx="2681">
                        <c:v>2381</c:v>
                      </c:pt>
                      <c:pt idx="2682">
                        <c:v>2382</c:v>
                      </c:pt>
                      <c:pt idx="2683">
                        <c:v>2383</c:v>
                      </c:pt>
                      <c:pt idx="2684">
                        <c:v>2384</c:v>
                      </c:pt>
                      <c:pt idx="2685">
                        <c:v>2385</c:v>
                      </c:pt>
                      <c:pt idx="2686">
                        <c:v>2386</c:v>
                      </c:pt>
                      <c:pt idx="2687">
                        <c:v>2387</c:v>
                      </c:pt>
                      <c:pt idx="2688">
                        <c:v>2388</c:v>
                      </c:pt>
                      <c:pt idx="2689">
                        <c:v>2389</c:v>
                      </c:pt>
                      <c:pt idx="2690">
                        <c:v>2390</c:v>
                      </c:pt>
                      <c:pt idx="2691">
                        <c:v>2391</c:v>
                      </c:pt>
                      <c:pt idx="2692">
                        <c:v>2392</c:v>
                      </c:pt>
                      <c:pt idx="2693">
                        <c:v>2393</c:v>
                      </c:pt>
                      <c:pt idx="2694">
                        <c:v>2394</c:v>
                      </c:pt>
                      <c:pt idx="2695">
                        <c:v>2395</c:v>
                      </c:pt>
                      <c:pt idx="2696">
                        <c:v>2396</c:v>
                      </c:pt>
                      <c:pt idx="2697">
                        <c:v>2397</c:v>
                      </c:pt>
                      <c:pt idx="2698">
                        <c:v>2398</c:v>
                      </c:pt>
                      <c:pt idx="2699">
                        <c:v>2399</c:v>
                      </c:pt>
                      <c:pt idx="2700">
                        <c:v>2400</c:v>
                      </c:pt>
                      <c:pt idx="2701">
                        <c:v>2401</c:v>
                      </c:pt>
                      <c:pt idx="2702">
                        <c:v>2402</c:v>
                      </c:pt>
                      <c:pt idx="2703">
                        <c:v>2403</c:v>
                      </c:pt>
                      <c:pt idx="2704">
                        <c:v>2404</c:v>
                      </c:pt>
                      <c:pt idx="2705">
                        <c:v>2405</c:v>
                      </c:pt>
                      <c:pt idx="2706">
                        <c:v>2406</c:v>
                      </c:pt>
                      <c:pt idx="2707">
                        <c:v>2407</c:v>
                      </c:pt>
                      <c:pt idx="2708">
                        <c:v>2408</c:v>
                      </c:pt>
                      <c:pt idx="2709">
                        <c:v>2409</c:v>
                      </c:pt>
                      <c:pt idx="2710">
                        <c:v>2410</c:v>
                      </c:pt>
                      <c:pt idx="2711">
                        <c:v>2411</c:v>
                      </c:pt>
                      <c:pt idx="2712">
                        <c:v>2412</c:v>
                      </c:pt>
                      <c:pt idx="2713">
                        <c:v>2413</c:v>
                      </c:pt>
                      <c:pt idx="2714">
                        <c:v>2414</c:v>
                      </c:pt>
                      <c:pt idx="2715">
                        <c:v>2415</c:v>
                      </c:pt>
                      <c:pt idx="2716">
                        <c:v>2416</c:v>
                      </c:pt>
                      <c:pt idx="2717">
                        <c:v>2417</c:v>
                      </c:pt>
                      <c:pt idx="2718">
                        <c:v>2418</c:v>
                      </c:pt>
                      <c:pt idx="2719">
                        <c:v>2419</c:v>
                      </c:pt>
                      <c:pt idx="2720">
                        <c:v>2420</c:v>
                      </c:pt>
                      <c:pt idx="2721">
                        <c:v>2421</c:v>
                      </c:pt>
                      <c:pt idx="2722">
                        <c:v>2422</c:v>
                      </c:pt>
                      <c:pt idx="2723">
                        <c:v>2423</c:v>
                      </c:pt>
                      <c:pt idx="2724">
                        <c:v>2424</c:v>
                      </c:pt>
                      <c:pt idx="2725">
                        <c:v>2425</c:v>
                      </c:pt>
                      <c:pt idx="2726">
                        <c:v>2426</c:v>
                      </c:pt>
                      <c:pt idx="2727">
                        <c:v>2427</c:v>
                      </c:pt>
                      <c:pt idx="2728">
                        <c:v>2428</c:v>
                      </c:pt>
                      <c:pt idx="2729">
                        <c:v>2429</c:v>
                      </c:pt>
                      <c:pt idx="2730">
                        <c:v>2430</c:v>
                      </c:pt>
                      <c:pt idx="2731">
                        <c:v>2431</c:v>
                      </c:pt>
                      <c:pt idx="2732">
                        <c:v>2432</c:v>
                      </c:pt>
                      <c:pt idx="2733">
                        <c:v>2433</c:v>
                      </c:pt>
                      <c:pt idx="2734">
                        <c:v>2434</c:v>
                      </c:pt>
                      <c:pt idx="2735">
                        <c:v>2435</c:v>
                      </c:pt>
                      <c:pt idx="2736">
                        <c:v>2436</c:v>
                      </c:pt>
                      <c:pt idx="2737">
                        <c:v>2437</c:v>
                      </c:pt>
                      <c:pt idx="2738">
                        <c:v>2438</c:v>
                      </c:pt>
                      <c:pt idx="2739">
                        <c:v>2439</c:v>
                      </c:pt>
                      <c:pt idx="2740">
                        <c:v>2440</c:v>
                      </c:pt>
                      <c:pt idx="2741">
                        <c:v>2441</c:v>
                      </c:pt>
                      <c:pt idx="2742">
                        <c:v>2442</c:v>
                      </c:pt>
                      <c:pt idx="2743">
                        <c:v>2443</c:v>
                      </c:pt>
                      <c:pt idx="2744">
                        <c:v>2444</c:v>
                      </c:pt>
                      <c:pt idx="2745">
                        <c:v>2445</c:v>
                      </c:pt>
                      <c:pt idx="2746">
                        <c:v>2446</c:v>
                      </c:pt>
                      <c:pt idx="2747">
                        <c:v>2447</c:v>
                      </c:pt>
                      <c:pt idx="2748">
                        <c:v>2448</c:v>
                      </c:pt>
                      <c:pt idx="2749">
                        <c:v>2449</c:v>
                      </c:pt>
                      <c:pt idx="2750">
                        <c:v>2450</c:v>
                      </c:pt>
                      <c:pt idx="2751">
                        <c:v>2451</c:v>
                      </c:pt>
                      <c:pt idx="2752">
                        <c:v>2452</c:v>
                      </c:pt>
                      <c:pt idx="2753">
                        <c:v>2453</c:v>
                      </c:pt>
                      <c:pt idx="2754">
                        <c:v>2454</c:v>
                      </c:pt>
                      <c:pt idx="2755">
                        <c:v>2455</c:v>
                      </c:pt>
                      <c:pt idx="2756">
                        <c:v>2456</c:v>
                      </c:pt>
                      <c:pt idx="2757">
                        <c:v>2457</c:v>
                      </c:pt>
                      <c:pt idx="2758">
                        <c:v>2458</c:v>
                      </c:pt>
                      <c:pt idx="2759">
                        <c:v>2459</c:v>
                      </c:pt>
                      <c:pt idx="2760">
                        <c:v>2460</c:v>
                      </c:pt>
                      <c:pt idx="2761">
                        <c:v>2461</c:v>
                      </c:pt>
                      <c:pt idx="2762">
                        <c:v>2462</c:v>
                      </c:pt>
                      <c:pt idx="2763">
                        <c:v>2463</c:v>
                      </c:pt>
                      <c:pt idx="2764">
                        <c:v>2464</c:v>
                      </c:pt>
                      <c:pt idx="2765">
                        <c:v>2465</c:v>
                      </c:pt>
                      <c:pt idx="2766">
                        <c:v>2466</c:v>
                      </c:pt>
                      <c:pt idx="2767">
                        <c:v>2467</c:v>
                      </c:pt>
                      <c:pt idx="2768">
                        <c:v>2468</c:v>
                      </c:pt>
                      <c:pt idx="2769">
                        <c:v>2469</c:v>
                      </c:pt>
                      <c:pt idx="2770">
                        <c:v>2470</c:v>
                      </c:pt>
                      <c:pt idx="2771">
                        <c:v>2471</c:v>
                      </c:pt>
                      <c:pt idx="2772">
                        <c:v>2472</c:v>
                      </c:pt>
                      <c:pt idx="2773">
                        <c:v>2473</c:v>
                      </c:pt>
                      <c:pt idx="2774">
                        <c:v>2474</c:v>
                      </c:pt>
                      <c:pt idx="2775">
                        <c:v>2475</c:v>
                      </c:pt>
                      <c:pt idx="2776">
                        <c:v>2476</c:v>
                      </c:pt>
                      <c:pt idx="2777">
                        <c:v>2477</c:v>
                      </c:pt>
                      <c:pt idx="2778">
                        <c:v>2478</c:v>
                      </c:pt>
                      <c:pt idx="2779">
                        <c:v>2479</c:v>
                      </c:pt>
                      <c:pt idx="2780">
                        <c:v>2480</c:v>
                      </c:pt>
                      <c:pt idx="2781">
                        <c:v>2481</c:v>
                      </c:pt>
                      <c:pt idx="2782">
                        <c:v>2482</c:v>
                      </c:pt>
                      <c:pt idx="2783">
                        <c:v>2483</c:v>
                      </c:pt>
                      <c:pt idx="2784">
                        <c:v>2484</c:v>
                      </c:pt>
                      <c:pt idx="2785">
                        <c:v>2485</c:v>
                      </c:pt>
                      <c:pt idx="2786">
                        <c:v>2486</c:v>
                      </c:pt>
                      <c:pt idx="2787">
                        <c:v>2487</c:v>
                      </c:pt>
                      <c:pt idx="2788">
                        <c:v>2488</c:v>
                      </c:pt>
                      <c:pt idx="2789">
                        <c:v>2489</c:v>
                      </c:pt>
                      <c:pt idx="2790">
                        <c:v>2490</c:v>
                      </c:pt>
                      <c:pt idx="2791">
                        <c:v>2491</c:v>
                      </c:pt>
                      <c:pt idx="2792">
                        <c:v>2492</c:v>
                      </c:pt>
                      <c:pt idx="2793">
                        <c:v>2493</c:v>
                      </c:pt>
                      <c:pt idx="2794">
                        <c:v>2494</c:v>
                      </c:pt>
                      <c:pt idx="2795">
                        <c:v>2495</c:v>
                      </c:pt>
                      <c:pt idx="2796">
                        <c:v>2496</c:v>
                      </c:pt>
                      <c:pt idx="2797">
                        <c:v>2497</c:v>
                      </c:pt>
                      <c:pt idx="2798">
                        <c:v>2498</c:v>
                      </c:pt>
                      <c:pt idx="2799">
                        <c:v>2499</c:v>
                      </c:pt>
                      <c:pt idx="2800">
                        <c:v>2500</c:v>
                      </c:pt>
                      <c:pt idx="2801">
                        <c:v>2501</c:v>
                      </c:pt>
                      <c:pt idx="2802">
                        <c:v>2502</c:v>
                      </c:pt>
                      <c:pt idx="2803">
                        <c:v>2503</c:v>
                      </c:pt>
                      <c:pt idx="2804">
                        <c:v>2504</c:v>
                      </c:pt>
                      <c:pt idx="2805">
                        <c:v>2505</c:v>
                      </c:pt>
                      <c:pt idx="2806">
                        <c:v>2506</c:v>
                      </c:pt>
                      <c:pt idx="2807">
                        <c:v>2507</c:v>
                      </c:pt>
                      <c:pt idx="2808">
                        <c:v>2508</c:v>
                      </c:pt>
                      <c:pt idx="2809">
                        <c:v>2509</c:v>
                      </c:pt>
                      <c:pt idx="2810">
                        <c:v>2510</c:v>
                      </c:pt>
                      <c:pt idx="2811">
                        <c:v>2511</c:v>
                      </c:pt>
                      <c:pt idx="2812">
                        <c:v>2512</c:v>
                      </c:pt>
                      <c:pt idx="2813">
                        <c:v>2513</c:v>
                      </c:pt>
                      <c:pt idx="2814">
                        <c:v>2514</c:v>
                      </c:pt>
                      <c:pt idx="2815">
                        <c:v>2515</c:v>
                      </c:pt>
                      <c:pt idx="2816">
                        <c:v>2516</c:v>
                      </c:pt>
                      <c:pt idx="2817">
                        <c:v>2517</c:v>
                      </c:pt>
                      <c:pt idx="2818">
                        <c:v>2518</c:v>
                      </c:pt>
                      <c:pt idx="2819">
                        <c:v>2519</c:v>
                      </c:pt>
                      <c:pt idx="2820">
                        <c:v>2520</c:v>
                      </c:pt>
                      <c:pt idx="2821">
                        <c:v>2521</c:v>
                      </c:pt>
                      <c:pt idx="2822">
                        <c:v>2522</c:v>
                      </c:pt>
                      <c:pt idx="2823">
                        <c:v>2523</c:v>
                      </c:pt>
                      <c:pt idx="2824">
                        <c:v>2524</c:v>
                      </c:pt>
                      <c:pt idx="2825">
                        <c:v>2525</c:v>
                      </c:pt>
                      <c:pt idx="2826">
                        <c:v>2526</c:v>
                      </c:pt>
                      <c:pt idx="2827">
                        <c:v>2527</c:v>
                      </c:pt>
                      <c:pt idx="2828">
                        <c:v>2528</c:v>
                      </c:pt>
                      <c:pt idx="2829">
                        <c:v>2529</c:v>
                      </c:pt>
                      <c:pt idx="2830">
                        <c:v>2530</c:v>
                      </c:pt>
                      <c:pt idx="2831">
                        <c:v>2531</c:v>
                      </c:pt>
                      <c:pt idx="2832">
                        <c:v>2532</c:v>
                      </c:pt>
                      <c:pt idx="2833">
                        <c:v>2533</c:v>
                      </c:pt>
                      <c:pt idx="2834">
                        <c:v>2534</c:v>
                      </c:pt>
                      <c:pt idx="2835">
                        <c:v>2535</c:v>
                      </c:pt>
                      <c:pt idx="2836">
                        <c:v>2536</c:v>
                      </c:pt>
                      <c:pt idx="2837">
                        <c:v>2537</c:v>
                      </c:pt>
                      <c:pt idx="2838">
                        <c:v>2538</c:v>
                      </c:pt>
                      <c:pt idx="2839">
                        <c:v>2539</c:v>
                      </c:pt>
                      <c:pt idx="2840">
                        <c:v>2540</c:v>
                      </c:pt>
                      <c:pt idx="2841">
                        <c:v>2541</c:v>
                      </c:pt>
                      <c:pt idx="2842">
                        <c:v>2542</c:v>
                      </c:pt>
                      <c:pt idx="2843">
                        <c:v>2543</c:v>
                      </c:pt>
                      <c:pt idx="2844">
                        <c:v>2544</c:v>
                      </c:pt>
                      <c:pt idx="2845">
                        <c:v>2545</c:v>
                      </c:pt>
                      <c:pt idx="2846">
                        <c:v>2546</c:v>
                      </c:pt>
                      <c:pt idx="2847">
                        <c:v>2547</c:v>
                      </c:pt>
                      <c:pt idx="2848">
                        <c:v>2548</c:v>
                      </c:pt>
                      <c:pt idx="2849">
                        <c:v>2549</c:v>
                      </c:pt>
                      <c:pt idx="2850">
                        <c:v>2550</c:v>
                      </c:pt>
                      <c:pt idx="2851">
                        <c:v>2551</c:v>
                      </c:pt>
                      <c:pt idx="2852">
                        <c:v>2552</c:v>
                      </c:pt>
                      <c:pt idx="2853">
                        <c:v>2553</c:v>
                      </c:pt>
                      <c:pt idx="2854">
                        <c:v>2554</c:v>
                      </c:pt>
                      <c:pt idx="2855">
                        <c:v>2555</c:v>
                      </c:pt>
                      <c:pt idx="2856">
                        <c:v>2556</c:v>
                      </c:pt>
                      <c:pt idx="2857">
                        <c:v>2557</c:v>
                      </c:pt>
                      <c:pt idx="2858">
                        <c:v>2558</c:v>
                      </c:pt>
                      <c:pt idx="2859">
                        <c:v>2559</c:v>
                      </c:pt>
                      <c:pt idx="2860">
                        <c:v>2560</c:v>
                      </c:pt>
                      <c:pt idx="2861">
                        <c:v>2561</c:v>
                      </c:pt>
                      <c:pt idx="2862">
                        <c:v>2562</c:v>
                      </c:pt>
                      <c:pt idx="2863">
                        <c:v>2563</c:v>
                      </c:pt>
                      <c:pt idx="2864">
                        <c:v>2564</c:v>
                      </c:pt>
                      <c:pt idx="2865">
                        <c:v>2565</c:v>
                      </c:pt>
                      <c:pt idx="2866">
                        <c:v>2566</c:v>
                      </c:pt>
                      <c:pt idx="2867">
                        <c:v>2567</c:v>
                      </c:pt>
                      <c:pt idx="2868">
                        <c:v>2568</c:v>
                      </c:pt>
                      <c:pt idx="2869">
                        <c:v>2569</c:v>
                      </c:pt>
                      <c:pt idx="2870">
                        <c:v>2570</c:v>
                      </c:pt>
                      <c:pt idx="2871">
                        <c:v>2571</c:v>
                      </c:pt>
                      <c:pt idx="2872">
                        <c:v>2572</c:v>
                      </c:pt>
                      <c:pt idx="2873">
                        <c:v>2573</c:v>
                      </c:pt>
                      <c:pt idx="2874">
                        <c:v>2574</c:v>
                      </c:pt>
                      <c:pt idx="2875">
                        <c:v>2575</c:v>
                      </c:pt>
                      <c:pt idx="2876">
                        <c:v>2576</c:v>
                      </c:pt>
                      <c:pt idx="2877">
                        <c:v>2577</c:v>
                      </c:pt>
                      <c:pt idx="2878">
                        <c:v>2578</c:v>
                      </c:pt>
                      <c:pt idx="2879">
                        <c:v>2579</c:v>
                      </c:pt>
                      <c:pt idx="2880">
                        <c:v>2580</c:v>
                      </c:pt>
                      <c:pt idx="2881">
                        <c:v>2581</c:v>
                      </c:pt>
                      <c:pt idx="2882">
                        <c:v>2582</c:v>
                      </c:pt>
                      <c:pt idx="2883">
                        <c:v>2583</c:v>
                      </c:pt>
                      <c:pt idx="2884">
                        <c:v>2584</c:v>
                      </c:pt>
                      <c:pt idx="2885">
                        <c:v>2585</c:v>
                      </c:pt>
                      <c:pt idx="2886">
                        <c:v>2586</c:v>
                      </c:pt>
                      <c:pt idx="2887">
                        <c:v>2587</c:v>
                      </c:pt>
                      <c:pt idx="2888">
                        <c:v>2588</c:v>
                      </c:pt>
                      <c:pt idx="2889">
                        <c:v>2589</c:v>
                      </c:pt>
                      <c:pt idx="2890">
                        <c:v>2590</c:v>
                      </c:pt>
                      <c:pt idx="2891">
                        <c:v>2591</c:v>
                      </c:pt>
                      <c:pt idx="2892">
                        <c:v>2592</c:v>
                      </c:pt>
                      <c:pt idx="2893">
                        <c:v>2593</c:v>
                      </c:pt>
                      <c:pt idx="2894">
                        <c:v>2594</c:v>
                      </c:pt>
                      <c:pt idx="2895">
                        <c:v>2595</c:v>
                      </c:pt>
                      <c:pt idx="2896">
                        <c:v>2596</c:v>
                      </c:pt>
                      <c:pt idx="2897">
                        <c:v>2597</c:v>
                      </c:pt>
                      <c:pt idx="2898">
                        <c:v>2598</c:v>
                      </c:pt>
                      <c:pt idx="2899">
                        <c:v>2599</c:v>
                      </c:pt>
                      <c:pt idx="2900">
                        <c:v>2600</c:v>
                      </c:pt>
                      <c:pt idx="2901">
                        <c:v>2601</c:v>
                      </c:pt>
                      <c:pt idx="2902">
                        <c:v>2602</c:v>
                      </c:pt>
                      <c:pt idx="2903">
                        <c:v>2603</c:v>
                      </c:pt>
                      <c:pt idx="2904">
                        <c:v>2604</c:v>
                      </c:pt>
                      <c:pt idx="2905">
                        <c:v>2605</c:v>
                      </c:pt>
                      <c:pt idx="2906">
                        <c:v>2606</c:v>
                      </c:pt>
                      <c:pt idx="2907">
                        <c:v>2607</c:v>
                      </c:pt>
                      <c:pt idx="2908">
                        <c:v>2608</c:v>
                      </c:pt>
                      <c:pt idx="2909">
                        <c:v>2609</c:v>
                      </c:pt>
                      <c:pt idx="2910">
                        <c:v>2610</c:v>
                      </c:pt>
                      <c:pt idx="2911">
                        <c:v>2611</c:v>
                      </c:pt>
                      <c:pt idx="2912">
                        <c:v>2612</c:v>
                      </c:pt>
                      <c:pt idx="2913">
                        <c:v>2613</c:v>
                      </c:pt>
                      <c:pt idx="2914">
                        <c:v>2614</c:v>
                      </c:pt>
                      <c:pt idx="2915">
                        <c:v>2615</c:v>
                      </c:pt>
                      <c:pt idx="2916">
                        <c:v>2616</c:v>
                      </c:pt>
                      <c:pt idx="2917">
                        <c:v>2617</c:v>
                      </c:pt>
                      <c:pt idx="2918">
                        <c:v>2618</c:v>
                      </c:pt>
                      <c:pt idx="2919">
                        <c:v>2619</c:v>
                      </c:pt>
                      <c:pt idx="2920">
                        <c:v>2620</c:v>
                      </c:pt>
                      <c:pt idx="2921">
                        <c:v>2621</c:v>
                      </c:pt>
                      <c:pt idx="2922">
                        <c:v>2622</c:v>
                      </c:pt>
                      <c:pt idx="2923">
                        <c:v>2623</c:v>
                      </c:pt>
                      <c:pt idx="2924">
                        <c:v>2624</c:v>
                      </c:pt>
                      <c:pt idx="2925">
                        <c:v>2625</c:v>
                      </c:pt>
                      <c:pt idx="2926">
                        <c:v>2626</c:v>
                      </c:pt>
                      <c:pt idx="2927">
                        <c:v>2627</c:v>
                      </c:pt>
                      <c:pt idx="2928">
                        <c:v>2628</c:v>
                      </c:pt>
                      <c:pt idx="2929">
                        <c:v>2629</c:v>
                      </c:pt>
                      <c:pt idx="2930">
                        <c:v>2630</c:v>
                      </c:pt>
                      <c:pt idx="2931">
                        <c:v>2631</c:v>
                      </c:pt>
                      <c:pt idx="2932">
                        <c:v>2632</c:v>
                      </c:pt>
                      <c:pt idx="2933">
                        <c:v>2633</c:v>
                      </c:pt>
                      <c:pt idx="2934">
                        <c:v>2634</c:v>
                      </c:pt>
                      <c:pt idx="2935">
                        <c:v>2635</c:v>
                      </c:pt>
                      <c:pt idx="2936">
                        <c:v>2636</c:v>
                      </c:pt>
                      <c:pt idx="2937">
                        <c:v>2637</c:v>
                      </c:pt>
                      <c:pt idx="2938">
                        <c:v>2638</c:v>
                      </c:pt>
                      <c:pt idx="2939">
                        <c:v>2639</c:v>
                      </c:pt>
                      <c:pt idx="2940">
                        <c:v>2640</c:v>
                      </c:pt>
                      <c:pt idx="2941">
                        <c:v>2641</c:v>
                      </c:pt>
                      <c:pt idx="2942">
                        <c:v>2642</c:v>
                      </c:pt>
                      <c:pt idx="2943">
                        <c:v>2643</c:v>
                      </c:pt>
                      <c:pt idx="2944">
                        <c:v>2644</c:v>
                      </c:pt>
                      <c:pt idx="2945">
                        <c:v>2645</c:v>
                      </c:pt>
                      <c:pt idx="2946">
                        <c:v>2646</c:v>
                      </c:pt>
                      <c:pt idx="2947">
                        <c:v>2647</c:v>
                      </c:pt>
                      <c:pt idx="2948">
                        <c:v>2648</c:v>
                      </c:pt>
                      <c:pt idx="2949">
                        <c:v>2649</c:v>
                      </c:pt>
                      <c:pt idx="2950">
                        <c:v>2650</c:v>
                      </c:pt>
                      <c:pt idx="2951">
                        <c:v>2651</c:v>
                      </c:pt>
                      <c:pt idx="2952">
                        <c:v>2652</c:v>
                      </c:pt>
                      <c:pt idx="2953">
                        <c:v>2653</c:v>
                      </c:pt>
                      <c:pt idx="2954">
                        <c:v>2654</c:v>
                      </c:pt>
                      <c:pt idx="2955">
                        <c:v>2655</c:v>
                      </c:pt>
                      <c:pt idx="2956">
                        <c:v>2656</c:v>
                      </c:pt>
                      <c:pt idx="2957">
                        <c:v>2657</c:v>
                      </c:pt>
                      <c:pt idx="2958">
                        <c:v>2658</c:v>
                      </c:pt>
                      <c:pt idx="2959">
                        <c:v>2659</c:v>
                      </c:pt>
                      <c:pt idx="2960">
                        <c:v>2660</c:v>
                      </c:pt>
                      <c:pt idx="2961">
                        <c:v>2661</c:v>
                      </c:pt>
                      <c:pt idx="2962">
                        <c:v>2662</c:v>
                      </c:pt>
                      <c:pt idx="2963">
                        <c:v>2663</c:v>
                      </c:pt>
                      <c:pt idx="2964">
                        <c:v>2664</c:v>
                      </c:pt>
                      <c:pt idx="2965">
                        <c:v>2665</c:v>
                      </c:pt>
                      <c:pt idx="2966">
                        <c:v>2666</c:v>
                      </c:pt>
                      <c:pt idx="2967">
                        <c:v>2667</c:v>
                      </c:pt>
                      <c:pt idx="2968">
                        <c:v>2668</c:v>
                      </c:pt>
                      <c:pt idx="2969">
                        <c:v>2669</c:v>
                      </c:pt>
                      <c:pt idx="2970">
                        <c:v>2670</c:v>
                      </c:pt>
                      <c:pt idx="2971">
                        <c:v>2671</c:v>
                      </c:pt>
                      <c:pt idx="2972">
                        <c:v>2672</c:v>
                      </c:pt>
                      <c:pt idx="2973">
                        <c:v>2673</c:v>
                      </c:pt>
                      <c:pt idx="2974">
                        <c:v>2674</c:v>
                      </c:pt>
                      <c:pt idx="2975">
                        <c:v>2675</c:v>
                      </c:pt>
                      <c:pt idx="2976">
                        <c:v>2676</c:v>
                      </c:pt>
                      <c:pt idx="2977">
                        <c:v>2677</c:v>
                      </c:pt>
                      <c:pt idx="2978">
                        <c:v>2678</c:v>
                      </c:pt>
                      <c:pt idx="2979">
                        <c:v>2679</c:v>
                      </c:pt>
                      <c:pt idx="2980">
                        <c:v>2680</c:v>
                      </c:pt>
                      <c:pt idx="2981">
                        <c:v>2681</c:v>
                      </c:pt>
                      <c:pt idx="2982">
                        <c:v>2682</c:v>
                      </c:pt>
                      <c:pt idx="2983">
                        <c:v>2683</c:v>
                      </c:pt>
                      <c:pt idx="2984">
                        <c:v>2684</c:v>
                      </c:pt>
                      <c:pt idx="2985">
                        <c:v>2685</c:v>
                      </c:pt>
                      <c:pt idx="2986">
                        <c:v>2686</c:v>
                      </c:pt>
                      <c:pt idx="2987">
                        <c:v>2687</c:v>
                      </c:pt>
                      <c:pt idx="2988">
                        <c:v>2688</c:v>
                      </c:pt>
                      <c:pt idx="2989">
                        <c:v>2689</c:v>
                      </c:pt>
                      <c:pt idx="2990">
                        <c:v>2690</c:v>
                      </c:pt>
                      <c:pt idx="2991">
                        <c:v>2691</c:v>
                      </c:pt>
                      <c:pt idx="2992">
                        <c:v>2692</c:v>
                      </c:pt>
                      <c:pt idx="2993">
                        <c:v>2693</c:v>
                      </c:pt>
                      <c:pt idx="2994">
                        <c:v>2694</c:v>
                      </c:pt>
                      <c:pt idx="2995">
                        <c:v>2695</c:v>
                      </c:pt>
                      <c:pt idx="2996">
                        <c:v>2696</c:v>
                      </c:pt>
                      <c:pt idx="2997">
                        <c:v>2697</c:v>
                      </c:pt>
                      <c:pt idx="2998">
                        <c:v>2698</c:v>
                      </c:pt>
                      <c:pt idx="2999">
                        <c:v>2699</c:v>
                      </c:pt>
                      <c:pt idx="3000">
                        <c:v>2700</c:v>
                      </c:pt>
                      <c:pt idx="3001">
                        <c:v>2701</c:v>
                      </c:pt>
                      <c:pt idx="3002">
                        <c:v>2702</c:v>
                      </c:pt>
                      <c:pt idx="3003">
                        <c:v>2703</c:v>
                      </c:pt>
                      <c:pt idx="3004">
                        <c:v>2704</c:v>
                      </c:pt>
                      <c:pt idx="3005">
                        <c:v>2705</c:v>
                      </c:pt>
                      <c:pt idx="3006">
                        <c:v>2706</c:v>
                      </c:pt>
                      <c:pt idx="3007">
                        <c:v>2707</c:v>
                      </c:pt>
                      <c:pt idx="3008">
                        <c:v>2708</c:v>
                      </c:pt>
                      <c:pt idx="3009">
                        <c:v>2709</c:v>
                      </c:pt>
                      <c:pt idx="3010">
                        <c:v>2710</c:v>
                      </c:pt>
                      <c:pt idx="3011">
                        <c:v>2711</c:v>
                      </c:pt>
                      <c:pt idx="3012">
                        <c:v>2712</c:v>
                      </c:pt>
                      <c:pt idx="3013">
                        <c:v>2713</c:v>
                      </c:pt>
                      <c:pt idx="3014">
                        <c:v>2714</c:v>
                      </c:pt>
                      <c:pt idx="3015">
                        <c:v>2715</c:v>
                      </c:pt>
                      <c:pt idx="3016">
                        <c:v>2716</c:v>
                      </c:pt>
                      <c:pt idx="3017">
                        <c:v>2717</c:v>
                      </c:pt>
                      <c:pt idx="3018">
                        <c:v>2718</c:v>
                      </c:pt>
                      <c:pt idx="3019">
                        <c:v>2719</c:v>
                      </c:pt>
                      <c:pt idx="3020">
                        <c:v>2720</c:v>
                      </c:pt>
                      <c:pt idx="3021">
                        <c:v>2721</c:v>
                      </c:pt>
                      <c:pt idx="3022">
                        <c:v>2722</c:v>
                      </c:pt>
                      <c:pt idx="3023">
                        <c:v>2723</c:v>
                      </c:pt>
                      <c:pt idx="3024">
                        <c:v>2724</c:v>
                      </c:pt>
                      <c:pt idx="3025">
                        <c:v>2725</c:v>
                      </c:pt>
                      <c:pt idx="3026">
                        <c:v>2726</c:v>
                      </c:pt>
                      <c:pt idx="3027">
                        <c:v>2727</c:v>
                      </c:pt>
                      <c:pt idx="3028">
                        <c:v>2728</c:v>
                      </c:pt>
                      <c:pt idx="3029">
                        <c:v>2729</c:v>
                      </c:pt>
                      <c:pt idx="3030">
                        <c:v>2730</c:v>
                      </c:pt>
                      <c:pt idx="3031">
                        <c:v>2731</c:v>
                      </c:pt>
                      <c:pt idx="3032">
                        <c:v>2732</c:v>
                      </c:pt>
                      <c:pt idx="3033">
                        <c:v>2733</c:v>
                      </c:pt>
                      <c:pt idx="3034">
                        <c:v>2734</c:v>
                      </c:pt>
                      <c:pt idx="3035">
                        <c:v>2735</c:v>
                      </c:pt>
                      <c:pt idx="3036">
                        <c:v>2736</c:v>
                      </c:pt>
                      <c:pt idx="3037">
                        <c:v>2737</c:v>
                      </c:pt>
                      <c:pt idx="3038">
                        <c:v>2738</c:v>
                      </c:pt>
                      <c:pt idx="3039">
                        <c:v>2739</c:v>
                      </c:pt>
                      <c:pt idx="3040">
                        <c:v>2740</c:v>
                      </c:pt>
                      <c:pt idx="3041">
                        <c:v>2741</c:v>
                      </c:pt>
                      <c:pt idx="3042">
                        <c:v>2742</c:v>
                      </c:pt>
                      <c:pt idx="3043">
                        <c:v>2743</c:v>
                      </c:pt>
                      <c:pt idx="3044">
                        <c:v>2744</c:v>
                      </c:pt>
                      <c:pt idx="3045">
                        <c:v>2745</c:v>
                      </c:pt>
                      <c:pt idx="3046">
                        <c:v>2746</c:v>
                      </c:pt>
                      <c:pt idx="3047">
                        <c:v>2747</c:v>
                      </c:pt>
                      <c:pt idx="3048">
                        <c:v>2748</c:v>
                      </c:pt>
                      <c:pt idx="3049">
                        <c:v>2749</c:v>
                      </c:pt>
                      <c:pt idx="3050">
                        <c:v>2750</c:v>
                      </c:pt>
                      <c:pt idx="3051">
                        <c:v>2751</c:v>
                      </c:pt>
                      <c:pt idx="3052">
                        <c:v>2752</c:v>
                      </c:pt>
                      <c:pt idx="3053">
                        <c:v>2753</c:v>
                      </c:pt>
                      <c:pt idx="3054">
                        <c:v>2754</c:v>
                      </c:pt>
                      <c:pt idx="3055">
                        <c:v>2755</c:v>
                      </c:pt>
                      <c:pt idx="3056">
                        <c:v>2756</c:v>
                      </c:pt>
                      <c:pt idx="3057">
                        <c:v>2757</c:v>
                      </c:pt>
                      <c:pt idx="3058">
                        <c:v>2758</c:v>
                      </c:pt>
                      <c:pt idx="3059">
                        <c:v>2759</c:v>
                      </c:pt>
                      <c:pt idx="3060">
                        <c:v>2760</c:v>
                      </c:pt>
                      <c:pt idx="3061">
                        <c:v>2761</c:v>
                      </c:pt>
                      <c:pt idx="3062">
                        <c:v>2762</c:v>
                      </c:pt>
                      <c:pt idx="3063">
                        <c:v>2763</c:v>
                      </c:pt>
                      <c:pt idx="3064">
                        <c:v>2764</c:v>
                      </c:pt>
                      <c:pt idx="3065">
                        <c:v>2765</c:v>
                      </c:pt>
                      <c:pt idx="3066">
                        <c:v>2766</c:v>
                      </c:pt>
                      <c:pt idx="3067">
                        <c:v>2767</c:v>
                      </c:pt>
                      <c:pt idx="3068">
                        <c:v>2768</c:v>
                      </c:pt>
                      <c:pt idx="3069">
                        <c:v>2769</c:v>
                      </c:pt>
                      <c:pt idx="3070">
                        <c:v>2770</c:v>
                      </c:pt>
                      <c:pt idx="3071">
                        <c:v>2771</c:v>
                      </c:pt>
                      <c:pt idx="3072">
                        <c:v>2772</c:v>
                      </c:pt>
                      <c:pt idx="3073">
                        <c:v>2773</c:v>
                      </c:pt>
                      <c:pt idx="3074">
                        <c:v>2774</c:v>
                      </c:pt>
                      <c:pt idx="3075">
                        <c:v>2775</c:v>
                      </c:pt>
                      <c:pt idx="3076">
                        <c:v>2776</c:v>
                      </c:pt>
                      <c:pt idx="3077">
                        <c:v>2777</c:v>
                      </c:pt>
                      <c:pt idx="3078">
                        <c:v>2778</c:v>
                      </c:pt>
                      <c:pt idx="3079">
                        <c:v>2779</c:v>
                      </c:pt>
                      <c:pt idx="3080">
                        <c:v>2780</c:v>
                      </c:pt>
                      <c:pt idx="3081">
                        <c:v>2781</c:v>
                      </c:pt>
                      <c:pt idx="3082">
                        <c:v>2782</c:v>
                      </c:pt>
                      <c:pt idx="3083">
                        <c:v>2783</c:v>
                      </c:pt>
                      <c:pt idx="3084">
                        <c:v>2784</c:v>
                      </c:pt>
                      <c:pt idx="3085">
                        <c:v>2785</c:v>
                      </c:pt>
                      <c:pt idx="3086">
                        <c:v>2786</c:v>
                      </c:pt>
                      <c:pt idx="3087">
                        <c:v>2787</c:v>
                      </c:pt>
                      <c:pt idx="3088">
                        <c:v>2788</c:v>
                      </c:pt>
                      <c:pt idx="3089">
                        <c:v>2789</c:v>
                      </c:pt>
                      <c:pt idx="3090">
                        <c:v>2790</c:v>
                      </c:pt>
                      <c:pt idx="3091">
                        <c:v>2791</c:v>
                      </c:pt>
                      <c:pt idx="3092">
                        <c:v>2792</c:v>
                      </c:pt>
                      <c:pt idx="3093">
                        <c:v>2793</c:v>
                      </c:pt>
                      <c:pt idx="3094">
                        <c:v>2794</c:v>
                      </c:pt>
                      <c:pt idx="3095">
                        <c:v>2795</c:v>
                      </c:pt>
                      <c:pt idx="3096">
                        <c:v>2796</c:v>
                      </c:pt>
                      <c:pt idx="3097">
                        <c:v>2797</c:v>
                      </c:pt>
                      <c:pt idx="3098">
                        <c:v>2798</c:v>
                      </c:pt>
                      <c:pt idx="3099">
                        <c:v>2799</c:v>
                      </c:pt>
                      <c:pt idx="3100">
                        <c:v>2800</c:v>
                      </c:pt>
                      <c:pt idx="3101">
                        <c:v>2801</c:v>
                      </c:pt>
                      <c:pt idx="3102">
                        <c:v>2802</c:v>
                      </c:pt>
                      <c:pt idx="3103">
                        <c:v>2803</c:v>
                      </c:pt>
                      <c:pt idx="3104">
                        <c:v>2804</c:v>
                      </c:pt>
                      <c:pt idx="3105">
                        <c:v>2805</c:v>
                      </c:pt>
                      <c:pt idx="3106">
                        <c:v>2806</c:v>
                      </c:pt>
                      <c:pt idx="3107">
                        <c:v>2807</c:v>
                      </c:pt>
                      <c:pt idx="3108">
                        <c:v>2808</c:v>
                      </c:pt>
                      <c:pt idx="3109">
                        <c:v>2809</c:v>
                      </c:pt>
                      <c:pt idx="3110">
                        <c:v>2810</c:v>
                      </c:pt>
                      <c:pt idx="3111">
                        <c:v>2811</c:v>
                      </c:pt>
                      <c:pt idx="3112">
                        <c:v>2812</c:v>
                      </c:pt>
                      <c:pt idx="3113">
                        <c:v>2813</c:v>
                      </c:pt>
                      <c:pt idx="3114">
                        <c:v>2814</c:v>
                      </c:pt>
                      <c:pt idx="3115">
                        <c:v>2815</c:v>
                      </c:pt>
                      <c:pt idx="3116">
                        <c:v>2816</c:v>
                      </c:pt>
                      <c:pt idx="3117">
                        <c:v>2817</c:v>
                      </c:pt>
                      <c:pt idx="3118">
                        <c:v>2818</c:v>
                      </c:pt>
                      <c:pt idx="3119">
                        <c:v>2819</c:v>
                      </c:pt>
                      <c:pt idx="3120">
                        <c:v>2820</c:v>
                      </c:pt>
                      <c:pt idx="3121">
                        <c:v>2821</c:v>
                      </c:pt>
                      <c:pt idx="3122">
                        <c:v>2822</c:v>
                      </c:pt>
                      <c:pt idx="3123">
                        <c:v>2823</c:v>
                      </c:pt>
                      <c:pt idx="3124">
                        <c:v>2824</c:v>
                      </c:pt>
                      <c:pt idx="3125">
                        <c:v>2825</c:v>
                      </c:pt>
                      <c:pt idx="3126">
                        <c:v>2826</c:v>
                      </c:pt>
                      <c:pt idx="3127">
                        <c:v>2827</c:v>
                      </c:pt>
                      <c:pt idx="3128">
                        <c:v>2828</c:v>
                      </c:pt>
                      <c:pt idx="3129">
                        <c:v>2829</c:v>
                      </c:pt>
                      <c:pt idx="3130">
                        <c:v>2830</c:v>
                      </c:pt>
                      <c:pt idx="3131">
                        <c:v>2831</c:v>
                      </c:pt>
                      <c:pt idx="3132">
                        <c:v>2832</c:v>
                      </c:pt>
                      <c:pt idx="3133">
                        <c:v>2833</c:v>
                      </c:pt>
                      <c:pt idx="3134">
                        <c:v>2834</c:v>
                      </c:pt>
                      <c:pt idx="3135">
                        <c:v>2835</c:v>
                      </c:pt>
                      <c:pt idx="3136">
                        <c:v>2836</c:v>
                      </c:pt>
                      <c:pt idx="3137">
                        <c:v>2837</c:v>
                      </c:pt>
                      <c:pt idx="3138">
                        <c:v>2838</c:v>
                      </c:pt>
                      <c:pt idx="3139">
                        <c:v>2839</c:v>
                      </c:pt>
                      <c:pt idx="3140">
                        <c:v>2840</c:v>
                      </c:pt>
                      <c:pt idx="3141">
                        <c:v>2841</c:v>
                      </c:pt>
                      <c:pt idx="3142">
                        <c:v>2842</c:v>
                      </c:pt>
                      <c:pt idx="3143">
                        <c:v>2843</c:v>
                      </c:pt>
                      <c:pt idx="3144">
                        <c:v>2844</c:v>
                      </c:pt>
                      <c:pt idx="3145">
                        <c:v>2845</c:v>
                      </c:pt>
                      <c:pt idx="3146">
                        <c:v>2846</c:v>
                      </c:pt>
                      <c:pt idx="3147">
                        <c:v>2847</c:v>
                      </c:pt>
                      <c:pt idx="3148">
                        <c:v>2848</c:v>
                      </c:pt>
                      <c:pt idx="3149">
                        <c:v>2849</c:v>
                      </c:pt>
                      <c:pt idx="3150">
                        <c:v>2850</c:v>
                      </c:pt>
                      <c:pt idx="3151">
                        <c:v>2851</c:v>
                      </c:pt>
                      <c:pt idx="3152">
                        <c:v>2852</c:v>
                      </c:pt>
                      <c:pt idx="3153">
                        <c:v>2853</c:v>
                      </c:pt>
                      <c:pt idx="3154">
                        <c:v>2854</c:v>
                      </c:pt>
                      <c:pt idx="3155">
                        <c:v>2855</c:v>
                      </c:pt>
                      <c:pt idx="3156">
                        <c:v>2856</c:v>
                      </c:pt>
                      <c:pt idx="3157">
                        <c:v>2857</c:v>
                      </c:pt>
                      <c:pt idx="3158">
                        <c:v>2858</c:v>
                      </c:pt>
                      <c:pt idx="3159">
                        <c:v>2859</c:v>
                      </c:pt>
                      <c:pt idx="3160">
                        <c:v>2860</c:v>
                      </c:pt>
                      <c:pt idx="3161">
                        <c:v>2861</c:v>
                      </c:pt>
                      <c:pt idx="3162">
                        <c:v>2862</c:v>
                      </c:pt>
                      <c:pt idx="3163">
                        <c:v>2863</c:v>
                      </c:pt>
                      <c:pt idx="3164">
                        <c:v>2864</c:v>
                      </c:pt>
                      <c:pt idx="3165">
                        <c:v>2865</c:v>
                      </c:pt>
                      <c:pt idx="3166">
                        <c:v>2866</c:v>
                      </c:pt>
                      <c:pt idx="3167">
                        <c:v>2867</c:v>
                      </c:pt>
                      <c:pt idx="3168">
                        <c:v>2868</c:v>
                      </c:pt>
                      <c:pt idx="3169">
                        <c:v>2869</c:v>
                      </c:pt>
                      <c:pt idx="3170">
                        <c:v>2870</c:v>
                      </c:pt>
                      <c:pt idx="3171">
                        <c:v>2871</c:v>
                      </c:pt>
                      <c:pt idx="3172">
                        <c:v>2872</c:v>
                      </c:pt>
                      <c:pt idx="3173">
                        <c:v>2873</c:v>
                      </c:pt>
                      <c:pt idx="3174">
                        <c:v>2874</c:v>
                      </c:pt>
                      <c:pt idx="3175">
                        <c:v>2875</c:v>
                      </c:pt>
                      <c:pt idx="3176">
                        <c:v>2876</c:v>
                      </c:pt>
                      <c:pt idx="3177">
                        <c:v>2877</c:v>
                      </c:pt>
                      <c:pt idx="3178">
                        <c:v>2878</c:v>
                      </c:pt>
                      <c:pt idx="3179">
                        <c:v>2879</c:v>
                      </c:pt>
                      <c:pt idx="3180">
                        <c:v>2880</c:v>
                      </c:pt>
                      <c:pt idx="3181">
                        <c:v>2881</c:v>
                      </c:pt>
                      <c:pt idx="3182">
                        <c:v>2882</c:v>
                      </c:pt>
                      <c:pt idx="3183">
                        <c:v>2883</c:v>
                      </c:pt>
                      <c:pt idx="3184">
                        <c:v>2884</c:v>
                      </c:pt>
                      <c:pt idx="3185">
                        <c:v>2885</c:v>
                      </c:pt>
                      <c:pt idx="3186">
                        <c:v>2886</c:v>
                      </c:pt>
                      <c:pt idx="3187">
                        <c:v>2887</c:v>
                      </c:pt>
                      <c:pt idx="3188">
                        <c:v>2888</c:v>
                      </c:pt>
                      <c:pt idx="3189">
                        <c:v>2889</c:v>
                      </c:pt>
                      <c:pt idx="3190">
                        <c:v>2890</c:v>
                      </c:pt>
                      <c:pt idx="3191">
                        <c:v>2891</c:v>
                      </c:pt>
                      <c:pt idx="3192">
                        <c:v>2892</c:v>
                      </c:pt>
                      <c:pt idx="3193">
                        <c:v>2893</c:v>
                      </c:pt>
                      <c:pt idx="3194">
                        <c:v>2894</c:v>
                      </c:pt>
                      <c:pt idx="3195">
                        <c:v>2895</c:v>
                      </c:pt>
                      <c:pt idx="3196">
                        <c:v>2896</c:v>
                      </c:pt>
                      <c:pt idx="3197">
                        <c:v>2897</c:v>
                      </c:pt>
                      <c:pt idx="3198">
                        <c:v>2898</c:v>
                      </c:pt>
                      <c:pt idx="3199">
                        <c:v>2899</c:v>
                      </c:pt>
                      <c:pt idx="3200">
                        <c:v>2900</c:v>
                      </c:pt>
                      <c:pt idx="3201">
                        <c:v>2901</c:v>
                      </c:pt>
                      <c:pt idx="3202">
                        <c:v>2902</c:v>
                      </c:pt>
                      <c:pt idx="3203">
                        <c:v>2903</c:v>
                      </c:pt>
                      <c:pt idx="3204">
                        <c:v>2904</c:v>
                      </c:pt>
                      <c:pt idx="3205">
                        <c:v>2905</c:v>
                      </c:pt>
                      <c:pt idx="3206">
                        <c:v>2906</c:v>
                      </c:pt>
                      <c:pt idx="3207">
                        <c:v>2907</c:v>
                      </c:pt>
                      <c:pt idx="3208">
                        <c:v>2908</c:v>
                      </c:pt>
                      <c:pt idx="3209">
                        <c:v>2909</c:v>
                      </c:pt>
                      <c:pt idx="3210">
                        <c:v>2910</c:v>
                      </c:pt>
                      <c:pt idx="3211">
                        <c:v>2911</c:v>
                      </c:pt>
                      <c:pt idx="3212">
                        <c:v>2912</c:v>
                      </c:pt>
                      <c:pt idx="3213">
                        <c:v>2913</c:v>
                      </c:pt>
                      <c:pt idx="3214">
                        <c:v>2914</c:v>
                      </c:pt>
                      <c:pt idx="3215">
                        <c:v>2915</c:v>
                      </c:pt>
                      <c:pt idx="3216">
                        <c:v>2916</c:v>
                      </c:pt>
                      <c:pt idx="3217">
                        <c:v>2917</c:v>
                      </c:pt>
                      <c:pt idx="3218">
                        <c:v>2918</c:v>
                      </c:pt>
                      <c:pt idx="3219">
                        <c:v>2919</c:v>
                      </c:pt>
                      <c:pt idx="3220">
                        <c:v>2920</c:v>
                      </c:pt>
                      <c:pt idx="3221">
                        <c:v>2921</c:v>
                      </c:pt>
                      <c:pt idx="3222">
                        <c:v>2922</c:v>
                      </c:pt>
                      <c:pt idx="3223">
                        <c:v>2923</c:v>
                      </c:pt>
                      <c:pt idx="3224">
                        <c:v>2924</c:v>
                      </c:pt>
                      <c:pt idx="3225">
                        <c:v>2925</c:v>
                      </c:pt>
                      <c:pt idx="3226">
                        <c:v>2926</c:v>
                      </c:pt>
                      <c:pt idx="3227">
                        <c:v>2927</c:v>
                      </c:pt>
                      <c:pt idx="3228">
                        <c:v>2928</c:v>
                      </c:pt>
                      <c:pt idx="3229">
                        <c:v>2929</c:v>
                      </c:pt>
                      <c:pt idx="3230">
                        <c:v>2930</c:v>
                      </c:pt>
                      <c:pt idx="3231">
                        <c:v>2931</c:v>
                      </c:pt>
                      <c:pt idx="3232">
                        <c:v>2932</c:v>
                      </c:pt>
                      <c:pt idx="3233">
                        <c:v>2933</c:v>
                      </c:pt>
                      <c:pt idx="3234">
                        <c:v>2934</c:v>
                      </c:pt>
                      <c:pt idx="3235">
                        <c:v>2935</c:v>
                      </c:pt>
                      <c:pt idx="3236">
                        <c:v>2936</c:v>
                      </c:pt>
                      <c:pt idx="3237">
                        <c:v>2937</c:v>
                      </c:pt>
                      <c:pt idx="3238">
                        <c:v>2938</c:v>
                      </c:pt>
                      <c:pt idx="3239">
                        <c:v>2939</c:v>
                      </c:pt>
                      <c:pt idx="3240">
                        <c:v>2940</c:v>
                      </c:pt>
                      <c:pt idx="3241">
                        <c:v>2941</c:v>
                      </c:pt>
                      <c:pt idx="3242">
                        <c:v>2942</c:v>
                      </c:pt>
                      <c:pt idx="3243">
                        <c:v>2943</c:v>
                      </c:pt>
                      <c:pt idx="3244">
                        <c:v>2944</c:v>
                      </c:pt>
                      <c:pt idx="3245">
                        <c:v>2945</c:v>
                      </c:pt>
                      <c:pt idx="3246">
                        <c:v>2946</c:v>
                      </c:pt>
                      <c:pt idx="3247">
                        <c:v>2947</c:v>
                      </c:pt>
                      <c:pt idx="3248">
                        <c:v>2948</c:v>
                      </c:pt>
                      <c:pt idx="3249">
                        <c:v>2949</c:v>
                      </c:pt>
                      <c:pt idx="3250">
                        <c:v>2950</c:v>
                      </c:pt>
                      <c:pt idx="3251">
                        <c:v>2951</c:v>
                      </c:pt>
                      <c:pt idx="3252">
                        <c:v>2952</c:v>
                      </c:pt>
                      <c:pt idx="3253">
                        <c:v>2953</c:v>
                      </c:pt>
                      <c:pt idx="3254">
                        <c:v>2954</c:v>
                      </c:pt>
                      <c:pt idx="3255">
                        <c:v>2955</c:v>
                      </c:pt>
                      <c:pt idx="3256">
                        <c:v>2956</c:v>
                      </c:pt>
                      <c:pt idx="3257">
                        <c:v>2957</c:v>
                      </c:pt>
                      <c:pt idx="3258">
                        <c:v>2958</c:v>
                      </c:pt>
                      <c:pt idx="3259">
                        <c:v>2959</c:v>
                      </c:pt>
                      <c:pt idx="3260">
                        <c:v>2960</c:v>
                      </c:pt>
                      <c:pt idx="3261">
                        <c:v>2961</c:v>
                      </c:pt>
                      <c:pt idx="3262">
                        <c:v>2962</c:v>
                      </c:pt>
                      <c:pt idx="3263">
                        <c:v>2963</c:v>
                      </c:pt>
                      <c:pt idx="3264">
                        <c:v>2964</c:v>
                      </c:pt>
                      <c:pt idx="3265">
                        <c:v>2965</c:v>
                      </c:pt>
                      <c:pt idx="3266">
                        <c:v>2966</c:v>
                      </c:pt>
                      <c:pt idx="3267">
                        <c:v>2967</c:v>
                      </c:pt>
                      <c:pt idx="3268">
                        <c:v>2968</c:v>
                      </c:pt>
                      <c:pt idx="3269">
                        <c:v>2969</c:v>
                      </c:pt>
                      <c:pt idx="3270">
                        <c:v>2970</c:v>
                      </c:pt>
                      <c:pt idx="3271">
                        <c:v>2971</c:v>
                      </c:pt>
                      <c:pt idx="3272">
                        <c:v>2972</c:v>
                      </c:pt>
                      <c:pt idx="3273">
                        <c:v>2973</c:v>
                      </c:pt>
                      <c:pt idx="3274">
                        <c:v>2974</c:v>
                      </c:pt>
                      <c:pt idx="3275">
                        <c:v>2975</c:v>
                      </c:pt>
                      <c:pt idx="3276">
                        <c:v>2976</c:v>
                      </c:pt>
                      <c:pt idx="3277">
                        <c:v>2977</c:v>
                      </c:pt>
                      <c:pt idx="3278">
                        <c:v>2978</c:v>
                      </c:pt>
                      <c:pt idx="3279">
                        <c:v>2979</c:v>
                      </c:pt>
                      <c:pt idx="3280">
                        <c:v>2980</c:v>
                      </c:pt>
                      <c:pt idx="3281">
                        <c:v>2981</c:v>
                      </c:pt>
                      <c:pt idx="3282">
                        <c:v>2982</c:v>
                      </c:pt>
                      <c:pt idx="3283">
                        <c:v>2983</c:v>
                      </c:pt>
                      <c:pt idx="3284">
                        <c:v>2984</c:v>
                      </c:pt>
                      <c:pt idx="3285">
                        <c:v>2985</c:v>
                      </c:pt>
                      <c:pt idx="3286">
                        <c:v>2986</c:v>
                      </c:pt>
                      <c:pt idx="3287">
                        <c:v>2987</c:v>
                      </c:pt>
                      <c:pt idx="3288">
                        <c:v>2988</c:v>
                      </c:pt>
                      <c:pt idx="3289">
                        <c:v>2989</c:v>
                      </c:pt>
                      <c:pt idx="3290">
                        <c:v>2990</c:v>
                      </c:pt>
                      <c:pt idx="3291">
                        <c:v>2991</c:v>
                      </c:pt>
                      <c:pt idx="3292">
                        <c:v>2992</c:v>
                      </c:pt>
                      <c:pt idx="3293">
                        <c:v>2993</c:v>
                      </c:pt>
                      <c:pt idx="3294">
                        <c:v>2994</c:v>
                      </c:pt>
                      <c:pt idx="3295">
                        <c:v>2995</c:v>
                      </c:pt>
                      <c:pt idx="3296">
                        <c:v>2996</c:v>
                      </c:pt>
                      <c:pt idx="3297">
                        <c:v>2997</c:v>
                      </c:pt>
                      <c:pt idx="3298">
                        <c:v>2998</c:v>
                      </c:pt>
                      <c:pt idx="3299">
                        <c:v>2999</c:v>
                      </c:pt>
                      <c:pt idx="3300">
                        <c:v>3000</c:v>
                      </c:pt>
                      <c:pt idx="3301">
                        <c:v>3001</c:v>
                      </c:pt>
                      <c:pt idx="3302">
                        <c:v>3002</c:v>
                      </c:pt>
                      <c:pt idx="3303">
                        <c:v>3003</c:v>
                      </c:pt>
                      <c:pt idx="3304">
                        <c:v>3004</c:v>
                      </c:pt>
                      <c:pt idx="3305">
                        <c:v>3005</c:v>
                      </c:pt>
                      <c:pt idx="3306">
                        <c:v>3006</c:v>
                      </c:pt>
                      <c:pt idx="3307">
                        <c:v>3007</c:v>
                      </c:pt>
                      <c:pt idx="3308">
                        <c:v>3008</c:v>
                      </c:pt>
                      <c:pt idx="3309">
                        <c:v>3009</c:v>
                      </c:pt>
                      <c:pt idx="3310">
                        <c:v>3010</c:v>
                      </c:pt>
                      <c:pt idx="3311">
                        <c:v>3011</c:v>
                      </c:pt>
                      <c:pt idx="3312">
                        <c:v>3012</c:v>
                      </c:pt>
                      <c:pt idx="3313">
                        <c:v>3013</c:v>
                      </c:pt>
                      <c:pt idx="3314">
                        <c:v>3014</c:v>
                      </c:pt>
                      <c:pt idx="3315">
                        <c:v>3015</c:v>
                      </c:pt>
                      <c:pt idx="3316">
                        <c:v>3016</c:v>
                      </c:pt>
                      <c:pt idx="3317">
                        <c:v>3017</c:v>
                      </c:pt>
                      <c:pt idx="3318">
                        <c:v>3018</c:v>
                      </c:pt>
                      <c:pt idx="3319">
                        <c:v>3019</c:v>
                      </c:pt>
                      <c:pt idx="3320">
                        <c:v>3020</c:v>
                      </c:pt>
                      <c:pt idx="3321">
                        <c:v>3021</c:v>
                      </c:pt>
                      <c:pt idx="3322">
                        <c:v>3022</c:v>
                      </c:pt>
                      <c:pt idx="3323">
                        <c:v>3023</c:v>
                      </c:pt>
                      <c:pt idx="3324">
                        <c:v>3024</c:v>
                      </c:pt>
                      <c:pt idx="3325">
                        <c:v>3025</c:v>
                      </c:pt>
                      <c:pt idx="3326">
                        <c:v>3026</c:v>
                      </c:pt>
                      <c:pt idx="3327">
                        <c:v>3027</c:v>
                      </c:pt>
                      <c:pt idx="3328">
                        <c:v>3028</c:v>
                      </c:pt>
                      <c:pt idx="3329">
                        <c:v>3029</c:v>
                      </c:pt>
                      <c:pt idx="3330">
                        <c:v>3030</c:v>
                      </c:pt>
                      <c:pt idx="3331">
                        <c:v>3031</c:v>
                      </c:pt>
                      <c:pt idx="3332">
                        <c:v>3032</c:v>
                      </c:pt>
                      <c:pt idx="3333">
                        <c:v>3033</c:v>
                      </c:pt>
                      <c:pt idx="3334">
                        <c:v>3034</c:v>
                      </c:pt>
                      <c:pt idx="3335">
                        <c:v>3035</c:v>
                      </c:pt>
                      <c:pt idx="3336">
                        <c:v>3036</c:v>
                      </c:pt>
                      <c:pt idx="3337">
                        <c:v>3037</c:v>
                      </c:pt>
                      <c:pt idx="3338">
                        <c:v>3038</c:v>
                      </c:pt>
                      <c:pt idx="3339">
                        <c:v>3039</c:v>
                      </c:pt>
                      <c:pt idx="3340">
                        <c:v>3040</c:v>
                      </c:pt>
                      <c:pt idx="3341">
                        <c:v>3041</c:v>
                      </c:pt>
                      <c:pt idx="3342">
                        <c:v>3042</c:v>
                      </c:pt>
                      <c:pt idx="3343">
                        <c:v>3043</c:v>
                      </c:pt>
                      <c:pt idx="3344">
                        <c:v>3044</c:v>
                      </c:pt>
                      <c:pt idx="3345">
                        <c:v>3045</c:v>
                      </c:pt>
                      <c:pt idx="3346">
                        <c:v>3046</c:v>
                      </c:pt>
                      <c:pt idx="3347">
                        <c:v>3047</c:v>
                      </c:pt>
                      <c:pt idx="3348">
                        <c:v>3048</c:v>
                      </c:pt>
                      <c:pt idx="3349">
                        <c:v>3049</c:v>
                      </c:pt>
                      <c:pt idx="3350">
                        <c:v>3050</c:v>
                      </c:pt>
                      <c:pt idx="3351">
                        <c:v>3051</c:v>
                      </c:pt>
                      <c:pt idx="3352">
                        <c:v>3052</c:v>
                      </c:pt>
                      <c:pt idx="3353">
                        <c:v>3053</c:v>
                      </c:pt>
                      <c:pt idx="3354">
                        <c:v>3054</c:v>
                      </c:pt>
                      <c:pt idx="3355">
                        <c:v>3055</c:v>
                      </c:pt>
                      <c:pt idx="3356">
                        <c:v>3056</c:v>
                      </c:pt>
                      <c:pt idx="3357">
                        <c:v>3057</c:v>
                      </c:pt>
                      <c:pt idx="3358">
                        <c:v>3058</c:v>
                      </c:pt>
                      <c:pt idx="3359">
                        <c:v>3059</c:v>
                      </c:pt>
                      <c:pt idx="3360">
                        <c:v>3060</c:v>
                      </c:pt>
                      <c:pt idx="3361">
                        <c:v>3061</c:v>
                      </c:pt>
                      <c:pt idx="3362">
                        <c:v>3062</c:v>
                      </c:pt>
                      <c:pt idx="3363">
                        <c:v>3063</c:v>
                      </c:pt>
                      <c:pt idx="3364">
                        <c:v>3064</c:v>
                      </c:pt>
                      <c:pt idx="3365">
                        <c:v>3065</c:v>
                      </c:pt>
                      <c:pt idx="3366">
                        <c:v>3066</c:v>
                      </c:pt>
                      <c:pt idx="3367">
                        <c:v>3067</c:v>
                      </c:pt>
                      <c:pt idx="3368">
                        <c:v>3068</c:v>
                      </c:pt>
                      <c:pt idx="3369">
                        <c:v>3069</c:v>
                      </c:pt>
                      <c:pt idx="3370">
                        <c:v>3070</c:v>
                      </c:pt>
                      <c:pt idx="3371">
                        <c:v>3071</c:v>
                      </c:pt>
                      <c:pt idx="3372">
                        <c:v>3072</c:v>
                      </c:pt>
                      <c:pt idx="3373">
                        <c:v>3073</c:v>
                      </c:pt>
                      <c:pt idx="3374">
                        <c:v>3074</c:v>
                      </c:pt>
                      <c:pt idx="3375">
                        <c:v>3075</c:v>
                      </c:pt>
                      <c:pt idx="3376">
                        <c:v>3076</c:v>
                      </c:pt>
                      <c:pt idx="3377">
                        <c:v>3077</c:v>
                      </c:pt>
                      <c:pt idx="3378">
                        <c:v>3078</c:v>
                      </c:pt>
                      <c:pt idx="3379">
                        <c:v>3079</c:v>
                      </c:pt>
                      <c:pt idx="3380">
                        <c:v>3080</c:v>
                      </c:pt>
                      <c:pt idx="3381">
                        <c:v>3081</c:v>
                      </c:pt>
                      <c:pt idx="3382">
                        <c:v>3082</c:v>
                      </c:pt>
                      <c:pt idx="3383">
                        <c:v>3083</c:v>
                      </c:pt>
                      <c:pt idx="3384">
                        <c:v>3084</c:v>
                      </c:pt>
                      <c:pt idx="3385">
                        <c:v>3085</c:v>
                      </c:pt>
                      <c:pt idx="3386">
                        <c:v>3086</c:v>
                      </c:pt>
                      <c:pt idx="3387">
                        <c:v>3087</c:v>
                      </c:pt>
                      <c:pt idx="3388">
                        <c:v>3088</c:v>
                      </c:pt>
                      <c:pt idx="3389">
                        <c:v>3089</c:v>
                      </c:pt>
                      <c:pt idx="3390">
                        <c:v>3090</c:v>
                      </c:pt>
                      <c:pt idx="3391">
                        <c:v>3091</c:v>
                      </c:pt>
                      <c:pt idx="3392">
                        <c:v>3092</c:v>
                      </c:pt>
                      <c:pt idx="3393">
                        <c:v>3093</c:v>
                      </c:pt>
                      <c:pt idx="3394">
                        <c:v>3094</c:v>
                      </c:pt>
                      <c:pt idx="3395">
                        <c:v>3095</c:v>
                      </c:pt>
                      <c:pt idx="3396">
                        <c:v>3096</c:v>
                      </c:pt>
                      <c:pt idx="3397">
                        <c:v>3097</c:v>
                      </c:pt>
                      <c:pt idx="3398">
                        <c:v>3098</c:v>
                      </c:pt>
                      <c:pt idx="3399">
                        <c:v>3099</c:v>
                      </c:pt>
                      <c:pt idx="3400">
                        <c:v>3100</c:v>
                      </c:pt>
                      <c:pt idx="3401">
                        <c:v>3101</c:v>
                      </c:pt>
                      <c:pt idx="3402">
                        <c:v>3102</c:v>
                      </c:pt>
                      <c:pt idx="3403">
                        <c:v>3103</c:v>
                      </c:pt>
                      <c:pt idx="3404">
                        <c:v>3104</c:v>
                      </c:pt>
                      <c:pt idx="3405">
                        <c:v>3105</c:v>
                      </c:pt>
                      <c:pt idx="3406">
                        <c:v>3106</c:v>
                      </c:pt>
                      <c:pt idx="3407">
                        <c:v>3107</c:v>
                      </c:pt>
                      <c:pt idx="3408">
                        <c:v>3108</c:v>
                      </c:pt>
                      <c:pt idx="3409">
                        <c:v>3109</c:v>
                      </c:pt>
                      <c:pt idx="3410">
                        <c:v>3110</c:v>
                      </c:pt>
                      <c:pt idx="3411">
                        <c:v>3111</c:v>
                      </c:pt>
                      <c:pt idx="3412">
                        <c:v>3112</c:v>
                      </c:pt>
                      <c:pt idx="3413">
                        <c:v>3113</c:v>
                      </c:pt>
                      <c:pt idx="3414">
                        <c:v>3114</c:v>
                      </c:pt>
                      <c:pt idx="3415">
                        <c:v>3115</c:v>
                      </c:pt>
                      <c:pt idx="3416">
                        <c:v>3116</c:v>
                      </c:pt>
                      <c:pt idx="3417">
                        <c:v>3117</c:v>
                      </c:pt>
                      <c:pt idx="3418">
                        <c:v>3118</c:v>
                      </c:pt>
                      <c:pt idx="3419">
                        <c:v>3119</c:v>
                      </c:pt>
                      <c:pt idx="3420">
                        <c:v>3120</c:v>
                      </c:pt>
                      <c:pt idx="3421">
                        <c:v>3121</c:v>
                      </c:pt>
                      <c:pt idx="3422">
                        <c:v>3122</c:v>
                      </c:pt>
                      <c:pt idx="3423">
                        <c:v>3123</c:v>
                      </c:pt>
                      <c:pt idx="3424">
                        <c:v>3124</c:v>
                      </c:pt>
                      <c:pt idx="3425">
                        <c:v>3125</c:v>
                      </c:pt>
                      <c:pt idx="3426">
                        <c:v>3126</c:v>
                      </c:pt>
                      <c:pt idx="3427">
                        <c:v>3127</c:v>
                      </c:pt>
                      <c:pt idx="3428">
                        <c:v>3128</c:v>
                      </c:pt>
                      <c:pt idx="3429">
                        <c:v>3129</c:v>
                      </c:pt>
                      <c:pt idx="3430">
                        <c:v>3130</c:v>
                      </c:pt>
                      <c:pt idx="3431">
                        <c:v>3131</c:v>
                      </c:pt>
                      <c:pt idx="3432">
                        <c:v>3132</c:v>
                      </c:pt>
                      <c:pt idx="3433">
                        <c:v>3133</c:v>
                      </c:pt>
                      <c:pt idx="3434">
                        <c:v>3134</c:v>
                      </c:pt>
                      <c:pt idx="3435">
                        <c:v>3135</c:v>
                      </c:pt>
                      <c:pt idx="3436">
                        <c:v>3136</c:v>
                      </c:pt>
                      <c:pt idx="3437">
                        <c:v>3137</c:v>
                      </c:pt>
                      <c:pt idx="3438">
                        <c:v>3138</c:v>
                      </c:pt>
                      <c:pt idx="3439">
                        <c:v>3139</c:v>
                      </c:pt>
                      <c:pt idx="3440">
                        <c:v>3140</c:v>
                      </c:pt>
                      <c:pt idx="3441">
                        <c:v>3141</c:v>
                      </c:pt>
                      <c:pt idx="3442">
                        <c:v>3142</c:v>
                      </c:pt>
                      <c:pt idx="3443">
                        <c:v>3143</c:v>
                      </c:pt>
                      <c:pt idx="3444">
                        <c:v>3144</c:v>
                      </c:pt>
                      <c:pt idx="3445">
                        <c:v>3145</c:v>
                      </c:pt>
                      <c:pt idx="3446">
                        <c:v>3146</c:v>
                      </c:pt>
                      <c:pt idx="3447">
                        <c:v>3147</c:v>
                      </c:pt>
                      <c:pt idx="3448">
                        <c:v>3148</c:v>
                      </c:pt>
                      <c:pt idx="3449">
                        <c:v>3149</c:v>
                      </c:pt>
                      <c:pt idx="3450">
                        <c:v>3150</c:v>
                      </c:pt>
                      <c:pt idx="3451">
                        <c:v>3151</c:v>
                      </c:pt>
                      <c:pt idx="3452">
                        <c:v>3152</c:v>
                      </c:pt>
                      <c:pt idx="3453">
                        <c:v>3153</c:v>
                      </c:pt>
                      <c:pt idx="3454">
                        <c:v>3154</c:v>
                      </c:pt>
                      <c:pt idx="3455">
                        <c:v>3155</c:v>
                      </c:pt>
                      <c:pt idx="3456">
                        <c:v>3156</c:v>
                      </c:pt>
                      <c:pt idx="3457">
                        <c:v>3157</c:v>
                      </c:pt>
                      <c:pt idx="3458">
                        <c:v>3158</c:v>
                      </c:pt>
                      <c:pt idx="3459">
                        <c:v>3159</c:v>
                      </c:pt>
                      <c:pt idx="3460">
                        <c:v>3160</c:v>
                      </c:pt>
                      <c:pt idx="3461">
                        <c:v>3161</c:v>
                      </c:pt>
                      <c:pt idx="3462">
                        <c:v>3162</c:v>
                      </c:pt>
                      <c:pt idx="3463">
                        <c:v>3163</c:v>
                      </c:pt>
                      <c:pt idx="3464">
                        <c:v>3164</c:v>
                      </c:pt>
                      <c:pt idx="3465">
                        <c:v>3165</c:v>
                      </c:pt>
                      <c:pt idx="3466">
                        <c:v>3166</c:v>
                      </c:pt>
                      <c:pt idx="3467">
                        <c:v>3167</c:v>
                      </c:pt>
                      <c:pt idx="3468">
                        <c:v>3168</c:v>
                      </c:pt>
                      <c:pt idx="3469">
                        <c:v>3169</c:v>
                      </c:pt>
                      <c:pt idx="3470">
                        <c:v>3170</c:v>
                      </c:pt>
                      <c:pt idx="3471">
                        <c:v>3171</c:v>
                      </c:pt>
                      <c:pt idx="3472">
                        <c:v>3172</c:v>
                      </c:pt>
                      <c:pt idx="3473">
                        <c:v>3173</c:v>
                      </c:pt>
                      <c:pt idx="3474">
                        <c:v>3174</c:v>
                      </c:pt>
                      <c:pt idx="3475">
                        <c:v>3175</c:v>
                      </c:pt>
                      <c:pt idx="3476">
                        <c:v>3176</c:v>
                      </c:pt>
                      <c:pt idx="3477">
                        <c:v>3177</c:v>
                      </c:pt>
                      <c:pt idx="3478">
                        <c:v>3178</c:v>
                      </c:pt>
                      <c:pt idx="3479">
                        <c:v>3179</c:v>
                      </c:pt>
                      <c:pt idx="3480">
                        <c:v>3180</c:v>
                      </c:pt>
                      <c:pt idx="3481">
                        <c:v>3181</c:v>
                      </c:pt>
                      <c:pt idx="3482">
                        <c:v>3182</c:v>
                      </c:pt>
                      <c:pt idx="3483">
                        <c:v>3183</c:v>
                      </c:pt>
                      <c:pt idx="3484">
                        <c:v>3184</c:v>
                      </c:pt>
                      <c:pt idx="3485">
                        <c:v>3185</c:v>
                      </c:pt>
                      <c:pt idx="3486">
                        <c:v>3186</c:v>
                      </c:pt>
                      <c:pt idx="3487">
                        <c:v>3187</c:v>
                      </c:pt>
                      <c:pt idx="3488">
                        <c:v>3188</c:v>
                      </c:pt>
                      <c:pt idx="3489">
                        <c:v>3189</c:v>
                      </c:pt>
                      <c:pt idx="3490">
                        <c:v>3190</c:v>
                      </c:pt>
                      <c:pt idx="3491">
                        <c:v>3191</c:v>
                      </c:pt>
                      <c:pt idx="3492">
                        <c:v>3192</c:v>
                      </c:pt>
                      <c:pt idx="3493">
                        <c:v>3193</c:v>
                      </c:pt>
                      <c:pt idx="3494">
                        <c:v>3194</c:v>
                      </c:pt>
                      <c:pt idx="3495">
                        <c:v>3195</c:v>
                      </c:pt>
                      <c:pt idx="3496">
                        <c:v>3196</c:v>
                      </c:pt>
                      <c:pt idx="3497">
                        <c:v>3197</c:v>
                      </c:pt>
                      <c:pt idx="3498">
                        <c:v>3198</c:v>
                      </c:pt>
                      <c:pt idx="3499">
                        <c:v>3199</c:v>
                      </c:pt>
                      <c:pt idx="3500">
                        <c:v>3200</c:v>
                      </c:pt>
                      <c:pt idx="3501">
                        <c:v>3201</c:v>
                      </c:pt>
                      <c:pt idx="3502">
                        <c:v>3202</c:v>
                      </c:pt>
                      <c:pt idx="3503">
                        <c:v>3203</c:v>
                      </c:pt>
                      <c:pt idx="3504">
                        <c:v>3204</c:v>
                      </c:pt>
                      <c:pt idx="3505">
                        <c:v>3205</c:v>
                      </c:pt>
                      <c:pt idx="3506">
                        <c:v>3206</c:v>
                      </c:pt>
                      <c:pt idx="3507">
                        <c:v>3207</c:v>
                      </c:pt>
                      <c:pt idx="3508">
                        <c:v>3208</c:v>
                      </c:pt>
                      <c:pt idx="3509">
                        <c:v>3209</c:v>
                      </c:pt>
                      <c:pt idx="3510">
                        <c:v>3210</c:v>
                      </c:pt>
                      <c:pt idx="3511">
                        <c:v>3211</c:v>
                      </c:pt>
                      <c:pt idx="3512">
                        <c:v>3212</c:v>
                      </c:pt>
                      <c:pt idx="3513">
                        <c:v>3213</c:v>
                      </c:pt>
                      <c:pt idx="3514">
                        <c:v>3214</c:v>
                      </c:pt>
                      <c:pt idx="3515">
                        <c:v>3215</c:v>
                      </c:pt>
                      <c:pt idx="3516">
                        <c:v>3216</c:v>
                      </c:pt>
                      <c:pt idx="3517">
                        <c:v>3217</c:v>
                      </c:pt>
                      <c:pt idx="3518">
                        <c:v>3218</c:v>
                      </c:pt>
                      <c:pt idx="3519">
                        <c:v>3219</c:v>
                      </c:pt>
                      <c:pt idx="3520">
                        <c:v>3220</c:v>
                      </c:pt>
                      <c:pt idx="3521">
                        <c:v>3221</c:v>
                      </c:pt>
                      <c:pt idx="3522">
                        <c:v>3222</c:v>
                      </c:pt>
                      <c:pt idx="3523">
                        <c:v>3223</c:v>
                      </c:pt>
                      <c:pt idx="3524">
                        <c:v>3224</c:v>
                      </c:pt>
                      <c:pt idx="3525">
                        <c:v>3225</c:v>
                      </c:pt>
                      <c:pt idx="3526">
                        <c:v>3226</c:v>
                      </c:pt>
                      <c:pt idx="3527">
                        <c:v>3227</c:v>
                      </c:pt>
                      <c:pt idx="3528">
                        <c:v>3228</c:v>
                      </c:pt>
                      <c:pt idx="3529">
                        <c:v>3229</c:v>
                      </c:pt>
                      <c:pt idx="3530">
                        <c:v>3230</c:v>
                      </c:pt>
                      <c:pt idx="3531">
                        <c:v>3231</c:v>
                      </c:pt>
                      <c:pt idx="3532">
                        <c:v>3232</c:v>
                      </c:pt>
                      <c:pt idx="3533">
                        <c:v>3233</c:v>
                      </c:pt>
                      <c:pt idx="3534">
                        <c:v>3234</c:v>
                      </c:pt>
                      <c:pt idx="3535">
                        <c:v>3235</c:v>
                      </c:pt>
                      <c:pt idx="3536">
                        <c:v>3236</c:v>
                      </c:pt>
                      <c:pt idx="3537">
                        <c:v>3237</c:v>
                      </c:pt>
                      <c:pt idx="3538">
                        <c:v>3238</c:v>
                      </c:pt>
                      <c:pt idx="3539">
                        <c:v>3239</c:v>
                      </c:pt>
                      <c:pt idx="3540">
                        <c:v>3240</c:v>
                      </c:pt>
                      <c:pt idx="3541">
                        <c:v>3241</c:v>
                      </c:pt>
                      <c:pt idx="3542">
                        <c:v>3242</c:v>
                      </c:pt>
                      <c:pt idx="3543">
                        <c:v>3243</c:v>
                      </c:pt>
                      <c:pt idx="3544">
                        <c:v>3244</c:v>
                      </c:pt>
                      <c:pt idx="3545">
                        <c:v>3245</c:v>
                      </c:pt>
                      <c:pt idx="3546">
                        <c:v>3246</c:v>
                      </c:pt>
                      <c:pt idx="3547">
                        <c:v>3247</c:v>
                      </c:pt>
                      <c:pt idx="3548">
                        <c:v>3248</c:v>
                      </c:pt>
                      <c:pt idx="3549">
                        <c:v>3249</c:v>
                      </c:pt>
                      <c:pt idx="3550">
                        <c:v>3250</c:v>
                      </c:pt>
                      <c:pt idx="3551">
                        <c:v>3251</c:v>
                      </c:pt>
                      <c:pt idx="3552">
                        <c:v>3252</c:v>
                      </c:pt>
                      <c:pt idx="3553">
                        <c:v>3253</c:v>
                      </c:pt>
                      <c:pt idx="3554">
                        <c:v>3254</c:v>
                      </c:pt>
                      <c:pt idx="3555">
                        <c:v>3255</c:v>
                      </c:pt>
                      <c:pt idx="3556">
                        <c:v>3256</c:v>
                      </c:pt>
                      <c:pt idx="3557">
                        <c:v>3257</c:v>
                      </c:pt>
                      <c:pt idx="3558">
                        <c:v>3258</c:v>
                      </c:pt>
                      <c:pt idx="3559">
                        <c:v>3259</c:v>
                      </c:pt>
                      <c:pt idx="3560">
                        <c:v>3260</c:v>
                      </c:pt>
                      <c:pt idx="3561">
                        <c:v>3261</c:v>
                      </c:pt>
                      <c:pt idx="3562">
                        <c:v>3262</c:v>
                      </c:pt>
                      <c:pt idx="3563">
                        <c:v>3263</c:v>
                      </c:pt>
                      <c:pt idx="3564">
                        <c:v>3264</c:v>
                      </c:pt>
                      <c:pt idx="3565">
                        <c:v>3265</c:v>
                      </c:pt>
                      <c:pt idx="3566">
                        <c:v>3266</c:v>
                      </c:pt>
                      <c:pt idx="3567">
                        <c:v>3267</c:v>
                      </c:pt>
                      <c:pt idx="3568">
                        <c:v>3268</c:v>
                      </c:pt>
                      <c:pt idx="3569">
                        <c:v>3269</c:v>
                      </c:pt>
                      <c:pt idx="3570">
                        <c:v>3270</c:v>
                      </c:pt>
                      <c:pt idx="3571">
                        <c:v>3271</c:v>
                      </c:pt>
                      <c:pt idx="3572">
                        <c:v>3272</c:v>
                      </c:pt>
                      <c:pt idx="3573">
                        <c:v>3273</c:v>
                      </c:pt>
                      <c:pt idx="3574">
                        <c:v>3274</c:v>
                      </c:pt>
                      <c:pt idx="3575">
                        <c:v>3275</c:v>
                      </c:pt>
                      <c:pt idx="3576">
                        <c:v>3276</c:v>
                      </c:pt>
                      <c:pt idx="3577">
                        <c:v>3277</c:v>
                      </c:pt>
                      <c:pt idx="3578">
                        <c:v>3278</c:v>
                      </c:pt>
                      <c:pt idx="3579">
                        <c:v>3279</c:v>
                      </c:pt>
                      <c:pt idx="3580">
                        <c:v>3280</c:v>
                      </c:pt>
                      <c:pt idx="3581">
                        <c:v>3281</c:v>
                      </c:pt>
                      <c:pt idx="3582">
                        <c:v>3282</c:v>
                      </c:pt>
                      <c:pt idx="3583">
                        <c:v>3283</c:v>
                      </c:pt>
                      <c:pt idx="3584">
                        <c:v>3284</c:v>
                      </c:pt>
                      <c:pt idx="3585">
                        <c:v>3285</c:v>
                      </c:pt>
                      <c:pt idx="3586">
                        <c:v>3286</c:v>
                      </c:pt>
                      <c:pt idx="3587">
                        <c:v>3287</c:v>
                      </c:pt>
                      <c:pt idx="3588">
                        <c:v>3288</c:v>
                      </c:pt>
                      <c:pt idx="3589">
                        <c:v>3289</c:v>
                      </c:pt>
                      <c:pt idx="3590">
                        <c:v>3290</c:v>
                      </c:pt>
                      <c:pt idx="3591">
                        <c:v>3291</c:v>
                      </c:pt>
                      <c:pt idx="3592">
                        <c:v>3292</c:v>
                      </c:pt>
                      <c:pt idx="3593">
                        <c:v>3293</c:v>
                      </c:pt>
                      <c:pt idx="3594">
                        <c:v>3294</c:v>
                      </c:pt>
                      <c:pt idx="3595">
                        <c:v>3295</c:v>
                      </c:pt>
                      <c:pt idx="3596">
                        <c:v>3296</c:v>
                      </c:pt>
                      <c:pt idx="3597">
                        <c:v>3297</c:v>
                      </c:pt>
                      <c:pt idx="3598">
                        <c:v>3298</c:v>
                      </c:pt>
                      <c:pt idx="3599">
                        <c:v>3299</c:v>
                      </c:pt>
                      <c:pt idx="3600">
                        <c:v>3300</c:v>
                      </c:pt>
                      <c:pt idx="3601">
                        <c:v>3301</c:v>
                      </c:pt>
                      <c:pt idx="3602">
                        <c:v>3302</c:v>
                      </c:pt>
                      <c:pt idx="3603">
                        <c:v>3303</c:v>
                      </c:pt>
                      <c:pt idx="3604">
                        <c:v>3304</c:v>
                      </c:pt>
                      <c:pt idx="3605">
                        <c:v>3305</c:v>
                      </c:pt>
                      <c:pt idx="3606">
                        <c:v>3306</c:v>
                      </c:pt>
                      <c:pt idx="3607">
                        <c:v>3307</c:v>
                      </c:pt>
                      <c:pt idx="3608">
                        <c:v>3308</c:v>
                      </c:pt>
                      <c:pt idx="3609">
                        <c:v>3309</c:v>
                      </c:pt>
                      <c:pt idx="3610">
                        <c:v>3310</c:v>
                      </c:pt>
                      <c:pt idx="3611">
                        <c:v>3311</c:v>
                      </c:pt>
                      <c:pt idx="3612">
                        <c:v>3312</c:v>
                      </c:pt>
                      <c:pt idx="3613">
                        <c:v>3313</c:v>
                      </c:pt>
                      <c:pt idx="3614">
                        <c:v>3314</c:v>
                      </c:pt>
                      <c:pt idx="3615">
                        <c:v>3315</c:v>
                      </c:pt>
                      <c:pt idx="3616">
                        <c:v>3316</c:v>
                      </c:pt>
                      <c:pt idx="3617">
                        <c:v>3317</c:v>
                      </c:pt>
                      <c:pt idx="3618">
                        <c:v>3318</c:v>
                      </c:pt>
                      <c:pt idx="3619">
                        <c:v>3319</c:v>
                      </c:pt>
                      <c:pt idx="3620">
                        <c:v>3320</c:v>
                      </c:pt>
                      <c:pt idx="3621">
                        <c:v>3321</c:v>
                      </c:pt>
                      <c:pt idx="3622">
                        <c:v>3322</c:v>
                      </c:pt>
                      <c:pt idx="3623">
                        <c:v>3323</c:v>
                      </c:pt>
                      <c:pt idx="3624">
                        <c:v>3324</c:v>
                      </c:pt>
                      <c:pt idx="3625">
                        <c:v>3325</c:v>
                      </c:pt>
                      <c:pt idx="3626">
                        <c:v>3326</c:v>
                      </c:pt>
                      <c:pt idx="3627">
                        <c:v>3327</c:v>
                      </c:pt>
                      <c:pt idx="3628">
                        <c:v>3328</c:v>
                      </c:pt>
                      <c:pt idx="3629">
                        <c:v>3329</c:v>
                      </c:pt>
                      <c:pt idx="3630">
                        <c:v>3330</c:v>
                      </c:pt>
                      <c:pt idx="3631">
                        <c:v>3331</c:v>
                      </c:pt>
                      <c:pt idx="3632">
                        <c:v>3332</c:v>
                      </c:pt>
                      <c:pt idx="3633">
                        <c:v>3333</c:v>
                      </c:pt>
                      <c:pt idx="3634">
                        <c:v>3334</c:v>
                      </c:pt>
                      <c:pt idx="3635">
                        <c:v>3335</c:v>
                      </c:pt>
                      <c:pt idx="3636">
                        <c:v>3336</c:v>
                      </c:pt>
                      <c:pt idx="3637">
                        <c:v>3337</c:v>
                      </c:pt>
                      <c:pt idx="3638">
                        <c:v>3338</c:v>
                      </c:pt>
                      <c:pt idx="3639">
                        <c:v>3339</c:v>
                      </c:pt>
                      <c:pt idx="3640">
                        <c:v>3340</c:v>
                      </c:pt>
                      <c:pt idx="3641">
                        <c:v>3341</c:v>
                      </c:pt>
                      <c:pt idx="3642">
                        <c:v>3342</c:v>
                      </c:pt>
                      <c:pt idx="3643">
                        <c:v>3343</c:v>
                      </c:pt>
                      <c:pt idx="3644">
                        <c:v>3344</c:v>
                      </c:pt>
                      <c:pt idx="3645">
                        <c:v>3345</c:v>
                      </c:pt>
                      <c:pt idx="3646">
                        <c:v>3346</c:v>
                      </c:pt>
                      <c:pt idx="3647">
                        <c:v>3347</c:v>
                      </c:pt>
                      <c:pt idx="3648">
                        <c:v>3348</c:v>
                      </c:pt>
                      <c:pt idx="3649">
                        <c:v>3349</c:v>
                      </c:pt>
                      <c:pt idx="3650">
                        <c:v>3350</c:v>
                      </c:pt>
                      <c:pt idx="3651">
                        <c:v>3351</c:v>
                      </c:pt>
                      <c:pt idx="3652">
                        <c:v>3352</c:v>
                      </c:pt>
                      <c:pt idx="3653">
                        <c:v>3353</c:v>
                      </c:pt>
                      <c:pt idx="3654">
                        <c:v>3354</c:v>
                      </c:pt>
                      <c:pt idx="3655">
                        <c:v>3355</c:v>
                      </c:pt>
                      <c:pt idx="3656">
                        <c:v>3356</c:v>
                      </c:pt>
                      <c:pt idx="3657">
                        <c:v>3357</c:v>
                      </c:pt>
                      <c:pt idx="3658">
                        <c:v>3358</c:v>
                      </c:pt>
                      <c:pt idx="3659">
                        <c:v>3359</c:v>
                      </c:pt>
                      <c:pt idx="3660">
                        <c:v>3360</c:v>
                      </c:pt>
                      <c:pt idx="3661">
                        <c:v>3361</c:v>
                      </c:pt>
                      <c:pt idx="3662">
                        <c:v>3362</c:v>
                      </c:pt>
                      <c:pt idx="3663">
                        <c:v>3363</c:v>
                      </c:pt>
                      <c:pt idx="3664">
                        <c:v>3364</c:v>
                      </c:pt>
                      <c:pt idx="3665">
                        <c:v>3365</c:v>
                      </c:pt>
                      <c:pt idx="3666">
                        <c:v>3366</c:v>
                      </c:pt>
                      <c:pt idx="3667">
                        <c:v>3367</c:v>
                      </c:pt>
                      <c:pt idx="3668">
                        <c:v>3368</c:v>
                      </c:pt>
                      <c:pt idx="3669">
                        <c:v>3369</c:v>
                      </c:pt>
                      <c:pt idx="3670">
                        <c:v>3370</c:v>
                      </c:pt>
                      <c:pt idx="3671">
                        <c:v>3371</c:v>
                      </c:pt>
                      <c:pt idx="3672">
                        <c:v>3372</c:v>
                      </c:pt>
                      <c:pt idx="3673">
                        <c:v>3373</c:v>
                      </c:pt>
                      <c:pt idx="3674">
                        <c:v>3374</c:v>
                      </c:pt>
                      <c:pt idx="3675">
                        <c:v>3375</c:v>
                      </c:pt>
                      <c:pt idx="3676">
                        <c:v>3376</c:v>
                      </c:pt>
                      <c:pt idx="3677">
                        <c:v>3377</c:v>
                      </c:pt>
                      <c:pt idx="3678">
                        <c:v>3378</c:v>
                      </c:pt>
                      <c:pt idx="3679">
                        <c:v>3379</c:v>
                      </c:pt>
                      <c:pt idx="3680">
                        <c:v>3380</c:v>
                      </c:pt>
                      <c:pt idx="3681">
                        <c:v>3381</c:v>
                      </c:pt>
                      <c:pt idx="3682">
                        <c:v>3382</c:v>
                      </c:pt>
                      <c:pt idx="3683">
                        <c:v>3383</c:v>
                      </c:pt>
                      <c:pt idx="3684">
                        <c:v>3384</c:v>
                      </c:pt>
                      <c:pt idx="3685">
                        <c:v>3385</c:v>
                      </c:pt>
                      <c:pt idx="3686">
                        <c:v>3386</c:v>
                      </c:pt>
                      <c:pt idx="3687">
                        <c:v>3387</c:v>
                      </c:pt>
                      <c:pt idx="3688">
                        <c:v>3388</c:v>
                      </c:pt>
                      <c:pt idx="3689">
                        <c:v>3389</c:v>
                      </c:pt>
                      <c:pt idx="3690">
                        <c:v>3390</c:v>
                      </c:pt>
                      <c:pt idx="3691">
                        <c:v>3391</c:v>
                      </c:pt>
                      <c:pt idx="3692">
                        <c:v>3392</c:v>
                      </c:pt>
                      <c:pt idx="3693">
                        <c:v>3393</c:v>
                      </c:pt>
                      <c:pt idx="3694">
                        <c:v>3394</c:v>
                      </c:pt>
                      <c:pt idx="3695">
                        <c:v>3395</c:v>
                      </c:pt>
                      <c:pt idx="3696">
                        <c:v>3396</c:v>
                      </c:pt>
                      <c:pt idx="3697">
                        <c:v>3397</c:v>
                      </c:pt>
                      <c:pt idx="3698">
                        <c:v>3398</c:v>
                      </c:pt>
                      <c:pt idx="3699">
                        <c:v>3399</c:v>
                      </c:pt>
                      <c:pt idx="3700">
                        <c:v>3400</c:v>
                      </c:pt>
                      <c:pt idx="3701">
                        <c:v>3401</c:v>
                      </c:pt>
                      <c:pt idx="3702">
                        <c:v>3402</c:v>
                      </c:pt>
                      <c:pt idx="3703">
                        <c:v>3403</c:v>
                      </c:pt>
                      <c:pt idx="3704">
                        <c:v>3404</c:v>
                      </c:pt>
                      <c:pt idx="3705">
                        <c:v>3405</c:v>
                      </c:pt>
                      <c:pt idx="3706">
                        <c:v>3406</c:v>
                      </c:pt>
                      <c:pt idx="3707">
                        <c:v>3407</c:v>
                      </c:pt>
                      <c:pt idx="3708">
                        <c:v>3408</c:v>
                      </c:pt>
                      <c:pt idx="3709">
                        <c:v>3409</c:v>
                      </c:pt>
                      <c:pt idx="3710">
                        <c:v>3410</c:v>
                      </c:pt>
                      <c:pt idx="3711">
                        <c:v>3411</c:v>
                      </c:pt>
                      <c:pt idx="3712">
                        <c:v>3412</c:v>
                      </c:pt>
                      <c:pt idx="3713">
                        <c:v>3413</c:v>
                      </c:pt>
                      <c:pt idx="3714">
                        <c:v>3414</c:v>
                      </c:pt>
                      <c:pt idx="3715">
                        <c:v>3415</c:v>
                      </c:pt>
                      <c:pt idx="3716">
                        <c:v>3416</c:v>
                      </c:pt>
                      <c:pt idx="3717">
                        <c:v>3417</c:v>
                      </c:pt>
                      <c:pt idx="3718">
                        <c:v>3418</c:v>
                      </c:pt>
                      <c:pt idx="3719">
                        <c:v>3419</c:v>
                      </c:pt>
                      <c:pt idx="3720">
                        <c:v>3420</c:v>
                      </c:pt>
                      <c:pt idx="3721">
                        <c:v>3421</c:v>
                      </c:pt>
                      <c:pt idx="3722">
                        <c:v>3422</c:v>
                      </c:pt>
                      <c:pt idx="3723">
                        <c:v>3423</c:v>
                      </c:pt>
                      <c:pt idx="3724">
                        <c:v>3424</c:v>
                      </c:pt>
                      <c:pt idx="3725">
                        <c:v>3425</c:v>
                      </c:pt>
                      <c:pt idx="3726">
                        <c:v>3426</c:v>
                      </c:pt>
                      <c:pt idx="3727">
                        <c:v>3427</c:v>
                      </c:pt>
                      <c:pt idx="3728">
                        <c:v>3428</c:v>
                      </c:pt>
                      <c:pt idx="3729">
                        <c:v>3429</c:v>
                      </c:pt>
                      <c:pt idx="3730">
                        <c:v>3430</c:v>
                      </c:pt>
                      <c:pt idx="3731">
                        <c:v>3431</c:v>
                      </c:pt>
                      <c:pt idx="3732">
                        <c:v>3432</c:v>
                      </c:pt>
                      <c:pt idx="3733">
                        <c:v>3433</c:v>
                      </c:pt>
                      <c:pt idx="3734">
                        <c:v>3434</c:v>
                      </c:pt>
                      <c:pt idx="3735">
                        <c:v>3435</c:v>
                      </c:pt>
                      <c:pt idx="3736">
                        <c:v>3436</c:v>
                      </c:pt>
                      <c:pt idx="3737">
                        <c:v>3437</c:v>
                      </c:pt>
                      <c:pt idx="3738">
                        <c:v>3438</c:v>
                      </c:pt>
                      <c:pt idx="3739">
                        <c:v>3439</c:v>
                      </c:pt>
                      <c:pt idx="3740">
                        <c:v>3440</c:v>
                      </c:pt>
                      <c:pt idx="3741">
                        <c:v>3441</c:v>
                      </c:pt>
                      <c:pt idx="3742">
                        <c:v>3442</c:v>
                      </c:pt>
                      <c:pt idx="3743">
                        <c:v>3443</c:v>
                      </c:pt>
                      <c:pt idx="3744">
                        <c:v>3444</c:v>
                      </c:pt>
                      <c:pt idx="3745">
                        <c:v>3445</c:v>
                      </c:pt>
                      <c:pt idx="3746">
                        <c:v>3446</c:v>
                      </c:pt>
                      <c:pt idx="3747">
                        <c:v>3447</c:v>
                      </c:pt>
                      <c:pt idx="3748">
                        <c:v>3448</c:v>
                      </c:pt>
                      <c:pt idx="3749">
                        <c:v>3449</c:v>
                      </c:pt>
                      <c:pt idx="3750">
                        <c:v>3450</c:v>
                      </c:pt>
                      <c:pt idx="3751">
                        <c:v>3451</c:v>
                      </c:pt>
                      <c:pt idx="3752">
                        <c:v>3452</c:v>
                      </c:pt>
                      <c:pt idx="3753">
                        <c:v>3453</c:v>
                      </c:pt>
                      <c:pt idx="3754">
                        <c:v>3454</c:v>
                      </c:pt>
                      <c:pt idx="3755">
                        <c:v>3455</c:v>
                      </c:pt>
                      <c:pt idx="3756">
                        <c:v>3456</c:v>
                      </c:pt>
                      <c:pt idx="3757">
                        <c:v>3457</c:v>
                      </c:pt>
                      <c:pt idx="3758">
                        <c:v>3458</c:v>
                      </c:pt>
                      <c:pt idx="3759">
                        <c:v>3459</c:v>
                      </c:pt>
                      <c:pt idx="3760">
                        <c:v>3460</c:v>
                      </c:pt>
                      <c:pt idx="3761">
                        <c:v>3461</c:v>
                      </c:pt>
                      <c:pt idx="3762">
                        <c:v>3462</c:v>
                      </c:pt>
                      <c:pt idx="3763">
                        <c:v>3463</c:v>
                      </c:pt>
                      <c:pt idx="3764">
                        <c:v>3464</c:v>
                      </c:pt>
                      <c:pt idx="3765">
                        <c:v>3465</c:v>
                      </c:pt>
                      <c:pt idx="3766">
                        <c:v>3466</c:v>
                      </c:pt>
                      <c:pt idx="3767">
                        <c:v>3467</c:v>
                      </c:pt>
                      <c:pt idx="3768">
                        <c:v>3468</c:v>
                      </c:pt>
                      <c:pt idx="3769">
                        <c:v>3469</c:v>
                      </c:pt>
                      <c:pt idx="3770">
                        <c:v>3470</c:v>
                      </c:pt>
                      <c:pt idx="3771">
                        <c:v>3471</c:v>
                      </c:pt>
                      <c:pt idx="3772">
                        <c:v>3472</c:v>
                      </c:pt>
                      <c:pt idx="3773">
                        <c:v>3473</c:v>
                      </c:pt>
                      <c:pt idx="3774">
                        <c:v>3474</c:v>
                      </c:pt>
                      <c:pt idx="3775">
                        <c:v>3475</c:v>
                      </c:pt>
                      <c:pt idx="3776">
                        <c:v>3476</c:v>
                      </c:pt>
                      <c:pt idx="3777">
                        <c:v>3477</c:v>
                      </c:pt>
                      <c:pt idx="3778">
                        <c:v>3478</c:v>
                      </c:pt>
                      <c:pt idx="3779">
                        <c:v>3479</c:v>
                      </c:pt>
                      <c:pt idx="3780">
                        <c:v>3480</c:v>
                      </c:pt>
                      <c:pt idx="3781">
                        <c:v>3481</c:v>
                      </c:pt>
                      <c:pt idx="3782">
                        <c:v>3482</c:v>
                      </c:pt>
                      <c:pt idx="3783">
                        <c:v>3483</c:v>
                      </c:pt>
                      <c:pt idx="3784">
                        <c:v>3484</c:v>
                      </c:pt>
                      <c:pt idx="3785">
                        <c:v>3485</c:v>
                      </c:pt>
                      <c:pt idx="3786">
                        <c:v>3486</c:v>
                      </c:pt>
                      <c:pt idx="3787">
                        <c:v>3487</c:v>
                      </c:pt>
                      <c:pt idx="3788">
                        <c:v>3488</c:v>
                      </c:pt>
                      <c:pt idx="3789">
                        <c:v>3489</c:v>
                      </c:pt>
                      <c:pt idx="3790">
                        <c:v>3490</c:v>
                      </c:pt>
                      <c:pt idx="3791">
                        <c:v>3491</c:v>
                      </c:pt>
                      <c:pt idx="3792">
                        <c:v>3492</c:v>
                      </c:pt>
                      <c:pt idx="3793">
                        <c:v>3493</c:v>
                      </c:pt>
                      <c:pt idx="3794">
                        <c:v>3494</c:v>
                      </c:pt>
                      <c:pt idx="3795">
                        <c:v>3495</c:v>
                      </c:pt>
                      <c:pt idx="3796">
                        <c:v>3496</c:v>
                      </c:pt>
                      <c:pt idx="3797">
                        <c:v>3497</c:v>
                      </c:pt>
                      <c:pt idx="3798">
                        <c:v>3498</c:v>
                      </c:pt>
                      <c:pt idx="3799">
                        <c:v>3499</c:v>
                      </c:pt>
                      <c:pt idx="3800">
                        <c:v>3500</c:v>
                      </c:pt>
                      <c:pt idx="3801">
                        <c:v>3501</c:v>
                      </c:pt>
                      <c:pt idx="3802">
                        <c:v>3502</c:v>
                      </c:pt>
                      <c:pt idx="3803">
                        <c:v>3503</c:v>
                      </c:pt>
                      <c:pt idx="3804">
                        <c:v>3504</c:v>
                      </c:pt>
                      <c:pt idx="3805">
                        <c:v>3505</c:v>
                      </c:pt>
                      <c:pt idx="3806">
                        <c:v>3506</c:v>
                      </c:pt>
                      <c:pt idx="3807">
                        <c:v>3507</c:v>
                      </c:pt>
                      <c:pt idx="3808">
                        <c:v>3508</c:v>
                      </c:pt>
                      <c:pt idx="3809">
                        <c:v>3509</c:v>
                      </c:pt>
                      <c:pt idx="3810">
                        <c:v>3510</c:v>
                      </c:pt>
                      <c:pt idx="3811">
                        <c:v>3511</c:v>
                      </c:pt>
                      <c:pt idx="3812">
                        <c:v>3512</c:v>
                      </c:pt>
                      <c:pt idx="3813">
                        <c:v>3513</c:v>
                      </c:pt>
                      <c:pt idx="3814">
                        <c:v>3514</c:v>
                      </c:pt>
                      <c:pt idx="3815">
                        <c:v>3515</c:v>
                      </c:pt>
                      <c:pt idx="3816">
                        <c:v>3516</c:v>
                      </c:pt>
                      <c:pt idx="3817">
                        <c:v>3517</c:v>
                      </c:pt>
                      <c:pt idx="3818">
                        <c:v>3518</c:v>
                      </c:pt>
                      <c:pt idx="3819">
                        <c:v>3519</c:v>
                      </c:pt>
                      <c:pt idx="3820">
                        <c:v>3520</c:v>
                      </c:pt>
                      <c:pt idx="3821">
                        <c:v>3521</c:v>
                      </c:pt>
                      <c:pt idx="3822">
                        <c:v>3522</c:v>
                      </c:pt>
                      <c:pt idx="3823">
                        <c:v>3523</c:v>
                      </c:pt>
                      <c:pt idx="3824">
                        <c:v>3524</c:v>
                      </c:pt>
                      <c:pt idx="3825">
                        <c:v>3525</c:v>
                      </c:pt>
                      <c:pt idx="3826">
                        <c:v>3526</c:v>
                      </c:pt>
                      <c:pt idx="3827">
                        <c:v>3527</c:v>
                      </c:pt>
                      <c:pt idx="3828">
                        <c:v>3528</c:v>
                      </c:pt>
                      <c:pt idx="3829">
                        <c:v>3529</c:v>
                      </c:pt>
                      <c:pt idx="3830">
                        <c:v>3530</c:v>
                      </c:pt>
                      <c:pt idx="3831">
                        <c:v>3531</c:v>
                      </c:pt>
                      <c:pt idx="3832">
                        <c:v>3532</c:v>
                      </c:pt>
                      <c:pt idx="3833">
                        <c:v>3533</c:v>
                      </c:pt>
                      <c:pt idx="3834">
                        <c:v>3534</c:v>
                      </c:pt>
                      <c:pt idx="3835">
                        <c:v>3535</c:v>
                      </c:pt>
                      <c:pt idx="3836">
                        <c:v>3536</c:v>
                      </c:pt>
                      <c:pt idx="3837">
                        <c:v>3537</c:v>
                      </c:pt>
                      <c:pt idx="3838">
                        <c:v>3538</c:v>
                      </c:pt>
                      <c:pt idx="3839">
                        <c:v>3539</c:v>
                      </c:pt>
                      <c:pt idx="3840">
                        <c:v>3540</c:v>
                      </c:pt>
                      <c:pt idx="3841">
                        <c:v>3541</c:v>
                      </c:pt>
                      <c:pt idx="3842">
                        <c:v>3542</c:v>
                      </c:pt>
                      <c:pt idx="3843">
                        <c:v>3543</c:v>
                      </c:pt>
                      <c:pt idx="3844">
                        <c:v>3544</c:v>
                      </c:pt>
                      <c:pt idx="3845">
                        <c:v>3545</c:v>
                      </c:pt>
                      <c:pt idx="3846">
                        <c:v>3546</c:v>
                      </c:pt>
                      <c:pt idx="3847">
                        <c:v>3547</c:v>
                      </c:pt>
                      <c:pt idx="3848">
                        <c:v>3548</c:v>
                      </c:pt>
                      <c:pt idx="3849">
                        <c:v>3549</c:v>
                      </c:pt>
                      <c:pt idx="3850">
                        <c:v>3550</c:v>
                      </c:pt>
                      <c:pt idx="3851">
                        <c:v>3551</c:v>
                      </c:pt>
                      <c:pt idx="3852">
                        <c:v>3552</c:v>
                      </c:pt>
                      <c:pt idx="3853">
                        <c:v>3553</c:v>
                      </c:pt>
                      <c:pt idx="3854">
                        <c:v>3554</c:v>
                      </c:pt>
                      <c:pt idx="3855">
                        <c:v>3555</c:v>
                      </c:pt>
                      <c:pt idx="3856">
                        <c:v>3556</c:v>
                      </c:pt>
                      <c:pt idx="3857">
                        <c:v>3557</c:v>
                      </c:pt>
                      <c:pt idx="3858">
                        <c:v>3558</c:v>
                      </c:pt>
                      <c:pt idx="3859">
                        <c:v>3559</c:v>
                      </c:pt>
                      <c:pt idx="3860">
                        <c:v>3560</c:v>
                      </c:pt>
                      <c:pt idx="3861">
                        <c:v>3561</c:v>
                      </c:pt>
                      <c:pt idx="3862">
                        <c:v>3562</c:v>
                      </c:pt>
                      <c:pt idx="3863">
                        <c:v>3563</c:v>
                      </c:pt>
                      <c:pt idx="3864">
                        <c:v>3564</c:v>
                      </c:pt>
                      <c:pt idx="3865">
                        <c:v>3565</c:v>
                      </c:pt>
                      <c:pt idx="3866">
                        <c:v>3566</c:v>
                      </c:pt>
                      <c:pt idx="3867">
                        <c:v>3567</c:v>
                      </c:pt>
                      <c:pt idx="3868">
                        <c:v>3568</c:v>
                      </c:pt>
                      <c:pt idx="3869">
                        <c:v>3569</c:v>
                      </c:pt>
                      <c:pt idx="3870">
                        <c:v>3570</c:v>
                      </c:pt>
                      <c:pt idx="3871">
                        <c:v>3571</c:v>
                      </c:pt>
                      <c:pt idx="3872">
                        <c:v>3572</c:v>
                      </c:pt>
                      <c:pt idx="3873">
                        <c:v>3573</c:v>
                      </c:pt>
                      <c:pt idx="3874">
                        <c:v>3574</c:v>
                      </c:pt>
                      <c:pt idx="3875">
                        <c:v>3575</c:v>
                      </c:pt>
                      <c:pt idx="3876">
                        <c:v>3576</c:v>
                      </c:pt>
                      <c:pt idx="3877">
                        <c:v>3577</c:v>
                      </c:pt>
                      <c:pt idx="3878">
                        <c:v>3578</c:v>
                      </c:pt>
                      <c:pt idx="3879">
                        <c:v>3579</c:v>
                      </c:pt>
                      <c:pt idx="3880">
                        <c:v>3580</c:v>
                      </c:pt>
                      <c:pt idx="3881">
                        <c:v>3581</c:v>
                      </c:pt>
                      <c:pt idx="3882">
                        <c:v>3582</c:v>
                      </c:pt>
                      <c:pt idx="3883">
                        <c:v>3583</c:v>
                      </c:pt>
                      <c:pt idx="3884">
                        <c:v>3584</c:v>
                      </c:pt>
                      <c:pt idx="3885">
                        <c:v>3585</c:v>
                      </c:pt>
                      <c:pt idx="3886">
                        <c:v>3586</c:v>
                      </c:pt>
                      <c:pt idx="3887">
                        <c:v>3587</c:v>
                      </c:pt>
                      <c:pt idx="3888">
                        <c:v>3588</c:v>
                      </c:pt>
                      <c:pt idx="3889">
                        <c:v>3589</c:v>
                      </c:pt>
                      <c:pt idx="3890">
                        <c:v>3590</c:v>
                      </c:pt>
                      <c:pt idx="3891">
                        <c:v>3591</c:v>
                      </c:pt>
                      <c:pt idx="3892">
                        <c:v>3592</c:v>
                      </c:pt>
                      <c:pt idx="3893">
                        <c:v>3593</c:v>
                      </c:pt>
                      <c:pt idx="3894">
                        <c:v>3594</c:v>
                      </c:pt>
                      <c:pt idx="3895">
                        <c:v>3595</c:v>
                      </c:pt>
                      <c:pt idx="3896">
                        <c:v>3596</c:v>
                      </c:pt>
                      <c:pt idx="3897">
                        <c:v>3597</c:v>
                      </c:pt>
                      <c:pt idx="3898">
                        <c:v>3598</c:v>
                      </c:pt>
                      <c:pt idx="3899">
                        <c:v>3599</c:v>
                      </c:pt>
                      <c:pt idx="3900">
                        <c:v>3600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Sheet2!$C$2:$C$3902</c15:sqref>
                        </c15:formulaRef>
                      </c:ext>
                    </c:extLst>
                    <c:numCache>
                      <c:formatCode>General</c:formatCode>
                      <c:ptCount val="3901"/>
                      <c:pt idx="300">
                        <c:v>1</c:v>
                      </c:pt>
                      <c:pt idx="301">
                        <c:v>1</c:v>
                      </c:pt>
                      <c:pt idx="302">
                        <c:v>1</c:v>
                      </c:pt>
                      <c:pt idx="303">
                        <c:v>1</c:v>
                      </c:pt>
                      <c:pt idx="304">
                        <c:v>1</c:v>
                      </c:pt>
                      <c:pt idx="305">
                        <c:v>1</c:v>
                      </c:pt>
                      <c:pt idx="306">
                        <c:v>1</c:v>
                      </c:pt>
                      <c:pt idx="307">
                        <c:v>1</c:v>
                      </c:pt>
                      <c:pt idx="308">
                        <c:v>1</c:v>
                      </c:pt>
                      <c:pt idx="309">
                        <c:v>1</c:v>
                      </c:pt>
                      <c:pt idx="310">
                        <c:v>1</c:v>
                      </c:pt>
                      <c:pt idx="311">
                        <c:v>1</c:v>
                      </c:pt>
                      <c:pt idx="312">
                        <c:v>1</c:v>
                      </c:pt>
                      <c:pt idx="313">
                        <c:v>1</c:v>
                      </c:pt>
                      <c:pt idx="314">
                        <c:v>1</c:v>
                      </c:pt>
                      <c:pt idx="315">
                        <c:v>1</c:v>
                      </c:pt>
                      <c:pt idx="316">
                        <c:v>1</c:v>
                      </c:pt>
                      <c:pt idx="317">
                        <c:v>1</c:v>
                      </c:pt>
                      <c:pt idx="318">
                        <c:v>1</c:v>
                      </c:pt>
                      <c:pt idx="319">
                        <c:v>1</c:v>
                      </c:pt>
                      <c:pt idx="320">
                        <c:v>1</c:v>
                      </c:pt>
                      <c:pt idx="321">
                        <c:v>1</c:v>
                      </c:pt>
                      <c:pt idx="322">
                        <c:v>1</c:v>
                      </c:pt>
                      <c:pt idx="323">
                        <c:v>1</c:v>
                      </c:pt>
                      <c:pt idx="324">
                        <c:v>1</c:v>
                      </c:pt>
                      <c:pt idx="325">
                        <c:v>1</c:v>
                      </c:pt>
                      <c:pt idx="326">
                        <c:v>1</c:v>
                      </c:pt>
                      <c:pt idx="327">
                        <c:v>1</c:v>
                      </c:pt>
                      <c:pt idx="328">
                        <c:v>1</c:v>
                      </c:pt>
                      <c:pt idx="329">
                        <c:v>1</c:v>
                      </c:pt>
                      <c:pt idx="330">
                        <c:v>1</c:v>
                      </c:pt>
                      <c:pt idx="331">
                        <c:v>1</c:v>
                      </c:pt>
                      <c:pt idx="332">
                        <c:v>1</c:v>
                      </c:pt>
                      <c:pt idx="333">
                        <c:v>1</c:v>
                      </c:pt>
                      <c:pt idx="334">
                        <c:v>1</c:v>
                      </c:pt>
                      <c:pt idx="335">
                        <c:v>1</c:v>
                      </c:pt>
                      <c:pt idx="336">
                        <c:v>1</c:v>
                      </c:pt>
                      <c:pt idx="337">
                        <c:v>1</c:v>
                      </c:pt>
                      <c:pt idx="338">
                        <c:v>1</c:v>
                      </c:pt>
                      <c:pt idx="339">
                        <c:v>1</c:v>
                      </c:pt>
                      <c:pt idx="340">
                        <c:v>1</c:v>
                      </c:pt>
                      <c:pt idx="341">
                        <c:v>1</c:v>
                      </c:pt>
                      <c:pt idx="342">
                        <c:v>1</c:v>
                      </c:pt>
                      <c:pt idx="343">
                        <c:v>1</c:v>
                      </c:pt>
                      <c:pt idx="344">
                        <c:v>1</c:v>
                      </c:pt>
                      <c:pt idx="345">
                        <c:v>1</c:v>
                      </c:pt>
                      <c:pt idx="346">
                        <c:v>1</c:v>
                      </c:pt>
                      <c:pt idx="347">
                        <c:v>1</c:v>
                      </c:pt>
                      <c:pt idx="348">
                        <c:v>1</c:v>
                      </c:pt>
                      <c:pt idx="349">
                        <c:v>1</c:v>
                      </c:pt>
                      <c:pt idx="350">
                        <c:v>1</c:v>
                      </c:pt>
                      <c:pt idx="351">
                        <c:v>1</c:v>
                      </c:pt>
                      <c:pt idx="352">
                        <c:v>1</c:v>
                      </c:pt>
                      <c:pt idx="353">
                        <c:v>1</c:v>
                      </c:pt>
                      <c:pt idx="354">
                        <c:v>1</c:v>
                      </c:pt>
                      <c:pt idx="355">
                        <c:v>1</c:v>
                      </c:pt>
                      <c:pt idx="356">
                        <c:v>1</c:v>
                      </c:pt>
                      <c:pt idx="357">
                        <c:v>1</c:v>
                      </c:pt>
                      <c:pt idx="358">
                        <c:v>1</c:v>
                      </c:pt>
                      <c:pt idx="359">
                        <c:v>1</c:v>
                      </c:pt>
                      <c:pt idx="360">
                        <c:v>1</c:v>
                      </c:pt>
                      <c:pt idx="361">
                        <c:v>1</c:v>
                      </c:pt>
                      <c:pt idx="362">
                        <c:v>1</c:v>
                      </c:pt>
                      <c:pt idx="363">
                        <c:v>1</c:v>
                      </c:pt>
                      <c:pt idx="364">
                        <c:v>1</c:v>
                      </c:pt>
                      <c:pt idx="365">
                        <c:v>1</c:v>
                      </c:pt>
                      <c:pt idx="366">
                        <c:v>1</c:v>
                      </c:pt>
                      <c:pt idx="367">
                        <c:v>1</c:v>
                      </c:pt>
                      <c:pt idx="368">
                        <c:v>1</c:v>
                      </c:pt>
                      <c:pt idx="369">
                        <c:v>1</c:v>
                      </c:pt>
                      <c:pt idx="370">
                        <c:v>1</c:v>
                      </c:pt>
                      <c:pt idx="371">
                        <c:v>1</c:v>
                      </c:pt>
                      <c:pt idx="372">
                        <c:v>1</c:v>
                      </c:pt>
                      <c:pt idx="373">
                        <c:v>1</c:v>
                      </c:pt>
                      <c:pt idx="374">
                        <c:v>1</c:v>
                      </c:pt>
                      <c:pt idx="375">
                        <c:v>1</c:v>
                      </c:pt>
                      <c:pt idx="376">
                        <c:v>1</c:v>
                      </c:pt>
                      <c:pt idx="377">
                        <c:v>1</c:v>
                      </c:pt>
                      <c:pt idx="378">
                        <c:v>1</c:v>
                      </c:pt>
                      <c:pt idx="379">
                        <c:v>1</c:v>
                      </c:pt>
                      <c:pt idx="380">
                        <c:v>1</c:v>
                      </c:pt>
                      <c:pt idx="381">
                        <c:v>1</c:v>
                      </c:pt>
                      <c:pt idx="382">
                        <c:v>1</c:v>
                      </c:pt>
                      <c:pt idx="383">
                        <c:v>1</c:v>
                      </c:pt>
                      <c:pt idx="384">
                        <c:v>1</c:v>
                      </c:pt>
                      <c:pt idx="385">
                        <c:v>1</c:v>
                      </c:pt>
                      <c:pt idx="386">
                        <c:v>1</c:v>
                      </c:pt>
                      <c:pt idx="387">
                        <c:v>1</c:v>
                      </c:pt>
                      <c:pt idx="388">
                        <c:v>1</c:v>
                      </c:pt>
                      <c:pt idx="389">
                        <c:v>1</c:v>
                      </c:pt>
                      <c:pt idx="390">
                        <c:v>1</c:v>
                      </c:pt>
                      <c:pt idx="391">
                        <c:v>1</c:v>
                      </c:pt>
                      <c:pt idx="392">
                        <c:v>1</c:v>
                      </c:pt>
                      <c:pt idx="393">
                        <c:v>1</c:v>
                      </c:pt>
                      <c:pt idx="394">
                        <c:v>1</c:v>
                      </c:pt>
                      <c:pt idx="395">
                        <c:v>1</c:v>
                      </c:pt>
                      <c:pt idx="396">
                        <c:v>1</c:v>
                      </c:pt>
                      <c:pt idx="397">
                        <c:v>1</c:v>
                      </c:pt>
                      <c:pt idx="398">
                        <c:v>1</c:v>
                      </c:pt>
                      <c:pt idx="399">
                        <c:v>1</c:v>
                      </c:pt>
                      <c:pt idx="400">
                        <c:v>1</c:v>
                      </c:pt>
                      <c:pt idx="401">
                        <c:v>1</c:v>
                      </c:pt>
                      <c:pt idx="402">
                        <c:v>1</c:v>
                      </c:pt>
                      <c:pt idx="403">
                        <c:v>1</c:v>
                      </c:pt>
                      <c:pt idx="404">
                        <c:v>1</c:v>
                      </c:pt>
                      <c:pt idx="405">
                        <c:v>1</c:v>
                      </c:pt>
                      <c:pt idx="406">
                        <c:v>1</c:v>
                      </c:pt>
                      <c:pt idx="407">
                        <c:v>1</c:v>
                      </c:pt>
                      <c:pt idx="408">
                        <c:v>1</c:v>
                      </c:pt>
                      <c:pt idx="409">
                        <c:v>1</c:v>
                      </c:pt>
                      <c:pt idx="410">
                        <c:v>1</c:v>
                      </c:pt>
                      <c:pt idx="411">
                        <c:v>1</c:v>
                      </c:pt>
                      <c:pt idx="412">
                        <c:v>1</c:v>
                      </c:pt>
                      <c:pt idx="413">
                        <c:v>1</c:v>
                      </c:pt>
                      <c:pt idx="414">
                        <c:v>1</c:v>
                      </c:pt>
                      <c:pt idx="415">
                        <c:v>1</c:v>
                      </c:pt>
                      <c:pt idx="416">
                        <c:v>1</c:v>
                      </c:pt>
                      <c:pt idx="417">
                        <c:v>1</c:v>
                      </c:pt>
                      <c:pt idx="418">
                        <c:v>1</c:v>
                      </c:pt>
                      <c:pt idx="419">
                        <c:v>1</c:v>
                      </c:pt>
                      <c:pt idx="420">
                        <c:v>1</c:v>
                      </c:pt>
                      <c:pt idx="421">
                        <c:v>1</c:v>
                      </c:pt>
                      <c:pt idx="422">
                        <c:v>1</c:v>
                      </c:pt>
                      <c:pt idx="423">
                        <c:v>1</c:v>
                      </c:pt>
                      <c:pt idx="424">
                        <c:v>1</c:v>
                      </c:pt>
                      <c:pt idx="425">
                        <c:v>1</c:v>
                      </c:pt>
                      <c:pt idx="426">
                        <c:v>1</c:v>
                      </c:pt>
                      <c:pt idx="427">
                        <c:v>1</c:v>
                      </c:pt>
                      <c:pt idx="428">
                        <c:v>1</c:v>
                      </c:pt>
                      <c:pt idx="429">
                        <c:v>1</c:v>
                      </c:pt>
                      <c:pt idx="430">
                        <c:v>1</c:v>
                      </c:pt>
                      <c:pt idx="431">
                        <c:v>1</c:v>
                      </c:pt>
                      <c:pt idx="432">
                        <c:v>1</c:v>
                      </c:pt>
                      <c:pt idx="433">
                        <c:v>1</c:v>
                      </c:pt>
                      <c:pt idx="434">
                        <c:v>1</c:v>
                      </c:pt>
                      <c:pt idx="435">
                        <c:v>1</c:v>
                      </c:pt>
                      <c:pt idx="436">
                        <c:v>1</c:v>
                      </c:pt>
                      <c:pt idx="437">
                        <c:v>1</c:v>
                      </c:pt>
                      <c:pt idx="438">
                        <c:v>1</c:v>
                      </c:pt>
                      <c:pt idx="439">
                        <c:v>1</c:v>
                      </c:pt>
                      <c:pt idx="440">
                        <c:v>1</c:v>
                      </c:pt>
                      <c:pt idx="441">
                        <c:v>1</c:v>
                      </c:pt>
                      <c:pt idx="442">
                        <c:v>1</c:v>
                      </c:pt>
                      <c:pt idx="443">
                        <c:v>1</c:v>
                      </c:pt>
                      <c:pt idx="444">
                        <c:v>1</c:v>
                      </c:pt>
                      <c:pt idx="445">
                        <c:v>1</c:v>
                      </c:pt>
                      <c:pt idx="446">
                        <c:v>1</c:v>
                      </c:pt>
                      <c:pt idx="447">
                        <c:v>1</c:v>
                      </c:pt>
                      <c:pt idx="448">
                        <c:v>1</c:v>
                      </c:pt>
                      <c:pt idx="449">
                        <c:v>1</c:v>
                      </c:pt>
                      <c:pt idx="450">
                        <c:v>1</c:v>
                      </c:pt>
                      <c:pt idx="451">
                        <c:v>1</c:v>
                      </c:pt>
                      <c:pt idx="452">
                        <c:v>1</c:v>
                      </c:pt>
                      <c:pt idx="453">
                        <c:v>1</c:v>
                      </c:pt>
                      <c:pt idx="454">
                        <c:v>1</c:v>
                      </c:pt>
                      <c:pt idx="455">
                        <c:v>1</c:v>
                      </c:pt>
                      <c:pt idx="456">
                        <c:v>1</c:v>
                      </c:pt>
                      <c:pt idx="457">
                        <c:v>1</c:v>
                      </c:pt>
                      <c:pt idx="458">
                        <c:v>1</c:v>
                      </c:pt>
                      <c:pt idx="459">
                        <c:v>1</c:v>
                      </c:pt>
                      <c:pt idx="460">
                        <c:v>1</c:v>
                      </c:pt>
                      <c:pt idx="461">
                        <c:v>1</c:v>
                      </c:pt>
                      <c:pt idx="462">
                        <c:v>1</c:v>
                      </c:pt>
                      <c:pt idx="463">
                        <c:v>1</c:v>
                      </c:pt>
                      <c:pt idx="464">
                        <c:v>1</c:v>
                      </c:pt>
                      <c:pt idx="465">
                        <c:v>1</c:v>
                      </c:pt>
                      <c:pt idx="466">
                        <c:v>1</c:v>
                      </c:pt>
                      <c:pt idx="467">
                        <c:v>1</c:v>
                      </c:pt>
                      <c:pt idx="468">
                        <c:v>1</c:v>
                      </c:pt>
                      <c:pt idx="469">
                        <c:v>1</c:v>
                      </c:pt>
                      <c:pt idx="470">
                        <c:v>1</c:v>
                      </c:pt>
                      <c:pt idx="471">
                        <c:v>1</c:v>
                      </c:pt>
                      <c:pt idx="472">
                        <c:v>1</c:v>
                      </c:pt>
                      <c:pt idx="473">
                        <c:v>1</c:v>
                      </c:pt>
                      <c:pt idx="474">
                        <c:v>1</c:v>
                      </c:pt>
                      <c:pt idx="475">
                        <c:v>1</c:v>
                      </c:pt>
                      <c:pt idx="476">
                        <c:v>1</c:v>
                      </c:pt>
                      <c:pt idx="477">
                        <c:v>1</c:v>
                      </c:pt>
                      <c:pt idx="478">
                        <c:v>1</c:v>
                      </c:pt>
                      <c:pt idx="479">
                        <c:v>1</c:v>
                      </c:pt>
                      <c:pt idx="480">
                        <c:v>1</c:v>
                      </c:pt>
                      <c:pt idx="481">
                        <c:v>1</c:v>
                      </c:pt>
                      <c:pt idx="482">
                        <c:v>1</c:v>
                      </c:pt>
                      <c:pt idx="483">
                        <c:v>1</c:v>
                      </c:pt>
                      <c:pt idx="484">
                        <c:v>1</c:v>
                      </c:pt>
                      <c:pt idx="485">
                        <c:v>1</c:v>
                      </c:pt>
                      <c:pt idx="486">
                        <c:v>1</c:v>
                      </c:pt>
                      <c:pt idx="487">
                        <c:v>1</c:v>
                      </c:pt>
                      <c:pt idx="488">
                        <c:v>1</c:v>
                      </c:pt>
                      <c:pt idx="489">
                        <c:v>1</c:v>
                      </c:pt>
                      <c:pt idx="490">
                        <c:v>1</c:v>
                      </c:pt>
                      <c:pt idx="491">
                        <c:v>1</c:v>
                      </c:pt>
                      <c:pt idx="492">
                        <c:v>1</c:v>
                      </c:pt>
                      <c:pt idx="493">
                        <c:v>1</c:v>
                      </c:pt>
                      <c:pt idx="494">
                        <c:v>1</c:v>
                      </c:pt>
                      <c:pt idx="495">
                        <c:v>1</c:v>
                      </c:pt>
                      <c:pt idx="496">
                        <c:v>1</c:v>
                      </c:pt>
                      <c:pt idx="497">
                        <c:v>1</c:v>
                      </c:pt>
                      <c:pt idx="498">
                        <c:v>1</c:v>
                      </c:pt>
                      <c:pt idx="499">
                        <c:v>1</c:v>
                      </c:pt>
                      <c:pt idx="500">
                        <c:v>1</c:v>
                      </c:pt>
                      <c:pt idx="501">
                        <c:v>1</c:v>
                      </c:pt>
                      <c:pt idx="502">
                        <c:v>1</c:v>
                      </c:pt>
                      <c:pt idx="503">
                        <c:v>1</c:v>
                      </c:pt>
                      <c:pt idx="504">
                        <c:v>1</c:v>
                      </c:pt>
                      <c:pt idx="505">
                        <c:v>1</c:v>
                      </c:pt>
                      <c:pt idx="506">
                        <c:v>1</c:v>
                      </c:pt>
                      <c:pt idx="507">
                        <c:v>1</c:v>
                      </c:pt>
                      <c:pt idx="508">
                        <c:v>1</c:v>
                      </c:pt>
                      <c:pt idx="509">
                        <c:v>1</c:v>
                      </c:pt>
                      <c:pt idx="510">
                        <c:v>1</c:v>
                      </c:pt>
                      <c:pt idx="511">
                        <c:v>1</c:v>
                      </c:pt>
                      <c:pt idx="512">
                        <c:v>1</c:v>
                      </c:pt>
                      <c:pt idx="513">
                        <c:v>1</c:v>
                      </c:pt>
                      <c:pt idx="514">
                        <c:v>1</c:v>
                      </c:pt>
                      <c:pt idx="515">
                        <c:v>1</c:v>
                      </c:pt>
                      <c:pt idx="516">
                        <c:v>1</c:v>
                      </c:pt>
                      <c:pt idx="517">
                        <c:v>1</c:v>
                      </c:pt>
                      <c:pt idx="518">
                        <c:v>1</c:v>
                      </c:pt>
                      <c:pt idx="519">
                        <c:v>1</c:v>
                      </c:pt>
                      <c:pt idx="520">
                        <c:v>1</c:v>
                      </c:pt>
                      <c:pt idx="521">
                        <c:v>1</c:v>
                      </c:pt>
                      <c:pt idx="522">
                        <c:v>1</c:v>
                      </c:pt>
                      <c:pt idx="523">
                        <c:v>1</c:v>
                      </c:pt>
                      <c:pt idx="524">
                        <c:v>1</c:v>
                      </c:pt>
                      <c:pt idx="525">
                        <c:v>1</c:v>
                      </c:pt>
                      <c:pt idx="526">
                        <c:v>1</c:v>
                      </c:pt>
                      <c:pt idx="527">
                        <c:v>1</c:v>
                      </c:pt>
                      <c:pt idx="528">
                        <c:v>1</c:v>
                      </c:pt>
                      <c:pt idx="529">
                        <c:v>1</c:v>
                      </c:pt>
                      <c:pt idx="530">
                        <c:v>1</c:v>
                      </c:pt>
                      <c:pt idx="531">
                        <c:v>1</c:v>
                      </c:pt>
                      <c:pt idx="532">
                        <c:v>1</c:v>
                      </c:pt>
                      <c:pt idx="533">
                        <c:v>1</c:v>
                      </c:pt>
                      <c:pt idx="534">
                        <c:v>1</c:v>
                      </c:pt>
                      <c:pt idx="535">
                        <c:v>1</c:v>
                      </c:pt>
                      <c:pt idx="536">
                        <c:v>1</c:v>
                      </c:pt>
                      <c:pt idx="537">
                        <c:v>1</c:v>
                      </c:pt>
                      <c:pt idx="538">
                        <c:v>1</c:v>
                      </c:pt>
                      <c:pt idx="539">
                        <c:v>1</c:v>
                      </c:pt>
                      <c:pt idx="540">
                        <c:v>1</c:v>
                      </c:pt>
                      <c:pt idx="541">
                        <c:v>1</c:v>
                      </c:pt>
                      <c:pt idx="542">
                        <c:v>1</c:v>
                      </c:pt>
                      <c:pt idx="543">
                        <c:v>1</c:v>
                      </c:pt>
                      <c:pt idx="544">
                        <c:v>1</c:v>
                      </c:pt>
                      <c:pt idx="545">
                        <c:v>1</c:v>
                      </c:pt>
                      <c:pt idx="546">
                        <c:v>1</c:v>
                      </c:pt>
                      <c:pt idx="547">
                        <c:v>1</c:v>
                      </c:pt>
                      <c:pt idx="548">
                        <c:v>1</c:v>
                      </c:pt>
                      <c:pt idx="549">
                        <c:v>1</c:v>
                      </c:pt>
                      <c:pt idx="550">
                        <c:v>1</c:v>
                      </c:pt>
                      <c:pt idx="551">
                        <c:v>1</c:v>
                      </c:pt>
                      <c:pt idx="552">
                        <c:v>1</c:v>
                      </c:pt>
                      <c:pt idx="553">
                        <c:v>1</c:v>
                      </c:pt>
                      <c:pt idx="554">
                        <c:v>1</c:v>
                      </c:pt>
                      <c:pt idx="555">
                        <c:v>1</c:v>
                      </c:pt>
                      <c:pt idx="556">
                        <c:v>1</c:v>
                      </c:pt>
                      <c:pt idx="557">
                        <c:v>1</c:v>
                      </c:pt>
                      <c:pt idx="558">
                        <c:v>1</c:v>
                      </c:pt>
                      <c:pt idx="559">
                        <c:v>1</c:v>
                      </c:pt>
                      <c:pt idx="560">
                        <c:v>1</c:v>
                      </c:pt>
                      <c:pt idx="561">
                        <c:v>1</c:v>
                      </c:pt>
                      <c:pt idx="562">
                        <c:v>1</c:v>
                      </c:pt>
                      <c:pt idx="563">
                        <c:v>1</c:v>
                      </c:pt>
                      <c:pt idx="564">
                        <c:v>1</c:v>
                      </c:pt>
                      <c:pt idx="565">
                        <c:v>1</c:v>
                      </c:pt>
                      <c:pt idx="566">
                        <c:v>1</c:v>
                      </c:pt>
                      <c:pt idx="567">
                        <c:v>1</c:v>
                      </c:pt>
                      <c:pt idx="568">
                        <c:v>1</c:v>
                      </c:pt>
                      <c:pt idx="569">
                        <c:v>1</c:v>
                      </c:pt>
                      <c:pt idx="570">
                        <c:v>1</c:v>
                      </c:pt>
                      <c:pt idx="571">
                        <c:v>1</c:v>
                      </c:pt>
                      <c:pt idx="572">
                        <c:v>1</c:v>
                      </c:pt>
                      <c:pt idx="573">
                        <c:v>1</c:v>
                      </c:pt>
                      <c:pt idx="574">
                        <c:v>1</c:v>
                      </c:pt>
                      <c:pt idx="575">
                        <c:v>1</c:v>
                      </c:pt>
                      <c:pt idx="576">
                        <c:v>1</c:v>
                      </c:pt>
                      <c:pt idx="577">
                        <c:v>1</c:v>
                      </c:pt>
                      <c:pt idx="578">
                        <c:v>1</c:v>
                      </c:pt>
                      <c:pt idx="579">
                        <c:v>1</c:v>
                      </c:pt>
                      <c:pt idx="580">
                        <c:v>1</c:v>
                      </c:pt>
                      <c:pt idx="581">
                        <c:v>1</c:v>
                      </c:pt>
                      <c:pt idx="582">
                        <c:v>1</c:v>
                      </c:pt>
                      <c:pt idx="583">
                        <c:v>1</c:v>
                      </c:pt>
                      <c:pt idx="584">
                        <c:v>1</c:v>
                      </c:pt>
                      <c:pt idx="585">
                        <c:v>1</c:v>
                      </c:pt>
                      <c:pt idx="586">
                        <c:v>1</c:v>
                      </c:pt>
                      <c:pt idx="587">
                        <c:v>1</c:v>
                      </c:pt>
                      <c:pt idx="588">
                        <c:v>1</c:v>
                      </c:pt>
                      <c:pt idx="589">
                        <c:v>1</c:v>
                      </c:pt>
                      <c:pt idx="590">
                        <c:v>1</c:v>
                      </c:pt>
                      <c:pt idx="591">
                        <c:v>1</c:v>
                      </c:pt>
                      <c:pt idx="592">
                        <c:v>1</c:v>
                      </c:pt>
                      <c:pt idx="593">
                        <c:v>1</c:v>
                      </c:pt>
                      <c:pt idx="594">
                        <c:v>1</c:v>
                      </c:pt>
                      <c:pt idx="595">
                        <c:v>1</c:v>
                      </c:pt>
                      <c:pt idx="596">
                        <c:v>1</c:v>
                      </c:pt>
                      <c:pt idx="597">
                        <c:v>1</c:v>
                      </c:pt>
                      <c:pt idx="598">
                        <c:v>1</c:v>
                      </c:pt>
                      <c:pt idx="599">
                        <c:v>1</c:v>
                      </c:pt>
                      <c:pt idx="600">
                        <c:v>1</c:v>
                      </c:pt>
                      <c:pt idx="601">
                        <c:v>1</c:v>
                      </c:pt>
                      <c:pt idx="602">
                        <c:v>1</c:v>
                      </c:pt>
                      <c:pt idx="603">
                        <c:v>1</c:v>
                      </c:pt>
                      <c:pt idx="604">
                        <c:v>1</c:v>
                      </c:pt>
                      <c:pt idx="605">
                        <c:v>1</c:v>
                      </c:pt>
                      <c:pt idx="606">
                        <c:v>1</c:v>
                      </c:pt>
                      <c:pt idx="607">
                        <c:v>1</c:v>
                      </c:pt>
                      <c:pt idx="608">
                        <c:v>1</c:v>
                      </c:pt>
                      <c:pt idx="609">
                        <c:v>1</c:v>
                      </c:pt>
                      <c:pt idx="610">
                        <c:v>1</c:v>
                      </c:pt>
                      <c:pt idx="611">
                        <c:v>1</c:v>
                      </c:pt>
                      <c:pt idx="612">
                        <c:v>1</c:v>
                      </c:pt>
                      <c:pt idx="613">
                        <c:v>1</c:v>
                      </c:pt>
                      <c:pt idx="614">
                        <c:v>1</c:v>
                      </c:pt>
                      <c:pt idx="615">
                        <c:v>1</c:v>
                      </c:pt>
                      <c:pt idx="616">
                        <c:v>1</c:v>
                      </c:pt>
                      <c:pt idx="617">
                        <c:v>1</c:v>
                      </c:pt>
                      <c:pt idx="618">
                        <c:v>1</c:v>
                      </c:pt>
                      <c:pt idx="619">
                        <c:v>1</c:v>
                      </c:pt>
                      <c:pt idx="620">
                        <c:v>1</c:v>
                      </c:pt>
                      <c:pt idx="621">
                        <c:v>1</c:v>
                      </c:pt>
                      <c:pt idx="622">
                        <c:v>1</c:v>
                      </c:pt>
                      <c:pt idx="623">
                        <c:v>1</c:v>
                      </c:pt>
                      <c:pt idx="624">
                        <c:v>1</c:v>
                      </c:pt>
                      <c:pt idx="625">
                        <c:v>1</c:v>
                      </c:pt>
                      <c:pt idx="626">
                        <c:v>1</c:v>
                      </c:pt>
                      <c:pt idx="627">
                        <c:v>1</c:v>
                      </c:pt>
                      <c:pt idx="628">
                        <c:v>1</c:v>
                      </c:pt>
                      <c:pt idx="629">
                        <c:v>1</c:v>
                      </c:pt>
                      <c:pt idx="630">
                        <c:v>1</c:v>
                      </c:pt>
                      <c:pt idx="631">
                        <c:v>1</c:v>
                      </c:pt>
                      <c:pt idx="632">
                        <c:v>1</c:v>
                      </c:pt>
                      <c:pt idx="633">
                        <c:v>1</c:v>
                      </c:pt>
                      <c:pt idx="634">
                        <c:v>1</c:v>
                      </c:pt>
                      <c:pt idx="635">
                        <c:v>1</c:v>
                      </c:pt>
                      <c:pt idx="636">
                        <c:v>1</c:v>
                      </c:pt>
                      <c:pt idx="637">
                        <c:v>1</c:v>
                      </c:pt>
                      <c:pt idx="638">
                        <c:v>1</c:v>
                      </c:pt>
                      <c:pt idx="639">
                        <c:v>1</c:v>
                      </c:pt>
                      <c:pt idx="640">
                        <c:v>1</c:v>
                      </c:pt>
                      <c:pt idx="641">
                        <c:v>1</c:v>
                      </c:pt>
                      <c:pt idx="642">
                        <c:v>1</c:v>
                      </c:pt>
                      <c:pt idx="643">
                        <c:v>1</c:v>
                      </c:pt>
                      <c:pt idx="644">
                        <c:v>1</c:v>
                      </c:pt>
                      <c:pt idx="645">
                        <c:v>1</c:v>
                      </c:pt>
                      <c:pt idx="646">
                        <c:v>1</c:v>
                      </c:pt>
                      <c:pt idx="647">
                        <c:v>1</c:v>
                      </c:pt>
                      <c:pt idx="648">
                        <c:v>1</c:v>
                      </c:pt>
                      <c:pt idx="649">
                        <c:v>1</c:v>
                      </c:pt>
                      <c:pt idx="650">
                        <c:v>1</c:v>
                      </c:pt>
                      <c:pt idx="651">
                        <c:v>1</c:v>
                      </c:pt>
                      <c:pt idx="652">
                        <c:v>1</c:v>
                      </c:pt>
                      <c:pt idx="653">
                        <c:v>1</c:v>
                      </c:pt>
                      <c:pt idx="654">
                        <c:v>1</c:v>
                      </c:pt>
                      <c:pt idx="655">
                        <c:v>1</c:v>
                      </c:pt>
                      <c:pt idx="656">
                        <c:v>1</c:v>
                      </c:pt>
                      <c:pt idx="657">
                        <c:v>1</c:v>
                      </c:pt>
                      <c:pt idx="658">
                        <c:v>1</c:v>
                      </c:pt>
                      <c:pt idx="659">
                        <c:v>1</c:v>
                      </c:pt>
                      <c:pt idx="660">
                        <c:v>1</c:v>
                      </c:pt>
                      <c:pt idx="661">
                        <c:v>1</c:v>
                      </c:pt>
                      <c:pt idx="662">
                        <c:v>1</c:v>
                      </c:pt>
                      <c:pt idx="663">
                        <c:v>1</c:v>
                      </c:pt>
                      <c:pt idx="664">
                        <c:v>1</c:v>
                      </c:pt>
                      <c:pt idx="665">
                        <c:v>1</c:v>
                      </c:pt>
                      <c:pt idx="666">
                        <c:v>1</c:v>
                      </c:pt>
                      <c:pt idx="667">
                        <c:v>1</c:v>
                      </c:pt>
                      <c:pt idx="668">
                        <c:v>1</c:v>
                      </c:pt>
                      <c:pt idx="669">
                        <c:v>1</c:v>
                      </c:pt>
                      <c:pt idx="670">
                        <c:v>1</c:v>
                      </c:pt>
                      <c:pt idx="671">
                        <c:v>1</c:v>
                      </c:pt>
                      <c:pt idx="672">
                        <c:v>1</c:v>
                      </c:pt>
                      <c:pt idx="673">
                        <c:v>1</c:v>
                      </c:pt>
                      <c:pt idx="674">
                        <c:v>1</c:v>
                      </c:pt>
                      <c:pt idx="675">
                        <c:v>1</c:v>
                      </c:pt>
                      <c:pt idx="676">
                        <c:v>1</c:v>
                      </c:pt>
                      <c:pt idx="677">
                        <c:v>1</c:v>
                      </c:pt>
                      <c:pt idx="678">
                        <c:v>1</c:v>
                      </c:pt>
                      <c:pt idx="679">
                        <c:v>1</c:v>
                      </c:pt>
                      <c:pt idx="680">
                        <c:v>1</c:v>
                      </c:pt>
                      <c:pt idx="681">
                        <c:v>1</c:v>
                      </c:pt>
                      <c:pt idx="682">
                        <c:v>1</c:v>
                      </c:pt>
                      <c:pt idx="683">
                        <c:v>1</c:v>
                      </c:pt>
                      <c:pt idx="684">
                        <c:v>1</c:v>
                      </c:pt>
                      <c:pt idx="685">
                        <c:v>1</c:v>
                      </c:pt>
                      <c:pt idx="686">
                        <c:v>1</c:v>
                      </c:pt>
                      <c:pt idx="687">
                        <c:v>1</c:v>
                      </c:pt>
                      <c:pt idx="688">
                        <c:v>1</c:v>
                      </c:pt>
                      <c:pt idx="689">
                        <c:v>1</c:v>
                      </c:pt>
                      <c:pt idx="690">
                        <c:v>1</c:v>
                      </c:pt>
                      <c:pt idx="691">
                        <c:v>1</c:v>
                      </c:pt>
                      <c:pt idx="692">
                        <c:v>1</c:v>
                      </c:pt>
                      <c:pt idx="693">
                        <c:v>1</c:v>
                      </c:pt>
                      <c:pt idx="694">
                        <c:v>1</c:v>
                      </c:pt>
                      <c:pt idx="695">
                        <c:v>1</c:v>
                      </c:pt>
                      <c:pt idx="696">
                        <c:v>1</c:v>
                      </c:pt>
                      <c:pt idx="697">
                        <c:v>1</c:v>
                      </c:pt>
                      <c:pt idx="698">
                        <c:v>1</c:v>
                      </c:pt>
                      <c:pt idx="699">
                        <c:v>1</c:v>
                      </c:pt>
                      <c:pt idx="700">
                        <c:v>1</c:v>
                      </c:pt>
                      <c:pt idx="701">
                        <c:v>1</c:v>
                      </c:pt>
                      <c:pt idx="702">
                        <c:v>1</c:v>
                      </c:pt>
                      <c:pt idx="703">
                        <c:v>1</c:v>
                      </c:pt>
                      <c:pt idx="704">
                        <c:v>1</c:v>
                      </c:pt>
                      <c:pt idx="705">
                        <c:v>1</c:v>
                      </c:pt>
                      <c:pt idx="706">
                        <c:v>1</c:v>
                      </c:pt>
                      <c:pt idx="707">
                        <c:v>1</c:v>
                      </c:pt>
                      <c:pt idx="708">
                        <c:v>1</c:v>
                      </c:pt>
                      <c:pt idx="709">
                        <c:v>1</c:v>
                      </c:pt>
                      <c:pt idx="710">
                        <c:v>1</c:v>
                      </c:pt>
                      <c:pt idx="711">
                        <c:v>1</c:v>
                      </c:pt>
                      <c:pt idx="712">
                        <c:v>1</c:v>
                      </c:pt>
                      <c:pt idx="713">
                        <c:v>1</c:v>
                      </c:pt>
                      <c:pt idx="714">
                        <c:v>1</c:v>
                      </c:pt>
                      <c:pt idx="715">
                        <c:v>1</c:v>
                      </c:pt>
                      <c:pt idx="716">
                        <c:v>1</c:v>
                      </c:pt>
                      <c:pt idx="717">
                        <c:v>1</c:v>
                      </c:pt>
                      <c:pt idx="718">
                        <c:v>1</c:v>
                      </c:pt>
                      <c:pt idx="719">
                        <c:v>1</c:v>
                      </c:pt>
                      <c:pt idx="720">
                        <c:v>1</c:v>
                      </c:pt>
                      <c:pt idx="721">
                        <c:v>1</c:v>
                      </c:pt>
                      <c:pt idx="722">
                        <c:v>1</c:v>
                      </c:pt>
                      <c:pt idx="723">
                        <c:v>1</c:v>
                      </c:pt>
                      <c:pt idx="724">
                        <c:v>1</c:v>
                      </c:pt>
                      <c:pt idx="725">
                        <c:v>1</c:v>
                      </c:pt>
                      <c:pt idx="726">
                        <c:v>1</c:v>
                      </c:pt>
                      <c:pt idx="727">
                        <c:v>1</c:v>
                      </c:pt>
                      <c:pt idx="728">
                        <c:v>1</c:v>
                      </c:pt>
                      <c:pt idx="729">
                        <c:v>1</c:v>
                      </c:pt>
                      <c:pt idx="730">
                        <c:v>1</c:v>
                      </c:pt>
                      <c:pt idx="731">
                        <c:v>1</c:v>
                      </c:pt>
                      <c:pt idx="732">
                        <c:v>1</c:v>
                      </c:pt>
                      <c:pt idx="733">
                        <c:v>1</c:v>
                      </c:pt>
                      <c:pt idx="734">
                        <c:v>1</c:v>
                      </c:pt>
                      <c:pt idx="735">
                        <c:v>1</c:v>
                      </c:pt>
                      <c:pt idx="736">
                        <c:v>1</c:v>
                      </c:pt>
                      <c:pt idx="737">
                        <c:v>1</c:v>
                      </c:pt>
                      <c:pt idx="738">
                        <c:v>1</c:v>
                      </c:pt>
                      <c:pt idx="739">
                        <c:v>1</c:v>
                      </c:pt>
                      <c:pt idx="740">
                        <c:v>1</c:v>
                      </c:pt>
                      <c:pt idx="741">
                        <c:v>1</c:v>
                      </c:pt>
                      <c:pt idx="742">
                        <c:v>1</c:v>
                      </c:pt>
                      <c:pt idx="743">
                        <c:v>1</c:v>
                      </c:pt>
                      <c:pt idx="744">
                        <c:v>1</c:v>
                      </c:pt>
                      <c:pt idx="745">
                        <c:v>1</c:v>
                      </c:pt>
                      <c:pt idx="746">
                        <c:v>1</c:v>
                      </c:pt>
                      <c:pt idx="747">
                        <c:v>1</c:v>
                      </c:pt>
                      <c:pt idx="748">
                        <c:v>1</c:v>
                      </c:pt>
                      <c:pt idx="749">
                        <c:v>1</c:v>
                      </c:pt>
                      <c:pt idx="750">
                        <c:v>1</c:v>
                      </c:pt>
                      <c:pt idx="751">
                        <c:v>1</c:v>
                      </c:pt>
                      <c:pt idx="752">
                        <c:v>1</c:v>
                      </c:pt>
                      <c:pt idx="753">
                        <c:v>1</c:v>
                      </c:pt>
                      <c:pt idx="754">
                        <c:v>1</c:v>
                      </c:pt>
                      <c:pt idx="755">
                        <c:v>1</c:v>
                      </c:pt>
                      <c:pt idx="756">
                        <c:v>1</c:v>
                      </c:pt>
                      <c:pt idx="757">
                        <c:v>1</c:v>
                      </c:pt>
                      <c:pt idx="758">
                        <c:v>1</c:v>
                      </c:pt>
                      <c:pt idx="759">
                        <c:v>1</c:v>
                      </c:pt>
                      <c:pt idx="760">
                        <c:v>1</c:v>
                      </c:pt>
                      <c:pt idx="761">
                        <c:v>1</c:v>
                      </c:pt>
                      <c:pt idx="762">
                        <c:v>1</c:v>
                      </c:pt>
                      <c:pt idx="763">
                        <c:v>1</c:v>
                      </c:pt>
                      <c:pt idx="764">
                        <c:v>1</c:v>
                      </c:pt>
                      <c:pt idx="765">
                        <c:v>1</c:v>
                      </c:pt>
                      <c:pt idx="766">
                        <c:v>1</c:v>
                      </c:pt>
                      <c:pt idx="767">
                        <c:v>1</c:v>
                      </c:pt>
                      <c:pt idx="768">
                        <c:v>1</c:v>
                      </c:pt>
                      <c:pt idx="769">
                        <c:v>1</c:v>
                      </c:pt>
                      <c:pt idx="770">
                        <c:v>1</c:v>
                      </c:pt>
                      <c:pt idx="771">
                        <c:v>1</c:v>
                      </c:pt>
                      <c:pt idx="772">
                        <c:v>1</c:v>
                      </c:pt>
                      <c:pt idx="773">
                        <c:v>1</c:v>
                      </c:pt>
                      <c:pt idx="774">
                        <c:v>1</c:v>
                      </c:pt>
                      <c:pt idx="775">
                        <c:v>1</c:v>
                      </c:pt>
                      <c:pt idx="776">
                        <c:v>1</c:v>
                      </c:pt>
                      <c:pt idx="777">
                        <c:v>1</c:v>
                      </c:pt>
                      <c:pt idx="778">
                        <c:v>1</c:v>
                      </c:pt>
                      <c:pt idx="779">
                        <c:v>1</c:v>
                      </c:pt>
                      <c:pt idx="780">
                        <c:v>1</c:v>
                      </c:pt>
                      <c:pt idx="781">
                        <c:v>1</c:v>
                      </c:pt>
                      <c:pt idx="782">
                        <c:v>1</c:v>
                      </c:pt>
                      <c:pt idx="783">
                        <c:v>1</c:v>
                      </c:pt>
                      <c:pt idx="784">
                        <c:v>1</c:v>
                      </c:pt>
                      <c:pt idx="785">
                        <c:v>1</c:v>
                      </c:pt>
                      <c:pt idx="786">
                        <c:v>1</c:v>
                      </c:pt>
                      <c:pt idx="787">
                        <c:v>1</c:v>
                      </c:pt>
                      <c:pt idx="788">
                        <c:v>1</c:v>
                      </c:pt>
                      <c:pt idx="789">
                        <c:v>1</c:v>
                      </c:pt>
                      <c:pt idx="790">
                        <c:v>1</c:v>
                      </c:pt>
                      <c:pt idx="791">
                        <c:v>1</c:v>
                      </c:pt>
                      <c:pt idx="792">
                        <c:v>1</c:v>
                      </c:pt>
                      <c:pt idx="793">
                        <c:v>1</c:v>
                      </c:pt>
                      <c:pt idx="794">
                        <c:v>1</c:v>
                      </c:pt>
                      <c:pt idx="795">
                        <c:v>1</c:v>
                      </c:pt>
                      <c:pt idx="796">
                        <c:v>1</c:v>
                      </c:pt>
                      <c:pt idx="797">
                        <c:v>1</c:v>
                      </c:pt>
                      <c:pt idx="798">
                        <c:v>1</c:v>
                      </c:pt>
                      <c:pt idx="799">
                        <c:v>1</c:v>
                      </c:pt>
                      <c:pt idx="800">
                        <c:v>1</c:v>
                      </c:pt>
                      <c:pt idx="801">
                        <c:v>1</c:v>
                      </c:pt>
                      <c:pt idx="802">
                        <c:v>1</c:v>
                      </c:pt>
                      <c:pt idx="803">
                        <c:v>1</c:v>
                      </c:pt>
                      <c:pt idx="804">
                        <c:v>1</c:v>
                      </c:pt>
                      <c:pt idx="805">
                        <c:v>1</c:v>
                      </c:pt>
                      <c:pt idx="806">
                        <c:v>1</c:v>
                      </c:pt>
                      <c:pt idx="807">
                        <c:v>1</c:v>
                      </c:pt>
                      <c:pt idx="808">
                        <c:v>1</c:v>
                      </c:pt>
                      <c:pt idx="809">
                        <c:v>1</c:v>
                      </c:pt>
                      <c:pt idx="810">
                        <c:v>1</c:v>
                      </c:pt>
                      <c:pt idx="811">
                        <c:v>1</c:v>
                      </c:pt>
                      <c:pt idx="812">
                        <c:v>1</c:v>
                      </c:pt>
                      <c:pt idx="813">
                        <c:v>1</c:v>
                      </c:pt>
                      <c:pt idx="814">
                        <c:v>1</c:v>
                      </c:pt>
                      <c:pt idx="815">
                        <c:v>1</c:v>
                      </c:pt>
                      <c:pt idx="816">
                        <c:v>1</c:v>
                      </c:pt>
                      <c:pt idx="817">
                        <c:v>1</c:v>
                      </c:pt>
                      <c:pt idx="818">
                        <c:v>1</c:v>
                      </c:pt>
                      <c:pt idx="819">
                        <c:v>1</c:v>
                      </c:pt>
                      <c:pt idx="820">
                        <c:v>1</c:v>
                      </c:pt>
                      <c:pt idx="821">
                        <c:v>1</c:v>
                      </c:pt>
                      <c:pt idx="822">
                        <c:v>1</c:v>
                      </c:pt>
                      <c:pt idx="823">
                        <c:v>1</c:v>
                      </c:pt>
                      <c:pt idx="824">
                        <c:v>1</c:v>
                      </c:pt>
                      <c:pt idx="825">
                        <c:v>1</c:v>
                      </c:pt>
                      <c:pt idx="826">
                        <c:v>1</c:v>
                      </c:pt>
                      <c:pt idx="827">
                        <c:v>1</c:v>
                      </c:pt>
                      <c:pt idx="828">
                        <c:v>1</c:v>
                      </c:pt>
                      <c:pt idx="829">
                        <c:v>1</c:v>
                      </c:pt>
                      <c:pt idx="830">
                        <c:v>1</c:v>
                      </c:pt>
                      <c:pt idx="831">
                        <c:v>1</c:v>
                      </c:pt>
                      <c:pt idx="832">
                        <c:v>1</c:v>
                      </c:pt>
                      <c:pt idx="833">
                        <c:v>1</c:v>
                      </c:pt>
                      <c:pt idx="834">
                        <c:v>1</c:v>
                      </c:pt>
                      <c:pt idx="835">
                        <c:v>1</c:v>
                      </c:pt>
                      <c:pt idx="836">
                        <c:v>1</c:v>
                      </c:pt>
                      <c:pt idx="837">
                        <c:v>1</c:v>
                      </c:pt>
                      <c:pt idx="838">
                        <c:v>1</c:v>
                      </c:pt>
                      <c:pt idx="839">
                        <c:v>1</c:v>
                      </c:pt>
                      <c:pt idx="840">
                        <c:v>1</c:v>
                      </c:pt>
                      <c:pt idx="841">
                        <c:v>1</c:v>
                      </c:pt>
                      <c:pt idx="842">
                        <c:v>1</c:v>
                      </c:pt>
                      <c:pt idx="843">
                        <c:v>1</c:v>
                      </c:pt>
                      <c:pt idx="844">
                        <c:v>1</c:v>
                      </c:pt>
                      <c:pt idx="845">
                        <c:v>1</c:v>
                      </c:pt>
                      <c:pt idx="846">
                        <c:v>1</c:v>
                      </c:pt>
                      <c:pt idx="847">
                        <c:v>1</c:v>
                      </c:pt>
                      <c:pt idx="848">
                        <c:v>1</c:v>
                      </c:pt>
                      <c:pt idx="849">
                        <c:v>1</c:v>
                      </c:pt>
                      <c:pt idx="850">
                        <c:v>1</c:v>
                      </c:pt>
                      <c:pt idx="851">
                        <c:v>1</c:v>
                      </c:pt>
                      <c:pt idx="852">
                        <c:v>1</c:v>
                      </c:pt>
                      <c:pt idx="853">
                        <c:v>1</c:v>
                      </c:pt>
                      <c:pt idx="854">
                        <c:v>1</c:v>
                      </c:pt>
                      <c:pt idx="855">
                        <c:v>1</c:v>
                      </c:pt>
                      <c:pt idx="856">
                        <c:v>1</c:v>
                      </c:pt>
                      <c:pt idx="857">
                        <c:v>1</c:v>
                      </c:pt>
                      <c:pt idx="858">
                        <c:v>1</c:v>
                      </c:pt>
                      <c:pt idx="859">
                        <c:v>1</c:v>
                      </c:pt>
                      <c:pt idx="860">
                        <c:v>1</c:v>
                      </c:pt>
                      <c:pt idx="861">
                        <c:v>1</c:v>
                      </c:pt>
                      <c:pt idx="862">
                        <c:v>1</c:v>
                      </c:pt>
                      <c:pt idx="863">
                        <c:v>1</c:v>
                      </c:pt>
                      <c:pt idx="864">
                        <c:v>1</c:v>
                      </c:pt>
                      <c:pt idx="865">
                        <c:v>1</c:v>
                      </c:pt>
                      <c:pt idx="866">
                        <c:v>1</c:v>
                      </c:pt>
                      <c:pt idx="867">
                        <c:v>1</c:v>
                      </c:pt>
                      <c:pt idx="868">
                        <c:v>1</c:v>
                      </c:pt>
                      <c:pt idx="869">
                        <c:v>1</c:v>
                      </c:pt>
                      <c:pt idx="870">
                        <c:v>1</c:v>
                      </c:pt>
                      <c:pt idx="871">
                        <c:v>1</c:v>
                      </c:pt>
                      <c:pt idx="872">
                        <c:v>1</c:v>
                      </c:pt>
                      <c:pt idx="873">
                        <c:v>1</c:v>
                      </c:pt>
                      <c:pt idx="874">
                        <c:v>1</c:v>
                      </c:pt>
                      <c:pt idx="875">
                        <c:v>1</c:v>
                      </c:pt>
                      <c:pt idx="876">
                        <c:v>1</c:v>
                      </c:pt>
                      <c:pt idx="877">
                        <c:v>1</c:v>
                      </c:pt>
                      <c:pt idx="878">
                        <c:v>1</c:v>
                      </c:pt>
                      <c:pt idx="879">
                        <c:v>1</c:v>
                      </c:pt>
                      <c:pt idx="880">
                        <c:v>1</c:v>
                      </c:pt>
                      <c:pt idx="881">
                        <c:v>1</c:v>
                      </c:pt>
                      <c:pt idx="882">
                        <c:v>1</c:v>
                      </c:pt>
                      <c:pt idx="883">
                        <c:v>1</c:v>
                      </c:pt>
                      <c:pt idx="884">
                        <c:v>1</c:v>
                      </c:pt>
                      <c:pt idx="885">
                        <c:v>1</c:v>
                      </c:pt>
                      <c:pt idx="886">
                        <c:v>1</c:v>
                      </c:pt>
                      <c:pt idx="887">
                        <c:v>1</c:v>
                      </c:pt>
                      <c:pt idx="888">
                        <c:v>1</c:v>
                      </c:pt>
                      <c:pt idx="889">
                        <c:v>1</c:v>
                      </c:pt>
                      <c:pt idx="890">
                        <c:v>1</c:v>
                      </c:pt>
                      <c:pt idx="891">
                        <c:v>1</c:v>
                      </c:pt>
                      <c:pt idx="892">
                        <c:v>1</c:v>
                      </c:pt>
                      <c:pt idx="893">
                        <c:v>1</c:v>
                      </c:pt>
                      <c:pt idx="894">
                        <c:v>1</c:v>
                      </c:pt>
                      <c:pt idx="895">
                        <c:v>1</c:v>
                      </c:pt>
                      <c:pt idx="896">
                        <c:v>1</c:v>
                      </c:pt>
                      <c:pt idx="897">
                        <c:v>1</c:v>
                      </c:pt>
                      <c:pt idx="898">
                        <c:v>1</c:v>
                      </c:pt>
                      <c:pt idx="899">
                        <c:v>1</c:v>
                      </c:pt>
                      <c:pt idx="900">
                        <c:v>1</c:v>
                      </c:pt>
                      <c:pt idx="901">
                        <c:v>1</c:v>
                      </c:pt>
                      <c:pt idx="902">
                        <c:v>1</c:v>
                      </c:pt>
                      <c:pt idx="903">
                        <c:v>1</c:v>
                      </c:pt>
                      <c:pt idx="904">
                        <c:v>1</c:v>
                      </c:pt>
                      <c:pt idx="905">
                        <c:v>1</c:v>
                      </c:pt>
                      <c:pt idx="906">
                        <c:v>1</c:v>
                      </c:pt>
                      <c:pt idx="907">
                        <c:v>1</c:v>
                      </c:pt>
                      <c:pt idx="908">
                        <c:v>1</c:v>
                      </c:pt>
                      <c:pt idx="909">
                        <c:v>1</c:v>
                      </c:pt>
                      <c:pt idx="910">
                        <c:v>1</c:v>
                      </c:pt>
                      <c:pt idx="911">
                        <c:v>1</c:v>
                      </c:pt>
                      <c:pt idx="912">
                        <c:v>1</c:v>
                      </c:pt>
                      <c:pt idx="913">
                        <c:v>1</c:v>
                      </c:pt>
                      <c:pt idx="914">
                        <c:v>1</c:v>
                      </c:pt>
                      <c:pt idx="915">
                        <c:v>1</c:v>
                      </c:pt>
                      <c:pt idx="916">
                        <c:v>1</c:v>
                      </c:pt>
                      <c:pt idx="917">
                        <c:v>1</c:v>
                      </c:pt>
                      <c:pt idx="918">
                        <c:v>1</c:v>
                      </c:pt>
                      <c:pt idx="919">
                        <c:v>1</c:v>
                      </c:pt>
                      <c:pt idx="920">
                        <c:v>1</c:v>
                      </c:pt>
                      <c:pt idx="921">
                        <c:v>1</c:v>
                      </c:pt>
                      <c:pt idx="922">
                        <c:v>1</c:v>
                      </c:pt>
                      <c:pt idx="923">
                        <c:v>1</c:v>
                      </c:pt>
                      <c:pt idx="924">
                        <c:v>1</c:v>
                      </c:pt>
                      <c:pt idx="925">
                        <c:v>1</c:v>
                      </c:pt>
                      <c:pt idx="926">
                        <c:v>1</c:v>
                      </c:pt>
                      <c:pt idx="927">
                        <c:v>1</c:v>
                      </c:pt>
                      <c:pt idx="928">
                        <c:v>1</c:v>
                      </c:pt>
                      <c:pt idx="929">
                        <c:v>1</c:v>
                      </c:pt>
                      <c:pt idx="930">
                        <c:v>1</c:v>
                      </c:pt>
                      <c:pt idx="931">
                        <c:v>1</c:v>
                      </c:pt>
                      <c:pt idx="932">
                        <c:v>1</c:v>
                      </c:pt>
                      <c:pt idx="933">
                        <c:v>1</c:v>
                      </c:pt>
                      <c:pt idx="934">
                        <c:v>1</c:v>
                      </c:pt>
                      <c:pt idx="935">
                        <c:v>1</c:v>
                      </c:pt>
                      <c:pt idx="936">
                        <c:v>1</c:v>
                      </c:pt>
                      <c:pt idx="937">
                        <c:v>1</c:v>
                      </c:pt>
                      <c:pt idx="938">
                        <c:v>1</c:v>
                      </c:pt>
                      <c:pt idx="939">
                        <c:v>1</c:v>
                      </c:pt>
                      <c:pt idx="940">
                        <c:v>1</c:v>
                      </c:pt>
                      <c:pt idx="941">
                        <c:v>1</c:v>
                      </c:pt>
                      <c:pt idx="942">
                        <c:v>1</c:v>
                      </c:pt>
                      <c:pt idx="943">
                        <c:v>1</c:v>
                      </c:pt>
                      <c:pt idx="944">
                        <c:v>1</c:v>
                      </c:pt>
                      <c:pt idx="945">
                        <c:v>1</c:v>
                      </c:pt>
                      <c:pt idx="946">
                        <c:v>1</c:v>
                      </c:pt>
                      <c:pt idx="947">
                        <c:v>1</c:v>
                      </c:pt>
                      <c:pt idx="948">
                        <c:v>1</c:v>
                      </c:pt>
                      <c:pt idx="949">
                        <c:v>1</c:v>
                      </c:pt>
                      <c:pt idx="950">
                        <c:v>1</c:v>
                      </c:pt>
                      <c:pt idx="951">
                        <c:v>1</c:v>
                      </c:pt>
                      <c:pt idx="952">
                        <c:v>1</c:v>
                      </c:pt>
                      <c:pt idx="953">
                        <c:v>1</c:v>
                      </c:pt>
                      <c:pt idx="954">
                        <c:v>1</c:v>
                      </c:pt>
                      <c:pt idx="955">
                        <c:v>1</c:v>
                      </c:pt>
                      <c:pt idx="956">
                        <c:v>1</c:v>
                      </c:pt>
                      <c:pt idx="957">
                        <c:v>1</c:v>
                      </c:pt>
                      <c:pt idx="958">
                        <c:v>1</c:v>
                      </c:pt>
                      <c:pt idx="959">
                        <c:v>1</c:v>
                      </c:pt>
                      <c:pt idx="960">
                        <c:v>1</c:v>
                      </c:pt>
                      <c:pt idx="961">
                        <c:v>1</c:v>
                      </c:pt>
                      <c:pt idx="962">
                        <c:v>1</c:v>
                      </c:pt>
                      <c:pt idx="963">
                        <c:v>1</c:v>
                      </c:pt>
                      <c:pt idx="964">
                        <c:v>1</c:v>
                      </c:pt>
                      <c:pt idx="965">
                        <c:v>1</c:v>
                      </c:pt>
                      <c:pt idx="966">
                        <c:v>1</c:v>
                      </c:pt>
                      <c:pt idx="967">
                        <c:v>1</c:v>
                      </c:pt>
                      <c:pt idx="968">
                        <c:v>1</c:v>
                      </c:pt>
                      <c:pt idx="969">
                        <c:v>1</c:v>
                      </c:pt>
                      <c:pt idx="970">
                        <c:v>1</c:v>
                      </c:pt>
                      <c:pt idx="971">
                        <c:v>1</c:v>
                      </c:pt>
                      <c:pt idx="972">
                        <c:v>1</c:v>
                      </c:pt>
                      <c:pt idx="973">
                        <c:v>1</c:v>
                      </c:pt>
                      <c:pt idx="974">
                        <c:v>1</c:v>
                      </c:pt>
                      <c:pt idx="975">
                        <c:v>1</c:v>
                      </c:pt>
                      <c:pt idx="976">
                        <c:v>1</c:v>
                      </c:pt>
                      <c:pt idx="977">
                        <c:v>1</c:v>
                      </c:pt>
                      <c:pt idx="978">
                        <c:v>1</c:v>
                      </c:pt>
                      <c:pt idx="979">
                        <c:v>1</c:v>
                      </c:pt>
                      <c:pt idx="980">
                        <c:v>1</c:v>
                      </c:pt>
                      <c:pt idx="981">
                        <c:v>1</c:v>
                      </c:pt>
                      <c:pt idx="982">
                        <c:v>1</c:v>
                      </c:pt>
                      <c:pt idx="983">
                        <c:v>1</c:v>
                      </c:pt>
                      <c:pt idx="984">
                        <c:v>1</c:v>
                      </c:pt>
                      <c:pt idx="985">
                        <c:v>1</c:v>
                      </c:pt>
                      <c:pt idx="986">
                        <c:v>1</c:v>
                      </c:pt>
                      <c:pt idx="987">
                        <c:v>1</c:v>
                      </c:pt>
                      <c:pt idx="988">
                        <c:v>1</c:v>
                      </c:pt>
                      <c:pt idx="989">
                        <c:v>1</c:v>
                      </c:pt>
                      <c:pt idx="990">
                        <c:v>1</c:v>
                      </c:pt>
                      <c:pt idx="991">
                        <c:v>1</c:v>
                      </c:pt>
                      <c:pt idx="992">
                        <c:v>1</c:v>
                      </c:pt>
                      <c:pt idx="993">
                        <c:v>1</c:v>
                      </c:pt>
                      <c:pt idx="994">
                        <c:v>1</c:v>
                      </c:pt>
                      <c:pt idx="995">
                        <c:v>1</c:v>
                      </c:pt>
                      <c:pt idx="996">
                        <c:v>1</c:v>
                      </c:pt>
                      <c:pt idx="997">
                        <c:v>1</c:v>
                      </c:pt>
                      <c:pt idx="998">
                        <c:v>1</c:v>
                      </c:pt>
                      <c:pt idx="999">
                        <c:v>1</c:v>
                      </c:pt>
                      <c:pt idx="1000">
                        <c:v>1</c:v>
                      </c:pt>
                      <c:pt idx="1001">
                        <c:v>1</c:v>
                      </c:pt>
                      <c:pt idx="1002">
                        <c:v>1</c:v>
                      </c:pt>
                      <c:pt idx="1003">
                        <c:v>1</c:v>
                      </c:pt>
                      <c:pt idx="1004">
                        <c:v>1</c:v>
                      </c:pt>
                      <c:pt idx="1005">
                        <c:v>1</c:v>
                      </c:pt>
                      <c:pt idx="1006">
                        <c:v>1</c:v>
                      </c:pt>
                      <c:pt idx="1007">
                        <c:v>1</c:v>
                      </c:pt>
                      <c:pt idx="1008">
                        <c:v>1</c:v>
                      </c:pt>
                      <c:pt idx="1009">
                        <c:v>1</c:v>
                      </c:pt>
                      <c:pt idx="1010">
                        <c:v>1</c:v>
                      </c:pt>
                      <c:pt idx="1011">
                        <c:v>1</c:v>
                      </c:pt>
                      <c:pt idx="1012">
                        <c:v>1</c:v>
                      </c:pt>
                      <c:pt idx="1013">
                        <c:v>1</c:v>
                      </c:pt>
                      <c:pt idx="1014">
                        <c:v>1</c:v>
                      </c:pt>
                      <c:pt idx="1015">
                        <c:v>1</c:v>
                      </c:pt>
                      <c:pt idx="1016">
                        <c:v>1</c:v>
                      </c:pt>
                      <c:pt idx="1017">
                        <c:v>1</c:v>
                      </c:pt>
                      <c:pt idx="1018">
                        <c:v>1</c:v>
                      </c:pt>
                      <c:pt idx="1019">
                        <c:v>1</c:v>
                      </c:pt>
                      <c:pt idx="1020">
                        <c:v>1</c:v>
                      </c:pt>
                      <c:pt idx="1021">
                        <c:v>1</c:v>
                      </c:pt>
                      <c:pt idx="1022">
                        <c:v>1</c:v>
                      </c:pt>
                      <c:pt idx="1023">
                        <c:v>1</c:v>
                      </c:pt>
                      <c:pt idx="1024">
                        <c:v>1</c:v>
                      </c:pt>
                      <c:pt idx="1025">
                        <c:v>1</c:v>
                      </c:pt>
                      <c:pt idx="1026">
                        <c:v>1</c:v>
                      </c:pt>
                      <c:pt idx="1027">
                        <c:v>1</c:v>
                      </c:pt>
                      <c:pt idx="1028">
                        <c:v>1</c:v>
                      </c:pt>
                      <c:pt idx="1029">
                        <c:v>1</c:v>
                      </c:pt>
                      <c:pt idx="1030">
                        <c:v>1</c:v>
                      </c:pt>
                      <c:pt idx="1031">
                        <c:v>1</c:v>
                      </c:pt>
                      <c:pt idx="1032">
                        <c:v>1</c:v>
                      </c:pt>
                      <c:pt idx="1033">
                        <c:v>1</c:v>
                      </c:pt>
                      <c:pt idx="1034">
                        <c:v>1</c:v>
                      </c:pt>
                      <c:pt idx="1035">
                        <c:v>1</c:v>
                      </c:pt>
                      <c:pt idx="1036">
                        <c:v>1</c:v>
                      </c:pt>
                      <c:pt idx="1037">
                        <c:v>1</c:v>
                      </c:pt>
                      <c:pt idx="1038">
                        <c:v>1</c:v>
                      </c:pt>
                      <c:pt idx="1039">
                        <c:v>1</c:v>
                      </c:pt>
                      <c:pt idx="1040">
                        <c:v>1</c:v>
                      </c:pt>
                      <c:pt idx="1041">
                        <c:v>1</c:v>
                      </c:pt>
                      <c:pt idx="1042">
                        <c:v>1</c:v>
                      </c:pt>
                      <c:pt idx="1043">
                        <c:v>1</c:v>
                      </c:pt>
                      <c:pt idx="1044">
                        <c:v>1</c:v>
                      </c:pt>
                      <c:pt idx="1045">
                        <c:v>1</c:v>
                      </c:pt>
                      <c:pt idx="1046">
                        <c:v>1</c:v>
                      </c:pt>
                      <c:pt idx="1047">
                        <c:v>1</c:v>
                      </c:pt>
                      <c:pt idx="1048">
                        <c:v>1</c:v>
                      </c:pt>
                      <c:pt idx="1049">
                        <c:v>1</c:v>
                      </c:pt>
                      <c:pt idx="1050">
                        <c:v>1</c:v>
                      </c:pt>
                      <c:pt idx="1051">
                        <c:v>1</c:v>
                      </c:pt>
                      <c:pt idx="1052">
                        <c:v>1</c:v>
                      </c:pt>
                      <c:pt idx="1053">
                        <c:v>1</c:v>
                      </c:pt>
                      <c:pt idx="1054">
                        <c:v>1</c:v>
                      </c:pt>
                      <c:pt idx="1055">
                        <c:v>1</c:v>
                      </c:pt>
                      <c:pt idx="1056">
                        <c:v>1</c:v>
                      </c:pt>
                      <c:pt idx="1057">
                        <c:v>1</c:v>
                      </c:pt>
                      <c:pt idx="1058">
                        <c:v>1</c:v>
                      </c:pt>
                      <c:pt idx="1059">
                        <c:v>1</c:v>
                      </c:pt>
                      <c:pt idx="1060">
                        <c:v>1</c:v>
                      </c:pt>
                      <c:pt idx="1061">
                        <c:v>1</c:v>
                      </c:pt>
                      <c:pt idx="1062">
                        <c:v>1</c:v>
                      </c:pt>
                      <c:pt idx="1063">
                        <c:v>1</c:v>
                      </c:pt>
                      <c:pt idx="1064">
                        <c:v>1</c:v>
                      </c:pt>
                      <c:pt idx="1065">
                        <c:v>1</c:v>
                      </c:pt>
                      <c:pt idx="1066">
                        <c:v>1</c:v>
                      </c:pt>
                      <c:pt idx="1067">
                        <c:v>1</c:v>
                      </c:pt>
                      <c:pt idx="1068">
                        <c:v>1</c:v>
                      </c:pt>
                      <c:pt idx="1069">
                        <c:v>1</c:v>
                      </c:pt>
                      <c:pt idx="1070">
                        <c:v>1</c:v>
                      </c:pt>
                      <c:pt idx="1071">
                        <c:v>1</c:v>
                      </c:pt>
                      <c:pt idx="1072">
                        <c:v>1</c:v>
                      </c:pt>
                      <c:pt idx="1073">
                        <c:v>1</c:v>
                      </c:pt>
                      <c:pt idx="1074">
                        <c:v>1</c:v>
                      </c:pt>
                      <c:pt idx="1075">
                        <c:v>1</c:v>
                      </c:pt>
                      <c:pt idx="1076">
                        <c:v>1</c:v>
                      </c:pt>
                      <c:pt idx="1077">
                        <c:v>1</c:v>
                      </c:pt>
                      <c:pt idx="1078">
                        <c:v>1</c:v>
                      </c:pt>
                      <c:pt idx="1079">
                        <c:v>1</c:v>
                      </c:pt>
                      <c:pt idx="1080">
                        <c:v>1</c:v>
                      </c:pt>
                      <c:pt idx="1081">
                        <c:v>1</c:v>
                      </c:pt>
                      <c:pt idx="1082">
                        <c:v>1</c:v>
                      </c:pt>
                      <c:pt idx="1083">
                        <c:v>1</c:v>
                      </c:pt>
                      <c:pt idx="1084">
                        <c:v>1</c:v>
                      </c:pt>
                      <c:pt idx="1085">
                        <c:v>1</c:v>
                      </c:pt>
                      <c:pt idx="1086">
                        <c:v>1</c:v>
                      </c:pt>
                      <c:pt idx="1087">
                        <c:v>1</c:v>
                      </c:pt>
                      <c:pt idx="1088">
                        <c:v>1</c:v>
                      </c:pt>
                      <c:pt idx="1089">
                        <c:v>1</c:v>
                      </c:pt>
                      <c:pt idx="1090">
                        <c:v>1</c:v>
                      </c:pt>
                      <c:pt idx="1091">
                        <c:v>1</c:v>
                      </c:pt>
                      <c:pt idx="1092">
                        <c:v>1</c:v>
                      </c:pt>
                      <c:pt idx="1093">
                        <c:v>1</c:v>
                      </c:pt>
                      <c:pt idx="1094">
                        <c:v>1</c:v>
                      </c:pt>
                      <c:pt idx="1095">
                        <c:v>1</c:v>
                      </c:pt>
                      <c:pt idx="1096">
                        <c:v>1</c:v>
                      </c:pt>
                      <c:pt idx="1097">
                        <c:v>1</c:v>
                      </c:pt>
                      <c:pt idx="1098">
                        <c:v>1</c:v>
                      </c:pt>
                      <c:pt idx="1099">
                        <c:v>1</c:v>
                      </c:pt>
                      <c:pt idx="1100">
                        <c:v>1</c:v>
                      </c:pt>
                      <c:pt idx="1101">
                        <c:v>1</c:v>
                      </c:pt>
                      <c:pt idx="1102">
                        <c:v>1</c:v>
                      </c:pt>
                      <c:pt idx="1103">
                        <c:v>1</c:v>
                      </c:pt>
                      <c:pt idx="1104">
                        <c:v>1</c:v>
                      </c:pt>
                      <c:pt idx="1105">
                        <c:v>1</c:v>
                      </c:pt>
                      <c:pt idx="1106">
                        <c:v>1</c:v>
                      </c:pt>
                      <c:pt idx="1107">
                        <c:v>1</c:v>
                      </c:pt>
                      <c:pt idx="1108">
                        <c:v>1</c:v>
                      </c:pt>
                      <c:pt idx="1109">
                        <c:v>1</c:v>
                      </c:pt>
                      <c:pt idx="1110">
                        <c:v>1</c:v>
                      </c:pt>
                      <c:pt idx="1111">
                        <c:v>1</c:v>
                      </c:pt>
                      <c:pt idx="1112">
                        <c:v>1</c:v>
                      </c:pt>
                      <c:pt idx="1113">
                        <c:v>1</c:v>
                      </c:pt>
                      <c:pt idx="1114">
                        <c:v>1</c:v>
                      </c:pt>
                      <c:pt idx="1115">
                        <c:v>1</c:v>
                      </c:pt>
                      <c:pt idx="1116">
                        <c:v>1</c:v>
                      </c:pt>
                      <c:pt idx="1117">
                        <c:v>1</c:v>
                      </c:pt>
                      <c:pt idx="1118">
                        <c:v>1</c:v>
                      </c:pt>
                      <c:pt idx="1119">
                        <c:v>1</c:v>
                      </c:pt>
                      <c:pt idx="1120">
                        <c:v>1</c:v>
                      </c:pt>
                      <c:pt idx="1121">
                        <c:v>1</c:v>
                      </c:pt>
                      <c:pt idx="1122">
                        <c:v>1</c:v>
                      </c:pt>
                      <c:pt idx="1123">
                        <c:v>1</c:v>
                      </c:pt>
                      <c:pt idx="1124">
                        <c:v>1</c:v>
                      </c:pt>
                      <c:pt idx="1125">
                        <c:v>1</c:v>
                      </c:pt>
                      <c:pt idx="1126">
                        <c:v>1</c:v>
                      </c:pt>
                      <c:pt idx="1127">
                        <c:v>1</c:v>
                      </c:pt>
                      <c:pt idx="1128">
                        <c:v>1</c:v>
                      </c:pt>
                      <c:pt idx="1129">
                        <c:v>1</c:v>
                      </c:pt>
                      <c:pt idx="1130">
                        <c:v>1</c:v>
                      </c:pt>
                      <c:pt idx="1131">
                        <c:v>1</c:v>
                      </c:pt>
                      <c:pt idx="1132">
                        <c:v>1</c:v>
                      </c:pt>
                      <c:pt idx="1133">
                        <c:v>1</c:v>
                      </c:pt>
                      <c:pt idx="1134">
                        <c:v>1</c:v>
                      </c:pt>
                      <c:pt idx="1135">
                        <c:v>1</c:v>
                      </c:pt>
                      <c:pt idx="1136">
                        <c:v>1</c:v>
                      </c:pt>
                      <c:pt idx="1137">
                        <c:v>1</c:v>
                      </c:pt>
                      <c:pt idx="1138">
                        <c:v>1</c:v>
                      </c:pt>
                      <c:pt idx="1139">
                        <c:v>1</c:v>
                      </c:pt>
                      <c:pt idx="1140">
                        <c:v>1</c:v>
                      </c:pt>
                      <c:pt idx="1141">
                        <c:v>1</c:v>
                      </c:pt>
                      <c:pt idx="1142">
                        <c:v>1</c:v>
                      </c:pt>
                      <c:pt idx="1143">
                        <c:v>1</c:v>
                      </c:pt>
                      <c:pt idx="1144">
                        <c:v>1</c:v>
                      </c:pt>
                      <c:pt idx="1145">
                        <c:v>1</c:v>
                      </c:pt>
                      <c:pt idx="1146">
                        <c:v>1</c:v>
                      </c:pt>
                      <c:pt idx="1147">
                        <c:v>1</c:v>
                      </c:pt>
                      <c:pt idx="1148">
                        <c:v>1</c:v>
                      </c:pt>
                      <c:pt idx="1149">
                        <c:v>1</c:v>
                      </c:pt>
                      <c:pt idx="1150">
                        <c:v>1</c:v>
                      </c:pt>
                      <c:pt idx="1151">
                        <c:v>1</c:v>
                      </c:pt>
                      <c:pt idx="1152">
                        <c:v>1</c:v>
                      </c:pt>
                      <c:pt idx="1153">
                        <c:v>1</c:v>
                      </c:pt>
                      <c:pt idx="1154">
                        <c:v>1</c:v>
                      </c:pt>
                      <c:pt idx="1155">
                        <c:v>1</c:v>
                      </c:pt>
                      <c:pt idx="1156">
                        <c:v>1</c:v>
                      </c:pt>
                      <c:pt idx="1157">
                        <c:v>1</c:v>
                      </c:pt>
                      <c:pt idx="1158">
                        <c:v>1</c:v>
                      </c:pt>
                      <c:pt idx="1159">
                        <c:v>1</c:v>
                      </c:pt>
                      <c:pt idx="1160">
                        <c:v>1</c:v>
                      </c:pt>
                      <c:pt idx="1161">
                        <c:v>1</c:v>
                      </c:pt>
                      <c:pt idx="1162">
                        <c:v>1</c:v>
                      </c:pt>
                      <c:pt idx="1163">
                        <c:v>1</c:v>
                      </c:pt>
                      <c:pt idx="1164">
                        <c:v>1</c:v>
                      </c:pt>
                      <c:pt idx="1165">
                        <c:v>1</c:v>
                      </c:pt>
                      <c:pt idx="1166">
                        <c:v>1</c:v>
                      </c:pt>
                      <c:pt idx="1167">
                        <c:v>1</c:v>
                      </c:pt>
                      <c:pt idx="1168">
                        <c:v>1</c:v>
                      </c:pt>
                      <c:pt idx="1169">
                        <c:v>1</c:v>
                      </c:pt>
                      <c:pt idx="1170">
                        <c:v>1</c:v>
                      </c:pt>
                      <c:pt idx="1171">
                        <c:v>1</c:v>
                      </c:pt>
                      <c:pt idx="1172">
                        <c:v>1</c:v>
                      </c:pt>
                      <c:pt idx="1173">
                        <c:v>1</c:v>
                      </c:pt>
                      <c:pt idx="1174">
                        <c:v>1</c:v>
                      </c:pt>
                      <c:pt idx="1175">
                        <c:v>1</c:v>
                      </c:pt>
                      <c:pt idx="1176">
                        <c:v>1</c:v>
                      </c:pt>
                      <c:pt idx="1177">
                        <c:v>1</c:v>
                      </c:pt>
                      <c:pt idx="1178">
                        <c:v>1</c:v>
                      </c:pt>
                      <c:pt idx="1179">
                        <c:v>1</c:v>
                      </c:pt>
                      <c:pt idx="1180">
                        <c:v>1</c:v>
                      </c:pt>
                      <c:pt idx="1181">
                        <c:v>1</c:v>
                      </c:pt>
                      <c:pt idx="1182">
                        <c:v>1</c:v>
                      </c:pt>
                      <c:pt idx="1183">
                        <c:v>1</c:v>
                      </c:pt>
                      <c:pt idx="1184">
                        <c:v>1</c:v>
                      </c:pt>
                      <c:pt idx="1185">
                        <c:v>1</c:v>
                      </c:pt>
                      <c:pt idx="1186">
                        <c:v>1</c:v>
                      </c:pt>
                      <c:pt idx="1187">
                        <c:v>1</c:v>
                      </c:pt>
                      <c:pt idx="1188">
                        <c:v>1</c:v>
                      </c:pt>
                      <c:pt idx="1189">
                        <c:v>1</c:v>
                      </c:pt>
                      <c:pt idx="1190">
                        <c:v>1</c:v>
                      </c:pt>
                      <c:pt idx="1191">
                        <c:v>1</c:v>
                      </c:pt>
                      <c:pt idx="1192">
                        <c:v>1</c:v>
                      </c:pt>
                      <c:pt idx="1193">
                        <c:v>1</c:v>
                      </c:pt>
                      <c:pt idx="1194">
                        <c:v>1</c:v>
                      </c:pt>
                      <c:pt idx="1195">
                        <c:v>1</c:v>
                      </c:pt>
                      <c:pt idx="1196">
                        <c:v>1</c:v>
                      </c:pt>
                      <c:pt idx="1197">
                        <c:v>1</c:v>
                      </c:pt>
                      <c:pt idx="1198">
                        <c:v>1</c:v>
                      </c:pt>
                      <c:pt idx="1199">
                        <c:v>1</c:v>
                      </c:pt>
                      <c:pt idx="1200">
                        <c:v>1</c:v>
                      </c:pt>
                      <c:pt idx="1201">
                        <c:v>1</c:v>
                      </c:pt>
                      <c:pt idx="1202">
                        <c:v>1</c:v>
                      </c:pt>
                      <c:pt idx="1203">
                        <c:v>1</c:v>
                      </c:pt>
                      <c:pt idx="1204">
                        <c:v>1</c:v>
                      </c:pt>
                      <c:pt idx="1205">
                        <c:v>1</c:v>
                      </c:pt>
                      <c:pt idx="1206">
                        <c:v>1</c:v>
                      </c:pt>
                      <c:pt idx="1207">
                        <c:v>1</c:v>
                      </c:pt>
                      <c:pt idx="1208">
                        <c:v>1</c:v>
                      </c:pt>
                      <c:pt idx="1209">
                        <c:v>1</c:v>
                      </c:pt>
                      <c:pt idx="1210">
                        <c:v>1</c:v>
                      </c:pt>
                      <c:pt idx="1211">
                        <c:v>1</c:v>
                      </c:pt>
                      <c:pt idx="1212">
                        <c:v>1</c:v>
                      </c:pt>
                      <c:pt idx="1213">
                        <c:v>1</c:v>
                      </c:pt>
                      <c:pt idx="1214">
                        <c:v>1</c:v>
                      </c:pt>
                      <c:pt idx="1215">
                        <c:v>1</c:v>
                      </c:pt>
                      <c:pt idx="1216">
                        <c:v>1</c:v>
                      </c:pt>
                      <c:pt idx="1217">
                        <c:v>1</c:v>
                      </c:pt>
                      <c:pt idx="1218">
                        <c:v>1</c:v>
                      </c:pt>
                      <c:pt idx="1219">
                        <c:v>1</c:v>
                      </c:pt>
                      <c:pt idx="1220">
                        <c:v>1</c:v>
                      </c:pt>
                      <c:pt idx="1221">
                        <c:v>1</c:v>
                      </c:pt>
                      <c:pt idx="1222">
                        <c:v>1</c:v>
                      </c:pt>
                      <c:pt idx="1223">
                        <c:v>1</c:v>
                      </c:pt>
                      <c:pt idx="1224">
                        <c:v>1</c:v>
                      </c:pt>
                      <c:pt idx="1225">
                        <c:v>1</c:v>
                      </c:pt>
                      <c:pt idx="1226">
                        <c:v>1</c:v>
                      </c:pt>
                      <c:pt idx="1227">
                        <c:v>1</c:v>
                      </c:pt>
                      <c:pt idx="1228">
                        <c:v>1</c:v>
                      </c:pt>
                      <c:pt idx="1229">
                        <c:v>1</c:v>
                      </c:pt>
                      <c:pt idx="1230">
                        <c:v>1</c:v>
                      </c:pt>
                      <c:pt idx="1231">
                        <c:v>1</c:v>
                      </c:pt>
                      <c:pt idx="1232">
                        <c:v>1</c:v>
                      </c:pt>
                      <c:pt idx="1233">
                        <c:v>1</c:v>
                      </c:pt>
                      <c:pt idx="1234">
                        <c:v>1</c:v>
                      </c:pt>
                      <c:pt idx="1235">
                        <c:v>1</c:v>
                      </c:pt>
                      <c:pt idx="1236">
                        <c:v>1</c:v>
                      </c:pt>
                      <c:pt idx="1237">
                        <c:v>1</c:v>
                      </c:pt>
                      <c:pt idx="1238">
                        <c:v>1</c:v>
                      </c:pt>
                      <c:pt idx="1239">
                        <c:v>1</c:v>
                      </c:pt>
                      <c:pt idx="1240">
                        <c:v>1</c:v>
                      </c:pt>
                      <c:pt idx="1241">
                        <c:v>1</c:v>
                      </c:pt>
                      <c:pt idx="1242">
                        <c:v>1</c:v>
                      </c:pt>
                      <c:pt idx="1243">
                        <c:v>1</c:v>
                      </c:pt>
                      <c:pt idx="1244">
                        <c:v>1</c:v>
                      </c:pt>
                      <c:pt idx="1245">
                        <c:v>1</c:v>
                      </c:pt>
                      <c:pt idx="1246">
                        <c:v>1</c:v>
                      </c:pt>
                      <c:pt idx="1247">
                        <c:v>1</c:v>
                      </c:pt>
                      <c:pt idx="1248">
                        <c:v>1</c:v>
                      </c:pt>
                      <c:pt idx="1249">
                        <c:v>1</c:v>
                      </c:pt>
                      <c:pt idx="1250">
                        <c:v>1</c:v>
                      </c:pt>
                      <c:pt idx="1251">
                        <c:v>1</c:v>
                      </c:pt>
                      <c:pt idx="1252">
                        <c:v>1</c:v>
                      </c:pt>
                      <c:pt idx="1253">
                        <c:v>1</c:v>
                      </c:pt>
                      <c:pt idx="1254">
                        <c:v>1</c:v>
                      </c:pt>
                      <c:pt idx="1255">
                        <c:v>1</c:v>
                      </c:pt>
                      <c:pt idx="1256">
                        <c:v>1</c:v>
                      </c:pt>
                      <c:pt idx="1257">
                        <c:v>1</c:v>
                      </c:pt>
                      <c:pt idx="1258">
                        <c:v>1</c:v>
                      </c:pt>
                      <c:pt idx="1259">
                        <c:v>1</c:v>
                      </c:pt>
                      <c:pt idx="1260">
                        <c:v>1</c:v>
                      </c:pt>
                      <c:pt idx="1261">
                        <c:v>1</c:v>
                      </c:pt>
                      <c:pt idx="1262">
                        <c:v>1</c:v>
                      </c:pt>
                      <c:pt idx="1263">
                        <c:v>1</c:v>
                      </c:pt>
                      <c:pt idx="1264">
                        <c:v>1</c:v>
                      </c:pt>
                      <c:pt idx="1265">
                        <c:v>1</c:v>
                      </c:pt>
                      <c:pt idx="1266">
                        <c:v>1</c:v>
                      </c:pt>
                      <c:pt idx="1267">
                        <c:v>1</c:v>
                      </c:pt>
                      <c:pt idx="1268">
                        <c:v>1</c:v>
                      </c:pt>
                      <c:pt idx="1269">
                        <c:v>1</c:v>
                      </c:pt>
                      <c:pt idx="1270">
                        <c:v>1</c:v>
                      </c:pt>
                      <c:pt idx="1271">
                        <c:v>1</c:v>
                      </c:pt>
                      <c:pt idx="1272">
                        <c:v>1</c:v>
                      </c:pt>
                      <c:pt idx="1273">
                        <c:v>1</c:v>
                      </c:pt>
                      <c:pt idx="1274">
                        <c:v>1</c:v>
                      </c:pt>
                      <c:pt idx="1275">
                        <c:v>1</c:v>
                      </c:pt>
                      <c:pt idx="1276">
                        <c:v>1</c:v>
                      </c:pt>
                      <c:pt idx="1277">
                        <c:v>1</c:v>
                      </c:pt>
                      <c:pt idx="1278">
                        <c:v>1</c:v>
                      </c:pt>
                      <c:pt idx="1279">
                        <c:v>1</c:v>
                      </c:pt>
                      <c:pt idx="1280">
                        <c:v>1</c:v>
                      </c:pt>
                      <c:pt idx="1281">
                        <c:v>1</c:v>
                      </c:pt>
                      <c:pt idx="1282">
                        <c:v>1</c:v>
                      </c:pt>
                      <c:pt idx="1283">
                        <c:v>1</c:v>
                      </c:pt>
                      <c:pt idx="1284">
                        <c:v>1</c:v>
                      </c:pt>
                      <c:pt idx="1285">
                        <c:v>1</c:v>
                      </c:pt>
                      <c:pt idx="1286">
                        <c:v>1</c:v>
                      </c:pt>
                      <c:pt idx="1287">
                        <c:v>1</c:v>
                      </c:pt>
                      <c:pt idx="1288">
                        <c:v>1</c:v>
                      </c:pt>
                      <c:pt idx="1289">
                        <c:v>1</c:v>
                      </c:pt>
                      <c:pt idx="1290">
                        <c:v>1</c:v>
                      </c:pt>
                      <c:pt idx="1291">
                        <c:v>1</c:v>
                      </c:pt>
                      <c:pt idx="1292">
                        <c:v>1</c:v>
                      </c:pt>
                      <c:pt idx="1293">
                        <c:v>1</c:v>
                      </c:pt>
                      <c:pt idx="1294">
                        <c:v>1</c:v>
                      </c:pt>
                      <c:pt idx="1295">
                        <c:v>1</c:v>
                      </c:pt>
                      <c:pt idx="1296">
                        <c:v>1</c:v>
                      </c:pt>
                      <c:pt idx="1297">
                        <c:v>1</c:v>
                      </c:pt>
                      <c:pt idx="1298">
                        <c:v>1</c:v>
                      </c:pt>
                      <c:pt idx="1299">
                        <c:v>1</c:v>
                      </c:pt>
                      <c:pt idx="1300">
                        <c:v>1</c:v>
                      </c:pt>
                      <c:pt idx="1301">
                        <c:v>1</c:v>
                      </c:pt>
                      <c:pt idx="1302">
                        <c:v>1</c:v>
                      </c:pt>
                      <c:pt idx="1303">
                        <c:v>1</c:v>
                      </c:pt>
                      <c:pt idx="1304">
                        <c:v>1</c:v>
                      </c:pt>
                      <c:pt idx="1305">
                        <c:v>1</c:v>
                      </c:pt>
                      <c:pt idx="1306">
                        <c:v>1</c:v>
                      </c:pt>
                      <c:pt idx="1307">
                        <c:v>1</c:v>
                      </c:pt>
                      <c:pt idx="1308">
                        <c:v>1</c:v>
                      </c:pt>
                      <c:pt idx="1309">
                        <c:v>1</c:v>
                      </c:pt>
                      <c:pt idx="1310">
                        <c:v>1</c:v>
                      </c:pt>
                      <c:pt idx="1311">
                        <c:v>1</c:v>
                      </c:pt>
                      <c:pt idx="1312">
                        <c:v>1</c:v>
                      </c:pt>
                      <c:pt idx="1313">
                        <c:v>1</c:v>
                      </c:pt>
                      <c:pt idx="1314">
                        <c:v>1</c:v>
                      </c:pt>
                      <c:pt idx="1315">
                        <c:v>1</c:v>
                      </c:pt>
                      <c:pt idx="1316">
                        <c:v>1</c:v>
                      </c:pt>
                      <c:pt idx="1317">
                        <c:v>1</c:v>
                      </c:pt>
                      <c:pt idx="1318">
                        <c:v>1</c:v>
                      </c:pt>
                      <c:pt idx="1319">
                        <c:v>1</c:v>
                      </c:pt>
                      <c:pt idx="1320">
                        <c:v>1</c:v>
                      </c:pt>
                      <c:pt idx="1321">
                        <c:v>1</c:v>
                      </c:pt>
                      <c:pt idx="1322">
                        <c:v>1</c:v>
                      </c:pt>
                      <c:pt idx="1323">
                        <c:v>1</c:v>
                      </c:pt>
                      <c:pt idx="1324">
                        <c:v>1</c:v>
                      </c:pt>
                      <c:pt idx="1325">
                        <c:v>1</c:v>
                      </c:pt>
                      <c:pt idx="1326">
                        <c:v>1</c:v>
                      </c:pt>
                      <c:pt idx="1327">
                        <c:v>1</c:v>
                      </c:pt>
                      <c:pt idx="1328">
                        <c:v>1</c:v>
                      </c:pt>
                      <c:pt idx="1329">
                        <c:v>1</c:v>
                      </c:pt>
                      <c:pt idx="1330">
                        <c:v>1</c:v>
                      </c:pt>
                      <c:pt idx="1331">
                        <c:v>1</c:v>
                      </c:pt>
                      <c:pt idx="1332">
                        <c:v>1</c:v>
                      </c:pt>
                      <c:pt idx="1333">
                        <c:v>1</c:v>
                      </c:pt>
                      <c:pt idx="1334">
                        <c:v>1</c:v>
                      </c:pt>
                      <c:pt idx="1335">
                        <c:v>1</c:v>
                      </c:pt>
                      <c:pt idx="1336">
                        <c:v>1</c:v>
                      </c:pt>
                      <c:pt idx="1337">
                        <c:v>1</c:v>
                      </c:pt>
                      <c:pt idx="1338">
                        <c:v>1</c:v>
                      </c:pt>
                      <c:pt idx="1339">
                        <c:v>1</c:v>
                      </c:pt>
                      <c:pt idx="1340">
                        <c:v>1</c:v>
                      </c:pt>
                      <c:pt idx="1341">
                        <c:v>1</c:v>
                      </c:pt>
                      <c:pt idx="1342">
                        <c:v>1</c:v>
                      </c:pt>
                      <c:pt idx="1343">
                        <c:v>1</c:v>
                      </c:pt>
                      <c:pt idx="1344">
                        <c:v>1</c:v>
                      </c:pt>
                      <c:pt idx="1345">
                        <c:v>1</c:v>
                      </c:pt>
                      <c:pt idx="1346">
                        <c:v>1</c:v>
                      </c:pt>
                      <c:pt idx="1347">
                        <c:v>1</c:v>
                      </c:pt>
                      <c:pt idx="1348">
                        <c:v>1</c:v>
                      </c:pt>
                      <c:pt idx="1349">
                        <c:v>1</c:v>
                      </c:pt>
                      <c:pt idx="1350">
                        <c:v>1</c:v>
                      </c:pt>
                      <c:pt idx="1351">
                        <c:v>1</c:v>
                      </c:pt>
                      <c:pt idx="1352">
                        <c:v>1</c:v>
                      </c:pt>
                      <c:pt idx="1353">
                        <c:v>1</c:v>
                      </c:pt>
                      <c:pt idx="1354">
                        <c:v>1</c:v>
                      </c:pt>
                      <c:pt idx="1355">
                        <c:v>1</c:v>
                      </c:pt>
                      <c:pt idx="1356">
                        <c:v>1</c:v>
                      </c:pt>
                      <c:pt idx="1357">
                        <c:v>1</c:v>
                      </c:pt>
                      <c:pt idx="1358">
                        <c:v>1</c:v>
                      </c:pt>
                      <c:pt idx="1359">
                        <c:v>1</c:v>
                      </c:pt>
                      <c:pt idx="1360">
                        <c:v>1</c:v>
                      </c:pt>
                      <c:pt idx="1361">
                        <c:v>1</c:v>
                      </c:pt>
                      <c:pt idx="1362">
                        <c:v>1</c:v>
                      </c:pt>
                      <c:pt idx="1363">
                        <c:v>1</c:v>
                      </c:pt>
                      <c:pt idx="1364">
                        <c:v>1</c:v>
                      </c:pt>
                      <c:pt idx="1365">
                        <c:v>1</c:v>
                      </c:pt>
                      <c:pt idx="1366">
                        <c:v>1</c:v>
                      </c:pt>
                      <c:pt idx="1367">
                        <c:v>1</c:v>
                      </c:pt>
                      <c:pt idx="1368">
                        <c:v>1</c:v>
                      </c:pt>
                      <c:pt idx="1369">
                        <c:v>1</c:v>
                      </c:pt>
                      <c:pt idx="1370">
                        <c:v>1</c:v>
                      </c:pt>
                      <c:pt idx="1371">
                        <c:v>1</c:v>
                      </c:pt>
                      <c:pt idx="1372">
                        <c:v>1</c:v>
                      </c:pt>
                      <c:pt idx="1373">
                        <c:v>1</c:v>
                      </c:pt>
                      <c:pt idx="1374">
                        <c:v>1</c:v>
                      </c:pt>
                      <c:pt idx="1375">
                        <c:v>1</c:v>
                      </c:pt>
                      <c:pt idx="1376">
                        <c:v>1</c:v>
                      </c:pt>
                      <c:pt idx="1377">
                        <c:v>1</c:v>
                      </c:pt>
                      <c:pt idx="1378">
                        <c:v>1</c:v>
                      </c:pt>
                      <c:pt idx="1379">
                        <c:v>1</c:v>
                      </c:pt>
                      <c:pt idx="1380">
                        <c:v>1</c:v>
                      </c:pt>
                      <c:pt idx="1381">
                        <c:v>1</c:v>
                      </c:pt>
                      <c:pt idx="1382">
                        <c:v>1</c:v>
                      </c:pt>
                      <c:pt idx="1383">
                        <c:v>1</c:v>
                      </c:pt>
                      <c:pt idx="1384">
                        <c:v>1</c:v>
                      </c:pt>
                      <c:pt idx="1385">
                        <c:v>1</c:v>
                      </c:pt>
                      <c:pt idx="1386">
                        <c:v>1</c:v>
                      </c:pt>
                      <c:pt idx="1387">
                        <c:v>1</c:v>
                      </c:pt>
                      <c:pt idx="1388">
                        <c:v>1</c:v>
                      </c:pt>
                      <c:pt idx="1389">
                        <c:v>1</c:v>
                      </c:pt>
                      <c:pt idx="1390">
                        <c:v>1</c:v>
                      </c:pt>
                      <c:pt idx="1391">
                        <c:v>1</c:v>
                      </c:pt>
                      <c:pt idx="1392">
                        <c:v>1</c:v>
                      </c:pt>
                      <c:pt idx="1393">
                        <c:v>1</c:v>
                      </c:pt>
                      <c:pt idx="1394">
                        <c:v>1</c:v>
                      </c:pt>
                      <c:pt idx="1395">
                        <c:v>1</c:v>
                      </c:pt>
                      <c:pt idx="1396">
                        <c:v>1</c:v>
                      </c:pt>
                      <c:pt idx="1397">
                        <c:v>1</c:v>
                      </c:pt>
                      <c:pt idx="1398">
                        <c:v>1</c:v>
                      </c:pt>
                      <c:pt idx="1399">
                        <c:v>1</c:v>
                      </c:pt>
                      <c:pt idx="1400">
                        <c:v>1</c:v>
                      </c:pt>
                      <c:pt idx="1401">
                        <c:v>1</c:v>
                      </c:pt>
                      <c:pt idx="1402">
                        <c:v>1</c:v>
                      </c:pt>
                      <c:pt idx="1403">
                        <c:v>1</c:v>
                      </c:pt>
                      <c:pt idx="1404">
                        <c:v>1</c:v>
                      </c:pt>
                      <c:pt idx="1405">
                        <c:v>1</c:v>
                      </c:pt>
                      <c:pt idx="1406">
                        <c:v>1</c:v>
                      </c:pt>
                      <c:pt idx="1407">
                        <c:v>1</c:v>
                      </c:pt>
                      <c:pt idx="1408">
                        <c:v>1</c:v>
                      </c:pt>
                      <c:pt idx="1409">
                        <c:v>1</c:v>
                      </c:pt>
                      <c:pt idx="1410">
                        <c:v>1</c:v>
                      </c:pt>
                      <c:pt idx="1411">
                        <c:v>1</c:v>
                      </c:pt>
                      <c:pt idx="1412">
                        <c:v>1</c:v>
                      </c:pt>
                      <c:pt idx="1413">
                        <c:v>1</c:v>
                      </c:pt>
                      <c:pt idx="1414">
                        <c:v>1</c:v>
                      </c:pt>
                      <c:pt idx="1415">
                        <c:v>1</c:v>
                      </c:pt>
                      <c:pt idx="1416">
                        <c:v>1</c:v>
                      </c:pt>
                      <c:pt idx="1417">
                        <c:v>1</c:v>
                      </c:pt>
                      <c:pt idx="1418">
                        <c:v>1</c:v>
                      </c:pt>
                      <c:pt idx="1419">
                        <c:v>1</c:v>
                      </c:pt>
                      <c:pt idx="1420">
                        <c:v>1</c:v>
                      </c:pt>
                      <c:pt idx="1421">
                        <c:v>1</c:v>
                      </c:pt>
                      <c:pt idx="1422">
                        <c:v>1</c:v>
                      </c:pt>
                      <c:pt idx="1423">
                        <c:v>1</c:v>
                      </c:pt>
                      <c:pt idx="1424">
                        <c:v>1</c:v>
                      </c:pt>
                      <c:pt idx="1425">
                        <c:v>1</c:v>
                      </c:pt>
                      <c:pt idx="1426">
                        <c:v>1</c:v>
                      </c:pt>
                      <c:pt idx="1427">
                        <c:v>1</c:v>
                      </c:pt>
                      <c:pt idx="1428">
                        <c:v>1</c:v>
                      </c:pt>
                      <c:pt idx="1429">
                        <c:v>1</c:v>
                      </c:pt>
                      <c:pt idx="1430">
                        <c:v>1</c:v>
                      </c:pt>
                      <c:pt idx="1431">
                        <c:v>1</c:v>
                      </c:pt>
                      <c:pt idx="1432">
                        <c:v>1</c:v>
                      </c:pt>
                      <c:pt idx="1433">
                        <c:v>1</c:v>
                      </c:pt>
                      <c:pt idx="1434">
                        <c:v>1</c:v>
                      </c:pt>
                      <c:pt idx="1435">
                        <c:v>1</c:v>
                      </c:pt>
                      <c:pt idx="1436">
                        <c:v>1</c:v>
                      </c:pt>
                      <c:pt idx="1437">
                        <c:v>1</c:v>
                      </c:pt>
                      <c:pt idx="1438">
                        <c:v>1</c:v>
                      </c:pt>
                      <c:pt idx="1439">
                        <c:v>1</c:v>
                      </c:pt>
                      <c:pt idx="1440">
                        <c:v>1</c:v>
                      </c:pt>
                      <c:pt idx="1441">
                        <c:v>1</c:v>
                      </c:pt>
                      <c:pt idx="1442">
                        <c:v>1</c:v>
                      </c:pt>
                      <c:pt idx="1443">
                        <c:v>1</c:v>
                      </c:pt>
                      <c:pt idx="1444">
                        <c:v>1</c:v>
                      </c:pt>
                      <c:pt idx="1445">
                        <c:v>1</c:v>
                      </c:pt>
                      <c:pt idx="1446">
                        <c:v>1</c:v>
                      </c:pt>
                      <c:pt idx="1447">
                        <c:v>1</c:v>
                      </c:pt>
                      <c:pt idx="1448">
                        <c:v>1</c:v>
                      </c:pt>
                      <c:pt idx="1449">
                        <c:v>1</c:v>
                      </c:pt>
                      <c:pt idx="1450">
                        <c:v>1</c:v>
                      </c:pt>
                      <c:pt idx="1451">
                        <c:v>1</c:v>
                      </c:pt>
                      <c:pt idx="1452">
                        <c:v>1</c:v>
                      </c:pt>
                      <c:pt idx="1453">
                        <c:v>1</c:v>
                      </c:pt>
                      <c:pt idx="1454">
                        <c:v>1</c:v>
                      </c:pt>
                      <c:pt idx="1455">
                        <c:v>1</c:v>
                      </c:pt>
                      <c:pt idx="1456">
                        <c:v>1</c:v>
                      </c:pt>
                      <c:pt idx="1457">
                        <c:v>1</c:v>
                      </c:pt>
                      <c:pt idx="1458">
                        <c:v>1</c:v>
                      </c:pt>
                      <c:pt idx="1459">
                        <c:v>1</c:v>
                      </c:pt>
                      <c:pt idx="1460">
                        <c:v>1</c:v>
                      </c:pt>
                      <c:pt idx="1461">
                        <c:v>1</c:v>
                      </c:pt>
                      <c:pt idx="1462">
                        <c:v>1</c:v>
                      </c:pt>
                      <c:pt idx="1463">
                        <c:v>1</c:v>
                      </c:pt>
                      <c:pt idx="1464">
                        <c:v>1</c:v>
                      </c:pt>
                      <c:pt idx="1465">
                        <c:v>1</c:v>
                      </c:pt>
                      <c:pt idx="1466">
                        <c:v>1</c:v>
                      </c:pt>
                      <c:pt idx="1467">
                        <c:v>1</c:v>
                      </c:pt>
                      <c:pt idx="1468">
                        <c:v>1</c:v>
                      </c:pt>
                      <c:pt idx="1469">
                        <c:v>1</c:v>
                      </c:pt>
                      <c:pt idx="1470">
                        <c:v>1</c:v>
                      </c:pt>
                      <c:pt idx="1471">
                        <c:v>1</c:v>
                      </c:pt>
                      <c:pt idx="1472">
                        <c:v>1</c:v>
                      </c:pt>
                      <c:pt idx="1473">
                        <c:v>1</c:v>
                      </c:pt>
                      <c:pt idx="1474">
                        <c:v>1</c:v>
                      </c:pt>
                      <c:pt idx="1475">
                        <c:v>1</c:v>
                      </c:pt>
                      <c:pt idx="1476">
                        <c:v>1</c:v>
                      </c:pt>
                      <c:pt idx="1477">
                        <c:v>1</c:v>
                      </c:pt>
                      <c:pt idx="1478">
                        <c:v>1</c:v>
                      </c:pt>
                      <c:pt idx="1479">
                        <c:v>1</c:v>
                      </c:pt>
                      <c:pt idx="1480">
                        <c:v>1</c:v>
                      </c:pt>
                      <c:pt idx="1481">
                        <c:v>1</c:v>
                      </c:pt>
                      <c:pt idx="1482">
                        <c:v>1</c:v>
                      </c:pt>
                      <c:pt idx="1483">
                        <c:v>1</c:v>
                      </c:pt>
                      <c:pt idx="1484">
                        <c:v>1</c:v>
                      </c:pt>
                      <c:pt idx="1485">
                        <c:v>1</c:v>
                      </c:pt>
                      <c:pt idx="1486">
                        <c:v>1</c:v>
                      </c:pt>
                      <c:pt idx="1487">
                        <c:v>1</c:v>
                      </c:pt>
                      <c:pt idx="1488">
                        <c:v>1</c:v>
                      </c:pt>
                      <c:pt idx="1489">
                        <c:v>1</c:v>
                      </c:pt>
                      <c:pt idx="1490">
                        <c:v>1</c:v>
                      </c:pt>
                      <c:pt idx="1491">
                        <c:v>1</c:v>
                      </c:pt>
                      <c:pt idx="1492">
                        <c:v>1</c:v>
                      </c:pt>
                      <c:pt idx="1493">
                        <c:v>1</c:v>
                      </c:pt>
                      <c:pt idx="1494">
                        <c:v>1</c:v>
                      </c:pt>
                      <c:pt idx="1495">
                        <c:v>1</c:v>
                      </c:pt>
                      <c:pt idx="1496">
                        <c:v>1</c:v>
                      </c:pt>
                      <c:pt idx="1497">
                        <c:v>1</c:v>
                      </c:pt>
                      <c:pt idx="1498">
                        <c:v>1</c:v>
                      </c:pt>
                      <c:pt idx="1499">
                        <c:v>1</c:v>
                      </c:pt>
                      <c:pt idx="1500">
                        <c:v>1</c:v>
                      </c:pt>
                      <c:pt idx="1501">
                        <c:v>1</c:v>
                      </c:pt>
                      <c:pt idx="1502">
                        <c:v>1</c:v>
                      </c:pt>
                      <c:pt idx="1503">
                        <c:v>1</c:v>
                      </c:pt>
                      <c:pt idx="1504">
                        <c:v>1</c:v>
                      </c:pt>
                      <c:pt idx="1505">
                        <c:v>1</c:v>
                      </c:pt>
                      <c:pt idx="1506">
                        <c:v>1</c:v>
                      </c:pt>
                      <c:pt idx="1507">
                        <c:v>1</c:v>
                      </c:pt>
                      <c:pt idx="1508">
                        <c:v>1</c:v>
                      </c:pt>
                      <c:pt idx="1509">
                        <c:v>1</c:v>
                      </c:pt>
                      <c:pt idx="1510">
                        <c:v>1</c:v>
                      </c:pt>
                      <c:pt idx="1511">
                        <c:v>1</c:v>
                      </c:pt>
                      <c:pt idx="1512">
                        <c:v>1</c:v>
                      </c:pt>
                      <c:pt idx="1513">
                        <c:v>1</c:v>
                      </c:pt>
                      <c:pt idx="1514">
                        <c:v>1</c:v>
                      </c:pt>
                      <c:pt idx="1515">
                        <c:v>1</c:v>
                      </c:pt>
                      <c:pt idx="1516">
                        <c:v>1</c:v>
                      </c:pt>
                      <c:pt idx="1517">
                        <c:v>1</c:v>
                      </c:pt>
                      <c:pt idx="1518">
                        <c:v>1</c:v>
                      </c:pt>
                      <c:pt idx="1519">
                        <c:v>1</c:v>
                      </c:pt>
                      <c:pt idx="1520">
                        <c:v>1</c:v>
                      </c:pt>
                      <c:pt idx="1521">
                        <c:v>1</c:v>
                      </c:pt>
                      <c:pt idx="1522">
                        <c:v>1</c:v>
                      </c:pt>
                      <c:pt idx="1523">
                        <c:v>1</c:v>
                      </c:pt>
                      <c:pt idx="1524">
                        <c:v>1</c:v>
                      </c:pt>
                      <c:pt idx="1525">
                        <c:v>1</c:v>
                      </c:pt>
                      <c:pt idx="1526">
                        <c:v>1</c:v>
                      </c:pt>
                      <c:pt idx="1527">
                        <c:v>1</c:v>
                      </c:pt>
                      <c:pt idx="1528">
                        <c:v>1</c:v>
                      </c:pt>
                      <c:pt idx="1529">
                        <c:v>1</c:v>
                      </c:pt>
                      <c:pt idx="1530">
                        <c:v>1</c:v>
                      </c:pt>
                      <c:pt idx="1531">
                        <c:v>1</c:v>
                      </c:pt>
                      <c:pt idx="1532">
                        <c:v>1</c:v>
                      </c:pt>
                      <c:pt idx="1533">
                        <c:v>1</c:v>
                      </c:pt>
                      <c:pt idx="1534">
                        <c:v>1</c:v>
                      </c:pt>
                      <c:pt idx="1535">
                        <c:v>1</c:v>
                      </c:pt>
                      <c:pt idx="1536">
                        <c:v>1</c:v>
                      </c:pt>
                      <c:pt idx="1537">
                        <c:v>1</c:v>
                      </c:pt>
                      <c:pt idx="1538">
                        <c:v>1</c:v>
                      </c:pt>
                      <c:pt idx="1539">
                        <c:v>1</c:v>
                      </c:pt>
                      <c:pt idx="1540">
                        <c:v>1</c:v>
                      </c:pt>
                      <c:pt idx="1541">
                        <c:v>1</c:v>
                      </c:pt>
                      <c:pt idx="1542">
                        <c:v>1</c:v>
                      </c:pt>
                      <c:pt idx="1543">
                        <c:v>1</c:v>
                      </c:pt>
                      <c:pt idx="1544">
                        <c:v>1</c:v>
                      </c:pt>
                      <c:pt idx="1545">
                        <c:v>1</c:v>
                      </c:pt>
                      <c:pt idx="1546">
                        <c:v>1</c:v>
                      </c:pt>
                      <c:pt idx="1547">
                        <c:v>1</c:v>
                      </c:pt>
                      <c:pt idx="1548">
                        <c:v>1</c:v>
                      </c:pt>
                      <c:pt idx="1549">
                        <c:v>1</c:v>
                      </c:pt>
                      <c:pt idx="1550">
                        <c:v>1</c:v>
                      </c:pt>
                      <c:pt idx="1551">
                        <c:v>1</c:v>
                      </c:pt>
                      <c:pt idx="1552">
                        <c:v>1</c:v>
                      </c:pt>
                      <c:pt idx="1553">
                        <c:v>1</c:v>
                      </c:pt>
                      <c:pt idx="1554">
                        <c:v>1</c:v>
                      </c:pt>
                      <c:pt idx="1555">
                        <c:v>1</c:v>
                      </c:pt>
                      <c:pt idx="1556">
                        <c:v>1</c:v>
                      </c:pt>
                      <c:pt idx="1557">
                        <c:v>1</c:v>
                      </c:pt>
                      <c:pt idx="1558">
                        <c:v>1</c:v>
                      </c:pt>
                      <c:pt idx="1559">
                        <c:v>1</c:v>
                      </c:pt>
                      <c:pt idx="1560">
                        <c:v>1</c:v>
                      </c:pt>
                      <c:pt idx="1561">
                        <c:v>1</c:v>
                      </c:pt>
                      <c:pt idx="1562">
                        <c:v>1</c:v>
                      </c:pt>
                      <c:pt idx="1563">
                        <c:v>1</c:v>
                      </c:pt>
                      <c:pt idx="1564">
                        <c:v>1</c:v>
                      </c:pt>
                      <c:pt idx="1565">
                        <c:v>1</c:v>
                      </c:pt>
                      <c:pt idx="1566">
                        <c:v>1</c:v>
                      </c:pt>
                      <c:pt idx="1567">
                        <c:v>1</c:v>
                      </c:pt>
                      <c:pt idx="1568">
                        <c:v>1</c:v>
                      </c:pt>
                      <c:pt idx="1569">
                        <c:v>1</c:v>
                      </c:pt>
                      <c:pt idx="1570">
                        <c:v>1</c:v>
                      </c:pt>
                      <c:pt idx="1571">
                        <c:v>1</c:v>
                      </c:pt>
                      <c:pt idx="1572">
                        <c:v>1</c:v>
                      </c:pt>
                      <c:pt idx="1573">
                        <c:v>1</c:v>
                      </c:pt>
                      <c:pt idx="1574">
                        <c:v>1</c:v>
                      </c:pt>
                      <c:pt idx="1575">
                        <c:v>1</c:v>
                      </c:pt>
                      <c:pt idx="1576">
                        <c:v>1</c:v>
                      </c:pt>
                      <c:pt idx="1577">
                        <c:v>1</c:v>
                      </c:pt>
                      <c:pt idx="1578">
                        <c:v>1</c:v>
                      </c:pt>
                      <c:pt idx="1579">
                        <c:v>1</c:v>
                      </c:pt>
                      <c:pt idx="1580">
                        <c:v>1</c:v>
                      </c:pt>
                      <c:pt idx="1581">
                        <c:v>1</c:v>
                      </c:pt>
                      <c:pt idx="1582">
                        <c:v>1</c:v>
                      </c:pt>
                      <c:pt idx="1583">
                        <c:v>1</c:v>
                      </c:pt>
                      <c:pt idx="1584">
                        <c:v>1</c:v>
                      </c:pt>
                      <c:pt idx="1585">
                        <c:v>1</c:v>
                      </c:pt>
                      <c:pt idx="1586">
                        <c:v>1</c:v>
                      </c:pt>
                      <c:pt idx="1587">
                        <c:v>1</c:v>
                      </c:pt>
                      <c:pt idx="1588">
                        <c:v>1</c:v>
                      </c:pt>
                      <c:pt idx="1589">
                        <c:v>1</c:v>
                      </c:pt>
                      <c:pt idx="1590">
                        <c:v>1</c:v>
                      </c:pt>
                      <c:pt idx="1591">
                        <c:v>1</c:v>
                      </c:pt>
                      <c:pt idx="1592">
                        <c:v>1</c:v>
                      </c:pt>
                      <c:pt idx="1593">
                        <c:v>1</c:v>
                      </c:pt>
                      <c:pt idx="1594">
                        <c:v>1</c:v>
                      </c:pt>
                      <c:pt idx="1595">
                        <c:v>1</c:v>
                      </c:pt>
                      <c:pt idx="1596">
                        <c:v>1</c:v>
                      </c:pt>
                      <c:pt idx="1597">
                        <c:v>1</c:v>
                      </c:pt>
                      <c:pt idx="1598">
                        <c:v>1</c:v>
                      </c:pt>
                      <c:pt idx="1599">
                        <c:v>1</c:v>
                      </c:pt>
                      <c:pt idx="1600">
                        <c:v>1</c:v>
                      </c:pt>
                      <c:pt idx="1601">
                        <c:v>1</c:v>
                      </c:pt>
                      <c:pt idx="1602">
                        <c:v>1</c:v>
                      </c:pt>
                      <c:pt idx="1603">
                        <c:v>1</c:v>
                      </c:pt>
                      <c:pt idx="1604">
                        <c:v>1</c:v>
                      </c:pt>
                      <c:pt idx="1605">
                        <c:v>1</c:v>
                      </c:pt>
                      <c:pt idx="1606">
                        <c:v>1</c:v>
                      </c:pt>
                      <c:pt idx="1607">
                        <c:v>1</c:v>
                      </c:pt>
                      <c:pt idx="1608">
                        <c:v>1</c:v>
                      </c:pt>
                      <c:pt idx="1609">
                        <c:v>1</c:v>
                      </c:pt>
                      <c:pt idx="1610">
                        <c:v>1</c:v>
                      </c:pt>
                      <c:pt idx="1611">
                        <c:v>1</c:v>
                      </c:pt>
                      <c:pt idx="1612">
                        <c:v>1</c:v>
                      </c:pt>
                      <c:pt idx="1613">
                        <c:v>1</c:v>
                      </c:pt>
                      <c:pt idx="1614">
                        <c:v>1</c:v>
                      </c:pt>
                      <c:pt idx="1615">
                        <c:v>1</c:v>
                      </c:pt>
                      <c:pt idx="1616">
                        <c:v>1</c:v>
                      </c:pt>
                      <c:pt idx="1617">
                        <c:v>1</c:v>
                      </c:pt>
                      <c:pt idx="1618">
                        <c:v>1</c:v>
                      </c:pt>
                      <c:pt idx="1619">
                        <c:v>1</c:v>
                      </c:pt>
                      <c:pt idx="1620">
                        <c:v>1</c:v>
                      </c:pt>
                      <c:pt idx="1621">
                        <c:v>1</c:v>
                      </c:pt>
                      <c:pt idx="1622">
                        <c:v>1</c:v>
                      </c:pt>
                      <c:pt idx="1623">
                        <c:v>1</c:v>
                      </c:pt>
                      <c:pt idx="1624">
                        <c:v>1</c:v>
                      </c:pt>
                      <c:pt idx="1625">
                        <c:v>1</c:v>
                      </c:pt>
                      <c:pt idx="1626">
                        <c:v>1</c:v>
                      </c:pt>
                      <c:pt idx="1627">
                        <c:v>1</c:v>
                      </c:pt>
                      <c:pt idx="1628">
                        <c:v>1</c:v>
                      </c:pt>
                      <c:pt idx="1629">
                        <c:v>1</c:v>
                      </c:pt>
                      <c:pt idx="1630">
                        <c:v>1</c:v>
                      </c:pt>
                      <c:pt idx="1631">
                        <c:v>1</c:v>
                      </c:pt>
                      <c:pt idx="1632">
                        <c:v>1</c:v>
                      </c:pt>
                      <c:pt idx="1633">
                        <c:v>1</c:v>
                      </c:pt>
                      <c:pt idx="1634">
                        <c:v>1</c:v>
                      </c:pt>
                      <c:pt idx="1635">
                        <c:v>1</c:v>
                      </c:pt>
                      <c:pt idx="1636">
                        <c:v>1</c:v>
                      </c:pt>
                      <c:pt idx="1637">
                        <c:v>1</c:v>
                      </c:pt>
                      <c:pt idx="1638">
                        <c:v>1</c:v>
                      </c:pt>
                      <c:pt idx="1639">
                        <c:v>1</c:v>
                      </c:pt>
                      <c:pt idx="1640">
                        <c:v>1</c:v>
                      </c:pt>
                      <c:pt idx="1641">
                        <c:v>1</c:v>
                      </c:pt>
                      <c:pt idx="1642">
                        <c:v>1</c:v>
                      </c:pt>
                      <c:pt idx="1643">
                        <c:v>1</c:v>
                      </c:pt>
                      <c:pt idx="1644">
                        <c:v>1</c:v>
                      </c:pt>
                      <c:pt idx="1645">
                        <c:v>1</c:v>
                      </c:pt>
                      <c:pt idx="1646">
                        <c:v>1</c:v>
                      </c:pt>
                      <c:pt idx="1647">
                        <c:v>1</c:v>
                      </c:pt>
                      <c:pt idx="1648">
                        <c:v>1</c:v>
                      </c:pt>
                      <c:pt idx="1649">
                        <c:v>1</c:v>
                      </c:pt>
                      <c:pt idx="1650">
                        <c:v>1</c:v>
                      </c:pt>
                      <c:pt idx="1651">
                        <c:v>1</c:v>
                      </c:pt>
                      <c:pt idx="1652">
                        <c:v>1</c:v>
                      </c:pt>
                      <c:pt idx="1653">
                        <c:v>1</c:v>
                      </c:pt>
                      <c:pt idx="1654">
                        <c:v>1</c:v>
                      </c:pt>
                      <c:pt idx="1655">
                        <c:v>1</c:v>
                      </c:pt>
                      <c:pt idx="1656">
                        <c:v>1</c:v>
                      </c:pt>
                      <c:pt idx="1657">
                        <c:v>1</c:v>
                      </c:pt>
                      <c:pt idx="1658">
                        <c:v>1</c:v>
                      </c:pt>
                      <c:pt idx="1659">
                        <c:v>1</c:v>
                      </c:pt>
                      <c:pt idx="1660">
                        <c:v>1</c:v>
                      </c:pt>
                      <c:pt idx="1661">
                        <c:v>1</c:v>
                      </c:pt>
                      <c:pt idx="1662">
                        <c:v>1</c:v>
                      </c:pt>
                      <c:pt idx="1663">
                        <c:v>1</c:v>
                      </c:pt>
                      <c:pt idx="1664">
                        <c:v>1</c:v>
                      </c:pt>
                      <c:pt idx="1665">
                        <c:v>1</c:v>
                      </c:pt>
                      <c:pt idx="1666">
                        <c:v>1</c:v>
                      </c:pt>
                      <c:pt idx="1667">
                        <c:v>1</c:v>
                      </c:pt>
                      <c:pt idx="1668">
                        <c:v>1</c:v>
                      </c:pt>
                      <c:pt idx="1669">
                        <c:v>1</c:v>
                      </c:pt>
                      <c:pt idx="1670">
                        <c:v>1</c:v>
                      </c:pt>
                      <c:pt idx="1671">
                        <c:v>1</c:v>
                      </c:pt>
                      <c:pt idx="1672">
                        <c:v>1</c:v>
                      </c:pt>
                      <c:pt idx="1673">
                        <c:v>1</c:v>
                      </c:pt>
                      <c:pt idx="1674">
                        <c:v>1</c:v>
                      </c:pt>
                      <c:pt idx="1675">
                        <c:v>1</c:v>
                      </c:pt>
                      <c:pt idx="1676">
                        <c:v>1</c:v>
                      </c:pt>
                      <c:pt idx="1677">
                        <c:v>1</c:v>
                      </c:pt>
                      <c:pt idx="1678">
                        <c:v>1</c:v>
                      </c:pt>
                      <c:pt idx="1679">
                        <c:v>1</c:v>
                      </c:pt>
                      <c:pt idx="1680">
                        <c:v>1</c:v>
                      </c:pt>
                      <c:pt idx="1681">
                        <c:v>1</c:v>
                      </c:pt>
                      <c:pt idx="1682">
                        <c:v>1</c:v>
                      </c:pt>
                      <c:pt idx="1683">
                        <c:v>1</c:v>
                      </c:pt>
                      <c:pt idx="1684">
                        <c:v>1</c:v>
                      </c:pt>
                      <c:pt idx="1685">
                        <c:v>1</c:v>
                      </c:pt>
                      <c:pt idx="1686">
                        <c:v>1</c:v>
                      </c:pt>
                      <c:pt idx="1687">
                        <c:v>1</c:v>
                      </c:pt>
                      <c:pt idx="1688">
                        <c:v>1</c:v>
                      </c:pt>
                      <c:pt idx="1689">
                        <c:v>1</c:v>
                      </c:pt>
                      <c:pt idx="1690">
                        <c:v>1</c:v>
                      </c:pt>
                      <c:pt idx="1691">
                        <c:v>1</c:v>
                      </c:pt>
                      <c:pt idx="1692">
                        <c:v>1</c:v>
                      </c:pt>
                      <c:pt idx="1693">
                        <c:v>1</c:v>
                      </c:pt>
                      <c:pt idx="1694">
                        <c:v>1</c:v>
                      </c:pt>
                      <c:pt idx="1695">
                        <c:v>1</c:v>
                      </c:pt>
                      <c:pt idx="1696">
                        <c:v>1</c:v>
                      </c:pt>
                      <c:pt idx="1697">
                        <c:v>1</c:v>
                      </c:pt>
                      <c:pt idx="1698">
                        <c:v>1</c:v>
                      </c:pt>
                      <c:pt idx="1699">
                        <c:v>1</c:v>
                      </c:pt>
                      <c:pt idx="1700">
                        <c:v>1</c:v>
                      </c:pt>
                      <c:pt idx="1701">
                        <c:v>1</c:v>
                      </c:pt>
                      <c:pt idx="1702">
                        <c:v>1</c:v>
                      </c:pt>
                      <c:pt idx="1703">
                        <c:v>1</c:v>
                      </c:pt>
                      <c:pt idx="1704">
                        <c:v>1</c:v>
                      </c:pt>
                      <c:pt idx="1705">
                        <c:v>1</c:v>
                      </c:pt>
                      <c:pt idx="1706">
                        <c:v>1</c:v>
                      </c:pt>
                      <c:pt idx="1707">
                        <c:v>1</c:v>
                      </c:pt>
                      <c:pt idx="1708">
                        <c:v>1</c:v>
                      </c:pt>
                      <c:pt idx="1709">
                        <c:v>1</c:v>
                      </c:pt>
                      <c:pt idx="1710">
                        <c:v>1</c:v>
                      </c:pt>
                      <c:pt idx="1711">
                        <c:v>1</c:v>
                      </c:pt>
                      <c:pt idx="1712">
                        <c:v>1</c:v>
                      </c:pt>
                      <c:pt idx="1713">
                        <c:v>1</c:v>
                      </c:pt>
                      <c:pt idx="1714">
                        <c:v>1</c:v>
                      </c:pt>
                      <c:pt idx="1715">
                        <c:v>1</c:v>
                      </c:pt>
                      <c:pt idx="1716">
                        <c:v>1</c:v>
                      </c:pt>
                      <c:pt idx="1717">
                        <c:v>1</c:v>
                      </c:pt>
                      <c:pt idx="1718">
                        <c:v>1</c:v>
                      </c:pt>
                      <c:pt idx="1719">
                        <c:v>1</c:v>
                      </c:pt>
                      <c:pt idx="1720">
                        <c:v>1</c:v>
                      </c:pt>
                      <c:pt idx="1721">
                        <c:v>1</c:v>
                      </c:pt>
                      <c:pt idx="1722">
                        <c:v>1</c:v>
                      </c:pt>
                      <c:pt idx="1723">
                        <c:v>1</c:v>
                      </c:pt>
                      <c:pt idx="1724">
                        <c:v>1</c:v>
                      </c:pt>
                      <c:pt idx="1725">
                        <c:v>1</c:v>
                      </c:pt>
                      <c:pt idx="1726">
                        <c:v>1</c:v>
                      </c:pt>
                      <c:pt idx="1727">
                        <c:v>1</c:v>
                      </c:pt>
                      <c:pt idx="1728">
                        <c:v>1</c:v>
                      </c:pt>
                      <c:pt idx="1729">
                        <c:v>1</c:v>
                      </c:pt>
                      <c:pt idx="1730">
                        <c:v>1</c:v>
                      </c:pt>
                      <c:pt idx="1731">
                        <c:v>1</c:v>
                      </c:pt>
                      <c:pt idx="1732">
                        <c:v>1</c:v>
                      </c:pt>
                      <c:pt idx="1733">
                        <c:v>1</c:v>
                      </c:pt>
                      <c:pt idx="1734">
                        <c:v>1</c:v>
                      </c:pt>
                      <c:pt idx="1735">
                        <c:v>1</c:v>
                      </c:pt>
                      <c:pt idx="1736">
                        <c:v>1</c:v>
                      </c:pt>
                      <c:pt idx="1737">
                        <c:v>1</c:v>
                      </c:pt>
                      <c:pt idx="1738">
                        <c:v>1</c:v>
                      </c:pt>
                      <c:pt idx="1739">
                        <c:v>1</c:v>
                      </c:pt>
                      <c:pt idx="1740">
                        <c:v>1</c:v>
                      </c:pt>
                      <c:pt idx="1741">
                        <c:v>1</c:v>
                      </c:pt>
                      <c:pt idx="1742">
                        <c:v>1</c:v>
                      </c:pt>
                      <c:pt idx="1743">
                        <c:v>1</c:v>
                      </c:pt>
                      <c:pt idx="1744">
                        <c:v>1</c:v>
                      </c:pt>
                      <c:pt idx="1745">
                        <c:v>1</c:v>
                      </c:pt>
                      <c:pt idx="1746">
                        <c:v>1</c:v>
                      </c:pt>
                      <c:pt idx="1747">
                        <c:v>1</c:v>
                      </c:pt>
                      <c:pt idx="1748">
                        <c:v>1</c:v>
                      </c:pt>
                      <c:pt idx="1749">
                        <c:v>1</c:v>
                      </c:pt>
                      <c:pt idx="1750">
                        <c:v>1</c:v>
                      </c:pt>
                      <c:pt idx="1751">
                        <c:v>1</c:v>
                      </c:pt>
                      <c:pt idx="1752">
                        <c:v>1</c:v>
                      </c:pt>
                      <c:pt idx="1753">
                        <c:v>1</c:v>
                      </c:pt>
                      <c:pt idx="1754">
                        <c:v>1</c:v>
                      </c:pt>
                      <c:pt idx="1755">
                        <c:v>1</c:v>
                      </c:pt>
                      <c:pt idx="1756">
                        <c:v>1</c:v>
                      </c:pt>
                      <c:pt idx="1757">
                        <c:v>1</c:v>
                      </c:pt>
                      <c:pt idx="1758">
                        <c:v>1</c:v>
                      </c:pt>
                      <c:pt idx="1759">
                        <c:v>1</c:v>
                      </c:pt>
                      <c:pt idx="1760">
                        <c:v>1</c:v>
                      </c:pt>
                      <c:pt idx="1761">
                        <c:v>1</c:v>
                      </c:pt>
                      <c:pt idx="1762">
                        <c:v>1</c:v>
                      </c:pt>
                      <c:pt idx="1763">
                        <c:v>1</c:v>
                      </c:pt>
                      <c:pt idx="1764">
                        <c:v>1</c:v>
                      </c:pt>
                      <c:pt idx="1765">
                        <c:v>1</c:v>
                      </c:pt>
                      <c:pt idx="1766">
                        <c:v>1</c:v>
                      </c:pt>
                      <c:pt idx="1767">
                        <c:v>1</c:v>
                      </c:pt>
                      <c:pt idx="1768">
                        <c:v>1</c:v>
                      </c:pt>
                      <c:pt idx="1769">
                        <c:v>1</c:v>
                      </c:pt>
                      <c:pt idx="1770">
                        <c:v>1</c:v>
                      </c:pt>
                      <c:pt idx="1771">
                        <c:v>1</c:v>
                      </c:pt>
                      <c:pt idx="1772">
                        <c:v>1</c:v>
                      </c:pt>
                      <c:pt idx="1773">
                        <c:v>1</c:v>
                      </c:pt>
                      <c:pt idx="1774">
                        <c:v>1</c:v>
                      </c:pt>
                      <c:pt idx="1775">
                        <c:v>1</c:v>
                      </c:pt>
                      <c:pt idx="1776">
                        <c:v>1</c:v>
                      </c:pt>
                      <c:pt idx="1777">
                        <c:v>1</c:v>
                      </c:pt>
                      <c:pt idx="1778">
                        <c:v>1</c:v>
                      </c:pt>
                      <c:pt idx="1779">
                        <c:v>1</c:v>
                      </c:pt>
                      <c:pt idx="1780">
                        <c:v>1</c:v>
                      </c:pt>
                      <c:pt idx="1781">
                        <c:v>1</c:v>
                      </c:pt>
                      <c:pt idx="1782">
                        <c:v>1</c:v>
                      </c:pt>
                      <c:pt idx="1783">
                        <c:v>1</c:v>
                      </c:pt>
                      <c:pt idx="1784">
                        <c:v>1</c:v>
                      </c:pt>
                      <c:pt idx="1785">
                        <c:v>1</c:v>
                      </c:pt>
                      <c:pt idx="1786">
                        <c:v>1</c:v>
                      </c:pt>
                      <c:pt idx="1787">
                        <c:v>1</c:v>
                      </c:pt>
                      <c:pt idx="1788">
                        <c:v>1</c:v>
                      </c:pt>
                      <c:pt idx="1789">
                        <c:v>1</c:v>
                      </c:pt>
                      <c:pt idx="1790">
                        <c:v>1</c:v>
                      </c:pt>
                      <c:pt idx="1791">
                        <c:v>1</c:v>
                      </c:pt>
                      <c:pt idx="1792">
                        <c:v>1</c:v>
                      </c:pt>
                      <c:pt idx="1793">
                        <c:v>1</c:v>
                      </c:pt>
                      <c:pt idx="1794">
                        <c:v>1</c:v>
                      </c:pt>
                      <c:pt idx="1795">
                        <c:v>1</c:v>
                      </c:pt>
                      <c:pt idx="1796">
                        <c:v>1</c:v>
                      </c:pt>
                      <c:pt idx="1797">
                        <c:v>1</c:v>
                      </c:pt>
                      <c:pt idx="1798">
                        <c:v>1</c:v>
                      </c:pt>
                      <c:pt idx="1799">
                        <c:v>1</c:v>
                      </c:pt>
                      <c:pt idx="1800">
                        <c:v>1</c:v>
                      </c:pt>
                      <c:pt idx="1801">
                        <c:v>1</c:v>
                      </c:pt>
                      <c:pt idx="1802">
                        <c:v>1</c:v>
                      </c:pt>
                      <c:pt idx="1803">
                        <c:v>1</c:v>
                      </c:pt>
                      <c:pt idx="1804">
                        <c:v>1</c:v>
                      </c:pt>
                      <c:pt idx="1805">
                        <c:v>1</c:v>
                      </c:pt>
                      <c:pt idx="1806">
                        <c:v>1</c:v>
                      </c:pt>
                      <c:pt idx="1807">
                        <c:v>1</c:v>
                      </c:pt>
                      <c:pt idx="1808">
                        <c:v>1</c:v>
                      </c:pt>
                      <c:pt idx="1809">
                        <c:v>1</c:v>
                      </c:pt>
                      <c:pt idx="1810">
                        <c:v>1</c:v>
                      </c:pt>
                      <c:pt idx="1811">
                        <c:v>1</c:v>
                      </c:pt>
                      <c:pt idx="1812">
                        <c:v>1</c:v>
                      </c:pt>
                      <c:pt idx="1813">
                        <c:v>1</c:v>
                      </c:pt>
                      <c:pt idx="1814">
                        <c:v>1</c:v>
                      </c:pt>
                      <c:pt idx="1815">
                        <c:v>1</c:v>
                      </c:pt>
                      <c:pt idx="1816">
                        <c:v>1</c:v>
                      </c:pt>
                      <c:pt idx="1817">
                        <c:v>1</c:v>
                      </c:pt>
                      <c:pt idx="1818">
                        <c:v>1</c:v>
                      </c:pt>
                      <c:pt idx="1819">
                        <c:v>1</c:v>
                      </c:pt>
                      <c:pt idx="1820">
                        <c:v>1</c:v>
                      </c:pt>
                      <c:pt idx="1821">
                        <c:v>1</c:v>
                      </c:pt>
                      <c:pt idx="1822">
                        <c:v>1</c:v>
                      </c:pt>
                      <c:pt idx="1823">
                        <c:v>1</c:v>
                      </c:pt>
                      <c:pt idx="1824">
                        <c:v>1</c:v>
                      </c:pt>
                      <c:pt idx="1825">
                        <c:v>1</c:v>
                      </c:pt>
                      <c:pt idx="1826">
                        <c:v>1</c:v>
                      </c:pt>
                      <c:pt idx="1827">
                        <c:v>1</c:v>
                      </c:pt>
                      <c:pt idx="1828">
                        <c:v>1</c:v>
                      </c:pt>
                      <c:pt idx="1829">
                        <c:v>1</c:v>
                      </c:pt>
                      <c:pt idx="1830">
                        <c:v>1</c:v>
                      </c:pt>
                      <c:pt idx="1831">
                        <c:v>1</c:v>
                      </c:pt>
                      <c:pt idx="1832">
                        <c:v>1</c:v>
                      </c:pt>
                      <c:pt idx="1833">
                        <c:v>1</c:v>
                      </c:pt>
                      <c:pt idx="1834">
                        <c:v>1</c:v>
                      </c:pt>
                      <c:pt idx="1835">
                        <c:v>1</c:v>
                      </c:pt>
                      <c:pt idx="1836">
                        <c:v>1</c:v>
                      </c:pt>
                      <c:pt idx="1837">
                        <c:v>1</c:v>
                      </c:pt>
                      <c:pt idx="1838">
                        <c:v>1</c:v>
                      </c:pt>
                      <c:pt idx="1839">
                        <c:v>1</c:v>
                      </c:pt>
                      <c:pt idx="1840">
                        <c:v>1</c:v>
                      </c:pt>
                      <c:pt idx="1841">
                        <c:v>1</c:v>
                      </c:pt>
                      <c:pt idx="1842">
                        <c:v>1</c:v>
                      </c:pt>
                      <c:pt idx="1843">
                        <c:v>1</c:v>
                      </c:pt>
                      <c:pt idx="1844">
                        <c:v>1</c:v>
                      </c:pt>
                      <c:pt idx="1845">
                        <c:v>1</c:v>
                      </c:pt>
                      <c:pt idx="1846">
                        <c:v>1</c:v>
                      </c:pt>
                      <c:pt idx="1847">
                        <c:v>1</c:v>
                      </c:pt>
                      <c:pt idx="1848">
                        <c:v>1</c:v>
                      </c:pt>
                      <c:pt idx="1849">
                        <c:v>1</c:v>
                      </c:pt>
                      <c:pt idx="1850">
                        <c:v>1</c:v>
                      </c:pt>
                      <c:pt idx="1851">
                        <c:v>1</c:v>
                      </c:pt>
                      <c:pt idx="1852">
                        <c:v>1</c:v>
                      </c:pt>
                      <c:pt idx="1853">
                        <c:v>1</c:v>
                      </c:pt>
                      <c:pt idx="1854">
                        <c:v>1</c:v>
                      </c:pt>
                      <c:pt idx="1855">
                        <c:v>1</c:v>
                      </c:pt>
                      <c:pt idx="1856">
                        <c:v>1</c:v>
                      </c:pt>
                      <c:pt idx="1857">
                        <c:v>1</c:v>
                      </c:pt>
                      <c:pt idx="1858">
                        <c:v>1</c:v>
                      </c:pt>
                      <c:pt idx="1859">
                        <c:v>1</c:v>
                      </c:pt>
                      <c:pt idx="1860">
                        <c:v>1</c:v>
                      </c:pt>
                      <c:pt idx="1861">
                        <c:v>1</c:v>
                      </c:pt>
                      <c:pt idx="1862">
                        <c:v>1</c:v>
                      </c:pt>
                      <c:pt idx="1863">
                        <c:v>1</c:v>
                      </c:pt>
                      <c:pt idx="1864">
                        <c:v>1</c:v>
                      </c:pt>
                      <c:pt idx="1865">
                        <c:v>1</c:v>
                      </c:pt>
                      <c:pt idx="1866">
                        <c:v>1</c:v>
                      </c:pt>
                      <c:pt idx="1867">
                        <c:v>1</c:v>
                      </c:pt>
                      <c:pt idx="1868">
                        <c:v>1</c:v>
                      </c:pt>
                      <c:pt idx="1869">
                        <c:v>1</c:v>
                      </c:pt>
                      <c:pt idx="1870">
                        <c:v>1</c:v>
                      </c:pt>
                      <c:pt idx="1871">
                        <c:v>1</c:v>
                      </c:pt>
                      <c:pt idx="1872">
                        <c:v>1</c:v>
                      </c:pt>
                      <c:pt idx="1873">
                        <c:v>1</c:v>
                      </c:pt>
                      <c:pt idx="1874">
                        <c:v>1</c:v>
                      </c:pt>
                      <c:pt idx="1875">
                        <c:v>1</c:v>
                      </c:pt>
                      <c:pt idx="1876">
                        <c:v>1</c:v>
                      </c:pt>
                      <c:pt idx="1877">
                        <c:v>1</c:v>
                      </c:pt>
                      <c:pt idx="1878">
                        <c:v>1</c:v>
                      </c:pt>
                      <c:pt idx="1879">
                        <c:v>1</c:v>
                      </c:pt>
                      <c:pt idx="1880">
                        <c:v>1</c:v>
                      </c:pt>
                      <c:pt idx="1881">
                        <c:v>1</c:v>
                      </c:pt>
                      <c:pt idx="1882">
                        <c:v>1</c:v>
                      </c:pt>
                      <c:pt idx="1883">
                        <c:v>1</c:v>
                      </c:pt>
                      <c:pt idx="1884">
                        <c:v>1</c:v>
                      </c:pt>
                      <c:pt idx="1885">
                        <c:v>1</c:v>
                      </c:pt>
                      <c:pt idx="1886">
                        <c:v>1</c:v>
                      </c:pt>
                      <c:pt idx="1887">
                        <c:v>1</c:v>
                      </c:pt>
                      <c:pt idx="1888">
                        <c:v>1</c:v>
                      </c:pt>
                      <c:pt idx="1889">
                        <c:v>1</c:v>
                      </c:pt>
                      <c:pt idx="1890">
                        <c:v>1</c:v>
                      </c:pt>
                      <c:pt idx="1891">
                        <c:v>1</c:v>
                      </c:pt>
                      <c:pt idx="1892">
                        <c:v>1</c:v>
                      </c:pt>
                      <c:pt idx="1893">
                        <c:v>1</c:v>
                      </c:pt>
                      <c:pt idx="1894">
                        <c:v>1</c:v>
                      </c:pt>
                      <c:pt idx="1895">
                        <c:v>1</c:v>
                      </c:pt>
                      <c:pt idx="1896">
                        <c:v>1</c:v>
                      </c:pt>
                      <c:pt idx="1897">
                        <c:v>1</c:v>
                      </c:pt>
                      <c:pt idx="1898">
                        <c:v>1</c:v>
                      </c:pt>
                      <c:pt idx="1899">
                        <c:v>1</c:v>
                      </c:pt>
                      <c:pt idx="1900">
                        <c:v>1</c:v>
                      </c:pt>
                      <c:pt idx="1901">
                        <c:v>1</c:v>
                      </c:pt>
                      <c:pt idx="1902">
                        <c:v>1</c:v>
                      </c:pt>
                      <c:pt idx="1903">
                        <c:v>1</c:v>
                      </c:pt>
                      <c:pt idx="1904">
                        <c:v>1</c:v>
                      </c:pt>
                      <c:pt idx="1905">
                        <c:v>1</c:v>
                      </c:pt>
                      <c:pt idx="1906">
                        <c:v>1</c:v>
                      </c:pt>
                      <c:pt idx="1907">
                        <c:v>1</c:v>
                      </c:pt>
                      <c:pt idx="1908">
                        <c:v>1</c:v>
                      </c:pt>
                      <c:pt idx="1909">
                        <c:v>1</c:v>
                      </c:pt>
                      <c:pt idx="1910">
                        <c:v>1</c:v>
                      </c:pt>
                      <c:pt idx="1911">
                        <c:v>1</c:v>
                      </c:pt>
                      <c:pt idx="1912">
                        <c:v>1</c:v>
                      </c:pt>
                      <c:pt idx="1913">
                        <c:v>1</c:v>
                      </c:pt>
                      <c:pt idx="1914">
                        <c:v>1</c:v>
                      </c:pt>
                      <c:pt idx="1915">
                        <c:v>1</c:v>
                      </c:pt>
                      <c:pt idx="1916">
                        <c:v>1</c:v>
                      </c:pt>
                      <c:pt idx="1917">
                        <c:v>1</c:v>
                      </c:pt>
                      <c:pt idx="1918">
                        <c:v>1</c:v>
                      </c:pt>
                      <c:pt idx="1919">
                        <c:v>1</c:v>
                      </c:pt>
                      <c:pt idx="1920">
                        <c:v>1</c:v>
                      </c:pt>
                      <c:pt idx="1921">
                        <c:v>1</c:v>
                      </c:pt>
                      <c:pt idx="1922">
                        <c:v>1</c:v>
                      </c:pt>
                      <c:pt idx="1923">
                        <c:v>1</c:v>
                      </c:pt>
                      <c:pt idx="1924">
                        <c:v>1</c:v>
                      </c:pt>
                      <c:pt idx="1925">
                        <c:v>1</c:v>
                      </c:pt>
                      <c:pt idx="1926">
                        <c:v>1</c:v>
                      </c:pt>
                      <c:pt idx="1927">
                        <c:v>1</c:v>
                      </c:pt>
                      <c:pt idx="1928">
                        <c:v>1</c:v>
                      </c:pt>
                      <c:pt idx="1929">
                        <c:v>1</c:v>
                      </c:pt>
                      <c:pt idx="1930">
                        <c:v>1</c:v>
                      </c:pt>
                      <c:pt idx="1931">
                        <c:v>1</c:v>
                      </c:pt>
                      <c:pt idx="1932">
                        <c:v>1</c:v>
                      </c:pt>
                      <c:pt idx="1933">
                        <c:v>1</c:v>
                      </c:pt>
                      <c:pt idx="1934">
                        <c:v>1</c:v>
                      </c:pt>
                      <c:pt idx="1935">
                        <c:v>1</c:v>
                      </c:pt>
                      <c:pt idx="1936">
                        <c:v>1</c:v>
                      </c:pt>
                      <c:pt idx="1937">
                        <c:v>1</c:v>
                      </c:pt>
                      <c:pt idx="1938">
                        <c:v>1</c:v>
                      </c:pt>
                      <c:pt idx="1939">
                        <c:v>1</c:v>
                      </c:pt>
                      <c:pt idx="1940">
                        <c:v>1</c:v>
                      </c:pt>
                      <c:pt idx="1941">
                        <c:v>1</c:v>
                      </c:pt>
                      <c:pt idx="1942">
                        <c:v>1</c:v>
                      </c:pt>
                      <c:pt idx="1943">
                        <c:v>1</c:v>
                      </c:pt>
                      <c:pt idx="1944">
                        <c:v>1</c:v>
                      </c:pt>
                      <c:pt idx="1945">
                        <c:v>1</c:v>
                      </c:pt>
                      <c:pt idx="1946">
                        <c:v>1</c:v>
                      </c:pt>
                      <c:pt idx="1947">
                        <c:v>1</c:v>
                      </c:pt>
                      <c:pt idx="1948">
                        <c:v>1</c:v>
                      </c:pt>
                      <c:pt idx="1949">
                        <c:v>1</c:v>
                      </c:pt>
                      <c:pt idx="1950">
                        <c:v>1</c:v>
                      </c:pt>
                      <c:pt idx="1951">
                        <c:v>1</c:v>
                      </c:pt>
                      <c:pt idx="1952">
                        <c:v>1</c:v>
                      </c:pt>
                      <c:pt idx="1953">
                        <c:v>1</c:v>
                      </c:pt>
                      <c:pt idx="1954">
                        <c:v>1</c:v>
                      </c:pt>
                      <c:pt idx="1955">
                        <c:v>1</c:v>
                      </c:pt>
                      <c:pt idx="1956">
                        <c:v>1</c:v>
                      </c:pt>
                      <c:pt idx="1957">
                        <c:v>1</c:v>
                      </c:pt>
                      <c:pt idx="1958">
                        <c:v>1</c:v>
                      </c:pt>
                      <c:pt idx="1959">
                        <c:v>1</c:v>
                      </c:pt>
                      <c:pt idx="1960">
                        <c:v>1</c:v>
                      </c:pt>
                      <c:pt idx="1961">
                        <c:v>1</c:v>
                      </c:pt>
                      <c:pt idx="1962">
                        <c:v>1</c:v>
                      </c:pt>
                      <c:pt idx="1963">
                        <c:v>1</c:v>
                      </c:pt>
                      <c:pt idx="1964">
                        <c:v>1</c:v>
                      </c:pt>
                      <c:pt idx="1965">
                        <c:v>1</c:v>
                      </c:pt>
                      <c:pt idx="1966">
                        <c:v>1</c:v>
                      </c:pt>
                      <c:pt idx="1967">
                        <c:v>1</c:v>
                      </c:pt>
                      <c:pt idx="1968">
                        <c:v>1</c:v>
                      </c:pt>
                      <c:pt idx="1969">
                        <c:v>1</c:v>
                      </c:pt>
                      <c:pt idx="1970">
                        <c:v>1</c:v>
                      </c:pt>
                      <c:pt idx="1971">
                        <c:v>1</c:v>
                      </c:pt>
                      <c:pt idx="1972">
                        <c:v>1</c:v>
                      </c:pt>
                      <c:pt idx="1973">
                        <c:v>1</c:v>
                      </c:pt>
                      <c:pt idx="1974">
                        <c:v>1</c:v>
                      </c:pt>
                      <c:pt idx="1975">
                        <c:v>1</c:v>
                      </c:pt>
                      <c:pt idx="1976">
                        <c:v>1</c:v>
                      </c:pt>
                      <c:pt idx="1977">
                        <c:v>1</c:v>
                      </c:pt>
                      <c:pt idx="1978">
                        <c:v>1</c:v>
                      </c:pt>
                      <c:pt idx="1979">
                        <c:v>1</c:v>
                      </c:pt>
                      <c:pt idx="1980">
                        <c:v>1</c:v>
                      </c:pt>
                      <c:pt idx="1981">
                        <c:v>1</c:v>
                      </c:pt>
                      <c:pt idx="1982">
                        <c:v>1</c:v>
                      </c:pt>
                      <c:pt idx="1983">
                        <c:v>1</c:v>
                      </c:pt>
                      <c:pt idx="1984">
                        <c:v>1</c:v>
                      </c:pt>
                      <c:pt idx="1985">
                        <c:v>1</c:v>
                      </c:pt>
                      <c:pt idx="1986">
                        <c:v>1</c:v>
                      </c:pt>
                      <c:pt idx="1987">
                        <c:v>1</c:v>
                      </c:pt>
                      <c:pt idx="1988">
                        <c:v>1</c:v>
                      </c:pt>
                      <c:pt idx="1989">
                        <c:v>1</c:v>
                      </c:pt>
                      <c:pt idx="1990">
                        <c:v>1</c:v>
                      </c:pt>
                      <c:pt idx="1991">
                        <c:v>1</c:v>
                      </c:pt>
                      <c:pt idx="1992">
                        <c:v>1</c:v>
                      </c:pt>
                      <c:pt idx="1993">
                        <c:v>1</c:v>
                      </c:pt>
                      <c:pt idx="1994">
                        <c:v>1</c:v>
                      </c:pt>
                      <c:pt idx="1995">
                        <c:v>1</c:v>
                      </c:pt>
                      <c:pt idx="1996">
                        <c:v>1</c:v>
                      </c:pt>
                      <c:pt idx="1997">
                        <c:v>1</c:v>
                      </c:pt>
                      <c:pt idx="1998">
                        <c:v>1</c:v>
                      </c:pt>
                      <c:pt idx="1999">
                        <c:v>1</c:v>
                      </c:pt>
                      <c:pt idx="2000">
                        <c:v>1</c:v>
                      </c:pt>
                      <c:pt idx="2001">
                        <c:v>1</c:v>
                      </c:pt>
                      <c:pt idx="2002">
                        <c:v>1</c:v>
                      </c:pt>
                      <c:pt idx="2003">
                        <c:v>1</c:v>
                      </c:pt>
                      <c:pt idx="2004">
                        <c:v>1</c:v>
                      </c:pt>
                      <c:pt idx="2005">
                        <c:v>1</c:v>
                      </c:pt>
                      <c:pt idx="2006">
                        <c:v>1</c:v>
                      </c:pt>
                      <c:pt idx="2007">
                        <c:v>1</c:v>
                      </c:pt>
                      <c:pt idx="2008">
                        <c:v>1</c:v>
                      </c:pt>
                      <c:pt idx="2009">
                        <c:v>1</c:v>
                      </c:pt>
                      <c:pt idx="2010">
                        <c:v>1</c:v>
                      </c:pt>
                      <c:pt idx="2011">
                        <c:v>1</c:v>
                      </c:pt>
                      <c:pt idx="2012">
                        <c:v>1</c:v>
                      </c:pt>
                      <c:pt idx="2013">
                        <c:v>1</c:v>
                      </c:pt>
                      <c:pt idx="2014">
                        <c:v>1</c:v>
                      </c:pt>
                      <c:pt idx="2015">
                        <c:v>1</c:v>
                      </c:pt>
                      <c:pt idx="2016">
                        <c:v>1</c:v>
                      </c:pt>
                      <c:pt idx="2017">
                        <c:v>1</c:v>
                      </c:pt>
                      <c:pt idx="2018">
                        <c:v>1</c:v>
                      </c:pt>
                      <c:pt idx="2019">
                        <c:v>1</c:v>
                      </c:pt>
                      <c:pt idx="2020">
                        <c:v>1</c:v>
                      </c:pt>
                      <c:pt idx="2021">
                        <c:v>1</c:v>
                      </c:pt>
                      <c:pt idx="2022">
                        <c:v>1</c:v>
                      </c:pt>
                      <c:pt idx="2023">
                        <c:v>1</c:v>
                      </c:pt>
                      <c:pt idx="2024">
                        <c:v>1</c:v>
                      </c:pt>
                      <c:pt idx="2025">
                        <c:v>1</c:v>
                      </c:pt>
                      <c:pt idx="2026">
                        <c:v>1</c:v>
                      </c:pt>
                      <c:pt idx="2027">
                        <c:v>1</c:v>
                      </c:pt>
                      <c:pt idx="2028">
                        <c:v>1</c:v>
                      </c:pt>
                      <c:pt idx="2029">
                        <c:v>1</c:v>
                      </c:pt>
                      <c:pt idx="2030">
                        <c:v>1</c:v>
                      </c:pt>
                      <c:pt idx="2031">
                        <c:v>1</c:v>
                      </c:pt>
                      <c:pt idx="2032">
                        <c:v>1</c:v>
                      </c:pt>
                      <c:pt idx="2033">
                        <c:v>1</c:v>
                      </c:pt>
                      <c:pt idx="2034">
                        <c:v>1</c:v>
                      </c:pt>
                      <c:pt idx="2035">
                        <c:v>1</c:v>
                      </c:pt>
                      <c:pt idx="2036">
                        <c:v>1</c:v>
                      </c:pt>
                      <c:pt idx="2037">
                        <c:v>1</c:v>
                      </c:pt>
                      <c:pt idx="2038">
                        <c:v>1</c:v>
                      </c:pt>
                      <c:pt idx="2039">
                        <c:v>1</c:v>
                      </c:pt>
                      <c:pt idx="2040">
                        <c:v>1</c:v>
                      </c:pt>
                      <c:pt idx="2041">
                        <c:v>1</c:v>
                      </c:pt>
                      <c:pt idx="2042">
                        <c:v>1</c:v>
                      </c:pt>
                      <c:pt idx="2043">
                        <c:v>1</c:v>
                      </c:pt>
                      <c:pt idx="2044">
                        <c:v>1</c:v>
                      </c:pt>
                      <c:pt idx="2045">
                        <c:v>1</c:v>
                      </c:pt>
                      <c:pt idx="2046">
                        <c:v>1</c:v>
                      </c:pt>
                      <c:pt idx="2047">
                        <c:v>1</c:v>
                      </c:pt>
                      <c:pt idx="2048">
                        <c:v>1</c:v>
                      </c:pt>
                      <c:pt idx="2049">
                        <c:v>1</c:v>
                      </c:pt>
                      <c:pt idx="2050">
                        <c:v>1</c:v>
                      </c:pt>
                      <c:pt idx="2051">
                        <c:v>1</c:v>
                      </c:pt>
                      <c:pt idx="2052">
                        <c:v>1</c:v>
                      </c:pt>
                      <c:pt idx="2053">
                        <c:v>1</c:v>
                      </c:pt>
                      <c:pt idx="2054">
                        <c:v>1</c:v>
                      </c:pt>
                      <c:pt idx="2055">
                        <c:v>1</c:v>
                      </c:pt>
                      <c:pt idx="2056">
                        <c:v>1</c:v>
                      </c:pt>
                      <c:pt idx="2057">
                        <c:v>1</c:v>
                      </c:pt>
                      <c:pt idx="2058">
                        <c:v>1</c:v>
                      </c:pt>
                      <c:pt idx="2059">
                        <c:v>1</c:v>
                      </c:pt>
                      <c:pt idx="2060">
                        <c:v>1</c:v>
                      </c:pt>
                      <c:pt idx="2061">
                        <c:v>1</c:v>
                      </c:pt>
                      <c:pt idx="2062">
                        <c:v>1</c:v>
                      </c:pt>
                      <c:pt idx="2063">
                        <c:v>1</c:v>
                      </c:pt>
                      <c:pt idx="2064">
                        <c:v>1</c:v>
                      </c:pt>
                      <c:pt idx="2065">
                        <c:v>1</c:v>
                      </c:pt>
                      <c:pt idx="2066">
                        <c:v>1</c:v>
                      </c:pt>
                      <c:pt idx="2067">
                        <c:v>1</c:v>
                      </c:pt>
                      <c:pt idx="2068">
                        <c:v>1</c:v>
                      </c:pt>
                      <c:pt idx="2069">
                        <c:v>1</c:v>
                      </c:pt>
                      <c:pt idx="2070">
                        <c:v>1</c:v>
                      </c:pt>
                      <c:pt idx="2071">
                        <c:v>1</c:v>
                      </c:pt>
                      <c:pt idx="2072">
                        <c:v>1</c:v>
                      </c:pt>
                      <c:pt idx="2073">
                        <c:v>1</c:v>
                      </c:pt>
                      <c:pt idx="2074">
                        <c:v>1</c:v>
                      </c:pt>
                      <c:pt idx="2075">
                        <c:v>1</c:v>
                      </c:pt>
                      <c:pt idx="2076">
                        <c:v>1</c:v>
                      </c:pt>
                      <c:pt idx="2077">
                        <c:v>1</c:v>
                      </c:pt>
                      <c:pt idx="2078">
                        <c:v>1</c:v>
                      </c:pt>
                      <c:pt idx="2079">
                        <c:v>1</c:v>
                      </c:pt>
                      <c:pt idx="2080">
                        <c:v>1</c:v>
                      </c:pt>
                      <c:pt idx="2081">
                        <c:v>1</c:v>
                      </c:pt>
                      <c:pt idx="2082">
                        <c:v>1</c:v>
                      </c:pt>
                      <c:pt idx="2083">
                        <c:v>1</c:v>
                      </c:pt>
                      <c:pt idx="2084">
                        <c:v>1</c:v>
                      </c:pt>
                      <c:pt idx="2085">
                        <c:v>1</c:v>
                      </c:pt>
                      <c:pt idx="2086">
                        <c:v>1</c:v>
                      </c:pt>
                      <c:pt idx="2087">
                        <c:v>1</c:v>
                      </c:pt>
                      <c:pt idx="2088">
                        <c:v>1</c:v>
                      </c:pt>
                      <c:pt idx="2089">
                        <c:v>1</c:v>
                      </c:pt>
                      <c:pt idx="2090">
                        <c:v>1</c:v>
                      </c:pt>
                      <c:pt idx="2091">
                        <c:v>1</c:v>
                      </c:pt>
                      <c:pt idx="2092">
                        <c:v>1</c:v>
                      </c:pt>
                      <c:pt idx="2093">
                        <c:v>1</c:v>
                      </c:pt>
                      <c:pt idx="2094">
                        <c:v>1</c:v>
                      </c:pt>
                      <c:pt idx="2095">
                        <c:v>1</c:v>
                      </c:pt>
                      <c:pt idx="2096">
                        <c:v>1</c:v>
                      </c:pt>
                      <c:pt idx="2097">
                        <c:v>1</c:v>
                      </c:pt>
                      <c:pt idx="2098">
                        <c:v>1</c:v>
                      </c:pt>
                      <c:pt idx="2099">
                        <c:v>1</c:v>
                      </c:pt>
                      <c:pt idx="2100">
                        <c:v>1</c:v>
                      </c:pt>
                      <c:pt idx="2101">
                        <c:v>1</c:v>
                      </c:pt>
                      <c:pt idx="2102">
                        <c:v>1</c:v>
                      </c:pt>
                      <c:pt idx="2103">
                        <c:v>1</c:v>
                      </c:pt>
                      <c:pt idx="2104">
                        <c:v>1</c:v>
                      </c:pt>
                      <c:pt idx="2105">
                        <c:v>1</c:v>
                      </c:pt>
                      <c:pt idx="2106">
                        <c:v>1</c:v>
                      </c:pt>
                      <c:pt idx="2107">
                        <c:v>1</c:v>
                      </c:pt>
                      <c:pt idx="2108">
                        <c:v>1</c:v>
                      </c:pt>
                      <c:pt idx="2109">
                        <c:v>1</c:v>
                      </c:pt>
                      <c:pt idx="2110">
                        <c:v>1</c:v>
                      </c:pt>
                      <c:pt idx="2111">
                        <c:v>1</c:v>
                      </c:pt>
                      <c:pt idx="2112">
                        <c:v>1</c:v>
                      </c:pt>
                      <c:pt idx="2113">
                        <c:v>1</c:v>
                      </c:pt>
                      <c:pt idx="2114">
                        <c:v>1</c:v>
                      </c:pt>
                      <c:pt idx="2115">
                        <c:v>1</c:v>
                      </c:pt>
                      <c:pt idx="2116">
                        <c:v>1</c:v>
                      </c:pt>
                      <c:pt idx="2117">
                        <c:v>1</c:v>
                      </c:pt>
                      <c:pt idx="2118">
                        <c:v>1</c:v>
                      </c:pt>
                      <c:pt idx="2119">
                        <c:v>1</c:v>
                      </c:pt>
                      <c:pt idx="2120">
                        <c:v>1</c:v>
                      </c:pt>
                      <c:pt idx="2121">
                        <c:v>1</c:v>
                      </c:pt>
                      <c:pt idx="2122">
                        <c:v>1</c:v>
                      </c:pt>
                      <c:pt idx="2123">
                        <c:v>1</c:v>
                      </c:pt>
                      <c:pt idx="2124">
                        <c:v>1</c:v>
                      </c:pt>
                      <c:pt idx="2125">
                        <c:v>1</c:v>
                      </c:pt>
                      <c:pt idx="2126">
                        <c:v>1</c:v>
                      </c:pt>
                      <c:pt idx="2127">
                        <c:v>1</c:v>
                      </c:pt>
                      <c:pt idx="2128">
                        <c:v>1</c:v>
                      </c:pt>
                      <c:pt idx="2129">
                        <c:v>1</c:v>
                      </c:pt>
                      <c:pt idx="2130">
                        <c:v>1</c:v>
                      </c:pt>
                      <c:pt idx="2131">
                        <c:v>1</c:v>
                      </c:pt>
                      <c:pt idx="2132">
                        <c:v>1</c:v>
                      </c:pt>
                      <c:pt idx="2133">
                        <c:v>1</c:v>
                      </c:pt>
                      <c:pt idx="2134">
                        <c:v>1</c:v>
                      </c:pt>
                      <c:pt idx="2135">
                        <c:v>1</c:v>
                      </c:pt>
                      <c:pt idx="2136">
                        <c:v>1</c:v>
                      </c:pt>
                      <c:pt idx="2137">
                        <c:v>1</c:v>
                      </c:pt>
                      <c:pt idx="2138">
                        <c:v>1</c:v>
                      </c:pt>
                      <c:pt idx="2139">
                        <c:v>1</c:v>
                      </c:pt>
                      <c:pt idx="2140">
                        <c:v>1</c:v>
                      </c:pt>
                      <c:pt idx="2141">
                        <c:v>1</c:v>
                      </c:pt>
                      <c:pt idx="2142">
                        <c:v>1</c:v>
                      </c:pt>
                      <c:pt idx="2143">
                        <c:v>1</c:v>
                      </c:pt>
                      <c:pt idx="2144">
                        <c:v>1</c:v>
                      </c:pt>
                      <c:pt idx="2145">
                        <c:v>1</c:v>
                      </c:pt>
                      <c:pt idx="2146">
                        <c:v>1</c:v>
                      </c:pt>
                      <c:pt idx="2147">
                        <c:v>1</c:v>
                      </c:pt>
                      <c:pt idx="2148">
                        <c:v>1</c:v>
                      </c:pt>
                      <c:pt idx="2149">
                        <c:v>1</c:v>
                      </c:pt>
                      <c:pt idx="2150">
                        <c:v>1</c:v>
                      </c:pt>
                      <c:pt idx="2151">
                        <c:v>1</c:v>
                      </c:pt>
                      <c:pt idx="2152">
                        <c:v>1</c:v>
                      </c:pt>
                      <c:pt idx="2153">
                        <c:v>1</c:v>
                      </c:pt>
                      <c:pt idx="2154">
                        <c:v>1</c:v>
                      </c:pt>
                      <c:pt idx="2155">
                        <c:v>1</c:v>
                      </c:pt>
                      <c:pt idx="2156">
                        <c:v>1</c:v>
                      </c:pt>
                      <c:pt idx="2157">
                        <c:v>1</c:v>
                      </c:pt>
                      <c:pt idx="2158">
                        <c:v>1</c:v>
                      </c:pt>
                      <c:pt idx="2159">
                        <c:v>1</c:v>
                      </c:pt>
                      <c:pt idx="2160">
                        <c:v>1</c:v>
                      </c:pt>
                      <c:pt idx="2161">
                        <c:v>1</c:v>
                      </c:pt>
                      <c:pt idx="2162">
                        <c:v>1</c:v>
                      </c:pt>
                      <c:pt idx="2163">
                        <c:v>1</c:v>
                      </c:pt>
                      <c:pt idx="2164">
                        <c:v>1</c:v>
                      </c:pt>
                      <c:pt idx="2165">
                        <c:v>1</c:v>
                      </c:pt>
                      <c:pt idx="2166">
                        <c:v>1</c:v>
                      </c:pt>
                      <c:pt idx="2167">
                        <c:v>1</c:v>
                      </c:pt>
                      <c:pt idx="2168">
                        <c:v>1</c:v>
                      </c:pt>
                      <c:pt idx="2169">
                        <c:v>1</c:v>
                      </c:pt>
                      <c:pt idx="2170">
                        <c:v>1</c:v>
                      </c:pt>
                      <c:pt idx="2171">
                        <c:v>1</c:v>
                      </c:pt>
                      <c:pt idx="2172">
                        <c:v>1</c:v>
                      </c:pt>
                      <c:pt idx="2173">
                        <c:v>1</c:v>
                      </c:pt>
                      <c:pt idx="2174">
                        <c:v>1</c:v>
                      </c:pt>
                      <c:pt idx="2175">
                        <c:v>1</c:v>
                      </c:pt>
                      <c:pt idx="2176">
                        <c:v>1</c:v>
                      </c:pt>
                      <c:pt idx="2177">
                        <c:v>1</c:v>
                      </c:pt>
                      <c:pt idx="2178">
                        <c:v>1</c:v>
                      </c:pt>
                      <c:pt idx="2179">
                        <c:v>1</c:v>
                      </c:pt>
                      <c:pt idx="2180">
                        <c:v>1</c:v>
                      </c:pt>
                      <c:pt idx="2181">
                        <c:v>1</c:v>
                      </c:pt>
                      <c:pt idx="2182">
                        <c:v>1</c:v>
                      </c:pt>
                      <c:pt idx="2183">
                        <c:v>1</c:v>
                      </c:pt>
                      <c:pt idx="2184">
                        <c:v>1</c:v>
                      </c:pt>
                      <c:pt idx="2185">
                        <c:v>1</c:v>
                      </c:pt>
                      <c:pt idx="2186">
                        <c:v>1</c:v>
                      </c:pt>
                      <c:pt idx="2187">
                        <c:v>1</c:v>
                      </c:pt>
                      <c:pt idx="2188">
                        <c:v>1</c:v>
                      </c:pt>
                      <c:pt idx="2189">
                        <c:v>1</c:v>
                      </c:pt>
                      <c:pt idx="2190">
                        <c:v>1</c:v>
                      </c:pt>
                      <c:pt idx="2191">
                        <c:v>1</c:v>
                      </c:pt>
                      <c:pt idx="2192">
                        <c:v>1</c:v>
                      </c:pt>
                      <c:pt idx="2193">
                        <c:v>1</c:v>
                      </c:pt>
                      <c:pt idx="2194">
                        <c:v>1</c:v>
                      </c:pt>
                      <c:pt idx="2195">
                        <c:v>1</c:v>
                      </c:pt>
                      <c:pt idx="2196">
                        <c:v>1</c:v>
                      </c:pt>
                      <c:pt idx="2197">
                        <c:v>1</c:v>
                      </c:pt>
                      <c:pt idx="2198">
                        <c:v>1</c:v>
                      </c:pt>
                      <c:pt idx="2199">
                        <c:v>1</c:v>
                      </c:pt>
                      <c:pt idx="2200">
                        <c:v>1</c:v>
                      </c:pt>
                      <c:pt idx="2201">
                        <c:v>1</c:v>
                      </c:pt>
                      <c:pt idx="2202">
                        <c:v>1</c:v>
                      </c:pt>
                      <c:pt idx="2203">
                        <c:v>1</c:v>
                      </c:pt>
                      <c:pt idx="2204">
                        <c:v>1</c:v>
                      </c:pt>
                      <c:pt idx="2205">
                        <c:v>1</c:v>
                      </c:pt>
                      <c:pt idx="2206">
                        <c:v>1</c:v>
                      </c:pt>
                      <c:pt idx="2207">
                        <c:v>1</c:v>
                      </c:pt>
                      <c:pt idx="2208">
                        <c:v>1</c:v>
                      </c:pt>
                      <c:pt idx="2209">
                        <c:v>1</c:v>
                      </c:pt>
                      <c:pt idx="2210">
                        <c:v>1</c:v>
                      </c:pt>
                      <c:pt idx="2211">
                        <c:v>1</c:v>
                      </c:pt>
                      <c:pt idx="2212">
                        <c:v>1</c:v>
                      </c:pt>
                      <c:pt idx="2213">
                        <c:v>1</c:v>
                      </c:pt>
                      <c:pt idx="2214">
                        <c:v>1</c:v>
                      </c:pt>
                      <c:pt idx="2215">
                        <c:v>1</c:v>
                      </c:pt>
                      <c:pt idx="2216">
                        <c:v>1</c:v>
                      </c:pt>
                      <c:pt idx="2217">
                        <c:v>1</c:v>
                      </c:pt>
                      <c:pt idx="2218">
                        <c:v>1</c:v>
                      </c:pt>
                      <c:pt idx="2219">
                        <c:v>1</c:v>
                      </c:pt>
                      <c:pt idx="2220">
                        <c:v>1</c:v>
                      </c:pt>
                      <c:pt idx="2221">
                        <c:v>1</c:v>
                      </c:pt>
                      <c:pt idx="2222">
                        <c:v>1</c:v>
                      </c:pt>
                      <c:pt idx="2223">
                        <c:v>1</c:v>
                      </c:pt>
                      <c:pt idx="2224">
                        <c:v>1</c:v>
                      </c:pt>
                      <c:pt idx="2225">
                        <c:v>1</c:v>
                      </c:pt>
                      <c:pt idx="2226">
                        <c:v>1</c:v>
                      </c:pt>
                      <c:pt idx="2227">
                        <c:v>1</c:v>
                      </c:pt>
                      <c:pt idx="2228">
                        <c:v>1</c:v>
                      </c:pt>
                      <c:pt idx="2229">
                        <c:v>1</c:v>
                      </c:pt>
                      <c:pt idx="2230">
                        <c:v>1</c:v>
                      </c:pt>
                      <c:pt idx="2231">
                        <c:v>1</c:v>
                      </c:pt>
                      <c:pt idx="2232">
                        <c:v>1</c:v>
                      </c:pt>
                      <c:pt idx="2233">
                        <c:v>1</c:v>
                      </c:pt>
                      <c:pt idx="2234">
                        <c:v>1</c:v>
                      </c:pt>
                      <c:pt idx="2235">
                        <c:v>1</c:v>
                      </c:pt>
                      <c:pt idx="2236">
                        <c:v>1</c:v>
                      </c:pt>
                      <c:pt idx="2237">
                        <c:v>1</c:v>
                      </c:pt>
                      <c:pt idx="2238">
                        <c:v>1</c:v>
                      </c:pt>
                      <c:pt idx="2239">
                        <c:v>1</c:v>
                      </c:pt>
                      <c:pt idx="2240">
                        <c:v>1</c:v>
                      </c:pt>
                      <c:pt idx="2241">
                        <c:v>1</c:v>
                      </c:pt>
                      <c:pt idx="2242">
                        <c:v>1</c:v>
                      </c:pt>
                      <c:pt idx="2243">
                        <c:v>1</c:v>
                      </c:pt>
                      <c:pt idx="2244">
                        <c:v>1</c:v>
                      </c:pt>
                      <c:pt idx="2245">
                        <c:v>1</c:v>
                      </c:pt>
                      <c:pt idx="2246">
                        <c:v>1</c:v>
                      </c:pt>
                      <c:pt idx="2247">
                        <c:v>1</c:v>
                      </c:pt>
                      <c:pt idx="2248">
                        <c:v>1</c:v>
                      </c:pt>
                      <c:pt idx="2249">
                        <c:v>1</c:v>
                      </c:pt>
                      <c:pt idx="2250">
                        <c:v>1</c:v>
                      </c:pt>
                      <c:pt idx="2251">
                        <c:v>1</c:v>
                      </c:pt>
                      <c:pt idx="2252">
                        <c:v>1</c:v>
                      </c:pt>
                      <c:pt idx="2253">
                        <c:v>1</c:v>
                      </c:pt>
                      <c:pt idx="2254">
                        <c:v>1</c:v>
                      </c:pt>
                      <c:pt idx="2255">
                        <c:v>1</c:v>
                      </c:pt>
                      <c:pt idx="2256">
                        <c:v>1</c:v>
                      </c:pt>
                      <c:pt idx="2257">
                        <c:v>1</c:v>
                      </c:pt>
                      <c:pt idx="2258">
                        <c:v>1</c:v>
                      </c:pt>
                      <c:pt idx="2259">
                        <c:v>1</c:v>
                      </c:pt>
                      <c:pt idx="2260">
                        <c:v>1</c:v>
                      </c:pt>
                      <c:pt idx="2261">
                        <c:v>1</c:v>
                      </c:pt>
                      <c:pt idx="2262">
                        <c:v>1</c:v>
                      </c:pt>
                      <c:pt idx="2263">
                        <c:v>1</c:v>
                      </c:pt>
                      <c:pt idx="2264">
                        <c:v>1</c:v>
                      </c:pt>
                      <c:pt idx="2265">
                        <c:v>1</c:v>
                      </c:pt>
                      <c:pt idx="2266">
                        <c:v>1</c:v>
                      </c:pt>
                      <c:pt idx="2267">
                        <c:v>1</c:v>
                      </c:pt>
                      <c:pt idx="2268">
                        <c:v>1</c:v>
                      </c:pt>
                      <c:pt idx="2269">
                        <c:v>1</c:v>
                      </c:pt>
                      <c:pt idx="2270">
                        <c:v>1</c:v>
                      </c:pt>
                      <c:pt idx="2271">
                        <c:v>1</c:v>
                      </c:pt>
                      <c:pt idx="2272">
                        <c:v>1</c:v>
                      </c:pt>
                      <c:pt idx="2273">
                        <c:v>1</c:v>
                      </c:pt>
                      <c:pt idx="2274">
                        <c:v>1</c:v>
                      </c:pt>
                      <c:pt idx="2275">
                        <c:v>1</c:v>
                      </c:pt>
                      <c:pt idx="2276">
                        <c:v>1</c:v>
                      </c:pt>
                      <c:pt idx="2277">
                        <c:v>1</c:v>
                      </c:pt>
                      <c:pt idx="2278">
                        <c:v>1</c:v>
                      </c:pt>
                      <c:pt idx="2279">
                        <c:v>1</c:v>
                      </c:pt>
                      <c:pt idx="2280">
                        <c:v>1</c:v>
                      </c:pt>
                      <c:pt idx="2281">
                        <c:v>1</c:v>
                      </c:pt>
                      <c:pt idx="2282">
                        <c:v>1</c:v>
                      </c:pt>
                      <c:pt idx="2283">
                        <c:v>1</c:v>
                      </c:pt>
                      <c:pt idx="2284">
                        <c:v>1</c:v>
                      </c:pt>
                      <c:pt idx="2285">
                        <c:v>1</c:v>
                      </c:pt>
                      <c:pt idx="2286">
                        <c:v>1</c:v>
                      </c:pt>
                      <c:pt idx="2287">
                        <c:v>1</c:v>
                      </c:pt>
                      <c:pt idx="2288">
                        <c:v>1</c:v>
                      </c:pt>
                      <c:pt idx="2289">
                        <c:v>1</c:v>
                      </c:pt>
                      <c:pt idx="2290">
                        <c:v>1</c:v>
                      </c:pt>
                      <c:pt idx="2291">
                        <c:v>1</c:v>
                      </c:pt>
                      <c:pt idx="2292">
                        <c:v>1</c:v>
                      </c:pt>
                      <c:pt idx="2293">
                        <c:v>1</c:v>
                      </c:pt>
                      <c:pt idx="2294">
                        <c:v>1</c:v>
                      </c:pt>
                      <c:pt idx="2295">
                        <c:v>1</c:v>
                      </c:pt>
                      <c:pt idx="2296">
                        <c:v>1</c:v>
                      </c:pt>
                      <c:pt idx="2297">
                        <c:v>1</c:v>
                      </c:pt>
                      <c:pt idx="2298">
                        <c:v>1</c:v>
                      </c:pt>
                      <c:pt idx="2299">
                        <c:v>1</c:v>
                      </c:pt>
                      <c:pt idx="2300">
                        <c:v>1</c:v>
                      </c:pt>
                      <c:pt idx="2301">
                        <c:v>1</c:v>
                      </c:pt>
                      <c:pt idx="2302">
                        <c:v>1</c:v>
                      </c:pt>
                      <c:pt idx="2303">
                        <c:v>1</c:v>
                      </c:pt>
                      <c:pt idx="2304">
                        <c:v>1</c:v>
                      </c:pt>
                      <c:pt idx="2305">
                        <c:v>1</c:v>
                      </c:pt>
                      <c:pt idx="2306">
                        <c:v>1</c:v>
                      </c:pt>
                      <c:pt idx="2307">
                        <c:v>1</c:v>
                      </c:pt>
                      <c:pt idx="2308">
                        <c:v>1</c:v>
                      </c:pt>
                      <c:pt idx="2309">
                        <c:v>1</c:v>
                      </c:pt>
                      <c:pt idx="2310">
                        <c:v>1</c:v>
                      </c:pt>
                      <c:pt idx="2311">
                        <c:v>1</c:v>
                      </c:pt>
                      <c:pt idx="2312">
                        <c:v>1</c:v>
                      </c:pt>
                      <c:pt idx="2313">
                        <c:v>1</c:v>
                      </c:pt>
                      <c:pt idx="2314">
                        <c:v>1</c:v>
                      </c:pt>
                      <c:pt idx="2315">
                        <c:v>1</c:v>
                      </c:pt>
                      <c:pt idx="2316">
                        <c:v>1</c:v>
                      </c:pt>
                      <c:pt idx="2317">
                        <c:v>1</c:v>
                      </c:pt>
                      <c:pt idx="2318">
                        <c:v>1</c:v>
                      </c:pt>
                      <c:pt idx="2319">
                        <c:v>1</c:v>
                      </c:pt>
                      <c:pt idx="2320">
                        <c:v>1</c:v>
                      </c:pt>
                      <c:pt idx="2321">
                        <c:v>1</c:v>
                      </c:pt>
                      <c:pt idx="2322">
                        <c:v>1</c:v>
                      </c:pt>
                      <c:pt idx="2323">
                        <c:v>1</c:v>
                      </c:pt>
                      <c:pt idx="2324">
                        <c:v>1</c:v>
                      </c:pt>
                      <c:pt idx="2325">
                        <c:v>1</c:v>
                      </c:pt>
                      <c:pt idx="2326">
                        <c:v>1</c:v>
                      </c:pt>
                      <c:pt idx="2327">
                        <c:v>1</c:v>
                      </c:pt>
                      <c:pt idx="2328">
                        <c:v>1</c:v>
                      </c:pt>
                      <c:pt idx="2329">
                        <c:v>1</c:v>
                      </c:pt>
                      <c:pt idx="2330">
                        <c:v>1</c:v>
                      </c:pt>
                      <c:pt idx="2331">
                        <c:v>1</c:v>
                      </c:pt>
                      <c:pt idx="2332">
                        <c:v>1</c:v>
                      </c:pt>
                      <c:pt idx="2333">
                        <c:v>1</c:v>
                      </c:pt>
                      <c:pt idx="2334">
                        <c:v>1</c:v>
                      </c:pt>
                      <c:pt idx="2335">
                        <c:v>1</c:v>
                      </c:pt>
                      <c:pt idx="2336">
                        <c:v>1</c:v>
                      </c:pt>
                      <c:pt idx="2337">
                        <c:v>1</c:v>
                      </c:pt>
                      <c:pt idx="2338">
                        <c:v>1</c:v>
                      </c:pt>
                      <c:pt idx="2339">
                        <c:v>1</c:v>
                      </c:pt>
                      <c:pt idx="2340">
                        <c:v>1</c:v>
                      </c:pt>
                      <c:pt idx="2341">
                        <c:v>1</c:v>
                      </c:pt>
                      <c:pt idx="2342">
                        <c:v>1</c:v>
                      </c:pt>
                      <c:pt idx="2343">
                        <c:v>1</c:v>
                      </c:pt>
                      <c:pt idx="2344">
                        <c:v>1</c:v>
                      </c:pt>
                      <c:pt idx="2345">
                        <c:v>1</c:v>
                      </c:pt>
                      <c:pt idx="2346">
                        <c:v>1</c:v>
                      </c:pt>
                      <c:pt idx="2347">
                        <c:v>1</c:v>
                      </c:pt>
                      <c:pt idx="2348">
                        <c:v>1</c:v>
                      </c:pt>
                      <c:pt idx="2349">
                        <c:v>1</c:v>
                      </c:pt>
                      <c:pt idx="2350">
                        <c:v>1</c:v>
                      </c:pt>
                      <c:pt idx="2351">
                        <c:v>1</c:v>
                      </c:pt>
                      <c:pt idx="2352">
                        <c:v>1</c:v>
                      </c:pt>
                      <c:pt idx="2353">
                        <c:v>1</c:v>
                      </c:pt>
                      <c:pt idx="2354">
                        <c:v>1</c:v>
                      </c:pt>
                      <c:pt idx="2355">
                        <c:v>1</c:v>
                      </c:pt>
                      <c:pt idx="2356">
                        <c:v>1</c:v>
                      </c:pt>
                      <c:pt idx="2357">
                        <c:v>1</c:v>
                      </c:pt>
                      <c:pt idx="2358">
                        <c:v>1</c:v>
                      </c:pt>
                      <c:pt idx="2359">
                        <c:v>1</c:v>
                      </c:pt>
                      <c:pt idx="2360">
                        <c:v>1</c:v>
                      </c:pt>
                      <c:pt idx="2361">
                        <c:v>1</c:v>
                      </c:pt>
                      <c:pt idx="2362">
                        <c:v>1</c:v>
                      </c:pt>
                      <c:pt idx="2363">
                        <c:v>1</c:v>
                      </c:pt>
                      <c:pt idx="2364">
                        <c:v>1</c:v>
                      </c:pt>
                      <c:pt idx="2365">
                        <c:v>1</c:v>
                      </c:pt>
                      <c:pt idx="2366">
                        <c:v>1</c:v>
                      </c:pt>
                      <c:pt idx="2367">
                        <c:v>1</c:v>
                      </c:pt>
                      <c:pt idx="2368">
                        <c:v>1</c:v>
                      </c:pt>
                      <c:pt idx="2369">
                        <c:v>1</c:v>
                      </c:pt>
                      <c:pt idx="2370">
                        <c:v>1</c:v>
                      </c:pt>
                      <c:pt idx="2371">
                        <c:v>1</c:v>
                      </c:pt>
                      <c:pt idx="2372">
                        <c:v>1</c:v>
                      </c:pt>
                      <c:pt idx="2373">
                        <c:v>1</c:v>
                      </c:pt>
                      <c:pt idx="2374">
                        <c:v>1</c:v>
                      </c:pt>
                      <c:pt idx="2375">
                        <c:v>1</c:v>
                      </c:pt>
                      <c:pt idx="2376">
                        <c:v>1</c:v>
                      </c:pt>
                      <c:pt idx="2377">
                        <c:v>1</c:v>
                      </c:pt>
                      <c:pt idx="2378">
                        <c:v>1</c:v>
                      </c:pt>
                      <c:pt idx="2379">
                        <c:v>1</c:v>
                      </c:pt>
                      <c:pt idx="2380">
                        <c:v>1</c:v>
                      </c:pt>
                      <c:pt idx="2381">
                        <c:v>1</c:v>
                      </c:pt>
                      <c:pt idx="2382">
                        <c:v>1</c:v>
                      </c:pt>
                      <c:pt idx="2383">
                        <c:v>1</c:v>
                      </c:pt>
                      <c:pt idx="2384">
                        <c:v>1</c:v>
                      </c:pt>
                      <c:pt idx="2385">
                        <c:v>1</c:v>
                      </c:pt>
                      <c:pt idx="2386">
                        <c:v>1</c:v>
                      </c:pt>
                      <c:pt idx="2387">
                        <c:v>1</c:v>
                      </c:pt>
                      <c:pt idx="2388">
                        <c:v>1</c:v>
                      </c:pt>
                      <c:pt idx="2389">
                        <c:v>1</c:v>
                      </c:pt>
                      <c:pt idx="2390">
                        <c:v>1</c:v>
                      </c:pt>
                      <c:pt idx="2391">
                        <c:v>1</c:v>
                      </c:pt>
                      <c:pt idx="2392">
                        <c:v>1</c:v>
                      </c:pt>
                      <c:pt idx="2393">
                        <c:v>1</c:v>
                      </c:pt>
                      <c:pt idx="2394">
                        <c:v>1</c:v>
                      </c:pt>
                      <c:pt idx="2395">
                        <c:v>1</c:v>
                      </c:pt>
                      <c:pt idx="2396">
                        <c:v>1</c:v>
                      </c:pt>
                      <c:pt idx="2397">
                        <c:v>1</c:v>
                      </c:pt>
                      <c:pt idx="2398">
                        <c:v>1</c:v>
                      </c:pt>
                      <c:pt idx="2399">
                        <c:v>1</c:v>
                      </c:pt>
                      <c:pt idx="2400">
                        <c:v>1</c:v>
                      </c:pt>
                      <c:pt idx="2401">
                        <c:v>1</c:v>
                      </c:pt>
                      <c:pt idx="2402">
                        <c:v>1</c:v>
                      </c:pt>
                      <c:pt idx="2403">
                        <c:v>1</c:v>
                      </c:pt>
                      <c:pt idx="2404">
                        <c:v>1</c:v>
                      </c:pt>
                      <c:pt idx="2405">
                        <c:v>1</c:v>
                      </c:pt>
                      <c:pt idx="2406">
                        <c:v>1</c:v>
                      </c:pt>
                      <c:pt idx="2407">
                        <c:v>1</c:v>
                      </c:pt>
                      <c:pt idx="2408">
                        <c:v>1</c:v>
                      </c:pt>
                      <c:pt idx="2409">
                        <c:v>1</c:v>
                      </c:pt>
                      <c:pt idx="2410">
                        <c:v>1</c:v>
                      </c:pt>
                      <c:pt idx="2411">
                        <c:v>1</c:v>
                      </c:pt>
                      <c:pt idx="2412">
                        <c:v>1</c:v>
                      </c:pt>
                      <c:pt idx="2413">
                        <c:v>1</c:v>
                      </c:pt>
                      <c:pt idx="2414">
                        <c:v>1</c:v>
                      </c:pt>
                      <c:pt idx="2415">
                        <c:v>1</c:v>
                      </c:pt>
                      <c:pt idx="2416">
                        <c:v>1</c:v>
                      </c:pt>
                      <c:pt idx="2417">
                        <c:v>1</c:v>
                      </c:pt>
                      <c:pt idx="2418">
                        <c:v>1</c:v>
                      </c:pt>
                      <c:pt idx="2419">
                        <c:v>1</c:v>
                      </c:pt>
                      <c:pt idx="2420">
                        <c:v>1</c:v>
                      </c:pt>
                      <c:pt idx="2421">
                        <c:v>1</c:v>
                      </c:pt>
                      <c:pt idx="2422">
                        <c:v>1</c:v>
                      </c:pt>
                      <c:pt idx="2423">
                        <c:v>1</c:v>
                      </c:pt>
                      <c:pt idx="2424">
                        <c:v>1</c:v>
                      </c:pt>
                      <c:pt idx="2425">
                        <c:v>1</c:v>
                      </c:pt>
                      <c:pt idx="2426">
                        <c:v>1</c:v>
                      </c:pt>
                      <c:pt idx="2427">
                        <c:v>1</c:v>
                      </c:pt>
                      <c:pt idx="2428">
                        <c:v>1</c:v>
                      </c:pt>
                      <c:pt idx="2429">
                        <c:v>1</c:v>
                      </c:pt>
                      <c:pt idx="2430">
                        <c:v>1</c:v>
                      </c:pt>
                      <c:pt idx="2431">
                        <c:v>1</c:v>
                      </c:pt>
                      <c:pt idx="2432">
                        <c:v>1</c:v>
                      </c:pt>
                      <c:pt idx="2433">
                        <c:v>1</c:v>
                      </c:pt>
                      <c:pt idx="2434">
                        <c:v>1</c:v>
                      </c:pt>
                      <c:pt idx="2435">
                        <c:v>1</c:v>
                      </c:pt>
                      <c:pt idx="2436">
                        <c:v>1</c:v>
                      </c:pt>
                      <c:pt idx="2437">
                        <c:v>1</c:v>
                      </c:pt>
                      <c:pt idx="2438">
                        <c:v>1</c:v>
                      </c:pt>
                      <c:pt idx="2439">
                        <c:v>1</c:v>
                      </c:pt>
                      <c:pt idx="2440">
                        <c:v>1</c:v>
                      </c:pt>
                      <c:pt idx="2441">
                        <c:v>1</c:v>
                      </c:pt>
                      <c:pt idx="2442">
                        <c:v>1</c:v>
                      </c:pt>
                      <c:pt idx="2443">
                        <c:v>1</c:v>
                      </c:pt>
                      <c:pt idx="2444">
                        <c:v>1</c:v>
                      </c:pt>
                      <c:pt idx="2445">
                        <c:v>1</c:v>
                      </c:pt>
                      <c:pt idx="2446">
                        <c:v>1</c:v>
                      </c:pt>
                      <c:pt idx="2447">
                        <c:v>1</c:v>
                      </c:pt>
                      <c:pt idx="2448">
                        <c:v>1</c:v>
                      </c:pt>
                      <c:pt idx="2449">
                        <c:v>1</c:v>
                      </c:pt>
                      <c:pt idx="2450">
                        <c:v>1</c:v>
                      </c:pt>
                      <c:pt idx="2451">
                        <c:v>1</c:v>
                      </c:pt>
                      <c:pt idx="2452">
                        <c:v>1</c:v>
                      </c:pt>
                      <c:pt idx="2453">
                        <c:v>1</c:v>
                      </c:pt>
                      <c:pt idx="2454">
                        <c:v>1</c:v>
                      </c:pt>
                      <c:pt idx="2455">
                        <c:v>1</c:v>
                      </c:pt>
                      <c:pt idx="2456">
                        <c:v>1</c:v>
                      </c:pt>
                      <c:pt idx="2457">
                        <c:v>1</c:v>
                      </c:pt>
                      <c:pt idx="2458">
                        <c:v>1</c:v>
                      </c:pt>
                      <c:pt idx="2459">
                        <c:v>1</c:v>
                      </c:pt>
                      <c:pt idx="2460">
                        <c:v>1</c:v>
                      </c:pt>
                      <c:pt idx="2461">
                        <c:v>1</c:v>
                      </c:pt>
                      <c:pt idx="2462">
                        <c:v>1</c:v>
                      </c:pt>
                      <c:pt idx="2463">
                        <c:v>1</c:v>
                      </c:pt>
                      <c:pt idx="2464">
                        <c:v>1</c:v>
                      </c:pt>
                      <c:pt idx="2465">
                        <c:v>1</c:v>
                      </c:pt>
                      <c:pt idx="2466">
                        <c:v>1</c:v>
                      </c:pt>
                      <c:pt idx="2467">
                        <c:v>1</c:v>
                      </c:pt>
                      <c:pt idx="2468">
                        <c:v>1</c:v>
                      </c:pt>
                      <c:pt idx="2469">
                        <c:v>1</c:v>
                      </c:pt>
                      <c:pt idx="2470">
                        <c:v>1</c:v>
                      </c:pt>
                      <c:pt idx="2471">
                        <c:v>1</c:v>
                      </c:pt>
                      <c:pt idx="2472">
                        <c:v>1</c:v>
                      </c:pt>
                      <c:pt idx="2473">
                        <c:v>1</c:v>
                      </c:pt>
                      <c:pt idx="2474">
                        <c:v>1</c:v>
                      </c:pt>
                      <c:pt idx="2475">
                        <c:v>1</c:v>
                      </c:pt>
                      <c:pt idx="2476">
                        <c:v>1</c:v>
                      </c:pt>
                      <c:pt idx="2477">
                        <c:v>1</c:v>
                      </c:pt>
                      <c:pt idx="2478">
                        <c:v>1</c:v>
                      </c:pt>
                      <c:pt idx="2479">
                        <c:v>1</c:v>
                      </c:pt>
                      <c:pt idx="2480">
                        <c:v>1</c:v>
                      </c:pt>
                      <c:pt idx="2481">
                        <c:v>1</c:v>
                      </c:pt>
                      <c:pt idx="2482">
                        <c:v>1</c:v>
                      </c:pt>
                      <c:pt idx="2483">
                        <c:v>1</c:v>
                      </c:pt>
                      <c:pt idx="2484">
                        <c:v>1</c:v>
                      </c:pt>
                      <c:pt idx="2485">
                        <c:v>1</c:v>
                      </c:pt>
                      <c:pt idx="2486">
                        <c:v>1</c:v>
                      </c:pt>
                      <c:pt idx="2487">
                        <c:v>1</c:v>
                      </c:pt>
                      <c:pt idx="2488">
                        <c:v>1</c:v>
                      </c:pt>
                      <c:pt idx="2489">
                        <c:v>1</c:v>
                      </c:pt>
                      <c:pt idx="2490">
                        <c:v>1</c:v>
                      </c:pt>
                      <c:pt idx="2491">
                        <c:v>1</c:v>
                      </c:pt>
                      <c:pt idx="2492">
                        <c:v>1</c:v>
                      </c:pt>
                      <c:pt idx="2493">
                        <c:v>1</c:v>
                      </c:pt>
                      <c:pt idx="2494">
                        <c:v>1</c:v>
                      </c:pt>
                      <c:pt idx="2495">
                        <c:v>1</c:v>
                      </c:pt>
                      <c:pt idx="2496">
                        <c:v>1</c:v>
                      </c:pt>
                      <c:pt idx="2497">
                        <c:v>1</c:v>
                      </c:pt>
                      <c:pt idx="2498">
                        <c:v>1</c:v>
                      </c:pt>
                      <c:pt idx="2499">
                        <c:v>1</c:v>
                      </c:pt>
                      <c:pt idx="2500">
                        <c:v>1</c:v>
                      </c:pt>
                      <c:pt idx="2501">
                        <c:v>1</c:v>
                      </c:pt>
                      <c:pt idx="2502">
                        <c:v>1</c:v>
                      </c:pt>
                      <c:pt idx="2503">
                        <c:v>1</c:v>
                      </c:pt>
                      <c:pt idx="2504">
                        <c:v>1</c:v>
                      </c:pt>
                      <c:pt idx="2505">
                        <c:v>1</c:v>
                      </c:pt>
                      <c:pt idx="2506">
                        <c:v>1</c:v>
                      </c:pt>
                      <c:pt idx="2507">
                        <c:v>1</c:v>
                      </c:pt>
                      <c:pt idx="2508">
                        <c:v>1</c:v>
                      </c:pt>
                      <c:pt idx="2509">
                        <c:v>1</c:v>
                      </c:pt>
                      <c:pt idx="2510">
                        <c:v>1</c:v>
                      </c:pt>
                      <c:pt idx="2511">
                        <c:v>1</c:v>
                      </c:pt>
                      <c:pt idx="2512">
                        <c:v>1</c:v>
                      </c:pt>
                      <c:pt idx="2513">
                        <c:v>1</c:v>
                      </c:pt>
                      <c:pt idx="2514">
                        <c:v>1</c:v>
                      </c:pt>
                      <c:pt idx="2515">
                        <c:v>1</c:v>
                      </c:pt>
                      <c:pt idx="2516">
                        <c:v>1</c:v>
                      </c:pt>
                      <c:pt idx="2517">
                        <c:v>1</c:v>
                      </c:pt>
                      <c:pt idx="2518">
                        <c:v>1</c:v>
                      </c:pt>
                      <c:pt idx="2519">
                        <c:v>1</c:v>
                      </c:pt>
                      <c:pt idx="2520">
                        <c:v>1</c:v>
                      </c:pt>
                      <c:pt idx="2521">
                        <c:v>1</c:v>
                      </c:pt>
                      <c:pt idx="2522">
                        <c:v>1</c:v>
                      </c:pt>
                      <c:pt idx="2523">
                        <c:v>1</c:v>
                      </c:pt>
                      <c:pt idx="2524">
                        <c:v>1</c:v>
                      </c:pt>
                      <c:pt idx="2525">
                        <c:v>1</c:v>
                      </c:pt>
                      <c:pt idx="2526">
                        <c:v>1</c:v>
                      </c:pt>
                      <c:pt idx="2527">
                        <c:v>1</c:v>
                      </c:pt>
                      <c:pt idx="2528">
                        <c:v>1</c:v>
                      </c:pt>
                      <c:pt idx="2529">
                        <c:v>1</c:v>
                      </c:pt>
                      <c:pt idx="2530">
                        <c:v>1</c:v>
                      </c:pt>
                      <c:pt idx="2531">
                        <c:v>1</c:v>
                      </c:pt>
                      <c:pt idx="2532">
                        <c:v>1</c:v>
                      </c:pt>
                      <c:pt idx="2533">
                        <c:v>1</c:v>
                      </c:pt>
                      <c:pt idx="2534">
                        <c:v>1</c:v>
                      </c:pt>
                      <c:pt idx="2535">
                        <c:v>1</c:v>
                      </c:pt>
                      <c:pt idx="2536">
                        <c:v>1</c:v>
                      </c:pt>
                      <c:pt idx="2537">
                        <c:v>1</c:v>
                      </c:pt>
                      <c:pt idx="2538">
                        <c:v>1</c:v>
                      </c:pt>
                      <c:pt idx="2539">
                        <c:v>1</c:v>
                      </c:pt>
                      <c:pt idx="2540">
                        <c:v>1</c:v>
                      </c:pt>
                      <c:pt idx="2541">
                        <c:v>1</c:v>
                      </c:pt>
                      <c:pt idx="2542">
                        <c:v>1</c:v>
                      </c:pt>
                      <c:pt idx="2543">
                        <c:v>1</c:v>
                      </c:pt>
                      <c:pt idx="2544">
                        <c:v>1</c:v>
                      </c:pt>
                      <c:pt idx="2545">
                        <c:v>1</c:v>
                      </c:pt>
                      <c:pt idx="2546">
                        <c:v>1</c:v>
                      </c:pt>
                      <c:pt idx="2547">
                        <c:v>1</c:v>
                      </c:pt>
                      <c:pt idx="2548">
                        <c:v>1</c:v>
                      </c:pt>
                      <c:pt idx="2549">
                        <c:v>1</c:v>
                      </c:pt>
                      <c:pt idx="2550">
                        <c:v>1</c:v>
                      </c:pt>
                      <c:pt idx="2551">
                        <c:v>1</c:v>
                      </c:pt>
                      <c:pt idx="2552">
                        <c:v>1</c:v>
                      </c:pt>
                      <c:pt idx="2553">
                        <c:v>1</c:v>
                      </c:pt>
                      <c:pt idx="2554">
                        <c:v>1</c:v>
                      </c:pt>
                      <c:pt idx="2555">
                        <c:v>1</c:v>
                      </c:pt>
                      <c:pt idx="2556">
                        <c:v>1</c:v>
                      </c:pt>
                      <c:pt idx="2557">
                        <c:v>1</c:v>
                      </c:pt>
                      <c:pt idx="2558">
                        <c:v>1</c:v>
                      </c:pt>
                      <c:pt idx="2559">
                        <c:v>1</c:v>
                      </c:pt>
                      <c:pt idx="2560">
                        <c:v>1</c:v>
                      </c:pt>
                      <c:pt idx="2561">
                        <c:v>1</c:v>
                      </c:pt>
                      <c:pt idx="2562">
                        <c:v>1</c:v>
                      </c:pt>
                      <c:pt idx="2563">
                        <c:v>1</c:v>
                      </c:pt>
                      <c:pt idx="2564">
                        <c:v>1</c:v>
                      </c:pt>
                      <c:pt idx="2565">
                        <c:v>1</c:v>
                      </c:pt>
                      <c:pt idx="2566">
                        <c:v>1</c:v>
                      </c:pt>
                      <c:pt idx="2567">
                        <c:v>1</c:v>
                      </c:pt>
                      <c:pt idx="2568">
                        <c:v>1</c:v>
                      </c:pt>
                      <c:pt idx="2569">
                        <c:v>1</c:v>
                      </c:pt>
                      <c:pt idx="2570">
                        <c:v>1</c:v>
                      </c:pt>
                      <c:pt idx="2571">
                        <c:v>1</c:v>
                      </c:pt>
                      <c:pt idx="2572">
                        <c:v>1</c:v>
                      </c:pt>
                      <c:pt idx="2573">
                        <c:v>1</c:v>
                      </c:pt>
                      <c:pt idx="2574">
                        <c:v>1</c:v>
                      </c:pt>
                      <c:pt idx="2575">
                        <c:v>1</c:v>
                      </c:pt>
                      <c:pt idx="2576">
                        <c:v>1</c:v>
                      </c:pt>
                      <c:pt idx="2577">
                        <c:v>1</c:v>
                      </c:pt>
                      <c:pt idx="2578">
                        <c:v>1</c:v>
                      </c:pt>
                      <c:pt idx="2579">
                        <c:v>1</c:v>
                      </c:pt>
                      <c:pt idx="2580">
                        <c:v>1</c:v>
                      </c:pt>
                      <c:pt idx="2581">
                        <c:v>1</c:v>
                      </c:pt>
                      <c:pt idx="2582">
                        <c:v>1</c:v>
                      </c:pt>
                      <c:pt idx="2583">
                        <c:v>1</c:v>
                      </c:pt>
                      <c:pt idx="2584">
                        <c:v>1</c:v>
                      </c:pt>
                      <c:pt idx="2585">
                        <c:v>1</c:v>
                      </c:pt>
                      <c:pt idx="2586">
                        <c:v>1</c:v>
                      </c:pt>
                      <c:pt idx="2587">
                        <c:v>1</c:v>
                      </c:pt>
                      <c:pt idx="2588">
                        <c:v>1</c:v>
                      </c:pt>
                      <c:pt idx="2589">
                        <c:v>1</c:v>
                      </c:pt>
                      <c:pt idx="2590">
                        <c:v>1</c:v>
                      </c:pt>
                      <c:pt idx="2591">
                        <c:v>1</c:v>
                      </c:pt>
                      <c:pt idx="2592">
                        <c:v>1</c:v>
                      </c:pt>
                      <c:pt idx="2593">
                        <c:v>1</c:v>
                      </c:pt>
                      <c:pt idx="2594">
                        <c:v>1</c:v>
                      </c:pt>
                      <c:pt idx="2595">
                        <c:v>1</c:v>
                      </c:pt>
                      <c:pt idx="2596">
                        <c:v>1</c:v>
                      </c:pt>
                      <c:pt idx="2597">
                        <c:v>1</c:v>
                      </c:pt>
                      <c:pt idx="2598">
                        <c:v>1</c:v>
                      </c:pt>
                      <c:pt idx="2599">
                        <c:v>1</c:v>
                      </c:pt>
                      <c:pt idx="2600">
                        <c:v>1</c:v>
                      </c:pt>
                      <c:pt idx="2601">
                        <c:v>1</c:v>
                      </c:pt>
                      <c:pt idx="2602">
                        <c:v>1</c:v>
                      </c:pt>
                      <c:pt idx="2603">
                        <c:v>1</c:v>
                      </c:pt>
                      <c:pt idx="2604">
                        <c:v>1</c:v>
                      </c:pt>
                      <c:pt idx="2605">
                        <c:v>1</c:v>
                      </c:pt>
                      <c:pt idx="2606">
                        <c:v>1</c:v>
                      </c:pt>
                      <c:pt idx="2607">
                        <c:v>1</c:v>
                      </c:pt>
                      <c:pt idx="2608">
                        <c:v>1</c:v>
                      </c:pt>
                      <c:pt idx="2609">
                        <c:v>1</c:v>
                      </c:pt>
                      <c:pt idx="2610">
                        <c:v>1</c:v>
                      </c:pt>
                      <c:pt idx="2611">
                        <c:v>1</c:v>
                      </c:pt>
                      <c:pt idx="2612">
                        <c:v>1</c:v>
                      </c:pt>
                      <c:pt idx="2613">
                        <c:v>1</c:v>
                      </c:pt>
                      <c:pt idx="2614">
                        <c:v>1</c:v>
                      </c:pt>
                      <c:pt idx="2615">
                        <c:v>1</c:v>
                      </c:pt>
                      <c:pt idx="2616">
                        <c:v>1</c:v>
                      </c:pt>
                      <c:pt idx="2617">
                        <c:v>1</c:v>
                      </c:pt>
                      <c:pt idx="2618">
                        <c:v>1</c:v>
                      </c:pt>
                      <c:pt idx="2619">
                        <c:v>1</c:v>
                      </c:pt>
                      <c:pt idx="2620">
                        <c:v>1</c:v>
                      </c:pt>
                      <c:pt idx="2621">
                        <c:v>1</c:v>
                      </c:pt>
                      <c:pt idx="2622">
                        <c:v>1</c:v>
                      </c:pt>
                      <c:pt idx="2623">
                        <c:v>1</c:v>
                      </c:pt>
                      <c:pt idx="2624">
                        <c:v>1</c:v>
                      </c:pt>
                      <c:pt idx="2625">
                        <c:v>1</c:v>
                      </c:pt>
                      <c:pt idx="2626">
                        <c:v>1</c:v>
                      </c:pt>
                      <c:pt idx="2627">
                        <c:v>1</c:v>
                      </c:pt>
                      <c:pt idx="2628">
                        <c:v>1</c:v>
                      </c:pt>
                      <c:pt idx="2629">
                        <c:v>1</c:v>
                      </c:pt>
                      <c:pt idx="2630">
                        <c:v>1</c:v>
                      </c:pt>
                      <c:pt idx="2631">
                        <c:v>1</c:v>
                      </c:pt>
                      <c:pt idx="2632">
                        <c:v>1</c:v>
                      </c:pt>
                      <c:pt idx="2633">
                        <c:v>1</c:v>
                      </c:pt>
                      <c:pt idx="2634">
                        <c:v>1</c:v>
                      </c:pt>
                      <c:pt idx="2635">
                        <c:v>1</c:v>
                      </c:pt>
                      <c:pt idx="2636">
                        <c:v>1</c:v>
                      </c:pt>
                      <c:pt idx="2637">
                        <c:v>1</c:v>
                      </c:pt>
                      <c:pt idx="2638">
                        <c:v>1</c:v>
                      </c:pt>
                      <c:pt idx="2639">
                        <c:v>1</c:v>
                      </c:pt>
                      <c:pt idx="2640">
                        <c:v>1</c:v>
                      </c:pt>
                      <c:pt idx="2641">
                        <c:v>1</c:v>
                      </c:pt>
                      <c:pt idx="2642">
                        <c:v>1</c:v>
                      </c:pt>
                      <c:pt idx="2643">
                        <c:v>1</c:v>
                      </c:pt>
                      <c:pt idx="2644">
                        <c:v>1</c:v>
                      </c:pt>
                      <c:pt idx="2645">
                        <c:v>1</c:v>
                      </c:pt>
                      <c:pt idx="2646">
                        <c:v>1</c:v>
                      </c:pt>
                      <c:pt idx="2647">
                        <c:v>1</c:v>
                      </c:pt>
                      <c:pt idx="2648">
                        <c:v>1</c:v>
                      </c:pt>
                      <c:pt idx="2649">
                        <c:v>1</c:v>
                      </c:pt>
                      <c:pt idx="2650">
                        <c:v>1</c:v>
                      </c:pt>
                      <c:pt idx="2651">
                        <c:v>1</c:v>
                      </c:pt>
                      <c:pt idx="2652">
                        <c:v>1</c:v>
                      </c:pt>
                      <c:pt idx="2653">
                        <c:v>1</c:v>
                      </c:pt>
                      <c:pt idx="2654">
                        <c:v>1</c:v>
                      </c:pt>
                      <c:pt idx="2655">
                        <c:v>1</c:v>
                      </c:pt>
                      <c:pt idx="2656">
                        <c:v>1</c:v>
                      </c:pt>
                      <c:pt idx="2657">
                        <c:v>1</c:v>
                      </c:pt>
                      <c:pt idx="2658">
                        <c:v>1</c:v>
                      </c:pt>
                      <c:pt idx="2659">
                        <c:v>1</c:v>
                      </c:pt>
                      <c:pt idx="2660">
                        <c:v>1</c:v>
                      </c:pt>
                      <c:pt idx="2661">
                        <c:v>1</c:v>
                      </c:pt>
                      <c:pt idx="2662">
                        <c:v>1</c:v>
                      </c:pt>
                      <c:pt idx="2663">
                        <c:v>1</c:v>
                      </c:pt>
                      <c:pt idx="2664">
                        <c:v>1</c:v>
                      </c:pt>
                      <c:pt idx="2665">
                        <c:v>1</c:v>
                      </c:pt>
                      <c:pt idx="2666">
                        <c:v>1</c:v>
                      </c:pt>
                      <c:pt idx="2667">
                        <c:v>1</c:v>
                      </c:pt>
                      <c:pt idx="2668">
                        <c:v>1</c:v>
                      </c:pt>
                      <c:pt idx="2669">
                        <c:v>1</c:v>
                      </c:pt>
                      <c:pt idx="2670">
                        <c:v>1</c:v>
                      </c:pt>
                      <c:pt idx="2671">
                        <c:v>1</c:v>
                      </c:pt>
                      <c:pt idx="2672">
                        <c:v>1</c:v>
                      </c:pt>
                      <c:pt idx="2673">
                        <c:v>1</c:v>
                      </c:pt>
                      <c:pt idx="2674">
                        <c:v>1</c:v>
                      </c:pt>
                      <c:pt idx="2675">
                        <c:v>1</c:v>
                      </c:pt>
                      <c:pt idx="2676">
                        <c:v>1</c:v>
                      </c:pt>
                      <c:pt idx="2677">
                        <c:v>1</c:v>
                      </c:pt>
                      <c:pt idx="2678">
                        <c:v>1</c:v>
                      </c:pt>
                      <c:pt idx="2679">
                        <c:v>1</c:v>
                      </c:pt>
                      <c:pt idx="2680">
                        <c:v>1</c:v>
                      </c:pt>
                      <c:pt idx="2681">
                        <c:v>1</c:v>
                      </c:pt>
                      <c:pt idx="2682">
                        <c:v>1</c:v>
                      </c:pt>
                      <c:pt idx="2683">
                        <c:v>1</c:v>
                      </c:pt>
                      <c:pt idx="2684">
                        <c:v>1</c:v>
                      </c:pt>
                      <c:pt idx="2685">
                        <c:v>1</c:v>
                      </c:pt>
                      <c:pt idx="2686">
                        <c:v>1</c:v>
                      </c:pt>
                      <c:pt idx="2687">
                        <c:v>1</c:v>
                      </c:pt>
                      <c:pt idx="2688">
                        <c:v>1</c:v>
                      </c:pt>
                      <c:pt idx="2689">
                        <c:v>1</c:v>
                      </c:pt>
                      <c:pt idx="2690">
                        <c:v>1</c:v>
                      </c:pt>
                      <c:pt idx="2691">
                        <c:v>1</c:v>
                      </c:pt>
                      <c:pt idx="2692">
                        <c:v>1</c:v>
                      </c:pt>
                      <c:pt idx="2693">
                        <c:v>1</c:v>
                      </c:pt>
                      <c:pt idx="2694">
                        <c:v>1</c:v>
                      </c:pt>
                      <c:pt idx="2695">
                        <c:v>1</c:v>
                      </c:pt>
                      <c:pt idx="2696">
                        <c:v>1</c:v>
                      </c:pt>
                      <c:pt idx="2697">
                        <c:v>1</c:v>
                      </c:pt>
                      <c:pt idx="2698">
                        <c:v>1</c:v>
                      </c:pt>
                      <c:pt idx="2699">
                        <c:v>1</c:v>
                      </c:pt>
                      <c:pt idx="2700">
                        <c:v>1</c:v>
                      </c:pt>
                      <c:pt idx="2701">
                        <c:v>1</c:v>
                      </c:pt>
                      <c:pt idx="2702">
                        <c:v>1</c:v>
                      </c:pt>
                      <c:pt idx="2703">
                        <c:v>1</c:v>
                      </c:pt>
                      <c:pt idx="2704">
                        <c:v>1</c:v>
                      </c:pt>
                      <c:pt idx="2705">
                        <c:v>1</c:v>
                      </c:pt>
                      <c:pt idx="2706">
                        <c:v>1</c:v>
                      </c:pt>
                      <c:pt idx="2707">
                        <c:v>1</c:v>
                      </c:pt>
                      <c:pt idx="2708">
                        <c:v>1</c:v>
                      </c:pt>
                      <c:pt idx="2709">
                        <c:v>1</c:v>
                      </c:pt>
                      <c:pt idx="2710">
                        <c:v>1</c:v>
                      </c:pt>
                      <c:pt idx="2711">
                        <c:v>1</c:v>
                      </c:pt>
                      <c:pt idx="2712">
                        <c:v>1</c:v>
                      </c:pt>
                      <c:pt idx="2713">
                        <c:v>1</c:v>
                      </c:pt>
                      <c:pt idx="2714">
                        <c:v>1</c:v>
                      </c:pt>
                      <c:pt idx="2715">
                        <c:v>1</c:v>
                      </c:pt>
                      <c:pt idx="2716">
                        <c:v>1</c:v>
                      </c:pt>
                      <c:pt idx="2717">
                        <c:v>1</c:v>
                      </c:pt>
                      <c:pt idx="2718">
                        <c:v>1</c:v>
                      </c:pt>
                      <c:pt idx="2719">
                        <c:v>1</c:v>
                      </c:pt>
                      <c:pt idx="2720">
                        <c:v>1</c:v>
                      </c:pt>
                      <c:pt idx="2721">
                        <c:v>1</c:v>
                      </c:pt>
                      <c:pt idx="2722">
                        <c:v>1</c:v>
                      </c:pt>
                      <c:pt idx="2723">
                        <c:v>1</c:v>
                      </c:pt>
                      <c:pt idx="2724">
                        <c:v>1</c:v>
                      </c:pt>
                      <c:pt idx="2725">
                        <c:v>1</c:v>
                      </c:pt>
                      <c:pt idx="2726">
                        <c:v>1</c:v>
                      </c:pt>
                      <c:pt idx="2727">
                        <c:v>1</c:v>
                      </c:pt>
                      <c:pt idx="2728">
                        <c:v>1</c:v>
                      </c:pt>
                      <c:pt idx="2729">
                        <c:v>1</c:v>
                      </c:pt>
                      <c:pt idx="2730">
                        <c:v>1</c:v>
                      </c:pt>
                      <c:pt idx="2731">
                        <c:v>1</c:v>
                      </c:pt>
                      <c:pt idx="2732">
                        <c:v>1</c:v>
                      </c:pt>
                      <c:pt idx="2733">
                        <c:v>1</c:v>
                      </c:pt>
                      <c:pt idx="2734">
                        <c:v>1</c:v>
                      </c:pt>
                      <c:pt idx="2735">
                        <c:v>1</c:v>
                      </c:pt>
                      <c:pt idx="2736">
                        <c:v>1</c:v>
                      </c:pt>
                      <c:pt idx="2737">
                        <c:v>1</c:v>
                      </c:pt>
                      <c:pt idx="2738">
                        <c:v>1</c:v>
                      </c:pt>
                      <c:pt idx="2739">
                        <c:v>1</c:v>
                      </c:pt>
                      <c:pt idx="2740">
                        <c:v>1</c:v>
                      </c:pt>
                      <c:pt idx="2741">
                        <c:v>1</c:v>
                      </c:pt>
                      <c:pt idx="2742">
                        <c:v>1</c:v>
                      </c:pt>
                      <c:pt idx="2743">
                        <c:v>1</c:v>
                      </c:pt>
                      <c:pt idx="2744">
                        <c:v>1</c:v>
                      </c:pt>
                      <c:pt idx="2745">
                        <c:v>1</c:v>
                      </c:pt>
                      <c:pt idx="2746">
                        <c:v>1</c:v>
                      </c:pt>
                      <c:pt idx="2747">
                        <c:v>1</c:v>
                      </c:pt>
                      <c:pt idx="2748">
                        <c:v>1</c:v>
                      </c:pt>
                      <c:pt idx="2749">
                        <c:v>1</c:v>
                      </c:pt>
                      <c:pt idx="2750">
                        <c:v>1</c:v>
                      </c:pt>
                      <c:pt idx="2751">
                        <c:v>1</c:v>
                      </c:pt>
                      <c:pt idx="2752">
                        <c:v>1</c:v>
                      </c:pt>
                      <c:pt idx="2753">
                        <c:v>1</c:v>
                      </c:pt>
                      <c:pt idx="2754">
                        <c:v>1</c:v>
                      </c:pt>
                      <c:pt idx="2755">
                        <c:v>1</c:v>
                      </c:pt>
                      <c:pt idx="2756">
                        <c:v>1</c:v>
                      </c:pt>
                      <c:pt idx="2757">
                        <c:v>1</c:v>
                      </c:pt>
                      <c:pt idx="2758">
                        <c:v>1</c:v>
                      </c:pt>
                      <c:pt idx="2759">
                        <c:v>1</c:v>
                      </c:pt>
                      <c:pt idx="2760">
                        <c:v>1</c:v>
                      </c:pt>
                      <c:pt idx="2761">
                        <c:v>1</c:v>
                      </c:pt>
                      <c:pt idx="2762">
                        <c:v>1</c:v>
                      </c:pt>
                      <c:pt idx="2763">
                        <c:v>1</c:v>
                      </c:pt>
                      <c:pt idx="2764">
                        <c:v>1</c:v>
                      </c:pt>
                      <c:pt idx="2765">
                        <c:v>1</c:v>
                      </c:pt>
                      <c:pt idx="2766">
                        <c:v>1</c:v>
                      </c:pt>
                      <c:pt idx="2767">
                        <c:v>1</c:v>
                      </c:pt>
                      <c:pt idx="2768">
                        <c:v>1</c:v>
                      </c:pt>
                      <c:pt idx="2769">
                        <c:v>1</c:v>
                      </c:pt>
                      <c:pt idx="2770">
                        <c:v>1</c:v>
                      </c:pt>
                      <c:pt idx="2771">
                        <c:v>1</c:v>
                      </c:pt>
                      <c:pt idx="2772">
                        <c:v>1</c:v>
                      </c:pt>
                      <c:pt idx="2773">
                        <c:v>1</c:v>
                      </c:pt>
                      <c:pt idx="2774">
                        <c:v>1</c:v>
                      </c:pt>
                      <c:pt idx="2775">
                        <c:v>1</c:v>
                      </c:pt>
                      <c:pt idx="2776">
                        <c:v>1</c:v>
                      </c:pt>
                      <c:pt idx="2777">
                        <c:v>1</c:v>
                      </c:pt>
                      <c:pt idx="2778">
                        <c:v>1</c:v>
                      </c:pt>
                      <c:pt idx="2779">
                        <c:v>1</c:v>
                      </c:pt>
                      <c:pt idx="2780">
                        <c:v>1</c:v>
                      </c:pt>
                      <c:pt idx="2781">
                        <c:v>1</c:v>
                      </c:pt>
                      <c:pt idx="2782">
                        <c:v>1</c:v>
                      </c:pt>
                      <c:pt idx="2783">
                        <c:v>1</c:v>
                      </c:pt>
                      <c:pt idx="2784">
                        <c:v>1</c:v>
                      </c:pt>
                      <c:pt idx="2785">
                        <c:v>1</c:v>
                      </c:pt>
                      <c:pt idx="2786">
                        <c:v>1</c:v>
                      </c:pt>
                      <c:pt idx="2787">
                        <c:v>1</c:v>
                      </c:pt>
                      <c:pt idx="2788">
                        <c:v>1</c:v>
                      </c:pt>
                      <c:pt idx="2789">
                        <c:v>1</c:v>
                      </c:pt>
                      <c:pt idx="2790">
                        <c:v>1</c:v>
                      </c:pt>
                      <c:pt idx="2791">
                        <c:v>1</c:v>
                      </c:pt>
                      <c:pt idx="2792">
                        <c:v>1</c:v>
                      </c:pt>
                      <c:pt idx="2793">
                        <c:v>1</c:v>
                      </c:pt>
                      <c:pt idx="2794">
                        <c:v>1</c:v>
                      </c:pt>
                      <c:pt idx="2795">
                        <c:v>1</c:v>
                      </c:pt>
                      <c:pt idx="2796">
                        <c:v>1</c:v>
                      </c:pt>
                      <c:pt idx="2797">
                        <c:v>1</c:v>
                      </c:pt>
                      <c:pt idx="2798">
                        <c:v>1</c:v>
                      </c:pt>
                      <c:pt idx="2799">
                        <c:v>1</c:v>
                      </c:pt>
                      <c:pt idx="2800">
                        <c:v>1</c:v>
                      </c:pt>
                      <c:pt idx="2801">
                        <c:v>1</c:v>
                      </c:pt>
                      <c:pt idx="2802">
                        <c:v>1</c:v>
                      </c:pt>
                      <c:pt idx="2803">
                        <c:v>1</c:v>
                      </c:pt>
                      <c:pt idx="2804">
                        <c:v>1</c:v>
                      </c:pt>
                      <c:pt idx="2805">
                        <c:v>1</c:v>
                      </c:pt>
                      <c:pt idx="2806">
                        <c:v>1</c:v>
                      </c:pt>
                      <c:pt idx="2807">
                        <c:v>1</c:v>
                      </c:pt>
                      <c:pt idx="2808">
                        <c:v>1</c:v>
                      </c:pt>
                      <c:pt idx="2809">
                        <c:v>1</c:v>
                      </c:pt>
                      <c:pt idx="2810">
                        <c:v>1</c:v>
                      </c:pt>
                      <c:pt idx="2811">
                        <c:v>1</c:v>
                      </c:pt>
                      <c:pt idx="2812">
                        <c:v>1</c:v>
                      </c:pt>
                      <c:pt idx="2813">
                        <c:v>1</c:v>
                      </c:pt>
                      <c:pt idx="2814">
                        <c:v>1</c:v>
                      </c:pt>
                      <c:pt idx="2815">
                        <c:v>1</c:v>
                      </c:pt>
                      <c:pt idx="2816">
                        <c:v>1</c:v>
                      </c:pt>
                      <c:pt idx="2817">
                        <c:v>1</c:v>
                      </c:pt>
                      <c:pt idx="2818">
                        <c:v>1</c:v>
                      </c:pt>
                      <c:pt idx="2819">
                        <c:v>1</c:v>
                      </c:pt>
                      <c:pt idx="2820">
                        <c:v>1</c:v>
                      </c:pt>
                      <c:pt idx="2821">
                        <c:v>1</c:v>
                      </c:pt>
                      <c:pt idx="2822">
                        <c:v>1</c:v>
                      </c:pt>
                      <c:pt idx="2823">
                        <c:v>1</c:v>
                      </c:pt>
                      <c:pt idx="2824">
                        <c:v>1</c:v>
                      </c:pt>
                      <c:pt idx="2825">
                        <c:v>1</c:v>
                      </c:pt>
                      <c:pt idx="2826">
                        <c:v>1</c:v>
                      </c:pt>
                      <c:pt idx="2827">
                        <c:v>1</c:v>
                      </c:pt>
                      <c:pt idx="2828">
                        <c:v>1</c:v>
                      </c:pt>
                      <c:pt idx="2829">
                        <c:v>1</c:v>
                      </c:pt>
                      <c:pt idx="2830">
                        <c:v>1</c:v>
                      </c:pt>
                      <c:pt idx="2831">
                        <c:v>1</c:v>
                      </c:pt>
                      <c:pt idx="2832">
                        <c:v>1</c:v>
                      </c:pt>
                      <c:pt idx="2833">
                        <c:v>1</c:v>
                      </c:pt>
                      <c:pt idx="2834">
                        <c:v>1</c:v>
                      </c:pt>
                      <c:pt idx="2835">
                        <c:v>1</c:v>
                      </c:pt>
                      <c:pt idx="2836">
                        <c:v>1</c:v>
                      </c:pt>
                      <c:pt idx="2837">
                        <c:v>1</c:v>
                      </c:pt>
                      <c:pt idx="2838">
                        <c:v>1</c:v>
                      </c:pt>
                      <c:pt idx="2839">
                        <c:v>1</c:v>
                      </c:pt>
                      <c:pt idx="2840">
                        <c:v>1</c:v>
                      </c:pt>
                      <c:pt idx="2841">
                        <c:v>1</c:v>
                      </c:pt>
                      <c:pt idx="2842">
                        <c:v>1</c:v>
                      </c:pt>
                      <c:pt idx="2843">
                        <c:v>1</c:v>
                      </c:pt>
                      <c:pt idx="2844">
                        <c:v>1</c:v>
                      </c:pt>
                      <c:pt idx="2845">
                        <c:v>1</c:v>
                      </c:pt>
                      <c:pt idx="2846">
                        <c:v>1</c:v>
                      </c:pt>
                      <c:pt idx="2847">
                        <c:v>1</c:v>
                      </c:pt>
                      <c:pt idx="2848">
                        <c:v>1</c:v>
                      </c:pt>
                      <c:pt idx="2849">
                        <c:v>1</c:v>
                      </c:pt>
                      <c:pt idx="2850">
                        <c:v>1</c:v>
                      </c:pt>
                      <c:pt idx="2851">
                        <c:v>1</c:v>
                      </c:pt>
                      <c:pt idx="2852">
                        <c:v>1</c:v>
                      </c:pt>
                      <c:pt idx="2853">
                        <c:v>1</c:v>
                      </c:pt>
                      <c:pt idx="2854">
                        <c:v>1</c:v>
                      </c:pt>
                      <c:pt idx="2855">
                        <c:v>1</c:v>
                      </c:pt>
                      <c:pt idx="2856">
                        <c:v>1</c:v>
                      </c:pt>
                      <c:pt idx="2857">
                        <c:v>1</c:v>
                      </c:pt>
                      <c:pt idx="2858">
                        <c:v>1</c:v>
                      </c:pt>
                      <c:pt idx="2859">
                        <c:v>1</c:v>
                      </c:pt>
                      <c:pt idx="2860">
                        <c:v>1</c:v>
                      </c:pt>
                      <c:pt idx="2861">
                        <c:v>1</c:v>
                      </c:pt>
                      <c:pt idx="2862">
                        <c:v>1</c:v>
                      </c:pt>
                      <c:pt idx="2863">
                        <c:v>1</c:v>
                      </c:pt>
                      <c:pt idx="2864">
                        <c:v>1</c:v>
                      </c:pt>
                      <c:pt idx="2865">
                        <c:v>1</c:v>
                      </c:pt>
                      <c:pt idx="2866">
                        <c:v>1</c:v>
                      </c:pt>
                      <c:pt idx="2867">
                        <c:v>1</c:v>
                      </c:pt>
                      <c:pt idx="2868">
                        <c:v>1</c:v>
                      </c:pt>
                      <c:pt idx="2869">
                        <c:v>1</c:v>
                      </c:pt>
                      <c:pt idx="2870">
                        <c:v>1</c:v>
                      </c:pt>
                      <c:pt idx="2871">
                        <c:v>1</c:v>
                      </c:pt>
                      <c:pt idx="2872">
                        <c:v>1</c:v>
                      </c:pt>
                      <c:pt idx="2873">
                        <c:v>1</c:v>
                      </c:pt>
                      <c:pt idx="2874">
                        <c:v>1</c:v>
                      </c:pt>
                      <c:pt idx="2875">
                        <c:v>1</c:v>
                      </c:pt>
                      <c:pt idx="2876">
                        <c:v>1</c:v>
                      </c:pt>
                      <c:pt idx="2877">
                        <c:v>1</c:v>
                      </c:pt>
                      <c:pt idx="2878">
                        <c:v>1</c:v>
                      </c:pt>
                      <c:pt idx="2879">
                        <c:v>1</c:v>
                      </c:pt>
                      <c:pt idx="2880">
                        <c:v>1</c:v>
                      </c:pt>
                      <c:pt idx="2881">
                        <c:v>1</c:v>
                      </c:pt>
                      <c:pt idx="2882">
                        <c:v>1</c:v>
                      </c:pt>
                      <c:pt idx="2883">
                        <c:v>1</c:v>
                      </c:pt>
                      <c:pt idx="2884">
                        <c:v>1</c:v>
                      </c:pt>
                      <c:pt idx="2885">
                        <c:v>1</c:v>
                      </c:pt>
                      <c:pt idx="2886">
                        <c:v>1</c:v>
                      </c:pt>
                      <c:pt idx="2887">
                        <c:v>1</c:v>
                      </c:pt>
                      <c:pt idx="2888">
                        <c:v>1</c:v>
                      </c:pt>
                      <c:pt idx="2889">
                        <c:v>1</c:v>
                      </c:pt>
                      <c:pt idx="2890">
                        <c:v>1</c:v>
                      </c:pt>
                      <c:pt idx="2891">
                        <c:v>1</c:v>
                      </c:pt>
                      <c:pt idx="2892">
                        <c:v>1</c:v>
                      </c:pt>
                      <c:pt idx="2893">
                        <c:v>1</c:v>
                      </c:pt>
                      <c:pt idx="2894">
                        <c:v>1</c:v>
                      </c:pt>
                      <c:pt idx="2895">
                        <c:v>1</c:v>
                      </c:pt>
                      <c:pt idx="2896">
                        <c:v>1</c:v>
                      </c:pt>
                      <c:pt idx="2897">
                        <c:v>1</c:v>
                      </c:pt>
                      <c:pt idx="2898">
                        <c:v>1</c:v>
                      </c:pt>
                      <c:pt idx="2899">
                        <c:v>1</c:v>
                      </c:pt>
                      <c:pt idx="2900">
                        <c:v>1</c:v>
                      </c:pt>
                      <c:pt idx="2901">
                        <c:v>1</c:v>
                      </c:pt>
                      <c:pt idx="2902">
                        <c:v>1</c:v>
                      </c:pt>
                      <c:pt idx="2903">
                        <c:v>1</c:v>
                      </c:pt>
                      <c:pt idx="2904">
                        <c:v>1</c:v>
                      </c:pt>
                      <c:pt idx="2905">
                        <c:v>1</c:v>
                      </c:pt>
                      <c:pt idx="2906">
                        <c:v>1</c:v>
                      </c:pt>
                      <c:pt idx="2907">
                        <c:v>1</c:v>
                      </c:pt>
                      <c:pt idx="2908">
                        <c:v>1</c:v>
                      </c:pt>
                      <c:pt idx="2909">
                        <c:v>1</c:v>
                      </c:pt>
                      <c:pt idx="2910">
                        <c:v>1</c:v>
                      </c:pt>
                      <c:pt idx="2911">
                        <c:v>1</c:v>
                      </c:pt>
                      <c:pt idx="2912">
                        <c:v>1</c:v>
                      </c:pt>
                      <c:pt idx="2913">
                        <c:v>1</c:v>
                      </c:pt>
                      <c:pt idx="2914">
                        <c:v>1</c:v>
                      </c:pt>
                      <c:pt idx="2915">
                        <c:v>1</c:v>
                      </c:pt>
                      <c:pt idx="2916">
                        <c:v>1</c:v>
                      </c:pt>
                      <c:pt idx="2917">
                        <c:v>1</c:v>
                      </c:pt>
                      <c:pt idx="2918">
                        <c:v>1</c:v>
                      </c:pt>
                      <c:pt idx="2919">
                        <c:v>1</c:v>
                      </c:pt>
                      <c:pt idx="2920">
                        <c:v>1</c:v>
                      </c:pt>
                      <c:pt idx="2921">
                        <c:v>1</c:v>
                      </c:pt>
                      <c:pt idx="2922">
                        <c:v>1</c:v>
                      </c:pt>
                      <c:pt idx="2923">
                        <c:v>1</c:v>
                      </c:pt>
                      <c:pt idx="2924">
                        <c:v>1</c:v>
                      </c:pt>
                      <c:pt idx="2925">
                        <c:v>1</c:v>
                      </c:pt>
                      <c:pt idx="2926">
                        <c:v>1</c:v>
                      </c:pt>
                      <c:pt idx="2927">
                        <c:v>1</c:v>
                      </c:pt>
                      <c:pt idx="2928">
                        <c:v>1</c:v>
                      </c:pt>
                      <c:pt idx="2929">
                        <c:v>1</c:v>
                      </c:pt>
                      <c:pt idx="2930">
                        <c:v>1</c:v>
                      </c:pt>
                      <c:pt idx="2931">
                        <c:v>1</c:v>
                      </c:pt>
                      <c:pt idx="2932">
                        <c:v>1</c:v>
                      </c:pt>
                      <c:pt idx="2933">
                        <c:v>1</c:v>
                      </c:pt>
                      <c:pt idx="2934">
                        <c:v>1</c:v>
                      </c:pt>
                      <c:pt idx="2935">
                        <c:v>1</c:v>
                      </c:pt>
                      <c:pt idx="2936">
                        <c:v>1</c:v>
                      </c:pt>
                      <c:pt idx="2937">
                        <c:v>1</c:v>
                      </c:pt>
                      <c:pt idx="2938">
                        <c:v>1</c:v>
                      </c:pt>
                      <c:pt idx="2939">
                        <c:v>1</c:v>
                      </c:pt>
                      <c:pt idx="2940">
                        <c:v>1</c:v>
                      </c:pt>
                      <c:pt idx="2941">
                        <c:v>1</c:v>
                      </c:pt>
                      <c:pt idx="2942">
                        <c:v>1</c:v>
                      </c:pt>
                      <c:pt idx="2943">
                        <c:v>1</c:v>
                      </c:pt>
                      <c:pt idx="2944">
                        <c:v>1</c:v>
                      </c:pt>
                      <c:pt idx="2945">
                        <c:v>1</c:v>
                      </c:pt>
                      <c:pt idx="2946">
                        <c:v>1</c:v>
                      </c:pt>
                      <c:pt idx="2947">
                        <c:v>1</c:v>
                      </c:pt>
                      <c:pt idx="2948">
                        <c:v>1</c:v>
                      </c:pt>
                      <c:pt idx="2949">
                        <c:v>1</c:v>
                      </c:pt>
                      <c:pt idx="2950">
                        <c:v>1</c:v>
                      </c:pt>
                      <c:pt idx="2951">
                        <c:v>1</c:v>
                      </c:pt>
                      <c:pt idx="2952">
                        <c:v>1</c:v>
                      </c:pt>
                      <c:pt idx="2953">
                        <c:v>1</c:v>
                      </c:pt>
                      <c:pt idx="2954">
                        <c:v>1</c:v>
                      </c:pt>
                      <c:pt idx="2955">
                        <c:v>1</c:v>
                      </c:pt>
                      <c:pt idx="2956">
                        <c:v>1</c:v>
                      </c:pt>
                      <c:pt idx="2957">
                        <c:v>1</c:v>
                      </c:pt>
                      <c:pt idx="2958">
                        <c:v>1</c:v>
                      </c:pt>
                      <c:pt idx="2959">
                        <c:v>1</c:v>
                      </c:pt>
                      <c:pt idx="2960">
                        <c:v>1</c:v>
                      </c:pt>
                      <c:pt idx="2961">
                        <c:v>1</c:v>
                      </c:pt>
                      <c:pt idx="2962">
                        <c:v>1</c:v>
                      </c:pt>
                      <c:pt idx="2963">
                        <c:v>1</c:v>
                      </c:pt>
                      <c:pt idx="2964">
                        <c:v>1</c:v>
                      </c:pt>
                      <c:pt idx="2965">
                        <c:v>1</c:v>
                      </c:pt>
                      <c:pt idx="2966">
                        <c:v>1</c:v>
                      </c:pt>
                      <c:pt idx="2967">
                        <c:v>1</c:v>
                      </c:pt>
                      <c:pt idx="2968">
                        <c:v>1</c:v>
                      </c:pt>
                      <c:pt idx="2969">
                        <c:v>1</c:v>
                      </c:pt>
                      <c:pt idx="2970">
                        <c:v>1</c:v>
                      </c:pt>
                      <c:pt idx="2971">
                        <c:v>1</c:v>
                      </c:pt>
                      <c:pt idx="2972">
                        <c:v>1</c:v>
                      </c:pt>
                      <c:pt idx="2973">
                        <c:v>1</c:v>
                      </c:pt>
                      <c:pt idx="2974">
                        <c:v>1</c:v>
                      </c:pt>
                      <c:pt idx="2975">
                        <c:v>1</c:v>
                      </c:pt>
                      <c:pt idx="2976">
                        <c:v>1</c:v>
                      </c:pt>
                      <c:pt idx="2977">
                        <c:v>1</c:v>
                      </c:pt>
                      <c:pt idx="2978">
                        <c:v>1</c:v>
                      </c:pt>
                      <c:pt idx="2979">
                        <c:v>1</c:v>
                      </c:pt>
                      <c:pt idx="2980">
                        <c:v>1</c:v>
                      </c:pt>
                      <c:pt idx="2981">
                        <c:v>1</c:v>
                      </c:pt>
                      <c:pt idx="2982">
                        <c:v>1</c:v>
                      </c:pt>
                      <c:pt idx="2983">
                        <c:v>1</c:v>
                      </c:pt>
                      <c:pt idx="2984">
                        <c:v>1</c:v>
                      </c:pt>
                      <c:pt idx="2985">
                        <c:v>1</c:v>
                      </c:pt>
                      <c:pt idx="2986">
                        <c:v>1</c:v>
                      </c:pt>
                      <c:pt idx="2987">
                        <c:v>1</c:v>
                      </c:pt>
                      <c:pt idx="2988">
                        <c:v>1</c:v>
                      </c:pt>
                      <c:pt idx="2989">
                        <c:v>1</c:v>
                      </c:pt>
                      <c:pt idx="2990">
                        <c:v>1</c:v>
                      </c:pt>
                      <c:pt idx="2991">
                        <c:v>1</c:v>
                      </c:pt>
                      <c:pt idx="2992">
                        <c:v>1</c:v>
                      </c:pt>
                      <c:pt idx="2993">
                        <c:v>1</c:v>
                      </c:pt>
                      <c:pt idx="2994">
                        <c:v>1</c:v>
                      </c:pt>
                      <c:pt idx="2995">
                        <c:v>1</c:v>
                      </c:pt>
                      <c:pt idx="2996">
                        <c:v>1</c:v>
                      </c:pt>
                      <c:pt idx="2997">
                        <c:v>1</c:v>
                      </c:pt>
                      <c:pt idx="2998">
                        <c:v>1</c:v>
                      </c:pt>
                      <c:pt idx="2999">
                        <c:v>1</c:v>
                      </c:pt>
                      <c:pt idx="3000">
                        <c:v>1</c:v>
                      </c:pt>
                      <c:pt idx="3001">
                        <c:v>1</c:v>
                      </c:pt>
                      <c:pt idx="3002">
                        <c:v>1</c:v>
                      </c:pt>
                      <c:pt idx="3003">
                        <c:v>1</c:v>
                      </c:pt>
                      <c:pt idx="3004">
                        <c:v>1</c:v>
                      </c:pt>
                      <c:pt idx="3005">
                        <c:v>1</c:v>
                      </c:pt>
                      <c:pt idx="3006">
                        <c:v>1</c:v>
                      </c:pt>
                      <c:pt idx="3007">
                        <c:v>1</c:v>
                      </c:pt>
                      <c:pt idx="3008">
                        <c:v>1</c:v>
                      </c:pt>
                      <c:pt idx="3009">
                        <c:v>1</c:v>
                      </c:pt>
                      <c:pt idx="3010">
                        <c:v>1</c:v>
                      </c:pt>
                      <c:pt idx="3011">
                        <c:v>1</c:v>
                      </c:pt>
                      <c:pt idx="3012">
                        <c:v>1</c:v>
                      </c:pt>
                      <c:pt idx="3013">
                        <c:v>1</c:v>
                      </c:pt>
                      <c:pt idx="3014">
                        <c:v>1</c:v>
                      </c:pt>
                      <c:pt idx="3015">
                        <c:v>1</c:v>
                      </c:pt>
                      <c:pt idx="3016">
                        <c:v>1</c:v>
                      </c:pt>
                      <c:pt idx="3017">
                        <c:v>1</c:v>
                      </c:pt>
                      <c:pt idx="3018">
                        <c:v>1</c:v>
                      </c:pt>
                      <c:pt idx="3019">
                        <c:v>1</c:v>
                      </c:pt>
                      <c:pt idx="3020">
                        <c:v>1</c:v>
                      </c:pt>
                      <c:pt idx="3021">
                        <c:v>1</c:v>
                      </c:pt>
                      <c:pt idx="3022">
                        <c:v>1</c:v>
                      </c:pt>
                      <c:pt idx="3023">
                        <c:v>1</c:v>
                      </c:pt>
                      <c:pt idx="3024">
                        <c:v>1</c:v>
                      </c:pt>
                      <c:pt idx="3025">
                        <c:v>1</c:v>
                      </c:pt>
                      <c:pt idx="3026">
                        <c:v>1</c:v>
                      </c:pt>
                      <c:pt idx="3027">
                        <c:v>1</c:v>
                      </c:pt>
                      <c:pt idx="3028">
                        <c:v>1</c:v>
                      </c:pt>
                      <c:pt idx="3029">
                        <c:v>1</c:v>
                      </c:pt>
                      <c:pt idx="3030">
                        <c:v>1</c:v>
                      </c:pt>
                      <c:pt idx="3031">
                        <c:v>1</c:v>
                      </c:pt>
                      <c:pt idx="3032">
                        <c:v>1</c:v>
                      </c:pt>
                      <c:pt idx="3033">
                        <c:v>1</c:v>
                      </c:pt>
                      <c:pt idx="3034">
                        <c:v>1</c:v>
                      </c:pt>
                      <c:pt idx="3035">
                        <c:v>1</c:v>
                      </c:pt>
                      <c:pt idx="3036">
                        <c:v>1</c:v>
                      </c:pt>
                      <c:pt idx="3037">
                        <c:v>1</c:v>
                      </c:pt>
                      <c:pt idx="3038">
                        <c:v>1</c:v>
                      </c:pt>
                      <c:pt idx="3039">
                        <c:v>1</c:v>
                      </c:pt>
                      <c:pt idx="3040">
                        <c:v>1</c:v>
                      </c:pt>
                      <c:pt idx="3041">
                        <c:v>1</c:v>
                      </c:pt>
                      <c:pt idx="3042">
                        <c:v>1</c:v>
                      </c:pt>
                      <c:pt idx="3043">
                        <c:v>1</c:v>
                      </c:pt>
                      <c:pt idx="3044">
                        <c:v>1</c:v>
                      </c:pt>
                      <c:pt idx="3045">
                        <c:v>1</c:v>
                      </c:pt>
                      <c:pt idx="3046">
                        <c:v>1</c:v>
                      </c:pt>
                      <c:pt idx="3047">
                        <c:v>1</c:v>
                      </c:pt>
                      <c:pt idx="3048">
                        <c:v>1</c:v>
                      </c:pt>
                      <c:pt idx="3049">
                        <c:v>1</c:v>
                      </c:pt>
                      <c:pt idx="3050">
                        <c:v>1</c:v>
                      </c:pt>
                      <c:pt idx="3051">
                        <c:v>1</c:v>
                      </c:pt>
                      <c:pt idx="3052">
                        <c:v>1</c:v>
                      </c:pt>
                      <c:pt idx="3053">
                        <c:v>1</c:v>
                      </c:pt>
                      <c:pt idx="3054">
                        <c:v>1</c:v>
                      </c:pt>
                      <c:pt idx="3055">
                        <c:v>1</c:v>
                      </c:pt>
                      <c:pt idx="3056">
                        <c:v>1</c:v>
                      </c:pt>
                      <c:pt idx="3057">
                        <c:v>1</c:v>
                      </c:pt>
                      <c:pt idx="3058">
                        <c:v>1</c:v>
                      </c:pt>
                      <c:pt idx="3059">
                        <c:v>1</c:v>
                      </c:pt>
                      <c:pt idx="3060">
                        <c:v>1</c:v>
                      </c:pt>
                      <c:pt idx="3061">
                        <c:v>1</c:v>
                      </c:pt>
                      <c:pt idx="3062">
                        <c:v>1</c:v>
                      </c:pt>
                      <c:pt idx="3063">
                        <c:v>1</c:v>
                      </c:pt>
                      <c:pt idx="3064">
                        <c:v>1</c:v>
                      </c:pt>
                      <c:pt idx="3065">
                        <c:v>1</c:v>
                      </c:pt>
                      <c:pt idx="3066">
                        <c:v>1</c:v>
                      </c:pt>
                      <c:pt idx="3067">
                        <c:v>1</c:v>
                      </c:pt>
                      <c:pt idx="3068">
                        <c:v>1</c:v>
                      </c:pt>
                      <c:pt idx="3069">
                        <c:v>1</c:v>
                      </c:pt>
                      <c:pt idx="3070">
                        <c:v>1</c:v>
                      </c:pt>
                      <c:pt idx="3071">
                        <c:v>1</c:v>
                      </c:pt>
                      <c:pt idx="3072">
                        <c:v>1</c:v>
                      </c:pt>
                      <c:pt idx="3073">
                        <c:v>1</c:v>
                      </c:pt>
                      <c:pt idx="3074">
                        <c:v>1</c:v>
                      </c:pt>
                      <c:pt idx="3075">
                        <c:v>1</c:v>
                      </c:pt>
                      <c:pt idx="3076">
                        <c:v>1</c:v>
                      </c:pt>
                      <c:pt idx="3077">
                        <c:v>1</c:v>
                      </c:pt>
                      <c:pt idx="3078">
                        <c:v>1</c:v>
                      </c:pt>
                      <c:pt idx="3079">
                        <c:v>1</c:v>
                      </c:pt>
                      <c:pt idx="3080">
                        <c:v>1</c:v>
                      </c:pt>
                      <c:pt idx="3081">
                        <c:v>1</c:v>
                      </c:pt>
                      <c:pt idx="3082">
                        <c:v>1</c:v>
                      </c:pt>
                      <c:pt idx="3083">
                        <c:v>1</c:v>
                      </c:pt>
                      <c:pt idx="3084">
                        <c:v>1</c:v>
                      </c:pt>
                      <c:pt idx="3085">
                        <c:v>1</c:v>
                      </c:pt>
                      <c:pt idx="3086">
                        <c:v>1</c:v>
                      </c:pt>
                      <c:pt idx="3087">
                        <c:v>1</c:v>
                      </c:pt>
                      <c:pt idx="3088">
                        <c:v>1</c:v>
                      </c:pt>
                      <c:pt idx="3089">
                        <c:v>1</c:v>
                      </c:pt>
                      <c:pt idx="3090">
                        <c:v>1</c:v>
                      </c:pt>
                      <c:pt idx="3091">
                        <c:v>1</c:v>
                      </c:pt>
                      <c:pt idx="3092">
                        <c:v>1</c:v>
                      </c:pt>
                      <c:pt idx="3093">
                        <c:v>1</c:v>
                      </c:pt>
                      <c:pt idx="3094">
                        <c:v>1</c:v>
                      </c:pt>
                      <c:pt idx="3095">
                        <c:v>1</c:v>
                      </c:pt>
                      <c:pt idx="3096">
                        <c:v>1</c:v>
                      </c:pt>
                      <c:pt idx="3097">
                        <c:v>1</c:v>
                      </c:pt>
                      <c:pt idx="3098">
                        <c:v>1</c:v>
                      </c:pt>
                      <c:pt idx="3099">
                        <c:v>1</c:v>
                      </c:pt>
                      <c:pt idx="3100">
                        <c:v>1</c:v>
                      </c:pt>
                      <c:pt idx="3101">
                        <c:v>1</c:v>
                      </c:pt>
                      <c:pt idx="3102">
                        <c:v>1</c:v>
                      </c:pt>
                      <c:pt idx="3103">
                        <c:v>1</c:v>
                      </c:pt>
                      <c:pt idx="3104">
                        <c:v>1</c:v>
                      </c:pt>
                      <c:pt idx="3105">
                        <c:v>1</c:v>
                      </c:pt>
                      <c:pt idx="3106">
                        <c:v>1</c:v>
                      </c:pt>
                      <c:pt idx="3107">
                        <c:v>1</c:v>
                      </c:pt>
                      <c:pt idx="3108">
                        <c:v>1</c:v>
                      </c:pt>
                      <c:pt idx="3109">
                        <c:v>1</c:v>
                      </c:pt>
                      <c:pt idx="3110">
                        <c:v>1</c:v>
                      </c:pt>
                      <c:pt idx="3111">
                        <c:v>1</c:v>
                      </c:pt>
                      <c:pt idx="3112">
                        <c:v>1</c:v>
                      </c:pt>
                      <c:pt idx="3113">
                        <c:v>1</c:v>
                      </c:pt>
                      <c:pt idx="3114">
                        <c:v>1</c:v>
                      </c:pt>
                      <c:pt idx="3115">
                        <c:v>1</c:v>
                      </c:pt>
                      <c:pt idx="3116">
                        <c:v>1</c:v>
                      </c:pt>
                      <c:pt idx="3117">
                        <c:v>1</c:v>
                      </c:pt>
                      <c:pt idx="3118">
                        <c:v>1</c:v>
                      </c:pt>
                      <c:pt idx="3119">
                        <c:v>1</c:v>
                      </c:pt>
                      <c:pt idx="3120">
                        <c:v>1</c:v>
                      </c:pt>
                      <c:pt idx="3121">
                        <c:v>1</c:v>
                      </c:pt>
                      <c:pt idx="3122">
                        <c:v>1</c:v>
                      </c:pt>
                      <c:pt idx="3123">
                        <c:v>1</c:v>
                      </c:pt>
                      <c:pt idx="3124">
                        <c:v>1</c:v>
                      </c:pt>
                      <c:pt idx="3125">
                        <c:v>1</c:v>
                      </c:pt>
                      <c:pt idx="3126">
                        <c:v>1</c:v>
                      </c:pt>
                      <c:pt idx="3127">
                        <c:v>1</c:v>
                      </c:pt>
                      <c:pt idx="3128">
                        <c:v>1</c:v>
                      </c:pt>
                      <c:pt idx="3129">
                        <c:v>1</c:v>
                      </c:pt>
                      <c:pt idx="3130">
                        <c:v>1</c:v>
                      </c:pt>
                      <c:pt idx="3131">
                        <c:v>1</c:v>
                      </c:pt>
                      <c:pt idx="3132">
                        <c:v>1</c:v>
                      </c:pt>
                      <c:pt idx="3133">
                        <c:v>1</c:v>
                      </c:pt>
                      <c:pt idx="3134">
                        <c:v>1</c:v>
                      </c:pt>
                      <c:pt idx="3135">
                        <c:v>1</c:v>
                      </c:pt>
                      <c:pt idx="3136">
                        <c:v>1</c:v>
                      </c:pt>
                      <c:pt idx="3137">
                        <c:v>1</c:v>
                      </c:pt>
                      <c:pt idx="3138">
                        <c:v>1</c:v>
                      </c:pt>
                      <c:pt idx="3139">
                        <c:v>1</c:v>
                      </c:pt>
                      <c:pt idx="3140">
                        <c:v>1</c:v>
                      </c:pt>
                      <c:pt idx="3141">
                        <c:v>1</c:v>
                      </c:pt>
                      <c:pt idx="3142">
                        <c:v>1</c:v>
                      </c:pt>
                      <c:pt idx="3143">
                        <c:v>1</c:v>
                      </c:pt>
                      <c:pt idx="3144">
                        <c:v>1</c:v>
                      </c:pt>
                      <c:pt idx="3145">
                        <c:v>1</c:v>
                      </c:pt>
                      <c:pt idx="3146">
                        <c:v>1</c:v>
                      </c:pt>
                      <c:pt idx="3147">
                        <c:v>1</c:v>
                      </c:pt>
                      <c:pt idx="3148">
                        <c:v>1</c:v>
                      </c:pt>
                      <c:pt idx="3149">
                        <c:v>1</c:v>
                      </c:pt>
                      <c:pt idx="3150">
                        <c:v>1</c:v>
                      </c:pt>
                      <c:pt idx="3151">
                        <c:v>1</c:v>
                      </c:pt>
                      <c:pt idx="3152">
                        <c:v>1</c:v>
                      </c:pt>
                      <c:pt idx="3153">
                        <c:v>1</c:v>
                      </c:pt>
                      <c:pt idx="3154">
                        <c:v>1</c:v>
                      </c:pt>
                      <c:pt idx="3155">
                        <c:v>1</c:v>
                      </c:pt>
                      <c:pt idx="3156">
                        <c:v>1</c:v>
                      </c:pt>
                      <c:pt idx="3157">
                        <c:v>1</c:v>
                      </c:pt>
                      <c:pt idx="3158">
                        <c:v>1</c:v>
                      </c:pt>
                      <c:pt idx="3159">
                        <c:v>1</c:v>
                      </c:pt>
                      <c:pt idx="3160">
                        <c:v>1</c:v>
                      </c:pt>
                      <c:pt idx="3161">
                        <c:v>1</c:v>
                      </c:pt>
                      <c:pt idx="3162">
                        <c:v>1</c:v>
                      </c:pt>
                      <c:pt idx="3163">
                        <c:v>1</c:v>
                      </c:pt>
                      <c:pt idx="3164">
                        <c:v>1</c:v>
                      </c:pt>
                      <c:pt idx="3165">
                        <c:v>1</c:v>
                      </c:pt>
                      <c:pt idx="3166">
                        <c:v>1</c:v>
                      </c:pt>
                      <c:pt idx="3167">
                        <c:v>1</c:v>
                      </c:pt>
                      <c:pt idx="3168">
                        <c:v>1</c:v>
                      </c:pt>
                      <c:pt idx="3169">
                        <c:v>1</c:v>
                      </c:pt>
                      <c:pt idx="3170">
                        <c:v>1</c:v>
                      </c:pt>
                      <c:pt idx="3171">
                        <c:v>1</c:v>
                      </c:pt>
                      <c:pt idx="3172">
                        <c:v>1</c:v>
                      </c:pt>
                      <c:pt idx="3173">
                        <c:v>1</c:v>
                      </c:pt>
                      <c:pt idx="3174">
                        <c:v>1</c:v>
                      </c:pt>
                      <c:pt idx="3175">
                        <c:v>1</c:v>
                      </c:pt>
                      <c:pt idx="3176">
                        <c:v>1</c:v>
                      </c:pt>
                      <c:pt idx="3177">
                        <c:v>1</c:v>
                      </c:pt>
                      <c:pt idx="3178">
                        <c:v>1</c:v>
                      </c:pt>
                      <c:pt idx="3179">
                        <c:v>1</c:v>
                      </c:pt>
                      <c:pt idx="3180">
                        <c:v>1</c:v>
                      </c:pt>
                      <c:pt idx="3181">
                        <c:v>1</c:v>
                      </c:pt>
                      <c:pt idx="3182">
                        <c:v>1</c:v>
                      </c:pt>
                      <c:pt idx="3183">
                        <c:v>1</c:v>
                      </c:pt>
                      <c:pt idx="3184">
                        <c:v>1</c:v>
                      </c:pt>
                      <c:pt idx="3185">
                        <c:v>1</c:v>
                      </c:pt>
                      <c:pt idx="3186">
                        <c:v>1</c:v>
                      </c:pt>
                      <c:pt idx="3187">
                        <c:v>1</c:v>
                      </c:pt>
                      <c:pt idx="3188">
                        <c:v>1</c:v>
                      </c:pt>
                      <c:pt idx="3189">
                        <c:v>1</c:v>
                      </c:pt>
                      <c:pt idx="3190">
                        <c:v>1</c:v>
                      </c:pt>
                      <c:pt idx="3191">
                        <c:v>1</c:v>
                      </c:pt>
                      <c:pt idx="3192">
                        <c:v>1</c:v>
                      </c:pt>
                      <c:pt idx="3193">
                        <c:v>1</c:v>
                      </c:pt>
                      <c:pt idx="3194">
                        <c:v>1</c:v>
                      </c:pt>
                      <c:pt idx="3195">
                        <c:v>1</c:v>
                      </c:pt>
                      <c:pt idx="3196">
                        <c:v>1</c:v>
                      </c:pt>
                      <c:pt idx="3197">
                        <c:v>1</c:v>
                      </c:pt>
                      <c:pt idx="3198">
                        <c:v>1</c:v>
                      </c:pt>
                      <c:pt idx="3199">
                        <c:v>1</c:v>
                      </c:pt>
                      <c:pt idx="3200">
                        <c:v>1</c:v>
                      </c:pt>
                      <c:pt idx="3201">
                        <c:v>1</c:v>
                      </c:pt>
                      <c:pt idx="3202">
                        <c:v>1</c:v>
                      </c:pt>
                      <c:pt idx="3203">
                        <c:v>1</c:v>
                      </c:pt>
                      <c:pt idx="3204">
                        <c:v>1</c:v>
                      </c:pt>
                      <c:pt idx="3205">
                        <c:v>1</c:v>
                      </c:pt>
                      <c:pt idx="3206">
                        <c:v>1</c:v>
                      </c:pt>
                      <c:pt idx="3207">
                        <c:v>1</c:v>
                      </c:pt>
                      <c:pt idx="3208">
                        <c:v>1</c:v>
                      </c:pt>
                      <c:pt idx="3209">
                        <c:v>1</c:v>
                      </c:pt>
                      <c:pt idx="3210">
                        <c:v>1</c:v>
                      </c:pt>
                      <c:pt idx="3211">
                        <c:v>1</c:v>
                      </c:pt>
                      <c:pt idx="3212">
                        <c:v>1</c:v>
                      </c:pt>
                      <c:pt idx="3213">
                        <c:v>1</c:v>
                      </c:pt>
                      <c:pt idx="3214">
                        <c:v>1</c:v>
                      </c:pt>
                      <c:pt idx="3215">
                        <c:v>1</c:v>
                      </c:pt>
                      <c:pt idx="3216">
                        <c:v>1</c:v>
                      </c:pt>
                      <c:pt idx="3217">
                        <c:v>1</c:v>
                      </c:pt>
                      <c:pt idx="3218">
                        <c:v>1</c:v>
                      </c:pt>
                      <c:pt idx="3219">
                        <c:v>1</c:v>
                      </c:pt>
                      <c:pt idx="3220">
                        <c:v>1</c:v>
                      </c:pt>
                      <c:pt idx="3221">
                        <c:v>1</c:v>
                      </c:pt>
                      <c:pt idx="3222">
                        <c:v>1</c:v>
                      </c:pt>
                      <c:pt idx="3223">
                        <c:v>1</c:v>
                      </c:pt>
                      <c:pt idx="3224">
                        <c:v>1</c:v>
                      </c:pt>
                      <c:pt idx="3225">
                        <c:v>1</c:v>
                      </c:pt>
                      <c:pt idx="3226">
                        <c:v>1</c:v>
                      </c:pt>
                      <c:pt idx="3227">
                        <c:v>1</c:v>
                      </c:pt>
                      <c:pt idx="3228">
                        <c:v>1</c:v>
                      </c:pt>
                      <c:pt idx="3229">
                        <c:v>1</c:v>
                      </c:pt>
                      <c:pt idx="3230">
                        <c:v>1</c:v>
                      </c:pt>
                      <c:pt idx="3231">
                        <c:v>1</c:v>
                      </c:pt>
                      <c:pt idx="3232">
                        <c:v>1</c:v>
                      </c:pt>
                      <c:pt idx="3233">
                        <c:v>1</c:v>
                      </c:pt>
                      <c:pt idx="3234">
                        <c:v>1</c:v>
                      </c:pt>
                      <c:pt idx="3235">
                        <c:v>1</c:v>
                      </c:pt>
                      <c:pt idx="3236">
                        <c:v>1</c:v>
                      </c:pt>
                      <c:pt idx="3237">
                        <c:v>1</c:v>
                      </c:pt>
                      <c:pt idx="3238">
                        <c:v>1</c:v>
                      </c:pt>
                      <c:pt idx="3239">
                        <c:v>1</c:v>
                      </c:pt>
                      <c:pt idx="3240">
                        <c:v>1</c:v>
                      </c:pt>
                      <c:pt idx="3241">
                        <c:v>1</c:v>
                      </c:pt>
                      <c:pt idx="3242">
                        <c:v>1</c:v>
                      </c:pt>
                      <c:pt idx="3243">
                        <c:v>1</c:v>
                      </c:pt>
                      <c:pt idx="3244">
                        <c:v>1</c:v>
                      </c:pt>
                      <c:pt idx="3245">
                        <c:v>1</c:v>
                      </c:pt>
                      <c:pt idx="3246">
                        <c:v>1</c:v>
                      </c:pt>
                      <c:pt idx="3247">
                        <c:v>1</c:v>
                      </c:pt>
                      <c:pt idx="3248">
                        <c:v>1</c:v>
                      </c:pt>
                      <c:pt idx="3249">
                        <c:v>1</c:v>
                      </c:pt>
                      <c:pt idx="3250">
                        <c:v>1</c:v>
                      </c:pt>
                      <c:pt idx="3251">
                        <c:v>1</c:v>
                      </c:pt>
                      <c:pt idx="3252">
                        <c:v>1</c:v>
                      </c:pt>
                      <c:pt idx="3253">
                        <c:v>1</c:v>
                      </c:pt>
                      <c:pt idx="3254">
                        <c:v>1</c:v>
                      </c:pt>
                      <c:pt idx="3255">
                        <c:v>1</c:v>
                      </c:pt>
                      <c:pt idx="3256">
                        <c:v>1</c:v>
                      </c:pt>
                      <c:pt idx="3257">
                        <c:v>1</c:v>
                      </c:pt>
                      <c:pt idx="3258">
                        <c:v>1</c:v>
                      </c:pt>
                      <c:pt idx="3259">
                        <c:v>1</c:v>
                      </c:pt>
                      <c:pt idx="3260">
                        <c:v>1</c:v>
                      </c:pt>
                      <c:pt idx="3261">
                        <c:v>1</c:v>
                      </c:pt>
                      <c:pt idx="3262">
                        <c:v>1</c:v>
                      </c:pt>
                      <c:pt idx="3263">
                        <c:v>1</c:v>
                      </c:pt>
                      <c:pt idx="3264">
                        <c:v>1</c:v>
                      </c:pt>
                      <c:pt idx="3265">
                        <c:v>1</c:v>
                      </c:pt>
                      <c:pt idx="3266">
                        <c:v>1</c:v>
                      </c:pt>
                      <c:pt idx="3267">
                        <c:v>1</c:v>
                      </c:pt>
                      <c:pt idx="3268">
                        <c:v>1</c:v>
                      </c:pt>
                      <c:pt idx="3269">
                        <c:v>1</c:v>
                      </c:pt>
                      <c:pt idx="3270">
                        <c:v>1</c:v>
                      </c:pt>
                      <c:pt idx="3271">
                        <c:v>1</c:v>
                      </c:pt>
                      <c:pt idx="3272">
                        <c:v>1</c:v>
                      </c:pt>
                      <c:pt idx="3273">
                        <c:v>1</c:v>
                      </c:pt>
                      <c:pt idx="3274">
                        <c:v>1</c:v>
                      </c:pt>
                      <c:pt idx="3275">
                        <c:v>1</c:v>
                      </c:pt>
                      <c:pt idx="3276">
                        <c:v>1</c:v>
                      </c:pt>
                      <c:pt idx="3277">
                        <c:v>1</c:v>
                      </c:pt>
                      <c:pt idx="3278">
                        <c:v>1</c:v>
                      </c:pt>
                      <c:pt idx="3279">
                        <c:v>1</c:v>
                      </c:pt>
                      <c:pt idx="3280">
                        <c:v>1</c:v>
                      </c:pt>
                      <c:pt idx="3281">
                        <c:v>1</c:v>
                      </c:pt>
                      <c:pt idx="3282">
                        <c:v>1</c:v>
                      </c:pt>
                      <c:pt idx="3283">
                        <c:v>1</c:v>
                      </c:pt>
                      <c:pt idx="3284">
                        <c:v>1</c:v>
                      </c:pt>
                      <c:pt idx="3285">
                        <c:v>1</c:v>
                      </c:pt>
                      <c:pt idx="3286">
                        <c:v>1</c:v>
                      </c:pt>
                      <c:pt idx="3287">
                        <c:v>1</c:v>
                      </c:pt>
                      <c:pt idx="3288">
                        <c:v>1</c:v>
                      </c:pt>
                      <c:pt idx="3289">
                        <c:v>1</c:v>
                      </c:pt>
                      <c:pt idx="3290">
                        <c:v>1</c:v>
                      </c:pt>
                      <c:pt idx="3291">
                        <c:v>1</c:v>
                      </c:pt>
                      <c:pt idx="3292">
                        <c:v>1</c:v>
                      </c:pt>
                      <c:pt idx="3293">
                        <c:v>1</c:v>
                      </c:pt>
                      <c:pt idx="3294">
                        <c:v>1</c:v>
                      </c:pt>
                      <c:pt idx="3295">
                        <c:v>1</c:v>
                      </c:pt>
                      <c:pt idx="3296">
                        <c:v>1</c:v>
                      </c:pt>
                      <c:pt idx="3297">
                        <c:v>1</c:v>
                      </c:pt>
                      <c:pt idx="3298">
                        <c:v>1</c:v>
                      </c:pt>
                      <c:pt idx="3299">
                        <c:v>1</c:v>
                      </c:pt>
                      <c:pt idx="3300">
                        <c:v>1</c:v>
                      </c:pt>
                      <c:pt idx="3301">
                        <c:v>1</c:v>
                      </c:pt>
                      <c:pt idx="3302">
                        <c:v>1</c:v>
                      </c:pt>
                      <c:pt idx="3303">
                        <c:v>1</c:v>
                      </c:pt>
                      <c:pt idx="3304">
                        <c:v>1</c:v>
                      </c:pt>
                      <c:pt idx="3305">
                        <c:v>1</c:v>
                      </c:pt>
                      <c:pt idx="3306">
                        <c:v>1</c:v>
                      </c:pt>
                      <c:pt idx="3307">
                        <c:v>1</c:v>
                      </c:pt>
                      <c:pt idx="3308">
                        <c:v>1</c:v>
                      </c:pt>
                      <c:pt idx="3309">
                        <c:v>1</c:v>
                      </c:pt>
                      <c:pt idx="3310">
                        <c:v>1</c:v>
                      </c:pt>
                      <c:pt idx="3311">
                        <c:v>1</c:v>
                      </c:pt>
                      <c:pt idx="3312">
                        <c:v>1</c:v>
                      </c:pt>
                      <c:pt idx="3313">
                        <c:v>1</c:v>
                      </c:pt>
                      <c:pt idx="3314">
                        <c:v>1</c:v>
                      </c:pt>
                      <c:pt idx="3315">
                        <c:v>1</c:v>
                      </c:pt>
                      <c:pt idx="3316">
                        <c:v>1</c:v>
                      </c:pt>
                      <c:pt idx="3317">
                        <c:v>1</c:v>
                      </c:pt>
                      <c:pt idx="3318">
                        <c:v>1</c:v>
                      </c:pt>
                      <c:pt idx="3319">
                        <c:v>1</c:v>
                      </c:pt>
                      <c:pt idx="3320">
                        <c:v>1</c:v>
                      </c:pt>
                      <c:pt idx="3321">
                        <c:v>1</c:v>
                      </c:pt>
                      <c:pt idx="3322">
                        <c:v>1</c:v>
                      </c:pt>
                      <c:pt idx="3323">
                        <c:v>1</c:v>
                      </c:pt>
                      <c:pt idx="3324">
                        <c:v>1</c:v>
                      </c:pt>
                      <c:pt idx="3325">
                        <c:v>1</c:v>
                      </c:pt>
                      <c:pt idx="3326">
                        <c:v>1</c:v>
                      </c:pt>
                      <c:pt idx="3327">
                        <c:v>1</c:v>
                      </c:pt>
                      <c:pt idx="3328">
                        <c:v>1</c:v>
                      </c:pt>
                      <c:pt idx="3329">
                        <c:v>1</c:v>
                      </c:pt>
                      <c:pt idx="3330">
                        <c:v>1</c:v>
                      </c:pt>
                      <c:pt idx="3331">
                        <c:v>1</c:v>
                      </c:pt>
                      <c:pt idx="3332">
                        <c:v>1</c:v>
                      </c:pt>
                      <c:pt idx="3333">
                        <c:v>1</c:v>
                      </c:pt>
                      <c:pt idx="3334">
                        <c:v>1</c:v>
                      </c:pt>
                      <c:pt idx="3335">
                        <c:v>1</c:v>
                      </c:pt>
                      <c:pt idx="3336">
                        <c:v>1</c:v>
                      </c:pt>
                      <c:pt idx="3337">
                        <c:v>1</c:v>
                      </c:pt>
                      <c:pt idx="3338">
                        <c:v>1</c:v>
                      </c:pt>
                      <c:pt idx="3339">
                        <c:v>1</c:v>
                      </c:pt>
                      <c:pt idx="3340">
                        <c:v>1</c:v>
                      </c:pt>
                      <c:pt idx="3341">
                        <c:v>1</c:v>
                      </c:pt>
                      <c:pt idx="3342">
                        <c:v>1</c:v>
                      </c:pt>
                      <c:pt idx="3343">
                        <c:v>1</c:v>
                      </c:pt>
                      <c:pt idx="3344">
                        <c:v>1</c:v>
                      </c:pt>
                      <c:pt idx="3345">
                        <c:v>1</c:v>
                      </c:pt>
                      <c:pt idx="3346">
                        <c:v>1</c:v>
                      </c:pt>
                      <c:pt idx="3347">
                        <c:v>1</c:v>
                      </c:pt>
                      <c:pt idx="3348">
                        <c:v>1</c:v>
                      </c:pt>
                      <c:pt idx="3349">
                        <c:v>1</c:v>
                      </c:pt>
                      <c:pt idx="3350">
                        <c:v>1</c:v>
                      </c:pt>
                      <c:pt idx="3351">
                        <c:v>1</c:v>
                      </c:pt>
                      <c:pt idx="3352">
                        <c:v>1</c:v>
                      </c:pt>
                      <c:pt idx="3353">
                        <c:v>1</c:v>
                      </c:pt>
                      <c:pt idx="3354">
                        <c:v>1</c:v>
                      </c:pt>
                      <c:pt idx="3355">
                        <c:v>1</c:v>
                      </c:pt>
                      <c:pt idx="3356">
                        <c:v>1</c:v>
                      </c:pt>
                      <c:pt idx="3357">
                        <c:v>1</c:v>
                      </c:pt>
                      <c:pt idx="3358">
                        <c:v>1</c:v>
                      </c:pt>
                      <c:pt idx="3359">
                        <c:v>1</c:v>
                      </c:pt>
                      <c:pt idx="3360">
                        <c:v>1</c:v>
                      </c:pt>
                      <c:pt idx="3361">
                        <c:v>1</c:v>
                      </c:pt>
                      <c:pt idx="3362">
                        <c:v>1</c:v>
                      </c:pt>
                      <c:pt idx="3363">
                        <c:v>1</c:v>
                      </c:pt>
                      <c:pt idx="3364">
                        <c:v>1</c:v>
                      </c:pt>
                      <c:pt idx="3365">
                        <c:v>1</c:v>
                      </c:pt>
                      <c:pt idx="3366">
                        <c:v>1</c:v>
                      </c:pt>
                      <c:pt idx="3367">
                        <c:v>1</c:v>
                      </c:pt>
                      <c:pt idx="3368">
                        <c:v>1</c:v>
                      </c:pt>
                      <c:pt idx="3369">
                        <c:v>1</c:v>
                      </c:pt>
                      <c:pt idx="3370">
                        <c:v>1</c:v>
                      </c:pt>
                      <c:pt idx="3371">
                        <c:v>1</c:v>
                      </c:pt>
                      <c:pt idx="3372">
                        <c:v>1</c:v>
                      </c:pt>
                      <c:pt idx="3373">
                        <c:v>1</c:v>
                      </c:pt>
                      <c:pt idx="3374">
                        <c:v>1</c:v>
                      </c:pt>
                      <c:pt idx="3375">
                        <c:v>1</c:v>
                      </c:pt>
                      <c:pt idx="3376">
                        <c:v>1</c:v>
                      </c:pt>
                      <c:pt idx="3377">
                        <c:v>1</c:v>
                      </c:pt>
                      <c:pt idx="3378">
                        <c:v>1</c:v>
                      </c:pt>
                      <c:pt idx="3379">
                        <c:v>1</c:v>
                      </c:pt>
                      <c:pt idx="3380">
                        <c:v>1</c:v>
                      </c:pt>
                      <c:pt idx="3381">
                        <c:v>1</c:v>
                      </c:pt>
                      <c:pt idx="3382">
                        <c:v>1</c:v>
                      </c:pt>
                      <c:pt idx="3383">
                        <c:v>1</c:v>
                      </c:pt>
                      <c:pt idx="3384">
                        <c:v>1</c:v>
                      </c:pt>
                      <c:pt idx="3385">
                        <c:v>1</c:v>
                      </c:pt>
                      <c:pt idx="3386">
                        <c:v>1</c:v>
                      </c:pt>
                      <c:pt idx="3387">
                        <c:v>1</c:v>
                      </c:pt>
                      <c:pt idx="3388">
                        <c:v>1</c:v>
                      </c:pt>
                      <c:pt idx="3389">
                        <c:v>1</c:v>
                      </c:pt>
                      <c:pt idx="3390">
                        <c:v>1</c:v>
                      </c:pt>
                      <c:pt idx="3391">
                        <c:v>1</c:v>
                      </c:pt>
                      <c:pt idx="3392">
                        <c:v>1</c:v>
                      </c:pt>
                      <c:pt idx="3393">
                        <c:v>1</c:v>
                      </c:pt>
                      <c:pt idx="3394">
                        <c:v>1</c:v>
                      </c:pt>
                      <c:pt idx="3395">
                        <c:v>1</c:v>
                      </c:pt>
                      <c:pt idx="3396">
                        <c:v>1</c:v>
                      </c:pt>
                      <c:pt idx="3397">
                        <c:v>1</c:v>
                      </c:pt>
                      <c:pt idx="3398">
                        <c:v>1</c:v>
                      </c:pt>
                      <c:pt idx="3399">
                        <c:v>1</c:v>
                      </c:pt>
                      <c:pt idx="3400">
                        <c:v>1</c:v>
                      </c:pt>
                      <c:pt idx="3401">
                        <c:v>1</c:v>
                      </c:pt>
                      <c:pt idx="3402">
                        <c:v>1</c:v>
                      </c:pt>
                      <c:pt idx="3403">
                        <c:v>1</c:v>
                      </c:pt>
                      <c:pt idx="3404">
                        <c:v>1</c:v>
                      </c:pt>
                      <c:pt idx="3405">
                        <c:v>1</c:v>
                      </c:pt>
                      <c:pt idx="3406">
                        <c:v>1</c:v>
                      </c:pt>
                      <c:pt idx="3407">
                        <c:v>1</c:v>
                      </c:pt>
                      <c:pt idx="3408">
                        <c:v>1</c:v>
                      </c:pt>
                      <c:pt idx="3409">
                        <c:v>1</c:v>
                      </c:pt>
                      <c:pt idx="3410">
                        <c:v>1</c:v>
                      </c:pt>
                      <c:pt idx="3411">
                        <c:v>1</c:v>
                      </c:pt>
                      <c:pt idx="3412">
                        <c:v>1</c:v>
                      </c:pt>
                      <c:pt idx="3413">
                        <c:v>1</c:v>
                      </c:pt>
                      <c:pt idx="3414">
                        <c:v>1</c:v>
                      </c:pt>
                      <c:pt idx="3415">
                        <c:v>1</c:v>
                      </c:pt>
                      <c:pt idx="3416">
                        <c:v>1</c:v>
                      </c:pt>
                      <c:pt idx="3417">
                        <c:v>1</c:v>
                      </c:pt>
                      <c:pt idx="3418">
                        <c:v>1</c:v>
                      </c:pt>
                      <c:pt idx="3419">
                        <c:v>1</c:v>
                      </c:pt>
                      <c:pt idx="3420">
                        <c:v>1</c:v>
                      </c:pt>
                      <c:pt idx="3421">
                        <c:v>1</c:v>
                      </c:pt>
                      <c:pt idx="3422">
                        <c:v>1</c:v>
                      </c:pt>
                      <c:pt idx="3423">
                        <c:v>1</c:v>
                      </c:pt>
                      <c:pt idx="3424">
                        <c:v>1</c:v>
                      </c:pt>
                      <c:pt idx="3425">
                        <c:v>1</c:v>
                      </c:pt>
                      <c:pt idx="3426">
                        <c:v>1</c:v>
                      </c:pt>
                      <c:pt idx="3427">
                        <c:v>1</c:v>
                      </c:pt>
                      <c:pt idx="3428">
                        <c:v>1</c:v>
                      </c:pt>
                      <c:pt idx="3429">
                        <c:v>1</c:v>
                      </c:pt>
                      <c:pt idx="3430">
                        <c:v>1</c:v>
                      </c:pt>
                      <c:pt idx="3431">
                        <c:v>1</c:v>
                      </c:pt>
                      <c:pt idx="3432">
                        <c:v>1</c:v>
                      </c:pt>
                      <c:pt idx="3433">
                        <c:v>1</c:v>
                      </c:pt>
                      <c:pt idx="3434">
                        <c:v>1</c:v>
                      </c:pt>
                      <c:pt idx="3435">
                        <c:v>1</c:v>
                      </c:pt>
                      <c:pt idx="3436">
                        <c:v>1</c:v>
                      </c:pt>
                      <c:pt idx="3437">
                        <c:v>1</c:v>
                      </c:pt>
                      <c:pt idx="3438">
                        <c:v>1</c:v>
                      </c:pt>
                      <c:pt idx="3439">
                        <c:v>1</c:v>
                      </c:pt>
                      <c:pt idx="3440">
                        <c:v>1</c:v>
                      </c:pt>
                      <c:pt idx="3441">
                        <c:v>1</c:v>
                      </c:pt>
                      <c:pt idx="3442">
                        <c:v>1</c:v>
                      </c:pt>
                      <c:pt idx="3443">
                        <c:v>1</c:v>
                      </c:pt>
                      <c:pt idx="3444">
                        <c:v>1</c:v>
                      </c:pt>
                      <c:pt idx="3445">
                        <c:v>1</c:v>
                      </c:pt>
                      <c:pt idx="3446">
                        <c:v>1</c:v>
                      </c:pt>
                      <c:pt idx="3447">
                        <c:v>1</c:v>
                      </c:pt>
                      <c:pt idx="3448">
                        <c:v>1</c:v>
                      </c:pt>
                      <c:pt idx="3449">
                        <c:v>1</c:v>
                      </c:pt>
                      <c:pt idx="3450">
                        <c:v>1</c:v>
                      </c:pt>
                      <c:pt idx="3451">
                        <c:v>1</c:v>
                      </c:pt>
                      <c:pt idx="3452">
                        <c:v>1</c:v>
                      </c:pt>
                      <c:pt idx="3453">
                        <c:v>1</c:v>
                      </c:pt>
                      <c:pt idx="3454">
                        <c:v>1</c:v>
                      </c:pt>
                      <c:pt idx="3455">
                        <c:v>1</c:v>
                      </c:pt>
                      <c:pt idx="3456">
                        <c:v>1</c:v>
                      </c:pt>
                      <c:pt idx="3457">
                        <c:v>1</c:v>
                      </c:pt>
                      <c:pt idx="3458">
                        <c:v>1</c:v>
                      </c:pt>
                      <c:pt idx="3459">
                        <c:v>1</c:v>
                      </c:pt>
                      <c:pt idx="3460">
                        <c:v>1</c:v>
                      </c:pt>
                      <c:pt idx="3461">
                        <c:v>1</c:v>
                      </c:pt>
                      <c:pt idx="3462">
                        <c:v>1</c:v>
                      </c:pt>
                      <c:pt idx="3463">
                        <c:v>1</c:v>
                      </c:pt>
                      <c:pt idx="3464">
                        <c:v>1</c:v>
                      </c:pt>
                      <c:pt idx="3465">
                        <c:v>1</c:v>
                      </c:pt>
                      <c:pt idx="3466">
                        <c:v>1</c:v>
                      </c:pt>
                      <c:pt idx="3467">
                        <c:v>1</c:v>
                      </c:pt>
                      <c:pt idx="3468">
                        <c:v>1</c:v>
                      </c:pt>
                      <c:pt idx="3469">
                        <c:v>1</c:v>
                      </c:pt>
                      <c:pt idx="3470">
                        <c:v>1</c:v>
                      </c:pt>
                      <c:pt idx="3471">
                        <c:v>1</c:v>
                      </c:pt>
                      <c:pt idx="3472">
                        <c:v>1</c:v>
                      </c:pt>
                      <c:pt idx="3473">
                        <c:v>1</c:v>
                      </c:pt>
                      <c:pt idx="3474">
                        <c:v>1</c:v>
                      </c:pt>
                      <c:pt idx="3475">
                        <c:v>1</c:v>
                      </c:pt>
                      <c:pt idx="3476">
                        <c:v>1</c:v>
                      </c:pt>
                      <c:pt idx="3477">
                        <c:v>1</c:v>
                      </c:pt>
                      <c:pt idx="3478">
                        <c:v>1</c:v>
                      </c:pt>
                      <c:pt idx="3479">
                        <c:v>1</c:v>
                      </c:pt>
                      <c:pt idx="3480">
                        <c:v>1</c:v>
                      </c:pt>
                      <c:pt idx="3481">
                        <c:v>1</c:v>
                      </c:pt>
                      <c:pt idx="3482">
                        <c:v>1</c:v>
                      </c:pt>
                      <c:pt idx="3483">
                        <c:v>1</c:v>
                      </c:pt>
                      <c:pt idx="3484">
                        <c:v>1</c:v>
                      </c:pt>
                      <c:pt idx="3485">
                        <c:v>1</c:v>
                      </c:pt>
                      <c:pt idx="3486">
                        <c:v>1</c:v>
                      </c:pt>
                      <c:pt idx="3487">
                        <c:v>1</c:v>
                      </c:pt>
                      <c:pt idx="3488">
                        <c:v>1</c:v>
                      </c:pt>
                      <c:pt idx="3489">
                        <c:v>1</c:v>
                      </c:pt>
                      <c:pt idx="3490">
                        <c:v>1</c:v>
                      </c:pt>
                      <c:pt idx="3491">
                        <c:v>1</c:v>
                      </c:pt>
                      <c:pt idx="3492">
                        <c:v>1</c:v>
                      </c:pt>
                      <c:pt idx="3493">
                        <c:v>1</c:v>
                      </c:pt>
                      <c:pt idx="3494">
                        <c:v>1</c:v>
                      </c:pt>
                      <c:pt idx="3495">
                        <c:v>1</c:v>
                      </c:pt>
                      <c:pt idx="3496">
                        <c:v>1</c:v>
                      </c:pt>
                      <c:pt idx="3497">
                        <c:v>1</c:v>
                      </c:pt>
                      <c:pt idx="3498">
                        <c:v>1</c:v>
                      </c:pt>
                      <c:pt idx="3499">
                        <c:v>1</c:v>
                      </c:pt>
                      <c:pt idx="3500">
                        <c:v>1</c:v>
                      </c:pt>
                      <c:pt idx="3501">
                        <c:v>1</c:v>
                      </c:pt>
                      <c:pt idx="3502">
                        <c:v>1</c:v>
                      </c:pt>
                      <c:pt idx="3503">
                        <c:v>1</c:v>
                      </c:pt>
                      <c:pt idx="3504">
                        <c:v>1</c:v>
                      </c:pt>
                      <c:pt idx="3505">
                        <c:v>1</c:v>
                      </c:pt>
                      <c:pt idx="3506">
                        <c:v>1</c:v>
                      </c:pt>
                      <c:pt idx="3507">
                        <c:v>1</c:v>
                      </c:pt>
                      <c:pt idx="3508">
                        <c:v>1</c:v>
                      </c:pt>
                      <c:pt idx="3509">
                        <c:v>1</c:v>
                      </c:pt>
                      <c:pt idx="3510">
                        <c:v>1</c:v>
                      </c:pt>
                      <c:pt idx="3511">
                        <c:v>1</c:v>
                      </c:pt>
                      <c:pt idx="3512">
                        <c:v>1</c:v>
                      </c:pt>
                      <c:pt idx="3513">
                        <c:v>1</c:v>
                      </c:pt>
                      <c:pt idx="3514">
                        <c:v>1</c:v>
                      </c:pt>
                      <c:pt idx="3515">
                        <c:v>1</c:v>
                      </c:pt>
                      <c:pt idx="3516">
                        <c:v>1</c:v>
                      </c:pt>
                      <c:pt idx="3517">
                        <c:v>1</c:v>
                      </c:pt>
                      <c:pt idx="3518">
                        <c:v>1</c:v>
                      </c:pt>
                      <c:pt idx="3519">
                        <c:v>1</c:v>
                      </c:pt>
                      <c:pt idx="3520">
                        <c:v>1</c:v>
                      </c:pt>
                      <c:pt idx="3521">
                        <c:v>1</c:v>
                      </c:pt>
                      <c:pt idx="3522">
                        <c:v>1</c:v>
                      </c:pt>
                      <c:pt idx="3523">
                        <c:v>1</c:v>
                      </c:pt>
                      <c:pt idx="3524">
                        <c:v>1</c:v>
                      </c:pt>
                      <c:pt idx="3525">
                        <c:v>1</c:v>
                      </c:pt>
                      <c:pt idx="3526">
                        <c:v>1</c:v>
                      </c:pt>
                      <c:pt idx="3527">
                        <c:v>1</c:v>
                      </c:pt>
                      <c:pt idx="3528">
                        <c:v>1</c:v>
                      </c:pt>
                      <c:pt idx="3529">
                        <c:v>1</c:v>
                      </c:pt>
                      <c:pt idx="3530">
                        <c:v>1</c:v>
                      </c:pt>
                      <c:pt idx="3531">
                        <c:v>1</c:v>
                      </c:pt>
                      <c:pt idx="3532">
                        <c:v>1</c:v>
                      </c:pt>
                      <c:pt idx="3533">
                        <c:v>1</c:v>
                      </c:pt>
                      <c:pt idx="3534">
                        <c:v>1</c:v>
                      </c:pt>
                      <c:pt idx="3535">
                        <c:v>1</c:v>
                      </c:pt>
                      <c:pt idx="3536">
                        <c:v>1</c:v>
                      </c:pt>
                      <c:pt idx="3537">
                        <c:v>1</c:v>
                      </c:pt>
                      <c:pt idx="3538">
                        <c:v>1</c:v>
                      </c:pt>
                      <c:pt idx="3539">
                        <c:v>1</c:v>
                      </c:pt>
                      <c:pt idx="3540">
                        <c:v>1</c:v>
                      </c:pt>
                      <c:pt idx="3541">
                        <c:v>1</c:v>
                      </c:pt>
                      <c:pt idx="3542">
                        <c:v>1</c:v>
                      </c:pt>
                      <c:pt idx="3543">
                        <c:v>1</c:v>
                      </c:pt>
                      <c:pt idx="3544">
                        <c:v>1</c:v>
                      </c:pt>
                      <c:pt idx="3545">
                        <c:v>1</c:v>
                      </c:pt>
                      <c:pt idx="3546">
                        <c:v>1</c:v>
                      </c:pt>
                      <c:pt idx="3547">
                        <c:v>1</c:v>
                      </c:pt>
                      <c:pt idx="3548">
                        <c:v>1</c:v>
                      </c:pt>
                      <c:pt idx="3549">
                        <c:v>1</c:v>
                      </c:pt>
                      <c:pt idx="3550">
                        <c:v>1</c:v>
                      </c:pt>
                      <c:pt idx="3551">
                        <c:v>1</c:v>
                      </c:pt>
                      <c:pt idx="3552">
                        <c:v>1</c:v>
                      </c:pt>
                      <c:pt idx="3553">
                        <c:v>1</c:v>
                      </c:pt>
                      <c:pt idx="3554">
                        <c:v>1</c:v>
                      </c:pt>
                      <c:pt idx="3555">
                        <c:v>1</c:v>
                      </c:pt>
                      <c:pt idx="3556">
                        <c:v>1</c:v>
                      </c:pt>
                      <c:pt idx="3557">
                        <c:v>1</c:v>
                      </c:pt>
                      <c:pt idx="3558">
                        <c:v>1</c:v>
                      </c:pt>
                      <c:pt idx="3559">
                        <c:v>1</c:v>
                      </c:pt>
                      <c:pt idx="3560">
                        <c:v>1</c:v>
                      </c:pt>
                      <c:pt idx="3561">
                        <c:v>1</c:v>
                      </c:pt>
                      <c:pt idx="3562">
                        <c:v>1</c:v>
                      </c:pt>
                      <c:pt idx="3563">
                        <c:v>1</c:v>
                      </c:pt>
                      <c:pt idx="3564">
                        <c:v>1</c:v>
                      </c:pt>
                      <c:pt idx="3565">
                        <c:v>1</c:v>
                      </c:pt>
                      <c:pt idx="3566">
                        <c:v>1</c:v>
                      </c:pt>
                      <c:pt idx="3567">
                        <c:v>1</c:v>
                      </c:pt>
                      <c:pt idx="3568">
                        <c:v>1</c:v>
                      </c:pt>
                      <c:pt idx="3569">
                        <c:v>1</c:v>
                      </c:pt>
                      <c:pt idx="3570">
                        <c:v>1</c:v>
                      </c:pt>
                      <c:pt idx="3571">
                        <c:v>1</c:v>
                      </c:pt>
                      <c:pt idx="3572">
                        <c:v>1</c:v>
                      </c:pt>
                      <c:pt idx="3573">
                        <c:v>1</c:v>
                      </c:pt>
                      <c:pt idx="3574">
                        <c:v>1</c:v>
                      </c:pt>
                      <c:pt idx="3575">
                        <c:v>1</c:v>
                      </c:pt>
                      <c:pt idx="3576">
                        <c:v>1</c:v>
                      </c:pt>
                      <c:pt idx="3577">
                        <c:v>1</c:v>
                      </c:pt>
                      <c:pt idx="3578">
                        <c:v>1</c:v>
                      </c:pt>
                      <c:pt idx="3579">
                        <c:v>1</c:v>
                      </c:pt>
                      <c:pt idx="3580">
                        <c:v>1</c:v>
                      </c:pt>
                      <c:pt idx="3581">
                        <c:v>1</c:v>
                      </c:pt>
                      <c:pt idx="3582">
                        <c:v>1</c:v>
                      </c:pt>
                      <c:pt idx="3583">
                        <c:v>1</c:v>
                      </c:pt>
                      <c:pt idx="3584">
                        <c:v>1</c:v>
                      </c:pt>
                      <c:pt idx="3585">
                        <c:v>1</c:v>
                      </c:pt>
                      <c:pt idx="3586">
                        <c:v>1</c:v>
                      </c:pt>
                      <c:pt idx="3587">
                        <c:v>1</c:v>
                      </c:pt>
                      <c:pt idx="3588">
                        <c:v>1</c:v>
                      </c:pt>
                      <c:pt idx="3589">
                        <c:v>1</c:v>
                      </c:pt>
                      <c:pt idx="3590">
                        <c:v>1</c:v>
                      </c:pt>
                      <c:pt idx="3591">
                        <c:v>1</c:v>
                      </c:pt>
                      <c:pt idx="3592">
                        <c:v>1</c:v>
                      </c:pt>
                      <c:pt idx="3593">
                        <c:v>1</c:v>
                      </c:pt>
                      <c:pt idx="3594">
                        <c:v>1</c:v>
                      </c:pt>
                      <c:pt idx="3595">
                        <c:v>1</c:v>
                      </c:pt>
                      <c:pt idx="3596">
                        <c:v>1</c:v>
                      </c:pt>
                      <c:pt idx="3597">
                        <c:v>1</c:v>
                      </c:pt>
                      <c:pt idx="3598">
                        <c:v>1</c:v>
                      </c:pt>
                      <c:pt idx="3599">
                        <c:v>1</c:v>
                      </c:pt>
                      <c:pt idx="3600">
                        <c:v>1</c:v>
                      </c:pt>
                      <c:pt idx="3601">
                        <c:v>1</c:v>
                      </c:pt>
                      <c:pt idx="3602">
                        <c:v>1</c:v>
                      </c:pt>
                      <c:pt idx="3603">
                        <c:v>1</c:v>
                      </c:pt>
                      <c:pt idx="3604">
                        <c:v>1</c:v>
                      </c:pt>
                      <c:pt idx="3605">
                        <c:v>1</c:v>
                      </c:pt>
                      <c:pt idx="3606">
                        <c:v>1</c:v>
                      </c:pt>
                      <c:pt idx="3607">
                        <c:v>1</c:v>
                      </c:pt>
                      <c:pt idx="3608">
                        <c:v>1</c:v>
                      </c:pt>
                      <c:pt idx="3609">
                        <c:v>1</c:v>
                      </c:pt>
                      <c:pt idx="3610">
                        <c:v>1</c:v>
                      </c:pt>
                      <c:pt idx="3611">
                        <c:v>1</c:v>
                      </c:pt>
                      <c:pt idx="3612">
                        <c:v>1</c:v>
                      </c:pt>
                      <c:pt idx="3613">
                        <c:v>1</c:v>
                      </c:pt>
                      <c:pt idx="3614">
                        <c:v>1</c:v>
                      </c:pt>
                      <c:pt idx="3615">
                        <c:v>1</c:v>
                      </c:pt>
                      <c:pt idx="3616">
                        <c:v>1</c:v>
                      </c:pt>
                      <c:pt idx="3617">
                        <c:v>1</c:v>
                      </c:pt>
                      <c:pt idx="3618">
                        <c:v>1</c:v>
                      </c:pt>
                      <c:pt idx="3619">
                        <c:v>1</c:v>
                      </c:pt>
                      <c:pt idx="3620">
                        <c:v>1</c:v>
                      </c:pt>
                      <c:pt idx="3621">
                        <c:v>1</c:v>
                      </c:pt>
                      <c:pt idx="3622">
                        <c:v>1</c:v>
                      </c:pt>
                      <c:pt idx="3623">
                        <c:v>1</c:v>
                      </c:pt>
                      <c:pt idx="3624">
                        <c:v>1</c:v>
                      </c:pt>
                      <c:pt idx="3625">
                        <c:v>1</c:v>
                      </c:pt>
                      <c:pt idx="3626">
                        <c:v>1</c:v>
                      </c:pt>
                      <c:pt idx="3627">
                        <c:v>1</c:v>
                      </c:pt>
                      <c:pt idx="3628">
                        <c:v>1</c:v>
                      </c:pt>
                      <c:pt idx="3629">
                        <c:v>1</c:v>
                      </c:pt>
                      <c:pt idx="3630">
                        <c:v>1</c:v>
                      </c:pt>
                      <c:pt idx="3631">
                        <c:v>1</c:v>
                      </c:pt>
                      <c:pt idx="3632">
                        <c:v>1</c:v>
                      </c:pt>
                      <c:pt idx="3633">
                        <c:v>1</c:v>
                      </c:pt>
                      <c:pt idx="3634">
                        <c:v>1</c:v>
                      </c:pt>
                      <c:pt idx="3635">
                        <c:v>1</c:v>
                      </c:pt>
                      <c:pt idx="3636">
                        <c:v>1</c:v>
                      </c:pt>
                      <c:pt idx="3637">
                        <c:v>1</c:v>
                      </c:pt>
                      <c:pt idx="3638">
                        <c:v>1</c:v>
                      </c:pt>
                      <c:pt idx="3639">
                        <c:v>1</c:v>
                      </c:pt>
                      <c:pt idx="3640">
                        <c:v>1</c:v>
                      </c:pt>
                      <c:pt idx="3641">
                        <c:v>1</c:v>
                      </c:pt>
                      <c:pt idx="3642">
                        <c:v>1</c:v>
                      </c:pt>
                      <c:pt idx="3643">
                        <c:v>1</c:v>
                      </c:pt>
                      <c:pt idx="3644">
                        <c:v>1</c:v>
                      </c:pt>
                      <c:pt idx="3645">
                        <c:v>1</c:v>
                      </c:pt>
                      <c:pt idx="3646">
                        <c:v>1</c:v>
                      </c:pt>
                      <c:pt idx="3647">
                        <c:v>1</c:v>
                      </c:pt>
                      <c:pt idx="3648">
                        <c:v>1</c:v>
                      </c:pt>
                      <c:pt idx="3649">
                        <c:v>1</c:v>
                      </c:pt>
                      <c:pt idx="3650">
                        <c:v>1</c:v>
                      </c:pt>
                      <c:pt idx="3651">
                        <c:v>1</c:v>
                      </c:pt>
                      <c:pt idx="3652">
                        <c:v>1</c:v>
                      </c:pt>
                      <c:pt idx="3653">
                        <c:v>1</c:v>
                      </c:pt>
                      <c:pt idx="3654">
                        <c:v>1</c:v>
                      </c:pt>
                      <c:pt idx="3655">
                        <c:v>1</c:v>
                      </c:pt>
                      <c:pt idx="3656">
                        <c:v>1</c:v>
                      </c:pt>
                      <c:pt idx="3657">
                        <c:v>1</c:v>
                      </c:pt>
                      <c:pt idx="3658">
                        <c:v>1</c:v>
                      </c:pt>
                      <c:pt idx="3659">
                        <c:v>1</c:v>
                      </c:pt>
                      <c:pt idx="3660">
                        <c:v>1</c:v>
                      </c:pt>
                      <c:pt idx="3661">
                        <c:v>1</c:v>
                      </c:pt>
                      <c:pt idx="3662">
                        <c:v>1</c:v>
                      </c:pt>
                      <c:pt idx="3663">
                        <c:v>1</c:v>
                      </c:pt>
                      <c:pt idx="3664">
                        <c:v>1</c:v>
                      </c:pt>
                      <c:pt idx="3665">
                        <c:v>1</c:v>
                      </c:pt>
                      <c:pt idx="3666">
                        <c:v>1</c:v>
                      </c:pt>
                      <c:pt idx="3667">
                        <c:v>1</c:v>
                      </c:pt>
                      <c:pt idx="3668">
                        <c:v>1</c:v>
                      </c:pt>
                      <c:pt idx="3669">
                        <c:v>1</c:v>
                      </c:pt>
                      <c:pt idx="3670">
                        <c:v>1</c:v>
                      </c:pt>
                      <c:pt idx="3671">
                        <c:v>1</c:v>
                      </c:pt>
                      <c:pt idx="3672">
                        <c:v>1</c:v>
                      </c:pt>
                      <c:pt idx="3673">
                        <c:v>1</c:v>
                      </c:pt>
                      <c:pt idx="3674">
                        <c:v>1</c:v>
                      </c:pt>
                      <c:pt idx="3675">
                        <c:v>1</c:v>
                      </c:pt>
                      <c:pt idx="3676">
                        <c:v>1</c:v>
                      </c:pt>
                      <c:pt idx="3677">
                        <c:v>1</c:v>
                      </c:pt>
                      <c:pt idx="3678">
                        <c:v>1</c:v>
                      </c:pt>
                      <c:pt idx="3679">
                        <c:v>1</c:v>
                      </c:pt>
                      <c:pt idx="3680">
                        <c:v>1</c:v>
                      </c:pt>
                      <c:pt idx="3681">
                        <c:v>1</c:v>
                      </c:pt>
                      <c:pt idx="3682">
                        <c:v>1</c:v>
                      </c:pt>
                      <c:pt idx="3683">
                        <c:v>1</c:v>
                      </c:pt>
                      <c:pt idx="3684">
                        <c:v>1</c:v>
                      </c:pt>
                      <c:pt idx="3685">
                        <c:v>1</c:v>
                      </c:pt>
                      <c:pt idx="3686">
                        <c:v>1</c:v>
                      </c:pt>
                      <c:pt idx="3687">
                        <c:v>1</c:v>
                      </c:pt>
                      <c:pt idx="3688">
                        <c:v>1</c:v>
                      </c:pt>
                      <c:pt idx="3689">
                        <c:v>1</c:v>
                      </c:pt>
                      <c:pt idx="3690">
                        <c:v>1</c:v>
                      </c:pt>
                      <c:pt idx="3691">
                        <c:v>1</c:v>
                      </c:pt>
                      <c:pt idx="3692">
                        <c:v>1</c:v>
                      </c:pt>
                      <c:pt idx="3693">
                        <c:v>1</c:v>
                      </c:pt>
                      <c:pt idx="3694">
                        <c:v>1</c:v>
                      </c:pt>
                      <c:pt idx="3695">
                        <c:v>1</c:v>
                      </c:pt>
                      <c:pt idx="3696">
                        <c:v>1</c:v>
                      </c:pt>
                      <c:pt idx="3697">
                        <c:v>1</c:v>
                      </c:pt>
                      <c:pt idx="3698">
                        <c:v>1</c:v>
                      </c:pt>
                      <c:pt idx="3699">
                        <c:v>1</c:v>
                      </c:pt>
                      <c:pt idx="3700">
                        <c:v>1</c:v>
                      </c:pt>
                      <c:pt idx="3701">
                        <c:v>1</c:v>
                      </c:pt>
                      <c:pt idx="3702">
                        <c:v>1</c:v>
                      </c:pt>
                      <c:pt idx="3703">
                        <c:v>1</c:v>
                      </c:pt>
                      <c:pt idx="3704">
                        <c:v>1</c:v>
                      </c:pt>
                      <c:pt idx="3705">
                        <c:v>1</c:v>
                      </c:pt>
                      <c:pt idx="3706">
                        <c:v>1</c:v>
                      </c:pt>
                      <c:pt idx="3707">
                        <c:v>1</c:v>
                      </c:pt>
                      <c:pt idx="3708">
                        <c:v>1</c:v>
                      </c:pt>
                      <c:pt idx="3709">
                        <c:v>1</c:v>
                      </c:pt>
                      <c:pt idx="3710">
                        <c:v>1</c:v>
                      </c:pt>
                      <c:pt idx="3711">
                        <c:v>1</c:v>
                      </c:pt>
                      <c:pt idx="3712">
                        <c:v>1</c:v>
                      </c:pt>
                      <c:pt idx="3713">
                        <c:v>1</c:v>
                      </c:pt>
                      <c:pt idx="3714">
                        <c:v>1</c:v>
                      </c:pt>
                      <c:pt idx="3715">
                        <c:v>1</c:v>
                      </c:pt>
                      <c:pt idx="3716">
                        <c:v>1</c:v>
                      </c:pt>
                      <c:pt idx="3717">
                        <c:v>1</c:v>
                      </c:pt>
                      <c:pt idx="3718">
                        <c:v>1</c:v>
                      </c:pt>
                      <c:pt idx="3719">
                        <c:v>1</c:v>
                      </c:pt>
                      <c:pt idx="3720">
                        <c:v>1</c:v>
                      </c:pt>
                      <c:pt idx="3721">
                        <c:v>1</c:v>
                      </c:pt>
                      <c:pt idx="3722">
                        <c:v>1</c:v>
                      </c:pt>
                      <c:pt idx="3723">
                        <c:v>1</c:v>
                      </c:pt>
                      <c:pt idx="3724">
                        <c:v>1</c:v>
                      </c:pt>
                      <c:pt idx="3725">
                        <c:v>1</c:v>
                      </c:pt>
                      <c:pt idx="3726">
                        <c:v>1</c:v>
                      </c:pt>
                      <c:pt idx="3727">
                        <c:v>1</c:v>
                      </c:pt>
                      <c:pt idx="3728">
                        <c:v>1</c:v>
                      </c:pt>
                      <c:pt idx="3729">
                        <c:v>1</c:v>
                      </c:pt>
                      <c:pt idx="3730">
                        <c:v>1</c:v>
                      </c:pt>
                      <c:pt idx="3731">
                        <c:v>1</c:v>
                      </c:pt>
                      <c:pt idx="3732">
                        <c:v>1</c:v>
                      </c:pt>
                      <c:pt idx="3733">
                        <c:v>1</c:v>
                      </c:pt>
                      <c:pt idx="3734">
                        <c:v>1</c:v>
                      </c:pt>
                      <c:pt idx="3735">
                        <c:v>1</c:v>
                      </c:pt>
                      <c:pt idx="3736">
                        <c:v>1</c:v>
                      </c:pt>
                      <c:pt idx="3737">
                        <c:v>1</c:v>
                      </c:pt>
                      <c:pt idx="3738">
                        <c:v>1</c:v>
                      </c:pt>
                      <c:pt idx="3739">
                        <c:v>1</c:v>
                      </c:pt>
                      <c:pt idx="3740">
                        <c:v>1</c:v>
                      </c:pt>
                      <c:pt idx="3741">
                        <c:v>1</c:v>
                      </c:pt>
                      <c:pt idx="3742">
                        <c:v>1</c:v>
                      </c:pt>
                      <c:pt idx="3743">
                        <c:v>1</c:v>
                      </c:pt>
                      <c:pt idx="3744">
                        <c:v>1</c:v>
                      </c:pt>
                      <c:pt idx="3745">
                        <c:v>1</c:v>
                      </c:pt>
                      <c:pt idx="3746">
                        <c:v>1</c:v>
                      </c:pt>
                      <c:pt idx="3747">
                        <c:v>1</c:v>
                      </c:pt>
                      <c:pt idx="3748">
                        <c:v>1</c:v>
                      </c:pt>
                      <c:pt idx="3749">
                        <c:v>1</c:v>
                      </c:pt>
                      <c:pt idx="3750">
                        <c:v>1</c:v>
                      </c:pt>
                      <c:pt idx="3751">
                        <c:v>1</c:v>
                      </c:pt>
                      <c:pt idx="3752">
                        <c:v>1</c:v>
                      </c:pt>
                      <c:pt idx="3753">
                        <c:v>1</c:v>
                      </c:pt>
                      <c:pt idx="3754">
                        <c:v>1</c:v>
                      </c:pt>
                      <c:pt idx="3755">
                        <c:v>1</c:v>
                      </c:pt>
                      <c:pt idx="3756">
                        <c:v>1</c:v>
                      </c:pt>
                      <c:pt idx="3757">
                        <c:v>1</c:v>
                      </c:pt>
                      <c:pt idx="3758">
                        <c:v>1</c:v>
                      </c:pt>
                      <c:pt idx="3759">
                        <c:v>1</c:v>
                      </c:pt>
                      <c:pt idx="3760">
                        <c:v>1</c:v>
                      </c:pt>
                      <c:pt idx="3761">
                        <c:v>1</c:v>
                      </c:pt>
                      <c:pt idx="3762">
                        <c:v>1</c:v>
                      </c:pt>
                      <c:pt idx="3763">
                        <c:v>1</c:v>
                      </c:pt>
                      <c:pt idx="3764">
                        <c:v>1</c:v>
                      </c:pt>
                      <c:pt idx="3765">
                        <c:v>1</c:v>
                      </c:pt>
                      <c:pt idx="3766">
                        <c:v>1</c:v>
                      </c:pt>
                      <c:pt idx="3767">
                        <c:v>1</c:v>
                      </c:pt>
                      <c:pt idx="3768">
                        <c:v>1</c:v>
                      </c:pt>
                      <c:pt idx="3769">
                        <c:v>1</c:v>
                      </c:pt>
                      <c:pt idx="3770">
                        <c:v>1</c:v>
                      </c:pt>
                      <c:pt idx="3771">
                        <c:v>1</c:v>
                      </c:pt>
                      <c:pt idx="3772">
                        <c:v>1</c:v>
                      </c:pt>
                      <c:pt idx="3773">
                        <c:v>1</c:v>
                      </c:pt>
                      <c:pt idx="3774">
                        <c:v>1</c:v>
                      </c:pt>
                      <c:pt idx="3775">
                        <c:v>1</c:v>
                      </c:pt>
                      <c:pt idx="3776">
                        <c:v>1</c:v>
                      </c:pt>
                      <c:pt idx="3777">
                        <c:v>1</c:v>
                      </c:pt>
                      <c:pt idx="3778">
                        <c:v>1</c:v>
                      </c:pt>
                      <c:pt idx="3779">
                        <c:v>1</c:v>
                      </c:pt>
                      <c:pt idx="3780">
                        <c:v>1</c:v>
                      </c:pt>
                      <c:pt idx="3781">
                        <c:v>1</c:v>
                      </c:pt>
                      <c:pt idx="3782">
                        <c:v>1</c:v>
                      </c:pt>
                      <c:pt idx="3783">
                        <c:v>1</c:v>
                      </c:pt>
                      <c:pt idx="3784">
                        <c:v>1</c:v>
                      </c:pt>
                      <c:pt idx="3785">
                        <c:v>1</c:v>
                      </c:pt>
                      <c:pt idx="3786">
                        <c:v>1</c:v>
                      </c:pt>
                      <c:pt idx="3787">
                        <c:v>1</c:v>
                      </c:pt>
                      <c:pt idx="3788">
                        <c:v>1</c:v>
                      </c:pt>
                      <c:pt idx="3789">
                        <c:v>1</c:v>
                      </c:pt>
                      <c:pt idx="3790">
                        <c:v>1</c:v>
                      </c:pt>
                      <c:pt idx="3791">
                        <c:v>1</c:v>
                      </c:pt>
                      <c:pt idx="3792">
                        <c:v>1</c:v>
                      </c:pt>
                      <c:pt idx="3793">
                        <c:v>1</c:v>
                      </c:pt>
                      <c:pt idx="3794">
                        <c:v>1</c:v>
                      </c:pt>
                      <c:pt idx="3795">
                        <c:v>1</c:v>
                      </c:pt>
                      <c:pt idx="3796">
                        <c:v>1</c:v>
                      </c:pt>
                      <c:pt idx="3797">
                        <c:v>1</c:v>
                      </c:pt>
                      <c:pt idx="3798">
                        <c:v>1</c:v>
                      </c:pt>
                      <c:pt idx="3799">
                        <c:v>1</c:v>
                      </c:pt>
                      <c:pt idx="3800">
                        <c:v>1</c:v>
                      </c:pt>
                      <c:pt idx="3801">
                        <c:v>1</c:v>
                      </c:pt>
                      <c:pt idx="3802">
                        <c:v>1</c:v>
                      </c:pt>
                      <c:pt idx="3803">
                        <c:v>1</c:v>
                      </c:pt>
                      <c:pt idx="3804">
                        <c:v>1</c:v>
                      </c:pt>
                      <c:pt idx="3805">
                        <c:v>1</c:v>
                      </c:pt>
                      <c:pt idx="3806">
                        <c:v>1</c:v>
                      </c:pt>
                      <c:pt idx="3807">
                        <c:v>1</c:v>
                      </c:pt>
                      <c:pt idx="3808">
                        <c:v>1</c:v>
                      </c:pt>
                      <c:pt idx="3809">
                        <c:v>1</c:v>
                      </c:pt>
                      <c:pt idx="3810">
                        <c:v>1</c:v>
                      </c:pt>
                      <c:pt idx="3811">
                        <c:v>1</c:v>
                      </c:pt>
                      <c:pt idx="3812">
                        <c:v>1</c:v>
                      </c:pt>
                      <c:pt idx="3813">
                        <c:v>1</c:v>
                      </c:pt>
                      <c:pt idx="3814">
                        <c:v>1</c:v>
                      </c:pt>
                      <c:pt idx="3815">
                        <c:v>1</c:v>
                      </c:pt>
                      <c:pt idx="3816">
                        <c:v>1</c:v>
                      </c:pt>
                      <c:pt idx="3817">
                        <c:v>1</c:v>
                      </c:pt>
                      <c:pt idx="3818">
                        <c:v>1</c:v>
                      </c:pt>
                      <c:pt idx="3819">
                        <c:v>1</c:v>
                      </c:pt>
                      <c:pt idx="3820">
                        <c:v>1</c:v>
                      </c:pt>
                      <c:pt idx="3821">
                        <c:v>1</c:v>
                      </c:pt>
                      <c:pt idx="3822">
                        <c:v>1</c:v>
                      </c:pt>
                      <c:pt idx="3823">
                        <c:v>1</c:v>
                      </c:pt>
                      <c:pt idx="3824">
                        <c:v>1</c:v>
                      </c:pt>
                      <c:pt idx="3825">
                        <c:v>1</c:v>
                      </c:pt>
                      <c:pt idx="3826">
                        <c:v>1</c:v>
                      </c:pt>
                      <c:pt idx="3827">
                        <c:v>1</c:v>
                      </c:pt>
                      <c:pt idx="3828">
                        <c:v>1</c:v>
                      </c:pt>
                      <c:pt idx="3829">
                        <c:v>1</c:v>
                      </c:pt>
                      <c:pt idx="3830">
                        <c:v>1</c:v>
                      </c:pt>
                      <c:pt idx="3831">
                        <c:v>1</c:v>
                      </c:pt>
                      <c:pt idx="3832">
                        <c:v>1</c:v>
                      </c:pt>
                      <c:pt idx="3833">
                        <c:v>1</c:v>
                      </c:pt>
                      <c:pt idx="3834">
                        <c:v>1</c:v>
                      </c:pt>
                      <c:pt idx="3835">
                        <c:v>1</c:v>
                      </c:pt>
                      <c:pt idx="3836">
                        <c:v>1</c:v>
                      </c:pt>
                      <c:pt idx="3837">
                        <c:v>1</c:v>
                      </c:pt>
                      <c:pt idx="3838">
                        <c:v>1</c:v>
                      </c:pt>
                      <c:pt idx="3839">
                        <c:v>1</c:v>
                      </c:pt>
                      <c:pt idx="3840">
                        <c:v>1</c:v>
                      </c:pt>
                      <c:pt idx="3841">
                        <c:v>1</c:v>
                      </c:pt>
                      <c:pt idx="3842">
                        <c:v>1</c:v>
                      </c:pt>
                      <c:pt idx="3843">
                        <c:v>1</c:v>
                      </c:pt>
                      <c:pt idx="3844">
                        <c:v>1</c:v>
                      </c:pt>
                      <c:pt idx="3845">
                        <c:v>1</c:v>
                      </c:pt>
                      <c:pt idx="3846">
                        <c:v>1</c:v>
                      </c:pt>
                      <c:pt idx="3847">
                        <c:v>1</c:v>
                      </c:pt>
                      <c:pt idx="3848">
                        <c:v>1</c:v>
                      </c:pt>
                      <c:pt idx="3849">
                        <c:v>1</c:v>
                      </c:pt>
                      <c:pt idx="3850">
                        <c:v>1</c:v>
                      </c:pt>
                      <c:pt idx="3851">
                        <c:v>1</c:v>
                      </c:pt>
                      <c:pt idx="3852">
                        <c:v>1</c:v>
                      </c:pt>
                      <c:pt idx="3853">
                        <c:v>1</c:v>
                      </c:pt>
                      <c:pt idx="3854">
                        <c:v>1</c:v>
                      </c:pt>
                      <c:pt idx="3855">
                        <c:v>1</c:v>
                      </c:pt>
                      <c:pt idx="3856">
                        <c:v>1</c:v>
                      </c:pt>
                      <c:pt idx="3857">
                        <c:v>1</c:v>
                      </c:pt>
                      <c:pt idx="3858">
                        <c:v>1</c:v>
                      </c:pt>
                      <c:pt idx="3859">
                        <c:v>1</c:v>
                      </c:pt>
                      <c:pt idx="3860">
                        <c:v>1</c:v>
                      </c:pt>
                      <c:pt idx="3861">
                        <c:v>1</c:v>
                      </c:pt>
                      <c:pt idx="3862">
                        <c:v>1</c:v>
                      </c:pt>
                      <c:pt idx="3863">
                        <c:v>1</c:v>
                      </c:pt>
                      <c:pt idx="3864">
                        <c:v>1</c:v>
                      </c:pt>
                      <c:pt idx="3865">
                        <c:v>1</c:v>
                      </c:pt>
                      <c:pt idx="3866">
                        <c:v>1</c:v>
                      </c:pt>
                      <c:pt idx="3867">
                        <c:v>1</c:v>
                      </c:pt>
                      <c:pt idx="3868">
                        <c:v>1</c:v>
                      </c:pt>
                      <c:pt idx="3869">
                        <c:v>1</c:v>
                      </c:pt>
                      <c:pt idx="3870">
                        <c:v>1</c:v>
                      </c:pt>
                      <c:pt idx="3871">
                        <c:v>1</c:v>
                      </c:pt>
                      <c:pt idx="3872">
                        <c:v>1</c:v>
                      </c:pt>
                      <c:pt idx="3873">
                        <c:v>1</c:v>
                      </c:pt>
                      <c:pt idx="3874">
                        <c:v>1</c:v>
                      </c:pt>
                      <c:pt idx="3875">
                        <c:v>1</c:v>
                      </c:pt>
                      <c:pt idx="3876">
                        <c:v>1</c:v>
                      </c:pt>
                      <c:pt idx="3877">
                        <c:v>1</c:v>
                      </c:pt>
                      <c:pt idx="3878">
                        <c:v>1</c:v>
                      </c:pt>
                      <c:pt idx="3879">
                        <c:v>1</c:v>
                      </c:pt>
                      <c:pt idx="3880">
                        <c:v>1</c:v>
                      </c:pt>
                      <c:pt idx="3881">
                        <c:v>1</c:v>
                      </c:pt>
                      <c:pt idx="3882">
                        <c:v>1</c:v>
                      </c:pt>
                      <c:pt idx="3883">
                        <c:v>1</c:v>
                      </c:pt>
                      <c:pt idx="3884">
                        <c:v>1</c:v>
                      </c:pt>
                      <c:pt idx="3885">
                        <c:v>1</c:v>
                      </c:pt>
                      <c:pt idx="3886">
                        <c:v>1</c:v>
                      </c:pt>
                      <c:pt idx="3887">
                        <c:v>1</c:v>
                      </c:pt>
                      <c:pt idx="3888">
                        <c:v>1</c:v>
                      </c:pt>
                      <c:pt idx="3889">
                        <c:v>1</c:v>
                      </c:pt>
                      <c:pt idx="3890">
                        <c:v>1</c:v>
                      </c:pt>
                      <c:pt idx="3891">
                        <c:v>1</c:v>
                      </c:pt>
                      <c:pt idx="3892">
                        <c:v>1</c:v>
                      </c:pt>
                      <c:pt idx="3893">
                        <c:v>1</c:v>
                      </c:pt>
                      <c:pt idx="3894">
                        <c:v>1</c:v>
                      </c:pt>
                      <c:pt idx="3895">
                        <c:v>1</c:v>
                      </c:pt>
                      <c:pt idx="3896">
                        <c:v>1</c:v>
                      </c:pt>
                      <c:pt idx="3897">
                        <c:v>1</c:v>
                      </c:pt>
                      <c:pt idx="3898">
                        <c:v>1</c:v>
                      </c:pt>
                      <c:pt idx="3899">
                        <c:v>1</c:v>
                      </c:pt>
                      <c:pt idx="3900">
                        <c:v>1</c:v>
                      </c:pt>
                    </c:numCache>
                  </c:numRef>
                </c:yVal>
                <c:smooth val="1"/>
                <c:extLst>
                  <c:ext xmlns:c16="http://schemas.microsoft.com/office/drawing/2014/chart" uri="{C3380CC4-5D6E-409C-BE32-E72D297353CC}">
                    <c16:uniqueId val="{00000003-C395-4DF2-A530-33517B83AAB9}"/>
                  </c:ext>
                </c:extLst>
              </c15:ser>
            </c15:filteredScatterSeries>
          </c:ext>
        </c:extLst>
      </c:scatterChart>
      <c:scatterChart>
        <c:scatterStyle val="smoothMarker"/>
        <c:varyColors val="0"/>
        <c:ser>
          <c:idx val="2"/>
          <c:order val="1"/>
          <c:tx>
            <c:v>Constant temperature 20°C</c:v>
          </c:tx>
          <c:spPr>
            <a:ln w="6350" cap="rnd">
              <a:solidFill>
                <a:srgbClr val="C00000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Sheet2!$B$2:$B$3902</c:f>
              <c:numCache>
                <c:formatCode>General</c:formatCode>
                <c:ptCount val="3901"/>
                <c:pt idx="300">
                  <c:v>0</c:v>
                </c:pt>
                <c:pt idx="301">
                  <c:v>1</c:v>
                </c:pt>
                <c:pt idx="302">
                  <c:v>2</c:v>
                </c:pt>
                <c:pt idx="303">
                  <c:v>3</c:v>
                </c:pt>
                <c:pt idx="304">
                  <c:v>4</c:v>
                </c:pt>
                <c:pt idx="305">
                  <c:v>5</c:v>
                </c:pt>
                <c:pt idx="306">
                  <c:v>6</c:v>
                </c:pt>
                <c:pt idx="307">
                  <c:v>7</c:v>
                </c:pt>
                <c:pt idx="308">
                  <c:v>8</c:v>
                </c:pt>
                <c:pt idx="309">
                  <c:v>9</c:v>
                </c:pt>
                <c:pt idx="310">
                  <c:v>10</c:v>
                </c:pt>
                <c:pt idx="311">
                  <c:v>11</c:v>
                </c:pt>
                <c:pt idx="312">
                  <c:v>12</c:v>
                </c:pt>
                <c:pt idx="313">
                  <c:v>13</c:v>
                </c:pt>
                <c:pt idx="314">
                  <c:v>14</c:v>
                </c:pt>
                <c:pt idx="315">
                  <c:v>15</c:v>
                </c:pt>
                <c:pt idx="316">
                  <c:v>16</c:v>
                </c:pt>
                <c:pt idx="317">
                  <c:v>17</c:v>
                </c:pt>
                <c:pt idx="318">
                  <c:v>18</c:v>
                </c:pt>
                <c:pt idx="319">
                  <c:v>19</c:v>
                </c:pt>
                <c:pt idx="320">
                  <c:v>20</c:v>
                </c:pt>
                <c:pt idx="321">
                  <c:v>21</c:v>
                </c:pt>
                <c:pt idx="322">
                  <c:v>22</c:v>
                </c:pt>
                <c:pt idx="323">
                  <c:v>23</c:v>
                </c:pt>
                <c:pt idx="324">
                  <c:v>24</c:v>
                </c:pt>
                <c:pt idx="325">
                  <c:v>25</c:v>
                </c:pt>
                <c:pt idx="326">
                  <c:v>26</c:v>
                </c:pt>
                <c:pt idx="327">
                  <c:v>27</c:v>
                </c:pt>
                <c:pt idx="328">
                  <c:v>28</c:v>
                </c:pt>
                <c:pt idx="329">
                  <c:v>29</c:v>
                </c:pt>
                <c:pt idx="330">
                  <c:v>30</c:v>
                </c:pt>
                <c:pt idx="331">
                  <c:v>31</c:v>
                </c:pt>
                <c:pt idx="332">
                  <c:v>32</c:v>
                </c:pt>
                <c:pt idx="333">
                  <c:v>33</c:v>
                </c:pt>
                <c:pt idx="334">
                  <c:v>34</c:v>
                </c:pt>
                <c:pt idx="335">
                  <c:v>35</c:v>
                </c:pt>
                <c:pt idx="336">
                  <c:v>36</c:v>
                </c:pt>
                <c:pt idx="337">
                  <c:v>37</c:v>
                </c:pt>
                <c:pt idx="338">
                  <c:v>38</c:v>
                </c:pt>
                <c:pt idx="339">
                  <c:v>39</c:v>
                </c:pt>
                <c:pt idx="340">
                  <c:v>40</c:v>
                </c:pt>
                <c:pt idx="341">
                  <c:v>41</c:v>
                </c:pt>
                <c:pt idx="342">
                  <c:v>42</c:v>
                </c:pt>
                <c:pt idx="343">
                  <c:v>43</c:v>
                </c:pt>
                <c:pt idx="344">
                  <c:v>44</c:v>
                </c:pt>
                <c:pt idx="345">
                  <c:v>45</c:v>
                </c:pt>
                <c:pt idx="346">
                  <c:v>46</c:v>
                </c:pt>
                <c:pt idx="347">
                  <c:v>47</c:v>
                </c:pt>
                <c:pt idx="348">
                  <c:v>48</c:v>
                </c:pt>
                <c:pt idx="349">
                  <c:v>49</c:v>
                </c:pt>
                <c:pt idx="350">
                  <c:v>50</c:v>
                </c:pt>
                <c:pt idx="351">
                  <c:v>51</c:v>
                </c:pt>
                <c:pt idx="352">
                  <c:v>52</c:v>
                </c:pt>
                <c:pt idx="353">
                  <c:v>53</c:v>
                </c:pt>
                <c:pt idx="354">
                  <c:v>54</c:v>
                </c:pt>
                <c:pt idx="355">
                  <c:v>55</c:v>
                </c:pt>
                <c:pt idx="356">
                  <c:v>56</c:v>
                </c:pt>
                <c:pt idx="357">
                  <c:v>57</c:v>
                </c:pt>
                <c:pt idx="358">
                  <c:v>58</c:v>
                </c:pt>
                <c:pt idx="359">
                  <c:v>59</c:v>
                </c:pt>
                <c:pt idx="360">
                  <c:v>60</c:v>
                </c:pt>
                <c:pt idx="361">
                  <c:v>61</c:v>
                </c:pt>
                <c:pt idx="362">
                  <c:v>62</c:v>
                </c:pt>
                <c:pt idx="363">
                  <c:v>63</c:v>
                </c:pt>
                <c:pt idx="364">
                  <c:v>64</c:v>
                </c:pt>
                <c:pt idx="365">
                  <c:v>65</c:v>
                </c:pt>
                <c:pt idx="366">
                  <c:v>66</c:v>
                </c:pt>
                <c:pt idx="367">
                  <c:v>67</c:v>
                </c:pt>
                <c:pt idx="368">
                  <c:v>68</c:v>
                </c:pt>
                <c:pt idx="369">
                  <c:v>69</c:v>
                </c:pt>
                <c:pt idx="370">
                  <c:v>70</c:v>
                </c:pt>
                <c:pt idx="371">
                  <c:v>71</c:v>
                </c:pt>
                <c:pt idx="372">
                  <c:v>72</c:v>
                </c:pt>
                <c:pt idx="373">
                  <c:v>73</c:v>
                </c:pt>
                <c:pt idx="374">
                  <c:v>74</c:v>
                </c:pt>
                <c:pt idx="375">
                  <c:v>75</c:v>
                </c:pt>
                <c:pt idx="376">
                  <c:v>76</c:v>
                </c:pt>
                <c:pt idx="377">
                  <c:v>77</c:v>
                </c:pt>
                <c:pt idx="378">
                  <c:v>78</c:v>
                </c:pt>
                <c:pt idx="379">
                  <c:v>79</c:v>
                </c:pt>
                <c:pt idx="380">
                  <c:v>80</c:v>
                </c:pt>
                <c:pt idx="381">
                  <c:v>81</c:v>
                </c:pt>
                <c:pt idx="382">
                  <c:v>82</c:v>
                </c:pt>
                <c:pt idx="383">
                  <c:v>83</c:v>
                </c:pt>
                <c:pt idx="384">
                  <c:v>84</c:v>
                </c:pt>
                <c:pt idx="385">
                  <c:v>85</c:v>
                </c:pt>
                <c:pt idx="386">
                  <c:v>86</c:v>
                </c:pt>
                <c:pt idx="387">
                  <c:v>87</c:v>
                </c:pt>
                <c:pt idx="388">
                  <c:v>88</c:v>
                </c:pt>
                <c:pt idx="389">
                  <c:v>89</c:v>
                </c:pt>
                <c:pt idx="390">
                  <c:v>90</c:v>
                </c:pt>
                <c:pt idx="391">
                  <c:v>91</c:v>
                </c:pt>
                <c:pt idx="392">
                  <c:v>92</c:v>
                </c:pt>
                <c:pt idx="393">
                  <c:v>93</c:v>
                </c:pt>
                <c:pt idx="394">
                  <c:v>94</c:v>
                </c:pt>
                <c:pt idx="395">
                  <c:v>95</c:v>
                </c:pt>
                <c:pt idx="396">
                  <c:v>96</c:v>
                </c:pt>
                <c:pt idx="397">
                  <c:v>97</c:v>
                </c:pt>
                <c:pt idx="398">
                  <c:v>98</c:v>
                </c:pt>
                <c:pt idx="399">
                  <c:v>99</c:v>
                </c:pt>
                <c:pt idx="400">
                  <c:v>100</c:v>
                </c:pt>
                <c:pt idx="401">
                  <c:v>101</c:v>
                </c:pt>
                <c:pt idx="402">
                  <c:v>102</c:v>
                </c:pt>
                <c:pt idx="403">
                  <c:v>103</c:v>
                </c:pt>
                <c:pt idx="404">
                  <c:v>104</c:v>
                </c:pt>
                <c:pt idx="405">
                  <c:v>105</c:v>
                </c:pt>
                <c:pt idx="406">
                  <c:v>106</c:v>
                </c:pt>
                <c:pt idx="407">
                  <c:v>107</c:v>
                </c:pt>
                <c:pt idx="408">
                  <c:v>108</c:v>
                </c:pt>
                <c:pt idx="409">
                  <c:v>109</c:v>
                </c:pt>
                <c:pt idx="410">
                  <c:v>110</c:v>
                </c:pt>
                <c:pt idx="411">
                  <c:v>111</c:v>
                </c:pt>
                <c:pt idx="412">
                  <c:v>112</c:v>
                </c:pt>
                <c:pt idx="413">
                  <c:v>113</c:v>
                </c:pt>
                <c:pt idx="414">
                  <c:v>114</c:v>
                </c:pt>
                <c:pt idx="415">
                  <c:v>115</c:v>
                </c:pt>
                <c:pt idx="416">
                  <c:v>116</c:v>
                </c:pt>
                <c:pt idx="417">
                  <c:v>117</c:v>
                </c:pt>
                <c:pt idx="418">
                  <c:v>118</c:v>
                </c:pt>
                <c:pt idx="419">
                  <c:v>119</c:v>
                </c:pt>
                <c:pt idx="420">
                  <c:v>120</c:v>
                </c:pt>
                <c:pt idx="421">
                  <c:v>121</c:v>
                </c:pt>
                <c:pt idx="422">
                  <c:v>122</c:v>
                </c:pt>
                <c:pt idx="423">
                  <c:v>123</c:v>
                </c:pt>
                <c:pt idx="424">
                  <c:v>124</c:v>
                </c:pt>
                <c:pt idx="425">
                  <c:v>125</c:v>
                </c:pt>
                <c:pt idx="426">
                  <c:v>126</c:v>
                </c:pt>
                <c:pt idx="427">
                  <c:v>127</c:v>
                </c:pt>
                <c:pt idx="428">
                  <c:v>128</c:v>
                </c:pt>
                <c:pt idx="429">
                  <c:v>129</c:v>
                </c:pt>
                <c:pt idx="430">
                  <c:v>130</c:v>
                </c:pt>
                <c:pt idx="431">
                  <c:v>131</c:v>
                </c:pt>
                <c:pt idx="432">
                  <c:v>132</c:v>
                </c:pt>
                <c:pt idx="433">
                  <c:v>133</c:v>
                </c:pt>
                <c:pt idx="434">
                  <c:v>134</c:v>
                </c:pt>
                <c:pt idx="435">
                  <c:v>135</c:v>
                </c:pt>
                <c:pt idx="436">
                  <c:v>136</c:v>
                </c:pt>
                <c:pt idx="437">
                  <c:v>137</c:v>
                </c:pt>
                <c:pt idx="438">
                  <c:v>138</c:v>
                </c:pt>
                <c:pt idx="439">
                  <c:v>139</c:v>
                </c:pt>
                <c:pt idx="440">
                  <c:v>140</c:v>
                </c:pt>
                <c:pt idx="441">
                  <c:v>141</c:v>
                </c:pt>
                <c:pt idx="442">
                  <c:v>142</c:v>
                </c:pt>
                <c:pt idx="443">
                  <c:v>143</c:v>
                </c:pt>
                <c:pt idx="444">
                  <c:v>144</c:v>
                </c:pt>
                <c:pt idx="445">
                  <c:v>145</c:v>
                </c:pt>
                <c:pt idx="446">
                  <c:v>146</c:v>
                </c:pt>
                <c:pt idx="447">
                  <c:v>147</c:v>
                </c:pt>
                <c:pt idx="448">
                  <c:v>148</c:v>
                </c:pt>
                <c:pt idx="449">
                  <c:v>149</c:v>
                </c:pt>
                <c:pt idx="450">
                  <c:v>150</c:v>
                </c:pt>
                <c:pt idx="451">
                  <c:v>151</c:v>
                </c:pt>
                <c:pt idx="452">
                  <c:v>152</c:v>
                </c:pt>
                <c:pt idx="453">
                  <c:v>153</c:v>
                </c:pt>
                <c:pt idx="454">
                  <c:v>154</c:v>
                </c:pt>
                <c:pt idx="455">
                  <c:v>155</c:v>
                </c:pt>
                <c:pt idx="456">
                  <c:v>156</c:v>
                </c:pt>
                <c:pt idx="457">
                  <c:v>157</c:v>
                </c:pt>
                <c:pt idx="458">
                  <c:v>158</c:v>
                </c:pt>
                <c:pt idx="459">
                  <c:v>159</c:v>
                </c:pt>
                <c:pt idx="460">
                  <c:v>160</c:v>
                </c:pt>
                <c:pt idx="461">
                  <c:v>161</c:v>
                </c:pt>
                <c:pt idx="462">
                  <c:v>162</c:v>
                </c:pt>
                <c:pt idx="463">
                  <c:v>163</c:v>
                </c:pt>
                <c:pt idx="464">
                  <c:v>164</c:v>
                </c:pt>
                <c:pt idx="465">
                  <c:v>165</c:v>
                </c:pt>
                <c:pt idx="466">
                  <c:v>166</c:v>
                </c:pt>
                <c:pt idx="467">
                  <c:v>167</c:v>
                </c:pt>
                <c:pt idx="468">
                  <c:v>168</c:v>
                </c:pt>
                <c:pt idx="469">
                  <c:v>169</c:v>
                </c:pt>
                <c:pt idx="470">
                  <c:v>170</c:v>
                </c:pt>
                <c:pt idx="471">
                  <c:v>171</c:v>
                </c:pt>
                <c:pt idx="472">
                  <c:v>172</c:v>
                </c:pt>
                <c:pt idx="473">
                  <c:v>173</c:v>
                </c:pt>
                <c:pt idx="474">
                  <c:v>174</c:v>
                </c:pt>
                <c:pt idx="475">
                  <c:v>175</c:v>
                </c:pt>
                <c:pt idx="476">
                  <c:v>176</c:v>
                </c:pt>
                <c:pt idx="477">
                  <c:v>177</c:v>
                </c:pt>
                <c:pt idx="478">
                  <c:v>178</c:v>
                </c:pt>
                <c:pt idx="479">
                  <c:v>179</c:v>
                </c:pt>
                <c:pt idx="480">
                  <c:v>180</c:v>
                </c:pt>
                <c:pt idx="481">
                  <c:v>181</c:v>
                </c:pt>
                <c:pt idx="482">
                  <c:v>182</c:v>
                </c:pt>
                <c:pt idx="483">
                  <c:v>183</c:v>
                </c:pt>
                <c:pt idx="484">
                  <c:v>184</c:v>
                </c:pt>
                <c:pt idx="485">
                  <c:v>185</c:v>
                </c:pt>
                <c:pt idx="486">
                  <c:v>186</c:v>
                </c:pt>
                <c:pt idx="487">
                  <c:v>187</c:v>
                </c:pt>
                <c:pt idx="488">
                  <c:v>188</c:v>
                </c:pt>
                <c:pt idx="489">
                  <c:v>189</c:v>
                </c:pt>
                <c:pt idx="490">
                  <c:v>190</c:v>
                </c:pt>
                <c:pt idx="491">
                  <c:v>191</c:v>
                </c:pt>
                <c:pt idx="492">
                  <c:v>192</c:v>
                </c:pt>
                <c:pt idx="493">
                  <c:v>193</c:v>
                </c:pt>
                <c:pt idx="494">
                  <c:v>194</c:v>
                </c:pt>
                <c:pt idx="495">
                  <c:v>195</c:v>
                </c:pt>
                <c:pt idx="496">
                  <c:v>196</c:v>
                </c:pt>
                <c:pt idx="497">
                  <c:v>197</c:v>
                </c:pt>
                <c:pt idx="498">
                  <c:v>198</c:v>
                </c:pt>
                <c:pt idx="499">
                  <c:v>199</c:v>
                </c:pt>
                <c:pt idx="500">
                  <c:v>200</c:v>
                </c:pt>
                <c:pt idx="501">
                  <c:v>201</c:v>
                </c:pt>
                <c:pt idx="502">
                  <c:v>202</c:v>
                </c:pt>
                <c:pt idx="503">
                  <c:v>203</c:v>
                </c:pt>
                <c:pt idx="504">
                  <c:v>204</c:v>
                </c:pt>
                <c:pt idx="505">
                  <c:v>205</c:v>
                </c:pt>
                <c:pt idx="506">
                  <c:v>206</c:v>
                </c:pt>
                <c:pt idx="507">
                  <c:v>207</c:v>
                </c:pt>
                <c:pt idx="508">
                  <c:v>208</c:v>
                </c:pt>
                <c:pt idx="509">
                  <c:v>209</c:v>
                </c:pt>
                <c:pt idx="510">
                  <c:v>210</c:v>
                </c:pt>
                <c:pt idx="511">
                  <c:v>211</c:v>
                </c:pt>
                <c:pt idx="512">
                  <c:v>212</c:v>
                </c:pt>
                <c:pt idx="513">
                  <c:v>213</c:v>
                </c:pt>
                <c:pt idx="514">
                  <c:v>214</c:v>
                </c:pt>
                <c:pt idx="515">
                  <c:v>215</c:v>
                </c:pt>
                <c:pt idx="516">
                  <c:v>216</c:v>
                </c:pt>
                <c:pt idx="517">
                  <c:v>217</c:v>
                </c:pt>
                <c:pt idx="518">
                  <c:v>218</c:v>
                </c:pt>
                <c:pt idx="519">
                  <c:v>219</c:v>
                </c:pt>
                <c:pt idx="520">
                  <c:v>220</c:v>
                </c:pt>
                <c:pt idx="521">
                  <c:v>221</c:v>
                </c:pt>
                <c:pt idx="522">
                  <c:v>222</c:v>
                </c:pt>
                <c:pt idx="523">
                  <c:v>223</c:v>
                </c:pt>
                <c:pt idx="524">
                  <c:v>224</c:v>
                </c:pt>
                <c:pt idx="525">
                  <c:v>225</c:v>
                </c:pt>
                <c:pt idx="526">
                  <c:v>226</c:v>
                </c:pt>
                <c:pt idx="527">
                  <c:v>227</c:v>
                </c:pt>
                <c:pt idx="528">
                  <c:v>228</c:v>
                </c:pt>
                <c:pt idx="529">
                  <c:v>229</c:v>
                </c:pt>
                <c:pt idx="530">
                  <c:v>230</c:v>
                </c:pt>
                <c:pt idx="531">
                  <c:v>231</c:v>
                </c:pt>
                <c:pt idx="532">
                  <c:v>232</c:v>
                </c:pt>
                <c:pt idx="533">
                  <c:v>233</c:v>
                </c:pt>
                <c:pt idx="534">
                  <c:v>234</c:v>
                </c:pt>
                <c:pt idx="535">
                  <c:v>235</c:v>
                </c:pt>
                <c:pt idx="536">
                  <c:v>236</c:v>
                </c:pt>
                <c:pt idx="537">
                  <c:v>237</c:v>
                </c:pt>
                <c:pt idx="538">
                  <c:v>238</c:v>
                </c:pt>
                <c:pt idx="539">
                  <c:v>239</c:v>
                </c:pt>
                <c:pt idx="540">
                  <c:v>240</c:v>
                </c:pt>
                <c:pt idx="541">
                  <c:v>241</c:v>
                </c:pt>
                <c:pt idx="542">
                  <c:v>242</c:v>
                </c:pt>
                <c:pt idx="543">
                  <c:v>243</c:v>
                </c:pt>
                <c:pt idx="544">
                  <c:v>244</c:v>
                </c:pt>
                <c:pt idx="545">
                  <c:v>245</c:v>
                </c:pt>
                <c:pt idx="546">
                  <c:v>246</c:v>
                </c:pt>
                <c:pt idx="547">
                  <c:v>247</c:v>
                </c:pt>
                <c:pt idx="548">
                  <c:v>248</c:v>
                </c:pt>
                <c:pt idx="549">
                  <c:v>249</c:v>
                </c:pt>
                <c:pt idx="550">
                  <c:v>250</c:v>
                </c:pt>
                <c:pt idx="551">
                  <c:v>251</c:v>
                </c:pt>
                <c:pt idx="552">
                  <c:v>252</c:v>
                </c:pt>
                <c:pt idx="553">
                  <c:v>253</c:v>
                </c:pt>
                <c:pt idx="554">
                  <c:v>254</c:v>
                </c:pt>
                <c:pt idx="555">
                  <c:v>255</c:v>
                </c:pt>
                <c:pt idx="556">
                  <c:v>256</c:v>
                </c:pt>
                <c:pt idx="557">
                  <c:v>257</c:v>
                </c:pt>
                <c:pt idx="558">
                  <c:v>258</c:v>
                </c:pt>
                <c:pt idx="559">
                  <c:v>259</c:v>
                </c:pt>
                <c:pt idx="560">
                  <c:v>260</c:v>
                </c:pt>
                <c:pt idx="561">
                  <c:v>261</c:v>
                </c:pt>
                <c:pt idx="562">
                  <c:v>262</c:v>
                </c:pt>
                <c:pt idx="563">
                  <c:v>263</c:v>
                </c:pt>
                <c:pt idx="564">
                  <c:v>264</c:v>
                </c:pt>
                <c:pt idx="565">
                  <c:v>265</c:v>
                </c:pt>
                <c:pt idx="566">
                  <c:v>266</c:v>
                </c:pt>
                <c:pt idx="567">
                  <c:v>267</c:v>
                </c:pt>
                <c:pt idx="568">
                  <c:v>268</c:v>
                </c:pt>
                <c:pt idx="569">
                  <c:v>269</c:v>
                </c:pt>
                <c:pt idx="570">
                  <c:v>270</c:v>
                </c:pt>
                <c:pt idx="571">
                  <c:v>271</c:v>
                </c:pt>
                <c:pt idx="572">
                  <c:v>272</c:v>
                </c:pt>
                <c:pt idx="573">
                  <c:v>273</c:v>
                </c:pt>
                <c:pt idx="574">
                  <c:v>274</c:v>
                </c:pt>
                <c:pt idx="575">
                  <c:v>275</c:v>
                </c:pt>
                <c:pt idx="576">
                  <c:v>276</c:v>
                </c:pt>
                <c:pt idx="577">
                  <c:v>277</c:v>
                </c:pt>
                <c:pt idx="578">
                  <c:v>278</c:v>
                </c:pt>
                <c:pt idx="579">
                  <c:v>279</c:v>
                </c:pt>
                <c:pt idx="580">
                  <c:v>280</c:v>
                </c:pt>
                <c:pt idx="581">
                  <c:v>281</c:v>
                </c:pt>
                <c:pt idx="582">
                  <c:v>282</c:v>
                </c:pt>
                <c:pt idx="583">
                  <c:v>283</c:v>
                </c:pt>
                <c:pt idx="584">
                  <c:v>284</c:v>
                </c:pt>
                <c:pt idx="585">
                  <c:v>285</c:v>
                </c:pt>
                <c:pt idx="586">
                  <c:v>286</c:v>
                </c:pt>
                <c:pt idx="587">
                  <c:v>287</c:v>
                </c:pt>
                <c:pt idx="588">
                  <c:v>288</c:v>
                </c:pt>
                <c:pt idx="589">
                  <c:v>289</c:v>
                </c:pt>
                <c:pt idx="590">
                  <c:v>290</c:v>
                </c:pt>
                <c:pt idx="591">
                  <c:v>291</c:v>
                </c:pt>
                <c:pt idx="592">
                  <c:v>292</c:v>
                </c:pt>
                <c:pt idx="593">
                  <c:v>293</c:v>
                </c:pt>
                <c:pt idx="594">
                  <c:v>294</c:v>
                </c:pt>
                <c:pt idx="595">
                  <c:v>295</c:v>
                </c:pt>
                <c:pt idx="596">
                  <c:v>296</c:v>
                </c:pt>
                <c:pt idx="597">
                  <c:v>297</c:v>
                </c:pt>
                <c:pt idx="598">
                  <c:v>298</c:v>
                </c:pt>
                <c:pt idx="599">
                  <c:v>299</c:v>
                </c:pt>
                <c:pt idx="600">
                  <c:v>300</c:v>
                </c:pt>
                <c:pt idx="601">
                  <c:v>301</c:v>
                </c:pt>
                <c:pt idx="602">
                  <c:v>302</c:v>
                </c:pt>
                <c:pt idx="603">
                  <c:v>303</c:v>
                </c:pt>
                <c:pt idx="604">
                  <c:v>304</c:v>
                </c:pt>
                <c:pt idx="605">
                  <c:v>305</c:v>
                </c:pt>
                <c:pt idx="606">
                  <c:v>306</c:v>
                </c:pt>
                <c:pt idx="607">
                  <c:v>307</c:v>
                </c:pt>
                <c:pt idx="608">
                  <c:v>308</c:v>
                </c:pt>
                <c:pt idx="609">
                  <c:v>309</c:v>
                </c:pt>
                <c:pt idx="610">
                  <c:v>310</c:v>
                </c:pt>
                <c:pt idx="611">
                  <c:v>311</c:v>
                </c:pt>
                <c:pt idx="612">
                  <c:v>312</c:v>
                </c:pt>
                <c:pt idx="613">
                  <c:v>313</c:v>
                </c:pt>
                <c:pt idx="614">
                  <c:v>314</c:v>
                </c:pt>
                <c:pt idx="615">
                  <c:v>315</c:v>
                </c:pt>
                <c:pt idx="616">
                  <c:v>316</c:v>
                </c:pt>
                <c:pt idx="617">
                  <c:v>317</c:v>
                </c:pt>
                <c:pt idx="618">
                  <c:v>318</c:v>
                </c:pt>
                <c:pt idx="619">
                  <c:v>319</c:v>
                </c:pt>
                <c:pt idx="620">
                  <c:v>320</c:v>
                </c:pt>
                <c:pt idx="621">
                  <c:v>321</c:v>
                </c:pt>
                <c:pt idx="622">
                  <c:v>322</c:v>
                </c:pt>
                <c:pt idx="623">
                  <c:v>323</c:v>
                </c:pt>
                <c:pt idx="624">
                  <c:v>324</c:v>
                </c:pt>
                <c:pt idx="625">
                  <c:v>325</c:v>
                </c:pt>
                <c:pt idx="626">
                  <c:v>326</c:v>
                </c:pt>
                <c:pt idx="627">
                  <c:v>327</c:v>
                </c:pt>
                <c:pt idx="628">
                  <c:v>328</c:v>
                </c:pt>
                <c:pt idx="629">
                  <c:v>329</c:v>
                </c:pt>
                <c:pt idx="630">
                  <c:v>330</c:v>
                </c:pt>
                <c:pt idx="631">
                  <c:v>331</c:v>
                </c:pt>
                <c:pt idx="632">
                  <c:v>332</c:v>
                </c:pt>
                <c:pt idx="633">
                  <c:v>333</c:v>
                </c:pt>
                <c:pt idx="634">
                  <c:v>334</c:v>
                </c:pt>
                <c:pt idx="635">
                  <c:v>335</c:v>
                </c:pt>
                <c:pt idx="636">
                  <c:v>336</c:v>
                </c:pt>
                <c:pt idx="637">
                  <c:v>337</c:v>
                </c:pt>
                <c:pt idx="638">
                  <c:v>338</c:v>
                </c:pt>
                <c:pt idx="639">
                  <c:v>339</c:v>
                </c:pt>
                <c:pt idx="640">
                  <c:v>340</c:v>
                </c:pt>
                <c:pt idx="641">
                  <c:v>341</c:v>
                </c:pt>
                <c:pt idx="642">
                  <c:v>342</c:v>
                </c:pt>
                <c:pt idx="643">
                  <c:v>343</c:v>
                </c:pt>
                <c:pt idx="644">
                  <c:v>344</c:v>
                </c:pt>
                <c:pt idx="645">
                  <c:v>345</c:v>
                </c:pt>
                <c:pt idx="646">
                  <c:v>346</c:v>
                </c:pt>
                <c:pt idx="647">
                  <c:v>347</c:v>
                </c:pt>
                <c:pt idx="648">
                  <c:v>348</c:v>
                </c:pt>
                <c:pt idx="649">
                  <c:v>349</c:v>
                </c:pt>
                <c:pt idx="650">
                  <c:v>350</c:v>
                </c:pt>
                <c:pt idx="651">
                  <c:v>351</c:v>
                </c:pt>
                <c:pt idx="652">
                  <c:v>352</c:v>
                </c:pt>
                <c:pt idx="653">
                  <c:v>353</c:v>
                </c:pt>
                <c:pt idx="654">
                  <c:v>354</c:v>
                </c:pt>
                <c:pt idx="655">
                  <c:v>355</c:v>
                </c:pt>
                <c:pt idx="656">
                  <c:v>356</c:v>
                </c:pt>
                <c:pt idx="657">
                  <c:v>357</c:v>
                </c:pt>
                <c:pt idx="658">
                  <c:v>358</c:v>
                </c:pt>
                <c:pt idx="659">
                  <c:v>359</c:v>
                </c:pt>
                <c:pt idx="660">
                  <c:v>360</c:v>
                </c:pt>
                <c:pt idx="661">
                  <c:v>361</c:v>
                </c:pt>
                <c:pt idx="662">
                  <c:v>362</c:v>
                </c:pt>
                <c:pt idx="663">
                  <c:v>363</c:v>
                </c:pt>
                <c:pt idx="664">
                  <c:v>364</c:v>
                </c:pt>
                <c:pt idx="665">
                  <c:v>365</c:v>
                </c:pt>
                <c:pt idx="666">
                  <c:v>366</c:v>
                </c:pt>
                <c:pt idx="667">
                  <c:v>367</c:v>
                </c:pt>
                <c:pt idx="668">
                  <c:v>368</c:v>
                </c:pt>
                <c:pt idx="669">
                  <c:v>369</c:v>
                </c:pt>
                <c:pt idx="670">
                  <c:v>370</c:v>
                </c:pt>
                <c:pt idx="671">
                  <c:v>371</c:v>
                </c:pt>
                <c:pt idx="672">
                  <c:v>372</c:v>
                </c:pt>
                <c:pt idx="673">
                  <c:v>373</c:v>
                </c:pt>
                <c:pt idx="674">
                  <c:v>374</c:v>
                </c:pt>
                <c:pt idx="675">
                  <c:v>375</c:v>
                </c:pt>
                <c:pt idx="676">
                  <c:v>376</c:v>
                </c:pt>
                <c:pt idx="677">
                  <c:v>377</c:v>
                </c:pt>
                <c:pt idx="678">
                  <c:v>378</c:v>
                </c:pt>
                <c:pt idx="679">
                  <c:v>379</c:v>
                </c:pt>
                <c:pt idx="680">
                  <c:v>380</c:v>
                </c:pt>
                <c:pt idx="681">
                  <c:v>381</c:v>
                </c:pt>
                <c:pt idx="682">
                  <c:v>382</c:v>
                </c:pt>
                <c:pt idx="683">
                  <c:v>383</c:v>
                </c:pt>
                <c:pt idx="684">
                  <c:v>384</c:v>
                </c:pt>
                <c:pt idx="685">
                  <c:v>385</c:v>
                </c:pt>
                <c:pt idx="686">
                  <c:v>386</c:v>
                </c:pt>
                <c:pt idx="687">
                  <c:v>387</c:v>
                </c:pt>
                <c:pt idx="688">
                  <c:v>388</c:v>
                </c:pt>
                <c:pt idx="689">
                  <c:v>389</c:v>
                </c:pt>
                <c:pt idx="690">
                  <c:v>390</c:v>
                </c:pt>
                <c:pt idx="691">
                  <c:v>391</c:v>
                </c:pt>
                <c:pt idx="692">
                  <c:v>392</c:v>
                </c:pt>
                <c:pt idx="693">
                  <c:v>393</c:v>
                </c:pt>
                <c:pt idx="694">
                  <c:v>394</c:v>
                </c:pt>
                <c:pt idx="695">
                  <c:v>395</c:v>
                </c:pt>
                <c:pt idx="696">
                  <c:v>396</c:v>
                </c:pt>
                <c:pt idx="697">
                  <c:v>397</c:v>
                </c:pt>
                <c:pt idx="698">
                  <c:v>398</c:v>
                </c:pt>
                <c:pt idx="699">
                  <c:v>399</c:v>
                </c:pt>
                <c:pt idx="700">
                  <c:v>400</c:v>
                </c:pt>
                <c:pt idx="701">
                  <c:v>401</c:v>
                </c:pt>
                <c:pt idx="702">
                  <c:v>402</c:v>
                </c:pt>
                <c:pt idx="703">
                  <c:v>403</c:v>
                </c:pt>
                <c:pt idx="704">
                  <c:v>404</c:v>
                </c:pt>
                <c:pt idx="705">
                  <c:v>405</c:v>
                </c:pt>
                <c:pt idx="706">
                  <c:v>406</c:v>
                </c:pt>
                <c:pt idx="707">
                  <c:v>407</c:v>
                </c:pt>
                <c:pt idx="708">
                  <c:v>408</c:v>
                </c:pt>
                <c:pt idx="709">
                  <c:v>409</c:v>
                </c:pt>
                <c:pt idx="710">
                  <c:v>410</c:v>
                </c:pt>
                <c:pt idx="711">
                  <c:v>411</c:v>
                </c:pt>
                <c:pt idx="712">
                  <c:v>412</c:v>
                </c:pt>
                <c:pt idx="713">
                  <c:v>413</c:v>
                </c:pt>
                <c:pt idx="714">
                  <c:v>414</c:v>
                </c:pt>
                <c:pt idx="715">
                  <c:v>415</c:v>
                </c:pt>
                <c:pt idx="716">
                  <c:v>416</c:v>
                </c:pt>
                <c:pt idx="717">
                  <c:v>417</c:v>
                </c:pt>
                <c:pt idx="718">
                  <c:v>418</c:v>
                </c:pt>
                <c:pt idx="719">
                  <c:v>419</c:v>
                </c:pt>
                <c:pt idx="720">
                  <c:v>420</c:v>
                </c:pt>
                <c:pt idx="721">
                  <c:v>421</c:v>
                </c:pt>
                <c:pt idx="722">
                  <c:v>422</c:v>
                </c:pt>
                <c:pt idx="723">
                  <c:v>423</c:v>
                </c:pt>
                <c:pt idx="724">
                  <c:v>424</c:v>
                </c:pt>
                <c:pt idx="725">
                  <c:v>425</c:v>
                </c:pt>
                <c:pt idx="726">
                  <c:v>426</c:v>
                </c:pt>
                <c:pt idx="727">
                  <c:v>427</c:v>
                </c:pt>
                <c:pt idx="728">
                  <c:v>428</c:v>
                </c:pt>
                <c:pt idx="729">
                  <c:v>429</c:v>
                </c:pt>
                <c:pt idx="730">
                  <c:v>430</c:v>
                </c:pt>
                <c:pt idx="731">
                  <c:v>431</c:v>
                </c:pt>
                <c:pt idx="732">
                  <c:v>432</c:v>
                </c:pt>
                <c:pt idx="733">
                  <c:v>433</c:v>
                </c:pt>
                <c:pt idx="734">
                  <c:v>434</c:v>
                </c:pt>
                <c:pt idx="735">
                  <c:v>435</c:v>
                </c:pt>
                <c:pt idx="736">
                  <c:v>436</c:v>
                </c:pt>
                <c:pt idx="737">
                  <c:v>437</c:v>
                </c:pt>
                <c:pt idx="738">
                  <c:v>438</c:v>
                </c:pt>
                <c:pt idx="739">
                  <c:v>439</c:v>
                </c:pt>
                <c:pt idx="740">
                  <c:v>440</c:v>
                </c:pt>
                <c:pt idx="741">
                  <c:v>441</c:v>
                </c:pt>
                <c:pt idx="742">
                  <c:v>442</c:v>
                </c:pt>
                <c:pt idx="743">
                  <c:v>443</c:v>
                </c:pt>
                <c:pt idx="744">
                  <c:v>444</c:v>
                </c:pt>
                <c:pt idx="745">
                  <c:v>445</c:v>
                </c:pt>
                <c:pt idx="746">
                  <c:v>446</c:v>
                </c:pt>
                <c:pt idx="747">
                  <c:v>447</c:v>
                </c:pt>
                <c:pt idx="748">
                  <c:v>448</c:v>
                </c:pt>
                <c:pt idx="749">
                  <c:v>449</c:v>
                </c:pt>
                <c:pt idx="750">
                  <c:v>450</c:v>
                </c:pt>
                <c:pt idx="751">
                  <c:v>451</c:v>
                </c:pt>
                <c:pt idx="752">
                  <c:v>452</c:v>
                </c:pt>
                <c:pt idx="753">
                  <c:v>453</c:v>
                </c:pt>
                <c:pt idx="754">
                  <c:v>454</c:v>
                </c:pt>
                <c:pt idx="755">
                  <c:v>455</c:v>
                </c:pt>
                <c:pt idx="756">
                  <c:v>456</c:v>
                </c:pt>
                <c:pt idx="757">
                  <c:v>457</c:v>
                </c:pt>
                <c:pt idx="758">
                  <c:v>458</c:v>
                </c:pt>
                <c:pt idx="759">
                  <c:v>459</c:v>
                </c:pt>
                <c:pt idx="760">
                  <c:v>460</c:v>
                </c:pt>
                <c:pt idx="761">
                  <c:v>461</c:v>
                </c:pt>
                <c:pt idx="762">
                  <c:v>462</c:v>
                </c:pt>
                <c:pt idx="763">
                  <c:v>463</c:v>
                </c:pt>
                <c:pt idx="764">
                  <c:v>464</c:v>
                </c:pt>
                <c:pt idx="765">
                  <c:v>465</c:v>
                </c:pt>
                <c:pt idx="766">
                  <c:v>466</c:v>
                </c:pt>
                <c:pt idx="767">
                  <c:v>467</c:v>
                </c:pt>
                <c:pt idx="768">
                  <c:v>468</c:v>
                </c:pt>
                <c:pt idx="769">
                  <c:v>469</c:v>
                </c:pt>
                <c:pt idx="770">
                  <c:v>470</c:v>
                </c:pt>
                <c:pt idx="771">
                  <c:v>471</c:v>
                </c:pt>
                <c:pt idx="772">
                  <c:v>472</c:v>
                </c:pt>
                <c:pt idx="773">
                  <c:v>473</c:v>
                </c:pt>
                <c:pt idx="774">
                  <c:v>474</c:v>
                </c:pt>
                <c:pt idx="775">
                  <c:v>475</c:v>
                </c:pt>
                <c:pt idx="776">
                  <c:v>476</c:v>
                </c:pt>
                <c:pt idx="777">
                  <c:v>477</c:v>
                </c:pt>
                <c:pt idx="778">
                  <c:v>478</c:v>
                </c:pt>
                <c:pt idx="779">
                  <c:v>479</c:v>
                </c:pt>
                <c:pt idx="780">
                  <c:v>480</c:v>
                </c:pt>
                <c:pt idx="781">
                  <c:v>481</c:v>
                </c:pt>
                <c:pt idx="782">
                  <c:v>482</c:v>
                </c:pt>
                <c:pt idx="783">
                  <c:v>483</c:v>
                </c:pt>
                <c:pt idx="784">
                  <c:v>484</c:v>
                </c:pt>
                <c:pt idx="785">
                  <c:v>485</c:v>
                </c:pt>
                <c:pt idx="786">
                  <c:v>486</c:v>
                </c:pt>
                <c:pt idx="787">
                  <c:v>487</c:v>
                </c:pt>
                <c:pt idx="788">
                  <c:v>488</c:v>
                </c:pt>
                <c:pt idx="789">
                  <c:v>489</c:v>
                </c:pt>
                <c:pt idx="790">
                  <c:v>490</c:v>
                </c:pt>
                <c:pt idx="791">
                  <c:v>491</c:v>
                </c:pt>
                <c:pt idx="792">
                  <c:v>492</c:v>
                </c:pt>
                <c:pt idx="793">
                  <c:v>493</c:v>
                </c:pt>
                <c:pt idx="794">
                  <c:v>494</c:v>
                </c:pt>
                <c:pt idx="795">
                  <c:v>495</c:v>
                </c:pt>
                <c:pt idx="796">
                  <c:v>496</c:v>
                </c:pt>
                <c:pt idx="797">
                  <c:v>497</c:v>
                </c:pt>
                <c:pt idx="798">
                  <c:v>498</c:v>
                </c:pt>
                <c:pt idx="799">
                  <c:v>499</c:v>
                </c:pt>
                <c:pt idx="800">
                  <c:v>500</c:v>
                </c:pt>
                <c:pt idx="801">
                  <c:v>501</c:v>
                </c:pt>
                <c:pt idx="802">
                  <c:v>502</c:v>
                </c:pt>
                <c:pt idx="803">
                  <c:v>503</c:v>
                </c:pt>
                <c:pt idx="804">
                  <c:v>504</c:v>
                </c:pt>
                <c:pt idx="805">
                  <c:v>505</c:v>
                </c:pt>
                <c:pt idx="806">
                  <c:v>506</c:v>
                </c:pt>
                <c:pt idx="807">
                  <c:v>507</c:v>
                </c:pt>
                <c:pt idx="808">
                  <c:v>508</c:v>
                </c:pt>
                <c:pt idx="809">
                  <c:v>509</c:v>
                </c:pt>
                <c:pt idx="810">
                  <c:v>510</c:v>
                </c:pt>
                <c:pt idx="811">
                  <c:v>511</c:v>
                </c:pt>
                <c:pt idx="812">
                  <c:v>512</c:v>
                </c:pt>
                <c:pt idx="813">
                  <c:v>513</c:v>
                </c:pt>
                <c:pt idx="814">
                  <c:v>514</c:v>
                </c:pt>
                <c:pt idx="815">
                  <c:v>515</c:v>
                </c:pt>
                <c:pt idx="816">
                  <c:v>516</c:v>
                </c:pt>
                <c:pt idx="817">
                  <c:v>517</c:v>
                </c:pt>
                <c:pt idx="818">
                  <c:v>518</c:v>
                </c:pt>
                <c:pt idx="819">
                  <c:v>519</c:v>
                </c:pt>
                <c:pt idx="820">
                  <c:v>520</c:v>
                </c:pt>
                <c:pt idx="821">
                  <c:v>521</c:v>
                </c:pt>
                <c:pt idx="822">
                  <c:v>522</c:v>
                </c:pt>
                <c:pt idx="823">
                  <c:v>523</c:v>
                </c:pt>
                <c:pt idx="824">
                  <c:v>524</c:v>
                </c:pt>
                <c:pt idx="825">
                  <c:v>525</c:v>
                </c:pt>
                <c:pt idx="826">
                  <c:v>526</c:v>
                </c:pt>
                <c:pt idx="827">
                  <c:v>527</c:v>
                </c:pt>
                <c:pt idx="828">
                  <c:v>528</c:v>
                </c:pt>
                <c:pt idx="829">
                  <c:v>529</c:v>
                </c:pt>
                <c:pt idx="830">
                  <c:v>530</c:v>
                </c:pt>
                <c:pt idx="831">
                  <c:v>531</c:v>
                </c:pt>
                <c:pt idx="832">
                  <c:v>532</c:v>
                </c:pt>
                <c:pt idx="833">
                  <c:v>533</c:v>
                </c:pt>
                <c:pt idx="834">
                  <c:v>534</c:v>
                </c:pt>
                <c:pt idx="835">
                  <c:v>535</c:v>
                </c:pt>
                <c:pt idx="836">
                  <c:v>536</c:v>
                </c:pt>
                <c:pt idx="837">
                  <c:v>537</c:v>
                </c:pt>
                <c:pt idx="838">
                  <c:v>538</c:v>
                </c:pt>
                <c:pt idx="839">
                  <c:v>539</c:v>
                </c:pt>
                <c:pt idx="840">
                  <c:v>540</c:v>
                </c:pt>
                <c:pt idx="841">
                  <c:v>541</c:v>
                </c:pt>
                <c:pt idx="842">
                  <c:v>542</c:v>
                </c:pt>
                <c:pt idx="843">
                  <c:v>543</c:v>
                </c:pt>
                <c:pt idx="844">
                  <c:v>544</c:v>
                </c:pt>
                <c:pt idx="845">
                  <c:v>545</c:v>
                </c:pt>
                <c:pt idx="846">
                  <c:v>546</c:v>
                </c:pt>
                <c:pt idx="847">
                  <c:v>547</c:v>
                </c:pt>
                <c:pt idx="848">
                  <c:v>548</c:v>
                </c:pt>
                <c:pt idx="849">
                  <c:v>549</c:v>
                </c:pt>
                <c:pt idx="850">
                  <c:v>550</c:v>
                </c:pt>
                <c:pt idx="851">
                  <c:v>551</c:v>
                </c:pt>
                <c:pt idx="852">
                  <c:v>552</c:v>
                </c:pt>
                <c:pt idx="853">
                  <c:v>553</c:v>
                </c:pt>
                <c:pt idx="854">
                  <c:v>554</c:v>
                </c:pt>
                <c:pt idx="855">
                  <c:v>555</c:v>
                </c:pt>
                <c:pt idx="856">
                  <c:v>556</c:v>
                </c:pt>
                <c:pt idx="857">
                  <c:v>557</c:v>
                </c:pt>
                <c:pt idx="858">
                  <c:v>558</c:v>
                </c:pt>
                <c:pt idx="859">
                  <c:v>559</c:v>
                </c:pt>
                <c:pt idx="860">
                  <c:v>560</c:v>
                </c:pt>
                <c:pt idx="861">
                  <c:v>561</c:v>
                </c:pt>
                <c:pt idx="862">
                  <c:v>562</c:v>
                </c:pt>
                <c:pt idx="863">
                  <c:v>563</c:v>
                </c:pt>
                <c:pt idx="864">
                  <c:v>564</c:v>
                </c:pt>
                <c:pt idx="865">
                  <c:v>565</c:v>
                </c:pt>
                <c:pt idx="866">
                  <c:v>566</c:v>
                </c:pt>
                <c:pt idx="867">
                  <c:v>567</c:v>
                </c:pt>
                <c:pt idx="868">
                  <c:v>568</c:v>
                </c:pt>
                <c:pt idx="869">
                  <c:v>569</c:v>
                </c:pt>
                <c:pt idx="870">
                  <c:v>570</c:v>
                </c:pt>
                <c:pt idx="871">
                  <c:v>571</c:v>
                </c:pt>
                <c:pt idx="872">
                  <c:v>572</c:v>
                </c:pt>
                <c:pt idx="873">
                  <c:v>573</c:v>
                </c:pt>
                <c:pt idx="874">
                  <c:v>574</c:v>
                </c:pt>
                <c:pt idx="875">
                  <c:v>575</c:v>
                </c:pt>
                <c:pt idx="876">
                  <c:v>576</c:v>
                </c:pt>
                <c:pt idx="877">
                  <c:v>577</c:v>
                </c:pt>
                <c:pt idx="878">
                  <c:v>578</c:v>
                </c:pt>
                <c:pt idx="879">
                  <c:v>579</c:v>
                </c:pt>
                <c:pt idx="880">
                  <c:v>580</c:v>
                </c:pt>
                <c:pt idx="881">
                  <c:v>581</c:v>
                </c:pt>
                <c:pt idx="882">
                  <c:v>582</c:v>
                </c:pt>
                <c:pt idx="883">
                  <c:v>583</c:v>
                </c:pt>
                <c:pt idx="884">
                  <c:v>584</c:v>
                </c:pt>
                <c:pt idx="885">
                  <c:v>585</c:v>
                </c:pt>
                <c:pt idx="886">
                  <c:v>586</c:v>
                </c:pt>
                <c:pt idx="887">
                  <c:v>587</c:v>
                </c:pt>
                <c:pt idx="888">
                  <c:v>588</c:v>
                </c:pt>
                <c:pt idx="889">
                  <c:v>589</c:v>
                </c:pt>
                <c:pt idx="890">
                  <c:v>590</c:v>
                </c:pt>
                <c:pt idx="891">
                  <c:v>591</c:v>
                </c:pt>
                <c:pt idx="892">
                  <c:v>592</c:v>
                </c:pt>
                <c:pt idx="893">
                  <c:v>593</c:v>
                </c:pt>
                <c:pt idx="894">
                  <c:v>594</c:v>
                </c:pt>
                <c:pt idx="895">
                  <c:v>595</c:v>
                </c:pt>
                <c:pt idx="896">
                  <c:v>596</c:v>
                </c:pt>
                <c:pt idx="897">
                  <c:v>597</c:v>
                </c:pt>
                <c:pt idx="898">
                  <c:v>598</c:v>
                </c:pt>
                <c:pt idx="899">
                  <c:v>599</c:v>
                </c:pt>
                <c:pt idx="900">
                  <c:v>600</c:v>
                </c:pt>
                <c:pt idx="901">
                  <c:v>601</c:v>
                </c:pt>
                <c:pt idx="902">
                  <c:v>602</c:v>
                </c:pt>
                <c:pt idx="903">
                  <c:v>603</c:v>
                </c:pt>
                <c:pt idx="904">
                  <c:v>604</c:v>
                </c:pt>
                <c:pt idx="905">
                  <c:v>605</c:v>
                </c:pt>
                <c:pt idx="906">
                  <c:v>606</c:v>
                </c:pt>
                <c:pt idx="907">
                  <c:v>607</c:v>
                </c:pt>
                <c:pt idx="908">
                  <c:v>608</c:v>
                </c:pt>
                <c:pt idx="909">
                  <c:v>609</c:v>
                </c:pt>
                <c:pt idx="910">
                  <c:v>610</c:v>
                </c:pt>
                <c:pt idx="911">
                  <c:v>611</c:v>
                </c:pt>
                <c:pt idx="912">
                  <c:v>612</c:v>
                </c:pt>
                <c:pt idx="913">
                  <c:v>613</c:v>
                </c:pt>
                <c:pt idx="914">
                  <c:v>614</c:v>
                </c:pt>
                <c:pt idx="915">
                  <c:v>615</c:v>
                </c:pt>
                <c:pt idx="916">
                  <c:v>616</c:v>
                </c:pt>
                <c:pt idx="917">
                  <c:v>617</c:v>
                </c:pt>
                <c:pt idx="918">
                  <c:v>618</c:v>
                </c:pt>
                <c:pt idx="919">
                  <c:v>619</c:v>
                </c:pt>
                <c:pt idx="920">
                  <c:v>620</c:v>
                </c:pt>
                <c:pt idx="921">
                  <c:v>621</c:v>
                </c:pt>
                <c:pt idx="922">
                  <c:v>622</c:v>
                </c:pt>
                <c:pt idx="923">
                  <c:v>623</c:v>
                </c:pt>
                <c:pt idx="924">
                  <c:v>624</c:v>
                </c:pt>
                <c:pt idx="925">
                  <c:v>625</c:v>
                </c:pt>
                <c:pt idx="926">
                  <c:v>626</c:v>
                </c:pt>
                <c:pt idx="927">
                  <c:v>627</c:v>
                </c:pt>
                <c:pt idx="928">
                  <c:v>628</c:v>
                </c:pt>
                <c:pt idx="929">
                  <c:v>629</c:v>
                </c:pt>
                <c:pt idx="930">
                  <c:v>630</c:v>
                </c:pt>
                <c:pt idx="931">
                  <c:v>631</c:v>
                </c:pt>
                <c:pt idx="932">
                  <c:v>632</c:v>
                </c:pt>
                <c:pt idx="933">
                  <c:v>633</c:v>
                </c:pt>
                <c:pt idx="934">
                  <c:v>634</c:v>
                </c:pt>
                <c:pt idx="935">
                  <c:v>635</c:v>
                </c:pt>
                <c:pt idx="936">
                  <c:v>636</c:v>
                </c:pt>
                <c:pt idx="937">
                  <c:v>637</c:v>
                </c:pt>
                <c:pt idx="938">
                  <c:v>638</c:v>
                </c:pt>
                <c:pt idx="939">
                  <c:v>639</c:v>
                </c:pt>
                <c:pt idx="940">
                  <c:v>640</c:v>
                </c:pt>
                <c:pt idx="941">
                  <c:v>641</c:v>
                </c:pt>
                <c:pt idx="942">
                  <c:v>642</c:v>
                </c:pt>
                <c:pt idx="943">
                  <c:v>643</c:v>
                </c:pt>
                <c:pt idx="944">
                  <c:v>644</c:v>
                </c:pt>
                <c:pt idx="945">
                  <c:v>645</c:v>
                </c:pt>
                <c:pt idx="946">
                  <c:v>646</c:v>
                </c:pt>
                <c:pt idx="947">
                  <c:v>647</c:v>
                </c:pt>
                <c:pt idx="948">
                  <c:v>648</c:v>
                </c:pt>
                <c:pt idx="949">
                  <c:v>649</c:v>
                </c:pt>
                <c:pt idx="950">
                  <c:v>650</c:v>
                </c:pt>
                <c:pt idx="951">
                  <c:v>651</c:v>
                </c:pt>
                <c:pt idx="952">
                  <c:v>652</c:v>
                </c:pt>
                <c:pt idx="953">
                  <c:v>653</c:v>
                </c:pt>
                <c:pt idx="954">
                  <c:v>654</c:v>
                </c:pt>
                <c:pt idx="955">
                  <c:v>655</c:v>
                </c:pt>
                <c:pt idx="956">
                  <c:v>656</c:v>
                </c:pt>
                <c:pt idx="957">
                  <c:v>657</c:v>
                </c:pt>
                <c:pt idx="958">
                  <c:v>658</c:v>
                </c:pt>
                <c:pt idx="959">
                  <c:v>659</c:v>
                </c:pt>
                <c:pt idx="960">
                  <c:v>660</c:v>
                </c:pt>
                <c:pt idx="961">
                  <c:v>661</c:v>
                </c:pt>
                <c:pt idx="962">
                  <c:v>662</c:v>
                </c:pt>
                <c:pt idx="963">
                  <c:v>663</c:v>
                </c:pt>
                <c:pt idx="964">
                  <c:v>664</c:v>
                </c:pt>
                <c:pt idx="965">
                  <c:v>665</c:v>
                </c:pt>
                <c:pt idx="966">
                  <c:v>666</c:v>
                </c:pt>
                <c:pt idx="967">
                  <c:v>667</c:v>
                </c:pt>
                <c:pt idx="968">
                  <c:v>668</c:v>
                </c:pt>
                <c:pt idx="969">
                  <c:v>669</c:v>
                </c:pt>
                <c:pt idx="970">
                  <c:v>670</c:v>
                </c:pt>
                <c:pt idx="971">
                  <c:v>671</c:v>
                </c:pt>
                <c:pt idx="972">
                  <c:v>672</c:v>
                </c:pt>
                <c:pt idx="973">
                  <c:v>673</c:v>
                </c:pt>
                <c:pt idx="974">
                  <c:v>674</c:v>
                </c:pt>
                <c:pt idx="975">
                  <c:v>675</c:v>
                </c:pt>
                <c:pt idx="976">
                  <c:v>676</c:v>
                </c:pt>
                <c:pt idx="977">
                  <c:v>677</c:v>
                </c:pt>
                <c:pt idx="978">
                  <c:v>678</c:v>
                </c:pt>
                <c:pt idx="979">
                  <c:v>679</c:v>
                </c:pt>
                <c:pt idx="980">
                  <c:v>680</c:v>
                </c:pt>
                <c:pt idx="981">
                  <c:v>681</c:v>
                </c:pt>
                <c:pt idx="982">
                  <c:v>682</c:v>
                </c:pt>
                <c:pt idx="983">
                  <c:v>683</c:v>
                </c:pt>
                <c:pt idx="984">
                  <c:v>684</c:v>
                </c:pt>
                <c:pt idx="985">
                  <c:v>685</c:v>
                </c:pt>
                <c:pt idx="986">
                  <c:v>686</c:v>
                </c:pt>
                <c:pt idx="987">
                  <c:v>687</c:v>
                </c:pt>
                <c:pt idx="988">
                  <c:v>688</c:v>
                </c:pt>
                <c:pt idx="989">
                  <c:v>689</c:v>
                </c:pt>
                <c:pt idx="990">
                  <c:v>690</c:v>
                </c:pt>
                <c:pt idx="991">
                  <c:v>691</c:v>
                </c:pt>
                <c:pt idx="992">
                  <c:v>692</c:v>
                </c:pt>
                <c:pt idx="993">
                  <c:v>693</c:v>
                </c:pt>
                <c:pt idx="994">
                  <c:v>694</c:v>
                </c:pt>
                <c:pt idx="995">
                  <c:v>695</c:v>
                </c:pt>
                <c:pt idx="996">
                  <c:v>696</c:v>
                </c:pt>
                <c:pt idx="997">
                  <c:v>697</c:v>
                </c:pt>
                <c:pt idx="998">
                  <c:v>698</c:v>
                </c:pt>
                <c:pt idx="999">
                  <c:v>699</c:v>
                </c:pt>
                <c:pt idx="1000">
                  <c:v>700</c:v>
                </c:pt>
                <c:pt idx="1001">
                  <c:v>701</c:v>
                </c:pt>
                <c:pt idx="1002">
                  <c:v>702</c:v>
                </c:pt>
                <c:pt idx="1003">
                  <c:v>703</c:v>
                </c:pt>
                <c:pt idx="1004">
                  <c:v>704</c:v>
                </c:pt>
                <c:pt idx="1005">
                  <c:v>705</c:v>
                </c:pt>
                <c:pt idx="1006">
                  <c:v>706</c:v>
                </c:pt>
                <c:pt idx="1007">
                  <c:v>707</c:v>
                </c:pt>
                <c:pt idx="1008">
                  <c:v>708</c:v>
                </c:pt>
                <c:pt idx="1009">
                  <c:v>709</c:v>
                </c:pt>
                <c:pt idx="1010">
                  <c:v>710</c:v>
                </c:pt>
                <c:pt idx="1011">
                  <c:v>711</c:v>
                </c:pt>
                <c:pt idx="1012">
                  <c:v>712</c:v>
                </c:pt>
                <c:pt idx="1013">
                  <c:v>713</c:v>
                </c:pt>
                <c:pt idx="1014">
                  <c:v>714</c:v>
                </c:pt>
                <c:pt idx="1015">
                  <c:v>715</c:v>
                </c:pt>
                <c:pt idx="1016">
                  <c:v>716</c:v>
                </c:pt>
                <c:pt idx="1017">
                  <c:v>717</c:v>
                </c:pt>
                <c:pt idx="1018">
                  <c:v>718</c:v>
                </c:pt>
                <c:pt idx="1019">
                  <c:v>719</c:v>
                </c:pt>
                <c:pt idx="1020">
                  <c:v>720</c:v>
                </c:pt>
                <c:pt idx="1021">
                  <c:v>721</c:v>
                </c:pt>
                <c:pt idx="1022">
                  <c:v>722</c:v>
                </c:pt>
                <c:pt idx="1023">
                  <c:v>723</c:v>
                </c:pt>
                <c:pt idx="1024">
                  <c:v>724</c:v>
                </c:pt>
                <c:pt idx="1025">
                  <c:v>725</c:v>
                </c:pt>
                <c:pt idx="1026">
                  <c:v>726</c:v>
                </c:pt>
                <c:pt idx="1027">
                  <c:v>727</c:v>
                </c:pt>
                <c:pt idx="1028">
                  <c:v>728</c:v>
                </c:pt>
                <c:pt idx="1029">
                  <c:v>729</c:v>
                </c:pt>
                <c:pt idx="1030">
                  <c:v>730</c:v>
                </c:pt>
                <c:pt idx="1031">
                  <c:v>731</c:v>
                </c:pt>
                <c:pt idx="1032">
                  <c:v>732</c:v>
                </c:pt>
                <c:pt idx="1033">
                  <c:v>733</c:v>
                </c:pt>
                <c:pt idx="1034">
                  <c:v>734</c:v>
                </c:pt>
                <c:pt idx="1035">
                  <c:v>735</c:v>
                </c:pt>
                <c:pt idx="1036">
                  <c:v>736</c:v>
                </c:pt>
                <c:pt idx="1037">
                  <c:v>737</c:v>
                </c:pt>
                <c:pt idx="1038">
                  <c:v>738</c:v>
                </c:pt>
                <c:pt idx="1039">
                  <c:v>739</c:v>
                </c:pt>
                <c:pt idx="1040">
                  <c:v>740</c:v>
                </c:pt>
                <c:pt idx="1041">
                  <c:v>741</c:v>
                </c:pt>
                <c:pt idx="1042">
                  <c:v>742</c:v>
                </c:pt>
                <c:pt idx="1043">
                  <c:v>743</c:v>
                </c:pt>
                <c:pt idx="1044">
                  <c:v>744</c:v>
                </c:pt>
                <c:pt idx="1045">
                  <c:v>745</c:v>
                </c:pt>
                <c:pt idx="1046">
                  <c:v>746</c:v>
                </c:pt>
                <c:pt idx="1047">
                  <c:v>747</c:v>
                </c:pt>
                <c:pt idx="1048">
                  <c:v>748</c:v>
                </c:pt>
                <c:pt idx="1049">
                  <c:v>749</c:v>
                </c:pt>
                <c:pt idx="1050">
                  <c:v>750</c:v>
                </c:pt>
                <c:pt idx="1051">
                  <c:v>751</c:v>
                </c:pt>
                <c:pt idx="1052">
                  <c:v>752</c:v>
                </c:pt>
                <c:pt idx="1053">
                  <c:v>753</c:v>
                </c:pt>
                <c:pt idx="1054">
                  <c:v>754</c:v>
                </c:pt>
                <c:pt idx="1055">
                  <c:v>755</c:v>
                </c:pt>
                <c:pt idx="1056">
                  <c:v>756</c:v>
                </c:pt>
                <c:pt idx="1057">
                  <c:v>757</c:v>
                </c:pt>
                <c:pt idx="1058">
                  <c:v>758</c:v>
                </c:pt>
                <c:pt idx="1059">
                  <c:v>759</c:v>
                </c:pt>
                <c:pt idx="1060">
                  <c:v>760</c:v>
                </c:pt>
                <c:pt idx="1061">
                  <c:v>761</c:v>
                </c:pt>
                <c:pt idx="1062">
                  <c:v>762</c:v>
                </c:pt>
                <c:pt idx="1063">
                  <c:v>763</c:v>
                </c:pt>
                <c:pt idx="1064">
                  <c:v>764</c:v>
                </c:pt>
                <c:pt idx="1065">
                  <c:v>765</c:v>
                </c:pt>
                <c:pt idx="1066">
                  <c:v>766</c:v>
                </c:pt>
                <c:pt idx="1067">
                  <c:v>767</c:v>
                </c:pt>
                <c:pt idx="1068">
                  <c:v>768</c:v>
                </c:pt>
                <c:pt idx="1069">
                  <c:v>769</c:v>
                </c:pt>
                <c:pt idx="1070">
                  <c:v>770</c:v>
                </c:pt>
                <c:pt idx="1071">
                  <c:v>771</c:v>
                </c:pt>
                <c:pt idx="1072">
                  <c:v>772</c:v>
                </c:pt>
                <c:pt idx="1073">
                  <c:v>773</c:v>
                </c:pt>
                <c:pt idx="1074">
                  <c:v>774</c:v>
                </c:pt>
                <c:pt idx="1075">
                  <c:v>775</c:v>
                </c:pt>
                <c:pt idx="1076">
                  <c:v>776</c:v>
                </c:pt>
                <c:pt idx="1077">
                  <c:v>777</c:v>
                </c:pt>
                <c:pt idx="1078">
                  <c:v>778</c:v>
                </c:pt>
                <c:pt idx="1079">
                  <c:v>779</c:v>
                </c:pt>
                <c:pt idx="1080">
                  <c:v>780</c:v>
                </c:pt>
                <c:pt idx="1081">
                  <c:v>781</c:v>
                </c:pt>
                <c:pt idx="1082">
                  <c:v>782</c:v>
                </c:pt>
                <c:pt idx="1083">
                  <c:v>783</c:v>
                </c:pt>
                <c:pt idx="1084">
                  <c:v>784</c:v>
                </c:pt>
                <c:pt idx="1085">
                  <c:v>785</c:v>
                </c:pt>
                <c:pt idx="1086">
                  <c:v>786</c:v>
                </c:pt>
                <c:pt idx="1087">
                  <c:v>787</c:v>
                </c:pt>
                <c:pt idx="1088">
                  <c:v>788</c:v>
                </c:pt>
                <c:pt idx="1089">
                  <c:v>789</c:v>
                </c:pt>
                <c:pt idx="1090">
                  <c:v>790</c:v>
                </c:pt>
                <c:pt idx="1091">
                  <c:v>791</c:v>
                </c:pt>
                <c:pt idx="1092">
                  <c:v>792</c:v>
                </c:pt>
                <c:pt idx="1093">
                  <c:v>793</c:v>
                </c:pt>
                <c:pt idx="1094">
                  <c:v>794</c:v>
                </c:pt>
                <c:pt idx="1095">
                  <c:v>795</c:v>
                </c:pt>
                <c:pt idx="1096">
                  <c:v>796</c:v>
                </c:pt>
                <c:pt idx="1097">
                  <c:v>797</c:v>
                </c:pt>
                <c:pt idx="1098">
                  <c:v>798</c:v>
                </c:pt>
                <c:pt idx="1099">
                  <c:v>799</c:v>
                </c:pt>
                <c:pt idx="1100">
                  <c:v>800</c:v>
                </c:pt>
                <c:pt idx="1101">
                  <c:v>801</c:v>
                </c:pt>
                <c:pt idx="1102">
                  <c:v>802</c:v>
                </c:pt>
                <c:pt idx="1103">
                  <c:v>803</c:v>
                </c:pt>
                <c:pt idx="1104">
                  <c:v>804</c:v>
                </c:pt>
                <c:pt idx="1105">
                  <c:v>805</c:v>
                </c:pt>
                <c:pt idx="1106">
                  <c:v>806</c:v>
                </c:pt>
                <c:pt idx="1107">
                  <c:v>807</c:v>
                </c:pt>
                <c:pt idx="1108">
                  <c:v>808</c:v>
                </c:pt>
                <c:pt idx="1109">
                  <c:v>809</c:v>
                </c:pt>
                <c:pt idx="1110">
                  <c:v>810</c:v>
                </c:pt>
                <c:pt idx="1111">
                  <c:v>811</c:v>
                </c:pt>
                <c:pt idx="1112">
                  <c:v>812</c:v>
                </c:pt>
                <c:pt idx="1113">
                  <c:v>813</c:v>
                </c:pt>
                <c:pt idx="1114">
                  <c:v>814</c:v>
                </c:pt>
                <c:pt idx="1115">
                  <c:v>815</c:v>
                </c:pt>
                <c:pt idx="1116">
                  <c:v>816</c:v>
                </c:pt>
                <c:pt idx="1117">
                  <c:v>817</c:v>
                </c:pt>
                <c:pt idx="1118">
                  <c:v>818</c:v>
                </c:pt>
                <c:pt idx="1119">
                  <c:v>819</c:v>
                </c:pt>
                <c:pt idx="1120">
                  <c:v>820</c:v>
                </c:pt>
                <c:pt idx="1121">
                  <c:v>821</c:v>
                </c:pt>
                <c:pt idx="1122">
                  <c:v>822</c:v>
                </c:pt>
                <c:pt idx="1123">
                  <c:v>823</c:v>
                </c:pt>
                <c:pt idx="1124">
                  <c:v>824</c:v>
                </c:pt>
                <c:pt idx="1125">
                  <c:v>825</c:v>
                </c:pt>
                <c:pt idx="1126">
                  <c:v>826</c:v>
                </c:pt>
                <c:pt idx="1127">
                  <c:v>827</c:v>
                </c:pt>
                <c:pt idx="1128">
                  <c:v>828</c:v>
                </c:pt>
                <c:pt idx="1129">
                  <c:v>829</c:v>
                </c:pt>
                <c:pt idx="1130">
                  <c:v>830</c:v>
                </c:pt>
                <c:pt idx="1131">
                  <c:v>831</c:v>
                </c:pt>
                <c:pt idx="1132">
                  <c:v>832</c:v>
                </c:pt>
                <c:pt idx="1133">
                  <c:v>833</c:v>
                </c:pt>
                <c:pt idx="1134">
                  <c:v>834</c:v>
                </c:pt>
                <c:pt idx="1135">
                  <c:v>835</c:v>
                </c:pt>
                <c:pt idx="1136">
                  <c:v>836</c:v>
                </c:pt>
                <c:pt idx="1137">
                  <c:v>837</c:v>
                </c:pt>
                <c:pt idx="1138">
                  <c:v>838</c:v>
                </c:pt>
                <c:pt idx="1139">
                  <c:v>839</c:v>
                </c:pt>
                <c:pt idx="1140">
                  <c:v>840</c:v>
                </c:pt>
                <c:pt idx="1141">
                  <c:v>841</c:v>
                </c:pt>
                <c:pt idx="1142">
                  <c:v>842</c:v>
                </c:pt>
                <c:pt idx="1143">
                  <c:v>843</c:v>
                </c:pt>
                <c:pt idx="1144">
                  <c:v>844</c:v>
                </c:pt>
                <c:pt idx="1145">
                  <c:v>845</c:v>
                </c:pt>
                <c:pt idx="1146">
                  <c:v>846</c:v>
                </c:pt>
                <c:pt idx="1147">
                  <c:v>847</c:v>
                </c:pt>
                <c:pt idx="1148">
                  <c:v>848</c:v>
                </c:pt>
                <c:pt idx="1149">
                  <c:v>849</c:v>
                </c:pt>
                <c:pt idx="1150">
                  <c:v>850</c:v>
                </c:pt>
                <c:pt idx="1151">
                  <c:v>851</c:v>
                </c:pt>
                <c:pt idx="1152">
                  <c:v>852</c:v>
                </c:pt>
                <c:pt idx="1153">
                  <c:v>853</c:v>
                </c:pt>
                <c:pt idx="1154">
                  <c:v>854</c:v>
                </c:pt>
                <c:pt idx="1155">
                  <c:v>855</c:v>
                </c:pt>
                <c:pt idx="1156">
                  <c:v>856</c:v>
                </c:pt>
                <c:pt idx="1157">
                  <c:v>857</c:v>
                </c:pt>
                <c:pt idx="1158">
                  <c:v>858</c:v>
                </c:pt>
                <c:pt idx="1159">
                  <c:v>859</c:v>
                </c:pt>
                <c:pt idx="1160">
                  <c:v>860</c:v>
                </c:pt>
                <c:pt idx="1161">
                  <c:v>861</c:v>
                </c:pt>
                <c:pt idx="1162">
                  <c:v>862</c:v>
                </c:pt>
                <c:pt idx="1163">
                  <c:v>863</c:v>
                </c:pt>
                <c:pt idx="1164">
                  <c:v>864</c:v>
                </c:pt>
                <c:pt idx="1165">
                  <c:v>865</c:v>
                </c:pt>
                <c:pt idx="1166">
                  <c:v>866</c:v>
                </c:pt>
                <c:pt idx="1167">
                  <c:v>867</c:v>
                </c:pt>
                <c:pt idx="1168">
                  <c:v>868</c:v>
                </c:pt>
                <c:pt idx="1169">
                  <c:v>869</c:v>
                </c:pt>
                <c:pt idx="1170">
                  <c:v>870</c:v>
                </c:pt>
                <c:pt idx="1171">
                  <c:v>871</c:v>
                </c:pt>
                <c:pt idx="1172">
                  <c:v>872</c:v>
                </c:pt>
                <c:pt idx="1173">
                  <c:v>873</c:v>
                </c:pt>
                <c:pt idx="1174">
                  <c:v>874</c:v>
                </c:pt>
                <c:pt idx="1175">
                  <c:v>875</c:v>
                </c:pt>
                <c:pt idx="1176">
                  <c:v>876</c:v>
                </c:pt>
                <c:pt idx="1177">
                  <c:v>877</c:v>
                </c:pt>
                <c:pt idx="1178">
                  <c:v>878</c:v>
                </c:pt>
                <c:pt idx="1179">
                  <c:v>879</c:v>
                </c:pt>
                <c:pt idx="1180">
                  <c:v>880</c:v>
                </c:pt>
                <c:pt idx="1181">
                  <c:v>881</c:v>
                </c:pt>
                <c:pt idx="1182">
                  <c:v>882</c:v>
                </c:pt>
                <c:pt idx="1183">
                  <c:v>883</c:v>
                </c:pt>
                <c:pt idx="1184">
                  <c:v>884</c:v>
                </c:pt>
                <c:pt idx="1185">
                  <c:v>885</c:v>
                </c:pt>
                <c:pt idx="1186">
                  <c:v>886</c:v>
                </c:pt>
                <c:pt idx="1187">
                  <c:v>887</c:v>
                </c:pt>
                <c:pt idx="1188">
                  <c:v>888</c:v>
                </c:pt>
                <c:pt idx="1189">
                  <c:v>889</c:v>
                </c:pt>
                <c:pt idx="1190">
                  <c:v>890</c:v>
                </c:pt>
                <c:pt idx="1191">
                  <c:v>891</c:v>
                </c:pt>
                <c:pt idx="1192">
                  <c:v>892</c:v>
                </c:pt>
                <c:pt idx="1193">
                  <c:v>893</c:v>
                </c:pt>
                <c:pt idx="1194">
                  <c:v>894</c:v>
                </c:pt>
                <c:pt idx="1195">
                  <c:v>895</c:v>
                </c:pt>
                <c:pt idx="1196">
                  <c:v>896</c:v>
                </c:pt>
                <c:pt idx="1197">
                  <c:v>897</c:v>
                </c:pt>
                <c:pt idx="1198">
                  <c:v>898</c:v>
                </c:pt>
                <c:pt idx="1199">
                  <c:v>899</c:v>
                </c:pt>
                <c:pt idx="1200">
                  <c:v>900</c:v>
                </c:pt>
                <c:pt idx="1201">
                  <c:v>901</c:v>
                </c:pt>
                <c:pt idx="1202">
                  <c:v>902</c:v>
                </c:pt>
                <c:pt idx="1203">
                  <c:v>903</c:v>
                </c:pt>
                <c:pt idx="1204">
                  <c:v>904</c:v>
                </c:pt>
                <c:pt idx="1205">
                  <c:v>905</c:v>
                </c:pt>
                <c:pt idx="1206">
                  <c:v>906</c:v>
                </c:pt>
                <c:pt idx="1207">
                  <c:v>907</c:v>
                </c:pt>
                <c:pt idx="1208">
                  <c:v>908</c:v>
                </c:pt>
                <c:pt idx="1209">
                  <c:v>909</c:v>
                </c:pt>
                <c:pt idx="1210">
                  <c:v>910</c:v>
                </c:pt>
                <c:pt idx="1211">
                  <c:v>911</c:v>
                </c:pt>
                <c:pt idx="1212">
                  <c:v>912</c:v>
                </c:pt>
                <c:pt idx="1213">
                  <c:v>913</c:v>
                </c:pt>
                <c:pt idx="1214">
                  <c:v>914</c:v>
                </c:pt>
                <c:pt idx="1215">
                  <c:v>915</c:v>
                </c:pt>
                <c:pt idx="1216">
                  <c:v>916</c:v>
                </c:pt>
                <c:pt idx="1217">
                  <c:v>917</c:v>
                </c:pt>
                <c:pt idx="1218">
                  <c:v>918</c:v>
                </c:pt>
                <c:pt idx="1219">
                  <c:v>919</c:v>
                </c:pt>
                <c:pt idx="1220">
                  <c:v>920</c:v>
                </c:pt>
                <c:pt idx="1221">
                  <c:v>921</c:v>
                </c:pt>
                <c:pt idx="1222">
                  <c:v>922</c:v>
                </c:pt>
                <c:pt idx="1223">
                  <c:v>923</c:v>
                </c:pt>
                <c:pt idx="1224">
                  <c:v>924</c:v>
                </c:pt>
                <c:pt idx="1225">
                  <c:v>925</c:v>
                </c:pt>
                <c:pt idx="1226">
                  <c:v>926</c:v>
                </c:pt>
                <c:pt idx="1227">
                  <c:v>927</c:v>
                </c:pt>
                <c:pt idx="1228">
                  <c:v>928</c:v>
                </c:pt>
                <c:pt idx="1229">
                  <c:v>929</c:v>
                </c:pt>
                <c:pt idx="1230">
                  <c:v>930</c:v>
                </c:pt>
                <c:pt idx="1231">
                  <c:v>931</c:v>
                </c:pt>
                <c:pt idx="1232">
                  <c:v>932</c:v>
                </c:pt>
                <c:pt idx="1233">
                  <c:v>933</c:v>
                </c:pt>
                <c:pt idx="1234">
                  <c:v>934</c:v>
                </c:pt>
                <c:pt idx="1235">
                  <c:v>935</c:v>
                </c:pt>
                <c:pt idx="1236">
                  <c:v>936</c:v>
                </c:pt>
                <c:pt idx="1237">
                  <c:v>937</c:v>
                </c:pt>
                <c:pt idx="1238">
                  <c:v>938</c:v>
                </c:pt>
                <c:pt idx="1239">
                  <c:v>939</c:v>
                </c:pt>
                <c:pt idx="1240">
                  <c:v>940</c:v>
                </c:pt>
                <c:pt idx="1241">
                  <c:v>941</c:v>
                </c:pt>
                <c:pt idx="1242">
                  <c:v>942</c:v>
                </c:pt>
                <c:pt idx="1243">
                  <c:v>943</c:v>
                </c:pt>
                <c:pt idx="1244">
                  <c:v>944</c:v>
                </c:pt>
                <c:pt idx="1245">
                  <c:v>945</c:v>
                </c:pt>
                <c:pt idx="1246">
                  <c:v>946</c:v>
                </c:pt>
                <c:pt idx="1247">
                  <c:v>947</c:v>
                </c:pt>
                <c:pt idx="1248">
                  <c:v>948</c:v>
                </c:pt>
                <c:pt idx="1249">
                  <c:v>949</c:v>
                </c:pt>
                <c:pt idx="1250">
                  <c:v>950</c:v>
                </c:pt>
                <c:pt idx="1251">
                  <c:v>951</c:v>
                </c:pt>
                <c:pt idx="1252">
                  <c:v>952</c:v>
                </c:pt>
                <c:pt idx="1253">
                  <c:v>953</c:v>
                </c:pt>
                <c:pt idx="1254">
                  <c:v>954</c:v>
                </c:pt>
                <c:pt idx="1255">
                  <c:v>955</c:v>
                </c:pt>
                <c:pt idx="1256">
                  <c:v>956</c:v>
                </c:pt>
                <c:pt idx="1257">
                  <c:v>957</c:v>
                </c:pt>
                <c:pt idx="1258">
                  <c:v>958</c:v>
                </c:pt>
                <c:pt idx="1259">
                  <c:v>959</c:v>
                </c:pt>
                <c:pt idx="1260">
                  <c:v>960</c:v>
                </c:pt>
                <c:pt idx="1261">
                  <c:v>961</c:v>
                </c:pt>
                <c:pt idx="1262">
                  <c:v>962</c:v>
                </c:pt>
                <c:pt idx="1263">
                  <c:v>963</c:v>
                </c:pt>
                <c:pt idx="1264">
                  <c:v>964</c:v>
                </c:pt>
                <c:pt idx="1265">
                  <c:v>965</c:v>
                </c:pt>
                <c:pt idx="1266">
                  <c:v>966</c:v>
                </c:pt>
                <c:pt idx="1267">
                  <c:v>967</c:v>
                </c:pt>
                <c:pt idx="1268">
                  <c:v>968</c:v>
                </c:pt>
                <c:pt idx="1269">
                  <c:v>969</c:v>
                </c:pt>
                <c:pt idx="1270">
                  <c:v>970</c:v>
                </c:pt>
                <c:pt idx="1271">
                  <c:v>971</c:v>
                </c:pt>
                <c:pt idx="1272">
                  <c:v>972</c:v>
                </c:pt>
                <c:pt idx="1273">
                  <c:v>973</c:v>
                </c:pt>
                <c:pt idx="1274">
                  <c:v>974</c:v>
                </c:pt>
                <c:pt idx="1275">
                  <c:v>975</c:v>
                </c:pt>
                <c:pt idx="1276">
                  <c:v>976</c:v>
                </c:pt>
                <c:pt idx="1277">
                  <c:v>977</c:v>
                </c:pt>
                <c:pt idx="1278">
                  <c:v>978</c:v>
                </c:pt>
                <c:pt idx="1279">
                  <c:v>979</c:v>
                </c:pt>
                <c:pt idx="1280">
                  <c:v>980</c:v>
                </c:pt>
                <c:pt idx="1281">
                  <c:v>981</c:v>
                </c:pt>
                <c:pt idx="1282">
                  <c:v>982</c:v>
                </c:pt>
                <c:pt idx="1283">
                  <c:v>983</c:v>
                </c:pt>
                <c:pt idx="1284">
                  <c:v>984</c:v>
                </c:pt>
                <c:pt idx="1285">
                  <c:v>985</c:v>
                </c:pt>
                <c:pt idx="1286">
                  <c:v>986</c:v>
                </c:pt>
                <c:pt idx="1287">
                  <c:v>987</c:v>
                </c:pt>
                <c:pt idx="1288">
                  <c:v>988</c:v>
                </c:pt>
                <c:pt idx="1289">
                  <c:v>989</c:v>
                </c:pt>
                <c:pt idx="1290">
                  <c:v>990</c:v>
                </c:pt>
                <c:pt idx="1291">
                  <c:v>991</c:v>
                </c:pt>
                <c:pt idx="1292">
                  <c:v>992</c:v>
                </c:pt>
                <c:pt idx="1293">
                  <c:v>993</c:v>
                </c:pt>
                <c:pt idx="1294">
                  <c:v>994</c:v>
                </c:pt>
                <c:pt idx="1295">
                  <c:v>995</c:v>
                </c:pt>
                <c:pt idx="1296">
                  <c:v>996</c:v>
                </c:pt>
                <c:pt idx="1297">
                  <c:v>997</c:v>
                </c:pt>
                <c:pt idx="1298">
                  <c:v>998</c:v>
                </c:pt>
                <c:pt idx="1299">
                  <c:v>999</c:v>
                </c:pt>
                <c:pt idx="1300">
                  <c:v>1000</c:v>
                </c:pt>
                <c:pt idx="1301">
                  <c:v>1001</c:v>
                </c:pt>
                <c:pt idx="1302">
                  <c:v>1002</c:v>
                </c:pt>
                <c:pt idx="1303">
                  <c:v>1003</c:v>
                </c:pt>
                <c:pt idx="1304">
                  <c:v>1004</c:v>
                </c:pt>
                <c:pt idx="1305">
                  <c:v>1005</c:v>
                </c:pt>
                <c:pt idx="1306">
                  <c:v>1006</c:v>
                </c:pt>
                <c:pt idx="1307">
                  <c:v>1007</c:v>
                </c:pt>
                <c:pt idx="1308">
                  <c:v>1008</c:v>
                </c:pt>
                <c:pt idx="1309">
                  <c:v>1009</c:v>
                </c:pt>
                <c:pt idx="1310">
                  <c:v>1010</c:v>
                </c:pt>
                <c:pt idx="1311">
                  <c:v>1011</c:v>
                </c:pt>
                <c:pt idx="1312">
                  <c:v>1012</c:v>
                </c:pt>
                <c:pt idx="1313">
                  <c:v>1013</c:v>
                </c:pt>
                <c:pt idx="1314">
                  <c:v>1014</c:v>
                </c:pt>
                <c:pt idx="1315">
                  <c:v>1015</c:v>
                </c:pt>
                <c:pt idx="1316">
                  <c:v>1016</c:v>
                </c:pt>
                <c:pt idx="1317">
                  <c:v>1017</c:v>
                </c:pt>
                <c:pt idx="1318">
                  <c:v>1018</c:v>
                </c:pt>
                <c:pt idx="1319">
                  <c:v>1019</c:v>
                </c:pt>
                <c:pt idx="1320">
                  <c:v>1020</c:v>
                </c:pt>
                <c:pt idx="1321">
                  <c:v>1021</c:v>
                </c:pt>
                <c:pt idx="1322">
                  <c:v>1022</c:v>
                </c:pt>
                <c:pt idx="1323">
                  <c:v>1023</c:v>
                </c:pt>
                <c:pt idx="1324">
                  <c:v>1024</c:v>
                </c:pt>
                <c:pt idx="1325">
                  <c:v>1025</c:v>
                </c:pt>
                <c:pt idx="1326">
                  <c:v>1026</c:v>
                </c:pt>
                <c:pt idx="1327">
                  <c:v>1027</c:v>
                </c:pt>
                <c:pt idx="1328">
                  <c:v>1028</c:v>
                </c:pt>
                <c:pt idx="1329">
                  <c:v>1029</c:v>
                </c:pt>
                <c:pt idx="1330">
                  <c:v>1030</c:v>
                </c:pt>
                <c:pt idx="1331">
                  <c:v>1031</c:v>
                </c:pt>
                <c:pt idx="1332">
                  <c:v>1032</c:v>
                </c:pt>
                <c:pt idx="1333">
                  <c:v>1033</c:v>
                </c:pt>
                <c:pt idx="1334">
                  <c:v>1034</c:v>
                </c:pt>
                <c:pt idx="1335">
                  <c:v>1035</c:v>
                </c:pt>
                <c:pt idx="1336">
                  <c:v>1036</c:v>
                </c:pt>
                <c:pt idx="1337">
                  <c:v>1037</c:v>
                </c:pt>
                <c:pt idx="1338">
                  <c:v>1038</c:v>
                </c:pt>
                <c:pt idx="1339">
                  <c:v>1039</c:v>
                </c:pt>
                <c:pt idx="1340">
                  <c:v>1040</c:v>
                </c:pt>
                <c:pt idx="1341">
                  <c:v>1041</c:v>
                </c:pt>
                <c:pt idx="1342">
                  <c:v>1042</c:v>
                </c:pt>
                <c:pt idx="1343">
                  <c:v>1043</c:v>
                </c:pt>
                <c:pt idx="1344">
                  <c:v>1044</c:v>
                </c:pt>
                <c:pt idx="1345">
                  <c:v>1045</c:v>
                </c:pt>
                <c:pt idx="1346">
                  <c:v>1046</c:v>
                </c:pt>
                <c:pt idx="1347">
                  <c:v>1047</c:v>
                </c:pt>
                <c:pt idx="1348">
                  <c:v>1048</c:v>
                </c:pt>
                <c:pt idx="1349">
                  <c:v>1049</c:v>
                </c:pt>
                <c:pt idx="1350">
                  <c:v>1050</c:v>
                </c:pt>
                <c:pt idx="1351">
                  <c:v>1051</c:v>
                </c:pt>
                <c:pt idx="1352">
                  <c:v>1052</c:v>
                </c:pt>
                <c:pt idx="1353">
                  <c:v>1053</c:v>
                </c:pt>
                <c:pt idx="1354">
                  <c:v>1054</c:v>
                </c:pt>
                <c:pt idx="1355">
                  <c:v>1055</c:v>
                </c:pt>
                <c:pt idx="1356">
                  <c:v>1056</c:v>
                </c:pt>
                <c:pt idx="1357">
                  <c:v>1057</c:v>
                </c:pt>
                <c:pt idx="1358">
                  <c:v>1058</c:v>
                </c:pt>
                <c:pt idx="1359">
                  <c:v>1059</c:v>
                </c:pt>
                <c:pt idx="1360">
                  <c:v>1060</c:v>
                </c:pt>
                <c:pt idx="1361">
                  <c:v>1061</c:v>
                </c:pt>
                <c:pt idx="1362">
                  <c:v>1062</c:v>
                </c:pt>
                <c:pt idx="1363">
                  <c:v>1063</c:v>
                </c:pt>
                <c:pt idx="1364">
                  <c:v>1064</c:v>
                </c:pt>
                <c:pt idx="1365">
                  <c:v>1065</c:v>
                </c:pt>
                <c:pt idx="1366">
                  <c:v>1066</c:v>
                </c:pt>
                <c:pt idx="1367">
                  <c:v>1067</c:v>
                </c:pt>
                <c:pt idx="1368">
                  <c:v>1068</c:v>
                </c:pt>
                <c:pt idx="1369">
                  <c:v>1069</c:v>
                </c:pt>
                <c:pt idx="1370">
                  <c:v>1070</c:v>
                </c:pt>
                <c:pt idx="1371">
                  <c:v>1071</c:v>
                </c:pt>
                <c:pt idx="1372">
                  <c:v>1072</c:v>
                </c:pt>
                <c:pt idx="1373">
                  <c:v>1073</c:v>
                </c:pt>
                <c:pt idx="1374">
                  <c:v>1074</c:v>
                </c:pt>
                <c:pt idx="1375">
                  <c:v>1075</c:v>
                </c:pt>
                <c:pt idx="1376">
                  <c:v>1076</c:v>
                </c:pt>
                <c:pt idx="1377">
                  <c:v>1077</c:v>
                </c:pt>
                <c:pt idx="1378">
                  <c:v>1078</c:v>
                </c:pt>
                <c:pt idx="1379">
                  <c:v>1079</c:v>
                </c:pt>
                <c:pt idx="1380">
                  <c:v>1080</c:v>
                </c:pt>
                <c:pt idx="1381">
                  <c:v>1081</c:v>
                </c:pt>
                <c:pt idx="1382">
                  <c:v>1082</c:v>
                </c:pt>
                <c:pt idx="1383">
                  <c:v>1083</c:v>
                </c:pt>
                <c:pt idx="1384">
                  <c:v>1084</c:v>
                </c:pt>
                <c:pt idx="1385">
                  <c:v>1085</c:v>
                </c:pt>
                <c:pt idx="1386">
                  <c:v>1086</c:v>
                </c:pt>
                <c:pt idx="1387">
                  <c:v>1087</c:v>
                </c:pt>
                <c:pt idx="1388">
                  <c:v>1088</c:v>
                </c:pt>
                <c:pt idx="1389">
                  <c:v>1089</c:v>
                </c:pt>
                <c:pt idx="1390">
                  <c:v>1090</c:v>
                </c:pt>
                <c:pt idx="1391">
                  <c:v>1091</c:v>
                </c:pt>
                <c:pt idx="1392">
                  <c:v>1092</c:v>
                </c:pt>
                <c:pt idx="1393">
                  <c:v>1093</c:v>
                </c:pt>
                <c:pt idx="1394">
                  <c:v>1094</c:v>
                </c:pt>
                <c:pt idx="1395">
                  <c:v>1095</c:v>
                </c:pt>
                <c:pt idx="1396">
                  <c:v>1096</c:v>
                </c:pt>
                <c:pt idx="1397">
                  <c:v>1097</c:v>
                </c:pt>
                <c:pt idx="1398">
                  <c:v>1098</c:v>
                </c:pt>
                <c:pt idx="1399">
                  <c:v>1099</c:v>
                </c:pt>
                <c:pt idx="1400">
                  <c:v>1100</c:v>
                </c:pt>
                <c:pt idx="1401">
                  <c:v>1101</c:v>
                </c:pt>
                <c:pt idx="1402">
                  <c:v>1102</c:v>
                </c:pt>
                <c:pt idx="1403">
                  <c:v>1103</c:v>
                </c:pt>
                <c:pt idx="1404">
                  <c:v>1104</c:v>
                </c:pt>
                <c:pt idx="1405">
                  <c:v>1105</c:v>
                </c:pt>
                <c:pt idx="1406">
                  <c:v>1106</c:v>
                </c:pt>
                <c:pt idx="1407">
                  <c:v>1107</c:v>
                </c:pt>
                <c:pt idx="1408">
                  <c:v>1108</c:v>
                </c:pt>
                <c:pt idx="1409">
                  <c:v>1109</c:v>
                </c:pt>
                <c:pt idx="1410">
                  <c:v>1110</c:v>
                </c:pt>
                <c:pt idx="1411">
                  <c:v>1111</c:v>
                </c:pt>
                <c:pt idx="1412">
                  <c:v>1112</c:v>
                </c:pt>
                <c:pt idx="1413">
                  <c:v>1113</c:v>
                </c:pt>
                <c:pt idx="1414">
                  <c:v>1114</c:v>
                </c:pt>
                <c:pt idx="1415">
                  <c:v>1115</c:v>
                </c:pt>
                <c:pt idx="1416">
                  <c:v>1116</c:v>
                </c:pt>
                <c:pt idx="1417">
                  <c:v>1117</c:v>
                </c:pt>
                <c:pt idx="1418">
                  <c:v>1118</c:v>
                </c:pt>
                <c:pt idx="1419">
                  <c:v>1119</c:v>
                </c:pt>
                <c:pt idx="1420">
                  <c:v>1120</c:v>
                </c:pt>
                <c:pt idx="1421">
                  <c:v>1121</c:v>
                </c:pt>
                <c:pt idx="1422">
                  <c:v>1122</c:v>
                </c:pt>
                <c:pt idx="1423">
                  <c:v>1123</c:v>
                </c:pt>
                <c:pt idx="1424">
                  <c:v>1124</c:v>
                </c:pt>
                <c:pt idx="1425">
                  <c:v>1125</c:v>
                </c:pt>
                <c:pt idx="1426">
                  <c:v>1126</c:v>
                </c:pt>
                <c:pt idx="1427">
                  <c:v>1127</c:v>
                </c:pt>
                <c:pt idx="1428">
                  <c:v>1128</c:v>
                </c:pt>
                <c:pt idx="1429">
                  <c:v>1129</c:v>
                </c:pt>
                <c:pt idx="1430">
                  <c:v>1130</c:v>
                </c:pt>
                <c:pt idx="1431">
                  <c:v>1131</c:v>
                </c:pt>
                <c:pt idx="1432">
                  <c:v>1132</c:v>
                </c:pt>
                <c:pt idx="1433">
                  <c:v>1133</c:v>
                </c:pt>
                <c:pt idx="1434">
                  <c:v>1134</c:v>
                </c:pt>
                <c:pt idx="1435">
                  <c:v>1135</c:v>
                </c:pt>
                <c:pt idx="1436">
                  <c:v>1136</c:v>
                </c:pt>
                <c:pt idx="1437">
                  <c:v>1137</c:v>
                </c:pt>
                <c:pt idx="1438">
                  <c:v>1138</c:v>
                </c:pt>
                <c:pt idx="1439">
                  <c:v>1139</c:v>
                </c:pt>
                <c:pt idx="1440">
                  <c:v>1140</c:v>
                </c:pt>
                <c:pt idx="1441">
                  <c:v>1141</c:v>
                </c:pt>
                <c:pt idx="1442">
                  <c:v>1142</c:v>
                </c:pt>
                <c:pt idx="1443">
                  <c:v>1143</c:v>
                </c:pt>
                <c:pt idx="1444">
                  <c:v>1144</c:v>
                </c:pt>
                <c:pt idx="1445">
                  <c:v>1145</c:v>
                </c:pt>
                <c:pt idx="1446">
                  <c:v>1146</c:v>
                </c:pt>
                <c:pt idx="1447">
                  <c:v>1147</c:v>
                </c:pt>
                <c:pt idx="1448">
                  <c:v>1148</c:v>
                </c:pt>
                <c:pt idx="1449">
                  <c:v>1149</c:v>
                </c:pt>
                <c:pt idx="1450">
                  <c:v>1150</c:v>
                </c:pt>
                <c:pt idx="1451">
                  <c:v>1151</c:v>
                </c:pt>
                <c:pt idx="1452">
                  <c:v>1152</c:v>
                </c:pt>
                <c:pt idx="1453">
                  <c:v>1153</c:v>
                </c:pt>
                <c:pt idx="1454">
                  <c:v>1154</c:v>
                </c:pt>
                <c:pt idx="1455">
                  <c:v>1155</c:v>
                </c:pt>
                <c:pt idx="1456">
                  <c:v>1156</c:v>
                </c:pt>
                <c:pt idx="1457">
                  <c:v>1157</c:v>
                </c:pt>
                <c:pt idx="1458">
                  <c:v>1158</c:v>
                </c:pt>
                <c:pt idx="1459">
                  <c:v>1159</c:v>
                </c:pt>
                <c:pt idx="1460">
                  <c:v>1160</c:v>
                </c:pt>
                <c:pt idx="1461">
                  <c:v>1161</c:v>
                </c:pt>
                <c:pt idx="1462">
                  <c:v>1162</c:v>
                </c:pt>
                <c:pt idx="1463">
                  <c:v>1163</c:v>
                </c:pt>
                <c:pt idx="1464">
                  <c:v>1164</c:v>
                </c:pt>
                <c:pt idx="1465">
                  <c:v>1165</c:v>
                </c:pt>
                <c:pt idx="1466">
                  <c:v>1166</c:v>
                </c:pt>
                <c:pt idx="1467">
                  <c:v>1167</c:v>
                </c:pt>
                <c:pt idx="1468">
                  <c:v>1168</c:v>
                </c:pt>
                <c:pt idx="1469">
                  <c:v>1169</c:v>
                </c:pt>
                <c:pt idx="1470">
                  <c:v>1170</c:v>
                </c:pt>
                <c:pt idx="1471">
                  <c:v>1171</c:v>
                </c:pt>
                <c:pt idx="1472">
                  <c:v>1172</c:v>
                </c:pt>
                <c:pt idx="1473">
                  <c:v>1173</c:v>
                </c:pt>
                <c:pt idx="1474">
                  <c:v>1174</c:v>
                </c:pt>
                <c:pt idx="1475">
                  <c:v>1175</c:v>
                </c:pt>
                <c:pt idx="1476">
                  <c:v>1176</c:v>
                </c:pt>
                <c:pt idx="1477">
                  <c:v>1177</c:v>
                </c:pt>
                <c:pt idx="1478">
                  <c:v>1178</c:v>
                </c:pt>
                <c:pt idx="1479">
                  <c:v>1179</c:v>
                </c:pt>
                <c:pt idx="1480">
                  <c:v>1180</c:v>
                </c:pt>
                <c:pt idx="1481">
                  <c:v>1181</c:v>
                </c:pt>
                <c:pt idx="1482">
                  <c:v>1182</c:v>
                </c:pt>
                <c:pt idx="1483">
                  <c:v>1183</c:v>
                </c:pt>
                <c:pt idx="1484">
                  <c:v>1184</c:v>
                </c:pt>
                <c:pt idx="1485">
                  <c:v>1185</c:v>
                </c:pt>
                <c:pt idx="1486">
                  <c:v>1186</c:v>
                </c:pt>
                <c:pt idx="1487">
                  <c:v>1187</c:v>
                </c:pt>
                <c:pt idx="1488">
                  <c:v>1188</c:v>
                </c:pt>
                <c:pt idx="1489">
                  <c:v>1189</c:v>
                </c:pt>
                <c:pt idx="1490">
                  <c:v>1190</c:v>
                </c:pt>
                <c:pt idx="1491">
                  <c:v>1191</c:v>
                </c:pt>
                <c:pt idx="1492">
                  <c:v>1192</c:v>
                </c:pt>
                <c:pt idx="1493">
                  <c:v>1193</c:v>
                </c:pt>
                <c:pt idx="1494">
                  <c:v>1194</c:v>
                </c:pt>
                <c:pt idx="1495">
                  <c:v>1195</c:v>
                </c:pt>
                <c:pt idx="1496">
                  <c:v>1196</c:v>
                </c:pt>
                <c:pt idx="1497">
                  <c:v>1197</c:v>
                </c:pt>
                <c:pt idx="1498">
                  <c:v>1198</c:v>
                </c:pt>
                <c:pt idx="1499">
                  <c:v>1199</c:v>
                </c:pt>
                <c:pt idx="1500">
                  <c:v>1200</c:v>
                </c:pt>
                <c:pt idx="1501">
                  <c:v>1201</c:v>
                </c:pt>
                <c:pt idx="1502">
                  <c:v>1202</c:v>
                </c:pt>
                <c:pt idx="1503">
                  <c:v>1203</c:v>
                </c:pt>
                <c:pt idx="1504">
                  <c:v>1204</c:v>
                </c:pt>
                <c:pt idx="1505">
                  <c:v>1205</c:v>
                </c:pt>
                <c:pt idx="1506">
                  <c:v>1206</c:v>
                </c:pt>
                <c:pt idx="1507">
                  <c:v>1207</c:v>
                </c:pt>
                <c:pt idx="1508">
                  <c:v>1208</c:v>
                </c:pt>
                <c:pt idx="1509">
                  <c:v>1209</c:v>
                </c:pt>
                <c:pt idx="1510">
                  <c:v>1210</c:v>
                </c:pt>
                <c:pt idx="1511">
                  <c:v>1211</c:v>
                </c:pt>
                <c:pt idx="1512">
                  <c:v>1212</c:v>
                </c:pt>
                <c:pt idx="1513">
                  <c:v>1213</c:v>
                </c:pt>
                <c:pt idx="1514">
                  <c:v>1214</c:v>
                </c:pt>
                <c:pt idx="1515">
                  <c:v>1215</c:v>
                </c:pt>
                <c:pt idx="1516">
                  <c:v>1216</c:v>
                </c:pt>
                <c:pt idx="1517">
                  <c:v>1217</c:v>
                </c:pt>
                <c:pt idx="1518">
                  <c:v>1218</c:v>
                </c:pt>
                <c:pt idx="1519">
                  <c:v>1219</c:v>
                </c:pt>
                <c:pt idx="1520">
                  <c:v>1220</c:v>
                </c:pt>
                <c:pt idx="1521">
                  <c:v>1221</c:v>
                </c:pt>
                <c:pt idx="1522">
                  <c:v>1222</c:v>
                </c:pt>
                <c:pt idx="1523">
                  <c:v>1223</c:v>
                </c:pt>
                <c:pt idx="1524">
                  <c:v>1224</c:v>
                </c:pt>
                <c:pt idx="1525">
                  <c:v>1225</c:v>
                </c:pt>
                <c:pt idx="1526">
                  <c:v>1226</c:v>
                </c:pt>
                <c:pt idx="1527">
                  <c:v>1227</c:v>
                </c:pt>
                <c:pt idx="1528">
                  <c:v>1228</c:v>
                </c:pt>
                <c:pt idx="1529">
                  <c:v>1229</c:v>
                </c:pt>
                <c:pt idx="1530">
                  <c:v>1230</c:v>
                </c:pt>
                <c:pt idx="1531">
                  <c:v>1231</c:v>
                </c:pt>
                <c:pt idx="1532">
                  <c:v>1232</c:v>
                </c:pt>
                <c:pt idx="1533">
                  <c:v>1233</c:v>
                </c:pt>
                <c:pt idx="1534">
                  <c:v>1234</c:v>
                </c:pt>
                <c:pt idx="1535">
                  <c:v>1235</c:v>
                </c:pt>
                <c:pt idx="1536">
                  <c:v>1236</c:v>
                </c:pt>
                <c:pt idx="1537">
                  <c:v>1237</c:v>
                </c:pt>
                <c:pt idx="1538">
                  <c:v>1238</c:v>
                </c:pt>
                <c:pt idx="1539">
                  <c:v>1239</c:v>
                </c:pt>
                <c:pt idx="1540">
                  <c:v>1240</c:v>
                </c:pt>
                <c:pt idx="1541">
                  <c:v>1241</c:v>
                </c:pt>
                <c:pt idx="1542">
                  <c:v>1242</c:v>
                </c:pt>
                <c:pt idx="1543">
                  <c:v>1243</c:v>
                </c:pt>
                <c:pt idx="1544">
                  <c:v>1244</c:v>
                </c:pt>
                <c:pt idx="1545">
                  <c:v>1245</c:v>
                </c:pt>
                <c:pt idx="1546">
                  <c:v>1246</c:v>
                </c:pt>
                <c:pt idx="1547">
                  <c:v>1247</c:v>
                </c:pt>
                <c:pt idx="1548">
                  <c:v>1248</c:v>
                </c:pt>
                <c:pt idx="1549">
                  <c:v>1249</c:v>
                </c:pt>
                <c:pt idx="1550">
                  <c:v>1250</c:v>
                </c:pt>
                <c:pt idx="1551">
                  <c:v>1251</c:v>
                </c:pt>
                <c:pt idx="1552">
                  <c:v>1252</c:v>
                </c:pt>
                <c:pt idx="1553">
                  <c:v>1253</c:v>
                </c:pt>
                <c:pt idx="1554">
                  <c:v>1254</c:v>
                </c:pt>
                <c:pt idx="1555">
                  <c:v>1255</c:v>
                </c:pt>
                <c:pt idx="1556">
                  <c:v>1256</c:v>
                </c:pt>
                <c:pt idx="1557">
                  <c:v>1257</c:v>
                </c:pt>
                <c:pt idx="1558">
                  <c:v>1258</c:v>
                </c:pt>
                <c:pt idx="1559">
                  <c:v>1259</c:v>
                </c:pt>
                <c:pt idx="1560">
                  <c:v>1260</c:v>
                </c:pt>
                <c:pt idx="1561">
                  <c:v>1261</c:v>
                </c:pt>
                <c:pt idx="1562">
                  <c:v>1262</c:v>
                </c:pt>
                <c:pt idx="1563">
                  <c:v>1263</c:v>
                </c:pt>
                <c:pt idx="1564">
                  <c:v>1264</c:v>
                </c:pt>
                <c:pt idx="1565">
                  <c:v>1265</c:v>
                </c:pt>
                <c:pt idx="1566">
                  <c:v>1266</c:v>
                </c:pt>
                <c:pt idx="1567">
                  <c:v>1267</c:v>
                </c:pt>
                <c:pt idx="1568">
                  <c:v>1268</c:v>
                </c:pt>
                <c:pt idx="1569">
                  <c:v>1269</c:v>
                </c:pt>
                <c:pt idx="1570">
                  <c:v>1270</c:v>
                </c:pt>
                <c:pt idx="1571">
                  <c:v>1271</c:v>
                </c:pt>
                <c:pt idx="1572">
                  <c:v>1272</c:v>
                </c:pt>
                <c:pt idx="1573">
                  <c:v>1273</c:v>
                </c:pt>
                <c:pt idx="1574">
                  <c:v>1274</c:v>
                </c:pt>
                <c:pt idx="1575">
                  <c:v>1275</c:v>
                </c:pt>
                <c:pt idx="1576">
                  <c:v>1276</c:v>
                </c:pt>
                <c:pt idx="1577">
                  <c:v>1277</c:v>
                </c:pt>
                <c:pt idx="1578">
                  <c:v>1278</c:v>
                </c:pt>
                <c:pt idx="1579">
                  <c:v>1279</c:v>
                </c:pt>
                <c:pt idx="1580">
                  <c:v>1280</c:v>
                </c:pt>
                <c:pt idx="1581">
                  <c:v>1281</c:v>
                </c:pt>
                <c:pt idx="1582">
                  <c:v>1282</c:v>
                </c:pt>
                <c:pt idx="1583">
                  <c:v>1283</c:v>
                </c:pt>
                <c:pt idx="1584">
                  <c:v>1284</c:v>
                </c:pt>
                <c:pt idx="1585">
                  <c:v>1285</c:v>
                </c:pt>
                <c:pt idx="1586">
                  <c:v>1286</c:v>
                </c:pt>
                <c:pt idx="1587">
                  <c:v>1287</c:v>
                </c:pt>
                <c:pt idx="1588">
                  <c:v>1288</c:v>
                </c:pt>
                <c:pt idx="1589">
                  <c:v>1289</c:v>
                </c:pt>
                <c:pt idx="1590">
                  <c:v>1290</c:v>
                </c:pt>
                <c:pt idx="1591">
                  <c:v>1291</c:v>
                </c:pt>
                <c:pt idx="1592">
                  <c:v>1292</c:v>
                </c:pt>
                <c:pt idx="1593">
                  <c:v>1293</c:v>
                </c:pt>
                <c:pt idx="1594">
                  <c:v>1294</c:v>
                </c:pt>
                <c:pt idx="1595">
                  <c:v>1295</c:v>
                </c:pt>
                <c:pt idx="1596">
                  <c:v>1296</c:v>
                </c:pt>
                <c:pt idx="1597">
                  <c:v>1297</c:v>
                </c:pt>
                <c:pt idx="1598">
                  <c:v>1298</c:v>
                </c:pt>
                <c:pt idx="1599">
                  <c:v>1299</c:v>
                </c:pt>
                <c:pt idx="1600">
                  <c:v>1300</c:v>
                </c:pt>
                <c:pt idx="1601">
                  <c:v>1301</c:v>
                </c:pt>
                <c:pt idx="1602">
                  <c:v>1302</c:v>
                </c:pt>
                <c:pt idx="1603">
                  <c:v>1303</c:v>
                </c:pt>
                <c:pt idx="1604">
                  <c:v>1304</c:v>
                </c:pt>
                <c:pt idx="1605">
                  <c:v>1305</c:v>
                </c:pt>
                <c:pt idx="1606">
                  <c:v>1306</c:v>
                </c:pt>
                <c:pt idx="1607">
                  <c:v>1307</c:v>
                </c:pt>
                <c:pt idx="1608">
                  <c:v>1308</c:v>
                </c:pt>
                <c:pt idx="1609">
                  <c:v>1309</c:v>
                </c:pt>
                <c:pt idx="1610">
                  <c:v>1310</c:v>
                </c:pt>
                <c:pt idx="1611">
                  <c:v>1311</c:v>
                </c:pt>
                <c:pt idx="1612">
                  <c:v>1312</c:v>
                </c:pt>
                <c:pt idx="1613">
                  <c:v>1313</c:v>
                </c:pt>
                <c:pt idx="1614">
                  <c:v>1314</c:v>
                </c:pt>
                <c:pt idx="1615">
                  <c:v>1315</c:v>
                </c:pt>
                <c:pt idx="1616">
                  <c:v>1316</c:v>
                </c:pt>
                <c:pt idx="1617">
                  <c:v>1317</c:v>
                </c:pt>
                <c:pt idx="1618">
                  <c:v>1318</c:v>
                </c:pt>
                <c:pt idx="1619">
                  <c:v>1319</c:v>
                </c:pt>
                <c:pt idx="1620">
                  <c:v>1320</c:v>
                </c:pt>
                <c:pt idx="1621">
                  <c:v>1321</c:v>
                </c:pt>
                <c:pt idx="1622">
                  <c:v>1322</c:v>
                </c:pt>
                <c:pt idx="1623">
                  <c:v>1323</c:v>
                </c:pt>
                <c:pt idx="1624">
                  <c:v>1324</c:v>
                </c:pt>
                <c:pt idx="1625">
                  <c:v>1325</c:v>
                </c:pt>
                <c:pt idx="1626">
                  <c:v>1326</c:v>
                </c:pt>
                <c:pt idx="1627">
                  <c:v>1327</c:v>
                </c:pt>
                <c:pt idx="1628">
                  <c:v>1328</c:v>
                </c:pt>
                <c:pt idx="1629">
                  <c:v>1329</c:v>
                </c:pt>
                <c:pt idx="1630">
                  <c:v>1330</c:v>
                </c:pt>
                <c:pt idx="1631">
                  <c:v>1331</c:v>
                </c:pt>
                <c:pt idx="1632">
                  <c:v>1332</c:v>
                </c:pt>
                <c:pt idx="1633">
                  <c:v>1333</c:v>
                </c:pt>
                <c:pt idx="1634">
                  <c:v>1334</c:v>
                </c:pt>
                <c:pt idx="1635">
                  <c:v>1335</c:v>
                </c:pt>
                <c:pt idx="1636">
                  <c:v>1336</c:v>
                </c:pt>
                <c:pt idx="1637">
                  <c:v>1337</c:v>
                </c:pt>
                <c:pt idx="1638">
                  <c:v>1338</c:v>
                </c:pt>
                <c:pt idx="1639">
                  <c:v>1339</c:v>
                </c:pt>
                <c:pt idx="1640">
                  <c:v>1340</c:v>
                </c:pt>
                <c:pt idx="1641">
                  <c:v>1341</c:v>
                </c:pt>
                <c:pt idx="1642">
                  <c:v>1342</c:v>
                </c:pt>
                <c:pt idx="1643">
                  <c:v>1343</c:v>
                </c:pt>
                <c:pt idx="1644">
                  <c:v>1344</c:v>
                </c:pt>
                <c:pt idx="1645">
                  <c:v>1345</c:v>
                </c:pt>
                <c:pt idx="1646">
                  <c:v>1346</c:v>
                </c:pt>
                <c:pt idx="1647">
                  <c:v>1347</c:v>
                </c:pt>
                <c:pt idx="1648">
                  <c:v>1348</c:v>
                </c:pt>
                <c:pt idx="1649">
                  <c:v>1349</c:v>
                </c:pt>
                <c:pt idx="1650">
                  <c:v>1350</c:v>
                </c:pt>
                <c:pt idx="1651">
                  <c:v>1351</c:v>
                </c:pt>
                <c:pt idx="1652">
                  <c:v>1352</c:v>
                </c:pt>
                <c:pt idx="1653">
                  <c:v>1353</c:v>
                </c:pt>
                <c:pt idx="1654">
                  <c:v>1354</c:v>
                </c:pt>
                <c:pt idx="1655">
                  <c:v>1355</c:v>
                </c:pt>
                <c:pt idx="1656">
                  <c:v>1356</c:v>
                </c:pt>
                <c:pt idx="1657">
                  <c:v>1357</c:v>
                </c:pt>
                <c:pt idx="1658">
                  <c:v>1358</c:v>
                </c:pt>
                <c:pt idx="1659">
                  <c:v>1359</c:v>
                </c:pt>
                <c:pt idx="1660">
                  <c:v>1360</c:v>
                </c:pt>
                <c:pt idx="1661">
                  <c:v>1361</c:v>
                </c:pt>
                <c:pt idx="1662">
                  <c:v>1362</c:v>
                </c:pt>
                <c:pt idx="1663">
                  <c:v>1363</c:v>
                </c:pt>
                <c:pt idx="1664">
                  <c:v>1364</c:v>
                </c:pt>
                <c:pt idx="1665">
                  <c:v>1365</c:v>
                </c:pt>
                <c:pt idx="1666">
                  <c:v>1366</c:v>
                </c:pt>
                <c:pt idx="1667">
                  <c:v>1367</c:v>
                </c:pt>
                <c:pt idx="1668">
                  <c:v>1368</c:v>
                </c:pt>
                <c:pt idx="1669">
                  <c:v>1369</c:v>
                </c:pt>
                <c:pt idx="1670">
                  <c:v>1370</c:v>
                </c:pt>
                <c:pt idx="1671">
                  <c:v>1371</c:v>
                </c:pt>
                <c:pt idx="1672">
                  <c:v>1372</c:v>
                </c:pt>
                <c:pt idx="1673">
                  <c:v>1373</c:v>
                </c:pt>
                <c:pt idx="1674">
                  <c:v>1374</c:v>
                </c:pt>
                <c:pt idx="1675">
                  <c:v>1375</c:v>
                </c:pt>
                <c:pt idx="1676">
                  <c:v>1376</c:v>
                </c:pt>
                <c:pt idx="1677">
                  <c:v>1377</c:v>
                </c:pt>
                <c:pt idx="1678">
                  <c:v>1378</c:v>
                </c:pt>
                <c:pt idx="1679">
                  <c:v>1379</c:v>
                </c:pt>
                <c:pt idx="1680">
                  <c:v>1380</c:v>
                </c:pt>
                <c:pt idx="1681">
                  <c:v>1381</c:v>
                </c:pt>
                <c:pt idx="1682">
                  <c:v>1382</c:v>
                </c:pt>
                <c:pt idx="1683">
                  <c:v>1383</c:v>
                </c:pt>
                <c:pt idx="1684">
                  <c:v>1384</c:v>
                </c:pt>
                <c:pt idx="1685">
                  <c:v>1385</c:v>
                </c:pt>
                <c:pt idx="1686">
                  <c:v>1386</c:v>
                </c:pt>
                <c:pt idx="1687">
                  <c:v>1387</c:v>
                </c:pt>
                <c:pt idx="1688">
                  <c:v>1388</c:v>
                </c:pt>
                <c:pt idx="1689">
                  <c:v>1389</c:v>
                </c:pt>
                <c:pt idx="1690">
                  <c:v>1390</c:v>
                </c:pt>
                <c:pt idx="1691">
                  <c:v>1391</c:v>
                </c:pt>
                <c:pt idx="1692">
                  <c:v>1392</c:v>
                </c:pt>
                <c:pt idx="1693">
                  <c:v>1393</c:v>
                </c:pt>
                <c:pt idx="1694">
                  <c:v>1394</c:v>
                </c:pt>
                <c:pt idx="1695">
                  <c:v>1395</c:v>
                </c:pt>
                <c:pt idx="1696">
                  <c:v>1396</c:v>
                </c:pt>
                <c:pt idx="1697">
                  <c:v>1397</c:v>
                </c:pt>
                <c:pt idx="1698">
                  <c:v>1398</c:v>
                </c:pt>
                <c:pt idx="1699">
                  <c:v>1399</c:v>
                </c:pt>
                <c:pt idx="1700">
                  <c:v>1400</c:v>
                </c:pt>
                <c:pt idx="1701">
                  <c:v>1401</c:v>
                </c:pt>
                <c:pt idx="1702">
                  <c:v>1402</c:v>
                </c:pt>
                <c:pt idx="1703">
                  <c:v>1403</c:v>
                </c:pt>
                <c:pt idx="1704">
                  <c:v>1404</c:v>
                </c:pt>
                <c:pt idx="1705">
                  <c:v>1405</c:v>
                </c:pt>
                <c:pt idx="1706">
                  <c:v>1406</c:v>
                </c:pt>
                <c:pt idx="1707">
                  <c:v>1407</c:v>
                </c:pt>
                <c:pt idx="1708">
                  <c:v>1408</c:v>
                </c:pt>
                <c:pt idx="1709">
                  <c:v>1409</c:v>
                </c:pt>
                <c:pt idx="1710">
                  <c:v>1410</c:v>
                </c:pt>
                <c:pt idx="1711">
                  <c:v>1411</c:v>
                </c:pt>
                <c:pt idx="1712">
                  <c:v>1412</c:v>
                </c:pt>
                <c:pt idx="1713">
                  <c:v>1413</c:v>
                </c:pt>
                <c:pt idx="1714">
                  <c:v>1414</c:v>
                </c:pt>
                <c:pt idx="1715">
                  <c:v>1415</c:v>
                </c:pt>
                <c:pt idx="1716">
                  <c:v>1416</c:v>
                </c:pt>
                <c:pt idx="1717">
                  <c:v>1417</c:v>
                </c:pt>
                <c:pt idx="1718">
                  <c:v>1418</c:v>
                </c:pt>
                <c:pt idx="1719">
                  <c:v>1419</c:v>
                </c:pt>
                <c:pt idx="1720">
                  <c:v>1420</c:v>
                </c:pt>
                <c:pt idx="1721">
                  <c:v>1421</c:v>
                </c:pt>
                <c:pt idx="1722">
                  <c:v>1422</c:v>
                </c:pt>
                <c:pt idx="1723">
                  <c:v>1423</c:v>
                </c:pt>
                <c:pt idx="1724">
                  <c:v>1424</c:v>
                </c:pt>
                <c:pt idx="1725">
                  <c:v>1425</c:v>
                </c:pt>
                <c:pt idx="1726">
                  <c:v>1426</c:v>
                </c:pt>
                <c:pt idx="1727">
                  <c:v>1427</c:v>
                </c:pt>
                <c:pt idx="1728">
                  <c:v>1428</c:v>
                </c:pt>
                <c:pt idx="1729">
                  <c:v>1429</c:v>
                </c:pt>
                <c:pt idx="1730">
                  <c:v>1430</c:v>
                </c:pt>
                <c:pt idx="1731">
                  <c:v>1431</c:v>
                </c:pt>
                <c:pt idx="1732">
                  <c:v>1432</c:v>
                </c:pt>
                <c:pt idx="1733">
                  <c:v>1433</c:v>
                </c:pt>
                <c:pt idx="1734">
                  <c:v>1434</c:v>
                </c:pt>
                <c:pt idx="1735">
                  <c:v>1435</c:v>
                </c:pt>
                <c:pt idx="1736">
                  <c:v>1436</c:v>
                </c:pt>
                <c:pt idx="1737">
                  <c:v>1437</c:v>
                </c:pt>
                <c:pt idx="1738">
                  <c:v>1438</c:v>
                </c:pt>
                <c:pt idx="1739">
                  <c:v>1439</c:v>
                </c:pt>
                <c:pt idx="1740">
                  <c:v>1440</c:v>
                </c:pt>
                <c:pt idx="1741">
                  <c:v>1441</c:v>
                </c:pt>
                <c:pt idx="1742">
                  <c:v>1442</c:v>
                </c:pt>
                <c:pt idx="1743">
                  <c:v>1443</c:v>
                </c:pt>
                <c:pt idx="1744">
                  <c:v>1444</c:v>
                </c:pt>
                <c:pt idx="1745">
                  <c:v>1445</c:v>
                </c:pt>
                <c:pt idx="1746">
                  <c:v>1446</c:v>
                </c:pt>
                <c:pt idx="1747">
                  <c:v>1447</c:v>
                </c:pt>
                <c:pt idx="1748">
                  <c:v>1448</c:v>
                </c:pt>
                <c:pt idx="1749">
                  <c:v>1449</c:v>
                </c:pt>
                <c:pt idx="1750">
                  <c:v>1450</c:v>
                </c:pt>
                <c:pt idx="1751">
                  <c:v>1451</c:v>
                </c:pt>
                <c:pt idx="1752">
                  <c:v>1452</c:v>
                </c:pt>
                <c:pt idx="1753">
                  <c:v>1453</c:v>
                </c:pt>
                <c:pt idx="1754">
                  <c:v>1454</c:v>
                </c:pt>
                <c:pt idx="1755">
                  <c:v>1455</c:v>
                </c:pt>
                <c:pt idx="1756">
                  <c:v>1456</c:v>
                </c:pt>
                <c:pt idx="1757">
                  <c:v>1457</c:v>
                </c:pt>
                <c:pt idx="1758">
                  <c:v>1458</c:v>
                </c:pt>
                <c:pt idx="1759">
                  <c:v>1459</c:v>
                </c:pt>
                <c:pt idx="1760">
                  <c:v>1460</c:v>
                </c:pt>
                <c:pt idx="1761">
                  <c:v>1461</c:v>
                </c:pt>
                <c:pt idx="1762">
                  <c:v>1462</c:v>
                </c:pt>
                <c:pt idx="1763">
                  <c:v>1463</c:v>
                </c:pt>
                <c:pt idx="1764">
                  <c:v>1464</c:v>
                </c:pt>
                <c:pt idx="1765">
                  <c:v>1465</c:v>
                </c:pt>
                <c:pt idx="1766">
                  <c:v>1466</c:v>
                </c:pt>
                <c:pt idx="1767">
                  <c:v>1467</c:v>
                </c:pt>
                <c:pt idx="1768">
                  <c:v>1468</c:v>
                </c:pt>
                <c:pt idx="1769">
                  <c:v>1469</c:v>
                </c:pt>
                <c:pt idx="1770">
                  <c:v>1470</c:v>
                </c:pt>
                <c:pt idx="1771">
                  <c:v>1471</c:v>
                </c:pt>
                <c:pt idx="1772">
                  <c:v>1472</c:v>
                </c:pt>
                <c:pt idx="1773">
                  <c:v>1473</c:v>
                </c:pt>
                <c:pt idx="1774">
                  <c:v>1474</c:v>
                </c:pt>
                <c:pt idx="1775">
                  <c:v>1475</c:v>
                </c:pt>
                <c:pt idx="1776">
                  <c:v>1476</c:v>
                </c:pt>
                <c:pt idx="1777">
                  <c:v>1477</c:v>
                </c:pt>
                <c:pt idx="1778">
                  <c:v>1478</c:v>
                </c:pt>
                <c:pt idx="1779">
                  <c:v>1479</c:v>
                </c:pt>
                <c:pt idx="1780">
                  <c:v>1480</c:v>
                </c:pt>
                <c:pt idx="1781">
                  <c:v>1481</c:v>
                </c:pt>
                <c:pt idx="1782">
                  <c:v>1482</c:v>
                </c:pt>
                <c:pt idx="1783">
                  <c:v>1483</c:v>
                </c:pt>
                <c:pt idx="1784">
                  <c:v>1484</c:v>
                </c:pt>
                <c:pt idx="1785">
                  <c:v>1485</c:v>
                </c:pt>
                <c:pt idx="1786">
                  <c:v>1486</c:v>
                </c:pt>
                <c:pt idx="1787">
                  <c:v>1487</c:v>
                </c:pt>
                <c:pt idx="1788">
                  <c:v>1488</c:v>
                </c:pt>
                <c:pt idx="1789">
                  <c:v>1489</c:v>
                </c:pt>
                <c:pt idx="1790">
                  <c:v>1490</c:v>
                </c:pt>
                <c:pt idx="1791">
                  <c:v>1491</c:v>
                </c:pt>
                <c:pt idx="1792">
                  <c:v>1492</c:v>
                </c:pt>
                <c:pt idx="1793">
                  <c:v>1493</c:v>
                </c:pt>
                <c:pt idx="1794">
                  <c:v>1494</c:v>
                </c:pt>
                <c:pt idx="1795">
                  <c:v>1495</c:v>
                </c:pt>
                <c:pt idx="1796">
                  <c:v>1496</c:v>
                </c:pt>
                <c:pt idx="1797">
                  <c:v>1497</c:v>
                </c:pt>
                <c:pt idx="1798">
                  <c:v>1498</c:v>
                </c:pt>
                <c:pt idx="1799">
                  <c:v>1499</c:v>
                </c:pt>
                <c:pt idx="1800">
                  <c:v>1500</c:v>
                </c:pt>
                <c:pt idx="1801">
                  <c:v>1501</c:v>
                </c:pt>
                <c:pt idx="1802">
                  <c:v>1502</c:v>
                </c:pt>
                <c:pt idx="1803">
                  <c:v>1503</c:v>
                </c:pt>
                <c:pt idx="1804">
                  <c:v>1504</c:v>
                </c:pt>
                <c:pt idx="1805">
                  <c:v>1505</c:v>
                </c:pt>
                <c:pt idx="1806">
                  <c:v>1506</c:v>
                </c:pt>
                <c:pt idx="1807">
                  <c:v>1507</c:v>
                </c:pt>
                <c:pt idx="1808">
                  <c:v>1508</c:v>
                </c:pt>
                <c:pt idx="1809">
                  <c:v>1509</c:v>
                </c:pt>
                <c:pt idx="1810">
                  <c:v>1510</c:v>
                </c:pt>
                <c:pt idx="1811">
                  <c:v>1511</c:v>
                </c:pt>
                <c:pt idx="1812">
                  <c:v>1512</c:v>
                </c:pt>
                <c:pt idx="1813">
                  <c:v>1513</c:v>
                </c:pt>
                <c:pt idx="1814">
                  <c:v>1514</c:v>
                </c:pt>
                <c:pt idx="1815">
                  <c:v>1515</c:v>
                </c:pt>
                <c:pt idx="1816">
                  <c:v>1516</c:v>
                </c:pt>
                <c:pt idx="1817">
                  <c:v>1517</c:v>
                </c:pt>
                <c:pt idx="1818">
                  <c:v>1518</c:v>
                </c:pt>
                <c:pt idx="1819">
                  <c:v>1519</c:v>
                </c:pt>
                <c:pt idx="1820">
                  <c:v>1520</c:v>
                </c:pt>
                <c:pt idx="1821">
                  <c:v>1521</c:v>
                </c:pt>
                <c:pt idx="1822">
                  <c:v>1522</c:v>
                </c:pt>
                <c:pt idx="1823">
                  <c:v>1523</c:v>
                </c:pt>
                <c:pt idx="1824">
                  <c:v>1524</c:v>
                </c:pt>
                <c:pt idx="1825">
                  <c:v>1525</c:v>
                </c:pt>
                <c:pt idx="1826">
                  <c:v>1526</c:v>
                </c:pt>
                <c:pt idx="1827">
                  <c:v>1527</c:v>
                </c:pt>
                <c:pt idx="1828">
                  <c:v>1528</c:v>
                </c:pt>
                <c:pt idx="1829">
                  <c:v>1529</c:v>
                </c:pt>
                <c:pt idx="1830">
                  <c:v>1530</c:v>
                </c:pt>
                <c:pt idx="1831">
                  <c:v>1531</c:v>
                </c:pt>
                <c:pt idx="1832">
                  <c:v>1532</c:v>
                </c:pt>
                <c:pt idx="1833">
                  <c:v>1533</c:v>
                </c:pt>
                <c:pt idx="1834">
                  <c:v>1534</c:v>
                </c:pt>
                <c:pt idx="1835">
                  <c:v>1535</c:v>
                </c:pt>
                <c:pt idx="1836">
                  <c:v>1536</c:v>
                </c:pt>
                <c:pt idx="1837">
                  <c:v>1537</c:v>
                </c:pt>
                <c:pt idx="1838">
                  <c:v>1538</c:v>
                </c:pt>
                <c:pt idx="1839">
                  <c:v>1539</c:v>
                </c:pt>
                <c:pt idx="1840">
                  <c:v>1540</c:v>
                </c:pt>
                <c:pt idx="1841">
                  <c:v>1541</c:v>
                </c:pt>
                <c:pt idx="1842">
                  <c:v>1542</c:v>
                </c:pt>
                <c:pt idx="1843">
                  <c:v>1543</c:v>
                </c:pt>
                <c:pt idx="1844">
                  <c:v>1544</c:v>
                </c:pt>
                <c:pt idx="1845">
                  <c:v>1545</c:v>
                </c:pt>
                <c:pt idx="1846">
                  <c:v>1546</c:v>
                </c:pt>
                <c:pt idx="1847">
                  <c:v>1547</c:v>
                </c:pt>
                <c:pt idx="1848">
                  <c:v>1548</c:v>
                </c:pt>
                <c:pt idx="1849">
                  <c:v>1549</c:v>
                </c:pt>
                <c:pt idx="1850">
                  <c:v>1550</c:v>
                </c:pt>
                <c:pt idx="1851">
                  <c:v>1551</c:v>
                </c:pt>
                <c:pt idx="1852">
                  <c:v>1552</c:v>
                </c:pt>
                <c:pt idx="1853">
                  <c:v>1553</c:v>
                </c:pt>
                <c:pt idx="1854">
                  <c:v>1554</c:v>
                </c:pt>
                <c:pt idx="1855">
                  <c:v>1555</c:v>
                </c:pt>
                <c:pt idx="1856">
                  <c:v>1556</c:v>
                </c:pt>
                <c:pt idx="1857">
                  <c:v>1557</c:v>
                </c:pt>
                <c:pt idx="1858">
                  <c:v>1558</c:v>
                </c:pt>
                <c:pt idx="1859">
                  <c:v>1559</c:v>
                </c:pt>
                <c:pt idx="1860">
                  <c:v>1560</c:v>
                </c:pt>
                <c:pt idx="1861">
                  <c:v>1561</c:v>
                </c:pt>
                <c:pt idx="1862">
                  <c:v>1562</c:v>
                </c:pt>
                <c:pt idx="1863">
                  <c:v>1563</c:v>
                </c:pt>
                <c:pt idx="1864">
                  <c:v>1564</c:v>
                </c:pt>
                <c:pt idx="1865">
                  <c:v>1565</c:v>
                </c:pt>
                <c:pt idx="1866">
                  <c:v>1566</c:v>
                </c:pt>
                <c:pt idx="1867">
                  <c:v>1567</c:v>
                </c:pt>
                <c:pt idx="1868">
                  <c:v>1568</c:v>
                </c:pt>
                <c:pt idx="1869">
                  <c:v>1569</c:v>
                </c:pt>
                <c:pt idx="1870">
                  <c:v>1570</c:v>
                </c:pt>
                <c:pt idx="1871">
                  <c:v>1571</c:v>
                </c:pt>
                <c:pt idx="1872">
                  <c:v>1572</c:v>
                </c:pt>
                <c:pt idx="1873">
                  <c:v>1573</c:v>
                </c:pt>
                <c:pt idx="1874">
                  <c:v>1574</c:v>
                </c:pt>
                <c:pt idx="1875">
                  <c:v>1575</c:v>
                </c:pt>
                <c:pt idx="1876">
                  <c:v>1576</c:v>
                </c:pt>
                <c:pt idx="1877">
                  <c:v>1577</c:v>
                </c:pt>
                <c:pt idx="1878">
                  <c:v>1578</c:v>
                </c:pt>
                <c:pt idx="1879">
                  <c:v>1579</c:v>
                </c:pt>
                <c:pt idx="1880">
                  <c:v>1580</c:v>
                </c:pt>
                <c:pt idx="1881">
                  <c:v>1581</c:v>
                </c:pt>
                <c:pt idx="1882">
                  <c:v>1582</c:v>
                </c:pt>
                <c:pt idx="1883">
                  <c:v>1583</c:v>
                </c:pt>
                <c:pt idx="1884">
                  <c:v>1584</c:v>
                </c:pt>
                <c:pt idx="1885">
                  <c:v>1585</c:v>
                </c:pt>
                <c:pt idx="1886">
                  <c:v>1586</c:v>
                </c:pt>
                <c:pt idx="1887">
                  <c:v>1587</c:v>
                </c:pt>
                <c:pt idx="1888">
                  <c:v>1588</c:v>
                </c:pt>
                <c:pt idx="1889">
                  <c:v>1589</c:v>
                </c:pt>
                <c:pt idx="1890">
                  <c:v>1590</c:v>
                </c:pt>
                <c:pt idx="1891">
                  <c:v>1591</c:v>
                </c:pt>
                <c:pt idx="1892">
                  <c:v>1592</c:v>
                </c:pt>
                <c:pt idx="1893">
                  <c:v>1593</c:v>
                </c:pt>
                <c:pt idx="1894">
                  <c:v>1594</c:v>
                </c:pt>
                <c:pt idx="1895">
                  <c:v>1595</c:v>
                </c:pt>
                <c:pt idx="1896">
                  <c:v>1596</c:v>
                </c:pt>
                <c:pt idx="1897">
                  <c:v>1597</c:v>
                </c:pt>
                <c:pt idx="1898">
                  <c:v>1598</c:v>
                </c:pt>
                <c:pt idx="1899">
                  <c:v>1599</c:v>
                </c:pt>
                <c:pt idx="1900">
                  <c:v>1600</c:v>
                </c:pt>
                <c:pt idx="1901">
                  <c:v>1601</c:v>
                </c:pt>
                <c:pt idx="1902">
                  <c:v>1602</c:v>
                </c:pt>
                <c:pt idx="1903">
                  <c:v>1603</c:v>
                </c:pt>
                <c:pt idx="1904">
                  <c:v>1604</c:v>
                </c:pt>
                <c:pt idx="1905">
                  <c:v>1605</c:v>
                </c:pt>
                <c:pt idx="1906">
                  <c:v>1606</c:v>
                </c:pt>
                <c:pt idx="1907">
                  <c:v>1607</c:v>
                </c:pt>
                <c:pt idx="1908">
                  <c:v>1608</c:v>
                </c:pt>
                <c:pt idx="1909">
                  <c:v>1609</c:v>
                </c:pt>
                <c:pt idx="1910">
                  <c:v>1610</c:v>
                </c:pt>
                <c:pt idx="1911">
                  <c:v>1611</c:v>
                </c:pt>
                <c:pt idx="1912">
                  <c:v>1612</c:v>
                </c:pt>
                <c:pt idx="1913">
                  <c:v>1613</c:v>
                </c:pt>
                <c:pt idx="1914">
                  <c:v>1614</c:v>
                </c:pt>
                <c:pt idx="1915">
                  <c:v>1615</c:v>
                </c:pt>
                <c:pt idx="1916">
                  <c:v>1616</c:v>
                </c:pt>
                <c:pt idx="1917">
                  <c:v>1617</c:v>
                </c:pt>
                <c:pt idx="1918">
                  <c:v>1618</c:v>
                </c:pt>
                <c:pt idx="1919">
                  <c:v>1619</c:v>
                </c:pt>
                <c:pt idx="1920">
                  <c:v>1620</c:v>
                </c:pt>
                <c:pt idx="1921">
                  <c:v>1621</c:v>
                </c:pt>
                <c:pt idx="1922">
                  <c:v>1622</c:v>
                </c:pt>
                <c:pt idx="1923">
                  <c:v>1623</c:v>
                </c:pt>
                <c:pt idx="1924">
                  <c:v>1624</c:v>
                </c:pt>
                <c:pt idx="1925">
                  <c:v>1625</c:v>
                </c:pt>
                <c:pt idx="1926">
                  <c:v>1626</c:v>
                </c:pt>
                <c:pt idx="1927">
                  <c:v>1627</c:v>
                </c:pt>
                <c:pt idx="1928">
                  <c:v>1628</c:v>
                </c:pt>
                <c:pt idx="1929">
                  <c:v>1629</c:v>
                </c:pt>
                <c:pt idx="1930">
                  <c:v>1630</c:v>
                </c:pt>
                <c:pt idx="1931">
                  <c:v>1631</c:v>
                </c:pt>
                <c:pt idx="1932">
                  <c:v>1632</c:v>
                </c:pt>
                <c:pt idx="1933">
                  <c:v>1633</c:v>
                </c:pt>
                <c:pt idx="1934">
                  <c:v>1634</c:v>
                </c:pt>
                <c:pt idx="1935">
                  <c:v>1635</c:v>
                </c:pt>
                <c:pt idx="1936">
                  <c:v>1636</c:v>
                </c:pt>
                <c:pt idx="1937">
                  <c:v>1637</c:v>
                </c:pt>
                <c:pt idx="1938">
                  <c:v>1638</c:v>
                </c:pt>
                <c:pt idx="1939">
                  <c:v>1639</c:v>
                </c:pt>
                <c:pt idx="1940">
                  <c:v>1640</c:v>
                </c:pt>
                <c:pt idx="1941">
                  <c:v>1641</c:v>
                </c:pt>
                <c:pt idx="1942">
                  <c:v>1642</c:v>
                </c:pt>
                <c:pt idx="1943">
                  <c:v>1643</c:v>
                </c:pt>
                <c:pt idx="1944">
                  <c:v>1644</c:v>
                </c:pt>
                <c:pt idx="1945">
                  <c:v>1645</c:v>
                </c:pt>
                <c:pt idx="1946">
                  <c:v>1646</c:v>
                </c:pt>
                <c:pt idx="1947">
                  <c:v>1647</c:v>
                </c:pt>
                <c:pt idx="1948">
                  <c:v>1648</c:v>
                </c:pt>
                <c:pt idx="1949">
                  <c:v>1649</c:v>
                </c:pt>
                <c:pt idx="1950">
                  <c:v>1650</c:v>
                </c:pt>
                <c:pt idx="1951">
                  <c:v>1651</c:v>
                </c:pt>
                <c:pt idx="1952">
                  <c:v>1652</c:v>
                </c:pt>
                <c:pt idx="1953">
                  <c:v>1653</c:v>
                </c:pt>
                <c:pt idx="1954">
                  <c:v>1654</c:v>
                </c:pt>
                <c:pt idx="1955">
                  <c:v>1655</c:v>
                </c:pt>
                <c:pt idx="1956">
                  <c:v>1656</c:v>
                </c:pt>
                <c:pt idx="1957">
                  <c:v>1657</c:v>
                </c:pt>
                <c:pt idx="1958">
                  <c:v>1658</c:v>
                </c:pt>
                <c:pt idx="1959">
                  <c:v>1659</c:v>
                </c:pt>
                <c:pt idx="1960">
                  <c:v>1660</c:v>
                </c:pt>
                <c:pt idx="1961">
                  <c:v>1661</c:v>
                </c:pt>
                <c:pt idx="1962">
                  <c:v>1662</c:v>
                </c:pt>
                <c:pt idx="1963">
                  <c:v>1663</c:v>
                </c:pt>
                <c:pt idx="1964">
                  <c:v>1664</c:v>
                </c:pt>
                <c:pt idx="1965">
                  <c:v>1665</c:v>
                </c:pt>
                <c:pt idx="1966">
                  <c:v>1666</c:v>
                </c:pt>
                <c:pt idx="1967">
                  <c:v>1667</c:v>
                </c:pt>
                <c:pt idx="1968">
                  <c:v>1668</c:v>
                </c:pt>
                <c:pt idx="1969">
                  <c:v>1669</c:v>
                </c:pt>
                <c:pt idx="1970">
                  <c:v>1670</c:v>
                </c:pt>
                <c:pt idx="1971">
                  <c:v>1671</c:v>
                </c:pt>
                <c:pt idx="1972">
                  <c:v>1672</c:v>
                </c:pt>
                <c:pt idx="1973">
                  <c:v>1673</c:v>
                </c:pt>
                <c:pt idx="1974">
                  <c:v>1674</c:v>
                </c:pt>
                <c:pt idx="1975">
                  <c:v>1675</c:v>
                </c:pt>
                <c:pt idx="1976">
                  <c:v>1676</c:v>
                </c:pt>
                <c:pt idx="1977">
                  <c:v>1677</c:v>
                </c:pt>
                <c:pt idx="1978">
                  <c:v>1678</c:v>
                </c:pt>
                <c:pt idx="1979">
                  <c:v>1679</c:v>
                </c:pt>
                <c:pt idx="1980">
                  <c:v>1680</c:v>
                </c:pt>
                <c:pt idx="1981">
                  <c:v>1681</c:v>
                </c:pt>
                <c:pt idx="1982">
                  <c:v>1682</c:v>
                </c:pt>
                <c:pt idx="1983">
                  <c:v>1683</c:v>
                </c:pt>
                <c:pt idx="1984">
                  <c:v>1684</c:v>
                </c:pt>
                <c:pt idx="1985">
                  <c:v>1685</c:v>
                </c:pt>
                <c:pt idx="1986">
                  <c:v>1686</c:v>
                </c:pt>
                <c:pt idx="1987">
                  <c:v>1687</c:v>
                </c:pt>
                <c:pt idx="1988">
                  <c:v>1688</c:v>
                </c:pt>
                <c:pt idx="1989">
                  <c:v>1689</c:v>
                </c:pt>
                <c:pt idx="1990">
                  <c:v>1690</c:v>
                </c:pt>
                <c:pt idx="1991">
                  <c:v>1691</c:v>
                </c:pt>
                <c:pt idx="1992">
                  <c:v>1692</c:v>
                </c:pt>
                <c:pt idx="1993">
                  <c:v>1693</c:v>
                </c:pt>
                <c:pt idx="1994">
                  <c:v>1694</c:v>
                </c:pt>
                <c:pt idx="1995">
                  <c:v>1695</c:v>
                </c:pt>
                <c:pt idx="1996">
                  <c:v>1696</c:v>
                </c:pt>
                <c:pt idx="1997">
                  <c:v>1697</c:v>
                </c:pt>
                <c:pt idx="1998">
                  <c:v>1698</c:v>
                </c:pt>
                <c:pt idx="1999">
                  <c:v>1699</c:v>
                </c:pt>
                <c:pt idx="2000">
                  <c:v>1700</c:v>
                </c:pt>
                <c:pt idx="2001">
                  <c:v>1701</c:v>
                </c:pt>
                <c:pt idx="2002">
                  <c:v>1702</c:v>
                </c:pt>
                <c:pt idx="2003">
                  <c:v>1703</c:v>
                </c:pt>
                <c:pt idx="2004">
                  <c:v>1704</c:v>
                </c:pt>
                <c:pt idx="2005">
                  <c:v>1705</c:v>
                </c:pt>
                <c:pt idx="2006">
                  <c:v>1706</c:v>
                </c:pt>
                <c:pt idx="2007">
                  <c:v>1707</c:v>
                </c:pt>
                <c:pt idx="2008">
                  <c:v>1708</c:v>
                </c:pt>
                <c:pt idx="2009">
                  <c:v>1709</c:v>
                </c:pt>
                <c:pt idx="2010">
                  <c:v>1710</c:v>
                </c:pt>
                <c:pt idx="2011">
                  <c:v>1711</c:v>
                </c:pt>
                <c:pt idx="2012">
                  <c:v>1712</c:v>
                </c:pt>
                <c:pt idx="2013">
                  <c:v>1713</c:v>
                </c:pt>
                <c:pt idx="2014">
                  <c:v>1714</c:v>
                </c:pt>
                <c:pt idx="2015">
                  <c:v>1715</c:v>
                </c:pt>
                <c:pt idx="2016">
                  <c:v>1716</c:v>
                </c:pt>
                <c:pt idx="2017">
                  <c:v>1717</c:v>
                </c:pt>
                <c:pt idx="2018">
                  <c:v>1718</c:v>
                </c:pt>
                <c:pt idx="2019">
                  <c:v>1719</c:v>
                </c:pt>
                <c:pt idx="2020">
                  <c:v>1720</c:v>
                </c:pt>
                <c:pt idx="2021">
                  <c:v>1721</c:v>
                </c:pt>
                <c:pt idx="2022">
                  <c:v>1722</c:v>
                </c:pt>
                <c:pt idx="2023">
                  <c:v>1723</c:v>
                </c:pt>
                <c:pt idx="2024">
                  <c:v>1724</c:v>
                </c:pt>
                <c:pt idx="2025">
                  <c:v>1725</c:v>
                </c:pt>
                <c:pt idx="2026">
                  <c:v>1726</c:v>
                </c:pt>
                <c:pt idx="2027">
                  <c:v>1727</c:v>
                </c:pt>
                <c:pt idx="2028">
                  <c:v>1728</c:v>
                </c:pt>
                <c:pt idx="2029">
                  <c:v>1729</c:v>
                </c:pt>
                <c:pt idx="2030">
                  <c:v>1730</c:v>
                </c:pt>
                <c:pt idx="2031">
                  <c:v>1731</c:v>
                </c:pt>
                <c:pt idx="2032">
                  <c:v>1732</c:v>
                </c:pt>
                <c:pt idx="2033">
                  <c:v>1733</c:v>
                </c:pt>
                <c:pt idx="2034">
                  <c:v>1734</c:v>
                </c:pt>
                <c:pt idx="2035">
                  <c:v>1735</c:v>
                </c:pt>
                <c:pt idx="2036">
                  <c:v>1736</c:v>
                </c:pt>
                <c:pt idx="2037">
                  <c:v>1737</c:v>
                </c:pt>
                <c:pt idx="2038">
                  <c:v>1738</c:v>
                </c:pt>
                <c:pt idx="2039">
                  <c:v>1739</c:v>
                </c:pt>
                <c:pt idx="2040">
                  <c:v>1740</c:v>
                </c:pt>
                <c:pt idx="2041">
                  <c:v>1741</c:v>
                </c:pt>
                <c:pt idx="2042">
                  <c:v>1742</c:v>
                </c:pt>
                <c:pt idx="2043">
                  <c:v>1743</c:v>
                </c:pt>
                <c:pt idx="2044">
                  <c:v>1744</c:v>
                </c:pt>
                <c:pt idx="2045">
                  <c:v>1745</c:v>
                </c:pt>
                <c:pt idx="2046">
                  <c:v>1746</c:v>
                </c:pt>
                <c:pt idx="2047">
                  <c:v>1747</c:v>
                </c:pt>
                <c:pt idx="2048">
                  <c:v>1748</c:v>
                </c:pt>
                <c:pt idx="2049">
                  <c:v>1749</c:v>
                </c:pt>
                <c:pt idx="2050">
                  <c:v>1750</c:v>
                </c:pt>
                <c:pt idx="2051">
                  <c:v>1751</c:v>
                </c:pt>
                <c:pt idx="2052">
                  <c:v>1752</c:v>
                </c:pt>
                <c:pt idx="2053">
                  <c:v>1753</c:v>
                </c:pt>
                <c:pt idx="2054">
                  <c:v>1754</c:v>
                </c:pt>
                <c:pt idx="2055">
                  <c:v>1755</c:v>
                </c:pt>
                <c:pt idx="2056">
                  <c:v>1756</c:v>
                </c:pt>
                <c:pt idx="2057">
                  <c:v>1757</c:v>
                </c:pt>
                <c:pt idx="2058">
                  <c:v>1758</c:v>
                </c:pt>
                <c:pt idx="2059">
                  <c:v>1759</c:v>
                </c:pt>
                <c:pt idx="2060">
                  <c:v>1760</c:v>
                </c:pt>
                <c:pt idx="2061">
                  <c:v>1761</c:v>
                </c:pt>
                <c:pt idx="2062">
                  <c:v>1762</c:v>
                </c:pt>
                <c:pt idx="2063">
                  <c:v>1763</c:v>
                </c:pt>
                <c:pt idx="2064">
                  <c:v>1764</c:v>
                </c:pt>
                <c:pt idx="2065">
                  <c:v>1765</c:v>
                </c:pt>
                <c:pt idx="2066">
                  <c:v>1766</c:v>
                </c:pt>
                <c:pt idx="2067">
                  <c:v>1767</c:v>
                </c:pt>
                <c:pt idx="2068">
                  <c:v>1768</c:v>
                </c:pt>
                <c:pt idx="2069">
                  <c:v>1769</c:v>
                </c:pt>
                <c:pt idx="2070">
                  <c:v>1770</c:v>
                </c:pt>
                <c:pt idx="2071">
                  <c:v>1771</c:v>
                </c:pt>
                <c:pt idx="2072">
                  <c:v>1772</c:v>
                </c:pt>
                <c:pt idx="2073">
                  <c:v>1773</c:v>
                </c:pt>
                <c:pt idx="2074">
                  <c:v>1774</c:v>
                </c:pt>
                <c:pt idx="2075">
                  <c:v>1775</c:v>
                </c:pt>
                <c:pt idx="2076">
                  <c:v>1776</c:v>
                </c:pt>
                <c:pt idx="2077">
                  <c:v>1777</c:v>
                </c:pt>
                <c:pt idx="2078">
                  <c:v>1778</c:v>
                </c:pt>
                <c:pt idx="2079">
                  <c:v>1779</c:v>
                </c:pt>
                <c:pt idx="2080">
                  <c:v>1780</c:v>
                </c:pt>
                <c:pt idx="2081">
                  <c:v>1781</c:v>
                </c:pt>
                <c:pt idx="2082">
                  <c:v>1782</c:v>
                </c:pt>
                <c:pt idx="2083">
                  <c:v>1783</c:v>
                </c:pt>
                <c:pt idx="2084">
                  <c:v>1784</c:v>
                </c:pt>
                <c:pt idx="2085">
                  <c:v>1785</c:v>
                </c:pt>
                <c:pt idx="2086">
                  <c:v>1786</c:v>
                </c:pt>
                <c:pt idx="2087">
                  <c:v>1787</c:v>
                </c:pt>
                <c:pt idx="2088">
                  <c:v>1788</c:v>
                </c:pt>
                <c:pt idx="2089">
                  <c:v>1789</c:v>
                </c:pt>
                <c:pt idx="2090">
                  <c:v>1790</c:v>
                </c:pt>
                <c:pt idx="2091">
                  <c:v>1791</c:v>
                </c:pt>
                <c:pt idx="2092">
                  <c:v>1792</c:v>
                </c:pt>
                <c:pt idx="2093">
                  <c:v>1793</c:v>
                </c:pt>
                <c:pt idx="2094">
                  <c:v>1794</c:v>
                </c:pt>
                <c:pt idx="2095">
                  <c:v>1795</c:v>
                </c:pt>
                <c:pt idx="2096">
                  <c:v>1796</c:v>
                </c:pt>
                <c:pt idx="2097">
                  <c:v>1797</c:v>
                </c:pt>
                <c:pt idx="2098">
                  <c:v>1798</c:v>
                </c:pt>
                <c:pt idx="2099">
                  <c:v>1799</c:v>
                </c:pt>
                <c:pt idx="2100">
                  <c:v>1800</c:v>
                </c:pt>
                <c:pt idx="2101">
                  <c:v>1801</c:v>
                </c:pt>
                <c:pt idx="2102">
                  <c:v>1802</c:v>
                </c:pt>
                <c:pt idx="2103">
                  <c:v>1803</c:v>
                </c:pt>
                <c:pt idx="2104">
                  <c:v>1804</c:v>
                </c:pt>
                <c:pt idx="2105">
                  <c:v>1805</c:v>
                </c:pt>
                <c:pt idx="2106">
                  <c:v>1806</c:v>
                </c:pt>
                <c:pt idx="2107">
                  <c:v>1807</c:v>
                </c:pt>
                <c:pt idx="2108">
                  <c:v>1808</c:v>
                </c:pt>
                <c:pt idx="2109">
                  <c:v>1809</c:v>
                </c:pt>
                <c:pt idx="2110">
                  <c:v>1810</c:v>
                </c:pt>
                <c:pt idx="2111">
                  <c:v>1811</c:v>
                </c:pt>
                <c:pt idx="2112">
                  <c:v>1812</c:v>
                </c:pt>
                <c:pt idx="2113">
                  <c:v>1813</c:v>
                </c:pt>
                <c:pt idx="2114">
                  <c:v>1814</c:v>
                </c:pt>
                <c:pt idx="2115">
                  <c:v>1815</c:v>
                </c:pt>
                <c:pt idx="2116">
                  <c:v>1816</c:v>
                </c:pt>
                <c:pt idx="2117">
                  <c:v>1817</c:v>
                </c:pt>
                <c:pt idx="2118">
                  <c:v>1818</c:v>
                </c:pt>
                <c:pt idx="2119">
                  <c:v>1819</c:v>
                </c:pt>
                <c:pt idx="2120">
                  <c:v>1820</c:v>
                </c:pt>
                <c:pt idx="2121">
                  <c:v>1821</c:v>
                </c:pt>
                <c:pt idx="2122">
                  <c:v>1822</c:v>
                </c:pt>
                <c:pt idx="2123">
                  <c:v>1823</c:v>
                </c:pt>
                <c:pt idx="2124">
                  <c:v>1824</c:v>
                </c:pt>
                <c:pt idx="2125">
                  <c:v>1825</c:v>
                </c:pt>
                <c:pt idx="2126">
                  <c:v>1826</c:v>
                </c:pt>
                <c:pt idx="2127">
                  <c:v>1827</c:v>
                </c:pt>
                <c:pt idx="2128">
                  <c:v>1828</c:v>
                </c:pt>
                <c:pt idx="2129">
                  <c:v>1829</c:v>
                </c:pt>
                <c:pt idx="2130">
                  <c:v>1830</c:v>
                </c:pt>
                <c:pt idx="2131">
                  <c:v>1831</c:v>
                </c:pt>
                <c:pt idx="2132">
                  <c:v>1832</c:v>
                </c:pt>
                <c:pt idx="2133">
                  <c:v>1833</c:v>
                </c:pt>
                <c:pt idx="2134">
                  <c:v>1834</c:v>
                </c:pt>
                <c:pt idx="2135">
                  <c:v>1835</c:v>
                </c:pt>
                <c:pt idx="2136">
                  <c:v>1836</c:v>
                </c:pt>
                <c:pt idx="2137">
                  <c:v>1837</c:v>
                </c:pt>
                <c:pt idx="2138">
                  <c:v>1838</c:v>
                </c:pt>
                <c:pt idx="2139">
                  <c:v>1839</c:v>
                </c:pt>
                <c:pt idx="2140">
                  <c:v>1840</c:v>
                </c:pt>
                <c:pt idx="2141">
                  <c:v>1841</c:v>
                </c:pt>
                <c:pt idx="2142">
                  <c:v>1842</c:v>
                </c:pt>
                <c:pt idx="2143">
                  <c:v>1843</c:v>
                </c:pt>
                <c:pt idx="2144">
                  <c:v>1844</c:v>
                </c:pt>
                <c:pt idx="2145">
                  <c:v>1845</c:v>
                </c:pt>
                <c:pt idx="2146">
                  <c:v>1846</c:v>
                </c:pt>
                <c:pt idx="2147">
                  <c:v>1847</c:v>
                </c:pt>
                <c:pt idx="2148">
                  <c:v>1848</c:v>
                </c:pt>
                <c:pt idx="2149">
                  <c:v>1849</c:v>
                </c:pt>
                <c:pt idx="2150">
                  <c:v>1850</c:v>
                </c:pt>
                <c:pt idx="2151">
                  <c:v>1851</c:v>
                </c:pt>
                <c:pt idx="2152">
                  <c:v>1852</c:v>
                </c:pt>
                <c:pt idx="2153">
                  <c:v>1853</c:v>
                </c:pt>
                <c:pt idx="2154">
                  <c:v>1854</c:v>
                </c:pt>
                <c:pt idx="2155">
                  <c:v>1855</c:v>
                </c:pt>
                <c:pt idx="2156">
                  <c:v>1856</c:v>
                </c:pt>
                <c:pt idx="2157">
                  <c:v>1857</c:v>
                </c:pt>
                <c:pt idx="2158">
                  <c:v>1858</c:v>
                </c:pt>
                <c:pt idx="2159">
                  <c:v>1859</c:v>
                </c:pt>
                <c:pt idx="2160">
                  <c:v>1860</c:v>
                </c:pt>
                <c:pt idx="2161">
                  <c:v>1861</c:v>
                </c:pt>
                <c:pt idx="2162">
                  <c:v>1862</c:v>
                </c:pt>
                <c:pt idx="2163">
                  <c:v>1863</c:v>
                </c:pt>
                <c:pt idx="2164">
                  <c:v>1864</c:v>
                </c:pt>
                <c:pt idx="2165">
                  <c:v>1865</c:v>
                </c:pt>
                <c:pt idx="2166">
                  <c:v>1866</c:v>
                </c:pt>
                <c:pt idx="2167">
                  <c:v>1867</c:v>
                </c:pt>
                <c:pt idx="2168">
                  <c:v>1868</c:v>
                </c:pt>
                <c:pt idx="2169">
                  <c:v>1869</c:v>
                </c:pt>
                <c:pt idx="2170">
                  <c:v>1870</c:v>
                </c:pt>
                <c:pt idx="2171">
                  <c:v>1871</c:v>
                </c:pt>
                <c:pt idx="2172">
                  <c:v>1872</c:v>
                </c:pt>
                <c:pt idx="2173">
                  <c:v>1873</c:v>
                </c:pt>
                <c:pt idx="2174">
                  <c:v>1874</c:v>
                </c:pt>
                <c:pt idx="2175">
                  <c:v>1875</c:v>
                </c:pt>
                <c:pt idx="2176">
                  <c:v>1876</c:v>
                </c:pt>
                <c:pt idx="2177">
                  <c:v>1877</c:v>
                </c:pt>
                <c:pt idx="2178">
                  <c:v>1878</c:v>
                </c:pt>
                <c:pt idx="2179">
                  <c:v>1879</c:v>
                </c:pt>
                <c:pt idx="2180">
                  <c:v>1880</c:v>
                </c:pt>
                <c:pt idx="2181">
                  <c:v>1881</c:v>
                </c:pt>
                <c:pt idx="2182">
                  <c:v>1882</c:v>
                </c:pt>
                <c:pt idx="2183">
                  <c:v>1883</c:v>
                </c:pt>
                <c:pt idx="2184">
                  <c:v>1884</c:v>
                </c:pt>
                <c:pt idx="2185">
                  <c:v>1885</c:v>
                </c:pt>
                <c:pt idx="2186">
                  <c:v>1886</c:v>
                </c:pt>
                <c:pt idx="2187">
                  <c:v>1887</c:v>
                </c:pt>
                <c:pt idx="2188">
                  <c:v>1888</c:v>
                </c:pt>
                <c:pt idx="2189">
                  <c:v>1889</c:v>
                </c:pt>
                <c:pt idx="2190">
                  <c:v>1890</c:v>
                </c:pt>
                <c:pt idx="2191">
                  <c:v>1891</c:v>
                </c:pt>
                <c:pt idx="2192">
                  <c:v>1892</c:v>
                </c:pt>
                <c:pt idx="2193">
                  <c:v>1893</c:v>
                </c:pt>
                <c:pt idx="2194">
                  <c:v>1894</c:v>
                </c:pt>
                <c:pt idx="2195">
                  <c:v>1895</c:v>
                </c:pt>
                <c:pt idx="2196">
                  <c:v>1896</c:v>
                </c:pt>
                <c:pt idx="2197">
                  <c:v>1897</c:v>
                </c:pt>
                <c:pt idx="2198">
                  <c:v>1898</c:v>
                </c:pt>
                <c:pt idx="2199">
                  <c:v>1899</c:v>
                </c:pt>
                <c:pt idx="2200">
                  <c:v>1900</c:v>
                </c:pt>
                <c:pt idx="2201">
                  <c:v>1901</c:v>
                </c:pt>
                <c:pt idx="2202">
                  <c:v>1902</c:v>
                </c:pt>
                <c:pt idx="2203">
                  <c:v>1903</c:v>
                </c:pt>
                <c:pt idx="2204">
                  <c:v>1904</c:v>
                </c:pt>
                <c:pt idx="2205">
                  <c:v>1905</c:v>
                </c:pt>
                <c:pt idx="2206">
                  <c:v>1906</c:v>
                </c:pt>
                <c:pt idx="2207">
                  <c:v>1907</c:v>
                </c:pt>
                <c:pt idx="2208">
                  <c:v>1908</c:v>
                </c:pt>
                <c:pt idx="2209">
                  <c:v>1909</c:v>
                </c:pt>
                <c:pt idx="2210">
                  <c:v>1910</c:v>
                </c:pt>
                <c:pt idx="2211">
                  <c:v>1911</c:v>
                </c:pt>
                <c:pt idx="2212">
                  <c:v>1912</c:v>
                </c:pt>
                <c:pt idx="2213">
                  <c:v>1913</c:v>
                </c:pt>
                <c:pt idx="2214">
                  <c:v>1914</c:v>
                </c:pt>
                <c:pt idx="2215">
                  <c:v>1915</c:v>
                </c:pt>
                <c:pt idx="2216">
                  <c:v>1916</c:v>
                </c:pt>
                <c:pt idx="2217">
                  <c:v>1917</c:v>
                </c:pt>
                <c:pt idx="2218">
                  <c:v>1918</c:v>
                </c:pt>
                <c:pt idx="2219">
                  <c:v>1919</c:v>
                </c:pt>
                <c:pt idx="2220">
                  <c:v>1920</c:v>
                </c:pt>
                <c:pt idx="2221">
                  <c:v>1921</c:v>
                </c:pt>
                <c:pt idx="2222">
                  <c:v>1922</c:v>
                </c:pt>
                <c:pt idx="2223">
                  <c:v>1923</c:v>
                </c:pt>
                <c:pt idx="2224">
                  <c:v>1924</c:v>
                </c:pt>
                <c:pt idx="2225">
                  <c:v>1925</c:v>
                </c:pt>
                <c:pt idx="2226">
                  <c:v>1926</c:v>
                </c:pt>
                <c:pt idx="2227">
                  <c:v>1927</c:v>
                </c:pt>
                <c:pt idx="2228">
                  <c:v>1928</c:v>
                </c:pt>
                <c:pt idx="2229">
                  <c:v>1929</c:v>
                </c:pt>
                <c:pt idx="2230">
                  <c:v>1930</c:v>
                </c:pt>
                <c:pt idx="2231">
                  <c:v>1931</c:v>
                </c:pt>
                <c:pt idx="2232">
                  <c:v>1932</c:v>
                </c:pt>
                <c:pt idx="2233">
                  <c:v>1933</c:v>
                </c:pt>
                <c:pt idx="2234">
                  <c:v>1934</c:v>
                </c:pt>
                <c:pt idx="2235">
                  <c:v>1935</c:v>
                </c:pt>
                <c:pt idx="2236">
                  <c:v>1936</c:v>
                </c:pt>
                <c:pt idx="2237">
                  <c:v>1937</c:v>
                </c:pt>
                <c:pt idx="2238">
                  <c:v>1938</c:v>
                </c:pt>
                <c:pt idx="2239">
                  <c:v>1939</c:v>
                </c:pt>
                <c:pt idx="2240">
                  <c:v>1940</c:v>
                </c:pt>
                <c:pt idx="2241">
                  <c:v>1941</c:v>
                </c:pt>
                <c:pt idx="2242">
                  <c:v>1942</c:v>
                </c:pt>
                <c:pt idx="2243">
                  <c:v>1943</c:v>
                </c:pt>
                <c:pt idx="2244">
                  <c:v>1944</c:v>
                </c:pt>
                <c:pt idx="2245">
                  <c:v>1945</c:v>
                </c:pt>
                <c:pt idx="2246">
                  <c:v>1946</c:v>
                </c:pt>
                <c:pt idx="2247">
                  <c:v>1947</c:v>
                </c:pt>
                <c:pt idx="2248">
                  <c:v>1948</c:v>
                </c:pt>
                <c:pt idx="2249">
                  <c:v>1949</c:v>
                </c:pt>
                <c:pt idx="2250">
                  <c:v>1950</c:v>
                </c:pt>
                <c:pt idx="2251">
                  <c:v>1951</c:v>
                </c:pt>
                <c:pt idx="2252">
                  <c:v>1952</c:v>
                </c:pt>
                <c:pt idx="2253">
                  <c:v>1953</c:v>
                </c:pt>
                <c:pt idx="2254">
                  <c:v>1954</c:v>
                </c:pt>
                <c:pt idx="2255">
                  <c:v>1955</c:v>
                </c:pt>
                <c:pt idx="2256">
                  <c:v>1956</c:v>
                </c:pt>
                <c:pt idx="2257">
                  <c:v>1957</c:v>
                </c:pt>
                <c:pt idx="2258">
                  <c:v>1958</c:v>
                </c:pt>
                <c:pt idx="2259">
                  <c:v>1959</c:v>
                </c:pt>
                <c:pt idx="2260">
                  <c:v>1960</c:v>
                </c:pt>
                <c:pt idx="2261">
                  <c:v>1961</c:v>
                </c:pt>
                <c:pt idx="2262">
                  <c:v>1962</c:v>
                </c:pt>
                <c:pt idx="2263">
                  <c:v>1963</c:v>
                </c:pt>
                <c:pt idx="2264">
                  <c:v>1964</c:v>
                </c:pt>
                <c:pt idx="2265">
                  <c:v>1965</c:v>
                </c:pt>
                <c:pt idx="2266">
                  <c:v>1966</c:v>
                </c:pt>
                <c:pt idx="2267">
                  <c:v>1967</c:v>
                </c:pt>
                <c:pt idx="2268">
                  <c:v>1968</c:v>
                </c:pt>
                <c:pt idx="2269">
                  <c:v>1969</c:v>
                </c:pt>
                <c:pt idx="2270">
                  <c:v>1970</c:v>
                </c:pt>
                <c:pt idx="2271">
                  <c:v>1971</c:v>
                </c:pt>
                <c:pt idx="2272">
                  <c:v>1972</c:v>
                </c:pt>
                <c:pt idx="2273">
                  <c:v>1973</c:v>
                </c:pt>
                <c:pt idx="2274">
                  <c:v>1974</c:v>
                </c:pt>
                <c:pt idx="2275">
                  <c:v>1975</c:v>
                </c:pt>
                <c:pt idx="2276">
                  <c:v>1976</c:v>
                </c:pt>
                <c:pt idx="2277">
                  <c:v>1977</c:v>
                </c:pt>
                <c:pt idx="2278">
                  <c:v>1978</c:v>
                </c:pt>
                <c:pt idx="2279">
                  <c:v>1979</c:v>
                </c:pt>
                <c:pt idx="2280">
                  <c:v>1980</c:v>
                </c:pt>
                <c:pt idx="2281">
                  <c:v>1981</c:v>
                </c:pt>
                <c:pt idx="2282">
                  <c:v>1982</c:v>
                </c:pt>
                <c:pt idx="2283">
                  <c:v>1983</c:v>
                </c:pt>
                <c:pt idx="2284">
                  <c:v>1984</c:v>
                </c:pt>
                <c:pt idx="2285">
                  <c:v>1985</c:v>
                </c:pt>
                <c:pt idx="2286">
                  <c:v>1986</c:v>
                </c:pt>
                <c:pt idx="2287">
                  <c:v>1987</c:v>
                </c:pt>
                <c:pt idx="2288">
                  <c:v>1988</c:v>
                </c:pt>
                <c:pt idx="2289">
                  <c:v>1989</c:v>
                </c:pt>
                <c:pt idx="2290">
                  <c:v>1990</c:v>
                </c:pt>
                <c:pt idx="2291">
                  <c:v>1991</c:v>
                </c:pt>
                <c:pt idx="2292">
                  <c:v>1992</c:v>
                </c:pt>
                <c:pt idx="2293">
                  <c:v>1993</c:v>
                </c:pt>
                <c:pt idx="2294">
                  <c:v>1994</c:v>
                </c:pt>
                <c:pt idx="2295">
                  <c:v>1995</c:v>
                </c:pt>
                <c:pt idx="2296">
                  <c:v>1996</c:v>
                </c:pt>
                <c:pt idx="2297">
                  <c:v>1997</c:v>
                </c:pt>
                <c:pt idx="2298">
                  <c:v>1998</c:v>
                </c:pt>
                <c:pt idx="2299">
                  <c:v>1999</c:v>
                </c:pt>
                <c:pt idx="2300">
                  <c:v>2000</c:v>
                </c:pt>
                <c:pt idx="2301">
                  <c:v>2001</c:v>
                </c:pt>
                <c:pt idx="2302">
                  <c:v>2002</c:v>
                </c:pt>
                <c:pt idx="2303">
                  <c:v>2003</c:v>
                </c:pt>
                <c:pt idx="2304">
                  <c:v>2004</c:v>
                </c:pt>
                <c:pt idx="2305">
                  <c:v>2005</c:v>
                </c:pt>
                <c:pt idx="2306">
                  <c:v>2006</c:v>
                </c:pt>
                <c:pt idx="2307">
                  <c:v>2007</c:v>
                </c:pt>
                <c:pt idx="2308">
                  <c:v>2008</c:v>
                </c:pt>
                <c:pt idx="2309">
                  <c:v>2009</c:v>
                </c:pt>
                <c:pt idx="2310">
                  <c:v>2010</c:v>
                </c:pt>
                <c:pt idx="2311">
                  <c:v>2011</c:v>
                </c:pt>
                <c:pt idx="2312">
                  <c:v>2012</c:v>
                </c:pt>
                <c:pt idx="2313">
                  <c:v>2013</c:v>
                </c:pt>
                <c:pt idx="2314">
                  <c:v>2014</c:v>
                </c:pt>
                <c:pt idx="2315">
                  <c:v>2015</c:v>
                </c:pt>
                <c:pt idx="2316">
                  <c:v>2016</c:v>
                </c:pt>
                <c:pt idx="2317">
                  <c:v>2017</c:v>
                </c:pt>
                <c:pt idx="2318">
                  <c:v>2018</c:v>
                </c:pt>
                <c:pt idx="2319">
                  <c:v>2019</c:v>
                </c:pt>
                <c:pt idx="2320">
                  <c:v>2020</c:v>
                </c:pt>
                <c:pt idx="2321">
                  <c:v>2021</c:v>
                </c:pt>
                <c:pt idx="2322">
                  <c:v>2022</c:v>
                </c:pt>
                <c:pt idx="2323">
                  <c:v>2023</c:v>
                </c:pt>
                <c:pt idx="2324">
                  <c:v>2024</c:v>
                </c:pt>
                <c:pt idx="2325">
                  <c:v>2025</c:v>
                </c:pt>
                <c:pt idx="2326">
                  <c:v>2026</c:v>
                </c:pt>
                <c:pt idx="2327">
                  <c:v>2027</c:v>
                </c:pt>
                <c:pt idx="2328">
                  <c:v>2028</c:v>
                </c:pt>
                <c:pt idx="2329">
                  <c:v>2029</c:v>
                </c:pt>
                <c:pt idx="2330">
                  <c:v>2030</c:v>
                </c:pt>
                <c:pt idx="2331">
                  <c:v>2031</c:v>
                </c:pt>
                <c:pt idx="2332">
                  <c:v>2032</c:v>
                </c:pt>
                <c:pt idx="2333">
                  <c:v>2033</c:v>
                </c:pt>
                <c:pt idx="2334">
                  <c:v>2034</c:v>
                </c:pt>
                <c:pt idx="2335">
                  <c:v>2035</c:v>
                </c:pt>
                <c:pt idx="2336">
                  <c:v>2036</c:v>
                </c:pt>
                <c:pt idx="2337">
                  <c:v>2037</c:v>
                </c:pt>
                <c:pt idx="2338">
                  <c:v>2038</c:v>
                </c:pt>
                <c:pt idx="2339">
                  <c:v>2039</c:v>
                </c:pt>
                <c:pt idx="2340">
                  <c:v>2040</c:v>
                </c:pt>
                <c:pt idx="2341">
                  <c:v>2041</c:v>
                </c:pt>
                <c:pt idx="2342">
                  <c:v>2042</c:v>
                </c:pt>
                <c:pt idx="2343">
                  <c:v>2043</c:v>
                </c:pt>
                <c:pt idx="2344">
                  <c:v>2044</c:v>
                </c:pt>
                <c:pt idx="2345">
                  <c:v>2045</c:v>
                </c:pt>
                <c:pt idx="2346">
                  <c:v>2046</c:v>
                </c:pt>
                <c:pt idx="2347">
                  <c:v>2047</c:v>
                </c:pt>
                <c:pt idx="2348">
                  <c:v>2048</c:v>
                </c:pt>
                <c:pt idx="2349">
                  <c:v>2049</c:v>
                </c:pt>
                <c:pt idx="2350">
                  <c:v>2050</c:v>
                </c:pt>
                <c:pt idx="2351">
                  <c:v>2051</c:v>
                </c:pt>
                <c:pt idx="2352">
                  <c:v>2052</c:v>
                </c:pt>
                <c:pt idx="2353">
                  <c:v>2053</c:v>
                </c:pt>
                <c:pt idx="2354">
                  <c:v>2054</c:v>
                </c:pt>
                <c:pt idx="2355">
                  <c:v>2055</c:v>
                </c:pt>
                <c:pt idx="2356">
                  <c:v>2056</c:v>
                </c:pt>
                <c:pt idx="2357">
                  <c:v>2057</c:v>
                </c:pt>
                <c:pt idx="2358">
                  <c:v>2058</c:v>
                </c:pt>
                <c:pt idx="2359">
                  <c:v>2059</c:v>
                </c:pt>
                <c:pt idx="2360">
                  <c:v>2060</c:v>
                </c:pt>
                <c:pt idx="2361">
                  <c:v>2061</c:v>
                </c:pt>
                <c:pt idx="2362">
                  <c:v>2062</c:v>
                </c:pt>
                <c:pt idx="2363">
                  <c:v>2063</c:v>
                </c:pt>
                <c:pt idx="2364">
                  <c:v>2064</c:v>
                </c:pt>
                <c:pt idx="2365">
                  <c:v>2065</c:v>
                </c:pt>
                <c:pt idx="2366">
                  <c:v>2066</c:v>
                </c:pt>
                <c:pt idx="2367">
                  <c:v>2067</c:v>
                </c:pt>
                <c:pt idx="2368">
                  <c:v>2068</c:v>
                </c:pt>
                <c:pt idx="2369">
                  <c:v>2069</c:v>
                </c:pt>
                <c:pt idx="2370">
                  <c:v>2070</c:v>
                </c:pt>
                <c:pt idx="2371">
                  <c:v>2071</c:v>
                </c:pt>
                <c:pt idx="2372">
                  <c:v>2072</c:v>
                </c:pt>
                <c:pt idx="2373">
                  <c:v>2073</c:v>
                </c:pt>
                <c:pt idx="2374">
                  <c:v>2074</c:v>
                </c:pt>
                <c:pt idx="2375">
                  <c:v>2075</c:v>
                </c:pt>
                <c:pt idx="2376">
                  <c:v>2076</c:v>
                </c:pt>
                <c:pt idx="2377">
                  <c:v>2077</c:v>
                </c:pt>
                <c:pt idx="2378">
                  <c:v>2078</c:v>
                </c:pt>
                <c:pt idx="2379">
                  <c:v>2079</c:v>
                </c:pt>
                <c:pt idx="2380">
                  <c:v>2080</c:v>
                </c:pt>
                <c:pt idx="2381">
                  <c:v>2081</c:v>
                </c:pt>
                <c:pt idx="2382">
                  <c:v>2082</c:v>
                </c:pt>
                <c:pt idx="2383">
                  <c:v>2083</c:v>
                </c:pt>
                <c:pt idx="2384">
                  <c:v>2084</c:v>
                </c:pt>
                <c:pt idx="2385">
                  <c:v>2085</c:v>
                </c:pt>
                <c:pt idx="2386">
                  <c:v>2086</c:v>
                </c:pt>
                <c:pt idx="2387">
                  <c:v>2087</c:v>
                </c:pt>
                <c:pt idx="2388">
                  <c:v>2088</c:v>
                </c:pt>
                <c:pt idx="2389">
                  <c:v>2089</c:v>
                </c:pt>
                <c:pt idx="2390">
                  <c:v>2090</c:v>
                </c:pt>
                <c:pt idx="2391">
                  <c:v>2091</c:v>
                </c:pt>
                <c:pt idx="2392">
                  <c:v>2092</c:v>
                </c:pt>
                <c:pt idx="2393">
                  <c:v>2093</c:v>
                </c:pt>
                <c:pt idx="2394">
                  <c:v>2094</c:v>
                </c:pt>
                <c:pt idx="2395">
                  <c:v>2095</c:v>
                </c:pt>
                <c:pt idx="2396">
                  <c:v>2096</c:v>
                </c:pt>
                <c:pt idx="2397">
                  <c:v>2097</c:v>
                </c:pt>
                <c:pt idx="2398">
                  <c:v>2098</c:v>
                </c:pt>
                <c:pt idx="2399">
                  <c:v>2099</c:v>
                </c:pt>
                <c:pt idx="2400">
                  <c:v>2100</c:v>
                </c:pt>
                <c:pt idx="2401">
                  <c:v>2101</c:v>
                </c:pt>
                <c:pt idx="2402">
                  <c:v>2102</c:v>
                </c:pt>
                <c:pt idx="2403">
                  <c:v>2103</c:v>
                </c:pt>
                <c:pt idx="2404">
                  <c:v>2104</c:v>
                </c:pt>
                <c:pt idx="2405">
                  <c:v>2105</c:v>
                </c:pt>
                <c:pt idx="2406">
                  <c:v>2106</c:v>
                </c:pt>
                <c:pt idx="2407">
                  <c:v>2107</c:v>
                </c:pt>
                <c:pt idx="2408">
                  <c:v>2108</c:v>
                </c:pt>
                <c:pt idx="2409">
                  <c:v>2109</c:v>
                </c:pt>
                <c:pt idx="2410">
                  <c:v>2110</c:v>
                </c:pt>
                <c:pt idx="2411">
                  <c:v>2111</c:v>
                </c:pt>
                <c:pt idx="2412">
                  <c:v>2112</c:v>
                </c:pt>
                <c:pt idx="2413">
                  <c:v>2113</c:v>
                </c:pt>
                <c:pt idx="2414">
                  <c:v>2114</c:v>
                </c:pt>
                <c:pt idx="2415">
                  <c:v>2115</c:v>
                </c:pt>
                <c:pt idx="2416">
                  <c:v>2116</c:v>
                </c:pt>
                <c:pt idx="2417">
                  <c:v>2117</c:v>
                </c:pt>
                <c:pt idx="2418">
                  <c:v>2118</c:v>
                </c:pt>
                <c:pt idx="2419">
                  <c:v>2119</c:v>
                </c:pt>
                <c:pt idx="2420">
                  <c:v>2120</c:v>
                </c:pt>
                <c:pt idx="2421">
                  <c:v>2121</c:v>
                </c:pt>
                <c:pt idx="2422">
                  <c:v>2122</c:v>
                </c:pt>
                <c:pt idx="2423">
                  <c:v>2123</c:v>
                </c:pt>
                <c:pt idx="2424">
                  <c:v>2124</c:v>
                </c:pt>
                <c:pt idx="2425">
                  <c:v>2125</c:v>
                </c:pt>
                <c:pt idx="2426">
                  <c:v>2126</c:v>
                </c:pt>
                <c:pt idx="2427">
                  <c:v>2127</c:v>
                </c:pt>
                <c:pt idx="2428">
                  <c:v>2128</c:v>
                </c:pt>
                <c:pt idx="2429">
                  <c:v>2129</c:v>
                </c:pt>
                <c:pt idx="2430">
                  <c:v>2130</c:v>
                </c:pt>
                <c:pt idx="2431">
                  <c:v>2131</c:v>
                </c:pt>
                <c:pt idx="2432">
                  <c:v>2132</c:v>
                </c:pt>
                <c:pt idx="2433">
                  <c:v>2133</c:v>
                </c:pt>
                <c:pt idx="2434">
                  <c:v>2134</c:v>
                </c:pt>
                <c:pt idx="2435">
                  <c:v>2135</c:v>
                </c:pt>
                <c:pt idx="2436">
                  <c:v>2136</c:v>
                </c:pt>
                <c:pt idx="2437">
                  <c:v>2137</c:v>
                </c:pt>
                <c:pt idx="2438">
                  <c:v>2138</c:v>
                </c:pt>
                <c:pt idx="2439">
                  <c:v>2139</c:v>
                </c:pt>
                <c:pt idx="2440">
                  <c:v>2140</c:v>
                </c:pt>
                <c:pt idx="2441">
                  <c:v>2141</c:v>
                </c:pt>
                <c:pt idx="2442">
                  <c:v>2142</c:v>
                </c:pt>
                <c:pt idx="2443">
                  <c:v>2143</c:v>
                </c:pt>
                <c:pt idx="2444">
                  <c:v>2144</c:v>
                </c:pt>
                <c:pt idx="2445">
                  <c:v>2145</c:v>
                </c:pt>
                <c:pt idx="2446">
                  <c:v>2146</c:v>
                </c:pt>
                <c:pt idx="2447">
                  <c:v>2147</c:v>
                </c:pt>
                <c:pt idx="2448">
                  <c:v>2148</c:v>
                </c:pt>
                <c:pt idx="2449">
                  <c:v>2149</c:v>
                </c:pt>
                <c:pt idx="2450">
                  <c:v>2150</c:v>
                </c:pt>
                <c:pt idx="2451">
                  <c:v>2151</c:v>
                </c:pt>
                <c:pt idx="2452">
                  <c:v>2152</c:v>
                </c:pt>
                <c:pt idx="2453">
                  <c:v>2153</c:v>
                </c:pt>
                <c:pt idx="2454">
                  <c:v>2154</c:v>
                </c:pt>
                <c:pt idx="2455">
                  <c:v>2155</c:v>
                </c:pt>
                <c:pt idx="2456">
                  <c:v>2156</c:v>
                </c:pt>
                <c:pt idx="2457">
                  <c:v>2157</c:v>
                </c:pt>
                <c:pt idx="2458">
                  <c:v>2158</c:v>
                </c:pt>
                <c:pt idx="2459">
                  <c:v>2159</c:v>
                </c:pt>
                <c:pt idx="2460">
                  <c:v>2160</c:v>
                </c:pt>
                <c:pt idx="2461">
                  <c:v>2161</c:v>
                </c:pt>
                <c:pt idx="2462">
                  <c:v>2162</c:v>
                </c:pt>
                <c:pt idx="2463">
                  <c:v>2163</c:v>
                </c:pt>
                <c:pt idx="2464">
                  <c:v>2164</c:v>
                </c:pt>
                <c:pt idx="2465">
                  <c:v>2165</c:v>
                </c:pt>
                <c:pt idx="2466">
                  <c:v>2166</c:v>
                </c:pt>
                <c:pt idx="2467">
                  <c:v>2167</c:v>
                </c:pt>
                <c:pt idx="2468">
                  <c:v>2168</c:v>
                </c:pt>
                <c:pt idx="2469">
                  <c:v>2169</c:v>
                </c:pt>
                <c:pt idx="2470">
                  <c:v>2170</c:v>
                </c:pt>
                <c:pt idx="2471">
                  <c:v>2171</c:v>
                </c:pt>
                <c:pt idx="2472">
                  <c:v>2172</c:v>
                </c:pt>
                <c:pt idx="2473">
                  <c:v>2173</c:v>
                </c:pt>
                <c:pt idx="2474">
                  <c:v>2174</c:v>
                </c:pt>
                <c:pt idx="2475">
                  <c:v>2175</c:v>
                </c:pt>
                <c:pt idx="2476">
                  <c:v>2176</c:v>
                </c:pt>
                <c:pt idx="2477">
                  <c:v>2177</c:v>
                </c:pt>
                <c:pt idx="2478">
                  <c:v>2178</c:v>
                </c:pt>
                <c:pt idx="2479">
                  <c:v>2179</c:v>
                </c:pt>
                <c:pt idx="2480">
                  <c:v>2180</c:v>
                </c:pt>
                <c:pt idx="2481">
                  <c:v>2181</c:v>
                </c:pt>
                <c:pt idx="2482">
                  <c:v>2182</c:v>
                </c:pt>
                <c:pt idx="2483">
                  <c:v>2183</c:v>
                </c:pt>
                <c:pt idx="2484">
                  <c:v>2184</c:v>
                </c:pt>
                <c:pt idx="2485">
                  <c:v>2185</c:v>
                </c:pt>
                <c:pt idx="2486">
                  <c:v>2186</c:v>
                </c:pt>
                <c:pt idx="2487">
                  <c:v>2187</c:v>
                </c:pt>
                <c:pt idx="2488">
                  <c:v>2188</c:v>
                </c:pt>
                <c:pt idx="2489">
                  <c:v>2189</c:v>
                </c:pt>
                <c:pt idx="2490">
                  <c:v>2190</c:v>
                </c:pt>
                <c:pt idx="2491">
                  <c:v>2191</c:v>
                </c:pt>
                <c:pt idx="2492">
                  <c:v>2192</c:v>
                </c:pt>
                <c:pt idx="2493">
                  <c:v>2193</c:v>
                </c:pt>
                <c:pt idx="2494">
                  <c:v>2194</c:v>
                </c:pt>
                <c:pt idx="2495">
                  <c:v>2195</c:v>
                </c:pt>
                <c:pt idx="2496">
                  <c:v>2196</c:v>
                </c:pt>
                <c:pt idx="2497">
                  <c:v>2197</c:v>
                </c:pt>
                <c:pt idx="2498">
                  <c:v>2198</c:v>
                </c:pt>
                <c:pt idx="2499">
                  <c:v>2199</c:v>
                </c:pt>
                <c:pt idx="2500">
                  <c:v>2200</c:v>
                </c:pt>
                <c:pt idx="2501">
                  <c:v>2201</c:v>
                </c:pt>
                <c:pt idx="2502">
                  <c:v>2202</c:v>
                </c:pt>
                <c:pt idx="2503">
                  <c:v>2203</c:v>
                </c:pt>
                <c:pt idx="2504">
                  <c:v>2204</c:v>
                </c:pt>
                <c:pt idx="2505">
                  <c:v>2205</c:v>
                </c:pt>
                <c:pt idx="2506">
                  <c:v>2206</c:v>
                </c:pt>
                <c:pt idx="2507">
                  <c:v>2207</c:v>
                </c:pt>
                <c:pt idx="2508">
                  <c:v>2208</c:v>
                </c:pt>
                <c:pt idx="2509">
                  <c:v>2209</c:v>
                </c:pt>
                <c:pt idx="2510">
                  <c:v>2210</c:v>
                </c:pt>
                <c:pt idx="2511">
                  <c:v>2211</c:v>
                </c:pt>
                <c:pt idx="2512">
                  <c:v>2212</c:v>
                </c:pt>
                <c:pt idx="2513">
                  <c:v>2213</c:v>
                </c:pt>
                <c:pt idx="2514">
                  <c:v>2214</c:v>
                </c:pt>
                <c:pt idx="2515">
                  <c:v>2215</c:v>
                </c:pt>
                <c:pt idx="2516">
                  <c:v>2216</c:v>
                </c:pt>
                <c:pt idx="2517">
                  <c:v>2217</c:v>
                </c:pt>
                <c:pt idx="2518">
                  <c:v>2218</c:v>
                </c:pt>
                <c:pt idx="2519">
                  <c:v>2219</c:v>
                </c:pt>
                <c:pt idx="2520">
                  <c:v>2220</c:v>
                </c:pt>
                <c:pt idx="2521">
                  <c:v>2221</c:v>
                </c:pt>
                <c:pt idx="2522">
                  <c:v>2222</c:v>
                </c:pt>
                <c:pt idx="2523">
                  <c:v>2223</c:v>
                </c:pt>
                <c:pt idx="2524">
                  <c:v>2224</c:v>
                </c:pt>
                <c:pt idx="2525">
                  <c:v>2225</c:v>
                </c:pt>
                <c:pt idx="2526">
                  <c:v>2226</c:v>
                </c:pt>
                <c:pt idx="2527">
                  <c:v>2227</c:v>
                </c:pt>
                <c:pt idx="2528">
                  <c:v>2228</c:v>
                </c:pt>
                <c:pt idx="2529">
                  <c:v>2229</c:v>
                </c:pt>
                <c:pt idx="2530">
                  <c:v>2230</c:v>
                </c:pt>
                <c:pt idx="2531">
                  <c:v>2231</c:v>
                </c:pt>
                <c:pt idx="2532">
                  <c:v>2232</c:v>
                </c:pt>
                <c:pt idx="2533">
                  <c:v>2233</c:v>
                </c:pt>
                <c:pt idx="2534">
                  <c:v>2234</c:v>
                </c:pt>
                <c:pt idx="2535">
                  <c:v>2235</c:v>
                </c:pt>
                <c:pt idx="2536">
                  <c:v>2236</c:v>
                </c:pt>
                <c:pt idx="2537">
                  <c:v>2237</c:v>
                </c:pt>
                <c:pt idx="2538">
                  <c:v>2238</c:v>
                </c:pt>
                <c:pt idx="2539">
                  <c:v>2239</c:v>
                </c:pt>
                <c:pt idx="2540">
                  <c:v>2240</c:v>
                </c:pt>
                <c:pt idx="2541">
                  <c:v>2241</c:v>
                </c:pt>
                <c:pt idx="2542">
                  <c:v>2242</c:v>
                </c:pt>
                <c:pt idx="2543">
                  <c:v>2243</c:v>
                </c:pt>
                <c:pt idx="2544">
                  <c:v>2244</c:v>
                </c:pt>
                <c:pt idx="2545">
                  <c:v>2245</c:v>
                </c:pt>
                <c:pt idx="2546">
                  <c:v>2246</c:v>
                </c:pt>
                <c:pt idx="2547">
                  <c:v>2247</c:v>
                </c:pt>
                <c:pt idx="2548">
                  <c:v>2248</c:v>
                </c:pt>
                <c:pt idx="2549">
                  <c:v>2249</c:v>
                </c:pt>
                <c:pt idx="2550">
                  <c:v>2250</c:v>
                </c:pt>
                <c:pt idx="2551">
                  <c:v>2251</c:v>
                </c:pt>
                <c:pt idx="2552">
                  <c:v>2252</c:v>
                </c:pt>
                <c:pt idx="2553">
                  <c:v>2253</c:v>
                </c:pt>
                <c:pt idx="2554">
                  <c:v>2254</c:v>
                </c:pt>
                <c:pt idx="2555">
                  <c:v>2255</c:v>
                </c:pt>
                <c:pt idx="2556">
                  <c:v>2256</c:v>
                </c:pt>
                <c:pt idx="2557">
                  <c:v>2257</c:v>
                </c:pt>
                <c:pt idx="2558">
                  <c:v>2258</c:v>
                </c:pt>
                <c:pt idx="2559">
                  <c:v>2259</c:v>
                </c:pt>
                <c:pt idx="2560">
                  <c:v>2260</c:v>
                </c:pt>
                <c:pt idx="2561">
                  <c:v>2261</c:v>
                </c:pt>
                <c:pt idx="2562">
                  <c:v>2262</c:v>
                </c:pt>
                <c:pt idx="2563">
                  <c:v>2263</c:v>
                </c:pt>
                <c:pt idx="2564">
                  <c:v>2264</c:v>
                </c:pt>
                <c:pt idx="2565">
                  <c:v>2265</c:v>
                </c:pt>
                <c:pt idx="2566">
                  <c:v>2266</c:v>
                </c:pt>
                <c:pt idx="2567">
                  <c:v>2267</c:v>
                </c:pt>
                <c:pt idx="2568">
                  <c:v>2268</c:v>
                </c:pt>
                <c:pt idx="2569">
                  <c:v>2269</c:v>
                </c:pt>
                <c:pt idx="2570">
                  <c:v>2270</c:v>
                </c:pt>
                <c:pt idx="2571">
                  <c:v>2271</c:v>
                </c:pt>
                <c:pt idx="2572">
                  <c:v>2272</c:v>
                </c:pt>
                <c:pt idx="2573">
                  <c:v>2273</c:v>
                </c:pt>
                <c:pt idx="2574">
                  <c:v>2274</c:v>
                </c:pt>
                <c:pt idx="2575">
                  <c:v>2275</c:v>
                </c:pt>
                <c:pt idx="2576">
                  <c:v>2276</c:v>
                </c:pt>
                <c:pt idx="2577">
                  <c:v>2277</c:v>
                </c:pt>
                <c:pt idx="2578">
                  <c:v>2278</c:v>
                </c:pt>
                <c:pt idx="2579">
                  <c:v>2279</c:v>
                </c:pt>
                <c:pt idx="2580">
                  <c:v>2280</c:v>
                </c:pt>
                <c:pt idx="2581">
                  <c:v>2281</c:v>
                </c:pt>
                <c:pt idx="2582">
                  <c:v>2282</c:v>
                </c:pt>
                <c:pt idx="2583">
                  <c:v>2283</c:v>
                </c:pt>
                <c:pt idx="2584">
                  <c:v>2284</c:v>
                </c:pt>
                <c:pt idx="2585">
                  <c:v>2285</c:v>
                </c:pt>
                <c:pt idx="2586">
                  <c:v>2286</c:v>
                </c:pt>
                <c:pt idx="2587">
                  <c:v>2287</c:v>
                </c:pt>
                <c:pt idx="2588">
                  <c:v>2288</c:v>
                </c:pt>
                <c:pt idx="2589">
                  <c:v>2289</c:v>
                </c:pt>
                <c:pt idx="2590">
                  <c:v>2290</c:v>
                </c:pt>
                <c:pt idx="2591">
                  <c:v>2291</c:v>
                </c:pt>
                <c:pt idx="2592">
                  <c:v>2292</c:v>
                </c:pt>
                <c:pt idx="2593">
                  <c:v>2293</c:v>
                </c:pt>
                <c:pt idx="2594">
                  <c:v>2294</c:v>
                </c:pt>
                <c:pt idx="2595">
                  <c:v>2295</c:v>
                </c:pt>
                <c:pt idx="2596">
                  <c:v>2296</c:v>
                </c:pt>
                <c:pt idx="2597">
                  <c:v>2297</c:v>
                </c:pt>
                <c:pt idx="2598">
                  <c:v>2298</c:v>
                </c:pt>
                <c:pt idx="2599">
                  <c:v>2299</c:v>
                </c:pt>
                <c:pt idx="2600">
                  <c:v>2300</c:v>
                </c:pt>
                <c:pt idx="2601">
                  <c:v>2301</c:v>
                </c:pt>
                <c:pt idx="2602">
                  <c:v>2302</c:v>
                </c:pt>
                <c:pt idx="2603">
                  <c:v>2303</c:v>
                </c:pt>
                <c:pt idx="2604">
                  <c:v>2304</c:v>
                </c:pt>
                <c:pt idx="2605">
                  <c:v>2305</c:v>
                </c:pt>
                <c:pt idx="2606">
                  <c:v>2306</c:v>
                </c:pt>
                <c:pt idx="2607">
                  <c:v>2307</c:v>
                </c:pt>
                <c:pt idx="2608">
                  <c:v>2308</c:v>
                </c:pt>
                <c:pt idx="2609">
                  <c:v>2309</c:v>
                </c:pt>
                <c:pt idx="2610">
                  <c:v>2310</c:v>
                </c:pt>
                <c:pt idx="2611">
                  <c:v>2311</c:v>
                </c:pt>
                <c:pt idx="2612">
                  <c:v>2312</c:v>
                </c:pt>
                <c:pt idx="2613">
                  <c:v>2313</c:v>
                </c:pt>
                <c:pt idx="2614">
                  <c:v>2314</c:v>
                </c:pt>
                <c:pt idx="2615">
                  <c:v>2315</c:v>
                </c:pt>
                <c:pt idx="2616">
                  <c:v>2316</c:v>
                </c:pt>
                <c:pt idx="2617">
                  <c:v>2317</c:v>
                </c:pt>
                <c:pt idx="2618">
                  <c:v>2318</c:v>
                </c:pt>
                <c:pt idx="2619">
                  <c:v>2319</c:v>
                </c:pt>
                <c:pt idx="2620">
                  <c:v>2320</c:v>
                </c:pt>
                <c:pt idx="2621">
                  <c:v>2321</c:v>
                </c:pt>
                <c:pt idx="2622">
                  <c:v>2322</c:v>
                </c:pt>
                <c:pt idx="2623">
                  <c:v>2323</c:v>
                </c:pt>
                <c:pt idx="2624">
                  <c:v>2324</c:v>
                </c:pt>
                <c:pt idx="2625">
                  <c:v>2325</c:v>
                </c:pt>
                <c:pt idx="2626">
                  <c:v>2326</c:v>
                </c:pt>
                <c:pt idx="2627">
                  <c:v>2327</c:v>
                </c:pt>
                <c:pt idx="2628">
                  <c:v>2328</c:v>
                </c:pt>
                <c:pt idx="2629">
                  <c:v>2329</c:v>
                </c:pt>
                <c:pt idx="2630">
                  <c:v>2330</c:v>
                </c:pt>
                <c:pt idx="2631">
                  <c:v>2331</c:v>
                </c:pt>
                <c:pt idx="2632">
                  <c:v>2332</c:v>
                </c:pt>
                <c:pt idx="2633">
                  <c:v>2333</c:v>
                </c:pt>
                <c:pt idx="2634">
                  <c:v>2334</c:v>
                </c:pt>
                <c:pt idx="2635">
                  <c:v>2335</c:v>
                </c:pt>
                <c:pt idx="2636">
                  <c:v>2336</c:v>
                </c:pt>
                <c:pt idx="2637">
                  <c:v>2337</c:v>
                </c:pt>
                <c:pt idx="2638">
                  <c:v>2338</c:v>
                </c:pt>
                <c:pt idx="2639">
                  <c:v>2339</c:v>
                </c:pt>
                <c:pt idx="2640">
                  <c:v>2340</c:v>
                </c:pt>
                <c:pt idx="2641">
                  <c:v>2341</c:v>
                </c:pt>
                <c:pt idx="2642">
                  <c:v>2342</c:v>
                </c:pt>
                <c:pt idx="2643">
                  <c:v>2343</c:v>
                </c:pt>
                <c:pt idx="2644">
                  <c:v>2344</c:v>
                </c:pt>
                <c:pt idx="2645">
                  <c:v>2345</c:v>
                </c:pt>
                <c:pt idx="2646">
                  <c:v>2346</c:v>
                </c:pt>
                <c:pt idx="2647">
                  <c:v>2347</c:v>
                </c:pt>
                <c:pt idx="2648">
                  <c:v>2348</c:v>
                </c:pt>
                <c:pt idx="2649">
                  <c:v>2349</c:v>
                </c:pt>
                <c:pt idx="2650">
                  <c:v>2350</c:v>
                </c:pt>
                <c:pt idx="2651">
                  <c:v>2351</c:v>
                </c:pt>
                <c:pt idx="2652">
                  <c:v>2352</c:v>
                </c:pt>
                <c:pt idx="2653">
                  <c:v>2353</c:v>
                </c:pt>
                <c:pt idx="2654">
                  <c:v>2354</c:v>
                </c:pt>
                <c:pt idx="2655">
                  <c:v>2355</c:v>
                </c:pt>
                <c:pt idx="2656">
                  <c:v>2356</c:v>
                </c:pt>
                <c:pt idx="2657">
                  <c:v>2357</c:v>
                </c:pt>
                <c:pt idx="2658">
                  <c:v>2358</c:v>
                </c:pt>
                <c:pt idx="2659">
                  <c:v>2359</c:v>
                </c:pt>
                <c:pt idx="2660">
                  <c:v>2360</c:v>
                </c:pt>
                <c:pt idx="2661">
                  <c:v>2361</c:v>
                </c:pt>
                <c:pt idx="2662">
                  <c:v>2362</c:v>
                </c:pt>
                <c:pt idx="2663">
                  <c:v>2363</c:v>
                </c:pt>
                <c:pt idx="2664">
                  <c:v>2364</c:v>
                </c:pt>
                <c:pt idx="2665">
                  <c:v>2365</c:v>
                </c:pt>
                <c:pt idx="2666">
                  <c:v>2366</c:v>
                </c:pt>
                <c:pt idx="2667">
                  <c:v>2367</c:v>
                </c:pt>
                <c:pt idx="2668">
                  <c:v>2368</c:v>
                </c:pt>
                <c:pt idx="2669">
                  <c:v>2369</c:v>
                </c:pt>
                <c:pt idx="2670">
                  <c:v>2370</c:v>
                </c:pt>
                <c:pt idx="2671">
                  <c:v>2371</c:v>
                </c:pt>
                <c:pt idx="2672">
                  <c:v>2372</c:v>
                </c:pt>
                <c:pt idx="2673">
                  <c:v>2373</c:v>
                </c:pt>
                <c:pt idx="2674">
                  <c:v>2374</c:v>
                </c:pt>
                <c:pt idx="2675">
                  <c:v>2375</c:v>
                </c:pt>
                <c:pt idx="2676">
                  <c:v>2376</c:v>
                </c:pt>
                <c:pt idx="2677">
                  <c:v>2377</c:v>
                </c:pt>
                <c:pt idx="2678">
                  <c:v>2378</c:v>
                </c:pt>
                <c:pt idx="2679">
                  <c:v>2379</c:v>
                </c:pt>
                <c:pt idx="2680">
                  <c:v>2380</c:v>
                </c:pt>
                <c:pt idx="2681">
                  <c:v>2381</c:v>
                </c:pt>
                <c:pt idx="2682">
                  <c:v>2382</c:v>
                </c:pt>
                <c:pt idx="2683">
                  <c:v>2383</c:v>
                </c:pt>
                <c:pt idx="2684">
                  <c:v>2384</c:v>
                </c:pt>
                <c:pt idx="2685">
                  <c:v>2385</c:v>
                </c:pt>
                <c:pt idx="2686">
                  <c:v>2386</c:v>
                </c:pt>
                <c:pt idx="2687">
                  <c:v>2387</c:v>
                </c:pt>
                <c:pt idx="2688">
                  <c:v>2388</c:v>
                </c:pt>
                <c:pt idx="2689">
                  <c:v>2389</c:v>
                </c:pt>
                <c:pt idx="2690">
                  <c:v>2390</c:v>
                </c:pt>
                <c:pt idx="2691">
                  <c:v>2391</c:v>
                </c:pt>
                <c:pt idx="2692">
                  <c:v>2392</c:v>
                </c:pt>
                <c:pt idx="2693">
                  <c:v>2393</c:v>
                </c:pt>
                <c:pt idx="2694">
                  <c:v>2394</c:v>
                </c:pt>
                <c:pt idx="2695">
                  <c:v>2395</c:v>
                </c:pt>
                <c:pt idx="2696">
                  <c:v>2396</c:v>
                </c:pt>
                <c:pt idx="2697">
                  <c:v>2397</c:v>
                </c:pt>
                <c:pt idx="2698">
                  <c:v>2398</c:v>
                </c:pt>
                <c:pt idx="2699">
                  <c:v>2399</c:v>
                </c:pt>
                <c:pt idx="2700">
                  <c:v>2400</c:v>
                </c:pt>
                <c:pt idx="2701">
                  <c:v>2401</c:v>
                </c:pt>
                <c:pt idx="2702">
                  <c:v>2402</c:v>
                </c:pt>
                <c:pt idx="2703">
                  <c:v>2403</c:v>
                </c:pt>
                <c:pt idx="2704">
                  <c:v>2404</c:v>
                </c:pt>
                <c:pt idx="2705">
                  <c:v>2405</c:v>
                </c:pt>
                <c:pt idx="2706">
                  <c:v>2406</c:v>
                </c:pt>
                <c:pt idx="2707">
                  <c:v>2407</c:v>
                </c:pt>
                <c:pt idx="2708">
                  <c:v>2408</c:v>
                </c:pt>
                <c:pt idx="2709">
                  <c:v>2409</c:v>
                </c:pt>
                <c:pt idx="2710">
                  <c:v>2410</c:v>
                </c:pt>
                <c:pt idx="2711">
                  <c:v>2411</c:v>
                </c:pt>
                <c:pt idx="2712">
                  <c:v>2412</c:v>
                </c:pt>
                <c:pt idx="2713">
                  <c:v>2413</c:v>
                </c:pt>
                <c:pt idx="2714">
                  <c:v>2414</c:v>
                </c:pt>
                <c:pt idx="2715">
                  <c:v>2415</c:v>
                </c:pt>
                <c:pt idx="2716">
                  <c:v>2416</c:v>
                </c:pt>
                <c:pt idx="2717">
                  <c:v>2417</c:v>
                </c:pt>
                <c:pt idx="2718">
                  <c:v>2418</c:v>
                </c:pt>
                <c:pt idx="2719">
                  <c:v>2419</c:v>
                </c:pt>
                <c:pt idx="2720">
                  <c:v>2420</c:v>
                </c:pt>
                <c:pt idx="2721">
                  <c:v>2421</c:v>
                </c:pt>
                <c:pt idx="2722">
                  <c:v>2422</c:v>
                </c:pt>
                <c:pt idx="2723">
                  <c:v>2423</c:v>
                </c:pt>
                <c:pt idx="2724">
                  <c:v>2424</c:v>
                </c:pt>
                <c:pt idx="2725">
                  <c:v>2425</c:v>
                </c:pt>
                <c:pt idx="2726">
                  <c:v>2426</c:v>
                </c:pt>
                <c:pt idx="2727">
                  <c:v>2427</c:v>
                </c:pt>
                <c:pt idx="2728">
                  <c:v>2428</c:v>
                </c:pt>
                <c:pt idx="2729">
                  <c:v>2429</c:v>
                </c:pt>
                <c:pt idx="2730">
                  <c:v>2430</c:v>
                </c:pt>
                <c:pt idx="2731">
                  <c:v>2431</c:v>
                </c:pt>
                <c:pt idx="2732">
                  <c:v>2432</c:v>
                </c:pt>
                <c:pt idx="2733">
                  <c:v>2433</c:v>
                </c:pt>
                <c:pt idx="2734">
                  <c:v>2434</c:v>
                </c:pt>
                <c:pt idx="2735">
                  <c:v>2435</c:v>
                </c:pt>
                <c:pt idx="2736">
                  <c:v>2436</c:v>
                </c:pt>
                <c:pt idx="2737">
                  <c:v>2437</c:v>
                </c:pt>
                <c:pt idx="2738">
                  <c:v>2438</c:v>
                </c:pt>
                <c:pt idx="2739">
                  <c:v>2439</c:v>
                </c:pt>
                <c:pt idx="2740">
                  <c:v>2440</c:v>
                </c:pt>
                <c:pt idx="2741">
                  <c:v>2441</c:v>
                </c:pt>
                <c:pt idx="2742">
                  <c:v>2442</c:v>
                </c:pt>
                <c:pt idx="2743">
                  <c:v>2443</c:v>
                </c:pt>
                <c:pt idx="2744">
                  <c:v>2444</c:v>
                </c:pt>
                <c:pt idx="2745">
                  <c:v>2445</c:v>
                </c:pt>
                <c:pt idx="2746">
                  <c:v>2446</c:v>
                </c:pt>
                <c:pt idx="2747">
                  <c:v>2447</c:v>
                </c:pt>
                <c:pt idx="2748">
                  <c:v>2448</c:v>
                </c:pt>
                <c:pt idx="2749">
                  <c:v>2449</c:v>
                </c:pt>
                <c:pt idx="2750">
                  <c:v>2450</c:v>
                </c:pt>
                <c:pt idx="2751">
                  <c:v>2451</c:v>
                </c:pt>
                <c:pt idx="2752">
                  <c:v>2452</c:v>
                </c:pt>
                <c:pt idx="2753">
                  <c:v>2453</c:v>
                </c:pt>
                <c:pt idx="2754">
                  <c:v>2454</c:v>
                </c:pt>
                <c:pt idx="2755">
                  <c:v>2455</c:v>
                </c:pt>
                <c:pt idx="2756">
                  <c:v>2456</c:v>
                </c:pt>
                <c:pt idx="2757">
                  <c:v>2457</c:v>
                </c:pt>
                <c:pt idx="2758">
                  <c:v>2458</c:v>
                </c:pt>
                <c:pt idx="2759">
                  <c:v>2459</c:v>
                </c:pt>
                <c:pt idx="2760">
                  <c:v>2460</c:v>
                </c:pt>
                <c:pt idx="2761">
                  <c:v>2461</c:v>
                </c:pt>
                <c:pt idx="2762">
                  <c:v>2462</c:v>
                </c:pt>
                <c:pt idx="2763">
                  <c:v>2463</c:v>
                </c:pt>
                <c:pt idx="2764">
                  <c:v>2464</c:v>
                </c:pt>
                <c:pt idx="2765">
                  <c:v>2465</c:v>
                </c:pt>
                <c:pt idx="2766">
                  <c:v>2466</c:v>
                </c:pt>
                <c:pt idx="2767">
                  <c:v>2467</c:v>
                </c:pt>
                <c:pt idx="2768">
                  <c:v>2468</c:v>
                </c:pt>
                <c:pt idx="2769">
                  <c:v>2469</c:v>
                </c:pt>
                <c:pt idx="2770">
                  <c:v>2470</c:v>
                </c:pt>
                <c:pt idx="2771">
                  <c:v>2471</c:v>
                </c:pt>
                <c:pt idx="2772">
                  <c:v>2472</c:v>
                </c:pt>
                <c:pt idx="2773">
                  <c:v>2473</c:v>
                </c:pt>
                <c:pt idx="2774">
                  <c:v>2474</c:v>
                </c:pt>
                <c:pt idx="2775">
                  <c:v>2475</c:v>
                </c:pt>
                <c:pt idx="2776">
                  <c:v>2476</c:v>
                </c:pt>
                <c:pt idx="2777">
                  <c:v>2477</c:v>
                </c:pt>
                <c:pt idx="2778">
                  <c:v>2478</c:v>
                </c:pt>
                <c:pt idx="2779">
                  <c:v>2479</c:v>
                </c:pt>
                <c:pt idx="2780">
                  <c:v>2480</c:v>
                </c:pt>
                <c:pt idx="2781">
                  <c:v>2481</c:v>
                </c:pt>
                <c:pt idx="2782">
                  <c:v>2482</c:v>
                </c:pt>
                <c:pt idx="2783">
                  <c:v>2483</c:v>
                </c:pt>
                <c:pt idx="2784">
                  <c:v>2484</c:v>
                </c:pt>
                <c:pt idx="2785">
                  <c:v>2485</c:v>
                </c:pt>
                <c:pt idx="2786">
                  <c:v>2486</c:v>
                </c:pt>
                <c:pt idx="2787">
                  <c:v>2487</c:v>
                </c:pt>
                <c:pt idx="2788">
                  <c:v>2488</c:v>
                </c:pt>
                <c:pt idx="2789">
                  <c:v>2489</c:v>
                </c:pt>
                <c:pt idx="2790">
                  <c:v>2490</c:v>
                </c:pt>
                <c:pt idx="2791">
                  <c:v>2491</c:v>
                </c:pt>
                <c:pt idx="2792">
                  <c:v>2492</c:v>
                </c:pt>
                <c:pt idx="2793">
                  <c:v>2493</c:v>
                </c:pt>
                <c:pt idx="2794">
                  <c:v>2494</c:v>
                </c:pt>
                <c:pt idx="2795">
                  <c:v>2495</c:v>
                </c:pt>
                <c:pt idx="2796">
                  <c:v>2496</c:v>
                </c:pt>
                <c:pt idx="2797">
                  <c:v>2497</c:v>
                </c:pt>
                <c:pt idx="2798">
                  <c:v>2498</c:v>
                </c:pt>
                <c:pt idx="2799">
                  <c:v>2499</c:v>
                </c:pt>
                <c:pt idx="2800">
                  <c:v>2500</c:v>
                </c:pt>
                <c:pt idx="2801">
                  <c:v>2501</c:v>
                </c:pt>
                <c:pt idx="2802">
                  <c:v>2502</c:v>
                </c:pt>
                <c:pt idx="2803">
                  <c:v>2503</c:v>
                </c:pt>
                <c:pt idx="2804">
                  <c:v>2504</c:v>
                </c:pt>
                <c:pt idx="2805">
                  <c:v>2505</c:v>
                </c:pt>
                <c:pt idx="2806">
                  <c:v>2506</c:v>
                </c:pt>
                <c:pt idx="2807">
                  <c:v>2507</c:v>
                </c:pt>
                <c:pt idx="2808">
                  <c:v>2508</c:v>
                </c:pt>
                <c:pt idx="2809">
                  <c:v>2509</c:v>
                </c:pt>
                <c:pt idx="2810">
                  <c:v>2510</c:v>
                </c:pt>
                <c:pt idx="2811">
                  <c:v>2511</c:v>
                </c:pt>
                <c:pt idx="2812">
                  <c:v>2512</c:v>
                </c:pt>
                <c:pt idx="2813">
                  <c:v>2513</c:v>
                </c:pt>
                <c:pt idx="2814">
                  <c:v>2514</c:v>
                </c:pt>
                <c:pt idx="2815">
                  <c:v>2515</c:v>
                </c:pt>
                <c:pt idx="2816">
                  <c:v>2516</c:v>
                </c:pt>
                <c:pt idx="2817">
                  <c:v>2517</c:v>
                </c:pt>
                <c:pt idx="2818">
                  <c:v>2518</c:v>
                </c:pt>
                <c:pt idx="2819">
                  <c:v>2519</c:v>
                </c:pt>
                <c:pt idx="2820">
                  <c:v>2520</c:v>
                </c:pt>
                <c:pt idx="2821">
                  <c:v>2521</c:v>
                </c:pt>
                <c:pt idx="2822">
                  <c:v>2522</c:v>
                </c:pt>
                <c:pt idx="2823">
                  <c:v>2523</c:v>
                </c:pt>
                <c:pt idx="2824">
                  <c:v>2524</c:v>
                </c:pt>
                <c:pt idx="2825">
                  <c:v>2525</c:v>
                </c:pt>
                <c:pt idx="2826">
                  <c:v>2526</c:v>
                </c:pt>
                <c:pt idx="2827">
                  <c:v>2527</c:v>
                </c:pt>
                <c:pt idx="2828">
                  <c:v>2528</c:v>
                </c:pt>
                <c:pt idx="2829">
                  <c:v>2529</c:v>
                </c:pt>
                <c:pt idx="2830">
                  <c:v>2530</c:v>
                </c:pt>
                <c:pt idx="2831">
                  <c:v>2531</c:v>
                </c:pt>
                <c:pt idx="2832">
                  <c:v>2532</c:v>
                </c:pt>
                <c:pt idx="2833">
                  <c:v>2533</c:v>
                </c:pt>
                <c:pt idx="2834">
                  <c:v>2534</c:v>
                </c:pt>
                <c:pt idx="2835">
                  <c:v>2535</c:v>
                </c:pt>
                <c:pt idx="2836">
                  <c:v>2536</c:v>
                </c:pt>
                <c:pt idx="2837">
                  <c:v>2537</c:v>
                </c:pt>
                <c:pt idx="2838">
                  <c:v>2538</c:v>
                </c:pt>
                <c:pt idx="2839">
                  <c:v>2539</c:v>
                </c:pt>
                <c:pt idx="2840">
                  <c:v>2540</c:v>
                </c:pt>
                <c:pt idx="2841">
                  <c:v>2541</c:v>
                </c:pt>
                <c:pt idx="2842">
                  <c:v>2542</c:v>
                </c:pt>
                <c:pt idx="2843">
                  <c:v>2543</c:v>
                </c:pt>
                <c:pt idx="2844">
                  <c:v>2544</c:v>
                </c:pt>
                <c:pt idx="2845">
                  <c:v>2545</c:v>
                </c:pt>
                <c:pt idx="2846">
                  <c:v>2546</c:v>
                </c:pt>
                <c:pt idx="2847">
                  <c:v>2547</c:v>
                </c:pt>
                <c:pt idx="2848">
                  <c:v>2548</c:v>
                </c:pt>
                <c:pt idx="2849">
                  <c:v>2549</c:v>
                </c:pt>
                <c:pt idx="2850">
                  <c:v>2550</c:v>
                </c:pt>
                <c:pt idx="2851">
                  <c:v>2551</c:v>
                </c:pt>
                <c:pt idx="2852">
                  <c:v>2552</c:v>
                </c:pt>
                <c:pt idx="2853">
                  <c:v>2553</c:v>
                </c:pt>
                <c:pt idx="2854">
                  <c:v>2554</c:v>
                </c:pt>
                <c:pt idx="2855">
                  <c:v>2555</c:v>
                </c:pt>
                <c:pt idx="2856">
                  <c:v>2556</c:v>
                </c:pt>
                <c:pt idx="2857">
                  <c:v>2557</c:v>
                </c:pt>
                <c:pt idx="2858">
                  <c:v>2558</c:v>
                </c:pt>
                <c:pt idx="2859">
                  <c:v>2559</c:v>
                </c:pt>
                <c:pt idx="2860">
                  <c:v>2560</c:v>
                </c:pt>
                <c:pt idx="2861">
                  <c:v>2561</c:v>
                </c:pt>
                <c:pt idx="2862">
                  <c:v>2562</c:v>
                </c:pt>
                <c:pt idx="2863">
                  <c:v>2563</c:v>
                </c:pt>
                <c:pt idx="2864">
                  <c:v>2564</c:v>
                </c:pt>
                <c:pt idx="2865">
                  <c:v>2565</c:v>
                </c:pt>
                <c:pt idx="2866">
                  <c:v>2566</c:v>
                </c:pt>
                <c:pt idx="2867">
                  <c:v>2567</c:v>
                </c:pt>
                <c:pt idx="2868">
                  <c:v>2568</c:v>
                </c:pt>
                <c:pt idx="2869">
                  <c:v>2569</c:v>
                </c:pt>
                <c:pt idx="2870">
                  <c:v>2570</c:v>
                </c:pt>
                <c:pt idx="2871">
                  <c:v>2571</c:v>
                </c:pt>
                <c:pt idx="2872">
                  <c:v>2572</c:v>
                </c:pt>
                <c:pt idx="2873">
                  <c:v>2573</c:v>
                </c:pt>
                <c:pt idx="2874">
                  <c:v>2574</c:v>
                </c:pt>
                <c:pt idx="2875">
                  <c:v>2575</c:v>
                </c:pt>
                <c:pt idx="2876">
                  <c:v>2576</c:v>
                </c:pt>
                <c:pt idx="2877">
                  <c:v>2577</c:v>
                </c:pt>
                <c:pt idx="2878">
                  <c:v>2578</c:v>
                </c:pt>
                <c:pt idx="2879">
                  <c:v>2579</c:v>
                </c:pt>
                <c:pt idx="2880">
                  <c:v>2580</c:v>
                </c:pt>
                <c:pt idx="2881">
                  <c:v>2581</c:v>
                </c:pt>
                <c:pt idx="2882">
                  <c:v>2582</c:v>
                </c:pt>
                <c:pt idx="2883">
                  <c:v>2583</c:v>
                </c:pt>
                <c:pt idx="2884">
                  <c:v>2584</c:v>
                </c:pt>
                <c:pt idx="2885">
                  <c:v>2585</c:v>
                </c:pt>
                <c:pt idx="2886">
                  <c:v>2586</c:v>
                </c:pt>
                <c:pt idx="2887">
                  <c:v>2587</c:v>
                </c:pt>
                <c:pt idx="2888">
                  <c:v>2588</c:v>
                </c:pt>
                <c:pt idx="2889">
                  <c:v>2589</c:v>
                </c:pt>
                <c:pt idx="2890">
                  <c:v>2590</c:v>
                </c:pt>
                <c:pt idx="2891">
                  <c:v>2591</c:v>
                </c:pt>
                <c:pt idx="2892">
                  <c:v>2592</c:v>
                </c:pt>
                <c:pt idx="2893">
                  <c:v>2593</c:v>
                </c:pt>
                <c:pt idx="2894">
                  <c:v>2594</c:v>
                </c:pt>
                <c:pt idx="2895">
                  <c:v>2595</c:v>
                </c:pt>
                <c:pt idx="2896">
                  <c:v>2596</c:v>
                </c:pt>
                <c:pt idx="2897">
                  <c:v>2597</c:v>
                </c:pt>
                <c:pt idx="2898">
                  <c:v>2598</c:v>
                </c:pt>
                <c:pt idx="2899">
                  <c:v>2599</c:v>
                </c:pt>
                <c:pt idx="2900">
                  <c:v>2600</c:v>
                </c:pt>
                <c:pt idx="2901">
                  <c:v>2601</c:v>
                </c:pt>
                <c:pt idx="2902">
                  <c:v>2602</c:v>
                </c:pt>
                <c:pt idx="2903">
                  <c:v>2603</c:v>
                </c:pt>
                <c:pt idx="2904">
                  <c:v>2604</c:v>
                </c:pt>
                <c:pt idx="2905">
                  <c:v>2605</c:v>
                </c:pt>
                <c:pt idx="2906">
                  <c:v>2606</c:v>
                </c:pt>
                <c:pt idx="2907">
                  <c:v>2607</c:v>
                </c:pt>
                <c:pt idx="2908">
                  <c:v>2608</c:v>
                </c:pt>
                <c:pt idx="2909">
                  <c:v>2609</c:v>
                </c:pt>
                <c:pt idx="2910">
                  <c:v>2610</c:v>
                </c:pt>
                <c:pt idx="2911">
                  <c:v>2611</c:v>
                </c:pt>
                <c:pt idx="2912">
                  <c:v>2612</c:v>
                </c:pt>
                <c:pt idx="2913">
                  <c:v>2613</c:v>
                </c:pt>
                <c:pt idx="2914">
                  <c:v>2614</c:v>
                </c:pt>
                <c:pt idx="2915">
                  <c:v>2615</c:v>
                </c:pt>
                <c:pt idx="2916">
                  <c:v>2616</c:v>
                </c:pt>
                <c:pt idx="2917">
                  <c:v>2617</c:v>
                </c:pt>
                <c:pt idx="2918">
                  <c:v>2618</c:v>
                </c:pt>
                <c:pt idx="2919">
                  <c:v>2619</c:v>
                </c:pt>
                <c:pt idx="2920">
                  <c:v>2620</c:v>
                </c:pt>
                <c:pt idx="2921">
                  <c:v>2621</c:v>
                </c:pt>
                <c:pt idx="2922">
                  <c:v>2622</c:v>
                </c:pt>
                <c:pt idx="2923">
                  <c:v>2623</c:v>
                </c:pt>
                <c:pt idx="2924">
                  <c:v>2624</c:v>
                </c:pt>
                <c:pt idx="2925">
                  <c:v>2625</c:v>
                </c:pt>
                <c:pt idx="2926">
                  <c:v>2626</c:v>
                </c:pt>
                <c:pt idx="2927">
                  <c:v>2627</c:v>
                </c:pt>
                <c:pt idx="2928">
                  <c:v>2628</c:v>
                </c:pt>
                <c:pt idx="2929">
                  <c:v>2629</c:v>
                </c:pt>
                <c:pt idx="2930">
                  <c:v>2630</c:v>
                </c:pt>
                <c:pt idx="2931">
                  <c:v>2631</c:v>
                </c:pt>
                <c:pt idx="2932">
                  <c:v>2632</c:v>
                </c:pt>
                <c:pt idx="2933">
                  <c:v>2633</c:v>
                </c:pt>
                <c:pt idx="2934">
                  <c:v>2634</c:v>
                </c:pt>
                <c:pt idx="2935">
                  <c:v>2635</c:v>
                </c:pt>
                <c:pt idx="2936">
                  <c:v>2636</c:v>
                </c:pt>
                <c:pt idx="2937">
                  <c:v>2637</c:v>
                </c:pt>
                <c:pt idx="2938">
                  <c:v>2638</c:v>
                </c:pt>
                <c:pt idx="2939">
                  <c:v>2639</c:v>
                </c:pt>
                <c:pt idx="2940">
                  <c:v>2640</c:v>
                </c:pt>
                <c:pt idx="2941">
                  <c:v>2641</c:v>
                </c:pt>
                <c:pt idx="2942">
                  <c:v>2642</c:v>
                </c:pt>
                <c:pt idx="2943">
                  <c:v>2643</c:v>
                </c:pt>
                <c:pt idx="2944">
                  <c:v>2644</c:v>
                </c:pt>
                <c:pt idx="2945">
                  <c:v>2645</c:v>
                </c:pt>
                <c:pt idx="2946">
                  <c:v>2646</c:v>
                </c:pt>
                <c:pt idx="2947">
                  <c:v>2647</c:v>
                </c:pt>
                <c:pt idx="2948">
                  <c:v>2648</c:v>
                </c:pt>
                <c:pt idx="2949">
                  <c:v>2649</c:v>
                </c:pt>
                <c:pt idx="2950">
                  <c:v>2650</c:v>
                </c:pt>
                <c:pt idx="2951">
                  <c:v>2651</c:v>
                </c:pt>
                <c:pt idx="2952">
                  <c:v>2652</c:v>
                </c:pt>
                <c:pt idx="2953">
                  <c:v>2653</c:v>
                </c:pt>
                <c:pt idx="2954">
                  <c:v>2654</c:v>
                </c:pt>
                <c:pt idx="2955">
                  <c:v>2655</c:v>
                </c:pt>
                <c:pt idx="2956">
                  <c:v>2656</c:v>
                </c:pt>
                <c:pt idx="2957">
                  <c:v>2657</c:v>
                </c:pt>
                <c:pt idx="2958">
                  <c:v>2658</c:v>
                </c:pt>
                <c:pt idx="2959">
                  <c:v>2659</c:v>
                </c:pt>
                <c:pt idx="2960">
                  <c:v>2660</c:v>
                </c:pt>
                <c:pt idx="2961">
                  <c:v>2661</c:v>
                </c:pt>
                <c:pt idx="2962">
                  <c:v>2662</c:v>
                </c:pt>
                <c:pt idx="2963">
                  <c:v>2663</c:v>
                </c:pt>
                <c:pt idx="2964">
                  <c:v>2664</c:v>
                </c:pt>
                <c:pt idx="2965">
                  <c:v>2665</c:v>
                </c:pt>
                <c:pt idx="2966">
                  <c:v>2666</c:v>
                </c:pt>
                <c:pt idx="2967">
                  <c:v>2667</c:v>
                </c:pt>
                <c:pt idx="2968">
                  <c:v>2668</c:v>
                </c:pt>
                <c:pt idx="2969">
                  <c:v>2669</c:v>
                </c:pt>
                <c:pt idx="2970">
                  <c:v>2670</c:v>
                </c:pt>
                <c:pt idx="2971">
                  <c:v>2671</c:v>
                </c:pt>
                <c:pt idx="2972">
                  <c:v>2672</c:v>
                </c:pt>
                <c:pt idx="2973">
                  <c:v>2673</c:v>
                </c:pt>
                <c:pt idx="2974">
                  <c:v>2674</c:v>
                </c:pt>
                <c:pt idx="2975">
                  <c:v>2675</c:v>
                </c:pt>
                <c:pt idx="2976">
                  <c:v>2676</c:v>
                </c:pt>
                <c:pt idx="2977">
                  <c:v>2677</c:v>
                </c:pt>
                <c:pt idx="2978">
                  <c:v>2678</c:v>
                </c:pt>
                <c:pt idx="2979">
                  <c:v>2679</c:v>
                </c:pt>
                <c:pt idx="2980">
                  <c:v>2680</c:v>
                </c:pt>
                <c:pt idx="2981">
                  <c:v>2681</c:v>
                </c:pt>
                <c:pt idx="2982">
                  <c:v>2682</c:v>
                </c:pt>
                <c:pt idx="2983">
                  <c:v>2683</c:v>
                </c:pt>
                <c:pt idx="2984">
                  <c:v>2684</c:v>
                </c:pt>
                <c:pt idx="2985">
                  <c:v>2685</c:v>
                </c:pt>
                <c:pt idx="2986">
                  <c:v>2686</c:v>
                </c:pt>
                <c:pt idx="2987">
                  <c:v>2687</c:v>
                </c:pt>
                <c:pt idx="2988">
                  <c:v>2688</c:v>
                </c:pt>
                <c:pt idx="2989">
                  <c:v>2689</c:v>
                </c:pt>
                <c:pt idx="2990">
                  <c:v>2690</c:v>
                </c:pt>
                <c:pt idx="2991">
                  <c:v>2691</c:v>
                </c:pt>
                <c:pt idx="2992">
                  <c:v>2692</c:v>
                </c:pt>
                <c:pt idx="2993">
                  <c:v>2693</c:v>
                </c:pt>
                <c:pt idx="2994">
                  <c:v>2694</c:v>
                </c:pt>
                <c:pt idx="2995">
                  <c:v>2695</c:v>
                </c:pt>
                <c:pt idx="2996">
                  <c:v>2696</c:v>
                </c:pt>
                <c:pt idx="2997">
                  <c:v>2697</c:v>
                </c:pt>
                <c:pt idx="2998">
                  <c:v>2698</c:v>
                </c:pt>
                <c:pt idx="2999">
                  <c:v>2699</c:v>
                </c:pt>
                <c:pt idx="3000">
                  <c:v>2700</c:v>
                </c:pt>
                <c:pt idx="3001">
                  <c:v>2701</c:v>
                </c:pt>
                <c:pt idx="3002">
                  <c:v>2702</c:v>
                </c:pt>
                <c:pt idx="3003">
                  <c:v>2703</c:v>
                </c:pt>
                <c:pt idx="3004">
                  <c:v>2704</c:v>
                </c:pt>
                <c:pt idx="3005">
                  <c:v>2705</c:v>
                </c:pt>
                <c:pt idx="3006">
                  <c:v>2706</c:v>
                </c:pt>
                <c:pt idx="3007">
                  <c:v>2707</c:v>
                </c:pt>
                <c:pt idx="3008">
                  <c:v>2708</c:v>
                </c:pt>
                <c:pt idx="3009">
                  <c:v>2709</c:v>
                </c:pt>
                <c:pt idx="3010">
                  <c:v>2710</c:v>
                </c:pt>
                <c:pt idx="3011">
                  <c:v>2711</c:v>
                </c:pt>
                <c:pt idx="3012">
                  <c:v>2712</c:v>
                </c:pt>
                <c:pt idx="3013">
                  <c:v>2713</c:v>
                </c:pt>
                <c:pt idx="3014">
                  <c:v>2714</c:v>
                </c:pt>
                <c:pt idx="3015">
                  <c:v>2715</c:v>
                </c:pt>
                <c:pt idx="3016">
                  <c:v>2716</c:v>
                </c:pt>
                <c:pt idx="3017">
                  <c:v>2717</c:v>
                </c:pt>
                <c:pt idx="3018">
                  <c:v>2718</c:v>
                </c:pt>
                <c:pt idx="3019">
                  <c:v>2719</c:v>
                </c:pt>
                <c:pt idx="3020">
                  <c:v>2720</c:v>
                </c:pt>
                <c:pt idx="3021">
                  <c:v>2721</c:v>
                </c:pt>
                <c:pt idx="3022">
                  <c:v>2722</c:v>
                </c:pt>
                <c:pt idx="3023">
                  <c:v>2723</c:v>
                </c:pt>
                <c:pt idx="3024">
                  <c:v>2724</c:v>
                </c:pt>
                <c:pt idx="3025">
                  <c:v>2725</c:v>
                </c:pt>
                <c:pt idx="3026">
                  <c:v>2726</c:v>
                </c:pt>
                <c:pt idx="3027">
                  <c:v>2727</c:v>
                </c:pt>
                <c:pt idx="3028">
                  <c:v>2728</c:v>
                </c:pt>
                <c:pt idx="3029">
                  <c:v>2729</c:v>
                </c:pt>
                <c:pt idx="3030">
                  <c:v>2730</c:v>
                </c:pt>
                <c:pt idx="3031">
                  <c:v>2731</c:v>
                </c:pt>
                <c:pt idx="3032">
                  <c:v>2732</c:v>
                </c:pt>
                <c:pt idx="3033">
                  <c:v>2733</c:v>
                </c:pt>
                <c:pt idx="3034">
                  <c:v>2734</c:v>
                </c:pt>
                <c:pt idx="3035">
                  <c:v>2735</c:v>
                </c:pt>
                <c:pt idx="3036">
                  <c:v>2736</c:v>
                </c:pt>
                <c:pt idx="3037">
                  <c:v>2737</c:v>
                </c:pt>
                <c:pt idx="3038">
                  <c:v>2738</c:v>
                </c:pt>
                <c:pt idx="3039">
                  <c:v>2739</c:v>
                </c:pt>
                <c:pt idx="3040">
                  <c:v>2740</c:v>
                </c:pt>
                <c:pt idx="3041">
                  <c:v>2741</c:v>
                </c:pt>
                <c:pt idx="3042">
                  <c:v>2742</c:v>
                </c:pt>
                <c:pt idx="3043">
                  <c:v>2743</c:v>
                </c:pt>
                <c:pt idx="3044">
                  <c:v>2744</c:v>
                </c:pt>
                <c:pt idx="3045">
                  <c:v>2745</c:v>
                </c:pt>
                <c:pt idx="3046">
                  <c:v>2746</c:v>
                </c:pt>
                <c:pt idx="3047">
                  <c:v>2747</c:v>
                </c:pt>
                <c:pt idx="3048">
                  <c:v>2748</c:v>
                </c:pt>
                <c:pt idx="3049">
                  <c:v>2749</c:v>
                </c:pt>
                <c:pt idx="3050">
                  <c:v>2750</c:v>
                </c:pt>
                <c:pt idx="3051">
                  <c:v>2751</c:v>
                </c:pt>
                <c:pt idx="3052">
                  <c:v>2752</c:v>
                </c:pt>
                <c:pt idx="3053">
                  <c:v>2753</c:v>
                </c:pt>
                <c:pt idx="3054">
                  <c:v>2754</c:v>
                </c:pt>
                <c:pt idx="3055">
                  <c:v>2755</c:v>
                </c:pt>
                <c:pt idx="3056">
                  <c:v>2756</c:v>
                </c:pt>
                <c:pt idx="3057">
                  <c:v>2757</c:v>
                </c:pt>
                <c:pt idx="3058">
                  <c:v>2758</c:v>
                </c:pt>
                <c:pt idx="3059">
                  <c:v>2759</c:v>
                </c:pt>
                <c:pt idx="3060">
                  <c:v>2760</c:v>
                </c:pt>
                <c:pt idx="3061">
                  <c:v>2761</c:v>
                </c:pt>
                <c:pt idx="3062">
                  <c:v>2762</c:v>
                </c:pt>
                <c:pt idx="3063">
                  <c:v>2763</c:v>
                </c:pt>
                <c:pt idx="3064">
                  <c:v>2764</c:v>
                </c:pt>
                <c:pt idx="3065">
                  <c:v>2765</c:v>
                </c:pt>
                <c:pt idx="3066">
                  <c:v>2766</c:v>
                </c:pt>
                <c:pt idx="3067">
                  <c:v>2767</c:v>
                </c:pt>
                <c:pt idx="3068">
                  <c:v>2768</c:v>
                </c:pt>
                <c:pt idx="3069">
                  <c:v>2769</c:v>
                </c:pt>
                <c:pt idx="3070">
                  <c:v>2770</c:v>
                </c:pt>
                <c:pt idx="3071">
                  <c:v>2771</c:v>
                </c:pt>
                <c:pt idx="3072">
                  <c:v>2772</c:v>
                </c:pt>
                <c:pt idx="3073">
                  <c:v>2773</c:v>
                </c:pt>
                <c:pt idx="3074">
                  <c:v>2774</c:v>
                </c:pt>
                <c:pt idx="3075">
                  <c:v>2775</c:v>
                </c:pt>
                <c:pt idx="3076">
                  <c:v>2776</c:v>
                </c:pt>
                <c:pt idx="3077">
                  <c:v>2777</c:v>
                </c:pt>
                <c:pt idx="3078">
                  <c:v>2778</c:v>
                </c:pt>
                <c:pt idx="3079">
                  <c:v>2779</c:v>
                </c:pt>
                <c:pt idx="3080">
                  <c:v>2780</c:v>
                </c:pt>
                <c:pt idx="3081">
                  <c:v>2781</c:v>
                </c:pt>
                <c:pt idx="3082">
                  <c:v>2782</c:v>
                </c:pt>
                <c:pt idx="3083">
                  <c:v>2783</c:v>
                </c:pt>
                <c:pt idx="3084">
                  <c:v>2784</c:v>
                </c:pt>
                <c:pt idx="3085">
                  <c:v>2785</c:v>
                </c:pt>
                <c:pt idx="3086">
                  <c:v>2786</c:v>
                </c:pt>
                <c:pt idx="3087">
                  <c:v>2787</c:v>
                </c:pt>
                <c:pt idx="3088">
                  <c:v>2788</c:v>
                </c:pt>
                <c:pt idx="3089">
                  <c:v>2789</c:v>
                </c:pt>
                <c:pt idx="3090">
                  <c:v>2790</c:v>
                </c:pt>
                <c:pt idx="3091">
                  <c:v>2791</c:v>
                </c:pt>
                <c:pt idx="3092">
                  <c:v>2792</c:v>
                </c:pt>
                <c:pt idx="3093">
                  <c:v>2793</c:v>
                </c:pt>
                <c:pt idx="3094">
                  <c:v>2794</c:v>
                </c:pt>
                <c:pt idx="3095">
                  <c:v>2795</c:v>
                </c:pt>
                <c:pt idx="3096">
                  <c:v>2796</c:v>
                </c:pt>
                <c:pt idx="3097">
                  <c:v>2797</c:v>
                </c:pt>
                <c:pt idx="3098">
                  <c:v>2798</c:v>
                </c:pt>
                <c:pt idx="3099">
                  <c:v>2799</c:v>
                </c:pt>
                <c:pt idx="3100">
                  <c:v>2800</c:v>
                </c:pt>
                <c:pt idx="3101">
                  <c:v>2801</c:v>
                </c:pt>
                <c:pt idx="3102">
                  <c:v>2802</c:v>
                </c:pt>
                <c:pt idx="3103">
                  <c:v>2803</c:v>
                </c:pt>
                <c:pt idx="3104">
                  <c:v>2804</c:v>
                </c:pt>
                <c:pt idx="3105">
                  <c:v>2805</c:v>
                </c:pt>
                <c:pt idx="3106">
                  <c:v>2806</c:v>
                </c:pt>
                <c:pt idx="3107">
                  <c:v>2807</c:v>
                </c:pt>
                <c:pt idx="3108">
                  <c:v>2808</c:v>
                </c:pt>
                <c:pt idx="3109">
                  <c:v>2809</c:v>
                </c:pt>
                <c:pt idx="3110">
                  <c:v>2810</c:v>
                </c:pt>
                <c:pt idx="3111">
                  <c:v>2811</c:v>
                </c:pt>
                <c:pt idx="3112">
                  <c:v>2812</c:v>
                </c:pt>
                <c:pt idx="3113">
                  <c:v>2813</c:v>
                </c:pt>
                <c:pt idx="3114">
                  <c:v>2814</c:v>
                </c:pt>
                <c:pt idx="3115">
                  <c:v>2815</c:v>
                </c:pt>
                <c:pt idx="3116">
                  <c:v>2816</c:v>
                </c:pt>
                <c:pt idx="3117">
                  <c:v>2817</c:v>
                </c:pt>
                <c:pt idx="3118">
                  <c:v>2818</c:v>
                </c:pt>
                <c:pt idx="3119">
                  <c:v>2819</c:v>
                </c:pt>
                <c:pt idx="3120">
                  <c:v>2820</c:v>
                </c:pt>
                <c:pt idx="3121">
                  <c:v>2821</c:v>
                </c:pt>
                <c:pt idx="3122">
                  <c:v>2822</c:v>
                </c:pt>
                <c:pt idx="3123">
                  <c:v>2823</c:v>
                </c:pt>
                <c:pt idx="3124">
                  <c:v>2824</c:v>
                </c:pt>
                <c:pt idx="3125">
                  <c:v>2825</c:v>
                </c:pt>
                <c:pt idx="3126">
                  <c:v>2826</c:v>
                </c:pt>
                <c:pt idx="3127">
                  <c:v>2827</c:v>
                </c:pt>
                <c:pt idx="3128">
                  <c:v>2828</c:v>
                </c:pt>
                <c:pt idx="3129">
                  <c:v>2829</c:v>
                </c:pt>
                <c:pt idx="3130">
                  <c:v>2830</c:v>
                </c:pt>
                <c:pt idx="3131">
                  <c:v>2831</c:v>
                </c:pt>
                <c:pt idx="3132">
                  <c:v>2832</c:v>
                </c:pt>
                <c:pt idx="3133">
                  <c:v>2833</c:v>
                </c:pt>
                <c:pt idx="3134">
                  <c:v>2834</c:v>
                </c:pt>
                <c:pt idx="3135">
                  <c:v>2835</c:v>
                </c:pt>
                <c:pt idx="3136">
                  <c:v>2836</c:v>
                </c:pt>
                <c:pt idx="3137">
                  <c:v>2837</c:v>
                </c:pt>
                <c:pt idx="3138">
                  <c:v>2838</c:v>
                </c:pt>
                <c:pt idx="3139">
                  <c:v>2839</c:v>
                </c:pt>
                <c:pt idx="3140">
                  <c:v>2840</c:v>
                </c:pt>
                <c:pt idx="3141">
                  <c:v>2841</c:v>
                </c:pt>
                <c:pt idx="3142">
                  <c:v>2842</c:v>
                </c:pt>
                <c:pt idx="3143">
                  <c:v>2843</c:v>
                </c:pt>
                <c:pt idx="3144">
                  <c:v>2844</c:v>
                </c:pt>
                <c:pt idx="3145">
                  <c:v>2845</c:v>
                </c:pt>
                <c:pt idx="3146">
                  <c:v>2846</c:v>
                </c:pt>
                <c:pt idx="3147">
                  <c:v>2847</c:v>
                </c:pt>
                <c:pt idx="3148">
                  <c:v>2848</c:v>
                </c:pt>
                <c:pt idx="3149">
                  <c:v>2849</c:v>
                </c:pt>
                <c:pt idx="3150">
                  <c:v>2850</c:v>
                </c:pt>
                <c:pt idx="3151">
                  <c:v>2851</c:v>
                </c:pt>
                <c:pt idx="3152">
                  <c:v>2852</c:v>
                </c:pt>
                <c:pt idx="3153">
                  <c:v>2853</c:v>
                </c:pt>
                <c:pt idx="3154">
                  <c:v>2854</c:v>
                </c:pt>
                <c:pt idx="3155">
                  <c:v>2855</c:v>
                </c:pt>
                <c:pt idx="3156">
                  <c:v>2856</c:v>
                </c:pt>
                <c:pt idx="3157">
                  <c:v>2857</c:v>
                </c:pt>
                <c:pt idx="3158">
                  <c:v>2858</c:v>
                </c:pt>
                <c:pt idx="3159">
                  <c:v>2859</c:v>
                </c:pt>
                <c:pt idx="3160">
                  <c:v>2860</c:v>
                </c:pt>
                <c:pt idx="3161">
                  <c:v>2861</c:v>
                </c:pt>
                <c:pt idx="3162">
                  <c:v>2862</c:v>
                </c:pt>
                <c:pt idx="3163">
                  <c:v>2863</c:v>
                </c:pt>
                <c:pt idx="3164">
                  <c:v>2864</c:v>
                </c:pt>
                <c:pt idx="3165">
                  <c:v>2865</c:v>
                </c:pt>
                <c:pt idx="3166">
                  <c:v>2866</c:v>
                </c:pt>
                <c:pt idx="3167">
                  <c:v>2867</c:v>
                </c:pt>
                <c:pt idx="3168">
                  <c:v>2868</c:v>
                </c:pt>
                <c:pt idx="3169">
                  <c:v>2869</c:v>
                </c:pt>
                <c:pt idx="3170">
                  <c:v>2870</c:v>
                </c:pt>
                <c:pt idx="3171">
                  <c:v>2871</c:v>
                </c:pt>
                <c:pt idx="3172">
                  <c:v>2872</c:v>
                </c:pt>
                <c:pt idx="3173">
                  <c:v>2873</c:v>
                </c:pt>
                <c:pt idx="3174">
                  <c:v>2874</c:v>
                </c:pt>
                <c:pt idx="3175">
                  <c:v>2875</c:v>
                </c:pt>
                <c:pt idx="3176">
                  <c:v>2876</c:v>
                </c:pt>
                <c:pt idx="3177">
                  <c:v>2877</c:v>
                </c:pt>
                <c:pt idx="3178">
                  <c:v>2878</c:v>
                </c:pt>
                <c:pt idx="3179">
                  <c:v>2879</c:v>
                </c:pt>
                <c:pt idx="3180">
                  <c:v>2880</c:v>
                </c:pt>
                <c:pt idx="3181">
                  <c:v>2881</c:v>
                </c:pt>
                <c:pt idx="3182">
                  <c:v>2882</c:v>
                </c:pt>
                <c:pt idx="3183">
                  <c:v>2883</c:v>
                </c:pt>
                <c:pt idx="3184">
                  <c:v>2884</c:v>
                </c:pt>
                <c:pt idx="3185">
                  <c:v>2885</c:v>
                </c:pt>
                <c:pt idx="3186">
                  <c:v>2886</c:v>
                </c:pt>
                <c:pt idx="3187">
                  <c:v>2887</c:v>
                </c:pt>
                <c:pt idx="3188">
                  <c:v>2888</c:v>
                </c:pt>
                <c:pt idx="3189">
                  <c:v>2889</c:v>
                </c:pt>
                <c:pt idx="3190">
                  <c:v>2890</c:v>
                </c:pt>
                <c:pt idx="3191">
                  <c:v>2891</c:v>
                </c:pt>
                <c:pt idx="3192">
                  <c:v>2892</c:v>
                </c:pt>
                <c:pt idx="3193">
                  <c:v>2893</c:v>
                </c:pt>
                <c:pt idx="3194">
                  <c:v>2894</c:v>
                </c:pt>
                <c:pt idx="3195">
                  <c:v>2895</c:v>
                </c:pt>
                <c:pt idx="3196">
                  <c:v>2896</c:v>
                </c:pt>
                <c:pt idx="3197">
                  <c:v>2897</c:v>
                </c:pt>
                <c:pt idx="3198">
                  <c:v>2898</c:v>
                </c:pt>
                <c:pt idx="3199">
                  <c:v>2899</c:v>
                </c:pt>
                <c:pt idx="3200">
                  <c:v>2900</c:v>
                </c:pt>
                <c:pt idx="3201">
                  <c:v>2901</c:v>
                </c:pt>
                <c:pt idx="3202">
                  <c:v>2902</c:v>
                </c:pt>
                <c:pt idx="3203">
                  <c:v>2903</c:v>
                </c:pt>
                <c:pt idx="3204">
                  <c:v>2904</c:v>
                </c:pt>
                <c:pt idx="3205">
                  <c:v>2905</c:v>
                </c:pt>
                <c:pt idx="3206">
                  <c:v>2906</c:v>
                </c:pt>
                <c:pt idx="3207">
                  <c:v>2907</c:v>
                </c:pt>
                <c:pt idx="3208">
                  <c:v>2908</c:v>
                </c:pt>
                <c:pt idx="3209">
                  <c:v>2909</c:v>
                </c:pt>
                <c:pt idx="3210">
                  <c:v>2910</c:v>
                </c:pt>
                <c:pt idx="3211">
                  <c:v>2911</c:v>
                </c:pt>
                <c:pt idx="3212">
                  <c:v>2912</c:v>
                </c:pt>
                <c:pt idx="3213">
                  <c:v>2913</c:v>
                </c:pt>
                <c:pt idx="3214">
                  <c:v>2914</c:v>
                </c:pt>
                <c:pt idx="3215">
                  <c:v>2915</c:v>
                </c:pt>
                <c:pt idx="3216">
                  <c:v>2916</c:v>
                </c:pt>
                <c:pt idx="3217">
                  <c:v>2917</c:v>
                </c:pt>
                <c:pt idx="3218">
                  <c:v>2918</c:v>
                </c:pt>
                <c:pt idx="3219">
                  <c:v>2919</c:v>
                </c:pt>
                <c:pt idx="3220">
                  <c:v>2920</c:v>
                </c:pt>
                <c:pt idx="3221">
                  <c:v>2921</c:v>
                </c:pt>
                <c:pt idx="3222">
                  <c:v>2922</c:v>
                </c:pt>
                <c:pt idx="3223">
                  <c:v>2923</c:v>
                </c:pt>
                <c:pt idx="3224">
                  <c:v>2924</c:v>
                </c:pt>
                <c:pt idx="3225">
                  <c:v>2925</c:v>
                </c:pt>
                <c:pt idx="3226">
                  <c:v>2926</c:v>
                </c:pt>
                <c:pt idx="3227">
                  <c:v>2927</c:v>
                </c:pt>
                <c:pt idx="3228">
                  <c:v>2928</c:v>
                </c:pt>
                <c:pt idx="3229">
                  <c:v>2929</c:v>
                </c:pt>
                <c:pt idx="3230">
                  <c:v>2930</c:v>
                </c:pt>
                <c:pt idx="3231">
                  <c:v>2931</c:v>
                </c:pt>
                <c:pt idx="3232">
                  <c:v>2932</c:v>
                </c:pt>
                <c:pt idx="3233">
                  <c:v>2933</c:v>
                </c:pt>
                <c:pt idx="3234">
                  <c:v>2934</c:v>
                </c:pt>
                <c:pt idx="3235">
                  <c:v>2935</c:v>
                </c:pt>
                <c:pt idx="3236">
                  <c:v>2936</c:v>
                </c:pt>
                <c:pt idx="3237">
                  <c:v>2937</c:v>
                </c:pt>
                <c:pt idx="3238">
                  <c:v>2938</c:v>
                </c:pt>
                <c:pt idx="3239">
                  <c:v>2939</c:v>
                </c:pt>
                <c:pt idx="3240">
                  <c:v>2940</c:v>
                </c:pt>
                <c:pt idx="3241">
                  <c:v>2941</c:v>
                </c:pt>
                <c:pt idx="3242">
                  <c:v>2942</c:v>
                </c:pt>
                <c:pt idx="3243">
                  <c:v>2943</c:v>
                </c:pt>
                <c:pt idx="3244">
                  <c:v>2944</c:v>
                </c:pt>
                <c:pt idx="3245">
                  <c:v>2945</c:v>
                </c:pt>
                <c:pt idx="3246">
                  <c:v>2946</c:v>
                </c:pt>
                <c:pt idx="3247">
                  <c:v>2947</c:v>
                </c:pt>
                <c:pt idx="3248">
                  <c:v>2948</c:v>
                </c:pt>
                <c:pt idx="3249">
                  <c:v>2949</c:v>
                </c:pt>
                <c:pt idx="3250">
                  <c:v>2950</c:v>
                </c:pt>
                <c:pt idx="3251">
                  <c:v>2951</c:v>
                </c:pt>
                <c:pt idx="3252">
                  <c:v>2952</c:v>
                </c:pt>
                <c:pt idx="3253">
                  <c:v>2953</c:v>
                </c:pt>
                <c:pt idx="3254">
                  <c:v>2954</c:v>
                </c:pt>
                <c:pt idx="3255">
                  <c:v>2955</c:v>
                </c:pt>
                <c:pt idx="3256">
                  <c:v>2956</c:v>
                </c:pt>
                <c:pt idx="3257">
                  <c:v>2957</c:v>
                </c:pt>
                <c:pt idx="3258">
                  <c:v>2958</c:v>
                </c:pt>
                <c:pt idx="3259">
                  <c:v>2959</c:v>
                </c:pt>
                <c:pt idx="3260">
                  <c:v>2960</c:v>
                </c:pt>
                <c:pt idx="3261">
                  <c:v>2961</c:v>
                </c:pt>
                <c:pt idx="3262">
                  <c:v>2962</c:v>
                </c:pt>
                <c:pt idx="3263">
                  <c:v>2963</c:v>
                </c:pt>
                <c:pt idx="3264">
                  <c:v>2964</c:v>
                </c:pt>
                <c:pt idx="3265">
                  <c:v>2965</c:v>
                </c:pt>
                <c:pt idx="3266">
                  <c:v>2966</c:v>
                </c:pt>
                <c:pt idx="3267">
                  <c:v>2967</c:v>
                </c:pt>
                <c:pt idx="3268">
                  <c:v>2968</c:v>
                </c:pt>
                <c:pt idx="3269">
                  <c:v>2969</c:v>
                </c:pt>
                <c:pt idx="3270">
                  <c:v>2970</c:v>
                </c:pt>
                <c:pt idx="3271">
                  <c:v>2971</c:v>
                </c:pt>
                <c:pt idx="3272">
                  <c:v>2972</c:v>
                </c:pt>
                <c:pt idx="3273">
                  <c:v>2973</c:v>
                </c:pt>
                <c:pt idx="3274">
                  <c:v>2974</c:v>
                </c:pt>
                <c:pt idx="3275">
                  <c:v>2975</c:v>
                </c:pt>
                <c:pt idx="3276">
                  <c:v>2976</c:v>
                </c:pt>
                <c:pt idx="3277">
                  <c:v>2977</c:v>
                </c:pt>
                <c:pt idx="3278">
                  <c:v>2978</c:v>
                </c:pt>
                <c:pt idx="3279">
                  <c:v>2979</c:v>
                </c:pt>
                <c:pt idx="3280">
                  <c:v>2980</c:v>
                </c:pt>
                <c:pt idx="3281">
                  <c:v>2981</c:v>
                </c:pt>
                <c:pt idx="3282">
                  <c:v>2982</c:v>
                </c:pt>
                <c:pt idx="3283">
                  <c:v>2983</c:v>
                </c:pt>
                <c:pt idx="3284">
                  <c:v>2984</c:v>
                </c:pt>
                <c:pt idx="3285">
                  <c:v>2985</c:v>
                </c:pt>
                <c:pt idx="3286">
                  <c:v>2986</c:v>
                </c:pt>
                <c:pt idx="3287">
                  <c:v>2987</c:v>
                </c:pt>
                <c:pt idx="3288">
                  <c:v>2988</c:v>
                </c:pt>
                <c:pt idx="3289">
                  <c:v>2989</c:v>
                </c:pt>
                <c:pt idx="3290">
                  <c:v>2990</c:v>
                </c:pt>
                <c:pt idx="3291">
                  <c:v>2991</c:v>
                </c:pt>
                <c:pt idx="3292">
                  <c:v>2992</c:v>
                </c:pt>
                <c:pt idx="3293">
                  <c:v>2993</c:v>
                </c:pt>
                <c:pt idx="3294">
                  <c:v>2994</c:v>
                </c:pt>
                <c:pt idx="3295">
                  <c:v>2995</c:v>
                </c:pt>
                <c:pt idx="3296">
                  <c:v>2996</c:v>
                </c:pt>
                <c:pt idx="3297">
                  <c:v>2997</c:v>
                </c:pt>
                <c:pt idx="3298">
                  <c:v>2998</c:v>
                </c:pt>
                <c:pt idx="3299">
                  <c:v>2999</c:v>
                </c:pt>
                <c:pt idx="3300">
                  <c:v>3000</c:v>
                </c:pt>
                <c:pt idx="3301">
                  <c:v>3001</c:v>
                </c:pt>
                <c:pt idx="3302">
                  <c:v>3002</c:v>
                </c:pt>
                <c:pt idx="3303">
                  <c:v>3003</c:v>
                </c:pt>
                <c:pt idx="3304">
                  <c:v>3004</c:v>
                </c:pt>
                <c:pt idx="3305">
                  <c:v>3005</c:v>
                </c:pt>
                <c:pt idx="3306">
                  <c:v>3006</c:v>
                </c:pt>
                <c:pt idx="3307">
                  <c:v>3007</c:v>
                </c:pt>
                <c:pt idx="3308">
                  <c:v>3008</c:v>
                </c:pt>
                <c:pt idx="3309">
                  <c:v>3009</c:v>
                </c:pt>
                <c:pt idx="3310">
                  <c:v>3010</c:v>
                </c:pt>
                <c:pt idx="3311">
                  <c:v>3011</c:v>
                </c:pt>
                <c:pt idx="3312">
                  <c:v>3012</c:v>
                </c:pt>
                <c:pt idx="3313">
                  <c:v>3013</c:v>
                </c:pt>
                <c:pt idx="3314">
                  <c:v>3014</c:v>
                </c:pt>
                <c:pt idx="3315">
                  <c:v>3015</c:v>
                </c:pt>
                <c:pt idx="3316">
                  <c:v>3016</c:v>
                </c:pt>
                <c:pt idx="3317">
                  <c:v>3017</c:v>
                </c:pt>
                <c:pt idx="3318">
                  <c:v>3018</c:v>
                </c:pt>
                <c:pt idx="3319">
                  <c:v>3019</c:v>
                </c:pt>
                <c:pt idx="3320">
                  <c:v>3020</c:v>
                </c:pt>
                <c:pt idx="3321">
                  <c:v>3021</c:v>
                </c:pt>
                <c:pt idx="3322">
                  <c:v>3022</c:v>
                </c:pt>
                <c:pt idx="3323">
                  <c:v>3023</c:v>
                </c:pt>
                <c:pt idx="3324">
                  <c:v>3024</c:v>
                </c:pt>
                <c:pt idx="3325">
                  <c:v>3025</c:v>
                </c:pt>
                <c:pt idx="3326">
                  <c:v>3026</c:v>
                </c:pt>
                <c:pt idx="3327">
                  <c:v>3027</c:v>
                </c:pt>
                <c:pt idx="3328">
                  <c:v>3028</c:v>
                </c:pt>
                <c:pt idx="3329">
                  <c:v>3029</c:v>
                </c:pt>
                <c:pt idx="3330">
                  <c:v>3030</c:v>
                </c:pt>
                <c:pt idx="3331">
                  <c:v>3031</c:v>
                </c:pt>
                <c:pt idx="3332">
                  <c:v>3032</c:v>
                </c:pt>
                <c:pt idx="3333">
                  <c:v>3033</c:v>
                </c:pt>
                <c:pt idx="3334">
                  <c:v>3034</c:v>
                </c:pt>
                <c:pt idx="3335">
                  <c:v>3035</c:v>
                </c:pt>
                <c:pt idx="3336">
                  <c:v>3036</c:v>
                </c:pt>
                <c:pt idx="3337">
                  <c:v>3037</c:v>
                </c:pt>
                <c:pt idx="3338">
                  <c:v>3038</c:v>
                </c:pt>
                <c:pt idx="3339">
                  <c:v>3039</c:v>
                </c:pt>
                <c:pt idx="3340">
                  <c:v>3040</c:v>
                </c:pt>
                <c:pt idx="3341">
                  <c:v>3041</c:v>
                </c:pt>
                <c:pt idx="3342">
                  <c:v>3042</c:v>
                </c:pt>
                <c:pt idx="3343">
                  <c:v>3043</c:v>
                </c:pt>
                <c:pt idx="3344">
                  <c:v>3044</c:v>
                </c:pt>
                <c:pt idx="3345">
                  <c:v>3045</c:v>
                </c:pt>
                <c:pt idx="3346">
                  <c:v>3046</c:v>
                </c:pt>
                <c:pt idx="3347">
                  <c:v>3047</c:v>
                </c:pt>
                <c:pt idx="3348">
                  <c:v>3048</c:v>
                </c:pt>
                <c:pt idx="3349">
                  <c:v>3049</c:v>
                </c:pt>
                <c:pt idx="3350">
                  <c:v>3050</c:v>
                </c:pt>
                <c:pt idx="3351">
                  <c:v>3051</c:v>
                </c:pt>
                <c:pt idx="3352">
                  <c:v>3052</c:v>
                </c:pt>
                <c:pt idx="3353">
                  <c:v>3053</c:v>
                </c:pt>
                <c:pt idx="3354">
                  <c:v>3054</c:v>
                </c:pt>
                <c:pt idx="3355">
                  <c:v>3055</c:v>
                </c:pt>
                <c:pt idx="3356">
                  <c:v>3056</c:v>
                </c:pt>
                <c:pt idx="3357">
                  <c:v>3057</c:v>
                </c:pt>
                <c:pt idx="3358">
                  <c:v>3058</c:v>
                </c:pt>
                <c:pt idx="3359">
                  <c:v>3059</c:v>
                </c:pt>
                <c:pt idx="3360">
                  <c:v>3060</c:v>
                </c:pt>
                <c:pt idx="3361">
                  <c:v>3061</c:v>
                </c:pt>
                <c:pt idx="3362">
                  <c:v>3062</c:v>
                </c:pt>
                <c:pt idx="3363">
                  <c:v>3063</c:v>
                </c:pt>
                <c:pt idx="3364">
                  <c:v>3064</c:v>
                </c:pt>
                <c:pt idx="3365">
                  <c:v>3065</c:v>
                </c:pt>
                <c:pt idx="3366">
                  <c:v>3066</c:v>
                </c:pt>
                <c:pt idx="3367">
                  <c:v>3067</c:v>
                </c:pt>
                <c:pt idx="3368">
                  <c:v>3068</c:v>
                </c:pt>
                <c:pt idx="3369">
                  <c:v>3069</c:v>
                </c:pt>
                <c:pt idx="3370">
                  <c:v>3070</c:v>
                </c:pt>
                <c:pt idx="3371">
                  <c:v>3071</c:v>
                </c:pt>
                <c:pt idx="3372">
                  <c:v>3072</c:v>
                </c:pt>
                <c:pt idx="3373">
                  <c:v>3073</c:v>
                </c:pt>
                <c:pt idx="3374">
                  <c:v>3074</c:v>
                </c:pt>
                <c:pt idx="3375">
                  <c:v>3075</c:v>
                </c:pt>
                <c:pt idx="3376">
                  <c:v>3076</c:v>
                </c:pt>
                <c:pt idx="3377">
                  <c:v>3077</c:v>
                </c:pt>
                <c:pt idx="3378">
                  <c:v>3078</c:v>
                </c:pt>
                <c:pt idx="3379">
                  <c:v>3079</c:v>
                </c:pt>
                <c:pt idx="3380">
                  <c:v>3080</c:v>
                </c:pt>
                <c:pt idx="3381">
                  <c:v>3081</c:v>
                </c:pt>
                <c:pt idx="3382">
                  <c:v>3082</c:v>
                </c:pt>
                <c:pt idx="3383">
                  <c:v>3083</c:v>
                </c:pt>
                <c:pt idx="3384">
                  <c:v>3084</c:v>
                </c:pt>
                <c:pt idx="3385">
                  <c:v>3085</c:v>
                </c:pt>
                <c:pt idx="3386">
                  <c:v>3086</c:v>
                </c:pt>
                <c:pt idx="3387">
                  <c:v>3087</c:v>
                </c:pt>
                <c:pt idx="3388">
                  <c:v>3088</c:v>
                </c:pt>
                <c:pt idx="3389">
                  <c:v>3089</c:v>
                </c:pt>
                <c:pt idx="3390">
                  <c:v>3090</c:v>
                </c:pt>
                <c:pt idx="3391">
                  <c:v>3091</c:v>
                </c:pt>
                <c:pt idx="3392">
                  <c:v>3092</c:v>
                </c:pt>
                <c:pt idx="3393">
                  <c:v>3093</c:v>
                </c:pt>
                <c:pt idx="3394">
                  <c:v>3094</c:v>
                </c:pt>
                <c:pt idx="3395">
                  <c:v>3095</c:v>
                </c:pt>
                <c:pt idx="3396">
                  <c:v>3096</c:v>
                </c:pt>
                <c:pt idx="3397">
                  <c:v>3097</c:v>
                </c:pt>
                <c:pt idx="3398">
                  <c:v>3098</c:v>
                </c:pt>
                <c:pt idx="3399">
                  <c:v>3099</c:v>
                </c:pt>
                <c:pt idx="3400">
                  <c:v>3100</c:v>
                </c:pt>
                <c:pt idx="3401">
                  <c:v>3101</c:v>
                </c:pt>
                <c:pt idx="3402">
                  <c:v>3102</c:v>
                </c:pt>
                <c:pt idx="3403">
                  <c:v>3103</c:v>
                </c:pt>
                <c:pt idx="3404">
                  <c:v>3104</c:v>
                </c:pt>
                <c:pt idx="3405">
                  <c:v>3105</c:v>
                </c:pt>
                <c:pt idx="3406">
                  <c:v>3106</c:v>
                </c:pt>
                <c:pt idx="3407">
                  <c:v>3107</c:v>
                </c:pt>
                <c:pt idx="3408">
                  <c:v>3108</c:v>
                </c:pt>
                <c:pt idx="3409">
                  <c:v>3109</c:v>
                </c:pt>
                <c:pt idx="3410">
                  <c:v>3110</c:v>
                </c:pt>
                <c:pt idx="3411">
                  <c:v>3111</c:v>
                </c:pt>
                <c:pt idx="3412">
                  <c:v>3112</c:v>
                </c:pt>
                <c:pt idx="3413">
                  <c:v>3113</c:v>
                </c:pt>
                <c:pt idx="3414">
                  <c:v>3114</c:v>
                </c:pt>
                <c:pt idx="3415">
                  <c:v>3115</c:v>
                </c:pt>
                <c:pt idx="3416">
                  <c:v>3116</c:v>
                </c:pt>
                <c:pt idx="3417">
                  <c:v>3117</c:v>
                </c:pt>
                <c:pt idx="3418">
                  <c:v>3118</c:v>
                </c:pt>
                <c:pt idx="3419">
                  <c:v>3119</c:v>
                </c:pt>
                <c:pt idx="3420">
                  <c:v>3120</c:v>
                </c:pt>
                <c:pt idx="3421">
                  <c:v>3121</c:v>
                </c:pt>
                <c:pt idx="3422">
                  <c:v>3122</c:v>
                </c:pt>
                <c:pt idx="3423">
                  <c:v>3123</c:v>
                </c:pt>
                <c:pt idx="3424">
                  <c:v>3124</c:v>
                </c:pt>
                <c:pt idx="3425">
                  <c:v>3125</c:v>
                </c:pt>
                <c:pt idx="3426">
                  <c:v>3126</c:v>
                </c:pt>
                <c:pt idx="3427">
                  <c:v>3127</c:v>
                </c:pt>
                <c:pt idx="3428">
                  <c:v>3128</c:v>
                </c:pt>
                <c:pt idx="3429">
                  <c:v>3129</c:v>
                </c:pt>
                <c:pt idx="3430">
                  <c:v>3130</c:v>
                </c:pt>
                <c:pt idx="3431">
                  <c:v>3131</c:v>
                </c:pt>
                <c:pt idx="3432">
                  <c:v>3132</c:v>
                </c:pt>
                <c:pt idx="3433">
                  <c:v>3133</c:v>
                </c:pt>
                <c:pt idx="3434">
                  <c:v>3134</c:v>
                </c:pt>
                <c:pt idx="3435">
                  <c:v>3135</c:v>
                </c:pt>
                <c:pt idx="3436">
                  <c:v>3136</c:v>
                </c:pt>
                <c:pt idx="3437">
                  <c:v>3137</c:v>
                </c:pt>
                <c:pt idx="3438">
                  <c:v>3138</c:v>
                </c:pt>
                <c:pt idx="3439">
                  <c:v>3139</c:v>
                </c:pt>
                <c:pt idx="3440">
                  <c:v>3140</c:v>
                </c:pt>
                <c:pt idx="3441">
                  <c:v>3141</c:v>
                </c:pt>
                <c:pt idx="3442">
                  <c:v>3142</c:v>
                </c:pt>
                <c:pt idx="3443">
                  <c:v>3143</c:v>
                </c:pt>
                <c:pt idx="3444">
                  <c:v>3144</c:v>
                </c:pt>
                <c:pt idx="3445">
                  <c:v>3145</c:v>
                </c:pt>
                <c:pt idx="3446">
                  <c:v>3146</c:v>
                </c:pt>
                <c:pt idx="3447">
                  <c:v>3147</c:v>
                </c:pt>
                <c:pt idx="3448">
                  <c:v>3148</c:v>
                </c:pt>
                <c:pt idx="3449">
                  <c:v>3149</c:v>
                </c:pt>
                <c:pt idx="3450">
                  <c:v>3150</c:v>
                </c:pt>
                <c:pt idx="3451">
                  <c:v>3151</c:v>
                </c:pt>
                <c:pt idx="3452">
                  <c:v>3152</c:v>
                </c:pt>
                <c:pt idx="3453">
                  <c:v>3153</c:v>
                </c:pt>
                <c:pt idx="3454">
                  <c:v>3154</c:v>
                </c:pt>
                <c:pt idx="3455">
                  <c:v>3155</c:v>
                </c:pt>
                <c:pt idx="3456">
                  <c:v>3156</c:v>
                </c:pt>
                <c:pt idx="3457">
                  <c:v>3157</c:v>
                </c:pt>
                <c:pt idx="3458">
                  <c:v>3158</c:v>
                </c:pt>
                <c:pt idx="3459">
                  <c:v>3159</c:v>
                </c:pt>
                <c:pt idx="3460">
                  <c:v>3160</c:v>
                </c:pt>
                <c:pt idx="3461">
                  <c:v>3161</c:v>
                </c:pt>
                <c:pt idx="3462">
                  <c:v>3162</c:v>
                </c:pt>
                <c:pt idx="3463">
                  <c:v>3163</c:v>
                </c:pt>
                <c:pt idx="3464">
                  <c:v>3164</c:v>
                </c:pt>
                <c:pt idx="3465">
                  <c:v>3165</c:v>
                </c:pt>
                <c:pt idx="3466">
                  <c:v>3166</c:v>
                </c:pt>
                <c:pt idx="3467">
                  <c:v>3167</c:v>
                </c:pt>
                <c:pt idx="3468">
                  <c:v>3168</c:v>
                </c:pt>
                <c:pt idx="3469">
                  <c:v>3169</c:v>
                </c:pt>
                <c:pt idx="3470">
                  <c:v>3170</c:v>
                </c:pt>
                <c:pt idx="3471">
                  <c:v>3171</c:v>
                </c:pt>
                <c:pt idx="3472">
                  <c:v>3172</c:v>
                </c:pt>
                <c:pt idx="3473">
                  <c:v>3173</c:v>
                </c:pt>
                <c:pt idx="3474">
                  <c:v>3174</c:v>
                </c:pt>
                <c:pt idx="3475">
                  <c:v>3175</c:v>
                </c:pt>
                <c:pt idx="3476">
                  <c:v>3176</c:v>
                </c:pt>
                <c:pt idx="3477">
                  <c:v>3177</c:v>
                </c:pt>
                <c:pt idx="3478">
                  <c:v>3178</c:v>
                </c:pt>
                <c:pt idx="3479">
                  <c:v>3179</c:v>
                </c:pt>
                <c:pt idx="3480">
                  <c:v>3180</c:v>
                </c:pt>
                <c:pt idx="3481">
                  <c:v>3181</c:v>
                </c:pt>
                <c:pt idx="3482">
                  <c:v>3182</c:v>
                </c:pt>
                <c:pt idx="3483">
                  <c:v>3183</c:v>
                </c:pt>
                <c:pt idx="3484">
                  <c:v>3184</c:v>
                </c:pt>
                <c:pt idx="3485">
                  <c:v>3185</c:v>
                </c:pt>
                <c:pt idx="3486">
                  <c:v>3186</c:v>
                </c:pt>
                <c:pt idx="3487">
                  <c:v>3187</c:v>
                </c:pt>
                <c:pt idx="3488">
                  <c:v>3188</c:v>
                </c:pt>
                <c:pt idx="3489">
                  <c:v>3189</c:v>
                </c:pt>
                <c:pt idx="3490">
                  <c:v>3190</c:v>
                </c:pt>
                <c:pt idx="3491">
                  <c:v>3191</c:v>
                </c:pt>
                <c:pt idx="3492">
                  <c:v>3192</c:v>
                </c:pt>
                <c:pt idx="3493">
                  <c:v>3193</c:v>
                </c:pt>
                <c:pt idx="3494">
                  <c:v>3194</c:v>
                </c:pt>
                <c:pt idx="3495">
                  <c:v>3195</c:v>
                </c:pt>
                <c:pt idx="3496">
                  <c:v>3196</c:v>
                </c:pt>
                <c:pt idx="3497">
                  <c:v>3197</c:v>
                </c:pt>
                <c:pt idx="3498">
                  <c:v>3198</c:v>
                </c:pt>
                <c:pt idx="3499">
                  <c:v>3199</c:v>
                </c:pt>
                <c:pt idx="3500">
                  <c:v>3200</c:v>
                </c:pt>
                <c:pt idx="3501">
                  <c:v>3201</c:v>
                </c:pt>
                <c:pt idx="3502">
                  <c:v>3202</c:v>
                </c:pt>
                <c:pt idx="3503">
                  <c:v>3203</c:v>
                </c:pt>
                <c:pt idx="3504">
                  <c:v>3204</c:v>
                </c:pt>
                <c:pt idx="3505">
                  <c:v>3205</c:v>
                </c:pt>
                <c:pt idx="3506">
                  <c:v>3206</c:v>
                </c:pt>
                <c:pt idx="3507">
                  <c:v>3207</c:v>
                </c:pt>
                <c:pt idx="3508">
                  <c:v>3208</c:v>
                </c:pt>
                <c:pt idx="3509">
                  <c:v>3209</c:v>
                </c:pt>
                <c:pt idx="3510">
                  <c:v>3210</c:v>
                </c:pt>
                <c:pt idx="3511">
                  <c:v>3211</c:v>
                </c:pt>
                <c:pt idx="3512">
                  <c:v>3212</c:v>
                </c:pt>
                <c:pt idx="3513">
                  <c:v>3213</c:v>
                </c:pt>
                <c:pt idx="3514">
                  <c:v>3214</c:v>
                </c:pt>
                <c:pt idx="3515">
                  <c:v>3215</c:v>
                </c:pt>
                <c:pt idx="3516">
                  <c:v>3216</c:v>
                </c:pt>
                <c:pt idx="3517">
                  <c:v>3217</c:v>
                </c:pt>
                <c:pt idx="3518">
                  <c:v>3218</c:v>
                </c:pt>
                <c:pt idx="3519">
                  <c:v>3219</c:v>
                </c:pt>
                <c:pt idx="3520">
                  <c:v>3220</c:v>
                </c:pt>
                <c:pt idx="3521">
                  <c:v>3221</c:v>
                </c:pt>
                <c:pt idx="3522">
                  <c:v>3222</c:v>
                </c:pt>
                <c:pt idx="3523">
                  <c:v>3223</c:v>
                </c:pt>
                <c:pt idx="3524">
                  <c:v>3224</c:v>
                </c:pt>
                <c:pt idx="3525">
                  <c:v>3225</c:v>
                </c:pt>
                <c:pt idx="3526">
                  <c:v>3226</c:v>
                </c:pt>
                <c:pt idx="3527">
                  <c:v>3227</c:v>
                </c:pt>
                <c:pt idx="3528">
                  <c:v>3228</c:v>
                </c:pt>
                <c:pt idx="3529">
                  <c:v>3229</c:v>
                </c:pt>
                <c:pt idx="3530">
                  <c:v>3230</c:v>
                </c:pt>
                <c:pt idx="3531">
                  <c:v>3231</c:v>
                </c:pt>
                <c:pt idx="3532">
                  <c:v>3232</c:v>
                </c:pt>
                <c:pt idx="3533">
                  <c:v>3233</c:v>
                </c:pt>
                <c:pt idx="3534">
                  <c:v>3234</c:v>
                </c:pt>
                <c:pt idx="3535">
                  <c:v>3235</c:v>
                </c:pt>
                <c:pt idx="3536">
                  <c:v>3236</c:v>
                </c:pt>
                <c:pt idx="3537">
                  <c:v>3237</c:v>
                </c:pt>
                <c:pt idx="3538">
                  <c:v>3238</c:v>
                </c:pt>
                <c:pt idx="3539">
                  <c:v>3239</c:v>
                </c:pt>
                <c:pt idx="3540">
                  <c:v>3240</c:v>
                </c:pt>
                <c:pt idx="3541">
                  <c:v>3241</c:v>
                </c:pt>
                <c:pt idx="3542">
                  <c:v>3242</c:v>
                </c:pt>
                <c:pt idx="3543">
                  <c:v>3243</c:v>
                </c:pt>
                <c:pt idx="3544">
                  <c:v>3244</c:v>
                </c:pt>
                <c:pt idx="3545">
                  <c:v>3245</c:v>
                </c:pt>
                <c:pt idx="3546">
                  <c:v>3246</c:v>
                </c:pt>
                <c:pt idx="3547">
                  <c:v>3247</c:v>
                </c:pt>
                <c:pt idx="3548">
                  <c:v>3248</c:v>
                </c:pt>
                <c:pt idx="3549">
                  <c:v>3249</c:v>
                </c:pt>
                <c:pt idx="3550">
                  <c:v>3250</c:v>
                </c:pt>
                <c:pt idx="3551">
                  <c:v>3251</c:v>
                </c:pt>
                <c:pt idx="3552">
                  <c:v>3252</c:v>
                </c:pt>
                <c:pt idx="3553">
                  <c:v>3253</c:v>
                </c:pt>
                <c:pt idx="3554">
                  <c:v>3254</c:v>
                </c:pt>
                <c:pt idx="3555">
                  <c:v>3255</c:v>
                </c:pt>
                <c:pt idx="3556">
                  <c:v>3256</c:v>
                </c:pt>
                <c:pt idx="3557">
                  <c:v>3257</c:v>
                </c:pt>
                <c:pt idx="3558">
                  <c:v>3258</c:v>
                </c:pt>
                <c:pt idx="3559">
                  <c:v>3259</c:v>
                </c:pt>
                <c:pt idx="3560">
                  <c:v>3260</c:v>
                </c:pt>
                <c:pt idx="3561">
                  <c:v>3261</c:v>
                </c:pt>
                <c:pt idx="3562">
                  <c:v>3262</c:v>
                </c:pt>
                <c:pt idx="3563">
                  <c:v>3263</c:v>
                </c:pt>
                <c:pt idx="3564">
                  <c:v>3264</c:v>
                </c:pt>
                <c:pt idx="3565">
                  <c:v>3265</c:v>
                </c:pt>
                <c:pt idx="3566">
                  <c:v>3266</c:v>
                </c:pt>
                <c:pt idx="3567">
                  <c:v>3267</c:v>
                </c:pt>
                <c:pt idx="3568">
                  <c:v>3268</c:v>
                </c:pt>
                <c:pt idx="3569">
                  <c:v>3269</c:v>
                </c:pt>
                <c:pt idx="3570">
                  <c:v>3270</c:v>
                </c:pt>
                <c:pt idx="3571">
                  <c:v>3271</c:v>
                </c:pt>
                <c:pt idx="3572">
                  <c:v>3272</c:v>
                </c:pt>
                <c:pt idx="3573">
                  <c:v>3273</c:v>
                </c:pt>
                <c:pt idx="3574">
                  <c:v>3274</c:v>
                </c:pt>
                <c:pt idx="3575">
                  <c:v>3275</c:v>
                </c:pt>
                <c:pt idx="3576">
                  <c:v>3276</c:v>
                </c:pt>
                <c:pt idx="3577">
                  <c:v>3277</c:v>
                </c:pt>
                <c:pt idx="3578">
                  <c:v>3278</c:v>
                </c:pt>
                <c:pt idx="3579">
                  <c:v>3279</c:v>
                </c:pt>
                <c:pt idx="3580">
                  <c:v>3280</c:v>
                </c:pt>
                <c:pt idx="3581">
                  <c:v>3281</c:v>
                </c:pt>
                <c:pt idx="3582">
                  <c:v>3282</c:v>
                </c:pt>
                <c:pt idx="3583">
                  <c:v>3283</c:v>
                </c:pt>
                <c:pt idx="3584">
                  <c:v>3284</c:v>
                </c:pt>
                <c:pt idx="3585">
                  <c:v>3285</c:v>
                </c:pt>
                <c:pt idx="3586">
                  <c:v>3286</c:v>
                </c:pt>
                <c:pt idx="3587">
                  <c:v>3287</c:v>
                </c:pt>
                <c:pt idx="3588">
                  <c:v>3288</c:v>
                </c:pt>
                <c:pt idx="3589">
                  <c:v>3289</c:v>
                </c:pt>
                <c:pt idx="3590">
                  <c:v>3290</c:v>
                </c:pt>
                <c:pt idx="3591">
                  <c:v>3291</c:v>
                </c:pt>
                <c:pt idx="3592">
                  <c:v>3292</c:v>
                </c:pt>
                <c:pt idx="3593">
                  <c:v>3293</c:v>
                </c:pt>
                <c:pt idx="3594">
                  <c:v>3294</c:v>
                </c:pt>
                <c:pt idx="3595">
                  <c:v>3295</c:v>
                </c:pt>
                <c:pt idx="3596">
                  <c:v>3296</c:v>
                </c:pt>
                <c:pt idx="3597">
                  <c:v>3297</c:v>
                </c:pt>
                <c:pt idx="3598">
                  <c:v>3298</c:v>
                </c:pt>
                <c:pt idx="3599">
                  <c:v>3299</c:v>
                </c:pt>
                <c:pt idx="3600">
                  <c:v>3300</c:v>
                </c:pt>
                <c:pt idx="3601">
                  <c:v>3301</c:v>
                </c:pt>
                <c:pt idx="3602">
                  <c:v>3302</c:v>
                </c:pt>
                <c:pt idx="3603">
                  <c:v>3303</c:v>
                </c:pt>
                <c:pt idx="3604">
                  <c:v>3304</c:v>
                </c:pt>
                <c:pt idx="3605">
                  <c:v>3305</c:v>
                </c:pt>
                <c:pt idx="3606">
                  <c:v>3306</c:v>
                </c:pt>
                <c:pt idx="3607">
                  <c:v>3307</c:v>
                </c:pt>
                <c:pt idx="3608">
                  <c:v>3308</c:v>
                </c:pt>
                <c:pt idx="3609">
                  <c:v>3309</c:v>
                </c:pt>
                <c:pt idx="3610">
                  <c:v>3310</c:v>
                </c:pt>
                <c:pt idx="3611">
                  <c:v>3311</c:v>
                </c:pt>
                <c:pt idx="3612">
                  <c:v>3312</c:v>
                </c:pt>
                <c:pt idx="3613">
                  <c:v>3313</c:v>
                </c:pt>
                <c:pt idx="3614">
                  <c:v>3314</c:v>
                </c:pt>
                <c:pt idx="3615">
                  <c:v>3315</c:v>
                </c:pt>
                <c:pt idx="3616">
                  <c:v>3316</c:v>
                </c:pt>
                <c:pt idx="3617">
                  <c:v>3317</c:v>
                </c:pt>
                <c:pt idx="3618">
                  <c:v>3318</c:v>
                </c:pt>
                <c:pt idx="3619">
                  <c:v>3319</c:v>
                </c:pt>
                <c:pt idx="3620">
                  <c:v>3320</c:v>
                </c:pt>
                <c:pt idx="3621">
                  <c:v>3321</c:v>
                </c:pt>
                <c:pt idx="3622">
                  <c:v>3322</c:v>
                </c:pt>
                <c:pt idx="3623">
                  <c:v>3323</c:v>
                </c:pt>
                <c:pt idx="3624">
                  <c:v>3324</c:v>
                </c:pt>
                <c:pt idx="3625">
                  <c:v>3325</c:v>
                </c:pt>
                <c:pt idx="3626">
                  <c:v>3326</c:v>
                </c:pt>
                <c:pt idx="3627">
                  <c:v>3327</c:v>
                </c:pt>
                <c:pt idx="3628">
                  <c:v>3328</c:v>
                </c:pt>
                <c:pt idx="3629">
                  <c:v>3329</c:v>
                </c:pt>
                <c:pt idx="3630">
                  <c:v>3330</c:v>
                </c:pt>
                <c:pt idx="3631">
                  <c:v>3331</c:v>
                </c:pt>
                <c:pt idx="3632">
                  <c:v>3332</c:v>
                </c:pt>
                <c:pt idx="3633">
                  <c:v>3333</c:v>
                </c:pt>
                <c:pt idx="3634">
                  <c:v>3334</c:v>
                </c:pt>
                <c:pt idx="3635">
                  <c:v>3335</c:v>
                </c:pt>
                <c:pt idx="3636">
                  <c:v>3336</c:v>
                </c:pt>
                <c:pt idx="3637">
                  <c:v>3337</c:v>
                </c:pt>
                <c:pt idx="3638">
                  <c:v>3338</c:v>
                </c:pt>
                <c:pt idx="3639">
                  <c:v>3339</c:v>
                </c:pt>
                <c:pt idx="3640">
                  <c:v>3340</c:v>
                </c:pt>
                <c:pt idx="3641">
                  <c:v>3341</c:v>
                </c:pt>
                <c:pt idx="3642">
                  <c:v>3342</c:v>
                </c:pt>
                <c:pt idx="3643">
                  <c:v>3343</c:v>
                </c:pt>
                <c:pt idx="3644">
                  <c:v>3344</c:v>
                </c:pt>
                <c:pt idx="3645">
                  <c:v>3345</c:v>
                </c:pt>
                <c:pt idx="3646">
                  <c:v>3346</c:v>
                </c:pt>
                <c:pt idx="3647">
                  <c:v>3347</c:v>
                </c:pt>
                <c:pt idx="3648">
                  <c:v>3348</c:v>
                </c:pt>
                <c:pt idx="3649">
                  <c:v>3349</c:v>
                </c:pt>
                <c:pt idx="3650">
                  <c:v>3350</c:v>
                </c:pt>
                <c:pt idx="3651">
                  <c:v>3351</c:v>
                </c:pt>
                <c:pt idx="3652">
                  <c:v>3352</c:v>
                </c:pt>
                <c:pt idx="3653">
                  <c:v>3353</c:v>
                </c:pt>
                <c:pt idx="3654">
                  <c:v>3354</c:v>
                </c:pt>
                <c:pt idx="3655">
                  <c:v>3355</c:v>
                </c:pt>
                <c:pt idx="3656">
                  <c:v>3356</c:v>
                </c:pt>
                <c:pt idx="3657">
                  <c:v>3357</c:v>
                </c:pt>
                <c:pt idx="3658">
                  <c:v>3358</c:v>
                </c:pt>
                <c:pt idx="3659">
                  <c:v>3359</c:v>
                </c:pt>
                <c:pt idx="3660">
                  <c:v>3360</c:v>
                </c:pt>
                <c:pt idx="3661">
                  <c:v>3361</c:v>
                </c:pt>
                <c:pt idx="3662">
                  <c:v>3362</c:v>
                </c:pt>
                <c:pt idx="3663">
                  <c:v>3363</c:v>
                </c:pt>
                <c:pt idx="3664">
                  <c:v>3364</c:v>
                </c:pt>
                <c:pt idx="3665">
                  <c:v>3365</c:v>
                </c:pt>
                <c:pt idx="3666">
                  <c:v>3366</c:v>
                </c:pt>
                <c:pt idx="3667">
                  <c:v>3367</c:v>
                </c:pt>
                <c:pt idx="3668">
                  <c:v>3368</c:v>
                </c:pt>
                <c:pt idx="3669">
                  <c:v>3369</c:v>
                </c:pt>
                <c:pt idx="3670">
                  <c:v>3370</c:v>
                </c:pt>
                <c:pt idx="3671">
                  <c:v>3371</c:v>
                </c:pt>
                <c:pt idx="3672">
                  <c:v>3372</c:v>
                </c:pt>
                <c:pt idx="3673">
                  <c:v>3373</c:v>
                </c:pt>
                <c:pt idx="3674">
                  <c:v>3374</c:v>
                </c:pt>
                <c:pt idx="3675">
                  <c:v>3375</c:v>
                </c:pt>
                <c:pt idx="3676">
                  <c:v>3376</c:v>
                </c:pt>
                <c:pt idx="3677">
                  <c:v>3377</c:v>
                </c:pt>
                <c:pt idx="3678">
                  <c:v>3378</c:v>
                </c:pt>
                <c:pt idx="3679">
                  <c:v>3379</c:v>
                </c:pt>
                <c:pt idx="3680">
                  <c:v>3380</c:v>
                </c:pt>
                <c:pt idx="3681">
                  <c:v>3381</c:v>
                </c:pt>
                <c:pt idx="3682">
                  <c:v>3382</c:v>
                </c:pt>
                <c:pt idx="3683">
                  <c:v>3383</c:v>
                </c:pt>
                <c:pt idx="3684">
                  <c:v>3384</c:v>
                </c:pt>
                <c:pt idx="3685">
                  <c:v>3385</c:v>
                </c:pt>
                <c:pt idx="3686">
                  <c:v>3386</c:v>
                </c:pt>
                <c:pt idx="3687">
                  <c:v>3387</c:v>
                </c:pt>
                <c:pt idx="3688">
                  <c:v>3388</c:v>
                </c:pt>
                <c:pt idx="3689">
                  <c:v>3389</c:v>
                </c:pt>
                <c:pt idx="3690">
                  <c:v>3390</c:v>
                </c:pt>
                <c:pt idx="3691">
                  <c:v>3391</c:v>
                </c:pt>
                <c:pt idx="3692">
                  <c:v>3392</c:v>
                </c:pt>
                <c:pt idx="3693">
                  <c:v>3393</c:v>
                </c:pt>
                <c:pt idx="3694">
                  <c:v>3394</c:v>
                </c:pt>
                <c:pt idx="3695">
                  <c:v>3395</c:v>
                </c:pt>
                <c:pt idx="3696">
                  <c:v>3396</c:v>
                </c:pt>
                <c:pt idx="3697">
                  <c:v>3397</c:v>
                </c:pt>
                <c:pt idx="3698">
                  <c:v>3398</c:v>
                </c:pt>
                <c:pt idx="3699">
                  <c:v>3399</c:v>
                </c:pt>
                <c:pt idx="3700">
                  <c:v>3400</c:v>
                </c:pt>
                <c:pt idx="3701">
                  <c:v>3401</c:v>
                </c:pt>
                <c:pt idx="3702">
                  <c:v>3402</c:v>
                </c:pt>
                <c:pt idx="3703">
                  <c:v>3403</c:v>
                </c:pt>
                <c:pt idx="3704">
                  <c:v>3404</c:v>
                </c:pt>
                <c:pt idx="3705">
                  <c:v>3405</c:v>
                </c:pt>
                <c:pt idx="3706">
                  <c:v>3406</c:v>
                </c:pt>
                <c:pt idx="3707">
                  <c:v>3407</c:v>
                </c:pt>
                <c:pt idx="3708">
                  <c:v>3408</c:v>
                </c:pt>
                <c:pt idx="3709">
                  <c:v>3409</c:v>
                </c:pt>
                <c:pt idx="3710">
                  <c:v>3410</c:v>
                </c:pt>
                <c:pt idx="3711">
                  <c:v>3411</c:v>
                </c:pt>
                <c:pt idx="3712">
                  <c:v>3412</c:v>
                </c:pt>
                <c:pt idx="3713">
                  <c:v>3413</c:v>
                </c:pt>
                <c:pt idx="3714">
                  <c:v>3414</c:v>
                </c:pt>
                <c:pt idx="3715">
                  <c:v>3415</c:v>
                </c:pt>
                <c:pt idx="3716">
                  <c:v>3416</c:v>
                </c:pt>
                <c:pt idx="3717">
                  <c:v>3417</c:v>
                </c:pt>
                <c:pt idx="3718">
                  <c:v>3418</c:v>
                </c:pt>
                <c:pt idx="3719">
                  <c:v>3419</c:v>
                </c:pt>
                <c:pt idx="3720">
                  <c:v>3420</c:v>
                </c:pt>
                <c:pt idx="3721">
                  <c:v>3421</c:v>
                </c:pt>
                <c:pt idx="3722">
                  <c:v>3422</c:v>
                </c:pt>
                <c:pt idx="3723">
                  <c:v>3423</c:v>
                </c:pt>
                <c:pt idx="3724">
                  <c:v>3424</c:v>
                </c:pt>
                <c:pt idx="3725">
                  <c:v>3425</c:v>
                </c:pt>
                <c:pt idx="3726">
                  <c:v>3426</c:v>
                </c:pt>
                <c:pt idx="3727">
                  <c:v>3427</c:v>
                </c:pt>
                <c:pt idx="3728">
                  <c:v>3428</c:v>
                </c:pt>
                <c:pt idx="3729">
                  <c:v>3429</c:v>
                </c:pt>
                <c:pt idx="3730">
                  <c:v>3430</c:v>
                </c:pt>
                <c:pt idx="3731">
                  <c:v>3431</c:v>
                </c:pt>
                <c:pt idx="3732">
                  <c:v>3432</c:v>
                </c:pt>
                <c:pt idx="3733">
                  <c:v>3433</c:v>
                </c:pt>
                <c:pt idx="3734">
                  <c:v>3434</c:v>
                </c:pt>
                <c:pt idx="3735">
                  <c:v>3435</c:v>
                </c:pt>
                <c:pt idx="3736">
                  <c:v>3436</c:v>
                </c:pt>
                <c:pt idx="3737">
                  <c:v>3437</c:v>
                </c:pt>
                <c:pt idx="3738">
                  <c:v>3438</c:v>
                </c:pt>
                <c:pt idx="3739">
                  <c:v>3439</c:v>
                </c:pt>
                <c:pt idx="3740">
                  <c:v>3440</c:v>
                </c:pt>
                <c:pt idx="3741">
                  <c:v>3441</c:v>
                </c:pt>
                <c:pt idx="3742">
                  <c:v>3442</c:v>
                </c:pt>
                <c:pt idx="3743">
                  <c:v>3443</c:v>
                </c:pt>
                <c:pt idx="3744">
                  <c:v>3444</c:v>
                </c:pt>
                <c:pt idx="3745">
                  <c:v>3445</c:v>
                </c:pt>
                <c:pt idx="3746">
                  <c:v>3446</c:v>
                </c:pt>
                <c:pt idx="3747">
                  <c:v>3447</c:v>
                </c:pt>
                <c:pt idx="3748">
                  <c:v>3448</c:v>
                </c:pt>
                <c:pt idx="3749">
                  <c:v>3449</c:v>
                </c:pt>
                <c:pt idx="3750">
                  <c:v>3450</c:v>
                </c:pt>
                <c:pt idx="3751">
                  <c:v>3451</c:v>
                </c:pt>
                <c:pt idx="3752">
                  <c:v>3452</c:v>
                </c:pt>
                <c:pt idx="3753">
                  <c:v>3453</c:v>
                </c:pt>
                <c:pt idx="3754">
                  <c:v>3454</c:v>
                </c:pt>
                <c:pt idx="3755">
                  <c:v>3455</c:v>
                </c:pt>
                <c:pt idx="3756">
                  <c:v>3456</c:v>
                </c:pt>
                <c:pt idx="3757">
                  <c:v>3457</c:v>
                </c:pt>
                <c:pt idx="3758">
                  <c:v>3458</c:v>
                </c:pt>
                <c:pt idx="3759">
                  <c:v>3459</c:v>
                </c:pt>
                <c:pt idx="3760">
                  <c:v>3460</c:v>
                </c:pt>
                <c:pt idx="3761">
                  <c:v>3461</c:v>
                </c:pt>
                <c:pt idx="3762">
                  <c:v>3462</c:v>
                </c:pt>
                <c:pt idx="3763">
                  <c:v>3463</c:v>
                </c:pt>
                <c:pt idx="3764">
                  <c:v>3464</c:v>
                </c:pt>
                <c:pt idx="3765">
                  <c:v>3465</c:v>
                </c:pt>
                <c:pt idx="3766">
                  <c:v>3466</c:v>
                </c:pt>
                <c:pt idx="3767">
                  <c:v>3467</c:v>
                </c:pt>
                <c:pt idx="3768">
                  <c:v>3468</c:v>
                </c:pt>
                <c:pt idx="3769">
                  <c:v>3469</c:v>
                </c:pt>
                <c:pt idx="3770">
                  <c:v>3470</c:v>
                </c:pt>
                <c:pt idx="3771">
                  <c:v>3471</c:v>
                </c:pt>
                <c:pt idx="3772">
                  <c:v>3472</c:v>
                </c:pt>
                <c:pt idx="3773">
                  <c:v>3473</c:v>
                </c:pt>
                <c:pt idx="3774">
                  <c:v>3474</c:v>
                </c:pt>
                <c:pt idx="3775">
                  <c:v>3475</c:v>
                </c:pt>
                <c:pt idx="3776">
                  <c:v>3476</c:v>
                </c:pt>
                <c:pt idx="3777">
                  <c:v>3477</c:v>
                </c:pt>
                <c:pt idx="3778">
                  <c:v>3478</c:v>
                </c:pt>
                <c:pt idx="3779">
                  <c:v>3479</c:v>
                </c:pt>
                <c:pt idx="3780">
                  <c:v>3480</c:v>
                </c:pt>
                <c:pt idx="3781">
                  <c:v>3481</c:v>
                </c:pt>
                <c:pt idx="3782">
                  <c:v>3482</c:v>
                </c:pt>
                <c:pt idx="3783">
                  <c:v>3483</c:v>
                </c:pt>
                <c:pt idx="3784">
                  <c:v>3484</c:v>
                </c:pt>
                <c:pt idx="3785">
                  <c:v>3485</c:v>
                </c:pt>
                <c:pt idx="3786">
                  <c:v>3486</c:v>
                </c:pt>
                <c:pt idx="3787">
                  <c:v>3487</c:v>
                </c:pt>
                <c:pt idx="3788">
                  <c:v>3488</c:v>
                </c:pt>
                <c:pt idx="3789">
                  <c:v>3489</c:v>
                </c:pt>
                <c:pt idx="3790">
                  <c:v>3490</c:v>
                </c:pt>
                <c:pt idx="3791">
                  <c:v>3491</c:v>
                </c:pt>
                <c:pt idx="3792">
                  <c:v>3492</c:v>
                </c:pt>
                <c:pt idx="3793">
                  <c:v>3493</c:v>
                </c:pt>
                <c:pt idx="3794">
                  <c:v>3494</c:v>
                </c:pt>
                <c:pt idx="3795">
                  <c:v>3495</c:v>
                </c:pt>
                <c:pt idx="3796">
                  <c:v>3496</c:v>
                </c:pt>
                <c:pt idx="3797">
                  <c:v>3497</c:v>
                </c:pt>
                <c:pt idx="3798">
                  <c:v>3498</c:v>
                </c:pt>
                <c:pt idx="3799">
                  <c:v>3499</c:v>
                </c:pt>
                <c:pt idx="3800">
                  <c:v>3500</c:v>
                </c:pt>
                <c:pt idx="3801">
                  <c:v>3501</c:v>
                </c:pt>
                <c:pt idx="3802">
                  <c:v>3502</c:v>
                </c:pt>
                <c:pt idx="3803">
                  <c:v>3503</c:v>
                </c:pt>
                <c:pt idx="3804">
                  <c:v>3504</c:v>
                </c:pt>
                <c:pt idx="3805">
                  <c:v>3505</c:v>
                </c:pt>
                <c:pt idx="3806">
                  <c:v>3506</c:v>
                </c:pt>
                <c:pt idx="3807">
                  <c:v>3507</c:v>
                </c:pt>
                <c:pt idx="3808">
                  <c:v>3508</c:v>
                </c:pt>
                <c:pt idx="3809">
                  <c:v>3509</c:v>
                </c:pt>
                <c:pt idx="3810">
                  <c:v>3510</c:v>
                </c:pt>
                <c:pt idx="3811">
                  <c:v>3511</c:v>
                </c:pt>
                <c:pt idx="3812">
                  <c:v>3512</c:v>
                </c:pt>
                <c:pt idx="3813">
                  <c:v>3513</c:v>
                </c:pt>
                <c:pt idx="3814">
                  <c:v>3514</c:v>
                </c:pt>
                <c:pt idx="3815">
                  <c:v>3515</c:v>
                </c:pt>
                <c:pt idx="3816">
                  <c:v>3516</c:v>
                </c:pt>
                <c:pt idx="3817">
                  <c:v>3517</c:v>
                </c:pt>
                <c:pt idx="3818">
                  <c:v>3518</c:v>
                </c:pt>
                <c:pt idx="3819">
                  <c:v>3519</c:v>
                </c:pt>
                <c:pt idx="3820">
                  <c:v>3520</c:v>
                </c:pt>
                <c:pt idx="3821">
                  <c:v>3521</c:v>
                </c:pt>
                <c:pt idx="3822">
                  <c:v>3522</c:v>
                </c:pt>
                <c:pt idx="3823">
                  <c:v>3523</c:v>
                </c:pt>
                <c:pt idx="3824">
                  <c:v>3524</c:v>
                </c:pt>
                <c:pt idx="3825">
                  <c:v>3525</c:v>
                </c:pt>
                <c:pt idx="3826">
                  <c:v>3526</c:v>
                </c:pt>
                <c:pt idx="3827">
                  <c:v>3527</c:v>
                </c:pt>
                <c:pt idx="3828">
                  <c:v>3528</c:v>
                </c:pt>
                <c:pt idx="3829">
                  <c:v>3529</c:v>
                </c:pt>
                <c:pt idx="3830">
                  <c:v>3530</c:v>
                </c:pt>
                <c:pt idx="3831">
                  <c:v>3531</c:v>
                </c:pt>
                <c:pt idx="3832">
                  <c:v>3532</c:v>
                </c:pt>
                <c:pt idx="3833">
                  <c:v>3533</c:v>
                </c:pt>
                <c:pt idx="3834">
                  <c:v>3534</c:v>
                </c:pt>
                <c:pt idx="3835">
                  <c:v>3535</c:v>
                </c:pt>
                <c:pt idx="3836">
                  <c:v>3536</c:v>
                </c:pt>
                <c:pt idx="3837">
                  <c:v>3537</c:v>
                </c:pt>
                <c:pt idx="3838">
                  <c:v>3538</c:v>
                </c:pt>
                <c:pt idx="3839">
                  <c:v>3539</c:v>
                </c:pt>
                <c:pt idx="3840">
                  <c:v>3540</c:v>
                </c:pt>
                <c:pt idx="3841">
                  <c:v>3541</c:v>
                </c:pt>
                <c:pt idx="3842">
                  <c:v>3542</c:v>
                </c:pt>
                <c:pt idx="3843">
                  <c:v>3543</c:v>
                </c:pt>
                <c:pt idx="3844">
                  <c:v>3544</c:v>
                </c:pt>
                <c:pt idx="3845">
                  <c:v>3545</c:v>
                </c:pt>
                <c:pt idx="3846">
                  <c:v>3546</c:v>
                </c:pt>
                <c:pt idx="3847">
                  <c:v>3547</c:v>
                </c:pt>
                <c:pt idx="3848">
                  <c:v>3548</c:v>
                </c:pt>
                <c:pt idx="3849">
                  <c:v>3549</c:v>
                </c:pt>
                <c:pt idx="3850">
                  <c:v>3550</c:v>
                </c:pt>
                <c:pt idx="3851">
                  <c:v>3551</c:v>
                </c:pt>
                <c:pt idx="3852">
                  <c:v>3552</c:v>
                </c:pt>
                <c:pt idx="3853">
                  <c:v>3553</c:v>
                </c:pt>
                <c:pt idx="3854">
                  <c:v>3554</c:v>
                </c:pt>
                <c:pt idx="3855">
                  <c:v>3555</c:v>
                </c:pt>
                <c:pt idx="3856">
                  <c:v>3556</c:v>
                </c:pt>
                <c:pt idx="3857">
                  <c:v>3557</c:v>
                </c:pt>
                <c:pt idx="3858">
                  <c:v>3558</c:v>
                </c:pt>
                <c:pt idx="3859">
                  <c:v>3559</c:v>
                </c:pt>
                <c:pt idx="3860">
                  <c:v>3560</c:v>
                </c:pt>
                <c:pt idx="3861">
                  <c:v>3561</c:v>
                </c:pt>
                <c:pt idx="3862">
                  <c:v>3562</c:v>
                </c:pt>
                <c:pt idx="3863">
                  <c:v>3563</c:v>
                </c:pt>
                <c:pt idx="3864">
                  <c:v>3564</c:v>
                </c:pt>
                <c:pt idx="3865">
                  <c:v>3565</c:v>
                </c:pt>
                <c:pt idx="3866">
                  <c:v>3566</c:v>
                </c:pt>
                <c:pt idx="3867">
                  <c:v>3567</c:v>
                </c:pt>
                <c:pt idx="3868">
                  <c:v>3568</c:v>
                </c:pt>
                <c:pt idx="3869">
                  <c:v>3569</c:v>
                </c:pt>
                <c:pt idx="3870">
                  <c:v>3570</c:v>
                </c:pt>
                <c:pt idx="3871">
                  <c:v>3571</c:v>
                </c:pt>
                <c:pt idx="3872">
                  <c:v>3572</c:v>
                </c:pt>
                <c:pt idx="3873">
                  <c:v>3573</c:v>
                </c:pt>
                <c:pt idx="3874">
                  <c:v>3574</c:v>
                </c:pt>
                <c:pt idx="3875">
                  <c:v>3575</c:v>
                </c:pt>
                <c:pt idx="3876">
                  <c:v>3576</c:v>
                </c:pt>
                <c:pt idx="3877">
                  <c:v>3577</c:v>
                </c:pt>
                <c:pt idx="3878">
                  <c:v>3578</c:v>
                </c:pt>
                <c:pt idx="3879">
                  <c:v>3579</c:v>
                </c:pt>
                <c:pt idx="3880">
                  <c:v>3580</c:v>
                </c:pt>
                <c:pt idx="3881">
                  <c:v>3581</c:v>
                </c:pt>
                <c:pt idx="3882">
                  <c:v>3582</c:v>
                </c:pt>
                <c:pt idx="3883">
                  <c:v>3583</c:v>
                </c:pt>
                <c:pt idx="3884">
                  <c:v>3584</c:v>
                </c:pt>
                <c:pt idx="3885">
                  <c:v>3585</c:v>
                </c:pt>
                <c:pt idx="3886">
                  <c:v>3586</c:v>
                </c:pt>
                <c:pt idx="3887">
                  <c:v>3587</c:v>
                </c:pt>
                <c:pt idx="3888">
                  <c:v>3588</c:v>
                </c:pt>
                <c:pt idx="3889">
                  <c:v>3589</c:v>
                </c:pt>
                <c:pt idx="3890">
                  <c:v>3590</c:v>
                </c:pt>
                <c:pt idx="3891">
                  <c:v>3591</c:v>
                </c:pt>
                <c:pt idx="3892">
                  <c:v>3592</c:v>
                </c:pt>
                <c:pt idx="3893">
                  <c:v>3593</c:v>
                </c:pt>
                <c:pt idx="3894">
                  <c:v>3594</c:v>
                </c:pt>
                <c:pt idx="3895">
                  <c:v>3595</c:v>
                </c:pt>
                <c:pt idx="3896">
                  <c:v>3596</c:v>
                </c:pt>
                <c:pt idx="3897">
                  <c:v>3597</c:v>
                </c:pt>
                <c:pt idx="3898">
                  <c:v>3598</c:v>
                </c:pt>
                <c:pt idx="3899">
                  <c:v>3599</c:v>
                </c:pt>
                <c:pt idx="3900">
                  <c:v>3600</c:v>
                </c:pt>
              </c:numCache>
            </c:numRef>
          </c:xVal>
          <c:yVal>
            <c:numRef>
              <c:f>Sheet2!$D$2:$D$3902</c:f>
              <c:numCache>
                <c:formatCode>General</c:formatCode>
                <c:ptCount val="3901"/>
                <c:pt idx="300">
                  <c:v>20</c:v>
                </c:pt>
                <c:pt idx="301">
                  <c:v>20</c:v>
                </c:pt>
                <c:pt idx="302">
                  <c:v>20</c:v>
                </c:pt>
                <c:pt idx="303">
                  <c:v>20</c:v>
                </c:pt>
                <c:pt idx="304">
                  <c:v>20</c:v>
                </c:pt>
                <c:pt idx="305">
                  <c:v>20</c:v>
                </c:pt>
                <c:pt idx="306">
                  <c:v>20</c:v>
                </c:pt>
                <c:pt idx="307">
                  <c:v>20</c:v>
                </c:pt>
                <c:pt idx="308">
                  <c:v>20</c:v>
                </c:pt>
                <c:pt idx="309">
                  <c:v>20</c:v>
                </c:pt>
                <c:pt idx="310">
                  <c:v>20</c:v>
                </c:pt>
                <c:pt idx="311">
                  <c:v>20</c:v>
                </c:pt>
                <c:pt idx="312">
                  <c:v>20</c:v>
                </c:pt>
                <c:pt idx="313">
                  <c:v>20</c:v>
                </c:pt>
                <c:pt idx="314">
                  <c:v>20</c:v>
                </c:pt>
                <c:pt idx="315">
                  <c:v>20</c:v>
                </c:pt>
                <c:pt idx="316">
                  <c:v>20</c:v>
                </c:pt>
                <c:pt idx="317">
                  <c:v>20</c:v>
                </c:pt>
                <c:pt idx="318">
                  <c:v>20</c:v>
                </c:pt>
                <c:pt idx="319">
                  <c:v>20</c:v>
                </c:pt>
                <c:pt idx="320">
                  <c:v>20</c:v>
                </c:pt>
                <c:pt idx="321">
                  <c:v>20</c:v>
                </c:pt>
                <c:pt idx="322">
                  <c:v>20</c:v>
                </c:pt>
                <c:pt idx="323">
                  <c:v>20</c:v>
                </c:pt>
                <c:pt idx="324">
                  <c:v>20</c:v>
                </c:pt>
                <c:pt idx="325">
                  <c:v>20</c:v>
                </c:pt>
                <c:pt idx="326">
                  <c:v>20</c:v>
                </c:pt>
                <c:pt idx="327">
                  <c:v>20</c:v>
                </c:pt>
                <c:pt idx="328">
                  <c:v>20</c:v>
                </c:pt>
                <c:pt idx="329">
                  <c:v>20</c:v>
                </c:pt>
                <c:pt idx="330">
                  <c:v>20</c:v>
                </c:pt>
                <c:pt idx="331">
                  <c:v>20</c:v>
                </c:pt>
                <c:pt idx="332">
                  <c:v>20</c:v>
                </c:pt>
                <c:pt idx="333">
                  <c:v>20</c:v>
                </c:pt>
                <c:pt idx="334">
                  <c:v>20</c:v>
                </c:pt>
                <c:pt idx="335">
                  <c:v>20</c:v>
                </c:pt>
                <c:pt idx="336">
                  <c:v>20</c:v>
                </c:pt>
                <c:pt idx="337">
                  <c:v>20</c:v>
                </c:pt>
                <c:pt idx="338">
                  <c:v>20</c:v>
                </c:pt>
                <c:pt idx="339">
                  <c:v>20</c:v>
                </c:pt>
                <c:pt idx="340">
                  <c:v>20</c:v>
                </c:pt>
                <c:pt idx="341">
                  <c:v>20</c:v>
                </c:pt>
                <c:pt idx="342">
                  <c:v>20</c:v>
                </c:pt>
                <c:pt idx="343">
                  <c:v>20</c:v>
                </c:pt>
                <c:pt idx="344">
                  <c:v>20</c:v>
                </c:pt>
                <c:pt idx="345">
                  <c:v>20</c:v>
                </c:pt>
                <c:pt idx="346">
                  <c:v>20</c:v>
                </c:pt>
                <c:pt idx="347">
                  <c:v>20</c:v>
                </c:pt>
                <c:pt idx="348">
                  <c:v>20</c:v>
                </c:pt>
                <c:pt idx="349">
                  <c:v>20</c:v>
                </c:pt>
                <c:pt idx="350">
                  <c:v>20</c:v>
                </c:pt>
                <c:pt idx="351">
                  <c:v>20</c:v>
                </c:pt>
                <c:pt idx="352">
                  <c:v>20</c:v>
                </c:pt>
                <c:pt idx="353">
                  <c:v>20</c:v>
                </c:pt>
                <c:pt idx="354">
                  <c:v>20</c:v>
                </c:pt>
                <c:pt idx="355">
                  <c:v>20</c:v>
                </c:pt>
                <c:pt idx="356">
                  <c:v>20</c:v>
                </c:pt>
                <c:pt idx="357">
                  <c:v>20</c:v>
                </c:pt>
                <c:pt idx="358">
                  <c:v>20</c:v>
                </c:pt>
                <c:pt idx="359">
                  <c:v>20</c:v>
                </c:pt>
                <c:pt idx="360">
                  <c:v>20</c:v>
                </c:pt>
                <c:pt idx="361">
                  <c:v>20</c:v>
                </c:pt>
                <c:pt idx="362">
                  <c:v>20</c:v>
                </c:pt>
                <c:pt idx="363">
                  <c:v>20</c:v>
                </c:pt>
                <c:pt idx="364">
                  <c:v>20</c:v>
                </c:pt>
                <c:pt idx="365">
                  <c:v>20</c:v>
                </c:pt>
                <c:pt idx="366">
                  <c:v>20</c:v>
                </c:pt>
                <c:pt idx="367">
                  <c:v>20</c:v>
                </c:pt>
                <c:pt idx="368">
                  <c:v>20</c:v>
                </c:pt>
                <c:pt idx="369">
                  <c:v>20</c:v>
                </c:pt>
                <c:pt idx="370">
                  <c:v>20</c:v>
                </c:pt>
                <c:pt idx="371">
                  <c:v>20</c:v>
                </c:pt>
                <c:pt idx="372">
                  <c:v>20</c:v>
                </c:pt>
                <c:pt idx="373">
                  <c:v>20</c:v>
                </c:pt>
                <c:pt idx="374">
                  <c:v>20</c:v>
                </c:pt>
                <c:pt idx="375">
                  <c:v>20</c:v>
                </c:pt>
                <c:pt idx="376">
                  <c:v>20</c:v>
                </c:pt>
                <c:pt idx="377">
                  <c:v>20</c:v>
                </c:pt>
                <c:pt idx="378">
                  <c:v>20</c:v>
                </c:pt>
                <c:pt idx="379">
                  <c:v>20</c:v>
                </c:pt>
                <c:pt idx="380">
                  <c:v>20</c:v>
                </c:pt>
                <c:pt idx="381">
                  <c:v>20</c:v>
                </c:pt>
                <c:pt idx="382">
                  <c:v>20</c:v>
                </c:pt>
                <c:pt idx="383">
                  <c:v>20</c:v>
                </c:pt>
                <c:pt idx="384">
                  <c:v>20</c:v>
                </c:pt>
                <c:pt idx="385">
                  <c:v>20</c:v>
                </c:pt>
                <c:pt idx="386">
                  <c:v>20</c:v>
                </c:pt>
                <c:pt idx="387">
                  <c:v>20</c:v>
                </c:pt>
                <c:pt idx="388">
                  <c:v>20</c:v>
                </c:pt>
                <c:pt idx="389">
                  <c:v>20</c:v>
                </c:pt>
                <c:pt idx="390">
                  <c:v>20</c:v>
                </c:pt>
                <c:pt idx="391">
                  <c:v>20</c:v>
                </c:pt>
                <c:pt idx="392">
                  <c:v>20</c:v>
                </c:pt>
                <c:pt idx="393">
                  <c:v>20</c:v>
                </c:pt>
                <c:pt idx="394">
                  <c:v>20</c:v>
                </c:pt>
                <c:pt idx="395">
                  <c:v>20</c:v>
                </c:pt>
                <c:pt idx="396">
                  <c:v>20</c:v>
                </c:pt>
                <c:pt idx="397">
                  <c:v>20</c:v>
                </c:pt>
                <c:pt idx="398">
                  <c:v>20</c:v>
                </c:pt>
                <c:pt idx="399">
                  <c:v>20</c:v>
                </c:pt>
                <c:pt idx="400">
                  <c:v>20</c:v>
                </c:pt>
                <c:pt idx="401">
                  <c:v>20</c:v>
                </c:pt>
                <c:pt idx="402">
                  <c:v>20</c:v>
                </c:pt>
                <c:pt idx="403">
                  <c:v>20</c:v>
                </c:pt>
                <c:pt idx="404">
                  <c:v>20</c:v>
                </c:pt>
                <c:pt idx="405">
                  <c:v>20</c:v>
                </c:pt>
                <c:pt idx="406">
                  <c:v>20</c:v>
                </c:pt>
                <c:pt idx="407">
                  <c:v>20</c:v>
                </c:pt>
                <c:pt idx="408">
                  <c:v>20</c:v>
                </c:pt>
                <c:pt idx="409">
                  <c:v>20</c:v>
                </c:pt>
                <c:pt idx="410">
                  <c:v>20</c:v>
                </c:pt>
                <c:pt idx="411">
                  <c:v>20</c:v>
                </c:pt>
                <c:pt idx="412">
                  <c:v>20</c:v>
                </c:pt>
                <c:pt idx="413">
                  <c:v>20</c:v>
                </c:pt>
                <c:pt idx="414">
                  <c:v>20</c:v>
                </c:pt>
                <c:pt idx="415">
                  <c:v>20</c:v>
                </c:pt>
                <c:pt idx="416">
                  <c:v>20</c:v>
                </c:pt>
                <c:pt idx="417">
                  <c:v>20</c:v>
                </c:pt>
                <c:pt idx="418">
                  <c:v>20</c:v>
                </c:pt>
                <c:pt idx="419">
                  <c:v>20</c:v>
                </c:pt>
                <c:pt idx="420">
                  <c:v>20</c:v>
                </c:pt>
                <c:pt idx="421">
                  <c:v>20</c:v>
                </c:pt>
                <c:pt idx="422">
                  <c:v>20</c:v>
                </c:pt>
                <c:pt idx="423">
                  <c:v>20</c:v>
                </c:pt>
                <c:pt idx="424">
                  <c:v>20</c:v>
                </c:pt>
                <c:pt idx="425">
                  <c:v>20</c:v>
                </c:pt>
                <c:pt idx="426">
                  <c:v>20</c:v>
                </c:pt>
                <c:pt idx="427">
                  <c:v>20</c:v>
                </c:pt>
                <c:pt idx="428">
                  <c:v>20</c:v>
                </c:pt>
                <c:pt idx="429">
                  <c:v>20</c:v>
                </c:pt>
                <c:pt idx="430">
                  <c:v>20</c:v>
                </c:pt>
                <c:pt idx="431">
                  <c:v>20</c:v>
                </c:pt>
                <c:pt idx="432">
                  <c:v>20</c:v>
                </c:pt>
                <c:pt idx="433">
                  <c:v>20</c:v>
                </c:pt>
                <c:pt idx="434">
                  <c:v>20</c:v>
                </c:pt>
                <c:pt idx="435">
                  <c:v>20</c:v>
                </c:pt>
                <c:pt idx="436">
                  <c:v>20</c:v>
                </c:pt>
                <c:pt idx="437">
                  <c:v>20</c:v>
                </c:pt>
                <c:pt idx="438">
                  <c:v>20</c:v>
                </c:pt>
                <c:pt idx="439">
                  <c:v>20</c:v>
                </c:pt>
                <c:pt idx="440">
                  <c:v>20</c:v>
                </c:pt>
                <c:pt idx="441">
                  <c:v>20</c:v>
                </c:pt>
                <c:pt idx="442">
                  <c:v>20</c:v>
                </c:pt>
                <c:pt idx="443">
                  <c:v>20</c:v>
                </c:pt>
                <c:pt idx="444">
                  <c:v>20</c:v>
                </c:pt>
                <c:pt idx="445">
                  <c:v>20</c:v>
                </c:pt>
                <c:pt idx="446">
                  <c:v>20</c:v>
                </c:pt>
                <c:pt idx="447">
                  <c:v>20</c:v>
                </c:pt>
                <c:pt idx="448">
                  <c:v>20</c:v>
                </c:pt>
                <c:pt idx="449">
                  <c:v>20</c:v>
                </c:pt>
                <c:pt idx="450">
                  <c:v>20</c:v>
                </c:pt>
                <c:pt idx="451">
                  <c:v>20</c:v>
                </c:pt>
                <c:pt idx="452">
                  <c:v>20</c:v>
                </c:pt>
                <c:pt idx="453">
                  <c:v>20</c:v>
                </c:pt>
                <c:pt idx="454">
                  <c:v>20</c:v>
                </c:pt>
                <c:pt idx="455">
                  <c:v>20</c:v>
                </c:pt>
                <c:pt idx="456">
                  <c:v>20</c:v>
                </c:pt>
                <c:pt idx="457">
                  <c:v>20</c:v>
                </c:pt>
                <c:pt idx="458">
                  <c:v>20</c:v>
                </c:pt>
                <c:pt idx="459">
                  <c:v>20</c:v>
                </c:pt>
                <c:pt idx="460">
                  <c:v>20</c:v>
                </c:pt>
                <c:pt idx="461">
                  <c:v>20</c:v>
                </c:pt>
                <c:pt idx="462">
                  <c:v>20</c:v>
                </c:pt>
                <c:pt idx="463">
                  <c:v>20</c:v>
                </c:pt>
                <c:pt idx="464">
                  <c:v>20</c:v>
                </c:pt>
                <c:pt idx="465">
                  <c:v>20</c:v>
                </c:pt>
                <c:pt idx="466">
                  <c:v>20</c:v>
                </c:pt>
                <c:pt idx="467">
                  <c:v>20</c:v>
                </c:pt>
                <c:pt idx="468">
                  <c:v>20</c:v>
                </c:pt>
                <c:pt idx="469">
                  <c:v>20</c:v>
                </c:pt>
                <c:pt idx="470">
                  <c:v>20</c:v>
                </c:pt>
                <c:pt idx="471">
                  <c:v>20</c:v>
                </c:pt>
                <c:pt idx="472">
                  <c:v>20</c:v>
                </c:pt>
                <c:pt idx="473">
                  <c:v>20</c:v>
                </c:pt>
                <c:pt idx="474">
                  <c:v>20</c:v>
                </c:pt>
                <c:pt idx="475">
                  <c:v>20</c:v>
                </c:pt>
                <c:pt idx="476">
                  <c:v>20</c:v>
                </c:pt>
                <c:pt idx="477">
                  <c:v>20</c:v>
                </c:pt>
                <c:pt idx="478">
                  <c:v>20</c:v>
                </c:pt>
                <c:pt idx="479">
                  <c:v>20</c:v>
                </c:pt>
                <c:pt idx="480">
                  <c:v>20</c:v>
                </c:pt>
                <c:pt idx="481">
                  <c:v>20</c:v>
                </c:pt>
                <c:pt idx="482">
                  <c:v>20</c:v>
                </c:pt>
                <c:pt idx="483">
                  <c:v>20</c:v>
                </c:pt>
                <c:pt idx="484">
                  <c:v>20</c:v>
                </c:pt>
                <c:pt idx="485">
                  <c:v>20</c:v>
                </c:pt>
                <c:pt idx="486">
                  <c:v>20</c:v>
                </c:pt>
                <c:pt idx="487">
                  <c:v>20</c:v>
                </c:pt>
                <c:pt idx="488">
                  <c:v>20</c:v>
                </c:pt>
                <c:pt idx="489">
                  <c:v>20</c:v>
                </c:pt>
                <c:pt idx="490">
                  <c:v>20</c:v>
                </c:pt>
                <c:pt idx="491">
                  <c:v>20</c:v>
                </c:pt>
                <c:pt idx="492">
                  <c:v>20</c:v>
                </c:pt>
                <c:pt idx="493">
                  <c:v>20</c:v>
                </c:pt>
                <c:pt idx="494">
                  <c:v>20</c:v>
                </c:pt>
                <c:pt idx="495">
                  <c:v>20</c:v>
                </c:pt>
                <c:pt idx="496">
                  <c:v>20</c:v>
                </c:pt>
                <c:pt idx="497">
                  <c:v>20</c:v>
                </c:pt>
                <c:pt idx="498">
                  <c:v>20</c:v>
                </c:pt>
                <c:pt idx="499">
                  <c:v>20</c:v>
                </c:pt>
                <c:pt idx="500">
                  <c:v>20</c:v>
                </c:pt>
                <c:pt idx="501">
                  <c:v>20</c:v>
                </c:pt>
                <c:pt idx="502">
                  <c:v>20</c:v>
                </c:pt>
                <c:pt idx="503">
                  <c:v>20</c:v>
                </c:pt>
                <c:pt idx="504">
                  <c:v>20</c:v>
                </c:pt>
                <c:pt idx="505">
                  <c:v>20</c:v>
                </c:pt>
                <c:pt idx="506">
                  <c:v>20</c:v>
                </c:pt>
                <c:pt idx="507">
                  <c:v>20</c:v>
                </c:pt>
                <c:pt idx="508">
                  <c:v>20</c:v>
                </c:pt>
                <c:pt idx="509">
                  <c:v>20</c:v>
                </c:pt>
                <c:pt idx="510">
                  <c:v>20</c:v>
                </c:pt>
                <c:pt idx="511">
                  <c:v>20</c:v>
                </c:pt>
                <c:pt idx="512">
                  <c:v>20</c:v>
                </c:pt>
                <c:pt idx="513">
                  <c:v>20</c:v>
                </c:pt>
                <c:pt idx="514">
                  <c:v>20</c:v>
                </c:pt>
                <c:pt idx="515">
                  <c:v>20</c:v>
                </c:pt>
                <c:pt idx="516">
                  <c:v>20</c:v>
                </c:pt>
                <c:pt idx="517">
                  <c:v>20</c:v>
                </c:pt>
                <c:pt idx="518">
                  <c:v>20</c:v>
                </c:pt>
                <c:pt idx="519">
                  <c:v>20</c:v>
                </c:pt>
                <c:pt idx="520">
                  <c:v>20</c:v>
                </c:pt>
                <c:pt idx="521">
                  <c:v>20</c:v>
                </c:pt>
                <c:pt idx="522">
                  <c:v>20</c:v>
                </c:pt>
                <c:pt idx="523">
                  <c:v>20</c:v>
                </c:pt>
                <c:pt idx="524">
                  <c:v>20</c:v>
                </c:pt>
                <c:pt idx="525">
                  <c:v>20</c:v>
                </c:pt>
                <c:pt idx="526">
                  <c:v>20</c:v>
                </c:pt>
                <c:pt idx="527">
                  <c:v>20</c:v>
                </c:pt>
                <c:pt idx="528">
                  <c:v>20</c:v>
                </c:pt>
                <c:pt idx="529">
                  <c:v>20</c:v>
                </c:pt>
                <c:pt idx="530">
                  <c:v>20</c:v>
                </c:pt>
                <c:pt idx="531">
                  <c:v>20</c:v>
                </c:pt>
                <c:pt idx="532">
                  <c:v>20</c:v>
                </c:pt>
                <c:pt idx="533">
                  <c:v>20</c:v>
                </c:pt>
                <c:pt idx="534">
                  <c:v>20</c:v>
                </c:pt>
                <c:pt idx="535">
                  <c:v>20</c:v>
                </c:pt>
                <c:pt idx="536">
                  <c:v>20</c:v>
                </c:pt>
                <c:pt idx="537">
                  <c:v>20</c:v>
                </c:pt>
                <c:pt idx="538">
                  <c:v>20</c:v>
                </c:pt>
                <c:pt idx="539">
                  <c:v>20</c:v>
                </c:pt>
                <c:pt idx="540">
                  <c:v>20</c:v>
                </c:pt>
                <c:pt idx="541">
                  <c:v>20</c:v>
                </c:pt>
                <c:pt idx="542">
                  <c:v>20</c:v>
                </c:pt>
                <c:pt idx="543">
                  <c:v>20</c:v>
                </c:pt>
                <c:pt idx="544">
                  <c:v>20</c:v>
                </c:pt>
                <c:pt idx="545">
                  <c:v>20</c:v>
                </c:pt>
                <c:pt idx="546">
                  <c:v>20</c:v>
                </c:pt>
                <c:pt idx="547">
                  <c:v>20</c:v>
                </c:pt>
                <c:pt idx="548">
                  <c:v>20</c:v>
                </c:pt>
                <c:pt idx="549">
                  <c:v>20</c:v>
                </c:pt>
                <c:pt idx="550">
                  <c:v>20</c:v>
                </c:pt>
                <c:pt idx="551">
                  <c:v>20</c:v>
                </c:pt>
                <c:pt idx="552">
                  <c:v>20</c:v>
                </c:pt>
                <c:pt idx="553">
                  <c:v>20</c:v>
                </c:pt>
                <c:pt idx="554">
                  <c:v>20</c:v>
                </c:pt>
                <c:pt idx="555">
                  <c:v>20</c:v>
                </c:pt>
                <c:pt idx="556">
                  <c:v>20</c:v>
                </c:pt>
                <c:pt idx="557">
                  <c:v>20</c:v>
                </c:pt>
                <c:pt idx="558">
                  <c:v>20</c:v>
                </c:pt>
                <c:pt idx="559">
                  <c:v>20</c:v>
                </c:pt>
                <c:pt idx="560">
                  <c:v>20</c:v>
                </c:pt>
                <c:pt idx="561">
                  <c:v>20</c:v>
                </c:pt>
                <c:pt idx="562">
                  <c:v>20</c:v>
                </c:pt>
                <c:pt idx="563">
                  <c:v>20</c:v>
                </c:pt>
                <c:pt idx="564">
                  <c:v>20</c:v>
                </c:pt>
                <c:pt idx="565">
                  <c:v>20</c:v>
                </c:pt>
                <c:pt idx="566">
                  <c:v>20</c:v>
                </c:pt>
                <c:pt idx="567">
                  <c:v>20</c:v>
                </c:pt>
                <c:pt idx="568">
                  <c:v>20</c:v>
                </c:pt>
                <c:pt idx="569">
                  <c:v>20</c:v>
                </c:pt>
                <c:pt idx="570">
                  <c:v>20</c:v>
                </c:pt>
                <c:pt idx="571">
                  <c:v>20</c:v>
                </c:pt>
                <c:pt idx="572">
                  <c:v>20</c:v>
                </c:pt>
                <c:pt idx="573">
                  <c:v>20</c:v>
                </c:pt>
                <c:pt idx="574">
                  <c:v>20</c:v>
                </c:pt>
                <c:pt idx="575">
                  <c:v>20</c:v>
                </c:pt>
                <c:pt idx="576">
                  <c:v>20</c:v>
                </c:pt>
                <c:pt idx="577">
                  <c:v>20</c:v>
                </c:pt>
                <c:pt idx="578">
                  <c:v>20</c:v>
                </c:pt>
                <c:pt idx="579">
                  <c:v>20</c:v>
                </c:pt>
                <c:pt idx="580">
                  <c:v>20</c:v>
                </c:pt>
                <c:pt idx="581">
                  <c:v>20</c:v>
                </c:pt>
                <c:pt idx="582">
                  <c:v>20</c:v>
                </c:pt>
                <c:pt idx="583">
                  <c:v>20</c:v>
                </c:pt>
                <c:pt idx="584">
                  <c:v>20</c:v>
                </c:pt>
                <c:pt idx="585">
                  <c:v>20</c:v>
                </c:pt>
                <c:pt idx="586">
                  <c:v>20</c:v>
                </c:pt>
                <c:pt idx="587">
                  <c:v>20</c:v>
                </c:pt>
                <c:pt idx="588">
                  <c:v>20</c:v>
                </c:pt>
                <c:pt idx="589">
                  <c:v>20</c:v>
                </c:pt>
                <c:pt idx="590">
                  <c:v>20</c:v>
                </c:pt>
                <c:pt idx="591">
                  <c:v>20</c:v>
                </c:pt>
                <c:pt idx="592">
                  <c:v>20</c:v>
                </c:pt>
                <c:pt idx="593">
                  <c:v>20</c:v>
                </c:pt>
                <c:pt idx="594">
                  <c:v>20</c:v>
                </c:pt>
                <c:pt idx="595">
                  <c:v>20</c:v>
                </c:pt>
                <c:pt idx="596">
                  <c:v>20</c:v>
                </c:pt>
                <c:pt idx="597">
                  <c:v>20</c:v>
                </c:pt>
                <c:pt idx="598">
                  <c:v>20</c:v>
                </c:pt>
                <c:pt idx="599">
                  <c:v>20</c:v>
                </c:pt>
                <c:pt idx="600">
                  <c:v>20</c:v>
                </c:pt>
                <c:pt idx="601">
                  <c:v>20</c:v>
                </c:pt>
                <c:pt idx="602">
                  <c:v>20</c:v>
                </c:pt>
                <c:pt idx="603">
                  <c:v>20</c:v>
                </c:pt>
                <c:pt idx="604">
                  <c:v>20</c:v>
                </c:pt>
                <c:pt idx="605">
                  <c:v>20</c:v>
                </c:pt>
                <c:pt idx="606">
                  <c:v>20</c:v>
                </c:pt>
                <c:pt idx="607">
                  <c:v>20</c:v>
                </c:pt>
                <c:pt idx="608">
                  <c:v>20</c:v>
                </c:pt>
                <c:pt idx="609">
                  <c:v>20</c:v>
                </c:pt>
                <c:pt idx="610">
                  <c:v>20</c:v>
                </c:pt>
                <c:pt idx="611">
                  <c:v>20</c:v>
                </c:pt>
                <c:pt idx="612">
                  <c:v>20</c:v>
                </c:pt>
                <c:pt idx="613">
                  <c:v>20</c:v>
                </c:pt>
                <c:pt idx="614">
                  <c:v>20</c:v>
                </c:pt>
                <c:pt idx="615">
                  <c:v>20</c:v>
                </c:pt>
                <c:pt idx="616">
                  <c:v>20</c:v>
                </c:pt>
                <c:pt idx="617">
                  <c:v>20</c:v>
                </c:pt>
                <c:pt idx="618">
                  <c:v>20</c:v>
                </c:pt>
                <c:pt idx="619">
                  <c:v>20</c:v>
                </c:pt>
                <c:pt idx="620">
                  <c:v>20</c:v>
                </c:pt>
                <c:pt idx="621">
                  <c:v>20</c:v>
                </c:pt>
                <c:pt idx="622">
                  <c:v>20</c:v>
                </c:pt>
                <c:pt idx="623">
                  <c:v>20</c:v>
                </c:pt>
                <c:pt idx="624">
                  <c:v>20</c:v>
                </c:pt>
                <c:pt idx="625">
                  <c:v>20</c:v>
                </c:pt>
                <c:pt idx="626">
                  <c:v>20</c:v>
                </c:pt>
                <c:pt idx="627">
                  <c:v>20</c:v>
                </c:pt>
                <c:pt idx="628">
                  <c:v>20</c:v>
                </c:pt>
                <c:pt idx="629">
                  <c:v>20</c:v>
                </c:pt>
                <c:pt idx="630">
                  <c:v>20</c:v>
                </c:pt>
                <c:pt idx="631">
                  <c:v>20</c:v>
                </c:pt>
                <c:pt idx="632">
                  <c:v>20</c:v>
                </c:pt>
                <c:pt idx="633">
                  <c:v>20</c:v>
                </c:pt>
                <c:pt idx="634">
                  <c:v>20</c:v>
                </c:pt>
                <c:pt idx="635">
                  <c:v>20</c:v>
                </c:pt>
                <c:pt idx="636">
                  <c:v>20</c:v>
                </c:pt>
                <c:pt idx="637">
                  <c:v>20</c:v>
                </c:pt>
                <c:pt idx="638">
                  <c:v>20</c:v>
                </c:pt>
                <c:pt idx="639">
                  <c:v>20</c:v>
                </c:pt>
                <c:pt idx="640">
                  <c:v>20</c:v>
                </c:pt>
                <c:pt idx="641">
                  <c:v>20</c:v>
                </c:pt>
                <c:pt idx="642">
                  <c:v>20</c:v>
                </c:pt>
                <c:pt idx="643">
                  <c:v>20</c:v>
                </c:pt>
                <c:pt idx="644">
                  <c:v>20</c:v>
                </c:pt>
                <c:pt idx="645">
                  <c:v>20</c:v>
                </c:pt>
                <c:pt idx="646">
                  <c:v>20</c:v>
                </c:pt>
                <c:pt idx="647">
                  <c:v>20</c:v>
                </c:pt>
                <c:pt idx="648">
                  <c:v>20</c:v>
                </c:pt>
                <c:pt idx="649">
                  <c:v>20</c:v>
                </c:pt>
                <c:pt idx="650">
                  <c:v>20</c:v>
                </c:pt>
                <c:pt idx="651">
                  <c:v>20</c:v>
                </c:pt>
                <c:pt idx="652">
                  <c:v>20</c:v>
                </c:pt>
                <c:pt idx="653">
                  <c:v>20</c:v>
                </c:pt>
                <c:pt idx="654">
                  <c:v>20</c:v>
                </c:pt>
                <c:pt idx="655">
                  <c:v>20</c:v>
                </c:pt>
                <c:pt idx="656">
                  <c:v>20</c:v>
                </c:pt>
                <c:pt idx="657">
                  <c:v>20</c:v>
                </c:pt>
                <c:pt idx="658">
                  <c:v>20</c:v>
                </c:pt>
                <c:pt idx="659">
                  <c:v>20</c:v>
                </c:pt>
                <c:pt idx="660">
                  <c:v>20</c:v>
                </c:pt>
                <c:pt idx="661">
                  <c:v>20</c:v>
                </c:pt>
                <c:pt idx="662">
                  <c:v>20</c:v>
                </c:pt>
                <c:pt idx="663">
                  <c:v>20</c:v>
                </c:pt>
                <c:pt idx="664">
                  <c:v>20</c:v>
                </c:pt>
                <c:pt idx="665">
                  <c:v>20</c:v>
                </c:pt>
                <c:pt idx="666">
                  <c:v>20</c:v>
                </c:pt>
                <c:pt idx="667">
                  <c:v>20</c:v>
                </c:pt>
                <c:pt idx="668">
                  <c:v>20</c:v>
                </c:pt>
                <c:pt idx="669">
                  <c:v>20</c:v>
                </c:pt>
                <c:pt idx="670">
                  <c:v>20</c:v>
                </c:pt>
                <c:pt idx="671">
                  <c:v>20</c:v>
                </c:pt>
                <c:pt idx="672">
                  <c:v>20</c:v>
                </c:pt>
                <c:pt idx="673">
                  <c:v>20</c:v>
                </c:pt>
                <c:pt idx="674">
                  <c:v>20</c:v>
                </c:pt>
                <c:pt idx="675">
                  <c:v>20</c:v>
                </c:pt>
                <c:pt idx="676">
                  <c:v>20</c:v>
                </c:pt>
                <c:pt idx="677">
                  <c:v>20</c:v>
                </c:pt>
                <c:pt idx="678">
                  <c:v>20</c:v>
                </c:pt>
                <c:pt idx="679">
                  <c:v>20</c:v>
                </c:pt>
                <c:pt idx="680">
                  <c:v>20</c:v>
                </c:pt>
                <c:pt idx="681">
                  <c:v>20</c:v>
                </c:pt>
                <c:pt idx="682">
                  <c:v>20</c:v>
                </c:pt>
                <c:pt idx="683">
                  <c:v>20</c:v>
                </c:pt>
                <c:pt idx="684">
                  <c:v>20</c:v>
                </c:pt>
                <c:pt idx="685">
                  <c:v>20</c:v>
                </c:pt>
                <c:pt idx="686">
                  <c:v>20</c:v>
                </c:pt>
                <c:pt idx="687">
                  <c:v>20</c:v>
                </c:pt>
                <c:pt idx="688">
                  <c:v>20</c:v>
                </c:pt>
                <c:pt idx="689">
                  <c:v>20</c:v>
                </c:pt>
                <c:pt idx="690">
                  <c:v>20</c:v>
                </c:pt>
                <c:pt idx="691">
                  <c:v>20</c:v>
                </c:pt>
                <c:pt idx="692">
                  <c:v>20</c:v>
                </c:pt>
                <c:pt idx="693">
                  <c:v>20</c:v>
                </c:pt>
                <c:pt idx="694">
                  <c:v>20</c:v>
                </c:pt>
                <c:pt idx="695">
                  <c:v>20</c:v>
                </c:pt>
                <c:pt idx="696">
                  <c:v>20</c:v>
                </c:pt>
                <c:pt idx="697">
                  <c:v>20</c:v>
                </c:pt>
                <c:pt idx="698">
                  <c:v>20</c:v>
                </c:pt>
                <c:pt idx="699">
                  <c:v>20</c:v>
                </c:pt>
                <c:pt idx="700">
                  <c:v>20</c:v>
                </c:pt>
                <c:pt idx="701">
                  <c:v>20</c:v>
                </c:pt>
                <c:pt idx="702">
                  <c:v>20</c:v>
                </c:pt>
                <c:pt idx="703">
                  <c:v>20</c:v>
                </c:pt>
                <c:pt idx="704">
                  <c:v>20</c:v>
                </c:pt>
                <c:pt idx="705">
                  <c:v>20</c:v>
                </c:pt>
                <c:pt idx="706">
                  <c:v>20</c:v>
                </c:pt>
                <c:pt idx="707">
                  <c:v>20</c:v>
                </c:pt>
                <c:pt idx="708">
                  <c:v>20</c:v>
                </c:pt>
                <c:pt idx="709">
                  <c:v>20</c:v>
                </c:pt>
                <c:pt idx="710">
                  <c:v>20</c:v>
                </c:pt>
                <c:pt idx="711">
                  <c:v>20</c:v>
                </c:pt>
                <c:pt idx="712">
                  <c:v>20</c:v>
                </c:pt>
                <c:pt idx="713">
                  <c:v>20</c:v>
                </c:pt>
                <c:pt idx="714">
                  <c:v>20</c:v>
                </c:pt>
                <c:pt idx="715">
                  <c:v>20</c:v>
                </c:pt>
                <c:pt idx="716">
                  <c:v>20</c:v>
                </c:pt>
                <c:pt idx="717">
                  <c:v>20</c:v>
                </c:pt>
                <c:pt idx="718">
                  <c:v>20</c:v>
                </c:pt>
                <c:pt idx="719">
                  <c:v>20</c:v>
                </c:pt>
                <c:pt idx="720">
                  <c:v>20</c:v>
                </c:pt>
                <c:pt idx="721">
                  <c:v>20</c:v>
                </c:pt>
                <c:pt idx="722">
                  <c:v>20</c:v>
                </c:pt>
                <c:pt idx="723">
                  <c:v>20</c:v>
                </c:pt>
                <c:pt idx="724">
                  <c:v>20</c:v>
                </c:pt>
                <c:pt idx="725">
                  <c:v>20</c:v>
                </c:pt>
                <c:pt idx="726">
                  <c:v>20</c:v>
                </c:pt>
                <c:pt idx="727">
                  <c:v>20</c:v>
                </c:pt>
                <c:pt idx="728">
                  <c:v>20</c:v>
                </c:pt>
                <c:pt idx="729">
                  <c:v>20</c:v>
                </c:pt>
                <c:pt idx="730">
                  <c:v>20</c:v>
                </c:pt>
                <c:pt idx="731">
                  <c:v>20</c:v>
                </c:pt>
                <c:pt idx="732">
                  <c:v>20</c:v>
                </c:pt>
                <c:pt idx="733">
                  <c:v>20</c:v>
                </c:pt>
                <c:pt idx="734">
                  <c:v>20</c:v>
                </c:pt>
                <c:pt idx="735">
                  <c:v>20</c:v>
                </c:pt>
                <c:pt idx="736">
                  <c:v>20</c:v>
                </c:pt>
                <c:pt idx="737">
                  <c:v>20</c:v>
                </c:pt>
                <c:pt idx="738">
                  <c:v>20</c:v>
                </c:pt>
                <c:pt idx="739">
                  <c:v>20</c:v>
                </c:pt>
                <c:pt idx="740">
                  <c:v>20</c:v>
                </c:pt>
                <c:pt idx="741">
                  <c:v>20</c:v>
                </c:pt>
                <c:pt idx="742">
                  <c:v>20</c:v>
                </c:pt>
                <c:pt idx="743">
                  <c:v>20</c:v>
                </c:pt>
                <c:pt idx="744">
                  <c:v>20</c:v>
                </c:pt>
                <c:pt idx="745">
                  <c:v>20</c:v>
                </c:pt>
                <c:pt idx="746">
                  <c:v>20</c:v>
                </c:pt>
                <c:pt idx="747">
                  <c:v>20</c:v>
                </c:pt>
                <c:pt idx="748">
                  <c:v>20</c:v>
                </c:pt>
                <c:pt idx="749">
                  <c:v>20</c:v>
                </c:pt>
                <c:pt idx="750">
                  <c:v>20</c:v>
                </c:pt>
                <c:pt idx="751">
                  <c:v>20</c:v>
                </c:pt>
                <c:pt idx="752">
                  <c:v>20</c:v>
                </c:pt>
                <c:pt idx="753">
                  <c:v>20</c:v>
                </c:pt>
                <c:pt idx="754">
                  <c:v>20</c:v>
                </c:pt>
                <c:pt idx="755">
                  <c:v>20</c:v>
                </c:pt>
                <c:pt idx="756">
                  <c:v>20</c:v>
                </c:pt>
                <c:pt idx="757">
                  <c:v>20</c:v>
                </c:pt>
                <c:pt idx="758">
                  <c:v>20</c:v>
                </c:pt>
                <c:pt idx="759">
                  <c:v>20</c:v>
                </c:pt>
                <c:pt idx="760">
                  <c:v>20</c:v>
                </c:pt>
                <c:pt idx="761">
                  <c:v>20</c:v>
                </c:pt>
                <c:pt idx="762">
                  <c:v>20</c:v>
                </c:pt>
                <c:pt idx="763">
                  <c:v>20</c:v>
                </c:pt>
                <c:pt idx="764">
                  <c:v>20</c:v>
                </c:pt>
                <c:pt idx="765">
                  <c:v>20</c:v>
                </c:pt>
                <c:pt idx="766">
                  <c:v>20</c:v>
                </c:pt>
                <c:pt idx="767">
                  <c:v>20</c:v>
                </c:pt>
                <c:pt idx="768">
                  <c:v>20</c:v>
                </c:pt>
                <c:pt idx="769">
                  <c:v>20</c:v>
                </c:pt>
                <c:pt idx="770">
                  <c:v>20</c:v>
                </c:pt>
                <c:pt idx="771">
                  <c:v>20</c:v>
                </c:pt>
                <c:pt idx="772">
                  <c:v>20</c:v>
                </c:pt>
                <c:pt idx="773">
                  <c:v>20</c:v>
                </c:pt>
                <c:pt idx="774">
                  <c:v>20</c:v>
                </c:pt>
                <c:pt idx="775">
                  <c:v>20</c:v>
                </c:pt>
                <c:pt idx="776">
                  <c:v>20</c:v>
                </c:pt>
                <c:pt idx="777">
                  <c:v>20</c:v>
                </c:pt>
                <c:pt idx="778">
                  <c:v>20</c:v>
                </c:pt>
                <c:pt idx="779">
                  <c:v>20</c:v>
                </c:pt>
                <c:pt idx="780">
                  <c:v>20</c:v>
                </c:pt>
                <c:pt idx="781">
                  <c:v>20</c:v>
                </c:pt>
                <c:pt idx="782">
                  <c:v>20</c:v>
                </c:pt>
                <c:pt idx="783">
                  <c:v>20</c:v>
                </c:pt>
                <c:pt idx="784">
                  <c:v>20</c:v>
                </c:pt>
                <c:pt idx="785">
                  <c:v>20</c:v>
                </c:pt>
                <c:pt idx="786">
                  <c:v>20</c:v>
                </c:pt>
                <c:pt idx="787">
                  <c:v>20</c:v>
                </c:pt>
                <c:pt idx="788">
                  <c:v>20</c:v>
                </c:pt>
                <c:pt idx="789">
                  <c:v>20</c:v>
                </c:pt>
                <c:pt idx="790">
                  <c:v>20</c:v>
                </c:pt>
                <c:pt idx="791">
                  <c:v>20</c:v>
                </c:pt>
                <c:pt idx="792">
                  <c:v>20</c:v>
                </c:pt>
                <c:pt idx="793">
                  <c:v>20</c:v>
                </c:pt>
                <c:pt idx="794">
                  <c:v>20</c:v>
                </c:pt>
                <c:pt idx="795">
                  <c:v>20</c:v>
                </c:pt>
                <c:pt idx="796">
                  <c:v>20</c:v>
                </c:pt>
                <c:pt idx="797">
                  <c:v>20</c:v>
                </c:pt>
                <c:pt idx="798">
                  <c:v>20</c:v>
                </c:pt>
                <c:pt idx="799">
                  <c:v>20</c:v>
                </c:pt>
                <c:pt idx="800">
                  <c:v>20</c:v>
                </c:pt>
                <c:pt idx="801">
                  <c:v>20</c:v>
                </c:pt>
                <c:pt idx="802">
                  <c:v>20</c:v>
                </c:pt>
                <c:pt idx="803">
                  <c:v>20</c:v>
                </c:pt>
                <c:pt idx="804">
                  <c:v>20</c:v>
                </c:pt>
                <c:pt idx="805">
                  <c:v>20</c:v>
                </c:pt>
                <c:pt idx="806">
                  <c:v>20</c:v>
                </c:pt>
                <c:pt idx="807">
                  <c:v>20</c:v>
                </c:pt>
                <c:pt idx="808">
                  <c:v>20</c:v>
                </c:pt>
                <c:pt idx="809">
                  <c:v>20</c:v>
                </c:pt>
                <c:pt idx="810">
                  <c:v>20</c:v>
                </c:pt>
                <c:pt idx="811">
                  <c:v>20</c:v>
                </c:pt>
                <c:pt idx="812">
                  <c:v>20</c:v>
                </c:pt>
                <c:pt idx="813">
                  <c:v>20</c:v>
                </c:pt>
                <c:pt idx="814">
                  <c:v>20</c:v>
                </c:pt>
                <c:pt idx="815">
                  <c:v>20</c:v>
                </c:pt>
                <c:pt idx="816">
                  <c:v>20</c:v>
                </c:pt>
                <c:pt idx="817">
                  <c:v>20</c:v>
                </c:pt>
                <c:pt idx="818">
                  <c:v>20</c:v>
                </c:pt>
                <c:pt idx="819">
                  <c:v>20</c:v>
                </c:pt>
                <c:pt idx="820">
                  <c:v>20</c:v>
                </c:pt>
                <c:pt idx="821">
                  <c:v>20</c:v>
                </c:pt>
                <c:pt idx="822">
                  <c:v>20</c:v>
                </c:pt>
                <c:pt idx="823">
                  <c:v>20</c:v>
                </c:pt>
                <c:pt idx="824">
                  <c:v>20</c:v>
                </c:pt>
                <c:pt idx="825">
                  <c:v>20</c:v>
                </c:pt>
                <c:pt idx="826">
                  <c:v>20</c:v>
                </c:pt>
                <c:pt idx="827">
                  <c:v>20</c:v>
                </c:pt>
                <c:pt idx="828">
                  <c:v>20</c:v>
                </c:pt>
                <c:pt idx="829">
                  <c:v>20</c:v>
                </c:pt>
                <c:pt idx="830">
                  <c:v>20</c:v>
                </c:pt>
                <c:pt idx="831">
                  <c:v>20</c:v>
                </c:pt>
                <c:pt idx="832">
                  <c:v>20</c:v>
                </c:pt>
                <c:pt idx="833">
                  <c:v>20</c:v>
                </c:pt>
                <c:pt idx="834">
                  <c:v>20</c:v>
                </c:pt>
                <c:pt idx="835">
                  <c:v>20</c:v>
                </c:pt>
                <c:pt idx="836">
                  <c:v>20</c:v>
                </c:pt>
                <c:pt idx="837">
                  <c:v>20</c:v>
                </c:pt>
                <c:pt idx="838">
                  <c:v>20</c:v>
                </c:pt>
                <c:pt idx="839">
                  <c:v>20</c:v>
                </c:pt>
                <c:pt idx="840">
                  <c:v>20</c:v>
                </c:pt>
                <c:pt idx="841">
                  <c:v>20</c:v>
                </c:pt>
                <c:pt idx="842">
                  <c:v>20</c:v>
                </c:pt>
                <c:pt idx="843">
                  <c:v>20</c:v>
                </c:pt>
                <c:pt idx="844">
                  <c:v>20</c:v>
                </c:pt>
                <c:pt idx="845">
                  <c:v>20</c:v>
                </c:pt>
                <c:pt idx="846">
                  <c:v>20</c:v>
                </c:pt>
                <c:pt idx="847">
                  <c:v>20</c:v>
                </c:pt>
                <c:pt idx="848">
                  <c:v>20</c:v>
                </c:pt>
                <c:pt idx="849">
                  <c:v>20</c:v>
                </c:pt>
                <c:pt idx="850">
                  <c:v>20</c:v>
                </c:pt>
                <c:pt idx="851">
                  <c:v>20</c:v>
                </c:pt>
                <c:pt idx="852">
                  <c:v>20</c:v>
                </c:pt>
                <c:pt idx="853">
                  <c:v>20</c:v>
                </c:pt>
                <c:pt idx="854">
                  <c:v>20</c:v>
                </c:pt>
                <c:pt idx="855">
                  <c:v>20</c:v>
                </c:pt>
                <c:pt idx="856">
                  <c:v>20</c:v>
                </c:pt>
                <c:pt idx="857">
                  <c:v>20</c:v>
                </c:pt>
                <c:pt idx="858">
                  <c:v>20</c:v>
                </c:pt>
                <c:pt idx="859">
                  <c:v>20</c:v>
                </c:pt>
                <c:pt idx="860">
                  <c:v>20</c:v>
                </c:pt>
                <c:pt idx="861">
                  <c:v>20</c:v>
                </c:pt>
                <c:pt idx="862">
                  <c:v>20</c:v>
                </c:pt>
                <c:pt idx="863">
                  <c:v>20</c:v>
                </c:pt>
                <c:pt idx="864">
                  <c:v>20</c:v>
                </c:pt>
                <c:pt idx="865">
                  <c:v>20</c:v>
                </c:pt>
                <c:pt idx="866">
                  <c:v>20</c:v>
                </c:pt>
                <c:pt idx="867">
                  <c:v>20</c:v>
                </c:pt>
                <c:pt idx="868">
                  <c:v>20</c:v>
                </c:pt>
                <c:pt idx="869">
                  <c:v>20</c:v>
                </c:pt>
                <c:pt idx="870">
                  <c:v>20</c:v>
                </c:pt>
                <c:pt idx="871">
                  <c:v>20</c:v>
                </c:pt>
                <c:pt idx="872">
                  <c:v>20</c:v>
                </c:pt>
                <c:pt idx="873">
                  <c:v>20</c:v>
                </c:pt>
                <c:pt idx="874">
                  <c:v>20</c:v>
                </c:pt>
                <c:pt idx="875">
                  <c:v>20</c:v>
                </c:pt>
                <c:pt idx="876">
                  <c:v>20</c:v>
                </c:pt>
                <c:pt idx="877">
                  <c:v>20</c:v>
                </c:pt>
                <c:pt idx="878">
                  <c:v>20</c:v>
                </c:pt>
                <c:pt idx="879">
                  <c:v>20</c:v>
                </c:pt>
                <c:pt idx="880">
                  <c:v>20</c:v>
                </c:pt>
                <c:pt idx="881">
                  <c:v>20</c:v>
                </c:pt>
                <c:pt idx="882">
                  <c:v>20</c:v>
                </c:pt>
                <c:pt idx="883">
                  <c:v>20</c:v>
                </c:pt>
                <c:pt idx="884">
                  <c:v>20</c:v>
                </c:pt>
                <c:pt idx="885">
                  <c:v>20</c:v>
                </c:pt>
                <c:pt idx="886">
                  <c:v>20</c:v>
                </c:pt>
                <c:pt idx="887">
                  <c:v>20</c:v>
                </c:pt>
                <c:pt idx="888">
                  <c:v>20</c:v>
                </c:pt>
                <c:pt idx="889">
                  <c:v>20</c:v>
                </c:pt>
                <c:pt idx="890">
                  <c:v>20</c:v>
                </c:pt>
                <c:pt idx="891">
                  <c:v>20</c:v>
                </c:pt>
                <c:pt idx="892">
                  <c:v>20</c:v>
                </c:pt>
                <c:pt idx="893">
                  <c:v>20</c:v>
                </c:pt>
                <c:pt idx="894">
                  <c:v>20</c:v>
                </c:pt>
                <c:pt idx="895">
                  <c:v>20</c:v>
                </c:pt>
                <c:pt idx="896">
                  <c:v>20</c:v>
                </c:pt>
                <c:pt idx="897">
                  <c:v>20</c:v>
                </c:pt>
                <c:pt idx="898">
                  <c:v>20</c:v>
                </c:pt>
                <c:pt idx="899">
                  <c:v>20</c:v>
                </c:pt>
                <c:pt idx="900">
                  <c:v>20</c:v>
                </c:pt>
                <c:pt idx="901">
                  <c:v>20</c:v>
                </c:pt>
                <c:pt idx="902">
                  <c:v>20</c:v>
                </c:pt>
                <c:pt idx="903">
                  <c:v>20</c:v>
                </c:pt>
                <c:pt idx="904">
                  <c:v>20</c:v>
                </c:pt>
                <c:pt idx="905">
                  <c:v>20</c:v>
                </c:pt>
                <c:pt idx="906">
                  <c:v>20</c:v>
                </c:pt>
                <c:pt idx="907">
                  <c:v>20</c:v>
                </c:pt>
                <c:pt idx="908">
                  <c:v>20</c:v>
                </c:pt>
                <c:pt idx="909">
                  <c:v>20</c:v>
                </c:pt>
                <c:pt idx="910">
                  <c:v>20</c:v>
                </c:pt>
                <c:pt idx="911">
                  <c:v>20</c:v>
                </c:pt>
                <c:pt idx="912">
                  <c:v>20</c:v>
                </c:pt>
                <c:pt idx="913">
                  <c:v>20</c:v>
                </c:pt>
                <c:pt idx="914">
                  <c:v>20</c:v>
                </c:pt>
                <c:pt idx="915">
                  <c:v>20</c:v>
                </c:pt>
                <c:pt idx="916">
                  <c:v>20</c:v>
                </c:pt>
                <c:pt idx="917">
                  <c:v>20</c:v>
                </c:pt>
                <c:pt idx="918">
                  <c:v>20</c:v>
                </c:pt>
                <c:pt idx="919">
                  <c:v>20</c:v>
                </c:pt>
                <c:pt idx="920">
                  <c:v>20</c:v>
                </c:pt>
                <c:pt idx="921">
                  <c:v>20</c:v>
                </c:pt>
                <c:pt idx="922">
                  <c:v>20</c:v>
                </c:pt>
                <c:pt idx="923">
                  <c:v>20</c:v>
                </c:pt>
                <c:pt idx="924">
                  <c:v>20</c:v>
                </c:pt>
                <c:pt idx="925">
                  <c:v>20</c:v>
                </c:pt>
                <c:pt idx="926">
                  <c:v>20</c:v>
                </c:pt>
                <c:pt idx="927">
                  <c:v>20</c:v>
                </c:pt>
                <c:pt idx="928">
                  <c:v>20</c:v>
                </c:pt>
                <c:pt idx="929">
                  <c:v>20</c:v>
                </c:pt>
                <c:pt idx="930">
                  <c:v>20</c:v>
                </c:pt>
                <c:pt idx="931">
                  <c:v>20</c:v>
                </c:pt>
                <c:pt idx="932">
                  <c:v>20</c:v>
                </c:pt>
                <c:pt idx="933">
                  <c:v>20</c:v>
                </c:pt>
                <c:pt idx="934">
                  <c:v>20</c:v>
                </c:pt>
                <c:pt idx="935">
                  <c:v>20</c:v>
                </c:pt>
                <c:pt idx="936">
                  <c:v>20</c:v>
                </c:pt>
                <c:pt idx="937">
                  <c:v>20</c:v>
                </c:pt>
                <c:pt idx="938">
                  <c:v>20</c:v>
                </c:pt>
                <c:pt idx="939">
                  <c:v>20</c:v>
                </c:pt>
                <c:pt idx="940">
                  <c:v>20</c:v>
                </c:pt>
                <c:pt idx="941">
                  <c:v>20</c:v>
                </c:pt>
                <c:pt idx="942">
                  <c:v>20</c:v>
                </c:pt>
                <c:pt idx="943">
                  <c:v>20</c:v>
                </c:pt>
                <c:pt idx="944">
                  <c:v>20</c:v>
                </c:pt>
                <c:pt idx="945">
                  <c:v>20</c:v>
                </c:pt>
                <c:pt idx="946">
                  <c:v>20</c:v>
                </c:pt>
                <c:pt idx="947">
                  <c:v>20</c:v>
                </c:pt>
                <c:pt idx="948">
                  <c:v>20</c:v>
                </c:pt>
                <c:pt idx="949">
                  <c:v>20</c:v>
                </c:pt>
                <c:pt idx="950">
                  <c:v>20</c:v>
                </c:pt>
                <c:pt idx="951">
                  <c:v>20</c:v>
                </c:pt>
                <c:pt idx="952">
                  <c:v>20</c:v>
                </c:pt>
                <c:pt idx="953">
                  <c:v>20</c:v>
                </c:pt>
                <c:pt idx="954">
                  <c:v>20</c:v>
                </c:pt>
                <c:pt idx="955">
                  <c:v>20</c:v>
                </c:pt>
                <c:pt idx="956">
                  <c:v>20</c:v>
                </c:pt>
                <c:pt idx="957">
                  <c:v>20</c:v>
                </c:pt>
                <c:pt idx="958">
                  <c:v>20</c:v>
                </c:pt>
                <c:pt idx="959">
                  <c:v>20</c:v>
                </c:pt>
                <c:pt idx="960">
                  <c:v>20</c:v>
                </c:pt>
                <c:pt idx="961">
                  <c:v>20</c:v>
                </c:pt>
                <c:pt idx="962">
                  <c:v>20</c:v>
                </c:pt>
                <c:pt idx="963">
                  <c:v>20</c:v>
                </c:pt>
                <c:pt idx="964">
                  <c:v>20</c:v>
                </c:pt>
                <c:pt idx="965">
                  <c:v>20</c:v>
                </c:pt>
                <c:pt idx="966">
                  <c:v>20</c:v>
                </c:pt>
                <c:pt idx="967">
                  <c:v>20</c:v>
                </c:pt>
                <c:pt idx="968">
                  <c:v>20</c:v>
                </c:pt>
                <c:pt idx="969">
                  <c:v>20</c:v>
                </c:pt>
                <c:pt idx="970">
                  <c:v>20</c:v>
                </c:pt>
                <c:pt idx="971">
                  <c:v>20</c:v>
                </c:pt>
                <c:pt idx="972">
                  <c:v>20</c:v>
                </c:pt>
                <c:pt idx="973">
                  <c:v>20</c:v>
                </c:pt>
                <c:pt idx="974">
                  <c:v>20</c:v>
                </c:pt>
                <c:pt idx="975">
                  <c:v>20</c:v>
                </c:pt>
                <c:pt idx="976">
                  <c:v>20</c:v>
                </c:pt>
                <c:pt idx="977">
                  <c:v>20</c:v>
                </c:pt>
                <c:pt idx="978">
                  <c:v>20</c:v>
                </c:pt>
                <c:pt idx="979">
                  <c:v>20</c:v>
                </c:pt>
                <c:pt idx="980">
                  <c:v>20</c:v>
                </c:pt>
                <c:pt idx="981">
                  <c:v>20</c:v>
                </c:pt>
                <c:pt idx="982">
                  <c:v>20</c:v>
                </c:pt>
                <c:pt idx="983">
                  <c:v>20</c:v>
                </c:pt>
                <c:pt idx="984">
                  <c:v>20</c:v>
                </c:pt>
                <c:pt idx="985">
                  <c:v>20</c:v>
                </c:pt>
                <c:pt idx="986">
                  <c:v>20</c:v>
                </c:pt>
                <c:pt idx="987">
                  <c:v>20</c:v>
                </c:pt>
                <c:pt idx="988">
                  <c:v>20</c:v>
                </c:pt>
                <c:pt idx="989">
                  <c:v>20</c:v>
                </c:pt>
                <c:pt idx="990">
                  <c:v>20</c:v>
                </c:pt>
                <c:pt idx="991">
                  <c:v>20</c:v>
                </c:pt>
                <c:pt idx="992">
                  <c:v>20</c:v>
                </c:pt>
                <c:pt idx="993">
                  <c:v>20</c:v>
                </c:pt>
                <c:pt idx="994">
                  <c:v>20</c:v>
                </c:pt>
                <c:pt idx="995">
                  <c:v>20</c:v>
                </c:pt>
                <c:pt idx="996">
                  <c:v>20</c:v>
                </c:pt>
                <c:pt idx="997">
                  <c:v>20</c:v>
                </c:pt>
                <c:pt idx="998">
                  <c:v>20</c:v>
                </c:pt>
                <c:pt idx="999">
                  <c:v>20</c:v>
                </c:pt>
                <c:pt idx="1000">
                  <c:v>20</c:v>
                </c:pt>
                <c:pt idx="1001">
                  <c:v>20</c:v>
                </c:pt>
                <c:pt idx="1002">
                  <c:v>20</c:v>
                </c:pt>
                <c:pt idx="1003">
                  <c:v>20</c:v>
                </c:pt>
                <c:pt idx="1004">
                  <c:v>20</c:v>
                </c:pt>
                <c:pt idx="1005">
                  <c:v>20</c:v>
                </c:pt>
                <c:pt idx="1006">
                  <c:v>20</c:v>
                </c:pt>
                <c:pt idx="1007">
                  <c:v>20</c:v>
                </c:pt>
                <c:pt idx="1008">
                  <c:v>20</c:v>
                </c:pt>
                <c:pt idx="1009">
                  <c:v>20</c:v>
                </c:pt>
                <c:pt idx="1010">
                  <c:v>20</c:v>
                </c:pt>
                <c:pt idx="1011">
                  <c:v>20</c:v>
                </c:pt>
                <c:pt idx="1012">
                  <c:v>20</c:v>
                </c:pt>
                <c:pt idx="1013">
                  <c:v>20</c:v>
                </c:pt>
                <c:pt idx="1014">
                  <c:v>20</c:v>
                </c:pt>
                <c:pt idx="1015">
                  <c:v>20</c:v>
                </c:pt>
                <c:pt idx="1016">
                  <c:v>20</c:v>
                </c:pt>
                <c:pt idx="1017">
                  <c:v>20</c:v>
                </c:pt>
                <c:pt idx="1018">
                  <c:v>20</c:v>
                </c:pt>
                <c:pt idx="1019">
                  <c:v>20</c:v>
                </c:pt>
                <c:pt idx="1020">
                  <c:v>20</c:v>
                </c:pt>
                <c:pt idx="1021">
                  <c:v>20</c:v>
                </c:pt>
                <c:pt idx="1022">
                  <c:v>20</c:v>
                </c:pt>
                <c:pt idx="1023">
                  <c:v>20</c:v>
                </c:pt>
                <c:pt idx="1024">
                  <c:v>20</c:v>
                </c:pt>
                <c:pt idx="1025">
                  <c:v>20</c:v>
                </c:pt>
                <c:pt idx="1026">
                  <c:v>20</c:v>
                </c:pt>
                <c:pt idx="1027">
                  <c:v>20</c:v>
                </c:pt>
                <c:pt idx="1028">
                  <c:v>20</c:v>
                </c:pt>
                <c:pt idx="1029">
                  <c:v>20</c:v>
                </c:pt>
                <c:pt idx="1030">
                  <c:v>20</c:v>
                </c:pt>
                <c:pt idx="1031">
                  <c:v>20</c:v>
                </c:pt>
                <c:pt idx="1032">
                  <c:v>20</c:v>
                </c:pt>
                <c:pt idx="1033">
                  <c:v>20</c:v>
                </c:pt>
                <c:pt idx="1034">
                  <c:v>20</c:v>
                </c:pt>
                <c:pt idx="1035">
                  <c:v>20</c:v>
                </c:pt>
                <c:pt idx="1036">
                  <c:v>20</c:v>
                </c:pt>
                <c:pt idx="1037">
                  <c:v>20</c:v>
                </c:pt>
                <c:pt idx="1038">
                  <c:v>20</c:v>
                </c:pt>
                <c:pt idx="1039">
                  <c:v>20</c:v>
                </c:pt>
                <c:pt idx="1040">
                  <c:v>20</c:v>
                </c:pt>
                <c:pt idx="1041">
                  <c:v>20</c:v>
                </c:pt>
                <c:pt idx="1042">
                  <c:v>20</c:v>
                </c:pt>
                <c:pt idx="1043">
                  <c:v>20</c:v>
                </c:pt>
                <c:pt idx="1044">
                  <c:v>20</c:v>
                </c:pt>
                <c:pt idx="1045">
                  <c:v>20</c:v>
                </c:pt>
                <c:pt idx="1046">
                  <c:v>20</c:v>
                </c:pt>
                <c:pt idx="1047">
                  <c:v>20</c:v>
                </c:pt>
                <c:pt idx="1048">
                  <c:v>20</c:v>
                </c:pt>
                <c:pt idx="1049">
                  <c:v>20</c:v>
                </c:pt>
                <c:pt idx="1050">
                  <c:v>20</c:v>
                </c:pt>
                <c:pt idx="1051">
                  <c:v>20</c:v>
                </c:pt>
                <c:pt idx="1052">
                  <c:v>20</c:v>
                </c:pt>
                <c:pt idx="1053">
                  <c:v>20</c:v>
                </c:pt>
                <c:pt idx="1054">
                  <c:v>20</c:v>
                </c:pt>
                <c:pt idx="1055">
                  <c:v>20</c:v>
                </c:pt>
                <c:pt idx="1056">
                  <c:v>20</c:v>
                </c:pt>
                <c:pt idx="1057">
                  <c:v>20</c:v>
                </c:pt>
                <c:pt idx="1058">
                  <c:v>20</c:v>
                </c:pt>
                <c:pt idx="1059">
                  <c:v>20</c:v>
                </c:pt>
                <c:pt idx="1060">
                  <c:v>20</c:v>
                </c:pt>
                <c:pt idx="1061">
                  <c:v>20</c:v>
                </c:pt>
                <c:pt idx="1062">
                  <c:v>20</c:v>
                </c:pt>
                <c:pt idx="1063">
                  <c:v>20</c:v>
                </c:pt>
                <c:pt idx="1064">
                  <c:v>20</c:v>
                </c:pt>
                <c:pt idx="1065">
                  <c:v>20</c:v>
                </c:pt>
                <c:pt idx="1066">
                  <c:v>20</c:v>
                </c:pt>
                <c:pt idx="1067">
                  <c:v>20</c:v>
                </c:pt>
                <c:pt idx="1068">
                  <c:v>20</c:v>
                </c:pt>
                <c:pt idx="1069">
                  <c:v>20</c:v>
                </c:pt>
                <c:pt idx="1070">
                  <c:v>20</c:v>
                </c:pt>
                <c:pt idx="1071">
                  <c:v>20</c:v>
                </c:pt>
                <c:pt idx="1072">
                  <c:v>20</c:v>
                </c:pt>
                <c:pt idx="1073">
                  <c:v>20</c:v>
                </c:pt>
                <c:pt idx="1074">
                  <c:v>20</c:v>
                </c:pt>
                <c:pt idx="1075">
                  <c:v>20</c:v>
                </c:pt>
                <c:pt idx="1076">
                  <c:v>20</c:v>
                </c:pt>
                <c:pt idx="1077">
                  <c:v>20</c:v>
                </c:pt>
                <c:pt idx="1078">
                  <c:v>20</c:v>
                </c:pt>
                <c:pt idx="1079">
                  <c:v>20</c:v>
                </c:pt>
                <c:pt idx="1080">
                  <c:v>20</c:v>
                </c:pt>
                <c:pt idx="1081">
                  <c:v>20</c:v>
                </c:pt>
                <c:pt idx="1082">
                  <c:v>20</c:v>
                </c:pt>
                <c:pt idx="1083">
                  <c:v>20</c:v>
                </c:pt>
                <c:pt idx="1084">
                  <c:v>20</c:v>
                </c:pt>
                <c:pt idx="1085">
                  <c:v>20</c:v>
                </c:pt>
                <c:pt idx="1086">
                  <c:v>20</c:v>
                </c:pt>
                <c:pt idx="1087">
                  <c:v>20</c:v>
                </c:pt>
                <c:pt idx="1088">
                  <c:v>20</c:v>
                </c:pt>
                <c:pt idx="1089">
                  <c:v>20</c:v>
                </c:pt>
                <c:pt idx="1090">
                  <c:v>20</c:v>
                </c:pt>
                <c:pt idx="1091">
                  <c:v>20</c:v>
                </c:pt>
                <c:pt idx="1092">
                  <c:v>20</c:v>
                </c:pt>
                <c:pt idx="1093">
                  <c:v>20</c:v>
                </c:pt>
                <c:pt idx="1094">
                  <c:v>20</c:v>
                </c:pt>
                <c:pt idx="1095">
                  <c:v>20</c:v>
                </c:pt>
                <c:pt idx="1096">
                  <c:v>20</c:v>
                </c:pt>
                <c:pt idx="1097">
                  <c:v>20</c:v>
                </c:pt>
                <c:pt idx="1098">
                  <c:v>20</c:v>
                </c:pt>
                <c:pt idx="1099">
                  <c:v>20</c:v>
                </c:pt>
                <c:pt idx="1100">
                  <c:v>20</c:v>
                </c:pt>
                <c:pt idx="1101">
                  <c:v>20</c:v>
                </c:pt>
                <c:pt idx="1102">
                  <c:v>20</c:v>
                </c:pt>
                <c:pt idx="1103">
                  <c:v>20</c:v>
                </c:pt>
                <c:pt idx="1104">
                  <c:v>20</c:v>
                </c:pt>
                <c:pt idx="1105">
                  <c:v>20</c:v>
                </c:pt>
                <c:pt idx="1106">
                  <c:v>20</c:v>
                </c:pt>
                <c:pt idx="1107">
                  <c:v>20</c:v>
                </c:pt>
                <c:pt idx="1108">
                  <c:v>20</c:v>
                </c:pt>
                <c:pt idx="1109">
                  <c:v>20</c:v>
                </c:pt>
                <c:pt idx="1110">
                  <c:v>20</c:v>
                </c:pt>
                <c:pt idx="1111">
                  <c:v>20</c:v>
                </c:pt>
                <c:pt idx="1112">
                  <c:v>20</c:v>
                </c:pt>
                <c:pt idx="1113">
                  <c:v>20</c:v>
                </c:pt>
                <c:pt idx="1114">
                  <c:v>20</c:v>
                </c:pt>
                <c:pt idx="1115">
                  <c:v>20</c:v>
                </c:pt>
                <c:pt idx="1116">
                  <c:v>20</c:v>
                </c:pt>
                <c:pt idx="1117">
                  <c:v>20</c:v>
                </c:pt>
                <c:pt idx="1118">
                  <c:v>20</c:v>
                </c:pt>
                <c:pt idx="1119">
                  <c:v>20</c:v>
                </c:pt>
                <c:pt idx="1120">
                  <c:v>20</c:v>
                </c:pt>
                <c:pt idx="1121">
                  <c:v>20</c:v>
                </c:pt>
                <c:pt idx="1122">
                  <c:v>20</c:v>
                </c:pt>
                <c:pt idx="1123">
                  <c:v>20</c:v>
                </c:pt>
                <c:pt idx="1124">
                  <c:v>20</c:v>
                </c:pt>
                <c:pt idx="1125">
                  <c:v>20</c:v>
                </c:pt>
                <c:pt idx="1126">
                  <c:v>20</c:v>
                </c:pt>
                <c:pt idx="1127">
                  <c:v>20</c:v>
                </c:pt>
                <c:pt idx="1128">
                  <c:v>20</c:v>
                </c:pt>
                <c:pt idx="1129">
                  <c:v>20</c:v>
                </c:pt>
                <c:pt idx="1130">
                  <c:v>20</c:v>
                </c:pt>
                <c:pt idx="1131">
                  <c:v>20</c:v>
                </c:pt>
                <c:pt idx="1132">
                  <c:v>20</c:v>
                </c:pt>
                <c:pt idx="1133">
                  <c:v>20</c:v>
                </c:pt>
                <c:pt idx="1134">
                  <c:v>20</c:v>
                </c:pt>
                <c:pt idx="1135">
                  <c:v>20</c:v>
                </c:pt>
                <c:pt idx="1136">
                  <c:v>20</c:v>
                </c:pt>
                <c:pt idx="1137">
                  <c:v>20</c:v>
                </c:pt>
                <c:pt idx="1138">
                  <c:v>20</c:v>
                </c:pt>
                <c:pt idx="1139">
                  <c:v>20</c:v>
                </c:pt>
                <c:pt idx="1140">
                  <c:v>20</c:v>
                </c:pt>
                <c:pt idx="1141">
                  <c:v>20</c:v>
                </c:pt>
                <c:pt idx="1142">
                  <c:v>20</c:v>
                </c:pt>
                <c:pt idx="1143">
                  <c:v>20</c:v>
                </c:pt>
                <c:pt idx="1144">
                  <c:v>20</c:v>
                </c:pt>
                <c:pt idx="1145">
                  <c:v>20</c:v>
                </c:pt>
                <c:pt idx="1146">
                  <c:v>20</c:v>
                </c:pt>
                <c:pt idx="1147">
                  <c:v>20</c:v>
                </c:pt>
                <c:pt idx="1148">
                  <c:v>20</c:v>
                </c:pt>
                <c:pt idx="1149">
                  <c:v>20</c:v>
                </c:pt>
                <c:pt idx="1150">
                  <c:v>20</c:v>
                </c:pt>
                <c:pt idx="1151">
                  <c:v>20</c:v>
                </c:pt>
                <c:pt idx="1152">
                  <c:v>20</c:v>
                </c:pt>
                <c:pt idx="1153">
                  <c:v>20</c:v>
                </c:pt>
                <c:pt idx="1154">
                  <c:v>20</c:v>
                </c:pt>
                <c:pt idx="1155">
                  <c:v>20</c:v>
                </c:pt>
                <c:pt idx="1156">
                  <c:v>20</c:v>
                </c:pt>
                <c:pt idx="1157">
                  <c:v>20</c:v>
                </c:pt>
                <c:pt idx="1158">
                  <c:v>20</c:v>
                </c:pt>
                <c:pt idx="1159">
                  <c:v>20</c:v>
                </c:pt>
                <c:pt idx="1160">
                  <c:v>20</c:v>
                </c:pt>
                <c:pt idx="1161">
                  <c:v>20</c:v>
                </c:pt>
                <c:pt idx="1162">
                  <c:v>20</c:v>
                </c:pt>
                <c:pt idx="1163">
                  <c:v>20</c:v>
                </c:pt>
                <c:pt idx="1164">
                  <c:v>20</c:v>
                </c:pt>
                <c:pt idx="1165">
                  <c:v>20</c:v>
                </c:pt>
                <c:pt idx="1166">
                  <c:v>20</c:v>
                </c:pt>
                <c:pt idx="1167">
                  <c:v>20</c:v>
                </c:pt>
                <c:pt idx="1168">
                  <c:v>20</c:v>
                </c:pt>
                <c:pt idx="1169">
                  <c:v>20</c:v>
                </c:pt>
                <c:pt idx="1170">
                  <c:v>20</c:v>
                </c:pt>
                <c:pt idx="1171">
                  <c:v>20</c:v>
                </c:pt>
                <c:pt idx="1172">
                  <c:v>20</c:v>
                </c:pt>
                <c:pt idx="1173">
                  <c:v>20</c:v>
                </c:pt>
                <c:pt idx="1174">
                  <c:v>20</c:v>
                </c:pt>
                <c:pt idx="1175">
                  <c:v>20</c:v>
                </c:pt>
                <c:pt idx="1176">
                  <c:v>20</c:v>
                </c:pt>
                <c:pt idx="1177">
                  <c:v>20</c:v>
                </c:pt>
                <c:pt idx="1178">
                  <c:v>20</c:v>
                </c:pt>
                <c:pt idx="1179">
                  <c:v>20</c:v>
                </c:pt>
                <c:pt idx="1180">
                  <c:v>20</c:v>
                </c:pt>
                <c:pt idx="1181">
                  <c:v>20</c:v>
                </c:pt>
                <c:pt idx="1182">
                  <c:v>20</c:v>
                </c:pt>
                <c:pt idx="1183">
                  <c:v>20</c:v>
                </c:pt>
                <c:pt idx="1184">
                  <c:v>20</c:v>
                </c:pt>
                <c:pt idx="1185">
                  <c:v>20</c:v>
                </c:pt>
                <c:pt idx="1186">
                  <c:v>20</c:v>
                </c:pt>
                <c:pt idx="1187">
                  <c:v>20</c:v>
                </c:pt>
                <c:pt idx="1188">
                  <c:v>20</c:v>
                </c:pt>
                <c:pt idx="1189">
                  <c:v>20</c:v>
                </c:pt>
                <c:pt idx="1190">
                  <c:v>20</c:v>
                </c:pt>
                <c:pt idx="1191">
                  <c:v>20</c:v>
                </c:pt>
                <c:pt idx="1192">
                  <c:v>20</c:v>
                </c:pt>
                <c:pt idx="1193">
                  <c:v>20</c:v>
                </c:pt>
                <c:pt idx="1194">
                  <c:v>20</c:v>
                </c:pt>
                <c:pt idx="1195">
                  <c:v>20</c:v>
                </c:pt>
                <c:pt idx="1196">
                  <c:v>20</c:v>
                </c:pt>
                <c:pt idx="1197">
                  <c:v>20</c:v>
                </c:pt>
                <c:pt idx="1198">
                  <c:v>20</c:v>
                </c:pt>
                <c:pt idx="1199">
                  <c:v>20</c:v>
                </c:pt>
                <c:pt idx="1200">
                  <c:v>20</c:v>
                </c:pt>
                <c:pt idx="1201">
                  <c:v>20</c:v>
                </c:pt>
                <c:pt idx="1202">
                  <c:v>20</c:v>
                </c:pt>
                <c:pt idx="1203">
                  <c:v>20</c:v>
                </c:pt>
                <c:pt idx="1204">
                  <c:v>20</c:v>
                </c:pt>
                <c:pt idx="1205">
                  <c:v>20</c:v>
                </c:pt>
                <c:pt idx="1206">
                  <c:v>20</c:v>
                </c:pt>
                <c:pt idx="1207">
                  <c:v>20</c:v>
                </c:pt>
                <c:pt idx="1208">
                  <c:v>20</c:v>
                </c:pt>
                <c:pt idx="1209">
                  <c:v>20</c:v>
                </c:pt>
                <c:pt idx="1210">
                  <c:v>20</c:v>
                </c:pt>
                <c:pt idx="1211">
                  <c:v>20</c:v>
                </c:pt>
                <c:pt idx="1212">
                  <c:v>20</c:v>
                </c:pt>
                <c:pt idx="1213">
                  <c:v>20</c:v>
                </c:pt>
                <c:pt idx="1214">
                  <c:v>20</c:v>
                </c:pt>
                <c:pt idx="1215">
                  <c:v>20</c:v>
                </c:pt>
                <c:pt idx="1216">
                  <c:v>20</c:v>
                </c:pt>
                <c:pt idx="1217">
                  <c:v>20</c:v>
                </c:pt>
                <c:pt idx="1218">
                  <c:v>20</c:v>
                </c:pt>
                <c:pt idx="1219">
                  <c:v>20</c:v>
                </c:pt>
                <c:pt idx="1220">
                  <c:v>20</c:v>
                </c:pt>
                <c:pt idx="1221">
                  <c:v>20</c:v>
                </c:pt>
                <c:pt idx="1222">
                  <c:v>20</c:v>
                </c:pt>
                <c:pt idx="1223">
                  <c:v>20</c:v>
                </c:pt>
                <c:pt idx="1224">
                  <c:v>20</c:v>
                </c:pt>
                <c:pt idx="1225">
                  <c:v>20</c:v>
                </c:pt>
                <c:pt idx="1226">
                  <c:v>20</c:v>
                </c:pt>
                <c:pt idx="1227">
                  <c:v>20</c:v>
                </c:pt>
                <c:pt idx="1228">
                  <c:v>20</c:v>
                </c:pt>
                <c:pt idx="1229">
                  <c:v>20</c:v>
                </c:pt>
                <c:pt idx="1230">
                  <c:v>20</c:v>
                </c:pt>
                <c:pt idx="1231">
                  <c:v>20</c:v>
                </c:pt>
                <c:pt idx="1232">
                  <c:v>20</c:v>
                </c:pt>
                <c:pt idx="1233">
                  <c:v>20</c:v>
                </c:pt>
                <c:pt idx="1234">
                  <c:v>20</c:v>
                </c:pt>
                <c:pt idx="1235">
                  <c:v>20</c:v>
                </c:pt>
                <c:pt idx="1236">
                  <c:v>20</c:v>
                </c:pt>
                <c:pt idx="1237">
                  <c:v>20</c:v>
                </c:pt>
                <c:pt idx="1238">
                  <c:v>20</c:v>
                </c:pt>
                <c:pt idx="1239">
                  <c:v>20</c:v>
                </c:pt>
                <c:pt idx="1240">
                  <c:v>20</c:v>
                </c:pt>
                <c:pt idx="1241">
                  <c:v>20</c:v>
                </c:pt>
                <c:pt idx="1242">
                  <c:v>20</c:v>
                </c:pt>
                <c:pt idx="1243">
                  <c:v>20</c:v>
                </c:pt>
                <c:pt idx="1244">
                  <c:v>20</c:v>
                </c:pt>
                <c:pt idx="1245">
                  <c:v>20</c:v>
                </c:pt>
                <c:pt idx="1246">
                  <c:v>20</c:v>
                </c:pt>
                <c:pt idx="1247">
                  <c:v>20</c:v>
                </c:pt>
                <c:pt idx="1248">
                  <c:v>20</c:v>
                </c:pt>
                <c:pt idx="1249">
                  <c:v>20</c:v>
                </c:pt>
                <c:pt idx="1250">
                  <c:v>20</c:v>
                </c:pt>
                <c:pt idx="1251">
                  <c:v>20</c:v>
                </c:pt>
                <c:pt idx="1252">
                  <c:v>20</c:v>
                </c:pt>
                <c:pt idx="1253">
                  <c:v>20</c:v>
                </c:pt>
                <c:pt idx="1254">
                  <c:v>20</c:v>
                </c:pt>
                <c:pt idx="1255">
                  <c:v>20</c:v>
                </c:pt>
                <c:pt idx="1256">
                  <c:v>20</c:v>
                </c:pt>
                <c:pt idx="1257">
                  <c:v>20</c:v>
                </c:pt>
                <c:pt idx="1258">
                  <c:v>20</c:v>
                </c:pt>
                <c:pt idx="1259">
                  <c:v>20</c:v>
                </c:pt>
                <c:pt idx="1260">
                  <c:v>20</c:v>
                </c:pt>
                <c:pt idx="1261">
                  <c:v>20</c:v>
                </c:pt>
                <c:pt idx="1262">
                  <c:v>20</c:v>
                </c:pt>
                <c:pt idx="1263">
                  <c:v>20</c:v>
                </c:pt>
                <c:pt idx="1264">
                  <c:v>20</c:v>
                </c:pt>
                <c:pt idx="1265">
                  <c:v>20</c:v>
                </c:pt>
                <c:pt idx="1266">
                  <c:v>20</c:v>
                </c:pt>
                <c:pt idx="1267">
                  <c:v>20</c:v>
                </c:pt>
                <c:pt idx="1268">
                  <c:v>20</c:v>
                </c:pt>
                <c:pt idx="1269">
                  <c:v>20</c:v>
                </c:pt>
                <c:pt idx="1270">
                  <c:v>20</c:v>
                </c:pt>
                <c:pt idx="1271">
                  <c:v>20</c:v>
                </c:pt>
                <c:pt idx="1272">
                  <c:v>20</c:v>
                </c:pt>
                <c:pt idx="1273">
                  <c:v>20</c:v>
                </c:pt>
                <c:pt idx="1274">
                  <c:v>20</c:v>
                </c:pt>
                <c:pt idx="1275">
                  <c:v>20</c:v>
                </c:pt>
                <c:pt idx="1276">
                  <c:v>20</c:v>
                </c:pt>
                <c:pt idx="1277">
                  <c:v>20</c:v>
                </c:pt>
                <c:pt idx="1278">
                  <c:v>20</c:v>
                </c:pt>
                <c:pt idx="1279">
                  <c:v>20</c:v>
                </c:pt>
                <c:pt idx="1280">
                  <c:v>20</c:v>
                </c:pt>
                <c:pt idx="1281">
                  <c:v>20</c:v>
                </c:pt>
                <c:pt idx="1282">
                  <c:v>20</c:v>
                </c:pt>
                <c:pt idx="1283">
                  <c:v>20</c:v>
                </c:pt>
                <c:pt idx="1284">
                  <c:v>20</c:v>
                </c:pt>
                <c:pt idx="1285">
                  <c:v>20</c:v>
                </c:pt>
                <c:pt idx="1286">
                  <c:v>20</c:v>
                </c:pt>
                <c:pt idx="1287">
                  <c:v>20</c:v>
                </c:pt>
                <c:pt idx="1288">
                  <c:v>20</c:v>
                </c:pt>
                <c:pt idx="1289">
                  <c:v>20</c:v>
                </c:pt>
                <c:pt idx="1290">
                  <c:v>20</c:v>
                </c:pt>
                <c:pt idx="1291">
                  <c:v>20</c:v>
                </c:pt>
                <c:pt idx="1292">
                  <c:v>20</c:v>
                </c:pt>
                <c:pt idx="1293">
                  <c:v>20</c:v>
                </c:pt>
                <c:pt idx="1294">
                  <c:v>20</c:v>
                </c:pt>
                <c:pt idx="1295">
                  <c:v>20</c:v>
                </c:pt>
                <c:pt idx="1296">
                  <c:v>20</c:v>
                </c:pt>
                <c:pt idx="1297">
                  <c:v>20</c:v>
                </c:pt>
                <c:pt idx="1298">
                  <c:v>20</c:v>
                </c:pt>
                <c:pt idx="1299">
                  <c:v>20</c:v>
                </c:pt>
                <c:pt idx="1300">
                  <c:v>20</c:v>
                </c:pt>
                <c:pt idx="1301">
                  <c:v>20</c:v>
                </c:pt>
                <c:pt idx="1302">
                  <c:v>20</c:v>
                </c:pt>
                <c:pt idx="1303">
                  <c:v>20</c:v>
                </c:pt>
                <c:pt idx="1304">
                  <c:v>20</c:v>
                </c:pt>
                <c:pt idx="1305">
                  <c:v>20</c:v>
                </c:pt>
                <c:pt idx="1306">
                  <c:v>20</c:v>
                </c:pt>
                <c:pt idx="1307">
                  <c:v>20</c:v>
                </c:pt>
                <c:pt idx="1308">
                  <c:v>20</c:v>
                </c:pt>
                <c:pt idx="1309">
                  <c:v>20</c:v>
                </c:pt>
                <c:pt idx="1310">
                  <c:v>20</c:v>
                </c:pt>
                <c:pt idx="1311">
                  <c:v>20</c:v>
                </c:pt>
                <c:pt idx="1312">
                  <c:v>20</c:v>
                </c:pt>
                <c:pt idx="1313">
                  <c:v>20</c:v>
                </c:pt>
                <c:pt idx="1314">
                  <c:v>20</c:v>
                </c:pt>
                <c:pt idx="1315">
                  <c:v>20</c:v>
                </c:pt>
                <c:pt idx="1316">
                  <c:v>20</c:v>
                </c:pt>
                <c:pt idx="1317">
                  <c:v>20</c:v>
                </c:pt>
                <c:pt idx="1318">
                  <c:v>20</c:v>
                </c:pt>
                <c:pt idx="1319">
                  <c:v>20</c:v>
                </c:pt>
                <c:pt idx="1320">
                  <c:v>20</c:v>
                </c:pt>
                <c:pt idx="1321">
                  <c:v>20</c:v>
                </c:pt>
                <c:pt idx="1322">
                  <c:v>20</c:v>
                </c:pt>
                <c:pt idx="1323">
                  <c:v>20</c:v>
                </c:pt>
                <c:pt idx="1324">
                  <c:v>20</c:v>
                </c:pt>
                <c:pt idx="1325">
                  <c:v>20</c:v>
                </c:pt>
                <c:pt idx="1326">
                  <c:v>20</c:v>
                </c:pt>
                <c:pt idx="1327">
                  <c:v>20</c:v>
                </c:pt>
                <c:pt idx="1328">
                  <c:v>20</c:v>
                </c:pt>
                <c:pt idx="1329">
                  <c:v>20</c:v>
                </c:pt>
                <c:pt idx="1330">
                  <c:v>20</c:v>
                </c:pt>
                <c:pt idx="1331">
                  <c:v>20</c:v>
                </c:pt>
                <c:pt idx="1332">
                  <c:v>20</c:v>
                </c:pt>
                <c:pt idx="1333">
                  <c:v>20</c:v>
                </c:pt>
                <c:pt idx="1334">
                  <c:v>20</c:v>
                </c:pt>
                <c:pt idx="1335">
                  <c:v>20</c:v>
                </c:pt>
                <c:pt idx="1336">
                  <c:v>20</c:v>
                </c:pt>
                <c:pt idx="1337">
                  <c:v>20</c:v>
                </c:pt>
                <c:pt idx="1338">
                  <c:v>20</c:v>
                </c:pt>
                <c:pt idx="1339">
                  <c:v>20</c:v>
                </c:pt>
                <c:pt idx="1340">
                  <c:v>20</c:v>
                </c:pt>
                <c:pt idx="1341">
                  <c:v>20</c:v>
                </c:pt>
                <c:pt idx="1342">
                  <c:v>20</c:v>
                </c:pt>
                <c:pt idx="1343">
                  <c:v>20</c:v>
                </c:pt>
                <c:pt idx="1344">
                  <c:v>20</c:v>
                </c:pt>
                <c:pt idx="1345">
                  <c:v>20</c:v>
                </c:pt>
                <c:pt idx="1346">
                  <c:v>20</c:v>
                </c:pt>
                <c:pt idx="1347">
                  <c:v>20</c:v>
                </c:pt>
                <c:pt idx="1348">
                  <c:v>20</c:v>
                </c:pt>
                <c:pt idx="1349">
                  <c:v>20</c:v>
                </c:pt>
                <c:pt idx="1350">
                  <c:v>20</c:v>
                </c:pt>
                <c:pt idx="1351">
                  <c:v>20</c:v>
                </c:pt>
                <c:pt idx="1352">
                  <c:v>20</c:v>
                </c:pt>
                <c:pt idx="1353">
                  <c:v>20</c:v>
                </c:pt>
                <c:pt idx="1354">
                  <c:v>20</c:v>
                </c:pt>
                <c:pt idx="1355">
                  <c:v>20</c:v>
                </c:pt>
                <c:pt idx="1356">
                  <c:v>20</c:v>
                </c:pt>
                <c:pt idx="1357">
                  <c:v>20</c:v>
                </c:pt>
                <c:pt idx="1358">
                  <c:v>20</c:v>
                </c:pt>
                <c:pt idx="1359">
                  <c:v>20</c:v>
                </c:pt>
                <c:pt idx="1360">
                  <c:v>20</c:v>
                </c:pt>
                <c:pt idx="1361">
                  <c:v>20</c:v>
                </c:pt>
                <c:pt idx="1362">
                  <c:v>20</c:v>
                </c:pt>
                <c:pt idx="1363">
                  <c:v>20</c:v>
                </c:pt>
                <c:pt idx="1364">
                  <c:v>20</c:v>
                </c:pt>
                <c:pt idx="1365">
                  <c:v>20</c:v>
                </c:pt>
                <c:pt idx="1366">
                  <c:v>20</c:v>
                </c:pt>
                <c:pt idx="1367">
                  <c:v>20</c:v>
                </c:pt>
                <c:pt idx="1368">
                  <c:v>20</c:v>
                </c:pt>
                <c:pt idx="1369">
                  <c:v>20</c:v>
                </c:pt>
                <c:pt idx="1370">
                  <c:v>20</c:v>
                </c:pt>
                <c:pt idx="1371">
                  <c:v>20</c:v>
                </c:pt>
                <c:pt idx="1372">
                  <c:v>20</c:v>
                </c:pt>
                <c:pt idx="1373">
                  <c:v>20</c:v>
                </c:pt>
                <c:pt idx="1374">
                  <c:v>20</c:v>
                </c:pt>
                <c:pt idx="1375">
                  <c:v>20</c:v>
                </c:pt>
                <c:pt idx="1376">
                  <c:v>20</c:v>
                </c:pt>
                <c:pt idx="1377">
                  <c:v>20</c:v>
                </c:pt>
                <c:pt idx="1378">
                  <c:v>20</c:v>
                </c:pt>
                <c:pt idx="1379">
                  <c:v>20</c:v>
                </c:pt>
                <c:pt idx="1380">
                  <c:v>20</c:v>
                </c:pt>
                <c:pt idx="1381">
                  <c:v>20</c:v>
                </c:pt>
                <c:pt idx="1382">
                  <c:v>20</c:v>
                </c:pt>
                <c:pt idx="1383">
                  <c:v>20</c:v>
                </c:pt>
                <c:pt idx="1384">
                  <c:v>20</c:v>
                </c:pt>
                <c:pt idx="1385">
                  <c:v>20</c:v>
                </c:pt>
                <c:pt idx="1386">
                  <c:v>20</c:v>
                </c:pt>
                <c:pt idx="1387">
                  <c:v>20</c:v>
                </c:pt>
                <c:pt idx="1388">
                  <c:v>20</c:v>
                </c:pt>
                <c:pt idx="1389">
                  <c:v>20</c:v>
                </c:pt>
                <c:pt idx="1390">
                  <c:v>20</c:v>
                </c:pt>
                <c:pt idx="1391">
                  <c:v>20</c:v>
                </c:pt>
                <c:pt idx="1392">
                  <c:v>20</c:v>
                </c:pt>
                <c:pt idx="1393">
                  <c:v>20</c:v>
                </c:pt>
                <c:pt idx="1394">
                  <c:v>20</c:v>
                </c:pt>
                <c:pt idx="1395">
                  <c:v>20</c:v>
                </c:pt>
                <c:pt idx="1396">
                  <c:v>20</c:v>
                </c:pt>
                <c:pt idx="1397">
                  <c:v>20</c:v>
                </c:pt>
                <c:pt idx="1398">
                  <c:v>20</c:v>
                </c:pt>
                <c:pt idx="1399">
                  <c:v>20</c:v>
                </c:pt>
                <c:pt idx="1400">
                  <c:v>20</c:v>
                </c:pt>
                <c:pt idx="1401">
                  <c:v>20</c:v>
                </c:pt>
                <c:pt idx="1402">
                  <c:v>20</c:v>
                </c:pt>
                <c:pt idx="1403">
                  <c:v>20</c:v>
                </c:pt>
                <c:pt idx="1404">
                  <c:v>20</c:v>
                </c:pt>
                <c:pt idx="1405">
                  <c:v>20</c:v>
                </c:pt>
                <c:pt idx="1406">
                  <c:v>20</c:v>
                </c:pt>
                <c:pt idx="1407">
                  <c:v>20</c:v>
                </c:pt>
                <c:pt idx="1408">
                  <c:v>20</c:v>
                </c:pt>
                <c:pt idx="1409">
                  <c:v>20</c:v>
                </c:pt>
                <c:pt idx="1410">
                  <c:v>20</c:v>
                </c:pt>
                <c:pt idx="1411">
                  <c:v>20</c:v>
                </c:pt>
                <c:pt idx="1412">
                  <c:v>20</c:v>
                </c:pt>
                <c:pt idx="1413">
                  <c:v>20</c:v>
                </c:pt>
                <c:pt idx="1414">
                  <c:v>20</c:v>
                </c:pt>
                <c:pt idx="1415">
                  <c:v>20</c:v>
                </c:pt>
                <c:pt idx="1416">
                  <c:v>20</c:v>
                </c:pt>
                <c:pt idx="1417">
                  <c:v>20</c:v>
                </c:pt>
                <c:pt idx="1418">
                  <c:v>20</c:v>
                </c:pt>
                <c:pt idx="1419">
                  <c:v>20</c:v>
                </c:pt>
                <c:pt idx="1420">
                  <c:v>20</c:v>
                </c:pt>
                <c:pt idx="1421">
                  <c:v>20</c:v>
                </c:pt>
                <c:pt idx="1422">
                  <c:v>20</c:v>
                </c:pt>
                <c:pt idx="1423">
                  <c:v>20</c:v>
                </c:pt>
                <c:pt idx="1424">
                  <c:v>20</c:v>
                </c:pt>
                <c:pt idx="1425">
                  <c:v>20</c:v>
                </c:pt>
                <c:pt idx="1426">
                  <c:v>20</c:v>
                </c:pt>
                <c:pt idx="1427">
                  <c:v>20</c:v>
                </c:pt>
                <c:pt idx="1428">
                  <c:v>20</c:v>
                </c:pt>
                <c:pt idx="1429">
                  <c:v>20</c:v>
                </c:pt>
                <c:pt idx="1430">
                  <c:v>20</c:v>
                </c:pt>
                <c:pt idx="1431">
                  <c:v>20</c:v>
                </c:pt>
                <c:pt idx="1432">
                  <c:v>20</c:v>
                </c:pt>
                <c:pt idx="1433">
                  <c:v>20</c:v>
                </c:pt>
                <c:pt idx="1434">
                  <c:v>20</c:v>
                </c:pt>
                <c:pt idx="1435">
                  <c:v>20</c:v>
                </c:pt>
                <c:pt idx="1436">
                  <c:v>20</c:v>
                </c:pt>
                <c:pt idx="1437">
                  <c:v>20</c:v>
                </c:pt>
                <c:pt idx="1438">
                  <c:v>20</c:v>
                </c:pt>
                <c:pt idx="1439">
                  <c:v>20</c:v>
                </c:pt>
                <c:pt idx="1440">
                  <c:v>20</c:v>
                </c:pt>
                <c:pt idx="1441">
                  <c:v>20</c:v>
                </c:pt>
                <c:pt idx="1442">
                  <c:v>20</c:v>
                </c:pt>
                <c:pt idx="1443">
                  <c:v>20</c:v>
                </c:pt>
                <c:pt idx="1444">
                  <c:v>20</c:v>
                </c:pt>
                <c:pt idx="1445">
                  <c:v>20</c:v>
                </c:pt>
                <c:pt idx="1446">
                  <c:v>20</c:v>
                </c:pt>
                <c:pt idx="1447">
                  <c:v>20</c:v>
                </c:pt>
                <c:pt idx="1448">
                  <c:v>20</c:v>
                </c:pt>
                <c:pt idx="1449">
                  <c:v>20</c:v>
                </c:pt>
                <c:pt idx="1450">
                  <c:v>20</c:v>
                </c:pt>
                <c:pt idx="1451">
                  <c:v>20</c:v>
                </c:pt>
                <c:pt idx="1452">
                  <c:v>20</c:v>
                </c:pt>
                <c:pt idx="1453">
                  <c:v>20</c:v>
                </c:pt>
                <c:pt idx="1454">
                  <c:v>20</c:v>
                </c:pt>
                <c:pt idx="1455">
                  <c:v>20</c:v>
                </c:pt>
                <c:pt idx="1456">
                  <c:v>20</c:v>
                </c:pt>
                <c:pt idx="1457">
                  <c:v>20</c:v>
                </c:pt>
                <c:pt idx="1458">
                  <c:v>20</c:v>
                </c:pt>
                <c:pt idx="1459">
                  <c:v>20</c:v>
                </c:pt>
                <c:pt idx="1460">
                  <c:v>20</c:v>
                </c:pt>
                <c:pt idx="1461">
                  <c:v>20</c:v>
                </c:pt>
                <c:pt idx="1462">
                  <c:v>20</c:v>
                </c:pt>
                <c:pt idx="1463">
                  <c:v>20</c:v>
                </c:pt>
                <c:pt idx="1464">
                  <c:v>20</c:v>
                </c:pt>
                <c:pt idx="1465">
                  <c:v>20</c:v>
                </c:pt>
                <c:pt idx="1466">
                  <c:v>20</c:v>
                </c:pt>
                <c:pt idx="1467">
                  <c:v>20</c:v>
                </c:pt>
                <c:pt idx="1468">
                  <c:v>20</c:v>
                </c:pt>
                <c:pt idx="1469">
                  <c:v>20</c:v>
                </c:pt>
                <c:pt idx="1470">
                  <c:v>20</c:v>
                </c:pt>
                <c:pt idx="1471">
                  <c:v>20</c:v>
                </c:pt>
                <c:pt idx="1472">
                  <c:v>20</c:v>
                </c:pt>
                <c:pt idx="1473">
                  <c:v>20</c:v>
                </c:pt>
                <c:pt idx="1474">
                  <c:v>20</c:v>
                </c:pt>
                <c:pt idx="1475">
                  <c:v>20</c:v>
                </c:pt>
                <c:pt idx="1476">
                  <c:v>20</c:v>
                </c:pt>
                <c:pt idx="1477">
                  <c:v>20</c:v>
                </c:pt>
                <c:pt idx="1478">
                  <c:v>20</c:v>
                </c:pt>
                <c:pt idx="1479">
                  <c:v>20</c:v>
                </c:pt>
                <c:pt idx="1480">
                  <c:v>20</c:v>
                </c:pt>
                <c:pt idx="1481">
                  <c:v>20</c:v>
                </c:pt>
                <c:pt idx="1482">
                  <c:v>20</c:v>
                </c:pt>
                <c:pt idx="1483">
                  <c:v>20</c:v>
                </c:pt>
                <c:pt idx="1484">
                  <c:v>20</c:v>
                </c:pt>
                <c:pt idx="1485">
                  <c:v>20</c:v>
                </c:pt>
                <c:pt idx="1486">
                  <c:v>20</c:v>
                </c:pt>
                <c:pt idx="1487">
                  <c:v>20</c:v>
                </c:pt>
                <c:pt idx="1488">
                  <c:v>20</c:v>
                </c:pt>
                <c:pt idx="1489">
                  <c:v>20</c:v>
                </c:pt>
                <c:pt idx="1490">
                  <c:v>20</c:v>
                </c:pt>
                <c:pt idx="1491">
                  <c:v>20</c:v>
                </c:pt>
                <c:pt idx="1492">
                  <c:v>20</c:v>
                </c:pt>
                <c:pt idx="1493">
                  <c:v>20</c:v>
                </c:pt>
                <c:pt idx="1494">
                  <c:v>20</c:v>
                </c:pt>
                <c:pt idx="1495">
                  <c:v>20</c:v>
                </c:pt>
                <c:pt idx="1496">
                  <c:v>20</c:v>
                </c:pt>
                <c:pt idx="1497">
                  <c:v>20</c:v>
                </c:pt>
                <c:pt idx="1498">
                  <c:v>20</c:v>
                </c:pt>
                <c:pt idx="1499">
                  <c:v>20</c:v>
                </c:pt>
                <c:pt idx="1500">
                  <c:v>20</c:v>
                </c:pt>
                <c:pt idx="1501">
                  <c:v>20</c:v>
                </c:pt>
                <c:pt idx="1502">
                  <c:v>20</c:v>
                </c:pt>
                <c:pt idx="1503">
                  <c:v>20</c:v>
                </c:pt>
                <c:pt idx="1504">
                  <c:v>20</c:v>
                </c:pt>
                <c:pt idx="1505">
                  <c:v>20</c:v>
                </c:pt>
                <c:pt idx="1506">
                  <c:v>20</c:v>
                </c:pt>
                <c:pt idx="1507">
                  <c:v>20</c:v>
                </c:pt>
                <c:pt idx="1508">
                  <c:v>20</c:v>
                </c:pt>
                <c:pt idx="1509">
                  <c:v>20</c:v>
                </c:pt>
                <c:pt idx="1510">
                  <c:v>20</c:v>
                </c:pt>
                <c:pt idx="1511">
                  <c:v>20</c:v>
                </c:pt>
                <c:pt idx="1512">
                  <c:v>20</c:v>
                </c:pt>
                <c:pt idx="1513">
                  <c:v>20</c:v>
                </c:pt>
                <c:pt idx="1514">
                  <c:v>20</c:v>
                </c:pt>
                <c:pt idx="1515">
                  <c:v>20</c:v>
                </c:pt>
                <c:pt idx="1516">
                  <c:v>20</c:v>
                </c:pt>
                <c:pt idx="1517">
                  <c:v>20</c:v>
                </c:pt>
                <c:pt idx="1518">
                  <c:v>20</c:v>
                </c:pt>
                <c:pt idx="1519">
                  <c:v>20</c:v>
                </c:pt>
                <c:pt idx="1520">
                  <c:v>20</c:v>
                </c:pt>
                <c:pt idx="1521">
                  <c:v>20</c:v>
                </c:pt>
                <c:pt idx="1522">
                  <c:v>20</c:v>
                </c:pt>
                <c:pt idx="1523">
                  <c:v>20</c:v>
                </c:pt>
                <c:pt idx="1524">
                  <c:v>20</c:v>
                </c:pt>
                <c:pt idx="1525">
                  <c:v>20</c:v>
                </c:pt>
                <c:pt idx="1526">
                  <c:v>20</c:v>
                </c:pt>
                <c:pt idx="1527">
                  <c:v>20</c:v>
                </c:pt>
                <c:pt idx="1528">
                  <c:v>20</c:v>
                </c:pt>
                <c:pt idx="1529">
                  <c:v>20</c:v>
                </c:pt>
                <c:pt idx="1530">
                  <c:v>20</c:v>
                </c:pt>
                <c:pt idx="1531">
                  <c:v>20</c:v>
                </c:pt>
                <c:pt idx="1532">
                  <c:v>20</c:v>
                </c:pt>
                <c:pt idx="1533">
                  <c:v>20</c:v>
                </c:pt>
                <c:pt idx="1534">
                  <c:v>20</c:v>
                </c:pt>
                <c:pt idx="1535">
                  <c:v>20</c:v>
                </c:pt>
                <c:pt idx="1536">
                  <c:v>20</c:v>
                </c:pt>
                <c:pt idx="1537">
                  <c:v>20</c:v>
                </c:pt>
                <c:pt idx="1538">
                  <c:v>20</c:v>
                </c:pt>
                <c:pt idx="1539">
                  <c:v>20</c:v>
                </c:pt>
                <c:pt idx="1540">
                  <c:v>20</c:v>
                </c:pt>
                <c:pt idx="1541">
                  <c:v>20</c:v>
                </c:pt>
                <c:pt idx="1542">
                  <c:v>20</c:v>
                </c:pt>
                <c:pt idx="1543">
                  <c:v>20</c:v>
                </c:pt>
                <c:pt idx="1544">
                  <c:v>20</c:v>
                </c:pt>
                <c:pt idx="1545">
                  <c:v>20</c:v>
                </c:pt>
                <c:pt idx="1546">
                  <c:v>20</c:v>
                </c:pt>
                <c:pt idx="1547">
                  <c:v>20</c:v>
                </c:pt>
                <c:pt idx="1548">
                  <c:v>20</c:v>
                </c:pt>
                <c:pt idx="1549">
                  <c:v>20</c:v>
                </c:pt>
                <c:pt idx="1550">
                  <c:v>20</c:v>
                </c:pt>
                <c:pt idx="1551">
                  <c:v>20</c:v>
                </c:pt>
                <c:pt idx="1552">
                  <c:v>20</c:v>
                </c:pt>
                <c:pt idx="1553">
                  <c:v>20</c:v>
                </c:pt>
                <c:pt idx="1554">
                  <c:v>20</c:v>
                </c:pt>
                <c:pt idx="1555">
                  <c:v>20</c:v>
                </c:pt>
                <c:pt idx="1556">
                  <c:v>20</c:v>
                </c:pt>
                <c:pt idx="1557">
                  <c:v>20</c:v>
                </c:pt>
                <c:pt idx="1558">
                  <c:v>20</c:v>
                </c:pt>
                <c:pt idx="1559">
                  <c:v>20</c:v>
                </c:pt>
                <c:pt idx="1560">
                  <c:v>20</c:v>
                </c:pt>
                <c:pt idx="1561">
                  <c:v>20</c:v>
                </c:pt>
                <c:pt idx="1562">
                  <c:v>20</c:v>
                </c:pt>
                <c:pt idx="1563">
                  <c:v>20</c:v>
                </c:pt>
                <c:pt idx="1564">
                  <c:v>20</c:v>
                </c:pt>
                <c:pt idx="1565">
                  <c:v>20</c:v>
                </c:pt>
                <c:pt idx="1566">
                  <c:v>20</c:v>
                </c:pt>
                <c:pt idx="1567">
                  <c:v>20</c:v>
                </c:pt>
                <c:pt idx="1568">
                  <c:v>20</c:v>
                </c:pt>
                <c:pt idx="1569">
                  <c:v>20</c:v>
                </c:pt>
                <c:pt idx="1570">
                  <c:v>20</c:v>
                </c:pt>
                <c:pt idx="1571">
                  <c:v>20</c:v>
                </c:pt>
                <c:pt idx="1572">
                  <c:v>20</c:v>
                </c:pt>
                <c:pt idx="1573">
                  <c:v>20</c:v>
                </c:pt>
                <c:pt idx="1574">
                  <c:v>20</c:v>
                </c:pt>
                <c:pt idx="1575">
                  <c:v>20</c:v>
                </c:pt>
                <c:pt idx="1576">
                  <c:v>20</c:v>
                </c:pt>
                <c:pt idx="1577">
                  <c:v>20</c:v>
                </c:pt>
                <c:pt idx="1578">
                  <c:v>20</c:v>
                </c:pt>
                <c:pt idx="1579">
                  <c:v>20</c:v>
                </c:pt>
                <c:pt idx="1580">
                  <c:v>20</c:v>
                </c:pt>
                <c:pt idx="1581">
                  <c:v>20</c:v>
                </c:pt>
                <c:pt idx="1582">
                  <c:v>20</c:v>
                </c:pt>
                <c:pt idx="1583">
                  <c:v>20</c:v>
                </c:pt>
                <c:pt idx="1584">
                  <c:v>20</c:v>
                </c:pt>
                <c:pt idx="1585">
                  <c:v>20</c:v>
                </c:pt>
                <c:pt idx="1586">
                  <c:v>20</c:v>
                </c:pt>
                <c:pt idx="1587">
                  <c:v>20</c:v>
                </c:pt>
                <c:pt idx="1588">
                  <c:v>20</c:v>
                </c:pt>
                <c:pt idx="1589">
                  <c:v>20</c:v>
                </c:pt>
                <c:pt idx="1590">
                  <c:v>20</c:v>
                </c:pt>
                <c:pt idx="1591">
                  <c:v>20</c:v>
                </c:pt>
                <c:pt idx="1592">
                  <c:v>20</c:v>
                </c:pt>
                <c:pt idx="1593">
                  <c:v>20</c:v>
                </c:pt>
                <c:pt idx="1594">
                  <c:v>20</c:v>
                </c:pt>
                <c:pt idx="1595">
                  <c:v>20</c:v>
                </c:pt>
                <c:pt idx="1596">
                  <c:v>20</c:v>
                </c:pt>
                <c:pt idx="1597">
                  <c:v>20</c:v>
                </c:pt>
                <c:pt idx="1598">
                  <c:v>20</c:v>
                </c:pt>
                <c:pt idx="1599">
                  <c:v>20</c:v>
                </c:pt>
                <c:pt idx="1600">
                  <c:v>20</c:v>
                </c:pt>
                <c:pt idx="1601">
                  <c:v>20</c:v>
                </c:pt>
                <c:pt idx="1602">
                  <c:v>20</c:v>
                </c:pt>
                <c:pt idx="1603">
                  <c:v>20</c:v>
                </c:pt>
                <c:pt idx="1604">
                  <c:v>20</c:v>
                </c:pt>
                <c:pt idx="1605">
                  <c:v>20</c:v>
                </c:pt>
                <c:pt idx="1606">
                  <c:v>20</c:v>
                </c:pt>
                <c:pt idx="1607">
                  <c:v>20</c:v>
                </c:pt>
                <c:pt idx="1608">
                  <c:v>20</c:v>
                </c:pt>
                <c:pt idx="1609">
                  <c:v>20</c:v>
                </c:pt>
                <c:pt idx="1610">
                  <c:v>20</c:v>
                </c:pt>
                <c:pt idx="1611">
                  <c:v>20</c:v>
                </c:pt>
                <c:pt idx="1612">
                  <c:v>20</c:v>
                </c:pt>
                <c:pt idx="1613">
                  <c:v>20</c:v>
                </c:pt>
                <c:pt idx="1614">
                  <c:v>20</c:v>
                </c:pt>
                <c:pt idx="1615">
                  <c:v>20</c:v>
                </c:pt>
                <c:pt idx="1616">
                  <c:v>20</c:v>
                </c:pt>
                <c:pt idx="1617">
                  <c:v>20</c:v>
                </c:pt>
                <c:pt idx="1618">
                  <c:v>20</c:v>
                </c:pt>
                <c:pt idx="1619">
                  <c:v>20</c:v>
                </c:pt>
                <c:pt idx="1620">
                  <c:v>20</c:v>
                </c:pt>
                <c:pt idx="1621">
                  <c:v>20</c:v>
                </c:pt>
                <c:pt idx="1622">
                  <c:v>20</c:v>
                </c:pt>
                <c:pt idx="1623">
                  <c:v>20</c:v>
                </c:pt>
                <c:pt idx="1624">
                  <c:v>20</c:v>
                </c:pt>
                <c:pt idx="1625">
                  <c:v>20</c:v>
                </c:pt>
                <c:pt idx="1626">
                  <c:v>20</c:v>
                </c:pt>
                <c:pt idx="1627">
                  <c:v>20</c:v>
                </c:pt>
                <c:pt idx="1628">
                  <c:v>20</c:v>
                </c:pt>
                <c:pt idx="1629">
                  <c:v>20</c:v>
                </c:pt>
                <c:pt idx="1630">
                  <c:v>20</c:v>
                </c:pt>
                <c:pt idx="1631">
                  <c:v>20</c:v>
                </c:pt>
                <c:pt idx="1632">
                  <c:v>20</c:v>
                </c:pt>
                <c:pt idx="1633">
                  <c:v>20</c:v>
                </c:pt>
                <c:pt idx="1634">
                  <c:v>20</c:v>
                </c:pt>
                <c:pt idx="1635">
                  <c:v>20</c:v>
                </c:pt>
                <c:pt idx="1636">
                  <c:v>20</c:v>
                </c:pt>
                <c:pt idx="1637">
                  <c:v>20</c:v>
                </c:pt>
                <c:pt idx="1638">
                  <c:v>20</c:v>
                </c:pt>
                <c:pt idx="1639">
                  <c:v>20</c:v>
                </c:pt>
                <c:pt idx="1640">
                  <c:v>20</c:v>
                </c:pt>
                <c:pt idx="1641">
                  <c:v>20</c:v>
                </c:pt>
                <c:pt idx="1642">
                  <c:v>20</c:v>
                </c:pt>
                <c:pt idx="1643">
                  <c:v>20</c:v>
                </c:pt>
                <c:pt idx="1644">
                  <c:v>20</c:v>
                </c:pt>
                <c:pt idx="1645">
                  <c:v>20</c:v>
                </c:pt>
                <c:pt idx="1646">
                  <c:v>20</c:v>
                </c:pt>
                <c:pt idx="1647">
                  <c:v>20</c:v>
                </c:pt>
                <c:pt idx="1648">
                  <c:v>20</c:v>
                </c:pt>
                <c:pt idx="1649">
                  <c:v>20</c:v>
                </c:pt>
                <c:pt idx="1650">
                  <c:v>20</c:v>
                </c:pt>
                <c:pt idx="1651">
                  <c:v>20</c:v>
                </c:pt>
                <c:pt idx="1652">
                  <c:v>20</c:v>
                </c:pt>
                <c:pt idx="1653">
                  <c:v>20</c:v>
                </c:pt>
                <c:pt idx="1654">
                  <c:v>20</c:v>
                </c:pt>
                <c:pt idx="1655">
                  <c:v>20</c:v>
                </c:pt>
                <c:pt idx="1656">
                  <c:v>20</c:v>
                </c:pt>
                <c:pt idx="1657">
                  <c:v>20</c:v>
                </c:pt>
                <c:pt idx="1658">
                  <c:v>20</c:v>
                </c:pt>
                <c:pt idx="1659">
                  <c:v>20</c:v>
                </c:pt>
                <c:pt idx="1660">
                  <c:v>20</c:v>
                </c:pt>
                <c:pt idx="1661">
                  <c:v>20</c:v>
                </c:pt>
                <c:pt idx="1662">
                  <c:v>20</c:v>
                </c:pt>
                <c:pt idx="1663">
                  <c:v>20</c:v>
                </c:pt>
                <c:pt idx="1664">
                  <c:v>20</c:v>
                </c:pt>
                <c:pt idx="1665">
                  <c:v>20</c:v>
                </c:pt>
                <c:pt idx="1666">
                  <c:v>20</c:v>
                </c:pt>
                <c:pt idx="1667">
                  <c:v>20</c:v>
                </c:pt>
                <c:pt idx="1668">
                  <c:v>20</c:v>
                </c:pt>
                <c:pt idx="1669">
                  <c:v>20</c:v>
                </c:pt>
                <c:pt idx="1670">
                  <c:v>20</c:v>
                </c:pt>
                <c:pt idx="1671">
                  <c:v>20</c:v>
                </c:pt>
                <c:pt idx="1672">
                  <c:v>20</c:v>
                </c:pt>
                <c:pt idx="1673">
                  <c:v>20</c:v>
                </c:pt>
                <c:pt idx="1674">
                  <c:v>20</c:v>
                </c:pt>
                <c:pt idx="1675">
                  <c:v>20</c:v>
                </c:pt>
                <c:pt idx="1676">
                  <c:v>20</c:v>
                </c:pt>
                <c:pt idx="1677">
                  <c:v>20</c:v>
                </c:pt>
                <c:pt idx="1678">
                  <c:v>20</c:v>
                </c:pt>
                <c:pt idx="1679">
                  <c:v>20</c:v>
                </c:pt>
                <c:pt idx="1680">
                  <c:v>20</c:v>
                </c:pt>
                <c:pt idx="1681">
                  <c:v>20</c:v>
                </c:pt>
                <c:pt idx="1682">
                  <c:v>20</c:v>
                </c:pt>
                <c:pt idx="1683">
                  <c:v>20</c:v>
                </c:pt>
                <c:pt idx="1684">
                  <c:v>20</c:v>
                </c:pt>
                <c:pt idx="1685">
                  <c:v>20</c:v>
                </c:pt>
                <c:pt idx="1686">
                  <c:v>20</c:v>
                </c:pt>
                <c:pt idx="1687">
                  <c:v>20</c:v>
                </c:pt>
                <c:pt idx="1688">
                  <c:v>20</c:v>
                </c:pt>
                <c:pt idx="1689">
                  <c:v>20</c:v>
                </c:pt>
                <c:pt idx="1690">
                  <c:v>20</c:v>
                </c:pt>
                <c:pt idx="1691">
                  <c:v>20</c:v>
                </c:pt>
                <c:pt idx="1692">
                  <c:v>20</c:v>
                </c:pt>
                <c:pt idx="1693">
                  <c:v>20</c:v>
                </c:pt>
                <c:pt idx="1694">
                  <c:v>20</c:v>
                </c:pt>
                <c:pt idx="1695">
                  <c:v>20</c:v>
                </c:pt>
                <c:pt idx="1696">
                  <c:v>20</c:v>
                </c:pt>
                <c:pt idx="1697">
                  <c:v>20</c:v>
                </c:pt>
                <c:pt idx="1698">
                  <c:v>20</c:v>
                </c:pt>
                <c:pt idx="1699">
                  <c:v>20</c:v>
                </c:pt>
                <c:pt idx="1700">
                  <c:v>20</c:v>
                </c:pt>
                <c:pt idx="1701">
                  <c:v>20</c:v>
                </c:pt>
                <c:pt idx="1702">
                  <c:v>20</c:v>
                </c:pt>
                <c:pt idx="1703">
                  <c:v>20</c:v>
                </c:pt>
                <c:pt idx="1704">
                  <c:v>20</c:v>
                </c:pt>
                <c:pt idx="1705">
                  <c:v>20</c:v>
                </c:pt>
                <c:pt idx="1706">
                  <c:v>20</c:v>
                </c:pt>
                <c:pt idx="1707">
                  <c:v>20</c:v>
                </c:pt>
                <c:pt idx="1708">
                  <c:v>20</c:v>
                </c:pt>
                <c:pt idx="1709">
                  <c:v>20</c:v>
                </c:pt>
                <c:pt idx="1710">
                  <c:v>20</c:v>
                </c:pt>
                <c:pt idx="1711">
                  <c:v>20</c:v>
                </c:pt>
                <c:pt idx="1712">
                  <c:v>20</c:v>
                </c:pt>
                <c:pt idx="1713">
                  <c:v>20</c:v>
                </c:pt>
                <c:pt idx="1714">
                  <c:v>20</c:v>
                </c:pt>
                <c:pt idx="1715">
                  <c:v>20</c:v>
                </c:pt>
                <c:pt idx="1716">
                  <c:v>20</c:v>
                </c:pt>
                <c:pt idx="1717">
                  <c:v>20</c:v>
                </c:pt>
                <c:pt idx="1718">
                  <c:v>20</c:v>
                </c:pt>
                <c:pt idx="1719">
                  <c:v>20</c:v>
                </c:pt>
                <c:pt idx="1720">
                  <c:v>20</c:v>
                </c:pt>
                <c:pt idx="1721">
                  <c:v>20</c:v>
                </c:pt>
                <c:pt idx="1722">
                  <c:v>20</c:v>
                </c:pt>
                <c:pt idx="1723">
                  <c:v>20</c:v>
                </c:pt>
                <c:pt idx="1724">
                  <c:v>20</c:v>
                </c:pt>
                <c:pt idx="1725">
                  <c:v>20</c:v>
                </c:pt>
                <c:pt idx="1726">
                  <c:v>20</c:v>
                </c:pt>
                <c:pt idx="1727">
                  <c:v>20</c:v>
                </c:pt>
                <c:pt idx="1728">
                  <c:v>20</c:v>
                </c:pt>
                <c:pt idx="1729">
                  <c:v>20</c:v>
                </c:pt>
                <c:pt idx="1730">
                  <c:v>20</c:v>
                </c:pt>
                <c:pt idx="1731">
                  <c:v>20</c:v>
                </c:pt>
                <c:pt idx="1732">
                  <c:v>20</c:v>
                </c:pt>
                <c:pt idx="1733">
                  <c:v>20</c:v>
                </c:pt>
                <c:pt idx="1734">
                  <c:v>20</c:v>
                </c:pt>
                <c:pt idx="1735">
                  <c:v>20</c:v>
                </c:pt>
                <c:pt idx="1736">
                  <c:v>20</c:v>
                </c:pt>
                <c:pt idx="1737">
                  <c:v>20</c:v>
                </c:pt>
                <c:pt idx="1738">
                  <c:v>20</c:v>
                </c:pt>
                <c:pt idx="1739">
                  <c:v>20</c:v>
                </c:pt>
                <c:pt idx="1740">
                  <c:v>20</c:v>
                </c:pt>
                <c:pt idx="1741">
                  <c:v>20</c:v>
                </c:pt>
                <c:pt idx="1742">
                  <c:v>20</c:v>
                </c:pt>
                <c:pt idx="1743">
                  <c:v>20</c:v>
                </c:pt>
                <c:pt idx="1744">
                  <c:v>20</c:v>
                </c:pt>
                <c:pt idx="1745">
                  <c:v>20</c:v>
                </c:pt>
                <c:pt idx="1746">
                  <c:v>20</c:v>
                </c:pt>
                <c:pt idx="1747">
                  <c:v>20</c:v>
                </c:pt>
                <c:pt idx="1748">
                  <c:v>20</c:v>
                </c:pt>
                <c:pt idx="1749">
                  <c:v>20</c:v>
                </c:pt>
                <c:pt idx="1750">
                  <c:v>20</c:v>
                </c:pt>
                <c:pt idx="1751">
                  <c:v>20</c:v>
                </c:pt>
                <c:pt idx="1752">
                  <c:v>20</c:v>
                </c:pt>
                <c:pt idx="1753">
                  <c:v>20</c:v>
                </c:pt>
                <c:pt idx="1754">
                  <c:v>20</c:v>
                </c:pt>
                <c:pt idx="1755">
                  <c:v>20</c:v>
                </c:pt>
                <c:pt idx="1756">
                  <c:v>20</c:v>
                </c:pt>
                <c:pt idx="1757">
                  <c:v>20</c:v>
                </c:pt>
                <c:pt idx="1758">
                  <c:v>20</c:v>
                </c:pt>
                <c:pt idx="1759">
                  <c:v>20</c:v>
                </c:pt>
                <c:pt idx="1760">
                  <c:v>20</c:v>
                </c:pt>
                <c:pt idx="1761">
                  <c:v>20</c:v>
                </c:pt>
                <c:pt idx="1762">
                  <c:v>20</c:v>
                </c:pt>
                <c:pt idx="1763">
                  <c:v>20</c:v>
                </c:pt>
                <c:pt idx="1764">
                  <c:v>20</c:v>
                </c:pt>
                <c:pt idx="1765">
                  <c:v>20</c:v>
                </c:pt>
                <c:pt idx="1766">
                  <c:v>20</c:v>
                </c:pt>
                <c:pt idx="1767">
                  <c:v>20</c:v>
                </c:pt>
                <c:pt idx="1768">
                  <c:v>20</c:v>
                </c:pt>
                <c:pt idx="1769">
                  <c:v>20</c:v>
                </c:pt>
                <c:pt idx="1770">
                  <c:v>20</c:v>
                </c:pt>
                <c:pt idx="1771">
                  <c:v>20</c:v>
                </c:pt>
                <c:pt idx="1772">
                  <c:v>20</c:v>
                </c:pt>
                <c:pt idx="1773">
                  <c:v>20</c:v>
                </c:pt>
                <c:pt idx="1774">
                  <c:v>20</c:v>
                </c:pt>
                <c:pt idx="1775">
                  <c:v>20</c:v>
                </c:pt>
                <c:pt idx="1776">
                  <c:v>20</c:v>
                </c:pt>
                <c:pt idx="1777">
                  <c:v>20</c:v>
                </c:pt>
                <c:pt idx="1778">
                  <c:v>20</c:v>
                </c:pt>
                <c:pt idx="1779">
                  <c:v>20</c:v>
                </c:pt>
                <c:pt idx="1780">
                  <c:v>20</c:v>
                </c:pt>
                <c:pt idx="1781">
                  <c:v>20</c:v>
                </c:pt>
                <c:pt idx="1782">
                  <c:v>20</c:v>
                </c:pt>
                <c:pt idx="1783">
                  <c:v>20</c:v>
                </c:pt>
                <c:pt idx="1784">
                  <c:v>20</c:v>
                </c:pt>
                <c:pt idx="1785">
                  <c:v>20</c:v>
                </c:pt>
                <c:pt idx="1786">
                  <c:v>20</c:v>
                </c:pt>
                <c:pt idx="1787">
                  <c:v>20</c:v>
                </c:pt>
                <c:pt idx="1788">
                  <c:v>20</c:v>
                </c:pt>
                <c:pt idx="1789">
                  <c:v>20</c:v>
                </c:pt>
                <c:pt idx="1790">
                  <c:v>20</c:v>
                </c:pt>
                <c:pt idx="1791">
                  <c:v>20</c:v>
                </c:pt>
                <c:pt idx="1792">
                  <c:v>20</c:v>
                </c:pt>
                <c:pt idx="1793">
                  <c:v>20</c:v>
                </c:pt>
                <c:pt idx="1794">
                  <c:v>20</c:v>
                </c:pt>
                <c:pt idx="1795">
                  <c:v>20</c:v>
                </c:pt>
                <c:pt idx="1796">
                  <c:v>20</c:v>
                </c:pt>
                <c:pt idx="1797">
                  <c:v>20</c:v>
                </c:pt>
                <c:pt idx="1798">
                  <c:v>20</c:v>
                </c:pt>
                <c:pt idx="1799">
                  <c:v>20</c:v>
                </c:pt>
                <c:pt idx="1800">
                  <c:v>20</c:v>
                </c:pt>
                <c:pt idx="1801">
                  <c:v>20</c:v>
                </c:pt>
                <c:pt idx="1802">
                  <c:v>20</c:v>
                </c:pt>
                <c:pt idx="1803">
                  <c:v>20</c:v>
                </c:pt>
                <c:pt idx="1804">
                  <c:v>20</c:v>
                </c:pt>
                <c:pt idx="1805">
                  <c:v>20</c:v>
                </c:pt>
                <c:pt idx="1806">
                  <c:v>20</c:v>
                </c:pt>
                <c:pt idx="1807">
                  <c:v>20</c:v>
                </c:pt>
                <c:pt idx="1808">
                  <c:v>20</c:v>
                </c:pt>
                <c:pt idx="1809">
                  <c:v>20</c:v>
                </c:pt>
                <c:pt idx="1810">
                  <c:v>20</c:v>
                </c:pt>
                <c:pt idx="1811">
                  <c:v>20</c:v>
                </c:pt>
                <c:pt idx="1812">
                  <c:v>20</c:v>
                </c:pt>
                <c:pt idx="1813">
                  <c:v>20</c:v>
                </c:pt>
                <c:pt idx="1814">
                  <c:v>20</c:v>
                </c:pt>
                <c:pt idx="1815">
                  <c:v>20</c:v>
                </c:pt>
                <c:pt idx="1816">
                  <c:v>20</c:v>
                </c:pt>
                <c:pt idx="1817">
                  <c:v>20</c:v>
                </c:pt>
                <c:pt idx="1818">
                  <c:v>20</c:v>
                </c:pt>
                <c:pt idx="1819">
                  <c:v>20</c:v>
                </c:pt>
                <c:pt idx="1820">
                  <c:v>20</c:v>
                </c:pt>
                <c:pt idx="1821">
                  <c:v>20</c:v>
                </c:pt>
                <c:pt idx="1822">
                  <c:v>20</c:v>
                </c:pt>
                <c:pt idx="1823">
                  <c:v>20</c:v>
                </c:pt>
                <c:pt idx="1824">
                  <c:v>20</c:v>
                </c:pt>
                <c:pt idx="1825">
                  <c:v>20</c:v>
                </c:pt>
                <c:pt idx="1826">
                  <c:v>20</c:v>
                </c:pt>
                <c:pt idx="1827">
                  <c:v>20</c:v>
                </c:pt>
                <c:pt idx="1828">
                  <c:v>20</c:v>
                </c:pt>
                <c:pt idx="1829">
                  <c:v>20</c:v>
                </c:pt>
                <c:pt idx="1830">
                  <c:v>20</c:v>
                </c:pt>
                <c:pt idx="1831">
                  <c:v>20</c:v>
                </c:pt>
                <c:pt idx="1832">
                  <c:v>20</c:v>
                </c:pt>
                <c:pt idx="1833">
                  <c:v>20</c:v>
                </c:pt>
                <c:pt idx="1834">
                  <c:v>20</c:v>
                </c:pt>
                <c:pt idx="1835">
                  <c:v>20</c:v>
                </c:pt>
                <c:pt idx="1836">
                  <c:v>20</c:v>
                </c:pt>
                <c:pt idx="1837">
                  <c:v>20</c:v>
                </c:pt>
                <c:pt idx="1838">
                  <c:v>20</c:v>
                </c:pt>
                <c:pt idx="1839">
                  <c:v>20</c:v>
                </c:pt>
                <c:pt idx="1840">
                  <c:v>20</c:v>
                </c:pt>
                <c:pt idx="1841">
                  <c:v>20</c:v>
                </c:pt>
                <c:pt idx="1842">
                  <c:v>20</c:v>
                </c:pt>
                <c:pt idx="1843">
                  <c:v>20</c:v>
                </c:pt>
                <c:pt idx="1844">
                  <c:v>20</c:v>
                </c:pt>
                <c:pt idx="1845">
                  <c:v>20</c:v>
                </c:pt>
                <c:pt idx="1846">
                  <c:v>20</c:v>
                </c:pt>
                <c:pt idx="1847">
                  <c:v>20</c:v>
                </c:pt>
                <c:pt idx="1848">
                  <c:v>20</c:v>
                </c:pt>
                <c:pt idx="1849">
                  <c:v>20</c:v>
                </c:pt>
                <c:pt idx="1850">
                  <c:v>20</c:v>
                </c:pt>
                <c:pt idx="1851">
                  <c:v>20</c:v>
                </c:pt>
                <c:pt idx="1852">
                  <c:v>20</c:v>
                </c:pt>
                <c:pt idx="1853">
                  <c:v>20</c:v>
                </c:pt>
                <c:pt idx="1854">
                  <c:v>20</c:v>
                </c:pt>
                <c:pt idx="1855">
                  <c:v>20</c:v>
                </c:pt>
                <c:pt idx="1856">
                  <c:v>20</c:v>
                </c:pt>
                <c:pt idx="1857">
                  <c:v>20</c:v>
                </c:pt>
                <c:pt idx="1858">
                  <c:v>20</c:v>
                </c:pt>
                <c:pt idx="1859">
                  <c:v>20</c:v>
                </c:pt>
                <c:pt idx="1860">
                  <c:v>20</c:v>
                </c:pt>
                <c:pt idx="1861">
                  <c:v>20</c:v>
                </c:pt>
                <c:pt idx="1862">
                  <c:v>20</c:v>
                </c:pt>
                <c:pt idx="1863">
                  <c:v>20</c:v>
                </c:pt>
                <c:pt idx="1864">
                  <c:v>20</c:v>
                </c:pt>
                <c:pt idx="1865">
                  <c:v>20</c:v>
                </c:pt>
                <c:pt idx="1866">
                  <c:v>20</c:v>
                </c:pt>
                <c:pt idx="1867">
                  <c:v>20</c:v>
                </c:pt>
                <c:pt idx="1868">
                  <c:v>20</c:v>
                </c:pt>
                <c:pt idx="1869">
                  <c:v>20</c:v>
                </c:pt>
                <c:pt idx="1870">
                  <c:v>20</c:v>
                </c:pt>
                <c:pt idx="1871">
                  <c:v>20</c:v>
                </c:pt>
                <c:pt idx="1872">
                  <c:v>20</c:v>
                </c:pt>
                <c:pt idx="1873">
                  <c:v>20</c:v>
                </c:pt>
                <c:pt idx="1874">
                  <c:v>20</c:v>
                </c:pt>
                <c:pt idx="1875">
                  <c:v>20</c:v>
                </c:pt>
                <c:pt idx="1876">
                  <c:v>20</c:v>
                </c:pt>
                <c:pt idx="1877">
                  <c:v>20</c:v>
                </c:pt>
                <c:pt idx="1878">
                  <c:v>20</c:v>
                </c:pt>
                <c:pt idx="1879">
                  <c:v>20</c:v>
                </c:pt>
                <c:pt idx="1880">
                  <c:v>20</c:v>
                </c:pt>
                <c:pt idx="1881">
                  <c:v>20</c:v>
                </c:pt>
                <c:pt idx="1882">
                  <c:v>20</c:v>
                </c:pt>
                <c:pt idx="1883">
                  <c:v>20</c:v>
                </c:pt>
                <c:pt idx="1884">
                  <c:v>20</c:v>
                </c:pt>
                <c:pt idx="1885">
                  <c:v>20</c:v>
                </c:pt>
                <c:pt idx="1886">
                  <c:v>20</c:v>
                </c:pt>
                <c:pt idx="1887">
                  <c:v>20</c:v>
                </c:pt>
                <c:pt idx="1888">
                  <c:v>20</c:v>
                </c:pt>
                <c:pt idx="1889">
                  <c:v>20</c:v>
                </c:pt>
                <c:pt idx="1890">
                  <c:v>20</c:v>
                </c:pt>
                <c:pt idx="1891">
                  <c:v>20</c:v>
                </c:pt>
                <c:pt idx="1892">
                  <c:v>20</c:v>
                </c:pt>
                <c:pt idx="1893">
                  <c:v>20</c:v>
                </c:pt>
                <c:pt idx="1894">
                  <c:v>20</c:v>
                </c:pt>
                <c:pt idx="1895">
                  <c:v>20</c:v>
                </c:pt>
                <c:pt idx="1896">
                  <c:v>20</c:v>
                </c:pt>
                <c:pt idx="1897">
                  <c:v>20</c:v>
                </c:pt>
                <c:pt idx="1898">
                  <c:v>20</c:v>
                </c:pt>
                <c:pt idx="1899">
                  <c:v>20</c:v>
                </c:pt>
                <c:pt idx="1900">
                  <c:v>20</c:v>
                </c:pt>
                <c:pt idx="1901">
                  <c:v>20</c:v>
                </c:pt>
                <c:pt idx="1902">
                  <c:v>20</c:v>
                </c:pt>
                <c:pt idx="1903">
                  <c:v>20</c:v>
                </c:pt>
                <c:pt idx="1904">
                  <c:v>20</c:v>
                </c:pt>
                <c:pt idx="1905">
                  <c:v>20</c:v>
                </c:pt>
                <c:pt idx="1906">
                  <c:v>20</c:v>
                </c:pt>
                <c:pt idx="1907">
                  <c:v>20</c:v>
                </c:pt>
                <c:pt idx="1908">
                  <c:v>20</c:v>
                </c:pt>
                <c:pt idx="1909">
                  <c:v>20</c:v>
                </c:pt>
                <c:pt idx="1910">
                  <c:v>20</c:v>
                </c:pt>
                <c:pt idx="1911">
                  <c:v>20</c:v>
                </c:pt>
                <c:pt idx="1912">
                  <c:v>20</c:v>
                </c:pt>
                <c:pt idx="1913">
                  <c:v>20</c:v>
                </c:pt>
                <c:pt idx="1914">
                  <c:v>20</c:v>
                </c:pt>
                <c:pt idx="1915">
                  <c:v>20</c:v>
                </c:pt>
                <c:pt idx="1916">
                  <c:v>20</c:v>
                </c:pt>
                <c:pt idx="1917">
                  <c:v>20</c:v>
                </c:pt>
                <c:pt idx="1918">
                  <c:v>20</c:v>
                </c:pt>
                <c:pt idx="1919">
                  <c:v>20</c:v>
                </c:pt>
                <c:pt idx="1920">
                  <c:v>20</c:v>
                </c:pt>
                <c:pt idx="1921">
                  <c:v>20</c:v>
                </c:pt>
                <c:pt idx="1922">
                  <c:v>20</c:v>
                </c:pt>
                <c:pt idx="1923">
                  <c:v>20</c:v>
                </c:pt>
                <c:pt idx="1924">
                  <c:v>20</c:v>
                </c:pt>
                <c:pt idx="1925">
                  <c:v>20</c:v>
                </c:pt>
                <c:pt idx="1926">
                  <c:v>20</c:v>
                </c:pt>
                <c:pt idx="1927">
                  <c:v>20</c:v>
                </c:pt>
                <c:pt idx="1928">
                  <c:v>20</c:v>
                </c:pt>
                <c:pt idx="1929">
                  <c:v>20</c:v>
                </c:pt>
                <c:pt idx="1930">
                  <c:v>20</c:v>
                </c:pt>
                <c:pt idx="1931">
                  <c:v>20</c:v>
                </c:pt>
                <c:pt idx="1932">
                  <c:v>20</c:v>
                </c:pt>
                <c:pt idx="1933">
                  <c:v>20</c:v>
                </c:pt>
                <c:pt idx="1934">
                  <c:v>20</c:v>
                </c:pt>
                <c:pt idx="1935">
                  <c:v>20</c:v>
                </c:pt>
                <c:pt idx="1936">
                  <c:v>20</c:v>
                </c:pt>
                <c:pt idx="1937">
                  <c:v>20</c:v>
                </c:pt>
                <c:pt idx="1938">
                  <c:v>20</c:v>
                </c:pt>
                <c:pt idx="1939">
                  <c:v>20</c:v>
                </c:pt>
                <c:pt idx="1940">
                  <c:v>20</c:v>
                </c:pt>
                <c:pt idx="1941">
                  <c:v>20</c:v>
                </c:pt>
                <c:pt idx="1942">
                  <c:v>20</c:v>
                </c:pt>
                <c:pt idx="1943">
                  <c:v>20</c:v>
                </c:pt>
                <c:pt idx="1944">
                  <c:v>20</c:v>
                </c:pt>
                <c:pt idx="1945">
                  <c:v>20</c:v>
                </c:pt>
                <c:pt idx="1946">
                  <c:v>20</c:v>
                </c:pt>
                <c:pt idx="1947">
                  <c:v>20</c:v>
                </c:pt>
                <c:pt idx="1948">
                  <c:v>20</c:v>
                </c:pt>
                <c:pt idx="1949">
                  <c:v>20</c:v>
                </c:pt>
                <c:pt idx="1950">
                  <c:v>20</c:v>
                </c:pt>
                <c:pt idx="1951">
                  <c:v>20</c:v>
                </c:pt>
                <c:pt idx="1952">
                  <c:v>20</c:v>
                </c:pt>
                <c:pt idx="1953">
                  <c:v>20</c:v>
                </c:pt>
                <c:pt idx="1954">
                  <c:v>20</c:v>
                </c:pt>
                <c:pt idx="1955">
                  <c:v>20</c:v>
                </c:pt>
                <c:pt idx="1956">
                  <c:v>20</c:v>
                </c:pt>
                <c:pt idx="1957">
                  <c:v>20</c:v>
                </c:pt>
                <c:pt idx="1958">
                  <c:v>20</c:v>
                </c:pt>
                <c:pt idx="1959">
                  <c:v>20</c:v>
                </c:pt>
                <c:pt idx="1960">
                  <c:v>20</c:v>
                </c:pt>
                <c:pt idx="1961">
                  <c:v>20</c:v>
                </c:pt>
                <c:pt idx="1962">
                  <c:v>20</c:v>
                </c:pt>
                <c:pt idx="1963">
                  <c:v>20</c:v>
                </c:pt>
                <c:pt idx="1964">
                  <c:v>20</c:v>
                </c:pt>
                <c:pt idx="1965">
                  <c:v>20</c:v>
                </c:pt>
                <c:pt idx="1966">
                  <c:v>20</c:v>
                </c:pt>
                <c:pt idx="1967">
                  <c:v>20</c:v>
                </c:pt>
                <c:pt idx="1968">
                  <c:v>20</c:v>
                </c:pt>
                <c:pt idx="1969">
                  <c:v>20</c:v>
                </c:pt>
                <c:pt idx="1970">
                  <c:v>20</c:v>
                </c:pt>
                <c:pt idx="1971">
                  <c:v>20</c:v>
                </c:pt>
                <c:pt idx="1972">
                  <c:v>20</c:v>
                </c:pt>
                <c:pt idx="1973">
                  <c:v>20</c:v>
                </c:pt>
                <c:pt idx="1974">
                  <c:v>20</c:v>
                </c:pt>
                <c:pt idx="1975">
                  <c:v>20</c:v>
                </c:pt>
                <c:pt idx="1976">
                  <c:v>20</c:v>
                </c:pt>
                <c:pt idx="1977">
                  <c:v>20</c:v>
                </c:pt>
                <c:pt idx="1978">
                  <c:v>20</c:v>
                </c:pt>
                <c:pt idx="1979">
                  <c:v>20</c:v>
                </c:pt>
                <c:pt idx="1980">
                  <c:v>20</c:v>
                </c:pt>
                <c:pt idx="1981">
                  <c:v>20</c:v>
                </c:pt>
                <c:pt idx="1982">
                  <c:v>20</c:v>
                </c:pt>
                <c:pt idx="1983">
                  <c:v>20</c:v>
                </c:pt>
                <c:pt idx="1984">
                  <c:v>20</c:v>
                </c:pt>
                <c:pt idx="1985">
                  <c:v>20</c:v>
                </c:pt>
                <c:pt idx="1986">
                  <c:v>20</c:v>
                </c:pt>
                <c:pt idx="1987">
                  <c:v>20</c:v>
                </c:pt>
                <c:pt idx="1988">
                  <c:v>20</c:v>
                </c:pt>
                <c:pt idx="1989">
                  <c:v>20</c:v>
                </c:pt>
                <c:pt idx="1990">
                  <c:v>20</c:v>
                </c:pt>
                <c:pt idx="1991">
                  <c:v>20</c:v>
                </c:pt>
                <c:pt idx="1992">
                  <c:v>20</c:v>
                </c:pt>
                <c:pt idx="1993">
                  <c:v>20</c:v>
                </c:pt>
                <c:pt idx="1994">
                  <c:v>20</c:v>
                </c:pt>
                <c:pt idx="1995">
                  <c:v>20</c:v>
                </c:pt>
                <c:pt idx="1996">
                  <c:v>20</c:v>
                </c:pt>
                <c:pt idx="1997">
                  <c:v>20</c:v>
                </c:pt>
                <c:pt idx="1998">
                  <c:v>20</c:v>
                </c:pt>
                <c:pt idx="1999">
                  <c:v>20</c:v>
                </c:pt>
                <c:pt idx="2000">
                  <c:v>20</c:v>
                </c:pt>
                <c:pt idx="2001">
                  <c:v>20</c:v>
                </c:pt>
                <c:pt idx="2002">
                  <c:v>20</c:v>
                </c:pt>
                <c:pt idx="2003">
                  <c:v>20</c:v>
                </c:pt>
                <c:pt idx="2004">
                  <c:v>20</c:v>
                </c:pt>
                <c:pt idx="2005">
                  <c:v>20</c:v>
                </c:pt>
                <c:pt idx="2006">
                  <c:v>20</c:v>
                </c:pt>
                <c:pt idx="2007">
                  <c:v>20</c:v>
                </c:pt>
                <c:pt idx="2008">
                  <c:v>20</c:v>
                </c:pt>
                <c:pt idx="2009">
                  <c:v>20</c:v>
                </c:pt>
                <c:pt idx="2010">
                  <c:v>20</c:v>
                </c:pt>
                <c:pt idx="2011">
                  <c:v>20</c:v>
                </c:pt>
                <c:pt idx="2012">
                  <c:v>20</c:v>
                </c:pt>
                <c:pt idx="2013">
                  <c:v>20</c:v>
                </c:pt>
                <c:pt idx="2014">
                  <c:v>20</c:v>
                </c:pt>
                <c:pt idx="2015">
                  <c:v>20</c:v>
                </c:pt>
                <c:pt idx="2016">
                  <c:v>20</c:v>
                </c:pt>
                <c:pt idx="2017">
                  <c:v>20</c:v>
                </c:pt>
                <c:pt idx="2018">
                  <c:v>20</c:v>
                </c:pt>
                <c:pt idx="2019">
                  <c:v>20</c:v>
                </c:pt>
                <c:pt idx="2020">
                  <c:v>20</c:v>
                </c:pt>
                <c:pt idx="2021">
                  <c:v>20</c:v>
                </c:pt>
                <c:pt idx="2022">
                  <c:v>20</c:v>
                </c:pt>
                <c:pt idx="2023">
                  <c:v>20</c:v>
                </c:pt>
                <c:pt idx="2024">
                  <c:v>20</c:v>
                </c:pt>
                <c:pt idx="2025">
                  <c:v>20</c:v>
                </c:pt>
                <c:pt idx="2026">
                  <c:v>20</c:v>
                </c:pt>
                <c:pt idx="2027">
                  <c:v>20</c:v>
                </c:pt>
                <c:pt idx="2028">
                  <c:v>20</c:v>
                </c:pt>
                <c:pt idx="2029">
                  <c:v>20</c:v>
                </c:pt>
                <c:pt idx="2030">
                  <c:v>20</c:v>
                </c:pt>
                <c:pt idx="2031">
                  <c:v>20</c:v>
                </c:pt>
                <c:pt idx="2032">
                  <c:v>20</c:v>
                </c:pt>
                <c:pt idx="2033">
                  <c:v>20</c:v>
                </c:pt>
                <c:pt idx="2034">
                  <c:v>20</c:v>
                </c:pt>
                <c:pt idx="2035">
                  <c:v>20</c:v>
                </c:pt>
                <c:pt idx="2036">
                  <c:v>20</c:v>
                </c:pt>
                <c:pt idx="2037">
                  <c:v>20</c:v>
                </c:pt>
                <c:pt idx="2038">
                  <c:v>20</c:v>
                </c:pt>
                <c:pt idx="2039">
                  <c:v>20</c:v>
                </c:pt>
                <c:pt idx="2040">
                  <c:v>20</c:v>
                </c:pt>
                <c:pt idx="2041">
                  <c:v>20</c:v>
                </c:pt>
                <c:pt idx="2042">
                  <c:v>20</c:v>
                </c:pt>
                <c:pt idx="2043">
                  <c:v>20</c:v>
                </c:pt>
                <c:pt idx="2044">
                  <c:v>20</c:v>
                </c:pt>
                <c:pt idx="2045">
                  <c:v>20</c:v>
                </c:pt>
                <c:pt idx="2046">
                  <c:v>20</c:v>
                </c:pt>
                <c:pt idx="2047">
                  <c:v>20</c:v>
                </c:pt>
                <c:pt idx="2048">
                  <c:v>20</c:v>
                </c:pt>
                <c:pt idx="2049">
                  <c:v>20</c:v>
                </c:pt>
                <c:pt idx="2050">
                  <c:v>20</c:v>
                </c:pt>
                <c:pt idx="2051">
                  <c:v>20</c:v>
                </c:pt>
                <c:pt idx="2052">
                  <c:v>20</c:v>
                </c:pt>
                <c:pt idx="2053">
                  <c:v>20</c:v>
                </c:pt>
                <c:pt idx="2054">
                  <c:v>20</c:v>
                </c:pt>
                <c:pt idx="2055">
                  <c:v>20</c:v>
                </c:pt>
                <c:pt idx="2056">
                  <c:v>20</c:v>
                </c:pt>
                <c:pt idx="2057">
                  <c:v>20</c:v>
                </c:pt>
                <c:pt idx="2058">
                  <c:v>20</c:v>
                </c:pt>
                <c:pt idx="2059">
                  <c:v>20</c:v>
                </c:pt>
                <c:pt idx="2060">
                  <c:v>20</c:v>
                </c:pt>
                <c:pt idx="2061">
                  <c:v>20</c:v>
                </c:pt>
                <c:pt idx="2062">
                  <c:v>20</c:v>
                </c:pt>
                <c:pt idx="2063">
                  <c:v>20</c:v>
                </c:pt>
                <c:pt idx="2064">
                  <c:v>20</c:v>
                </c:pt>
                <c:pt idx="2065">
                  <c:v>20</c:v>
                </c:pt>
                <c:pt idx="2066">
                  <c:v>20</c:v>
                </c:pt>
                <c:pt idx="2067">
                  <c:v>20</c:v>
                </c:pt>
                <c:pt idx="2068">
                  <c:v>20</c:v>
                </c:pt>
                <c:pt idx="2069">
                  <c:v>20</c:v>
                </c:pt>
                <c:pt idx="2070">
                  <c:v>20</c:v>
                </c:pt>
                <c:pt idx="2071">
                  <c:v>20</c:v>
                </c:pt>
                <c:pt idx="2072">
                  <c:v>20</c:v>
                </c:pt>
                <c:pt idx="2073">
                  <c:v>20</c:v>
                </c:pt>
                <c:pt idx="2074">
                  <c:v>20</c:v>
                </c:pt>
                <c:pt idx="2075">
                  <c:v>20</c:v>
                </c:pt>
                <c:pt idx="2076">
                  <c:v>20</c:v>
                </c:pt>
                <c:pt idx="2077">
                  <c:v>20</c:v>
                </c:pt>
                <c:pt idx="2078">
                  <c:v>20</c:v>
                </c:pt>
                <c:pt idx="2079">
                  <c:v>20</c:v>
                </c:pt>
                <c:pt idx="2080">
                  <c:v>20</c:v>
                </c:pt>
                <c:pt idx="2081">
                  <c:v>20</c:v>
                </c:pt>
                <c:pt idx="2082">
                  <c:v>20</c:v>
                </c:pt>
                <c:pt idx="2083">
                  <c:v>20</c:v>
                </c:pt>
                <c:pt idx="2084">
                  <c:v>20</c:v>
                </c:pt>
                <c:pt idx="2085">
                  <c:v>20</c:v>
                </c:pt>
                <c:pt idx="2086">
                  <c:v>20</c:v>
                </c:pt>
                <c:pt idx="2087">
                  <c:v>20</c:v>
                </c:pt>
                <c:pt idx="2088">
                  <c:v>20</c:v>
                </c:pt>
                <c:pt idx="2089">
                  <c:v>20</c:v>
                </c:pt>
                <c:pt idx="2090">
                  <c:v>20</c:v>
                </c:pt>
                <c:pt idx="2091">
                  <c:v>20</c:v>
                </c:pt>
                <c:pt idx="2092">
                  <c:v>20</c:v>
                </c:pt>
                <c:pt idx="2093">
                  <c:v>20</c:v>
                </c:pt>
                <c:pt idx="2094">
                  <c:v>20</c:v>
                </c:pt>
                <c:pt idx="2095">
                  <c:v>20</c:v>
                </c:pt>
                <c:pt idx="2096">
                  <c:v>20</c:v>
                </c:pt>
                <c:pt idx="2097">
                  <c:v>20</c:v>
                </c:pt>
                <c:pt idx="2098">
                  <c:v>20</c:v>
                </c:pt>
                <c:pt idx="2099">
                  <c:v>20</c:v>
                </c:pt>
                <c:pt idx="2100">
                  <c:v>20</c:v>
                </c:pt>
                <c:pt idx="2101">
                  <c:v>20</c:v>
                </c:pt>
                <c:pt idx="2102">
                  <c:v>20</c:v>
                </c:pt>
                <c:pt idx="2103">
                  <c:v>20</c:v>
                </c:pt>
                <c:pt idx="2104">
                  <c:v>20</c:v>
                </c:pt>
                <c:pt idx="2105">
                  <c:v>20</c:v>
                </c:pt>
                <c:pt idx="2106">
                  <c:v>20</c:v>
                </c:pt>
                <c:pt idx="2107">
                  <c:v>20</c:v>
                </c:pt>
                <c:pt idx="2108">
                  <c:v>20</c:v>
                </c:pt>
                <c:pt idx="2109">
                  <c:v>20</c:v>
                </c:pt>
                <c:pt idx="2110">
                  <c:v>20</c:v>
                </c:pt>
                <c:pt idx="2111">
                  <c:v>20</c:v>
                </c:pt>
                <c:pt idx="2112">
                  <c:v>20</c:v>
                </c:pt>
                <c:pt idx="2113">
                  <c:v>20</c:v>
                </c:pt>
                <c:pt idx="2114">
                  <c:v>20</c:v>
                </c:pt>
                <c:pt idx="2115">
                  <c:v>20</c:v>
                </c:pt>
                <c:pt idx="2116">
                  <c:v>20</c:v>
                </c:pt>
                <c:pt idx="2117">
                  <c:v>20</c:v>
                </c:pt>
                <c:pt idx="2118">
                  <c:v>20</c:v>
                </c:pt>
                <c:pt idx="2119">
                  <c:v>20</c:v>
                </c:pt>
                <c:pt idx="2120">
                  <c:v>20</c:v>
                </c:pt>
                <c:pt idx="2121">
                  <c:v>20</c:v>
                </c:pt>
                <c:pt idx="2122">
                  <c:v>20</c:v>
                </c:pt>
                <c:pt idx="2123">
                  <c:v>20</c:v>
                </c:pt>
                <c:pt idx="2124">
                  <c:v>20</c:v>
                </c:pt>
                <c:pt idx="2125">
                  <c:v>20</c:v>
                </c:pt>
                <c:pt idx="2126">
                  <c:v>20</c:v>
                </c:pt>
                <c:pt idx="2127">
                  <c:v>20</c:v>
                </c:pt>
                <c:pt idx="2128">
                  <c:v>20</c:v>
                </c:pt>
                <c:pt idx="2129">
                  <c:v>20</c:v>
                </c:pt>
                <c:pt idx="2130">
                  <c:v>20</c:v>
                </c:pt>
                <c:pt idx="2131">
                  <c:v>20</c:v>
                </c:pt>
                <c:pt idx="2132">
                  <c:v>20</c:v>
                </c:pt>
                <c:pt idx="2133">
                  <c:v>20</c:v>
                </c:pt>
                <c:pt idx="2134">
                  <c:v>20</c:v>
                </c:pt>
                <c:pt idx="2135">
                  <c:v>20</c:v>
                </c:pt>
                <c:pt idx="2136">
                  <c:v>20</c:v>
                </c:pt>
                <c:pt idx="2137">
                  <c:v>20</c:v>
                </c:pt>
                <c:pt idx="2138">
                  <c:v>20</c:v>
                </c:pt>
                <c:pt idx="2139">
                  <c:v>20</c:v>
                </c:pt>
                <c:pt idx="2140">
                  <c:v>20</c:v>
                </c:pt>
                <c:pt idx="2141">
                  <c:v>20</c:v>
                </c:pt>
                <c:pt idx="2142">
                  <c:v>20</c:v>
                </c:pt>
                <c:pt idx="2143">
                  <c:v>20</c:v>
                </c:pt>
                <c:pt idx="2144">
                  <c:v>20</c:v>
                </c:pt>
                <c:pt idx="2145">
                  <c:v>20</c:v>
                </c:pt>
                <c:pt idx="2146">
                  <c:v>20</c:v>
                </c:pt>
                <c:pt idx="2147">
                  <c:v>20</c:v>
                </c:pt>
                <c:pt idx="2148">
                  <c:v>20</c:v>
                </c:pt>
                <c:pt idx="2149">
                  <c:v>20</c:v>
                </c:pt>
                <c:pt idx="2150">
                  <c:v>20</c:v>
                </c:pt>
                <c:pt idx="2151">
                  <c:v>20</c:v>
                </c:pt>
                <c:pt idx="2152">
                  <c:v>20</c:v>
                </c:pt>
                <c:pt idx="2153">
                  <c:v>20</c:v>
                </c:pt>
                <c:pt idx="2154">
                  <c:v>20</c:v>
                </c:pt>
                <c:pt idx="2155">
                  <c:v>20</c:v>
                </c:pt>
                <c:pt idx="2156">
                  <c:v>20</c:v>
                </c:pt>
                <c:pt idx="2157">
                  <c:v>20</c:v>
                </c:pt>
                <c:pt idx="2158">
                  <c:v>20</c:v>
                </c:pt>
                <c:pt idx="2159">
                  <c:v>20</c:v>
                </c:pt>
                <c:pt idx="2160">
                  <c:v>20</c:v>
                </c:pt>
                <c:pt idx="2161">
                  <c:v>20</c:v>
                </c:pt>
                <c:pt idx="2162">
                  <c:v>20</c:v>
                </c:pt>
                <c:pt idx="2163">
                  <c:v>20</c:v>
                </c:pt>
                <c:pt idx="2164">
                  <c:v>20</c:v>
                </c:pt>
                <c:pt idx="2165">
                  <c:v>20</c:v>
                </c:pt>
                <c:pt idx="2166">
                  <c:v>20</c:v>
                </c:pt>
                <c:pt idx="2167">
                  <c:v>20</c:v>
                </c:pt>
                <c:pt idx="2168">
                  <c:v>20</c:v>
                </c:pt>
                <c:pt idx="2169">
                  <c:v>20</c:v>
                </c:pt>
                <c:pt idx="2170">
                  <c:v>20</c:v>
                </c:pt>
                <c:pt idx="2171">
                  <c:v>20</c:v>
                </c:pt>
                <c:pt idx="2172">
                  <c:v>20</c:v>
                </c:pt>
                <c:pt idx="2173">
                  <c:v>20</c:v>
                </c:pt>
                <c:pt idx="2174">
                  <c:v>20</c:v>
                </c:pt>
                <c:pt idx="2175">
                  <c:v>20</c:v>
                </c:pt>
                <c:pt idx="2176">
                  <c:v>20</c:v>
                </c:pt>
                <c:pt idx="2177">
                  <c:v>20</c:v>
                </c:pt>
                <c:pt idx="2178">
                  <c:v>20</c:v>
                </c:pt>
                <c:pt idx="2179">
                  <c:v>20</c:v>
                </c:pt>
                <c:pt idx="2180">
                  <c:v>20</c:v>
                </c:pt>
                <c:pt idx="2181">
                  <c:v>20</c:v>
                </c:pt>
                <c:pt idx="2182">
                  <c:v>20</c:v>
                </c:pt>
                <c:pt idx="2183">
                  <c:v>20</c:v>
                </c:pt>
                <c:pt idx="2184">
                  <c:v>20</c:v>
                </c:pt>
                <c:pt idx="2185">
                  <c:v>20</c:v>
                </c:pt>
                <c:pt idx="2186">
                  <c:v>20</c:v>
                </c:pt>
                <c:pt idx="2187">
                  <c:v>20</c:v>
                </c:pt>
                <c:pt idx="2188">
                  <c:v>20</c:v>
                </c:pt>
                <c:pt idx="2189">
                  <c:v>20</c:v>
                </c:pt>
                <c:pt idx="2190">
                  <c:v>20</c:v>
                </c:pt>
                <c:pt idx="2191">
                  <c:v>20</c:v>
                </c:pt>
                <c:pt idx="2192">
                  <c:v>20</c:v>
                </c:pt>
                <c:pt idx="2193">
                  <c:v>20</c:v>
                </c:pt>
                <c:pt idx="2194">
                  <c:v>20</c:v>
                </c:pt>
                <c:pt idx="2195">
                  <c:v>20</c:v>
                </c:pt>
                <c:pt idx="2196">
                  <c:v>20</c:v>
                </c:pt>
                <c:pt idx="2197">
                  <c:v>20</c:v>
                </c:pt>
                <c:pt idx="2198">
                  <c:v>20</c:v>
                </c:pt>
                <c:pt idx="2199">
                  <c:v>20</c:v>
                </c:pt>
                <c:pt idx="2200">
                  <c:v>20</c:v>
                </c:pt>
                <c:pt idx="2201">
                  <c:v>20</c:v>
                </c:pt>
                <c:pt idx="2202">
                  <c:v>20</c:v>
                </c:pt>
                <c:pt idx="2203">
                  <c:v>20</c:v>
                </c:pt>
                <c:pt idx="2204">
                  <c:v>20</c:v>
                </c:pt>
                <c:pt idx="2205">
                  <c:v>20</c:v>
                </c:pt>
                <c:pt idx="2206">
                  <c:v>20</c:v>
                </c:pt>
                <c:pt idx="2207">
                  <c:v>20</c:v>
                </c:pt>
                <c:pt idx="2208">
                  <c:v>20</c:v>
                </c:pt>
                <c:pt idx="2209">
                  <c:v>20</c:v>
                </c:pt>
                <c:pt idx="2210">
                  <c:v>20</c:v>
                </c:pt>
                <c:pt idx="2211">
                  <c:v>20</c:v>
                </c:pt>
                <c:pt idx="2212">
                  <c:v>20</c:v>
                </c:pt>
                <c:pt idx="2213">
                  <c:v>20</c:v>
                </c:pt>
                <c:pt idx="2214">
                  <c:v>20</c:v>
                </c:pt>
                <c:pt idx="2215">
                  <c:v>20</c:v>
                </c:pt>
                <c:pt idx="2216">
                  <c:v>20</c:v>
                </c:pt>
                <c:pt idx="2217">
                  <c:v>20</c:v>
                </c:pt>
                <c:pt idx="2218">
                  <c:v>20</c:v>
                </c:pt>
                <c:pt idx="2219">
                  <c:v>20</c:v>
                </c:pt>
                <c:pt idx="2220">
                  <c:v>20</c:v>
                </c:pt>
                <c:pt idx="2221">
                  <c:v>20</c:v>
                </c:pt>
                <c:pt idx="2222">
                  <c:v>20</c:v>
                </c:pt>
                <c:pt idx="2223">
                  <c:v>20</c:v>
                </c:pt>
                <c:pt idx="2224">
                  <c:v>20</c:v>
                </c:pt>
                <c:pt idx="2225">
                  <c:v>20</c:v>
                </c:pt>
                <c:pt idx="2226">
                  <c:v>20</c:v>
                </c:pt>
                <c:pt idx="2227">
                  <c:v>20</c:v>
                </c:pt>
                <c:pt idx="2228">
                  <c:v>20</c:v>
                </c:pt>
                <c:pt idx="2229">
                  <c:v>20</c:v>
                </c:pt>
                <c:pt idx="2230">
                  <c:v>20</c:v>
                </c:pt>
                <c:pt idx="2231">
                  <c:v>20</c:v>
                </c:pt>
                <c:pt idx="2232">
                  <c:v>20</c:v>
                </c:pt>
                <c:pt idx="2233">
                  <c:v>20</c:v>
                </c:pt>
                <c:pt idx="2234">
                  <c:v>20</c:v>
                </c:pt>
                <c:pt idx="2235">
                  <c:v>20</c:v>
                </c:pt>
                <c:pt idx="2236">
                  <c:v>20</c:v>
                </c:pt>
                <c:pt idx="2237">
                  <c:v>20</c:v>
                </c:pt>
                <c:pt idx="2238">
                  <c:v>20</c:v>
                </c:pt>
                <c:pt idx="2239">
                  <c:v>20</c:v>
                </c:pt>
                <c:pt idx="2240">
                  <c:v>20</c:v>
                </c:pt>
                <c:pt idx="2241">
                  <c:v>20</c:v>
                </c:pt>
                <c:pt idx="2242">
                  <c:v>20</c:v>
                </c:pt>
                <c:pt idx="2243">
                  <c:v>20</c:v>
                </c:pt>
                <c:pt idx="2244">
                  <c:v>20</c:v>
                </c:pt>
                <c:pt idx="2245">
                  <c:v>20</c:v>
                </c:pt>
                <c:pt idx="2246">
                  <c:v>20</c:v>
                </c:pt>
                <c:pt idx="2247">
                  <c:v>20</c:v>
                </c:pt>
                <c:pt idx="2248">
                  <c:v>20</c:v>
                </c:pt>
                <c:pt idx="2249">
                  <c:v>20</c:v>
                </c:pt>
                <c:pt idx="2250">
                  <c:v>20</c:v>
                </c:pt>
                <c:pt idx="2251">
                  <c:v>20</c:v>
                </c:pt>
                <c:pt idx="2252">
                  <c:v>20</c:v>
                </c:pt>
                <c:pt idx="2253">
                  <c:v>20</c:v>
                </c:pt>
                <c:pt idx="2254">
                  <c:v>20</c:v>
                </c:pt>
                <c:pt idx="2255">
                  <c:v>20</c:v>
                </c:pt>
                <c:pt idx="2256">
                  <c:v>20</c:v>
                </c:pt>
                <c:pt idx="2257">
                  <c:v>20</c:v>
                </c:pt>
                <c:pt idx="2258">
                  <c:v>20</c:v>
                </c:pt>
                <c:pt idx="2259">
                  <c:v>20</c:v>
                </c:pt>
                <c:pt idx="2260">
                  <c:v>20</c:v>
                </c:pt>
                <c:pt idx="2261">
                  <c:v>20</c:v>
                </c:pt>
                <c:pt idx="2262">
                  <c:v>20</c:v>
                </c:pt>
                <c:pt idx="2263">
                  <c:v>20</c:v>
                </c:pt>
                <c:pt idx="2264">
                  <c:v>20</c:v>
                </c:pt>
                <c:pt idx="2265">
                  <c:v>20</c:v>
                </c:pt>
                <c:pt idx="2266">
                  <c:v>20</c:v>
                </c:pt>
                <c:pt idx="2267">
                  <c:v>20</c:v>
                </c:pt>
                <c:pt idx="2268">
                  <c:v>20</c:v>
                </c:pt>
                <c:pt idx="2269">
                  <c:v>20</c:v>
                </c:pt>
                <c:pt idx="2270">
                  <c:v>20</c:v>
                </c:pt>
                <c:pt idx="2271">
                  <c:v>20</c:v>
                </c:pt>
                <c:pt idx="2272">
                  <c:v>20</c:v>
                </c:pt>
                <c:pt idx="2273">
                  <c:v>20</c:v>
                </c:pt>
                <c:pt idx="2274">
                  <c:v>20</c:v>
                </c:pt>
                <c:pt idx="2275">
                  <c:v>20</c:v>
                </c:pt>
                <c:pt idx="2276">
                  <c:v>20</c:v>
                </c:pt>
                <c:pt idx="2277">
                  <c:v>20</c:v>
                </c:pt>
                <c:pt idx="2278">
                  <c:v>20</c:v>
                </c:pt>
                <c:pt idx="2279">
                  <c:v>20</c:v>
                </c:pt>
                <c:pt idx="2280">
                  <c:v>20</c:v>
                </c:pt>
                <c:pt idx="2281">
                  <c:v>20</c:v>
                </c:pt>
                <c:pt idx="2282">
                  <c:v>20</c:v>
                </c:pt>
                <c:pt idx="2283">
                  <c:v>20</c:v>
                </c:pt>
                <c:pt idx="2284">
                  <c:v>20</c:v>
                </c:pt>
                <c:pt idx="2285">
                  <c:v>20</c:v>
                </c:pt>
                <c:pt idx="2286">
                  <c:v>20</c:v>
                </c:pt>
                <c:pt idx="2287">
                  <c:v>20</c:v>
                </c:pt>
                <c:pt idx="2288">
                  <c:v>20</c:v>
                </c:pt>
                <c:pt idx="2289">
                  <c:v>20</c:v>
                </c:pt>
                <c:pt idx="2290">
                  <c:v>20</c:v>
                </c:pt>
                <c:pt idx="2291">
                  <c:v>20</c:v>
                </c:pt>
                <c:pt idx="2292">
                  <c:v>20</c:v>
                </c:pt>
                <c:pt idx="2293">
                  <c:v>20</c:v>
                </c:pt>
                <c:pt idx="2294">
                  <c:v>20</c:v>
                </c:pt>
                <c:pt idx="2295">
                  <c:v>20</c:v>
                </c:pt>
                <c:pt idx="2296">
                  <c:v>20</c:v>
                </c:pt>
                <c:pt idx="2297">
                  <c:v>20</c:v>
                </c:pt>
                <c:pt idx="2298">
                  <c:v>20</c:v>
                </c:pt>
                <c:pt idx="2299">
                  <c:v>20</c:v>
                </c:pt>
                <c:pt idx="2300">
                  <c:v>20</c:v>
                </c:pt>
                <c:pt idx="2301">
                  <c:v>20</c:v>
                </c:pt>
                <c:pt idx="2302">
                  <c:v>20</c:v>
                </c:pt>
                <c:pt idx="2303">
                  <c:v>20</c:v>
                </c:pt>
                <c:pt idx="2304">
                  <c:v>20</c:v>
                </c:pt>
                <c:pt idx="2305">
                  <c:v>20</c:v>
                </c:pt>
                <c:pt idx="2306">
                  <c:v>20</c:v>
                </c:pt>
                <c:pt idx="2307">
                  <c:v>20</c:v>
                </c:pt>
                <c:pt idx="2308">
                  <c:v>20</c:v>
                </c:pt>
                <c:pt idx="2309">
                  <c:v>20</c:v>
                </c:pt>
                <c:pt idx="2310">
                  <c:v>20</c:v>
                </c:pt>
                <c:pt idx="2311">
                  <c:v>20</c:v>
                </c:pt>
                <c:pt idx="2312">
                  <c:v>20</c:v>
                </c:pt>
                <c:pt idx="2313">
                  <c:v>20</c:v>
                </c:pt>
                <c:pt idx="2314">
                  <c:v>20</c:v>
                </c:pt>
                <c:pt idx="2315">
                  <c:v>20</c:v>
                </c:pt>
                <c:pt idx="2316">
                  <c:v>20</c:v>
                </c:pt>
                <c:pt idx="2317">
                  <c:v>20</c:v>
                </c:pt>
                <c:pt idx="2318">
                  <c:v>20</c:v>
                </c:pt>
                <c:pt idx="2319">
                  <c:v>20</c:v>
                </c:pt>
                <c:pt idx="2320">
                  <c:v>20</c:v>
                </c:pt>
                <c:pt idx="2321">
                  <c:v>20</c:v>
                </c:pt>
                <c:pt idx="2322">
                  <c:v>20</c:v>
                </c:pt>
                <c:pt idx="2323">
                  <c:v>20</c:v>
                </c:pt>
                <c:pt idx="2324">
                  <c:v>20</c:v>
                </c:pt>
                <c:pt idx="2325">
                  <c:v>20</c:v>
                </c:pt>
                <c:pt idx="2326">
                  <c:v>20</c:v>
                </c:pt>
                <c:pt idx="2327">
                  <c:v>20</c:v>
                </c:pt>
                <c:pt idx="2328">
                  <c:v>20</c:v>
                </c:pt>
                <c:pt idx="2329">
                  <c:v>20</c:v>
                </c:pt>
                <c:pt idx="2330">
                  <c:v>20</c:v>
                </c:pt>
                <c:pt idx="2331">
                  <c:v>20</c:v>
                </c:pt>
                <c:pt idx="2332">
                  <c:v>20</c:v>
                </c:pt>
                <c:pt idx="2333">
                  <c:v>20</c:v>
                </c:pt>
                <c:pt idx="2334">
                  <c:v>20</c:v>
                </c:pt>
                <c:pt idx="2335">
                  <c:v>20</c:v>
                </c:pt>
                <c:pt idx="2336">
                  <c:v>20</c:v>
                </c:pt>
                <c:pt idx="2337">
                  <c:v>20</c:v>
                </c:pt>
                <c:pt idx="2338">
                  <c:v>20</c:v>
                </c:pt>
                <c:pt idx="2339">
                  <c:v>20</c:v>
                </c:pt>
                <c:pt idx="2340">
                  <c:v>20</c:v>
                </c:pt>
                <c:pt idx="2341">
                  <c:v>20</c:v>
                </c:pt>
                <c:pt idx="2342">
                  <c:v>20</c:v>
                </c:pt>
                <c:pt idx="2343">
                  <c:v>20</c:v>
                </c:pt>
                <c:pt idx="2344">
                  <c:v>20</c:v>
                </c:pt>
                <c:pt idx="2345">
                  <c:v>20</c:v>
                </c:pt>
                <c:pt idx="2346">
                  <c:v>20</c:v>
                </c:pt>
                <c:pt idx="2347">
                  <c:v>20</c:v>
                </c:pt>
                <c:pt idx="2348">
                  <c:v>20</c:v>
                </c:pt>
                <c:pt idx="2349">
                  <c:v>20</c:v>
                </c:pt>
                <c:pt idx="2350">
                  <c:v>20</c:v>
                </c:pt>
                <c:pt idx="2351">
                  <c:v>20</c:v>
                </c:pt>
                <c:pt idx="2352">
                  <c:v>20</c:v>
                </c:pt>
                <c:pt idx="2353">
                  <c:v>20</c:v>
                </c:pt>
                <c:pt idx="2354">
                  <c:v>20</c:v>
                </c:pt>
                <c:pt idx="2355">
                  <c:v>20</c:v>
                </c:pt>
                <c:pt idx="2356">
                  <c:v>20</c:v>
                </c:pt>
                <c:pt idx="2357">
                  <c:v>20</c:v>
                </c:pt>
                <c:pt idx="2358">
                  <c:v>20</c:v>
                </c:pt>
                <c:pt idx="2359">
                  <c:v>20</c:v>
                </c:pt>
                <c:pt idx="2360">
                  <c:v>20</c:v>
                </c:pt>
                <c:pt idx="2361">
                  <c:v>20</c:v>
                </c:pt>
                <c:pt idx="2362">
                  <c:v>20</c:v>
                </c:pt>
                <c:pt idx="2363">
                  <c:v>20</c:v>
                </c:pt>
                <c:pt idx="2364">
                  <c:v>20</c:v>
                </c:pt>
                <c:pt idx="2365">
                  <c:v>20</c:v>
                </c:pt>
                <c:pt idx="2366">
                  <c:v>20</c:v>
                </c:pt>
                <c:pt idx="2367">
                  <c:v>20</c:v>
                </c:pt>
                <c:pt idx="2368">
                  <c:v>20</c:v>
                </c:pt>
                <c:pt idx="2369">
                  <c:v>20</c:v>
                </c:pt>
                <c:pt idx="2370">
                  <c:v>20</c:v>
                </c:pt>
                <c:pt idx="2371">
                  <c:v>20</c:v>
                </c:pt>
                <c:pt idx="2372">
                  <c:v>20</c:v>
                </c:pt>
                <c:pt idx="2373">
                  <c:v>20</c:v>
                </c:pt>
                <c:pt idx="2374">
                  <c:v>20</c:v>
                </c:pt>
                <c:pt idx="2375">
                  <c:v>20</c:v>
                </c:pt>
                <c:pt idx="2376">
                  <c:v>20</c:v>
                </c:pt>
                <c:pt idx="2377">
                  <c:v>20</c:v>
                </c:pt>
                <c:pt idx="2378">
                  <c:v>20</c:v>
                </c:pt>
                <c:pt idx="2379">
                  <c:v>20</c:v>
                </c:pt>
                <c:pt idx="2380">
                  <c:v>20</c:v>
                </c:pt>
                <c:pt idx="2381">
                  <c:v>20</c:v>
                </c:pt>
                <c:pt idx="2382">
                  <c:v>20</c:v>
                </c:pt>
                <c:pt idx="2383">
                  <c:v>20</c:v>
                </c:pt>
                <c:pt idx="2384">
                  <c:v>20</c:v>
                </c:pt>
                <c:pt idx="2385">
                  <c:v>20</c:v>
                </c:pt>
                <c:pt idx="2386">
                  <c:v>20</c:v>
                </c:pt>
                <c:pt idx="2387">
                  <c:v>20</c:v>
                </c:pt>
                <c:pt idx="2388">
                  <c:v>20</c:v>
                </c:pt>
                <c:pt idx="2389">
                  <c:v>20</c:v>
                </c:pt>
                <c:pt idx="2390">
                  <c:v>20</c:v>
                </c:pt>
                <c:pt idx="2391">
                  <c:v>20</c:v>
                </c:pt>
                <c:pt idx="2392">
                  <c:v>20</c:v>
                </c:pt>
                <c:pt idx="2393">
                  <c:v>20</c:v>
                </c:pt>
                <c:pt idx="2394">
                  <c:v>20</c:v>
                </c:pt>
                <c:pt idx="2395">
                  <c:v>20</c:v>
                </c:pt>
                <c:pt idx="2396">
                  <c:v>20</c:v>
                </c:pt>
                <c:pt idx="2397">
                  <c:v>20</c:v>
                </c:pt>
                <c:pt idx="2398">
                  <c:v>20</c:v>
                </c:pt>
                <c:pt idx="2399">
                  <c:v>20</c:v>
                </c:pt>
                <c:pt idx="2400">
                  <c:v>20</c:v>
                </c:pt>
                <c:pt idx="2401">
                  <c:v>20</c:v>
                </c:pt>
                <c:pt idx="2402">
                  <c:v>20</c:v>
                </c:pt>
                <c:pt idx="2403">
                  <c:v>20</c:v>
                </c:pt>
                <c:pt idx="2404">
                  <c:v>20</c:v>
                </c:pt>
                <c:pt idx="2405">
                  <c:v>20</c:v>
                </c:pt>
                <c:pt idx="2406">
                  <c:v>20</c:v>
                </c:pt>
                <c:pt idx="2407">
                  <c:v>20</c:v>
                </c:pt>
                <c:pt idx="2408">
                  <c:v>20</c:v>
                </c:pt>
                <c:pt idx="2409">
                  <c:v>20</c:v>
                </c:pt>
                <c:pt idx="2410">
                  <c:v>20</c:v>
                </c:pt>
                <c:pt idx="2411">
                  <c:v>20</c:v>
                </c:pt>
                <c:pt idx="2412">
                  <c:v>20</c:v>
                </c:pt>
                <c:pt idx="2413">
                  <c:v>20</c:v>
                </c:pt>
                <c:pt idx="2414">
                  <c:v>20</c:v>
                </c:pt>
                <c:pt idx="2415">
                  <c:v>20</c:v>
                </c:pt>
                <c:pt idx="2416">
                  <c:v>20</c:v>
                </c:pt>
                <c:pt idx="2417">
                  <c:v>20</c:v>
                </c:pt>
                <c:pt idx="2418">
                  <c:v>20</c:v>
                </c:pt>
                <c:pt idx="2419">
                  <c:v>20</c:v>
                </c:pt>
                <c:pt idx="2420">
                  <c:v>20</c:v>
                </c:pt>
                <c:pt idx="2421">
                  <c:v>20</c:v>
                </c:pt>
                <c:pt idx="2422">
                  <c:v>20</c:v>
                </c:pt>
                <c:pt idx="2423">
                  <c:v>20</c:v>
                </c:pt>
                <c:pt idx="2424">
                  <c:v>20</c:v>
                </c:pt>
                <c:pt idx="2425">
                  <c:v>20</c:v>
                </c:pt>
                <c:pt idx="2426">
                  <c:v>20</c:v>
                </c:pt>
                <c:pt idx="2427">
                  <c:v>20</c:v>
                </c:pt>
                <c:pt idx="2428">
                  <c:v>20</c:v>
                </c:pt>
                <c:pt idx="2429">
                  <c:v>20</c:v>
                </c:pt>
                <c:pt idx="2430">
                  <c:v>20</c:v>
                </c:pt>
                <c:pt idx="2431">
                  <c:v>20</c:v>
                </c:pt>
                <c:pt idx="2432">
                  <c:v>20</c:v>
                </c:pt>
                <c:pt idx="2433">
                  <c:v>20</c:v>
                </c:pt>
                <c:pt idx="2434">
                  <c:v>20</c:v>
                </c:pt>
                <c:pt idx="2435">
                  <c:v>20</c:v>
                </c:pt>
                <c:pt idx="2436">
                  <c:v>20</c:v>
                </c:pt>
                <c:pt idx="2437">
                  <c:v>20</c:v>
                </c:pt>
                <c:pt idx="2438">
                  <c:v>20</c:v>
                </c:pt>
                <c:pt idx="2439">
                  <c:v>20</c:v>
                </c:pt>
                <c:pt idx="2440">
                  <c:v>20</c:v>
                </c:pt>
                <c:pt idx="2441">
                  <c:v>20</c:v>
                </c:pt>
                <c:pt idx="2442">
                  <c:v>20</c:v>
                </c:pt>
                <c:pt idx="2443">
                  <c:v>20</c:v>
                </c:pt>
                <c:pt idx="2444">
                  <c:v>20</c:v>
                </c:pt>
                <c:pt idx="2445">
                  <c:v>20</c:v>
                </c:pt>
                <c:pt idx="2446">
                  <c:v>20</c:v>
                </c:pt>
                <c:pt idx="2447">
                  <c:v>20</c:v>
                </c:pt>
                <c:pt idx="2448">
                  <c:v>20</c:v>
                </c:pt>
                <c:pt idx="2449">
                  <c:v>20</c:v>
                </c:pt>
                <c:pt idx="2450">
                  <c:v>20</c:v>
                </c:pt>
                <c:pt idx="2451">
                  <c:v>20</c:v>
                </c:pt>
                <c:pt idx="2452">
                  <c:v>20</c:v>
                </c:pt>
                <c:pt idx="2453">
                  <c:v>20</c:v>
                </c:pt>
                <c:pt idx="2454">
                  <c:v>20</c:v>
                </c:pt>
                <c:pt idx="2455">
                  <c:v>20</c:v>
                </c:pt>
                <c:pt idx="2456">
                  <c:v>20</c:v>
                </c:pt>
                <c:pt idx="2457">
                  <c:v>20</c:v>
                </c:pt>
                <c:pt idx="2458">
                  <c:v>20</c:v>
                </c:pt>
                <c:pt idx="2459">
                  <c:v>20</c:v>
                </c:pt>
                <c:pt idx="2460">
                  <c:v>20</c:v>
                </c:pt>
                <c:pt idx="2461">
                  <c:v>20</c:v>
                </c:pt>
                <c:pt idx="2462">
                  <c:v>20</c:v>
                </c:pt>
                <c:pt idx="2463">
                  <c:v>20</c:v>
                </c:pt>
                <c:pt idx="2464">
                  <c:v>20</c:v>
                </c:pt>
                <c:pt idx="2465">
                  <c:v>20</c:v>
                </c:pt>
                <c:pt idx="2466">
                  <c:v>20</c:v>
                </c:pt>
                <c:pt idx="2467">
                  <c:v>20</c:v>
                </c:pt>
                <c:pt idx="2468">
                  <c:v>20</c:v>
                </c:pt>
                <c:pt idx="2469">
                  <c:v>20</c:v>
                </c:pt>
                <c:pt idx="2470">
                  <c:v>20</c:v>
                </c:pt>
                <c:pt idx="2471">
                  <c:v>20</c:v>
                </c:pt>
                <c:pt idx="2472">
                  <c:v>20</c:v>
                </c:pt>
                <c:pt idx="2473">
                  <c:v>20</c:v>
                </c:pt>
                <c:pt idx="2474">
                  <c:v>20</c:v>
                </c:pt>
                <c:pt idx="2475">
                  <c:v>20</c:v>
                </c:pt>
                <c:pt idx="2476">
                  <c:v>20</c:v>
                </c:pt>
                <c:pt idx="2477">
                  <c:v>20</c:v>
                </c:pt>
                <c:pt idx="2478">
                  <c:v>20</c:v>
                </c:pt>
                <c:pt idx="2479">
                  <c:v>20</c:v>
                </c:pt>
                <c:pt idx="2480">
                  <c:v>20</c:v>
                </c:pt>
                <c:pt idx="2481">
                  <c:v>20</c:v>
                </c:pt>
                <c:pt idx="2482">
                  <c:v>20</c:v>
                </c:pt>
                <c:pt idx="2483">
                  <c:v>20</c:v>
                </c:pt>
                <c:pt idx="2484">
                  <c:v>20</c:v>
                </c:pt>
                <c:pt idx="2485">
                  <c:v>20</c:v>
                </c:pt>
                <c:pt idx="2486">
                  <c:v>20</c:v>
                </c:pt>
                <c:pt idx="2487">
                  <c:v>20</c:v>
                </c:pt>
                <c:pt idx="2488">
                  <c:v>20</c:v>
                </c:pt>
                <c:pt idx="2489">
                  <c:v>20</c:v>
                </c:pt>
                <c:pt idx="2490">
                  <c:v>20</c:v>
                </c:pt>
                <c:pt idx="2491">
                  <c:v>20</c:v>
                </c:pt>
                <c:pt idx="2492">
                  <c:v>20</c:v>
                </c:pt>
                <c:pt idx="2493">
                  <c:v>20</c:v>
                </c:pt>
                <c:pt idx="2494">
                  <c:v>20</c:v>
                </c:pt>
                <c:pt idx="2495">
                  <c:v>20</c:v>
                </c:pt>
                <c:pt idx="2496">
                  <c:v>20</c:v>
                </c:pt>
                <c:pt idx="2497">
                  <c:v>20</c:v>
                </c:pt>
                <c:pt idx="2498">
                  <c:v>20</c:v>
                </c:pt>
                <c:pt idx="2499">
                  <c:v>20</c:v>
                </c:pt>
                <c:pt idx="2500">
                  <c:v>20</c:v>
                </c:pt>
                <c:pt idx="2501">
                  <c:v>20</c:v>
                </c:pt>
                <c:pt idx="2502">
                  <c:v>20</c:v>
                </c:pt>
                <c:pt idx="2503">
                  <c:v>20</c:v>
                </c:pt>
                <c:pt idx="2504">
                  <c:v>20</c:v>
                </c:pt>
                <c:pt idx="2505">
                  <c:v>20</c:v>
                </c:pt>
                <c:pt idx="2506">
                  <c:v>20</c:v>
                </c:pt>
                <c:pt idx="2507">
                  <c:v>20</c:v>
                </c:pt>
                <c:pt idx="2508">
                  <c:v>20</c:v>
                </c:pt>
                <c:pt idx="2509">
                  <c:v>20</c:v>
                </c:pt>
                <c:pt idx="2510">
                  <c:v>20</c:v>
                </c:pt>
                <c:pt idx="2511">
                  <c:v>20</c:v>
                </c:pt>
                <c:pt idx="2512">
                  <c:v>20</c:v>
                </c:pt>
                <c:pt idx="2513">
                  <c:v>20</c:v>
                </c:pt>
                <c:pt idx="2514">
                  <c:v>20</c:v>
                </c:pt>
                <c:pt idx="2515">
                  <c:v>20</c:v>
                </c:pt>
                <c:pt idx="2516">
                  <c:v>20</c:v>
                </c:pt>
                <c:pt idx="2517">
                  <c:v>20</c:v>
                </c:pt>
                <c:pt idx="2518">
                  <c:v>20</c:v>
                </c:pt>
                <c:pt idx="2519">
                  <c:v>20</c:v>
                </c:pt>
                <c:pt idx="2520">
                  <c:v>20</c:v>
                </c:pt>
                <c:pt idx="2521">
                  <c:v>20</c:v>
                </c:pt>
                <c:pt idx="2522">
                  <c:v>20</c:v>
                </c:pt>
                <c:pt idx="2523">
                  <c:v>20</c:v>
                </c:pt>
                <c:pt idx="2524">
                  <c:v>20</c:v>
                </c:pt>
                <c:pt idx="2525">
                  <c:v>20</c:v>
                </c:pt>
                <c:pt idx="2526">
                  <c:v>20</c:v>
                </c:pt>
                <c:pt idx="2527">
                  <c:v>20</c:v>
                </c:pt>
                <c:pt idx="2528">
                  <c:v>20</c:v>
                </c:pt>
                <c:pt idx="2529">
                  <c:v>20</c:v>
                </c:pt>
                <c:pt idx="2530">
                  <c:v>20</c:v>
                </c:pt>
                <c:pt idx="2531">
                  <c:v>20</c:v>
                </c:pt>
                <c:pt idx="2532">
                  <c:v>20</c:v>
                </c:pt>
                <c:pt idx="2533">
                  <c:v>20</c:v>
                </c:pt>
                <c:pt idx="2534">
                  <c:v>20</c:v>
                </c:pt>
                <c:pt idx="2535">
                  <c:v>20</c:v>
                </c:pt>
                <c:pt idx="2536">
                  <c:v>20</c:v>
                </c:pt>
                <c:pt idx="2537">
                  <c:v>20</c:v>
                </c:pt>
                <c:pt idx="2538">
                  <c:v>20</c:v>
                </c:pt>
                <c:pt idx="2539">
                  <c:v>20</c:v>
                </c:pt>
                <c:pt idx="2540">
                  <c:v>20</c:v>
                </c:pt>
                <c:pt idx="2541">
                  <c:v>20</c:v>
                </c:pt>
                <c:pt idx="2542">
                  <c:v>20</c:v>
                </c:pt>
                <c:pt idx="2543">
                  <c:v>20</c:v>
                </c:pt>
                <c:pt idx="2544">
                  <c:v>20</c:v>
                </c:pt>
                <c:pt idx="2545">
                  <c:v>20</c:v>
                </c:pt>
                <c:pt idx="2546">
                  <c:v>20</c:v>
                </c:pt>
                <c:pt idx="2547">
                  <c:v>20</c:v>
                </c:pt>
                <c:pt idx="2548">
                  <c:v>20</c:v>
                </c:pt>
                <c:pt idx="2549">
                  <c:v>20</c:v>
                </c:pt>
                <c:pt idx="2550">
                  <c:v>20</c:v>
                </c:pt>
                <c:pt idx="2551">
                  <c:v>20</c:v>
                </c:pt>
                <c:pt idx="2552">
                  <c:v>20</c:v>
                </c:pt>
                <c:pt idx="2553">
                  <c:v>20</c:v>
                </c:pt>
                <c:pt idx="2554">
                  <c:v>20</c:v>
                </c:pt>
                <c:pt idx="2555">
                  <c:v>20</c:v>
                </c:pt>
                <c:pt idx="2556">
                  <c:v>20</c:v>
                </c:pt>
                <c:pt idx="2557">
                  <c:v>20</c:v>
                </c:pt>
                <c:pt idx="2558">
                  <c:v>20</c:v>
                </c:pt>
                <c:pt idx="2559">
                  <c:v>20</c:v>
                </c:pt>
                <c:pt idx="2560">
                  <c:v>20</c:v>
                </c:pt>
                <c:pt idx="2561">
                  <c:v>20</c:v>
                </c:pt>
                <c:pt idx="2562">
                  <c:v>20</c:v>
                </c:pt>
                <c:pt idx="2563">
                  <c:v>20</c:v>
                </c:pt>
                <c:pt idx="2564">
                  <c:v>20</c:v>
                </c:pt>
                <c:pt idx="2565">
                  <c:v>20</c:v>
                </c:pt>
                <c:pt idx="2566">
                  <c:v>20</c:v>
                </c:pt>
                <c:pt idx="2567">
                  <c:v>20</c:v>
                </c:pt>
                <c:pt idx="2568">
                  <c:v>20</c:v>
                </c:pt>
                <c:pt idx="2569">
                  <c:v>20</c:v>
                </c:pt>
                <c:pt idx="2570">
                  <c:v>20</c:v>
                </c:pt>
                <c:pt idx="2571">
                  <c:v>20</c:v>
                </c:pt>
                <c:pt idx="2572">
                  <c:v>20</c:v>
                </c:pt>
                <c:pt idx="2573">
                  <c:v>20</c:v>
                </c:pt>
                <c:pt idx="2574">
                  <c:v>20</c:v>
                </c:pt>
                <c:pt idx="2575">
                  <c:v>20</c:v>
                </c:pt>
                <c:pt idx="2576">
                  <c:v>20</c:v>
                </c:pt>
                <c:pt idx="2577">
                  <c:v>20</c:v>
                </c:pt>
                <c:pt idx="2578">
                  <c:v>20</c:v>
                </c:pt>
                <c:pt idx="2579">
                  <c:v>20</c:v>
                </c:pt>
                <c:pt idx="2580">
                  <c:v>20</c:v>
                </c:pt>
                <c:pt idx="2581">
                  <c:v>20</c:v>
                </c:pt>
                <c:pt idx="2582">
                  <c:v>20</c:v>
                </c:pt>
                <c:pt idx="2583">
                  <c:v>20</c:v>
                </c:pt>
                <c:pt idx="2584">
                  <c:v>20</c:v>
                </c:pt>
                <c:pt idx="2585">
                  <c:v>20</c:v>
                </c:pt>
                <c:pt idx="2586">
                  <c:v>20</c:v>
                </c:pt>
                <c:pt idx="2587">
                  <c:v>20</c:v>
                </c:pt>
                <c:pt idx="2588">
                  <c:v>20</c:v>
                </c:pt>
                <c:pt idx="2589">
                  <c:v>20</c:v>
                </c:pt>
                <c:pt idx="2590">
                  <c:v>20</c:v>
                </c:pt>
                <c:pt idx="2591">
                  <c:v>20</c:v>
                </c:pt>
                <c:pt idx="2592">
                  <c:v>20</c:v>
                </c:pt>
                <c:pt idx="2593">
                  <c:v>20</c:v>
                </c:pt>
                <c:pt idx="2594">
                  <c:v>20</c:v>
                </c:pt>
                <c:pt idx="2595">
                  <c:v>20</c:v>
                </c:pt>
                <c:pt idx="2596">
                  <c:v>20</c:v>
                </c:pt>
                <c:pt idx="2597">
                  <c:v>20</c:v>
                </c:pt>
                <c:pt idx="2598">
                  <c:v>20</c:v>
                </c:pt>
                <c:pt idx="2599">
                  <c:v>20</c:v>
                </c:pt>
                <c:pt idx="2600">
                  <c:v>20</c:v>
                </c:pt>
                <c:pt idx="2601">
                  <c:v>20</c:v>
                </c:pt>
                <c:pt idx="2602">
                  <c:v>20</c:v>
                </c:pt>
                <c:pt idx="2603">
                  <c:v>20</c:v>
                </c:pt>
                <c:pt idx="2604">
                  <c:v>20</c:v>
                </c:pt>
                <c:pt idx="2605">
                  <c:v>20</c:v>
                </c:pt>
                <c:pt idx="2606">
                  <c:v>20</c:v>
                </c:pt>
                <c:pt idx="2607">
                  <c:v>20</c:v>
                </c:pt>
                <c:pt idx="2608">
                  <c:v>20</c:v>
                </c:pt>
                <c:pt idx="2609">
                  <c:v>20</c:v>
                </c:pt>
                <c:pt idx="2610">
                  <c:v>20</c:v>
                </c:pt>
                <c:pt idx="2611">
                  <c:v>20</c:v>
                </c:pt>
                <c:pt idx="2612">
                  <c:v>20</c:v>
                </c:pt>
                <c:pt idx="2613">
                  <c:v>20</c:v>
                </c:pt>
                <c:pt idx="2614">
                  <c:v>20</c:v>
                </c:pt>
                <c:pt idx="2615">
                  <c:v>20</c:v>
                </c:pt>
                <c:pt idx="2616">
                  <c:v>20</c:v>
                </c:pt>
                <c:pt idx="2617">
                  <c:v>20</c:v>
                </c:pt>
                <c:pt idx="2618">
                  <c:v>20</c:v>
                </c:pt>
                <c:pt idx="2619">
                  <c:v>20</c:v>
                </c:pt>
                <c:pt idx="2620">
                  <c:v>20</c:v>
                </c:pt>
                <c:pt idx="2621">
                  <c:v>20</c:v>
                </c:pt>
                <c:pt idx="2622">
                  <c:v>20</c:v>
                </c:pt>
                <c:pt idx="2623">
                  <c:v>20</c:v>
                </c:pt>
                <c:pt idx="2624">
                  <c:v>20</c:v>
                </c:pt>
                <c:pt idx="2625">
                  <c:v>20</c:v>
                </c:pt>
                <c:pt idx="2626">
                  <c:v>20</c:v>
                </c:pt>
                <c:pt idx="2627">
                  <c:v>20</c:v>
                </c:pt>
                <c:pt idx="2628">
                  <c:v>20</c:v>
                </c:pt>
                <c:pt idx="2629">
                  <c:v>20</c:v>
                </c:pt>
                <c:pt idx="2630">
                  <c:v>20</c:v>
                </c:pt>
                <c:pt idx="2631">
                  <c:v>20</c:v>
                </c:pt>
                <c:pt idx="2632">
                  <c:v>20</c:v>
                </c:pt>
                <c:pt idx="2633">
                  <c:v>20</c:v>
                </c:pt>
                <c:pt idx="2634">
                  <c:v>20</c:v>
                </c:pt>
                <c:pt idx="2635">
                  <c:v>20</c:v>
                </c:pt>
                <c:pt idx="2636">
                  <c:v>20</c:v>
                </c:pt>
                <c:pt idx="2637">
                  <c:v>20</c:v>
                </c:pt>
                <c:pt idx="2638">
                  <c:v>20</c:v>
                </c:pt>
                <c:pt idx="2639">
                  <c:v>20</c:v>
                </c:pt>
                <c:pt idx="2640">
                  <c:v>20</c:v>
                </c:pt>
                <c:pt idx="2641">
                  <c:v>20</c:v>
                </c:pt>
                <c:pt idx="2642">
                  <c:v>20</c:v>
                </c:pt>
                <c:pt idx="2643">
                  <c:v>20</c:v>
                </c:pt>
                <c:pt idx="2644">
                  <c:v>20</c:v>
                </c:pt>
                <c:pt idx="2645">
                  <c:v>20</c:v>
                </c:pt>
                <c:pt idx="2646">
                  <c:v>20</c:v>
                </c:pt>
                <c:pt idx="2647">
                  <c:v>20</c:v>
                </c:pt>
                <c:pt idx="2648">
                  <c:v>20</c:v>
                </c:pt>
                <c:pt idx="2649">
                  <c:v>20</c:v>
                </c:pt>
                <c:pt idx="2650">
                  <c:v>20</c:v>
                </c:pt>
                <c:pt idx="2651">
                  <c:v>20</c:v>
                </c:pt>
                <c:pt idx="2652">
                  <c:v>20</c:v>
                </c:pt>
                <c:pt idx="2653">
                  <c:v>20</c:v>
                </c:pt>
                <c:pt idx="2654">
                  <c:v>20</c:v>
                </c:pt>
                <c:pt idx="2655">
                  <c:v>20</c:v>
                </c:pt>
                <c:pt idx="2656">
                  <c:v>20</c:v>
                </c:pt>
                <c:pt idx="2657">
                  <c:v>20</c:v>
                </c:pt>
                <c:pt idx="2658">
                  <c:v>20</c:v>
                </c:pt>
                <c:pt idx="2659">
                  <c:v>20</c:v>
                </c:pt>
                <c:pt idx="2660">
                  <c:v>20</c:v>
                </c:pt>
                <c:pt idx="2661">
                  <c:v>20</c:v>
                </c:pt>
                <c:pt idx="2662">
                  <c:v>20</c:v>
                </c:pt>
                <c:pt idx="2663">
                  <c:v>20</c:v>
                </c:pt>
                <c:pt idx="2664">
                  <c:v>20</c:v>
                </c:pt>
                <c:pt idx="2665">
                  <c:v>20</c:v>
                </c:pt>
                <c:pt idx="2666">
                  <c:v>20</c:v>
                </c:pt>
                <c:pt idx="2667">
                  <c:v>20</c:v>
                </c:pt>
                <c:pt idx="2668">
                  <c:v>20</c:v>
                </c:pt>
                <c:pt idx="2669">
                  <c:v>20</c:v>
                </c:pt>
                <c:pt idx="2670">
                  <c:v>20</c:v>
                </c:pt>
                <c:pt idx="2671">
                  <c:v>20</c:v>
                </c:pt>
                <c:pt idx="2672">
                  <c:v>20</c:v>
                </c:pt>
                <c:pt idx="2673">
                  <c:v>20</c:v>
                </c:pt>
                <c:pt idx="2674">
                  <c:v>20</c:v>
                </c:pt>
                <c:pt idx="2675">
                  <c:v>20</c:v>
                </c:pt>
                <c:pt idx="2676">
                  <c:v>20</c:v>
                </c:pt>
                <c:pt idx="2677">
                  <c:v>20</c:v>
                </c:pt>
                <c:pt idx="2678">
                  <c:v>20</c:v>
                </c:pt>
                <c:pt idx="2679">
                  <c:v>20</c:v>
                </c:pt>
                <c:pt idx="2680">
                  <c:v>20</c:v>
                </c:pt>
                <c:pt idx="2681">
                  <c:v>20</c:v>
                </c:pt>
                <c:pt idx="2682">
                  <c:v>20</c:v>
                </c:pt>
                <c:pt idx="2683">
                  <c:v>20</c:v>
                </c:pt>
                <c:pt idx="2684">
                  <c:v>20</c:v>
                </c:pt>
                <c:pt idx="2685">
                  <c:v>20</c:v>
                </c:pt>
                <c:pt idx="2686">
                  <c:v>20</c:v>
                </c:pt>
                <c:pt idx="2687">
                  <c:v>20</c:v>
                </c:pt>
                <c:pt idx="2688">
                  <c:v>20</c:v>
                </c:pt>
                <c:pt idx="2689">
                  <c:v>20</c:v>
                </c:pt>
                <c:pt idx="2690">
                  <c:v>20</c:v>
                </c:pt>
                <c:pt idx="2691">
                  <c:v>20</c:v>
                </c:pt>
                <c:pt idx="2692">
                  <c:v>20</c:v>
                </c:pt>
                <c:pt idx="2693">
                  <c:v>20</c:v>
                </c:pt>
                <c:pt idx="2694">
                  <c:v>20</c:v>
                </c:pt>
                <c:pt idx="2695">
                  <c:v>20</c:v>
                </c:pt>
                <c:pt idx="2696">
                  <c:v>20</c:v>
                </c:pt>
                <c:pt idx="2697">
                  <c:v>20</c:v>
                </c:pt>
                <c:pt idx="2698">
                  <c:v>20</c:v>
                </c:pt>
                <c:pt idx="2699">
                  <c:v>20</c:v>
                </c:pt>
                <c:pt idx="2700">
                  <c:v>20</c:v>
                </c:pt>
                <c:pt idx="2701">
                  <c:v>20</c:v>
                </c:pt>
                <c:pt idx="2702">
                  <c:v>20</c:v>
                </c:pt>
                <c:pt idx="2703">
                  <c:v>20</c:v>
                </c:pt>
                <c:pt idx="2704">
                  <c:v>20</c:v>
                </c:pt>
                <c:pt idx="2705">
                  <c:v>20</c:v>
                </c:pt>
                <c:pt idx="2706">
                  <c:v>20</c:v>
                </c:pt>
                <c:pt idx="2707">
                  <c:v>20</c:v>
                </c:pt>
                <c:pt idx="2708">
                  <c:v>20</c:v>
                </c:pt>
                <c:pt idx="2709">
                  <c:v>20</c:v>
                </c:pt>
                <c:pt idx="2710">
                  <c:v>20</c:v>
                </c:pt>
                <c:pt idx="2711">
                  <c:v>20</c:v>
                </c:pt>
                <c:pt idx="2712">
                  <c:v>20</c:v>
                </c:pt>
                <c:pt idx="2713">
                  <c:v>20</c:v>
                </c:pt>
                <c:pt idx="2714">
                  <c:v>20</c:v>
                </c:pt>
                <c:pt idx="2715">
                  <c:v>20</c:v>
                </c:pt>
                <c:pt idx="2716">
                  <c:v>20</c:v>
                </c:pt>
                <c:pt idx="2717">
                  <c:v>20</c:v>
                </c:pt>
                <c:pt idx="2718">
                  <c:v>20</c:v>
                </c:pt>
                <c:pt idx="2719">
                  <c:v>20</c:v>
                </c:pt>
                <c:pt idx="2720">
                  <c:v>20</c:v>
                </c:pt>
                <c:pt idx="2721">
                  <c:v>20</c:v>
                </c:pt>
                <c:pt idx="2722">
                  <c:v>20</c:v>
                </c:pt>
                <c:pt idx="2723">
                  <c:v>20</c:v>
                </c:pt>
                <c:pt idx="2724">
                  <c:v>20</c:v>
                </c:pt>
                <c:pt idx="2725">
                  <c:v>20</c:v>
                </c:pt>
                <c:pt idx="2726">
                  <c:v>20</c:v>
                </c:pt>
                <c:pt idx="2727">
                  <c:v>20</c:v>
                </c:pt>
                <c:pt idx="2728">
                  <c:v>20</c:v>
                </c:pt>
                <c:pt idx="2729">
                  <c:v>20</c:v>
                </c:pt>
                <c:pt idx="2730">
                  <c:v>20</c:v>
                </c:pt>
                <c:pt idx="2731">
                  <c:v>20</c:v>
                </c:pt>
                <c:pt idx="2732">
                  <c:v>20</c:v>
                </c:pt>
                <c:pt idx="2733">
                  <c:v>20</c:v>
                </c:pt>
                <c:pt idx="2734">
                  <c:v>20</c:v>
                </c:pt>
                <c:pt idx="2735">
                  <c:v>20</c:v>
                </c:pt>
                <c:pt idx="2736">
                  <c:v>20</c:v>
                </c:pt>
                <c:pt idx="2737">
                  <c:v>20</c:v>
                </c:pt>
                <c:pt idx="2738">
                  <c:v>20</c:v>
                </c:pt>
                <c:pt idx="2739">
                  <c:v>20</c:v>
                </c:pt>
                <c:pt idx="2740">
                  <c:v>20</c:v>
                </c:pt>
                <c:pt idx="2741">
                  <c:v>20</c:v>
                </c:pt>
                <c:pt idx="2742">
                  <c:v>20</c:v>
                </c:pt>
                <c:pt idx="2743">
                  <c:v>20</c:v>
                </c:pt>
                <c:pt idx="2744">
                  <c:v>20</c:v>
                </c:pt>
                <c:pt idx="2745">
                  <c:v>20</c:v>
                </c:pt>
                <c:pt idx="2746">
                  <c:v>20</c:v>
                </c:pt>
                <c:pt idx="2747">
                  <c:v>20</c:v>
                </c:pt>
                <c:pt idx="2748">
                  <c:v>20</c:v>
                </c:pt>
                <c:pt idx="2749">
                  <c:v>20</c:v>
                </c:pt>
                <c:pt idx="2750">
                  <c:v>20</c:v>
                </c:pt>
                <c:pt idx="2751">
                  <c:v>20</c:v>
                </c:pt>
                <c:pt idx="2752">
                  <c:v>20</c:v>
                </c:pt>
                <c:pt idx="2753">
                  <c:v>20</c:v>
                </c:pt>
                <c:pt idx="2754">
                  <c:v>20</c:v>
                </c:pt>
                <c:pt idx="2755">
                  <c:v>20</c:v>
                </c:pt>
                <c:pt idx="2756">
                  <c:v>20</c:v>
                </c:pt>
                <c:pt idx="2757">
                  <c:v>20</c:v>
                </c:pt>
                <c:pt idx="2758">
                  <c:v>20</c:v>
                </c:pt>
                <c:pt idx="2759">
                  <c:v>20</c:v>
                </c:pt>
                <c:pt idx="2760">
                  <c:v>20</c:v>
                </c:pt>
                <c:pt idx="2761">
                  <c:v>20</c:v>
                </c:pt>
                <c:pt idx="2762">
                  <c:v>20</c:v>
                </c:pt>
                <c:pt idx="2763">
                  <c:v>20</c:v>
                </c:pt>
                <c:pt idx="2764">
                  <c:v>20</c:v>
                </c:pt>
                <c:pt idx="2765">
                  <c:v>20</c:v>
                </c:pt>
                <c:pt idx="2766">
                  <c:v>20</c:v>
                </c:pt>
                <c:pt idx="2767">
                  <c:v>20</c:v>
                </c:pt>
                <c:pt idx="2768">
                  <c:v>20</c:v>
                </c:pt>
                <c:pt idx="2769">
                  <c:v>20</c:v>
                </c:pt>
                <c:pt idx="2770">
                  <c:v>20</c:v>
                </c:pt>
                <c:pt idx="2771">
                  <c:v>20</c:v>
                </c:pt>
                <c:pt idx="2772">
                  <c:v>20</c:v>
                </c:pt>
                <c:pt idx="2773">
                  <c:v>20</c:v>
                </c:pt>
                <c:pt idx="2774">
                  <c:v>20</c:v>
                </c:pt>
                <c:pt idx="2775">
                  <c:v>20</c:v>
                </c:pt>
                <c:pt idx="2776">
                  <c:v>20</c:v>
                </c:pt>
                <c:pt idx="2777">
                  <c:v>20</c:v>
                </c:pt>
                <c:pt idx="2778">
                  <c:v>20</c:v>
                </c:pt>
                <c:pt idx="2779">
                  <c:v>20</c:v>
                </c:pt>
                <c:pt idx="2780">
                  <c:v>20</c:v>
                </c:pt>
                <c:pt idx="2781">
                  <c:v>20</c:v>
                </c:pt>
                <c:pt idx="2782">
                  <c:v>20</c:v>
                </c:pt>
                <c:pt idx="2783">
                  <c:v>20</c:v>
                </c:pt>
                <c:pt idx="2784">
                  <c:v>20</c:v>
                </c:pt>
                <c:pt idx="2785">
                  <c:v>20</c:v>
                </c:pt>
                <c:pt idx="2786">
                  <c:v>20</c:v>
                </c:pt>
                <c:pt idx="2787">
                  <c:v>20</c:v>
                </c:pt>
                <c:pt idx="2788">
                  <c:v>20</c:v>
                </c:pt>
                <c:pt idx="2789">
                  <c:v>20</c:v>
                </c:pt>
                <c:pt idx="2790">
                  <c:v>20</c:v>
                </c:pt>
                <c:pt idx="2791">
                  <c:v>20</c:v>
                </c:pt>
                <c:pt idx="2792">
                  <c:v>20</c:v>
                </c:pt>
                <c:pt idx="2793">
                  <c:v>20</c:v>
                </c:pt>
                <c:pt idx="2794">
                  <c:v>20</c:v>
                </c:pt>
                <c:pt idx="2795">
                  <c:v>20</c:v>
                </c:pt>
                <c:pt idx="2796">
                  <c:v>20</c:v>
                </c:pt>
                <c:pt idx="2797">
                  <c:v>20</c:v>
                </c:pt>
                <c:pt idx="2798">
                  <c:v>20</c:v>
                </c:pt>
                <c:pt idx="2799">
                  <c:v>20</c:v>
                </c:pt>
                <c:pt idx="2800">
                  <c:v>20</c:v>
                </c:pt>
                <c:pt idx="2801">
                  <c:v>20</c:v>
                </c:pt>
                <c:pt idx="2802">
                  <c:v>20</c:v>
                </c:pt>
                <c:pt idx="2803">
                  <c:v>20</c:v>
                </c:pt>
                <c:pt idx="2804">
                  <c:v>20</c:v>
                </c:pt>
                <c:pt idx="2805">
                  <c:v>20</c:v>
                </c:pt>
                <c:pt idx="2806">
                  <c:v>20</c:v>
                </c:pt>
                <c:pt idx="2807">
                  <c:v>20</c:v>
                </c:pt>
                <c:pt idx="2808">
                  <c:v>20</c:v>
                </c:pt>
                <c:pt idx="2809">
                  <c:v>20</c:v>
                </c:pt>
                <c:pt idx="2810">
                  <c:v>20</c:v>
                </c:pt>
                <c:pt idx="2811">
                  <c:v>20</c:v>
                </c:pt>
                <c:pt idx="2812">
                  <c:v>20</c:v>
                </c:pt>
                <c:pt idx="2813">
                  <c:v>20</c:v>
                </c:pt>
                <c:pt idx="2814">
                  <c:v>20</c:v>
                </c:pt>
                <c:pt idx="2815">
                  <c:v>20</c:v>
                </c:pt>
                <c:pt idx="2816">
                  <c:v>20</c:v>
                </c:pt>
                <c:pt idx="2817">
                  <c:v>20</c:v>
                </c:pt>
                <c:pt idx="2818">
                  <c:v>20</c:v>
                </c:pt>
                <c:pt idx="2819">
                  <c:v>20</c:v>
                </c:pt>
                <c:pt idx="2820">
                  <c:v>20</c:v>
                </c:pt>
                <c:pt idx="2821">
                  <c:v>20</c:v>
                </c:pt>
                <c:pt idx="2822">
                  <c:v>20</c:v>
                </c:pt>
                <c:pt idx="2823">
                  <c:v>20</c:v>
                </c:pt>
                <c:pt idx="2824">
                  <c:v>20</c:v>
                </c:pt>
                <c:pt idx="2825">
                  <c:v>20</c:v>
                </c:pt>
                <c:pt idx="2826">
                  <c:v>20</c:v>
                </c:pt>
                <c:pt idx="2827">
                  <c:v>20</c:v>
                </c:pt>
                <c:pt idx="2828">
                  <c:v>20</c:v>
                </c:pt>
                <c:pt idx="2829">
                  <c:v>20</c:v>
                </c:pt>
                <c:pt idx="2830">
                  <c:v>20</c:v>
                </c:pt>
                <c:pt idx="2831">
                  <c:v>20</c:v>
                </c:pt>
                <c:pt idx="2832">
                  <c:v>20</c:v>
                </c:pt>
                <c:pt idx="2833">
                  <c:v>20</c:v>
                </c:pt>
                <c:pt idx="2834">
                  <c:v>20</c:v>
                </c:pt>
                <c:pt idx="2835">
                  <c:v>20</c:v>
                </c:pt>
                <c:pt idx="2836">
                  <c:v>20</c:v>
                </c:pt>
                <c:pt idx="2837">
                  <c:v>20</c:v>
                </c:pt>
                <c:pt idx="2838">
                  <c:v>20</c:v>
                </c:pt>
                <c:pt idx="2839">
                  <c:v>20</c:v>
                </c:pt>
                <c:pt idx="2840">
                  <c:v>20</c:v>
                </c:pt>
                <c:pt idx="2841">
                  <c:v>20</c:v>
                </c:pt>
                <c:pt idx="2842">
                  <c:v>20</c:v>
                </c:pt>
                <c:pt idx="2843">
                  <c:v>20</c:v>
                </c:pt>
                <c:pt idx="2844">
                  <c:v>20</c:v>
                </c:pt>
                <c:pt idx="2845">
                  <c:v>20</c:v>
                </c:pt>
                <c:pt idx="2846">
                  <c:v>20</c:v>
                </c:pt>
                <c:pt idx="2847">
                  <c:v>20</c:v>
                </c:pt>
                <c:pt idx="2848">
                  <c:v>20</c:v>
                </c:pt>
                <c:pt idx="2849">
                  <c:v>20</c:v>
                </c:pt>
                <c:pt idx="2850">
                  <c:v>20</c:v>
                </c:pt>
                <c:pt idx="2851">
                  <c:v>20</c:v>
                </c:pt>
                <c:pt idx="2852">
                  <c:v>20</c:v>
                </c:pt>
                <c:pt idx="2853">
                  <c:v>20</c:v>
                </c:pt>
                <c:pt idx="2854">
                  <c:v>20</c:v>
                </c:pt>
                <c:pt idx="2855">
                  <c:v>20</c:v>
                </c:pt>
                <c:pt idx="2856">
                  <c:v>20</c:v>
                </c:pt>
                <c:pt idx="2857">
                  <c:v>20</c:v>
                </c:pt>
                <c:pt idx="2858">
                  <c:v>20</c:v>
                </c:pt>
                <c:pt idx="2859">
                  <c:v>20</c:v>
                </c:pt>
                <c:pt idx="2860">
                  <c:v>20</c:v>
                </c:pt>
                <c:pt idx="2861">
                  <c:v>20</c:v>
                </c:pt>
                <c:pt idx="2862">
                  <c:v>20</c:v>
                </c:pt>
                <c:pt idx="2863">
                  <c:v>20</c:v>
                </c:pt>
                <c:pt idx="2864">
                  <c:v>20</c:v>
                </c:pt>
                <c:pt idx="2865">
                  <c:v>20</c:v>
                </c:pt>
                <c:pt idx="2866">
                  <c:v>20</c:v>
                </c:pt>
                <c:pt idx="2867">
                  <c:v>20</c:v>
                </c:pt>
                <c:pt idx="2868">
                  <c:v>20</c:v>
                </c:pt>
                <c:pt idx="2869">
                  <c:v>20</c:v>
                </c:pt>
                <c:pt idx="2870">
                  <c:v>20</c:v>
                </c:pt>
                <c:pt idx="2871">
                  <c:v>20</c:v>
                </c:pt>
                <c:pt idx="2872">
                  <c:v>20</c:v>
                </c:pt>
                <c:pt idx="2873">
                  <c:v>20</c:v>
                </c:pt>
                <c:pt idx="2874">
                  <c:v>20</c:v>
                </c:pt>
                <c:pt idx="2875">
                  <c:v>20</c:v>
                </c:pt>
                <c:pt idx="2876">
                  <c:v>20</c:v>
                </c:pt>
                <c:pt idx="2877">
                  <c:v>20</c:v>
                </c:pt>
                <c:pt idx="2878">
                  <c:v>20</c:v>
                </c:pt>
                <c:pt idx="2879">
                  <c:v>20</c:v>
                </c:pt>
                <c:pt idx="2880">
                  <c:v>20</c:v>
                </c:pt>
                <c:pt idx="2881">
                  <c:v>20</c:v>
                </c:pt>
                <c:pt idx="2882">
                  <c:v>20</c:v>
                </c:pt>
                <c:pt idx="2883">
                  <c:v>20</c:v>
                </c:pt>
                <c:pt idx="2884">
                  <c:v>20</c:v>
                </c:pt>
                <c:pt idx="2885">
                  <c:v>20</c:v>
                </c:pt>
                <c:pt idx="2886">
                  <c:v>20</c:v>
                </c:pt>
                <c:pt idx="2887">
                  <c:v>20</c:v>
                </c:pt>
                <c:pt idx="2888">
                  <c:v>20</c:v>
                </c:pt>
                <c:pt idx="2889">
                  <c:v>20</c:v>
                </c:pt>
                <c:pt idx="2890">
                  <c:v>20</c:v>
                </c:pt>
                <c:pt idx="2891">
                  <c:v>20</c:v>
                </c:pt>
                <c:pt idx="2892">
                  <c:v>20</c:v>
                </c:pt>
                <c:pt idx="2893">
                  <c:v>20</c:v>
                </c:pt>
                <c:pt idx="2894">
                  <c:v>20</c:v>
                </c:pt>
                <c:pt idx="2895">
                  <c:v>20</c:v>
                </c:pt>
                <c:pt idx="2896">
                  <c:v>20</c:v>
                </c:pt>
                <c:pt idx="2897">
                  <c:v>20</c:v>
                </c:pt>
                <c:pt idx="2898">
                  <c:v>20</c:v>
                </c:pt>
                <c:pt idx="2899">
                  <c:v>20</c:v>
                </c:pt>
                <c:pt idx="2900">
                  <c:v>20</c:v>
                </c:pt>
                <c:pt idx="2901">
                  <c:v>20</c:v>
                </c:pt>
                <c:pt idx="2902">
                  <c:v>20</c:v>
                </c:pt>
                <c:pt idx="2903">
                  <c:v>20</c:v>
                </c:pt>
                <c:pt idx="2904">
                  <c:v>20</c:v>
                </c:pt>
                <c:pt idx="2905">
                  <c:v>20</c:v>
                </c:pt>
                <c:pt idx="2906">
                  <c:v>20</c:v>
                </c:pt>
                <c:pt idx="2907">
                  <c:v>20</c:v>
                </c:pt>
                <c:pt idx="2908">
                  <c:v>20</c:v>
                </c:pt>
                <c:pt idx="2909">
                  <c:v>20</c:v>
                </c:pt>
                <c:pt idx="2910">
                  <c:v>20</c:v>
                </c:pt>
                <c:pt idx="2911">
                  <c:v>20</c:v>
                </c:pt>
                <c:pt idx="2912">
                  <c:v>20</c:v>
                </c:pt>
                <c:pt idx="2913">
                  <c:v>20</c:v>
                </c:pt>
                <c:pt idx="2914">
                  <c:v>20</c:v>
                </c:pt>
                <c:pt idx="2915">
                  <c:v>20</c:v>
                </c:pt>
                <c:pt idx="2916">
                  <c:v>20</c:v>
                </c:pt>
                <c:pt idx="2917">
                  <c:v>20</c:v>
                </c:pt>
                <c:pt idx="2918">
                  <c:v>20</c:v>
                </c:pt>
                <c:pt idx="2919">
                  <c:v>20</c:v>
                </c:pt>
                <c:pt idx="2920">
                  <c:v>20</c:v>
                </c:pt>
                <c:pt idx="2921">
                  <c:v>20</c:v>
                </c:pt>
                <c:pt idx="2922">
                  <c:v>20</c:v>
                </c:pt>
                <c:pt idx="2923">
                  <c:v>20</c:v>
                </c:pt>
                <c:pt idx="2924">
                  <c:v>20</c:v>
                </c:pt>
                <c:pt idx="2925">
                  <c:v>20</c:v>
                </c:pt>
                <c:pt idx="2926">
                  <c:v>20</c:v>
                </c:pt>
                <c:pt idx="2927">
                  <c:v>20</c:v>
                </c:pt>
                <c:pt idx="2928">
                  <c:v>20</c:v>
                </c:pt>
                <c:pt idx="2929">
                  <c:v>20</c:v>
                </c:pt>
                <c:pt idx="2930">
                  <c:v>20</c:v>
                </c:pt>
                <c:pt idx="2931">
                  <c:v>20</c:v>
                </c:pt>
                <c:pt idx="2932">
                  <c:v>20</c:v>
                </c:pt>
                <c:pt idx="2933">
                  <c:v>20</c:v>
                </c:pt>
                <c:pt idx="2934">
                  <c:v>20</c:v>
                </c:pt>
                <c:pt idx="2935">
                  <c:v>20</c:v>
                </c:pt>
                <c:pt idx="2936">
                  <c:v>20</c:v>
                </c:pt>
                <c:pt idx="2937">
                  <c:v>20</c:v>
                </c:pt>
                <c:pt idx="2938">
                  <c:v>20</c:v>
                </c:pt>
                <c:pt idx="2939">
                  <c:v>20</c:v>
                </c:pt>
                <c:pt idx="2940">
                  <c:v>20</c:v>
                </c:pt>
                <c:pt idx="2941">
                  <c:v>20</c:v>
                </c:pt>
                <c:pt idx="2942">
                  <c:v>20</c:v>
                </c:pt>
                <c:pt idx="2943">
                  <c:v>20</c:v>
                </c:pt>
                <c:pt idx="2944">
                  <c:v>20</c:v>
                </c:pt>
                <c:pt idx="2945">
                  <c:v>20</c:v>
                </c:pt>
                <c:pt idx="2946">
                  <c:v>20</c:v>
                </c:pt>
                <c:pt idx="2947">
                  <c:v>20</c:v>
                </c:pt>
                <c:pt idx="2948">
                  <c:v>20</c:v>
                </c:pt>
                <c:pt idx="2949">
                  <c:v>20</c:v>
                </c:pt>
                <c:pt idx="2950">
                  <c:v>20</c:v>
                </c:pt>
                <c:pt idx="2951">
                  <c:v>20</c:v>
                </c:pt>
                <c:pt idx="2952">
                  <c:v>20</c:v>
                </c:pt>
                <c:pt idx="2953">
                  <c:v>20</c:v>
                </c:pt>
                <c:pt idx="2954">
                  <c:v>20</c:v>
                </c:pt>
                <c:pt idx="2955">
                  <c:v>20</c:v>
                </c:pt>
                <c:pt idx="2956">
                  <c:v>20</c:v>
                </c:pt>
                <c:pt idx="2957">
                  <c:v>20</c:v>
                </c:pt>
                <c:pt idx="2958">
                  <c:v>20</c:v>
                </c:pt>
                <c:pt idx="2959">
                  <c:v>20</c:v>
                </c:pt>
                <c:pt idx="2960">
                  <c:v>20</c:v>
                </c:pt>
                <c:pt idx="2961">
                  <c:v>20</c:v>
                </c:pt>
                <c:pt idx="2962">
                  <c:v>20</c:v>
                </c:pt>
                <c:pt idx="2963">
                  <c:v>20</c:v>
                </c:pt>
                <c:pt idx="2964">
                  <c:v>20</c:v>
                </c:pt>
                <c:pt idx="2965">
                  <c:v>20</c:v>
                </c:pt>
                <c:pt idx="2966">
                  <c:v>20</c:v>
                </c:pt>
                <c:pt idx="2967">
                  <c:v>20</c:v>
                </c:pt>
                <c:pt idx="2968">
                  <c:v>20</c:v>
                </c:pt>
                <c:pt idx="2969">
                  <c:v>20</c:v>
                </c:pt>
                <c:pt idx="2970">
                  <c:v>20</c:v>
                </c:pt>
                <c:pt idx="2971">
                  <c:v>20</c:v>
                </c:pt>
                <c:pt idx="2972">
                  <c:v>20</c:v>
                </c:pt>
                <c:pt idx="2973">
                  <c:v>20</c:v>
                </c:pt>
                <c:pt idx="2974">
                  <c:v>20</c:v>
                </c:pt>
                <c:pt idx="2975">
                  <c:v>20</c:v>
                </c:pt>
                <c:pt idx="2976">
                  <c:v>20</c:v>
                </c:pt>
                <c:pt idx="2977">
                  <c:v>20</c:v>
                </c:pt>
                <c:pt idx="2978">
                  <c:v>20</c:v>
                </c:pt>
                <c:pt idx="2979">
                  <c:v>20</c:v>
                </c:pt>
                <c:pt idx="2980">
                  <c:v>20</c:v>
                </c:pt>
                <c:pt idx="2981">
                  <c:v>20</c:v>
                </c:pt>
                <c:pt idx="2982">
                  <c:v>20</c:v>
                </c:pt>
                <c:pt idx="2983">
                  <c:v>20</c:v>
                </c:pt>
                <c:pt idx="2984">
                  <c:v>20</c:v>
                </c:pt>
                <c:pt idx="2985">
                  <c:v>20</c:v>
                </c:pt>
                <c:pt idx="2986">
                  <c:v>20</c:v>
                </c:pt>
                <c:pt idx="2987">
                  <c:v>20</c:v>
                </c:pt>
                <c:pt idx="2988">
                  <c:v>20</c:v>
                </c:pt>
                <c:pt idx="2989">
                  <c:v>20</c:v>
                </c:pt>
                <c:pt idx="2990">
                  <c:v>20</c:v>
                </c:pt>
                <c:pt idx="2991">
                  <c:v>20</c:v>
                </c:pt>
                <c:pt idx="2992">
                  <c:v>20</c:v>
                </c:pt>
                <c:pt idx="2993">
                  <c:v>20</c:v>
                </c:pt>
                <c:pt idx="2994">
                  <c:v>20</c:v>
                </c:pt>
                <c:pt idx="2995">
                  <c:v>20</c:v>
                </c:pt>
                <c:pt idx="2996">
                  <c:v>20</c:v>
                </c:pt>
                <c:pt idx="2997">
                  <c:v>20</c:v>
                </c:pt>
                <c:pt idx="2998">
                  <c:v>20</c:v>
                </c:pt>
                <c:pt idx="2999">
                  <c:v>20</c:v>
                </c:pt>
                <c:pt idx="3000">
                  <c:v>20</c:v>
                </c:pt>
                <c:pt idx="3001">
                  <c:v>20</c:v>
                </c:pt>
                <c:pt idx="3002">
                  <c:v>20</c:v>
                </c:pt>
                <c:pt idx="3003">
                  <c:v>20</c:v>
                </c:pt>
                <c:pt idx="3004">
                  <c:v>20</c:v>
                </c:pt>
                <c:pt idx="3005">
                  <c:v>20</c:v>
                </c:pt>
                <c:pt idx="3006">
                  <c:v>20</c:v>
                </c:pt>
                <c:pt idx="3007">
                  <c:v>20</c:v>
                </c:pt>
                <c:pt idx="3008">
                  <c:v>20</c:v>
                </c:pt>
                <c:pt idx="3009">
                  <c:v>20</c:v>
                </c:pt>
                <c:pt idx="3010">
                  <c:v>20</c:v>
                </c:pt>
                <c:pt idx="3011">
                  <c:v>20</c:v>
                </c:pt>
                <c:pt idx="3012">
                  <c:v>20</c:v>
                </c:pt>
                <c:pt idx="3013">
                  <c:v>20</c:v>
                </c:pt>
                <c:pt idx="3014">
                  <c:v>20</c:v>
                </c:pt>
                <c:pt idx="3015">
                  <c:v>20</c:v>
                </c:pt>
                <c:pt idx="3016">
                  <c:v>20</c:v>
                </c:pt>
                <c:pt idx="3017">
                  <c:v>20</c:v>
                </c:pt>
                <c:pt idx="3018">
                  <c:v>20</c:v>
                </c:pt>
                <c:pt idx="3019">
                  <c:v>20</c:v>
                </c:pt>
                <c:pt idx="3020">
                  <c:v>20</c:v>
                </c:pt>
                <c:pt idx="3021">
                  <c:v>20</c:v>
                </c:pt>
                <c:pt idx="3022">
                  <c:v>20</c:v>
                </c:pt>
                <c:pt idx="3023">
                  <c:v>20</c:v>
                </c:pt>
                <c:pt idx="3024">
                  <c:v>20</c:v>
                </c:pt>
                <c:pt idx="3025">
                  <c:v>20</c:v>
                </c:pt>
                <c:pt idx="3026">
                  <c:v>20</c:v>
                </c:pt>
                <c:pt idx="3027">
                  <c:v>20</c:v>
                </c:pt>
                <c:pt idx="3028">
                  <c:v>20</c:v>
                </c:pt>
                <c:pt idx="3029">
                  <c:v>20</c:v>
                </c:pt>
                <c:pt idx="3030">
                  <c:v>20</c:v>
                </c:pt>
                <c:pt idx="3031">
                  <c:v>20</c:v>
                </c:pt>
                <c:pt idx="3032">
                  <c:v>20</c:v>
                </c:pt>
                <c:pt idx="3033">
                  <c:v>20</c:v>
                </c:pt>
                <c:pt idx="3034">
                  <c:v>20</c:v>
                </c:pt>
                <c:pt idx="3035">
                  <c:v>20</c:v>
                </c:pt>
                <c:pt idx="3036">
                  <c:v>20</c:v>
                </c:pt>
                <c:pt idx="3037">
                  <c:v>20</c:v>
                </c:pt>
                <c:pt idx="3038">
                  <c:v>20</c:v>
                </c:pt>
                <c:pt idx="3039">
                  <c:v>20</c:v>
                </c:pt>
                <c:pt idx="3040">
                  <c:v>20</c:v>
                </c:pt>
                <c:pt idx="3041">
                  <c:v>20</c:v>
                </c:pt>
                <c:pt idx="3042">
                  <c:v>20</c:v>
                </c:pt>
                <c:pt idx="3043">
                  <c:v>20</c:v>
                </c:pt>
                <c:pt idx="3044">
                  <c:v>20</c:v>
                </c:pt>
                <c:pt idx="3045">
                  <c:v>20</c:v>
                </c:pt>
                <c:pt idx="3046">
                  <c:v>20</c:v>
                </c:pt>
                <c:pt idx="3047">
                  <c:v>20</c:v>
                </c:pt>
                <c:pt idx="3048">
                  <c:v>20</c:v>
                </c:pt>
                <c:pt idx="3049">
                  <c:v>20</c:v>
                </c:pt>
                <c:pt idx="3050">
                  <c:v>20</c:v>
                </c:pt>
                <c:pt idx="3051">
                  <c:v>20</c:v>
                </c:pt>
                <c:pt idx="3052">
                  <c:v>20</c:v>
                </c:pt>
                <c:pt idx="3053">
                  <c:v>20</c:v>
                </c:pt>
                <c:pt idx="3054">
                  <c:v>20</c:v>
                </c:pt>
                <c:pt idx="3055">
                  <c:v>20</c:v>
                </c:pt>
                <c:pt idx="3056">
                  <c:v>20</c:v>
                </c:pt>
                <c:pt idx="3057">
                  <c:v>20</c:v>
                </c:pt>
                <c:pt idx="3058">
                  <c:v>20</c:v>
                </c:pt>
                <c:pt idx="3059">
                  <c:v>20</c:v>
                </c:pt>
                <c:pt idx="3060">
                  <c:v>20</c:v>
                </c:pt>
                <c:pt idx="3061">
                  <c:v>20</c:v>
                </c:pt>
                <c:pt idx="3062">
                  <c:v>20</c:v>
                </c:pt>
                <c:pt idx="3063">
                  <c:v>20</c:v>
                </c:pt>
                <c:pt idx="3064">
                  <c:v>20</c:v>
                </c:pt>
                <c:pt idx="3065">
                  <c:v>20</c:v>
                </c:pt>
                <c:pt idx="3066">
                  <c:v>20</c:v>
                </c:pt>
                <c:pt idx="3067">
                  <c:v>20</c:v>
                </c:pt>
                <c:pt idx="3068">
                  <c:v>20</c:v>
                </c:pt>
                <c:pt idx="3069">
                  <c:v>20</c:v>
                </c:pt>
                <c:pt idx="3070">
                  <c:v>20</c:v>
                </c:pt>
                <c:pt idx="3071">
                  <c:v>20</c:v>
                </c:pt>
                <c:pt idx="3072">
                  <c:v>20</c:v>
                </c:pt>
                <c:pt idx="3073">
                  <c:v>20</c:v>
                </c:pt>
                <c:pt idx="3074">
                  <c:v>20</c:v>
                </c:pt>
                <c:pt idx="3075">
                  <c:v>20</c:v>
                </c:pt>
                <c:pt idx="3076">
                  <c:v>20</c:v>
                </c:pt>
                <c:pt idx="3077">
                  <c:v>20</c:v>
                </c:pt>
                <c:pt idx="3078">
                  <c:v>20</c:v>
                </c:pt>
                <c:pt idx="3079">
                  <c:v>20</c:v>
                </c:pt>
                <c:pt idx="3080">
                  <c:v>20</c:v>
                </c:pt>
                <c:pt idx="3081">
                  <c:v>20</c:v>
                </c:pt>
                <c:pt idx="3082">
                  <c:v>20</c:v>
                </c:pt>
                <c:pt idx="3083">
                  <c:v>20</c:v>
                </c:pt>
                <c:pt idx="3084">
                  <c:v>20</c:v>
                </c:pt>
                <c:pt idx="3085">
                  <c:v>20</c:v>
                </c:pt>
                <c:pt idx="3086">
                  <c:v>20</c:v>
                </c:pt>
                <c:pt idx="3087">
                  <c:v>20</c:v>
                </c:pt>
                <c:pt idx="3088">
                  <c:v>20</c:v>
                </c:pt>
                <c:pt idx="3089">
                  <c:v>20</c:v>
                </c:pt>
                <c:pt idx="3090">
                  <c:v>20</c:v>
                </c:pt>
                <c:pt idx="3091">
                  <c:v>20</c:v>
                </c:pt>
                <c:pt idx="3092">
                  <c:v>20</c:v>
                </c:pt>
                <c:pt idx="3093">
                  <c:v>20</c:v>
                </c:pt>
                <c:pt idx="3094">
                  <c:v>20</c:v>
                </c:pt>
                <c:pt idx="3095">
                  <c:v>20</c:v>
                </c:pt>
                <c:pt idx="3096">
                  <c:v>20</c:v>
                </c:pt>
                <c:pt idx="3097">
                  <c:v>20</c:v>
                </c:pt>
                <c:pt idx="3098">
                  <c:v>20</c:v>
                </c:pt>
                <c:pt idx="3099">
                  <c:v>20</c:v>
                </c:pt>
                <c:pt idx="3100">
                  <c:v>20</c:v>
                </c:pt>
                <c:pt idx="3101">
                  <c:v>20</c:v>
                </c:pt>
                <c:pt idx="3102">
                  <c:v>20</c:v>
                </c:pt>
                <c:pt idx="3103">
                  <c:v>20</c:v>
                </c:pt>
                <c:pt idx="3104">
                  <c:v>20</c:v>
                </c:pt>
                <c:pt idx="3105">
                  <c:v>20</c:v>
                </c:pt>
                <c:pt idx="3106">
                  <c:v>20</c:v>
                </c:pt>
                <c:pt idx="3107">
                  <c:v>20</c:v>
                </c:pt>
                <c:pt idx="3108">
                  <c:v>20</c:v>
                </c:pt>
                <c:pt idx="3109">
                  <c:v>20</c:v>
                </c:pt>
                <c:pt idx="3110">
                  <c:v>20</c:v>
                </c:pt>
                <c:pt idx="3111">
                  <c:v>20</c:v>
                </c:pt>
                <c:pt idx="3112">
                  <c:v>20</c:v>
                </c:pt>
                <c:pt idx="3113">
                  <c:v>20</c:v>
                </c:pt>
                <c:pt idx="3114">
                  <c:v>20</c:v>
                </c:pt>
                <c:pt idx="3115">
                  <c:v>20</c:v>
                </c:pt>
                <c:pt idx="3116">
                  <c:v>20</c:v>
                </c:pt>
                <c:pt idx="3117">
                  <c:v>20</c:v>
                </c:pt>
                <c:pt idx="3118">
                  <c:v>20</c:v>
                </c:pt>
                <c:pt idx="3119">
                  <c:v>20</c:v>
                </c:pt>
                <c:pt idx="3120">
                  <c:v>20</c:v>
                </c:pt>
                <c:pt idx="3121">
                  <c:v>20</c:v>
                </c:pt>
                <c:pt idx="3122">
                  <c:v>20</c:v>
                </c:pt>
                <c:pt idx="3123">
                  <c:v>20</c:v>
                </c:pt>
                <c:pt idx="3124">
                  <c:v>20</c:v>
                </c:pt>
                <c:pt idx="3125">
                  <c:v>20</c:v>
                </c:pt>
                <c:pt idx="3126">
                  <c:v>20</c:v>
                </c:pt>
                <c:pt idx="3127">
                  <c:v>20</c:v>
                </c:pt>
                <c:pt idx="3128">
                  <c:v>20</c:v>
                </c:pt>
                <c:pt idx="3129">
                  <c:v>20</c:v>
                </c:pt>
                <c:pt idx="3130">
                  <c:v>20</c:v>
                </c:pt>
                <c:pt idx="3131">
                  <c:v>20</c:v>
                </c:pt>
                <c:pt idx="3132">
                  <c:v>20</c:v>
                </c:pt>
                <c:pt idx="3133">
                  <c:v>20</c:v>
                </c:pt>
                <c:pt idx="3134">
                  <c:v>20</c:v>
                </c:pt>
                <c:pt idx="3135">
                  <c:v>20</c:v>
                </c:pt>
                <c:pt idx="3136">
                  <c:v>20</c:v>
                </c:pt>
                <c:pt idx="3137">
                  <c:v>20</c:v>
                </c:pt>
                <c:pt idx="3138">
                  <c:v>20</c:v>
                </c:pt>
                <c:pt idx="3139">
                  <c:v>20</c:v>
                </c:pt>
                <c:pt idx="3140">
                  <c:v>20</c:v>
                </c:pt>
                <c:pt idx="3141">
                  <c:v>20</c:v>
                </c:pt>
                <c:pt idx="3142">
                  <c:v>20</c:v>
                </c:pt>
                <c:pt idx="3143">
                  <c:v>20</c:v>
                </c:pt>
                <c:pt idx="3144">
                  <c:v>20</c:v>
                </c:pt>
                <c:pt idx="3145">
                  <c:v>20</c:v>
                </c:pt>
                <c:pt idx="3146">
                  <c:v>20</c:v>
                </c:pt>
                <c:pt idx="3147">
                  <c:v>20</c:v>
                </c:pt>
                <c:pt idx="3148">
                  <c:v>20</c:v>
                </c:pt>
                <c:pt idx="3149">
                  <c:v>20</c:v>
                </c:pt>
                <c:pt idx="3150">
                  <c:v>20</c:v>
                </c:pt>
                <c:pt idx="3151">
                  <c:v>20</c:v>
                </c:pt>
                <c:pt idx="3152">
                  <c:v>20</c:v>
                </c:pt>
                <c:pt idx="3153">
                  <c:v>20</c:v>
                </c:pt>
                <c:pt idx="3154">
                  <c:v>20</c:v>
                </c:pt>
                <c:pt idx="3155">
                  <c:v>20</c:v>
                </c:pt>
                <c:pt idx="3156">
                  <c:v>20</c:v>
                </c:pt>
                <c:pt idx="3157">
                  <c:v>20</c:v>
                </c:pt>
                <c:pt idx="3158">
                  <c:v>20</c:v>
                </c:pt>
                <c:pt idx="3159">
                  <c:v>20</c:v>
                </c:pt>
                <c:pt idx="3160">
                  <c:v>20</c:v>
                </c:pt>
                <c:pt idx="3161">
                  <c:v>20</c:v>
                </c:pt>
                <c:pt idx="3162">
                  <c:v>20</c:v>
                </c:pt>
                <c:pt idx="3163">
                  <c:v>20</c:v>
                </c:pt>
                <c:pt idx="3164">
                  <c:v>20</c:v>
                </c:pt>
                <c:pt idx="3165">
                  <c:v>20</c:v>
                </c:pt>
                <c:pt idx="3166">
                  <c:v>20</c:v>
                </c:pt>
                <c:pt idx="3167">
                  <c:v>20</c:v>
                </c:pt>
                <c:pt idx="3168">
                  <c:v>20</c:v>
                </c:pt>
                <c:pt idx="3169">
                  <c:v>20</c:v>
                </c:pt>
                <c:pt idx="3170">
                  <c:v>20</c:v>
                </c:pt>
                <c:pt idx="3171">
                  <c:v>20</c:v>
                </c:pt>
                <c:pt idx="3172">
                  <c:v>20</c:v>
                </c:pt>
                <c:pt idx="3173">
                  <c:v>20</c:v>
                </c:pt>
                <c:pt idx="3174">
                  <c:v>20</c:v>
                </c:pt>
                <c:pt idx="3175">
                  <c:v>20</c:v>
                </c:pt>
                <c:pt idx="3176">
                  <c:v>20</c:v>
                </c:pt>
                <c:pt idx="3177">
                  <c:v>20</c:v>
                </c:pt>
                <c:pt idx="3178">
                  <c:v>20</c:v>
                </c:pt>
                <c:pt idx="3179">
                  <c:v>20</c:v>
                </c:pt>
                <c:pt idx="3180">
                  <c:v>20</c:v>
                </c:pt>
                <c:pt idx="3181">
                  <c:v>20</c:v>
                </c:pt>
                <c:pt idx="3182">
                  <c:v>20</c:v>
                </c:pt>
                <c:pt idx="3183">
                  <c:v>20</c:v>
                </c:pt>
                <c:pt idx="3184">
                  <c:v>20</c:v>
                </c:pt>
                <c:pt idx="3185">
                  <c:v>20</c:v>
                </c:pt>
                <c:pt idx="3186">
                  <c:v>20</c:v>
                </c:pt>
                <c:pt idx="3187">
                  <c:v>20</c:v>
                </c:pt>
                <c:pt idx="3188">
                  <c:v>20</c:v>
                </c:pt>
                <c:pt idx="3189">
                  <c:v>20</c:v>
                </c:pt>
                <c:pt idx="3190">
                  <c:v>20</c:v>
                </c:pt>
                <c:pt idx="3191">
                  <c:v>20</c:v>
                </c:pt>
                <c:pt idx="3192">
                  <c:v>20</c:v>
                </c:pt>
                <c:pt idx="3193">
                  <c:v>20</c:v>
                </c:pt>
                <c:pt idx="3194">
                  <c:v>20</c:v>
                </c:pt>
                <c:pt idx="3195">
                  <c:v>20</c:v>
                </c:pt>
                <c:pt idx="3196">
                  <c:v>20</c:v>
                </c:pt>
                <c:pt idx="3197">
                  <c:v>20</c:v>
                </c:pt>
                <c:pt idx="3198">
                  <c:v>20</c:v>
                </c:pt>
                <c:pt idx="3199">
                  <c:v>20</c:v>
                </c:pt>
                <c:pt idx="3200">
                  <c:v>20</c:v>
                </c:pt>
                <c:pt idx="3201">
                  <c:v>20</c:v>
                </c:pt>
                <c:pt idx="3202">
                  <c:v>20</c:v>
                </c:pt>
                <c:pt idx="3203">
                  <c:v>20</c:v>
                </c:pt>
                <c:pt idx="3204">
                  <c:v>20</c:v>
                </c:pt>
                <c:pt idx="3205">
                  <c:v>20</c:v>
                </c:pt>
                <c:pt idx="3206">
                  <c:v>20</c:v>
                </c:pt>
                <c:pt idx="3207">
                  <c:v>20</c:v>
                </c:pt>
                <c:pt idx="3208">
                  <c:v>20</c:v>
                </c:pt>
                <c:pt idx="3209">
                  <c:v>20</c:v>
                </c:pt>
                <c:pt idx="3210">
                  <c:v>20</c:v>
                </c:pt>
                <c:pt idx="3211">
                  <c:v>20</c:v>
                </c:pt>
                <c:pt idx="3212">
                  <c:v>20</c:v>
                </c:pt>
                <c:pt idx="3213">
                  <c:v>20</c:v>
                </c:pt>
                <c:pt idx="3214">
                  <c:v>20</c:v>
                </c:pt>
                <c:pt idx="3215">
                  <c:v>20</c:v>
                </c:pt>
                <c:pt idx="3216">
                  <c:v>20</c:v>
                </c:pt>
                <c:pt idx="3217">
                  <c:v>20</c:v>
                </c:pt>
                <c:pt idx="3218">
                  <c:v>20</c:v>
                </c:pt>
                <c:pt idx="3219">
                  <c:v>20</c:v>
                </c:pt>
                <c:pt idx="3220">
                  <c:v>20</c:v>
                </c:pt>
                <c:pt idx="3221">
                  <c:v>20</c:v>
                </c:pt>
                <c:pt idx="3222">
                  <c:v>20</c:v>
                </c:pt>
                <c:pt idx="3223">
                  <c:v>20</c:v>
                </c:pt>
                <c:pt idx="3224">
                  <c:v>20</c:v>
                </c:pt>
                <c:pt idx="3225">
                  <c:v>20</c:v>
                </c:pt>
                <c:pt idx="3226">
                  <c:v>20</c:v>
                </c:pt>
                <c:pt idx="3227">
                  <c:v>20</c:v>
                </c:pt>
                <c:pt idx="3228">
                  <c:v>20</c:v>
                </c:pt>
                <c:pt idx="3229">
                  <c:v>20</c:v>
                </c:pt>
                <c:pt idx="3230">
                  <c:v>20</c:v>
                </c:pt>
                <c:pt idx="3231">
                  <c:v>20</c:v>
                </c:pt>
                <c:pt idx="3232">
                  <c:v>20</c:v>
                </c:pt>
                <c:pt idx="3233">
                  <c:v>20</c:v>
                </c:pt>
                <c:pt idx="3234">
                  <c:v>20</c:v>
                </c:pt>
                <c:pt idx="3235">
                  <c:v>20</c:v>
                </c:pt>
                <c:pt idx="3236">
                  <c:v>20</c:v>
                </c:pt>
                <c:pt idx="3237">
                  <c:v>20</c:v>
                </c:pt>
                <c:pt idx="3238">
                  <c:v>20</c:v>
                </c:pt>
                <c:pt idx="3239">
                  <c:v>20</c:v>
                </c:pt>
                <c:pt idx="3240">
                  <c:v>20</c:v>
                </c:pt>
                <c:pt idx="3241">
                  <c:v>20</c:v>
                </c:pt>
                <c:pt idx="3242">
                  <c:v>20</c:v>
                </c:pt>
                <c:pt idx="3243">
                  <c:v>20</c:v>
                </c:pt>
                <c:pt idx="3244">
                  <c:v>20</c:v>
                </c:pt>
                <c:pt idx="3245">
                  <c:v>20</c:v>
                </c:pt>
                <c:pt idx="3246">
                  <c:v>20</c:v>
                </c:pt>
                <c:pt idx="3247">
                  <c:v>20</c:v>
                </c:pt>
                <c:pt idx="3248">
                  <c:v>20</c:v>
                </c:pt>
                <c:pt idx="3249">
                  <c:v>20</c:v>
                </c:pt>
                <c:pt idx="3250">
                  <c:v>20</c:v>
                </c:pt>
                <c:pt idx="3251">
                  <c:v>20</c:v>
                </c:pt>
                <c:pt idx="3252">
                  <c:v>20</c:v>
                </c:pt>
                <c:pt idx="3253">
                  <c:v>20</c:v>
                </c:pt>
                <c:pt idx="3254">
                  <c:v>20</c:v>
                </c:pt>
                <c:pt idx="3255">
                  <c:v>20</c:v>
                </c:pt>
                <c:pt idx="3256">
                  <c:v>20</c:v>
                </c:pt>
                <c:pt idx="3257">
                  <c:v>20</c:v>
                </c:pt>
                <c:pt idx="3258">
                  <c:v>20</c:v>
                </c:pt>
                <c:pt idx="3259">
                  <c:v>20</c:v>
                </c:pt>
                <c:pt idx="3260">
                  <c:v>20</c:v>
                </c:pt>
                <c:pt idx="3261">
                  <c:v>20</c:v>
                </c:pt>
                <c:pt idx="3262">
                  <c:v>20</c:v>
                </c:pt>
                <c:pt idx="3263">
                  <c:v>20</c:v>
                </c:pt>
                <c:pt idx="3264">
                  <c:v>20</c:v>
                </c:pt>
                <c:pt idx="3265">
                  <c:v>20</c:v>
                </c:pt>
                <c:pt idx="3266">
                  <c:v>20</c:v>
                </c:pt>
                <c:pt idx="3267">
                  <c:v>20</c:v>
                </c:pt>
                <c:pt idx="3268">
                  <c:v>20</c:v>
                </c:pt>
                <c:pt idx="3269">
                  <c:v>20</c:v>
                </c:pt>
                <c:pt idx="3270">
                  <c:v>20</c:v>
                </c:pt>
                <c:pt idx="3271">
                  <c:v>20</c:v>
                </c:pt>
                <c:pt idx="3272">
                  <c:v>20</c:v>
                </c:pt>
                <c:pt idx="3273">
                  <c:v>20</c:v>
                </c:pt>
                <c:pt idx="3274">
                  <c:v>20</c:v>
                </c:pt>
                <c:pt idx="3275">
                  <c:v>20</c:v>
                </c:pt>
                <c:pt idx="3276">
                  <c:v>20</c:v>
                </c:pt>
                <c:pt idx="3277">
                  <c:v>20</c:v>
                </c:pt>
                <c:pt idx="3278">
                  <c:v>20</c:v>
                </c:pt>
                <c:pt idx="3279">
                  <c:v>20</c:v>
                </c:pt>
                <c:pt idx="3280">
                  <c:v>20</c:v>
                </c:pt>
                <c:pt idx="3281">
                  <c:v>20</c:v>
                </c:pt>
                <c:pt idx="3282">
                  <c:v>20</c:v>
                </c:pt>
                <c:pt idx="3283">
                  <c:v>20</c:v>
                </c:pt>
                <c:pt idx="3284">
                  <c:v>20</c:v>
                </c:pt>
                <c:pt idx="3285">
                  <c:v>20</c:v>
                </c:pt>
                <c:pt idx="3286">
                  <c:v>20</c:v>
                </c:pt>
                <c:pt idx="3287">
                  <c:v>20</c:v>
                </c:pt>
                <c:pt idx="3288">
                  <c:v>20</c:v>
                </c:pt>
                <c:pt idx="3289">
                  <c:v>20</c:v>
                </c:pt>
                <c:pt idx="3290">
                  <c:v>20</c:v>
                </c:pt>
                <c:pt idx="3291">
                  <c:v>20</c:v>
                </c:pt>
                <c:pt idx="3292">
                  <c:v>20</c:v>
                </c:pt>
                <c:pt idx="3293">
                  <c:v>20</c:v>
                </c:pt>
                <c:pt idx="3294">
                  <c:v>20</c:v>
                </c:pt>
                <c:pt idx="3295">
                  <c:v>20</c:v>
                </c:pt>
                <c:pt idx="3296">
                  <c:v>20</c:v>
                </c:pt>
                <c:pt idx="3297">
                  <c:v>20</c:v>
                </c:pt>
                <c:pt idx="3298">
                  <c:v>20</c:v>
                </c:pt>
                <c:pt idx="3299">
                  <c:v>20</c:v>
                </c:pt>
                <c:pt idx="3300">
                  <c:v>20</c:v>
                </c:pt>
                <c:pt idx="3301">
                  <c:v>20</c:v>
                </c:pt>
                <c:pt idx="3302">
                  <c:v>20</c:v>
                </c:pt>
                <c:pt idx="3303">
                  <c:v>20</c:v>
                </c:pt>
                <c:pt idx="3304">
                  <c:v>20</c:v>
                </c:pt>
                <c:pt idx="3305">
                  <c:v>20</c:v>
                </c:pt>
                <c:pt idx="3306">
                  <c:v>20</c:v>
                </c:pt>
                <c:pt idx="3307">
                  <c:v>20</c:v>
                </c:pt>
                <c:pt idx="3308">
                  <c:v>20</c:v>
                </c:pt>
                <c:pt idx="3309">
                  <c:v>20</c:v>
                </c:pt>
                <c:pt idx="3310">
                  <c:v>20</c:v>
                </c:pt>
                <c:pt idx="3311">
                  <c:v>20</c:v>
                </c:pt>
                <c:pt idx="3312">
                  <c:v>20</c:v>
                </c:pt>
                <c:pt idx="3313">
                  <c:v>20</c:v>
                </c:pt>
                <c:pt idx="3314">
                  <c:v>20</c:v>
                </c:pt>
                <c:pt idx="3315">
                  <c:v>20</c:v>
                </c:pt>
                <c:pt idx="3316">
                  <c:v>20</c:v>
                </c:pt>
                <c:pt idx="3317">
                  <c:v>20</c:v>
                </c:pt>
                <c:pt idx="3318">
                  <c:v>20</c:v>
                </c:pt>
                <c:pt idx="3319">
                  <c:v>20</c:v>
                </c:pt>
                <c:pt idx="3320">
                  <c:v>20</c:v>
                </c:pt>
                <c:pt idx="3321">
                  <c:v>20</c:v>
                </c:pt>
                <c:pt idx="3322">
                  <c:v>20</c:v>
                </c:pt>
                <c:pt idx="3323">
                  <c:v>20</c:v>
                </c:pt>
                <c:pt idx="3324">
                  <c:v>20</c:v>
                </c:pt>
                <c:pt idx="3325">
                  <c:v>20</c:v>
                </c:pt>
                <c:pt idx="3326">
                  <c:v>20</c:v>
                </c:pt>
                <c:pt idx="3327">
                  <c:v>20</c:v>
                </c:pt>
                <c:pt idx="3328">
                  <c:v>20</c:v>
                </c:pt>
                <c:pt idx="3329">
                  <c:v>20</c:v>
                </c:pt>
                <c:pt idx="3330">
                  <c:v>20</c:v>
                </c:pt>
                <c:pt idx="3331">
                  <c:v>20</c:v>
                </c:pt>
                <c:pt idx="3332">
                  <c:v>20</c:v>
                </c:pt>
                <c:pt idx="3333">
                  <c:v>20</c:v>
                </c:pt>
                <c:pt idx="3334">
                  <c:v>20</c:v>
                </c:pt>
                <c:pt idx="3335">
                  <c:v>20</c:v>
                </c:pt>
                <c:pt idx="3336">
                  <c:v>20</c:v>
                </c:pt>
                <c:pt idx="3337">
                  <c:v>20</c:v>
                </c:pt>
                <c:pt idx="3338">
                  <c:v>20</c:v>
                </c:pt>
                <c:pt idx="3339">
                  <c:v>20</c:v>
                </c:pt>
                <c:pt idx="3340">
                  <c:v>20</c:v>
                </c:pt>
                <c:pt idx="3341">
                  <c:v>20</c:v>
                </c:pt>
                <c:pt idx="3342">
                  <c:v>20</c:v>
                </c:pt>
                <c:pt idx="3343">
                  <c:v>20</c:v>
                </c:pt>
                <c:pt idx="3344">
                  <c:v>20</c:v>
                </c:pt>
                <c:pt idx="3345">
                  <c:v>20</c:v>
                </c:pt>
                <c:pt idx="3346">
                  <c:v>20</c:v>
                </c:pt>
                <c:pt idx="3347">
                  <c:v>20</c:v>
                </c:pt>
                <c:pt idx="3348">
                  <c:v>20</c:v>
                </c:pt>
                <c:pt idx="3349">
                  <c:v>20</c:v>
                </c:pt>
                <c:pt idx="3350">
                  <c:v>20</c:v>
                </c:pt>
                <c:pt idx="3351">
                  <c:v>20</c:v>
                </c:pt>
                <c:pt idx="3352">
                  <c:v>20</c:v>
                </c:pt>
                <c:pt idx="3353">
                  <c:v>20</c:v>
                </c:pt>
                <c:pt idx="3354">
                  <c:v>20</c:v>
                </c:pt>
                <c:pt idx="3355">
                  <c:v>20</c:v>
                </c:pt>
                <c:pt idx="3356">
                  <c:v>20</c:v>
                </c:pt>
                <c:pt idx="3357">
                  <c:v>20</c:v>
                </c:pt>
                <c:pt idx="3358">
                  <c:v>20</c:v>
                </c:pt>
                <c:pt idx="3359">
                  <c:v>20</c:v>
                </c:pt>
                <c:pt idx="3360">
                  <c:v>20</c:v>
                </c:pt>
                <c:pt idx="3361">
                  <c:v>20</c:v>
                </c:pt>
                <c:pt idx="3362">
                  <c:v>20</c:v>
                </c:pt>
                <c:pt idx="3363">
                  <c:v>20</c:v>
                </c:pt>
                <c:pt idx="3364">
                  <c:v>20</c:v>
                </c:pt>
                <c:pt idx="3365">
                  <c:v>20</c:v>
                </c:pt>
                <c:pt idx="3366">
                  <c:v>20</c:v>
                </c:pt>
                <c:pt idx="3367">
                  <c:v>20</c:v>
                </c:pt>
                <c:pt idx="3368">
                  <c:v>20</c:v>
                </c:pt>
                <c:pt idx="3369">
                  <c:v>20</c:v>
                </c:pt>
                <c:pt idx="3370">
                  <c:v>20</c:v>
                </c:pt>
                <c:pt idx="3371">
                  <c:v>20</c:v>
                </c:pt>
                <c:pt idx="3372">
                  <c:v>20</c:v>
                </c:pt>
                <c:pt idx="3373">
                  <c:v>20</c:v>
                </c:pt>
                <c:pt idx="3374">
                  <c:v>20</c:v>
                </c:pt>
                <c:pt idx="3375">
                  <c:v>20</c:v>
                </c:pt>
                <c:pt idx="3376">
                  <c:v>20</c:v>
                </c:pt>
                <c:pt idx="3377">
                  <c:v>20</c:v>
                </c:pt>
                <c:pt idx="3378">
                  <c:v>20</c:v>
                </c:pt>
                <c:pt idx="3379">
                  <c:v>20</c:v>
                </c:pt>
                <c:pt idx="3380">
                  <c:v>20</c:v>
                </c:pt>
                <c:pt idx="3381">
                  <c:v>20</c:v>
                </c:pt>
                <c:pt idx="3382">
                  <c:v>20</c:v>
                </c:pt>
                <c:pt idx="3383">
                  <c:v>20</c:v>
                </c:pt>
                <c:pt idx="3384">
                  <c:v>20</c:v>
                </c:pt>
                <c:pt idx="3385">
                  <c:v>20</c:v>
                </c:pt>
                <c:pt idx="3386">
                  <c:v>20</c:v>
                </c:pt>
                <c:pt idx="3387">
                  <c:v>20</c:v>
                </c:pt>
                <c:pt idx="3388">
                  <c:v>20</c:v>
                </c:pt>
                <c:pt idx="3389">
                  <c:v>20</c:v>
                </c:pt>
                <c:pt idx="3390">
                  <c:v>20</c:v>
                </c:pt>
                <c:pt idx="3391">
                  <c:v>20</c:v>
                </c:pt>
                <c:pt idx="3392">
                  <c:v>20</c:v>
                </c:pt>
                <c:pt idx="3393">
                  <c:v>20</c:v>
                </c:pt>
                <c:pt idx="3394">
                  <c:v>20</c:v>
                </c:pt>
                <c:pt idx="3395">
                  <c:v>20</c:v>
                </c:pt>
                <c:pt idx="3396">
                  <c:v>20</c:v>
                </c:pt>
                <c:pt idx="3397">
                  <c:v>20</c:v>
                </c:pt>
                <c:pt idx="3398">
                  <c:v>20</c:v>
                </c:pt>
                <c:pt idx="3399">
                  <c:v>20</c:v>
                </c:pt>
                <c:pt idx="3400">
                  <c:v>20</c:v>
                </c:pt>
                <c:pt idx="3401">
                  <c:v>20</c:v>
                </c:pt>
                <c:pt idx="3402">
                  <c:v>20</c:v>
                </c:pt>
                <c:pt idx="3403">
                  <c:v>20</c:v>
                </c:pt>
                <c:pt idx="3404">
                  <c:v>20</c:v>
                </c:pt>
                <c:pt idx="3405">
                  <c:v>20</c:v>
                </c:pt>
                <c:pt idx="3406">
                  <c:v>20</c:v>
                </c:pt>
                <c:pt idx="3407">
                  <c:v>20</c:v>
                </c:pt>
                <c:pt idx="3408">
                  <c:v>20</c:v>
                </c:pt>
                <c:pt idx="3409">
                  <c:v>20</c:v>
                </c:pt>
                <c:pt idx="3410">
                  <c:v>20</c:v>
                </c:pt>
                <c:pt idx="3411">
                  <c:v>20</c:v>
                </c:pt>
                <c:pt idx="3412">
                  <c:v>20</c:v>
                </c:pt>
                <c:pt idx="3413">
                  <c:v>20</c:v>
                </c:pt>
                <c:pt idx="3414">
                  <c:v>20</c:v>
                </c:pt>
                <c:pt idx="3415">
                  <c:v>20</c:v>
                </c:pt>
                <c:pt idx="3416">
                  <c:v>20</c:v>
                </c:pt>
                <c:pt idx="3417">
                  <c:v>20</c:v>
                </c:pt>
                <c:pt idx="3418">
                  <c:v>20</c:v>
                </c:pt>
                <c:pt idx="3419">
                  <c:v>20</c:v>
                </c:pt>
                <c:pt idx="3420">
                  <c:v>20</c:v>
                </c:pt>
                <c:pt idx="3421">
                  <c:v>20</c:v>
                </c:pt>
                <c:pt idx="3422">
                  <c:v>20</c:v>
                </c:pt>
                <c:pt idx="3423">
                  <c:v>20</c:v>
                </c:pt>
                <c:pt idx="3424">
                  <c:v>20</c:v>
                </c:pt>
                <c:pt idx="3425">
                  <c:v>20</c:v>
                </c:pt>
                <c:pt idx="3426">
                  <c:v>20</c:v>
                </c:pt>
                <c:pt idx="3427">
                  <c:v>20</c:v>
                </c:pt>
                <c:pt idx="3428">
                  <c:v>20</c:v>
                </c:pt>
                <c:pt idx="3429">
                  <c:v>20</c:v>
                </c:pt>
                <c:pt idx="3430">
                  <c:v>20</c:v>
                </c:pt>
                <c:pt idx="3431">
                  <c:v>20</c:v>
                </c:pt>
                <c:pt idx="3432">
                  <c:v>20</c:v>
                </c:pt>
                <c:pt idx="3433">
                  <c:v>20</c:v>
                </c:pt>
                <c:pt idx="3434">
                  <c:v>20</c:v>
                </c:pt>
                <c:pt idx="3435">
                  <c:v>20</c:v>
                </c:pt>
                <c:pt idx="3436">
                  <c:v>20</c:v>
                </c:pt>
                <c:pt idx="3437">
                  <c:v>20</c:v>
                </c:pt>
                <c:pt idx="3438">
                  <c:v>20</c:v>
                </c:pt>
                <c:pt idx="3439">
                  <c:v>20</c:v>
                </c:pt>
                <c:pt idx="3440">
                  <c:v>20</c:v>
                </c:pt>
                <c:pt idx="3441">
                  <c:v>20</c:v>
                </c:pt>
                <c:pt idx="3442">
                  <c:v>20</c:v>
                </c:pt>
                <c:pt idx="3443">
                  <c:v>20</c:v>
                </c:pt>
                <c:pt idx="3444">
                  <c:v>20</c:v>
                </c:pt>
                <c:pt idx="3445">
                  <c:v>20</c:v>
                </c:pt>
                <c:pt idx="3446">
                  <c:v>20</c:v>
                </c:pt>
                <c:pt idx="3447">
                  <c:v>20</c:v>
                </c:pt>
                <c:pt idx="3448">
                  <c:v>20</c:v>
                </c:pt>
                <c:pt idx="3449">
                  <c:v>20</c:v>
                </c:pt>
                <c:pt idx="3450">
                  <c:v>20</c:v>
                </c:pt>
                <c:pt idx="3451">
                  <c:v>20</c:v>
                </c:pt>
                <c:pt idx="3452">
                  <c:v>20</c:v>
                </c:pt>
                <c:pt idx="3453">
                  <c:v>20</c:v>
                </c:pt>
                <c:pt idx="3454">
                  <c:v>20</c:v>
                </c:pt>
                <c:pt idx="3455">
                  <c:v>20</c:v>
                </c:pt>
                <c:pt idx="3456">
                  <c:v>20</c:v>
                </c:pt>
                <c:pt idx="3457">
                  <c:v>20</c:v>
                </c:pt>
                <c:pt idx="3458">
                  <c:v>20</c:v>
                </c:pt>
                <c:pt idx="3459">
                  <c:v>20</c:v>
                </c:pt>
                <c:pt idx="3460">
                  <c:v>20</c:v>
                </c:pt>
                <c:pt idx="3461">
                  <c:v>20</c:v>
                </c:pt>
                <c:pt idx="3462">
                  <c:v>20</c:v>
                </c:pt>
                <c:pt idx="3463">
                  <c:v>20</c:v>
                </c:pt>
                <c:pt idx="3464">
                  <c:v>20</c:v>
                </c:pt>
                <c:pt idx="3465">
                  <c:v>20</c:v>
                </c:pt>
                <c:pt idx="3466">
                  <c:v>20</c:v>
                </c:pt>
                <c:pt idx="3467">
                  <c:v>20</c:v>
                </c:pt>
                <c:pt idx="3468">
                  <c:v>20</c:v>
                </c:pt>
                <c:pt idx="3469">
                  <c:v>20</c:v>
                </c:pt>
                <c:pt idx="3470">
                  <c:v>20</c:v>
                </c:pt>
                <c:pt idx="3471">
                  <c:v>20</c:v>
                </c:pt>
                <c:pt idx="3472">
                  <c:v>20</c:v>
                </c:pt>
                <c:pt idx="3473">
                  <c:v>20</c:v>
                </c:pt>
                <c:pt idx="3474">
                  <c:v>20</c:v>
                </c:pt>
                <c:pt idx="3475">
                  <c:v>20</c:v>
                </c:pt>
                <c:pt idx="3476">
                  <c:v>20</c:v>
                </c:pt>
                <c:pt idx="3477">
                  <c:v>20</c:v>
                </c:pt>
                <c:pt idx="3478">
                  <c:v>20</c:v>
                </c:pt>
                <c:pt idx="3479">
                  <c:v>20</c:v>
                </c:pt>
                <c:pt idx="3480">
                  <c:v>20</c:v>
                </c:pt>
                <c:pt idx="3481">
                  <c:v>20</c:v>
                </c:pt>
                <c:pt idx="3482">
                  <c:v>20</c:v>
                </c:pt>
                <c:pt idx="3483">
                  <c:v>20</c:v>
                </c:pt>
                <c:pt idx="3484">
                  <c:v>20</c:v>
                </c:pt>
                <c:pt idx="3485">
                  <c:v>20</c:v>
                </c:pt>
                <c:pt idx="3486">
                  <c:v>20</c:v>
                </c:pt>
                <c:pt idx="3487">
                  <c:v>20</c:v>
                </c:pt>
                <c:pt idx="3488">
                  <c:v>20</c:v>
                </c:pt>
                <c:pt idx="3489">
                  <c:v>20</c:v>
                </c:pt>
                <c:pt idx="3490">
                  <c:v>20</c:v>
                </c:pt>
                <c:pt idx="3491">
                  <c:v>20</c:v>
                </c:pt>
                <c:pt idx="3492">
                  <c:v>20</c:v>
                </c:pt>
                <c:pt idx="3493">
                  <c:v>20</c:v>
                </c:pt>
                <c:pt idx="3494">
                  <c:v>20</c:v>
                </c:pt>
                <c:pt idx="3495">
                  <c:v>20</c:v>
                </c:pt>
                <c:pt idx="3496">
                  <c:v>20</c:v>
                </c:pt>
                <c:pt idx="3497">
                  <c:v>20</c:v>
                </c:pt>
                <c:pt idx="3498">
                  <c:v>20</c:v>
                </c:pt>
                <c:pt idx="3499">
                  <c:v>20</c:v>
                </c:pt>
                <c:pt idx="3500">
                  <c:v>20</c:v>
                </c:pt>
                <c:pt idx="3501">
                  <c:v>20</c:v>
                </c:pt>
                <c:pt idx="3502">
                  <c:v>20</c:v>
                </c:pt>
                <c:pt idx="3503">
                  <c:v>20</c:v>
                </c:pt>
                <c:pt idx="3504">
                  <c:v>20</c:v>
                </c:pt>
                <c:pt idx="3505">
                  <c:v>20</c:v>
                </c:pt>
                <c:pt idx="3506">
                  <c:v>20</c:v>
                </c:pt>
                <c:pt idx="3507">
                  <c:v>20</c:v>
                </c:pt>
                <c:pt idx="3508">
                  <c:v>20</c:v>
                </c:pt>
                <c:pt idx="3509">
                  <c:v>20</c:v>
                </c:pt>
                <c:pt idx="3510">
                  <c:v>20</c:v>
                </c:pt>
                <c:pt idx="3511">
                  <c:v>20</c:v>
                </c:pt>
                <c:pt idx="3512">
                  <c:v>20</c:v>
                </c:pt>
                <c:pt idx="3513">
                  <c:v>20</c:v>
                </c:pt>
                <c:pt idx="3514">
                  <c:v>20</c:v>
                </c:pt>
                <c:pt idx="3515">
                  <c:v>20</c:v>
                </c:pt>
                <c:pt idx="3516">
                  <c:v>20</c:v>
                </c:pt>
                <c:pt idx="3517">
                  <c:v>20</c:v>
                </c:pt>
                <c:pt idx="3518">
                  <c:v>20</c:v>
                </c:pt>
                <c:pt idx="3519">
                  <c:v>20</c:v>
                </c:pt>
                <c:pt idx="3520">
                  <c:v>20</c:v>
                </c:pt>
                <c:pt idx="3521">
                  <c:v>20</c:v>
                </c:pt>
                <c:pt idx="3522">
                  <c:v>20</c:v>
                </c:pt>
                <c:pt idx="3523">
                  <c:v>20</c:v>
                </c:pt>
                <c:pt idx="3524">
                  <c:v>20</c:v>
                </c:pt>
                <c:pt idx="3525">
                  <c:v>20</c:v>
                </c:pt>
                <c:pt idx="3526">
                  <c:v>20</c:v>
                </c:pt>
                <c:pt idx="3527">
                  <c:v>20</c:v>
                </c:pt>
                <c:pt idx="3528">
                  <c:v>20</c:v>
                </c:pt>
                <c:pt idx="3529">
                  <c:v>20</c:v>
                </c:pt>
                <c:pt idx="3530">
                  <c:v>20</c:v>
                </c:pt>
                <c:pt idx="3531">
                  <c:v>20</c:v>
                </c:pt>
                <c:pt idx="3532">
                  <c:v>20</c:v>
                </c:pt>
                <c:pt idx="3533">
                  <c:v>20</c:v>
                </c:pt>
                <c:pt idx="3534">
                  <c:v>20</c:v>
                </c:pt>
                <c:pt idx="3535">
                  <c:v>20</c:v>
                </c:pt>
                <c:pt idx="3536">
                  <c:v>20</c:v>
                </c:pt>
                <c:pt idx="3537">
                  <c:v>20</c:v>
                </c:pt>
                <c:pt idx="3538">
                  <c:v>20</c:v>
                </c:pt>
                <c:pt idx="3539">
                  <c:v>20</c:v>
                </c:pt>
                <c:pt idx="3540">
                  <c:v>20</c:v>
                </c:pt>
                <c:pt idx="3541">
                  <c:v>20</c:v>
                </c:pt>
                <c:pt idx="3542">
                  <c:v>20</c:v>
                </c:pt>
                <c:pt idx="3543">
                  <c:v>20</c:v>
                </c:pt>
                <c:pt idx="3544">
                  <c:v>20</c:v>
                </c:pt>
                <c:pt idx="3545">
                  <c:v>20</c:v>
                </c:pt>
                <c:pt idx="3546">
                  <c:v>20</c:v>
                </c:pt>
                <c:pt idx="3547">
                  <c:v>20</c:v>
                </c:pt>
                <c:pt idx="3548">
                  <c:v>20</c:v>
                </c:pt>
                <c:pt idx="3549">
                  <c:v>20</c:v>
                </c:pt>
                <c:pt idx="3550">
                  <c:v>20</c:v>
                </c:pt>
                <c:pt idx="3551">
                  <c:v>20</c:v>
                </c:pt>
                <c:pt idx="3552">
                  <c:v>20</c:v>
                </c:pt>
                <c:pt idx="3553">
                  <c:v>20</c:v>
                </c:pt>
                <c:pt idx="3554">
                  <c:v>20</c:v>
                </c:pt>
                <c:pt idx="3555">
                  <c:v>20</c:v>
                </c:pt>
                <c:pt idx="3556">
                  <c:v>20</c:v>
                </c:pt>
                <c:pt idx="3557">
                  <c:v>20</c:v>
                </c:pt>
                <c:pt idx="3558">
                  <c:v>20</c:v>
                </c:pt>
                <c:pt idx="3559">
                  <c:v>20</c:v>
                </c:pt>
                <c:pt idx="3560">
                  <c:v>20</c:v>
                </c:pt>
                <c:pt idx="3561">
                  <c:v>20</c:v>
                </c:pt>
                <c:pt idx="3562">
                  <c:v>20</c:v>
                </c:pt>
                <c:pt idx="3563">
                  <c:v>20</c:v>
                </c:pt>
                <c:pt idx="3564">
                  <c:v>20</c:v>
                </c:pt>
                <c:pt idx="3565">
                  <c:v>20</c:v>
                </c:pt>
                <c:pt idx="3566">
                  <c:v>20</c:v>
                </c:pt>
                <c:pt idx="3567">
                  <c:v>20</c:v>
                </c:pt>
                <c:pt idx="3568">
                  <c:v>20</c:v>
                </c:pt>
                <c:pt idx="3569">
                  <c:v>20</c:v>
                </c:pt>
                <c:pt idx="3570">
                  <c:v>20</c:v>
                </c:pt>
                <c:pt idx="3571">
                  <c:v>20</c:v>
                </c:pt>
                <c:pt idx="3572">
                  <c:v>20</c:v>
                </c:pt>
                <c:pt idx="3573">
                  <c:v>20</c:v>
                </c:pt>
                <c:pt idx="3574">
                  <c:v>20</c:v>
                </c:pt>
                <c:pt idx="3575">
                  <c:v>20</c:v>
                </c:pt>
                <c:pt idx="3576">
                  <c:v>20</c:v>
                </c:pt>
                <c:pt idx="3577">
                  <c:v>20</c:v>
                </c:pt>
                <c:pt idx="3578">
                  <c:v>20</c:v>
                </c:pt>
                <c:pt idx="3579">
                  <c:v>20</c:v>
                </c:pt>
                <c:pt idx="3580">
                  <c:v>20</c:v>
                </c:pt>
                <c:pt idx="3581">
                  <c:v>20</c:v>
                </c:pt>
                <c:pt idx="3582">
                  <c:v>20</c:v>
                </c:pt>
                <c:pt idx="3583">
                  <c:v>20</c:v>
                </c:pt>
                <c:pt idx="3584">
                  <c:v>20</c:v>
                </c:pt>
                <c:pt idx="3585">
                  <c:v>20</c:v>
                </c:pt>
                <c:pt idx="3586">
                  <c:v>20</c:v>
                </c:pt>
                <c:pt idx="3587">
                  <c:v>20</c:v>
                </c:pt>
                <c:pt idx="3588">
                  <c:v>20</c:v>
                </c:pt>
                <c:pt idx="3589">
                  <c:v>20</c:v>
                </c:pt>
                <c:pt idx="3590">
                  <c:v>20</c:v>
                </c:pt>
                <c:pt idx="3591">
                  <c:v>20</c:v>
                </c:pt>
                <c:pt idx="3592">
                  <c:v>20</c:v>
                </c:pt>
                <c:pt idx="3593">
                  <c:v>20</c:v>
                </c:pt>
                <c:pt idx="3594">
                  <c:v>20</c:v>
                </c:pt>
                <c:pt idx="3595">
                  <c:v>20</c:v>
                </c:pt>
                <c:pt idx="3596">
                  <c:v>20</c:v>
                </c:pt>
                <c:pt idx="3597">
                  <c:v>20</c:v>
                </c:pt>
                <c:pt idx="3598">
                  <c:v>20</c:v>
                </c:pt>
                <c:pt idx="3599">
                  <c:v>20</c:v>
                </c:pt>
                <c:pt idx="3600">
                  <c:v>20</c:v>
                </c:pt>
                <c:pt idx="3601">
                  <c:v>20</c:v>
                </c:pt>
                <c:pt idx="3602">
                  <c:v>20</c:v>
                </c:pt>
                <c:pt idx="3603">
                  <c:v>20</c:v>
                </c:pt>
                <c:pt idx="3604">
                  <c:v>20</c:v>
                </c:pt>
                <c:pt idx="3605">
                  <c:v>20</c:v>
                </c:pt>
                <c:pt idx="3606">
                  <c:v>20</c:v>
                </c:pt>
                <c:pt idx="3607">
                  <c:v>20</c:v>
                </c:pt>
                <c:pt idx="3608">
                  <c:v>20</c:v>
                </c:pt>
                <c:pt idx="3609">
                  <c:v>20</c:v>
                </c:pt>
                <c:pt idx="3610">
                  <c:v>20</c:v>
                </c:pt>
                <c:pt idx="3611">
                  <c:v>20</c:v>
                </c:pt>
                <c:pt idx="3612">
                  <c:v>20</c:v>
                </c:pt>
                <c:pt idx="3613">
                  <c:v>20</c:v>
                </c:pt>
                <c:pt idx="3614">
                  <c:v>20</c:v>
                </c:pt>
                <c:pt idx="3615">
                  <c:v>20</c:v>
                </c:pt>
                <c:pt idx="3616">
                  <c:v>20</c:v>
                </c:pt>
                <c:pt idx="3617">
                  <c:v>20</c:v>
                </c:pt>
                <c:pt idx="3618">
                  <c:v>20</c:v>
                </c:pt>
                <c:pt idx="3619">
                  <c:v>20</c:v>
                </c:pt>
                <c:pt idx="3620">
                  <c:v>20</c:v>
                </c:pt>
                <c:pt idx="3621">
                  <c:v>20</c:v>
                </c:pt>
                <c:pt idx="3622">
                  <c:v>20</c:v>
                </c:pt>
                <c:pt idx="3623">
                  <c:v>20</c:v>
                </c:pt>
                <c:pt idx="3624">
                  <c:v>20</c:v>
                </c:pt>
                <c:pt idx="3625">
                  <c:v>20</c:v>
                </c:pt>
                <c:pt idx="3626">
                  <c:v>20</c:v>
                </c:pt>
                <c:pt idx="3627">
                  <c:v>20</c:v>
                </c:pt>
                <c:pt idx="3628">
                  <c:v>20</c:v>
                </c:pt>
                <c:pt idx="3629">
                  <c:v>20</c:v>
                </c:pt>
                <c:pt idx="3630">
                  <c:v>20</c:v>
                </c:pt>
                <c:pt idx="3631">
                  <c:v>20</c:v>
                </c:pt>
                <c:pt idx="3632">
                  <c:v>20</c:v>
                </c:pt>
                <c:pt idx="3633">
                  <c:v>20</c:v>
                </c:pt>
                <c:pt idx="3634">
                  <c:v>20</c:v>
                </c:pt>
                <c:pt idx="3635">
                  <c:v>20</c:v>
                </c:pt>
                <c:pt idx="3636">
                  <c:v>20</c:v>
                </c:pt>
                <c:pt idx="3637">
                  <c:v>20</c:v>
                </c:pt>
                <c:pt idx="3638">
                  <c:v>20</c:v>
                </c:pt>
                <c:pt idx="3639">
                  <c:v>20</c:v>
                </c:pt>
                <c:pt idx="3640">
                  <c:v>20</c:v>
                </c:pt>
                <c:pt idx="3641">
                  <c:v>20</c:v>
                </c:pt>
                <c:pt idx="3642">
                  <c:v>20</c:v>
                </c:pt>
                <c:pt idx="3643">
                  <c:v>20</c:v>
                </c:pt>
                <c:pt idx="3644">
                  <c:v>20</c:v>
                </c:pt>
                <c:pt idx="3645">
                  <c:v>20</c:v>
                </c:pt>
                <c:pt idx="3646">
                  <c:v>20</c:v>
                </c:pt>
                <c:pt idx="3647">
                  <c:v>20</c:v>
                </c:pt>
                <c:pt idx="3648">
                  <c:v>20</c:v>
                </c:pt>
                <c:pt idx="3649">
                  <c:v>20</c:v>
                </c:pt>
                <c:pt idx="3650">
                  <c:v>20</c:v>
                </c:pt>
                <c:pt idx="3651">
                  <c:v>20</c:v>
                </c:pt>
                <c:pt idx="3652">
                  <c:v>20</c:v>
                </c:pt>
                <c:pt idx="3653">
                  <c:v>20</c:v>
                </c:pt>
                <c:pt idx="3654">
                  <c:v>20</c:v>
                </c:pt>
                <c:pt idx="3655">
                  <c:v>20</c:v>
                </c:pt>
                <c:pt idx="3656">
                  <c:v>20</c:v>
                </c:pt>
                <c:pt idx="3657">
                  <c:v>20</c:v>
                </c:pt>
                <c:pt idx="3658">
                  <c:v>20</c:v>
                </c:pt>
                <c:pt idx="3659">
                  <c:v>20</c:v>
                </c:pt>
                <c:pt idx="3660">
                  <c:v>20</c:v>
                </c:pt>
                <c:pt idx="3661">
                  <c:v>20</c:v>
                </c:pt>
                <c:pt idx="3662">
                  <c:v>20</c:v>
                </c:pt>
                <c:pt idx="3663">
                  <c:v>20</c:v>
                </c:pt>
                <c:pt idx="3664">
                  <c:v>20</c:v>
                </c:pt>
                <c:pt idx="3665">
                  <c:v>20</c:v>
                </c:pt>
                <c:pt idx="3666">
                  <c:v>20</c:v>
                </c:pt>
                <c:pt idx="3667">
                  <c:v>20</c:v>
                </c:pt>
                <c:pt idx="3668">
                  <c:v>20</c:v>
                </c:pt>
                <c:pt idx="3669">
                  <c:v>20</c:v>
                </c:pt>
                <c:pt idx="3670">
                  <c:v>20</c:v>
                </c:pt>
                <c:pt idx="3671">
                  <c:v>20</c:v>
                </c:pt>
                <c:pt idx="3672">
                  <c:v>20</c:v>
                </c:pt>
                <c:pt idx="3673">
                  <c:v>20</c:v>
                </c:pt>
                <c:pt idx="3674">
                  <c:v>20</c:v>
                </c:pt>
                <c:pt idx="3675">
                  <c:v>20</c:v>
                </c:pt>
                <c:pt idx="3676">
                  <c:v>20</c:v>
                </c:pt>
                <c:pt idx="3677">
                  <c:v>20</c:v>
                </c:pt>
                <c:pt idx="3678">
                  <c:v>20</c:v>
                </c:pt>
                <c:pt idx="3679">
                  <c:v>20</c:v>
                </c:pt>
                <c:pt idx="3680">
                  <c:v>20</c:v>
                </c:pt>
                <c:pt idx="3681">
                  <c:v>20</c:v>
                </c:pt>
                <c:pt idx="3682">
                  <c:v>20</c:v>
                </c:pt>
                <c:pt idx="3683">
                  <c:v>20</c:v>
                </c:pt>
                <c:pt idx="3684">
                  <c:v>20</c:v>
                </c:pt>
                <c:pt idx="3685">
                  <c:v>20</c:v>
                </c:pt>
                <c:pt idx="3686">
                  <c:v>20</c:v>
                </c:pt>
                <c:pt idx="3687">
                  <c:v>20</c:v>
                </c:pt>
                <c:pt idx="3688">
                  <c:v>20</c:v>
                </c:pt>
                <c:pt idx="3689">
                  <c:v>20</c:v>
                </c:pt>
                <c:pt idx="3690">
                  <c:v>20</c:v>
                </c:pt>
                <c:pt idx="3691">
                  <c:v>20</c:v>
                </c:pt>
                <c:pt idx="3692">
                  <c:v>20</c:v>
                </c:pt>
                <c:pt idx="3693">
                  <c:v>20</c:v>
                </c:pt>
                <c:pt idx="3694">
                  <c:v>20</c:v>
                </c:pt>
                <c:pt idx="3695">
                  <c:v>20</c:v>
                </c:pt>
                <c:pt idx="3696">
                  <c:v>20</c:v>
                </c:pt>
                <c:pt idx="3697">
                  <c:v>20</c:v>
                </c:pt>
                <c:pt idx="3698">
                  <c:v>20</c:v>
                </c:pt>
                <c:pt idx="3699">
                  <c:v>20</c:v>
                </c:pt>
                <c:pt idx="3700">
                  <c:v>20</c:v>
                </c:pt>
                <c:pt idx="3701">
                  <c:v>20</c:v>
                </c:pt>
                <c:pt idx="3702">
                  <c:v>20</c:v>
                </c:pt>
                <c:pt idx="3703">
                  <c:v>20</c:v>
                </c:pt>
                <c:pt idx="3704">
                  <c:v>20</c:v>
                </c:pt>
                <c:pt idx="3705">
                  <c:v>20</c:v>
                </c:pt>
                <c:pt idx="3706">
                  <c:v>20</c:v>
                </c:pt>
                <c:pt idx="3707">
                  <c:v>20</c:v>
                </c:pt>
                <c:pt idx="3708">
                  <c:v>20</c:v>
                </c:pt>
                <c:pt idx="3709">
                  <c:v>20</c:v>
                </c:pt>
                <c:pt idx="3710">
                  <c:v>20</c:v>
                </c:pt>
                <c:pt idx="3711">
                  <c:v>20</c:v>
                </c:pt>
                <c:pt idx="3712">
                  <c:v>20</c:v>
                </c:pt>
                <c:pt idx="3713">
                  <c:v>20</c:v>
                </c:pt>
                <c:pt idx="3714">
                  <c:v>20</c:v>
                </c:pt>
                <c:pt idx="3715">
                  <c:v>20</c:v>
                </c:pt>
                <c:pt idx="3716">
                  <c:v>20</c:v>
                </c:pt>
                <c:pt idx="3717">
                  <c:v>20</c:v>
                </c:pt>
                <c:pt idx="3718">
                  <c:v>20</c:v>
                </c:pt>
                <c:pt idx="3719">
                  <c:v>20</c:v>
                </c:pt>
                <c:pt idx="3720">
                  <c:v>20</c:v>
                </c:pt>
                <c:pt idx="3721">
                  <c:v>20</c:v>
                </c:pt>
                <c:pt idx="3722">
                  <c:v>20</c:v>
                </c:pt>
                <c:pt idx="3723">
                  <c:v>20</c:v>
                </c:pt>
                <c:pt idx="3724">
                  <c:v>20</c:v>
                </c:pt>
                <c:pt idx="3725">
                  <c:v>20</c:v>
                </c:pt>
                <c:pt idx="3726">
                  <c:v>20</c:v>
                </c:pt>
                <c:pt idx="3727">
                  <c:v>20</c:v>
                </c:pt>
                <c:pt idx="3728">
                  <c:v>20</c:v>
                </c:pt>
                <c:pt idx="3729">
                  <c:v>20</c:v>
                </c:pt>
                <c:pt idx="3730">
                  <c:v>20</c:v>
                </c:pt>
                <c:pt idx="3731">
                  <c:v>20</c:v>
                </c:pt>
                <c:pt idx="3732">
                  <c:v>20</c:v>
                </c:pt>
                <c:pt idx="3733">
                  <c:v>20</c:v>
                </c:pt>
                <c:pt idx="3734">
                  <c:v>20</c:v>
                </c:pt>
                <c:pt idx="3735">
                  <c:v>20</c:v>
                </c:pt>
                <c:pt idx="3736">
                  <c:v>20</c:v>
                </c:pt>
                <c:pt idx="3737">
                  <c:v>20</c:v>
                </c:pt>
                <c:pt idx="3738">
                  <c:v>20</c:v>
                </c:pt>
                <c:pt idx="3739">
                  <c:v>20</c:v>
                </c:pt>
                <c:pt idx="3740">
                  <c:v>20</c:v>
                </c:pt>
                <c:pt idx="3741">
                  <c:v>20</c:v>
                </c:pt>
                <c:pt idx="3742">
                  <c:v>20</c:v>
                </c:pt>
                <c:pt idx="3743">
                  <c:v>20</c:v>
                </c:pt>
                <c:pt idx="3744">
                  <c:v>20</c:v>
                </c:pt>
                <c:pt idx="3745">
                  <c:v>20</c:v>
                </c:pt>
                <c:pt idx="3746">
                  <c:v>20</c:v>
                </c:pt>
                <c:pt idx="3747">
                  <c:v>20</c:v>
                </c:pt>
                <c:pt idx="3748">
                  <c:v>20</c:v>
                </c:pt>
                <c:pt idx="3749">
                  <c:v>20</c:v>
                </c:pt>
                <c:pt idx="3750">
                  <c:v>20</c:v>
                </c:pt>
                <c:pt idx="3751">
                  <c:v>20</c:v>
                </c:pt>
                <c:pt idx="3752">
                  <c:v>20</c:v>
                </c:pt>
                <c:pt idx="3753">
                  <c:v>20</c:v>
                </c:pt>
                <c:pt idx="3754">
                  <c:v>20</c:v>
                </c:pt>
                <c:pt idx="3755">
                  <c:v>20</c:v>
                </c:pt>
                <c:pt idx="3756">
                  <c:v>20</c:v>
                </c:pt>
                <c:pt idx="3757">
                  <c:v>20</c:v>
                </c:pt>
                <c:pt idx="3758">
                  <c:v>20</c:v>
                </c:pt>
                <c:pt idx="3759">
                  <c:v>20</c:v>
                </c:pt>
                <c:pt idx="3760">
                  <c:v>20</c:v>
                </c:pt>
                <c:pt idx="3761">
                  <c:v>20</c:v>
                </c:pt>
                <c:pt idx="3762">
                  <c:v>20</c:v>
                </c:pt>
                <c:pt idx="3763">
                  <c:v>20</c:v>
                </c:pt>
                <c:pt idx="3764">
                  <c:v>20</c:v>
                </c:pt>
                <c:pt idx="3765">
                  <c:v>20</c:v>
                </c:pt>
                <c:pt idx="3766">
                  <c:v>20</c:v>
                </c:pt>
                <c:pt idx="3767">
                  <c:v>20</c:v>
                </c:pt>
                <c:pt idx="3768">
                  <c:v>20</c:v>
                </c:pt>
                <c:pt idx="3769">
                  <c:v>20</c:v>
                </c:pt>
                <c:pt idx="3770">
                  <c:v>20</c:v>
                </c:pt>
                <c:pt idx="3771">
                  <c:v>20</c:v>
                </c:pt>
                <c:pt idx="3772">
                  <c:v>20</c:v>
                </c:pt>
                <c:pt idx="3773">
                  <c:v>20</c:v>
                </c:pt>
                <c:pt idx="3774">
                  <c:v>20</c:v>
                </c:pt>
                <c:pt idx="3775">
                  <c:v>20</c:v>
                </c:pt>
                <c:pt idx="3776">
                  <c:v>20</c:v>
                </c:pt>
                <c:pt idx="3777">
                  <c:v>20</c:v>
                </c:pt>
                <c:pt idx="3778">
                  <c:v>20</c:v>
                </c:pt>
                <c:pt idx="3779">
                  <c:v>20</c:v>
                </c:pt>
                <c:pt idx="3780">
                  <c:v>20</c:v>
                </c:pt>
                <c:pt idx="3781">
                  <c:v>20</c:v>
                </c:pt>
                <c:pt idx="3782">
                  <c:v>20</c:v>
                </c:pt>
                <c:pt idx="3783">
                  <c:v>20</c:v>
                </c:pt>
                <c:pt idx="3784">
                  <c:v>20</c:v>
                </c:pt>
                <c:pt idx="3785">
                  <c:v>20</c:v>
                </c:pt>
                <c:pt idx="3786">
                  <c:v>20</c:v>
                </c:pt>
                <c:pt idx="3787">
                  <c:v>20</c:v>
                </c:pt>
                <c:pt idx="3788">
                  <c:v>20</c:v>
                </c:pt>
                <c:pt idx="3789">
                  <c:v>20</c:v>
                </c:pt>
                <c:pt idx="3790">
                  <c:v>20</c:v>
                </c:pt>
                <c:pt idx="3791">
                  <c:v>20</c:v>
                </c:pt>
                <c:pt idx="3792">
                  <c:v>20</c:v>
                </c:pt>
                <c:pt idx="3793">
                  <c:v>20</c:v>
                </c:pt>
                <c:pt idx="3794">
                  <c:v>20</c:v>
                </c:pt>
                <c:pt idx="3795">
                  <c:v>20</c:v>
                </c:pt>
                <c:pt idx="3796">
                  <c:v>20</c:v>
                </c:pt>
                <c:pt idx="3797">
                  <c:v>20</c:v>
                </c:pt>
                <c:pt idx="3798">
                  <c:v>20</c:v>
                </c:pt>
                <c:pt idx="3799">
                  <c:v>20</c:v>
                </c:pt>
                <c:pt idx="3800">
                  <c:v>20</c:v>
                </c:pt>
                <c:pt idx="3801">
                  <c:v>20</c:v>
                </c:pt>
                <c:pt idx="3802">
                  <c:v>20</c:v>
                </c:pt>
                <c:pt idx="3803">
                  <c:v>20</c:v>
                </c:pt>
                <c:pt idx="3804">
                  <c:v>20</c:v>
                </c:pt>
                <c:pt idx="3805">
                  <c:v>20</c:v>
                </c:pt>
                <c:pt idx="3806">
                  <c:v>20</c:v>
                </c:pt>
                <c:pt idx="3807">
                  <c:v>20</c:v>
                </c:pt>
                <c:pt idx="3808">
                  <c:v>20</c:v>
                </c:pt>
                <c:pt idx="3809">
                  <c:v>20</c:v>
                </c:pt>
                <c:pt idx="3810">
                  <c:v>20</c:v>
                </c:pt>
                <c:pt idx="3811">
                  <c:v>20</c:v>
                </c:pt>
                <c:pt idx="3812">
                  <c:v>20</c:v>
                </c:pt>
                <c:pt idx="3813">
                  <c:v>20</c:v>
                </c:pt>
                <c:pt idx="3814">
                  <c:v>20</c:v>
                </c:pt>
                <c:pt idx="3815">
                  <c:v>20</c:v>
                </c:pt>
                <c:pt idx="3816">
                  <c:v>20</c:v>
                </c:pt>
                <c:pt idx="3817">
                  <c:v>20</c:v>
                </c:pt>
                <c:pt idx="3818">
                  <c:v>20</c:v>
                </c:pt>
                <c:pt idx="3819">
                  <c:v>20</c:v>
                </c:pt>
                <c:pt idx="3820">
                  <c:v>20</c:v>
                </c:pt>
                <c:pt idx="3821">
                  <c:v>20</c:v>
                </c:pt>
                <c:pt idx="3822">
                  <c:v>20</c:v>
                </c:pt>
                <c:pt idx="3823">
                  <c:v>20</c:v>
                </c:pt>
                <c:pt idx="3824">
                  <c:v>20</c:v>
                </c:pt>
                <c:pt idx="3825">
                  <c:v>20</c:v>
                </c:pt>
                <c:pt idx="3826">
                  <c:v>20</c:v>
                </c:pt>
                <c:pt idx="3827">
                  <c:v>20</c:v>
                </c:pt>
                <c:pt idx="3828">
                  <c:v>20</c:v>
                </c:pt>
                <c:pt idx="3829">
                  <c:v>20</c:v>
                </c:pt>
                <c:pt idx="3830">
                  <c:v>20</c:v>
                </c:pt>
                <c:pt idx="3831">
                  <c:v>20</c:v>
                </c:pt>
                <c:pt idx="3832">
                  <c:v>20</c:v>
                </c:pt>
                <c:pt idx="3833">
                  <c:v>20</c:v>
                </c:pt>
                <c:pt idx="3834">
                  <c:v>20</c:v>
                </c:pt>
                <c:pt idx="3835">
                  <c:v>20</c:v>
                </c:pt>
                <c:pt idx="3836">
                  <c:v>20</c:v>
                </c:pt>
                <c:pt idx="3837">
                  <c:v>20</c:v>
                </c:pt>
                <c:pt idx="3838">
                  <c:v>20</c:v>
                </c:pt>
                <c:pt idx="3839">
                  <c:v>20</c:v>
                </c:pt>
                <c:pt idx="3840">
                  <c:v>20</c:v>
                </c:pt>
                <c:pt idx="3841">
                  <c:v>20</c:v>
                </c:pt>
                <c:pt idx="3842">
                  <c:v>20</c:v>
                </c:pt>
                <c:pt idx="3843">
                  <c:v>20</c:v>
                </c:pt>
                <c:pt idx="3844">
                  <c:v>20</c:v>
                </c:pt>
                <c:pt idx="3845">
                  <c:v>20</c:v>
                </c:pt>
                <c:pt idx="3846">
                  <c:v>20</c:v>
                </c:pt>
                <c:pt idx="3847">
                  <c:v>20</c:v>
                </c:pt>
                <c:pt idx="3848">
                  <c:v>20</c:v>
                </c:pt>
                <c:pt idx="3849">
                  <c:v>20</c:v>
                </c:pt>
                <c:pt idx="3850">
                  <c:v>20</c:v>
                </c:pt>
                <c:pt idx="3851">
                  <c:v>20</c:v>
                </c:pt>
                <c:pt idx="3852">
                  <c:v>20</c:v>
                </c:pt>
                <c:pt idx="3853">
                  <c:v>20</c:v>
                </c:pt>
                <c:pt idx="3854">
                  <c:v>20</c:v>
                </c:pt>
                <c:pt idx="3855">
                  <c:v>20</c:v>
                </c:pt>
                <c:pt idx="3856">
                  <c:v>20</c:v>
                </c:pt>
                <c:pt idx="3857">
                  <c:v>20</c:v>
                </c:pt>
                <c:pt idx="3858">
                  <c:v>20</c:v>
                </c:pt>
                <c:pt idx="3859">
                  <c:v>20</c:v>
                </c:pt>
                <c:pt idx="3860">
                  <c:v>20</c:v>
                </c:pt>
                <c:pt idx="3861">
                  <c:v>20</c:v>
                </c:pt>
                <c:pt idx="3862">
                  <c:v>20</c:v>
                </c:pt>
                <c:pt idx="3863">
                  <c:v>20</c:v>
                </c:pt>
                <c:pt idx="3864">
                  <c:v>20</c:v>
                </c:pt>
                <c:pt idx="3865">
                  <c:v>20</c:v>
                </c:pt>
                <c:pt idx="3866">
                  <c:v>20</c:v>
                </c:pt>
                <c:pt idx="3867">
                  <c:v>20</c:v>
                </c:pt>
                <c:pt idx="3868">
                  <c:v>20</c:v>
                </c:pt>
                <c:pt idx="3869">
                  <c:v>20</c:v>
                </c:pt>
                <c:pt idx="3870">
                  <c:v>20</c:v>
                </c:pt>
                <c:pt idx="3871">
                  <c:v>20</c:v>
                </c:pt>
                <c:pt idx="3872">
                  <c:v>20</c:v>
                </c:pt>
                <c:pt idx="3873">
                  <c:v>20</c:v>
                </c:pt>
                <c:pt idx="3874">
                  <c:v>20</c:v>
                </c:pt>
                <c:pt idx="3875">
                  <c:v>20</c:v>
                </c:pt>
                <c:pt idx="3876">
                  <c:v>20</c:v>
                </c:pt>
                <c:pt idx="3877">
                  <c:v>20</c:v>
                </c:pt>
                <c:pt idx="3878">
                  <c:v>20</c:v>
                </c:pt>
                <c:pt idx="3879">
                  <c:v>20</c:v>
                </c:pt>
                <c:pt idx="3880">
                  <c:v>20</c:v>
                </c:pt>
                <c:pt idx="3881">
                  <c:v>20</c:v>
                </c:pt>
                <c:pt idx="3882">
                  <c:v>20</c:v>
                </c:pt>
                <c:pt idx="3883">
                  <c:v>20</c:v>
                </c:pt>
                <c:pt idx="3884">
                  <c:v>20</c:v>
                </c:pt>
                <c:pt idx="3885">
                  <c:v>20</c:v>
                </c:pt>
                <c:pt idx="3886">
                  <c:v>20</c:v>
                </c:pt>
                <c:pt idx="3887">
                  <c:v>20</c:v>
                </c:pt>
                <c:pt idx="3888">
                  <c:v>20</c:v>
                </c:pt>
                <c:pt idx="3889">
                  <c:v>20</c:v>
                </c:pt>
                <c:pt idx="3890">
                  <c:v>20</c:v>
                </c:pt>
                <c:pt idx="3891">
                  <c:v>20</c:v>
                </c:pt>
                <c:pt idx="3892">
                  <c:v>20</c:v>
                </c:pt>
                <c:pt idx="3893">
                  <c:v>20</c:v>
                </c:pt>
                <c:pt idx="3894">
                  <c:v>20</c:v>
                </c:pt>
                <c:pt idx="3895">
                  <c:v>20</c:v>
                </c:pt>
                <c:pt idx="3896">
                  <c:v>20</c:v>
                </c:pt>
                <c:pt idx="3897">
                  <c:v>20</c:v>
                </c:pt>
                <c:pt idx="3898">
                  <c:v>20</c:v>
                </c:pt>
                <c:pt idx="3899">
                  <c:v>20</c:v>
                </c:pt>
                <c:pt idx="3900">
                  <c:v>20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C395-4DF2-A530-33517B83AAB9}"/>
            </c:ext>
          </c:extLst>
        </c:ser>
        <c:ser>
          <c:idx val="3"/>
          <c:order val="2"/>
          <c:tx>
            <c:v>Constant temperature 60°C</c:v>
          </c:tx>
          <c:spPr>
            <a:ln w="1270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Sheet2!$B$2:$B$3902</c:f>
              <c:numCache>
                <c:formatCode>General</c:formatCode>
                <c:ptCount val="3901"/>
                <c:pt idx="300">
                  <c:v>0</c:v>
                </c:pt>
                <c:pt idx="301">
                  <c:v>1</c:v>
                </c:pt>
                <c:pt idx="302">
                  <c:v>2</c:v>
                </c:pt>
                <c:pt idx="303">
                  <c:v>3</c:v>
                </c:pt>
                <c:pt idx="304">
                  <c:v>4</c:v>
                </c:pt>
                <c:pt idx="305">
                  <c:v>5</c:v>
                </c:pt>
                <c:pt idx="306">
                  <c:v>6</c:v>
                </c:pt>
                <c:pt idx="307">
                  <c:v>7</c:v>
                </c:pt>
                <c:pt idx="308">
                  <c:v>8</c:v>
                </c:pt>
                <c:pt idx="309">
                  <c:v>9</c:v>
                </c:pt>
                <c:pt idx="310">
                  <c:v>10</c:v>
                </c:pt>
                <c:pt idx="311">
                  <c:v>11</c:v>
                </c:pt>
                <c:pt idx="312">
                  <c:v>12</c:v>
                </c:pt>
                <c:pt idx="313">
                  <c:v>13</c:v>
                </c:pt>
                <c:pt idx="314">
                  <c:v>14</c:v>
                </c:pt>
                <c:pt idx="315">
                  <c:v>15</c:v>
                </c:pt>
                <c:pt idx="316">
                  <c:v>16</c:v>
                </c:pt>
                <c:pt idx="317">
                  <c:v>17</c:v>
                </c:pt>
                <c:pt idx="318">
                  <c:v>18</c:v>
                </c:pt>
                <c:pt idx="319">
                  <c:v>19</c:v>
                </c:pt>
                <c:pt idx="320">
                  <c:v>20</c:v>
                </c:pt>
                <c:pt idx="321">
                  <c:v>21</c:v>
                </c:pt>
                <c:pt idx="322">
                  <c:v>22</c:v>
                </c:pt>
                <c:pt idx="323">
                  <c:v>23</c:v>
                </c:pt>
                <c:pt idx="324">
                  <c:v>24</c:v>
                </c:pt>
                <c:pt idx="325">
                  <c:v>25</c:v>
                </c:pt>
                <c:pt idx="326">
                  <c:v>26</c:v>
                </c:pt>
                <c:pt idx="327">
                  <c:v>27</c:v>
                </c:pt>
                <c:pt idx="328">
                  <c:v>28</c:v>
                </c:pt>
                <c:pt idx="329">
                  <c:v>29</c:v>
                </c:pt>
                <c:pt idx="330">
                  <c:v>30</c:v>
                </c:pt>
                <c:pt idx="331">
                  <c:v>31</c:v>
                </c:pt>
                <c:pt idx="332">
                  <c:v>32</c:v>
                </c:pt>
                <c:pt idx="333">
                  <c:v>33</c:v>
                </c:pt>
                <c:pt idx="334">
                  <c:v>34</c:v>
                </c:pt>
                <c:pt idx="335">
                  <c:v>35</c:v>
                </c:pt>
                <c:pt idx="336">
                  <c:v>36</c:v>
                </c:pt>
                <c:pt idx="337">
                  <c:v>37</c:v>
                </c:pt>
                <c:pt idx="338">
                  <c:v>38</c:v>
                </c:pt>
                <c:pt idx="339">
                  <c:v>39</c:v>
                </c:pt>
                <c:pt idx="340">
                  <c:v>40</c:v>
                </c:pt>
                <c:pt idx="341">
                  <c:v>41</c:v>
                </c:pt>
                <c:pt idx="342">
                  <c:v>42</c:v>
                </c:pt>
                <c:pt idx="343">
                  <c:v>43</c:v>
                </c:pt>
                <c:pt idx="344">
                  <c:v>44</c:v>
                </c:pt>
                <c:pt idx="345">
                  <c:v>45</c:v>
                </c:pt>
                <c:pt idx="346">
                  <c:v>46</c:v>
                </c:pt>
                <c:pt idx="347">
                  <c:v>47</c:v>
                </c:pt>
                <c:pt idx="348">
                  <c:v>48</c:v>
                </c:pt>
                <c:pt idx="349">
                  <c:v>49</c:v>
                </c:pt>
                <c:pt idx="350">
                  <c:v>50</c:v>
                </c:pt>
                <c:pt idx="351">
                  <c:v>51</c:v>
                </c:pt>
                <c:pt idx="352">
                  <c:v>52</c:v>
                </c:pt>
                <c:pt idx="353">
                  <c:v>53</c:v>
                </c:pt>
                <c:pt idx="354">
                  <c:v>54</c:v>
                </c:pt>
                <c:pt idx="355">
                  <c:v>55</c:v>
                </c:pt>
                <c:pt idx="356">
                  <c:v>56</c:v>
                </c:pt>
                <c:pt idx="357">
                  <c:v>57</c:v>
                </c:pt>
                <c:pt idx="358">
                  <c:v>58</c:v>
                </c:pt>
                <c:pt idx="359">
                  <c:v>59</c:v>
                </c:pt>
                <c:pt idx="360">
                  <c:v>60</c:v>
                </c:pt>
                <c:pt idx="361">
                  <c:v>61</c:v>
                </c:pt>
                <c:pt idx="362">
                  <c:v>62</c:v>
                </c:pt>
                <c:pt idx="363">
                  <c:v>63</c:v>
                </c:pt>
                <c:pt idx="364">
                  <c:v>64</c:v>
                </c:pt>
                <c:pt idx="365">
                  <c:v>65</c:v>
                </c:pt>
                <c:pt idx="366">
                  <c:v>66</c:v>
                </c:pt>
                <c:pt idx="367">
                  <c:v>67</c:v>
                </c:pt>
                <c:pt idx="368">
                  <c:v>68</c:v>
                </c:pt>
                <c:pt idx="369">
                  <c:v>69</c:v>
                </c:pt>
                <c:pt idx="370">
                  <c:v>70</c:v>
                </c:pt>
                <c:pt idx="371">
                  <c:v>71</c:v>
                </c:pt>
                <c:pt idx="372">
                  <c:v>72</c:v>
                </c:pt>
                <c:pt idx="373">
                  <c:v>73</c:v>
                </c:pt>
                <c:pt idx="374">
                  <c:v>74</c:v>
                </c:pt>
                <c:pt idx="375">
                  <c:v>75</c:v>
                </c:pt>
                <c:pt idx="376">
                  <c:v>76</c:v>
                </c:pt>
                <c:pt idx="377">
                  <c:v>77</c:v>
                </c:pt>
                <c:pt idx="378">
                  <c:v>78</c:v>
                </c:pt>
                <c:pt idx="379">
                  <c:v>79</c:v>
                </c:pt>
                <c:pt idx="380">
                  <c:v>80</c:v>
                </c:pt>
                <c:pt idx="381">
                  <c:v>81</c:v>
                </c:pt>
                <c:pt idx="382">
                  <c:v>82</c:v>
                </c:pt>
                <c:pt idx="383">
                  <c:v>83</c:v>
                </c:pt>
                <c:pt idx="384">
                  <c:v>84</c:v>
                </c:pt>
                <c:pt idx="385">
                  <c:v>85</c:v>
                </c:pt>
                <c:pt idx="386">
                  <c:v>86</c:v>
                </c:pt>
                <c:pt idx="387">
                  <c:v>87</c:v>
                </c:pt>
                <c:pt idx="388">
                  <c:v>88</c:v>
                </c:pt>
                <c:pt idx="389">
                  <c:v>89</c:v>
                </c:pt>
                <c:pt idx="390">
                  <c:v>90</c:v>
                </c:pt>
                <c:pt idx="391">
                  <c:v>91</c:v>
                </c:pt>
                <c:pt idx="392">
                  <c:v>92</c:v>
                </c:pt>
                <c:pt idx="393">
                  <c:v>93</c:v>
                </c:pt>
                <c:pt idx="394">
                  <c:v>94</c:v>
                </c:pt>
                <c:pt idx="395">
                  <c:v>95</c:v>
                </c:pt>
                <c:pt idx="396">
                  <c:v>96</c:v>
                </c:pt>
                <c:pt idx="397">
                  <c:v>97</c:v>
                </c:pt>
                <c:pt idx="398">
                  <c:v>98</c:v>
                </c:pt>
                <c:pt idx="399">
                  <c:v>99</c:v>
                </c:pt>
                <c:pt idx="400">
                  <c:v>100</c:v>
                </c:pt>
                <c:pt idx="401">
                  <c:v>101</c:v>
                </c:pt>
                <c:pt idx="402">
                  <c:v>102</c:v>
                </c:pt>
                <c:pt idx="403">
                  <c:v>103</c:v>
                </c:pt>
                <c:pt idx="404">
                  <c:v>104</c:v>
                </c:pt>
                <c:pt idx="405">
                  <c:v>105</c:v>
                </c:pt>
                <c:pt idx="406">
                  <c:v>106</c:v>
                </c:pt>
                <c:pt idx="407">
                  <c:v>107</c:v>
                </c:pt>
                <c:pt idx="408">
                  <c:v>108</c:v>
                </c:pt>
                <c:pt idx="409">
                  <c:v>109</c:v>
                </c:pt>
                <c:pt idx="410">
                  <c:v>110</c:v>
                </c:pt>
                <c:pt idx="411">
                  <c:v>111</c:v>
                </c:pt>
                <c:pt idx="412">
                  <c:v>112</c:v>
                </c:pt>
                <c:pt idx="413">
                  <c:v>113</c:v>
                </c:pt>
                <c:pt idx="414">
                  <c:v>114</c:v>
                </c:pt>
                <c:pt idx="415">
                  <c:v>115</c:v>
                </c:pt>
                <c:pt idx="416">
                  <c:v>116</c:v>
                </c:pt>
                <c:pt idx="417">
                  <c:v>117</c:v>
                </c:pt>
                <c:pt idx="418">
                  <c:v>118</c:v>
                </c:pt>
                <c:pt idx="419">
                  <c:v>119</c:v>
                </c:pt>
                <c:pt idx="420">
                  <c:v>120</c:v>
                </c:pt>
                <c:pt idx="421">
                  <c:v>121</c:v>
                </c:pt>
                <c:pt idx="422">
                  <c:v>122</c:v>
                </c:pt>
                <c:pt idx="423">
                  <c:v>123</c:v>
                </c:pt>
                <c:pt idx="424">
                  <c:v>124</c:v>
                </c:pt>
                <c:pt idx="425">
                  <c:v>125</c:v>
                </c:pt>
                <c:pt idx="426">
                  <c:v>126</c:v>
                </c:pt>
                <c:pt idx="427">
                  <c:v>127</c:v>
                </c:pt>
                <c:pt idx="428">
                  <c:v>128</c:v>
                </c:pt>
                <c:pt idx="429">
                  <c:v>129</c:v>
                </c:pt>
                <c:pt idx="430">
                  <c:v>130</c:v>
                </c:pt>
                <c:pt idx="431">
                  <c:v>131</c:v>
                </c:pt>
                <c:pt idx="432">
                  <c:v>132</c:v>
                </c:pt>
                <c:pt idx="433">
                  <c:v>133</c:v>
                </c:pt>
                <c:pt idx="434">
                  <c:v>134</c:v>
                </c:pt>
                <c:pt idx="435">
                  <c:v>135</c:v>
                </c:pt>
                <c:pt idx="436">
                  <c:v>136</c:v>
                </c:pt>
                <c:pt idx="437">
                  <c:v>137</c:v>
                </c:pt>
                <c:pt idx="438">
                  <c:v>138</c:v>
                </c:pt>
                <c:pt idx="439">
                  <c:v>139</c:v>
                </c:pt>
                <c:pt idx="440">
                  <c:v>140</c:v>
                </c:pt>
                <c:pt idx="441">
                  <c:v>141</c:v>
                </c:pt>
                <c:pt idx="442">
                  <c:v>142</c:v>
                </c:pt>
                <c:pt idx="443">
                  <c:v>143</c:v>
                </c:pt>
                <c:pt idx="444">
                  <c:v>144</c:v>
                </c:pt>
                <c:pt idx="445">
                  <c:v>145</c:v>
                </c:pt>
                <c:pt idx="446">
                  <c:v>146</c:v>
                </c:pt>
                <c:pt idx="447">
                  <c:v>147</c:v>
                </c:pt>
                <c:pt idx="448">
                  <c:v>148</c:v>
                </c:pt>
                <c:pt idx="449">
                  <c:v>149</c:v>
                </c:pt>
                <c:pt idx="450">
                  <c:v>150</c:v>
                </c:pt>
                <c:pt idx="451">
                  <c:v>151</c:v>
                </c:pt>
                <c:pt idx="452">
                  <c:v>152</c:v>
                </c:pt>
                <c:pt idx="453">
                  <c:v>153</c:v>
                </c:pt>
                <c:pt idx="454">
                  <c:v>154</c:v>
                </c:pt>
                <c:pt idx="455">
                  <c:v>155</c:v>
                </c:pt>
                <c:pt idx="456">
                  <c:v>156</c:v>
                </c:pt>
                <c:pt idx="457">
                  <c:v>157</c:v>
                </c:pt>
                <c:pt idx="458">
                  <c:v>158</c:v>
                </c:pt>
                <c:pt idx="459">
                  <c:v>159</c:v>
                </c:pt>
                <c:pt idx="460">
                  <c:v>160</c:v>
                </c:pt>
                <c:pt idx="461">
                  <c:v>161</c:v>
                </c:pt>
                <c:pt idx="462">
                  <c:v>162</c:v>
                </c:pt>
                <c:pt idx="463">
                  <c:v>163</c:v>
                </c:pt>
                <c:pt idx="464">
                  <c:v>164</c:v>
                </c:pt>
                <c:pt idx="465">
                  <c:v>165</c:v>
                </c:pt>
                <c:pt idx="466">
                  <c:v>166</c:v>
                </c:pt>
                <c:pt idx="467">
                  <c:v>167</c:v>
                </c:pt>
                <c:pt idx="468">
                  <c:v>168</c:v>
                </c:pt>
                <c:pt idx="469">
                  <c:v>169</c:v>
                </c:pt>
                <c:pt idx="470">
                  <c:v>170</c:v>
                </c:pt>
                <c:pt idx="471">
                  <c:v>171</c:v>
                </c:pt>
                <c:pt idx="472">
                  <c:v>172</c:v>
                </c:pt>
                <c:pt idx="473">
                  <c:v>173</c:v>
                </c:pt>
                <c:pt idx="474">
                  <c:v>174</c:v>
                </c:pt>
                <c:pt idx="475">
                  <c:v>175</c:v>
                </c:pt>
                <c:pt idx="476">
                  <c:v>176</c:v>
                </c:pt>
                <c:pt idx="477">
                  <c:v>177</c:v>
                </c:pt>
                <c:pt idx="478">
                  <c:v>178</c:v>
                </c:pt>
                <c:pt idx="479">
                  <c:v>179</c:v>
                </c:pt>
                <c:pt idx="480">
                  <c:v>180</c:v>
                </c:pt>
                <c:pt idx="481">
                  <c:v>181</c:v>
                </c:pt>
                <c:pt idx="482">
                  <c:v>182</c:v>
                </c:pt>
                <c:pt idx="483">
                  <c:v>183</c:v>
                </c:pt>
                <c:pt idx="484">
                  <c:v>184</c:v>
                </c:pt>
                <c:pt idx="485">
                  <c:v>185</c:v>
                </c:pt>
                <c:pt idx="486">
                  <c:v>186</c:v>
                </c:pt>
                <c:pt idx="487">
                  <c:v>187</c:v>
                </c:pt>
                <c:pt idx="488">
                  <c:v>188</c:v>
                </c:pt>
                <c:pt idx="489">
                  <c:v>189</c:v>
                </c:pt>
                <c:pt idx="490">
                  <c:v>190</c:v>
                </c:pt>
                <c:pt idx="491">
                  <c:v>191</c:v>
                </c:pt>
                <c:pt idx="492">
                  <c:v>192</c:v>
                </c:pt>
                <c:pt idx="493">
                  <c:v>193</c:v>
                </c:pt>
                <c:pt idx="494">
                  <c:v>194</c:v>
                </c:pt>
                <c:pt idx="495">
                  <c:v>195</c:v>
                </c:pt>
                <c:pt idx="496">
                  <c:v>196</c:v>
                </c:pt>
                <c:pt idx="497">
                  <c:v>197</c:v>
                </c:pt>
                <c:pt idx="498">
                  <c:v>198</c:v>
                </c:pt>
                <c:pt idx="499">
                  <c:v>199</c:v>
                </c:pt>
                <c:pt idx="500">
                  <c:v>200</c:v>
                </c:pt>
                <c:pt idx="501">
                  <c:v>201</c:v>
                </c:pt>
                <c:pt idx="502">
                  <c:v>202</c:v>
                </c:pt>
                <c:pt idx="503">
                  <c:v>203</c:v>
                </c:pt>
                <c:pt idx="504">
                  <c:v>204</c:v>
                </c:pt>
                <c:pt idx="505">
                  <c:v>205</c:v>
                </c:pt>
                <c:pt idx="506">
                  <c:v>206</c:v>
                </c:pt>
                <c:pt idx="507">
                  <c:v>207</c:v>
                </c:pt>
                <c:pt idx="508">
                  <c:v>208</c:v>
                </c:pt>
                <c:pt idx="509">
                  <c:v>209</c:v>
                </c:pt>
                <c:pt idx="510">
                  <c:v>210</c:v>
                </c:pt>
                <c:pt idx="511">
                  <c:v>211</c:v>
                </c:pt>
                <c:pt idx="512">
                  <c:v>212</c:v>
                </c:pt>
                <c:pt idx="513">
                  <c:v>213</c:v>
                </c:pt>
                <c:pt idx="514">
                  <c:v>214</c:v>
                </c:pt>
                <c:pt idx="515">
                  <c:v>215</c:v>
                </c:pt>
                <c:pt idx="516">
                  <c:v>216</c:v>
                </c:pt>
                <c:pt idx="517">
                  <c:v>217</c:v>
                </c:pt>
                <c:pt idx="518">
                  <c:v>218</c:v>
                </c:pt>
                <c:pt idx="519">
                  <c:v>219</c:v>
                </c:pt>
                <c:pt idx="520">
                  <c:v>220</c:v>
                </c:pt>
                <c:pt idx="521">
                  <c:v>221</c:v>
                </c:pt>
                <c:pt idx="522">
                  <c:v>222</c:v>
                </c:pt>
                <c:pt idx="523">
                  <c:v>223</c:v>
                </c:pt>
                <c:pt idx="524">
                  <c:v>224</c:v>
                </c:pt>
                <c:pt idx="525">
                  <c:v>225</c:v>
                </c:pt>
                <c:pt idx="526">
                  <c:v>226</c:v>
                </c:pt>
                <c:pt idx="527">
                  <c:v>227</c:v>
                </c:pt>
                <c:pt idx="528">
                  <c:v>228</c:v>
                </c:pt>
                <c:pt idx="529">
                  <c:v>229</c:v>
                </c:pt>
                <c:pt idx="530">
                  <c:v>230</c:v>
                </c:pt>
                <c:pt idx="531">
                  <c:v>231</c:v>
                </c:pt>
                <c:pt idx="532">
                  <c:v>232</c:v>
                </c:pt>
                <c:pt idx="533">
                  <c:v>233</c:v>
                </c:pt>
                <c:pt idx="534">
                  <c:v>234</c:v>
                </c:pt>
                <c:pt idx="535">
                  <c:v>235</c:v>
                </c:pt>
                <c:pt idx="536">
                  <c:v>236</c:v>
                </c:pt>
                <c:pt idx="537">
                  <c:v>237</c:v>
                </c:pt>
                <c:pt idx="538">
                  <c:v>238</c:v>
                </c:pt>
                <c:pt idx="539">
                  <c:v>239</c:v>
                </c:pt>
                <c:pt idx="540">
                  <c:v>240</c:v>
                </c:pt>
                <c:pt idx="541">
                  <c:v>241</c:v>
                </c:pt>
                <c:pt idx="542">
                  <c:v>242</c:v>
                </c:pt>
                <c:pt idx="543">
                  <c:v>243</c:v>
                </c:pt>
                <c:pt idx="544">
                  <c:v>244</c:v>
                </c:pt>
                <c:pt idx="545">
                  <c:v>245</c:v>
                </c:pt>
                <c:pt idx="546">
                  <c:v>246</c:v>
                </c:pt>
                <c:pt idx="547">
                  <c:v>247</c:v>
                </c:pt>
                <c:pt idx="548">
                  <c:v>248</c:v>
                </c:pt>
                <c:pt idx="549">
                  <c:v>249</c:v>
                </c:pt>
                <c:pt idx="550">
                  <c:v>250</c:v>
                </c:pt>
                <c:pt idx="551">
                  <c:v>251</c:v>
                </c:pt>
                <c:pt idx="552">
                  <c:v>252</c:v>
                </c:pt>
                <c:pt idx="553">
                  <c:v>253</c:v>
                </c:pt>
                <c:pt idx="554">
                  <c:v>254</c:v>
                </c:pt>
                <c:pt idx="555">
                  <c:v>255</c:v>
                </c:pt>
                <c:pt idx="556">
                  <c:v>256</c:v>
                </c:pt>
                <c:pt idx="557">
                  <c:v>257</c:v>
                </c:pt>
                <c:pt idx="558">
                  <c:v>258</c:v>
                </c:pt>
                <c:pt idx="559">
                  <c:v>259</c:v>
                </c:pt>
                <c:pt idx="560">
                  <c:v>260</c:v>
                </c:pt>
                <c:pt idx="561">
                  <c:v>261</c:v>
                </c:pt>
                <c:pt idx="562">
                  <c:v>262</c:v>
                </c:pt>
                <c:pt idx="563">
                  <c:v>263</c:v>
                </c:pt>
                <c:pt idx="564">
                  <c:v>264</c:v>
                </c:pt>
                <c:pt idx="565">
                  <c:v>265</c:v>
                </c:pt>
                <c:pt idx="566">
                  <c:v>266</c:v>
                </c:pt>
                <c:pt idx="567">
                  <c:v>267</c:v>
                </c:pt>
                <c:pt idx="568">
                  <c:v>268</c:v>
                </c:pt>
                <c:pt idx="569">
                  <c:v>269</c:v>
                </c:pt>
                <c:pt idx="570">
                  <c:v>270</c:v>
                </c:pt>
                <c:pt idx="571">
                  <c:v>271</c:v>
                </c:pt>
                <c:pt idx="572">
                  <c:v>272</c:v>
                </c:pt>
                <c:pt idx="573">
                  <c:v>273</c:v>
                </c:pt>
                <c:pt idx="574">
                  <c:v>274</c:v>
                </c:pt>
                <c:pt idx="575">
                  <c:v>275</c:v>
                </c:pt>
                <c:pt idx="576">
                  <c:v>276</c:v>
                </c:pt>
                <c:pt idx="577">
                  <c:v>277</c:v>
                </c:pt>
                <c:pt idx="578">
                  <c:v>278</c:v>
                </c:pt>
                <c:pt idx="579">
                  <c:v>279</c:v>
                </c:pt>
                <c:pt idx="580">
                  <c:v>280</c:v>
                </c:pt>
                <c:pt idx="581">
                  <c:v>281</c:v>
                </c:pt>
                <c:pt idx="582">
                  <c:v>282</c:v>
                </c:pt>
                <c:pt idx="583">
                  <c:v>283</c:v>
                </c:pt>
                <c:pt idx="584">
                  <c:v>284</c:v>
                </c:pt>
                <c:pt idx="585">
                  <c:v>285</c:v>
                </c:pt>
                <c:pt idx="586">
                  <c:v>286</c:v>
                </c:pt>
                <c:pt idx="587">
                  <c:v>287</c:v>
                </c:pt>
                <c:pt idx="588">
                  <c:v>288</c:v>
                </c:pt>
                <c:pt idx="589">
                  <c:v>289</c:v>
                </c:pt>
                <c:pt idx="590">
                  <c:v>290</c:v>
                </c:pt>
                <c:pt idx="591">
                  <c:v>291</c:v>
                </c:pt>
                <c:pt idx="592">
                  <c:v>292</c:v>
                </c:pt>
                <c:pt idx="593">
                  <c:v>293</c:v>
                </c:pt>
                <c:pt idx="594">
                  <c:v>294</c:v>
                </c:pt>
                <c:pt idx="595">
                  <c:v>295</c:v>
                </c:pt>
                <c:pt idx="596">
                  <c:v>296</c:v>
                </c:pt>
                <c:pt idx="597">
                  <c:v>297</c:v>
                </c:pt>
                <c:pt idx="598">
                  <c:v>298</c:v>
                </c:pt>
                <c:pt idx="599">
                  <c:v>299</c:v>
                </c:pt>
                <c:pt idx="600">
                  <c:v>300</c:v>
                </c:pt>
                <c:pt idx="601">
                  <c:v>301</c:v>
                </c:pt>
                <c:pt idx="602">
                  <c:v>302</c:v>
                </c:pt>
                <c:pt idx="603">
                  <c:v>303</c:v>
                </c:pt>
                <c:pt idx="604">
                  <c:v>304</c:v>
                </c:pt>
                <c:pt idx="605">
                  <c:v>305</c:v>
                </c:pt>
                <c:pt idx="606">
                  <c:v>306</c:v>
                </c:pt>
                <c:pt idx="607">
                  <c:v>307</c:v>
                </c:pt>
                <c:pt idx="608">
                  <c:v>308</c:v>
                </c:pt>
                <c:pt idx="609">
                  <c:v>309</c:v>
                </c:pt>
                <c:pt idx="610">
                  <c:v>310</c:v>
                </c:pt>
                <c:pt idx="611">
                  <c:v>311</c:v>
                </c:pt>
                <c:pt idx="612">
                  <c:v>312</c:v>
                </c:pt>
                <c:pt idx="613">
                  <c:v>313</c:v>
                </c:pt>
                <c:pt idx="614">
                  <c:v>314</c:v>
                </c:pt>
                <c:pt idx="615">
                  <c:v>315</c:v>
                </c:pt>
                <c:pt idx="616">
                  <c:v>316</c:v>
                </c:pt>
                <c:pt idx="617">
                  <c:v>317</c:v>
                </c:pt>
                <c:pt idx="618">
                  <c:v>318</c:v>
                </c:pt>
                <c:pt idx="619">
                  <c:v>319</c:v>
                </c:pt>
                <c:pt idx="620">
                  <c:v>320</c:v>
                </c:pt>
                <c:pt idx="621">
                  <c:v>321</c:v>
                </c:pt>
                <c:pt idx="622">
                  <c:v>322</c:v>
                </c:pt>
                <c:pt idx="623">
                  <c:v>323</c:v>
                </c:pt>
                <c:pt idx="624">
                  <c:v>324</c:v>
                </c:pt>
                <c:pt idx="625">
                  <c:v>325</c:v>
                </c:pt>
                <c:pt idx="626">
                  <c:v>326</c:v>
                </c:pt>
                <c:pt idx="627">
                  <c:v>327</c:v>
                </c:pt>
                <c:pt idx="628">
                  <c:v>328</c:v>
                </c:pt>
                <c:pt idx="629">
                  <c:v>329</c:v>
                </c:pt>
                <c:pt idx="630">
                  <c:v>330</c:v>
                </c:pt>
                <c:pt idx="631">
                  <c:v>331</c:v>
                </c:pt>
                <c:pt idx="632">
                  <c:v>332</c:v>
                </c:pt>
                <c:pt idx="633">
                  <c:v>333</c:v>
                </c:pt>
                <c:pt idx="634">
                  <c:v>334</c:v>
                </c:pt>
                <c:pt idx="635">
                  <c:v>335</c:v>
                </c:pt>
                <c:pt idx="636">
                  <c:v>336</c:v>
                </c:pt>
                <c:pt idx="637">
                  <c:v>337</c:v>
                </c:pt>
                <c:pt idx="638">
                  <c:v>338</c:v>
                </c:pt>
                <c:pt idx="639">
                  <c:v>339</c:v>
                </c:pt>
                <c:pt idx="640">
                  <c:v>340</c:v>
                </c:pt>
                <c:pt idx="641">
                  <c:v>341</c:v>
                </c:pt>
                <c:pt idx="642">
                  <c:v>342</c:v>
                </c:pt>
                <c:pt idx="643">
                  <c:v>343</c:v>
                </c:pt>
                <c:pt idx="644">
                  <c:v>344</c:v>
                </c:pt>
                <c:pt idx="645">
                  <c:v>345</c:v>
                </c:pt>
                <c:pt idx="646">
                  <c:v>346</c:v>
                </c:pt>
                <c:pt idx="647">
                  <c:v>347</c:v>
                </c:pt>
                <c:pt idx="648">
                  <c:v>348</c:v>
                </c:pt>
                <c:pt idx="649">
                  <c:v>349</c:v>
                </c:pt>
                <c:pt idx="650">
                  <c:v>350</c:v>
                </c:pt>
                <c:pt idx="651">
                  <c:v>351</c:v>
                </c:pt>
                <c:pt idx="652">
                  <c:v>352</c:v>
                </c:pt>
                <c:pt idx="653">
                  <c:v>353</c:v>
                </c:pt>
                <c:pt idx="654">
                  <c:v>354</c:v>
                </c:pt>
                <c:pt idx="655">
                  <c:v>355</c:v>
                </c:pt>
                <c:pt idx="656">
                  <c:v>356</c:v>
                </c:pt>
                <c:pt idx="657">
                  <c:v>357</c:v>
                </c:pt>
                <c:pt idx="658">
                  <c:v>358</c:v>
                </c:pt>
                <c:pt idx="659">
                  <c:v>359</c:v>
                </c:pt>
                <c:pt idx="660">
                  <c:v>360</c:v>
                </c:pt>
                <c:pt idx="661">
                  <c:v>361</c:v>
                </c:pt>
                <c:pt idx="662">
                  <c:v>362</c:v>
                </c:pt>
                <c:pt idx="663">
                  <c:v>363</c:v>
                </c:pt>
                <c:pt idx="664">
                  <c:v>364</c:v>
                </c:pt>
                <c:pt idx="665">
                  <c:v>365</c:v>
                </c:pt>
                <c:pt idx="666">
                  <c:v>366</c:v>
                </c:pt>
                <c:pt idx="667">
                  <c:v>367</c:v>
                </c:pt>
                <c:pt idx="668">
                  <c:v>368</c:v>
                </c:pt>
                <c:pt idx="669">
                  <c:v>369</c:v>
                </c:pt>
                <c:pt idx="670">
                  <c:v>370</c:v>
                </c:pt>
                <c:pt idx="671">
                  <c:v>371</c:v>
                </c:pt>
                <c:pt idx="672">
                  <c:v>372</c:v>
                </c:pt>
                <c:pt idx="673">
                  <c:v>373</c:v>
                </c:pt>
                <c:pt idx="674">
                  <c:v>374</c:v>
                </c:pt>
                <c:pt idx="675">
                  <c:v>375</c:v>
                </c:pt>
                <c:pt idx="676">
                  <c:v>376</c:v>
                </c:pt>
                <c:pt idx="677">
                  <c:v>377</c:v>
                </c:pt>
                <c:pt idx="678">
                  <c:v>378</c:v>
                </c:pt>
                <c:pt idx="679">
                  <c:v>379</c:v>
                </c:pt>
                <c:pt idx="680">
                  <c:v>380</c:v>
                </c:pt>
                <c:pt idx="681">
                  <c:v>381</c:v>
                </c:pt>
                <c:pt idx="682">
                  <c:v>382</c:v>
                </c:pt>
                <c:pt idx="683">
                  <c:v>383</c:v>
                </c:pt>
                <c:pt idx="684">
                  <c:v>384</c:v>
                </c:pt>
                <c:pt idx="685">
                  <c:v>385</c:v>
                </c:pt>
                <c:pt idx="686">
                  <c:v>386</c:v>
                </c:pt>
                <c:pt idx="687">
                  <c:v>387</c:v>
                </c:pt>
                <c:pt idx="688">
                  <c:v>388</c:v>
                </c:pt>
                <c:pt idx="689">
                  <c:v>389</c:v>
                </c:pt>
                <c:pt idx="690">
                  <c:v>390</c:v>
                </c:pt>
                <c:pt idx="691">
                  <c:v>391</c:v>
                </c:pt>
                <c:pt idx="692">
                  <c:v>392</c:v>
                </c:pt>
                <c:pt idx="693">
                  <c:v>393</c:v>
                </c:pt>
                <c:pt idx="694">
                  <c:v>394</c:v>
                </c:pt>
                <c:pt idx="695">
                  <c:v>395</c:v>
                </c:pt>
                <c:pt idx="696">
                  <c:v>396</c:v>
                </c:pt>
                <c:pt idx="697">
                  <c:v>397</c:v>
                </c:pt>
                <c:pt idx="698">
                  <c:v>398</c:v>
                </c:pt>
                <c:pt idx="699">
                  <c:v>399</c:v>
                </c:pt>
                <c:pt idx="700">
                  <c:v>400</c:v>
                </c:pt>
                <c:pt idx="701">
                  <c:v>401</c:v>
                </c:pt>
                <c:pt idx="702">
                  <c:v>402</c:v>
                </c:pt>
                <c:pt idx="703">
                  <c:v>403</c:v>
                </c:pt>
                <c:pt idx="704">
                  <c:v>404</c:v>
                </c:pt>
                <c:pt idx="705">
                  <c:v>405</c:v>
                </c:pt>
                <c:pt idx="706">
                  <c:v>406</c:v>
                </c:pt>
                <c:pt idx="707">
                  <c:v>407</c:v>
                </c:pt>
                <c:pt idx="708">
                  <c:v>408</c:v>
                </c:pt>
                <c:pt idx="709">
                  <c:v>409</c:v>
                </c:pt>
                <c:pt idx="710">
                  <c:v>410</c:v>
                </c:pt>
                <c:pt idx="711">
                  <c:v>411</c:v>
                </c:pt>
                <c:pt idx="712">
                  <c:v>412</c:v>
                </c:pt>
                <c:pt idx="713">
                  <c:v>413</c:v>
                </c:pt>
                <c:pt idx="714">
                  <c:v>414</c:v>
                </c:pt>
                <c:pt idx="715">
                  <c:v>415</c:v>
                </c:pt>
                <c:pt idx="716">
                  <c:v>416</c:v>
                </c:pt>
                <c:pt idx="717">
                  <c:v>417</c:v>
                </c:pt>
                <c:pt idx="718">
                  <c:v>418</c:v>
                </c:pt>
                <c:pt idx="719">
                  <c:v>419</c:v>
                </c:pt>
                <c:pt idx="720">
                  <c:v>420</c:v>
                </c:pt>
                <c:pt idx="721">
                  <c:v>421</c:v>
                </c:pt>
                <c:pt idx="722">
                  <c:v>422</c:v>
                </c:pt>
                <c:pt idx="723">
                  <c:v>423</c:v>
                </c:pt>
                <c:pt idx="724">
                  <c:v>424</c:v>
                </c:pt>
                <c:pt idx="725">
                  <c:v>425</c:v>
                </c:pt>
                <c:pt idx="726">
                  <c:v>426</c:v>
                </c:pt>
                <c:pt idx="727">
                  <c:v>427</c:v>
                </c:pt>
                <c:pt idx="728">
                  <c:v>428</c:v>
                </c:pt>
                <c:pt idx="729">
                  <c:v>429</c:v>
                </c:pt>
                <c:pt idx="730">
                  <c:v>430</c:v>
                </c:pt>
                <c:pt idx="731">
                  <c:v>431</c:v>
                </c:pt>
                <c:pt idx="732">
                  <c:v>432</c:v>
                </c:pt>
                <c:pt idx="733">
                  <c:v>433</c:v>
                </c:pt>
                <c:pt idx="734">
                  <c:v>434</c:v>
                </c:pt>
                <c:pt idx="735">
                  <c:v>435</c:v>
                </c:pt>
                <c:pt idx="736">
                  <c:v>436</c:v>
                </c:pt>
                <c:pt idx="737">
                  <c:v>437</c:v>
                </c:pt>
                <c:pt idx="738">
                  <c:v>438</c:v>
                </c:pt>
                <c:pt idx="739">
                  <c:v>439</c:v>
                </c:pt>
                <c:pt idx="740">
                  <c:v>440</c:v>
                </c:pt>
                <c:pt idx="741">
                  <c:v>441</c:v>
                </c:pt>
                <c:pt idx="742">
                  <c:v>442</c:v>
                </c:pt>
                <c:pt idx="743">
                  <c:v>443</c:v>
                </c:pt>
                <c:pt idx="744">
                  <c:v>444</c:v>
                </c:pt>
                <c:pt idx="745">
                  <c:v>445</c:v>
                </c:pt>
                <c:pt idx="746">
                  <c:v>446</c:v>
                </c:pt>
                <c:pt idx="747">
                  <c:v>447</c:v>
                </c:pt>
                <c:pt idx="748">
                  <c:v>448</c:v>
                </c:pt>
                <c:pt idx="749">
                  <c:v>449</c:v>
                </c:pt>
                <c:pt idx="750">
                  <c:v>450</c:v>
                </c:pt>
                <c:pt idx="751">
                  <c:v>451</c:v>
                </c:pt>
                <c:pt idx="752">
                  <c:v>452</c:v>
                </c:pt>
                <c:pt idx="753">
                  <c:v>453</c:v>
                </c:pt>
                <c:pt idx="754">
                  <c:v>454</c:v>
                </c:pt>
                <c:pt idx="755">
                  <c:v>455</c:v>
                </c:pt>
                <c:pt idx="756">
                  <c:v>456</c:v>
                </c:pt>
                <c:pt idx="757">
                  <c:v>457</c:v>
                </c:pt>
                <c:pt idx="758">
                  <c:v>458</c:v>
                </c:pt>
                <c:pt idx="759">
                  <c:v>459</c:v>
                </c:pt>
                <c:pt idx="760">
                  <c:v>460</c:v>
                </c:pt>
                <c:pt idx="761">
                  <c:v>461</c:v>
                </c:pt>
                <c:pt idx="762">
                  <c:v>462</c:v>
                </c:pt>
                <c:pt idx="763">
                  <c:v>463</c:v>
                </c:pt>
                <c:pt idx="764">
                  <c:v>464</c:v>
                </c:pt>
                <c:pt idx="765">
                  <c:v>465</c:v>
                </c:pt>
                <c:pt idx="766">
                  <c:v>466</c:v>
                </c:pt>
                <c:pt idx="767">
                  <c:v>467</c:v>
                </c:pt>
                <c:pt idx="768">
                  <c:v>468</c:v>
                </c:pt>
                <c:pt idx="769">
                  <c:v>469</c:v>
                </c:pt>
                <c:pt idx="770">
                  <c:v>470</c:v>
                </c:pt>
                <c:pt idx="771">
                  <c:v>471</c:v>
                </c:pt>
                <c:pt idx="772">
                  <c:v>472</c:v>
                </c:pt>
                <c:pt idx="773">
                  <c:v>473</c:v>
                </c:pt>
                <c:pt idx="774">
                  <c:v>474</c:v>
                </c:pt>
                <c:pt idx="775">
                  <c:v>475</c:v>
                </c:pt>
                <c:pt idx="776">
                  <c:v>476</c:v>
                </c:pt>
                <c:pt idx="777">
                  <c:v>477</c:v>
                </c:pt>
                <c:pt idx="778">
                  <c:v>478</c:v>
                </c:pt>
                <c:pt idx="779">
                  <c:v>479</c:v>
                </c:pt>
                <c:pt idx="780">
                  <c:v>480</c:v>
                </c:pt>
                <c:pt idx="781">
                  <c:v>481</c:v>
                </c:pt>
                <c:pt idx="782">
                  <c:v>482</c:v>
                </c:pt>
                <c:pt idx="783">
                  <c:v>483</c:v>
                </c:pt>
                <c:pt idx="784">
                  <c:v>484</c:v>
                </c:pt>
                <c:pt idx="785">
                  <c:v>485</c:v>
                </c:pt>
                <c:pt idx="786">
                  <c:v>486</c:v>
                </c:pt>
                <c:pt idx="787">
                  <c:v>487</c:v>
                </c:pt>
                <c:pt idx="788">
                  <c:v>488</c:v>
                </c:pt>
                <c:pt idx="789">
                  <c:v>489</c:v>
                </c:pt>
                <c:pt idx="790">
                  <c:v>490</c:v>
                </c:pt>
                <c:pt idx="791">
                  <c:v>491</c:v>
                </c:pt>
                <c:pt idx="792">
                  <c:v>492</c:v>
                </c:pt>
                <c:pt idx="793">
                  <c:v>493</c:v>
                </c:pt>
                <c:pt idx="794">
                  <c:v>494</c:v>
                </c:pt>
                <c:pt idx="795">
                  <c:v>495</c:v>
                </c:pt>
                <c:pt idx="796">
                  <c:v>496</c:v>
                </c:pt>
                <c:pt idx="797">
                  <c:v>497</c:v>
                </c:pt>
                <c:pt idx="798">
                  <c:v>498</c:v>
                </c:pt>
                <c:pt idx="799">
                  <c:v>499</c:v>
                </c:pt>
                <c:pt idx="800">
                  <c:v>500</c:v>
                </c:pt>
                <c:pt idx="801">
                  <c:v>501</c:v>
                </c:pt>
                <c:pt idx="802">
                  <c:v>502</c:v>
                </c:pt>
                <c:pt idx="803">
                  <c:v>503</c:v>
                </c:pt>
                <c:pt idx="804">
                  <c:v>504</c:v>
                </c:pt>
                <c:pt idx="805">
                  <c:v>505</c:v>
                </c:pt>
                <c:pt idx="806">
                  <c:v>506</c:v>
                </c:pt>
                <c:pt idx="807">
                  <c:v>507</c:v>
                </c:pt>
                <c:pt idx="808">
                  <c:v>508</c:v>
                </c:pt>
                <c:pt idx="809">
                  <c:v>509</c:v>
                </c:pt>
                <c:pt idx="810">
                  <c:v>510</c:v>
                </c:pt>
                <c:pt idx="811">
                  <c:v>511</c:v>
                </c:pt>
                <c:pt idx="812">
                  <c:v>512</c:v>
                </c:pt>
                <c:pt idx="813">
                  <c:v>513</c:v>
                </c:pt>
                <c:pt idx="814">
                  <c:v>514</c:v>
                </c:pt>
                <c:pt idx="815">
                  <c:v>515</c:v>
                </c:pt>
                <c:pt idx="816">
                  <c:v>516</c:v>
                </c:pt>
                <c:pt idx="817">
                  <c:v>517</c:v>
                </c:pt>
                <c:pt idx="818">
                  <c:v>518</c:v>
                </c:pt>
                <c:pt idx="819">
                  <c:v>519</c:v>
                </c:pt>
                <c:pt idx="820">
                  <c:v>520</c:v>
                </c:pt>
                <c:pt idx="821">
                  <c:v>521</c:v>
                </c:pt>
                <c:pt idx="822">
                  <c:v>522</c:v>
                </c:pt>
                <c:pt idx="823">
                  <c:v>523</c:v>
                </c:pt>
                <c:pt idx="824">
                  <c:v>524</c:v>
                </c:pt>
                <c:pt idx="825">
                  <c:v>525</c:v>
                </c:pt>
                <c:pt idx="826">
                  <c:v>526</c:v>
                </c:pt>
                <c:pt idx="827">
                  <c:v>527</c:v>
                </c:pt>
                <c:pt idx="828">
                  <c:v>528</c:v>
                </c:pt>
                <c:pt idx="829">
                  <c:v>529</c:v>
                </c:pt>
                <c:pt idx="830">
                  <c:v>530</c:v>
                </c:pt>
                <c:pt idx="831">
                  <c:v>531</c:v>
                </c:pt>
                <c:pt idx="832">
                  <c:v>532</c:v>
                </c:pt>
                <c:pt idx="833">
                  <c:v>533</c:v>
                </c:pt>
                <c:pt idx="834">
                  <c:v>534</c:v>
                </c:pt>
                <c:pt idx="835">
                  <c:v>535</c:v>
                </c:pt>
                <c:pt idx="836">
                  <c:v>536</c:v>
                </c:pt>
                <c:pt idx="837">
                  <c:v>537</c:v>
                </c:pt>
                <c:pt idx="838">
                  <c:v>538</c:v>
                </c:pt>
                <c:pt idx="839">
                  <c:v>539</c:v>
                </c:pt>
                <c:pt idx="840">
                  <c:v>540</c:v>
                </c:pt>
                <c:pt idx="841">
                  <c:v>541</c:v>
                </c:pt>
                <c:pt idx="842">
                  <c:v>542</c:v>
                </c:pt>
                <c:pt idx="843">
                  <c:v>543</c:v>
                </c:pt>
                <c:pt idx="844">
                  <c:v>544</c:v>
                </c:pt>
                <c:pt idx="845">
                  <c:v>545</c:v>
                </c:pt>
                <c:pt idx="846">
                  <c:v>546</c:v>
                </c:pt>
                <c:pt idx="847">
                  <c:v>547</c:v>
                </c:pt>
                <c:pt idx="848">
                  <c:v>548</c:v>
                </c:pt>
                <c:pt idx="849">
                  <c:v>549</c:v>
                </c:pt>
                <c:pt idx="850">
                  <c:v>550</c:v>
                </c:pt>
                <c:pt idx="851">
                  <c:v>551</c:v>
                </c:pt>
                <c:pt idx="852">
                  <c:v>552</c:v>
                </c:pt>
                <c:pt idx="853">
                  <c:v>553</c:v>
                </c:pt>
                <c:pt idx="854">
                  <c:v>554</c:v>
                </c:pt>
                <c:pt idx="855">
                  <c:v>555</c:v>
                </c:pt>
                <c:pt idx="856">
                  <c:v>556</c:v>
                </c:pt>
                <c:pt idx="857">
                  <c:v>557</c:v>
                </c:pt>
                <c:pt idx="858">
                  <c:v>558</c:v>
                </c:pt>
                <c:pt idx="859">
                  <c:v>559</c:v>
                </c:pt>
                <c:pt idx="860">
                  <c:v>560</c:v>
                </c:pt>
                <c:pt idx="861">
                  <c:v>561</c:v>
                </c:pt>
                <c:pt idx="862">
                  <c:v>562</c:v>
                </c:pt>
                <c:pt idx="863">
                  <c:v>563</c:v>
                </c:pt>
                <c:pt idx="864">
                  <c:v>564</c:v>
                </c:pt>
                <c:pt idx="865">
                  <c:v>565</c:v>
                </c:pt>
                <c:pt idx="866">
                  <c:v>566</c:v>
                </c:pt>
                <c:pt idx="867">
                  <c:v>567</c:v>
                </c:pt>
                <c:pt idx="868">
                  <c:v>568</c:v>
                </c:pt>
                <c:pt idx="869">
                  <c:v>569</c:v>
                </c:pt>
                <c:pt idx="870">
                  <c:v>570</c:v>
                </c:pt>
                <c:pt idx="871">
                  <c:v>571</c:v>
                </c:pt>
                <c:pt idx="872">
                  <c:v>572</c:v>
                </c:pt>
                <c:pt idx="873">
                  <c:v>573</c:v>
                </c:pt>
                <c:pt idx="874">
                  <c:v>574</c:v>
                </c:pt>
                <c:pt idx="875">
                  <c:v>575</c:v>
                </c:pt>
                <c:pt idx="876">
                  <c:v>576</c:v>
                </c:pt>
                <c:pt idx="877">
                  <c:v>577</c:v>
                </c:pt>
                <c:pt idx="878">
                  <c:v>578</c:v>
                </c:pt>
                <c:pt idx="879">
                  <c:v>579</c:v>
                </c:pt>
                <c:pt idx="880">
                  <c:v>580</c:v>
                </c:pt>
                <c:pt idx="881">
                  <c:v>581</c:v>
                </c:pt>
                <c:pt idx="882">
                  <c:v>582</c:v>
                </c:pt>
                <c:pt idx="883">
                  <c:v>583</c:v>
                </c:pt>
                <c:pt idx="884">
                  <c:v>584</c:v>
                </c:pt>
                <c:pt idx="885">
                  <c:v>585</c:v>
                </c:pt>
                <c:pt idx="886">
                  <c:v>586</c:v>
                </c:pt>
                <c:pt idx="887">
                  <c:v>587</c:v>
                </c:pt>
                <c:pt idx="888">
                  <c:v>588</c:v>
                </c:pt>
                <c:pt idx="889">
                  <c:v>589</c:v>
                </c:pt>
                <c:pt idx="890">
                  <c:v>590</c:v>
                </c:pt>
                <c:pt idx="891">
                  <c:v>591</c:v>
                </c:pt>
                <c:pt idx="892">
                  <c:v>592</c:v>
                </c:pt>
                <c:pt idx="893">
                  <c:v>593</c:v>
                </c:pt>
                <c:pt idx="894">
                  <c:v>594</c:v>
                </c:pt>
                <c:pt idx="895">
                  <c:v>595</c:v>
                </c:pt>
                <c:pt idx="896">
                  <c:v>596</c:v>
                </c:pt>
                <c:pt idx="897">
                  <c:v>597</c:v>
                </c:pt>
                <c:pt idx="898">
                  <c:v>598</c:v>
                </c:pt>
                <c:pt idx="899">
                  <c:v>599</c:v>
                </c:pt>
                <c:pt idx="900">
                  <c:v>600</c:v>
                </c:pt>
                <c:pt idx="901">
                  <c:v>601</c:v>
                </c:pt>
                <c:pt idx="902">
                  <c:v>602</c:v>
                </c:pt>
                <c:pt idx="903">
                  <c:v>603</c:v>
                </c:pt>
                <c:pt idx="904">
                  <c:v>604</c:v>
                </c:pt>
                <c:pt idx="905">
                  <c:v>605</c:v>
                </c:pt>
                <c:pt idx="906">
                  <c:v>606</c:v>
                </c:pt>
                <c:pt idx="907">
                  <c:v>607</c:v>
                </c:pt>
                <c:pt idx="908">
                  <c:v>608</c:v>
                </c:pt>
                <c:pt idx="909">
                  <c:v>609</c:v>
                </c:pt>
                <c:pt idx="910">
                  <c:v>610</c:v>
                </c:pt>
                <c:pt idx="911">
                  <c:v>611</c:v>
                </c:pt>
                <c:pt idx="912">
                  <c:v>612</c:v>
                </c:pt>
                <c:pt idx="913">
                  <c:v>613</c:v>
                </c:pt>
                <c:pt idx="914">
                  <c:v>614</c:v>
                </c:pt>
                <c:pt idx="915">
                  <c:v>615</c:v>
                </c:pt>
                <c:pt idx="916">
                  <c:v>616</c:v>
                </c:pt>
                <c:pt idx="917">
                  <c:v>617</c:v>
                </c:pt>
                <c:pt idx="918">
                  <c:v>618</c:v>
                </c:pt>
                <c:pt idx="919">
                  <c:v>619</c:v>
                </c:pt>
                <c:pt idx="920">
                  <c:v>620</c:v>
                </c:pt>
                <c:pt idx="921">
                  <c:v>621</c:v>
                </c:pt>
                <c:pt idx="922">
                  <c:v>622</c:v>
                </c:pt>
                <c:pt idx="923">
                  <c:v>623</c:v>
                </c:pt>
                <c:pt idx="924">
                  <c:v>624</c:v>
                </c:pt>
                <c:pt idx="925">
                  <c:v>625</c:v>
                </c:pt>
                <c:pt idx="926">
                  <c:v>626</c:v>
                </c:pt>
                <c:pt idx="927">
                  <c:v>627</c:v>
                </c:pt>
                <c:pt idx="928">
                  <c:v>628</c:v>
                </c:pt>
                <c:pt idx="929">
                  <c:v>629</c:v>
                </c:pt>
                <c:pt idx="930">
                  <c:v>630</c:v>
                </c:pt>
                <c:pt idx="931">
                  <c:v>631</c:v>
                </c:pt>
                <c:pt idx="932">
                  <c:v>632</c:v>
                </c:pt>
                <c:pt idx="933">
                  <c:v>633</c:v>
                </c:pt>
                <c:pt idx="934">
                  <c:v>634</c:v>
                </c:pt>
                <c:pt idx="935">
                  <c:v>635</c:v>
                </c:pt>
                <c:pt idx="936">
                  <c:v>636</c:v>
                </c:pt>
                <c:pt idx="937">
                  <c:v>637</c:v>
                </c:pt>
                <c:pt idx="938">
                  <c:v>638</c:v>
                </c:pt>
                <c:pt idx="939">
                  <c:v>639</c:v>
                </c:pt>
                <c:pt idx="940">
                  <c:v>640</c:v>
                </c:pt>
                <c:pt idx="941">
                  <c:v>641</c:v>
                </c:pt>
                <c:pt idx="942">
                  <c:v>642</c:v>
                </c:pt>
                <c:pt idx="943">
                  <c:v>643</c:v>
                </c:pt>
                <c:pt idx="944">
                  <c:v>644</c:v>
                </c:pt>
                <c:pt idx="945">
                  <c:v>645</c:v>
                </c:pt>
                <c:pt idx="946">
                  <c:v>646</c:v>
                </c:pt>
                <c:pt idx="947">
                  <c:v>647</c:v>
                </c:pt>
                <c:pt idx="948">
                  <c:v>648</c:v>
                </c:pt>
                <c:pt idx="949">
                  <c:v>649</c:v>
                </c:pt>
                <c:pt idx="950">
                  <c:v>650</c:v>
                </c:pt>
                <c:pt idx="951">
                  <c:v>651</c:v>
                </c:pt>
                <c:pt idx="952">
                  <c:v>652</c:v>
                </c:pt>
                <c:pt idx="953">
                  <c:v>653</c:v>
                </c:pt>
                <c:pt idx="954">
                  <c:v>654</c:v>
                </c:pt>
                <c:pt idx="955">
                  <c:v>655</c:v>
                </c:pt>
                <c:pt idx="956">
                  <c:v>656</c:v>
                </c:pt>
                <c:pt idx="957">
                  <c:v>657</c:v>
                </c:pt>
                <c:pt idx="958">
                  <c:v>658</c:v>
                </c:pt>
                <c:pt idx="959">
                  <c:v>659</c:v>
                </c:pt>
                <c:pt idx="960">
                  <c:v>660</c:v>
                </c:pt>
                <c:pt idx="961">
                  <c:v>661</c:v>
                </c:pt>
                <c:pt idx="962">
                  <c:v>662</c:v>
                </c:pt>
                <c:pt idx="963">
                  <c:v>663</c:v>
                </c:pt>
                <c:pt idx="964">
                  <c:v>664</c:v>
                </c:pt>
                <c:pt idx="965">
                  <c:v>665</c:v>
                </c:pt>
                <c:pt idx="966">
                  <c:v>666</c:v>
                </c:pt>
                <c:pt idx="967">
                  <c:v>667</c:v>
                </c:pt>
                <c:pt idx="968">
                  <c:v>668</c:v>
                </c:pt>
                <c:pt idx="969">
                  <c:v>669</c:v>
                </c:pt>
                <c:pt idx="970">
                  <c:v>670</c:v>
                </c:pt>
                <c:pt idx="971">
                  <c:v>671</c:v>
                </c:pt>
                <c:pt idx="972">
                  <c:v>672</c:v>
                </c:pt>
                <c:pt idx="973">
                  <c:v>673</c:v>
                </c:pt>
                <c:pt idx="974">
                  <c:v>674</c:v>
                </c:pt>
                <c:pt idx="975">
                  <c:v>675</c:v>
                </c:pt>
                <c:pt idx="976">
                  <c:v>676</c:v>
                </c:pt>
                <c:pt idx="977">
                  <c:v>677</c:v>
                </c:pt>
                <c:pt idx="978">
                  <c:v>678</c:v>
                </c:pt>
                <c:pt idx="979">
                  <c:v>679</c:v>
                </c:pt>
                <c:pt idx="980">
                  <c:v>680</c:v>
                </c:pt>
                <c:pt idx="981">
                  <c:v>681</c:v>
                </c:pt>
                <c:pt idx="982">
                  <c:v>682</c:v>
                </c:pt>
                <c:pt idx="983">
                  <c:v>683</c:v>
                </c:pt>
                <c:pt idx="984">
                  <c:v>684</c:v>
                </c:pt>
                <c:pt idx="985">
                  <c:v>685</c:v>
                </c:pt>
                <c:pt idx="986">
                  <c:v>686</c:v>
                </c:pt>
                <c:pt idx="987">
                  <c:v>687</c:v>
                </c:pt>
                <c:pt idx="988">
                  <c:v>688</c:v>
                </c:pt>
                <c:pt idx="989">
                  <c:v>689</c:v>
                </c:pt>
                <c:pt idx="990">
                  <c:v>690</c:v>
                </c:pt>
                <c:pt idx="991">
                  <c:v>691</c:v>
                </c:pt>
                <c:pt idx="992">
                  <c:v>692</c:v>
                </c:pt>
                <c:pt idx="993">
                  <c:v>693</c:v>
                </c:pt>
                <c:pt idx="994">
                  <c:v>694</c:v>
                </c:pt>
                <c:pt idx="995">
                  <c:v>695</c:v>
                </c:pt>
                <c:pt idx="996">
                  <c:v>696</c:v>
                </c:pt>
                <c:pt idx="997">
                  <c:v>697</c:v>
                </c:pt>
                <c:pt idx="998">
                  <c:v>698</c:v>
                </c:pt>
                <c:pt idx="999">
                  <c:v>699</c:v>
                </c:pt>
                <c:pt idx="1000">
                  <c:v>700</c:v>
                </c:pt>
                <c:pt idx="1001">
                  <c:v>701</c:v>
                </c:pt>
                <c:pt idx="1002">
                  <c:v>702</c:v>
                </c:pt>
                <c:pt idx="1003">
                  <c:v>703</c:v>
                </c:pt>
                <c:pt idx="1004">
                  <c:v>704</c:v>
                </c:pt>
                <c:pt idx="1005">
                  <c:v>705</c:v>
                </c:pt>
                <c:pt idx="1006">
                  <c:v>706</c:v>
                </c:pt>
                <c:pt idx="1007">
                  <c:v>707</c:v>
                </c:pt>
                <c:pt idx="1008">
                  <c:v>708</c:v>
                </c:pt>
                <c:pt idx="1009">
                  <c:v>709</c:v>
                </c:pt>
                <c:pt idx="1010">
                  <c:v>710</c:v>
                </c:pt>
                <c:pt idx="1011">
                  <c:v>711</c:v>
                </c:pt>
                <c:pt idx="1012">
                  <c:v>712</c:v>
                </c:pt>
                <c:pt idx="1013">
                  <c:v>713</c:v>
                </c:pt>
                <c:pt idx="1014">
                  <c:v>714</c:v>
                </c:pt>
                <c:pt idx="1015">
                  <c:v>715</c:v>
                </c:pt>
                <c:pt idx="1016">
                  <c:v>716</c:v>
                </c:pt>
                <c:pt idx="1017">
                  <c:v>717</c:v>
                </c:pt>
                <c:pt idx="1018">
                  <c:v>718</c:v>
                </c:pt>
                <c:pt idx="1019">
                  <c:v>719</c:v>
                </c:pt>
                <c:pt idx="1020">
                  <c:v>720</c:v>
                </c:pt>
                <c:pt idx="1021">
                  <c:v>721</c:v>
                </c:pt>
                <c:pt idx="1022">
                  <c:v>722</c:v>
                </c:pt>
                <c:pt idx="1023">
                  <c:v>723</c:v>
                </c:pt>
                <c:pt idx="1024">
                  <c:v>724</c:v>
                </c:pt>
                <c:pt idx="1025">
                  <c:v>725</c:v>
                </c:pt>
                <c:pt idx="1026">
                  <c:v>726</c:v>
                </c:pt>
                <c:pt idx="1027">
                  <c:v>727</c:v>
                </c:pt>
                <c:pt idx="1028">
                  <c:v>728</c:v>
                </c:pt>
                <c:pt idx="1029">
                  <c:v>729</c:v>
                </c:pt>
                <c:pt idx="1030">
                  <c:v>730</c:v>
                </c:pt>
                <c:pt idx="1031">
                  <c:v>731</c:v>
                </c:pt>
                <c:pt idx="1032">
                  <c:v>732</c:v>
                </c:pt>
                <c:pt idx="1033">
                  <c:v>733</c:v>
                </c:pt>
                <c:pt idx="1034">
                  <c:v>734</c:v>
                </c:pt>
                <c:pt idx="1035">
                  <c:v>735</c:v>
                </c:pt>
                <c:pt idx="1036">
                  <c:v>736</c:v>
                </c:pt>
                <c:pt idx="1037">
                  <c:v>737</c:v>
                </c:pt>
                <c:pt idx="1038">
                  <c:v>738</c:v>
                </c:pt>
                <c:pt idx="1039">
                  <c:v>739</c:v>
                </c:pt>
                <c:pt idx="1040">
                  <c:v>740</c:v>
                </c:pt>
                <c:pt idx="1041">
                  <c:v>741</c:v>
                </c:pt>
                <c:pt idx="1042">
                  <c:v>742</c:v>
                </c:pt>
                <c:pt idx="1043">
                  <c:v>743</c:v>
                </c:pt>
                <c:pt idx="1044">
                  <c:v>744</c:v>
                </c:pt>
                <c:pt idx="1045">
                  <c:v>745</c:v>
                </c:pt>
                <c:pt idx="1046">
                  <c:v>746</c:v>
                </c:pt>
                <c:pt idx="1047">
                  <c:v>747</c:v>
                </c:pt>
                <c:pt idx="1048">
                  <c:v>748</c:v>
                </c:pt>
                <c:pt idx="1049">
                  <c:v>749</c:v>
                </c:pt>
                <c:pt idx="1050">
                  <c:v>750</c:v>
                </c:pt>
                <c:pt idx="1051">
                  <c:v>751</c:v>
                </c:pt>
                <c:pt idx="1052">
                  <c:v>752</c:v>
                </c:pt>
                <c:pt idx="1053">
                  <c:v>753</c:v>
                </c:pt>
                <c:pt idx="1054">
                  <c:v>754</c:v>
                </c:pt>
                <c:pt idx="1055">
                  <c:v>755</c:v>
                </c:pt>
                <c:pt idx="1056">
                  <c:v>756</c:v>
                </c:pt>
                <c:pt idx="1057">
                  <c:v>757</c:v>
                </c:pt>
                <c:pt idx="1058">
                  <c:v>758</c:v>
                </c:pt>
                <c:pt idx="1059">
                  <c:v>759</c:v>
                </c:pt>
                <c:pt idx="1060">
                  <c:v>760</c:v>
                </c:pt>
                <c:pt idx="1061">
                  <c:v>761</c:v>
                </c:pt>
                <c:pt idx="1062">
                  <c:v>762</c:v>
                </c:pt>
                <c:pt idx="1063">
                  <c:v>763</c:v>
                </c:pt>
                <c:pt idx="1064">
                  <c:v>764</c:v>
                </c:pt>
                <c:pt idx="1065">
                  <c:v>765</c:v>
                </c:pt>
                <c:pt idx="1066">
                  <c:v>766</c:v>
                </c:pt>
                <c:pt idx="1067">
                  <c:v>767</c:v>
                </c:pt>
                <c:pt idx="1068">
                  <c:v>768</c:v>
                </c:pt>
                <c:pt idx="1069">
                  <c:v>769</c:v>
                </c:pt>
                <c:pt idx="1070">
                  <c:v>770</c:v>
                </c:pt>
                <c:pt idx="1071">
                  <c:v>771</c:v>
                </c:pt>
                <c:pt idx="1072">
                  <c:v>772</c:v>
                </c:pt>
                <c:pt idx="1073">
                  <c:v>773</c:v>
                </c:pt>
                <c:pt idx="1074">
                  <c:v>774</c:v>
                </c:pt>
                <c:pt idx="1075">
                  <c:v>775</c:v>
                </c:pt>
                <c:pt idx="1076">
                  <c:v>776</c:v>
                </c:pt>
                <c:pt idx="1077">
                  <c:v>777</c:v>
                </c:pt>
                <c:pt idx="1078">
                  <c:v>778</c:v>
                </c:pt>
                <c:pt idx="1079">
                  <c:v>779</c:v>
                </c:pt>
                <c:pt idx="1080">
                  <c:v>780</c:v>
                </c:pt>
                <c:pt idx="1081">
                  <c:v>781</c:v>
                </c:pt>
                <c:pt idx="1082">
                  <c:v>782</c:v>
                </c:pt>
                <c:pt idx="1083">
                  <c:v>783</c:v>
                </c:pt>
                <c:pt idx="1084">
                  <c:v>784</c:v>
                </c:pt>
                <c:pt idx="1085">
                  <c:v>785</c:v>
                </c:pt>
                <c:pt idx="1086">
                  <c:v>786</c:v>
                </c:pt>
                <c:pt idx="1087">
                  <c:v>787</c:v>
                </c:pt>
                <c:pt idx="1088">
                  <c:v>788</c:v>
                </c:pt>
                <c:pt idx="1089">
                  <c:v>789</c:v>
                </c:pt>
                <c:pt idx="1090">
                  <c:v>790</c:v>
                </c:pt>
                <c:pt idx="1091">
                  <c:v>791</c:v>
                </c:pt>
                <c:pt idx="1092">
                  <c:v>792</c:v>
                </c:pt>
                <c:pt idx="1093">
                  <c:v>793</c:v>
                </c:pt>
                <c:pt idx="1094">
                  <c:v>794</c:v>
                </c:pt>
                <c:pt idx="1095">
                  <c:v>795</c:v>
                </c:pt>
                <c:pt idx="1096">
                  <c:v>796</c:v>
                </c:pt>
                <c:pt idx="1097">
                  <c:v>797</c:v>
                </c:pt>
                <c:pt idx="1098">
                  <c:v>798</c:v>
                </c:pt>
                <c:pt idx="1099">
                  <c:v>799</c:v>
                </c:pt>
                <c:pt idx="1100">
                  <c:v>800</c:v>
                </c:pt>
                <c:pt idx="1101">
                  <c:v>801</c:v>
                </c:pt>
                <c:pt idx="1102">
                  <c:v>802</c:v>
                </c:pt>
                <c:pt idx="1103">
                  <c:v>803</c:v>
                </c:pt>
                <c:pt idx="1104">
                  <c:v>804</c:v>
                </c:pt>
                <c:pt idx="1105">
                  <c:v>805</c:v>
                </c:pt>
                <c:pt idx="1106">
                  <c:v>806</c:v>
                </c:pt>
                <c:pt idx="1107">
                  <c:v>807</c:v>
                </c:pt>
                <c:pt idx="1108">
                  <c:v>808</c:v>
                </c:pt>
                <c:pt idx="1109">
                  <c:v>809</c:v>
                </c:pt>
                <c:pt idx="1110">
                  <c:v>810</c:v>
                </c:pt>
                <c:pt idx="1111">
                  <c:v>811</c:v>
                </c:pt>
                <c:pt idx="1112">
                  <c:v>812</c:v>
                </c:pt>
                <c:pt idx="1113">
                  <c:v>813</c:v>
                </c:pt>
                <c:pt idx="1114">
                  <c:v>814</c:v>
                </c:pt>
                <c:pt idx="1115">
                  <c:v>815</c:v>
                </c:pt>
                <c:pt idx="1116">
                  <c:v>816</c:v>
                </c:pt>
                <c:pt idx="1117">
                  <c:v>817</c:v>
                </c:pt>
                <c:pt idx="1118">
                  <c:v>818</c:v>
                </c:pt>
                <c:pt idx="1119">
                  <c:v>819</c:v>
                </c:pt>
                <c:pt idx="1120">
                  <c:v>820</c:v>
                </c:pt>
                <c:pt idx="1121">
                  <c:v>821</c:v>
                </c:pt>
                <c:pt idx="1122">
                  <c:v>822</c:v>
                </c:pt>
                <c:pt idx="1123">
                  <c:v>823</c:v>
                </c:pt>
                <c:pt idx="1124">
                  <c:v>824</c:v>
                </c:pt>
                <c:pt idx="1125">
                  <c:v>825</c:v>
                </c:pt>
                <c:pt idx="1126">
                  <c:v>826</c:v>
                </c:pt>
                <c:pt idx="1127">
                  <c:v>827</c:v>
                </c:pt>
                <c:pt idx="1128">
                  <c:v>828</c:v>
                </c:pt>
                <c:pt idx="1129">
                  <c:v>829</c:v>
                </c:pt>
                <c:pt idx="1130">
                  <c:v>830</c:v>
                </c:pt>
                <c:pt idx="1131">
                  <c:v>831</c:v>
                </c:pt>
                <c:pt idx="1132">
                  <c:v>832</c:v>
                </c:pt>
                <c:pt idx="1133">
                  <c:v>833</c:v>
                </c:pt>
                <c:pt idx="1134">
                  <c:v>834</c:v>
                </c:pt>
                <c:pt idx="1135">
                  <c:v>835</c:v>
                </c:pt>
                <c:pt idx="1136">
                  <c:v>836</c:v>
                </c:pt>
                <c:pt idx="1137">
                  <c:v>837</c:v>
                </c:pt>
                <c:pt idx="1138">
                  <c:v>838</c:v>
                </c:pt>
                <c:pt idx="1139">
                  <c:v>839</c:v>
                </c:pt>
                <c:pt idx="1140">
                  <c:v>840</c:v>
                </c:pt>
                <c:pt idx="1141">
                  <c:v>841</c:v>
                </c:pt>
                <c:pt idx="1142">
                  <c:v>842</c:v>
                </c:pt>
                <c:pt idx="1143">
                  <c:v>843</c:v>
                </c:pt>
                <c:pt idx="1144">
                  <c:v>844</c:v>
                </c:pt>
                <c:pt idx="1145">
                  <c:v>845</c:v>
                </c:pt>
                <c:pt idx="1146">
                  <c:v>846</c:v>
                </c:pt>
                <c:pt idx="1147">
                  <c:v>847</c:v>
                </c:pt>
                <c:pt idx="1148">
                  <c:v>848</c:v>
                </c:pt>
                <c:pt idx="1149">
                  <c:v>849</c:v>
                </c:pt>
                <c:pt idx="1150">
                  <c:v>850</c:v>
                </c:pt>
                <c:pt idx="1151">
                  <c:v>851</c:v>
                </c:pt>
                <c:pt idx="1152">
                  <c:v>852</c:v>
                </c:pt>
                <c:pt idx="1153">
                  <c:v>853</c:v>
                </c:pt>
                <c:pt idx="1154">
                  <c:v>854</c:v>
                </c:pt>
                <c:pt idx="1155">
                  <c:v>855</c:v>
                </c:pt>
                <c:pt idx="1156">
                  <c:v>856</c:v>
                </c:pt>
                <c:pt idx="1157">
                  <c:v>857</c:v>
                </c:pt>
                <c:pt idx="1158">
                  <c:v>858</c:v>
                </c:pt>
                <c:pt idx="1159">
                  <c:v>859</c:v>
                </c:pt>
                <c:pt idx="1160">
                  <c:v>860</c:v>
                </c:pt>
                <c:pt idx="1161">
                  <c:v>861</c:v>
                </c:pt>
                <c:pt idx="1162">
                  <c:v>862</c:v>
                </c:pt>
                <c:pt idx="1163">
                  <c:v>863</c:v>
                </c:pt>
                <c:pt idx="1164">
                  <c:v>864</c:v>
                </c:pt>
                <c:pt idx="1165">
                  <c:v>865</c:v>
                </c:pt>
                <c:pt idx="1166">
                  <c:v>866</c:v>
                </c:pt>
                <c:pt idx="1167">
                  <c:v>867</c:v>
                </c:pt>
                <c:pt idx="1168">
                  <c:v>868</c:v>
                </c:pt>
                <c:pt idx="1169">
                  <c:v>869</c:v>
                </c:pt>
                <c:pt idx="1170">
                  <c:v>870</c:v>
                </c:pt>
                <c:pt idx="1171">
                  <c:v>871</c:v>
                </c:pt>
                <c:pt idx="1172">
                  <c:v>872</c:v>
                </c:pt>
                <c:pt idx="1173">
                  <c:v>873</c:v>
                </c:pt>
                <c:pt idx="1174">
                  <c:v>874</c:v>
                </c:pt>
                <c:pt idx="1175">
                  <c:v>875</c:v>
                </c:pt>
                <c:pt idx="1176">
                  <c:v>876</c:v>
                </c:pt>
                <c:pt idx="1177">
                  <c:v>877</c:v>
                </c:pt>
                <c:pt idx="1178">
                  <c:v>878</c:v>
                </c:pt>
                <c:pt idx="1179">
                  <c:v>879</c:v>
                </c:pt>
                <c:pt idx="1180">
                  <c:v>880</c:v>
                </c:pt>
                <c:pt idx="1181">
                  <c:v>881</c:v>
                </c:pt>
                <c:pt idx="1182">
                  <c:v>882</c:v>
                </c:pt>
                <c:pt idx="1183">
                  <c:v>883</c:v>
                </c:pt>
                <c:pt idx="1184">
                  <c:v>884</c:v>
                </c:pt>
                <c:pt idx="1185">
                  <c:v>885</c:v>
                </c:pt>
                <c:pt idx="1186">
                  <c:v>886</c:v>
                </c:pt>
                <c:pt idx="1187">
                  <c:v>887</c:v>
                </c:pt>
                <c:pt idx="1188">
                  <c:v>888</c:v>
                </c:pt>
                <c:pt idx="1189">
                  <c:v>889</c:v>
                </c:pt>
                <c:pt idx="1190">
                  <c:v>890</c:v>
                </c:pt>
                <c:pt idx="1191">
                  <c:v>891</c:v>
                </c:pt>
                <c:pt idx="1192">
                  <c:v>892</c:v>
                </c:pt>
                <c:pt idx="1193">
                  <c:v>893</c:v>
                </c:pt>
                <c:pt idx="1194">
                  <c:v>894</c:v>
                </c:pt>
                <c:pt idx="1195">
                  <c:v>895</c:v>
                </c:pt>
                <c:pt idx="1196">
                  <c:v>896</c:v>
                </c:pt>
                <c:pt idx="1197">
                  <c:v>897</c:v>
                </c:pt>
                <c:pt idx="1198">
                  <c:v>898</c:v>
                </c:pt>
                <c:pt idx="1199">
                  <c:v>899</c:v>
                </c:pt>
                <c:pt idx="1200">
                  <c:v>900</c:v>
                </c:pt>
                <c:pt idx="1201">
                  <c:v>901</c:v>
                </c:pt>
                <c:pt idx="1202">
                  <c:v>902</c:v>
                </c:pt>
                <c:pt idx="1203">
                  <c:v>903</c:v>
                </c:pt>
                <c:pt idx="1204">
                  <c:v>904</c:v>
                </c:pt>
                <c:pt idx="1205">
                  <c:v>905</c:v>
                </c:pt>
                <c:pt idx="1206">
                  <c:v>906</c:v>
                </c:pt>
                <c:pt idx="1207">
                  <c:v>907</c:v>
                </c:pt>
                <c:pt idx="1208">
                  <c:v>908</c:v>
                </c:pt>
                <c:pt idx="1209">
                  <c:v>909</c:v>
                </c:pt>
                <c:pt idx="1210">
                  <c:v>910</c:v>
                </c:pt>
                <c:pt idx="1211">
                  <c:v>911</c:v>
                </c:pt>
                <c:pt idx="1212">
                  <c:v>912</c:v>
                </c:pt>
                <c:pt idx="1213">
                  <c:v>913</c:v>
                </c:pt>
                <c:pt idx="1214">
                  <c:v>914</c:v>
                </c:pt>
                <c:pt idx="1215">
                  <c:v>915</c:v>
                </c:pt>
                <c:pt idx="1216">
                  <c:v>916</c:v>
                </c:pt>
                <c:pt idx="1217">
                  <c:v>917</c:v>
                </c:pt>
                <c:pt idx="1218">
                  <c:v>918</c:v>
                </c:pt>
                <c:pt idx="1219">
                  <c:v>919</c:v>
                </c:pt>
                <c:pt idx="1220">
                  <c:v>920</c:v>
                </c:pt>
                <c:pt idx="1221">
                  <c:v>921</c:v>
                </c:pt>
                <c:pt idx="1222">
                  <c:v>922</c:v>
                </c:pt>
                <c:pt idx="1223">
                  <c:v>923</c:v>
                </c:pt>
                <c:pt idx="1224">
                  <c:v>924</c:v>
                </c:pt>
                <c:pt idx="1225">
                  <c:v>925</c:v>
                </c:pt>
                <c:pt idx="1226">
                  <c:v>926</c:v>
                </c:pt>
                <c:pt idx="1227">
                  <c:v>927</c:v>
                </c:pt>
                <c:pt idx="1228">
                  <c:v>928</c:v>
                </c:pt>
                <c:pt idx="1229">
                  <c:v>929</c:v>
                </c:pt>
                <c:pt idx="1230">
                  <c:v>930</c:v>
                </c:pt>
                <c:pt idx="1231">
                  <c:v>931</c:v>
                </c:pt>
                <c:pt idx="1232">
                  <c:v>932</c:v>
                </c:pt>
                <c:pt idx="1233">
                  <c:v>933</c:v>
                </c:pt>
                <c:pt idx="1234">
                  <c:v>934</c:v>
                </c:pt>
                <c:pt idx="1235">
                  <c:v>935</c:v>
                </c:pt>
                <c:pt idx="1236">
                  <c:v>936</c:v>
                </c:pt>
                <c:pt idx="1237">
                  <c:v>937</c:v>
                </c:pt>
                <c:pt idx="1238">
                  <c:v>938</c:v>
                </c:pt>
                <c:pt idx="1239">
                  <c:v>939</c:v>
                </c:pt>
                <c:pt idx="1240">
                  <c:v>940</c:v>
                </c:pt>
                <c:pt idx="1241">
                  <c:v>941</c:v>
                </c:pt>
                <c:pt idx="1242">
                  <c:v>942</c:v>
                </c:pt>
                <c:pt idx="1243">
                  <c:v>943</c:v>
                </c:pt>
                <c:pt idx="1244">
                  <c:v>944</c:v>
                </c:pt>
                <c:pt idx="1245">
                  <c:v>945</c:v>
                </c:pt>
                <c:pt idx="1246">
                  <c:v>946</c:v>
                </c:pt>
                <c:pt idx="1247">
                  <c:v>947</c:v>
                </c:pt>
                <c:pt idx="1248">
                  <c:v>948</c:v>
                </c:pt>
                <c:pt idx="1249">
                  <c:v>949</c:v>
                </c:pt>
                <c:pt idx="1250">
                  <c:v>950</c:v>
                </c:pt>
                <c:pt idx="1251">
                  <c:v>951</c:v>
                </c:pt>
                <c:pt idx="1252">
                  <c:v>952</c:v>
                </c:pt>
                <c:pt idx="1253">
                  <c:v>953</c:v>
                </c:pt>
                <c:pt idx="1254">
                  <c:v>954</c:v>
                </c:pt>
                <c:pt idx="1255">
                  <c:v>955</c:v>
                </c:pt>
                <c:pt idx="1256">
                  <c:v>956</c:v>
                </c:pt>
                <c:pt idx="1257">
                  <c:v>957</c:v>
                </c:pt>
                <c:pt idx="1258">
                  <c:v>958</c:v>
                </c:pt>
                <c:pt idx="1259">
                  <c:v>959</c:v>
                </c:pt>
                <c:pt idx="1260">
                  <c:v>960</c:v>
                </c:pt>
                <c:pt idx="1261">
                  <c:v>961</c:v>
                </c:pt>
                <c:pt idx="1262">
                  <c:v>962</c:v>
                </c:pt>
                <c:pt idx="1263">
                  <c:v>963</c:v>
                </c:pt>
                <c:pt idx="1264">
                  <c:v>964</c:v>
                </c:pt>
                <c:pt idx="1265">
                  <c:v>965</c:v>
                </c:pt>
                <c:pt idx="1266">
                  <c:v>966</c:v>
                </c:pt>
                <c:pt idx="1267">
                  <c:v>967</c:v>
                </c:pt>
                <c:pt idx="1268">
                  <c:v>968</c:v>
                </c:pt>
                <c:pt idx="1269">
                  <c:v>969</c:v>
                </c:pt>
                <c:pt idx="1270">
                  <c:v>970</c:v>
                </c:pt>
                <c:pt idx="1271">
                  <c:v>971</c:v>
                </c:pt>
                <c:pt idx="1272">
                  <c:v>972</c:v>
                </c:pt>
                <c:pt idx="1273">
                  <c:v>973</c:v>
                </c:pt>
                <c:pt idx="1274">
                  <c:v>974</c:v>
                </c:pt>
                <c:pt idx="1275">
                  <c:v>975</c:v>
                </c:pt>
                <c:pt idx="1276">
                  <c:v>976</c:v>
                </c:pt>
                <c:pt idx="1277">
                  <c:v>977</c:v>
                </c:pt>
                <c:pt idx="1278">
                  <c:v>978</c:v>
                </c:pt>
                <c:pt idx="1279">
                  <c:v>979</c:v>
                </c:pt>
                <c:pt idx="1280">
                  <c:v>980</c:v>
                </c:pt>
                <c:pt idx="1281">
                  <c:v>981</c:v>
                </c:pt>
                <c:pt idx="1282">
                  <c:v>982</c:v>
                </c:pt>
                <c:pt idx="1283">
                  <c:v>983</c:v>
                </c:pt>
                <c:pt idx="1284">
                  <c:v>984</c:v>
                </c:pt>
                <c:pt idx="1285">
                  <c:v>985</c:v>
                </c:pt>
                <c:pt idx="1286">
                  <c:v>986</c:v>
                </c:pt>
                <c:pt idx="1287">
                  <c:v>987</c:v>
                </c:pt>
                <c:pt idx="1288">
                  <c:v>988</c:v>
                </c:pt>
                <c:pt idx="1289">
                  <c:v>989</c:v>
                </c:pt>
                <c:pt idx="1290">
                  <c:v>990</c:v>
                </c:pt>
                <c:pt idx="1291">
                  <c:v>991</c:v>
                </c:pt>
                <c:pt idx="1292">
                  <c:v>992</c:v>
                </c:pt>
                <c:pt idx="1293">
                  <c:v>993</c:v>
                </c:pt>
                <c:pt idx="1294">
                  <c:v>994</c:v>
                </c:pt>
                <c:pt idx="1295">
                  <c:v>995</c:v>
                </c:pt>
                <c:pt idx="1296">
                  <c:v>996</c:v>
                </c:pt>
                <c:pt idx="1297">
                  <c:v>997</c:v>
                </c:pt>
                <c:pt idx="1298">
                  <c:v>998</c:v>
                </c:pt>
                <c:pt idx="1299">
                  <c:v>999</c:v>
                </c:pt>
                <c:pt idx="1300">
                  <c:v>1000</c:v>
                </c:pt>
                <c:pt idx="1301">
                  <c:v>1001</c:v>
                </c:pt>
                <c:pt idx="1302">
                  <c:v>1002</c:v>
                </c:pt>
                <c:pt idx="1303">
                  <c:v>1003</c:v>
                </c:pt>
                <c:pt idx="1304">
                  <c:v>1004</c:v>
                </c:pt>
                <c:pt idx="1305">
                  <c:v>1005</c:v>
                </c:pt>
                <c:pt idx="1306">
                  <c:v>1006</c:v>
                </c:pt>
                <c:pt idx="1307">
                  <c:v>1007</c:v>
                </c:pt>
                <c:pt idx="1308">
                  <c:v>1008</c:v>
                </c:pt>
                <c:pt idx="1309">
                  <c:v>1009</c:v>
                </c:pt>
                <c:pt idx="1310">
                  <c:v>1010</c:v>
                </c:pt>
                <c:pt idx="1311">
                  <c:v>1011</c:v>
                </c:pt>
                <c:pt idx="1312">
                  <c:v>1012</c:v>
                </c:pt>
                <c:pt idx="1313">
                  <c:v>1013</c:v>
                </c:pt>
                <c:pt idx="1314">
                  <c:v>1014</c:v>
                </c:pt>
                <c:pt idx="1315">
                  <c:v>1015</c:v>
                </c:pt>
                <c:pt idx="1316">
                  <c:v>1016</c:v>
                </c:pt>
                <c:pt idx="1317">
                  <c:v>1017</c:v>
                </c:pt>
                <c:pt idx="1318">
                  <c:v>1018</c:v>
                </c:pt>
                <c:pt idx="1319">
                  <c:v>1019</c:v>
                </c:pt>
                <c:pt idx="1320">
                  <c:v>1020</c:v>
                </c:pt>
                <c:pt idx="1321">
                  <c:v>1021</c:v>
                </c:pt>
                <c:pt idx="1322">
                  <c:v>1022</c:v>
                </c:pt>
                <c:pt idx="1323">
                  <c:v>1023</c:v>
                </c:pt>
                <c:pt idx="1324">
                  <c:v>1024</c:v>
                </c:pt>
                <c:pt idx="1325">
                  <c:v>1025</c:v>
                </c:pt>
                <c:pt idx="1326">
                  <c:v>1026</c:v>
                </c:pt>
                <c:pt idx="1327">
                  <c:v>1027</c:v>
                </c:pt>
                <c:pt idx="1328">
                  <c:v>1028</c:v>
                </c:pt>
                <c:pt idx="1329">
                  <c:v>1029</c:v>
                </c:pt>
                <c:pt idx="1330">
                  <c:v>1030</c:v>
                </c:pt>
                <c:pt idx="1331">
                  <c:v>1031</c:v>
                </c:pt>
                <c:pt idx="1332">
                  <c:v>1032</c:v>
                </c:pt>
                <c:pt idx="1333">
                  <c:v>1033</c:v>
                </c:pt>
                <c:pt idx="1334">
                  <c:v>1034</c:v>
                </c:pt>
                <c:pt idx="1335">
                  <c:v>1035</c:v>
                </c:pt>
                <c:pt idx="1336">
                  <c:v>1036</c:v>
                </c:pt>
                <c:pt idx="1337">
                  <c:v>1037</c:v>
                </c:pt>
                <c:pt idx="1338">
                  <c:v>1038</c:v>
                </c:pt>
                <c:pt idx="1339">
                  <c:v>1039</c:v>
                </c:pt>
                <c:pt idx="1340">
                  <c:v>1040</c:v>
                </c:pt>
                <c:pt idx="1341">
                  <c:v>1041</c:v>
                </c:pt>
                <c:pt idx="1342">
                  <c:v>1042</c:v>
                </c:pt>
                <c:pt idx="1343">
                  <c:v>1043</c:v>
                </c:pt>
                <c:pt idx="1344">
                  <c:v>1044</c:v>
                </c:pt>
                <c:pt idx="1345">
                  <c:v>1045</c:v>
                </c:pt>
                <c:pt idx="1346">
                  <c:v>1046</c:v>
                </c:pt>
                <c:pt idx="1347">
                  <c:v>1047</c:v>
                </c:pt>
                <c:pt idx="1348">
                  <c:v>1048</c:v>
                </c:pt>
                <c:pt idx="1349">
                  <c:v>1049</c:v>
                </c:pt>
                <c:pt idx="1350">
                  <c:v>1050</c:v>
                </c:pt>
                <c:pt idx="1351">
                  <c:v>1051</c:v>
                </c:pt>
                <c:pt idx="1352">
                  <c:v>1052</c:v>
                </c:pt>
                <c:pt idx="1353">
                  <c:v>1053</c:v>
                </c:pt>
                <c:pt idx="1354">
                  <c:v>1054</c:v>
                </c:pt>
                <c:pt idx="1355">
                  <c:v>1055</c:v>
                </c:pt>
                <c:pt idx="1356">
                  <c:v>1056</c:v>
                </c:pt>
                <c:pt idx="1357">
                  <c:v>1057</c:v>
                </c:pt>
                <c:pt idx="1358">
                  <c:v>1058</c:v>
                </c:pt>
                <c:pt idx="1359">
                  <c:v>1059</c:v>
                </c:pt>
                <c:pt idx="1360">
                  <c:v>1060</c:v>
                </c:pt>
                <c:pt idx="1361">
                  <c:v>1061</c:v>
                </c:pt>
                <c:pt idx="1362">
                  <c:v>1062</c:v>
                </c:pt>
                <c:pt idx="1363">
                  <c:v>1063</c:v>
                </c:pt>
                <c:pt idx="1364">
                  <c:v>1064</c:v>
                </c:pt>
                <c:pt idx="1365">
                  <c:v>1065</c:v>
                </c:pt>
                <c:pt idx="1366">
                  <c:v>1066</c:v>
                </c:pt>
                <c:pt idx="1367">
                  <c:v>1067</c:v>
                </c:pt>
                <c:pt idx="1368">
                  <c:v>1068</c:v>
                </c:pt>
                <c:pt idx="1369">
                  <c:v>1069</c:v>
                </c:pt>
                <c:pt idx="1370">
                  <c:v>1070</c:v>
                </c:pt>
                <c:pt idx="1371">
                  <c:v>1071</c:v>
                </c:pt>
                <c:pt idx="1372">
                  <c:v>1072</c:v>
                </c:pt>
                <c:pt idx="1373">
                  <c:v>1073</c:v>
                </c:pt>
                <c:pt idx="1374">
                  <c:v>1074</c:v>
                </c:pt>
                <c:pt idx="1375">
                  <c:v>1075</c:v>
                </c:pt>
                <c:pt idx="1376">
                  <c:v>1076</c:v>
                </c:pt>
                <c:pt idx="1377">
                  <c:v>1077</c:v>
                </c:pt>
                <c:pt idx="1378">
                  <c:v>1078</c:v>
                </c:pt>
                <c:pt idx="1379">
                  <c:v>1079</c:v>
                </c:pt>
                <c:pt idx="1380">
                  <c:v>1080</c:v>
                </c:pt>
                <c:pt idx="1381">
                  <c:v>1081</c:v>
                </c:pt>
                <c:pt idx="1382">
                  <c:v>1082</c:v>
                </c:pt>
                <c:pt idx="1383">
                  <c:v>1083</c:v>
                </c:pt>
                <c:pt idx="1384">
                  <c:v>1084</c:v>
                </c:pt>
                <c:pt idx="1385">
                  <c:v>1085</c:v>
                </c:pt>
                <c:pt idx="1386">
                  <c:v>1086</c:v>
                </c:pt>
                <c:pt idx="1387">
                  <c:v>1087</c:v>
                </c:pt>
                <c:pt idx="1388">
                  <c:v>1088</c:v>
                </c:pt>
                <c:pt idx="1389">
                  <c:v>1089</c:v>
                </c:pt>
                <c:pt idx="1390">
                  <c:v>1090</c:v>
                </c:pt>
                <c:pt idx="1391">
                  <c:v>1091</c:v>
                </c:pt>
                <c:pt idx="1392">
                  <c:v>1092</c:v>
                </c:pt>
                <c:pt idx="1393">
                  <c:v>1093</c:v>
                </c:pt>
                <c:pt idx="1394">
                  <c:v>1094</c:v>
                </c:pt>
                <c:pt idx="1395">
                  <c:v>1095</c:v>
                </c:pt>
                <c:pt idx="1396">
                  <c:v>1096</c:v>
                </c:pt>
                <c:pt idx="1397">
                  <c:v>1097</c:v>
                </c:pt>
                <c:pt idx="1398">
                  <c:v>1098</c:v>
                </c:pt>
                <c:pt idx="1399">
                  <c:v>1099</c:v>
                </c:pt>
                <c:pt idx="1400">
                  <c:v>1100</c:v>
                </c:pt>
                <c:pt idx="1401">
                  <c:v>1101</c:v>
                </c:pt>
                <c:pt idx="1402">
                  <c:v>1102</c:v>
                </c:pt>
                <c:pt idx="1403">
                  <c:v>1103</c:v>
                </c:pt>
                <c:pt idx="1404">
                  <c:v>1104</c:v>
                </c:pt>
                <c:pt idx="1405">
                  <c:v>1105</c:v>
                </c:pt>
                <c:pt idx="1406">
                  <c:v>1106</c:v>
                </c:pt>
                <c:pt idx="1407">
                  <c:v>1107</c:v>
                </c:pt>
                <c:pt idx="1408">
                  <c:v>1108</c:v>
                </c:pt>
                <c:pt idx="1409">
                  <c:v>1109</c:v>
                </c:pt>
                <c:pt idx="1410">
                  <c:v>1110</c:v>
                </c:pt>
                <c:pt idx="1411">
                  <c:v>1111</c:v>
                </c:pt>
                <c:pt idx="1412">
                  <c:v>1112</c:v>
                </c:pt>
                <c:pt idx="1413">
                  <c:v>1113</c:v>
                </c:pt>
                <c:pt idx="1414">
                  <c:v>1114</c:v>
                </c:pt>
                <c:pt idx="1415">
                  <c:v>1115</c:v>
                </c:pt>
                <c:pt idx="1416">
                  <c:v>1116</c:v>
                </c:pt>
                <c:pt idx="1417">
                  <c:v>1117</c:v>
                </c:pt>
                <c:pt idx="1418">
                  <c:v>1118</c:v>
                </c:pt>
                <c:pt idx="1419">
                  <c:v>1119</c:v>
                </c:pt>
                <c:pt idx="1420">
                  <c:v>1120</c:v>
                </c:pt>
                <c:pt idx="1421">
                  <c:v>1121</c:v>
                </c:pt>
                <c:pt idx="1422">
                  <c:v>1122</c:v>
                </c:pt>
                <c:pt idx="1423">
                  <c:v>1123</c:v>
                </c:pt>
                <c:pt idx="1424">
                  <c:v>1124</c:v>
                </c:pt>
                <c:pt idx="1425">
                  <c:v>1125</c:v>
                </c:pt>
                <c:pt idx="1426">
                  <c:v>1126</c:v>
                </c:pt>
                <c:pt idx="1427">
                  <c:v>1127</c:v>
                </c:pt>
                <c:pt idx="1428">
                  <c:v>1128</c:v>
                </c:pt>
                <c:pt idx="1429">
                  <c:v>1129</c:v>
                </c:pt>
                <c:pt idx="1430">
                  <c:v>1130</c:v>
                </c:pt>
                <c:pt idx="1431">
                  <c:v>1131</c:v>
                </c:pt>
                <c:pt idx="1432">
                  <c:v>1132</c:v>
                </c:pt>
                <c:pt idx="1433">
                  <c:v>1133</c:v>
                </c:pt>
                <c:pt idx="1434">
                  <c:v>1134</c:v>
                </c:pt>
                <c:pt idx="1435">
                  <c:v>1135</c:v>
                </c:pt>
                <c:pt idx="1436">
                  <c:v>1136</c:v>
                </c:pt>
                <c:pt idx="1437">
                  <c:v>1137</c:v>
                </c:pt>
                <c:pt idx="1438">
                  <c:v>1138</c:v>
                </c:pt>
                <c:pt idx="1439">
                  <c:v>1139</c:v>
                </c:pt>
                <c:pt idx="1440">
                  <c:v>1140</c:v>
                </c:pt>
                <c:pt idx="1441">
                  <c:v>1141</c:v>
                </c:pt>
                <c:pt idx="1442">
                  <c:v>1142</c:v>
                </c:pt>
                <c:pt idx="1443">
                  <c:v>1143</c:v>
                </c:pt>
                <c:pt idx="1444">
                  <c:v>1144</c:v>
                </c:pt>
                <c:pt idx="1445">
                  <c:v>1145</c:v>
                </c:pt>
                <c:pt idx="1446">
                  <c:v>1146</c:v>
                </c:pt>
                <c:pt idx="1447">
                  <c:v>1147</c:v>
                </c:pt>
                <c:pt idx="1448">
                  <c:v>1148</c:v>
                </c:pt>
                <c:pt idx="1449">
                  <c:v>1149</c:v>
                </c:pt>
                <c:pt idx="1450">
                  <c:v>1150</c:v>
                </c:pt>
                <c:pt idx="1451">
                  <c:v>1151</c:v>
                </c:pt>
                <c:pt idx="1452">
                  <c:v>1152</c:v>
                </c:pt>
                <c:pt idx="1453">
                  <c:v>1153</c:v>
                </c:pt>
                <c:pt idx="1454">
                  <c:v>1154</c:v>
                </c:pt>
                <c:pt idx="1455">
                  <c:v>1155</c:v>
                </c:pt>
                <c:pt idx="1456">
                  <c:v>1156</c:v>
                </c:pt>
                <c:pt idx="1457">
                  <c:v>1157</c:v>
                </c:pt>
                <c:pt idx="1458">
                  <c:v>1158</c:v>
                </c:pt>
                <c:pt idx="1459">
                  <c:v>1159</c:v>
                </c:pt>
                <c:pt idx="1460">
                  <c:v>1160</c:v>
                </c:pt>
                <c:pt idx="1461">
                  <c:v>1161</c:v>
                </c:pt>
                <c:pt idx="1462">
                  <c:v>1162</c:v>
                </c:pt>
                <c:pt idx="1463">
                  <c:v>1163</c:v>
                </c:pt>
                <c:pt idx="1464">
                  <c:v>1164</c:v>
                </c:pt>
                <c:pt idx="1465">
                  <c:v>1165</c:v>
                </c:pt>
                <c:pt idx="1466">
                  <c:v>1166</c:v>
                </c:pt>
                <c:pt idx="1467">
                  <c:v>1167</c:v>
                </c:pt>
                <c:pt idx="1468">
                  <c:v>1168</c:v>
                </c:pt>
                <c:pt idx="1469">
                  <c:v>1169</c:v>
                </c:pt>
                <c:pt idx="1470">
                  <c:v>1170</c:v>
                </c:pt>
                <c:pt idx="1471">
                  <c:v>1171</c:v>
                </c:pt>
                <c:pt idx="1472">
                  <c:v>1172</c:v>
                </c:pt>
                <c:pt idx="1473">
                  <c:v>1173</c:v>
                </c:pt>
                <c:pt idx="1474">
                  <c:v>1174</c:v>
                </c:pt>
                <c:pt idx="1475">
                  <c:v>1175</c:v>
                </c:pt>
                <c:pt idx="1476">
                  <c:v>1176</c:v>
                </c:pt>
                <c:pt idx="1477">
                  <c:v>1177</c:v>
                </c:pt>
                <c:pt idx="1478">
                  <c:v>1178</c:v>
                </c:pt>
                <c:pt idx="1479">
                  <c:v>1179</c:v>
                </c:pt>
                <c:pt idx="1480">
                  <c:v>1180</c:v>
                </c:pt>
                <c:pt idx="1481">
                  <c:v>1181</c:v>
                </c:pt>
                <c:pt idx="1482">
                  <c:v>1182</c:v>
                </c:pt>
                <c:pt idx="1483">
                  <c:v>1183</c:v>
                </c:pt>
                <c:pt idx="1484">
                  <c:v>1184</c:v>
                </c:pt>
                <c:pt idx="1485">
                  <c:v>1185</c:v>
                </c:pt>
                <c:pt idx="1486">
                  <c:v>1186</c:v>
                </c:pt>
                <c:pt idx="1487">
                  <c:v>1187</c:v>
                </c:pt>
                <c:pt idx="1488">
                  <c:v>1188</c:v>
                </c:pt>
                <c:pt idx="1489">
                  <c:v>1189</c:v>
                </c:pt>
                <c:pt idx="1490">
                  <c:v>1190</c:v>
                </c:pt>
                <c:pt idx="1491">
                  <c:v>1191</c:v>
                </c:pt>
                <c:pt idx="1492">
                  <c:v>1192</c:v>
                </c:pt>
                <c:pt idx="1493">
                  <c:v>1193</c:v>
                </c:pt>
                <c:pt idx="1494">
                  <c:v>1194</c:v>
                </c:pt>
                <c:pt idx="1495">
                  <c:v>1195</c:v>
                </c:pt>
                <c:pt idx="1496">
                  <c:v>1196</c:v>
                </c:pt>
                <c:pt idx="1497">
                  <c:v>1197</c:v>
                </c:pt>
                <c:pt idx="1498">
                  <c:v>1198</c:v>
                </c:pt>
                <c:pt idx="1499">
                  <c:v>1199</c:v>
                </c:pt>
                <c:pt idx="1500">
                  <c:v>1200</c:v>
                </c:pt>
                <c:pt idx="1501">
                  <c:v>1201</c:v>
                </c:pt>
                <c:pt idx="1502">
                  <c:v>1202</c:v>
                </c:pt>
                <c:pt idx="1503">
                  <c:v>1203</c:v>
                </c:pt>
                <c:pt idx="1504">
                  <c:v>1204</c:v>
                </c:pt>
                <c:pt idx="1505">
                  <c:v>1205</c:v>
                </c:pt>
                <c:pt idx="1506">
                  <c:v>1206</c:v>
                </c:pt>
                <c:pt idx="1507">
                  <c:v>1207</c:v>
                </c:pt>
                <c:pt idx="1508">
                  <c:v>1208</c:v>
                </c:pt>
                <c:pt idx="1509">
                  <c:v>1209</c:v>
                </c:pt>
                <c:pt idx="1510">
                  <c:v>1210</c:v>
                </c:pt>
                <c:pt idx="1511">
                  <c:v>1211</c:v>
                </c:pt>
                <c:pt idx="1512">
                  <c:v>1212</c:v>
                </c:pt>
                <c:pt idx="1513">
                  <c:v>1213</c:v>
                </c:pt>
                <c:pt idx="1514">
                  <c:v>1214</c:v>
                </c:pt>
                <c:pt idx="1515">
                  <c:v>1215</c:v>
                </c:pt>
                <c:pt idx="1516">
                  <c:v>1216</c:v>
                </c:pt>
                <c:pt idx="1517">
                  <c:v>1217</c:v>
                </c:pt>
                <c:pt idx="1518">
                  <c:v>1218</c:v>
                </c:pt>
                <c:pt idx="1519">
                  <c:v>1219</c:v>
                </c:pt>
                <c:pt idx="1520">
                  <c:v>1220</c:v>
                </c:pt>
                <c:pt idx="1521">
                  <c:v>1221</c:v>
                </c:pt>
                <c:pt idx="1522">
                  <c:v>1222</c:v>
                </c:pt>
                <c:pt idx="1523">
                  <c:v>1223</c:v>
                </c:pt>
                <c:pt idx="1524">
                  <c:v>1224</c:v>
                </c:pt>
                <c:pt idx="1525">
                  <c:v>1225</c:v>
                </c:pt>
                <c:pt idx="1526">
                  <c:v>1226</c:v>
                </c:pt>
                <c:pt idx="1527">
                  <c:v>1227</c:v>
                </c:pt>
                <c:pt idx="1528">
                  <c:v>1228</c:v>
                </c:pt>
                <c:pt idx="1529">
                  <c:v>1229</c:v>
                </c:pt>
                <c:pt idx="1530">
                  <c:v>1230</c:v>
                </c:pt>
                <c:pt idx="1531">
                  <c:v>1231</c:v>
                </c:pt>
                <c:pt idx="1532">
                  <c:v>1232</c:v>
                </c:pt>
                <c:pt idx="1533">
                  <c:v>1233</c:v>
                </c:pt>
                <c:pt idx="1534">
                  <c:v>1234</c:v>
                </c:pt>
                <c:pt idx="1535">
                  <c:v>1235</c:v>
                </c:pt>
                <c:pt idx="1536">
                  <c:v>1236</c:v>
                </c:pt>
                <c:pt idx="1537">
                  <c:v>1237</c:v>
                </c:pt>
                <c:pt idx="1538">
                  <c:v>1238</c:v>
                </c:pt>
                <c:pt idx="1539">
                  <c:v>1239</c:v>
                </c:pt>
                <c:pt idx="1540">
                  <c:v>1240</c:v>
                </c:pt>
                <c:pt idx="1541">
                  <c:v>1241</c:v>
                </c:pt>
                <c:pt idx="1542">
                  <c:v>1242</c:v>
                </c:pt>
                <c:pt idx="1543">
                  <c:v>1243</c:v>
                </c:pt>
                <c:pt idx="1544">
                  <c:v>1244</c:v>
                </c:pt>
                <c:pt idx="1545">
                  <c:v>1245</c:v>
                </c:pt>
                <c:pt idx="1546">
                  <c:v>1246</c:v>
                </c:pt>
                <c:pt idx="1547">
                  <c:v>1247</c:v>
                </c:pt>
                <c:pt idx="1548">
                  <c:v>1248</c:v>
                </c:pt>
                <c:pt idx="1549">
                  <c:v>1249</c:v>
                </c:pt>
                <c:pt idx="1550">
                  <c:v>1250</c:v>
                </c:pt>
                <c:pt idx="1551">
                  <c:v>1251</c:v>
                </c:pt>
                <c:pt idx="1552">
                  <c:v>1252</c:v>
                </c:pt>
                <c:pt idx="1553">
                  <c:v>1253</c:v>
                </c:pt>
                <c:pt idx="1554">
                  <c:v>1254</c:v>
                </c:pt>
                <c:pt idx="1555">
                  <c:v>1255</c:v>
                </c:pt>
                <c:pt idx="1556">
                  <c:v>1256</c:v>
                </c:pt>
                <c:pt idx="1557">
                  <c:v>1257</c:v>
                </c:pt>
                <c:pt idx="1558">
                  <c:v>1258</c:v>
                </c:pt>
                <c:pt idx="1559">
                  <c:v>1259</c:v>
                </c:pt>
                <c:pt idx="1560">
                  <c:v>1260</c:v>
                </c:pt>
                <c:pt idx="1561">
                  <c:v>1261</c:v>
                </c:pt>
                <c:pt idx="1562">
                  <c:v>1262</c:v>
                </c:pt>
                <c:pt idx="1563">
                  <c:v>1263</c:v>
                </c:pt>
                <c:pt idx="1564">
                  <c:v>1264</c:v>
                </c:pt>
                <c:pt idx="1565">
                  <c:v>1265</c:v>
                </c:pt>
                <c:pt idx="1566">
                  <c:v>1266</c:v>
                </c:pt>
                <c:pt idx="1567">
                  <c:v>1267</c:v>
                </c:pt>
                <c:pt idx="1568">
                  <c:v>1268</c:v>
                </c:pt>
                <c:pt idx="1569">
                  <c:v>1269</c:v>
                </c:pt>
                <c:pt idx="1570">
                  <c:v>1270</c:v>
                </c:pt>
                <c:pt idx="1571">
                  <c:v>1271</c:v>
                </c:pt>
                <c:pt idx="1572">
                  <c:v>1272</c:v>
                </c:pt>
                <c:pt idx="1573">
                  <c:v>1273</c:v>
                </c:pt>
                <c:pt idx="1574">
                  <c:v>1274</c:v>
                </c:pt>
                <c:pt idx="1575">
                  <c:v>1275</c:v>
                </c:pt>
                <c:pt idx="1576">
                  <c:v>1276</c:v>
                </c:pt>
                <c:pt idx="1577">
                  <c:v>1277</c:v>
                </c:pt>
                <c:pt idx="1578">
                  <c:v>1278</c:v>
                </c:pt>
                <c:pt idx="1579">
                  <c:v>1279</c:v>
                </c:pt>
                <c:pt idx="1580">
                  <c:v>1280</c:v>
                </c:pt>
                <c:pt idx="1581">
                  <c:v>1281</c:v>
                </c:pt>
                <c:pt idx="1582">
                  <c:v>1282</c:v>
                </c:pt>
                <c:pt idx="1583">
                  <c:v>1283</c:v>
                </c:pt>
                <c:pt idx="1584">
                  <c:v>1284</c:v>
                </c:pt>
                <c:pt idx="1585">
                  <c:v>1285</c:v>
                </c:pt>
                <c:pt idx="1586">
                  <c:v>1286</c:v>
                </c:pt>
                <c:pt idx="1587">
                  <c:v>1287</c:v>
                </c:pt>
                <c:pt idx="1588">
                  <c:v>1288</c:v>
                </c:pt>
                <c:pt idx="1589">
                  <c:v>1289</c:v>
                </c:pt>
                <c:pt idx="1590">
                  <c:v>1290</c:v>
                </c:pt>
                <c:pt idx="1591">
                  <c:v>1291</c:v>
                </c:pt>
                <c:pt idx="1592">
                  <c:v>1292</c:v>
                </c:pt>
                <c:pt idx="1593">
                  <c:v>1293</c:v>
                </c:pt>
                <c:pt idx="1594">
                  <c:v>1294</c:v>
                </c:pt>
                <c:pt idx="1595">
                  <c:v>1295</c:v>
                </c:pt>
                <c:pt idx="1596">
                  <c:v>1296</c:v>
                </c:pt>
                <c:pt idx="1597">
                  <c:v>1297</c:v>
                </c:pt>
                <c:pt idx="1598">
                  <c:v>1298</c:v>
                </c:pt>
                <c:pt idx="1599">
                  <c:v>1299</c:v>
                </c:pt>
                <c:pt idx="1600">
                  <c:v>1300</c:v>
                </c:pt>
                <c:pt idx="1601">
                  <c:v>1301</c:v>
                </c:pt>
                <c:pt idx="1602">
                  <c:v>1302</c:v>
                </c:pt>
                <c:pt idx="1603">
                  <c:v>1303</c:v>
                </c:pt>
                <c:pt idx="1604">
                  <c:v>1304</c:v>
                </c:pt>
                <c:pt idx="1605">
                  <c:v>1305</c:v>
                </c:pt>
                <c:pt idx="1606">
                  <c:v>1306</c:v>
                </c:pt>
                <c:pt idx="1607">
                  <c:v>1307</c:v>
                </c:pt>
                <c:pt idx="1608">
                  <c:v>1308</c:v>
                </c:pt>
                <c:pt idx="1609">
                  <c:v>1309</c:v>
                </c:pt>
                <c:pt idx="1610">
                  <c:v>1310</c:v>
                </c:pt>
                <c:pt idx="1611">
                  <c:v>1311</c:v>
                </c:pt>
                <c:pt idx="1612">
                  <c:v>1312</c:v>
                </c:pt>
                <c:pt idx="1613">
                  <c:v>1313</c:v>
                </c:pt>
                <c:pt idx="1614">
                  <c:v>1314</c:v>
                </c:pt>
                <c:pt idx="1615">
                  <c:v>1315</c:v>
                </c:pt>
                <c:pt idx="1616">
                  <c:v>1316</c:v>
                </c:pt>
                <c:pt idx="1617">
                  <c:v>1317</c:v>
                </c:pt>
                <c:pt idx="1618">
                  <c:v>1318</c:v>
                </c:pt>
                <c:pt idx="1619">
                  <c:v>1319</c:v>
                </c:pt>
                <c:pt idx="1620">
                  <c:v>1320</c:v>
                </c:pt>
                <c:pt idx="1621">
                  <c:v>1321</c:v>
                </c:pt>
                <c:pt idx="1622">
                  <c:v>1322</c:v>
                </c:pt>
                <c:pt idx="1623">
                  <c:v>1323</c:v>
                </c:pt>
                <c:pt idx="1624">
                  <c:v>1324</c:v>
                </c:pt>
                <c:pt idx="1625">
                  <c:v>1325</c:v>
                </c:pt>
                <c:pt idx="1626">
                  <c:v>1326</c:v>
                </c:pt>
                <c:pt idx="1627">
                  <c:v>1327</c:v>
                </c:pt>
                <c:pt idx="1628">
                  <c:v>1328</c:v>
                </c:pt>
                <c:pt idx="1629">
                  <c:v>1329</c:v>
                </c:pt>
                <c:pt idx="1630">
                  <c:v>1330</c:v>
                </c:pt>
                <c:pt idx="1631">
                  <c:v>1331</c:v>
                </c:pt>
                <c:pt idx="1632">
                  <c:v>1332</c:v>
                </c:pt>
                <c:pt idx="1633">
                  <c:v>1333</c:v>
                </c:pt>
                <c:pt idx="1634">
                  <c:v>1334</c:v>
                </c:pt>
                <c:pt idx="1635">
                  <c:v>1335</c:v>
                </c:pt>
                <c:pt idx="1636">
                  <c:v>1336</c:v>
                </c:pt>
                <c:pt idx="1637">
                  <c:v>1337</c:v>
                </c:pt>
                <c:pt idx="1638">
                  <c:v>1338</c:v>
                </c:pt>
                <c:pt idx="1639">
                  <c:v>1339</c:v>
                </c:pt>
                <c:pt idx="1640">
                  <c:v>1340</c:v>
                </c:pt>
                <c:pt idx="1641">
                  <c:v>1341</c:v>
                </c:pt>
                <c:pt idx="1642">
                  <c:v>1342</c:v>
                </c:pt>
                <c:pt idx="1643">
                  <c:v>1343</c:v>
                </c:pt>
                <c:pt idx="1644">
                  <c:v>1344</c:v>
                </c:pt>
                <c:pt idx="1645">
                  <c:v>1345</c:v>
                </c:pt>
                <c:pt idx="1646">
                  <c:v>1346</c:v>
                </c:pt>
                <c:pt idx="1647">
                  <c:v>1347</c:v>
                </c:pt>
                <c:pt idx="1648">
                  <c:v>1348</c:v>
                </c:pt>
                <c:pt idx="1649">
                  <c:v>1349</c:v>
                </c:pt>
                <c:pt idx="1650">
                  <c:v>1350</c:v>
                </c:pt>
                <c:pt idx="1651">
                  <c:v>1351</c:v>
                </c:pt>
                <c:pt idx="1652">
                  <c:v>1352</c:v>
                </c:pt>
                <c:pt idx="1653">
                  <c:v>1353</c:v>
                </c:pt>
                <c:pt idx="1654">
                  <c:v>1354</c:v>
                </c:pt>
                <c:pt idx="1655">
                  <c:v>1355</c:v>
                </c:pt>
                <c:pt idx="1656">
                  <c:v>1356</c:v>
                </c:pt>
                <c:pt idx="1657">
                  <c:v>1357</c:v>
                </c:pt>
                <c:pt idx="1658">
                  <c:v>1358</c:v>
                </c:pt>
                <c:pt idx="1659">
                  <c:v>1359</c:v>
                </c:pt>
                <c:pt idx="1660">
                  <c:v>1360</c:v>
                </c:pt>
                <c:pt idx="1661">
                  <c:v>1361</c:v>
                </c:pt>
                <c:pt idx="1662">
                  <c:v>1362</c:v>
                </c:pt>
                <c:pt idx="1663">
                  <c:v>1363</c:v>
                </c:pt>
                <c:pt idx="1664">
                  <c:v>1364</c:v>
                </c:pt>
                <c:pt idx="1665">
                  <c:v>1365</c:v>
                </c:pt>
                <c:pt idx="1666">
                  <c:v>1366</c:v>
                </c:pt>
                <c:pt idx="1667">
                  <c:v>1367</c:v>
                </c:pt>
                <c:pt idx="1668">
                  <c:v>1368</c:v>
                </c:pt>
                <c:pt idx="1669">
                  <c:v>1369</c:v>
                </c:pt>
                <c:pt idx="1670">
                  <c:v>1370</c:v>
                </c:pt>
                <c:pt idx="1671">
                  <c:v>1371</c:v>
                </c:pt>
                <c:pt idx="1672">
                  <c:v>1372</c:v>
                </c:pt>
                <c:pt idx="1673">
                  <c:v>1373</c:v>
                </c:pt>
                <c:pt idx="1674">
                  <c:v>1374</c:v>
                </c:pt>
                <c:pt idx="1675">
                  <c:v>1375</c:v>
                </c:pt>
                <c:pt idx="1676">
                  <c:v>1376</c:v>
                </c:pt>
                <c:pt idx="1677">
                  <c:v>1377</c:v>
                </c:pt>
                <c:pt idx="1678">
                  <c:v>1378</c:v>
                </c:pt>
                <c:pt idx="1679">
                  <c:v>1379</c:v>
                </c:pt>
                <c:pt idx="1680">
                  <c:v>1380</c:v>
                </c:pt>
                <c:pt idx="1681">
                  <c:v>1381</c:v>
                </c:pt>
                <c:pt idx="1682">
                  <c:v>1382</c:v>
                </c:pt>
                <c:pt idx="1683">
                  <c:v>1383</c:v>
                </c:pt>
                <c:pt idx="1684">
                  <c:v>1384</c:v>
                </c:pt>
                <c:pt idx="1685">
                  <c:v>1385</c:v>
                </c:pt>
                <c:pt idx="1686">
                  <c:v>1386</c:v>
                </c:pt>
                <c:pt idx="1687">
                  <c:v>1387</c:v>
                </c:pt>
                <c:pt idx="1688">
                  <c:v>1388</c:v>
                </c:pt>
                <c:pt idx="1689">
                  <c:v>1389</c:v>
                </c:pt>
                <c:pt idx="1690">
                  <c:v>1390</c:v>
                </c:pt>
                <c:pt idx="1691">
                  <c:v>1391</c:v>
                </c:pt>
                <c:pt idx="1692">
                  <c:v>1392</c:v>
                </c:pt>
                <c:pt idx="1693">
                  <c:v>1393</c:v>
                </c:pt>
                <c:pt idx="1694">
                  <c:v>1394</c:v>
                </c:pt>
                <c:pt idx="1695">
                  <c:v>1395</c:v>
                </c:pt>
                <c:pt idx="1696">
                  <c:v>1396</c:v>
                </c:pt>
                <c:pt idx="1697">
                  <c:v>1397</c:v>
                </c:pt>
                <c:pt idx="1698">
                  <c:v>1398</c:v>
                </c:pt>
                <c:pt idx="1699">
                  <c:v>1399</c:v>
                </c:pt>
                <c:pt idx="1700">
                  <c:v>1400</c:v>
                </c:pt>
                <c:pt idx="1701">
                  <c:v>1401</c:v>
                </c:pt>
                <c:pt idx="1702">
                  <c:v>1402</c:v>
                </c:pt>
                <c:pt idx="1703">
                  <c:v>1403</c:v>
                </c:pt>
                <c:pt idx="1704">
                  <c:v>1404</c:v>
                </c:pt>
                <c:pt idx="1705">
                  <c:v>1405</c:v>
                </c:pt>
                <c:pt idx="1706">
                  <c:v>1406</c:v>
                </c:pt>
                <c:pt idx="1707">
                  <c:v>1407</c:v>
                </c:pt>
                <c:pt idx="1708">
                  <c:v>1408</c:v>
                </c:pt>
                <c:pt idx="1709">
                  <c:v>1409</c:v>
                </c:pt>
                <c:pt idx="1710">
                  <c:v>1410</c:v>
                </c:pt>
                <c:pt idx="1711">
                  <c:v>1411</c:v>
                </c:pt>
                <c:pt idx="1712">
                  <c:v>1412</c:v>
                </c:pt>
                <c:pt idx="1713">
                  <c:v>1413</c:v>
                </c:pt>
                <c:pt idx="1714">
                  <c:v>1414</c:v>
                </c:pt>
                <c:pt idx="1715">
                  <c:v>1415</c:v>
                </c:pt>
                <c:pt idx="1716">
                  <c:v>1416</c:v>
                </c:pt>
                <c:pt idx="1717">
                  <c:v>1417</c:v>
                </c:pt>
                <c:pt idx="1718">
                  <c:v>1418</c:v>
                </c:pt>
                <c:pt idx="1719">
                  <c:v>1419</c:v>
                </c:pt>
                <c:pt idx="1720">
                  <c:v>1420</c:v>
                </c:pt>
                <c:pt idx="1721">
                  <c:v>1421</c:v>
                </c:pt>
                <c:pt idx="1722">
                  <c:v>1422</c:v>
                </c:pt>
                <c:pt idx="1723">
                  <c:v>1423</c:v>
                </c:pt>
                <c:pt idx="1724">
                  <c:v>1424</c:v>
                </c:pt>
                <c:pt idx="1725">
                  <c:v>1425</c:v>
                </c:pt>
                <c:pt idx="1726">
                  <c:v>1426</c:v>
                </c:pt>
                <c:pt idx="1727">
                  <c:v>1427</c:v>
                </c:pt>
                <c:pt idx="1728">
                  <c:v>1428</c:v>
                </c:pt>
                <c:pt idx="1729">
                  <c:v>1429</c:v>
                </c:pt>
                <c:pt idx="1730">
                  <c:v>1430</c:v>
                </c:pt>
                <c:pt idx="1731">
                  <c:v>1431</c:v>
                </c:pt>
                <c:pt idx="1732">
                  <c:v>1432</c:v>
                </c:pt>
                <c:pt idx="1733">
                  <c:v>1433</c:v>
                </c:pt>
                <c:pt idx="1734">
                  <c:v>1434</c:v>
                </c:pt>
                <c:pt idx="1735">
                  <c:v>1435</c:v>
                </c:pt>
                <c:pt idx="1736">
                  <c:v>1436</c:v>
                </c:pt>
                <c:pt idx="1737">
                  <c:v>1437</c:v>
                </c:pt>
                <c:pt idx="1738">
                  <c:v>1438</c:v>
                </c:pt>
                <c:pt idx="1739">
                  <c:v>1439</c:v>
                </c:pt>
                <c:pt idx="1740">
                  <c:v>1440</c:v>
                </c:pt>
                <c:pt idx="1741">
                  <c:v>1441</c:v>
                </c:pt>
                <c:pt idx="1742">
                  <c:v>1442</c:v>
                </c:pt>
                <c:pt idx="1743">
                  <c:v>1443</c:v>
                </c:pt>
                <c:pt idx="1744">
                  <c:v>1444</c:v>
                </c:pt>
                <c:pt idx="1745">
                  <c:v>1445</c:v>
                </c:pt>
                <c:pt idx="1746">
                  <c:v>1446</c:v>
                </c:pt>
                <c:pt idx="1747">
                  <c:v>1447</c:v>
                </c:pt>
                <c:pt idx="1748">
                  <c:v>1448</c:v>
                </c:pt>
                <c:pt idx="1749">
                  <c:v>1449</c:v>
                </c:pt>
                <c:pt idx="1750">
                  <c:v>1450</c:v>
                </c:pt>
                <c:pt idx="1751">
                  <c:v>1451</c:v>
                </c:pt>
                <c:pt idx="1752">
                  <c:v>1452</c:v>
                </c:pt>
                <c:pt idx="1753">
                  <c:v>1453</c:v>
                </c:pt>
                <c:pt idx="1754">
                  <c:v>1454</c:v>
                </c:pt>
                <c:pt idx="1755">
                  <c:v>1455</c:v>
                </c:pt>
                <c:pt idx="1756">
                  <c:v>1456</c:v>
                </c:pt>
                <c:pt idx="1757">
                  <c:v>1457</c:v>
                </c:pt>
                <c:pt idx="1758">
                  <c:v>1458</c:v>
                </c:pt>
                <c:pt idx="1759">
                  <c:v>1459</c:v>
                </c:pt>
                <c:pt idx="1760">
                  <c:v>1460</c:v>
                </c:pt>
                <c:pt idx="1761">
                  <c:v>1461</c:v>
                </c:pt>
                <c:pt idx="1762">
                  <c:v>1462</c:v>
                </c:pt>
                <c:pt idx="1763">
                  <c:v>1463</c:v>
                </c:pt>
                <c:pt idx="1764">
                  <c:v>1464</c:v>
                </c:pt>
                <c:pt idx="1765">
                  <c:v>1465</c:v>
                </c:pt>
                <c:pt idx="1766">
                  <c:v>1466</c:v>
                </c:pt>
                <c:pt idx="1767">
                  <c:v>1467</c:v>
                </c:pt>
                <c:pt idx="1768">
                  <c:v>1468</c:v>
                </c:pt>
                <c:pt idx="1769">
                  <c:v>1469</c:v>
                </c:pt>
                <c:pt idx="1770">
                  <c:v>1470</c:v>
                </c:pt>
                <c:pt idx="1771">
                  <c:v>1471</c:v>
                </c:pt>
                <c:pt idx="1772">
                  <c:v>1472</c:v>
                </c:pt>
                <c:pt idx="1773">
                  <c:v>1473</c:v>
                </c:pt>
                <c:pt idx="1774">
                  <c:v>1474</c:v>
                </c:pt>
                <c:pt idx="1775">
                  <c:v>1475</c:v>
                </c:pt>
                <c:pt idx="1776">
                  <c:v>1476</c:v>
                </c:pt>
                <c:pt idx="1777">
                  <c:v>1477</c:v>
                </c:pt>
                <c:pt idx="1778">
                  <c:v>1478</c:v>
                </c:pt>
                <c:pt idx="1779">
                  <c:v>1479</c:v>
                </c:pt>
                <c:pt idx="1780">
                  <c:v>1480</c:v>
                </c:pt>
                <c:pt idx="1781">
                  <c:v>1481</c:v>
                </c:pt>
                <c:pt idx="1782">
                  <c:v>1482</c:v>
                </c:pt>
                <c:pt idx="1783">
                  <c:v>1483</c:v>
                </c:pt>
                <c:pt idx="1784">
                  <c:v>1484</c:v>
                </c:pt>
                <c:pt idx="1785">
                  <c:v>1485</c:v>
                </c:pt>
                <c:pt idx="1786">
                  <c:v>1486</c:v>
                </c:pt>
                <c:pt idx="1787">
                  <c:v>1487</c:v>
                </c:pt>
                <c:pt idx="1788">
                  <c:v>1488</c:v>
                </c:pt>
                <c:pt idx="1789">
                  <c:v>1489</c:v>
                </c:pt>
                <c:pt idx="1790">
                  <c:v>1490</c:v>
                </c:pt>
                <c:pt idx="1791">
                  <c:v>1491</c:v>
                </c:pt>
                <c:pt idx="1792">
                  <c:v>1492</c:v>
                </c:pt>
                <c:pt idx="1793">
                  <c:v>1493</c:v>
                </c:pt>
                <c:pt idx="1794">
                  <c:v>1494</c:v>
                </c:pt>
                <c:pt idx="1795">
                  <c:v>1495</c:v>
                </c:pt>
                <c:pt idx="1796">
                  <c:v>1496</c:v>
                </c:pt>
                <c:pt idx="1797">
                  <c:v>1497</c:v>
                </c:pt>
                <c:pt idx="1798">
                  <c:v>1498</c:v>
                </c:pt>
                <c:pt idx="1799">
                  <c:v>1499</c:v>
                </c:pt>
                <c:pt idx="1800">
                  <c:v>1500</c:v>
                </c:pt>
                <c:pt idx="1801">
                  <c:v>1501</c:v>
                </c:pt>
                <c:pt idx="1802">
                  <c:v>1502</c:v>
                </c:pt>
                <c:pt idx="1803">
                  <c:v>1503</c:v>
                </c:pt>
                <c:pt idx="1804">
                  <c:v>1504</c:v>
                </c:pt>
                <c:pt idx="1805">
                  <c:v>1505</c:v>
                </c:pt>
                <c:pt idx="1806">
                  <c:v>1506</c:v>
                </c:pt>
                <c:pt idx="1807">
                  <c:v>1507</c:v>
                </c:pt>
                <c:pt idx="1808">
                  <c:v>1508</c:v>
                </c:pt>
                <c:pt idx="1809">
                  <c:v>1509</c:v>
                </c:pt>
                <c:pt idx="1810">
                  <c:v>1510</c:v>
                </c:pt>
                <c:pt idx="1811">
                  <c:v>1511</c:v>
                </c:pt>
                <c:pt idx="1812">
                  <c:v>1512</c:v>
                </c:pt>
                <c:pt idx="1813">
                  <c:v>1513</c:v>
                </c:pt>
                <c:pt idx="1814">
                  <c:v>1514</c:v>
                </c:pt>
                <c:pt idx="1815">
                  <c:v>1515</c:v>
                </c:pt>
                <c:pt idx="1816">
                  <c:v>1516</c:v>
                </c:pt>
                <c:pt idx="1817">
                  <c:v>1517</c:v>
                </c:pt>
                <c:pt idx="1818">
                  <c:v>1518</c:v>
                </c:pt>
                <c:pt idx="1819">
                  <c:v>1519</c:v>
                </c:pt>
                <c:pt idx="1820">
                  <c:v>1520</c:v>
                </c:pt>
                <c:pt idx="1821">
                  <c:v>1521</c:v>
                </c:pt>
                <c:pt idx="1822">
                  <c:v>1522</c:v>
                </c:pt>
                <c:pt idx="1823">
                  <c:v>1523</c:v>
                </c:pt>
                <c:pt idx="1824">
                  <c:v>1524</c:v>
                </c:pt>
                <c:pt idx="1825">
                  <c:v>1525</c:v>
                </c:pt>
                <c:pt idx="1826">
                  <c:v>1526</c:v>
                </c:pt>
                <c:pt idx="1827">
                  <c:v>1527</c:v>
                </c:pt>
                <c:pt idx="1828">
                  <c:v>1528</c:v>
                </c:pt>
                <c:pt idx="1829">
                  <c:v>1529</c:v>
                </c:pt>
                <c:pt idx="1830">
                  <c:v>1530</c:v>
                </c:pt>
                <c:pt idx="1831">
                  <c:v>1531</c:v>
                </c:pt>
                <c:pt idx="1832">
                  <c:v>1532</c:v>
                </c:pt>
                <c:pt idx="1833">
                  <c:v>1533</c:v>
                </c:pt>
                <c:pt idx="1834">
                  <c:v>1534</c:v>
                </c:pt>
                <c:pt idx="1835">
                  <c:v>1535</c:v>
                </c:pt>
                <c:pt idx="1836">
                  <c:v>1536</c:v>
                </c:pt>
                <c:pt idx="1837">
                  <c:v>1537</c:v>
                </c:pt>
                <c:pt idx="1838">
                  <c:v>1538</c:v>
                </c:pt>
                <c:pt idx="1839">
                  <c:v>1539</c:v>
                </c:pt>
                <c:pt idx="1840">
                  <c:v>1540</c:v>
                </c:pt>
                <c:pt idx="1841">
                  <c:v>1541</c:v>
                </c:pt>
                <c:pt idx="1842">
                  <c:v>1542</c:v>
                </c:pt>
                <c:pt idx="1843">
                  <c:v>1543</c:v>
                </c:pt>
                <c:pt idx="1844">
                  <c:v>1544</c:v>
                </c:pt>
                <c:pt idx="1845">
                  <c:v>1545</c:v>
                </c:pt>
                <c:pt idx="1846">
                  <c:v>1546</c:v>
                </c:pt>
                <c:pt idx="1847">
                  <c:v>1547</c:v>
                </c:pt>
                <c:pt idx="1848">
                  <c:v>1548</c:v>
                </c:pt>
                <c:pt idx="1849">
                  <c:v>1549</c:v>
                </c:pt>
                <c:pt idx="1850">
                  <c:v>1550</c:v>
                </c:pt>
                <c:pt idx="1851">
                  <c:v>1551</c:v>
                </c:pt>
                <c:pt idx="1852">
                  <c:v>1552</c:v>
                </c:pt>
                <c:pt idx="1853">
                  <c:v>1553</c:v>
                </c:pt>
                <c:pt idx="1854">
                  <c:v>1554</c:v>
                </c:pt>
                <c:pt idx="1855">
                  <c:v>1555</c:v>
                </c:pt>
                <c:pt idx="1856">
                  <c:v>1556</c:v>
                </c:pt>
                <c:pt idx="1857">
                  <c:v>1557</c:v>
                </c:pt>
                <c:pt idx="1858">
                  <c:v>1558</c:v>
                </c:pt>
                <c:pt idx="1859">
                  <c:v>1559</c:v>
                </c:pt>
                <c:pt idx="1860">
                  <c:v>1560</c:v>
                </c:pt>
                <c:pt idx="1861">
                  <c:v>1561</c:v>
                </c:pt>
                <c:pt idx="1862">
                  <c:v>1562</c:v>
                </c:pt>
                <c:pt idx="1863">
                  <c:v>1563</c:v>
                </c:pt>
                <c:pt idx="1864">
                  <c:v>1564</c:v>
                </c:pt>
                <c:pt idx="1865">
                  <c:v>1565</c:v>
                </c:pt>
                <c:pt idx="1866">
                  <c:v>1566</c:v>
                </c:pt>
                <c:pt idx="1867">
                  <c:v>1567</c:v>
                </c:pt>
                <c:pt idx="1868">
                  <c:v>1568</c:v>
                </c:pt>
                <c:pt idx="1869">
                  <c:v>1569</c:v>
                </c:pt>
                <c:pt idx="1870">
                  <c:v>1570</c:v>
                </c:pt>
                <c:pt idx="1871">
                  <c:v>1571</c:v>
                </c:pt>
                <c:pt idx="1872">
                  <c:v>1572</c:v>
                </c:pt>
                <c:pt idx="1873">
                  <c:v>1573</c:v>
                </c:pt>
                <c:pt idx="1874">
                  <c:v>1574</c:v>
                </c:pt>
                <c:pt idx="1875">
                  <c:v>1575</c:v>
                </c:pt>
                <c:pt idx="1876">
                  <c:v>1576</c:v>
                </c:pt>
                <c:pt idx="1877">
                  <c:v>1577</c:v>
                </c:pt>
                <c:pt idx="1878">
                  <c:v>1578</c:v>
                </c:pt>
                <c:pt idx="1879">
                  <c:v>1579</c:v>
                </c:pt>
                <c:pt idx="1880">
                  <c:v>1580</c:v>
                </c:pt>
                <c:pt idx="1881">
                  <c:v>1581</c:v>
                </c:pt>
                <c:pt idx="1882">
                  <c:v>1582</c:v>
                </c:pt>
                <c:pt idx="1883">
                  <c:v>1583</c:v>
                </c:pt>
                <c:pt idx="1884">
                  <c:v>1584</c:v>
                </c:pt>
                <c:pt idx="1885">
                  <c:v>1585</c:v>
                </c:pt>
                <c:pt idx="1886">
                  <c:v>1586</c:v>
                </c:pt>
                <c:pt idx="1887">
                  <c:v>1587</c:v>
                </c:pt>
                <c:pt idx="1888">
                  <c:v>1588</c:v>
                </c:pt>
                <c:pt idx="1889">
                  <c:v>1589</c:v>
                </c:pt>
                <c:pt idx="1890">
                  <c:v>1590</c:v>
                </c:pt>
                <c:pt idx="1891">
                  <c:v>1591</c:v>
                </c:pt>
                <c:pt idx="1892">
                  <c:v>1592</c:v>
                </c:pt>
                <c:pt idx="1893">
                  <c:v>1593</c:v>
                </c:pt>
                <c:pt idx="1894">
                  <c:v>1594</c:v>
                </c:pt>
                <c:pt idx="1895">
                  <c:v>1595</c:v>
                </c:pt>
                <c:pt idx="1896">
                  <c:v>1596</c:v>
                </c:pt>
                <c:pt idx="1897">
                  <c:v>1597</c:v>
                </c:pt>
                <c:pt idx="1898">
                  <c:v>1598</c:v>
                </c:pt>
                <c:pt idx="1899">
                  <c:v>1599</c:v>
                </c:pt>
                <c:pt idx="1900">
                  <c:v>1600</c:v>
                </c:pt>
                <c:pt idx="1901">
                  <c:v>1601</c:v>
                </c:pt>
                <c:pt idx="1902">
                  <c:v>1602</c:v>
                </c:pt>
                <c:pt idx="1903">
                  <c:v>1603</c:v>
                </c:pt>
                <c:pt idx="1904">
                  <c:v>1604</c:v>
                </c:pt>
                <c:pt idx="1905">
                  <c:v>1605</c:v>
                </c:pt>
                <c:pt idx="1906">
                  <c:v>1606</c:v>
                </c:pt>
                <c:pt idx="1907">
                  <c:v>1607</c:v>
                </c:pt>
                <c:pt idx="1908">
                  <c:v>1608</c:v>
                </c:pt>
                <c:pt idx="1909">
                  <c:v>1609</c:v>
                </c:pt>
                <c:pt idx="1910">
                  <c:v>1610</c:v>
                </c:pt>
                <c:pt idx="1911">
                  <c:v>1611</c:v>
                </c:pt>
                <c:pt idx="1912">
                  <c:v>1612</c:v>
                </c:pt>
                <c:pt idx="1913">
                  <c:v>1613</c:v>
                </c:pt>
                <c:pt idx="1914">
                  <c:v>1614</c:v>
                </c:pt>
                <c:pt idx="1915">
                  <c:v>1615</c:v>
                </c:pt>
                <c:pt idx="1916">
                  <c:v>1616</c:v>
                </c:pt>
                <c:pt idx="1917">
                  <c:v>1617</c:v>
                </c:pt>
                <c:pt idx="1918">
                  <c:v>1618</c:v>
                </c:pt>
                <c:pt idx="1919">
                  <c:v>1619</c:v>
                </c:pt>
                <c:pt idx="1920">
                  <c:v>1620</c:v>
                </c:pt>
                <c:pt idx="1921">
                  <c:v>1621</c:v>
                </c:pt>
                <c:pt idx="1922">
                  <c:v>1622</c:v>
                </c:pt>
                <c:pt idx="1923">
                  <c:v>1623</c:v>
                </c:pt>
                <c:pt idx="1924">
                  <c:v>1624</c:v>
                </c:pt>
                <c:pt idx="1925">
                  <c:v>1625</c:v>
                </c:pt>
                <c:pt idx="1926">
                  <c:v>1626</c:v>
                </c:pt>
                <c:pt idx="1927">
                  <c:v>1627</c:v>
                </c:pt>
                <c:pt idx="1928">
                  <c:v>1628</c:v>
                </c:pt>
                <c:pt idx="1929">
                  <c:v>1629</c:v>
                </c:pt>
                <c:pt idx="1930">
                  <c:v>1630</c:v>
                </c:pt>
                <c:pt idx="1931">
                  <c:v>1631</c:v>
                </c:pt>
                <c:pt idx="1932">
                  <c:v>1632</c:v>
                </c:pt>
                <c:pt idx="1933">
                  <c:v>1633</c:v>
                </c:pt>
                <c:pt idx="1934">
                  <c:v>1634</c:v>
                </c:pt>
                <c:pt idx="1935">
                  <c:v>1635</c:v>
                </c:pt>
                <c:pt idx="1936">
                  <c:v>1636</c:v>
                </c:pt>
                <c:pt idx="1937">
                  <c:v>1637</c:v>
                </c:pt>
                <c:pt idx="1938">
                  <c:v>1638</c:v>
                </c:pt>
                <c:pt idx="1939">
                  <c:v>1639</c:v>
                </c:pt>
                <c:pt idx="1940">
                  <c:v>1640</c:v>
                </c:pt>
                <c:pt idx="1941">
                  <c:v>1641</c:v>
                </c:pt>
                <c:pt idx="1942">
                  <c:v>1642</c:v>
                </c:pt>
                <c:pt idx="1943">
                  <c:v>1643</c:v>
                </c:pt>
                <c:pt idx="1944">
                  <c:v>1644</c:v>
                </c:pt>
                <c:pt idx="1945">
                  <c:v>1645</c:v>
                </c:pt>
                <c:pt idx="1946">
                  <c:v>1646</c:v>
                </c:pt>
                <c:pt idx="1947">
                  <c:v>1647</c:v>
                </c:pt>
                <c:pt idx="1948">
                  <c:v>1648</c:v>
                </c:pt>
                <c:pt idx="1949">
                  <c:v>1649</c:v>
                </c:pt>
                <c:pt idx="1950">
                  <c:v>1650</c:v>
                </c:pt>
                <c:pt idx="1951">
                  <c:v>1651</c:v>
                </c:pt>
                <c:pt idx="1952">
                  <c:v>1652</c:v>
                </c:pt>
                <c:pt idx="1953">
                  <c:v>1653</c:v>
                </c:pt>
                <c:pt idx="1954">
                  <c:v>1654</c:v>
                </c:pt>
                <c:pt idx="1955">
                  <c:v>1655</c:v>
                </c:pt>
                <c:pt idx="1956">
                  <c:v>1656</c:v>
                </c:pt>
                <c:pt idx="1957">
                  <c:v>1657</c:v>
                </c:pt>
                <c:pt idx="1958">
                  <c:v>1658</c:v>
                </c:pt>
                <c:pt idx="1959">
                  <c:v>1659</c:v>
                </c:pt>
                <c:pt idx="1960">
                  <c:v>1660</c:v>
                </c:pt>
                <c:pt idx="1961">
                  <c:v>1661</c:v>
                </c:pt>
                <c:pt idx="1962">
                  <c:v>1662</c:v>
                </c:pt>
                <c:pt idx="1963">
                  <c:v>1663</c:v>
                </c:pt>
                <c:pt idx="1964">
                  <c:v>1664</c:v>
                </c:pt>
                <c:pt idx="1965">
                  <c:v>1665</c:v>
                </c:pt>
                <c:pt idx="1966">
                  <c:v>1666</c:v>
                </c:pt>
                <c:pt idx="1967">
                  <c:v>1667</c:v>
                </c:pt>
                <c:pt idx="1968">
                  <c:v>1668</c:v>
                </c:pt>
                <c:pt idx="1969">
                  <c:v>1669</c:v>
                </c:pt>
                <c:pt idx="1970">
                  <c:v>1670</c:v>
                </c:pt>
                <c:pt idx="1971">
                  <c:v>1671</c:v>
                </c:pt>
                <c:pt idx="1972">
                  <c:v>1672</c:v>
                </c:pt>
                <c:pt idx="1973">
                  <c:v>1673</c:v>
                </c:pt>
                <c:pt idx="1974">
                  <c:v>1674</c:v>
                </c:pt>
                <c:pt idx="1975">
                  <c:v>1675</c:v>
                </c:pt>
                <c:pt idx="1976">
                  <c:v>1676</c:v>
                </c:pt>
                <c:pt idx="1977">
                  <c:v>1677</c:v>
                </c:pt>
                <c:pt idx="1978">
                  <c:v>1678</c:v>
                </c:pt>
                <c:pt idx="1979">
                  <c:v>1679</c:v>
                </c:pt>
                <c:pt idx="1980">
                  <c:v>1680</c:v>
                </c:pt>
                <c:pt idx="1981">
                  <c:v>1681</c:v>
                </c:pt>
                <c:pt idx="1982">
                  <c:v>1682</c:v>
                </c:pt>
                <c:pt idx="1983">
                  <c:v>1683</c:v>
                </c:pt>
                <c:pt idx="1984">
                  <c:v>1684</c:v>
                </c:pt>
                <c:pt idx="1985">
                  <c:v>1685</c:v>
                </c:pt>
                <c:pt idx="1986">
                  <c:v>1686</c:v>
                </c:pt>
                <c:pt idx="1987">
                  <c:v>1687</c:v>
                </c:pt>
                <c:pt idx="1988">
                  <c:v>1688</c:v>
                </c:pt>
                <c:pt idx="1989">
                  <c:v>1689</c:v>
                </c:pt>
                <c:pt idx="1990">
                  <c:v>1690</c:v>
                </c:pt>
                <c:pt idx="1991">
                  <c:v>1691</c:v>
                </c:pt>
                <c:pt idx="1992">
                  <c:v>1692</c:v>
                </c:pt>
                <c:pt idx="1993">
                  <c:v>1693</c:v>
                </c:pt>
                <c:pt idx="1994">
                  <c:v>1694</c:v>
                </c:pt>
                <c:pt idx="1995">
                  <c:v>1695</c:v>
                </c:pt>
                <c:pt idx="1996">
                  <c:v>1696</c:v>
                </c:pt>
                <c:pt idx="1997">
                  <c:v>1697</c:v>
                </c:pt>
                <c:pt idx="1998">
                  <c:v>1698</c:v>
                </c:pt>
                <c:pt idx="1999">
                  <c:v>1699</c:v>
                </c:pt>
                <c:pt idx="2000">
                  <c:v>1700</c:v>
                </c:pt>
                <c:pt idx="2001">
                  <c:v>1701</c:v>
                </c:pt>
                <c:pt idx="2002">
                  <c:v>1702</c:v>
                </c:pt>
                <c:pt idx="2003">
                  <c:v>1703</c:v>
                </c:pt>
                <c:pt idx="2004">
                  <c:v>1704</c:v>
                </c:pt>
                <c:pt idx="2005">
                  <c:v>1705</c:v>
                </c:pt>
                <c:pt idx="2006">
                  <c:v>1706</c:v>
                </c:pt>
                <c:pt idx="2007">
                  <c:v>1707</c:v>
                </c:pt>
                <c:pt idx="2008">
                  <c:v>1708</c:v>
                </c:pt>
                <c:pt idx="2009">
                  <c:v>1709</c:v>
                </c:pt>
                <c:pt idx="2010">
                  <c:v>1710</c:v>
                </c:pt>
                <c:pt idx="2011">
                  <c:v>1711</c:v>
                </c:pt>
                <c:pt idx="2012">
                  <c:v>1712</c:v>
                </c:pt>
                <c:pt idx="2013">
                  <c:v>1713</c:v>
                </c:pt>
                <c:pt idx="2014">
                  <c:v>1714</c:v>
                </c:pt>
                <c:pt idx="2015">
                  <c:v>1715</c:v>
                </c:pt>
                <c:pt idx="2016">
                  <c:v>1716</c:v>
                </c:pt>
                <c:pt idx="2017">
                  <c:v>1717</c:v>
                </c:pt>
                <c:pt idx="2018">
                  <c:v>1718</c:v>
                </c:pt>
                <c:pt idx="2019">
                  <c:v>1719</c:v>
                </c:pt>
                <c:pt idx="2020">
                  <c:v>1720</c:v>
                </c:pt>
                <c:pt idx="2021">
                  <c:v>1721</c:v>
                </c:pt>
                <c:pt idx="2022">
                  <c:v>1722</c:v>
                </c:pt>
                <c:pt idx="2023">
                  <c:v>1723</c:v>
                </c:pt>
                <c:pt idx="2024">
                  <c:v>1724</c:v>
                </c:pt>
                <c:pt idx="2025">
                  <c:v>1725</c:v>
                </c:pt>
                <c:pt idx="2026">
                  <c:v>1726</c:v>
                </c:pt>
                <c:pt idx="2027">
                  <c:v>1727</c:v>
                </c:pt>
                <c:pt idx="2028">
                  <c:v>1728</c:v>
                </c:pt>
                <c:pt idx="2029">
                  <c:v>1729</c:v>
                </c:pt>
                <c:pt idx="2030">
                  <c:v>1730</c:v>
                </c:pt>
                <c:pt idx="2031">
                  <c:v>1731</c:v>
                </c:pt>
                <c:pt idx="2032">
                  <c:v>1732</c:v>
                </c:pt>
                <c:pt idx="2033">
                  <c:v>1733</c:v>
                </c:pt>
                <c:pt idx="2034">
                  <c:v>1734</c:v>
                </c:pt>
                <c:pt idx="2035">
                  <c:v>1735</c:v>
                </c:pt>
                <c:pt idx="2036">
                  <c:v>1736</c:v>
                </c:pt>
                <c:pt idx="2037">
                  <c:v>1737</c:v>
                </c:pt>
                <c:pt idx="2038">
                  <c:v>1738</c:v>
                </c:pt>
                <c:pt idx="2039">
                  <c:v>1739</c:v>
                </c:pt>
                <c:pt idx="2040">
                  <c:v>1740</c:v>
                </c:pt>
                <c:pt idx="2041">
                  <c:v>1741</c:v>
                </c:pt>
                <c:pt idx="2042">
                  <c:v>1742</c:v>
                </c:pt>
                <c:pt idx="2043">
                  <c:v>1743</c:v>
                </c:pt>
                <c:pt idx="2044">
                  <c:v>1744</c:v>
                </c:pt>
                <c:pt idx="2045">
                  <c:v>1745</c:v>
                </c:pt>
                <c:pt idx="2046">
                  <c:v>1746</c:v>
                </c:pt>
                <c:pt idx="2047">
                  <c:v>1747</c:v>
                </c:pt>
                <c:pt idx="2048">
                  <c:v>1748</c:v>
                </c:pt>
                <c:pt idx="2049">
                  <c:v>1749</c:v>
                </c:pt>
                <c:pt idx="2050">
                  <c:v>1750</c:v>
                </c:pt>
                <c:pt idx="2051">
                  <c:v>1751</c:v>
                </c:pt>
                <c:pt idx="2052">
                  <c:v>1752</c:v>
                </c:pt>
                <c:pt idx="2053">
                  <c:v>1753</c:v>
                </c:pt>
                <c:pt idx="2054">
                  <c:v>1754</c:v>
                </c:pt>
                <c:pt idx="2055">
                  <c:v>1755</c:v>
                </c:pt>
                <c:pt idx="2056">
                  <c:v>1756</c:v>
                </c:pt>
                <c:pt idx="2057">
                  <c:v>1757</c:v>
                </c:pt>
                <c:pt idx="2058">
                  <c:v>1758</c:v>
                </c:pt>
                <c:pt idx="2059">
                  <c:v>1759</c:v>
                </c:pt>
                <c:pt idx="2060">
                  <c:v>1760</c:v>
                </c:pt>
                <c:pt idx="2061">
                  <c:v>1761</c:v>
                </c:pt>
                <c:pt idx="2062">
                  <c:v>1762</c:v>
                </c:pt>
                <c:pt idx="2063">
                  <c:v>1763</c:v>
                </c:pt>
                <c:pt idx="2064">
                  <c:v>1764</c:v>
                </c:pt>
                <c:pt idx="2065">
                  <c:v>1765</c:v>
                </c:pt>
                <c:pt idx="2066">
                  <c:v>1766</c:v>
                </c:pt>
                <c:pt idx="2067">
                  <c:v>1767</c:v>
                </c:pt>
                <c:pt idx="2068">
                  <c:v>1768</c:v>
                </c:pt>
                <c:pt idx="2069">
                  <c:v>1769</c:v>
                </c:pt>
                <c:pt idx="2070">
                  <c:v>1770</c:v>
                </c:pt>
                <c:pt idx="2071">
                  <c:v>1771</c:v>
                </c:pt>
                <c:pt idx="2072">
                  <c:v>1772</c:v>
                </c:pt>
                <c:pt idx="2073">
                  <c:v>1773</c:v>
                </c:pt>
                <c:pt idx="2074">
                  <c:v>1774</c:v>
                </c:pt>
                <c:pt idx="2075">
                  <c:v>1775</c:v>
                </c:pt>
                <c:pt idx="2076">
                  <c:v>1776</c:v>
                </c:pt>
                <c:pt idx="2077">
                  <c:v>1777</c:v>
                </c:pt>
                <c:pt idx="2078">
                  <c:v>1778</c:v>
                </c:pt>
                <c:pt idx="2079">
                  <c:v>1779</c:v>
                </c:pt>
                <c:pt idx="2080">
                  <c:v>1780</c:v>
                </c:pt>
                <c:pt idx="2081">
                  <c:v>1781</c:v>
                </c:pt>
                <c:pt idx="2082">
                  <c:v>1782</c:v>
                </c:pt>
                <c:pt idx="2083">
                  <c:v>1783</c:v>
                </c:pt>
                <c:pt idx="2084">
                  <c:v>1784</c:v>
                </c:pt>
                <c:pt idx="2085">
                  <c:v>1785</c:v>
                </c:pt>
                <c:pt idx="2086">
                  <c:v>1786</c:v>
                </c:pt>
                <c:pt idx="2087">
                  <c:v>1787</c:v>
                </c:pt>
                <c:pt idx="2088">
                  <c:v>1788</c:v>
                </c:pt>
                <c:pt idx="2089">
                  <c:v>1789</c:v>
                </c:pt>
                <c:pt idx="2090">
                  <c:v>1790</c:v>
                </c:pt>
                <c:pt idx="2091">
                  <c:v>1791</c:v>
                </c:pt>
                <c:pt idx="2092">
                  <c:v>1792</c:v>
                </c:pt>
                <c:pt idx="2093">
                  <c:v>1793</c:v>
                </c:pt>
                <c:pt idx="2094">
                  <c:v>1794</c:v>
                </c:pt>
                <c:pt idx="2095">
                  <c:v>1795</c:v>
                </c:pt>
                <c:pt idx="2096">
                  <c:v>1796</c:v>
                </c:pt>
                <c:pt idx="2097">
                  <c:v>1797</c:v>
                </c:pt>
                <c:pt idx="2098">
                  <c:v>1798</c:v>
                </c:pt>
                <c:pt idx="2099">
                  <c:v>1799</c:v>
                </c:pt>
                <c:pt idx="2100">
                  <c:v>1800</c:v>
                </c:pt>
                <c:pt idx="2101">
                  <c:v>1801</c:v>
                </c:pt>
                <c:pt idx="2102">
                  <c:v>1802</c:v>
                </c:pt>
                <c:pt idx="2103">
                  <c:v>1803</c:v>
                </c:pt>
                <c:pt idx="2104">
                  <c:v>1804</c:v>
                </c:pt>
                <c:pt idx="2105">
                  <c:v>1805</c:v>
                </c:pt>
                <c:pt idx="2106">
                  <c:v>1806</c:v>
                </c:pt>
                <c:pt idx="2107">
                  <c:v>1807</c:v>
                </c:pt>
                <c:pt idx="2108">
                  <c:v>1808</c:v>
                </c:pt>
                <c:pt idx="2109">
                  <c:v>1809</c:v>
                </c:pt>
                <c:pt idx="2110">
                  <c:v>1810</c:v>
                </c:pt>
                <c:pt idx="2111">
                  <c:v>1811</c:v>
                </c:pt>
                <c:pt idx="2112">
                  <c:v>1812</c:v>
                </c:pt>
                <c:pt idx="2113">
                  <c:v>1813</c:v>
                </c:pt>
                <c:pt idx="2114">
                  <c:v>1814</c:v>
                </c:pt>
                <c:pt idx="2115">
                  <c:v>1815</c:v>
                </c:pt>
                <c:pt idx="2116">
                  <c:v>1816</c:v>
                </c:pt>
                <c:pt idx="2117">
                  <c:v>1817</c:v>
                </c:pt>
                <c:pt idx="2118">
                  <c:v>1818</c:v>
                </c:pt>
                <c:pt idx="2119">
                  <c:v>1819</c:v>
                </c:pt>
                <c:pt idx="2120">
                  <c:v>1820</c:v>
                </c:pt>
                <c:pt idx="2121">
                  <c:v>1821</c:v>
                </c:pt>
                <c:pt idx="2122">
                  <c:v>1822</c:v>
                </c:pt>
                <c:pt idx="2123">
                  <c:v>1823</c:v>
                </c:pt>
                <c:pt idx="2124">
                  <c:v>1824</c:v>
                </c:pt>
                <c:pt idx="2125">
                  <c:v>1825</c:v>
                </c:pt>
                <c:pt idx="2126">
                  <c:v>1826</c:v>
                </c:pt>
                <c:pt idx="2127">
                  <c:v>1827</c:v>
                </c:pt>
                <c:pt idx="2128">
                  <c:v>1828</c:v>
                </c:pt>
                <c:pt idx="2129">
                  <c:v>1829</c:v>
                </c:pt>
                <c:pt idx="2130">
                  <c:v>1830</c:v>
                </c:pt>
                <c:pt idx="2131">
                  <c:v>1831</c:v>
                </c:pt>
                <c:pt idx="2132">
                  <c:v>1832</c:v>
                </c:pt>
                <c:pt idx="2133">
                  <c:v>1833</c:v>
                </c:pt>
                <c:pt idx="2134">
                  <c:v>1834</c:v>
                </c:pt>
                <c:pt idx="2135">
                  <c:v>1835</c:v>
                </c:pt>
                <c:pt idx="2136">
                  <c:v>1836</c:v>
                </c:pt>
                <c:pt idx="2137">
                  <c:v>1837</c:v>
                </c:pt>
                <c:pt idx="2138">
                  <c:v>1838</c:v>
                </c:pt>
                <c:pt idx="2139">
                  <c:v>1839</c:v>
                </c:pt>
                <c:pt idx="2140">
                  <c:v>1840</c:v>
                </c:pt>
                <c:pt idx="2141">
                  <c:v>1841</c:v>
                </c:pt>
                <c:pt idx="2142">
                  <c:v>1842</c:v>
                </c:pt>
                <c:pt idx="2143">
                  <c:v>1843</c:v>
                </c:pt>
                <c:pt idx="2144">
                  <c:v>1844</c:v>
                </c:pt>
                <c:pt idx="2145">
                  <c:v>1845</c:v>
                </c:pt>
                <c:pt idx="2146">
                  <c:v>1846</c:v>
                </c:pt>
                <c:pt idx="2147">
                  <c:v>1847</c:v>
                </c:pt>
                <c:pt idx="2148">
                  <c:v>1848</c:v>
                </c:pt>
                <c:pt idx="2149">
                  <c:v>1849</c:v>
                </c:pt>
                <c:pt idx="2150">
                  <c:v>1850</c:v>
                </c:pt>
                <c:pt idx="2151">
                  <c:v>1851</c:v>
                </c:pt>
                <c:pt idx="2152">
                  <c:v>1852</c:v>
                </c:pt>
                <c:pt idx="2153">
                  <c:v>1853</c:v>
                </c:pt>
                <c:pt idx="2154">
                  <c:v>1854</c:v>
                </c:pt>
                <c:pt idx="2155">
                  <c:v>1855</c:v>
                </c:pt>
                <c:pt idx="2156">
                  <c:v>1856</c:v>
                </c:pt>
                <c:pt idx="2157">
                  <c:v>1857</c:v>
                </c:pt>
                <c:pt idx="2158">
                  <c:v>1858</c:v>
                </c:pt>
                <c:pt idx="2159">
                  <c:v>1859</c:v>
                </c:pt>
                <c:pt idx="2160">
                  <c:v>1860</c:v>
                </c:pt>
                <c:pt idx="2161">
                  <c:v>1861</c:v>
                </c:pt>
                <c:pt idx="2162">
                  <c:v>1862</c:v>
                </c:pt>
                <c:pt idx="2163">
                  <c:v>1863</c:v>
                </c:pt>
                <c:pt idx="2164">
                  <c:v>1864</c:v>
                </c:pt>
                <c:pt idx="2165">
                  <c:v>1865</c:v>
                </c:pt>
                <c:pt idx="2166">
                  <c:v>1866</c:v>
                </c:pt>
                <c:pt idx="2167">
                  <c:v>1867</c:v>
                </c:pt>
                <c:pt idx="2168">
                  <c:v>1868</c:v>
                </c:pt>
                <c:pt idx="2169">
                  <c:v>1869</c:v>
                </c:pt>
                <c:pt idx="2170">
                  <c:v>1870</c:v>
                </c:pt>
                <c:pt idx="2171">
                  <c:v>1871</c:v>
                </c:pt>
                <c:pt idx="2172">
                  <c:v>1872</c:v>
                </c:pt>
                <c:pt idx="2173">
                  <c:v>1873</c:v>
                </c:pt>
                <c:pt idx="2174">
                  <c:v>1874</c:v>
                </c:pt>
                <c:pt idx="2175">
                  <c:v>1875</c:v>
                </c:pt>
                <c:pt idx="2176">
                  <c:v>1876</c:v>
                </c:pt>
                <c:pt idx="2177">
                  <c:v>1877</c:v>
                </c:pt>
                <c:pt idx="2178">
                  <c:v>1878</c:v>
                </c:pt>
                <c:pt idx="2179">
                  <c:v>1879</c:v>
                </c:pt>
                <c:pt idx="2180">
                  <c:v>1880</c:v>
                </c:pt>
                <c:pt idx="2181">
                  <c:v>1881</c:v>
                </c:pt>
                <c:pt idx="2182">
                  <c:v>1882</c:v>
                </c:pt>
                <c:pt idx="2183">
                  <c:v>1883</c:v>
                </c:pt>
                <c:pt idx="2184">
                  <c:v>1884</c:v>
                </c:pt>
                <c:pt idx="2185">
                  <c:v>1885</c:v>
                </c:pt>
                <c:pt idx="2186">
                  <c:v>1886</c:v>
                </c:pt>
                <c:pt idx="2187">
                  <c:v>1887</c:v>
                </c:pt>
                <c:pt idx="2188">
                  <c:v>1888</c:v>
                </c:pt>
                <c:pt idx="2189">
                  <c:v>1889</c:v>
                </c:pt>
                <c:pt idx="2190">
                  <c:v>1890</c:v>
                </c:pt>
                <c:pt idx="2191">
                  <c:v>1891</c:v>
                </c:pt>
                <c:pt idx="2192">
                  <c:v>1892</c:v>
                </c:pt>
                <c:pt idx="2193">
                  <c:v>1893</c:v>
                </c:pt>
                <c:pt idx="2194">
                  <c:v>1894</c:v>
                </c:pt>
                <c:pt idx="2195">
                  <c:v>1895</c:v>
                </c:pt>
                <c:pt idx="2196">
                  <c:v>1896</c:v>
                </c:pt>
                <c:pt idx="2197">
                  <c:v>1897</c:v>
                </c:pt>
                <c:pt idx="2198">
                  <c:v>1898</c:v>
                </c:pt>
                <c:pt idx="2199">
                  <c:v>1899</c:v>
                </c:pt>
                <c:pt idx="2200">
                  <c:v>1900</c:v>
                </c:pt>
                <c:pt idx="2201">
                  <c:v>1901</c:v>
                </c:pt>
                <c:pt idx="2202">
                  <c:v>1902</c:v>
                </c:pt>
                <c:pt idx="2203">
                  <c:v>1903</c:v>
                </c:pt>
                <c:pt idx="2204">
                  <c:v>1904</c:v>
                </c:pt>
                <c:pt idx="2205">
                  <c:v>1905</c:v>
                </c:pt>
                <c:pt idx="2206">
                  <c:v>1906</c:v>
                </c:pt>
                <c:pt idx="2207">
                  <c:v>1907</c:v>
                </c:pt>
                <c:pt idx="2208">
                  <c:v>1908</c:v>
                </c:pt>
                <c:pt idx="2209">
                  <c:v>1909</c:v>
                </c:pt>
                <c:pt idx="2210">
                  <c:v>1910</c:v>
                </c:pt>
                <c:pt idx="2211">
                  <c:v>1911</c:v>
                </c:pt>
                <c:pt idx="2212">
                  <c:v>1912</c:v>
                </c:pt>
                <c:pt idx="2213">
                  <c:v>1913</c:v>
                </c:pt>
                <c:pt idx="2214">
                  <c:v>1914</c:v>
                </c:pt>
                <c:pt idx="2215">
                  <c:v>1915</c:v>
                </c:pt>
                <c:pt idx="2216">
                  <c:v>1916</c:v>
                </c:pt>
                <c:pt idx="2217">
                  <c:v>1917</c:v>
                </c:pt>
                <c:pt idx="2218">
                  <c:v>1918</c:v>
                </c:pt>
                <c:pt idx="2219">
                  <c:v>1919</c:v>
                </c:pt>
                <c:pt idx="2220">
                  <c:v>1920</c:v>
                </c:pt>
                <c:pt idx="2221">
                  <c:v>1921</c:v>
                </c:pt>
                <c:pt idx="2222">
                  <c:v>1922</c:v>
                </c:pt>
                <c:pt idx="2223">
                  <c:v>1923</c:v>
                </c:pt>
                <c:pt idx="2224">
                  <c:v>1924</c:v>
                </c:pt>
                <c:pt idx="2225">
                  <c:v>1925</c:v>
                </c:pt>
                <c:pt idx="2226">
                  <c:v>1926</c:v>
                </c:pt>
                <c:pt idx="2227">
                  <c:v>1927</c:v>
                </c:pt>
                <c:pt idx="2228">
                  <c:v>1928</c:v>
                </c:pt>
                <c:pt idx="2229">
                  <c:v>1929</c:v>
                </c:pt>
                <c:pt idx="2230">
                  <c:v>1930</c:v>
                </c:pt>
                <c:pt idx="2231">
                  <c:v>1931</c:v>
                </c:pt>
                <c:pt idx="2232">
                  <c:v>1932</c:v>
                </c:pt>
                <c:pt idx="2233">
                  <c:v>1933</c:v>
                </c:pt>
                <c:pt idx="2234">
                  <c:v>1934</c:v>
                </c:pt>
                <c:pt idx="2235">
                  <c:v>1935</c:v>
                </c:pt>
                <c:pt idx="2236">
                  <c:v>1936</c:v>
                </c:pt>
                <c:pt idx="2237">
                  <c:v>1937</c:v>
                </c:pt>
                <c:pt idx="2238">
                  <c:v>1938</c:v>
                </c:pt>
                <c:pt idx="2239">
                  <c:v>1939</c:v>
                </c:pt>
                <c:pt idx="2240">
                  <c:v>1940</c:v>
                </c:pt>
                <c:pt idx="2241">
                  <c:v>1941</c:v>
                </c:pt>
                <c:pt idx="2242">
                  <c:v>1942</c:v>
                </c:pt>
                <c:pt idx="2243">
                  <c:v>1943</c:v>
                </c:pt>
                <c:pt idx="2244">
                  <c:v>1944</c:v>
                </c:pt>
                <c:pt idx="2245">
                  <c:v>1945</c:v>
                </c:pt>
                <c:pt idx="2246">
                  <c:v>1946</c:v>
                </c:pt>
                <c:pt idx="2247">
                  <c:v>1947</c:v>
                </c:pt>
                <c:pt idx="2248">
                  <c:v>1948</c:v>
                </c:pt>
                <c:pt idx="2249">
                  <c:v>1949</c:v>
                </c:pt>
                <c:pt idx="2250">
                  <c:v>1950</c:v>
                </c:pt>
                <c:pt idx="2251">
                  <c:v>1951</c:v>
                </c:pt>
                <c:pt idx="2252">
                  <c:v>1952</c:v>
                </c:pt>
                <c:pt idx="2253">
                  <c:v>1953</c:v>
                </c:pt>
                <c:pt idx="2254">
                  <c:v>1954</c:v>
                </c:pt>
                <c:pt idx="2255">
                  <c:v>1955</c:v>
                </c:pt>
                <c:pt idx="2256">
                  <c:v>1956</c:v>
                </c:pt>
                <c:pt idx="2257">
                  <c:v>1957</c:v>
                </c:pt>
                <c:pt idx="2258">
                  <c:v>1958</c:v>
                </c:pt>
                <c:pt idx="2259">
                  <c:v>1959</c:v>
                </c:pt>
                <c:pt idx="2260">
                  <c:v>1960</c:v>
                </c:pt>
                <c:pt idx="2261">
                  <c:v>1961</c:v>
                </c:pt>
                <c:pt idx="2262">
                  <c:v>1962</c:v>
                </c:pt>
                <c:pt idx="2263">
                  <c:v>1963</c:v>
                </c:pt>
                <c:pt idx="2264">
                  <c:v>1964</c:v>
                </c:pt>
                <c:pt idx="2265">
                  <c:v>1965</c:v>
                </c:pt>
                <c:pt idx="2266">
                  <c:v>1966</c:v>
                </c:pt>
                <c:pt idx="2267">
                  <c:v>1967</c:v>
                </c:pt>
                <c:pt idx="2268">
                  <c:v>1968</c:v>
                </c:pt>
                <c:pt idx="2269">
                  <c:v>1969</c:v>
                </c:pt>
                <c:pt idx="2270">
                  <c:v>1970</c:v>
                </c:pt>
                <c:pt idx="2271">
                  <c:v>1971</c:v>
                </c:pt>
                <c:pt idx="2272">
                  <c:v>1972</c:v>
                </c:pt>
                <c:pt idx="2273">
                  <c:v>1973</c:v>
                </c:pt>
                <c:pt idx="2274">
                  <c:v>1974</c:v>
                </c:pt>
                <c:pt idx="2275">
                  <c:v>1975</c:v>
                </c:pt>
                <c:pt idx="2276">
                  <c:v>1976</c:v>
                </c:pt>
                <c:pt idx="2277">
                  <c:v>1977</c:v>
                </c:pt>
                <c:pt idx="2278">
                  <c:v>1978</c:v>
                </c:pt>
                <c:pt idx="2279">
                  <c:v>1979</c:v>
                </c:pt>
                <c:pt idx="2280">
                  <c:v>1980</c:v>
                </c:pt>
                <c:pt idx="2281">
                  <c:v>1981</c:v>
                </c:pt>
                <c:pt idx="2282">
                  <c:v>1982</c:v>
                </c:pt>
                <c:pt idx="2283">
                  <c:v>1983</c:v>
                </c:pt>
                <c:pt idx="2284">
                  <c:v>1984</c:v>
                </c:pt>
                <c:pt idx="2285">
                  <c:v>1985</c:v>
                </c:pt>
                <c:pt idx="2286">
                  <c:v>1986</c:v>
                </c:pt>
                <c:pt idx="2287">
                  <c:v>1987</c:v>
                </c:pt>
                <c:pt idx="2288">
                  <c:v>1988</c:v>
                </c:pt>
                <c:pt idx="2289">
                  <c:v>1989</c:v>
                </c:pt>
                <c:pt idx="2290">
                  <c:v>1990</c:v>
                </c:pt>
                <c:pt idx="2291">
                  <c:v>1991</c:v>
                </c:pt>
                <c:pt idx="2292">
                  <c:v>1992</c:v>
                </c:pt>
                <c:pt idx="2293">
                  <c:v>1993</c:v>
                </c:pt>
                <c:pt idx="2294">
                  <c:v>1994</c:v>
                </c:pt>
                <c:pt idx="2295">
                  <c:v>1995</c:v>
                </c:pt>
                <c:pt idx="2296">
                  <c:v>1996</c:v>
                </c:pt>
                <c:pt idx="2297">
                  <c:v>1997</c:v>
                </c:pt>
                <c:pt idx="2298">
                  <c:v>1998</c:v>
                </c:pt>
                <c:pt idx="2299">
                  <c:v>1999</c:v>
                </c:pt>
                <c:pt idx="2300">
                  <c:v>2000</c:v>
                </c:pt>
                <c:pt idx="2301">
                  <c:v>2001</c:v>
                </c:pt>
                <c:pt idx="2302">
                  <c:v>2002</c:v>
                </c:pt>
                <c:pt idx="2303">
                  <c:v>2003</c:v>
                </c:pt>
                <c:pt idx="2304">
                  <c:v>2004</c:v>
                </c:pt>
                <c:pt idx="2305">
                  <c:v>2005</c:v>
                </c:pt>
                <c:pt idx="2306">
                  <c:v>2006</c:v>
                </c:pt>
                <c:pt idx="2307">
                  <c:v>2007</c:v>
                </c:pt>
                <c:pt idx="2308">
                  <c:v>2008</c:v>
                </c:pt>
                <c:pt idx="2309">
                  <c:v>2009</c:v>
                </c:pt>
                <c:pt idx="2310">
                  <c:v>2010</c:v>
                </c:pt>
                <c:pt idx="2311">
                  <c:v>2011</c:v>
                </c:pt>
                <c:pt idx="2312">
                  <c:v>2012</c:v>
                </c:pt>
                <c:pt idx="2313">
                  <c:v>2013</c:v>
                </c:pt>
                <c:pt idx="2314">
                  <c:v>2014</c:v>
                </c:pt>
                <c:pt idx="2315">
                  <c:v>2015</c:v>
                </c:pt>
                <c:pt idx="2316">
                  <c:v>2016</c:v>
                </c:pt>
                <c:pt idx="2317">
                  <c:v>2017</c:v>
                </c:pt>
                <c:pt idx="2318">
                  <c:v>2018</c:v>
                </c:pt>
                <c:pt idx="2319">
                  <c:v>2019</c:v>
                </c:pt>
                <c:pt idx="2320">
                  <c:v>2020</c:v>
                </c:pt>
                <c:pt idx="2321">
                  <c:v>2021</c:v>
                </c:pt>
                <c:pt idx="2322">
                  <c:v>2022</c:v>
                </c:pt>
                <c:pt idx="2323">
                  <c:v>2023</c:v>
                </c:pt>
                <c:pt idx="2324">
                  <c:v>2024</c:v>
                </c:pt>
                <c:pt idx="2325">
                  <c:v>2025</c:v>
                </c:pt>
                <c:pt idx="2326">
                  <c:v>2026</c:v>
                </c:pt>
                <c:pt idx="2327">
                  <c:v>2027</c:v>
                </c:pt>
                <c:pt idx="2328">
                  <c:v>2028</c:v>
                </c:pt>
                <c:pt idx="2329">
                  <c:v>2029</c:v>
                </c:pt>
                <c:pt idx="2330">
                  <c:v>2030</c:v>
                </c:pt>
                <c:pt idx="2331">
                  <c:v>2031</c:v>
                </c:pt>
                <c:pt idx="2332">
                  <c:v>2032</c:v>
                </c:pt>
                <c:pt idx="2333">
                  <c:v>2033</c:v>
                </c:pt>
                <c:pt idx="2334">
                  <c:v>2034</c:v>
                </c:pt>
                <c:pt idx="2335">
                  <c:v>2035</c:v>
                </c:pt>
                <c:pt idx="2336">
                  <c:v>2036</c:v>
                </c:pt>
                <c:pt idx="2337">
                  <c:v>2037</c:v>
                </c:pt>
                <c:pt idx="2338">
                  <c:v>2038</c:v>
                </c:pt>
                <c:pt idx="2339">
                  <c:v>2039</c:v>
                </c:pt>
                <c:pt idx="2340">
                  <c:v>2040</c:v>
                </c:pt>
                <c:pt idx="2341">
                  <c:v>2041</c:v>
                </c:pt>
                <c:pt idx="2342">
                  <c:v>2042</c:v>
                </c:pt>
                <c:pt idx="2343">
                  <c:v>2043</c:v>
                </c:pt>
                <c:pt idx="2344">
                  <c:v>2044</c:v>
                </c:pt>
                <c:pt idx="2345">
                  <c:v>2045</c:v>
                </c:pt>
                <c:pt idx="2346">
                  <c:v>2046</c:v>
                </c:pt>
                <c:pt idx="2347">
                  <c:v>2047</c:v>
                </c:pt>
                <c:pt idx="2348">
                  <c:v>2048</c:v>
                </c:pt>
                <c:pt idx="2349">
                  <c:v>2049</c:v>
                </c:pt>
                <c:pt idx="2350">
                  <c:v>2050</c:v>
                </c:pt>
                <c:pt idx="2351">
                  <c:v>2051</c:v>
                </c:pt>
                <c:pt idx="2352">
                  <c:v>2052</c:v>
                </c:pt>
                <c:pt idx="2353">
                  <c:v>2053</c:v>
                </c:pt>
                <c:pt idx="2354">
                  <c:v>2054</c:v>
                </c:pt>
                <c:pt idx="2355">
                  <c:v>2055</c:v>
                </c:pt>
                <c:pt idx="2356">
                  <c:v>2056</c:v>
                </c:pt>
                <c:pt idx="2357">
                  <c:v>2057</c:v>
                </c:pt>
                <c:pt idx="2358">
                  <c:v>2058</c:v>
                </c:pt>
                <c:pt idx="2359">
                  <c:v>2059</c:v>
                </c:pt>
                <c:pt idx="2360">
                  <c:v>2060</c:v>
                </c:pt>
                <c:pt idx="2361">
                  <c:v>2061</c:v>
                </c:pt>
                <c:pt idx="2362">
                  <c:v>2062</c:v>
                </c:pt>
                <c:pt idx="2363">
                  <c:v>2063</c:v>
                </c:pt>
                <c:pt idx="2364">
                  <c:v>2064</c:v>
                </c:pt>
                <c:pt idx="2365">
                  <c:v>2065</c:v>
                </c:pt>
                <c:pt idx="2366">
                  <c:v>2066</c:v>
                </c:pt>
                <c:pt idx="2367">
                  <c:v>2067</c:v>
                </c:pt>
                <c:pt idx="2368">
                  <c:v>2068</c:v>
                </c:pt>
                <c:pt idx="2369">
                  <c:v>2069</c:v>
                </c:pt>
                <c:pt idx="2370">
                  <c:v>2070</c:v>
                </c:pt>
                <c:pt idx="2371">
                  <c:v>2071</c:v>
                </c:pt>
                <c:pt idx="2372">
                  <c:v>2072</c:v>
                </c:pt>
                <c:pt idx="2373">
                  <c:v>2073</c:v>
                </c:pt>
                <c:pt idx="2374">
                  <c:v>2074</c:v>
                </c:pt>
                <c:pt idx="2375">
                  <c:v>2075</c:v>
                </c:pt>
                <c:pt idx="2376">
                  <c:v>2076</c:v>
                </c:pt>
                <c:pt idx="2377">
                  <c:v>2077</c:v>
                </c:pt>
                <c:pt idx="2378">
                  <c:v>2078</c:v>
                </c:pt>
                <c:pt idx="2379">
                  <c:v>2079</c:v>
                </c:pt>
                <c:pt idx="2380">
                  <c:v>2080</c:v>
                </c:pt>
                <c:pt idx="2381">
                  <c:v>2081</c:v>
                </c:pt>
                <c:pt idx="2382">
                  <c:v>2082</c:v>
                </c:pt>
                <c:pt idx="2383">
                  <c:v>2083</c:v>
                </c:pt>
                <c:pt idx="2384">
                  <c:v>2084</c:v>
                </c:pt>
                <c:pt idx="2385">
                  <c:v>2085</c:v>
                </c:pt>
                <c:pt idx="2386">
                  <c:v>2086</c:v>
                </c:pt>
                <c:pt idx="2387">
                  <c:v>2087</c:v>
                </c:pt>
                <c:pt idx="2388">
                  <c:v>2088</c:v>
                </c:pt>
                <c:pt idx="2389">
                  <c:v>2089</c:v>
                </c:pt>
                <c:pt idx="2390">
                  <c:v>2090</c:v>
                </c:pt>
                <c:pt idx="2391">
                  <c:v>2091</c:v>
                </c:pt>
                <c:pt idx="2392">
                  <c:v>2092</c:v>
                </c:pt>
                <c:pt idx="2393">
                  <c:v>2093</c:v>
                </c:pt>
                <c:pt idx="2394">
                  <c:v>2094</c:v>
                </c:pt>
                <c:pt idx="2395">
                  <c:v>2095</c:v>
                </c:pt>
                <c:pt idx="2396">
                  <c:v>2096</c:v>
                </c:pt>
                <c:pt idx="2397">
                  <c:v>2097</c:v>
                </c:pt>
                <c:pt idx="2398">
                  <c:v>2098</c:v>
                </c:pt>
                <c:pt idx="2399">
                  <c:v>2099</c:v>
                </c:pt>
                <c:pt idx="2400">
                  <c:v>2100</c:v>
                </c:pt>
                <c:pt idx="2401">
                  <c:v>2101</c:v>
                </c:pt>
                <c:pt idx="2402">
                  <c:v>2102</c:v>
                </c:pt>
                <c:pt idx="2403">
                  <c:v>2103</c:v>
                </c:pt>
                <c:pt idx="2404">
                  <c:v>2104</c:v>
                </c:pt>
                <c:pt idx="2405">
                  <c:v>2105</c:v>
                </c:pt>
                <c:pt idx="2406">
                  <c:v>2106</c:v>
                </c:pt>
                <c:pt idx="2407">
                  <c:v>2107</c:v>
                </c:pt>
                <c:pt idx="2408">
                  <c:v>2108</c:v>
                </c:pt>
                <c:pt idx="2409">
                  <c:v>2109</c:v>
                </c:pt>
                <c:pt idx="2410">
                  <c:v>2110</c:v>
                </c:pt>
                <c:pt idx="2411">
                  <c:v>2111</c:v>
                </c:pt>
                <c:pt idx="2412">
                  <c:v>2112</c:v>
                </c:pt>
                <c:pt idx="2413">
                  <c:v>2113</c:v>
                </c:pt>
                <c:pt idx="2414">
                  <c:v>2114</c:v>
                </c:pt>
                <c:pt idx="2415">
                  <c:v>2115</c:v>
                </c:pt>
                <c:pt idx="2416">
                  <c:v>2116</c:v>
                </c:pt>
                <c:pt idx="2417">
                  <c:v>2117</c:v>
                </c:pt>
                <c:pt idx="2418">
                  <c:v>2118</c:v>
                </c:pt>
                <c:pt idx="2419">
                  <c:v>2119</c:v>
                </c:pt>
                <c:pt idx="2420">
                  <c:v>2120</c:v>
                </c:pt>
                <c:pt idx="2421">
                  <c:v>2121</c:v>
                </c:pt>
                <c:pt idx="2422">
                  <c:v>2122</c:v>
                </c:pt>
                <c:pt idx="2423">
                  <c:v>2123</c:v>
                </c:pt>
                <c:pt idx="2424">
                  <c:v>2124</c:v>
                </c:pt>
                <c:pt idx="2425">
                  <c:v>2125</c:v>
                </c:pt>
                <c:pt idx="2426">
                  <c:v>2126</c:v>
                </c:pt>
                <c:pt idx="2427">
                  <c:v>2127</c:v>
                </c:pt>
                <c:pt idx="2428">
                  <c:v>2128</c:v>
                </c:pt>
                <c:pt idx="2429">
                  <c:v>2129</c:v>
                </c:pt>
                <c:pt idx="2430">
                  <c:v>2130</c:v>
                </c:pt>
                <c:pt idx="2431">
                  <c:v>2131</c:v>
                </c:pt>
                <c:pt idx="2432">
                  <c:v>2132</c:v>
                </c:pt>
                <c:pt idx="2433">
                  <c:v>2133</c:v>
                </c:pt>
                <c:pt idx="2434">
                  <c:v>2134</c:v>
                </c:pt>
                <c:pt idx="2435">
                  <c:v>2135</c:v>
                </c:pt>
                <c:pt idx="2436">
                  <c:v>2136</c:v>
                </c:pt>
                <c:pt idx="2437">
                  <c:v>2137</c:v>
                </c:pt>
                <c:pt idx="2438">
                  <c:v>2138</c:v>
                </c:pt>
                <c:pt idx="2439">
                  <c:v>2139</c:v>
                </c:pt>
                <c:pt idx="2440">
                  <c:v>2140</c:v>
                </c:pt>
                <c:pt idx="2441">
                  <c:v>2141</c:v>
                </c:pt>
                <c:pt idx="2442">
                  <c:v>2142</c:v>
                </c:pt>
                <c:pt idx="2443">
                  <c:v>2143</c:v>
                </c:pt>
                <c:pt idx="2444">
                  <c:v>2144</c:v>
                </c:pt>
                <c:pt idx="2445">
                  <c:v>2145</c:v>
                </c:pt>
                <c:pt idx="2446">
                  <c:v>2146</c:v>
                </c:pt>
                <c:pt idx="2447">
                  <c:v>2147</c:v>
                </c:pt>
                <c:pt idx="2448">
                  <c:v>2148</c:v>
                </c:pt>
                <c:pt idx="2449">
                  <c:v>2149</c:v>
                </c:pt>
                <c:pt idx="2450">
                  <c:v>2150</c:v>
                </c:pt>
                <c:pt idx="2451">
                  <c:v>2151</c:v>
                </c:pt>
                <c:pt idx="2452">
                  <c:v>2152</c:v>
                </c:pt>
                <c:pt idx="2453">
                  <c:v>2153</c:v>
                </c:pt>
                <c:pt idx="2454">
                  <c:v>2154</c:v>
                </c:pt>
                <c:pt idx="2455">
                  <c:v>2155</c:v>
                </c:pt>
                <c:pt idx="2456">
                  <c:v>2156</c:v>
                </c:pt>
                <c:pt idx="2457">
                  <c:v>2157</c:v>
                </c:pt>
                <c:pt idx="2458">
                  <c:v>2158</c:v>
                </c:pt>
                <c:pt idx="2459">
                  <c:v>2159</c:v>
                </c:pt>
                <c:pt idx="2460">
                  <c:v>2160</c:v>
                </c:pt>
                <c:pt idx="2461">
                  <c:v>2161</c:v>
                </c:pt>
                <c:pt idx="2462">
                  <c:v>2162</c:v>
                </c:pt>
                <c:pt idx="2463">
                  <c:v>2163</c:v>
                </c:pt>
                <c:pt idx="2464">
                  <c:v>2164</c:v>
                </c:pt>
                <c:pt idx="2465">
                  <c:v>2165</c:v>
                </c:pt>
                <c:pt idx="2466">
                  <c:v>2166</c:v>
                </c:pt>
                <c:pt idx="2467">
                  <c:v>2167</c:v>
                </c:pt>
                <c:pt idx="2468">
                  <c:v>2168</c:v>
                </c:pt>
                <c:pt idx="2469">
                  <c:v>2169</c:v>
                </c:pt>
                <c:pt idx="2470">
                  <c:v>2170</c:v>
                </c:pt>
                <c:pt idx="2471">
                  <c:v>2171</c:v>
                </c:pt>
                <c:pt idx="2472">
                  <c:v>2172</c:v>
                </c:pt>
                <c:pt idx="2473">
                  <c:v>2173</c:v>
                </c:pt>
                <c:pt idx="2474">
                  <c:v>2174</c:v>
                </c:pt>
                <c:pt idx="2475">
                  <c:v>2175</c:v>
                </c:pt>
                <c:pt idx="2476">
                  <c:v>2176</c:v>
                </c:pt>
                <c:pt idx="2477">
                  <c:v>2177</c:v>
                </c:pt>
                <c:pt idx="2478">
                  <c:v>2178</c:v>
                </c:pt>
                <c:pt idx="2479">
                  <c:v>2179</c:v>
                </c:pt>
                <c:pt idx="2480">
                  <c:v>2180</c:v>
                </c:pt>
                <c:pt idx="2481">
                  <c:v>2181</c:v>
                </c:pt>
                <c:pt idx="2482">
                  <c:v>2182</c:v>
                </c:pt>
                <c:pt idx="2483">
                  <c:v>2183</c:v>
                </c:pt>
                <c:pt idx="2484">
                  <c:v>2184</c:v>
                </c:pt>
                <c:pt idx="2485">
                  <c:v>2185</c:v>
                </c:pt>
                <c:pt idx="2486">
                  <c:v>2186</c:v>
                </c:pt>
                <c:pt idx="2487">
                  <c:v>2187</c:v>
                </c:pt>
                <c:pt idx="2488">
                  <c:v>2188</c:v>
                </c:pt>
                <c:pt idx="2489">
                  <c:v>2189</c:v>
                </c:pt>
                <c:pt idx="2490">
                  <c:v>2190</c:v>
                </c:pt>
                <c:pt idx="2491">
                  <c:v>2191</c:v>
                </c:pt>
                <c:pt idx="2492">
                  <c:v>2192</c:v>
                </c:pt>
                <c:pt idx="2493">
                  <c:v>2193</c:v>
                </c:pt>
                <c:pt idx="2494">
                  <c:v>2194</c:v>
                </c:pt>
                <c:pt idx="2495">
                  <c:v>2195</c:v>
                </c:pt>
                <c:pt idx="2496">
                  <c:v>2196</c:v>
                </c:pt>
                <c:pt idx="2497">
                  <c:v>2197</c:v>
                </c:pt>
                <c:pt idx="2498">
                  <c:v>2198</c:v>
                </c:pt>
                <c:pt idx="2499">
                  <c:v>2199</c:v>
                </c:pt>
                <c:pt idx="2500">
                  <c:v>2200</c:v>
                </c:pt>
                <c:pt idx="2501">
                  <c:v>2201</c:v>
                </c:pt>
                <c:pt idx="2502">
                  <c:v>2202</c:v>
                </c:pt>
                <c:pt idx="2503">
                  <c:v>2203</c:v>
                </c:pt>
                <c:pt idx="2504">
                  <c:v>2204</c:v>
                </c:pt>
                <c:pt idx="2505">
                  <c:v>2205</c:v>
                </c:pt>
                <c:pt idx="2506">
                  <c:v>2206</c:v>
                </c:pt>
                <c:pt idx="2507">
                  <c:v>2207</c:v>
                </c:pt>
                <c:pt idx="2508">
                  <c:v>2208</c:v>
                </c:pt>
                <c:pt idx="2509">
                  <c:v>2209</c:v>
                </c:pt>
                <c:pt idx="2510">
                  <c:v>2210</c:v>
                </c:pt>
                <c:pt idx="2511">
                  <c:v>2211</c:v>
                </c:pt>
                <c:pt idx="2512">
                  <c:v>2212</c:v>
                </c:pt>
                <c:pt idx="2513">
                  <c:v>2213</c:v>
                </c:pt>
                <c:pt idx="2514">
                  <c:v>2214</c:v>
                </c:pt>
                <c:pt idx="2515">
                  <c:v>2215</c:v>
                </c:pt>
                <c:pt idx="2516">
                  <c:v>2216</c:v>
                </c:pt>
                <c:pt idx="2517">
                  <c:v>2217</c:v>
                </c:pt>
                <c:pt idx="2518">
                  <c:v>2218</c:v>
                </c:pt>
                <c:pt idx="2519">
                  <c:v>2219</c:v>
                </c:pt>
                <c:pt idx="2520">
                  <c:v>2220</c:v>
                </c:pt>
                <c:pt idx="2521">
                  <c:v>2221</c:v>
                </c:pt>
                <c:pt idx="2522">
                  <c:v>2222</c:v>
                </c:pt>
                <c:pt idx="2523">
                  <c:v>2223</c:v>
                </c:pt>
                <c:pt idx="2524">
                  <c:v>2224</c:v>
                </c:pt>
                <c:pt idx="2525">
                  <c:v>2225</c:v>
                </c:pt>
                <c:pt idx="2526">
                  <c:v>2226</c:v>
                </c:pt>
                <c:pt idx="2527">
                  <c:v>2227</c:v>
                </c:pt>
                <c:pt idx="2528">
                  <c:v>2228</c:v>
                </c:pt>
                <c:pt idx="2529">
                  <c:v>2229</c:v>
                </c:pt>
                <c:pt idx="2530">
                  <c:v>2230</c:v>
                </c:pt>
                <c:pt idx="2531">
                  <c:v>2231</c:v>
                </c:pt>
                <c:pt idx="2532">
                  <c:v>2232</c:v>
                </c:pt>
                <c:pt idx="2533">
                  <c:v>2233</c:v>
                </c:pt>
                <c:pt idx="2534">
                  <c:v>2234</c:v>
                </c:pt>
                <c:pt idx="2535">
                  <c:v>2235</c:v>
                </c:pt>
                <c:pt idx="2536">
                  <c:v>2236</c:v>
                </c:pt>
                <c:pt idx="2537">
                  <c:v>2237</c:v>
                </c:pt>
                <c:pt idx="2538">
                  <c:v>2238</c:v>
                </c:pt>
                <c:pt idx="2539">
                  <c:v>2239</c:v>
                </c:pt>
                <c:pt idx="2540">
                  <c:v>2240</c:v>
                </c:pt>
                <c:pt idx="2541">
                  <c:v>2241</c:v>
                </c:pt>
                <c:pt idx="2542">
                  <c:v>2242</c:v>
                </c:pt>
                <c:pt idx="2543">
                  <c:v>2243</c:v>
                </c:pt>
                <c:pt idx="2544">
                  <c:v>2244</c:v>
                </c:pt>
                <c:pt idx="2545">
                  <c:v>2245</c:v>
                </c:pt>
                <c:pt idx="2546">
                  <c:v>2246</c:v>
                </c:pt>
                <c:pt idx="2547">
                  <c:v>2247</c:v>
                </c:pt>
                <c:pt idx="2548">
                  <c:v>2248</c:v>
                </c:pt>
                <c:pt idx="2549">
                  <c:v>2249</c:v>
                </c:pt>
                <c:pt idx="2550">
                  <c:v>2250</c:v>
                </c:pt>
                <c:pt idx="2551">
                  <c:v>2251</c:v>
                </c:pt>
                <c:pt idx="2552">
                  <c:v>2252</c:v>
                </c:pt>
                <c:pt idx="2553">
                  <c:v>2253</c:v>
                </c:pt>
                <c:pt idx="2554">
                  <c:v>2254</c:v>
                </c:pt>
                <c:pt idx="2555">
                  <c:v>2255</c:v>
                </c:pt>
                <c:pt idx="2556">
                  <c:v>2256</c:v>
                </c:pt>
                <c:pt idx="2557">
                  <c:v>2257</c:v>
                </c:pt>
                <c:pt idx="2558">
                  <c:v>2258</c:v>
                </c:pt>
                <c:pt idx="2559">
                  <c:v>2259</c:v>
                </c:pt>
                <c:pt idx="2560">
                  <c:v>2260</c:v>
                </c:pt>
                <c:pt idx="2561">
                  <c:v>2261</c:v>
                </c:pt>
                <c:pt idx="2562">
                  <c:v>2262</c:v>
                </c:pt>
                <c:pt idx="2563">
                  <c:v>2263</c:v>
                </c:pt>
                <c:pt idx="2564">
                  <c:v>2264</c:v>
                </c:pt>
                <c:pt idx="2565">
                  <c:v>2265</c:v>
                </c:pt>
                <c:pt idx="2566">
                  <c:v>2266</c:v>
                </c:pt>
                <c:pt idx="2567">
                  <c:v>2267</c:v>
                </c:pt>
                <c:pt idx="2568">
                  <c:v>2268</c:v>
                </c:pt>
                <c:pt idx="2569">
                  <c:v>2269</c:v>
                </c:pt>
                <c:pt idx="2570">
                  <c:v>2270</c:v>
                </c:pt>
                <c:pt idx="2571">
                  <c:v>2271</c:v>
                </c:pt>
                <c:pt idx="2572">
                  <c:v>2272</c:v>
                </c:pt>
                <c:pt idx="2573">
                  <c:v>2273</c:v>
                </c:pt>
                <c:pt idx="2574">
                  <c:v>2274</c:v>
                </c:pt>
                <c:pt idx="2575">
                  <c:v>2275</c:v>
                </c:pt>
                <c:pt idx="2576">
                  <c:v>2276</c:v>
                </c:pt>
                <c:pt idx="2577">
                  <c:v>2277</c:v>
                </c:pt>
                <c:pt idx="2578">
                  <c:v>2278</c:v>
                </c:pt>
                <c:pt idx="2579">
                  <c:v>2279</c:v>
                </c:pt>
                <c:pt idx="2580">
                  <c:v>2280</c:v>
                </c:pt>
                <c:pt idx="2581">
                  <c:v>2281</c:v>
                </c:pt>
                <c:pt idx="2582">
                  <c:v>2282</c:v>
                </c:pt>
                <c:pt idx="2583">
                  <c:v>2283</c:v>
                </c:pt>
                <c:pt idx="2584">
                  <c:v>2284</c:v>
                </c:pt>
                <c:pt idx="2585">
                  <c:v>2285</c:v>
                </c:pt>
                <c:pt idx="2586">
                  <c:v>2286</c:v>
                </c:pt>
                <c:pt idx="2587">
                  <c:v>2287</c:v>
                </c:pt>
                <c:pt idx="2588">
                  <c:v>2288</c:v>
                </c:pt>
                <c:pt idx="2589">
                  <c:v>2289</c:v>
                </c:pt>
                <c:pt idx="2590">
                  <c:v>2290</c:v>
                </c:pt>
                <c:pt idx="2591">
                  <c:v>2291</c:v>
                </c:pt>
                <c:pt idx="2592">
                  <c:v>2292</c:v>
                </c:pt>
                <c:pt idx="2593">
                  <c:v>2293</c:v>
                </c:pt>
                <c:pt idx="2594">
                  <c:v>2294</c:v>
                </c:pt>
                <c:pt idx="2595">
                  <c:v>2295</c:v>
                </c:pt>
                <c:pt idx="2596">
                  <c:v>2296</c:v>
                </c:pt>
                <c:pt idx="2597">
                  <c:v>2297</c:v>
                </c:pt>
                <c:pt idx="2598">
                  <c:v>2298</c:v>
                </c:pt>
                <c:pt idx="2599">
                  <c:v>2299</c:v>
                </c:pt>
                <c:pt idx="2600">
                  <c:v>2300</c:v>
                </c:pt>
                <c:pt idx="2601">
                  <c:v>2301</c:v>
                </c:pt>
                <c:pt idx="2602">
                  <c:v>2302</c:v>
                </c:pt>
                <c:pt idx="2603">
                  <c:v>2303</c:v>
                </c:pt>
                <c:pt idx="2604">
                  <c:v>2304</c:v>
                </c:pt>
                <c:pt idx="2605">
                  <c:v>2305</c:v>
                </c:pt>
                <c:pt idx="2606">
                  <c:v>2306</c:v>
                </c:pt>
                <c:pt idx="2607">
                  <c:v>2307</c:v>
                </c:pt>
                <c:pt idx="2608">
                  <c:v>2308</c:v>
                </c:pt>
                <c:pt idx="2609">
                  <c:v>2309</c:v>
                </c:pt>
                <c:pt idx="2610">
                  <c:v>2310</c:v>
                </c:pt>
                <c:pt idx="2611">
                  <c:v>2311</c:v>
                </c:pt>
                <c:pt idx="2612">
                  <c:v>2312</c:v>
                </c:pt>
                <c:pt idx="2613">
                  <c:v>2313</c:v>
                </c:pt>
                <c:pt idx="2614">
                  <c:v>2314</c:v>
                </c:pt>
                <c:pt idx="2615">
                  <c:v>2315</c:v>
                </c:pt>
                <c:pt idx="2616">
                  <c:v>2316</c:v>
                </c:pt>
                <c:pt idx="2617">
                  <c:v>2317</c:v>
                </c:pt>
                <c:pt idx="2618">
                  <c:v>2318</c:v>
                </c:pt>
                <c:pt idx="2619">
                  <c:v>2319</c:v>
                </c:pt>
                <c:pt idx="2620">
                  <c:v>2320</c:v>
                </c:pt>
                <c:pt idx="2621">
                  <c:v>2321</c:v>
                </c:pt>
                <c:pt idx="2622">
                  <c:v>2322</c:v>
                </c:pt>
                <c:pt idx="2623">
                  <c:v>2323</c:v>
                </c:pt>
                <c:pt idx="2624">
                  <c:v>2324</c:v>
                </c:pt>
                <c:pt idx="2625">
                  <c:v>2325</c:v>
                </c:pt>
                <c:pt idx="2626">
                  <c:v>2326</c:v>
                </c:pt>
                <c:pt idx="2627">
                  <c:v>2327</c:v>
                </c:pt>
                <c:pt idx="2628">
                  <c:v>2328</c:v>
                </c:pt>
                <c:pt idx="2629">
                  <c:v>2329</c:v>
                </c:pt>
                <c:pt idx="2630">
                  <c:v>2330</c:v>
                </c:pt>
                <c:pt idx="2631">
                  <c:v>2331</c:v>
                </c:pt>
                <c:pt idx="2632">
                  <c:v>2332</c:v>
                </c:pt>
                <c:pt idx="2633">
                  <c:v>2333</c:v>
                </c:pt>
                <c:pt idx="2634">
                  <c:v>2334</c:v>
                </c:pt>
                <c:pt idx="2635">
                  <c:v>2335</c:v>
                </c:pt>
                <c:pt idx="2636">
                  <c:v>2336</c:v>
                </c:pt>
                <c:pt idx="2637">
                  <c:v>2337</c:v>
                </c:pt>
                <c:pt idx="2638">
                  <c:v>2338</c:v>
                </c:pt>
                <c:pt idx="2639">
                  <c:v>2339</c:v>
                </c:pt>
                <c:pt idx="2640">
                  <c:v>2340</c:v>
                </c:pt>
                <c:pt idx="2641">
                  <c:v>2341</c:v>
                </c:pt>
                <c:pt idx="2642">
                  <c:v>2342</c:v>
                </c:pt>
                <c:pt idx="2643">
                  <c:v>2343</c:v>
                </c:pt>
                <c:pt idx="2644">
                  <c:v>2344</c:v>
                </c:pt>
                <c:pt idx="2645">
                  <c:v>2345</c:v>
                </c:pt>
                <c:pt idx="2646">
                  <c:v>2346</c:v>
                </c:pt>
                <c:pt idx="2647">
                  <c:v>2347</c:v>
                </c:pt>
                <c:pt idx="2648">
                  <c:v>2348</c:v>
                </c:pt>
                <c:pt idx="2649">
                  <c:v>2349</c:v>
                </c:pt>
                <c:pt idx="2650">
                  <c:v>2350</c:v>
                </c:pt>
                <c:pt idx="2651">
                  <c:v>2351</c:v>
                </c:pt>
                <c:pt idx="2652">
                  <c:v>2352</c:v>
                </c:pt>
                <c:pt idx="2653">
                  <c:v>2353</c:v>
                </c:pt>
                <c:pt idx="2654">
                  <c:v>2354</c:v>
                </c:pt>
                <c:pt idx="2655">
                  <c:v>2355</c:v>
                </c:pt>
                <c:pt idx="2656">
                  <c:v>2356</c:v>
                </c:pt>
                <c:pt idx="2657">
                  <c:v>2357</c:v>
                </c:pt>
                <c:pt idx="2658">
                  <c:v>2358</c:v>
                </c:pt>
                <c:pt idx="2659">
                  <c:v>2359</c:v>
                </c:pt>
                <c:pt idx="2660">
                  <c:v>2360</c:v>
                </c:pt>
                <c:pt idx="2661">
                  <c:v>2361</c:v>
                </c:pt>
                <c:pt idx="2662">
                  <c:v>2362</c:v>
                </c:pt>
                <c:pt idx="2663">
                  <c:v>2363</c:v>
                </c:pt>
                <c:pt idx="2664">
                  <c:v>2364</c:v>
                </c:pt>
                <c:pt idx="2665">
                  <c:v>2365</c:v>
                </c:pt>
                <c:pt idx="2666">
                  <c:v>2366</c:v>
                </c:pt>
                <c:pt idx="2667">
                  <c:v>2367</c:v>
                </c:pt>
                <c:pt idx="2668">
                  <c:v>2368</c:v>
                </c:pt>
                <c:pt idx="2669">
                  <c:v>2369</c:v>
                </c:pt>
                <c:pt idx="2670">
                  <c:v>2370</c:v>
                </c:pt>
                <c:pt idx="2671">
                  <c:v>2371</c:v>
                </c:pt>
                <c:pt idx="2672">
                  <c:v>2372</c:v>
                </c:pt>
                <c:pt idx="2673">
                  <c:v>2373</c:v>
                </c:pt>
                <c:pt idx="2674">
                  <c:v>2374</c:v>
                </c:pt>
                <c:pt idx="2675">
                  <c:v>2375</c:v>
                </c:pt>
                <c:pt idx="2676">
                  <c:v>2376</c:v>
                </c:pt>
                <c:pt idx="2677">
                  <c:v>2377</c:v>
                </c:pt>
                <c:pt idx="2678">
                  <c:v>2378</c:v>
                </c:pt>
                <c:pt idx="2679">
                  <c:v>2379</c:v>
                </c:pt>
                <c:pt idx="2680">
                  <c:v>2380</c:v>
                </c:pt>
                <c:pt idx="2681">
                  <c:v>2381</c:v>
                </c:pt>
                <c:pt idx="2682">
                  <c:v>2382</c:v>
                </c:pt>
                <c:pt idx="2683">
                  <c:v>2383</c:v>
                </c:pt>
                <c:pt idx="2684">
                  <c:v>2384</c:v>
                </c:pt>
                <c:pt idx="2685">
                  <c:v>2385</c:v>
                </c:pt>
                <c:pt idx="2686">
                  <c:v>2386</c:v>
                </c:pt>
                <c:pt idx="2687">
                  <c:v>2387</c:v>
                </c:pt>
                <c:pt idx="2688">
                  <c:v>2388</c:v>
                </c:pt>
                <c:pt idx="2689">
                  <c:v>2389</c:v>
                </c:pt>
                <c:pt idx="2690">
                  <c:v>2390</c:v>
                </c:pt>
                <c:pt idx="2691">
                  <c:v>2391</c:v>
                </c:pt>
                <c:pt idx="2692">
                  <c:v>2392</c:v>
                </c:pt>
                <c:pt idx="2693">
                  <c:v>2393</c:v>
                </c:pt>
                <c:pt idx="2694">
                  <c:v>2394</c:v>
                </c:pt>
                <c:pt idx="2695">
                  <c:v>2395</c:v>
                </c:pt>
                <c:pt idx="2696">
                  <c:v>2396</c:v>
                </c:pt>
                <c:pt idx="2697">
                  <c:v>2397</c:v>
                </c:pt>
                <c:pt idx="2698">
                  <c:v>2398</c:v>
                </c:pt>
                <c:pt idx="2699">
                  <c:v>2399</c:v>
                </c:pt>
                <c:pt idx="2700">
                  <c:v>2400</c:v>
                </c:pt>
                <c:pt idx="2701">
                  <c:v>2401</c:v>
                </c:pt>
                <c:pt idx="2702">
                  <c:v>2402</c:v>
                </c:pt>
                <c:pt idx="2703">
                  <c:v>2403</c:v>
                </c:pt>
                <c:pt idx="2704">
                  <c:v>2404</c:v>
                </c:pt>
                <c:pt idx="2705">
                  <c:v>2405</c:v>
                </c:pt>
                <c:pt idx="2706">
                  <c:v>2406</c:v>
                </c:pt>
                <c:pt idx="2707">
                  <c:v>2407</c:v>
                </c:pt>
                <c:pt idx="2708">
                  <c:v>2408</c:v>
                </c:pt>
                <c:pt idx="2709">
                  <c:v>2409</c:v>
                </c:pt>
                <c:pt idx="2710">
                  <c:v>2410</c:v>
                </c:pt>
                <c:pt idx="2711">
                  <c:v>2411</c:v>
                </c:pt>
                <c:pt idx="2712">
                  <c:v>2412</c:v>
                </c:pt>
                <c:pt idx="2713">
                  <c:v>2413</c:v>
                </c:pt>
                <c:pt idx="2714">
                  <c:v>2414</c:v>
                </c:pt>
                <c:pt idx="2715">
                  <c:v>2415</c:v>
                </c:pt>
                <c:pt idx="2716">
                  <c:v>2416</c:v>
                </c:pt>
                <c:pt idx="2717">
                  <c:v>2417</c:v>
                </c:pt>
                <c:pt idx="2718">
                  <c:v>2418</c:v>
                </c:pt>
                <c:pt idx="2719">
                  <c:v>2419</c:v>
                </c:pt>
                <c:pt idx="2720">
                  <c:v>2420</c:v>
                </c:pt>
                <c:pt idx="2721">
                  <c:v>2421</c:v>
                </c:pt>
                <c:pt idx="2722">
                  <c:v>2422</c:v>
                </c:pt>
                <c:pt idx="2723">
                  <c:v>2423</c:v>
                </c:pt>
                <c:pt idx="2724">
                  <c:v>2424</c:v>
                </c:pt>
                <c:pt idx="2725">
                  <c:v>2425</c:v>
                </c:pt>
                <c:pt idx="2726">
                  <c:v>2426</c:v>
                </c:pt>
                <c:pt idx="2727">
                  <c:v>2427</c:v>
                </c:pt>
                <c:pt idx="2728">
                  <c:v>2428</c:v>
                </c:pt>
                <c:pt idx="2729">
                  <c:v>2429</c:v>
                </c:pt>
                <c:pt idx="2730">
                  <c:v>2430</c:v>
                </c:pt>
                <c:pt idx="2731">
                  <c:v>2431</c:v>
                </c:pt>
                <c:pt idx="2732">
                  <c:v>2432</c:v>
                </c:pt>
                <c:pt idx="2733">
                  <c:v>2433</c:v>
                </c:pt>
                <c:pt idx="2734">
                  <c:v>2434</c:v>
                </c:pt>
                <c:pt idx="2735">
                  <c:v>2435</c:v>
                </c:pt>
                <c:pt idx="2736">
                  <c:v>2436</c:v>
                </c:pt>
                <c:pt idx="2737">
                  <c:v>2437</c:v>
                </c:pt>
                <c:pt idx="2738">
                  <c:v>2438</c:v>
                </c:pt>
                <c:pt idx="2739">
                  <c:v>2439</c:v>
                </c:pt>
                <c:pt idx="2740">
                  <c:v>2440</c:v>
                </c:pt>
                <c:pt idx="2741">
                  <c:v>2441</c:v>
                </c:pt>
                <c:pt idx="2742">
                  <c:v>2442</c:v>
                </c:pt>
                <c:pt idx="2743">
                  <c:v>2443</c:v>
                </c:pt>
                <c:pt idx="2744">
                  <c:v>2444</c:v>
                </c:pt>
                <c:pt idx="2745">
                  <c:v>2445</c:v>
                </c:pt>
                <c:pt idx="2746">
                  <c:v>2446</c:v>
                </c:pt>
                <c:pt idx="2747">
                  <c:v>2447</c:v>
                </c:pt>
                <c:pt idx="2748">
                  <c:v>2448</c:v>
                </c:pt>
                <c:pt idx="2749">
                  <c:v>2449</c:v>
                </c:pt>
                <c:pt idx="2750">
                  <c:v>2450</c:v>
                </c:pt>
                <c:pt idx="2751">
                  <c:v>2451</c:v>
                </c:pt>
                <c:pt idx="2752">
                  <c:v>2452</c:v>
                </c:pt>
                <c:pt idx="2753">
                  <c:v>2453</c:v>
                </c:pt>
                <c:pt idx="2754">
                  <c:v>2454</c:v>
                </c:pt>
                <c:pt idx="2755">
                  <c:v>2455</c:v>
                </c:pt>
                <c:pt idx="2756">
                  <c:v>2456</c:v>
                </c:pt>
                <c:pt idx="2757">
                  <c:v>2457</c:v>
                </c:pt>
                <c:pt idx="2758">
                  <c:v>2458</c:v>
                </c:pt>
                <c:pt idx="2759">
                  <c:v>2459</c:v>
                </c:pt>
                <c:pt idx="2760">
                  <c:v>2460</c:v>
                </c:pt>
                <c:pt idx="2761">
                  <c:v>2461</c:v>
                </c:pt>
                <c:pt idx="2762">
                  <c:v>2462</c:v>
                </c:pt>
                <c:pt idx="2763">
                  <c:v>2463</c:v>
                </c:pt>
                <c:pt idx="2764">
                  <c:v>2464</c:v>
                </c:pt>
                <c:pt idx="2765">
                  <c:v>2465</c:v>
                </c:pt>
                <c:pt idx="2766">
                  <c:v>2466</c:v>
                </c:pt>
                <c:pt idx="2767">
                  <c:v>2467</c:v>
                </c:pt>
                <c:pt idx="2768">
                  <c:v>2468</c:v>
                </c:pt>
                <c:pt idx="2769">
                  <c:v>2469</c:v>
                </c:pt>
                <c:pt idx="2770">
                  <c:v>2470</c:v>
                </c:pt>
                <c:pt idx="2771">
                  <c:v>2471</c:v>
                </c:pt>
                <c:pt idx="2772">
                  <c:v>2472</c:v>
                </c:pt>
                <c:pt idx="2773">
                  <c:v>2473</c:v>
                </c:pt>
                <c:pt idx="2774">
                  <c:v>2474</c:v>
                </c:pt>
                <c:pt idx="2775">
                  <c:v>2475</c:v>
                </c:pt>
                <c:pt idx="2776">
                  <c:v>2476</c:v>
                </c:pt>
                <c:pt idx="2777">
                  <c:v>2477</c:v>
                </c:pt>
                <c:pt idx="2778">
                  <c:v>2478</c:v>
                </c:pt>
                <c:pt idx="2779">
                  <c:v>2479</c:v>
                </c:pt>
                <c:pt idx="2780">
                  <c:v>2480</c:v>
                </c:pt>
                <c:pt idx="2781">
                  <c:v>2481</c:v>
                </c:pt>
                <c:pt idx="2782">
                  <c:v>2482</c:v>
                </c:pt>
                <c:pt idx="2783">
                  <c:v>2483</c:v>
                </c:pt>
                <c:pt idx="2784">
                  <c:v>2484</c:v>
                </c:pt>
                <c:pt idx="2785">
                  <c:v>2485</c:v>
                </c:pt>
                <c:pt idx="2786">
                  <c:v>2486</c:v>
                </c:pt>
                <c:pt idx="2787">
                  <c:v>2487</c:v>
                </c:pt>
                <c:pt idx="2788">
                  <c:v>2488</c:v>
                </c:pt>
                <c:pt idx="2789">
                  <c:v>2489</c:v>
                </c:pt>
                <c:pt idx="2790">
                  <c:v>2490</c:v>
                </c:pt>
                <c:pt idx="2791">
                  <c:v>2491</c:v>
                </c:pt>
                <c:pt idx="2792">
                  <c:v>2492</c:v>
                </c:pt>
                <c:pt idx="2793">
                  <c:v>2493</c:v>
                </c:pt>
                <c:pt idx="2794">
                  <c:v>2494</c:v>
                </c:pt>
                <c:pt idx="2795">
                  <c:v>2495</c:v>
                </c:pt>
                <c:pt idx="2796">
                  <c:v>2496</c:v>
                </c:pt>
                <c:pt idx="2797">
                  <c:v>2497</c:v>
                </c:pt>
                <c:pt idx="2798">
                  <c:v>2498</c:v>
                </c:pt>
                <c:pt idx="2799">
                  <c:v>2499</c:v>
                </c:pt>
                <c:pt idx="2800">
                  <c:v>2500</c:v>
                </c:pt>
                <c:pt idx="2801">
                  <c:v>2501</c:v>
                </c:pt>
                <c:pt idx="2802">
                  <c:v>2502</c:v>
                </c:pt>
                <c:pt idx="2803">
                  <c:v>2503</c:v>
                </c:pt>
                <c:pt idx="2804">
                  <c:v>2504</c:v>
                </c:pt>
                <c:pt idx="2805">
                  <c:v>2505</c:v>
                </c:pt>
                <c:pt idx="2806">
                  <c:v>2506</c:v>
                </c:pt>
                <c:pt idx="2807">
                  <c:v>2507</c:v>
                </c:pt>
                <c:pt idx="2808">
                  <c:v>2508</c:v>
                </c:pt>
                <c:pt idx="2809">
                  <c:v>2509</c:v>
                </c:pt>
                <c:pt idx="2810">
                  <c:v>2510</c:v>
                </c:pt>
                <c:pt idx="2811">
                  <c:v>2511</c:v>
                </c:pt>
                <c:pt idx="2812">
                  <c:v>2512</c:v>
                </c:pt>
                <c:pt idx="2813">
                  <c:v>2513</c:v>
                </c:pt>
                <c:pt idx="2814">
                  <c:v>2514</c:v>
                </c:pt>
                <c:pt idx="2815">
                  <c:v>2515</c:v>
                </c:pt>
                <c:pt idx="2816">
                  <c:v>2516</c:v>
                </c:pt>
                <c:pt idx="2817">
                  <c:v>2517</c:v>
                </c:pt>
                <c:pt idx="2818">
                  <c:v>2518</c:v>
                </c:pt>
                <c:pt idx="2819">
                  <c:v>2519</c:v>
                </c:pt>
                <c:pt idx="2820">
                  <c:v>2520</c:v>
                </c:pt>
                <c:pt idx="2821">
                  <c:v>2521</c:v>
                </c:pt>
                <c:pt idx="2822">
                  <c:v>2522</c:v>
                </c:pt>
                <c:pt idx="2823">
                  <c:v>2523</c:v>
                </c:pt>
                <c:pt idx="2824">
                  <c:v>2524</c:v>
                </c:pt>
                <c:pt idx="2825">
                  <c:v>2525</c:v>
                </c:pt>
                <c:pt idx="2826">
                  <c:v>2526</c:v>
                </c:pt>
                <c:pt idx="2827">
                  <c:v>2527</c:v>
                </c:pt>
                <c:pt idx="2828">
                  <c:v>2528</c:v>
                </c:pt>
                <c:pt idx="2829">
                  <c:v>2529</c:v>
                </c:pt>
                <c:pt idx="2830">
                  <c:v>2530</c:v>
                </c:pt>
                <c:pt idx="2831">
                  <c:v>2531</c:v>
                </c:pt>
                <c:pt idx="2832">
                  <c:v>2532</c:v>
                </c:pt>
                <c:pt idx="2833">
                  <c:v>2533</c:v>
                </c:pt>
                <c:pt idx="2834">
                  <c:v>2534</c:v>
                </c:pt>
                <c:pt idx="2835">
                  <c:v>2535</c:v>
                </c:pt>
                <c:pt idx="2836">
                  <c:v>2536</c:v>
                </c:pt>
                <c:pt idx="2837">
                  <c:v>2537</c:v>
                </c:pt>
                <c:pt idx="2838">
                  <c:v>2538</c:v>
                </c:pt>
                <c:pt idx="2839">
                  <c:v>2539</c:v>
                </c:pt>
                <c:pt idx="2840">
                  <c:v>2540</c:v>
                </c:pt>
                <c:pt idx="2841">
                  <c:v>2541</c:v>
                </c:pt>
                <c:pt idx="2842">
                  <c:v>2542</c:v>
                </c:pt>
                <c:pt idx="2843">
                  <c:v>2543</c:v>
                </c:pt>
                <c:pt idx="2844">
                  <c:v>2544</c:v>
                </c:pt>
                <c:pt idx="2845">
                  <c:v>2545</c:v>
                </c:pt>
                <c:pt idx="2846">
                  <c:v>2546</c:v>
                </c:pt>
                <c:pt idx="2847">
                  <c:v>2547</c:v>
                </c:pt>
                <c:pt idx="2848">
                  <c:v>2548</c:v>
                </c:pt>
                <c:pt idx="2849">
                  <c:v>2549</c:v>
                </c:pt>
                <c:pt idx="2850">
                  <c:v>2550</c:v>
                </c:pt>
                <c:pt idx="2851">
                  <c:v>2551</c:v>
                </c:pt>
                <c:pt idx="2852">
                  <c:v>2552</c:v>
                </c:pt>
                <c:pt idx="2853">
                  <c:v>2553</c:v>
                </c:pt>
                <c:pt idx="2854">
                  <c:v>2554</c:v>
                </c:pt>
                <c:pt idx="2855">
                  <c:v>2555</c:v>
                </c:pt>
                <c:pt idx="2856">
                  <c:v>2556</c:v>
                </c:pt>
                <c:pt idx="2857">
                  <c:v>2557</c:v>
                </c:pt>
                <c:pt idx="2858">
                  <c:v>2558</c:v>
                </c:pt>
                <c:pt idx="2859">
                  <c:v>2559</c:v>
                </c:pt>
                <c:pt idx="2860">
                  <c:v>2560</c:v>
                </c:pt>
                <c:pt idx="2861">
                  <c:v>2561</c:v>
                </c:pt>
                <c:pt idx="2862">
                  <c:v>2562</c:v>
                </c:pt>
                <c:pt idx="2863">
                  <c:v>2563</c:v>
                </c:pt>
                <c:pt idx="2864">
                  <c:v>2564</c:v>
                </c:pt>
                <c:pt idx="2865">
                  <c:v>2565</c:v>
                </c:pt>
                <c:pt idx="2866">
                  <c:v>2566</c:v>
                </c:pt>
                <c:pt idx="2867">
                  <c:v>2567</c:v>
                </c:pt>
                <c:pt idx="2868">
                  <c:v>2568</c:v>
                </c:pt>
                <c:pt idx="2869">
                  <c:v>2569</c:v>
                </c:pt>
                <c:pt idx="2870">
                  <c:v>2570</c:v>
                </c:pt>
                <c:pt idx="2871">
                  <c:v>2571</c:v>
                </c:pt>
                <c:pt idx="2872">
                  <c:v>2572</c:v>
                </c:pt>
                <c:pt idx="2873">
                  <c:v>2573</c:v>
                </c:pt>
                <c:pt idx="2874">
                  <c:v>2574</c:v>
                </c:pt>
                <c:pt idx="2875">
                  <c:v>2575</c:v>
                </c:pt>
                <c:pt idx="2876">
                  <c:v>2576</c:v>
                </c:pt>
                <c:pt idx="2877">
                  <c:v>2577</c:v>
                </c:pt>
                <c:pt idx="2878">
                  <c:v>2578</c:v>
                </c:pt>
                <c:pt idx="2879">
                  <c:v>2579</c:v>
                </c:pt>
                <c:pt idx="2880">
                  <c:v>2580</c:v>
                </c:pt>
                <c:pt idx="2881">
                  <c:v>2581</c:v>
                </c:pt>
                <c:pt idx="2882">
                  <c:v>2582</c:v>
                </c:pt>
                <c:pt idx="2883">
                  <c:v>2583</c:v>
                </c:pt>
                <c:pt idx="2884">
                  <c:v>2584</c:v>
                </c:pt>
                <c:pt idx="2885">
                  <c:v>2585</c:v>
                </c:pt>
                <c:pt idx="2886">
                  <c:v>2586</c:v>
                </c:pt>
                <c:pt idx="2887">
                  <c:v>2587</c:v>
                </c:pt>
                <c:pt idx="2888">
                  <c:v>2588</c:v>
                </c:pt>
                <c:pt idx="2889">
                  <c:v>2589</c:v>
                </c:pt>
                <c:pt idx="2890">
                  <c:v>2590</c:v>
                </c:pt>
                <c:pt idx="2891">
                  <c:v>2591</c:v>
                </c:pt>
                <c:pt idx="2892">
                  <c:v>2592</c:v>
                </c:pt>
                <c:pt idx="2893">
                  <c:v>2593</c:v>
                </c:pt>
                <c:pt idx="2894">
                  <c:v>2594</c:v>
                </c:pt>
                <c:pt idx="2895">
                  <c:v>2595</c:v>
                </c:pt>
                <c:pt idx="2896">
                  <c:v>2596</c:v>
                </c:pt>
                <c:pt idx="2897">
                  <c:v>2597</c:v>
                </c:pt>
                <c:pt idx="2898">
                  <c:v>2598</c:v>
                </c:pt>
                <c:pt idx="2899">
                  <c:v>2599</c:v>
                </c:pt>
                <c:pt idx="2900">
                  <c:v>2600</c:v>
                </c:pt>
                <c:pt idx="2901">
                  <c:v>2601</c:v>
                </c:pt>
                <c:pt idx="2902">
                  <c:v>2602</c:v>
                </c:pt>
                <c:pt idx="2903">
                  <c:v>2603</c:v>
                </c:pt>
                <c:pt idx="2904">
                  <c:v>2604</c:v>
                </c:pt>
                <c:pt idx="2905">
                  <c:v>2605</c:v>
                </c:pt>
                <c:pt idx="2906">
                  <c:v>2606</c:v>
                </c:pt>
                <c:pt idx="2907">
                  <c:v>2607</c:v>
                </c:pt>
                <c:pt idx="2908">
                  <c:v>2608</c:v>
                </c:pt>
                <c:pt idx="2909">
                  <c:v>2609</c:v>
                </c:pt>
                <c:pt idx="2910">
                  <c:v>2610</c:v>
                </c:pt>
                <c:pt idx="2911">
                  <c:v>2611</c:v>
                </c:pt>
                <c:pt idx="2912">
                  <c:v>2612</c:v>
                </c:pt>
                <c:pt idx="2913">
                  <c:v>2613</c:v>
                </c:pt>
                <c:pt idx="2914">
                  <c:v>2614</c:v>
                </c:pt>
                <c:pt idx="2915">
                  <c:v>2615</c:v>
                </c:pt>
                <c:pt idx="2916">
                  <c:v>2616</c:v>
                </c:pt>
                <c:pt idx="2917">
                  <c:v>2617</c:v>
                </c:pt>
                <c:pt idx="2918">
                  <c:v>2618</c:v>
                </c:pt>
                <c:pt idx="2919">
                  <c:v>2619</c:v>
                </c:pt>
                <c:pt idx="2920">
                  <c:v>2620</c:v>
                </c:pt>
                <c:pt idx="2921">
                  <c:v>2621</c:v>
                </c:pt>
                <c:pt idx="2922">
                  <c:v>2622</c:v>
                </c:pt>
                <c:pt idx="2923">
                  <c:v>2623</c:v>
                </c:pt>
                <c:pt idx="2924">
                  <c:v>2624</c:v>
                </c:pt>
                <c:pt idx="2925">
                  <c:v>2625</c:v>
                </c:pt>
                <c:pt idx="2926">
                  <c:v>2626</c:v>
                </c:pt>
                <c:pt idx="2927">
                  <c:v>2627</c:v>
                </c:pt>
                <c:pt idx="2928">
                  <c:v>2628</c:v>
                </c:pt>
                <c:pt idx="2929">
                  <c:v>2629</c:v>
                </c:pt>
                <c:pt idx="2930">
                  <c:v>2630</c:v>
                </c:pt>
                <c:pt idx="2931">
                  <c:v>2631</c:v>
                </c:pt>
                <c:pt idx="2932">
                  <c:v>2632</c:v>
                </c:pt>
                <c:pt idx="2933">
                  <c:v>2633</c:v>
                </c:pt>
                <c:pt idx="2934">
                  <c:v>2634</c:v>
                </c:pt>
                <c:pt idx="2935">
                  <c:v>2635</c:v>
                </c:pt>
                <c:pt idx="2936">
                  <c:v>2636</c:v>
                </c:pt>
                <c:pt idx="2937">
                  <c:v>2637</c:v>
                </c:pt>
                <c:pt idx="2938">
                  <c:v>2638</c:v>
                </c:pt>
                <c:pt idx="2939">
                  <c:v>2639</c:v>
                </c:pt>
                <c:pt idx="2940">
                  <c:v>2640</c:v>
                </c:pt>
                <c:pt idx="2941">
                  <c:v>2641</c:v>
                </c:pt>
                <c:pt idx="2942">
                  <c:v>2642</c:v>
                </c:pt>
                <c:pt idx="2943">
                  <c:v>2643</c:v>
                </c:pt>
                <c:pt idx="2944">
                  <c:v>2644</c:v>
                </c:pt>
                <c:pt idx="2945">
                  <c:v>2645</c:v>
                </c:pt>
                <c:pt idx="2946">
                  <c:v>2646</c:v>
                </c:pt>
                <c:pt idx="2947">
                  <c:v>2647</c:v>
                </c:pt>
                <c:pt idx="2948">
                  <c:v>2648</c:v>
                </c:pt>
                <c:pt idx="2949">
                  <c:v>2649</c:v>
                </c:pt>
                <c:pt idx="2950">
                  <c:v>2650</c:v>
                </c:pt>
                <c:pt idx="2951">
                  <c:v>2651</c:v>
                </c:pt>
                <c:pt idx="2952">
                  <c:v>2652</c:v>
                </c:pt>
                <c:pt idx="2953">
                  <c:v>2653</c:v>
                </c:pt>
                <c:pt idx="2954">
                  <c:v>2654</c:v>
                </c:pt>
                <c:pt idx="2955">
                  <c:v>2655</c:v>
                </c:pt>
                <c:pt idx="2956">
                  <c:v>2656</c:v>
                </c:pt>
                <c:pt idx="2957">
                  <c:v>2657</c:v>
                </c:pt>
                <c:pt idx="2958">
                  <c:v>2658</c:v>
                </c:pt>
                <c:pt idx="2959">
                  <c:v>2659</c:v>
                </c:pt>
                <c:pt idx="2960">
                  <c:v>2660</c:v>
                </c:pt>
                <c:pt idx="2961">
                  <c:v>2661</c:v>
                </c:pt>
                <c:pt idx="2962">
                  <c:v>2662</c:v>
                </c:pt>
                <c:pt idx="2963">
                  <c:v>2663</c:v>
                </c:pt>
                <c:pt idx="2964">
                  <c:v>2664</c:v>
                </c:pt>
                <c:pt idx="2965">
                  <c:v>2665</c:v>
                </c:pt>
                <c:pt idx="2966">
                  <c:v>2666</c:v>
                </c:pt>
                <c:pt idx="2967">
                  <c:v>2667</c:v>
                </c:pt>
                <c:pt idx="2968">
                  <c:v>2668</c:v>
                </c:pt>
                <c:pt idx="2969">
                  <c:v>2669</c:v>
                </c:pt>
                <c:pt idx="2970">
                  <c:v>2670</c:v>
                </c:pt>
                <c:pt idx="2971">
                  <c:v>2671</c:v>
                </c:pt>
                <c:pt idx="2972">
                  <c:v>2672</c:v>
                </c:pt>
                <c:pt idx="2973">
                  <c:v>2673</c:v>
                </c:pt>
                <c:pt idx="2974">
                  <c:v>2674</c:v>
                </c:pt>
                <c:pt idx="2975">
                  <c:v>2675</c:v>
                </c:pt>
                <c:pt idx="2976">
                  <c:v>2676</c:v>
                </c:pt>
                <c:pt idx="2977">
                  <c:v>2677</c:v>
                </c:pt>
                <c:pt idx="2978">
                  <c:v>2678</c:v>
                </c:pt>
                <c:pt idx="2979">
                  <c:v>2679</c:v>
                </c:pt>
                <c:pt idx="2980">
                  <c:v>2680</c:v>
                </c:pt>
                <c:pt idx="2981">
                  <c:v>2681</c:v>
                </c:pt>
                <c:pt idx="2982">
                  <c:v>2682</c:v>
                </c:pt>
                <c:pt idx="2983">
                  <c:v>2683</c:v>
                </c:pt>
                <c:pt idx="2984">
                  <c:v>2684</c:v>
                </c:pt>
                <c:pt idx="2985">
                  <c:v>2685</c:v>
                </c:pt>
                <c:pt idx="2986">
                  <c:v>2686</c:v>
                </c:pt>
                <c:pt idx="2987">
                  <c:v>2687</c:v>
                </c:pt>
                <c:pt idx="2988">
                  <c:v>2688</c:v>
                </c:pt>
                <c:pt idx="2989">
                  <c:v>2689</c:v>
                </c:pt>
                <c:pt idx="2990">
                  <c:v>2690</c:v>
                </c:pt>
                <c:pt idx="2991">
                  <c:v>2691</c:v>
                </c:pt>
                <c:pt idx="2992">
                  <c:v>2692</c:v>
                </c:pt>
                <c:pt idx="2993">
                  <c:v>2693</c:v>
                </c:pt>
                <c:pt idx="2994">
                  <c:v>2694</c:v>
                </c:pt>
                <c:pt idx="2995">
                  <c:v>2695</c:v>
                </c:pt>
                <c:pt idx="2996">
                  <c:v>2696</c:v>
                </c:pt>
                <c:pt idx="2997">
                  <c:v>2697</c:v>
                </c:pt>
                <c:pt idx="2998">
                  <c:v>2698</c:v>
                </c:pt>
                <c:pt idx="2999">
                  <c:v>2699</c:v>
                </c:pt>
                <c:pt idx="3000">
                  <c:v>2700</c:v>
                </c:pt>
                <c:pt idx="3001">
                  <c:v>2701</c:v>
                </c:pt>
                <c:pt idx="3002">
                  <c:v>2702</c:v>
                </c:pt>
                <c:pt idx="3003">
                  <c:v>2703</c:v>
                </c:pt>
                <c:pt idx="3004">
                  <c:v>2704</c:v>
                </c:pt>
                <c:pt idx="3005">
                  <c:v>2705</c:v>
                </c:pt>
                <c:pt idx="3006">
                  <c:v>2706</c:v>
                </c:pt>
                <c:pt idx="3007">
                  <c:v>2707</c:v>
                </c:pt>
                <c:pt idx="3008">
                  <c:v>2708</c:v>
                </c:pt>
                <c:pt idx="3009">
                  <c:v>2709</c:v>
                </c:pt>
                <c:pt idx="3010">
                  <c:v>2710</c:v>
                </c:pt>
                <c:pt idx="3011">
                  <c:v>2711</c:v>
                </c:pt>
                <c:pt idx="3012">
                  <c:v>2712</c:v>
                </c:pt>
                <c:pt idx="3013">
                  <c:v>2713</c:v>
                </c:pt>
                <c:pt idx="3014">
                  <c:v>2714</c:v>
                </c:pt>
                <c:pt idx="3015">
                  <c:v>2715</c:v>
                </c:pt>
                <c:pt idx="3016">
                  <c:v>2716</c:v>
                </c:pt>
                <c:pt idx="3017">
                  <c:v>2717</c:v>
                </c:pt>
                <c:pt idx="3018">
                  <c:v>2718</c:v>
                </c:pt>
                <c:pt idx="3019">
                  <c:v>2719</c:v>
                </c:pt>
                <c:pt idx="3020">
                  <c:v>2720</c:v>
                </c:pt>
                <c:pt idx="3021">
                  <c:v>2721</c:v>
                </c:pt>
                <c:pt idx="3022">
                  <c:v>2722</c:v>
                </c:pt>
                <c:pt idx="3023">
                  <c:v>2723</c:v>
                </c:pt>
                <c:pt idx="3024">
                  <c:v>2724</c:v>
                </c:pt>
                <c:pt idx="3025">
                  <c:v>2725</c:v>
                </c:pt>
                <c:pt idx="3026">
                  <c:v>2726</c:v>
                </c:pt>
                <c:pt idx="3027">
                  <c:v>2727</c:v>
                </c:pt>
                <c:pt idx="3028">
                  <c:v>2728</c:v>
                </c:pt>
                <c:pt idx="3029">
                  <c:v>2729</c:v>
                </c:pt>
                <c:pt idx="3030">
                  <c:v>2730</c:v>
                </c:pt>
                <c:pt idx="3031">
                  <c:v>2731</c:v>
                </c:pt>
                <c:pt idx="3032">
                  <c:v>2732</c:v>
                </c:pt>
                <c:pt idx="3033">
                  <c:v>2733</c:v>
                </c:pt>
                <c:pt idx="3034">
                  <c:v>2734</c:v>
                </c:pt>
                <c:pt idx="3035">
                  <c:v>2735</c:v>
                </c:pt>
                <c:pt idx="3036">
                  <c:v>2736</c:v>
                </c:pt>
                <c:pt idx="3037">
                  <c:v>2737</c:v>
                </c:pt>
                <c:pt idx="3038">
                  <c:v>2738</c:v>
                </c:pt>
                <c:pt idx="3039">
                  <c:v>2739</c:v>
                </c:pt>
                <c:pt idx="3040">
                  <c:v>2740</c:v>
                </c:pt>
                <c:pt idx="3041">
                  <c:v>2741</c:v>
                </c:pt>
                <c:pt idx="3042">
                  <c:v>2742</c:v>
                </c:pt>
                <c:pt idx="3043">
                  <c:v>2743</c:v>
                </c:pt>
                <c:pt idx="3044">
                  <c:v>2744</c:v>
                </c:pt>
                <c:pt idx="3045">
                  <c:v>2745</c:v>
                </c:pt>
                <c:pt idx="3046">
                  <c:v>2746</c:v>
                </c:pt>
                <c:pt idx="3047">
                  <c:v>2747</c:v>
                </c:pt>
                <c:pt idx="3048">
                  <c:v>2748</c:v>
                </c:pt>
                <c:pt idx="3049">
                  <c:v>2749</c:v>
                </c:pt>
                <c:pt idx="3050">
                  <c:v>2750</c:v>
                </c:pt>
                <c:pt idx="3051">
                  <c:v>2751</c:v>
                </c:pt>
                <c:pt idx="3052">
                  <c:v>2752</c:v>
                </c:pt>
                <c:pt idx="3053">
                  <c:v>2753</c:v>
                </c:pt>
                <c:pt idx="3054">
                  <c:v>2754</c:v>
                </c:pt>
                <c:pt idx="3055">
                  <c:v>2755</c:v>
                </c:pt>
                <c:pt idx="3056">
                  <c:v>2756</c:v>
                </c:pt>
                <c:pt idx="3057">
                  <c:v>2757</c:v>
                </c:pt>
                <c:pt idx="3058">
                  <c:v>2758</c:v>
                </c:pt>
                <c:pt idx="3059">
                  <c:v>2759</c:v>
                </c:pt>
                <c:pt idx="3060">
                  <c:v>2760</c:v>
                </c:pt>
                <c:pt idx="3061">
                  <c:v>2761</c:v>
                </c:pt>
                <c:pt idx="3062">
                  <c:v>2762</c:v>
                </c:pt>
                <c:pt idx="3063">
                  <c:v>2763</c:v>
                </c:pt>
                <c:pt idx="3064">
                  <c:v>2764</c:v>
                </c:pt>
                <c:pt idx="3065">
                  <c:v>2765</c:v>
                </c:pt>
                <c:pt idx="3066">
                  <c:v>2766</c:v>
                </c:pt>
                <c:pt idx="3067">
                  <c:v>2767</c:v>
                </c:pt>
                <c:pt idx="3068">
                  <c:v>2768</c:v>
                </c:pt>
                <c:pt idx="3069">
                  <c:v>2769</c:v>
                </c:pt>
                <c:pt idx="3070">
                  <c:v>2770</c:v>
                </c:pt>
                <c:pt idx="3071">
                  <c:v>2771</c:v>
                </c:pt>
                <c:pt idx="3072">
                  <c:v>2772</c:v>
                </c:pt>
                <c:pt idx="3073">
                  <c:v>2773</c:v>
                </c:pt>
                <c:pt idx="3074">
                  <c:v>2774</c:v>
                </c:pt>
                <c:pt idx="3075">
                  <c:v>2775</c:v>
                </c:pt>
                <c:pt idx="3076">
                  <c:v>2776</c:v>
                </c:pt>
                <c:pt idx="3077">
                  <c:v>2777</c:v>
                </c:pt>
                <c:pt idx="3078">
                  <c:v>2778</c:v>
                </c:pt>
                <c:pt idx="3079">
                  <c:v>2779</c:v>
                </c:pt>
                <c:pt idx="3080">
                  <c:v>2780</c:v>
                </c:pt>
                <c:pt idx="3081">
                  <c:v>2781</c:v>
                </c:pt>
                <c:pt idx="3082">
                  <c:v>2782</c:v>
                </c:pt>
                <c:pt idx="3083">
                  <c:v>2783</c:v>
                </c:pt>
                <c:pt idx="3084">
                  <c:v>2784</c:v>
                </c:pt>
                <c:pt idx="3085">
                  <c:v>2785</c:v>
                </c:pt>
                <c:pt idx="3086">
                  <c:v>2786</c:v>
                </c:pt>
                <c:pt idx="3087">
                  <c:v>2787</c:v>
                </c:pt>
                <c:pt idx="3088">
                  <c:v>2788</c:v>
                </c:pt>
                <c:pt idx="3089">
                  <c:v>2789</c:v>
                </c:pt>
                <c:pt idx="3090">
                  <c:v>2790</c:v>
                </c:pt>
                <c:pt idx="3091">
                  <c:v>2791</c:v>
                </c:pt>
                <c:pt idx="3092">
                  <c:v>2792</c:v>
                </c:pt>
                <c:pt idx="3093">
                  <c:v>2793</c:v>
                </c:pt>
                <c:pt idx="3094">
                  <c:v>2794</c:v>
                </c:pt>
                <c:pt idx="3095">
                  <c:v>2795</c:v>
                </c:pt>
                <c:pt idx="3096">
                  <c:v>2796</c:v>
                </c:pt>
                <c:pt idx="3097">
                  <c:v>2797</c:v>
                </c:pt>
                <c:pt idx="3098">
                  <c:v>2798</c:v>
                </c:pt>
                <c:pt idx="3099">
                  <c:v>2799</c:v>
                </c:pt>
                <c:pt idx="3100">
                  <c:v>2800</c:v>
                </c:pt>
                <c:pt idx="3101">
                  <c:v>2801</c:v>
                </c:pt>
                <c:pt idx="3102">
                  <c:v>2802</c:v>
                </c:pt>
                <c:pt idx="3103">
                  <c:v>2803</c:v>
                </c:pt>
                <c:pt idx="3104">
                  <c:v>2804</c:v>
                </c:pt>
                <c:pt idx="3105">
                  <c:v>2805</c:v>
                </c:pt>
                <c:pt idx="3106">
                  <c:v>2806</c:v>
                </c:pt>
                <c:pt idx="3107">
                  <c:v>2807</c:v>
                </c:pt>
                <c:pt idx="3108">
                  <c:v>2808</c:v>
                </c:pt>
                <c:pt idx="3109">
                  <c:v>2809</c:v>
                </c:pt>
                <c:pt idx="3110">
                  <c:v>2810</c:v>
                </c:pt>
                <c:pt idx="3111">
                  <c:v>2811</c:v>
                </c:pt>
                <c:pt idx="3112">
                  <c:v>2812</c:v>
                </c:pt>
                <c:pt idx="3113">
                  <c:v>2813</c:v>
                </c:pt>
                <c:pt idx="3114">
                  <c:v>2814</c:v>
                </c:pt>
                <c:pt idx="3115">
                  <c:v>2815</c:v>
                </c:pt>
                <c:pt idx="3116">
                  <c:v>2816</c:v>
                </c:pt>
                <c:pt idx="3117">
                  <c:v>2817</c:v>
                </c:pt>
                <c:pt idx="3118">
                  <c:v>2818</c:v>
                </c:pt>
                <c:pt idx="3119">
                  <c:v>2819</c:v>
                </c:pt>
                <c:pt idx="3120">
                  <c:v>2820</c:v>
                </c:pt>
                <c:pt idx="3121">
                  <c:v>2821</c:v>
                </c:pt>
                <c:pt idx="3122">
                  <c:v>2822</c:v>
                </c:pt>
                <c:pt idx="3123">
                  <c:v>2823</c:v>
                </c:pt>
                <c:pt idx="3124">
                  <c:v>2824</c:v>
                </c:pt>
                <c:pt idx="3125">
                  <c:v>2825</c:v>
                </c:pt>
                <c:pt idx="3126">
                  <c:v>2826</c:v>
                </c:pt>
                <c:pt idx="3127">
                  <c:v>2827</c:v>
                </c:pt>
                <c:pt idx="3128">
                  <c:v>2828</c:v>
                </c:pt>
                <c:pt idx="3129">
                  <c:v>2829</c:v>
                </c:pt>
                <c:pt idx="3130">
                  <c:v>2830</c:v>
                </c:pt>
                <c:pt idx="3131">
                  <c:v>2831</c:v>
                </c:pt>
                <c:pt idx="3132">
                  <c:v>2832</c:v>
                </c:pt>
                <c:pt idx="3133">
                  <c:v>2833</c:v>
                </c:pt>
                <c:pt idx="3134">
                  <c:v>2834</c:v>
                </c:pt>
                <c:pt idx="3135">
                  <c:v>2835</c:v>
                </c:pt>
                <c:pt idx="3136">
                  <c:v>2836</c:v>
                </c:pt>
                <c:pt idx="3137">
                  <c:v>2837</c:v>
                </c:pt>
                <c:pt idx="3138">
                  <c:v>2838</c:v>
                </c:pt>
                <c:pt idx="3139">
                  <c:v>2839</c:v>
                </c:pt>
                <c:pt idx="3140">
                  <c:v>2840</c:v>
                </c:pt>
                <c:pt idx="3141">
                  <c:v>2841</c:v>
                </c:pt>
                <c:pt idx="3142">
                  <c:v>2842</c:v>
                </c:pt>
                <c:pt idx="3143">
                  <c:v>2843</c:v>
                </c:pt>
                <c:pt idx="3144">
                  <c:v>2844</c:v>
                </c:pt>
                <c:pt idx="3145">
                  <c:v>2845</c:v>
                </c:pt>
                <c:pt idx="3146">
                  <c:v>2846</c:v>
                </c:pt>
                <c:pt idx="3147">
                  <c:v>2847</c:v>
                </c:pt>
                <c:pt idx="3148">
                  <c:v>2848</c:v>
                </c:pt>
                <c:pt idx="3149">
                  <c:v>2849</c:v>
                </c:pt>
                <c:pt idx="3150">
                  <c:v>2850</c:v>
                </c:pt>
                <c:pt idx="3151">
                  <c:v>2851</c:v>
                </c:pt>
                <c:pt idx="3152">
                  <c:v>2852</c:v>
                </c:pt>
                <c:pt idx="3153">
                  <c:v>2853</c:v>
                </c:pt>
                <c:pt idx="3154">
                  <c:v>2854</c:v>
                </c:pt>
                <c:pt idx="3155">
                  <c:v>2855</c:v>
                </c:pt>
                <c:pt idx="3156">
                  <c:v>2856</c:v>
                </c:pt>
                <c:pt idx="3157">
                  <c:v>2857</c:v>
                </c:pt>
                <c:pt idx="3158">
                  <c:v>2858</c:v>
                </c:pt>
                <c:pt idx="3159">
                  <c:v>2859</c:v>
                </c:pt>
                <c:pt idx="3160">
                  <c:v>2860</c:v>
                </c:pt>
                <c:pt idx="3161">
                  <c:v>2861</c:v>
                </c:pt>
                <c:pt idx="3162">
                  <c:v>2862</c:v>
                </c:pt>
                <c:pt idx="3163">
                  <c:v>2863</c:v>
                </c:pt>
                <c:pt idx="3164">
                  <c:v>2864</c:v>
                </c:pt>
                <c:pt idx="3165">
                  <c:v>2865</c:v>
                </c:pt>
                <c:pt idx="3166">
                  <c:v>2866</c:v>
                </c:pt>
                <c:pt idx="3167">
                  <c:v>2867</c:v>
                </c:pt>
                <c:pt idx="3168">
                  <c:v>2868</c:v>
                </c:pt>
                <c:pt idx="3169">
                  <c:v>2869</c:v>
                </c:pt>
                <c:pt idx="3170">
                  <c:v>2870</c:v>
                </c:pt>
                <c:pt idx="3171">
                  <c:v>2871</c:v>
                </c:pt>
                <c:pt idx="3172">
                  <c:v>2872</c:v>
                </c:pt>
                <c:pt idx="3173">
                  <c:v>2873</c:v>
                </c:pt>
                <c:pt idx="3174">
                  <c:v>2874</c:v>
                </c:pt>
                <c:pt idx="3175">
                  <c:v>2875</c:v>
                </c:pt>
                <c:pt idx="3176">
                  <c:v>2876</c:v>
                </c:pt>
                <c:pt idx="3177">
                  <c:v>2877</c:v>
                </c:pt>
                <c:pt idx="3178">
                  <c:v>2878</c:v>
                </c:pt>
                <c:pt idx="3179">
                  <c:v>2879</c:v>
                </c:pt>
                <c:pt idx="3180">
                  <c:v>2880</c:v>
                </c:pt>
                <c:pt idx="3181">
                  <c:v>2881</c:v>
                </c:pt>
                <c:pt idx="3182">
                  <c:v>2882</c:v>
                </c:pt>
                <c:pt idx="3183">
                  <c:v>2883</c:v>
                </c:pt>
                <c:pt idx="3184">
                  <c:v>2884</c:v>
                </c:pt>
                <c:pt idx="3185">
                  <c:v>2885</c:v>
                </c:pt>
                <c:pt idx="3186">
                  <c:v>2886</c:v>
                </c:pt>
                <c:pt idx="3187">
                  <c:v>2887</c:v>
                </c:pt>
                <c:pt idx="3188">
                  <c:v>2888</c:v>
                </c:pt>
                <c:pt idx="3189">
                  <c:v>2889</c:v>
                </c:pt>
                <c:pt idx="3190">
                  <c:v>2890</c:v>
                </c:pt>
                <c:pt idx="3191">
                  <c:v>2891</c:v>
                </c:pt>
                <c:pt idx="3192">
                  <c:v>2892</c:v>
                </c:pt>
                <c:pt idx="3193">
                  <c:v>2893</c:v>
                </c:pt>
                <c:pt idx="3194">
                  <c:v>2894</c:v>
                </c:pt>
                <c:pt idx="3195">
                  <c:v>2895</c:v>
                </c:pt>
                <c:pt idx="3196">
                  <c:v>2896</c:v>
                </c:pt>
                <c:pt idx="3197">
                  <c:v>2897</c:v>
                </c:pt>
                <c:pt idx="3198">
                  <c:v>2898</c:v>
                </c:pt>
                <c:pt idx="3199">
                  <c:v>2899</c:v>
                </c:pt>
                <c:pt idx="3200">
                  <c:v>2900</c:v>
                </c:pt>
                <c:pt idx="3201">
                  <c:v>2901</c:v>
                </c:pt>
                <c:pt idx="3202">
                  <c:v>2902</c:v>
                </c:pt>
                <c:pt idx="3203">
                  <c:v>2903</c:v>
                </c:pt>
                <c:pt idx="3204">
                  <c:v>2904</c:v>
                </c:pt>
                <c:pt idx="3205">
                  <c:v>2905</c:v>
                </c:pt>
                <c:pt idx="3206">
                  <c:v>2906</c:v>
                </c:pt>
                <c:pt idx="3207">
                  <c:v>2907</c:v>
                </c:pt>
                <c:pt idx="3208">
                  <c:v>2908</c:v>
                </c:pt>
                <c:pt idx="3209">
                  <c:v>2909</c:v>
                </c:pt>
                <c:pt idx="3210">
                  <c:v>2910</c:v>
                </c:pt>
                <c:pt idx="3211">
                  <c:v>2911</c:v>
                </c:pt>
                <c:pt idx="3212">
                  <c:v>2912</c:v>
                </c:pt>
                <c:pt idx="3213">
                  <c:v>2913</c:v>
                </c:pt>
                <c:pt idx="3214">
                  <c:v>2914</c:v>
                </c:pt>
                <c:pt idx="3215">
                  <c:v>2915</c:v>
                </c:pt>
                <c:pt idx="3216">
                  <c:v>2916</c:v>
                </c:pt>
                <c:pt idx="3217">
                  <c:v>2917</c:v>
                </c:pt>
                <c:pt idx="3218">
                  <c:v>2918</c:v>
                </c:pt>
                <c:pt idx="3219">
                  <c:v>2919</c:v>
                </c:pt>
                <c:pt idx="3220">
                  <c:v>2920</c:v>
                </c:pt>
                <c:pt idx="3221">
                  <c:v>2921</c:v>
                </c:pt>
                <c:pt idx="3222">
                  <c:v>2922</c:v>
                </c:pt>
                <c:pt idx="3223">
                  <c:v>2923</c:v>
                </c:pt>
                <c:pt idx="3224">
                  <c:v>2924</c:v>
                </c:pt>
                <c:pt idx="3225">
                  <c:v>2925</c:v>
                </c:pt>
                <c:pt idx="3226">
                  <c:v>2926</c:v>
                </c:pt>
                <c:pt idx="3227">
                  <c:v>2927</c:v>
                </c:pt>
                <c:pt idx="3228">
                  <c:v>2928</c:v>
                </c:pt>
                <c:pt idx="3229">
                  <c:v>2929</c:v>
                </c:pt>
                <c:pt idx="3230">
                  <c:v>2930</c:v>
                </c:pt>
                <c:pt idx="3231">
                  <c:v>2931</c:v>
                </c:pt>
                <c:pt idx="3232">
                  <c:v>2932</c:v>
                </c:pt>
                <c:pt idx="3233">
                  <c:v>2933</c:v>
                </c:pt>
                <c:pt idx="3234">
                  <c:v>2934</c:v>
                </c:pt>
                <c:pt idx="3235">
                  <c:v>2935</c:v>
                </c:pt>
                <c:pt idx="3236">
                  <c:v>2936</c:v>
                </c:pt>
                <c:pt idx="3237">
                  <c:v>2937</c:v>
                </c:pt>
                <c:pt idx="3238">
                  <c:v>2938</c:v>
                </c:pt>
                <c:pt idx="3239">
                  <c:v>2939</c:v>
                </c:pt>
                <c:pt idx="3240">
                  <c:v>2940</c:v>
                </c:pt>
                <c:pt idx="3241">
                  <c:v>2941</c:v>
                </c:pt>
                <c:pt idx="3242">
                  <c:v>2942</c:v>
                </c:pt>
                <c:pt idx="3243">
                  <c:v>2943</c:v>
                </c:pt>
                <c:pt idx="3244">
                  <c:v>2944</c:v>
                </c:pt>
                <c:pt idx="3245">
                  <c:v>2945</c:v>
                </c:pt>
                <c:pt idx="3246">
                  <c:v>2946</c:v>
                </c:pt>
                <c:pt idx="3247">
                  <c:v>2947</c:v>
                </c:pt>
                <c:pt idx="3248">
                  <c:v>2948</c:v>
                </c:pt>
                <c:pt idx="3249">
                  <c:v>2949</c:v>
                </c:pt>
                <c:pt idx="3250">
                  <c:v>2950</c:v>
                </c:pt>
                <c:pt idx="3251">
                  <c:v>2951</c:v>
                </c:pt>
                <c:pt idx="3252">
                  <c:v>2952</c:v>
                </c:pt>
                <c:pt idx="3253">
                  <c:v>2953</c:v>
                </c:pt>
                <c:pt idx="3254">
                  <c:v>2954</c:v>
                </c:pt>
                <c:pt idx="3255">
                  <c:v>2955</c:v>
                </c:pt>
                <c:pt idx="3256">
                  <c:v>2956</c:v>
                </c:pt>
                <c:pt idx="3257">
                  <c:v>2957</c:v>
                </c:pt>
                <c:pt idx="3258">
                  <c:v>2958</c:v>
                </c:pt>
                <c:pt idx="3259">
                  <c:v>2959</c:v>
                </c:pt>
                <c:pt idx="3260">
                  <c:v>2960</c:v>
                </c:pt>
                <c:pt idx="3261">
                  <c:v>2961</c:v>
                </c:pt>
                <c:pt idx="3262">
                  <c:v>2962</c:v>
                </c:pt>
                <c:pt idx="3263">
                  <c:v>2963</c:v>
                </c:pt>
                <c:pt idx="3264">
                  <c:v>2964</c:v>
                </c:pt>
                <c:pt idx="3265">
                  <c:v>2965</c:v>
                </c:pt>
                <c:pt idx="3266">
                  <c:v>2966</c:v>
                </c:pt>
                <c:pt idx="3267">
                  <c:v>2967</c:v>
                </c:pt>
                <c:pt idx="3268">
                  <c:v>2968</c:v>
                </c:pt>
                <c:pt idx="3269">
                  <c:v>2969</c:v>
                </c:pt>
                <c:pt idx="3270">
                  <c:v>2970</c:v>
                </c:pt>
                <c:pt idx="3271">
                  <c:v>2971</c:v>
                </c:pt>
                <c:pt idx="3272">
                  <c:v>2972</c:v>
                </c:pt>
                <c:pt idx="3273">
                  <c:v>2973</c:v>
                </c:pt>
                <c:pt idx="3274">
                  <c:v>2974</c:v>
                </c:pt>
                <c:pt idx="3275">
                  <c:v>2975</c:v>
                </c:pt>
                <c:pt idx="3276">
                  <c:v>2976</c:v>
                </c:pt>
                <c:pt idx="3277">
                  <c:v>2977</c:v>
                </c:pt>
                <c:pt idx="3278">
                  <c:v>2978</c:v>
                </c:pt>
                <c:pt idx="3279">
                  <c:v>2979</c:v>
                </c:pt>
                <c:pt idx="3280">
                  <c:v>2980</c:v>
                </c:pt>
                <c:pt idx="3281">
                  <c:v>2981</c:v>
                </c:pt>
                <c:pt idx="3282">
                  <c:v>2982</c:v>
                </c:pt>
                <c:pt idx="3283">
                  <c:v>2983</c:v>
                </c:pt>
                <c:pt idx="3284">
                  <c:v>2984</c:v>
                </c:pt>
                <c:pt idx="3285">
                  <c:v>2985</c:v>
                </c:pt>
                <c:pt idx="3286">
                  <c:v>2986</c:v>
                </c:pt>
                <c:pt idx="3287">
                  <c:v>2987</c:v>
                </c:pt>
                <c:pt idx="3288">
                  <c:v>2988</c:v>
                </c:pt>
                <c:pt idx="3289">
                  <c:v>2989</c:v>
                </c:pt>
                <c:pt idx="3290">
                  <c:v>2990</c:v>
                </c:pt>
                <c:pt idx="3291">
                  <c:v>2991</c:v>
                </c:pt>
                <c:pt idx="3292">
                  <c:v>2992</c:v>
                </c:pt>
                <c:pt idx="3293">
                  <c:v>2993</c:v>
                </c:pt>
                <c:pt idx="3294">
                  <c:v>2994</c:v>
                </c:pt>
                <c:pt idx="3295">
                  <c:v>2995</c:v>
                </c:pt>
                <c:pt idx="3296">
                  <c:v>2996</c:v>
                </c:pt>
                <c:pt idx="3297">
                  <c:v>2997</c:v>
                </c:pt>
                <c:pt idx="3298">
                  <c:v>2998</c:v>
                </c:pt>
                <c:pt idx="3299">
                  <c:v>2999</c:v>
                </c:pt>
                <c:pt idx="3300">
                  <c:v>3000</c:v>
                </c:pt>
                <c:pt idx="3301">
                  <c:v>3001</c:v>
                </c:pt>
                <c:pt idx="3302">
                  <c:v>3002</c:v>
                </c:pt>
                <c:pt idx="3303">
                  <c:v>3003</c:v>
                </c:pt>
                <c:pt idx="3304">
                  <c:v>3004</c:v>
                </c:pt>
                <c:pt idx="3305">
                  <c:v>3005</c:v>
                </c:pt>
                <c:pt idx="3306">
                  <c:v>3006</c:v>
                </c:pt>
                <c:pt idx="3307">
                  <c:v>3007</c:v>
                </c:pt>
                <c:pt idx="3308">
                  <c:v>3008</c:v>
                </c:pt>
                <c:pt idx="3309">
                  <c:v>3009</c:v>
                </c:pt>
                <c:pt idx="3310">
                  <c:v>3010</c:v>
                </c:pt>
                <c:pt idx="3311">
                  <c:v>3011</c:v>
                </c:pt>
                <c:pt idx="3312">
                  <c:v>3012</c:v>
                </c:pt>
                <c:pt idx="3313">
                  <c:v>3013</c:v>
                </c:pt>
                <c:pt idx="3314">
                  <c:v>3014</c:v>
                </c:pt>
                <c:pt idx="3315">
                  <c:v>3015</c:v>
                </c:pt>
                <c:pt idx="3316">
                  <c:v>3016</c:v>
                </c:pt>
                <c:pt idx="3317">
                  <c:v>3017</c:v>
                </c:pt>
                <c:pt idx="3318">
                  <c:v>3018</c:v>
                </c:pt>
                <c:pt idx="3319">
                  <c:v>3019</c:v>
                </c:pt>
                <c:pt idx="3320">
                  <c:v>3020</c:v>
                </c:pt>
                <c:pt idx="3321">
                  <c:v>3021</c:v>
                </c:pt>
                <c:pt idx="3322">
                  <c:v>3022</c:v>
                </c:pt>
                <c:pt idx="3323">
                  <c:v>3023</c:v>
                </c:pt>
                <c:pt idx="3324">
                  <c:v>3024</c:v>
                </c:pt>
                <c:pt idx="3325">
                  <c:v>3025</c:v>
                </c:pt>
                <c:pt idx="3326">
                  <c:v>3026</c:v>
                </c:pt>
                <c:pt idx="3327">
                  <c:v>3027</c:v>
                </c:pt>
                <c:pt idx="3328">
                  <c:v>3028</c:v>
                </c:pt>
                <c:pt idx="3329">
                  <c:v>3029</c:v>
                </c:pt>
                <c:pt idx="3330">
                  <c:v>3030</c:v>
                </c:pt>
                <c:pt idx="3331">
                  <c:v>3031</c:v>
                </c:pt>
                <c:pt idx="3332">
                  <c:v>3032</c:v>
                </c:pt>
                <c:pt idx="3333">
                  <c:v>3033</c:v>
                </c:pt>
                <c:pt idx="3334">
                  <c:v>3034</c:v>
                </c:pt>
                <c:pt idx="3335">
                  <c:v>3035</c:v>
                </c:pt>
                <c:pt idx="3336">
                  <c:v>3036</c:v>
                </c:pt>
                <c:pt idx="3337">
                  <c:v>3037</c:v>
                </c:pt>
                <c:pt idx="3338">
                  <c:v>3038</c:v>
                </c:pt>
                <c:pt idx="3339">
                  <c:v>3039</c:v>
                </c:pt>
                <c:pt idx="3340">
                  <c:v>3040</c:v>
                </c:pt>
                <c:pt idx="3341">
                  <c:v>3041</c:v>
                </c:pt>
                <c:pt idx="3342">
                  <c:v>3042</c:v>
                </c:pt>
                <c:pt idx="3343">
                  <c:v>3043</c:v>
                </c:pt>
                <c:pt idx="3344">
                  <c:v>3044</c:v>
                </c:pt>
                <c:pt idx="3345">
                  <c:v>3045</c:v>
                </c:pt>
                <c:pt idx="3346">
                  <c:v>3046</c:v>
                </c:pt>
                <c:pt idx="3347">
                  <c:v>3047</c:v>
                </c:pt>
                <c:pt idx="3348">
                  <c:v>3048</c:v>
                </c:pt>
                <c:pt idx="3349">
                  <c:v>3049</c:v>
                </c:pt>
                <c:pt idx="3350">
                  <c:v>3050</c:v>
                </c:pt>
                <c:pt idx="3351">
                  <c:v>3051</c:v>
                </c:pt>
                <c:pt idx="3352">
                  <c:v>3052</c:v>
                </c:pt>
                <c:pt idx="3353">
                  <c:v>3053</c:v>
                </c:pt>
                <c:pt idx="3354">
                  <c:v>3054</c:v>
                </c:pt>
                <c:pt idx="3355">
                  <c:v>3055</c:v>
                </c:pt>
                <c:pt idx="3356">
                  <c:v>3056</c:v>
                </c:pt>
                <c:pt idx="3357">
                  <c:v>3057</c:v>
                </c:pt>
                <c:pt idx="3358">
                  <c:v>3058</c:v>
                </c:pt>
                <c:pt idx="3359">
                  <c:v>3059</c:v>
                </c:pt>
                <c:pt idx="3360">
                  <c:v>3060</c:v>
                </c:pt>
                <c:pt idx="3361">
                  <c:v>3061</c:v>
                </c:pt>
                <c:pt idx="3362">
                  <c:v>3062</c:v>
                </c:pt>
                <c:pt idx="3363">
                  <c:v>3063</c:v>
                </c:pt>
                <c:pt idx="3364">
                  <c:v>3064</c:v>
                </c:pt>
                <c:pt idx="3365">
                  <c:v>3065</c:v>
                </c:pt>
                <c:pt idx="3366">
                  <c:v>3066</c:v>
                </c:pt>
                <c:pt idx="3367">
                  <c:v>3067</c:v>
                </c:pt>
                <c:pt idx="3368">
                  <c:v>3068</c:v>
                </c:pt>
                <c:pt idx="3369">
                  <c:v>3069</c:v>
                </c:pt>
                <c:pt idx="3370">
                  <c:v>3070</c:v>
                </c:pt>
                <c:pt idx="3371">
                  <c:v>3071</c:v>
                </c:pt>
                <c:pt idx="3372">
                  <c:v>3072</c:v>
                </c:pt>
                <c:pt idx="3373">
                  <c:v>3073</c:v>
                </c:pt>
                <c:pt idx="3374">
                  <c:v>3074</c:v>
                </c:pt>
                <c:pt idx="3375">
                  <c:v>3075</c:v>
                </c:pt>
                <c:pt idx="3376">
                  <c:v>3076</c:v>
                </c:pt>
                <c:pt idx="3377">
                  <c:v>3077</c:v>
                </c:pt>
                <c:pt idx="3378">
                  <c:v>3078</c:v>
                </c:pt>
                <c:pt idx="3379">
                  <c:v>3079</c:v>
                </c:pt>
                <c:pt idx="3380">
                  <c:v>3080</c:v>
                </c:pt>
                <c:pt idx="3381">
                  <c:v>3081</c:v>
                </c:pt>
                <c:pt idx="3382">
                  <c:v>3082</c:v>
                </c:pt>
                <c:pt idx="3383">
                  <c:v>3083</c:v>
                </c:pt>
                <c:pt idx="3384">
                  <c:v>3084</c:v>
                </c:pt>
                <c:pt idx="3385">
                  <c:v>3085</c:v>
                </c:pt>
                <c:pt idx="3386">
                  <c:v>3086</c:v>
                </c:pt>
                <c:pt idx="3387">
                  <c:v>3087</c:v>
                </c:pt>
                <c:pt idx="3388">
                  <c:v>3088</c:v>
                </c:pt>
                <c:pt idx="3389">
                  <c:v>3089</c:v>
                </c:pt>
                <c:pt idx="3390">
                  <c:v>3090</c:v>
                </c:pt>
                <c:pt idx="3391">
                  <c:v>3091</c:v>
                </c:pt>
                <c:pt idx="3392">
                  <c:v>3092</c:v>
                </c:pt>
                <c:pt idx="3393">
                  <c:v>3093</c:v>
                </c:pt>
                <c:pt idx="3394">
                  <c:v>3094</c:v>
                </c:pt>
                <c:pt idx="3395">
                  <c:v>3095</c:v>
                </c:pt>
                <c:pt idx="3396">
                  <c:v>3096</c:v>
                </c:pt>
                <c:pt idx="3397">
                  <c:v>3097</c:v>
                </c:pt>
                <c:pt idx="3398">
                  <c:v>3098</c:v>
                </c:pt>
                <c:pt idx="3399">
                  <c:v>3099</c:v>
                </c:pt>
                <c:pt idx="3400">
                  <c:v>3100</c:v>
                </c:pt>
                <c:pt idx="3401">
                  <c:v>3101</c:v>
                </c:pt>
                <c:pt idx="3402">
                  <c:v>3102</c:v>
                </c:pt>
                <c:pt idx="3403">
                  <c:v>3103</c:v>
                </c:pt>
                <c:pt idx="3404">
                  <c:v>3104</c:v>
                </c:pt>
                <c:pt idx="3405">
                  <c:v>3105</c:v>
                </c:pt>
                <c:pt idx="3406">
                  <c:v>3106</c:v>
                </c:pt>
                <c:pt idx="3407">
                  <c:v>3107</c:v>
                </c:pt>
                <c:pt idx="3408">
                  <c:v>3108</c:v>
                </c:pt>
                <c:pt idx="3409">
                  <c:v>3109</c:v>
                </c:pt>
                <c:pt idx="3410">
                  <c:v>3110</c:v>
                </c:pt>
                <c:pt idx="3411">
                  <c:v>3111</c:v>
                </c:pt>
                <c:pt idx="3412">
                  <c:v>3112</c:v>
                </c:pt>
                <c:pt idx="3413">
                  <c:v>3113</c:v>
                </c:pt>
                <c:pt idx="3414">
                  <c:v>3114</c:v>
                </c:pt>
                <c:pt idx="3415">
                  <c:v>3115</c:v>
                </c:pt>
                <c:pt idx="3416">
                  <c:v>3116</c:v>
                </c:pt>
                <c:pt idx="3417">
                  <c:v>3117</c:v>
                </c:pt>
                <c:pt idx="3418">
                  <c:v>3118</c:v>
                </c:pt>
                <c:pt idx="3419">
                  <c:v>3119</c:v>
                </c:pt>
                <c:pt idx="3420">
                  <c:v>3120</c:v>
                </c:pt>
                <c:pt idx="3421">
                  <c:v>3121</c:v>
                </c:pt>
                <c:pt idx="3422">
                  <c:v>3122</c:v>
                </c:pt>
                <c:pt idx="3423">
                  <c:v>3123</c:v>
                </c:pt>
                <c:pt idx="3424">
                  <c:v>3124</c:v>
                </c:pt>
                <c:pt idx="3425">
                  <c:v>3125</c:v>
                </c:pt>
                <c:pt idx="3426">
                  <c:v>3126</c:v>
                </c:pt>
                <c:pt idx="3427">
                  <c:v>3127</c:v>
                </c:pt>
                <c:pt idx="3428">
                  <c:v>3128</c:v>
                </c:pt>
                <c:pt idx="3429">
                  <c:v>3129</c:v>
                </c:pt>
                <c:pt idx="3430">
                  <c:v>3130</c:v>
                </c:pt>
                <c:pt idx="3431">
                  <c:v>3131</c:v>
                </c:pt>
                <c:pt idx="3432">
                  <c:v>3132</c:v>
                </c:pt>
                <c:pt idx="3433">
                  <c:v>3133</c:v>
                </c:pt>
                <c:pt idx="3434">
                  <c:v>3134</c:v>
                </c:pt>
                <c:pt idx="3435">
                  <c:v>3135</c:v>
                </c:pt>
                <c:pt idx="3436">
                  <c:v>3136</c:v>
                </c:pt>
                <c:pt idx="3437">
                  <c:v>3137</c:v>
                </c:pt>
                <c:pt idx="3438">
                  <c:v>3138</c:v>
                </c:pt>
                <c:pt idx="3439">
                  <c:v>3139</c:v>
                </c:pt>
                <c:pt idx="3440">
                  <c:v>3140</c:v>
                </c:pt>
                <c:pt idx="3441">
                  <c:v>3141</c:v>
                </c:pt>
                <c:pt idx="3442">
                  <c:v>3142</c:v>
                </c:pt>
                <c:pt idx="3443">
                  <c:v>3143</c:v>
                </c:pt>
                <c:pt idx="3444">
                  <c:v>3144</c:v>
                </c:pt>
                <c:pt idx="3445">
                  <c:v>3145</c:v>
                </c:pt>
                <c:pt idx="3446">
                  <c:v>3146</c:v>
                </c:pt>
                <c:pt idx="3447">
                  <c:v>3147</c:v>
                </c:pt>
                <c:pt idx="3448">
                  <c:v>3148</c:v>
                </c:pt>
                <c:pt idx="3449">
                  <c:v>3149</c:v>
                </c:pt>
                <c:pt idx="3450">
                  <c:v>3150</c:v>
                </c:pt>
                <c:pt idx="3451">
                  <c:v>3151</c:v>
                </c:pt>
                <c:pt idx="3452">
                  <c:v>3152</c:v>
                </c:pt>
                <c:pt idx="3453">
                  <c:v>3153</c:v>
                </c:pt>
                <c:pt idx="3454">
                  <c:v>3154</c:v>
                </c:pt>
                <c:pt idx="3455">
                  <c:v>3155</c:v>
                </c:pt>
                <c:pt idx="3456">
                  <c:v>3156</c:v>
                </c:pt>
                <c:pt idx="3457">
                  <c:v>3157</c:v>
                </c:pt>
                <c:pt idx="3458">
                  <c:v>3158</c:v>
                </c:pt>
                <c:pt idx="3459">
                  <c:v>3159</c:v>
                </c:pt>
                <c:pt idx="3460">
                  <c:v>3160</c:v>
                </c:pt>
                <c:pt idx="3461">
                  <c:v>3161</c:v>
                </c:pt>
                <c:pt idx="3462">
                  <c:v>3162</c:v>
                </c:pt>
                <c:pt idx="3463">
                  <c:v>3163</c:v>
                </c:pt>
                <c:pt idx="3464">
                  <c:v>3164</c:v>
                </c:pt>
                <c:pt idx="3465">
                  <c:v>3165</c:v>
                </c:pt>
                <c:pt idx="3466">
                  <c:v>3166</c:v>
                </c:pt>
                <c:pt idx="3467">
                  <c:v>3167</c:v>
                </c:pt>
                <c:pt idx="3468">
                  <c:v>3168</c:v>
                </c:pt>
                <c:pt idx="3469">
                  <c:v>3169</c:v>
                </c:pt>
                <c:pt idx="3470">
                  <c:v>3170</c:v>
                </c:pt>
                <c:pt idx="3471">
                  <c:v>3171</c:v>
                </c:pt>
                <c:pt idx="3472">
                  <c:v>3172</c:v>
                </c:pt>
                <c:pt idx="3473">
                  <c:v>3173</c:v>
                </c:pt>
                <c:pt idx="3474">
                  <c:v>3174</c:v>
                </c:pt>
                <c:pt idx="3475">
                  <c:v>3175</c:v>
                </c:pt>
                <c:pt idx="3476">
                  <c:v>3176</c:v>
                </c:pt>
                <c:pt idx="3477">
                  <c:v>3177</c:v>
                </c:pt>
                <c:pt idx="3478">
                  <c:v>3178</c:v>
                </c:pt>
                <c:pt idx="3479">
                  <c:v>3179</c:v>
                </c:pt>
                <c:pt idx="3480">
                  <c:v>3180</c:v>
                </c:pt>
                <c:pt idx="3481">
                  <c:v>3181</c:v>
                </c:pt>
                <c:pt idx="3482">
                  <c:v>3182</c:v>
                </c:pt>
                <c:pt idx="3483">
                  <c:v>3183</c:v>
                </c:pt>
                <c:pt idx="3484">
                  <c:v>3184</c:v>
                </c:pt>
                <c:pt idx="3485">
                  <c:v>3185</c:v>
                </c:pt>
                <c:pt idx="3486">
                  <c:v>3186</c:v>
                </c:pt>
                <c:pt idx="3487">
                  <c:v>3187</c:v>
                </c:pt>
                <c:pt idx="3488">
                  <c:v>3188</c:v>
                </c:pt>
                <c:pt idx="3489">
                  <c:v>3189</c:v>
                </c:pt>
                <c:pt idx="3490">
                  <c:v>3190</c:v>
                </c:pt>
                <c:pt idx="3491">
                  <c:v>3191</c:v>
                </c:pt>
                <c:pt idx="3492">
                  <c:v>3192</c:v>
                </c:pt>
                <c:pt idx="3493">
                  <c:v>3193</c:v>
                </c:pt>
                <c:pt idx="3494">
                  <c:v>3194</c:v>
                </c:pt>
                <c:pt idx="3495">
                  <c:v>3195</c:v>
                </c:pt>
                <c:pt idx="3496">
                  <c:v>3196</c:v>
                </c:pt>
                <c:pt idx="3497">
                  <c:v>3197</c:v>
                </c:pt>
                <c:pt idx="3498">
                  <c:v>3198</c:v>
                </c:pt>
                <c:pt idx="3499">
                  <c:v>3199</c:v>
                </c:pt>
                <c:pt idx="3500">
                  <c:v>3200</c:v>
                </c:pt>
                <c:pt idx="3501">
                  <c:v>3201</c:v>
                </c:pt>
                <c:pt idx="3502">
                  <c:v>3202</c:v>
                </c:pt>
                <c:pt idx="3503">
                  <c:v>3203</c:v>
                </c:pt>
                <c:pt idx="3504">
                  <c:v>3204</c:v>
                </c:pt>
                <c:pt idx="3505">
                  <c:v>3205</c:v>
                </c:pt>
                <c:pt idx="3506">
                  <c:v>3206</c:v>
                </c:pt>
                <c:pt idx="3507">
                  <c:v>3207</c:v>
                </c:pt>
                <c:pt idx="3508">
                  <c:v>3208</c:v>
                </c:pt>
                <c:pt idx="3509">
                  <c:v>3209</c:v>
                </c:pt>
                <c:pt idx="3510">
                  <c:v>3210</c:v>
                </c:pt>
                <c:pt idx="3511">
                  <c:v>3211</c:v>
                </c:pt>
                <c:pt idx="3512">
                  <c:v>3212</c:v>
                </c:pt>
                <c:pt idx="3513">
                  <c:v>3213</c:v>
                </c:pt>
                <c:pt idx="3514">
                  <c:v>3214</c:v>
                </c:pt>
                <c:pt idx="3515">
                  <c:v>3215</c:v>
                </c:pt>
                <c:pt idx="3516">
                  <c:v>3216</c:v>
                </c:pt>
                <c:pt idx="3517">
                  <c:v>3217</c:v>
                </c:pt>
                <c:pt idx="3518">
                  <c:v>3218</c:v>
                </c:pt>
                <c:pt idx="3519">
                  <c:v>3219</c:v>
                </c:pt>
                <c:pt idx="3520">
                  <c:v>3220</c:v>
                </c:pt>
                <c:pt idx="3521">
                  <c:v>3221</c:v>
                </c:pt>
                <c:pt idx="3522">
                  <c:v>3222</c:v>
                </c:pt>
                <c:pt idx="3523">
                  <c:v>3223</c:v>
                </c:pt>
                <c:pt idx="3524">
                  <c:v>3224</c:v>
                </c:pt>
                <c:pt idx="3525">
                  <c:v>3225</c:v>
                </c:pt>
                <c:pt idx="3526">
                  <c:v>3226</c:v>
                </c:pt>
                <c:pt idx="3527">
                  <c:v>3227</c:v>
                </c:pt>
                <c:pt idx="3528">
                  <c:v>3228</c:v>
                </c:pt>
                <c:pt idx="3529">
                  <c:v>3229</c:v>
                </c:pt>
                <c:pt idx="3530">
                  <c:v>3230</c:v>
                </c:pt>
                <c:pt idx="3531">
                  <c:v>3231</c:v>
                </c:pt>
                <c:pt idx="3532">
                  <c:v>3232</c:v>
                </c:pt>
                <c:pt idx="3533">
                  <c:v>3233</c:v>
                </c:pt>
                <c:pt idx="3534">
                  <c:v>3234</c:v>
                </c:pt>
                <c:pt idx="3535">
                  <c:v>3235</c:v>
                </c:pt>
                <c:pt idx="3536">
                  <c:v>3236</c:v>
                </c:pt>
                <c:pt idx="3537">
                  <c:v>3237</c:v>
                </c:pt>
                <c:pt idx="3538">
                  <c:v>3238</c:v>
                </c:pt>
                <c:pt idx="3539">
                  <c:v>3239</c:v>
                </c:pt>
                <c:pt idx="3540">
                  <c:v>3240</c:v>
                </c:pt>
                <c:pt idx="3541">
                  <c:v>3241</c:v>
                </c:pt>
                <c:pt idx="3542">
                  <c:v>3242</c:v>
                </c:pt>
                <c:pt idx="3543">
                  <c:v>3243</c:v>
                </c:pt>
                <c:pt idx="3544">
                  <c:v>3244</c:v>
                </c:pt>
                <c:pt idx="3545">
                  <c:v>3245</c:v>
                </c:pt>
                <c:pt idx="3546">
                  <c:v>3246</c:v>
                </c:pt>
                <c:pt idx="3547">
                  <c:v>3247</c:v>
                </c:pt>
                <c:pt idx="3548">
                  <c:v>3248</c:v>
                </c:pt>
                <c:pt idx="3549">
                  <c:v>3249</c:v>
                </c:pt>
                <c:pt idx="3550">
                  <c:v>3250</c:v>
                </c:pt>
                <c:pt idx="3551">
                  <c:v>3251</c:v>
                </c:pt>
                <c:pt idx="3552">
                  <c:v>3252</c:v>
                </c:pt>
                <c:pt idx="3553">
                  <c:v>3253</c:v>
                </c:pt>
                <c:pt idx="3554">
                  <c:v>3254</c:v>
                </c:pt>
                <c:pt idx="3555">
                  <c:v>3255</c:v>
                </c:pt>
                <c:pt idx="3556">
                  <c:v>3256</c:v>
                </c:pt>
                <c:pt idx="3557">
                  <c:v>3257</c:v>
                </c:pt>
                <c:pt idx="3558">
                  <c:v>3258</c:v>
                </c:pt>
                <c:pt idx="3559">
                  <c:v>3259</c:v>
                </c:pt>
                <c:pt idx="3560">
                  <c:v>3260</c:v>
                </c:pt>
                <c:pt idx="3561">
                  <c:v>3261</c:v>
                </c:pt>
                <c:pt idx="3562">
                  <c:v>3262</c:v>
                </c:pt>
                <c:pt idx="3563">
                  <c:v>3263</c:v>
                </c:pt>
                <c:pt idx="3564">
                  <c:v>3264</c:v>
                </c:pt>
                <c:pt idx="3565">
                  <c:v>3265</c:v>
                </c:pt>
                <c:pt idx="3566">
                  <c:v>3266</c:v>
                </c:pt>
                <c:pt idx="3567">
                  <c:v>3267</c:v>
                </c:pt>
                <c:pt idx="3568">
                  <c:v>3268</c:v>
                </c:pt>
                <c:pt idx="3569">
                  <c:v>3269</c:v>
                </c:pt>
                <c:pt idx="3570">
                  <c:v>3270</c:v>
                </c:pt>
                <c:pt idx="3571">
                  <c:v>3271</c:v>
                </c:pt>
                <c:pt idx="3572">
                  <c:v>3272</c:v>
                </c:pt>
                <c:pt idx="3573">
                  <c:v>3273</c:v>
                </c:pt>
                <c:pt idx="3574">
                  <c:v>3274</c:v>
                </c:pt>
                <c:pt idx="3575">
                  <c:v>3275</c:v>
                </c:pt>
                <c:pt idx="3576">
                  <c:v>3276</c:v>
                </c:pt>
                <c:pt idx="3577">
                  <c:v>3277</c:v>
                </c:pt>
                <c:pt idx="3578">
                  <c:v>3278</c:v>
                </c:pt>
                <c:pt idx="3579">
                  <c:v>3279</c:v>
                </c:pt>
                <c:pt idx="3580">
                  <c:v>3280</c:v>
                </c:pt>
                <c:pt idx="3581">
                  <c:v>3281</c:v>
                </c:pt>
                <c:pt idx="3582">
                  <c:v>3282</c:v>
                </c:pt>
                <c:pt idx="3583">
                  <c:v>3283</c:v>
                </c:pt>
                <c:pt idx="3584">
                  <c:v>3284</c:v>
                </c:pt>
                <c:pt idx="3585">
                  <c:v>3285</c:v>
                </c:pt>
                <c:pt idx="3586">
                  <c:v>3286</c:v>
                </c:pt>
                <c:pt idx="3587">
                  <c:v>3287</c:v>
                </c:pt>
                <c:pt idx="3588">
                  <c:v>3288</c:v>
                </c:pt>
                <c:pt idx="3589">
                  <c:v>3289</c:v>
                </c:pt>
                <c:pt idx="3590">
                  <c:v>3290</c:v>
                </c:pt>
                <c:pt idx="3591">
                  <c:v>3291</c:v>
                </c:pt>
                <c:pt idx="3592">
                  <c:v>3292</c:v>
                </c:pt>
                <c:pt idx="3593">
                  <c:v>3293</c:v>
                </c:pt>
                <c:pt idx="3594">
                  <c:v>3294</c:v>
                </c:pt>
                <c:pt idx="3595">
                  <c:v>3295</c:v>
                </c:pt>
                <c:pt idx="3596">
                  <c:v>3296</c:v>
                </c:pt>
                <c:pt idx="3597">
                  <c:v>3297</c:v>
                </c:pt>
                <c:pt idx="3598">
                  <c:v>3298</c:v>
                </c:pt>
                <c:pt idx="3599">
                  <c:v>3299</c:v>
                </c:pt>
                <c:pt idx="3600">
                  <c:v>3300</c:v>
                </c:pt>
                <c:pt idx="3601">
                  <c:v>3301</c:v>
                </c:pt>
                <c:pt idx="3602">
                  <c:v>3302</c:v>
                </c:pt>
                <c:pt idx="3603">
                  <c:v>3303</c:v>
                </c:pt>
                <c:pt idx="3604">
                  <c:v>3304</c:v>
                </c:pt>
                <c:pt idx="3605">
                  <c:v>3305</c:v>
                </c:pt>
                <c:pt idx="3606">
                  <c:v>3306</c:v>
                </c:pt>
                <c:pt idx="3607">
                  <c:v>3307</c:v>
                </c:pt>
                <c:pt idx="3608">
                  <c:v>3308</c:v>
                </c:pt>
                <c:pt idx="3609">
                  <c:v>3309</c:v>
                </c:pt>
                <c:pt idx="3610">
                  <c:v>3310</c:v>
                </c:pt>
                <c:pt idx="3611">
                  <c:v>3311</c:v>
                </c:pt>
                <c:pt idx="3612">
                  <c:v>3312</c:v>
                </c:pt>
                <c:pt idx="3613">
                  <c:v>3313</c:v>
                </c:pt>
                <c:pt idx="3614">
                  <c:v>3314</c:v>
                </c:pt>
                <c:pt idx="3615">
                  <c:v>3315</c:v>
                </c:pt>
                <c:pt idx="3616">
                  <c:v>3316</c:v>
                </c:pt>
                <c:pt idx="3617">
                  <c:v>3317</c:v>
                </c:pt>
                <c:pt idx="3618">
                  <c:v>3318</c:v>
                </c:pt>
                <c:pt idx="3619">
                  <c:v>3319</c:v>
                </c:pt>
                <c:pt idx="3620">
                  <c:v>3320</c:v>
                </c:pt>
                <c:pt idx="3621">
                  <c:v>3321</c:v>
                </c:pt>
                <c:pt idx="3622">
                  <c:v>3322</c:v>
                </c:pt>
                <c:pt idx="3623">
                  <c:v>3323</c:v>
                </c:pt>
                <c:pt idx="3624">
                  <c:v>3324</c:v>
                </c:pt>
                <c:pt idx="3625">
                  <c:v>3325</c:v>
                </c:pt>
                <c:pt idx="3626">
                  <c:v>3326</c:v>
                </c:pt>
                <c:pt idx="3627">
                  <c:v>3327</c:v>
                </c:pt>
                <c:pt idx="3628">
                  <c:v>3328</c:v>
                </c:pt>
                <c:pt idx="3629">
                  <c:v>3329</c:v>
                </c:pt>
                <c:pt idx="3630">
                  <c:v>3330</c:v>
                </c:pt>
                <c:pt idx="3631">
                  <c:v>3331</c:v>
                </c:pt>
                <c:pt idx="3632">
                  <c:v>3332</c:v>
                </c:pt>
                <c:pt idx="3633">
                  <c:v>3333</c:v>
                </c:pt>
                <c:pt idx="3634">
                  <c:v>3334</c:v>
                </c:pt>
                <c:pt idx="3635">
                  <c:v>3335</c:v>
                </c:pt>
                <c:pt idx="3636">
                  <c:v>3336</c:v>
                </c:pt>
                <c:pt idx="3637">
                  <c:v>3337</c:v>
                </c:pt>
                <c:pt idx="3638">
                  <c:v>3338</c:v>
                </c:pt>
                <c:pt idx="3639">
                  <c:v>3339</c:v>
                </c:pt>
                <c:pt idx="3640">
                  <c:v>3340</c:v>
                </c:pt>
                <c:pt idx="3641">
                  <c:v>3341</c:v>
                </c:pt>
                <c:pt idx="3642">
                  <c:v>3342</c:v>
                </c:pt>
                <c:pt idx="3643">
                  <c:v>3343</c:v>
                </c:pt>
                <c:pt idx="3644">
                  <c:v>3344</c:v>
                </c:pt>
                <c:pt idx="3645">
                  <c:v>3345</c:v>
                </c:pt>
                <c:pt idx="3646">
                  <c:v>3346</c:v>
                </c:pt>
                <c:pt idx="3647">
                  <c:v>3347</c:v>
                </c:pt>
                <c:pt idx="3648">
                  <c:v>3348</c:v>
                </c:pt>
                <c:pt idx="3649">
                  <c:v>3349</c:v>
                </c:pt>
                <c:pt idx="3650">
                  <c:v>3350</c:v>
                </c:pt>
                <c:pt idx="3651">
                  <c:v>3351</c:v>
                </c:pt>
                <c:pt idx="3652">
                  <c:v>3352</c:v>
                </c:pt>
                <c:pt idx="3653">
                  <c:v>3353</c:v>
                </c:pt>
                <c:pt idx="3654">
                  <c:v>3354</c:v>
                </c:pt>
                <c:pt idx="3655">
                  <c:v>3355</c:v>
                </c:pt>
                <c:pt idx="3656">
                  <c:v>3356</c:v>
                </c:pt>
                <c:pt idx="3657">
                  <c:v>3357</c:v>
                </c:pt>
                <c:pt idx="3658">
                  <c:v>3358</c:v>
                </c:pt>
                <c:pt idx="3659">
                  <c:v>3359</c:v>
                </c:pt>
                <c:pt idx="3660">
                  <c:v>3360</c:v>
                </c:pt>
                <c:pt idx="3661">
                  <c:v>3361</c:v>
                </c:pt>
                <c:pt idx="3662">
                  <c:v>3362</c:v>
                </c:pt>
                <c:pt idx="3663">
                  <c:v>3363</c:v>
                </c:pt>
                <c:pt idx="3664">
                  <c:v>3364</c:v>
                </c:pt>
                <c:pt idx="3665">
                  <c:v>3365</c:v>
                </c:pt>
                <c:pt idx="3666">
                  <c:v>3366</c:v>
                </c:pt>
                <c:pt idx="3667">
                  <c:v>3367</c:v>
                </c:pt>
                <c:pt idx="3668">
                  <c:v>3368</c:v>
                </c:pt>
                <c:pt idx="3669">
                  <c:v>3369</c:v>
                </c:pt>
                <c:pt idx="3670">
                  <c:v>3370</c:v>
                </c:pt>
                <c:pt idx="3671">
                  <c:v>3371</c:v>
                </c:pt>
                <c:pt idx="3672">
                  <c:v>3372</c:v>
                </c:pt>
                <c:pt idx="3673">
                  <c:v>3373</c:v>
                </c:pt>
                <c:pt idx="3674">
                  <c:v>3374</c:v>
                </c:pt>
                <c:pt idx="3675">
                  <c:v>3375</c:v>
                </c:pt>
                <c:pt idx="3676">
                  <c:v>3376</c:v>
                </c:pt>
                <c:pt idx="3677">
                  <c:v>3377</c:v>
                </c:pt>
                <c:pt idx="3678">
                  <c:v>3378</c:v>
                </c:pt>
                <c:pt idx="3679">
                  <c:v>3379</c:v>
                </c:pt>
                <c:pt idx="3680">
                  <c:v>3380</c:v>
                </c:pt>
                <c:pt idx="3681">
                  <c:v>3381</c:v>
                </c:pt>
                <c:pt idx="3682">
                  <c:v>3382</c:v>
                </c:pt>
                <c:pt idx="3683">
                  <c:v>3383</c:v>
                </c:pt>
                <c:pt idx="3684">
                  <c:v>3384</c:v>
                </c:pt>
                <c:pt idx="3685">
                  <c:v>3385</c:v>
                </c:pt>
                <c:pt idx="3686">
                  <c:v>3386</c:v>
                </c:pt>
                <c:pt idx="3687">
                  <c:v>3387</c:v>
                </c:pt>
                <c:pt idx="3688">
                  <c:v>3388</c:v>
                </c:pt>
                <c:pt idx="3689">
                  <c:v>3389</c:v>
                </c:pt>
                <c:pt idx="3690">
                  <c:v>3390</c:v>
                </c:pt>
                <c:pt idx="3691">
                  <c:v>3391</c:v>
                </c:pt>
                <c:pt idx="3692">
                  <c:v>3392</c:v>
                </c:pt>
                <c:pt idx="3693">
                  <c:v>3393</c:v>
                </c:pt>
                <c:pt idx="3694">
                  <c:v>3394</c:v>
                </c:pt>
                <c:pt idx="3695">
                  <c:v>3395</c:v>
                </c:pt>
                <c:pt idx="3696">
                  <c:v>3396</c:v>
                </c:pt>
                <c:pt idx="3697">
                  <c:v>3397</c:v>
                </c:pt>
                <c:pt idx="3698">
                  <c:v>3398</c:v>
                </c:pt>
                <c:pt idx="3699">
                  <c:v>3399</c:v>
                </c:pt>
                <c:pt idx="3700">
                  <c:v>3400</c:v>
                </c:pt>
                <c:pt idx="3701">
                  <c:v>3401</c:v>
                </c:pt>
                <c:pt idx="3702">
                  <c:v>3402</c:v>
                </c:pt>
                <c:pt idx="3703">
                  <c:v>3403</c:v>
                </c:pt>
                <c:pt idx="3704">
                  <c:v>3404</c:v>
                </c:pt>
                <c:pt idx="3705">
                  <c:v>3405</c:v>
                </c:pt>
                <c:pt idx="3706">
                  <c:v>3406</c:v>
                </c:pt>
                <c:pt idx="3707">
                  <c:v>3407</c:v>
                </c:pt>
                <c:pt idx="3708">
                  <c:v>3408</c:v>
                </c:pt>
                <c:pt idx="3709">
                  <c:v>3409</c:v>
                </c:pt>
                <c:pt idx="3710">
                  <c:v>3410</c:v>
                </c:pt>
                <c:pt idx="3711">
                  <c:v>3411</c:v>
                </c:pt>
                <c:pt idx="3712">
                  <c:v>3412</c:v>
                </c:pt>
                <c:pt idx="3713">
                  <c:v>3413</c:v>
                </c:pt>
                <c:pt idx="3714">
                  <c:v>3414</c:v>
                </c:pt>
                <c:pt idx="3715">
                  <c:v>3415</c:v>
                </c:pt>
                <c:pt idx="3716">
                  <c:v>3416</c:v>
                </c:pt>
                <c:pt idx="3717">
                  <c:v>3417</c:v>
                </c:pt>
                <c:pt idx="3718">
                  <c:v>3418</c:v>
                </c:pt>
                <c:pt idx="3719">
                  <c:v>3419</c:v>
                </c:pt>
                <c:pt idx="3720">
                  <c:v>3420</c:v>
                </c:pt>
                <c:pt idx="3721">
                  <c:v>3421</c:v>
                </c:pt>
                <c:pt idx="3722">
                  <c:v>3422</c:v>
                </c:pt>
                <c:pt idx="3723">
                  <c:v>3423</c:v>
                </c:pt>
                <c:pt idx="3724">
                  <c:v>3424</c:v>
                </c:pt>
                <c:pt idx="3725">
                  <c:v>3425</c:v>
                </c:pt>
                <c:pt idx="3726">
                  <c:v>3426</c:v>
                </c:pt>
                <c:pt idx="3727">
                  <c:v>3427</c:v>
                </c:pt>
                <c:pt idx="3728">
                  <c:v>3428</c:v>
                </c:pt>
                <c:pt idx="3729">
                  <c:v>3429</c:v>
                </c:pt>
                <c:pt idx="3730">
                  <c:v>3430</c:v>
                </c:pt>
                <c:pt idx="3731">
                  <c:v>3431</c:v>
                </c:pt>
                <c:pt idx="3732">
                  <c:v>3432</c:v>
                </c:pt>
                <c:pt idx="3733">
                  <c:v>3433</c:v>
                </c:pt>
                <c:pt idx="3734">
                  <c:v>3434</c:v>
                </c:pt>
                <c:pt idx="3735">
                  <c:v>3435</c:v>
                </c:pt>
                <c:pt idx="3736">
                  <c:v>3436</c:v>
                </c:pt>
                <c:pt idx="3737">
                  <c:v>3437</c:v>
                </c:pt>
                <c:pt idx="3738">
                  <c:v>3438</c:v>
                </c:pt>
                <c:pt idx="3739">
                  <c:v>3439</c:v>
                </c:pt>
                <c:pt idx="3740">
                  <c:v>3440</c:v>
                </c:pt>
                <c:pt idx="3741">
                  <c:v>3441</c:v>
                </c:pt>
                <c:pt idx="3742">
                  <c:v>3442</c:v>
                </c:pt>
                <c:pt idx="3743">
                  <c:v>3443</c:v>
                </c:pt>
                <c:pt idx="3744">
                  <c:v>3444</c:v>
                </c:pt>
                <c:pt idx="3745">
                  <c:v>3445</c:v>
                </c:pt>
                <c:pt idx="3746">
                  <c:v>3446</c:v>
                </c:pt>
                <c:pt idx="3747">
                  <c:v>3447</c:v>
                </c:pt>
                <c:pt idx="3748">
                  <c:v>3448</c:v>
                </c:pt>
                <c:pt idx="3749">
                  <c:v>3449</c:v>
                </c:pt>
                <c:pt idx="3750">
                  <c:v>3450</c:v>
                </c:pt>
                <c:pt idx="3751">
                  <c:v>3451</c:v>
                </c:pt>
                <c:pt idx="3752">
                  <c:v>3452</c:v>
                </c:pt>
                <c:pt idx="3753">
                  <c:v>3453</c:v>
                </c:pt>
                <c:pt idx="3754">
                  <c:v>3454</c:v>
                </c:pt>
                <c:pt idx="3755">
                  <c:v>3455</c:v>
                </c:pt>
                <c:pt idx="3756">
                  <c:v>3456</c:v>
                </c:pt>
                <c:pt idx="3757">
                  <c:v>3457</c:v>
                </c:pt>
                <c:pt idx="3758">
                  <c:v>3458</c:v>
                </c:pt>
                <c:pt idx="3759">
                  <c:v>3459</c:v>
                </c:pt>
                <c:pt idx="3760">
                  <c:v>3460</c:v>
                </c:pt>
                <c:pt idx="3761">
                  <c:v>3461</c:v>
                </c:pt>
                <c:pt idx="3762">
                  <c:v>3462</c:v>
                </c:pt>
                <c:pt idx="3763">
                  <c:v>3463</c:v>
                </c:pt>
                <c:pt idx="3764">
                  <c:v>3464</c:v>
                </c:pt>
                <c:pt idx="3765">
                  <c:v>3465</c:v>
                </c:pt>
                <c:pt idx="3766">
                  <c:v>3466</c:v>
                </c:pt>
                <c:pt idx="3767">
                  <c:v>3467</c:v>
                </c:pt>
                <c:pt idx="3768">
                  <c:v>3468</c:v>
                </c:pt>
                <c:pt idx="3769">
                  <c:v>3469</c:v>
                </c:pt>
                <c:pt idx="3770">
                  <c:v>3470</c:v>
                </c:pt>
                <c:pt idx="3771">
                  <c:v>3471</c:v>
                </c:pt>
                <c:pt idx="3772">
                  <c:v>3472</c:v>
                </c:pt>
                <c:pt idx="3773">
                  <c:v>3473</c:v>
                </c:pt>
                <c:pt idx="3774">
                  <c:v>3474</c:v>
                </c:pt>
                <c:pt idx="3775">
                  <c:v>3475</c:v>
                </c:pt>
                <c:pt idx="3776">
                  <c:v>3476</c:v>
                </c:pt>
                <c:pt idx="3777">
                  <c:v>3477</c:v>
                </c:pt>
                <c:pt idx="3778">
                  <c:v>3478</c:v>
                </c:pt>
                <c:pt idx="3779">
                  <c:v>3479</c:v>
                </c:pt>
                <c:pt idx="3780">
                  <c:v>3480</c:v>
                </c:pt>
                <c:pt idx="3781">
                  <c:v>3481</c:v>
                </c:pt>
                <c:pt idx="3782">
                  <c:v>3482</c:v>
                </c:pt>
                <c:pt idx="3783">
                  <c:v>3483</c:v>
                </c:pt>
                <c:pt idx="3784">
                  <c:v>3484</c:v>
                </c:pt>
                <c:pt idx="3785">
                  <c:v>3485</c:v>
                </c:pt>
                <c:pt idx="3786">
                  <c:v>3486</c:v>
                </c:pt>
                <c:pt idx="3787">
                  <c:v>3487</c:v>
                </c:pt>
                <c:pt idx="3788">
                  <c:v>3488</c:v>
                </c:pt>
                <c:pt idx="3789">
                  <c:v>3489</c:v>
                </c:pt>
                <c:pt idx="3790">
                  <c:v>3490</c:v>
                </c:pt>
                <c:pt idx="3791">
                  <c:v>3491</c:v>
                </c:pt>
                <c:pt idx="3792">
                  <c:v>3492</c:v>
                </c:pt>
                <c:pt idx="3793">
                  <c:v>3493</c:v>
                </c:pt>
                <c:pt idx="3794">
                  <c:v>3494</c:v>
                </c:pt>
                <c:pt idx="3795">
                  <c:v>3495</c:v>
                </c:pt>
                <c:pt idx="3796">
                  <c:v>3496</c:v>
                </c:pt>
                <c:pt idx="3797">
                  <c:v>3497</c:v>
                </c:pt>
                <c:pt idx="3798">
                  <c:v>3498</c:v>
                </c:pt>
                <c:pt idx="3799">
                  <c:v>3499</c:v>
                </c:pt>
                <c:pt idx="3800">
                  <c:v>3500</c:v>
                </c:pt>
                <c:pt idx="3801">
                  <c:v>3501</c:v>
                </c:pt>
                <c:pt idx="3802">
                  <c:v>3502</c:v>
                </c:pt>
                <c:pt idx="3803">
                  <c:v>3503</c:v>
                </c:pt>
                <c:pt idx="3804">
                  <c:v>3504</c:v>
                </c:pt>
                <c:pt idx="3805">
                  <c:v>3505</c:v>
                </c:pt>
                <c:pt idx="3806">
                  <c:v>3506</c:v>
                </c:pt>
                <c:pt idx="3807">
                  <c:v>3507</c:v>
                </c:pt>
                <c:pt idx="3808">
                  <c:v>3508</c:v>
                </c:pt>
                <c:pt idx="3809">
                  <c:v>3509</c:v>
                </c:pt>
                <c:pt idx="3810">
                  <c:v>3510</c:v>
                </c:pt>
                <c:pt idx="3811">
                  <c:v>3511</c:v>
                </c:pt>
                <c:pt idx="3812">
                  <c:v>3512</c:v>
                </c:pt>
                <c:pt idx="3813">
                  <c:v>3513</c:v>
                </c:pt>
                <c:pt idx="3814">
                  <c:v>3514</c:v>
                </c:pt>
                <c:pt idx="3815">
                  <c:v>3515</c:v>
                </c:pt>
                <c:pt idx="3816">
                  <c:v>3516</c:v>
                </c:pt>
                <c:pt idx="3817">
                  <c:v>3517</c:v>
                </c:pt>
                <c:pt idx="3818">
                  <c:v>3518</c:v>
                </c:pt>
                <c:pt idx="3819">
                  <c:v>3519</c:v>
                </c:pt>
                <c:pt idx="3820">
                  <c:v>3520</c:v>
                </c:pt>
                <c:pt idx="3821">
                  <c:v>3521</c:v>
                </c:pt>
                <c:pt idx="3822">
                  <c:v>3522</c:v>
                </c:pt>
                <c:pt idx="3823">
                  <c:v>3523</c:v>
                </c:pt>
                <c:pt idx="3824">
                  <c:v>3524</c:v>
                </c:pt>
                <c:pt idx="3825">
                  <c:v>3525</c:v>
                </c:pt>
                <c:pt idx="3826">
                  <c:v>3526</c:v>
                </c:pt>
                <c:pt idx="3827">
                  <c:v>3527</c:v>
                </c:pt>
                <c:pt idx="3828">
                  <c:v>3528</c:v>
                </c:pt>
                <c:pt idx="3829">
                  <c:v>3529</c:v>
                </c:pt>
                <c:pt idx="3830">
                  <c:v>3530</c:v>
                </c:pt>
                <c:pt idx="3831">
                  <c:v>3531</c:v>
                </c:pt>
                <c:pt idx="3832">
                  <c:v>3532</c:v>
                </c:pt>
                <c:pt idx="3833">
                  <c:v>3533</c:v>
                </c:pt>
                <c:pt idx="3834">
                  <c:v>3534</c:v>
                </c:pt>
                <c:pt idx="3835">
                  <c:v>3535</c:v>
                </c:pt>
                <c:pt idx="3836">
                  <c:v>3536</c:v>
                </c:pt>
                <c:pt idx="3837">
                  <c:v>3537</c:v>
                </c:pt>
                <c:pt idx="3838">
                  <c:v>3538</c:v>
                </c:pt>
                <c:pt idx="3839">
                  <c:v>3539</c:v>
                </c:pt>
                <c:pt idx="3840">
                  <c:v>3540</c:v>
                </c:pt>
                <c:pt idx="3841">
                  <c:v>3541</c:v>
                </c:pt>
                <c:pt idx="3842">
                  <c:v>3542</c:v>
                </c:pt>
                <c:pt idx="3843">
                  <c:v>3543</c:v>
                </c:pt>
                <c:pt idx="3844">
                  <c:v>3544</c:v>
                </c:pt>
                <c:pt idx="3845">
                  <c:v>3545</c:v>
                </c:pt>
                <c:pt idx="3846">
                  <c:v>3546</c:v>
                </c:pt>
                <c:pt idx="3847">
                  <c:v>3547</c:v>
                </c:pt>
                <c:pt idx="3848">
                  <c:v>3548</c:v>
                </c:pt>
                <c:pt idx="3849">
                  <c:v>3549</c:v>
                </c:pt>
                <c:pt idx="3850">
                  <c:v>3550</c:v>
                </c:pt>
                <c:pt idx="3851">
                  <c:v>3551</c:v>
                </c:pt>
                <c:pt idx="3852">
                  <c:v>3552</c:v>
                </c:pt>
                <c:pt idx="3853">
                  <c:v>3553</c:v>
                </c:pt>
                <c:pt idx="3854">
                  <c:v>3554</c:v>
                </c:pt>
                <c:pt idx="3855">
                  <c:v>3555</c:v>
                </c:pt>
                <c:pt idx="3856">
                  <c:v>3556</c:v>
                </c:pt>
                <c:pt idx="3857">
                  <c:v>3557</c:v>
                </c:pt>
                <c:pt idx="3858">
                  <c:v>3558</c:v>
                </c:pt>
                <c:pt idx="3859">
                  <c:v>3559</c:v>
                </c:pt>
                <c:pt idx="3860">
                  <c:v>3560</c:v>
                </c:pt>
                <c:pt idx="3861">
                  <c:v>3561</c:v>
                </c:pt>
                <c:pt idx="3862">
                  <c:v>3562</c:v>
                </c:pt>
                <c:pt idx="3863">
                  <c:v>3563</c:v>
                </c:pt>
                <c:pt idx="3864">
                  <c:v>3564</c:v>
                </c:pt>
                <c:pt idx="3865">
                  <c:v>3565</c:v>
                </c:pt>
                <c:pt idx="3866">
                  <c:v>3566</c:v>
                </c:pt>
                <c:pt idx="3867">
                  <c:v>3567</c:v>
                </c:pt>
                <c:pt idx="3868">
                  <c:v>3568</c:v>
                </c:pt>
                <c:pt idx="3869">
                  <c:v>3569</c:v>
                </c:pt>
                <c:pt idx="3870">
                  <c:v>3570</c:v>
                </c:pt>
                <c:pt idx="3871">
                  <c:v>3571</c:v>
                </c:pt>
                <c:pt idx="3872">
                  <c:v>3572</c:v>
                </c:pt>
                <c:pt idx="3873">
                  <c:v>3573</c:v>
                </c:pt>
                <c:pt idx="3874">
                  <c:v>3574</c:v>
                </c:pt>
                <c:pt idx="3875">
                  <c:v>3575</c:v>
                </c:pt>
                <c:pt idx="3876">
                  <c:v>3576</c:v>
                </c:pt>
                <c:pt idx="3877">
                  <c:v>3577</c:v>
                </c:pt>
                <c:pt idx="3878">
                  <c:v>3578</c:v>
                </c:pt>
                <c:pt idx="3879">
                  <c:v>3579</c:v>
                </c:pt>
                <c:pt idx="3880">
                  <c:v>3580</c:v>
                </c:pt>
                <c:pt idx="3881">
                  <c:v>3581</c:v>
                </c:pt>
                <c:pt idx="3882">
                  <c:v>3582</c:v>
                </c:pt>
                <c:pt idx="3883">
                  <c:v>3583</c:v>
                </c:pt>
                <c:pt idx="3884">
                  <c:v>3584</c:v>
                </c:pt>
                <c:pt idx="3885">
                  <c:v>3585</c:v>
                </c:pt>
                <c:pt idx="3886">
                  <c:v>3586</c:v>
                </c:pt>
                <c:pt idx="3887">
                  <c:v>3587</c:v>
                </c:pt>
                <c:pt idx="3888">
                  <c:v>3588</c:v>
                </c:pt>
                <c:pt idx="3889">
                  <c:v>3589</c:v>
                </c:pt>
                <c:pt idx="3890">
                  <c:v>3590</c:v>
                </c:pt>
                <c:pt idx="3891">
                  <c:v>3591</c:v>
                </c:pt>
                <c:pt idx="3892">
                  <c:v>3592</c:v>
                </c:pt>
                <c:pt idx="3893">
                  <c:v>3593</c:v>
                </c:pt>
                <c:pt idx="3894">
                  <c:v>3594</c:v>
                </c:pt>
                <c:pt idx="3895">
                  <c:v>3595</c:v>
                </c:pt>
                <c:pt idx="3896">
                  <c:v>3596</c:v>
                </c:pt>
                <c:pt idx="3897">
                  <c:v>3597</c:v>
                </c:pt>
                <c:pt idx="3898">
                  <c:v>3598</c:v>
                </c:pt>
                <c:pt idx="3899">
                  <c:v>3599</c:v>
                </c:pt>
                <c:pt idx="3900">
                  <c:v>3600</c:v>
                </c:pt>
              </c:numCache>
            </c:numRef>
          </c:xVal>
          <c:yVal>
            <c:numRef>
              <c:f>Sheet2!$E$2:$E$3902</c:f>
              <c:numCache>
                <c:formatCode>General</c:formatCode>
                <c:ptCount val="3901"/>
                <c:pt idx="300">
                  <c:v>60</c:v>
                </c:pt>
                <c:pt idx="301">
                  <c:v>60</c:v>
                </c:pt>
                <c:pt idx="302">
                  <c:v>60</c:v>
                </c:pt>
                <c:pt idx="303">
                  <c:v>60</c:v>
                </c:pt>
                <c:pt idx="304">
                  <c:v>60</c:v>
                </c:pt>
                <c:pt idx="305">
                  <c:v>60</c:v>
                </c:pt>
                <c:pt idx="306">
                  <c:v>60</c:v>
                </c:pt>
                <c:pt idx="307">
                  <c:v>60</c:v>
                </c:pt>
                <c:pt idx="308">
                  <c:v>60</c:v>
                </c:pt>
                <c:pt idx="309">
                  <c:v>60</c:v>
                </c:pt>
                <c:pt idx="310">
                  <c:v>60</c:v>
                </c:pt>
                <c:pt idx="311">
                  <c:v>60</c:v>
                </c:pt>
                <c:pt idx="312">
                  <c:v>60</c:v>
                </c:pt>
                <c:pt idx="313">
                  <c:v>60</c:v>
                </c:pt>
                <c:pt idx="314">
                  <c:v>60</c:v>
                </c:pt>
                <c:pt idx="315">
                  <c:v>60</c:v>
                </c:pt>
                <c:pt idx="316">
                  <c:v>60</c:v>
                </c:pt>
                <c:pt idx="317">
                  <c:v>60</c:v>
                </c:pt>
                <c:pt idx="318">
                  <c:v>60</c:v>
                </c:pt>
                <c:pt idx="319">
                  <c:v>60</c:v>
                </c:pt>
                <c:pt idx="320">
                  <c:v>60</c:v>
                </c:pt>
                <c:pt idx="321">
                  <c:v>60</c:v>
                </c:pt>
                <c:pt idx="322">
                  <c:v>60</c:v>
                </c:pt>
                <c:pt idx="323">
                  <c:v>60</c:v>
                </c:pt>
                <c:pt idx="324">
                  <c:v>60</c:v>
                </c:pt>
                <c:pt idx="325">
                  <c:v>60</c:v>
                </c:pt>
                <c:pt idx="326">
                  <c:v>60</c:v>
                </c:pt>
                <c:pt idx="327">
                  <c:v>60</c:v>
                </c:pt>
                <c:pt idx="328">
                  <c:v>60</c:v>
                </c:pt>
                <c:pt idx="329">
                  <c:v>60</c:v>
                </c:pt>
                <c:pt idx="330">
                  <c:v>60</c:v>
                </c:pt>
                <c:pt idx="331">
                  <c:v>60</c:v>
                </c:pt>
                <c:pt idx="332">
                  <c:v>60</c:v>
                </c:pt>
                <c:pt idx="333">
                  <c:v>60</c:v>
                </c:pt>
                <c:pt idx="334">
                  <c:v>60</c:v>
                </c:pt>
                <c:pt idx="335">
                  <c:v>60</c:v>
                </c:pt>
                <c:pt idx="336">
                  <c:v>60</c:v>
                </c:pt>
                <c:pt idx="337">
                  <c:v>60</c:v>
                </c:pt>
                <c:pt idx="338">
                  <c:v>60</c:v>
                </c:pt>
                <c:pt idx="339">
                  <c:v>60</c:v>
                </c:pt>
                <c:pt idx="340">
                  <c:v>60</c:v>
                </c:pt>
                <c:pt idx="341">
                  <c:v>60</c:v>
                </c:pt>
                <c:pt idx="342">
                  <c:v>60</c:v>
                </c:pt>
                <c:pt idx="343">
                  <c:v>60</c:v>
                </c:pt>
                <c:pt idx="344">
                  <c:v>60</c:v>
                </c:pt>
                <c:pt idx="345">
                  <c:v>60</c:v>
                </c:pt>
                <c:pt idx="346">
                  <c:v>60</c:v>
                </c:pt>
                <c:pt idx="347">
                  <c:v>60</c:v>
                </c:pt>
                <c:pt idx="348">
                  <c:v>60</c:v>
                </c:pt>
                <c:pt idx="349">
                  <c:v>60</c:v>
                </c:pt>
                <c:pt idx="350">
                  <c:v>60</c:v>
                </c:pt>
                <c:pt idx="351">
                  <c:v>60</c:v>
                </c:pt>
                <c:pt idx="352">
                  <c:v>60</c:v>
                </c:pt>
                <c:pt idx="353">
                  <c:v>60</c:v>
                </c:pt>
                <c:pt idx="354">
                  <c:v>60</c:v>
                </c:pt>
                <c:pt idx="355">
                  <c:v>60</c:v>
                </c:pt>
                <c:pt idx="356">
                  <c:v>60</c:v>
                </c:pt>
                <c:pt idx="357">
                  <c:v>60</c:v>
                </c:pt>
                <c:pt idx="358">
                  <c:v>60</c:v>
                </c:pt>
                <c:pt idx="359">
                  <c:v>60</c:v>
                </c:pt>
                <c:pt idx="360">
                  <c:v>60</c:v>
                </c:pt>
                <c:pt idx="361">
                  <c:v>60</c:v>
                </c:pt>
                <c:pt idx="362">
                  <c:v>60</c:v>
                </c:pt>
                <c:pt idx="363">
                  <c:v>60</c:v>
                </c:pt>
                <c:pt idx="364">
                  <c:v>60</c:v>
                </c:pt>
                <c:pt idx="365">
                  <c:v>60</c:v>
                </c:pt>
                <c:pt idx="366">
                  <c:v>60</c:v>
                </c:pt>
                <c:pt idx="367">
                  <c:v>60</c:v>
                </c:pt>
                <c:pt idx="368">
                  <c:v>60</c:v>
                </c:pt>
                <c:pt idx="369">
                  <c:v>60</c:v>
                </c:pt>
                <c:pt idx="370">
                  <c:v>60</c:v>
                </c:pt>
                <c:pt idx="371">
                  <c:v>60</c:v>
                </c:pt>
                <c:pt idx="372">
                  <c:v>60</c:v>
                </c:pt>
                <c:pt idx="373">
                  <c:v>60</c:v>
                </c:pt>
                <c:pt idx="374">
                  <c:v>60</c:v>
                </c:pt>
                <c:pt idx="375">
                  <c:v>60</c:v>
                </c:pt>
                <c:pt idx="376">
                  <c:v>60</c:v>
                </c:pt>
                <c:pt idx="377">
                  <c:v>60</c:v>
                </c:pt>
                <c:pt idx="378">
                  <c:v>60</c:v>
                </c:pt>
                <c:pt idx="379">
                  <c:v>60</c:v>
                </c:pt>
                <c:pt idx="380">
                  <c:v>60</c:v>
                </c:pt>
                <c:pt idx="381">
                  <c:v>60</c:v>
                </c:pt>
                <c:pt idx="382">
                  <c:v>60</c:v>
                </c:pt>
                <c:pt idx="383">
                  <c:v>60</c:v>
                </c:pt>
                <c:pt idx="384">
                  <c:v>60</c:v>
                </c:pt>
                <c:pt idx="385">
                  <c:v>60</c:v>
                </c:pt>
                <c:pt idx="386">
                  <c:v>60</c:v>
                </c:pt>
                <c:pt idx="387">
                  <c:v>60</c:v>
                </c:pt>
                <c:pt idx="388">
                  <c:v>60</c:v>
                </c:pt>
                <c:pt idx="389">
                  <c:v>60</c:v>
                </c:pt>
                <c:pt idx="390">
                  <c:v>60</c:v>
                </c:pt>
                <c:pt idx="391">
                  <c:v>60</c:v>
                </c:pt>
                <c:pt idx="392">
                  <c:v>60</c:v>
                </c:pt>
                <c:pt idx="393">
                  <c:v>60</c:v>
                </c:pt>
                <c:pt idx="394">
                  <c:v>60</c:v>
                </c:pt>
                <c:pt idx="395">
                  <c:v>60</c:v>
                </c:pt>
                <c:pt idx="396">
                  <c:v>60</c:v>
                </c:pt>
                <c:pt idx="397">
                  <c:v>60</c:v>
                </c:pt>
                <c:pt idx="398">
                  <c:v>60</c:v>
                </c:pt>
                <c:pt idx="399">
                  <c:v>60</c:v>
                </c:pt>
                <c:pt idx="400">
                  <c:v>60</c:v>
                </c:pt>
                <c:pt idx="401">
                  <c:v>60</c:v>
                </c:pt>
                <c:pt idx="402">
                  <c:v>60</c:v>
                </c:pt>
                <c:pt idx="403">
                  <c:v>60</c:v>
                </c:pt>
                <c:pt idx="404">
                  <c:v>60</c:v>
                </c:pt>
                <c:pt idx="405">
                  <c:v>60</c:v>
                </c:pt>
                <c:pt idx="406">
                  <c:v>60</c:v>
                </c:pt>
                <c:pt idx="407">
                  <c:v>60</c:v>
                </c:pt>
                <c:pt idx="408">
                  <c:v>60</c:v>
                </c:pt>
                <c:pt idx="409">
                  <c:v>60</c:v>
                </c:pt>
                <c:pt idx="410">
                  <c:v>60</c:v>
                </c:pt>
                <c:pt idx="411">
                  <c:v>60</c:v>
                </c:pt>
                <c:pt idx="412">
                  <c:v>60</c:v>
                </c:pt>
                <c:pt idx="413">
                  <c:v>60</c:v>
                </c:pt>
                <c:pt idx="414">
                  <c:v>60</c:v>
                </c:pt>
                <c:pt idx="415">
                  <c:v>60</c:v>
                </c:pt>
                <c:pt idx="416">
                  <c:v>60</c:v>
                </c:pt>
                <c:pt idx="417">
                  <c:v>60</c:v>
                </c:pt>
                <c:pt idx="418">
                  <c:v>60</c:v>
                </c:pt>
                <c:pt idx="419">
                  <c:v>60</c:v>
                </c:pt>
                <c:pt idx="420">
                  <c:v>60</c:v>
                </c:pt>
                <c:pt idx="421">
                  <c:v>60</c:v>
                </c:pt>
                <c:pt idx="422">
                  <c:v>60</c:v>
                </c:pt>
                <c:pt idx="423">
                  <c:v>60</c:v>
                </c:pt>
                <c:pt idx="424">
                  <c:v>60</c:v>
                </c:pt>
                <c:pt idx="425">
                  <c:v>60</c:v>
                </c:pt>
                <c:pt idx="426">
                  <c:v>60</c:v>
                </c:pt>
                <c:pt idx="427">
                  <c:v>60</c:v>
                </c:pt>
                <c:pt idx="428">
                  <c:v>60</c:v>
                </c:pt>
                <c:pt idx="429">
                  <c:v>60</c:v>
                </c:pt>
                <c:pt idx="430">
                  <c:v>60</c:v>
                </c:pt>
                <c:pt idx="431">
                  <c:v>60</c:v>
                </c:pt>
                <c:pt idx="432">
                  <c:v>60</c:v>
                </c:pt>
                <c:pt idx="433">
                  <c:v>60</c:v>
                </c:pt>
                <c:pt idx="434">
                  <c:v>60</c:v>
                </c:pt>
                <c:pt idx="435">
                  <c:v>60</c:v>
                </c:pt>
                <c:pt idx="436">
                  <c:v>60</c:v>
                </c:pt>
                <c:pt idx="437">
                  <c:v>60</c:v>
                </c:pt>
                <c:pt idx="438">
                  <c:v>60</c:v>
                </c:pt>
                <c:pt idx="439">
                  <c:v>60</c:v>
                </c:pt>
                <c:pt idx="440">
                  <c:v>60</c:v>
                </c:pt>
                <c:pt idx="441">
                  <c:v>60</c:v>
                </c:pt>
                <c:pt idx="442">
                  <c:v>60</c:v>
                </c:pt>
                <c:pt idx="443">
                  <c:v>60</c:v>
                </c:pt>
                <c:pt idx="444">
                  <c:v>60</c:v>
                </c:pt>
                <c:pt idx="445">
                  <c:v>60</c:v>
                </c:pt>
                <c:pt idx="446">
                  <c:v>60</c:v>
                </c:pt>
                <c:pt idx="447">
                  <c:v>60</c:v>
                </c:pt>
                <c:pt idx="448">
                  <c:v>60</c:v>
                </c:pt>
                <c:pt idx="449">
                  <c:v>60</c:v>
                </c:pt>
                <c:pt idx="450">
                  <c:v>60</c:v>
                </c:pt>
                <c:pt idx="451">
                  <c:v>60</c:v>
                </c:pt>
                <c:pt idx="452">
                  <c:v>60</c:v>
                </c:pt>
                <c:pt idx="453">
                  <c:v>60</c:v>
                </c:pt>
                <c:pt idx="454">
                  <c:v>60</c:v>
                </c:pt>
                <c:pt idx="455">
                  <c:v>60</c:v>
                </c:pt>
                <c:pt idx="456">
                  <c:v>60</c:v>
                </c:pt>
                <c:pt idx="457">
                  <c:v>60</c:v>
                </c:pt>
                <c:pt idx="458">
                  <c:v>60</c:v>
                </c:pt>
                <c:pt idx="459">
                  <c:v>60</c:v>
                </c:pt>
                <c:pt idx="460">
                  <c:v>60</c:v>
                </c:pt>
                <c:pt idx="461">
                  <c:v>60</c:v>
                </c:pt>
                <c:pt idx="462">
                  <c:v>60</c:v>
                </c:pt>
                <c:pt idx="463">
                  <c:v>60</c:v>
                </c:pt>
                <c:pt idx="464">
                  <c:v>60</c:v>
                </c:pt>
                <c:pt idx="465">
                  <c:v>60</c:v>
                </c:pt>
                <c:pt idx="466">
                  <c:v>60</c:v>
                </c:pt>
                <c:pt idx="467">
                  <c:v>60</c:v>
                </c:pt>
                <c:pt idx="468">
                  <c:v>60</c:v>
                </c:pt>
                <c:pt idx="469">
                  <c:v>60</c:v>
                </c:pt>
                <c:pt idx="470">
                  <c:v>60</c:v>
                </c:pt>
                <c:pt idx="471">
                  <c:v>60</c:v>
                </c:pt>
                <c:pt idx="472">
                  <c:v>60</c:v>
                </c:pt>
                <c:pt idx="473">
                  <c:v>60</c:v>
                </c:pt>
                <c:pt idx="474">
                  <c:v>60</c:v>
                </c:pt>
                <c:pt idx="475">
                  <c:v>60</c:v>
                </c:pt>
                <c:pt idx="476">
                  <c:v>60</c:v>
                </c:pt>
                <c:pt idx="477">
                  <c:v>60</c:v>
                </c:pt>
                <c:pt idx="478">
                  <c:v>60</c:v>
                </c:pt>
                <c:pt idx="479">
                  <c:v>60</c:v>
                </c:pt>
                <c:pt idx="480">
                  <c:v>60</c:v>
                </c:pt>
                <c:pt idx="481">
                  <c:v>60</c:v>
                </c:pt>
                <c:pt idx="482">
                  <c:v>60</c:v>
                </c:pt>
                <c:pt idx="483">
                  <c:v>60</c:v>
                </c:pt>
                <c:pt idx="484">
                  <c:v>60</c:v>
                </c:pt>
                <c:pt idx="485">
                  <c:v>60</c:v>
                </c:pt>
                <c:pt idx="486">
                  <c:v>60</c:v>
                </c:pt>
                <c:pt idx="487">
                  <c:v>60</c:v>
                </c:pt>
                <c:pt idx="488">
                  <c:v>60</c:v>
                </c:pt>
                <c:pt idx="489">
                  <c:v>60</c:v>
                </c:pt>
                <c:pt idx="490">
                  <c:v>60</c:v>
                </c:pt>
                <c:pt idx="491">
                  <c:v>60</c:v>
                </c:pt>
                <c:pt idx="492">
                  <c:v>60</c:v>
                </c:pt>
                <c:pt idx="493">
                  <c:v>60</c:v>
                </c:pt>
                <c:pt idx="494">
                  <c:v>60</c:v>
                </c:pt>
                <c:pt idx="495">
                  <c:v>60</c:v>
                </c:pt>
                <c:pt idx="496">
                  <c:v>60</c:v>
                </c:pt>
                <c:pt idx="497">
                  <c:v>60</c:v>
                </c:pt>
                <c:pt idx="498">
                  <c:v>60</c:v>
                </c:pt>
                <c:pt idx="499">
                  <c:v>60</c:v>
                </c:pt>
                <c:pt idx="500">
                  <c:v>60</c:v>
                </c:pt>
                <c:pt idx="501">
                  <c:v>60</c:v>
                </c:pt>
                <c:pt idx="502">
                  <c:v>60</c:v>
                </c:pt>
                <c:pt idx="503">
                  <c:v>60</c:v>
                </c:pt>
                <c:pt idx="504">
                  <c:v>60</c:v>
                </c:pt>
                <c:pt idx="505">
                  <c:v>60</c:v>
                </c:pt>
                <c:pt idx="506">
                  <c:v>60</c:v>
                </c:pt>
                <c:pt idx="507">
                  <c:v>60</c:v>
                </c:pt>
                <c:pt idx="508">
                  <c:v>60</c:v>
                </c:pt>
                <c:pt idx="509">
                  <c:v>60</c:v>
                </c:pt>
                <c:pt idx="510">
                  <c:v>60</c:v>
                </c:pt>
                <c:pt idx="511">
                  <c:v>60</c:v>
                </c:pt>
                <c:pt idx="512">
                  <c:v>60</c:v>
                </c:pt>
                <c:pt idx="513">
                  <c:v>60</c:v>
                </c:pt>
                <c:pt idx="514">
                  <c:v>60</c:v>
                </c:pt>
                <c:pt idx="515">
                  <c:v>60</c:v>
                </c:pt>
                <c:pt idx="516">
                  <c:v>60</c:v>
                </c:pt>
                <c:pt idx="517">
                  <c:v>60</c:v>
                </c:pt>
                <c:pt idx="518">
                  <c:v>60</c:v>
                </c:pt>
                <c:pt idx="519">
                  <c:v>60</c:v>
                </c:pt>
                <c:pt idx="520">
                  <c:v>60</c:v>
                </c:pt>
                <c:pt idx="521">
                  <c:v>60</c:v>
                </c:pt>
                <c:pt idx="522">
                  <c:v>60</c:v>
                </c:pt>
                <c:pt idx="523">
                  <c:v>60</c:v>
                </c:pt>
                <c:pt idx="524">
                  <c:v>60</c:v>
                </c:pt>
                <c:pt idx="525">
                  <c:v>60</c:v>
                </c:pt>
                <c:pt idx="526">
                  <c:v>60</c:v>
                </c:pt>
                <c:pt idx="527">
                  <c:v>60</c:v>
                </c:pt>
                <c:pt idx="528">
                  <c:v>60</c:v>
                </c:pt>
                <c:pt idx="529">
                  <c:v>60</c:v>
                </c:pt>
                <c:pt idx="530">
                  <c:v>60</c:v>
                </c:pt>
                <c:pt idx="531">
                  <c:v>60</c:v>
                </c:pt>
                <c:pt idx="532">
                  <c:v>60</c:v>
                </c:pt>
                <c:pt idx="533">
                  <c:v>60</c:v>
                </c:pt>
                <c:pt idx="534">
                  <c:v>60</c:v>
                </c:pt>
                <c:pt idx="535">
                  <c:v>60</c:v>
                </c:pt>
                <c:pt idx="536">
                  <c:v>60</c:v>
                </c:pt>
                <c:pt idx="537">
                  <c:v>60</c:v>
                </c:pt>
                <c:pt idx="538">
                  <c:v>60</c:v>
                </c:pt>
                <c:pt idx="539">
                  <c:v>60</c:v>
                </c:pt>
                <c:pt idx="540">
                  <c:v>60</c:v>
                </c:pt>
                <c:pt idx="541">
                  <c:v>60</c:v>
                </c:pt>
                <c:pt idx="542">
                  <c:v>60</c:v>
                </c:pt>
                <c:pt idx="543">
                  <c:v>60</c:v>
                </c:pt>
                <c:pt idx="544">
                  <c:v>60</c:v>
                </c:pt>
                <c:pt idx="545">
                  <c:v>60</c:v>
                </c:pt>
                <c:pt idx="546">
                  <c:v>60</c:v>
                </c:pt>
                <c:pt idx="547">
                  <c:v>60</c:v>
                </c:pt>
                <c:pt idx="548">
                  <c:v>60</c:v>
                </c:pt>
                <c:pt idx="549">
                  <c:v>60</c:v>
                </c:pt>
                <c:pt idx="550">
                  <c:v>60</c:v>
                </c:pt>
                <c:pt idx="551">
                  <c:v>60</c:v>
                </c:pt>
                <c:pt idx="552">
                  <c:v>60</c:v>
                </c:pt>
                <c:pt idx="553">
                  <c:v>60</c:v>
                </c:pt>
                <c:pt idx="554">
                  <c:v>60</c:v>
                </c:pt>
                <c:pt idx="555">
                  <c:v>60</c:v>
                </c:pt>
                <c:pt idx="556">
                  <c:v>60</c:v>
                </c:pt>
                <c:pt idx="557">
                  <c:v>60</c:v>
                </c:pt>
                <c:pt idx="558">
                  <c:v>60</c:v>
                </c:pt>
                <c:pt idx="559">
                  <c:v>60</c:v>
                </c:pt>
                <c:pt idx="560">
                  <c:v>60</c:v>
                </c:pt>
                <c:pt idx="561">
                  <c:v>60</c:v>
                </c:pt>
                <c:pt idx="562">
                  <c:v>60</c:v>
                </c:pt>
                <c:pt idx="563">
                  <c:v>60</c:v>
                </c:pt>
                <c:pt idx="564">
                  <c:v>60</c:v>
                </c:pt>
                <c:pt idx="565">
                  <c:v>60</c:v>
                </c:pt>
                <c:pt idx="566">
                  <c:v>60</c:v>
                </c:pt>
                <c:pt idx="567">
                  <c:v>60</c:v>
                </c:pt>
                <c:pt idx="568">
                  <c:v>60</c:v>
                </c:pt>
                <c:pt idx="569">
                  <c:v>60</c:v>
                </c:pt>
                <c:pt idx="570">
                  <c:v>60</c:v>
                </c:pt>
                <c:pt idx="571">
                  <c:v>60</c:v>
                </c:pt>
                <c:pt idx="572">
                  <c:v>60</c:v>
                </c:pt>
                <c:pt idx="573">
                  <c:v>60</c:v>
                </c:pt>
                <c:pt idx="574">
                  <c:v>60</c:v>
                </c:pt>
                <c:pt idx="575">
                  <c:v>60</c:v>
                </c:pt>
                <c:pt idx="576">
                  <c:v>60</c:v>
                </c:pt>
                <c:pt idx="577">
                  <c:v>60</c:v>
                </c:pt>
                <c:pt idx="578">
                  <c:v>60</c:v>
                </c:pt>
                <c:pt idx="579">
                  <c:v>60</c:v>
                </c:pt>
                <c:pt idx="580">
                  <c:v>60</c:v>
                </c:pt>
                <c:pt idx="581">
                  <c:v>60</c:v>
                </c:pt>
                <c:pt idx="582">
                  <c:v>60</c:v>
                </c:pt>
                <c:pt idx="583">
                  <c:v>60</c:v>
                </c:pt>
                <c:pt idx="584">
                  <c:v>60</c:v>
                </c:pt>
                <c:pt idx="585">
                  <c:v>60</c:v>
                </c:pt>
                <c:pt idx="586">
                  <c:v>60</c:v>
                </c:pt>
                <c:pt idx="587">
                  <c:v>60</c:v>
                </c:pt>
                <c:pt idx="588">
                  <c:v>60</c:v>
                </c:pt>
                <c:pt idx="589">
                  <c:v>60</c:v>
                </c:pt>
                <c:pt idx="590">
                  <c:v>60</c:v>
                </c:pt>
                <c:pt idx="591">
                  <c:v>60</c:v>
                </c:pt>
                <c:pt idx="592">
                  <c:v>60</c:v>
                </c:pt>
                <c:pt idx="593">
                  <c:v>60</c:v>
                </c:pt>
                <c:pt idx="594">
                  <c:v>60</c:v>
                </c:pt>
                <c:pt idx="595">
                  <c:v>60</c:v>
                </c:pt>
                <c:pt idx="596">
                  <c:v>60</c:v>
                </c:pt>
                <c:pt idx="597">
                  <c:v>60</c:v>
                </c:pt>
                <c:pt idx="598">
                  <c:v>60</c:v>
                </c:pt>
                <c:pt idx="599">
                  <c:v>60</c:v>
                </c:pt>
                <c:pt idx="600">
                  <c:v>60</c:v>
                </c:pt>
                <c:pt idx="601">
                  <c:v>60</c:v>
                </c:pt>
                <c:pt idx="602">
                  <c:v>60</c:v>
                </c:pt>
                <c:pt idx="603">
                  <c:v>60</c:v>
                </c:pt>
                <c:pt idx="604">
                  <c:v>60</c:v>
                </c:pt>
                <c:pt idx="605">
                  <c:v>60</c:v>
                </c:pt>
                <c:pt idx="606">
                  <c:v>60</c:v>
                </c:pt>
                <c:pt idx="607">
                  <c:v>60</c:v>
                </c:pt>
                <c:pt idx="608">
                  <c:v>60</c:v>
                </c:pt>
                <c:pt idx="609">
                  <c:v>60</c:v>
                </c:pt>
                <c:pt idx="610">
                  <c:v>60</c:v>
                </c:pt>
                <c:pt idx="611">
                  <c:v>60</c:v>
                </c:pt>
                <c:pt idx="612">
                  <c:v>60</c:v>
                </c:pt>
                <c:pt idx="613">
                  <c:v>60</c:v>
                </c:pt>
                <c:pt idx="614">
                  <c:v>60</c:v>
                </c:pt>
                <c:pt idx="615">
                  <c:v>60</c:v>
                </c:pt>
                <c:pt idx="616">
                  <c:v>60</c:v>
                </c:pt>
                <c:pt idx="617">
                  <c:v>60</c:v>
                </c:pt>
                <c:pt idx="618">
                  <c:v>60</c:v>
                </c:pt>
                <c:pt idx="619">
                  <c:v>60</c:v>
                </c:pt>
                <c:pt idx="620">
                  <c:v>60</c:v>
                </c:pt>
                <c:pt idx="621">
                  <c:v>60</c:v>
                </c:pt>
                <c:pt idx="622">
                  <c:v>60</c:v>
                </c:pt>
                <c:pt idx="623">
                  <c:v>60</c:v>
                </c:pt>
                <c:pt idx="624">
                  <c:v>60</c:v>
                </c:pt>
                <c:pt idx="625">
                  <c:v>60</c:v>
                </c:pt>
                <c:pt idx="626">
                  <c:v>60</c:v>
                </c:pt>
                <c:pt idx="627">
                  <c:v>60</c:v>
                </c:pt>
                <c:pt idx="628">
                  <c:v>60</c:v>
                </c:pt>
                <c:pt idx="629">
                  <c:v>60</c:v>
                </c:pt>
                <c:pt idx="630">
                  <c:v>60</c:v>
                </c:pt>
                <c:pt idx="631">
                  <c:v>60</c:v>
                </c:pt>
                <c:pt idx="632">
                  <c:v>60</c:v>
                </c:pt>
                <c:pt idx="633">
                  <c:v>60</c:v>
                </c:pt>
                <c:pt idx="634">
                  <c:v>60</c:v>
                </c:pt>
                <c:pt idx="635">
                  <c:v>60</c:v>
                </c:pt>
                <c:pt idx="636">
                  <c:v>60</c:v>
                </c:pt>
                <c:pt idx="637">
                  <c:v>60</c:v>
                </c:pt>
                <c:pt idx="638">
                  <c:v>60</c:v>
                </c:pt>
                <c:pt idx="639">
                  <c:v>60</c:v>
                </c:pt>
                <c:pt idx="640">
                  <c:v>60</c:v>
                </c:pt>
                <c:pt idx="641">
                  <c:v>60</c:v>
                </c:pt>
                <c:pt idx="642">
                  <c:v>60</c:v>
                </c:pt>
                <c:pt idx="643">
                  <c:v>60</c:v>
                </c:pt>
                <c:pt idx="644">
                  <c:v>60</c:v>
                </c:pt>
                <c:pt idx="645">
                  <c:v>60</c:v>
                </c:pt>
                <c:pt idx="646">
                  <c:v>60</c:v>
                </c:pt>
                <c:pt idx="647">
                  <c:v>60</c:v>
                </c:pt>
                <c:pt idx="648">
                  <c:v>60</c:v>
                </c:pt>
                <c:pt idx="649">
                  <c:v>60</c:v>
                </c:pt>
                <c:pt idx="650">
                  <c:v>60</c:v>
                </c:pt>
                <c:pt idx="651">
                  <c:v>60</c:v>
                </c:pt>
                <c:pt idx="652">
                  <c:v>60</c:v>
                </c:pt>
                <c:pt idx="653">
                  <c:v>60</c:v>
                </c:pt>
                <c:pt idx="654">
                  <c:v>60</c:v>
                </c:pt>
                <c:pt idx="655">
                  <c:v>60</c:v>
                </c:pt>
                <c:pt idx="656">
                  <c:v>60</c:v>
                </c:pt>
                <c:pt idx="657">
                  <c:v>60</c:v>
                </c:pt>
                <c:pt idx="658">
                  <c:v>60</c:v>
                </c:pt>
                <c:pt idx="659">
                  <c:v>60</c:v>
                </c:pt>
                <c:pt idx="660">
                  <c:v>60</c:v>
                </c:pt>
                <c:pt idx="661">
                  <c:v>60</c:v>
                </c:pt>
                <c:pt idx="662">
                  <c:v>60</c:v>
                </c:pt>
                <c:pt idx="663">
                  <c:v>60</c:v>
                </c:pt>
                <c:pt idx="664">
                  <c:v>60</c:v>
                </c:pt>
                <c:pt idx="665">
                  <c:v>60</c:v>
                </c:pt>
                <c:pt idx="666">
                  <c:v>60</c:v>
                </c:pt>
                <c:pt idx="667">
                  <c:v>60</c:v>
                </c:pt>
                <c:pt idx="668">
                  <c:v>60</c:v>
                </c:pt>
                <c:pt idx="669">
                  <c:v>60</c:v>
                </c:pt>
                <c:pt idx="670">
                  <c:v>60</c:v>
                </c:pt>
                <c:pt idx="671">
                  <c:v>60</c:v>
                </c:pt>
                <c:pt idx="672">
                  <c:v>60</c:v>
                </c:pt>
                <c:pt idx="673">
                  <c:v>60</c:v>
                </c:pt>
                <c:pt idx="674">
                  <c:v>60</c:v>
                </c:pt>
                <c:pt idx="675">
                  <c:v>60</c:v>
                </c:pt>
                <c:pt idx="676">
                  <c:v>60</c:v>
                </c:pt>
                <c:pt idx="677">
                  <c:v>60</c:v>
                </c:pt>
                <c:pt idx="678">
                  <c:v>60</c:v>
                </c:pt>
                <c:pt idx="679">
                  <c:v>60</c:v>
                </c:pt>
                <c:pt idx="680">
                  <c:v>60</c:v>
                </c:pt>
                <c:pt idx="681">
                  <c:v>60</c:v>
                </c:pt>
                <c:pt idx="682">
                  <c:v>60</c:v>
                </c:pt>
                <c:pt idx="683">
                  <c:v>60</c:v>
                </c:pt>
                <c:pt idx="684">
                  <c:v>60</c:v>
                </c:pt>
                <c:pt idx="685">
                  <c:v>60</c:v>
                </c:pt>
                <c:pt idx="686">
                  <c:v>60</c:v>
                </c:pt>
                <c:pt idx="687">
                  <c:v>60</c:v>
                </c:pt>
                <c:pt idx="688">
                  <c:v>60</c:v>
                </c:pt>
                <c:pt idx="689">
                  <c:v>60</c:v>
                </c:pt>
                <c:pt idx="690">
                  <c:v>60</c:v>
                </c:pt>
                <c:pt idx="691">
                  <c:v>60</c:v>
                </c:pt>
                <c:pt idx="692">
                  <c:v>60</c:v>
                </c:pt>
                <c:pt idx="693">
                  <c:v>60</c:v>
                </c:pt>
                <c:pt idx="694">
                  <c:v>60</c:v>
                </c:pt>
                <c:pt idx="695">
                  <c:v>60</c:v>
                </c:pt>
                <c:pt idx="696">
                  <c:v>60</c:v>
                </c:pt>
                <c:pt idx="697">
                  <c:v>60</c:v>
                </c:pt>
                <c:pt idx="698">
                  <c:v>60</c:v>
                </c:pt>
                <c:pt idx="699">
                  <c:v>60</c:v>
                </c:pt>
                <c:pt idx="700">
                  <c:v>60</c:v>
                </c:pt>
                <c:pt idx="701">
                  <c:v>60</c:v>
                </c:pt>
                <c:pt idx="702">
                  <c:v>60</c:v>
                </c:pt>
                <c:pt idx="703">
                  <c:v>60</c:v>
                </c:pt>
                <c:pt idx="704">
                  <c:v>60</c:v>
                </c:pt>
                <c:pt idx="705">
                  <c:v>60</c:v>
                </c:pt>
                <c:pt idx="706">
                  <c:v>60</c:v>
                </c:pt>
                <c:pt idx="707">
                  <c:v>60</c:v>
                </c:pt>
                <c:pt idx="708">
                  <c:v>60</c:v>
                </c:pt>
                <c:pt idx="709">
                  <c:v>60</c:v>
                </c:pt>
                <c:pt idx="710">
                  <c:v>60</c:v>
                </c:pt>
                <c:pt idx="711">
                  <c:v>60</c:v>
                </c:pt>
                <c:pt idx="712">
                  <c:v>60</c:v>
                </c:pt>
                <c:pt idx="713">
                  <c:v>60</c:v>
                </c:pt>
                <c:pt idx="714">
                  <c:v>60</c:v>
                </c:pt>
                <c:pt idx="715">
                  <c:v>60</c:v>
                </c:pt>
                <c:pt idx="716">
                  <c:v>60</c:v>
                </c:pt>
                <c:pt idx="717">
                  <c:v>60</c:v>
                </c:pt>
                <c:pt idx="718">
                  <c:v>60</c:v>
                </c:pt>
                <c:pt idx="719">
                  <c:v>60</c:v>
                </c:pt>
                <c:pt idx="720">
                  <c:v>60</c:v>
                </c:pt>
                <c:pt idx="721">
                  <c:v>60</c:v>
                </c:pt>
                <c:pt idx="722">
                  <c:v>60</c:v>
                </c:pt>
                <c:pt idx="723">
                  <c:v>60</c:v>
                </c:pt>
                <c:pt idx="724">
                  <c:v>60</c:v>
                </c:pt>
                <c:pt idx="725">
                  <c:v>60</c:v>
                </c:pt>
                <c:pt idx="726">
                  <c:v>60</c:v>
                </c:pt>
                <c:pt idx="727">
                  <c:v>60</c:v>
                </c:pt>
                <c:pt idx="728">
                  <c:v>60</c:v>
                </c:pt>
                <c:pt idx="729">
                  <c:v>60</c:v>
                </c:pt>
                <c:pt idx="730">
                  <c:v>60</c:v>
                </c:pt>
                <c:pt idx="731">
                  <c:v>60</c:v>
                </c:pt>
                <c:pt idx="732">
                  <c:v>60</c:v>
                </c:pt>
                <c:pt idx="733">
                  <c:v>60</c:v>
                </c:pt>
                <c:pt idx="734">
                  <c:v>60</c:v>
                </c:pt>
                <c:pt idx="735">
                  <c:v>60</c:v>
                </c:pt>
                <c:pt idx="736">
                  <c:v>60</c:v>
                </c:pt>
                <c:pt idx="737">
                  <c:v>60</c:v>
                </c:pt>
                <c:pt idx="738">
                  <c:v>60</c:v>
                </c:pt>
                <c:pt idx="739">
                  <c:v>60</c:v>
                </c:pt>
                <c:pt idx="740">
                  <c:v>60</c:v>
                </c:pt>
                <c:pt idx="741">
                  <c:v>60</c:v>
                </c:pt>
                <c:pt idx="742">
                  <c:v>60</c:v>
                </c:pt>
                <c:pt idx="743">
                  <c:v>60</c:v>
                </c:pt>
                <c:pt idx="744">
                  <c:v>60</c:v>
                </c:pt>
                <c:pt idx="745">
                  <c:v>60</c:v>
                </c:pt>
                <c:pt idx="746">
                  <c:v>60</c:v>
                </c:pt>
                <c:pt idx="747">
                  <c:v>60</c:v>
                </c:pt>
                <c:pt idx="748">
                  <c:v>60</c:v>
                </c:pt>
                <c:pt idx="749">
                  <c:v>60</c:v>
                </c:pt>
                <c:pt idx="750">
                  <c:v>60</c:v>
                </c:pt>
                <c:pt idx="751">
                  <c:v>60</c:v>
                </c:pt>
                <c:pt idx="752">
                  <c:v>60</c:v>
                </c:pt>
                <c:pt idx="753">
                  <c:v>60</c:v>
                </c:pt>
                <c:pt idx="754">
                  <c:v>60</c:v>
                </c:pt>
                <c:pt idx="755">
                  <c:v>60</c:v>
                </c:pt>
                <c:pt idx="756">
                  <c:v>60</c:v>
                </c:pt>
                <c:pt idx="757">
                  <c:v>60</c:v>
                </c:pt>
                <c:pt idx="758">
                  <c:v>60</c:v>
                </c:pt>
                <c:pt idx="759">
                  <c:v>60</c:v>
                </c:pt>
                <c:pt idx="760">
                  <c:v>60</c:v>
                </c:pt>
                <c:pt idx="761">
                  <c:v>60</c:v>
                </c:pt>
                <c:pt idx="762">
                  <c:v>60</c:v>
                </c:pt>
                <c:pt idx="763">
                  <c:v>60</c:v>
                </c:pt>
                <c:pt idx="764">
                  <c:v>60</c:v>
                </c:pt>
                <c:pt idx="765">
                  <c:v>60</c:v>
                </c:pt>
                <c:pt idx="766">
                  <c:v>60</c:v>
                </c:pt>
                <c:pt idx="767">
                  <c:v>60</c:v>
                </c:pt>
                <c:pt idx="768">
                  <c:v>60</c:v>
                </c:pt>
                <c:pt idx="769">
                  <c:v>60</c:v>
                </c:pt>
                <c:pt idx="770">
                  <c:v>60</c:v>
                </c:pt>
                <c:pt idx="771">
                  <c:v>60</c:v>
                </c:pt>
                <c:pt idx="772">
                  <c:v>60</c:v>
                </c:pt>
                <c:pt idx="773">
                  <c:v>60</c:v>
                </c:pt>
                <c:pt idx="774">
                  <c:v>60</c:v>
                </c:pt>
                <c:pt idx="775">
                  <c:v>60</c:v>
                </c:pt>
                <c:pt idx="776">
                  <c:v>60</c:v>
                </c:pt>
                <c:pt idx="777">
                  <c:v>60</c:v>
                </c:pt>
                <c:pt idx="778">
                  <c:v>60</c:v>
                </c:pt>
                <c:pt idx="779">
                  <c:v>60</c:v>
                </c:pt>
                <c:pt idx="780">
                  <c:v>60</c:v>
                </c:pt>
                <c:pt idx="781">
                  <c:v>60</c:v>
                </c:pt>
                <c:pt idx="782">
                  <c:v>60</c:v>
                </c:pt>
                <c:pt idx="783">
                  <c:v>60</c:v>
                </c:pt>
                <c:pt idx="784">
                  <c:v>60</c:v>
                </c:pt>
                <c:pt idx="785">
                  <c:v>60</c:v>
                </c:pt>
                <c:pt idx="786">
                  <c:v>60</c:v>
                </c:pt>
                <c:pt idx="787">
                  <c:v>60</c:v>
                </c:pt>
                <c:pt idx="788">
                  <c:v>60</c:v>
                </c:pt>
                <c:pt idx="789">
                  <c:v>60</c:v>
                </c:pt>
                <c:pt idx="790">
                  <c:v>60</c:v>
                </c:pt>
                <c:pt idx="791">
                  <c:v>60</c:v>
                </c:pt>
                <c:pt idx="792">
                  <c:v>60</c:v>
                </c:pt>
                <c:pt idx="793">
                  <c:v>60</c:v>
                </c:pt>
                <c:pt idx="794">
                  <c:v>60</c:v>
                </c:pt>
                <c:pt idx="795">
                  <c:v>60</c:v>
                </c:pt>
                <c:pt idx="796">
                  <c:v>60</c:v>
                </c:pt>
                <c:pt idx="797">
                  <c:v>60</c:v>
                </c:pt>
                <c:pt idx="798">
                  <c:v>60</c:v>
                </c:pt>
                <c:pt idx="799">
                  <c:v>60</c:v>
                </c:pt>
                <c:pt idx="800">
                  <c:v>60</c:v>
                </c:pt>
                <c:pt idx="801">
                  <c:v>60</c:v>
                </c:pt>
                <c:pt idx="802">
                  <c:v>60</c:v>
                </c:pt>
                <c:pt idx="803">
                  <c:v>60</c:v>
                </c:pt>
                <c:pt idx="804">
                  <c:v>60</c:v>
                </c:pt>
                <c:pt idx="805">
                  <c:v>60</c:v>
                </c:pt>
                <c:pt idx="806">
                  <c:v>60</c:v>
                </c:pt>
                <c:pt idx="807">
                  <c:v>60</c:v>
                </c:pt>
                <c:pt idx="808">
                  <c:v>60</c:v>
                </c:pt>
                <c:pt idx="809">
                  <c:v>60</c:v>
                </c:pt>
                <c:pt idx="810">
                  <c:v>60</c:v>
                </c:pt>
                <c:pt idx="811">
                  <c:v>60</c:v>
                </c:pt>
                <c:pt idx="812">
                  <c:v>60</c:v>
                </c:pt>
                <c:pt idx="813">
                  <c:v>60</c:v>
                </c:pt>
                <c:pt idx="814">
                  <c:v>60</c:v>
                </c:pt>
                <c:pt idx="815">
                  <c:v>60</c:v>
                </c:pt>
                <c:pt idx="816">
                  <c:v>60</c:v>
                </c:pt>
                <c:pt idx="817">
                  <c:v>60</c:v>
                </c:pt>
                <c:pt idx="818">
                  <c:v>60</c:v>
                </c:pt>
                <c:pt idx="819">
                  <c:v>60</c:v>
                </c:pt>
                <c:pt idx="820">
                  <c:v>60</c:v>
                </c:pt>
                <c:pt idx="821">
                  <c:v>60</c:v>
                </c:pt>
                <c:pt idx="822">
                  <c:v>60</c:v>
                </c:pt>
                <c:pt idx="823">
                  <c:v>60</c:v>
                </c:pt>
                <c:pt idx="824">
                  <c:v>60</c:v>
                </c:pt>
                <c:pt idx="825">
                  <c:v>60</c:v>
                </c:pt>
                <c:pt idx="826">
                  <c:v>60</c:v>
                </c:pt>
                <c:pt idx="827">
                  <c:v>60</c:v>
                </c:pt>
                <c:pt idx="828">
                  <c:v>60</c:v>
                </c:pt>
                <c:pt idx="829">
                  <c:v>60</c:v>
                </c:pt>
                <c:pt idx="830">
                  <c:v>60</c:v>
                </c:pt>
                <c:pt idx="831">
                  <c:v>60</c:v>
                </c:pt>
                <c:pt idx="832">
                  <c:v>60</c:v>
                </c:pt>
                <c:pt idx="833">
                  <c:v>60</c:v>
                </c:pt>
                <c:pt idx="834">
                  <c:v>60</c:v>
                </c:pt>
                <c:pt idx="835">
                  <c:v>60</c:v>
                </c:pt>
                <c:pt idx="836">
                  <c:v>60</c:v>
                </c:pt>
                <c:pt idx="837">
                  <c:v>60</c:v>
                </c:pt>
                <c:pt idx="838">
                  <c:v>60</c:v>
                </c:pt>
                <c:pt idx="839">
                  <c:v>60</c:v>
                </c:pt>
                <c:pt idx="840">
                  <c:v>60</c:v>
                </c:pt>
                <c:pt idx="841">
                  <c:v>60</c:v>
                </c:pt>
                <c:pt idx="842">
                  <c:v>60</c:v>
                </c:pt>
                <c:pt idx="843">
                  <c:v>60</c:v>
                </c:pt>
                <c:pt idx="844">
                  <c:v>60</c:v>
                </c:pt>
                <c:pt idx="845">
                  <c:v>60</c:v>
                </c:pt>
                <c:pt idx="846">
                  <c:v>60</c:v>
                </c:pt>
                <c:pt idx="847">
                  <c:v>60</c:v>
                </c:pt>
                <c:pt idx="848">
                  <c:v>60</c:v>
                </c:pt>
                <c:pt idx="849">
                  <c:v>60</c:v>
                </c:pt>
                <c:pt idx="850">
                  <c:v>60</c:v>
                </c:pt>
                <c:pt idx="851">
                  <c:v>60</c:v>
                </c:pt>
                <c:pt idx="852">
                  <c:v>60</c:v>
                </c:pt>
                <c:pt idx="853">
                  <c:v>60</c:v>
                </c:pt>
                <c:pt idx="854">
                  <c:v>60</c:v>
                </c:pt>
                <c:pt idx="855">
                  <c:v>60</c:v>
                </c:pt>
                <c:pt idx="856">
                  <c:v>60</c:v>
                </c:pt>
                <c:pt idx="857">
                  <c:v>60</c:v>
                </c:pt>
                <c:pt idx="858">
                  <c:v>60</c:v>
                </c:pt>
                <c:pt idx="859">
                  <c:v>60</c:v>
                </c:pt>
                <c:pt idx="860">
                  <c:v>60</c:v>
                </c:pt>
                <c:pt idx="861">
                  <c:v>60</c:v>
                </c:pt>
                <c:pt idx="862">
                  <c:v>60</c:v>
                </c:pt>
                <c:pt idx="863">
                  <c:v>60</c:v>
                </c:pt>
                <c:pt idx="864">
                  <c:v>60</c:v>
                </c:pt>
                <c:pt idx="865">
                  <c:v>60</c:v>
                </c:pt>
                <c:pt idx="866">
                  <c:v>60</c:v>
                </c:pt>
                <c:pt idx="867">
                  <c:v>60</c:v>
                </c:pt>
                <c:pt idx="868">
                  <c:v>60</c:v>
                </c:pt>
                <c:pt idx="869">
                  <c:v>60</c:v>
                </c:pt>
                <c:pt idx="870">
                  <c:v>60</c:v>
                </c:pt>
                <c:pt idx="871">
                  <c:v>60</c:v>
                </c:pt>
                <c:pt idx="872">
                  <c:v>60</c:v>
                </c:pt>
                <c:pt idx="873">
                  <c:v>60</c:v>
                </c:pt>
                <c:pt idx="874">
                  <c:v>60</c:v>
                </c:pt>
                <c:pt idx="875">
                  <c:v>60</c:v>
                </c:pt>
                <c:pt idx="876">
                  <c:v>60</c:v>
                </c:pt>
                <c:pt idx="877">
                  <c:v>60</c:v>
                </c:pt>
                <c:pt idx="878">
                  <c:v>60</c:v>
                </c:pt>
                <c:pt idx="879">
                  <c:v>60</c:v>
                </c:pt>
                <c:pt idx="880">
                  <c:v>60</c:v>
                </c:pt>
                <c:pt idx="881">
                  <c:v>60</c:v>
                </c:pt>
                <c:pt idx="882">
                  <c:v>60</c:v>
                </c:pt>
                <c:pt idx="883">
                  <c:v>60</c:v>
                </c:pt>
                <c:pt idx="884">
                  <c:v>60</c:v>
                </c:pt>
                <c:pt idx="885">
                  <c:v>60</c:v>
                </c:pt>
                <c:pt idx="886">
                  <c:v>60</c:v>
                </c:pt>
                <c:pt idx="887">
                  <c:v>60</c:v>
                </c:pt>
                <c:pt idx="888">
                  <c:v>60</c:v>
                </c:pt>
                <c:pt idx="889">
                  <c:v>60</c:v>
                </c:pt>
                <c:pt idx="890">
                  <c:v>60</c:v>
                </c:pt>
                <c:pt idx="891">
                  <c:v>60</c:v>
                </c:pt>
                <c:pt idx="892">
                  <c:v>60</c:v>
                </c:pt>
                <c:pt idx="893">
                  <c:v>60</c:v>
                </c:pt>
                <c:pt idx="894">
                  <c:v>60</c:v>
                </c:pt>
                <c:pt idx="895">
                  <c:v>60</c:v>
                </c:pt>
                <c:pt idx="896">
                  <c:v>60</c:v>
                </c:pt>
                <c:pt idx="897">
                  <c:v>60</c:v>
                </c:pt>
                <c:pt idx="898">
                  <c:v>60</c:v>
                </c:pt>
                <c:pt idx="899">
                  <c:v>60</c:v>
                </c:pt>
                <c:pt idx="900">
                  <c:v>60</c:v>
                </c:pt>
                <c:pt idx="901">
                  <c:v>60</c:v>
                </c:pt>
                <c:pt idx="902">
                  <c:v>60</c:v>
                </c:pt>
                <c:pt idx="903">
                  <c:v>60</c:v>
                </c:pt>
                <c:pt idx="904">
                  <c:v>60</c:v>
                </c:pt>
                <c:pt idx="905">
                  <c:v>60</c:v>
                </c:pt>
                <c:pt idx="906">
                  <c:v>60</c:v>
                </c:pt>
                <c:pt idx="907">
                  <c:v>60</c:v>
                </c:pt>
                <c:pt idx="908">
                  <c:v>60</c:v>
                </c:pt>
                <c:pt idx="909">
                  <c:v>60</c:v>
                </c:pt>
                <c:pt idx="910">
                  <c:v>60</c:v>
                </c:pt>
                <c:pt idx="911">
                  <c:v>60</c:v>
                </c:pt>
                <c:pt idx="912">
                  <c:v>60</c:v>
                </c:pt>
                <c:pt idx="913">
                  <c:v>60</c:v>
                </c:pt>
                <c:pt idx="914">
                  <c:v>60</c:v>
                </c:pt>
                <c:pt idx="915">
                  <c:v>60</c:v>
                </c:pt>
                <c:pt idx="916">
                  <c:v>60</c:v>
                </c:pt>
                <c:pt idx="917">
                  <c:v>60</c:v>
                </c:pt>
                <c:pt idx="918">
                  <c:v>60</c:v>
                </c:pt>
                <c:pt idx="919">
                  <c:v>60</c:v>
                </c:pt>
                <c:pt idx="920">
                  <c:v>60</c:v>
                </c:pt>
                <c:pt idx="921">
                  <c:v>60</c:v>
                </c:pt>
                <c:pt idx="922">
                  <c:v>60</c:v>
                </c:pt>
                <c:pt idx="923">
                  <c:v>60</c:v>
                </c:pt>
                <c:pt idx="924">
                  <c:v>60</c:v>
                </c:pt>
                <c:pt idx="925">
                  <c:v>60</c:v>
                </c:pt>
                <c:pt idx="926">
                  <c:v>60</c:v>
                </c:pt>
                <c:pt idx="927">
                  <c:v>60</c:v>
                </c:pt>
                <c:pt idx="928">
                  <c:v>60</c:v>
                </c:pt>
                <c:pt idx="929">
                  <c:v>60</c:v>
                </c:pt>
                <c:pt idx="930">
                  <c:v>60</c:v>
                </c:pt>
                <c:pt idx="931">
                  <c:v>60</c:v>
                </c:pt>
                <c:pt idx="932">
                  <c:v>60</c:v>
                </c:pt>
                <c:pt idx="933">
                  <c:v>60</c:v>
                </c:pt>
                <c:pt idx="934">
                  <c:v>60</c:v>
                </c:pt>
                <c:pt idx="935">
                  <c:v>60</c:v>
                </c:pt>
                <c:pt idx="936">
                  <c:v>60</c:v>
                </c:pt>
                <c:pt idx="937">
                  <c:v>60</c:v>
                </c:pt>
                <c:pt idx="938">
                  <c:v>60</c:v>
                </c:pt>
                <c:pt idx="939">
                  <c:v>60</c:v>
                </c:pt>
                <c:pt idx="940">
                  <c:v>60</c:v>
                </c:pt>
                <c:pt idx="941">
                  <c:v>60</c:v>
                </c:pt>
                <c:pt idx="942">
                  <c:v>60</c:v>
                </c:pt>
                <c:pt idx="943">
                  <c:v>60</c:v>
                </c:pt>
                <c:pt idx="944">
                  <c:v>60</c:v>
                </c:pt>
                <c:pt idx="945">
                  <c:v>60</c:v>
                </c:pt>
                <c:pt idx="946">
                  <c:v>60</c:v>
                </c:pt>
                <c:pt idx="947">
                  <c:v>60</c:v>
                </c:pt>
                <c:pt idx="948">
                  <c:v>60</c:v>
                </c:pt>
                <c:pt idx="949">
                  <c:v>60</c:v>
                </c:pt>
                <c:pt idx="950">
                  <c:v>60</c:v>
                </c:pt>
                <c:pt idx="951">
                  <c:v>60</c:v>
                </c:pt>
                <c:pt idx="952">
                  <c:v>60</c:v>
                </c:pt>
                <c:pt idx="953">
                  <c:v>60</c:v>
                </c:pt>
                <c:pt idx="954">
                  <c:v>60</c:v>
                </c:pt>
                <c:pt idx="955">
                  <c:v>60</c:v>
                </c:pt>
                <c:pt idx="956">
                  <c:v>60</c:v>
                </c:pt>
                <c:pt idx="957">
                  <c:v>60</c:v>
                </c:pt>
                <c:pt idx="958">
                  <c:v>60</c:v>
                </c:pt>
                <c:pt idx="959">
                  <c:v>60</c:v>
                </c:pt>
                <c:pt idx="960">
                  <c:v>60</c:v>
                </c:pt>
                <c:pt idx="961">
                  <c:v>60</c:v>
                </c:pt>
                <c:pt idx="962">
                  <c:v>60</c:v>
                </c:pt>
                <c:pt idx="963">
                  <c:v>60</c:v>
                </c:pt>
                <c:pt idx="964">
                  <c:v>60</c:v>
                </c:pt>
                <c:pt idx="965">
                  <c:v>60</c:v>
                </c:pt>
                <c:pt idx="966">
                  <c:v>60</c:v>
                </c:pt>
                <c:pt idx="967">
                  <c:v>60</c:v>
                </c:pt>
                <c:pt idx="968">
                  <c:v>60</c:v>
                </c:pt>
                <c:pt idx="969">
                  <c:v>60</c:v>
                </c:pt>
                <c:pt idx="970">
                  <c:v>60</c:v>
                </c:pt>
                <c:pt idx="971">
                  <c:v>60</c:v>
                </c:pt>
                <c:pt idx="972">
                  <c:v>60</c:v>
                </c:pt>
                <c:pt idx="973">
                  <c:v>60</c:v>
                </c:pt>
                <c:pt idx="974">
                  <c:v>60</c:v>
                </c:pt>
                <c:pt idx="975">
                  <c:v>60</c:v>
                </c:pt>
                <c:pt idx="976">
                  <c:v>60</c:v>
                </c:pt>
                <c:pt idx="977">
                  <c:v>60</c:v>
                </c:pt>
                <c:pt idx="978">
                  <c:v>60</c:v>
                </c:pt>
                <c:pt idx="979">
                  <c:v>60</c:v>
                </c:pt>
                <c:pt idx="980">
                  <c:v>60</c:v>
                </c:pt>
                <c:pt idx="981">
                  <c:v>60</c:v>
                </c:pt>
                <c:pt idx="982">
                  <c:v>60</c:v>
                </c:pt>
                <c:pt idx="983">
                  <c:v>60</c:v>
                </c:pt>
                <c:pt idx="984">
                  <c:v>60</c:v>
                </c:pt>
                <c:pt idx="985">
                  <c:v>60</c:v>
                </c:pt>
                <c:pt idx="986">
                  <c:v>60</c:v>
                </c:pt>
                <c:pt idx="987">
                  <c:v>60</c:v>
                </c:pt>
                <c:pt idx="988">
                  <c:v>60</c:v>
                </c:pt>
                <c:pt idx="989">
                  <c:v>60</c:v>
                </c:pt>
                <c:pt idx="990">
                  <c:v>60</c:v>
                </c:pt>
                <c:pt idx="991">
                  <c:v>60</c:v>
                </c:pt>
                <c:pt idx="992">
                  <c:v>60</c:v>
                </c:pt>
                <c:pt idx="993">
                  <c:v>60</c:v>
                </c:pt>
                <c:pt idx="994">
                  <c:v>60</c:v>
                </c:pt>
                <c:pt idx="995">
                  <c:v>60</c:v>
                </c:pt>
                <c:pt idx="996">
                  <c:v>60</c:v>
                </c:pt>
                <c:pt idx="997">
                  <c:v>60</c:v>
                </c:pt>
                <c:pt idx="998">
                  <c:v>60</c:v>
                </c:pt>
                <c:pt idx="999">
                  <c:v>60</c:v>
                </c:pt>
                <c:pt idx="1000">
                  <c:v>60</c:v>
                </c:pt>
                <c:pt idx="1001">
                  <c:v>60</c:v>
                </c:pt>
                <c:pt idx="1002">
                  <c:v>60</c:v>
                </c:pt>
                <c:pt idx="1003">
                  <c:v>60</c:v>
                </c:pt>
                <c:pt idx="1004">
                  <c:v>60</c:v>
                </c:pt>
                <c:pt idx="1005">
                  <c:v>60</c:v>
                </c:pt>
                <c:pt idx="1006">
                  <c:v>60</c:v>
                </c:pt>
                <c:pt idx="1007">
                  <c:v>60</c:v>
                </c:pt>
                <c:pt idx="1008">
                  <c:v>60</c:v>
                </c:pt>
                <c:pt idx="1009">
                  <c:v>60</c:v>
                </c:pt>
                <c:pt idx="1010">
                  <c:v>60</c:v>
                </c:pt>
                <c:pt idx="1011">
                  <c:v>60</c:v>
                </c:pt>
                <c:pt idx="1012">
                  <c:v>60</c:v>
                </c:pt>
                <c:pt idx="1013">
                  <c:v>60</c:v>
                </c:pt>
                <c:pt idx="1014">
                  <c:v>60</c:v>
                </c:pt>
                <c:pt idx="1015">
                  <c:v>60</c:v>
                </c:pt>
                <c:pt idx="1016">
                  <c:v>60</c:v>
                </c:pt>
                <c:pt idx="1017">
                  <c:v>60</c:v>
                </c:pt>
                <c:pt idx="1018">
                  <c:v>60</c:v>
                </c:pt>
                <c:pt idx="1019">
                  <c:v>60</c:v>
                </c:pt>
                <c:pt idx="1020">
                  <c:v>60</c:v>
                </c:pt>
                <c:pt idx="1021">
                  <c:v>60</c:v>
                </c:pt>
                <c:pt idx="1022">
                  <c:v>60</c:v>
                </c:pt>
                <c:pt idx="1023">
                  <c:v>60</c:v>
                </c:pt>
                <c:pt idx="1024">
                  <c:v>60</c:v>
                </c:pt>
                <c:pt idx="1025">
                  <c:v>60</c:v>
                </c:pt>
                <c:pt idx="1026">
                  <c:v>60</c:v>
                </c:pt>
                <c:pt idx="1027">
                  <c:v>60</c:v>
                </c:pt>
                <c:pt idx="1028">
                  <c:v>60</c:v>
                </c:pt>
                <c:pt idx="1029">
                  <c:v>60</c:v>
                </c:pt>
                <c:pt idx="1030">
                  <c:v>60</c:v>
                </c:pt>
                <c:pt idx="1031">
                  <c:v>60</c:v>
                </c:pt>
                <c:pt idx="1032">
                  <c:v>60</c:v>
                </c:pt>
                <c:pt idx="1033">
                  <c:v>60</c:v>
                </c:pt>
                <c:pt idx="1034">
                  <c:v>60</c:v>
                </c:pt>
                <c:pt idx="1035">
                  <c:v>60</c:v>
                </c:pt>
                <c:pt idx="1036">
                  <c:v>60</c:v>
                </c:pt>
                <c:pt idx="1037">
                  <c:v>60</c:v>
                </c:pt>
                <c:pt idx="1038">
                  <c:v>60</c:v>
                </c:pt>
                <c:pt idx="1039">
                  <c:v>60</c:v>
                </c:pt>
                <c:pt idx="1040">
                  <c:v>60</c:v>
                </c:pt>
                <c:pt idx="1041">
                  <c:v>60</c:v>
                </c:pt>
                <c:pt idx="1042">
                  <c:v>60</c:v>
                </c:pt>
                <c:pt idx="1043">
                  <c:v>60</c:v>
                </c:pt>
                <c:pt idx="1044">
                  <c:v>60</c:v>
                </c:pt>
                <c:pt idx="1045">
                  <c:v>60</c:v>
                </c:pt>
                <c:pt idx="1046">
                  <c:v>60</c:v>
                </c:pt>
                <c:pt idx="1047">
                  <c:v>60</c:v>
                </c:pt>
                <c:pt idx="1048">
                  <c:v>60</c:v>
                </c:pt>
                <c:pt idx="1049">
                  <c:v>60</c:v>
                </c:pt>
                <c:pt idx="1050">
                  <c:v>60</c:v>
                </c:pt>
                <c:pt idx="1051">
                  <c:v>60</c:v>
                </c:pt>
                <c:pt idx="1052">
                  <c:v>60</c:v>
                </c:pt>
                <c:pt idx="1053">
                  <c:v>60</c:v>
                </c:pt>
                <c:pt idx="1054">
                  <c:v>60</c:v>
                </c:pt>
                <c:pt idx="1055">
                  <c:v>60</c:v>
                </c:pt>
                <c:pt idx="1056">
                  <c:v>60</c:v>
                </c:pt>
                <c:pt idx="1057">
                  <c:v>60</c:v>
                </c:pt>
                <c:pt idx="1058">
                  <c:v>60</c:v>
                </c:pt>
                <c:pt idx="1059">
                  <c:v>60</c:v>
                </c:pt>
                <c:pt idx="1060">
                  <c:v>60</c:v>
                </c:pt>
                <c:pt idx="1061">
                  <c:v>60</c:v>
                </c:pt>
                <c:pt idx="1062">
                  <c:v>60</c:v>
                </c:pt>
                <c:pt idx="1063">
                  <c:v>60</c:v>
                </c:pt>
                <c:pt idx="1064">
                  <c:v>60</c:v>
                </c:pt>
                <c:pt idx="1065">
                  <c:v>60</c:v>
                </c:pt>
                <c:pt idx="1066">
                  <c:v>60</c:v>
                </c:pt>
                <c:pt idx="1067">
                  <c:v>60</c:v>
                </c:pt>
                <c:pt idx="1068">
                  <c:v>60</c:v>
                </c:pt>
                <c:pt idx="1069">
                  <c:v>60</c:v>
                </c:pt>
                <c:pt idx="1070">
                  <c:v>60</c:v>
                </c:pt>
                <c:pt idx="1071">
                  <c:v>60</c:v>
                </c:pt>
                <c:pt idx="1072">
                  <c:v>60</c:v>
                </c:pt>
                <c:pt idx="1073">
                  <c:v>60</c:v>
                </c:pt>
                <c:pt idx="1074">
                  <c:v>60</c:v>
                </c:pt>
                <c:pt idx="1075">
                  <c:v>60</c:v>
                </c:pt>
                <c:pt idx="1076">
                  <c:v>60</c:v>
                </c:pt>
                <c:pt idx="1077">
                  <c:v>60</c:v>
                </c:pt>
                <c:pt idx="1078">
                  <c:v>60</c:v>
                </c:pt>
                <c:pt idx="1079">
                  <c:v>60</c:v>
                </c:pt>
                <c:pt idx="1080">
                  <c:v>60</c:v>
                </c:pt>
                <c:pt idx="1081">
                  <c:v>60</c:v>
                </c:pt>
                <c:pt idx="1082">
                  <c:v>60</c:v>
                </c:pt>
                <c:pt idx="1083">
                  <c:v>60</c:v>
                </c:pt>
                <c:pt idx="1084">
                  <c:v>60</c:v>
                </c:pt>
                <c:pt idx="1085">
                  <c:v>60</c:v>
                </c:pt>
                <c:pt idx="1086">
                  <c:v>60</c:v>
                </c:pt>
                <c:pt idx="1087">
                  <c:v>60</c:v>
                </c:pt>
                <c:pt idx="1088">
                  <c:v>60</c:v>
                </c:pt>
                <c:pt idx="1089">
                  <c:v>60</c:v>
                </c:pt>
                <c:pt idx="1090">
                  <c:v>60</c:v>
                </c:pt>
                <c:pt idx="1091">
                  <c:v>60</c:v>
                </c:pt>
                <c:pt idx="1092">
                  <c:v>60</c:v>
                </c:pt>
                <c:pt idx="1093">
                  <c:v>60</c:v>
                </c:pt>
                <c:pt idx="1094">
                  <c:v>60</c:v>
                </c:pt>
                <c:pt idx="1095">
                  <c:v>60</c:v>
                </c:pt>
                <c:pt idx="1096">
                  <c:v>60</c:v>
                </c:pt>
                <c:pt idx="1097">
                  <c:v>60</c:v>
                </c:pt>
                <c:pt idx="1098">
                  <c:v>60</c:v>
                </c:pt>
                <c:pt idx="1099">
                  <c:v>60</c:v>
                </c:pt>
                <c:pt idx="1100">
                  <c:v>60</c:v>
                </c:pt>
                <c:pt idx="1101">
                  <c:v>60</c:v>
                </c:pt>
                <c:pt idx="1102">
                  <c:v>60</c:v>
                </c:pt>
                <c:pt idx="1103">
                  <c:v>60</c:v>
                </c:pt>
                <c:pt idx="1104">
                  <c:v>60</c:v>
                </c:pt>
                <c:pt idx="1105">
                  <c:v>60</c:v>
                </c:pt>
                <c:pt idx="1106">
                  <c:v>60</c:v>
                </c:pt>
                <c:pt idx="1107">
                  <c:v>60</c:v>
                </c:pt>
                <c:pt idx="1108">
                  <c:v>60</c:v>
                </c:pt>
                <c:pt idx="1109">
                  <c:v>60</c:v>
                </c:pt>
                <c:pt idx="1110">
                  <c:v>60</c:v>
                </c:pt>
                <c:pt idx="1111">
                  <c:v>60</c:v>
                </c:pt>
                <c:pt idx="1112">
                  <c:v>60</c:v>
                </c:pt>
                <c:pt idx="1113">
                  <c:v>60</c:v>
                </c:pt>
                <c:pt idx="1114">
                  <c:v>60</c:v>
                </c:pt>
                <c:pt idx="1115">
                  <c:v>60</c:v>
                </c:pt>
                <c:pt idx="1116">
                  <c:v>60</c:v>
                </c:pt>
                <c:pt idx="1117">
                  <c:v>60</c:v>
                </c:pt>
                <c:pt idx="1118">
                  <c:v>60</c:v>
                </c:pt>
                <c:pt idx="1119">
                  <c:v>60</c:v>
                </c:pt>
                <c:pt idx="1120">
                  <c:v>60</c:v>
                </c:pt>
                <c:pt idx="1121">
                  <c:v>60</c:v>
                </c:pt>
                <c:pt idx="1122">
                  <c:v>60</c:v>
                </c:pt>
                <c:pt idx="1123">
                  <c:v>60</c:v>
                </c:pt>
                <c:pt idx="1124">
                  <c:v>60</c:v>
                </c:pt>
                <c:pt idx="1125">
                  <c:v>60</c:v>
                </c:pt>
                <c:pt idx="1126">
                  <c:v>60</c:v>
                </c:pt>
                <c:pt idx="1127">
                  <c:v>60</c:v>
                </c:pt>
                <c:pt idx="1128">
                  <c:v>60</c:v>
                </c:pt>
                <c:pt idx="1129">
                  <c:v>60</c:v>
                </c:pt>
                <c:pt idx="1130">
                  <c:v>60</c:v>
                </c:pt>
                <c:pt idx="1131">
                  <c:v>60</c:v>
                </c:pt>
                <c:pt idx="1132">
                  <c:v>60</c:v>
                </c:pt>
                <c:pt idx="1133">
                  <c:v>60</c:v>
                </c:pt>
                <c:pt idx="1134">
                  <c:v>60</c:v>
                </c:pt>
                <c:pt idx="1135">
                  <c:v>60</c:v>
                </c:pt>
                <c:pt idx="1136">
                  <c:v>60</c:v>
                </c:pt>
                <c:pt idx="1137">
                  <c:v>60</c:v>
                </c:pt>
                <c:pt idx="1138">
                  <c:v>60</c:v>
                </c:pt>
                <c:pt idx="1139">
                  <c:v>60</c:v>
                </c:pt>
                <c:pt idx="1140">
                  <c:v>60</c:v>
                </c:pt>
                <c:pt idx="1141">
                  <c:v>60</c:v>
                </c:pt>
                <c:pt idx="1142">
                  <c:v>60</c:v>
                </c:pt>
                <c:pt idx="1143">
                  <c:v>60</c:v>
                </c:pt>
                <c:pt idx="1144">
                  <c:v>60</c:v>
                </c:pt>
                <c:pt idx="1145">
                  <c:v>60</c:v>
                </c:pt>
                <c:pt idx="1146">
                  <c:v>60</c:v>
                </c:pt>
                <c:pt idx="1147">
                  <c:v>60</c:v>
                </c:pt>
                <c:pt idx="1148">
                  <c:v>60</c:v>
                </c:pt>
                <c:pt idx="1149">
                  <c:v>60</c:v>
                </c:pt>
                <c:pt idx="1150">
                  <c:v>60</c:v>
                </c:pt>
                <c:pt idx="1151">
                  <c:v>60</c:v>
                </c:pt>
                <c:pt idx="1152">
                  <c:v>60</c:v>
                </c:pt>
                <c:pt idx="1153">
                  <c:v>60</c:v>
                </c:pt>
                <c:pt idx="1154">
                  <c:v>60</c:v>
                </c:pt>
                <c:pt idx="1155">
                  <c:v>60</c:v>
                </c:pt>
                <c:pt idx="1156">
                  <c:v>60</c:v>
                </c:pt>
                <c:pt idx="1157">
                  <c:v>60</c:v>
                </c:pt>
                <c:pt idx="1158">
                  <c:v>60</c:v>
                </c:pt>
                <c:pt idx="1159">
                  <c:v>60</c:v>
                </c:pt>
                <c:pt idx="1160">
                  <c:v>60</c:v>
                </c:pt>
                <c:pt idx="1161">
                  <c:v>60</c:v>
                </c:pt>
                <c:pt idx="1162">
                  <c:v>60</c:v>
                </c:pt>
                <c:pt idx="1163">
                  <c:v>60</c:v>
                </c:pt>
                <c:pt idx="1164">
                  <c:v>60</c:v>
                </c:pt>
                <c:pt idx="1165">
                  <c:v>60</c:v>
                </c:pt>
                <c:pt idx="1166">
                  <c:v>60</c:v>
                </c:pt>
                <c:pt idx="1167">
                  <c:v>60</c:v>
                </c:pt>
                <c:pt idx="1168">
                  <c:v>60</c:v>
                </c:pt>
                <c:pt idx="1169">
                  <c:v>60</c:v>
                </c:pt>
                <c:pt idx="1170">
                  <c:v>60</c:v>
                </c:pt>
                <c:pt idx="1171">
                  <c:v>60</c:v>
                </c:pt>
                <c:pt idx="1172">
                  <c:v>60</c:v>
                </c:pt>
                <c:pt idx="1173">
                  <c:v>60</c:v>
                </c:pt>
                <c:pt idx="1174">
                  <c:v>60</c:v>
                </c:pt>
                <c:pt idx="1175">
                  <c:v>60</c:v>
                </c:pt>
                <c:pt idx="1176">
                  <c:v>60</c:v>
                </c:pt>
                <c:pt idx="1177">
                  <c:v>60</c:v>
                </c:pt>
                <c:pt idx="1178">
                  <c:v>60</c:v>
                </c:pt>
                <c:pt idx="1179">
                  <c:v>60</c:v>
                </c:pt>
                <c:pt idx="1180">
                  <c:v>60</c:v>
                </c:pt>
                <c:pt idx="1181">
                  <c:v>60</c:v>
                </c:pt>
                <c:pt idx="1182">
                  <c:v>60</c:v>
                </c:pt>
                <c:pt idx="1183">
                  <c:v>60</c:v>
                </c:pt>
                <c:pt idx="1184">
                  <c:v>60</c:v>
                </c:pt>
                <c:pt idx="1185">
                  <c:v>60</c:v>
                </c:pt>
                <c:pt idx="1186">
                  <c:v>60</c:v>
                </c:pt>
                <c:pt idx="1187">
                  <c:v>60</c:v>
                </c:pt>
                <c:pt idx="1188">
                  <c:v>60</c:v>
                </c:pt>
                <c:pt idx="1189">
                  <c:v>60</c:v>
                </c:pt>
                <c:pt idx="1190">
                  <c:v>60</c:v>
                </c:pt>
                <c:pt idx="1191">
                  <c:v>60</c:v>
                </c:pt>
                <c:pt idx="1192">
                  <c:v>60</c:v>
                </c:pt>
                <c:pt idx="1193">
                  <c:v>60</c:v>
                </c:pt>
                <c:pt idx="1194">
                  <c:v>60</c:v>
                </c:pt>
                <c:pt idx="1195">
                  <c:v>60</c:v>
                </c:pt>
                <c:pt idx="1196">
                  <c:v>60</c:v>
                </c:pt>
                <c:pt idx="1197">
                  <c:v>60</c:v>
                </c:pt>
                <c:pt idx="1198">
                  <c:v>60</c:v>
                </c:pt>
                <c:pt idx="1199">
                  <c:v>60</c:v>
                </c:pt>
                <c:pt idx="1200">
                  <c:v>60</c:v>
                </c:pt>
                <c:pt idx="1201">
                  <c:v>60</c:v>
                </c:pt>
                <c:pt idx="1202">
                  <c:v>60</c:v>
                </c:pt>
                <c:pt idx="1203">
                  <c:v>60</c:v>
                </c:pt>
                <c:pt idx="1204">
                  <c:v>60</c:v>
                </c:pt>
                <c:pt idx="1205">
                  <c:v>60</c:v>
                </c:pt>
                <c:pt idx="1206">
                  <c:v>60</c:v>
                </c:pt>
                <c:pt idx="1207">
                  <c:v>60</c:v>
                </c:pt>
                <c:pt idx="1208">
                  <c:v>60</c:v>
                </c:pt>
                <c:pt idx="1209">
                  <c:v>60</c:v>
                </c:pt>
                <c:pt idx="1210">
                  <c:v>60</c:v>
                </c:pt>
                <c:pt idx="1211">
                  <c:v>60</c:v>
                </c:pt>
                <c:pt idx="1212">
                  <c:v>60</c:v>
                </c:pt>
                <c:pt idx="1213">
                  <c:v>60</c:v>
                </c:pt>
                <c:pt idx="1214">
                  <c:v>60</c:v>
                </c:pt>
                <c:pt idx="1215">
                  <c:v>60</c:v>
                </c:pt>
                <c:pt idx="1216">
                  <c:v>60</c:v>
                </c:pt>
                <c:pt idx="1217">
                  <c:v>60</c:v>
                </c:pt>
                <c:pt idx="1218">
                  <c:v>60</c:v>
                </c:pt>
                <c:pt idx="1219">
                  <c:v>60</c:v>
                </c:pt>
                <c:pt idx="1220">
                  <c:v>60</c:v>
                </c:pt>
                <c:pt idx="1221">
                  <c:v>60</c:v>
                </c:pt>
                <c:pt idx="1222">
                  <c:v>60</c:v>
                </c:pt>
                <c:pt idx="1223">
                  <c:v>60</c:v>
                </c:pt>
                <c:pt idx="1224">
                  <c:v>60</c:v>
                </c:pt>
                <c:pt idx="1225">
                  <c:v>60</c:v>
                </c:pt>
                <c:pt idx="1226">
                  <c:v>60</c:v>
                </c:pt>
                <c:pt idx="1227">
                  <c:v>60</c:v>
                </c:pt>
                <c:pt idx="1228">
                  <c:v>60</c:v>
                </c:pt>
                <c:pt idx="1229">
                  <c:v>60</c:v>
                </c:pt>
                <c:pt idx="1230">
                  <c:v>60</c:v>
                </c:pt>
                <c:pt idx="1231">
                  <c:v>60</c:v>
                </c:pt>
                <c:pt idx="1232">
                  <c:v>60</c:v>
                </c:pt>
                <c:pt idx="1233">
                  <c:v>60</c:v>
                </c:pt>
                <c:pt idx="1234">
                  <c:v>60</c:v>
                </c:pt>
                <c:pt idx="1235">
                  <c:v>60</c:v>
                </c:pt>
                <c:pt idx="1236">
                  <c:v>60</c:v>
                </c:pt>
                <c:pt idx="1237">
                  <c:v>60</c:v>
                </c:pt>
                <c:pt idx="1238">
                  <c:v>60</c:v>
                </c:pt>
                <c:pt idx="1239">
                  <c:v>60</c:v>
                </c:pt>
                <c:pt idx="1240">
                  <c:v>60</c:v>
                </c:pt>
                <c:pt idx="1241">
                  <c:v>60</c:v>
                </c:pt>
                <c:pt idx="1242">
                  <c:v>60</c:v>
                </c:pt>
                <c:pt idx="1243">
                  <c:v>60</c:v>
                </c:pt>
                <c:pt idx="1244">
                  <c:v>60</c:v>
                </c:pt>
                <c:pt idx="1245">
                  <c:v>60</c:v>
                </c:pt>
                <c:pt idx="1246">
                  <c:v>60</c:v>
                </c:pt>
                <c:pt idx="1247">
                  <c:v>60</c:v>
                </c:pt>
                <c:pt idx="1248">
                  <c:v>60</c:v>
                </c:pt>
                <c:pt idx="1249">
                  <c:v>60</c:v>
                </c:pt>
                <c:pt idx="1250">
                  <c:v>60</c:v>
                </c:pt>
                <c:pt idx="1251">
                  <c:v>60</c:v>
                </c:pt>
                <c:pt idx="1252">
                  <c:v>60</c:v>
                </c:pt>
                <c:pt idx="1253">
                  <c:v>60</c:v>
                </c:pt>
                <c:pt idx="1254">
                  <c:v>60</c:v>
                </c:pt>
                <c:pt idx="1255">
                  <c:v>60</c:v>
                </c:pt>
                <c:pt idx="1256">
                  <c:v>60</c:v>
                </c:pt>
                <c:pt idx="1257">
                  <c:v>60</c:v>
                </c:pt>
                <c:pt idx="1258">
                  <c:v>60</c:v>
                </c:pt>
                <c:pt idx="1259">
                  <c:v>60</c:v>
                </c:pt>
                <c:pt idx="1260">
                  <c:v>60</c:v>
                </c:pt>
                <c:pt idx="1261">
                  <c:v>60</c:v>
                </c:pt>
                <c:pt idx="1262">
                  <c:v>60</c:v>
                </c:pt>
                <c:pt idx="1263">
                  <c:v>60</c:v>
                </c:pt>
                <c:pt idx="1264">
                  <c:v>60</c:v>
                </c:pt>
                <c:pt idx="1265">
                  <c:v>60</c:v>
                </c:pt>
                <c:pt idx="1266">
                  <c:v>60</c:v>
                </c:pt>
                <c:pt idx="1267">
                  <c:v>60</c:v>
                </c:pt>
                <c:pt idx="1268">
                  <c:v>60</c:v>
                </c:pt>
                <c:pt idx="1269">
                  <c:v>60</c:v>
                </c:pt>
                <c:pt idx="1270">
                  <c:v>60</c:v>
                </c:pt>
                <c:pt idx="1271">
                  <c:v>60</c:v>
                </c:pt>
                <c:pt idx="1272">
                  <c:v>60</c:v>
                </c:pt>
                <c:pt idx="1273">
                  <c:v>60</c:v>
                </c:pt>
                <c:pt idx="1274">
                  <c:v>60</c:v>
                </c:pt>
                <c:pt idx="1275">
                  <c:v>60</c:v>
                </c:pt>
                <c:pt idx="1276">
                  <c:v>60</c:v>
                </c:pt>
                <c:pt idx="1277">
                  <c:v>60</c:v>
                </c:pt>
                <c:pt idx="1278">
                  <c:v>60</c:v>
                </c:pt>
                <c:pt idx="1279">
                  <c:v>60</c:v>
                </c:pt>
                <c:pt idx="1280">
                  <c:v>60</c:v>
                </c:pt>
                <c:pt idx="1281">
                  <c:v>60</c:v>
                </c:pt>
                <c:pt idx="1282">
                  <c:v>60</c:v>
                </c:pt>
                <c:pt idx="1283">
                  <c:v>60</c:v>
                </c:pt>
                <c:pt idx="1284">
                  <c:v>60</c:v>
                </c:pt>
                <c:pt idx="1285">
                  <c:v>60</c:v>
                </c:pt>
                <c:pt idx="1286">
                  <c:v>60</c:v>
                </c:pt>
                <c:pt idx="1287">
                  <c:v>60</c:v>
                </c:pt>
                <c:pt idx="1288">
                  <c:v>60</c:v>
                </c:pt>
                <c:pt idx="1289">
                  <c:v>60</c:v>
                </c:pt>
                <c:pt idx="1290">
                  <c:v>60</c:v>
                </c:pt>
                <c:pt idx="1291">
                  <c:v>60</c:v>
                </c:pt>
                <c:pt idx="1292">
                  <c:v>60</c:v>
                </c:pt>
                <c:pt idx="1293">
                  <c:v>60</c:v>
                </c:pt>
                <c:pt idx="1294">
                  <c:v>60</c:v>
                </c:pt>
                <c:pt idx="1295">
                  <c:v>60</c:v>
                </c:pt>
                <c:pt idx="1296">
                  <c:v>60</c:v>
                </c:pt>
                <c:pt idx="1297">
                  <c:v>60</c:v>
                </c:pt>
                <c:pt idx="1298">
                  <c:v>60</c:v>
                </c:pt>
                <c:pt idx="1299">
                  <c:v>60</c:v>
                </c:pt>
                <c:pt idx="1300">
                  <c:v>60</c:v>
                </c:pt>
                <c:pt idx="1301">
                  <c:v>60</c:v>
                </c:pt>
                <c:pt idx="1302">
                  <c:v>60</c:v>
                </c:pt>
                <c:pt idx="1303">
                  <c:v>60</c:v>
                </c:pt>
                <c:pt idx="1304">
                  <c:v>60</c:v>
                </c:pt>
                <c:pt idx="1305">
                  <c:v>60</c:v>
                </c:pt>
                <c:pt idx="1306">
                  <c:v>60</c:v>
                </c:pt>
                <c:pt idx="1307">
                  <c:v>60</c:v>
                </c:pt>
                <c:pt idx="1308">
                  <c:v>60</c:v>
                </c:pt>
                <c:pt idx="1309">
                  <c:v>60</c:v>
                </c:pt>
                <c:pt idx="1310">
                  <c:v>60</c:v>
                </c:pt>
                <c:pt idx="1311">
                  <c:v>60</c:v>
                </c:pt>
                <c:pt idx="1312">
                  <c:v>60</c:v>
                </c:pt>
                <c:pt idx="1313">
                  <c:v>60</c:v>
                </c:pt>
                <c:pt idx="1314">
                  <c:v>60</c:v>
                </c:pt>
                <c:pt idx="1315">
                  <c:v>60</c:v>
                </c:pt>
                <c:pt idx="1316">
                  <c:v>60</c:v>
                </c:pt>
                <c:pt idx="1317">
                  <c:v>60</c:v>
                </c:pt>
                <c:pt idx="1318">
                  <c:v>60</c:v>
                </c:pt>
                <c:pt idx="1319">
                  <c:v>60</c:v>
                </c:pt>
                <c:pt idx="1320">
                  <c:v>60</c:v>
                </c:pt>
                <c:pt idx="1321">
                  <c:v>60</c:v>
                </c:pt>
                <c:pt idx="1322">
                  <c:v>60</c:v>
                </c:pt>
                <c:pt idx="1323">
                  <c:v>60</c:v>
                </c:pt>
                <c:pt idx="1324">
                  <c:v>60</c:v>
                </c:pt>
                <c:pt idx="1325">
                  <c:v>60</c:v>
                </c:pt>
                <c:pt idx="1326">
                  <c:v>60</c:v>
                </c:pt>
                <c:pt idx="1327">
                  <c:v>60</c:v>
                </c:pt>
                <c:pt idx="1328">
                  <c:v>60</c:v>
                </c:pt>
                <c:pt idx="1329">
                  <c:v>60</c:v>
                </c:pt>
                <c:pt idx="1330">
                  <c:v>60</c:v>
                </c:pt>
                <c:pt idx="1331">
                  <c:v>60</c:v>
                </c:pt>
                <c:pt idx="1332">
                  <c:v>60</c:v>
                </c:pt>
                <c:pt idx="1333">
                  <c:v>60</c:v>
                </c:pt>
                <c:pt idx="1334">
                  <c:v>60</c:v>
                </c:pt>
                <c:pt idx="1335">
                  <c:v>60</c:v>
                </c:pt>
                <c:pt idx="1336">
                  <c:v>60</c:v>
                </c:pt>
                <c:pt idx="1337">
                  <c:v>60</c:v>
                </c:pt>
                <c:pt idx="1338">
                  <c:v>60</c:v>
                </c:pt>
                <c:pt idx="1339">
                  <c:v>60</c:v>
                </c:pt>
                <c:pt idx="1340">
                  <c:v>60</c:v>
                </c:pt>
                <c:pt idx="1341">
                  <c:v>60</c:v>
                </c:pt>
                <c:pt idx="1342">
                  <c:v>60</c:v>
                </c:pt>
                <c:pt idx="1343">
                  <c:v>60</c:v>
                </c:pt>
                <c:pt idx="1344">
                  <c:v>60</c:v>
                </c:pt>
                <c:pt idx="1345">
                  <c:v>60</c:v>
                </c:pt>
                <c:pt idx="1346">
                  <c:v>60</c:v>
                </c:pt>
                <c:pt idx="1347">
                  <c:v>60</c:v>
                </c:pt>
                <c:pt idx="1348">
                  <c:v>60</c:v>
                </c:pt>
                <c:pt idx="1349">
                  <c:v>60</c:v>
                </c:pt>
                <c:pt idx="1350">
                  <c:v>60</c:v>
                </c:pt>
                <c:pt idx="1351">
                  <c:v>60</c:v>
                </c:pt>
                <c:pt idx="1352">
                  <c:v>60</c:v>
                </c:pt>
                <c:pt idx="1353">
                  <c:v>60</c:v>
                </c:pt>
                <c:pt idx="1354">
                  <c:v>60</c:v>
                </c:pt>
                <c:pt idx="1355">
                  <c:v>60</c:v>
                </c:pt>
                <c:pt idx="1356">
                  <c:v>60</c:v>
                </c:pt>
                <c:pt idx="1357">
                  <c:v>60</c:v>
                </c:pt>
                <c:pt idx="1358">
                  <c:v>60</c:v>
                </c:pt>
                <c:pt idx="1359">
                  <c:v>60</c:v>
                </c:pt>
                <c:pt idx="1360">
                  <c:v>60</c:v>
                </c:pt>
                <c:pt idx="1361">
                  <c:v>60</c:v>
                </c:pt>
                <c:pt idx="1362">
                  <c:v>60</c:v>
                </c:pt>
                <c:pt idx="1363">
                  <c:v>60</c:v>
                </c:pt>
                <c:pt idx="1364">
                  <c:v>60</c:v>
                </c:pt>
                <c:pt idx="1365">
                  <c:v>60</c:v>
                </c:pt>
                <c:pt idx="1366">
                  <c:v>60</c:v>
                </c:pt>
                <c:pt idx="1367">
                  <c:v>60</c:v>
                </c:pt>
                <c:pt idx="1368">
                  <c:v>60</c:v>
                </c:pt>
                <c:pt idx="1369">
                  <c:v>60</c:v>
                </c:pt>
                <c:pt idx="1370">
                  <c:v>60</c:v>
                </c:pt>
                <c:pt idx="1371">
                  <c:v>60</c:v>
                </c:pt>
                <c:pt idx="1372">
                  <c:v>60</c:v>
                </c:pt>
                <c:pt idx="1373">
                  <c:v>60</c:v>
                </c:pt>
                <c:pt idx="1374">
                  <c:v>60</c:v>
                </c:pt>
                <c:pt idx="1375">
                  <c:v>60</c:v>
                </c:pt>
                <c:pt idx="1376">
                  <c:v>60</c:v>
                </c:pt>
                <c:pt idx="1377">
                  <c:v>60</c:v>
                </c:pt>
                <c:pt idx="1378">
                  <c:v>60</c:v>
                </c:pt>
                <c:pt idx="1379">
                  <c:v>60</c:v>
                </c:pt>
                <c:pt idx="1380">
                  <c:v>60</c:v>
                </c:pt>
                <c:pt idx="1381">
                  <c:v>60</c:v>
                </c:pt>
                <c:pt idx="1382">
                  <c:v>60</c:v>
                </c:pt>
                <c:pt idx="1383">
                  <c:v>60</c:v>
                </c:pt>
                <c:pt idx="1384">
                  <c:v>60</c:v>
                </c:pt>
                <c:pt idx="1385">
                  <c:v>60</c:v>
                </c:pt>
                <c:pt idx="1386">
                  <c:v>60</c:v>
                </c:pt>
                <c:pt idx="1387">
                  <c:v>60</c:v>
                </c:pt>
                <c:pt idx="1388">
                  <c:v>60</c:v>
                </c:pt>
                <c:pt idx="1389">
                  <c:v>60</c:v>
                </c:pt>
                <c:pt idx="1390">
                  <c:v>60</c:v>
                </c:pt>
                <c:pt idx="1391">
                  <c:v>60</c:v>
                </c:pt>
                <c:pt idx="1392">
                  <c:v>60</c:v>
                </c:pt>
                <c:pt idx="1393">
                  <c:v>60</c:v>
                </c:pt>
                <c:pt idx="1394">
                  <c:v>60</c:v>
                </c:pt>
                <c:pt idx="1395">
                  <c:v>60</c:v>
                </c:pt>
                <c:pt idx="1396">
                  <c:v>60</c:v>
                </c:pt>
                <c:pt idx="1397">
                  <c:v>60</c:v>
                </c:pt>
                <c:pt idx="1398">
                  <c:v>60</c:v>
                </c:pt>
                <c:pt idx="1399">
                  <c:v>60</c:v>
                </c:pt>
                <c:pt idx="1400">
                  <c:v>60</c:v>
                </c:pt>
                <c:pt idx="1401">
                  <c:v>60</c:v>
                </c:pt>
                <c:pt idx="1402">
                  <c:v>60</c:v>
                </c:pt>
                <c:pt idx="1403">
                  <c:v>60</c:v>
                </c:pt>
                <c:pt idx="1404">
                  <c:v>60</c:v>
                </c:pt>
                <c:pt idx="1405">
                  <c:v>60</c:v>
                </c:pt>
                <c:pt idx="1406">
                  <c:v>60</c:v>
                </c:pt>
                <c:pt idx="1407">
                  <c:v>60</c:v>
                </c:pt>
                <c:pt idx="1408">
                  <c:v>60</c:v>
                </c:pt>
                <c:pt idx="1409">
                  <c:v>60</c:v>
                </c:pt>
                <c:pt idx="1410">
                  <c:v>60</c:v>
                </c:pt>
                <c:pt idx="1411">
                  <c:v>60</c:v>
                </c:pt>
                <c:pt idx="1412">
                  <c:v>60</c:v>
                </c:pt>
                <c:pt idx="1413">
                  <c:v>60</c:v>
                </c:pt>
                <c:pt idx="1414">
                  <c:v>60</c:v>
                </c:pt>
                <c:pt idx="1415">
                  <c:v>60</c:v>
                </c:pt>
                <c:pt idx="1416">
                  <c:v>60</c:v>
                </c:pt>
                <c:pt idx="1417">
                  <c:v>60</c:v>
                </c:pt>
                <c:pt idx="1418">
                  <c:v>60</c:v>
                </c:pt>
                <c:pt idx="1419">
                  <c:v>60</c:v>
                </c:pt>
                <c:pt idx="1420">
                  <c:v>60</c:v>
                </c:pt>
                <c:pt idx="1421">
                  <c:v>60</c:v>
                </c:pt>
                <c:pt idx="1422">
                  <c:v>60</c:v>
                </c:pt>
                <c:pt idx="1423">
                  <c:v>60</c:v>
                </c:pt>
                <c:pt idx="1424">
                  <c:v>60</c:v>
                </c:pt>
                <c:pt idx="1425">
                  <c:v>60</c:v>
                </c:pt>
                <c:pt idx="1426">
                  <c:v>60</c:v>
                </c:pt>
                <c:pt idx="1427">
                  <c:v>60</c:v>
                </c:pt>
                <c:pt idx="1428">
                  <c:v>60</c:v>
                </c:pt>
                <c:pt idx="1429">
                  <c:v>60</c:v>
                </c:pt>
                <c:pt idx="1430">
                  <c:v>60</c:v>
                </c:pt>
                <c:pt idx="1431">
                  <c:v>60</c:v>
                </c:pt>
                <c:pt idx="1432">
                  <c:v>60</c:v>
                </c:pt>
                <c:pt idx="1433">
                  <c:v>60</c:v>
                </c:pt>
                <c:pt idx="1434">
                  <c:v>60</c:v>
                </c:pt>
                <c:pt idx="1435">
                  <c:v>60</c:v>
                </c:pt>
                <c:pt idx="1436">
                  <c:v>60</c:v>
                </c:pt>
                <c:pt idx="1437">
                  <c:v>60</c:v>
                </c:pt>
                <c:pt idx="1438">
                  <c:v>60</c:v>
                </c:pt>
                <c:pt idx="1439">
                  <c:v>60</c:v>
                </c:pt>
                <c:pt idx="1440">
                  <c:v>60</c:v>
                </c:pt>
                <c:pt idx="1441">
                  <c:v>60</c:v>
                </c:pt>
                <c:pt idx="1442">
                  <c:v>60</c:v>
                </c:pt>
                <c:pt idx="1443">
                  <c:v>60</c:v>
                </c:pt>
                <c:pt idx="1444">
                  <c:v>60</c:v>
                </c:pt>
                <c:pt idx="1445">
                  <c:v>60</c:v>
                </c:pt>
                <c:pt idx="1446">
                  <c:v>60</c:v>
                </c:pt>
                <c:pt idx="1447">
                  <c:v>60</c:v>
                </c:pt>
                <c:pt idx="1448">
                  <c:v>60</c:v>
                </c:pt>
                <c:pt idx="1449">
                  <c:v>60</c:v>
                </c:pt>
                <c:pt idx="1450">
                  <c:v>60</c:v>
                </c:pt>
                <c:pt idx="1451">
                  <c:v>60</c:v>
                </c:pt>
                <c:pt idx="1452">
                  <c:v>60</c:v>
                </c:pt>
                <c:pt idx="1453">
                  <c:v>60</c:v>
                </c:pt>
                <c:pt idx="1454">
                  <c:v>60</c:v>
                </c:pt>
                <c:pt idx="1455">
                  <c:v>60</c:v>
                </c:pt>
                <c:pt idx="1456">
                  <c:v>60</c:v>
                </c:pt>
                <c:pt idx="1457">
                  <c:v>60</c:v>
                </c:pt>
                <c:pt idx="1458">
                  <c:v>60</c:v>
                </c:pt>
                <c:pt idx="1459">
                  <c:v>60</c:v>
                </c:pt>
                <c:pt idx="1460">
                  <c:v>60</c:v>
                </c:pt>
                <c:pt idx="1461">
                  <c:v>60</c:v>
                </c:pt>
                <c:pt idx="1462">
                  <c:v>60</c:v>
                </c:pt>
                <c:pt idx="1463">
                  <c:v>60</c:v>
                </c:pt>
                <c:pt idx="1464">
                  <c:v>60</c:v>
                </c:pt>
                <c:pt idx="1465">
                  <c:v>60</c:v>
                </c:pt>
                <c:pt idx="1466">
                  <c:v>60</c:v>
                </c:pt>
                <c:pt idx="1467">
                  <c:v>60</c:v>
                </c:pt>
                <c:pt idx="1468">
                  <c:v>60</c:v>
                </c:pt>
                <c:pt idx="1469">
                  <c:v>60</c:v>
                </c:pt>
                <c:pt idx="1470">
                  <c:v>60</c:v>
                </c:pt>
                <c:pt idx="1471">
                  <c:v>60</c:v>
                </c:pt>
                <c:pt idx="1472">
                  <c:v>60</c:v>
                </c:pt>
                <c:pt idx="1473">
                  <c:v>60</c:v>
                </c:pt>
                <c:pt idx="1474">
                  <c:v>60</c:v>
                </c:pt>
                <c:pt idx="1475">
                  <c:v>60</c:v>
                </c:pt>
                <c:pt idx="1476">
                  <c:v>60</c:v>
                </c:pt>
                <c:pt idx="1477">
                  <c:v>60</c:v>
                </c:pt>
                <c:pt idx="1478">
                  <c:v>60</c:v>
                </c:pt>
                <c:pt idx="1479">
                  <c:v>60</c:v>
                </c:pt>
                <c:pt idx="1480">
                  <c:v>60</c:v>
                </c:pt>
                <c:pt idx="1481">
                  <c:v>60</c:v>
                </c:pt>
                <c:pt idx="1482">
                  <c:v>60</c:v>
                </c:pt>
                <c:pt idx="1483">
                  <c:v>60</c:v>
                </c:pt>
                <c:pt idx="1484">
                  <c:v>60</c:v>
                </c:pt>
                <c:pt idx="1485">
                  <c:v>60</c:v>
                </c:pt>
                <c:pt idx="1486">
                  <c:v>60</c:v>
                </c:pt>
                <c:pt idx="1487">
                  <c:v>60</c:v>
                </c:pt>
                <c:pt idx="1488">
                  <c:v>60</c:v>
                </c:pt>
                <c:pt idx="1489">
                  <c:v>60</c:v>
                </c:pt>
                <c:pt idx="1490">
                  <c:v>60</c:v>
                </c:pt>
                <c:pt idx="1491">
                  <c:v>60</c:v>
                </c:pt>
                <c:pt idx="1492">
                  <c:v>60</c:v>
                </c:pt>
                <c:pt idx="1493">
                  <c:v>60</c:v>
                </c:pt>
                <c:pt idx="1494">
                  <c:v>60</c:v>
                </c:pt>
                <c:pt idx="1495">
                  <c:v>60</c:v>
                </c:pt>
                <c:pt idx="1496">
                  <c:v>60</c:v>
                </c:pt>
                <c:pt idx="1497">
                  <c:v>60</c:v>
                </c:pt>
                <c:pt idx="1498">
                  <c:v>60</c:v>
                </c:pt>
                <c:pt idx="1499">
                  <c:v>60</c:v>
                </c:pt>
                <c:pt idx="1500">
                  <c:v>60</c:v>
                </c:pt>
                <c:pt idx="1501">
                  <c:v>60</c:v>
                </c:pt>
                <c:pt idx="1502">
                  <c:v>60</c:v>
                </c:pt>
                <c:pt idx="1503">
                  <c:v>60</c:v>
                </c:pt>
                <c:pt idx="1504">
                  <c:v>60</c:v>
                </c:pt>
                <c:pt idx="1505">
                  <c:v>60</c:v>
                </c:pt>
                <c:pt idx="1506">
                  <c:v>60</c:v>
                </c:pt>
                <c:pt idx="1507">
                  <c:v>60</c:v>
                </c:pt>
                <c:pt idx="1508">
                  <c:v>60</c:v>
                </c:pt>
                <c:pt idx="1509">
                  <c:v>60</c:v>
                </c:pt>
                <c:pt idx="1510">
                  <c:v>60</c:v>
                </c:pt>
                <c:pt idx="1511">
                  <c:v>60</c:v>
                </c:pt>
                <c:pt idx="1512">
                  <c:v>60</c:v>
                </c:pt>
                <c:pt idx="1513">
                  <c:v>60</c:v>
                </c:pt>
                <c:pt idx="1514">
                  <c:v>60</c:v>
                </c:pt>
                <c:pt idx="1515">
                  <c:v>60</c:v>
                </c:pt>
                <c:pt idx="1516">
                  <c:v>60</c:v>
                </c:pt>
                <c:pt idx="1517">
                  <c:v>60</c:v>
                </c:pt>
                <c:pt idx="1518">
                  <c:v>60</c:v>
                </c:pt>
                <c:pt idx="1519">
                  <c:v>60</c:v>
                </c:pt>
                <c:pt idx="1520">
                  <c:v>60</c:v>
                </c:pt>
                <c:pt idx="1521">
                  <c:v>60</c:v>
                </c:pt>
                <c:pt idx="1522">
                  <c:v>60</c:v>
                </c:pt>
                <c:pt idx="1523">
                  <c:v>60</c:v>
                </c:pt>
                <c:pt idx="1524">
                  <c:v>60</c:v>
                </c:pt>
                <c:pt idx="1525">
                  <c:v>60</c:v>
                </c:pt>
                <c:pt idx="1526">
                  <c:v>60</c:v>
                </c:pt>
                <c:pt idx="1527">
                  <c:v>60</c:v>
                </c:pt>
                <c:pt idx="1528">
                  <c:v>60</c:v>
                </c:pt>
                <c:pt idx="1529">
                  <c:v>60</c:v>
                </c:pt>
                <c:pt idx="1530">
                  <c:v>60</c:v>
                </c:pt>
                <c:pt idx="1531">
                  <c:v>60</c:v>
                </c:pt>
                <c:pt idx="1532">
                  <c:v>60</c:v>
                </c:pt>
                <c:pt idx="1533">
                  <c:v>60</c:v>
                </c:pt>
                <c:pt idx="1534">
                  <c:v>60</c:v>
                </c:pt>
                <c:pt idx="1535">
                  <c:v>60</c:v>
                </c:pt>
                <c:pt idx="1536">
                  <c:v>60</c:v>
                </c:pt>
                <c:pt idx="1537">
                  <c:v>60</c:v>
                </c:pt>
                <c:pt idx="1538">
                  <c:v>60</c:v>
                </c:pt>
                <c:pt idx="1539">
                  <c:v>60</c:v>
                </c:pt>
                <c:pt idx="1540">
                  <c:v>60</c:v>
                </c:pt>
                <c:pt idx="1541">
                  <c:v>60</c:v>
                </c:pt>
                <c:pt idx="1542">
                  <c:v>60</c:v>
                </c:pt>
                <c:pt idx="1543">
                  <c:v>60</c:v>
                </c:pt>
                <c:pt idx="1544">
                  <c:v>60</c:v>
                </c:pt>
                <c:pt idx="1545">
                  <c:v>60</c:v>
                </c:pt>
                <c:pt idx="1546">
                  <c:v>60</c:v>
                </c:pt>
                <c:pt idx="1547">
                  <c:v>60</c:v>
                </c:pt>
                <c:pt idx="1548">
                  <c:v>60</c:v>
                </c:pt>
                <c:pt idx="1549">
                  <c:v>60</c:v>
                </c:pt>
                <c:pt idx="1550">
                  <c:v>60</c:v>
                </c:pt>
                <c:pt idx="1551">
                  <c:v>60</c:v>
                </c:pt>
                <c:pt idx="1552">
                  <c:v>60</c:v>
                </c:pt>
                <c:pt idx="1553">
                  <c:v>60</c:v>
                </c:pt>
                <c:pt idx="1554">
                  <c:v>60</c:v>
                </c:pt>
                <c:pt idx="1555">
                  <c:v>60</c:v>
                </c:pt>
                <c:pt idx="1556">
                  <c:v>60</c:v>
                </c:pt>
                <c:pt idx="1557">
                  <c:v>60</c:v>
                </c:pt>
                <c:pt idx="1558">
                  <c:v>60</c:v>
                </c:pt>
                <c:pt idx="1559">
                  <c:v>60</c:v>
                </c:pt>
                <c:pt idx="1560">
                  <c:v>60</c:v>
                </c:pt>
                <c:pt idx="1561">
                  <c:v>60</c:v>
                </c:pt>
                <c:pt idx="1562">
                  <c:v>60</c:v>
                </c:pt>
                <c:pt idx="1563">
                  <c:v>60</c:v>
                </c:pt>
                <c:pt idx="1564">
                  <c:v>60</c:v>
                </c:pt>
                <c:pt idx="1565">
                  <c:v>60</c:v>
                </c:pt>
                <c:pt idx="1566">
                  <c:v>60</c:v>
                </c:pt>
                <c:pt idx="1567">
                  <c:v>60</c:v>
                </c:pt>
                <c:pt idx="1568">
                  <c:v>60</c:v>
                </c:pt>
                <c:pt idx="1569">
                  <c:v>60</c:v>
                </c:pt>
                <c:pt idx="1570">
                  <c:v>60</c:v>
                </c:pt>
                <c:pt idx="1571">
                  <c:v>60</c:v>
                </c:pt>
                <c:pt idx="1572">
                  <c:v>60</c:v>
                </c:pt>
                <c:pt idx="1573">
                  <c:v>60</c:v>
                </c:pt>
                <c:pt idx="1574">
                  <c:v>60</c:v>
                </c:pt>
                <c:pt idx="1575">
                  <c:v>60</c:v>
                </c:pt>
                <c:pt idx="1576">
                  <c:v>60</c:v>
                </c:pt>
                <c:pt idx="1577">
                  <c:v>60</c:v>
                </c:pt>
                <c:pt idx="1578">
                  <c:v>60</c:v>
                </c:pt>
                <c:pt idx="1579">
                  <c:v>60</c:v>
                </c:pt>
                <c:pt idx="1580">
                  <c:v>60</c:v>
                </c:pt>
                <c:pt idx="1581">
                  <c:v>60</c:v>
                </c:pt>
                <c:pt idx="1582">
                  <c:v>60</c:v>
                </c:pt>
                <c:pt idx="1583">
                  <c:v>60</c:v>
                </c:pt>
                <c:pt idx="1584">
                  <c:v>60</c:v>
                </c:pt>
                <c:pt idx="1585">
                  <c:v>60</c:v>
                </c:pt>
                <c:pt idx="1586">
                  <c:v>60</c:v>
                </c:pt>
                <c:pt idx="1587">
                  <c:v>60</c:v>
                </c:pt>
                <c:pt idx="1588">
                  <c:v>60</c:v>
                </c:pt>
                <c:pt idx="1589">
                  <c:v>60</c:v>
                </c:pt>
                <c:pt idx="1590">
                  <c:v>60</c:v>
                </c:pt>
                <c:pt idx="1591">
                  <c:v>60</c:v>
                </c:pt>
                <c:pt idx="1592">
                  <c:v>60</c:v>
                </c:pt>
                <c:pt idx="1593">
                  <c:v>60</c:v>
                </c:pt>
                <c:pt idx="1594">
                  <c:v>60</c:v>
                </c:pt>
                <c:pt idx="1595">
                  <c:v>60</c:v>
                </c:pt>
                <c:pt idx="1596">
                  <c:v>60</c:v>
                </c:pt>
                <c:pt idx="1597">
                  <c:v>60</c:v>
                </c:pt>
                <c:pt idx="1598">
                  <c:v>60</c:v>
                </c:pt>
                <c:pt idx="1599">
                  <c:v>60</c:v>
                </c:pt>
                <c:pt idx="1600">
                  <c:v>60</c:v>
                </c:pt>
                <c:pt idx="1601">
                  <c:v>60</c:v>
                </c:pt>
                <c:pt idx="1602">
                  <c:v>60</c:v>
                </c:pt>
                <c:pt idx="1603">
                  <c:v>60</c:v>
                </c:pt>
                <c:pt idx="1604">
                  <c:v>60</c:v>
                </c:pt>
                <c:pt idx="1605">
                  <c:v>60</c:v>
                </c:pt>
                <c:pt idx="1606">
                  <c:v>60</c:v>
                </c:pt>
                <c:pt idx="1607">
                  <c:v>60</c:v>
                </c:pt>
                <c:pt idx="1608">
                  <c:v>60</c:v>
                </c:pt>
                <c:pt idx="1609">
                  <c:v>60</c:v>
                </c:pt>
                <c:pt idx="1610">
                  <c:v>60</c:v>
                </c:pt>
                <c:pt idx="1611">
                  <c:v>60</c:v>
                </c:pt>
                <c:pt idx="1612">
                  <c:v>60</c:v>
                </c:pt>
                <c:pt idx="1613">
                  <c:v>60</c:v>
                </c:pt>
                <c:pt idx="1614">
                  <c:v>60</c:v>
                </c:pt>
                <c:pt idx="1615">
                  <c:v>60</c:v>
                </c:pt>
                <c:pt idx="1616">
                  <c:v>60</c:v>
                </c:pt>
                <c:pt idx="1617">
                  <c:v>60</c:v>
                </c:pt>
                <c:pt idx="1618">
                  <c:v>60</c:v>
                </c:pt>
                <c:pt idx="1619">
                  <c:v>60</c:v>
                </c:pt>
                <c:pt idx="1620">
                  <c:v>60</c:v>
                </c:pt>
                <c:pt idx="1621">
                  <c:v>60</c:v>
                </c:pt>
                <c:pt idx="1622">
                  <c:v>60</c:v>
                </c:pt>
                <c:pt idx="1623">
                  <c:v>60</c:v>
                </c:pt>
                <c:pt idx="1624">
                  <c:v>60</c:v>
                </c:pt>
                <c:pt idx="1625">
                  <c:v>60</c:v>
                </c:pt>
                <c:pt idx="1626">
                  <c:v>60</c:v>
                </c:pt>
                <c:pt idx="1627">
                  <c:v>60</c:v>
                </c:pt>
                <c:pt idx="1628">
                  <c:v>60</c:v>
                </c:pt>
                <c:pt idx="1629">
                  <c:v>60</c:v>
                </c:pt>
                <c:pt idx="1630">
                  <c:v>60</c:v>
                </c:pt>
                <c:pt idx="1631">
                  <c:v>60</c:v>
                </c:pt>
                <c:pt idx="1632">
                  <c:v>60</c:v>
                </c:pt>
                <c:pt idx="1633">
                  <c:v>60</c:v>
                </c:pt>
                <c:pt idx="1634">
                  <c:v>60</c:v>
                </c:pt>
                <c:pt idx="1635">
                  <c:v>60</c:v>
                </c:pt>
                <c:pt idx="1636">
                  <c:v>60</c:v>
                </c:pt>
                <c:pt idx="1637">
                  <c:v>60</c:v>
                </c:pt>
                <c:pt idx="1638">
                  <c:v>60</c:v>
                </c:pt>
                <c:pt idx="1639">
                  <c:v>60</c:v>
                </c:pt>
                <c:pt idx="1640">
                  <c:v>60</c:v>
                </c:pt>
                <c:pt idx="1641">
                  <c:v>60</c:v>
                </c:pt>
                <c:pt idx="1642">
                  <c:v>60</c:v>
                </c:pt>
                <c:pt idx="1643">
                  <c:v>60</c:v>
                </c:pt>
                <c:pt idx="1644">
                  <c:v>60</c:v>
                </c:pt>
                <c:pt idx="1645">
                  <c:v>60</c:v>
                </c:pt>
                <c:pt idx="1646">
                  <c:v>60</c:v>
                </c:pt>
                <c:pt idx="1647">
                  <c:v>60</c:v>
                </c:pt>
                <c:pt idx="1648">
                  <c:v>60</c:v>
                </c:pt>
                <c:pt idx="1649">
                  <c:v>60</c:v>
                </c:pt>
                <c:pt idx="1650">
                  <c:v>60</c:v>
                </c:pt>
                <c:pt idx="1651">
                  <c:v>60</c:v>
                </c:pt>
                <c:pt idx="1652">
                  <c:v>60</c:v>
                </c:pt>
                <c:pt idx="1653">
                  <c:v>60</c:v>
                </c:pt>
                <c:pt idx="1654">
                  <c:v>60</c:v>
                </c:pt>
                <c:pt idx="1655">
                  <c:v>60</c:v>
                </c:pt>
                <c:pt idx="1656">
                  <c:v>60</c:v>
                </c:pt>
                <c:pt idx="1657">
                  <c:v>60</c:v>
                </c:pt>
                <c:pt idx="1658">
                  <c:v>60</c:v>
                </c:pt>
                <c:pt idx="1659">
                  <c:v>60</c:v>
                </c:pt>
                <c:pt idx="1660">
                  <c:v>60</c:v>
                </c:pt>
                <c:pt idx="1661">
                  <c:v>60</c:v>
                </c:pt>
                <c:pt idx="1662">
                  <c:v>60</c:v>
                </c:pt>
                <c:pt idx="1663">
                  <c:v>60</c:v>
                </c:pt>
                <c:pt idx="1664">
                  <c:v>60</c:v>
                </c:pt>
                <c:pt idx="1665">
                  <c:v>60</c:v>
                </c:pt>
                <c:pt idx="1666">
                  <c:v>60</c:v>
                </c:pt>
                <c:pt idx="1667">
                  <c:v>60</c:v>
                </c:pt>
                <c:pt idx="1668">
                  <c:v>60</c:v>
                </c:pt>
                <c:pt idx="1669">
                  <c:v>60</c:v>
                </c:pt>
                <c:pt idx="1670">
                  <c:v>60</c:v>
                </c:pt>
                <c:pt idx="1671">
                  <c:v>60</c:v>
                </c:pt>
                <c:pt idx="1672">
                  <c:v>60</c:v>
                </c:pt>
                <c:pt idx="1673">
                  <c:v>60</c:v>
                </c:pt>
                <c:pt idx="1674">
                  <c:v>60</c:v>
                </c:pt>
                <c:pt idx="1675">
                  <c:v>60</c:v>
                </c:pt>
                <c:pt idx="1676">
                  <c:v>60</c:v>
                </c:pt>
                <c:pt idx="1677">
                  <c:v>60</c:v>
                </c:pt>
                <c:pt idx="1678">
                  <c:v>60</c:v>
                </c:pt>
                <c:pt idx="1679">
                  <c:v>60</c:v>
                </c:pt>
                <c:pt idx="1680">
                  <c:v>60</c:v>
                </c:pt>
                <c:pt idx="1681">
                  <c:v>60</c:v>
                </c:pt>
                <c:pt idx="1682">
                  <c:v>60</c:v>
                </c:pt>
                <c:pt idx="1683">
                  <c:v>60</c:v>
                </c:pt>
                <c:pt idx="1684">
                  <c:v>60</c:v>
                </c:pt>
                <c:pt idx="1685">
                  <c:v>60</c:v>
                </c:pt>
                <c:pt idx="1686">
                  <c:v>60</c:v>
                </c:pt>
                <c:pt idx="1687">
                  <c:v>60</c:v>
                </c:pt>
                <c:pt idx="1688">
                  <c:v>60</c:v>
                </c:pt>
                <c:pt idx="1689">
                  <c:v>60</c:v>
                </c:pt>
                <c:pt idx="1690">
                  <c:v>60</c:v>
                </c:pt>
                <c:pt idx="1691">
                  <c:v>60</c:v>
                </c:pt>
                <c:pt idx="1692">
                  <c:v>60</c:v>
                </c:pt>
                <c:pt idx="1693">
                  <c:v>60</c:v>
                </c:pt>
                <c:pt idx="1694">
                  <c:v>60</c:v>
                </c:pt>
                <c:pt idx="1695">
                  <c:v>60</c:v>
                </c:pt>
                <c:pt idx="1696">
                  <c:v>60</c:v>
                </c:pt>
                <c:pt idx="1697">
                  <c:v>60</c:v>
                </c:pt>
                <c:pt idx="1698">
                  <c:v>60</c:v>
                </c:pt>
                <c:pt idx="1699">
                  <c:v>60</c:v>
                </c:pt>
                <c:pt idx="1700">
                  <c:v>60</c:v>
                </c:pt>
                <c:pt idx="1701">
                  <c:v>60</c:v>
                </c:pt>
                <c:pt idx="1702">
                  <c:v>60</c:v>
                </c:pt>
                <c:pt idx="1703">
                  <c:v>60</c:v>
                </c:pt>
                <c:pt idx="1704">
                  <c:v>60</c:v>
                </c:pt>
                <c:pt idx="1705">
                  <c:v>60</c:v>
                </c:pt>
                <c:pt idx="1706">
                  <c:v>60</c:v>
                </c:pt>
                <c:pt idx="1707">
                  <c:v>60</c:v>
                </c:pt>
                <c:pt idx="1708">
                  <c:v>60</c:v>
                </c:pt>
                <c:pt idx="1709">
                  <c:v>60</c:v>
                </c:pt>
                <c:pt idx="1710">
                  <c:v>60</c:v>
                </c:pt>
                <c:pt idx="1711">
                  <c:v>60</c:v>
                </c:pt>
                <c:pt idx="1712">
                  <c:v>60</c:v>
                </c:pt>
                <c:pt idx="1713">
                  <c:v>60</c:v>
                </c:pt>
                <c:pt idx="1714">
                  <c:v>60</c:v>
                </c:pt>
                <c:pt idx="1715">
                  <c:v>60</c:v>
                </c:pt>
                <c:pt idx="1716">
                  <c:v>60</c:v>
                </c:pt>
                <c:pt idx="1717">
                  <c:v>60</c:v>
                </c:pt>
                <c:pt idx="1718">
                  <c:v>60</c:v>
                </c:pt>
                <c:pt idx="1719">
                  <c:v>60</c:v>
                </c:pt>
                <c:pt idx="1720">
                  <c:v>60</c:v>
                </c:pt>
                <c:pt idx="1721">
                  <c:v>60</c:v>
                </c:pt>
                <c:pt idx="1722">
                  <c:v>60</c:v>
                </c:pt>
                <c:pt idx="1723">
                  <c:v>60</c:v>
                </c:pt>
                <c:pt idx="1724">
                  <c:v>60</c:v>
                </c:pt>
                <c:pt idx="1725">
                  <c:v>60</c:v>
                </c:pt>
                <c:pt idx="1726">
                  <c:v>60</c:v>
                </c:pt>
                <c:pt idx="1727">
                  <c:v>60</c:v>
                </c:pt>
                <c:pt idx="1728">
                  <c:v>60</c:v>
                </c:pt>
                <c:pt idx="1729">
                  <c:v>60</c:v>
                </c:pt>
                <c:pt idx="1730">
                  <c:v>60</c:v>
                </c:pt>
                <c:pt idx="1731">
                  <c:v>60</c:v>
                </c:pt>
                <c:pt idx="1732">
                  <c:v>60</c:v>
                </c:pt>
                <c:pt idx="1733">
                  <c:v>60</c:v>
                </c:pt>
                <c:pt idx="1734">
                  <c:v>60</c:v>
                </c:pt>
                <c:pt idx="1735">
                  <c:v>60</c:v>
                </c:pt>
                <c:pt idx="1736">
                  <c:v>60</c:v>
                </c:pt>
                <c:pt idx="1737">
                  <c:v>60</c:v>
                </c:pt>
                <c:pt idx="1738">
                  <c:v>60</c:v>
                </c:pt>
                <c:pt idx="1739">
                  <c:v>60</c:v>
                </c:pt>
                <c:pt idx="1740">
                  <c:v>60</c:v>
                </c:pt>
                <c:pt idx="1741">
                  <c:v>60</c:v>
                </c:pt>
                <c:pt idx="1742">
                  <c:v>60</c:v>
                </c:pt>
                <c:pt idx="1743">
                  <c:v>60</c:v>
                </c:pt>
                <c:pt idx="1744">
                  <c:v>60</c:v>
                </c:pt>
                <c:pt idx="1745">
                  <c:v>60</c:v>
                </c:pt>
                <c:pt idx="1746">
                  <c:v>60</c:v>
                </c:pt>
                <c:pt idx="1747">
                  <c:v>60</c:v>
                </c:pt>
                <c:pt idx="1748">
                  <c:v>60</c:v>
                </c:pt>
                <c:pt idx="1749">
                  <c:v>60</c:v>
                </c:pt>
                <c:pt idx="1750">
                  <c:v>60</c:v>
                </c:pt>
                <c:pt idx="1751">
                  <c:v>60</c:v>
                </c:pt>
                <c:pt idx="1752">
                  <c:v>60</c:v>
                </c:pt>
                <c:pt idx="1753">
                  <c:v>60</c:v>
                </c:pt>
                <c:pt idx="1754">
                  <c:v>60</c:v>
                </c:pt>
                <c:pt idx="1755">
                  <c:v>60</c:v>
                </c:pt>
                <c:pt idx="1756">
                  <c:v>60</c:v>
                </c:pt>
                <c:pt idx="1757">
                  <c:v>60</c:v>
                </c:pt>
                <c:pt idx="1758">
                  <c:v>60</c:v>
                </c:pt>
                <c:pt idx="1759">
                  <c:v>60</c:v>
                </c:pt>
                <c:pt idx="1760">
                  <c:v>60</c:v>
                </c:pt>
                <c:pt idx="1761">
                  <c:v>60</c:v>
                </c:pt>
                <c:pt idx="1762">
                  <c:v>60</c:v>
                </c:pt>
                <c:pt idx="1763">
                  <c:v>60</c:v>
                </c:pt>
                <c:pt idx="1764">
                  <c:v>60</c:v>
                </c:pt>
                <c:pt idx="1765">
                  <c:v>60</c:v>
                </c:pt>
                <c:pt idx="1766">
                  <c:v>60</c:v>
                </c:pt>
                <c:pt idx="1767">
                  <c:v>60</c:v>
                </c:pt>
                <c:pt idx="1768">
                  <c:v>60</c:v>
                </c:pt>
                <c:pt idx="1769">
                  <c:v>60</c:v>
                </c:pt>
                <c:pt idx="1770">
                  <c:v>60</c:v>
                </c:pt>
                <c:pt idx="1771">
                  <c:v>60</c:v>
                </c:pt>
                <c:pt idx="1772">
                  <c:v>60</c:v>
                </c:pt>
                <c:pt idx="1773">
                  <c:v>60</c:v>
                </c:pt>
                <c:pt idx="1774">
                  <c:v>60</c:v>
                </c:pt>
                <c:pt idx="1775">
                  <c:v>60</c:v>
                </c:pt>
                <c:pt idx="1776">
                  <c:v>60</c:v>
                </c:pt>
                <c:pt idx="1777">
                  <c:v>60</c:v>
                </c:pt>
                <c:pt idx="1778">
                  <c:v>60</c:v>
                </c:pt>
                <c:pt idx="1779">
                  <c:v>60</c:v>
                </c:pt>
                <c:pt idx="1780">
                  <c:v>60</c:v>
                </c:pt>
                <c:pt idx="1781">
                  <c:v>60</c:v>
                </c:pt>
                <c:pt idx="1782">
                  <c:v>60</c:v>
                </c:pt>
                <c:pt idx="1783">
                  <c:v>60</c:v>
                </c:pt>
                <c:pt idx="1784">
                  <c:v>60</c:v>
                </c:pt>
                <c:pt idx="1785">
                  <c:v>60</c:v>
                </c:pt>
                <c:pt idx="1786">
                  <c:v>60</c:v>
                </c:pt>
                <c:pt idx="1787">
                  <c:v>60</c:v>
                </c:pt>
                <c:pt idx="1788">
                  <c:v>60</c:v>
                </c:pt>
                <c:pt idx="1789">
                  <c:v>60</c:v>
                </c:pt>
                <c:pt idx="1790">
                  <c:v>60</c:v>
                </c:pt>
                <c:pt idx="1791">
                  <c:v>60</c:v>
                </c:pt>
                <c:pt idx="1792">
                  <c:v>60</c:v>
                </c:pt>
                <c:pt idx="1793">
                  <c:v>60</c:v>
                </c:pt>
                <c:pt idx="1794">
                  <c:v>60</c:v>
                </c:pt>
                <c:pt idx="1795">
                  <c:v>60</c:v>
                </c:pt>
                <c:pt idx="1796">
                  <c:v>60</c:v>
                </c:pt>
                <c:pt idx="1797">
                  <c:v>60</c:v>
                </c:pt>
                <c:pt idx="1798">
                  <c:v>60</c:v>
                </c:pt>
                <c:pt idx="1799">
                  <c:v>60</c:v>
                </c:pt>
                <c:pt idx="1800">
                  <c:v>60</c:v>
                </c:pt>
                <c:pt idx="1801">
                  <c:v>60</c:v>
                </c:pt>
                <c:pt idx="1802">
                  <c:v>60</c:v>
                </c:pt>
                <c:pt idx="1803">
                  <c:v>60</c:v>
                </c:pt>
                <c:pt idx="1804">
                  <c:v>60</c:v>
                </c:pt>
                <c:pt idx="1805">
                  <c:v>60</c:v>
                </c:pt>
                <c:pt idx="1806">
                  <c:v>60</c:v>
                </c:pt>
                <c:pt idx="1807">
                  <c:v>60</c:v>
                </c:pt>
                <c:pt idx="1808">
                  <c:v>60</c:v>
                </c:pt>
                <c:pt idx="1809">
                  <c:v>60</c:v>
                </c:pt>
                <c:pt idx="1810">
                  <c:v>60</c:v>
                </c:pt>
                <c:pt idx="1811">
                  <c:v>60</c:v>
                </c:pt>
                <c:pt idx="1812">
                  <c:v>60</c:v>
                </c:pt>
                <c:pt idx="1813">
                  <c:v>60</c:v>
                </c:pt>
                <c:pt idx="1814">
                  <c:v>60</c:v>
                </c:pt>
                <c:pt idx="1815">
                  <c:v>60</c:v>
                </c:pt>
                <c:pt idx="1816">
                  <c:v>60</c:v>
                </c:pt>
                <c:pt idx="1817">
                  <c:v>60</c:v>
                </c:pt>
                <c:pt idx="1818">
                  <c:v>60</c:v>
                </c:pt>
                <c:pt idx="1819">
                  <c:v>60</c:v>
                </c:pt>
                <c:pt idx="1820">
                  <c:v>60</c:v>
                </c:pt>
                <c:pt idx="1821">
                  <c:v>60</c:v>
                </c:pt>
                <c:pt idx="1822">
                  <c:v>60</c:v>
                </c:pt>
                <c:pt idx="1823">
                  <c:v>60</c:v>
                </c:pt>
                <c:pt idx="1824">
                  <c:v>60</c:v>
                </c:pt>
                <c:pt idx="1825">
                  <c:v>60</c:v>
                </c:pt>
                <c:pt idx="1826">
                  <c:v>60</c:v>
                </c:pt>
                <c:pt idx="1827">
                  <c:v>60</c:v>
                </c:pt>
                <c:pt idx="1828">
                  <c:v>60</c:v>
                </c:pt>
                <c:pt idx="1829">
                  <c:v>60</c:v>
                </c:pt>
                <c:pt idx="1830">
                  <c:v>60</c:v>
                </c:pt>
                <c:pt idx="1831">
                  <c:v>60</c:v>
                </c:pt>
                <c:pt idx="1832">
                  <c:v>60</c:v>
                </c:pt>
                <c:pt idx="1833">
                  <c:v>60</c:v>
                </c:pt>
                <c:pt idx="1834">
                  <c:v>60</c:v>
                </c:pt>
                <c:pt idx="1835">
                  <c:v>60</c:v>
                </c:pt>
                <c:pt idx="1836">
                  <c:v>60</c:v>
                </c:pt>
                <c:pt idx="1837">
                  <c:v>60</c:v>
                </c:pt>
                <c:pt idx="1838">
                  <c:v>60</c:v>
                </c:pt>
                <c:pt idx="1839">
                  <c:v>60</c:v>
                </c:pt>
                <c:pt idx="1840">
                  <c:v>60</c:v>
                </c:pt>
                <c:pt idx="1841">
                  <c:v>60</c:v>
                </c:pt>
                <c:pt idx="1842">
                  <c:v>60</c:v>
                </c:pt>
                <c:pt idx="1843">
                  <c:v>60</c:v>
                </c:pt>
                <c:pt idx="1844">
                  <c:v>60</c:v>
                </c:pt>
                <c:pt idx="1845">
                  <c:v>60</c:v>
                </c:pt>
                <c:pt idx="1846">
                  <c:v>60</c:v>
                </c:pt>
                <c:pt idx="1847">
                  <c:v>60</c:v>
                </c:pt>
                <c:pt idx="1848">
                  <c:v>60</c:v>
                </c:pt>
                <c:pt idx="1849">
                  <c:v>60</c:v>
                </c:pt>
                <c:pt idx="1850">
                  <c:v>60</c:v>
                </c:pt>
                <c:pt idx="1851">
                  <c:v>60</c:v>
                </c:pt>
                <c:pt idx="1852">
                  <c:v>60</c:v>
                </c:pt>
                <c:pt idx="1853">
                  <c:v>60</c:v>
                </c:pt>
                <c:pt idx="1854">
                  <c:v>60</c:v>
                </c:pt>
                <c:pt idx="1855">
                  <c:v>60</c:v>
                </c:pt>
                <c:pt idx="1856">
                  <c:v>60</c:v>
                </c:pt>
                <c:pt idx="1857">
                  <c:v>60</c:v>
                </c:pt>
                <c:pt idx="1858">
                  <c:v>60</c:v>
                </c:pt>
                <c:pt idx="1859">
                  <c:v>60</c:v>
                </c:pt>
                <c:pt idx="1860">
                  <c:v>60</c:v>
                </c:pt>
                <c:pt idx="1861">
                  <c:v>60</c:v>
                </c:pt>
                <c:pt idx="1862">
                  <c:v>60</c:v>
                </c:pt>
                <c:pt idx="1863">
                  <c:v>60</c:v>
                </c:pt>
                <c:pt idx="1864">
                  <c:v>60</c:v>
                </c:pt>
                <c:pt idx="1865">
                  <c:v>60</c:v>
                </c:pt>
                <c:pt idx="1866">
                  <c:v>60</c:v>
                </c:pt>
                <c:pt idx="1867">
                  <c:v>60</c:v>
                </c:pt>
                <c:pt idx="1868">
                  <c:v>60</c:v>
                </c:pt>
                <c:pt idx="1869">
                  <c:v>60</c:v>
                </c:pt>
                <c:pt idx="1870">
                  <c:v>60</c:v>
                </c:pt>
                <c:pt idx="1871">
                  <c:v>60</c:v>
                </c:pt>
                <c:pt idx="1872">
                  <c:v>60</c:v>
                </c:pt>
                <c:pt idx="1873">
                  <c:v>60</c:v>
                </c:pt>
                <c:pt idx="1874">
                  <c:v>60</c:v>
                </c:pt>
                <c:pt idx="1875">
                  <c:v>60</c:v>
                </c:pt>
                <c:pt idx="1876">
                  <c:v>60</c:v>
                </c:pt>
                <c:pt idx="1877">
                  <c:v>60</c:v>
                </c:pt>
                <c:pt idx="1878">
                  <c:v>60</c:v>
                </c:pt>
                <c:pt idx="1879">
                  <c:v>60</c:v>
                </c:pt>
                <c:pt idx="1880">
                  <c:v>60</c:v>
                </c:pt>
                <c:pt idx="1881">
                  <c:v>60</c:v>
                </c:pt>
                <c:pt idx="1882">
                  <c:v>60</c:v>
                </c:pt>
                <c:pt idx="1883">
                  <c:v>60</c:v>
                </c:pt>
                <c:pt idx="1884">
                  <c:v>60</c:v>
                </c:pt>
                <c:pt idx="1885">
                  <c:v>60</c:v>
                </c:pt>
                <c:pt idx="1886">
                  <c:v>60</c:v>
                </c:pt>
                <c:pt idx="1887">
                  <c:v>60</c:v>
                </c:pt>
                <c:pt idx="1888">
                  <c:v>60</c:v>
                </c:pt>
                <c:pt idx="1889">
                  <c:v>60</c:v>
                </c:pt>
                <c:pt idx="1890">
                  <c:v>60</c:v>
                </c:pt>
                <c:pt idx="1891">
                  <c:v>60</c:v>
                </c:pt>
                <c:pt idx="1892">
                  <c:v>60</c:v>
                </c:pt>
                <c:pt idx="1893">
                  <c:v>60</c:v>
                </c:pt>
                <c:pt idx="1894">
                  <c:v>60</c:v>
                </c:pt>
                <c:pt idx="1895">
                  <c:v>60</c:v>
                </c:pt>
                <c:pt idx="1896">
                  <c:v>60</c:v>
                </c:pt>
                <c:pt idx="1897">
                  <c:v>60</c:v>
                </c:pt>
                <c:pt idx="1898">
                  <c:v>60</c:v>
                </c:pt>
                <c:pt idx="1899">
                  <c:v>60</c:v>
                </c:pt>
                <c:pt idx="1900">
                  <c:v>60</c:v>
                </c:pt>
                <c:pt idx="1901">
                  <c:v>60</c:v>
                </c:pt>
                <c:pt idx="1902">
                  <c:v>60</c:v>
                </c:pt>
                <c:pt idx="1903">
                  <c:v>60</c:v>
                </c:pt>
                <c:pt idx="1904">
                  <c:v>60</c:v>
                </c:pt>
                <c:pt idx="1905">
                  <c:v>60</c:v>
                </c:pt>
                <c:pt idx="1906">
                  <c:v>60</c:v>
                </c:pt>
                <c:pt idx="1907">
                  <c:v>60</c:v>
                </c:pt>
                <c:pt idx="1908">
                  <c:v>60</c:v>
                </c:pt>
                <c:pt idx="1909">
                  <c:v>60</c:v>
                </c:pt>
                <c:pt idx="1910">
                  <c:v>60</c:v>
                </c:pt>
                <c:pt idx="1911">
                  <c:v>60</c:v>
                </c:pt>
                <c:pt idx="1912">
                  <c:v>60</c:v>
                </c:pt>
                <c:pt idx="1913">
                  <c:v>60</c:v>
                </c:pt>
                <c:pt idx="1914">
                  <c:v>60</c:v>
                </c:pt>
                <c:pt idx="1915">
                  <c:v>60</c:v>
                </c:pt>
                <c:pt idx="1916">
                  <c:v>60</c:v>
                </c:pt>
                <c:pt idx="1917">
                  <c:v>60</c:v>
                </c:pt>
                <c:pt idx="1918">
                  <c:v>60</c:v>
                </c:pt>
                <c:pt idx="1919">
                  <c:v>60</c:v>
                </c:pt>
                <c:pt idx="1920">
                  <c:v>60</c:v>
                </c:pt>
                <c:pt idx="1921">
                  <c:v>60</c:v>
                </c:pt>
                <c:pt idx="1922">
                  <c:v>60</c:v>
                </c:pt>
                <c:pt idx="1923">
                  <c:v>60</c:v>
                </c:pt>
                <c:pt idx="1924">
                  <c:v>60</c:v>
                </c:pt>
                <c:pt idx="1925">
                  <c:v>60</c:v>
                </c:pt>
                <c:pt idx="1926">
                  <c:v>60</c:v>
                </c:pt>
                <c:pt idx="1927">
                  <c:v>60</c:v>
                </c:pt>
                <c:pt idx="1928">
                  <c:v>60</c:v>
                </c:pt>
                <c:pt idx="1929">
                  <c:v>60</c:v>
                </c:pt>
                <c:pt idx="1930">
                  <c:v>60</c:v>
                </c:pt>
                <c:pt idx="1931">
                  <c:v>60</c:v>
                </c:pt>
                <c:pt idx="1932">
                  <c:v>60</c:v>
                </c:pt>
                <c:pt idx="1933">
                  <c:v>60</c:v>
                </c:pt>
                <c:pt idx="1934">
                  <c:v>60</c:v>
                </c:pt>
                <c:pt idx="1935">
                  <c:v>60</c:v>
                </c:pt>
                <c:pt idx="1936">
                  <c:v>60</c:v>
                </c:pt>
                <c:pt idx="1937">
                  <c:v>60</c:v>
                </c:pt>
                <c:pt idx="1938">
                  <c:v>60</c:v>
                </c:pt>
                <c:pt idx="1939">
                  <c:v>60</c:v>
                </c:pt>
                <c:pt idx="1940">
                  <c:v>60</c:v>
                </c:pt>
                <c:pt idx="1941">
                  <c:v>60</c:v>
                </c:pt>
                <c:pt idx="1942">
                  <c:v>60</c:v>
                </c:pt>
                <c:pt idx="1943">
                  <c:v>60</c:v>
                </c:pt>
                <c:pt idx="1944">
                  <c:v>60</c:v>
                </c:pt>
                <c:pt idx="1945">
                  <c:v>60</c:v>
                </c:pt>
                <c:pt idx="1946">
                  <c:v>60</c:v>
                </c:pt>
                <c:pt idx="1947">
                  <c:v>60</c:v>
                </c:pt>
                <c:pt idx="1948">
                  <c:v>60</c:v>
                </c:pt>
                <c:pt idx="1949">
                  <c:v>60</c:v>
                </c:pt>
                <c:pt idx="1950">
                  <c:v>60</c:v>
                </c:pt>
                <c:pt idx="1951">
                  <c:v>60</c:v>
                </c:pt>
                <c:pt idx="1952">
                  <c:v>60</c:v>
                </c:pt>
                <c:pt idx="1953">
                  <c:v>60</c:v>
                </c:pt>
                <c:pt idx="1954">
                  <c:v>60</c:v>
                </c:pt>
                <c:pt idx="1955">
                  <c:v>60</c:v>
                </c:pt>
                <c:pt idx="1956">
                  <c:v>60</c:v>
                </c:pt>
                <c:pt idx="1957">
                  <c:v>60</c:v>
                </c:pt>
                <c:pt idx="1958">
                  <c:v>60</c:v>
                </c:pt>
                <c:pt idx="1959">
                  <c:v>60</c:v>
                </c:pt>
                <c:pt idx="1960">
                  <c:v>60</c:v>
                </c:pt>
                <c:pt idx="1961">
                  <c:v>60</c:v>
                </c:pt>
                <c:pt idx="1962">
                  <c:v>60</c:v>
                </c:pt>
                <c:pt idx="1963">
                  <c:v>60</c:v>
                </c:pt>
                <c:pt idx="1964">
                  <c:v>60</c:v>
                </c:pt>
                <c:pt idx="1965">
                  <c:v>60</c:v>
                </c:pt>
                <c:pt idx="1966">
                  <c:v>60</c:v>
                </c:pt>
                <c:pt idx="1967">
                  <c:v>60</c:v>
                </c:pt>
                <c:pt idx="1968">
                  <c:v>60</c:v>
                </c:pt>
                <c:pt idx="1969">
                  <c:v>60</c:v>
                </c:pt>
                <c:pt idx="1970">
                  <c:v>60</c:v>
                </c:pt>
                <c:pt idx="1971">
                  <c:v>60</c:v>
                </c:pt>
                <c:pt idx="1972">
                  <c:v>60</c:v>
                </c:pt>
                <c:pt idx="1973">
                  <c:v>60</c:v>
                </c:pt>
                <c:pt idx="1974">
                  <c:v>60</c:v>
                </c:pt>
                <c:pt idx="1975">
                  <c:v>60</c:v>
                </c:pt>
                <c:pt idx="1976">
                  <c:v>60</c:v>
                </c:pt>
                <c:pt idx="1977">
                  <c:v>60</c:v>
                </c:pt>
                <c:pt idx="1978">
                  <c:v>60</c:v>
                </c:pt>
                <c:pt idx="1979">
                  <c:v>60</c:v>
                </c:pt>
                <c:pt idx="1980">
                  <c:v>60</c:v>
                </c:pt>
                <c:pt idx="1981">
                  <c:v>60</c:v>
                </c:pt>
                <c:pt idx="1982">
                  <c:v>60</c:v>
                </c:pt>
                <c:pt idx="1983">
                  <c:v>60</c:v>
                </c:pt>
                <c:pt idx="1984">
                  <c:v>60</c:v>
                </c:pt>
                <c:pt idx="1985">
                  <c:v>60</c:v>
                </c:pt>
                <c:pt idx="1986">
                  <c:v>60</c:v>
                </c:pt>
                <c:pt idx="1987">
                  <c:v>60</c:v>
                </c:pt>
                <c:pt idx="1988">
                  <c:v>60</c:v>
                </c:pt>
                <c:pt idx="1989">
                  <c:v>60</c:v>
                </c:pt>
                <c:pt idx="1990">
                  <c:v>60</c:v>
                </c:pt>
                <c:pt idx="1991">
                  <c:v>60</c:v>
                </c:pt>
                <c:pt idx="1992">
                  <c:v>60</c:v>
                </c:pt>
                <c:pt idx="1993">
                  <c:v>60</c:v>
                </c:pt>
                <c:pt idx="1994">
                  <c:v>60</c:v>
                </c:pt>
                <c:pt idx="1995">
                  <c:v>60</c:v>
                </c:pt>
                <c:pt idx="1996">
                  <c:v>60</c:v>
                </c:pt>
                <c:pt idx="1997">
                  <c:v>60</c:v>
                </c:pt>
                <c:pt idx="1998">
                  <c:v>60</c:v>
                </c:pt>
                <c:pt idx="1999">
                  <c:v>60</c:v>
                </c:pt>
                <c:pt idx="2000">
                  <c:v>60</c:v>
                </c:pt>
                <c:pt idx="2001">
                  <c:v>60</c:v>
                </c:pt>
                <c:pt idx="2002">
                  <c:v>60</c:v>
                </c:pt>
                <c:pt idx="2003">
                  <c:v>60</c:v>
                </c:pt>
                <c:pt idx="2004">
                  <c:v>60</c:v>
                </c:pt>
                <c:pt idx="2005">
                  <c:v>60</c:v>
                </c:pt>
                <c:pt idx="2006">
                  <c:v>60</c:v>
                </c:pt>
                <c:pt idx="2007">
                  <c:v>60</c:v>
                </c:pt>
                <c:pt idx="2008">
                  <c:v>60</c:v>
                </c:pt>
                <c:pt idx="2009">
                  <c:v>60</c:v>
                </c:pt>
                <c:pt idx="2010">
                  <c:v>60</c:v>
                </c:pt>
                <c:pt idx="2011">
                  <c:v>60</c:v>
                </c:pt>
                <c:pt idx="2012">
                  <c:v>60</c:v>
                </c:pt>
                <c:pt idx="2013">
                  <c:v>60</c:v>
                </c:pt>
                <c:pt idx="2014">
                  <c:v>60</c:v>
                </c:pt>
                <c:pt idx="2015">
                  <c:v>60</c:v>
                </c:pt>
                <c:pt idx="2016">
                  <c:v>60</c:v>
                </c:pt>
                <c:pt idx="2017">
                  <c:v>60</c:v>
                </c:pt>
                <c:pt idx="2018">
                  <c:v>60</c:v>
                </c:pt>
                <c:pt idx="2019">
                  <c:v>60</c:v>
                </c:pt>
                <c:pt idx="2020">
                  <c:v>60</c:v>
                </c:pt>
                <c:pt idx="2021">
                  <c:v>60</c:v>
                </c:pt>
                <c:pt idx="2022">
                  <c:v>60</c:v>
                </c:pt>
                <c:pt idx="2023">
                  <c:v>60</c:v>
                </c:pt>
                <c:pt idx="2024">
                  <c:v>60</c:v>
                </c:pt>
                <c:pt idx="2025">
                  <c:v>60</c:v>
                </c:pt>
                <c:pt idx="2026">
                  <c:v>60</c:v>
                </c:pt>
                <c:pt idx="2027">
                  <c:v>60</c:v>
                </c:pt>
                <c:pt idx="2028">
                  <c:v>60</c:v>
                </c:pt>
                <c:pt idx="2029">
                  <c:v>60</c:v>
                </c:pt>
                <c:pt idx="2030">
                  <c:v>60</c:v>
                </c:pt>
                <c:pt idx="2031">
                  <c:v>60</c:v>
                </c:pt>
                <c:pt idx="2032">
                  <c:v>60</c:v>
                </c:pt>
                <c:pt idx="2033">
                  <c:v>60</c:v>
                </c:pt>
                <c:pt idx="2034">
                  <c:v>60</c:v>
                </c:pt>
                <c:pt idx="2035">
                  <c:v>60</c:v>
                </c:pt>
                <c:pt idx="2036">
                  <c:v>60</c:v>
                </c:pt>
                <c:pt idx="2037">
                  <c:v>60</c:v>
                </c:pt>
                <c:pt idx="2038">
                  <c:v>60</c:v>
                </c:pt>
                <c:pt idx="2039">
                  <c:v>60</c:v>
                </c:pt>
                <c:pt idx="2040">
                  <c:v>60</c:v>
                </c:pt>
                <c:pt idx="2041">
                  <c:v>60</c:v>
                </c:pt>
                <c:pt idx="2042">
                  <c:v>60</c:v>
                </c:pt>
                <c:pt idx="2043">
                  <c:v>60</c:v>
                </c:pt>
                <c:pt idx="2044">
                  <c:v>60</c:v>
                </c:pt>
                <c:pt idx="2045">
                  <c:v>60</c:v>
                </c:pt>
                <c:pt idx="2046">
                  <c:v>60</c:v>
                </c:pt>
                <c:pt idx="2047">
                  <c:v>60</c:v>
                </c:pt>
                <c:pt idx="2048">
                  <c:v>60</c:v>
                </c:pt>
                <c:pt idx="2049">
                  <c:v>60</c:v>
                </c:pt>
                <c:pt idx="2050">
                  <c:v>60</c:v>
                </c:pt>
                <c:pt idx="2051">
                  <c:v>60</c:v>
                </c:pt>
                <c:pt idx="2052">
                  <c:v>60</c:v>
                </c:pt>
                <c:pt idx="2053">
                  <c:v>60</c:v>
                </c:pt>
                <c:pt idx="2054">
                  <c:v>60</c:v>
                </c:pt>
                <c:pt idx="2055">
                  <c:v>60</c:v>
                </c:pt>
                <c:pt idx="2056">
                  <c:v>60</c:v>
                </c:pt>
                <c:pt idx="2057">
                  <c:v>60</c:v>
                </c:pt>
                <c:pt idx="2058">
                  <c:v>60</c:v>
                </c:pt>
                <c:pt idx="2059">
                  <c:v>60</c:v>
                </c:pt>
                <c:pt idx="2060">
                  <c:v>60</c:v>
                </c:pt>
                <c:pt idx="2061">
                  <c:v>60</c:v>
                </c:pt>
                <c:pt idx="2062">
                  <c:v>60</c:v>
                </c:pt>
                <c:pt idx="2063">
                  <c:v>60</c:v>
                </c:pt>
                <c:pt idx="2064">
                  <c:v>60</c:v>
                </c:pt>
                <c:pt idx="2065">
                  <c:v>60</c:v>
                </c:pt>
                <c:pt idx="2066">
                  <c:v>60</c:v>
                </c:pt>
                <c:pt idx="2067">
                  <c:v>60</c:v>
                </c:pt>
                <c:pt idx="2068">
                  <c:v>60</c:v>
                </c:pt>
                <c:pt idx="2069">
                  <c:v>60</c:v>
                </c:pt>
                <c:pt idx="2070">
                  <c:v>60</c:v>
                </c:pt>
                <c:pt idx="2071">
                  <c:v>60</c:v>
                </c:pt>
                <c:pt idx="2072">
                  <c:v>60</c:v>
                </c:pt>
                <c:pt idx="2073">
                  <c:v>60</c:v>
                </c:pt>
                <c:pt idx="2074">
                  <c:v>60</c:v>
                </c:pt>
                <c:pt idx="2075">
                  <c:v>60</c:v>
                </c:pt>
                <c:pt idx="2076">
                  <c:v>60</c:v>
                </c:pt>
                <c:pt idx="2077">
                  <c:v>60</c:v>
                </c:pt>
                <c:pt idx="2078">
                  <c:v>60</c:v>
                </c:pt>
                <c:pt idx="2079">
                  <c:v>60</c:v>
                </c:pt>
                <c:pt idx="2080">
                  <c:v>60</c:v>
                </c:pt>
                <c:pt idx="2081">
                  <c:v>60</c:v>
                </c:pt>
                <c:pt idx="2082">
                  <c:v>60</c:v>
                </c:pt>
                <c:pt idx="2083">
                  <c:v>60</c:v>
                </c:pt>
                <c:pt idx="2084">
                  <c:v>60</c:v>
                </c:pt>
                <c:pt idx="2085">
                  <c:v>60</c:v>
                </c:pt>
                <c:pt idx="2086">
                  <c:v>60</c:v>
                </c:pt>
                <c:pt idx="2087">
                  <c:v>60</c:v>
                </c:pt>
                <c:pt idx="2088">
                  <c:v>60</c:v>
                </c:pt>
                <c:pt idx="2089">
                  <c:v>60</c:v>
                </c:pt>
                <c:pt idx="2090">
                  <c:v>60</c:v>
                </c:pt>
                <c:pt idx="2091">
                  <c:v>60</c:v>
                </c:pt>
                <c:pt idx="2092">
                  <c:v>60</c:v>
                </c:pt>
                <c:pt idx="2093">
                  <c:v>60</c:v>
                </c:pt>
                <c:pt idx="2094">
                  <c:v>60</c:v>
                </c:pt>
                <c:pt idx="2095">
                  <c:v>60</c:v>
                </c:pt>
                <c:pt idx="2096">
                  <c:v>60</c:v>
                </c:pt>
                <c:pt idx="2097">
                  <c:v>60</c:v>
                </c:pt>
                <c:pt idx="2098">
                  <c:v>60</c:v>
                </c:pt>
                <c:pt idx="2099">
                  <c:v>60</c:v>
                </c:pt>
                <c:pt idx="2100">
                  <c:v>60</c:v>
                </c:pt>
                <c:pt idx="2101">
                  <c:v>60</c:v>
                </c:pt>
                <c:pt idx="2102">
                  <c:v>60</c:v>
                </c:pt>
                <c:pt idx="2103">
                  <c:v>60</c:v>
                </c:pt>
                <c:pt idx="2104">
                  <c:v>60</c:v>
                </c:pt>
                <c:pt idx="2105">
                  <c:v>60</c:v>
                </c:pt>
                <c:pt idx="2106">
                  <c:v>60</c:v>
                </c:pt>
                <c:pt idx="2107">
                  <c:v>60</c:v>
                </c:pt>
                <c:pt idx="2108">
                  <c:v>60</c:v>
                </c:pt>
                <c:pt idx="2109">
                  <c:v>60</c:v>
                </c:pt>
                <c:pt idx="2110">
                  <c:v>60</c:v>
                </c:pt>
                <c:pt idx="2111">
                  <c:v>60</c:v>
                </c:pt>
                <c:pt idx="2112">
                  <c:v>60</c:v>
                </c:pt>
                <c:pt idx="2113">
                  <c:v>60</c:v>
                </c:pt>
                <c:pt idx="2114">
                  <c:v>60</c:v>
                </c:pt>
                <c:pt idx="2115">
                  <c:v>60</c:v>
                </c:pt>
                <c:pt idx="2116">
                  <c:v>60</c:v>
                </c:pt>
                <c:pt idx="2117">
                  <c:v>60</c:v>
                </c:pt>
                <c:pt idx="2118">
                  <c:v>60</c:v>
                </c:pt>
                <c:pt idx="2119">
                  <c:v>60</c:v>
                </c:pt>
                <c:pt idx="2120">
                  <c:v>60</c:v>
                </c:pt>
                <c:pt idx="2121">
                  <c:v>60</c:v>
                </c:pt>
                <c:pt idx="2122">
                  <c:v>60</c:v>
                </c:pt>
                <c:pt idx="2123">
                  <c:v>60</c:v>
                </c:pt>
                <c:pt idx="2124">
                  <c:v>60</c:v>
                </c:pt>
                <c:pt idx="2125">
                  <c:v>60</c:v>
                </c:pt>
                <c:pt idx="2126">
                  <c:v>60</c:v>
                </c:pt>
                <c:pt idx="2127">
                  <c:v>60</c:v>
                </c:pt>
                <c:pt idx="2128">
                  <c:v>60</c:v>
                </c:pt>
                <c:pt idx="2129">
                  <c:v>60</c:v>
                </c:pt>
                <c:pt idx="2130">
                  <c:v>60</c:v>
                </c:pt>
                <c:pt idx="2131">
                  <c:v>60</c:v>
                </c:pt>
                <c:pt idx="2132">
                  <c:v>60</c:v>
                </c:pt>
                <c:pt idx="2133">
                  <c:v>60</c:v>
                </c:pt>
                <c:pt idx="2134">
                  <c:v>60</c:v>
                </c:pt>
                <c:pt idx="2135">
                  <c:v>60</c:v>
                </c:pt>
                <c:pt idx="2136">
                  <c:v>60</c:v>
                </c:pt>
                <c:pt idx="2137">
                  <c:v>60</c:v>
                </c:pt>
                <c:pt idx="2138">
                  <c:v>60</c:v>
                </c:pt>
                <c:pt idx="2139">
                  <c:v>60</c:v>
                </c:pt>
                <c:pt idx="2140">
                  <c:v>60</c:v>
                </c:pt>
                <c:pt idx="2141">
                  <c:v>60</c:v>
                </c:pt>
                <c:pt idx="2142">
                  <c:v>60</c:v>
                </c:pt>
                <c:pt idx="2143">
                  <c:v>60</c:v>
                </c:pt>
                <c:pt idx="2144">
                  <c:v>60</c:v>
                </c:pt>
                <c:pt idx="2145">
                  <c:v>60</c:v>
                </c:pt>
                <c:pt idx="2146">
                  <c:v>60</c:v>
                </c:pt>
                <c:pt idx="2147">
                  <c:v>60</c:v>
                </c:pt>
                <c:pt idx="2148">
                  <c:v>60</c:v>
                </c:pt>
                <c:pt idx="2149">
                  <c:v>60</c:v>
                </c:pt>
                <c:pt idx="2150">
                  <c:v>60</c:v>
                </c:pt>
                <c:pt idx="2151">
                  <c:v>60</c:v>
                </c:pt>
                <c:pt idx="2152">
                  <c:v>60</c:v>
                </c:pt>
                <c:pt idx="2153">
                  <c:v>60</c:v>
                </c:pt>
                <c:pt idx="2154">
                  <c:v>60</c:v>
                </c:pt>
                <c:pt idx="2155">
                  <c:v>60</c:v>
                </c:pt>
                <c:pt idx="2156">
                  <c:v>60</c:v>
                </c:pt>
                <c:pt idx="2157">
                  <c:v>60</c:v>
                </c:pt>
                <c:pt idx="2158">
                  <c:v>60</c:v>
                </c:pt>
                <c:pt idx="2159">
                  <c:v>60</c:v>
                </c:pt>
                <c:pt idx="2160">
                  <c:v>60</c:v>
                </c:pt>
                <c:pt idx="2161">
                  <c:v>60</c:v>
                </c:pt>
                <c:pt idx="2162">
                  <c:v>60</c:v>
                </c:pt>
                <c:pt idx="2163">
                  <c:v>60</c:v>
                </c:pt>
                <c:pt idx="2164">
                  <c:v>60</c:v>
                </c:pt>
                <c:pt idx="2165">
                  <c:v>60</c:v>
                </c:pt>
                <c:pt idx="2166">
                  <c:v>60</c:v>
                </c:pt>
                <c:pt idx="2167">
                  <c:v>60</c:v>
                </c:pt>
                <c:pt idx="2168">
                  <c:v>60</c:v>
                </c:pt>
                <c:pt idx="2169">
                  <c:v>60</c:v>
                </c:pt>
                <c:pt idx="2170">
                  <c:v>60</c:v>
                </c:pt>
                <c:pt idx="2171">
                  <c:v>60</c:v>
                </c:pt>
                <c:pt idx="2172">
                  <c:v>60</c:v>
                </c:pt>
                <c:pt idx="2173">
                  <c:v>60</c:v>
                </c:pt>
                <c:pt idx="2174">
                  <c:v>60</c:v>
                </c:pt>
                <c:pt idx="2175">
                  <c:v>60</c:v>
                </c:pt>
                <c:pt idx="2176">
                  <c:v>60</c:v>
                </c:pt>
                <c:pt idx="2177">
                  <c:v>60</c:v>
                </c:pt>
                <c:pt idx="2178">
                  <c:v>60</c:v>
                </c:pt>
                <c:pt idx="2179">
                  <c:v>60</c:v>
                </c:pt>
                <c:pt idx="2180">
                  <c:v>60</c:v>
                </c:pt>
                <c:pt idx="2181">
                  <c:v>60</c:v>
                </c:pt>
                <c:pt idx="2182">
                  <c:v>60</c:v>
                </c:pt>
                <c:pt idx="2183">
                  <c:v>60</c:v>
                </c:pt>
                <c:pt idx="2184">
                  <c:v>60</c:v>
                </c:pt>
                <c:pt idx="2185">
                  <c:v>60</c:v>
                </c:pt>
                <c:pt idx="2186">
                  <c:v>60</c:v>
                </c:pt>
                <c:pt idx="2187">
                  <c:v>60</c:v>
                </c:pt>
                <c:pt idx="2188">
                  <c:v>60</c:v>
                </c:pt>
                <c:pt idx="2189">
                  <c:v>60</c:v>
                </c:pt>
                <c:pt idx="2190">
                  <c:v>60</c:v>
                </c:pt>
                <c:pt idx="2191">
                  <c:v>60</c:v>
                </c:pt>
                <c:pt idx="2192">
                  <c:v>60</c:v>
                </c:pt>
                <c:pt idx="2193">
                  <c:v>60</c:v>
                </c:pt>
                <c:pt idx="2194">
                  <c:v>60</c:v>
                </c:pt>
                <c:pt idx="2195">
                  <c:v>60</c:v>
                </c:pt>
                <c:pt idx="2196">
                  <c:v>60</c:v>
                </c:pt>
                <c:pt idx="2197">
                  <c:v>60</c:v>
                </c:pt>
                <c:pt idx="2198">
                  <c:v>60</c:v>
                </c:pt>
                <c:pt idx="2199">
                  <c:v>60</c:v>
                </c:pt>
                <c:pt idx="2200">
                  <c:v>60</c:v>
                </c:pt>
                <c:pt idx="2201">
                  <c:v>60</c:v>
                </c:pt>
                <c:pt idx="2202">
                  <c:v>60</c:v>
                </c:pt>
                <c:pt idx="2203">
                  <c:v>60</c:v>
                </c:pt>
                <c:pt idx="2204">
                  <c:v>60</c:v>
                </c:pt>
                <c:pt idx="2205">
                  <c:v>60</c:v>
                </c:pt>
                <c:pt idx="2206">
                  <c:v>60</c:v>
                </c:pt>
                <c:pt idx="2207">
                  <c:v>60</c:v>
                </c:pt>
                <c:pt idx="2208">
                  <c:v>60</c:v>
                </c:pt>
                <c:pt idx="2209">
                  <c:v>60</c:v>
                </c:pt>
                <c:pt idx="2210">
                  <c:v>60</c:v>
                </c:pt>
                <c:pt idx="2211">
                  <c:v>60</c:v>
                </c:pt>
                <c:pt idx="2212">
                  <c:v>60</c:v>
                </c:pt>
                <c:pt idx="2213">
                  <c:v>60</c:v>
                </c:pt>
                <c:pt idx="2214">
                  <c:v>60</c:v>
                </c:pt>
                <c:pt idx="2215">
                  <c:v>60</c:v>
                </c:pt>
                <c:pt idx="2216">
                  <c:v>60</c:v>
                </c:pt>
                <c:pt idx="2217">
                  <c:v>60</c:v>
                </c:pt>
                <c:pt idx="2218">
                  <c:v>60</c:v>
                </c:pt>
                <c:pt idx="2219">
                  <c:v>60</c:v>
                </c:pt>
                <c:pt idx="2220">
                  <c:v>60</c:v>
                </c:pt>
                <c:pt idx="2221">
                  <c:v>60</c:v>
                </c:pt>
                <c:pt idx="2222">
                  <c:v>60</c:v>
                </c:pt>
                <c:pt idx="2223">
                  <c:v>60</c:v>
                </c:pt>
                <c:pt idx="2224">
                  <c:v>60</c:v>
                </c:pt>
                <c:pt idx="2225">
                  <c:v>60</c:v>
                </c:pt>
                <c:pt idx="2226">
                  <c:v>60</c:v>
                </c:pt>
                <c:pt idx="2227">
                  <c:v>60</c:v>
                </c:pt>
                <c:pt idx="2228">
                  <c:v>60</c:v>
                </c:pt>
                <c:pt idx="2229">
                  <c:v>60</c:v>
                </c:pt>
                <c:pt idx="2230">
                  <c:v>60</c:v>
                </c:pt>
                <c:pt idx="2231">
                  <c:v>60</c:v>
                </c:pt>
                <c:pt idx="2232">
                  <c:v>60</c:v>
                </c:pt>
                <c:pt idx="2233">
                  <c:v>60</c:v>
                </c:pt>
                <c:pt idx="2234">
                  <c:v>60</c:v>
                </c:pt>
                <c:pt idx="2235">
                  <c:v>60</c:v>
                </c:pt>
                <c:pt idx="2236">
                  <c:v>60</c:v>
                </c:pt>
                <c:pt idx="2237">
                  <c:v>60</c:v>
                </c:pt>
                <c:pt idx="2238">
                  <c:v>60</c:v>
                </c:pt>
                <c:pt idx="2239">
                  <c:v>60</c:v>
                </c:pt>
                <c:pt idx="2240">
                  <c:v>60</c:v>
                </c:pt>
                <c:pt idx="2241">
                  <c:v>60</c:v>
                </c:pt>
                <c:pt idx="2242">
                  <c:v>60</c:v>
                </c:pt>
                <c:pt idx="2243">
                  <c:v>60</c:v>
                </c:pt>
                <c:pt idx="2244">
                  <c:v>60</c:v>
                </c:pt>
                <c:pt idx="2245">
                  <c:v>60</c:v>
                </c:pt>
                <c:pt idx="2246">
                  <c:v>60</c:v>
                </c:pt>
                <c:pt idx="2247">
                  <c:v>60</c:v>
                </c:pt>
                <c:pt idx="2248">
                  <c:v>60</c:v>
                </c:pt>
                <c:pt idx="2249">
                  <c:v>60</c:v>
                </c:pt>
                <c:pt idx="2250">
                  <c:v>60</c:v>
                </c:pt>
                <c:pt idx="2251">
                  <c:v>60</c:v>
                </c:pt>
                <c:pt idx="2252">
                  <c:v>60</c:v>
                </c:pt>
                <c:pt idx="2253">
                  <c:v>60</c:v>
                </c:pt>
                <c:pt idx="2254">
                  <c:v>60</c:v>
                </c:pt>
                <c:pt idx="2255">
                  <c:v>60</c:v>
                </c:pt>
                <c:pt idx="2256">
                  <c:v>60</c:v>
                </c:pt>
                <c:pt idx="2257">
                  <c:v>60</c:v>
                </c:pt>
                <c:pt idx="2258">
                  <c:v>60</c:v>
                </c:pt>
                <c:pt idx="2259">
                  <c:v>60</c:v>
                </c:pt>
                <c:pt idx="2260">
                  <c:v>60</c:v>
                </c:pt>
                <c:pt idx="2261">
                  <c:v>60</c:v>
                </c:pt>
                <c:pt idx="2262">
                  <c:v>60</c:v>
                </c:pt>
                <c:pt idx="2263">
                  <c:v>60</c:v>
                </c:pt>
                <c:pt idx="2264">
                  <c:v>60</c:v>
                </c:pt>
                <c:pt idx="2265">
                  <c:v>60</c:v>
                </c:pt>
                <c:pt idx="2266">
                  <c:v>60</c:v>
                </c:pt>
                <c:pt idx="2267">
                  <c:v>60</c:v>
                </c:pt>
                <c:pt idx="2268">
                  <c:v>60</c:v>
                </c:pt>
                <c:pt idx="2269">
                  <c:v>60</c:v>
                </c:pt>
                <c:pt idx="2270">
                  <c:v>60</c:v>
                </c:pt>
                <c:pt idx="2271">
                  <c:v>60</c:v>
                </c:pt>
                <c:pt idx="2272">
                  <c:v>60</c:v>
                </c:pt>
                <c:pt idx="2273">
                  <c:v>60</c:v>
                </c:pt>
                <c:pt idx="2274">
                  <c:v>60</c:v>
                </c:pt>
                <c:pt idx="2275">
                  <c:v>60</c:v>
                </c:pt>
                <c:pt idx="2276">
                  <c:v>60</c:v>
                </c:pt>
                <c:pt idx="2277">
                  <c:v>60</c:v>
                </c:pt>
                <c:pt idx="2278">
                  <c:v>60</c:v>
                </c:pt>
                <c:pt idx="2279">
                  <c:v>60</c:v>
                </c:pt>
                <c:pt idx="2280">
                  <c:v>60</c:v>
                </c:pt>
                <c:pt idx="2281">
                  <c:v>60</c:v>
                </c:pt>
                <c:pt idx="2282">
                  <c:v>60</c:v>
                </c:pt>
                <c:pt idx="2283">
                  <c:v>60</c:v>
                </c:pt>
                <c:pt idx="2284">
                  <c:v>60</c:v>
                </c:pt>
                <c:pt idx="2285">
                  <c:v>60</c:v>
                </c:pt>
                <c:pt idx="2286">
                  <c:v>60</c:v>
                </c:pt>
                <c:pt idx="2287">
                  <c:v>60</c:v>
                </c:pt>
                <c:pt idx="2288">
                  <c:v>60</c:v>
                </c:pt>
                <c:pt idx="2289">
                  <c:v>60</c:v>
                </c:pt>
                <c:pt idx="2290">
                  <c:v>60</c:v>
                </c:pt>
                <c:pt idx="2291">
                  <c:v>60</c:v>
                </c:pt>
                <c:pt idx="2292">
                  <c:v>60</c:v>
                </c:pt>
                <c:pt idx="2293">
                  <c:v>60</c:v>
                </c:pt>
                <c:pt idx="2294">
                  <c:v>60</c:v>
                </c:pt>
                <c:pt idx="2295">
                  <c:v>60</c:v>
                </c:pt>
                <c:pt idx="2296">
                  <c:v>60</c:v>
                </c:pt>
                <c:pt idx="2297">
                  <c:v>60</c:v>
                </c:pt>
                <c:pt idx="2298">
                  <c:v>60</c:v>
                </c:pt>
                <c:pt idx="2299">
                  <c:v>60</c:v>
                </c:pt>
                <c:pt idx="2300">
                  <c:v>60</c:v>
                </c:pt>
                <c:pt idx="2301">
                  <c:v>60</c:v>
                </c:pt>
                <c:pt idx="2302">
                  <c:v>60</c:v>
                </c:pt>
                <c:pt idx="2303">
                  <c:v>60</c:v>
                </c:pt>
                <c:pt idx="2304">
                  <c:v>60</c:v>
                </c:pt>
                <c:pt idx="2305">
                  <c:v>60</c:v>
                </c:pt>
                <c:pt idx="2306">
                  <c:v>60</c:v>
                </c:pt>
                <c:pt idx="2307">
                  <c:v>60</c:v>
                </c:pt>
                <c:pt idx="2308">
                  <c:v>60</c:v>
                </c:pt>
                <c:pt idx="2309">
                  <c:v>60</c:v>
                </c:pt>
                <c:pt idx="2310">
                  <c:v>60</c:v>
                </c:pt>
                <c:pt idx="2311">
                  <c:v>60</c:v>
                </c:pt>
                <c:pt idx="2312">
                  <c:v>60</c:v>
                </c:pt>
                <c:pt idx="2313">
                  <c:v>60</c:v>
                </c:pt>
                <c:pt idx="2314">
                  <c:v>60</c:v>
                </c:pt>
                <c:pt idx="2315">
                  <c:v>60</c:v>
                </c:pt>
                <c:pt idx="2316">
                  <c:v>60</c:v>
                </c:pt>
                <c:pt idx="2317">
                  <c:v>60</c:v>
                </c:pt>
                <c:pt idx="2318">
                  <c:v>60</c:v>
                </c:pt>
                <c:pt idx="2319">
                  <c:v>60</c:v>
                </c:pt>
                <c:pt idx="2320">
                  <c:v>60</c:v>
                </c:pt>
                <c:pt idx="2321">
                  <c:v>60</c:v>
                </c:pt>
                <c:pt idx="2322">
                  <c:v>60</c:v>
                </c:pt>
                <c:pt idx="2323">
                  <c:v>60</c:v>
                </c:pt>
                <c:pt idx="2324">
                  <c:v>60</c:v>
                </c:pt>
                <c:pt idx="2325">
                  <c:v>60</c:v>
                </c:pt>
                <c:pt idx="2326">
                  <c:v>60</c:v>
                </c:pt>
                <c:pt idx="2327">
                  <c:v>60</c:v>
                </c:pt>
                <c:pt idx="2328">
                  <c:v>60</c:v>
                </c:pt>
                <c:pt idx="2329">
                  <c:v>60</c:v>
                </c:pt>
                <c:pt idx="2330">
                  <c:v>60</c:v>
                </c:pt>
                <c:pt idx="2331">
                  <c:v>60</c:v>
                </c:pt>
                <c:pt idx="2332">
                  <c:v>60</c:v>
                </c:pt>
                <c:pt idx="2333">
                  <c:v>60</c:v>
                </c:pt>
                <c:pt idx="2334">
                  <c:v>60</c:v>
                </c:pt>
                <c:pt idx="2335">
                  <c:v>60</c:v>
                </c:pt>
                <c:pt idx="2336">
                  <c:v>60</c:v>
                </c:pt>
                <c:pt idx="2337">
                  <c:v>60</c:v>
                </c:pt>
                <c:pt idx="2338">
                  <c:v>60</c:v>
                </c:pt>
                <c:pt idx="2339">
                  <c:v>60</c:v>
                </c:pt>
                <c:pt idx="2340">
                  <c:v>60</c:v>
                </c:pt>
                <c:pt idx="2341">
                  <c:v>60</c:v>
                </c:pt>
                <c:pt idx="2342">
                  <c:v>60</c:v>
                </c:pt>
                <c:pt idx="2343">
                  <c:v>60</c:v>
                </c:pt>
                <c:pt idx="2344">
                  <c:v>60</c:v>
                </c:pt>
                <c:pt idx="2345">
                  <c:v>60</c:v>
                </c:pt>
                <c:pt idx="2346">
                  <c:v>60</c:v>
                </c:pt>
                <c:pt idx="2347">
                  <c:v>60</c:v>
                </c:pt>
                <c:pt idx="2348">
                  <c:v>60</c:v>
                </c:pt>
                <c:pt idx="2349">
                  <c:v>60</c:v>
                </c:pt>
                <c:pt idx="2350">
                  <c:v>60</c:v>
                </c:pt>
                <c:pt idx="2351">
                  <c:v>60</c:v>
                </c:pt>
                <c:pt idx="2352">
                  <c:v>60</c:v>
                </c:pt>
                <c:pt idx="2353">
                  <c:v>60</c:v>
                </c:pt>
                <c:pt idx="2354">
                  <c:v>60</c:v>
                </c:pt>
                <c:pt idx="2355">
                  <c:v>60</c:v>
                </c:pt>
                <c:pt idx="2356">
                  <c:v>60</c:v>
                </c:pt>
                <c:pt idx="2357">
                  <c:v>60</c:v>
                </c:pt>
                <c:pt idx="2358">
                  <c:v>60</c:v>
                </c:pt>
                <c:pt idx="2359">
                  <c:v>60</c:v>
                </c:pt>
                <c:pt idx="2360">
                  <c:v>60</c:v>
                </c:pt>
                <c:pt idx="2361">
                  <c:v>60</c:v>
                </c:pt>
                <c:pt idx="2362">
                  <c:v>60</c:v>
                </c:pt>
                <c:pt idx="2363">
                  <c:v>60</c:v>
                </c:pt>
                <c:pt idx="2364">
                  <c:v>60</c:v>
                </c:pt>
                <c:pt idx="2365">
                  <c:v>60</c:v>
                </c:pt>
                <c:pt idx="2366">
                  <c:v>60</c:v>
                </c:pt>
                <c:pt idx="2367">
                  <c:v>60</c:v>
                </c:pt>
                <c:pt idx="2368">
                  <c:v>60</c:v>
                </c:pt>
                <c:pt idx="2369">
                  <c:v>60</c:v>
                </c:pt>
                <c:pt idx="2370">
                  <c:v>60</c:v>
                </c:pt>
                <c:pt idx="2371">
                  <c:v>60</c:v>
                </c:pt>
                <c:pt idx="2372">
                  <c:v>60</c:v>
                </c:pt>
                <c:pt idx="2373">
                  <c:v>60</c:v>
                </c:pt>
                <c:pt idx="2374">
                  <c:v>60</c:v>
                </c:pt>
                <c:pt idx="2375">
                  <c:v>60</c:v>
                </c:pt>
                <c:pt idx="2376">
                  <c:v>60</c:v>
                </c:pt>
                <c:pt idx="2377">
                  <c:v>60</c:v>
                </c:pt>
                <c:pt idx="2378">
                  <c:v>60</c:v>
                </c:pt>
                <c:pt idx="2379">
                  <c:v>60</c:v>
                </c:pt>
                <c:pt idx="2380">
                  <c:v>60</c:v>
                </c:pt>
                <c:pt idx="2381">
                  <c:v>60</c:v>
                </c:pt>
                <c:pt idx="2382">
                  <c:v>60</c:v>
                </c:pt>
                <c:pt idx="2383">
                  <c:v>60</c:v>
                </c:pt>
                <c:pt idx="2384">
                  <c:v>60</c:v>
                </c:pt>
                <c:pt idx="2385">
                  <c:v>60</c:v>
                </c:pt>
                <c:pt idx="2386">
                  <c:v>60</c:v>
                </c:pt>
                <c:pt idx="2387">
                  <c:v>60</c:v>
                </c:pt>
                <c:pt idx="2388">
                  <c:v>60</c:v>
                </c:pt>
                <c:pt idx="2389">
                  <c:v>60</c:v>
                </c:pt>
                <c:pt idx="2390">
                  <c:v>60</c:v>
                </c:pt>
                <c:pt idx="2391">
                  <c:v>60</c:v>
                </c:pt>
                <c:pt idx="2392">
                  <c:v>60</c:v>
                </c:pt>
                <c:pt idx="2393">
                  <c:v>60</c:v>
                </c:pt>
                <c:pt idx="2394">
                  <c:v>60</c:v>
                </c:pt>
                <c:pt idx="2395">
                  <c:v>60</c:v>
                </c:pt>
                <c:pt idx="2396">
                  <c:v>60</c:v>
                </c:pt>
                <c:pt idx="2397">
                  <c:v>60</c:v>
                </c:pt>
                <c:pt idx="2398">
                  <c:v>60</c:v>
                </c:pt>
                <c:pt idx="2399">
                  <c:v>60</c:v>
                </c:pt>
                <c:pt idx="2400">
                  <c:v>60</c:v>
                </c:pt>
                <c:pt idx="2401">
                  <c:v>60</c:v>
                </c:pt>
                <c:pt idx="2402">
                  <c:v>60</c:v>
                </c:pt>
                <c:pt idx="2403">
                  <c:v>60</c:v>
                </c:pt>
                <c:pt idx="2404">
                  <c:v>60</c:v>
                </c:pt>
                <c:pt idx="2405">
                  <c:v>60</c:v>
                </c:pt>
                <c:pt idx="2406">
                  <c:v>60</c:v>
                </c:pt>
                <c:pt idx="2407">
                  <c:v>60</c:v>
                </c:pt>
                <c:pt idx="2408">
                  <c:v>60</c:v>
                </c:pt>
                <c:pt idx="2409">
                  <c:v>60</c:v>
                </c:pt>
                <c:pt idx="2410">
                  <c:v>60</c:v>
                </c:pt>
                <c:pt idx="2411">
                  <c:v>60</c:v>
                </c:pt>
                <c:pt idx="2412">
                  <c:v>60</c:v>
                </c:pt>
                <c:pt idx="2413">
                  <c:v>60</c:v>
                </c:pt>
                <c:pt idx="2414">
                  <c:v>60</c:v>
                </c:pt>
                <c:pt idx="2415">
                  <c:v>60</c:v>
                </c:pt>
                <c:pt idx="2416">
                  <c:v>60</c:v>
                </c:pt>
                <c:pt idx="2417">
                  <c:v>60</c:v>
                </c:pt>
                <c:pt idx="2418">
                  <c:v>60</c:v>
                </c:pt>
                <c:pt idx="2419">
                  <c:v>60</c:v>
                </c:pt>
                <c:pt idx="2420">
                  <c:v>60</c:v>
                </c:pt>
                <c:pt idx="2421">
                  <c:v>60</c:v>
                </c:pt>
                <c:pt idx="2422">
                  <c:v>60</c:v>
                </c:pt>
                <c:pt idx="2423">
                  <c:v>60</c:v>
                </c:pt>
                <c:pt idx="2424">
                  <c:v>60</c:v>
                </c:pt>
                <c:pt idx="2425">
                  <c:v>60</c:v>
                </c:pt>
                <c:pt idx="2426">
                  <c:v>60</c:v>
                </c:pt>
                <c:pt idx="2427">
                  <c:v>60</c:v>
                </c:pt>
                <c:pt idx="2428">
                  <c:v>60</c:v>
                </c:pt>
                <c:pt idx="2429">
                  <c:v>60</c:v>
                </c:pt>
                <c:pt idx="2430">
                  <c:v>60</c:v>
                </c:pt>
                <c:pt idx="2431">
                  <c:v>60</c:v>
                </c:pt>
                <c:pt idx="2432">
                  <c:v>60</c:v>
                </c:pt>
                <c:pt idx="2433">
                  <c:v>60</c:v>
                </c:pt>
                <c:pt idx="2434">
                  <c:v>60</c:v>
                </c:pt>
                <c:pt idx="2435">
                  <c:v>60</c:v>
                </c:pt>
                <c:pt idx="2436">
                  <c:v>60</c:v>
                </c:pt>
                <c:pt idx="2437">
                  <c:v>60</c:v>
                </c:pt>
                <c:pt idx="2438">
                  <c:v>60</c:v>
                </c:pt>
                <c:pt idx="2439">
                  <c:v>60</c:v>
                </c:pt>
                <c:pt idx="2440">
                  <c:v>60</c:v>
                </c:pt>
                <c:pt idx="2441">
                  <c:v>60</c:v>
                </c:pt>
                <c:pt idx="2442">
                  <c:v>60</c:v>
                </c:pt>
                <c:pt idx="2443">
                  <c:v>60</c:v>
                </c:pt>
                <c:pt idx="2444">
                  <c:v>60</c:v>
                </c:pt>
                <c:pt idx="2445">
                  <c:v>60</c:v>
                </c:pt>
                <c:pt idx="2446">
                  <c:v>60</c:v>
                </c:pt>
                <c:pt idx="2447">
                  <c:v>60</c:v>
                </c:pt>
                <c:pt idx="2448">
                  <c:v>60</c:v>
                </c:pt>
                <c:pt idx="2449">
                  <c:v>60</c:v>
                </c:pt>
                <c:pt idx="2450">
                  <c:v>60</c:v>
                </c:pt>
                <c:pt idx="2451">
                  <c:v>60</c:v>
                </c:pt>
                <c:pt idx="2452">
                  <c:v>60</c:v>
                </c:pt>
                <c:pt idx="2453">
                  <c:v>60</c:v>
                </c:pt>
                <c:pt idx="2454">
                  <c:v>60</c:v>
                </c:pt>
                <c:pt idx="2455">
                  <c:v>60</c:v>
                </c:pt>
                <c:pt idx="2456">
                  <c:v>60</c:v>
                </c:pt>
                <c:pt idx="2457">
                  <c:v>60</c:v>
                </c:pt>
                <c:pt idx="2458">
                  <c:v>60</c:v>
                </c:pt>
                <c:pt idx="2459">
                  <c:v>60</c:v>
                </c:pt>
                <c:pt idx="2460">
                  <c:v>60</c:v>
                </c:pt>
                <c:pt idx="2461">
                  <c:v>60</c:v>
                </c:pt>
                <c:pt idx="2462">
                  <c:v>60</c:v>
                </c:pt>
                <c:pt idx="2463">
                  <c:v>60</c:v>
                </c:pt>
                <c:pt idx="2464">
                  <c:v>60</c:v>
                </c:pt>
                <c:pt idx="2465">
                  <c:v>60</c:v>
                </c:pt>
                <c:pt idx="2466">
                  <c:v>60</c:v>
                </c:pt>
                <c:pt idx="2467">
                  <c:v>60</c:v>
                </c:pt>
                <c:pt idx="2468">
                  <c:v>60</c:v>
                </c:pt>
                <c:pt idx="2469">
                  <c:v>60</c:v>
                </c:pt>
                <c:pt idx="2470">
                  <c:v>60</c:v>
                </c:pt>
                <c:pt idx="2471">
                  <c:v>60</c:v>
                </c:pt>
                <c:pt idx="2472">
                  <c:v>60</c:v>
                </c:pt>
                <c:pt idx="2473">
                  <c:v>60</c:v>
                </c:pt>
                <c:pt idx="2474">
                  <c:v>60</c:v>
                </c:pt>
                <c:pt idx="2475">
                  <c:v>60</c:v>
                </c:pt>
                <c:pt idx="2476">
                  <c:v>60</c:v>
                </c:pt>
                <c:pt idx="2477">
                  <c:v>60</c:v>
                </c:pt>
                <c:pt idx="2478">
                  <c:v>60</c:v>
                </c:pt>
                <c:pt idx="2479">
                  <c:v>60</c:v>
                </c:pt>
                <c:pt idx="2480">
                  <c:v>60</c:v>
                </c:pt>
                <c:pt idx="2481">
                  <c:v>60</c:v>
                </c:pt>
                <c:pt idx="2482">
                  <c:v>60</c:v>
                </c:pt>
                <c:pt idx="2483">
                  <c:v>60</c:v>
                </c:pt>
                <c:pt idx="2484">
                  <c:v>60</c:v>
                </c:pt>
                <c:pt idx="2485">
                  <c:v>60</c:v>
                </c:pt>
                <c:pt idx="2486">
                  <c:v>60</c:v>
                </c:pt>
                <c:pt idx="2487">
                  <c:v>60</c:v>
                </c:pt>
                <c:pt idx="2488">
                  <c:v>60</c:v>
                </c:pt>
                <c:pt idx="2489">
                  <c:v>60</c:v>
                </c:pt>
                <c:pt idx="2490">
                  <c:v>60</c:v>
                </c:pt>
                <c:pt idx="2491">
                  <c:v>60</c:v>
                </c:pt>
                <c:pt idx="2492">
                  <c:v>60</c:v>
                </c:pt>
                <c:pt idx="2493">
                  <c:v>60</c:v>
                </c:pt>
                <c:pt idx="2494">
                  <c:v>60</c:v>
                </c:pt>
                <c:pt idx="2495">
                  <c:v>60</c:v>
                </c:pt>
                <c:pt idx="2496">
                  <c:v>60</c:v>
                </c:pt>
                <c:pt idx="2497">
                  <c:v>60</c:v>
                </c:pt>
                <c:pt idx="2498">
                  <c:v>60</c:v>
                </c:pt>
                <c:pt idx="2499">
                  <c:v>60</c:v>
                </c:pt>
                <c:pt idx="2500">
                  <c:v>60</c:v>
                </c:pt>
                <c:pt idx="2501">
                  <c:v>60</c:v>
                </c:pt>
                <c:pt idx="2502">
                  <c:v>60</c:v>
                </c:pt>
                <c:pt idx="2503">
                  <c:v>60</c:v>
                </c:pt>
                <c:pt idx="2504">
                  <c:v>60</c:v>
                </c:pt>
                <c:pt idx="2505">
                  <c:v>60</c:v>
                </c:pt>
                <c:pt idx="2506">
                  <c:v>60</c:v>
                </c:pt>
                <c:pt idx="2507">
                  <c:v>60</c:v>
                </c:pt>
                <c:pt idx="2508">
                  <c:v>60</c:v>
                </c:pt>
                <c:pt idx="2509">
                  <c:v>60</c:v>
                </c:pt>
                <c:pt idx="2510">
                  <c:v>60</c:v>
                </c:pt>
                <c:pt idx="2511">
                  <c:v>60</c:v>
                </c:pt>
                <c:pt idx="2512">
                  <c:v>60</c:v>
                </c:pt>
                <c:pt idx="2513">
                  <c:v>60</c:v>
                </c:pt>
                <c:pt idx="2514">
                  <c:v>60</c:v>
                </c:pt>
                <c:pt idx="2515">
                  <c:v>60</c:v>
                </c:pt>
                <c:pt idx="2516">
                  <c:v>60</c:v>
                </c:pt>
                <c:pt idx="2517">
                  <c:v>60</c:v>
                </c:pt>
                <c:pt idx="2518">
                  <c:v>60</c:v>
                </c:pt>
                <c:pt idx="2519">
                  <c:v>60</c:v>
                </c:pt>
                <c:pt idx="2520">
                  <c:v>60</c:v>
                </c:pt>
                <c:pt idx="2521">
                  <c:v>60</c:v>
                </c:pt>
                <c:pt idx="2522">
                  <c:v>60</c:v>
                </c:pt>
                <c:pt idx="2523">
                  <c:v>60</c:v>
                </c:pt>
                <c:pt idx="2524">
                  <c:v>60</c:v>
                </c:pt>
                <c:pt idx="2525">
                  <c:v>60</c:v>
                </c:pt>
                <c:pt idx="2526">
                  <c:v>60</c:v>
                </c:pt>
                <c:pt idx="2527">
                  <c:v>60</c:v>
                </c:pt>
                <c:pt idx="2528">
                  <c:v>60</c:v>
                </c:pt>
                <c:pt idx="2529">
                  <c:v>60</c:v>
                </c:pt>
                <c:pt idx="2530">
                  <c:v>60</c:v>
                </c:pt>
                <c:pt idx="2531">
                  <c:v>60</c:v>
                </c:pt>
                <c:pt idx="2532">
                  <c:v>60</c:v>
                </c:pt>
                <c:pt idx="2533">
                  <c:v>60</c:v>
                </c:pt>
                <c:pt idx="2534">
                  <c:v>60</c:v>
                </c:pt>
                <c:pt idx="2535">
                  <c:v>60</c:v>
                </c:pt>
                <c:pt idx="2536">
                  <c:v>60</c:v>
                </c:pt>
                <c:pt idx="2537">
                  <c:v>60</c:v>
                </c:pt>
                <c:pt idx="2538">
                  <c:v>60</c:v>
                </c:pt>
                <c:pt idx="2539">
                  <c:v>60</c:v>
                </c:pt>
                <c:pt idx="2540">
                  <c:v>60</c:v>
                </c:pt>
                <c:pt idx="2541">
                  <c:v>60</c:v>
                </c:pt>
                <c:pt idx="2542">
                  <c:v>60</c:v>
                </c:pt>
                <c:pt idx="2543">
                  <c:v>60</c:v>
                </c:pt>
                <c:pt idx="2544">
                  <c:v>60</c:v>
                </c:pt>
                <c:pt idx="2545">
                  <c:v>60</c:v>
                </c:pt>
                <c:pt idx="2546">
                  <c:v>60</c:v>
                </c:pt>
                <c:pt idx="2547">
                  <c:v>60</c:v>
                </c:pt>
                <c:pt idx="2548">
                  <c:v>60</c:v>
                </c:pt>
                <c:pt idx="2549">
                  <c:v>60</c:v>
                </c:pt>
                <c:pt idx="2550">
                  <c:v>60</c:v>
                </c:pt>
                <c:pt idx="2551">
                  <c:v>60</c:v>
                </c:pt>
                <c:pt idx="2552">
                  <c:v>60</c:v>
                </c:pt>
                <c:pt idx="2553">
                  <c:v>60</c:v>
                </c:pt>
                <c:pt idx="2554">
                  <c:v>60</c:v>
                </c:pt>
                <c:pt idx="2555">
                  <c:v>60</c:v>
                </c:pt>
                <c:pt idx="2556">
                  <c:v>60</c:v>
                </c:pt>
                <c:pt idx="2557">
                  <c:v>60</c:v>
                </c:pt>
                <c:pt idx="2558">
                  <c:v>60</c:v>
                </c:pt>
                <c:pt idx="2559">
                  <c:v>60</c:v>
                </c:pt>
                <c:pt idx="2560">
                  <c:v>60</c:v>
                </c:pt>
                <c:pt idx="2561">
                  <c:v>60</c:v>
                </c:pt>
                <c:pt idx="2562">
                  <c:v>60</c:v>
                </c:pt>
                <c:pt idx="2563">
                  <c:v>60</c:v>
                </c:pt>
                <c:pt idx="2564">
                  <c:v>60</c:v>
                </c:pt>
                <c:pt idx="2565">
                  <c:v>60</c:v>
                </c:pt>
                <c:pt idx="2566">
                  <c:v>60</c:v>
                </c:pt>
                <c:pt idx="2567">
                  <c:v>60</c:v>
                </c:pt>
                <c:pt idx="2568">
                  <c:v>60</c:v>
                </c:pt>
                <c:pt idx="2569">
                  <c:v>60</c:v>
                </c:pt>
                <c:pt idx="2570">
                  <c:v>60</c:v>
                </c:pt>
                <c:pt idx="2571">
                  <c:v>60</c:v>
                </c:pt>
                <c:pt idx="2572">
                  <c:v>60</c:v>
                </c:pt>
                <c:pt idx="2573">
                  <c:v>60</c:v>
                </c:pt>
                <c:pt idx="2574">
                  <c:v>60</c:v>
                </c:pt>
                <c:pt idx="2575">
                  <c:v>60</c:v>
                </c:pt>
                <c:pt idx="2576">
                  <c:v>60</c:v>
                </c:pt>
                <c:pt idx="2577">
                  <c:v>60</c:v>
                </c:pt>
                <c:pt idx="2578">
                  <c:v>60</c:v>
                </c:pt>
                <c:pt idx="2579">
                  <c:v>60</c:v>
                </c:pt>
                <c:pt idx="2580">
                  <c:v>60</c:v>
                </c:pt>
                <c:pt idx="2581">
                  <c:v>60</c:v>
                </c:pt>
                <c:pt idx="2582">
                  <c:v>60</c:v>
                </c:pt>
                <c:pt idx="2583">
                  <c:v>60</c:v>
                </c:pt>
                <c:pt idx="2584">
                  <c:v>60</c:v>
                </c:pt>
                <c:pt idx="2585">
                  <c:v>60</c:v>
                </c:pt>
                <c:pt idx="2586">
                  <c:v>60</c:v>
                </c:pt>
                <c:pt idx="2587">
                  <c:v>60</c:v>
                </c:pt>
                <c:pt idx="2588">
                  <c:v>60</c:v>
                </c:pt>
                <c:pt idx="2589">
                  <c:v>60</c:v>
                </c:pt>
                <c:pt idx="2590">
                  <c:v>60</c:v>
                </c:pt>
                <c:pt idx="2591">
                  <c:v>60</c:v>
                </c:pt>
                <c:pt idx="2592">
                  <c:v>60</c:v>
                </c:pt>
                <c:pt idx="2593">
                  <c:v>60</c:v>
                </c:pt>
                <c:pt idx="2594">
                  <c:v>60</c:v>
                </c:pt>
                <c:pt idx="2595">
                  <c:v>60</c:v>
                </c:pt>
                <c:pt idx="2596">
                  <c:v>60</c:v>
                </c:pt>
                <c:pt idx="2597">
                  <c:v>60</c:v>
                </c:pt>
                <c:pt idx="2598">
                  <c:v>60</c:v>
                </c:pt>
                <c:pt idx="2599">
                  <c:v>60</c:v>
                </c:pt>
                <c:pt idx="2600">
                  <c:v>60</c:v>
                </c:pt>
                <c:pt idx="2601">
                  <c:v>60</c:v>
                </c:pt>
                <c:pt idx="2602">
                  <c:v>60</c:v>
                </c:pt>
                <c:pt idx="2603">
                  <c:v>60</c:v>
                </c:pt>
                <c:pt idx="2604">
                  <c:v>60</c:v>
                </c:pt>
                <c:pt idx="2605">
                  <c:v>60</c:v>
                </c:pt>
                <c:pt idx="2606">
                  <c:v>60</c:v>
                </c:pt>
                <c:pt idx="2607">
                  <c:v>60</c:v>
                </c:pt>
                <c:pt idx="2608">
                  <c:v>60</c:v>
                </c:pt>
                <c:pt idx="2609">
                  <c:v>60</c:v>
                </c:pt>
                <c:pt idx="2610">
                  <c:v>60</c:v>
                </c:pt>
                <c:pt idx="2611">
                  <c:v>60</c:v>
                </c:pt>
                <c:pt idx="2612">
                  <c:v>60</c:v>
                </c:pt>
                <c:pt idx="2613">
                  <c:v>60</c:v>
                </c:pt>
                <c:pt idx="2614">
                  <c:v>60</c:v>
                </c:pt>
                <c:pt idx="2615">
                  <c:v>60</c:v>
                </c:pt>
                <c:pt idx="2616">
                  <c:v>60</c:v>
                </c:pt>
                <c:pt idx="2617">
                  <c:v>60</c:v>
                </c:pt>
                <c:pt idx="2618">
                  <c:v>60</c:v>
                </c:pt>
                <c:pt idx="2619">
                  <c:v>60</c:v>
                </c:pt>
                <c:pt idx="2620">
                  <c:v>60</c:v>
                </c:pt>
                <c:pt idx="2621">
                  <c:v>60</c:v>
                </c:pt>
                <c:pt idx="2622">
                  <c:v>60</c:v>
                </c:pt>
                <c:pt idx="2623">
                  <c:v>60</c:v>
                </c:pt>
                <c:pt idx="2624">
                  <c:v>60</c:v>
                </c:pt>
                <c:pt idx="2625">
                  <c:v>60</c:v>
                </c:pt>
                <c:pt idx="2626">
                  <c:v>60</c:v>
                </c:pt>
                <c:pt idx="2627">
                  <c:v>60</c:v>
                </c:pt>
                <c:pt idx="2628">
                  <c:v>60</c:v>
                </c:pt>
                <c:pt idx="2629">
                  <c:v>60</c:v>
                </c:pt>
                <c:pt idx="2630">
                  <c:v>60</c:v>
                </c:pt>
                <c:pt idx="2631">
                  <c:v>60</c:v>
                </c:pt>
                <c:pt idx="2632">
                  <c:v>60</c:v>
                </c:pt>
                <c:pt idx="2633">
                  <c:v>60</c:v>
                </c:pt>
                <c:pt idx="2634">
                  <c:v>60</c:v>
                </c:pt>
                <c:pt idx="2635">
                  <c:v>60</c:v>
                </c:pt>
                <c:pt idx="2636">
                  <c:v>60</c:v>
                </c:pt>
                <c:pt idx="2637">
                  <c:v>60</c:v>
                </c:pt>
                <c:pt idx="2638">
                  <c:v>60</c:v>
                </c:pt>
                <c:pt idx="2639">
                  <c:v>60</c:v>
                </c:pt>
                <c:pt idx="2640">
                  <c:v>60</c:v>
                </c:pt>
                <c:pt idx="2641">
                  <c:v>60</c:v>
                </c:pt>
                <c:pt idx="2642">
                  <c:v>60</c:v>
                </c:pt>
                <c:pt idx="2643">
                  <c:v>60</c:v>
                </c:pt>
                <c:pt idx="2644">
                  <c:v>60</c:v>
                </c:pt>
                <c:pt idx="2645">
                  <c:v>60</c:v>
                </c:pt>
                <c:pt idx="2646">
                  <c:v>60</c:v>
                </c:pt>
                <c:pt idx="2647">
                  <c:v>60</c:v>
                </c:pt>
                <c:pt idx="2648">
                  <c:v>60</c:v>
                </c:pt>
                <c:pt idx="2649">
                  <c:v>60</c:v>
                </c:pt>
                <c:pt idx="2650">
                  <c:v>60</c:v>
                </c:pt>
                <c:pt idx="2651">
                  <c:v>60</c:v>
                </c:pt>
                <c:pt idx="2652">
                  <c:v>60</c:v>
                </c:pt>
                <c:pt idx="2653">
                  <c:v>60</c:v>
                </c:pt>
                <c:pt idx="2654">
                  <c:v>60</c:v>
                </c:pt>
                <c:pt idx="2655">
                  <c:v>60</c:v>
                </c:pt>
                <c:pt idx="2656">
                  <c:v>60</c:v>
                </c:pt>
                <c:pt idx="2657">
                  <c:v>60</c:v>
                </c:pt>
                <c:pt idx="2658">
                  <c:v>60</c:v>
                </c:pt>
                <c:pt idx="2659">
                  <c:v>60</c:v>
                </c:pt>
                <c:pt idx="2660">
                  <c:v>60</c:v>
                </c:pt>
                <c:pt idx="2661">
                  <c:v>60</c:v>
                </c:pt>
                <c:pt idx="2662">
                  <c:v>60</c:v>
                </c:pt>
                <c:pt idx="2663">
                  <c:v>60</c:v>
                </c:pt>
                <c:pt idx="2664">
                  <c:v>60</c:v>
                </c:pt>
                <c:pt idx="2665">
                  <c:v>60</c:v>
                </c:pt>
                <c:pt idx="2666">
                  <c:v>60</c:v>
                </c:pt>
                <c:pt idx="2667">
                  <c:v>60</c:v>
                </c:pt>
                <c:pt idx="2668">
                  <c:v>60</c:v>
                </c:pt>
                <c:pt idx="2669">
                  <c:v>60</c:v>
                </c:pt>
                <c:pt idx="2670">
                  <c:v>60</c:v>
                </c:pt>
                <c:pt idx="2671">
                  <c:v>60</c:v>
                </c:pt>
                <c:pt idx="2672">
                  <c:v>60</c:v>
                </c:pt>
                <c:pt idx="2673">
                  <c:v>60</c:v>
                </c:pt>
                <c:pt idx="2674">
                  <c:v>60</c:v>
                </c:pt>
                <c:pt idx="2675">
                  <c:v>60</c:v>
                </c:pt>
                <c:pt idx="2676">
                  <c:v>60</c:v>
                </c:pt>
                <c:pt idx="2677">
                  <c:v>60</c:v>
                </c:pt>
                <c:pt idx="2678">
                  <c:v>60</c:v>
                </c:pt>
                <c:pt idx="2679">
                  <c:v>60</c:v>
                </c:pt>
                <c:pt idx="2680">
                  <c:v>60</c:v>
                </c:pt>
                <c:pt idx="2681">
                  <c:v>60</c:v>
                </c:pt>
                <c:pt idx="2682">
                  <c:v>60</c:v>
                </c:pt>
                <c:pt idx="2683">
                  <c:v>60</c:v>
                </c:pt>
                <c:pt idx="2684">
                  <c:v>60</c:v>
                </c:pt>
                <c:pt idx="2685">
                  <c:v>60</c:v>
                </c:pt>
                <c:pt idx="2686">
                  <c:v>60</c:v>
                </c:pt>
                <c:pt idx="2687">
                  <c:v>60</c:v>
                </c:pt>
                <c:pt idx="2688">
                  <c:v>60</c:v>
                </c:pt>
                <c:pt idx="2689">
                  <c:v>60</c:v>
                </c:pt>
                <c:pt idx="2690">
                  <c:v>60</c:v>
                </c:pt>
                <c:pt idx="2691">
                  <c:v>60</c:v>
                </c:pt>
                <c:pt idx="2692">
                  <c:v>60</c:v>
                </c:pt>
                <c:pt idx="2693">
                  <c:v>60</c:v>
                </c:pt>
                <c:pt idx="2694">
                  <c:v>60</c:v>
                </c:pt>
                <c:pt idx="2695">
                  <c:v>60</c:v>
                </c:pt>
                <c:pt idx="2696">
                  <c:v>60</c:v>
                </c:pt>
                <c:pt idx="2697">
                  <c:v>60</c:v>
                </c:pt>
                <c:pt idx="2698">
                  <c:v>60</c:v>
                </c:pt>
                <c:pt idx="2699">
                  <c:v>60</c:v>
                </c:pt>
                <c:pt idx="2700">
                  <c:v>60</c:v>
                </c:pt>
                <c:pt idx="2701">
                  <c:v>60</c:v>
                </c:pt>
                <c:pt idx="2702">
                  <c:v>60</c:v>
                </c:pt>
                <c:pt idx="2703">
                  <c:v>60</c:v>
                </c:pt>
                <c:pt idx="2704">
                  <c:v>60</c:v>
                </c:pt>
                <c:pt idx="2705">
                  <c:v>60</c:v>
                </c:pt>
                <c:pt idx="2706">
                  <c:v>60</c:v>
                </c:pt>
                <c:pt idx="2707">
                  <c:v>60</c:v>
                </c:pt>
                <c:pt idx="2708">
                  <c:v>60</c:v>
                </c:pt>
                <c:pt idx="2709">
                  <c:v>60</c:v>
                </c:pt>
                <c:pt idx="2710">
                  <c:v>60</c:v>
                </c:pt>
                <c:pt idx="2711">
                  <c:v>60</c:v>
                </c:pt>
                <c:pt idx="2712">
                  <c:v>60</c:v>
                </c:pt>
                <c:pt idx="2713">
                  <c:v>60</c:v>
                </c:pt>
                <c:pt idx="2714">
                  <c:v>60</c:v>
                </c:pt>
                <c:pt idx="2715">
                  <c:v>60</c:v>
                </c:pt>
                <c:pt idx="2716">
                  <c:v>60</c:v>
                </c:pt>
                <c:pt idx="2717">
                  <c:v>60</c:v>
                </c:pt>
                <c:pt idx="2718">
                  <c:v>60</c:v>
                </c:pt>
                <c:pt idx="2719">
                  <c:v>60</c:v>
                </c:pt>
                <c:pt idx="2720">
                  <c:v>60</c:v>
                </c:pt>
                <c:pt idx="2721">
                  <c:v>60</c:v>
                </c:pt>
                <c:pt idx="2722">
                  <c:v>60</c:v>
                </c:pt>
                <c:pt idx="2723">
                  <c:v>60</c:v>
                </c:pt>
                <c:pt idx="2724">
                  <c:v>60</c:v>
                </c:pt>
                <c:pt idx="2725">
                  <c:v>60</c:v>
                </c:pt>
                <c:pt idx="2726">
                  <c:v>60</c:v>
                </c:pt>
                <c:pt idx="2727">
                  <c:v>60</c:v>
                </c:pt>
                <c:pt idx="2728">
                  <c:v>60</c:v>
                </c:pt>
                <c:pt idx="2729">
                  <c:v>60</c:v>
                </c:pt>
                <c:pt idx="2730">
                  <c:v>60</c:v>
                </c:pt>
                <c:pt idx="2731">
                  <c:v>60</c:v>
                </c:pt>
                <c:pt idx="2732">
                  <c:v>60</c:v>
                </c:pt>
                <c:pt idx="2733">
                  <c:v>60</c:v>
                </c:pt>
                <c:pt idx="2734">
                  <c:v>60</c:v>
                </c:pt>
                <c:pt idx="2735">
                  <c:v>60</c:v>
                </c:pt>
                <c:pt idx="2736">
                  <c:v>60</c:v>
                </c:pt>
                <c:pt idx="2737">
                  <c:v>60</c:v>
                </c:pt>
                <c:pt idx="2738">
                  <c:v>60</c:v>
                </c:pt>
                <c:pt idx="2739">
                  <c:v>60</c:v>
                </c:pt>
                <c:pt idx="2740">
                  <c:v>60</c:v>
                </c:pt>
                <c:pt idx="2741">
                  <c:v>60</c:v>
                </c:pt>
                <c:pt idx="2742">
                  <c:v>60</c:v>
                </c:pt>
                <c:pt idx="2743">
                  <c:v>60</c:v>
                </c:pt>
                <c:pt idx="2744">
                  <c:v>60</c:v>
                </c:pt>
                <c:pt idx="2745">
                  <c:v>60</c:v>
                </c:pt>
                <c:pt idx="2746">
                  <c:v>60</c:v>
                </c:pt>
                <c:pt idx="2747">
                  <c:v>60</c:v>
                </c:pt>
                <c:pt idx="2748">
                  <c:v>60</c:v>
                </c:pt>
                <c:pt idx="2749">
                  <c:v>60</c:v>
                </c:pt>
                <c:pt idx="2750">
                  <c:v>60</c:v>
                </c:pt>
                <c:pt idx="2751">
                  <c:v>60</c:v>
                </c:pt>
                <c:pt idx="2752">
                  <c:v>60</c:v>
                </c:pt>
                <c:pt idx="2753">
                  <c:v>60</c:v>
                </c:pt>
                <c:pt idx="2754">
                  <c:v>60</c:v>
                </c:pt>
                <c:pt idx="2755">
                  <c:v>60</c:v>
                </c:pt>
                <c:pt idx="2756">
                  <c:v>60</c:v>
                </c:pt>
                <c:pt idx="2757">
                  <c:v>60</c:v>
                </c:pt>
                <c:pt idx="2758">
                  <c:v>60</c:v>
                </c:pt>
                <c:pt idx="2759">
                  <c:v>60</c:v>
                </c:pt>
                <c:pt idx="2760">
                  <c:v>60</c:v>
                </c:pt>
                <c:pt idx="2761">
                  <c:v>60</c:v>
                </c:pt>
                <c:pt idx="2762">
                  <c:v>60</c:v>
                </c:pt>
                <c:pt idx="2763">
                  <c:v>60</c:v>
                </c:pt>
                <c:pt idx="2764">
                  <c:v>60</c:v>
                </c:pt>
                <c:pt idx="2765">
                  <c:v>60</c:v>
                </c:pt>
                <c:pt idx="2766">
                  <c:v>60</c:v>
                </c:pt>
                <c:pt idx="2767">
                  <c:v>60</c:v>
                </c:pt>
                <c:pt idx="2768">
                  <c:v>60</c:v>
                </c:pt>
                <c:pt idx="2769">
                  <c:v>60</c:v>
                </c:pt>
                <c:pt idx="2770">
                  <c:v>60</c:v>
                </c:pt>
                <c:pt idx="2771">
                  <c:v>60</c:v>
                </c:pt>
                <c:pt idx="2772">
                  <c:v>60</c:v>
                </c:pt>
                <c:pt idx="2773">
                  <c:v>60</c:v>
                </c:pt>
                <c:pt idx="2774">
                  <c:v>60</c:v>
                </c:pt>
                <c:pt idx="2775">
                  <c:v>60</c:v>
                </c:pt>
                <c:pt idx="2776">
                  <c:v>60</c:v>
                </c:pt>
                <c:pt idx="2777">
                  <c:v>60</c:v>
                </c:pt>
                <c:pt idx="2778">
                  <c:v>60</c:v>
                </c:pt>
                <c:pt idx="2779">
                  <c:v>60</c:v>
                </c:pt>
                <c:pt idx="2780">
                  <c:v>60</c:v>
                </c:pt>
                <c:pt idx="2781">
                  <c:v>60</c:v>
                </c:pt>
                <c:pt idx="2782">
                  <c:v>60</c:v>
                </c:pt>
                <c:pt idx="2783">
                  <c:v>60</c:v>
                </c:pt>
                <c:pt idx="2784">
                  <c:v>60</c:v>
                </c:pt>
                <c:pt idx="2785">
                  <c:v>60</c:v>
                </c:pt>
                <c:pt idx="2786">
                  <c:v>60</c:v>
                </c:pt>
                <c:pt idx="2787">
                  <c:v>60</c:v>
                </c:pt>
                <c:pt idx="2788">
                  <c:v>60</c:v>
                </c:pt>
                <c:pt idx="2789">
                  <c:v>60</c:v>
                </c:pt>
                <c:pt idx="2790">
                  <c:v>60</c:v>
                </c:pt>
                <c:pt idx="2791">
                  <c:v>60</c:v>
                </c:pt>
                <c:pt idx="2792">
                  <c:v>60</c:v>
                </c:pt>
                <c:pt idx="2793">
                  <c:v>60</c:v>
                </c:pt>
                <c:pt idx="2794">
                  <c:v>60</c:v>
                </c:pt>
                <c:pt idx="2795">
                  <c:v>60</c:v>
                </c:pt>
                <c:pt idx="2796">
                  <c:v>60</c:v>
                </c:pt>
                <c:pt idx="2797">
                  <c:v>60</c:v>
                </c:pt>
                <c:pt idx="2798">
                  <c:v>60</c:v>
                </c:pt>
                <c:pt idx="2799">
                  <c:v>60</c:v>
                </c:pt>
                <c:pt idx="2800">
                  <c:v>60</c:v>
                </c:pt>
                <c:pt idx="2801">
                  <c:v>60</c:v>
                </c:pt>
                <c:pt idx="2802">
                  <c:v>60</c:v>
                </c:pt>
                <c:pt idx="2803">
                  <c:v>60</c:v>
                </c:pt>
                <c:pt idx="2804">
                  <c:v>60</c:v>
                </c:pt>
                <c:pt idx="2805">
                  <c:v>60</c:v>
                </c:pt>
                <c:pt idx="2806">
                  <c:v>60</c:v>
                </c:pt>
                <c:pt idx="2807">
                  <c:v>60</c:v>
                </c:pt>
                <c:pt idx="2808">
                  <c:v>60</c:v>
                </c:pt>
                <c:pt idx="2809">
                  <c:v>60</c:v>
                </c:pt>
                <c:pt idx="2810">
                  <c:v>60</c:v>
                </c:pt>
                <c:pt idx="2811">
                  <c:v>60</c:v>
                </c:pt>
                <c:pt idx="2812">
                  <c:v>60</c:v>
                </c:pt>
                <c:pt idx="2813">
                  <c:v>60</c:v>
                </c:pt>
                <c:pt idx="2814">
                  <c:v>60</c:v>
                </c:pt>
                <c:pt idx="2815">
                  <c:v>60</c:v>
                </c:pt>
                <c:pt idx="2816">
                  <c:v>60</c:v>
                </c:pt>
                <c:pt idx="2817">
                  <c:v>60</c:v>
                </c:pt>
                <c:pt idx="2818">
                  <c:v>60</c:v>
                </c:pt>
                <c:pt idx="2819">
                  <c:v>60</c:v>
                </c:pt>
                <c:pt idx="2820">
                  <c:v>60</c:v>
                </c:pt>
                <c:pt idx="2821">
                  <c:v>60</c:v>
                </c:pt>
                <c:pt idx="2822">
                  <c:v>60</c:v>
                </c:pt>
                <c:pt idx="2823">
                  <c:v>60</c:v>
                </c:pt>
                <c:pt idx="2824">
                  <c:v>60</c:v>
                </c:pt>
                <c:pt idx="2825">
                  <c:v>60</c:v>
                </c:pt>
                <c:pt idx="2826">
                  <c:v>60</c:v>
                </c:pt>
                <c:pt idx="2827">
                  <c:v>60</c:v>
                </c:pt>
                <c:pt idx="2828">
                  <c:v>60</c:v>
                </c:pt>
                <c:pt idx="2829">
                  <c:v>60</c:v>
                </c:pt>
                <c:pt idx="2830">
                  <c:v>60</c:v>
                </c:pt>
                <c:pt idx="2831">
                  <c:v>60</c:v>
                </c:pt>
                <c:pt idx="2832">
                  <c:v>60</c:v>
                </c:pt>
                <c:pt idx="2833">
                  <c:v>60</c:v>
                </c:pt>
                <c:pt idx="2834">
                  <c:v>60</c:v>
                </c:pt>
                <c:pt idx="2835">
                  <c:v>60</c:v>
                </c:pt>
                <c:pt idx="2836">
                  <c:v>60</c:v>
                </c:pt>
                <c:pt idx="2837">
                  <c:v>60</c:v>
                </c:pt>
                <c:pt idx="2838">
                  <c:v>60</c:v>
                </c:pt>
                <c:pt idx="2839">
                  <c:v>60</c:v>
                </c:pt>
                <c:pt idx="2840">
                  <c:v>60</c:v>
                </c:pt>
                <c:pt idx="2841">
                  <c:v>60</c:v>
                </c:pt>
                <c:pt idx="2842">
                  <c:v>60</c:v>
                </c:pt>
                <c:pt idx="2843">
                  <c:v>60</c:v>
                </c:pt>
                <c:pt idx="2844">
                  <c:v>60</c:v>
                </c:pt>
                <c:pt idx="2845">
                  <c:v>60</c:v>
                </c:pt>
                <c:pt idx="2846">
                  <c:v>60</c:v>
                </c:pt>
                <c:pt idx="2847">
                  <c:v>60</c:v>
                </c:pt>
                <c:pt idx="2848">
                  <c:v>60</c:v>
                </c:pt>
                <c:pt idx="2849">
                  <c:v>60</c:v>
                </c:pt>
                <c:pt idx="2850">
                  <c:v>60</c:v>
                </c:pt>
                <c:pt idx="2851">
                  <c:v>60</c:v>
                </c:pt>
                <c:pt idx="2852">
                  <c:v>60</c:v>
                </c:pt>
                <c:pt idx="2853">
                  <c:v>60</c:v>
                </c:pt>
                <c:pt idx="2854">
                  <c:v>60</c:v>
                </c:pt>
                <c:pt idx="2855">
                  <c:v>60</c:v>
                </c:pt>
                <c:pt idx="2856">
                  <c:v>60</c:v>
                </c:pt>
                <c:pt idx="2857">
                  <c:v>60</c:v>
                </c:pt>
                <c:pt idx="2858">
                  <c:v>60</c:v>
                </c:pt>
                <c:pt idx="2859">
                  <c:v>60</c:v>
                </c:pt>
                <c:pt idx="2860">
                  <c:v>60</c:v>
                </c:pt>
                <c:pt idx="2861">
                  <c:v>60</c:v>
                </c:pt>
                <c:pt idx="2862">
                  <c:v>60</c:v>
                </c:pt>
                <c:pt idx="2863">
                  <c:v>60</c:v>
                </c:pt>
                <c:pt idx="2864">
                  <c:v>60</c:v>
                </c:pt>
                <c:pt idx="2865">
                  <c:v>60</c:v>
                </c:pt>
                <c:pt idx="2866">
                  <c:v>60</c:v>
                </c:pt>
                <c:pt idx="2867">
                  <c:v>60</c:v>
                </c:pt>
                <c:pt idx="2868">
                  <c:v>60</c:v>
                </c:pt>
                <c:pt idx="2869">
                  <c:v>60</c:v>
                </c:pt>
                <c:pt idx="2870">
                  <c:v>60</c:v>
                </c:pt>
                <c:pt idx="2871">
                  <c:v>60</c:v>
                </c:pt>
                <c:pt idx="2872">
                  <c:v>60</c:v>
                </c:pt>
                <c:pt idx="2873">
                  <c:v>60</c:v>
                </c:pt>
                <c:pt idx="2874">
                  <c:v>60</c:v>
                </c:pt>
                <c:pt idx="2875">
                  <c:v>60</c:v>
                </c:pt>
                <c:pt idx="2876">
                  <c:v>60</c:v>
                </c:pt>
                <c:pt idx="2877">
                  <c:v>60</c:v>
                </c:pt>
                <c:pt idx="2878">
                  <c:v>60</c:v>
                </c:pt>
                <c:pt idx="2879">
                  <c:v>60</c:v>
                </c:pt>
                <c:pt idx="2880">
                  <c:v>60</c:v>
                </c:pt>
                <c:pt idx="2881">
                  <c:v>60</c:v>
                </c:pt>
                <c:pt idx="2882">
                  <c:v>60</c:v>
                </c:pt>
                <c:pt idx="2883">
                  <c:v>60</c:v>
                </c:pt>
                <c:pt idx="2884">
                  <c:v>60</c:v>
                </c:pt>
                <c:pt idx="2885">
                  <c:v>60</c:v>
                </c:pt>
                <c:pt idx="2886">
                  <c:v>60</c:v>
                </c:pt>
                <c:pt idx="2887">
                  <c:v>60</c:v>
                </c:pt>
                <c:pt idx="2888">
                  <c:v>60</c:v>
                </c:pt>
                <c:pt idx="2889">
                  <c:v>60</c:v>
                </c:pt>
                <c:pt idx="2890">
                  <c:v>60</c:v>
                </c:pt>
                <c:pt idx="2891">
                  <c:v>60</c:v>
                </c:pt>
                <c:pt idx="2892">
                  <c:v>60</c:v>
                </c:pt>
                <c:pt idx="2893">
                  <c:v>60</c:v>
                </c:pt>
                <c:pt idx="2894">
                  <c:v>60</c:v>
                </c:pt>
                <c:pt idx="2895">
                  <c:v>60</c:v>
                </c:pt>
                <c:pt idx="2896">
                  <c:v>60</c:v>
                </c:pt>
                <c:pt idx="2897">
                  <c:v>60</c:v>
                </c:pt>
                <c:pt idx="2898">
                  <c:v>60</c:v>
                </c:pt>
                <c:pt idx="2899">
                  <c:v>60</c:v>
                </c:pt>
                <c:pt idx="2900">
                  <c:v>60</c:v>
                </c:pt>
                <c:pt idx="2901">
                  <c:v>60</c:v>
                </c:pt>
                <c:pt idx="2902">
                  <c:v>60</c:v>
                </c:pt>
                <c:pt idx="2903">
                  <c:v>60</c:v>
                </c:pt>
                <c:pt idx="2904">
                  <c:v>60</c:v>
                </c:pt>
                <c:pt idx="2905">
                  <c:v>60</c:v>
                </c:pt>
                <c:pt idx="2906">
                  <c:v>60</c:v>
                </c:pt>
                <c:pt idx="2907">
                  <c:v>60</c:v>
                </c:pt>
                <c:pt idx="2908">
                  <c:v>60</c:v>
                </c:pt>
                <c:pt idx="2909">
                  <c:v>60</c:v>
                </c:pt>
                <c:pt idx="2910">
                  <c:v>60</c:v>
                </c:pt>
                <c:pt idx="2911">
                  <c:v>60</c:v>
                </c:pt>
                <c:pt idx="2912">
                  <c:v>60</c:v>
                </c:pt>
                <c:pt idx="2913">
                  <c:v>60</c:v>
                </c:pt>
                <c:pt idx="2914">
                  <c:v>60</c:v>
                </c:pt>
                <c:pt idx="2915">
                  <c:v>60</c:v>
                </c:pt>
                <c:pt idx="2916">
                  <c:v>60</c:v>
                </c:pt>
                <c:pt idx="2917">
                  <c:v>60</c:v>
                </c:pt>
                <c:pt idx="2918">
                  <c:v>60</c:v>
                </c:pt>
                <c:pt idx="2919">
                  <c:v>60</c:v>
                </c:pt>
                <c:pt idx="2920">
                  <c:v>60</c:v>
                </c:pt>
                <c:pt idx="2921">
                  <c:v>60</c:v>
                </c:pt>
                <c:pt idx="2922">
                  <c:v>60</c:v>
                </c:pt>
                <c:pt idx="2923">
                  <c:v>60</c:v>
                </c:pt>
                <c:pt idx="2924">
                  <c:v>60</c:v>
                </c:pt>
                <c:pt idx="2925">
                  <c:v>60</c:v>
                </c:pt>
                <c:pt idx="2926">
                  <c:v>60</c:v>
                </c:pt>
                <c:pt idx="2927">
                  <c:v>60</c:v>
                </c:pt>
                <c:pt idx="2928">
                  <c:v>60</c:v>
                </c:pt>
                <c:pt idx="2929">
                  <c:v>60</c:v>
                </c:pt>
                <c:pt idx="2930">
                  <c:v>60</c:v>
                </c:pt>
                <c:pt idx="2931">
                  <c:v>60</c:v>
                </c:pt>
                <c:pt idx="2932">
                  <c:v>60</c:v>
                </c:pt>
                <c:pt idx="2933">
                  <c:v>60</c:v>
                </c:pt>
                <c:pt idx="2934">
                  <c:v>60</c:v>
                </c:pt>
                <c:pt idx="2935">
                  <c:v>60</c:v>
                </c:pt>
                <c:pt idx="2936">
                  <c:v>60</c:v>
                </c:pt>
                <c:pt idx="2937">
                  <c:v>60</c:v>
                </c:pt>
                <c:pt idx="2938">
                  <c:v>60</c:v>
                </c:pt>
                <c:pt idx="2939">
                  <c:v>60</c:v>
                </c:pt>
                <c:pt idx="2940">
                  <c:v>60</c:v>
                </c:pt>
                <c:pt idx="2941">
                  <c:v>60</c:v>
                </c:pt>
                <c:pt idx="2942">
                  <c:v>60</c:v>
                </c:pt>
                <c:pt idx="2943">
                  <c:v>60</c:v>
                </c:pt>
                <c:pt idx="2944">
                  <c:v>60</c:v>
                </c:pt>
                <c:pt idx="2945">
                  <c:v>60</c:v>
                </c:pt>
                <c:pt idx="2946">
                  <c:v>60</c:v>
                </c:pt>
                <c:pt idx="2947">
                  <c:v>60</c:v>
                </c:pt>
                <c:pt idx="2948">
                  <c:v>60</c:v>
                </c:pt>
                <c:pt idx="2949">
                  <c:v>60</c:v>
                </c:pt>
                <c:pt idx="2950">
                  <c:v>60</c:v>
                </c:pt>
                <c:pt idx="2951">
                  <c:v>60</c:v>
                </c:pt>
                <c:pt idx="2952">
                  <c:v>60</c:v>
                </c:pt>
                <c:pt idx="2953">
                  <c:v>60</c:v>
                </c:pt>
                <c:pt idx="2954">
                  <c:v>60</c:v>
                </c:pt>
                <c:pt idx="2955">
                  <c:v>60</c:v>
                </c:pt>
                <c:pt idx="2956">
                  <c:v>60</c:v>
                </c:pt>
                <c:pt idx="2957">
                  <c:v>60</c:v>
                </c:pt>
                <c:pt idx="2958">
                  <c:v>60</c:v>
                </c:pt>
                <c:pt idx="2959">
                  <c:v>60</c:v>
                </c:pt>
                <c:pt idx="2960">
                  <c:v>60</c:v>
                </c:pt>
                <c:pt idx="2961">
                  <c:v>60</c:v>
                </c:pt>
                <c:pt idx="2962">
                  <c:v>60</c:v>
                </c:pt>
                <c:pt idx="2963">
                  <c:v>60</c:v>
                </c:pt>
                <c:pt idx="2964">
                  <c:v>60</c:v>
                </c:pt>
                <c:pt idx="2965">
                  <c:v>60</c:v>
                </c:pt>
                <c:pt idx="2966">
                  <c:v>60</c:v>
                </c:pt>
                <c:pt idx="2967">
                  <c:v>60</c:v>
                </c:pt>
                <c:pt idx="2968">
                  <c:v>60</c:v>
                </c:pt>
                <c:pt idx="2969">
                  <c:v>60</c:v>
                </c:pt>
                <c:pt idx="2970">
                  <c:v>60</c:v>
                </c:pt>
                <c:pt idx="2971">
                  <c:v>60</c:v>
                </c:pt>
                <c:pt idx="2972">
                  <c:v>60</c:v>
                </c:pt>
                <c:pt idx="2973">
                  <c:v>60</c:v>
                </c:pt>
                <c:pt idx="2974">
                  <c:v>60</c:v>
                </c:pt>
                <c:pt idx="2975">
                  <c:v>60</c:v>
                </c:pt>
                <c:pt idx="2976">
                  <c:v>60</c:v>
                </c:pt>
                <c:pt idx="2977">
                  <c:v>60</c:v>
                </c:pt>
                <c:pt idx="2978">
                  <c:v>60</c:v>
                </c:pt>
                <c:pt idx="2979">
                  <c:v>60</c:v>
                </c:pt>
                <c:pt idx="2980">
                  <c:v>60</c:v>
                </c:pt>
                <c:pt idx="2981">
                  <c:v>60</c:v>
                </c:pt>
                <c:pt idx="2982">
                  <c:v>60</c:v>
                </c:pt>
                <c:pt idx="2983">
                  <c:v>60</c:v>
                </c:pt>
                <c:pt idx="2984">
                  <c:v>60</c:v>
                </c:pt>
                <c:pt idx="2985">
                  <c:v>60</c:v>
                </c:pt>
                <c:pt idx="2986">
                  <c:v>60</c:v>
                </c:pt>
                <c:pt idx="2987">
                  <c:v>60</c:v>
                </c:pt>
                <c:pt idx="2988">
                  <c:v>60</c:v>
                </c:pt>
                <c:pt idx="2989">
                  <c:v>60</c:v>
                </c:pt>
                <c:pt idx="2990">
                  <c:v>60</c:v>
                </c:pt>
                <c:pt idx="2991">
                  <c:v>60</c:v>
                </c:pt>
                <c:pt idx="2992">
                  <c:v>60</c:v>
                </c:pt>
                <c:pt idx="2993">
                  <c:v>60</c:v>
                </c:pt>
                <c:pt idx="2994">
                  <c:v>60</c:v>
                </c:pt>
                <c:pt idx="2995">
                  <c:v>60</c:v>
                </c:pt>
                <c:pt idx="2996">
                  <c:v>60</c:v>
                </c:pt>
                <c:pt idx="2997">
                  <c:v>60</c:v>
                </c:pt>
                <c:pt idx="2998">
                  <c:v>60</c:v>
                </c:pt>
                <c:pt idx="2999">
                  <c:v>60</c:v>
                </c:pt>
                <c:pt idx="3000">
                  <c:v>60</c:v>
                </c:pt>
                <c:pt idx="3001">
                  <c:v>60</c:v>
                </c:pt>
                <c:pt idx="3002">
                  <c:v>60</c:v>
                </c:pt>
                <c:pt idx="3003">
                  <c:v>60</c:v>
                </c:pt>
                <c:pt idx="3004">
                  <c:v>60</c:v>
                </c:pt>
                <c:pt idx="3005">
                  <c:v>60</c:v>
                </c:pt>
                <c:pt idx="3006">
                  <c:v>60</c:v>
                </c:pt>
                <c:pt idx="3007">
                  <c:v>60</c:v>
                </c:pt>
                <c:pt idx="3008">
                  <c:v>60</c:v>
                </c:pt>
                <c:pt idx="3009">
                  <c:v>60</c:v>
                </c:pt>
                <c:pt idx="3010">
                  <c:v>60</c:v>
                </c:pt>
                <c:pt idx="3011">
                  <c:v>60</c:v>
                </c:pt>
                <c:pt idx="3012">
                  <c:v>60</c:v>
                </c:pt>
                <c:pt idx="3013">
                  <c:v>60</c:v>
                </c:pt>
                <c:pt idx="3014">
                  <c:v>60</c:v>
                </c:pt>
                <c:pt idx="3015">
                  <c:v>60</c:v>
                </c:pt>
                <c:pt idx="3016">
                  <c:v>60</c:v>
                </c:pt>
                <c:pt idx="3017">
                  <c:v>60</c:v>
                </c:pt>
                <c:pt idx="3018">
                  <c:v>60</c:v>
                </c:pt>
                <c:pt idx="3019">
                  <c:v>60</c:v>
                </c:pt>
                <c:pt idx="3020">
                  <c:v>60</c:v>
                </c:pt>
                <c:pt idx="3021">
                  <c:v>60</c:v>
                </c:pt>
                <c:pt idx="3022">
                  <c:v>60</c:v>
                </c:pt>
                <c:pt idx="3023">
                  <c:v>60</c:v>
                </c:pt>
                <c:pt idx="3024">
                  <c:v>60</c:v>
                </c:pt>
                <c:pt idx="3025">
                  <c:v>60</c:v>
                </c:pt>
                <c:pt idx="3026">
                  <c:v>60</c:v>
                </c:pt>
                <c:pt idx="3027">
                  <c:v>60</c:v>
                </c:pt>
                <c:pt idx="3028">
                  <c:v>60</c:v>
                </c:pt>
                <c:pt idx="3029">
                  <c:v>60</c:v>
                </c:pt>
                <c:pt idx="3030">
                  <c:v>60</c:v>
                </c:pt>
                <c:pt idx="3031">
                  <c:v>60</c:v>
                </c:pt>
                <c:pt idx="3032">
                  <c:v>60</c:v>
                </c:pt>
                <c:pt idx="3033">
                  <c:v>60</c:v>
                </c:pt>
                <c:pt idx="3034">
                  <c:v>60</c:v>
                </c:pt>
                <c:pt idx="3035">
                  <c:v>60</c:v>
                </c:pt>
                <c:pt idx="3036">
                  <c:v>60</c:v>
                </c:pt>
                <c:pt idx="3037">
                  <c:v>60</c:v>
                </c:pt>
                <c:pt idx="3038">
                  <c:v>60</c:v>
                </c:pt>
                <c:pt idx="3039">
                  <c:v>60</c:v>
                </c:pt>
                <c:pt idx="3040">
                  <c:v>60</c:v>
                </c:pt>
                <c:pt idx="3041">
                  <c:v>60</c:v>
                </c:pt>
                <c:pt idx="3042">
                  <c:v>60</c:v>
                </c:pt>
                <c:pt idx="3043">
                  <c:v>60</c:v>
                </c:pt>
                <c:pt idx="3044">
                  <c:v>60</c:v>
                </c:pt>
                <c:pt idx="3045">
                  <c:v>60</c:v>
                </c:pt>
                <c:pt idx="3046">
                  <c:v>60</c:v>
                </c:pt>
                <c:pt idx="3047">
                  <c:v>60</c:v>
                </c:pt>
                <c:pt idx="3048">
                  <c:v>60</c:v>
                </c:pt>
                <c:pt idx="3049">
                  <c:v>60</c:v>
                </c:pt>
                <c:pt idx="3050">
                  <c:v>60</c:v>
                </c:pt>
                <c:pt idx="3051">
                  <c:v>60</c:v>
                </c:pt>
                <c:pt idx="3052">
                  <c:v>60</c:v>
                </c:pt>
                <c:pt idx="3053">
                  <c:v>60</c:v>
                </c:pt>
                <c:pt idx="3054">
                  <c:v>60</c:v>
                </c:pt>
                <c:pt idx="3055">
                  <c:v>60</c:v>
                </c:pt>
                <c:pt idx="3056">
                  <c:v>60</c:v>
                </c:pt>
                <c:pt idx="3057">
                  <c:v>60</c:v>
                </c:pt>
                <c:pt idx="3058">
                  <c:v>60</c:v>
                </c:pt>
                <c:pt idx="3059">
                  <c:v>60</c:v>
                </c:pt>
                <c:pt idx="3060">
                  <c:v>60</c:v>
                </c:pt>
                <c:pt idx="3061">
                  <c:v>60</c:v>
                </c:pt>
                <c:pt idx="3062">
                  <c:v>60</c:v>
                </c:pt>
                <c:pt idx="3063">
                  <c:v>60</c:v>
                </c:pt>
                <c:pt idx="3064">
                  <c:v>60</c:v>
                </c:pt>
                <c:pt idx="3065">
                  <c:v>60</c:v>
                </c:pt>
                <c:pt idx="3066">
                  <c:v>60</c:v>
                </c:pt>
                <c:pt idx="3067">
                  <c:v>60</c:v>
                </c:pt>
                <c:pt idx="3068">
                  <c:v>60</c:v>
                </c:pt>
                <c:pt idx="3069">
                  <c:v>60</c:v>
                </c:pt>
                <c:pt idx="3070">
                  <c:v>60</c:v>
                </c:pt>
                <c:pt idx="3071">
                  <c:v>60</c:v>
                </c:pt>
                <c:pt idx="3072">
                  <c:v>60</c:v>
                </c:pt>
                <c:pt idx="3073">
                  <c:v>60</c:v>
                </c:pt>
                <c:pt idx="3074">
                  <c:v>60</c:v>
                </c:pt>
                <c:pt idx="3075">
                  <c:v>60</c:v>
                </c:pt>
                <c:pt idx="3076">
                  <c:v>60</c:v>
                </c:pt>
                <c:pt idx="3077">
                  <c:v>60</c:v>
                </c:pt>
                <c:pt idx="3078">
                  <c:v>60</c:v>
                </c:pt>
                <c:pt idx="3079">
                  <c:v>60</c:v>
                </c:pt>
                <c:pt idx="3080">
                  <c:v>60</c:v>
                </c:pt>
                <c:pt idx="3081">
                  <c:v>60</c:v>
                </c:pt>
                <c:pt idx="3082">
                  <c:v>60</c:v>
                </c:pt>
                <c:pt idx="3083">
                  <c:v>60</c:v>
                </c:pt>
                <c:pt idx="3084">
                  <c:v>60</c:v>
                </c:pt>
                <c:pt idx="3085">
                  <c:v>60</c:v>
                </c:pt>
                <c:pt idx="3086">
                  <c:v>60</c:v>
                </c:pt>
                <c:pt idx="3087">
                  <c:v>60</c:v>
                </c:pt>
                <c:pt idx="3088">
                  <c:v>60</c:v>
                </c:pt>
                <c:pt idx="3089">
                  <c:v>60</c:v>
                </c:pt>
                <c:pt idx="3090">
                  <c:v>60</c:v>
                </c:pt>
                <c:pt idx="3091">
                  <c:v>60</c:v>
                </c:pt>
                <c:pt idx="3092">
                  <c:v>60</c:v>
                </c:pt>
                <c:pt idx="3093">
                  <c:v>60</c:v>
                </c:pt>
                <c:pt idx="3094">
                  <c:v>60</c:v>
                </c:pt>
                <c:pt idx="3095">
                  <c:v>60</c:v>
                </c:pt>
                <c:pt idx="3096">
                  <c:v>60</c:v>
                </c:pt>
                <c:pt idx="3097">
                  <c:v>60</c:v>
                </c:pt>
                <c:pt idx="3098">
                  <c:v>60</c:v>
                </c:pt>
                <c:pt idx="3099">
                  <c:v>60</c:v>
                </c:pt>
                <c:pt idx="3100">
                  <c:v>60</c:v>
                </c:pt>
                <c:pt idx="3101">
                  <c:v>60</c:v>
                </c:pt>
                <c:pt idx="3102">
                  <c:v>60</c:v>
                </c:pt>
                <c:pt idx="3103">
                  <c:v>60</c:v>
                </c:pt>
                <c:pt idx="3104">
                  <c:v>60</c:v>
                </c:pt>
                <c:pt idx="3105">
                  <c:v>60</c:v>
                </c:pt>
                <c:pt idx="3106">
                  <c:v>60</c:v>
                </c:pt>
                <c:pt idx="3107">
                  <c:v>60</c:v>
                </c:pt>
                <c:pt idx="3108">
                  <c:v>60</c:v>
                </c:pt>
                <c:pt idx="3109">
                  <c:v>60</c:v>
                </c:pt>
                <c:pt idx="3110">
                  <c:v>60</c:v>
                </c:pt>
                <c:pt idx="3111">
                  <c:v>60</c:v>
                </c:pt>
                <c:pt idx="3112">
                  <c:v>60</c:v>
                </c:pt>
                <c:pt idx="3113">
                  <c:v>60</c:v>
                </c:pt>
                <c:pt idx="3114">
                  <c:v>60</c:v>
                </c:pt>
                <c:pt idx="3115">
                  <c:v>60</c:v>
                </c:pt>
                <c:pt idx="3116">
                  <c:v>60</c:v>
                </c:pt>
                <c:pt idx="3117">
                  <c:v>60</c:v>
                </c:pt>
                <c:pt idx="3118">
                  <c:v>60</c:v>
                </c:pt>
                <c:pt idx="3119">
                  <c:v>60</c:v>
                </c:pt>
                <c:pt idx="3120">
                  <c:v>60</c:v>
                </c:pt>
                <c:pt idx="3121">
                  <c:v>60</c:v>
                </c:pt>
                <c:pt idx="3122">
                  <c:v>60</c:v>
                </c:pt>
                <c:pt idx="3123">
                  <c:v>60</c:v>
                </c:pt>
                <c:pt idx="3124">
                  <c:v>60</c:v>
                </c:pt>
                <c:pt idx="3125">
                  <c:v>60</c:v>
                </c:pt>
                <c:pt idx="3126">
                  <c:v>60</c:v>
                </c:pt>
                <c:pt idx="3127">
                  <c:v>60</c:v>
                </c:pt>
                <c:pt idx="3128">
                  <c:v>60</c:v>
                </c:pt>
                <c:pt idx="3129">
                  <c:v>60</c:v>
                </c:pt>
                <c:pt idx="3130">
                  <c:v>60</c:v>
                </c:pt>
                <c:pt idx="3131">
                  <c:v>60</c:v>
                </c:pt>
                <c:pt idx="3132">
                  <c:v>60</c:v>
                </c:pt>
                <c:pt idx="3133">
                  <c:v>60</c:v>
                </c:pt>
                <c:pt idx="3134">
                  <c:v>60</c:v>
                </c:pt>
                <c:pt idx="3135">
                  <c:v>60</c:v>
                </c:pt>
                <c:pt idx="3136">
                  <c:v>60</c:v>
                </c:pt>
                <c:pt idx="3137">
                  <c:v>60</c:v>
                </c:pt>
                <c:pt idx="3138">
                  <c:v>60</c:v>
                </c:pt>
                <c:pt idx="3139">
                  <c:v>60</c:v>
                </c:pt>
                <c:pt idx="3140">
                  <c:v>60</c:v>
                </c:pt>
                <c:pt idx="3141">
                  <c:v>60</c:v>
                </c:pt>
                <c:pt idx="3142">
                  <c:v>60</c:v>
                </c:pt>
                <c:pt idx="3143">
                  <c:v>60</c:v>
                </c:pt>
                <c:pt idx="3144">
                  <c:v>60</c:v>
                </c:pt>
                <c:pt idx="3145">
                  <c:v>60</c:v>
                </c:pt>
                <c:pt idx="3146">
                  <c:v>60</c:v>
                </c:pt>
                <c:pt idx="3147">
                  <c:v>60</c:v>
                </c:pt>
                <c:pt idx="3148">
                  <c:v>60</c:v>
                </c:pt>
                <c:pt idx="3149">
                  <c:v>60</c:v>
                </c:pt>
                <c:pt idx="3150">
                  <c:v>60</c:v>
                </c:pt>
                <c:pt idx="3151">
                  <c:v>60</c:v>
                </c:pt>
                <c:pt idx="3152">
                  <c:v>60</c:v>
                </c:pt>
                <c:pt idx="3153">
                  <c:v>60</c:v>
                </c:pt>
                <c:pt idx="3154">
                  <c:v>60</c:v>
                </c:pt>
                <c:pt idx="3155">
                  <c:v>60</c:v>
                </c:pt>
                <c:pt idx="3156">
                  <c:v>60</c:v>
                </c:pt>
                <c:pt idx="3157">
                  <c:v>60</c:v>
                </c:pt>
                <c:pt idx="3158">
                  <c:v>60</c:v>
                </c:pt>
                <c:pt idx="3159">
                  <c:v>60</c:v>
                </c:pt>
                <c:pt idx="3160">
                  <c:v>60</c:v>
                </c:pt>
                <c:pt idx="3161">
                  <c:v>60</c:v>
                </c:pt>
                <c:pt idx="3162">
                  <c:v>60</c:v>
                </c:pt>
                <c:pt idx="3163">
                  <c:v>60</c:v>
                </c:pt>
                <c:pt idx="3164">
                  <c:v>60</c:v>
                </c:pt>
                <c:pt idx="3165">
                  <c:v>60</c:v>
                </c:pt>
                <c:pt idx="3166">
                  <c:v>60</c:v>
                </c:pt>
                <c:pt idx="3167">
                  <c:v>60</c:v>
                </c:pt>
                <c:pt idx="3168">
                  <c:v>60</c:v>
                </c:pt>
                <c:pt idx="3169">
                  <c:v>60</c:v>
                </c:pt>
                <c:pt idx="3170">
                  <c:v>60</c:v>
                </c:pt>
                <c:pt idx="3171">
                  <c:v>60</c:v>
                </c:pt>
                <c:pt idx="3172">
                  <c:v>60</c:v>
                </c:pt>
                <c:pt idx="3173">
                  <c:v>60</c:v>
                </c:pt>
                <c:pt idx="3174">
                  <c:v>60</c:v>
                </c:pt>
                <c:pt idx="3175">
                  <c:v>60</c:v>
                </c:pt>
                <c:pt idx="3176">
                  <c:v>60</c:v>
                </c:pt>
                <c:pt idx="3177">
                  <c:v>60</c:v>
                </c:pt>
                <c:pt idx="3178">
                  <c:v>60</c:v>
                </c:pt>
                <c:pt idx="3179">
                  <c:v>60</c:v>
                </c:pt>
                <c:pt idx="3180">
                  <c:v>60</c:v>
                </c:pt>
                <c:pt idx="3181">
                  <c:v>60</c:v>
                </c:pt>
                <c:pt idx="3182">
                  <c:v>60</c:v>
                </c:pt>
                <c:pt idx="3183">
                  <c:v>60</c:v>
                </c:pt>
                <c:pt idx="3184">
                  <c:v>60</c:v>
                </c:pt>
                <c:pt idx="3185">
                  <c:v>60</c:v>
                </c:pt>
                <c:pt idx="3186">
                  <c:v>60</c:v>
                </c:pt>
                <c:pt idx="3187">
                  <c:v>60</c:v>
                </c:pt>
                <c:pt idx="3188">
                  <c:v>60</c:v>
                </c:pt>
                <c:pt idx="3189">
                  <c:v>60</c:v>
                </c:pt>
                <c:pt idx="3190">
                  <c:v>60</c:v>
                </c:pt>
                <c:pt idx="3191">
                  <c:v>60</c:v>
                </c:pt>
                <c:pt idx="3192">
                  <c:v>60</c:v>
                </c:pt>
                <c:pt idx="3193">
                  <c:v>60</c:v>
                </c:pt>
                <c:pt idx="3194">
                  <c:v>60</c:v>
                </c:pt>
                <c:pt idx="3195">
                  <c:v>60</c:v>
                </c:pt>
                <c:pt idx="3196">
                  <c:v>60</c:v>
                </c:pt>
                <c:pt idx="3197">
                  <c:v>60</c:v>
                </c:pt>
                <c:pt idx="3198">
                  <c:v>60</c:v>
                </c:pt>
                <c:pt idx="3199">
                  <c:v>60</c:v>
                </c:pt>
                <c:pt idx="3200">
                  <c:v>60</c:v>
                </c:pt>
                <c:pt idx="3201">
                  <c:v>60</c:v>
                </c:pt>
                <c:pt idx="3202">
                  <c:v>60</c:v>
                </c:pt>
                <c:pt idx="3203">
                  <c:v>60</c:v>
                </c:pt>
                <c:pt idx="3204">
                  <c:v>60</c:v>
                </c:pt>
                <c:pt idx="3205">
                  <c:v>60</c:v>
                </c:pt>
                <c:pt idx="3206">
                  <c:v>60</c:v>
                </c:pt>
                <c:pt idx="3207">
                  <c:v>60</c:v>
                </c:pt>
                <c:pt idx="3208">
                  <c:v>60</c:v>
                </c:pt>
                <c:pt idx="3209">
                  <c:v>60</c:v>
                </c:pt>
                <c:pt idx="3210">
                  <c:v>60</c:v>
                </c:pt>
                <c:pt idx="3211">
                  <c:v>60</c:v>
                </c:pt>
                <c:pt idx="3212">
                  <c:v>60</c:v>
                </c:pt>
                <c:pt idx="3213">
                  <c:v>60</c:v>
                </c:pt>
                <c:pt idx="3214">
                  <c:v>60</c:v>
                </c:pt>
                <c:pt idx="3215">
                  <c:v>60</c:v>
                </c:pt>
                <c:pt idx="3216">
                  <c:v>60</c:v>
                </c:pt>
                <c:pt idx="3217">
                  <c:v>60</c:v>
                </c:pt>
                <c:pt idx="3218">
                  <c:v>60</c:v>
                </c:pt>
                <c:pt idx="3219">
                  <c:v>60</c:v>
                </c:pt>
                <c:pt idx="3220">
                  <c:v>60</c:v>
                </c:pt>
                <c:pt idx="3221">
                  <c:v>60</c:v>
                </c:pt>
                <c:pt idx="3222">
                  <c:v>60</c:v>
                </c:pt>
                <c:pt idx="3223">
                  <c:v>60</c:v>
                </c:pt>
                <c:pt idx="3224">
                  <c:v>60</c:v>
                </c:pt>
                <c:pt idx="3225">
                  <c:v>60</c:v>
                </c:pt>
                <c:pt idx="3226">
                  <c:v>60</c:v>
                </c:pt>
                <c:pt idx="3227">
                  <c:v>60</c:v>
                </c:pt>
                <c:pt idx="3228">
                  <c:v>60</c:v>
                </c:pt>
                <c:pt idx="3229">
                  <c:v>60</c:v>
                </c:pt>
                <c:pt idx="3230">
                  <c:v>60</c:v>
                </c:pt>
                <c:pt idx="3231">
                  <c:v>60</c:v>
                </c:pt>
                <c:pt idx="3232">
                  <c:v>60</c:v>
                </c:pt>
                <c:pt idx="3233">
                  <c:v>60</c:v>
                </c:pt>
                <c:pt idx="3234">
                  <c:v>60</c:v>
                </c:pt>
                <c:pt idx="3235">
                  <c:v>60</c:v>
                </c:pt>
                <c:pt idx="3236">
                  <c:v>60</c:v>
                </c:pt>
                <c:pt idx="3237">
                  <c:v>60</c:v>
                </c:pt>
                <c:pt idx="3238">
                  <c:v>60</c:v>
                </c:pt>
                <c:pt idx="3239">
                  <c:v>60</c:v>
                </c:pt>
                <c:pt idx="3240">
                  <c:v>60</c:v>
                </c:pt>
                <c:pt idx="3241">
                  <c:v>60</c:v>
                </c:pt>
                <c:pt idx="3242">
                  <c:v>60</c:v>
                </c:pt>
                <c:pt idx="3243">
                  <c:v>60</c:v>
                </c:pt>
                <c:pt idx="3244">
                  <c:v>60</c:v>
                </c:pt>
                <c:pt idx="3245">
                  <c:v>60</c:v>
                </c:pt>
                <c:pt idx="3246">
                  <c:v>60</c:v>
                </c:pt>
                <c:pt idx="3247">
                  <c:v>60</c:v>
                </c:pt>
                <c:pt idx="3248">
                  <c:v>60</c:v>
                </c:pt>
                <c:pt idx="3249">
                  <c:v>60</c:v>
                </c:pt>
                <c:pt idx="3250">
                  <c:v>60</c:v>
                </c:pt>
                <c:pt idx="3251">
                  <c:v>60</c:v>
                </c:pt>
                <c:pt idx="3252">
                  <c:v>60</c:v>
                </c:pt>
                <c:pt idx="3253">
                  <c:v>60</c:v>
                </c:pt>
                <c:pt idx="3254">
                  <c:v>60</c:v>
                </c:pt>
                <c:pt idx="3255">
                  <c:v>60</c:v>
                </c:pt>
                <c:pt idx="3256">
                  <c:v>60</c:v>
                </c:pt>
                <c:pt idx="3257">
                  <c:v>60</c:v>
                </c:pt>
                <c:pt idx="3258">
                  <c:v>60</c:v>
                </c:pt>
                <c:pt idx="3259">
                  <c:v>60</c:v>
                </c:pt>
                <c:pt idx="3260">
                  <c:v>60</c:v>
                </c:pt>
                <c:pt idx="3261">
                  <c:v>60</c:v>
                </c:pt>
                <c:pt idx="3262">
                  <c:v>60</c:v>
                </c:pt>
                <c:pt idx="3263">
                  <c:v>60</c:v>
                </c:pt>
                <c:pt idx="3264">
                  <c:v>60</c:v>
                </c:pt>
                <c:pt idx="3265">
                  <c:v>60</c:v>
                </c:pt>
                <c:pt idx="3266">
                  <c:v>60</c:v>
                </c:pt>
                <c:pt idx="3267">
                  <c:v>60</c:v>
                </c:pt>
                <c:pt idx="3268">
                  <c:v>60</c:v>
                </c:pt>
                <c:pt idx="3269">
                  <c:v>60</c:v>
                </c:pt>
                <c:pt idx="3270">
                  <c:v>60</c:v>
                </c:pt>
                <c:pt idx="3271">
                  <c:v>60</c:v>
                </c:pt>
                <c:pt idx="3272">
                  <c:v>60</c:v>
                </c:pt>
                <c:pt idx="3273">
                  <c:v>60</c:v>
                </c:pt>
                <c:pt idx="3274">
                  <c:v>60</c:v>
                </c:pt>
                <c:pt idx="3275">
                  <c:v>60</c:v>
                </c:pt>
                <c:pt idx="3276">
                  <c:v>60</c:v>
                </c:pt>
                <c:pt idx="3277">
                  <c:v>60</c:v>
                </c:pt>
                <c:pt idx="3278">
                  <c:v>60</c:v>
                </c:pt>
                <c:pt idx="3279">
                  <c:v>60</c:v>
                </c:pt>
                <c:pt idx="3280">
                  <c:v>60</c:v>
                </c:pt>
                <c:pt idx="3281">
                  <c:v>60</c:v>
                </c:pt>
                <c:pt idx="3282">
                  <c:v>60</c:v>
                </c:pt>
                <c:pt idx="3283">
                  <c:v>60</c:v>
                </c:pt>
                <c:pt idx="3284">
                  <c:v>60</c:v>
                </c:pt>
                <c:pt idx="3285">
                  <c:v>60</c:v>
                </c:pt>
                <c:pt idx="3286">
                  <c:v>60</c:v>
                </c:pt>
                <c:pt idx="3287">
                  <c:v>60</c:v>
                </c:pt>
                <c:pt idx="3288">
                  <c:v>60</c:v>
                </c:pt>
                <c:pt idx="3289">
                  <c:v>60</c:v>
                </c:pt>
                <c:pt idx="3290">
                  <c:v>60</c:v>
                </c:pt>
                <c:pt idx="3291">
                  <c:v>60</c:v>
                </c:pt>
                <c:pt idx="3292">
                  <c:v>60</c:v>
                </c:pt>
                <c:pt idx="3293">
                  <c:v>60</c:v>
                </c:pt>
                <c:pt idx="3294">
                  <c:v>60</c:v>
                </c:pt>
                <c:pt idx="3295">
                  <c:v>60</c:v>
                </c:pt>
                <c:pt idx="3296">
                  <c:v>60</c:v>
                </c:pt>
                <c:pt idx="3297">
                  <c:v>60</c:v>
                </c:pt>
                <c:pt idx="3298">
                  <c:v>60</c:v>
                </c:pt>
                <c:pt idx="3299">
                  <c:v>60</c:v>
                </c:pt>
                <c:pt idx="3300">
                  <c:v>60</c:v>
                </c:pt>
                <c:pt idx="3301">
                  <c:v>60</c:v>
                </c:pt>
                <c:pt idx="3302">
                  <c:v>60</c:v>
                </c:pt>
                <c:pt idx="3303">
                  <c:v>60</c:v>
                </c:pt>
                <c:pt idx="3304">
                  <c:v>60</c:v>
                </c:pt>
                <c:pt idx="3305">
                  <c:v>60</c:v>
                </c:pt>
                <c:pt idx="3306">
                  <c:v>60</c:v>
                </c:pt>
                <c:pt idx="3307">
                  <c:v>60</c:v>
                </c:pt>
                <c:pt idx="3308">
                  <c:v>60</c:v>
                </c:pt>
                <c:pt idx="3309">
                  <c:v>60</c:v>
                </c:pt>
                <c:pt idx="3310">
                  <c:v>60</c:v>
                </c:pt>
                <c:pt idx="3311">
                  <c:v>60</c:v>
                </c:pt>
                <c:pt idx="3312">
                  <c:v>60</c:v>
                </c:pt>
                <c:pt idx="3313">
                  <c:v>60</c:v>
                </c:pt>
                <c:pt idx="3314">
                  <c:v>60</c:v>
                </c:pt>
                <c:pt idx="3315">
                  <c:v>60</c:v>
                </c:pt>
                <c:pt idx="3316">
                  <c:v>60</c:v>
                </c:pt>
                <c:pt idx="3317">
                  <c:v>60</c:v>
                </c:pt>
                <c:pt idx="3318">
                  <c:v>60</c:v>
                </c:pt>
                <c:pt idx="3319">
                  <c:v>60</c:v>
                </c:pt>
                <c:pt idx="3320">
                  <c:v>60</c:v>
                </c:pt>
                <c:pt idx="3321">
                  <c:v>60</c:v>
                </c:pt>
                <c:pt idx="3322">
                  <c:v>60</c:v>
                </c:pt>
                <c:pt idx="3323">
                  <c:v>60</c:v>
                </c:pt>
                <c:pt idx="3324">
                  <c:v>60</c:v>
                </c:pt>
                <c:pt idx="3325">
                  <c:v>60</c:v>
                </c:pt>
                <c:pt idx="3326">
                  <c:v>60</c:v>
                </c:pt>
                <c:pt idx="3327">
                  <c:v>60</c:v>
                </c:pt>
                <c:pt idx="3328">
                  <c:v>60</c:v>
                </c:pt>
                <c:pt idx="3329">
                  <c:v>60</c:v>
                </c:pt>
                <c:pt idx="3330">
                  <c:v>60</c:v>
                </c:pt>
                <c:pt idx="3331">
                  <c:v>60</c:v>
                </c:pt>
                <c:pt idx="3332">
                  <c:v>60</c:v>
                </c:pt>
                <c:pt idx="3333">
                  <c:v>60</c:v>
                </c:pt>
                <c:pt idx="3334">
                  <c:v>60</c:v>
                </c:pt>
                <c:pt idx="3335">
                  <c:v>60</c:v>
                </c:pt>
                <c:pt idx="3336">
                  <c:v>60</c:v>
                </c:pt>
                <c:pt idx="3337">
                  <c:v>60</c:v>
                </c:pt>
                <c:pt idx="3338">
                  <c:v>60</c:v>
                </c:pt>
                <c:pt idx="3339">
                  <c:v>60</c:v>
                </c:pt>
                <c:pt idx="3340">
                  <c:v>60</c:v>
                </c:pt>
                <c:pt idx="3341">
                  <c:v>60</c:v>
                </c:pt>
                <c:pt idx="3342">
                  <c:v>60</c:v>
                </c:pt>
                <c:pt idx="3343">
                  <c:v>60</c:v>
                </c:pt>
                <c:pt idx="3344">
                  <c:v>60</c:v>
                </c:pt>
                <c:pt idx="3345">
                  <c:v>60</c:v>
                </c:pt>
                <c:pt idx="3346">
                  <c:v>60</c:v>
                </c:pt>
                <c:pt idx="3347">
                  <c:v>60</c:v>
                </c:pt>
                <c:pt idx="3348">
                  <c:v>60</c:v>
                </c:pt>
                <c:pt idx="3349">
                  <c:v>60</c:v>
                </c:pt>
                <c:pt idx="3350">
                  <c:v>60</c:v>
                </c:pt>
                <c:pt idx="3351">
                  <c:v>60</c:v>
                </c:pt>
                <c:pt idx="3352">
                  <c:v>60</c:v>
                </c:pt>
                <c:pt idx="3353">
                  <c:v>60</c:v>
                </c:pt>
                <c:pt idx="3354">
                  <c:v>60</c:v>
                </c:pt>
                <c:pt idx="3355">
                  <c:v>60</c:v>
                </c:pt>
                <c:pt idx="3356">
                  <c:v>60</c:v>
                </c:pt>
                <c:pt idx="3357">
                  <c:v>60</c:v>
                </c:pt>
                <c:pt idx="3358">
                  <c:v>60</c:v>
                </c:pt>
                <c:pt idx="3359">
                  <c:v>60</c:v>
                </c:pt>
                <c:pt idx="3360">
                  <c:v>60</c:v>
                </c:pt>
                <c:pt idx="3361">
                  <c:v>60</c:v>
                </c:pt>
                <c:pt idx="3362">
                  <c:v>60</c:v>
                </c:pt>
                <c:pt idx="3363">
                  <c:v>60</c:v>
                </c:pt>
                <c:pt idx="3364">
                  <c:v>60</c:v>
                </c:pt>
                <c:pt idx="3365">
                  <c:v>60</c:v>
                </c:pt>
                <c:pt idx="3366">
                  <c:v>60</c:v>
                </c:pt>
                <c:pt idx="3367">
                  <c:v>60</c:v>
                </c:pt>
                <c:pt idx="3368">
                  <c:v>60</c:v>
                </c:pt>
                <c:pt idx="3369">
                  <c:v>60</c:v>
                </c:pt>
                <c:pt idx="3370">
                  <c:v>60</c:v>
                </c:pt>
                <c:pt idx="3371">
                  <c:v>60</c:v>
                </c:pt>
                <c:pt idx="3372">
                  <c:v>60</c:v>
                </c:pt>
                <c:pt idx="3373">
                  <c:v>60</c:v>
                </c:pt>
                <c:pt idx="3374">
                  <c:v>60</c:v>
                </c:pt>
                <c:pt idx="3375">
                  <c:v>60</c:v>
                </c:pt>
                <c:pt idx="3376">
                  <c:v>60</c:v>
                </c:pt>
                <c:pt idx="3377">
                  <c:v>60</c:v>
                </c:pt>
                <c:pt idx="3378">
                  <c:v>60</c:v>
                </c:pt>
                <c:pt idx="3379">
                  <c:v>60</c:v>
                </c:pt>
                <c:pt idx="3380">
                  <c:v>60</c:v>
                </c:pt>
                <c:pt idx="3381">
                  <c:v>60</c:v>
                </c:pt>
                <c:pt idx="3382">
                  <c:v>60</c:v>
                </c:pt>
                <c:pt idx="3383">
                  <c:v>60</c:v>
                </c:pt>
                <c:pt idx="3384">
                  <c:v>60</c:v>
                </c:pt>
                <c:pt idx="3385">
                  <c:v>60</c:v>
                </c:pt>
                <c:pt idx="3386">
                  <c:v>60</c:v>
                </c:pt>
                <c:pt idx="3387">
                  <c:v>60</c:v>
                </c:pt>
                <c:pt idx="3388">
                  <c:v>60</c:v>
                </c:pt>
                <c:pt idx="3389">
                  <c:v>60</c:v>
                </c:pt>
                <c:pt idx="3390">
                  <c:v>60</c:v>
                </c:pt>
                <c:pt idx="3391">
                  <c:v>60</c:v>
                </c:pt>
                <c:pt idx="3392">
                  <c:v>60</c:v>
                </c:pt>
                <c:pt idx="3393">
                  <c:v>60</c:v>
                </c:pt>
                <c:pt idx="3394">
                  <c:v>60</c:v>
                </c:pt>
                <c:pt idx="3395">
                  <c:v>60</c:v>
                </c:pt>
                <c:pt idx="3396">
                  <c:v>60</c:v>
                </c:pt>
                <c:pt idx="3397">
                  <c:v>60</c:v>
                </c:pt>
                <c:pt idx="3398">
                  <c:v>60</c:v>
                </c:pt>
                <c:pt idx="3399">
                  <c:v>60</c:v>
                </c:pt>
                <c:pt idx="3400">
                  <c:v>60</c:v>
                </c:pt>
                <c:pt idx="3401">
                  <c:v>60</c:v>
                </c:pt>
                <c:pt idx="3402">
                  <c:v>60</c:v>
                </c:pt>
                <c:pt idx="3403">
                  <c:v>60</c:v>
                </c:pt>
                <c:pt idx="3404">
                  <c:v>60</c:v>
                </c:pt>
                <c:pt idx="3405">
                  <c:v>60</c:v>
                </c:pt>
                <c:pt idx="3406">
                  <c:v>60</c:v>
                </c:pt>
                <c:pt idx="3407">
                  <c:v>60</c:v>
                </c:pt>
                <c:pt idx="3408">
                  <c:v>60</c:v>
                </c:pt>
                <c:pt idx="3409">
                  <c:v>60</c:v>
                </c:pt>
                <c:pt idx="3410">
                  <c:v>60</c:v>
                </c:pt>
                <c:pt idx="3411">
                  <c:v>60</c:v>
                </c:pt>
                <c:pt idx="3412">
                  <c:v>60</c:v>
                </c:pt>
                <c:pt idx="3413">
                  <c:v>60</c:v>
                </c:pt>
                <c:pt idx="3414">
                  <c:v>60</c:v>
                </c:pt>
                <c:pt idx="3415">
                  <c:v>60</c:v>
                </c:pt>
                <c:pt idx="3416">
                  <c:v>60</c:v>
                </c:pt>
                <c:pt idx="3417">
                  <c:v>60</c:v>
                </c:pt>
                <c:pt idx="3418">
                  <c:v>60</c:v>
                </c:pt>
                <c:pt idx="3419">
                  <c:v>60</c:v>
                </c:pt>
                <c:pt idx="3420">
                  <c:v>60</c:v>
                </c:pt>
                <c:pt idx="3421">
                  <c:v>60</c:v>
                </c:pt>
                <c:pt idx="3422">
                  <c:v>60</c:v>
                </c:pt>
                <c:pt idx="3423">
                  <c:v>60</c:v>
                </c:pt>
                <c:pt idx="3424">
                  <c:v>60</c:v>
                </c:pt>
                <c:pt idx="3425">
                  <c:v>60</c:v>
                </c:pt>
                <c:pt idx="3426">
                  <c:v>60</c:v>
                </c:pt>
                <c:pt idx="3427">
                  <c:v>60</c:v>
                </c:pt>
                <c:pt idx="3428">
                  <c:v>60</c:v>
                </c:pt>
                <c:pt idx="3429">
                  <c:v>60</c:v>
                </c:pt>
                <c:pt idx="3430">
                  <c:v>60</c:v>
                </c:pt>
                <c:pt idx="3431">
                  <c:v>60</c:v>
                </c:pt>
                <c:pt idx="3432">
                  <c:v>60</c:v>
                </c:pt>
                <c:pt idx="3433">
                  <c:v>60</c:v>
                </c:pt>
                <c:pt idx="3434">
                  <c:v>60</c:v>
                </c:pt>
                <c:pt idx="3435">
                  <c:v>60</c:v>
                </c:pt>
                <c:pt idx="3436">
                  <c:v>60</c:v>
                </c:pt>
                <c:pt idx="3437">
                  <c:v>60</c:v>
                </c:pt>
                <c:pt idx="3438">
                  <c:v>60</c:v>
                </c:pt>
                <c:pt idx="3439">
                  <c:v>60</c:v>
                </c:pt>
                <c:pt idx="3440">
                  <c:v>60</c:v>
                </c:pt>
                <c:pt idx="3441">
                  <c:v>60</c:v>
                </c:pt>
                <c:pt idx="3442">
                  <c:v>60</c:v>
                </c:pt>
                <c:pt idx="3443">
                  <c:v>60</c:v>
                </c:pt>
                <c:pt idx="3444">
                  <c:v>60</c:v>
                </c:pt>
                <c:pt idx="3445">
                  <c:v>60</c:v>
                </c:pt>
                <c:pt idx="3446">
                  <c:v>60</c:v>
                </c:pt>
                <c:pt idx="3447">
                  <c:v>60</c:v>
                </c:pt>
                <c:pt idx="3448">
                  <c:v>60</c:v>
                </c:pt>
                <c:pt idx="3449">
                  <c:v>60</c:v>
                </c:pt>
                <c:pt idx="3450">
                  <c:v>60</c:v>
                </c:pt>
                <c:pt idx="3451">
                  <c:v>60</c:v>
                </c:pt>
                <c:pt idx="3452">
                  <c:v>60</c:v>
                </c:pt>
                <c:pt idx="3453">
                  <c:v>60</c:v>
                </c:pt>
                <c:pt idx="3454">
                  <c:v>60</c:v>
                </c:pt>
                <c:pt idx="3455">
                  <c:v>60</c:v>
                </c:pt>
                <c:pt idx="3456">
                  <c:v>60</c:v>
                </c:pt>
                <c:pt idx="3457">
                  <c:v>60</c:v>
                </c:pt>
                <c:pt idx="3458">
                  <c:v>60</c:v>
                </c:pt>
                <c:pt idx="3459">
                  <c:v>60</c:v>
                </c:pt>
                <c:pt idx="3460">
                  <c:v>60</c:v>
                </c:pt>
                <c:pt idx="3461">
                  <c:v>60</c:v>
                </c:pt>
                <c:pt idx="3462">
                  <c:v>60</c:v>
                </c:pt>
                <c:pt idx="3463">
                  <c:v>60</c:v>
                </c:pt>
                <c:pt idx="3464">
                  <c:v>60</c:v>
                </c:pt>
                <c:pt idx="3465">
                  <c:v>60</c:v>
                </c:pt>
                <c:pt idx="3466">
                  <c:v>60</c:v>
                </c:pt>
                <c:pt idx="3467">
                  <c:v>60</c:v>
                </c:pt>
                <c:pt idx="3468">
                  <c:v>60</c:v>
                </c:pt>
                <c:pt idx="3469">
                  <c:v>60</c:v>
                </c:pt>
                <c:pt idx="3470">
                  <c:v>60</c:v>
                </c:pt>
                <c:pt idx="3471">
                  <c:v>60</c:v>
                </c:pt>
                <c:pt idx="3472">
                  <c:v>60</c:v>
                </c:pt>
                <c:pt idx="3473">
                  <c:v>60</c:v>
                </c:pt>
                <c:pt idx="3474">
                  <c:v>60</c:v>
                </c:pt>
                <c:pt idx="3475">
                  <c:v>60</c:v>
                </c:pt>
                <c:pt idx="3476">
                  <c:v>60</c:v>
                </c:pt>
                <c:pt idx="3477">
                  <c:v>60</c:v>
                </c:pt>
                <c:pt idx="3478">
                  <c:v>60</c:v>
                </c:pt>
                <c:pt idx="3479">
                  <c:v>60</c:v>
                </c:pt>
                <c:pt idx="3480">
                  <c:v>60</c:v>
                </c:pt>
                <c:pt idx="3481">
                  <c:v>60</c:v>
                </c:pt>
                <c:pt idx="3482">
                  <c:v>60</c:v>
                </c:pt>
                <c:pt idx="3483">
                  <c:v>60</c:v>
                </c:pt>
                <c:pt idx="3484">
                  <c:v>60</c:v>
                </c:pt>
                <c:pt idx="3485">
                  <c:v>60</c:v>
                </c:pt>
                <c:pt idx="3486">
                  <c:v>60</c:v>
                </c:pt>
                <c:pt idx="3487">
                  <c:v>60</c:v>
                </c:pt>
                <c:pt idx="3488">
                  <c:v>60</c:v>
                </c:pt>
                <c:pt idx="3489">
                  <c:v>60</c:v>
                </c:pt>
                <c:pt idx="3490">
                  <c:v>60</c:v>
                </c:pt>
                <c:pt idx="3491">
                  <c:v>60</c:v>
                </c:pt>
                <c:pt idx="3492">
                  <c:v>60</c:v>
                </c:pt>
                <c:pt idx="3493">
                  <c:v>60</c:v>
                </c:pt>
                <c:pt idx="3494">
                  <c:v>60</c:v>
                </c:pt>
                <c:pt idx="3495">
                  <c:v>60</c:v>
                </c:pt>
                <c:pt idx="3496">
                  <c:v>60</c:v>
                </c:pt>
                <c:pt idx="3497">
                  <c:v>60</c:v>
                </c:pt>
                <c:pt idx="3498">
                  <c:v>60</c:v>
                </c:pt>
                <c:pt idx="3499">
                  <c:v>60</c:v>
                </c:pt>
                <c:pt idx="3500">
                  <c:v>60</c:v>
                </c:pt>
                <c:pt idx="3501">
                  <c:v>60</c:v>
                </c:pt>
                <c:pt idx="3502">
                  <c:v>60</c:v>
                </c:pt>
                <c:pt idx="3503">
                  <c:v>60</c:v>
                </c:pt>
                <c:pt idx="3504">
                  <c:v>60</c:v>
                </c:pt>
                <c:pt idx="3505">
                  <c:v>60</c:v>
                </c:pt>
                <c:pt idx="3506">
                  <c:v>60</c:v>
                </c:pt>
                <c:pt idx="3507">
                  <c:v>60</c:v>
                </c:pt>
                <c:pt idx="3508">
                  <c:v>60</c:v>
                </c:pt>
                <c:pt idx="3509">
                  <c:v>60</c:v>
                </c:pt>
                <c:pt idx="3510">
                  <c:v>60</c:v>
                </c:pt>
                <c:pt idx="3511">
                  <c:v>60</c:v>
                </c:pt>
                <c:pt idx="3512">
                  <c:v>60</c:v>
                </c:pt>
                <c:pt idx="3513">
                  <c:v>60</c:v>
                </c:pt>
                <c:pt idx="3514">
                  <c:v>60</c:v>
                </c:pt>
                <c:pt idx="3515">
                  <c:v>60</c:v>
                </c:pt>
                <c:pt idx="3516">
                  <c:v>60</c:v>
                </c:pt>
                <c:pt idx="3517">
                  <c:v>60</c:v>
                </c:pt>
                <c:pt idx="3518">
                  <c:v>60</c:v>
                </c:pt>
                <c:pt idx="3519">
                  <c:v>60</c:v>
                </c:pt>
                <c:pt idx="3520">
                  <c:v>60</c:v>
                </c:pt>
                <c:pt idx="3521">
                  <c:v>60</c:v>
                </c:pt>
                <c:pt idx="3522">
                  <c:v>60</c:v>
                </c:pt>
                <c:pt idx="3523">
                  <c:v>60</c:v>
                </c:pt>
                <c:pt idx="3524">
                  <c:v>60</c:v>
                </c:pt>
                <c:pt idx="3525">
                  <c:v>60</c:v>
                </c:pt>
                <c:pt idx="3526">
                  <c:v>60</c:v>
                </c:pt>
                <c:pt idx="3527">
                  <c:v>60</c:v>
                </c:pt>
                <c:pt idx="3528">
                  <c:v>60</c:v>
                </c:pt>
                <c:pt idx="3529">
                  <c:v>60</c:v>
                </c:pt>
                <c:pt idx="3530">
                  <c:v>60</c:v>
                </c:pt>
                <c:pt idx="3531">
                  <c:v>60</c:v>
                </c:pt>
                <c:pt idx="3532">
                  <c:v>60</c:v>
                </c:pt>
                <c:pt idx="3533">
                  <c:v>60</c:v>
                </c:pt>
                <c:pt idx="3534">
                  <c:v>60</c:v>
                </c:pt>
                <c:pt idx="3535">
                  <c:v>60</c:v>
                </c:pt>
                <c:pt idx="3536">
                  <c:v>60</c:v>
                </c:pt>
                <c:pt idx="3537">
                  <c:v>60</c:v>
                </c:pt>
                <c:pt idx="3538">
                  <c:v>60</c:v>
                </c:pt>
                <c:pt idx="3539">
                  <c:v>60</c:v>
                </c:pt>
                <c:pt idx="3540">
                  <c:v>60</c:v>
                </c:pt>
                <c:pt idx="3541">
                  <c:v>60</c:v>
                </c:pt>
                <c:pt idx="3542">
                  <c:v>60</c:v>
                </c:pt>
                <c:pt idx="3543">
                  <c:v>60</c:v>
                </c:pt>
                <c:pt idx="3544">
                  <c:v>60</c:v>
                </c:pt>
                <c:pt idx="3545">
                  <c:v>60</c:v>
                </c:pt>
                <c:pt idx="3546">
                  <c:v>60</c:v>
                </c:pt>
                <c:pt idx="3547">
                  <c:v>60</c:v>
                </c:pt>
                <c:pt idx="3548">
                  <c:v>60</c:v>
                </c:pt>
                <c:pt idx="3549">
                  <c:v>60</c:v>
                </c:pt>
                <c:pt idx="3550">
                  <c:v>60</c:v>
                </c:pt>
                <c:pt idx="3551">
                  <c:v>60</c:v>
                </c:pt>
                <c:pt idx="3552">
                  <c:v>60</c:v>
                </c:pt>
                <c:pt idx="3553">
                  <c:v>60</c:v>
                </c:pt>
                <c:pt idx="3554">
                  <c:v>60</c:v>
                </c:pt>
                <c:pt idx="3555">
                  <c:v>60</c:v>
                </c:pt>
                <c:pt idx="3556">
                  <c:v>60</c:v>
                </c:pt>
                <c:pt idx="3557">
                  <c:v>60</c:v>
                </c:pt>
                <c:pt idx="3558">
                  <c:v>60</c:v>
                </c:pt>
                <c:pt idx="3559">
                  <c:v>60</c:v>
                </c:pt>
                <c:pt idx="3560">
                  <c:v>60</c:v>
                </c:pt>
                <c:pt idx="3561">
                  <c:v>60</c:v>
                </c:pt>
                <c:pt idx="3562">
                  <c:v>60</c:v>
                </c:pt>
                <c:pt idx="3563">
                  <c:v>60</c:v>
                </c:pt>
                <c:pt idx="3564">
                  <c:v>60</c:v>
                </c:pt>
                <c:pt idx="3565">
                  <c:v>60</c:v>
                </c:pt>
                <c:pt idx="3566">
                  <c:v>60</c:v>
                </c:pt>
                <c:pt idx="3567">
                  <c:v>60</c:v>
                </c:pt>
                <c:pt idx="3568">
                  <c:v>60</c:v>
                </c:pt>
                <c:pt idx="3569">
                  <c:v>60</c:v>
                </c:pt>
                <c:pt idx="3570">
                  <c:v>60</c:v>
                </c:pt>
                <c:pt idx="3571">
                  <c:v>60</c:v>
                </c:pt>
                <c:pt idx="3572">
                  <c:v>60</c:v>
                </c:pt>
                <c:pt idx="3573">
                  <c:v>60</c:v>
                </c:pt>
                <c:pt idx="3574">
                  <c:v>60</c:v>
                </c:pt>
                <c:pt idx="3575">
                  <c:v>60</c:v>
                </c:pt>
                <c:pt idx="3576">
                  <c:v>60</c:v>
                </c:pt>
                <c:pt idx="3577">
                  <c:v>60</c:v>
                </c:pt>
                <c:pt idx="3578">
                  <c:v>60</c:v>
                </c:pt>
                <c:pt idx="3579">
                  <c:v>60</c:v>
                </c:pt>
                <c:pt idx="3580">
                  <c:v>60</c:v>
                </c:pt>
                <c:pt idx="3581">
                  <c:v>60</c:v>
                </c:pt>
                <c:pt idx="3582">
                  <c:v>60</c:v>
                </c:pt>
                <c:pt idx="3583">
                  <c:v>60</c:v>
                </c:pt>
                <c:pt idx="3584">
                  <c:v>60</c:v>
                </c:pt>
                <c:pt idx="3585">
                  <c:v>60</c:v>
                </c:pt>
                <c:pt idx="3586">
                  <c:v>60</c:v>
                </c:pt>
                <c:pt idx="3587">
                  <c:v>60</c:v>
                </c:pt>
                <c:pt idx="3588">
                  <c:v>60</c:v>
                </c:pt>
                <c:pt idx="3589">
                  <c:v>60</c:v>
                </c:pt>
                <c:pt idx="3590">
                  <c:v>60</c:v>
                </c:pt>
                <c:pt idx="3591">
                  <c:v>60</c:v>
                </c:pt>
                <c:pt idx="3592">
                  <c:v>60</c:v>
                </c:pt>
                <c:pt idx="3593">
                  <c:v>60</c:v>
                </c:pt>
                <c:pt idx="3594">
                  <c:v>60</c:v>
                </c:pt>
                <c:pt idx="3595">
                  <c:v>60</c:v>
                </c:pt>
                <c:pt idx="3596">
                  <c:v>60</c:v>
                </c:pt>
                <c:pt idx="3597">
                  <c:v>60</c:v>
                </c:pt>
                <c:pt idx="3598">
                  <c:v>60</c:v>
                </c:pt>
                <c:pt idx="3599">
                  <c:v>60</c:v>
                </c:pt>
                <c:pt idx="3600">
                  <c:v>60</c:v>
                </c:pt>
                <c:pt idx="3601">
                  <c:v>60</c:v>
                </c:pt>
                <c:pt idx="3602">
                  <c:v>60</c:v>
                </c:pt>
                <c:pt idx="3603">
                  <c:v>60</c:v>
                </c:pt>
                <c:pt idx="3604">
                  <c:v>60</c:v>
                </c:pt>
                <c:pt idx="3605">
                  <c:v>60</c:v>
                </c:pt>
                <c:pt idx="3606">
                  <c:v>60</c:v>
                </c:pt>
                <c:pt idx="3607">
                  <c:v>60</c:v>
                </c:pt>
                <c:pt idx="3608">
                  <c:v>60</c:v>
                </c:pt>
                <c:pt idx="3609">
                  <c:v>60</c:v>
                </c:pt>
                <c:pt idx="3610">
                  <c:v>60</c:v>
                </c:pt>
                <c:pt idx="3611">
                  <c:v>60</c:v>
                </c:pt>
                <c:pt idx="3612">
                  <c:v>60</c:v>
                </c:pt>
                <c:pt idx="3613">
                  <c:v>60</c:v>
                </c:pt>
                <c:pt idx="3614">
                  <c:v>60</c:v>
                </c:pt>
                <c:pt idx="3615">
                  <c:v>60</c:v>
                </c:pt>
                <c:pt idx="3616">
                  <c:v>60</c:v>
                </c:pt>
                <c:pt idx="3617">
                  <c:v>60</c:v>
                </c:pt>
                <c:pt idx="3618">
                  <c:v>60</c:v>
                </c:pt>
                <c:pt idx="3619">
                  <c:v>60</c:v>
                </c:pt>
                <c:pt idx="3620">
                  <c:v>60</c:v>
                </c:pt>
                <c:pt idx="3621">
                  <c:v>60</c:v>
                </c:pt>
                <c:pt idx="3622">
                  <c:v>60</c:v>
                </c:pt>
                <c:pt idx="3623">
                  <c:v>60</c:v>
                </c:pt>
                <c:pt idx="3624">
                  <c:v>60</c:v>
                </c:pt>
                <c:pt idx="3625">
                  <c:v>60</c:v>
                </c:pt>
                <c:pt idx="3626">
                  <c:v>60</c:v>
                </c:pt>
                <c:pt idx="3627">
                  <c:v>60</c:v>
                </c:pt>
                <c:pt idx="3628">
                  <c:v>60</c:v>
                </c:pt>
                <c:pt idx="3629">
                  <c:v>60</c:v>
                </c:pt>
                <c:pt idx="3630">
                  <c:v>60</c:v>
                </c:pt>
                <c:pt idx="3631">
                  <c:v>60</c:v>
                </c:pt>
                <c:pt idx="3632">
                  <c:v>60</c:v>
                </c:pt>
                <c:pt idx="3633">
                  <c:v>60</c:v>
                </c:pt>
                <c:pt idx="3634">
                  <c:v>60</c:v>
                </c:pt>
                <c:pt idx="3635">
                  <c:v>60</c:v>
                </c:pt>
                <c:pt idx="3636">
                  <c:v>60</c:v>
                </c:pt>
                <c:pt idx="3637">
                  <c:v>60</c:v>
                </c:pt>
                <c:pt idx="3638">
                  <c:v>60</c:v>
                </c:pt>
                <c:pt idx="3639">
                  <c:v>60</c:v>
                </c:pt>
                <c:pt idx="3640">
                  <c:v>60</c:v>
                </c:pt>
                <c:pt idx="3641">
                  <c:v>60</c:v>
                </c:pt>
                <c:pt idx="3642">
                  <c:v>60</c:v>
                </c:pt>
                <c:pt idx="3643">
                  <c:v>60</c:v>
                </c:pt>
                <c:pt idx="3644">
                  <c:v>60</c:v>
                </c:pt>
                <c:pt idx="3645">
                  <c:v>60</c:v>
                </c:pt>
                <c:pt idx="3646">
                  <c:v>60</c:v>
                </c:pt>
                <c:pt idx="3647">
                  <c:v>60</c:v>
                </c:pt>
                <c:pt idx="3648">
                  <c:v>60</c:v>
                </c:pt>
                <c:pt idx="3649">
                  <c:v>60</c:v>
                </c:pt>
                <c:pt idx="3650">
                  <c:v>60</c:v>
                </c:pt>
                <c:pt idx="3651">
                  <c:v>60</c:v>
                </c:pt>
                <c:pt idx="3652">
                  <c:v>60</c:v>
                </c:pt>
                <c:pt idx="3653">
                  <c:v>60</c:v>
                </c:pt>
                <c:pt idx="3654">
                  <c:v>60</c:v>
                </c:pt>
                <c:pt idx="3655">
                  <c:v>60</c:v>
                </c:pt>
                <c:pt idx="3656">
                  <c:v>60</c:v>
                </c:pt>
                <c:pt idx="3657">
                  <c:v>60</c:v>
                </c:pt>
                <c:pt idx="3658">
                  <c:v>60</c:v>
                </c:pt>
                <c:pt idx="3659">
                  <c:v>60</c:v>
                </c:pt>
                <c:pt idx="3660">
                  <c:v>60</c:v>
                </c:pt>
                <c:pt idx="3661">
                  <c:v>60</c:v>
                </c:pt>
                <c:pt idx="3662">
                  <c:v>60</c:v>
                </c:pt>
                <c:pt idx="3663">
                  <c:v>60</c:v>
                </c:pt>
                <c:pt idx="3664">
                  <c:v>60</c:v>
                </c:pt>
                <c:pt idx="3665">
                  <c:v>60</c:v>
                </c:pt>
                <c:pt idx="3666">
                  <c:v>60</c:v>
                </c:pt>
                <c:pt idx="3667">
                  <c:v>60</c:v>
                </c:pt>
                <c:pt idx="3668">
                  <c:v>60</c:v>
                </c:pt>
                <c:pt idx="3669">
                  <c:v>60</c:v>
                </c:pt>
                <c:pt idx="3670">
                  <c:v>60</c:v>
                </c:pt>
                <c:pt idx="3671">
                  <c:v>60</c:v>
                </c:pt>
                <c:pt idx="3672">
                  <c:v>60</c:v>
                </c:pt>
                <c:pt idx="3673">
                  <c:v>60</c:v>
                </c:pt>
                <c:pt idx="3674">
                  <c:v>60</c:v>
                </c:pt>
                <c:pt idx="3675">
                  <c:v>60</c:v>
                </c:pt>
                <c:pt idx="3676">
                  <c:v>60</c:v>
                </c:pt>
                <c:pt idx="3677">
                  <c:v>60</c:v>
                </c:pt>
                <c:pt idx="3678">
                  <c:v>60</c:v>
                </c:pt>
                <c:pt idx="3679">
                  <c:v>60</c:v>
                </c:pt>
                <c:pt idx="3680">
                  <c:v>60</c:v>
                </c:pt>
                <c:pt idx="3681">
                  <c:v>60</c:v>
                </c:pt>
                <c:pt idx="3682">
                  <c:v>60</c:v>
                </c:pt>
                <c:pt idx="3683">
                  <c:v>60</c:v>
                </c:pt>
                <c:pt idx="3684">
                  <c:v>60</c:v>
                </c:pt>
                <c:pt idx="3685">
                  <c:v>60</c:v>
                </c:pt>
                <c:pt idx="3686">
                  <c:v>60</c:v>
                </c:pt>
                <c:pt idx="3687">
                  <c:v>60</c:v>
                </c:pt>
                <c:pt idx="3688">
                  <c:v>60</c:v>
                </c:pt>
                <c:pt idx="3689">
                  <c:v>60</c:v>
                </c:pt>
                <c:pt idx="3690">
                  <c:v>60</c:v>
                </c:pt>
                <c:pt idx="3691">
                  <c:v>60</c:v>
                </c:pt>
                <c:pt idx="3692">
                  <c:v>60</c:v>
                </c:pt>
                <c:pt idx="3693">
                  <c:v>60</c:v>
                </c:pt>
                <c:pt idx="3694">
                  <c:v>60</c:v>
                </c:pt>
                <c:pt idx="3695">
                  <c:v>60</c:v>
                </c:pt>
                <c:pt idx="3696">
                  <c:v>60</c:v>
                </c:pt>
                <c:pt idx="3697">
                  <c:v>60</c:v>
                </c:pt>
                <c:pt idx="3698">
                  <c:v>60</c:v>
                </c:pt>
                <c:pt idx="3699">
                  <c:v>60</c:v>
                </c:pt>
                <c:pt idx="3700">
                  <c:v>60</c:v>
                </c:pt>
                <c:pt idx="3701">
                  <c:v>60</c:v>
                </c:pt>
                <c:pt idx="3702">
                  <c:v>60</c:v>
                </c:pt>
                <c:pt idx="3703">
                  <c:v>60</c:v>
                </c:pt>
                <c:pt idx="3704">
                  <c:v>60</c:v>
                </c:pt>
                <c:pt idx="3705">
                  <c:v>60</c:v>
                </c:pt>
                <c:pt idx="3706">
                  <c:v>60</c:v>
                </c:pt>
                <c:pt idx="3707">
                  <c:v>60</c:v>
                </c:pt>
                <c:pt idx="3708">
                  <c:v>60</c:v>
                </c:pt>
                <c:pt idx="3709">
                  <c:v>60</c:v>
                </c:pt>
                <c:pt idx="3710">
                  <c:v>60</c:v>
                </c:pt>
                <c:pt idx="3711">
                  <c:v>60</c:v>
                </c:pt>
                <c:pt idx="3712">
                  <c:v>60</c:v>
                </c:pt>
                <c:pt idx="3713">
                  <c:v>60</c:v>
                </c:pt>
                <c:pt idx="3714">
                  <c:v>60</c:v>
                </c:pt>
                <c:pt idx="3715">
                  <c:v>60</c:v>
                </c:pt>
                <c:pt idx="3716">
                  <c:v>60</c:v>
                </c:pt>
                <c:pt idx="3717">
                  <c:v>60</c:v>
                </c:pt>
                <c:pt idx="3718">
                  <c:v>60</c:v>
                </c:pt>
                <c:pt idx="3719">
                  <c:v>60</c:v>
                </c:pt>
                <c:pt idx="3720">
                  <c:v>60</c:v>
                </c:pt>
                <c:pt idx="3721">
                  <c:v>60</c:v>
                </c:pt>
                <c:pt idx="3722">
                  <c:v>60</c:v>
                </c:pt>
                <c:pt idx="3723">
                  <c:v>60</c:v>
                </c:pt>
                <c:pt idx="3724">
                  <c:v>60</c:v>
                </c:pt>
                <c:pt idx="3725">
                  <c:v>60</c:v>
                </c:pt>
                <c:pt idx="3726">
                  <c:v>60</c:v>
                </c:pt>
                <c:pt idx="3727">
                  <c:v>60</c:v>
                </c:pt>
                <c:pt idx="3728">
                  <c:v>60</c:v>
                </c:pt>
                <c:pt idx="3729">
                  <c:v>60</c:v>
                </c:pt>
                <c:pt idx="3730">
                  <c:v>60</c:v>
                </c:pt>
                <c:pt idx="3731">
                  <c:v>60</c:v>
                </c:pt>
                <c:pt idx="3732">
                  <c:v>60</c:v>
                </c:pt>
                <c:pt idx="3733">
                  <c:v>60</c:v>
                </c:pt>
                <c:pt idx="3734">
                  <c:v>60</c:v>
                </c:pt>
                <c:pt idx="3735">
                  <c:v>60</c:v>
                </c:pt>
                <c:pt idx="3736">
                  <c:v>60</c:v>
                </c:pt>
                <c:pt idx="3737">
                  <c:v>60</c:v>
                </c:pt>
                <c:pt idx="3738">
                  <c:v>60</c:v>
                </c:pt>
                <c:pt idx="3739">
                  <c:v>60</c:v>
                </c:pt>
                <c:pt idx="3740">
                  <c:v>60</c:v>
                </c:pt>
                <c:pt idx="3741">
                  <c:v>60</c:v>
                </c:pt>
                <c:pt idx="3742">
                  <c:v>60</c:v>
                </c:pt>
                <c:pt idx="3743">
                  <c:v>60</c:v>
                </c:pt>
                <c:pt idx="3744">
                  <c:v>60</c:v>
                </c:pt>
                <c:pt idx="3745">
                  <c:v>60</c:v>
                </c:pt>
                <c:pt idx="3746">
                  <c:v>60</c:v>
                </c:pt>
                <c:pt idx="3747">
                  <c:v>60</c:v>
                </c:pt>
                <c:pt idx="3748">
                  <c:v>60</c:v>
                </c:pt>
                <c:pt idx="3749">
                  <c:v>60</c:v>
                </c:pt>
                <c:pt idx="3750">
                  <c:v>60</c:v>
                </c:pt>
                <c:pt idx="3751">
                  <c:v>60</c:v>
                </c:pt>
                <c:pt idx="3752">
                  <c:v>60</c:v>
                </c:pt>
                <c:pt idx="3753">
                  <c:v>60</c:v>
                </c:pt>
                <c:pt idx="3754">
                  <c:v>60</c:v>
                </c:pt>
                <c:pt idx="3755">
                  <c:v>60</c:v>
                </c:pt>
                <c:pt idx="3756">
                  <c:v>60</c:v>
                </c:pt>
                <c:pt idx="3757">
                  <c:v>60</c:v>
                </c:pt>
                <c:pt idx="3758">
                  <c:v>60</c:v>
                </c:pt>
                <c:pt idx="3759">
                  <c:v>60</c:v>
                </c:pt>
                <c:pt idx="3760">
                  <c:v>60</c:v>
                </c:pt>
                <c:pt idx="3761">
                  <c:v>60</c:v>
                </c:pt>
                <c:pt idx="3762">
                  <c:v>60</c:v>
                </c:pt>
                <c:pt idx="3763">
                  <c:v>60</c:v>
                </c:pt>
                <c:pt idx="3764">
                  <c:v>60</c:v>
                </c:pt>
                <c:pt idx="3765">
                  <c:v>60</c:v>
                </c:pt>
                <c:pt idx="3766">
                  <c:v>60</c:v>
                </c:pt>
                <c:pt idx="3767">
                  <c:v>60</c:v>
                </c:pt>
                <c:pt idx="3768">
                  <c:v>60</c:v>
                </c:pt>
                <c:pt idx="3769">
                  <c:v>60</c:v>
                </c:pt>
                <c:pt idx="3770">
                  <c:v>60</c:v>
                </c:pt>
                <c:pt idx="3771">
                  <c:v>60</c:v>
                </c:pt>
                <c:pt idx="3772">
                  <c:v>60</c:v>
                </c:pt>
                <c:pt idx="3773">
                  <c:v>60</c:v>
                </c:pt>
                <c:pt idx="3774">
                  <c:v>60</c:v>
                </c:pt>
                <c:pt idx="3775">
                  <c:v>60</c:v>
                </c:pt>
                <c:pt idx="3776">
                  <c:v>60</c:v>
                </c:pt>
                <c:pt idx="3777">
                  <c:v>60</c:v>
                </c:pt>
                <c:pt idx="3778">
                  <c:v>60</c:v>
                </c:pt>
                <c:pt idx="3779">
                  <c:v>60</c:v>
                </c:pt>
                <c:pt idx="3780">
                  <c:v>60</c:v>
                </c:pt>
                <c:pt idx="3781">
                  <c:v>60</c:v>
                </c:pt>
                <c:pt idx="3782">
                  <c:v>60</c:v>
                </c:pt>
                <c:pt idx="3783">
                  <c:v>60</c:v>
                </c:pt>
                <c:pt idx="3784">
                  <c:v>60</c:v>
                </c:pt>
                <c:pt idx="3785">
                  <c:v>60</c:v>
                </c:pt>
                <c:pt idx="3786">
                  <c:v>60</c:v>
                </c:pt>
                <c:pt idx="3787">
                  <c:v>60</c:v>
                </c:pt>
                <c:pt idx="3788">
                  <c:v>60</c:v>
                </c:pt>
                <c:pt idx="3789">
                  <c:v>60</c:v>
                </c:pt>
                <c:pt idx="3790">
                  <c:v>60</c:v>
                </c:pt>
                <c:pt idx="3791">
                  <c:v>60</c:v>
                </c:pt>
                <c:pt idx="3792">
                  <c:v>60</c:v>
                </c:pt>
                <c:pt idx="3793">
                  <c:v>60</c:v>
                </c:pt>
                <c:pt idx="3794">
                  <c:v>60</c:v>
                </c:pt>
                <c:pt idx="3795">
                  <c:v>60</c:v>
                </c:pt>
                <c:pt idx="3796">
                  <c:v>60</c:v>
                </c:pt>
                <c:pt idx="3797">
                  <c:v>60</c:v>
                </c:pt>
                <c:pt idx="3798">
                  <c:v>60</c:v>
                </c:pt>
                <c:pt idx="3799">
                  <c:v>60</c:v>
                </c:pt>
                <c:pt idx="3800">
                  <c:v>60</c:v>
                </c:pt>
                <c:pt idx="3801">
                  <c:v>60</c:v>
                </c:pt>
                <c:pt idx="3802">
                  <c:v>60</c:v>
                </c:pt>
                <c:pt idx="3803">
                  <c:v>60</c:v>
                </c:pt>
                <c:pt idx="3804">
                  <c:v>60</c:v>
                </c:pt>
                <c:pt idx="3805">
                  <c:v>60</c:v>
                </c:pt>
                <c:pt idx="3806">
                  <c:v>60</c:v>
                </c:pt>
                <c:pt idx="3807">
                  <c:v>60</c:v>
                </c:pt>
                <c:pt idx="3808">
                  <c:v>60</c:v>
                </c:pt>
                <c:pt idx="3809">
                  <c:v>60</c:v>
                </c:pt>
                <c:pt idx="3810">
                  <c:v>60</c:v>
                </c:pt>
                <c:pt idx="3811">
                  <c:v>60</c:v>
                </c:pt>
                <c:pt idx="3812">
                  <c:v>60</c:v>
                </c:pt>
                <c:pt idx="3813">
                  <c:v>60</c:v>
                </c:pt>
                <c:pt idx="3814">
                  <c:v>60</c:v>
                </c:pt>
                <c:pt idx="3815">
                  <c:v>60</c:v>
                </c:pt>
                <c:pt idx="3816">
                  <c:v>60</c:v>
                </c:pt>
                <c:pt idx="3817">
                  <c:v>60</c:v>
                </c:pt>
                <c:pt idx="3818">
                  <c:v>60</c:v>
                </c:pt>
                <c:pt idx="3819">
                  <c:v>60</c:v>
                </c:pt>
                <c:pt idx="3820">
                  <c:v>60</c:v>
                </c:pt>
                <c:pt idx="3821">
                  <c:v>60</c:v>
                </c:pt>
                <c:pt idx="3822">
                  <c:v>60</c:v>
                </c:pt>
                <c:pt idx="3823">
                  <c:v>60</c:v>
                </c:pt>
                <c:pt idx="3824">
                  <c:v>60</c:v>
                </c:pt>
                <c:pt idx="3825">
                  <c:v>60</c:v>
                </c:pt>
                <c:pt idx="3826">
                  <c:v>60</c:v>
                </c:pt>
                <c:pt idx="3827">
                  <c:v>60</c:v>
                </c:pt>
                <c:pt idx="3828">
                  <c:v>60</c:v>
                </c:pt>
                <c:pt idx="3829">
                  <c:v>60</c:v>
                </c:pt>
                <c:pt idx="3830">
                  <c:v>60</c:v>
                </c:pt>
                <c:pt idx="3831">
                  <c:v>60</c:v>
                </c:pt>
                <c:pt idx="3832">
                  <c:v>60</c:v>
                </c:pt>
                <c:pt idx="3833">
                  <c:v>60</c:v>
                </c:pt>
                <c:pt idx="3834">
                  <c:v>60</c:v>
                </c:pt>
                <c:pt idx="3835">
                  <c:v>60</c:v>
                </c:pt>
                <c:pt idx="3836">
                  <c:v>60</c:v>
                </c:pt>
                <c:pt idx="3837">
                  <c:v>60</c:v>
                </c:pt>
                <c:pt idx="3838">
                  <c:v>60</c:v>
                </c:pt>
                <c:pt idx="3839">
                  <c:v>60</c:v>
                </c:pt>
                <c:pt idx="3840">
                  <c:v>60</c:v>
                </c:pt>
                <c:pt idx="3841">
                  <c:v>60</c:v>
                </c:pt>
                <c:pt idx="3842">
                  <c:v>60</c:v>
                </c:pt>
                <c:pt idx="3843">
                  <c:v>60</c:v>
                </c:pt>
                <c:pt idx="3844">
                  <c:v>60</c:v>
                </c:pt>
                <c:pt idx="3845">
                  <c:v>60</c:v>
                </c:pt>
                <c:pt idx="3846">
                  <c:v>60</c:v>
                </c:pt>
                <c:pt idx="3847">
                  <c:v>60</c:v>
                </c:pt>
                <c:pt idx="3848">
                  <c:v>60</c:v>
                </c:pt>
                <c:pt idx="3849">
                  <c:v>60</c:v>
                </c:pt>
                <c:pt idx="3850">
                  <c:v>60</c:v>
                </c:pt>
                <c:pt idx="3851">
                  <c:v>60</c:v>
                </c:pt>
                <c:pt idx="3852">
                  <c:v>60</c:v>
                </c:pt>
                <c:pt idx="3853">
                  <c:v>60</c:v>
                </c:pt>
                <c:pt idx="3854">
                  <c:v>60</c:v>
                </c:pt>
                <c:pt idx="3855">
                  <c:v>60</c:v>
                </c:pt>
                <c:pt idx="3856">
                  <c:v>60</c:v>
                </c:pt>
                <c:pt idx="3857">
                  <c:v>60</c:v>
                </c:pt>
                <c:pt idx="3858">
                  <c:v>60</c:v>
                </c:pt>
                <c:pt idx="3859">
                  <c:v>60</c:v>
                </c:pt>
                <c:pt idx="3860">
                  <c:v>60</c:v>
                </c:pt>
                <c:pt idx="3861">
                  <c:v>60</c:v>
                </c:pt>
                <c:pt idx="3862">
                  <c:v>60</c:v>
                </c:pt>
                <c:pt idx="3863">
                  <c:v>60</c:v>
                </c:pt>
                <c:pt idx="3864">
                  <c:v>60</c:v>
                </c:pt>
                <c:pt idx="3865">
                  <c:v>60</c:v>
                </c:pt>
                <c:pt idx="3866">
                  <c:v>60</c:v>
                </c:pt>
                <c:pt idx="3867">
                  <c:v>60</c:v>
                </c:pt>
                <c:pt idx="3868">
                  <c:v>60</c:v>
                </c:pt>
                <c:pt idx="3869">
                  <c:v>60</c:v>
                </c:pt>
                <c:pt idx="3870">
                  <c:v>60</c:v>
                </c:pt>
                <c:pt idx="3871">
                  <c:v>60</c:v>
                </c:pt>
                <c:pt idx="3872">
                  <c:v>60</c:v>
                </c:pt>
                <c:pt idx="3873">
                  <c:v>60</c:v>
                </c:pt>
                <c:pt idx="3874">
                  <c:v>60</c:v>
                </c:pt>
                <c:pt idx="3875">
                  <c:v>60</c:v>
                </c:pt>
                <c:pt idx="3876">
                  <c:v>60</c:v>
                </c:pt>
                <c:pt idx="3877">
                  <c:v>60</c:v>
                </c:pt>
                <c:pt idx="3878">
                  <c:v>60</c:v>
                </c:pt>
                <c:pt idx="3879">
                  <c:v>60</c:v>
                </c:pt>
                <c:pt idx="3880">
                  <c:v>60</c:v>
                </c:pt>
                <c:pt idx="3881">
                  <c:v>60</c:v>
                </c:pt>
                <c:pt idx="3882">
                  <c:v>60</c:v>
                </c:pt>
                <c:pt idx="3883">
                  <c:v>60</c:v>
                </c:pt>
                <c:pt idx="3884">
                  <c:v>60</c:v>
                </c:pt>
                <c:pt idx="3885">
                  <c:v>60</c:v>
                </c:pt>
                <c:pt idx="3886">
                  <c:v>60</c:v>
                </c:pt>
                <c:pt idx="3887">
                  <c:v>60</c:v>
                </c:pt>
                <c:pt idx="3888">
                  <c:v>60</c:v>
                </c:pt>
                <c:pt idx="3889">
                  <c:v>60</c:v>
                </c:pt>
                <c:pt idx="3890">
                  <c:v>60</c:v>
                </c:pt>
                <c:pt idx="3891">
                  <c:v>60</c:v>
                </c:pt>
                <c:pt idx="3892">
                  <c:v>60</c:v>
                </c:pt>
                <c:pt idx="3893">
                  <c:v>60</c:v>
                </c:pt>
                <c:pt idx="3894">
                  <c:v>60</c:v>
                </c:pt>
                <c:pt idx="3895">
                  <c:v>60</c:v>
                </c:pt>
                <c:pt idx="3896">
                  <c:v>60</c:v>
                </c:pt>
                <c:pt idx="3897">
                  <c:v>60</c:v>
                </c:pt>
                <c:pt idx="3898">
                  <c:v>60</c:v>
                </c:pt>
                <c:pt idx="3899">
                  <c:v>60</c:v>
                </c:pt>
                <c:pt idx="3900">
                  <c:v>60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C395-4DF2-A530-33517B83AAB9}"/>
            </c:ext>
          </c:extLst>
        </c:ser>
        <c:ser>
          <c:idx val="4"/>
          <c:order val="3"/>
          <c:tx>
            <c:v>Delayed heat application</c:v>
          </c:tx>
          <c:spPr>
            <a:ln w="12700" cap="rnd">
              <a:solidFill>
                <a:srgbClr val="7030A0"/>
              </a:solidFill>
              <a:prstDash val="lgDashDot"/>
              <a:round/>
            </a:ln>
            <a:effectLst/>
          </c:spPr>
          <c:marker>
            <c:symbol val="none"/>
          </c:marker>
          <c:xVal>
            <c:numRef>
              <c:f>Sheet2!$B$2:$B$3902</c:f>
              <c:numCache>
                <c:formatCode>General</c:formatCode>
                <c:ptCount val="3901"/>
                <c:pt idx="300">
                  <c:v>0</c:v>
                </c:pt>
                <c:pt idx="301">
                  <c:v>1</c:v>
                </c:pt>
                <c:pt idx="302">
                  <c:v>2</c:v>
                </c:pt>
                <c:pt idx="303">
                  <c:v>3</c:v>
                </c:pt>
                <c:pt idx="304">
                  <c:v>4</c:v>
                </c:pt>
                <c:pt idx="305">
                  <c:v>5</c:v>
                </c:pt>
                <c:pt idx="306">
                  <c:v>6</c:v>
                </c:pt>
                <c:pt idx="307">
                  <c:v>7</c:v>
                </c:pt>
                <c:pt idx="308">
                  <c:v>8</c:v>
                </c:pt>
                <c:pt idx="309">
                  <c:v>9</c:v>
                </c:pt>
                <c:pt idx="310">
                  <c:v>10</c:v>
                </c:pt>
                <c:pt idx="311">
                  <c:v>11</c:v>
                </c:pt>
                <c:pt idx="312">
                  <c:v>12</c:v>
                </c:pt>
                <c:pt idx="313">
                  <c:v>13</c:v>
                </c:pt>
                <c:pt idx="314">
                  <c:v>14</c:v>
                </c:pt>
                <c:pt idx="315">
                  <c:v>15</c:v>
                </c:pt>
                <c:pt idx="316">
                  <c:v>16</c:v>
                </c:pt>
                <c:pt idx="317">
                  <c:v>17</c:v>
                </c:pt>
                <c:pt idx="318">
                  <c:v>18</c:v>
                </c:pt>
                <c:pt idx="319">
                  <c:v>19</c:v>
                </c:pt>
                <c:pt idx="320">
                  <c:v>20</c:v>
                </c:pt>
                <c:pt idx="321">
                  <c:v>21</c:v>
                </c:pt>
                <c:pt idx="322">
                  <c:v>22</c:v>
                </c:pt>
                <c:pt idx="323">
                  <c:v>23</c:v>
                </c:pt>
                <c:pt idx="324">
                  <c:v>24</c:v>
                </c:pt>
                <c:pt idx="325">
                  <c:v>25</c:v>
                </c:pt>
                <c:pt idx="326">
                  <c:v>26</c:v>
                </c:pt>
                <c:pt idx="327">
                  <c:v>27</c:v>
                </c:pt>
                <c:pt idx="328">
                  <c:v>28</c:v>
                </c:pt>
                <c:pt idx="329">
                  <c:v>29</c:v>
                </c:pt>
                <c:pt idx="330">
                  <c:v>30</c:v>
                </c:pt>
                <c:pt idx="331">
                  <c:v>31</c:v>
                </c:pt>
                <c:pt idx="332">
                  <c:v>32</c:v>
                </c:pt>
                <c:pt idx="333">
                  <c:v>33</c:v>
                </c:pt>
                <c:pt idx="334">
                  <c:v>34</c:v>
                </c:pt>
                <c:pt idx="335">
                  <c:v>35</c:v>
                </c:pt>
                <c:pt idx="336">
                  <c:v>36</c:v>
                </c:pt>
                <c:pt idx="337">
                  <c:v>37</c:v>
                </c:pt>
                <c:pt idx="338">
                  <c:v>38</c:v>
                </c:pt>
                <c:pt idx="339">
                  <c:v>39</c:v>
                </c:pt>
                <c:pt idx="340">
                  <c:v>40</c:v>
                </c:pt>
                <c:pt idx="341">
                  <c:v>41</c:v>
                </c:pt>
                <c:pt idx="342">
                  <c:v>42</c:v>
                </c:pt>
                <c:pt idx="343">
                  <c:v>43</c:v>
                </c:pt>
                <c:pt idx="344">
                  <c:v>44</c:v>
                </c:pt>
                <c:pt idx="345">
                  <c:v>45</c:v>
                </c:pt>
                <c:pt idx="346">
                  <c:v>46</c:v>
                </c:pt>
                <c:pt idx="347">
                  <c:v>47</c:v>
                </c:pt>
                <c:pt idx="348">
                  <c:v>48</c:v>
                </c:pt>
                <c:pt idx="349">
                  <c:v>49</c:v>
                </c:pt>
                <c:pt idx="350">
                  <c:v>50</c:v>
                </c:pt>
                <c:pt idx="351">
                  <c:v>51</c:v>
                </c:pt>
                <c:pt idx="352">
                  <c:v>52</c:v>
                </c:pt>
                <c:pt idx="353">
                  <c:v>53</c:v>
                </c:pt>
                <c:pt idx="354">
                  <c:v>54</c:v>
                </c:pt>
                <c:pt idx="355">
                  <c:v>55</c:v>
                </c:pt>
                <c:pt idx="356">
                  <c:v>56</c:v>
                </c:pt>
                <c:pt idx="357">
                  <c:v>57</c:v>
                </c:pt>
                <c:pt idx="358">
                  <c:v>58</c:v>
                </c:pt>
                <c:pt idx="359">
                  <c:v>59</c:v>
                </c:pt>
                <c:pt idx="360">
                  <c:v>60</c:v>
                </c:pt>
                <c:pt idx="361">
                  <c:v>61</c:v>
                </c:pt>
                <c:pt idx="362">
                  <c:v>62</c:v>
                </c:pt>
                <c:pt idx="363">
                  <c:v>63</c:v>
                </c:pt>
                <c:pt idx="364">
                  <c:v>64</c:v>
                </c:pt>
                <c:pt idx="365">
                  <c:v>65</c:v>
                </c:pt>
                <c:pt idx="366">
                  <c:v>66</c:v>
                </c:pt>
                <c:pt idx="367">
                  <c:v>67</c:v>
                </c:pt>
                <c:pt idx="368">
                  <c:v>68</c:v>
                </c:pt>
                <c:pt idx="369">
                  <c:v>69</c:v>
                </c:pt>
                <c:pt idx="370">
                  <c:v>70</c:v>
                </c:pt>
                <c:pt idx="371">
                  <c:v>71</c:v>
                </c:pt>
                <c:pt idx="372">
                  <c:v>72</c:v>
                </c:pt>
                <c:pt idx="373">
                  <c:v>73</c:v>
                </c:pt>
                <c:pt idx="374">
                  <c:v>74</c:v>
                </c:pt>
                <c:pt idx="375">
                  <c:v>75</c:v>
                </c:pt>
                <c:pt idx="376">
                  <c:v>76</c:v>
                </c:pt>
                <c:pt idx="377">
                  <c:v>77</c:v>
                </c:pt>
                <c:pt idx="378">
                  <c:v>78</c:v>
                </c:pt>
                <c:pt idx="379">
                  <c:v>79</c:v>
                </c:pt>
                <c:pt idx="380">
                  <c:v>80</c:v>
                </c:pt>
                <c:pt idx="381">
                  <c:v>81</c:v>
                </c:pt>
                <c:pt idx="382">
                  <c:v>82</c:v>
                </c:pt>
                <c:pt idx="383">
                  <c:v>83</c:v>
                </c:pt>
                <c:pt idx="384">
                  <c:v>84</c:v>
                </c:pt>
                <c:pt idx="385">
                  <c:v>85</c:v>
                </c:pt>
                <c:pt idx="386">
                  <c:v>86</c:v>
                </c:pt>
                <c:pt idx="387">
                  <c:v>87</c:v>
                </c:pt>
                <c:pt idx="388">
                  <c:v>88</c:v>
                </c:pt>
                <c:pt idx="389">
                  <c:v>89</c:v>
                </c:pt>
                <c:pt idx="390">
                  <c:v>90</c:v>
                </c:pt>
                <c:pt idx="391">
                  <c:v>91</c:v>
                </c:pt>
                <c:pt idx="392">
                  <c:v>92</c:v>
                </c:pt>
                <c:pt idx="393">
                  <c:v>93</c:v>
                </c:pt>
                <c:pt idx="394">
                  <c:v>94</c:v>
                </c:pt>
                <c:pt idx="395">
                  <c:v>95</c:v>
                </c:pt>
                <c:pt idx="396">
                  <c:v>96</c:v>
                </c:pt>
                <c:pt idx="397">
                  <c:v>97</c:v>
                </c:pt>
                <c:pt idx="398">
                  <c:v>98</c:v>
                </c:pt>
                <c:pt idx="399">
                  <c:v>99</c:v>
                </c:pt>
                <c:pt idx="400">
                  <c:v>100</c:v>
                </c:pt>
                <c:pt idx="401">
                  <c:v>101</c:v>
                </c:pt>
                <c:pt idx="402">
                  <c:v>102</c:v>
                </c:pt>
                <c:pt idx="403">
                  <c:v>103</c:v>
                </c:pt>
                <c:pt idx="404">
                  <c:v>104</c:v>
                </c:pt>
                <c:pt idx="405">
                  <c:v>105</c:v>
                </c:pt>
                <c:pt idx="406">
                  <c:v>106</c:v>
                </c:pt>
                <c:pt idx="407">
                  <c:v>107</c:v>
                </c:pt>
                <c:pt idx="408">
                  <c:v>108</c:v>
                </c:pt>
                <c:pt idx="409">
                  <c:v>109</c:v>
                </c:pt>
                <c:pt idx="410">
                  <c:v>110</c:v>
                </c:pt>
                <c:pt idx="411">
                  <c:v>111</c:v>
                </c:pt>
                <c:pt idx="412">
                  <c:v>112</c:v>
                </c:pt>
                <c:pt idx="413">
                  <c:v>113</c:v>
                </c:pt>
                <c:pt idx="414">
                  <c:v>114</c:v>
                </c:pt>
                <c:pt idx="415">
                  <c:v>115</c:v>
                </c:pt>
                <c:pt idx="416">
                  <c:v>116</c:v>
                </c:pt>
                <c:pt idx="417">
                  <c:v>117</c:v>
                </c:pt>
                <c:pt idx="418">
                  <c:v>118</c:v>
                </c:pt>
                <c:pt idx="419">
                  <c:v>119</c:v>
                </c:pt>
                <c:pt idx="420">
                  <c:v>120</c:v>
                </c:pt>
                <c:pt idx="421">
                  <c:v>121</c:v>
                </c:pt>
                <c:pt idx="422">
                  <c:v>122</c:v>
                </c:pt>
                <c:pt idx="423">
                  <c:v>123</c:v>
                </c:pt>
                <c:pt idx="424">
                  <c:v>124</c:v>
                </c:pt>
                <c:pt idx="425">
                  <c:v>125</c:v>
                </c:pt>
                <c:pt idx="426">
                  <c:v>126</c:v>
                </c:pt>
                <c:pt idx="427">
                  <c:v>127</c:v>
                </c:pt>
                <c:pt idx="428">
                  <c:v>128</c:v>
                </c:pt>
                <c:pt idx="429">
                  <c:v>129</c:v>
                </c:pt>
                <c:pt idx="430">
                  <c:v>130</c:v>
                </c:pt>
                <c:pt idx="431">
                  <c:v>131</c:v>
                </c:pt>
                <c:pt idx="432">
                  <c:v>132</c:v>
                </c:pt>
                <c:pt idx="433">
                  <c:v>133</c:v>
                </c:pt>
                <c:pt idx="434">
                  <c:v>134</c:v>
                </c:pt>
                <c:pt idx="435">
                  <c:v>135</c:v>
                </c:pt>
                <c:pt idx="436">
                  <c:v>136</c:v>
                </c:pt>
                <c:pt idx="437">
                  <c:v>137</c:v>
                </c:pt>
                <c:pt idx="438">
                  <c:v>138</c:v>
                </c:pt>
                <c:pt idx="439">
                  <c:v>139</c:v>
                </c:pt>
                <c:pt idx="440">
                  <c:v>140</c:v>
                </c:pt>
                <c:pt idx="441">
                  <c:v>141</c:v>
                </c:pt>
                <c:pt idx="442">
                  <c:v>142</c:v>
                </c:pt>
                <c:pt idx="443">
                  <c:v>143</c:v>
                </c:pt>
                <c:pt idx="444">
                  <c:v>144</c:v>
                </c:pt>
                <c:pt idx="445">
                  <c:v>145</c:v>
                </c:pt>
                <c:pt idx="446">
                  <c:v>146</c:v>
                </c:pt>
                <c:pt idx="447">
                  <c:v>147</c:v>
                </c:pt>
                <c:pt idx="448">
                  <c:v>148</c:v>
                </c:pt>
                <c:pt idx="449">
                  <c:v>149</c:v>
                </c:pt>
                <c:pt idx="450">
                  <c:v>150</c:v>
                </c:pt>
                <c:pt idx="451">
                  <c:v>151</c:v>
                </c:pt>
                <c:pt idx="452">
                  <c:v>152</c:v>
                </c:pt>
                <c:pt idx="453">
                  <c:v>153</c:v>
                </c:pt>
                <c:pt idx="454">
                  <c:v>154</c:v>
                </c:pt>
                <c:pt idx="455">
                  <c:v>155</c:v>
                </c:pt>
                <c:pt idx="456">
                  <c:v>156</c:v>
                </c:pt>
                <c:pt idx="457">
                  <c:v>157</c:v>
                </c:pt>
                <c:pt idx="458">
                  <c:v>158</c:v>
                </c:pt>
                <c:pt idx="459">
                  <c:v>159</c:v>
                </c:pt>
                <c:pt idx="460">
                  <c:v>160</c:v>
                </c:pt>
                <c:pt idx="461">
                  <c:v>161</c:v>
                </c:pt>
                <c:pt idx="462">
                  <c:v>162</c:v>
                </c:pt>
                <c:pt idx="463">
                  <c:v>163</c:v>
                </c:pt>
                <c:pt idx="464">
                  <c:v>164</c:v>
                </c:pt>
                <c:pt idx="465">
                  <c:v>165</c:v>
                </c:pt>
                <c:pt idx="466">
                  <c:v>166</c:v>
                </c:pt>
                <c:pt idx="467">
                  <c:v>167</c:v>
                </c:pt>
                <c:pt idx="468">
                  <c:v>168</c:v>
                </c:pt>
                <c:pt idx="469">
                  <c:v>169</c:v>
                </c:pt>
                <c:pt idx="470">
                  <c:v>170</c:v>
                </c:pt>
                <c:pt idx="471">
                  <c:v>171</c:v>
                </c:pt>
                <c:pt idx="472">
                  <c:v>172</c:v>
                </c:pt>
                <c:pt idx="473">
                  <c:v>173</c:v>
                </c:pt>
                <c:pt idx="474">
                  <c:v>174</c:v>
                </c:pt>
                <c:pt idx="475">
                  <c:v>175</c:v>
                </c:pt>
                <c:pt idx="476">
                  <c:v>176</c:v>
                </c:pt>
                <c:pt idx="477">
                  <c:v>177</c:v>
                </c:pt>
                <c:pt idx="478">
                  <c:v>178</c:v>
                </c:pt>
                <c:pt idx="479">
                  <c:v>179</c:v>
                </c:pt>
                <c:pt idx="480">
                  <c:v>180</c:v>
                </c:pt>
                <c:pt idx="481">
                  <c:v>181</c:v>
                </c:pt>
                <c:pt idx="482">
                  <c:v>182</c:v>
                </c:pt>
                <c:pt idx="483">
                  <c:v>183</c:v>
                </c:pt>
                <c:pt idx="484">
                  <c:v>184</c:v>
                </c:pt>
                <c:pt idx="485">
                  <c:v>185</c:v>
                </c:pt>
                <c:pt idx="486">
                  <c:v>186</c:v>
                </c:pt>
                <c:pt idx="487">
                  <c:v>187</c:v>
                </c:pt>
                <c:pt idx="488">
                  <c:v>188</c:v>
                </c:pt>
                <c:pt idx="489">
                  <c:v>189</c:v>
                </c:pt>
                <c:pt idx="490">
                  <c:v>190</c:v>
                </c:pt>
                <c:pt idx="491">
                  <c:v>191</c:v>
                </c:pt>
                <c:pt idx="492">
                  <c:v>192</c:v>
                </c:pt>
                <c:pt idx="493">
                  <c:v>193</c:v>
                </c:pt>
                <c:pt idx="494">
                  <c:v>194</c:v>
                </c:pt>
                <c:pt idx="495">
                  <c:v>195</c:v>
                </c:pt>
                <c:pt idx="496">
                  <c:v>196</c:v>
                </c:pt>
                <c:pt idx="497">
                  <c:v>197</c:v>
                </c:pt>
                <c:pt idx="498">
                  <c:v>198</c:v>
                </c:pt>
                <c:pt idx="499">
                  <c:v>199</c:v>
                </c:pt>
                <c:pt idx="500">
                  <c:v>200</c:v>
                </c:pt>
                <c:pt idx="501">
                  <c:v>201</c:v>
                </c:pt>
                <c:pt idx="502">
                  <c:v>202</c:v>
                </c:pt>
                <c:pt idx="503">
                  <c:v>203</c:v>
                </c:pt>
                <c:pt idx="504">
                  <c:v>204</c:v>
                </c:pt>
                <c:pt idx="505">
                  <c:v>205</c:v>
                </c:pt>
                <c:pt idx="506">
                  <c:v>206</c:v>
                </c:pt>
                <c:pt idx="507">
                  <c:v>207</c:v>
                </c:pt>
                <c:pt idx="508">
                  <c:v>208</c:v>
                </c:pt>
                <c:pt idx="509">
                  <c:v>209</c:v>
                </c:pt>
                <c:pt idx="510">
                  <c:v>210</c:v>
                </c:pt>
                <c:pt idx="511">
                  <c:v>211</c:v>
                </c:pt>
                <c:pt idx="512">
                  <c:v>212</c:v>
                </c:pt>
                <c:pt idx="513">
                  <c:v>213</c:v>
                </c:pt>
                <c:pt idx="514">
                  <c:v>214</c:v>
                </c:pt>
                <c:pt idx="515">
                  <c:v>215</c:v>
                </c:pt>
                <c:pt idx="516">
                  <c:v>216</c:v>
                </c:pt>
                <c:pt idx="517">
                  <c:v>217</c:v>
                </c:pt>
                <c:pt idx="518">
                  <c:v>218</c:v>
                </c:pt>
                <c:pt idx="519">
                  <c:v>219</c:v>
                </c:pt>
                <c:pt idx="520">
                  <c:v>220</c:v>
                </c:pt>
                <c:pt idx="521">
                  <c:v>221</c:v>
                </c:pt>
                <c:pt idx="522">
                  <c:v>222</c:v>
                </c:pt>
                <c:pt idx="523">
                  <c:v>223</c:v>
                </c:pt>
                <c:pt idx="524">
                  <c:v>224</c:v>
                </c:pt>
                <c:pt idx="525">
                  <c:v>225</c:v>
                </c:pt>
                <c:pt idx="526">
                  <c:v>226</c:v>
                </c:pt>
                <c:pt idx="527">
                  <c:v>227</c:v>
                </c:pt>
                <c:pt idx="528">
                  <c:v>228</c:v>
                </c:pt>
                <c:pt idx="529">
                  <c:v>229</c:v>
                </c:pt>
                <c:pt idx="530">
                  <c:v>230</c:v>
                </c:pt>
                <c:pt idx="531">
                  <c:v>231</c:v>
                </c:pt>
                <c:pt idx="532">
                  <c:v>232</c:v>
                </c:pt>
                <c:pt idx="533">
                  <c:v>233</c:v>
                </c:pt>
                <c:pt idx="534">
                  <c:v>234</c:v>
                </c:pt>
                <c:pt idx="535">
                  <c:v>235</c:v>
                </c:pt>
                <c:pt idx="536">
                  <c:v>236</c:v>
                </c:pt>
                <c:pt idx="537">
                  <c:v>237</c:v>
                </c:pt>
                <c:pt idx="538">
                  <c:v>238</c:v>
                </c:pt>
                <c:pt idx="539">
                  <c:v>239</c:v>
                </c:pt>
                <c:pt idx="540">
                  <c:v>240</c:v>
                </c:pt>
                <c:pt idx="541">
                  <c:v>241</c:v>
                </c:pt>
                <c:pt idx="542">
                  <c:v>242</c:v>
                </c:pt>
                <c:pt idx="543">
                  <c:v>243</c:v>
                </c:pt>
                <c:pt idx="544">
                  <c:v>244</c:v>
                </c:pt>
                <c:pt idx="545">
                  <c:v>245</c:v>
                </c:pt>
                <c:pt idx="546">
                  <c:v>246</c:v>
                </c:pt>
                <c:pt idx="547">
                  <c:v>247</c:v>
                </c:pt>
                <c:pt idx="548">
                  <c:v>248</c:v>
                </c:pt>
                <c:pt idx="549">
                  <c:v>249</c:v>
                </c:pt>
                <c:pt idx="550">
                  <c:v>250</c:v>
                </c:pt>
                <c:pt idx="551">
                  <c:v>251</c:v>
                </c:pt>
                <c:pt idx="552">
                  <c:v>252</c:v>
                </c:pt>
                <c:pt idx="553">
                  <c:v>253</c:v>
                </c:pt>
                <c:pt idx="554">
                  <c:v>254</c:v>
                </c:pt>
                <c:pt idx="555">
                  <c:v>255</c:v>
                </c:pt>
                <c:pt idx="556">
                  <c:v>256</c:v>
                </c:pt>
                <c:pt idx="557">
                  <c:v>257</c:v>
                </c:pt>
                <c:pt idx="558">
                  <c:v>258</c:v>
                </c:pt>
                <c:pt idx="559">
                  <c:v>259</c:v>
                </c:pt>
                <c:pt idx="560">
                  <c:v>260</c:v>
                </c:pt>
                <c:pt idx="561">
                  <c:v>261</c:v>
                </c:pt>
                <c:pt idx="562">
                  <c:v>262</c:v>
                </c:pt>
                <c:pt idx="563">
                  <c:v>263</c:v>
                </c:pt>
                <c:pt idx="564">
                  <c:v>264</c:v>
                </c:pt>
                <c:pt idx="565">
                  <c:v>265</c:v>
                </c:pt>
                <c:pt idx="566">
                  <c:v>266</c:v>
                </c:pt>
                <c:pt idx="567">
                  <c:v>267</c:v>
                </c:pt>
                <c:pt idx="568">
                  <c:v>268</c:v>
                </c:pt>
                <c:pt idx="569">
                  <c:v>269</c:v>
                </c:pt>
                <c:pt idx="570">
                  <c:v>270</c:v>
                </c:pt>
                <c:pt idx="571">
                  <c:v>271</c:v>
                </c:pt>
                <c:pt idx="572">
                  <c:v>272</c:v>
                </c:pt>
                <c:pt idx="573">
                  <c:v>273</c:v>
                </c:pt>
                <c:pt idx="574">
                  <c:v>274</c:v>
                </c:pt>
                <c:pt idx="575">
                  <c:v>275</c:v>
                </c:pt>
                <c:pt idx="576">
                  <c:v>276</c:v>
                </c:pt>
                <c:pt idx="577">
                  <c:v>277</c:v>
                </c:pt>
                <c:pt idx="578">
                  <c:v>278</c:v>
                </c:pt>
                <c:pt idx="579">
                  <c:v>279</c:v>
                </c:pt>
                <c:pt idx="580">
                  <c:v>280</c:v>
                </c:pt>
                <c:pt idx="581">
                  <c:v>281</c:v>
                </c:pt>
                <c:pt idx="582">
                  <c:v>282</c:v>
                </c:pt>
                <c:pt idx="583">
                  <c:v>283</c:v>
                </c:pt>
                <c:pt idx="584">
                  <c:v>284</c:v>
                </c:pt>
                <c:pt idx="585">
                  <c:v>285</c:v>
                </c:pt>
                <c:pt idx="586">
                  <c:v>286</c:v>
                </c:pt>
                <c:pt idx="587">
                  <c:v>287</c:v>
                </c:pt>
                <c:pt idx="588">
                  <c:v>288</c:v>
                </c:pt>
                <c:pt idx="589">
                  <c:v>289</c:v>
                </c:pt>
                <c:pt idx="590">
                  <c:v>290</c:v>
                </c:pt>
                <c:pt idx="591">
                  <c:v>291</c:v>
                </c:pt>
                <c:pt idx="592">
                  <c:v>292</c:v>
                </c:pt>
                <c:pt idx="593">
                  <c:v>293</c:v>
                </c:pt>
                <c:pt idx="594">
                  <c:v>294</c:v>
                </c:pt>
                <c:pt idx="595">
                  <c:v>295</c:v>
                </c:pt>
                <c:pt idx="596">
                  <c:v>296</c:v>
                </c:pt>
                <c:pt idx="597">
                  <c:v>297</c:v>
                </c:pt>
                <c:pt idx="598">
                  <c:v>298</c:v>
                </c:pt>
                <c:pt idx="599">
                  <c:v>299</c:v>
                </c:pt>
                <c:pt idx="600">
                  <c:v>300</c:v>
                </c:pt>
                <c:pt idx="601">
                  <c:v>301</c:v>
                </c:pt>
                <c:pt idx="602">
                  <c:v>302</c:v>
                </c:pt>
                <c:pt idx="603">
                  <c:v>303</c:v>
                </c:pt>
                <c:pt idx="604">
                  <c:v>304</c:v>
                </c:pt>
                <c:pt idx="605">
                  <c:v>305</c:v>
                </c:pt>
                <c:pt idx="606">
                  <c:v>306</c:v>
                </c:pt>
                <c:pt idx="607">
                  <c:v>307</c:v>
                </c:pt>
                <c:pt idx="608">
                  <c:v>308</c:v>
                </c:pt>
                <c:pt idx="609">
                  <c:v>309</c:v>
                </c:pt>
                <c:pt idx="610">
                  <c:v>310</c:v>
                </c:pt>
                <c:pt idx="611">
                  <c:v>311</c:v>
                </c:pt>
                <c:pt idx="612">
                  <c:v>312</c:v>
                </c:pt>
                <c:pt idx="613">
                  <c:v>313</c:v>
                </c:pt>
                <c:pt idx="614">
                  <c:v>314</c:v>
                </c:pt>
                <c:pt idx="615">
                  <c:v>315</c:v>
                </c:pt>
                <c:pt idx="616">
                  <c:v>316</c:v>
                </c:pt>
                <c:pt idx="617">
                  <c:v>317</c:v>
                </c:pt>
                <c:pt idx="618">
                  <c:v>318</c:v>
                </c:pt>
                <c:pt idx="619">
                  <c:v>319</c:v>
                </c:pt>
                <c:pt idx="620">
                  <c:v>320</c:v>
                </c:pt>
                <c:pt idx="621">
                  <c:v>321</c:v>
                </c:pt>
                <c:pt idx="622">
                  <c:v>322</c:v>
                </c:pt>
                <c:pt idx="623">
                  <c:v>323</c:v>
                </c:pt>
                <c:pt idx="624">
                  <c:v>324</c:v>
                </c:pt>
                <c:pt idx="625">
                  <c:v>325</c:v>
                </c:pt>
                <c:pt idx="626">
                  <c:v>326</c:v>
                </c:pt>
                <c:pt idx="627">
                  <c:v>327</c:v>
                </c:pt>
                <c:pt idx="628">
                  <c:v>328</c:v>
                </c:pt>
                <c:pt idx="629">
                  <c:v>329</c:v>
                </c:pt>
                <c:pt idx="630">
                  <c:v>330</c:v>
                </c:pt>
                <c:pt idx="631">
                  <c:v>331</c:v>
                </c:pt>
                <c:pt idx="632">
                  <c:v>332</c:v>
                </c:pt>
                <c:pt idx="633">
                  <c:v>333</c:v>
                </c:pt>
                <c:pt idx="634">
                  <c:v>334</c:v>
                </c:pt>
                <c:pt idx="635">
                  <c:v>335</c:v>
                </c:pt>
                <c:pt idx="636">
                  <c:v>336</c:v>
                </c:pt>
                <c:pt idx="637">
                  <c:v>337</c:v>
                </c:pt>
                <c:pt idx="638">
                  <c:v>338</c:v>
                </c:pt>
                <c:pt idx="639">
                  <c:v>339</c:v>
                </c:pt>
                <c:pt idx="640">
                  <c:v>340</c:v>
                </c:pt>
                <c:pt idx="641">
                  <c:v>341</c:v>
                </c:pt>
                <c:pt idx="642">
                  <c:v>342</c:v>
                </c:pt>
                <c:pt idx="643">
                  <c:v>343</c:v>
                </c:pt>
                <c:pt idx="644">
                  <c:v>344</c:v>
                </c:pt>
                <c:pt idx="645">
                  <c:v>345</c:v>
                </c:pt>
                <c:pt idx="646">
                  <c:v>346</c:v>
                </c:pt>
                <c:pt idx="647">
                  <c:v>347</c:v>
                </c:pt>
                <c:pt idx="648">
                  <c:v>348</c:v>
                </c:pt>
                <c:pt idx="649">
                  <c:v>349</c:v>
                </c:pt>
                <c:pt idx="650">
                  <c:v>350</c:v>
                </c:pt>
                <c:pt idx="651">
                  <c:v>351</c:v>
                </c:pt>
                <c:pt idx="652">
                  <c:v>352</c:v>
                </c:pt>
                <c:pt idx="653">
                  <c:v>353</c:v>
                </c:pt>
                <c:pt idx="654">
                  <c:v>354</c:v>
                </c:pt>
                <c:pt idx="655">
                  <c:v>355</c:v>
                </c:pt>
                <c:pt idx="656">
                  <c:v>356</c:v>
                </c:pt>
                <c:pt idx="657">
                  <c:v>357</c:v>
                </c:pt>
                <c:pt idx="658">
                  <c:v>358</c:v>
                </c:pt>
                <c:pt idx="659">
                  <c:v>359</c:v>
                </c:pt>
                <c:pt idx="660">
                  <c:v>360</c:v>
                </c:pt>
                <c:pt idx="661">
                  <c:v>361</c:v>
                </c:pt>
                <c:pt idx="662">
                  <c:v>362</c:v>
                </c:pt>
                <c:pt idx="663">
                  <c:v>363</c:v>
                </c:pt>
                <c:pt idx="664">
                  <c:v>364</c:v>
                </c:pt>
                <c:pt idx="665">
                  <c:v>365</c:v>
                </c:pt>
                <c:pt idx="666">
                  <c:v>366</c:v>
                </c:pt>
                <c:pt idx="667">
                  <c:v>367</c:v>
                </c:pt>
                <c:pt idx="668">
                  <c:v>368</c:v>
                </c:pt>
                <c:pt idx="669">
                  <c:v>369</c:v>
                </c:pt>
                <c:pt idx="670">
                  <c:v>370</c:v>
                </c:pt>
                <c:pt idx="671">
                  <c:v>371</c:v>
                </c:pt>
                <c:pt idx="672">
                  <c:v>372</c:v>
                </c:pt>
                <c:pt idx="673">
                  <c:v>373</c:v>
                </c:pt>
                <c:pt idx="674">
                  <c:v>374</c:v>
                </c:pt>
                <c:pt idx="675">
                  <c:v>375</c:v>
                </c:pt>
                <c:pt idx="676">
                  <c:v>376</c:v>
                </c:pt>
                <c:pt idx="677">
                  <c:v>377</c:v>
                </c:pt>
                <c:pt idx="678">
                  <c:v>378</c:v>
                </c:pt>
                <c:pt idx="679">
                  <c:v>379</c:v>
                </c:pt>
                <c:pt idx="680">
                  <c:v>380</c:v>
                </c:pt>
                <c:pt idx="681">
                  <c:v>381</c:v>
                </c:pt>
                <c:pt idx="682">
                  <c:v>382</c:v>
                </c:pt>
                <c:pt idx="683">
                  <c:v>383</c:v>
                </c:pt>
                <c:pt idx="684">
                  <c:v>384</c:v>
                </c:pt>
                <c:pt idx="685">
                  <c:v>385</c:v>
                </c:pt>
                <c:pt idx="686">
                  <c:v>386</c:v>
                </c:pt>
                <c:pt idx="687">
                  <c:v>387</c:v>
                </c:pt>
                <c:pt idx="688">
                  <c:v>388</c:v>
                </c:pt>
                <c:pt idx="689">
                  <c:v>389</c:v>
                </c:pt>
                <c:pt idx="690">
                  <c:v>390</c:v>
                </c:pt>
                <c:pt idx="691">
                  <c:v>391</c:v>
                </c:pt>
                <c:pt idx="692">
                  <c:v>392</c:v>
                </c:pt>
                <c:pt idx="693">
                  <c:v>393</c:v>
                </c:pt>
                <c:pt idx="694">
                  <c:v>394</c:v>
                </c:pt>
                <c:pt idx="695">
                  <c:v>395</c:v>
                </c:pt>
                <c:pt idx="696">
                  <c:v>396</c:v>
                </c:pt>
                <c:pt idx="697">
                  <c:v>397</c:v>
                </c:pt>
                <c:pt idx="698">
                  <c:v>398</c:v>
                </c:pt>
                <c:pt idx="699">
                  <c:v>399</c:v>
                </c:pt>
                <c:pt idx="700">
                  <c:v>400</c:v>
                </c:pt>
                <c:pt idx="701">
                  <c:v>401</c:v>
                </c:pt>
                <c:pt idx="702">
                  <c:v>402</c:v>
                </c:pt>
                <c:pt idx="703">
                  <c:v>403</c:v>
                </c:pt>
                <c:pt idx="704">
                  <c:v>404</c:v>
                </c:pt>
                <c:pt idx="705">
                  <c:v>405</c:v>
                </c:pt>
                <c:pt idx="706">
                  <c:v>406</c:v>
                </c:pt>
                <c:pt idx="707">
                  <c:v>407</c:v>
                </c:pt>
                <c:pt idx="708">
                  <c:v>408</c:v>
                </c:pt>
                <c:pt idx="709">
                  <c:v>409</c:v>
                </c:pt>
                <c:pt idx="710">
                  <c:v>410</c:v>
                </c:pt>
                <c:pt idx="711">
                  <c:v>411</c:v>
                </c:pt>
                <c:pt idx="712">
                  <c:v>412</c:v>
                </c:pt>
                <c:pt idx="713">
                  <c:v>413</c:v>
                </c:pt>
                <c:pt idx="714">
                  <c:v>414</c:v>
                </c:pt>
                <c:pt idx="715">
                  <c:v>415</c:v>
                </c:pt>
                <c:pt idx="716">
                  <c:v>416</c:v>
                </c:pt>
                <c:pt idx="717">
                  <c:v>417</c:v>
                </c:pt>
                <c:pt idx="718">
                  <c:v>418</c:v>
                </c:pt>
                <c:pt idx="719">
                  <c:v>419</c:v>
                </c:pt>
                <c:pt idx="720">
                  <c:v>420</c:v>
                </c:pt>
                <c:pt idx="721">
                  <c:v>421</c:v>
                </c:pt>
                <c:pt idx="722">
                  <c:v>422</c:v>
                </c:pt>
                <c:pt idx="723">
                  <c:v>423</c:v>
                </c:pt>
                <c:pt idx="724">
                  <c:v>424</c:v>
                </c:pt>
                <c:pt idx="725">
                  <c:v>425</c:v>
                </c:pt>
                <c:pt idx="726">
                  <c:v>426</c:v>
                </c:pt>
                <c:pt idx="727">
                  <c:v>427</c:v>
                </c:pt>
                <c:pt idx="728">
                  <c:v>428</c:v>
                </c:pt>
                <c:pt idx="729">
                  <c:v>429</c:v>
                </c:pt>
                <c:pt idx="730">
                  <c:v>430</c:v>
                </c:pt>
                <c:pt idx="731">
                  <c:v>431</c:v>
                </c:pt>
                <c:pt idx="732">
                  <c:v>432</c:v>
                </c:pt>
                <c:pt idx="733">
                  <c:v>433</c:v>
                </c:pt>
                <c:pt idx="734">
                  <c:v>434</c:v>
                </c:pt>
                <c:pt idx="735">
                  <c:v>435</c:v>
                </c:pt>
                <c:pt idx="736">
                  <c:v>436</c:v>
                </c:pt>
                <c:pt idx="737">
                  <c:v>437</c:v>
                </c:pt>
                <c:pt idx="738">
                  <c:v>438</c:v>
                </c:pt>
                <c:pt idx="739">
                  <c:v>439</c:v>
                </c:pt>
                <c:pt idx="740">
                  <c:v>440</c:v>
                </c:pt>
                <c:pt idx="741">
                  <c:v>441</c:v>
                </c:pt>
                <c:pt idx="742">
                  <c:v>442</c:v>
                </c:pt>
                <c:pt idx="743">
                  <c:v>443</c:v>
                </c:pt>
                <c:pt idx="744">
                  <c:v>444</c:v>
                </c:pt>
                <c:pt idx="745">
                  <c:v>445</c:v>
                </c:pt>
                <c:pt idx="746">
                  <c:v>446</c:v>
                </c:pt>
                <c:pt idx="747">
                  <c:v>447</c:v>
                </c:pt>
                <c:pt idx="748">
                  <c:v>448</c:v>
                </c:pt>
                <c:pt idx="749">
                  <c:v>449</c:v>
                </c:pt>
                <c:pt idx="750">
                  <c:v>450</c:v>
                </c:pt>
                <c:pt idx="751">
                  <c:v>451</c:v>
                </c:pt>
                <c:pt idx="752">
                  <c:v>452</c:v>
                </c:pt>
                <c:pt idx="753">
                  <c:v>453</c:v>
                </c:pt>
                <c:pt idx="754">
                  <c:v>454</c:v>
                </c:pt>
                <c:pt idx="755">
                  <c:v>455</c:v>
                </c:pt>
                <c:pt idx="756">
                  <c:v>456</c:v>
                </c:pt>
                <c:pt idx="757">
                  <c:v>457</c:v>
                </c:pt>
                <c:pt idx="758">
                  <c:v>458</c:v>
                </c:pt>
                <c:pt idx="759">
                  <c:v>459</c:v>
                </c:pt>
                <c:pt idx="760">
                  <c:v>460</c:v>
                </c:pt>
                <c:pt idx="761">
                  <c:v>461</c:v>
                </c:pt>
                <c:pt idx="762">
                  <c:v>462</c:v>
                </c:pt>
                <c:pt idx="763">
                  <c:v>463</c:v>
                </c:pt>
                <c:pt idx="764">
                  <c:v>464</c:v>
                </c:pt>
                <c:pt idx="765">
                  <c:v>465</c:v>
                </c:pt>
                <c:pt idx="766">
                  <c:v>466</c:v>
                </c:pt>
                <c:pt idx="767">
                  <c:v>467</c:v>
                </c:pt>
                <c:pt idx="768">
                  <c:v>468</c:v>
                </c:pt>
                <c:pt idx="769">
                  <c:v>469</c:v>
                </c:pt>
                <c:pt idx="770">
                  <c:v>470</c:v>
                </c:pt>
                <c:pt idx="771">
                  <c:v>471</c:v>
                </c:pt>
                <c:pt idx="772">
                  <c:v>472</c:v>
                </c:pt>
                <c:pt idx="773">
                  <c:v>473</c:v>
                </c:pt>
                <c:pt idx="774">
                  <c:v>474</c:v>
                </c:pt>
                <c:pt idx="775">
                  <c:v>475</c:v>
                </c:pt>
                <c:pt idx="776">
                  <c:v>476</c:v>
                </c:pt>
                <c:pt idx="777">
                  <c:v>477</c:v>
                </c:pt>
                <c:pt idx="778">
                  <c:v>478</c:v>
                </c:pt>
                <c:pt idx="779">
                  <c:v>479</c:v>
                </c:pt>
                <c:pt idx="780">
                  <c:v>480</c:v>
                </c:pt>
                <c:pt idx="781">
                  <c:v>481</c:v>
                </c:pt>
                <c:pt idx="782">
                  <c:v>482</c:v>
                </c:pt>
                <c:pt idx="783">
                  <c:v>483</c:v>
                </c:pt>
                <c:pt idx="784">
                  <c:v>484</c:v>
                </c:pt>
                <c:pt idx="785">
                  <c:v>485</c:v>
                </c:pt>
                <c:pt idx="786">
                  <c:v>486</c:v>
                </c:pt>
                <c:pt idx="787">
                  <c:v>487</c:v>
                </c:pt>
                <c:pt idx="788">
                  <c:v>488</c:v>
                </c:pt>
                <c:pt idx="789">
                  <c:v>489</c:v>
                </c:pt>
                <c:pt idx="790">
                  <c:v>490</c:v>
                </c:pt>
                <c:pt idx="791">
                  <c:v>491</c:v>
                </c:pt>
                <c:pt idx="792">
                  <c:v>492</c:v>
                </c:pt>
                <c:pt idx="793">
                  <c:v>493</c:v>
                </c:pt>
                <c:pt idx="794">
                  <c:v>494</c:v>
                </c:pt>
                <c:pt idx="795">
                  <c:v>495</c:v>
                </c:pt>
                <c:pt idx="796">
                  <c:v>496</c:v>
                </c:pt>
                <c:pt idx="797">
                  <c:v>497</c:v>
                </c:pt>
                <c:pt idx="798">
                  <c:v>498</c:v>
                </c:pt>
                <c:pt idx="799">
                  <c:v>499</c:v>
                </c:pt>
                <c:pt idx="800">
                  <c:v>500</c:v>
                </c:pt>
                <c:pt idx="801">
                  <c:v>501</c:v>
                </c:pt>
                <c:pt idx="802">
                  <c:v>502</c:v>
                </c:pt>
                <c:pt idx="803">
                  <c:v>503</c:v>
                </c:pt>
                <c:pt idx="804">
                  <c:v>504</c:v>
                </c:pt>
                <c:pt idx="805">
                  <c:v>505</c:v>
                </c:pt>
                <c:pt idx="806">
                  <c:v>506</c:v>
                </c:pt>
                <c:pt idx="807">
                  <c:v>507</c:v>
                </c:pt>
                <c:pt idx="808">
                  <c:v>508</c:v>
                </c:pt>
                <c:pt idx="809">
                  <c:v>509</c:v>
                </c:pt>
                <c:pt idx="810">
                  <c:v>510</c:v>
                </c:pt>
                <c:pt idx="811">
                  <c:v>511</c:v>
                </c:pt>
                <c:pt idx="812">
                  <c:v>512</c:v>
                </c:pt>
                <c:pt idx="813">
                  <c:v>513</c:v>
                </c:pt>
                <c:pt idx="814">
                  <c:v>514</c:v>
                </c:pt>
                <c:pt idx="815">
                  <c:v>515</c:v>
                </c:pt>
                <c:pt idx="816">
                  <c:v>516</c:v>
                </c:pt>
                <c:pt idx="817">
                  <c:v>517</c:v>
                </c:pt>
                <c:pt idx="818">
                  <c:v>518</c:v>
                </c:pt>
                <c:pt idx="819">
                  <c:v>519</c:v>
                </c:pt>
                <c:pt idx="820">
                  <c:v>520</c:v>
                </c:pt>
                <c:pt idx="821">
                  <c:v>521</c:v>
                </c:pt>
                <c:pt idx="822">
                  <c:v>522</c:v>
                </c:pt>
                <c:pt idx="823">
                  <c:v>523</c:v>
                </c:pt>
                <c:pt idx="824">
                  <c:v>524</c:v>
                </c:pt>
                <c:pt idx="825">
                  <c:v>525</c:v>
                </c:pt>
                <c:pt idx="826">
                  <c:v>526</c:v>
                </c:pt>
                <c:pt idx="827">
                  <c:v>527</c:v>
                </c:pt>
                <c:pt idx="828">
                  <c:v>528</c:v>
                </c:pt>
                <c:pt idx="829">
                  <c:v>529</c:v>
                </c:pt>
                <c:pt idx="830">
                  <c:v>530</c:v>
                </c:pt>
                <c:pt idx="831">
                  <c:v>531</c:v>
                </c:pt>
                <c:pt idx="832">
                  <c:v>532</c:v>
                </c:pt>
                <c:pt idx="833">
                  <c:v>533</c:v>
                </c:pt>
                <c:pt idx="834">
                  <c:v>534</c:v>
                </c:pt>
                <c:pt idx="835">
                  <c:v>535</c:v>
                </c:pt>
                <c:pt idx="836">
                  <c:v>536</c:v>
                </c:pt>
                <c:pt idx="837">
                  <c:v>537</c:v>
                </c:pt>
                <c:pt idx="838">
                  <c:v>538</c:v>
                </c:pt>
                <c:pt idx="839">
                  <c:v>539</c:v>
                </c:pt>
                <c:pt idx="840">
                  <c:v>540</c:v>
                </c:pt>
                <c:pt idx="841">
                  <c:v>541</c:v>
                </c:pt>
                <c:pt idx="842">
                  <c:v>542</c:v>
                </c:pt>
                <c:pt idx="843">
                  <c:v>543</c:v>
                </c:pt>
                <c:pt idx="844">
                  <c:v>544</c:v>
                </c:pt>
                <c:pt idx="845">
                  <c:v>545</c:v>
                </c:pt>
                <c:pt idx="846">
                  <c:v>546</c:v>
                </c:pt>
                <c:pt idx="847">
                  <c:v>547</c:v>
                </c:pt>
                <c:pt idx="848">
                  <c:v>548</c:v>
                </c:pt>
                <c:pt idx="849">
                  <c:v>549</c:v>
                </c:pt>
                <c:pt idx="850">
                  <c:v>550</c:v>
                </c:pt>
                <c:pt idx="851">
                  <c:v>551</c:v>
                </c:pt>
                <c:pt idx="852">
                  <c:v>552</c:v>
                </c:pt>
                <c:pt idx="853">
                  <c:v>553</c:v>
                </c:pt>
                <c:pt idx="854">
                  <c:v>554</c:v>
                </c:pt>
                <c:pt idx="855">
                  <c:v>555</c:v>
                </c:pt>
                <c:pt idx="856">
                  <c:v>556</c:v>
                </c:pt>
                <c:pt idx="857">
                  <c:v>557</c:v>
                </c:pt>
                <c:pt idx="858">
                  <c:v>558</c:v>
                </c:pt>
                <c:pt idx="859">
                  <c:v>559</c:v>
                </c:pt>
                <c:pt idx="860">
                  <c:v>560</c:v>
                </c:pt>
                <c:pt idx="861">
                  <c:v>561</c:v>
                </c:pt>
                <c:pt idx="862">
                  <c:v>562</c:v>
                </c:pt>
                <c:pt idx="863">
                  <c:v>563</c:v>
                </c:pt>
                <c:pt idx="864">
                  <c:v>564</c:v>
                </c:pt>
                <c:pt idx="865">
                  <c:v>565</c:v>
                </c:pt>
                <c:pt idx="866">
                  <c:v>566</c:v>
                </c:pt>
                <c:pt idx="867">
                  <c:v>567</c:v>
                </c:pt>
                <c:pt idx="868">
                  <c:v>568</c:v>
                </c:pt>
                <c:pt idx="869">
                  <c:v>569</c:v>
                </c:pt>
                <c:pt idx="870">
                  <c:v>570</c:v>
                </c:pt>
                <c:pt idx="871">
                  <c:v>571</c:v>
                </c:pt>
                <c:pt idx="872">
                  <c:v>572</c:v>
                </c:pt>
                <c:pt idx="873">
                  <c:v>573</c:v>
                </c:pt>
                <c:pt idx="874">
                  <c:v>574</c:v>
                </c:pt>
                <c:pt idx="875">
                  <c:v>575</c:v>
                </c:pt>
                <c:pt idx="876">
                  <c:v>576</c:v>
                </c:pt>
                <c:pt idx="877">
                  <c:v>577</c:v>
                </c:pt>
                <c:pt idx="878">
                  <c:v>578</c:v>
                </c:pt>
                <c:pt idx="879">
                  <c:v>579</c:v>
                </c:pt>
                <c:pt idx="880">
                  <c:v>580</c:v>
                </c:pt>
                <c:pt idx="881">
                  <c:v>581</c:v>
                </c:pt>
                <c:pt idx="882">
                  <c:v>582</c:v>
                </c:pt>
                <c:pt idx="883">
                  <c:v>583</c:v>
                </c:pt>
                <c:pt idx="884">
                  <c:v>584</c:v>
                </c:pt>
                <c:pt idx="885">
                  <c:v>585</c:v>
                </c:pt>
                <c:pt idx="886">
                  <c:v>586</c:v>
                </c:pt>
                <c:pt idx="887">
                  <c:v>587</c:v>
                </c:pt>
                <c:pt idx="888">
                  <c:v>588</c:v>
                </c:pt>
                <c:pt idx="889">
                  <c:v>589</c:v>
                </c:pt>
                <c:pt idx="890">
                  <c:v>590</c:v>
                </c:pt>
                <c:pt idx="891">
                  <c:v>591</c:v>
                </c:pt>
                <c:pt idx="892">
                  <c:v>592</c:v>
                </c:pt>
                <c:pt idx="893">
                  <c:v>593</c:v>
                </c:pt>
                <c:pt idx="894">
                  <c:v>594</c:v>
                </c:pt>
                <c:pt idx="895">
                  <c:v>595</c:v>
                </c:pt>
                <c:pt idx="896">
                  <c:v>596</c:v>
                </c:pt>
                <c:pt idx="897">
                  <c:v>597</c:v>
                </c:pt>
                <c:pt idx="898">
                  <c:v>598</c:v>
                </c:pt>
                <c:pt idx="899">
                  <c:v>599</c:v>
                </c:pt>
                <c:pt idx="900">
                  <c:v>600</c:v>
                </c:pt>
                <c:pt idx="901">
                  <c:v>601</c:v>
                </c:pt>
                <c:pt idx="902">
                  <c:v>602</c:v>
                </c:pt>
                <c:pt idx="903">
                  <c:v>603</c:v>
                </c:pt>
                <c:pt idx="904">
                  <c:v>604</c:v>
                </c:pt>
                <c:pt idx="905">
                  <c:v>605</c:v>
                </c:pt>
                <c:pt idx="906">
                  <c:v>606</c:v>
                </c:pt>
                <c:pt idx="907">
                  <c:v>607</c:v>
                </c:pt>
                <c:pt idx="908">
                  <c:v>608</c:v>
                </c:pt>
                <c:pt idx="909">
                  <c:v>609</c:v>
                </c:pt>
                <c:pt idx="910">
                  <c:v>610</c:v>
                </c:pt>
                <c:pt idx="911">
                  <c:v>611</c:v>
                </c:pt>
                <c:pt idx="912">
                  <c:v>612</c:v>
                </c:pt>
                <c:pt idx="913">
                  <c:v>613</c:v>
                </c:pt>
                <c:pt idx="914">
                  <c:v>614</c:v>
                </c:pt>
                <c:pt idx="915">
                  <c:v>615</c:v>
                </c:pt>
                <c:pt idx="916">
                  <c:v>616</c:v>
                </c:pt>
                <c:pt idx="917">
                  <c:v>617</c:v>
                </c:pt>
                <c:pt idx="918">
                  <c:v>618</c:v>
                </c:pt>
                <c:pt idx="919">
                  <c:v>619</c:v>
                </c:pt>
                <c:pt idx="920">
                  <c:v>620</c:v>
                </c:pt>
                <c:pt idx="921">
                  <c:v>621</c:v>
                </c:pt>
                <c:pt idx="922">
                  <c:v>622</c:v>
                </c:pt>
                <c:pt idx="923">
                  <c:v>623</c:v>
                </c:pt>
                <c:pt idx="924">
                  <c:v>624</c:v>
                </c:pt>
                <c:pt idx="925">
                  <c:v>625</c:v>
                </c:pt>
                <c:pt idx="926">
                  <c:v>626</c:v>
                </c:pt>
                <c:pt idx="927">
                  <c:v>627</c:v>
                </c:pt>
                <c:pt idx="928">
                  <c:v>628</c:v>
                </c:pt>
                <c:pt idx="929">
                  <c:v>629</c:v>
                </c:pt>
                <c:pt idx="930">
                  <c:v>630</c:v>
                </c:pt>
                <c:pt idx="931">
                  <c:v>631</c:v>
                </c:pt>
                <c:pt idx="932">
                  <c:v>632</c:v>
                </c:pt>
                <c:pt idx="933">
                  <c:v>633</c:v>
                </c:pt>
                <c:pt idx="934">
                  <c:v>634</c:v>
                </c:pt>
                <c:pt idx="935">
                  <c:v>635</c:v>
                </c:pt>
                <c:pt idx="936">
                  <c:v>636</c:v>
                </c:pt>
                <c:pt idx="937">
                  <c:v>637</c:v>
                </c:pt>
                <c:pt idx="938">
                  <c:v>638</c:v>
                </c:pt>
                <c:pt idx="939">
                  <c:v>639</c:v>
                </c:pt>
                <c:pt idx="940">
                  <c:v>640</c:v>
                </c:pt>
                <c:pt idx="941">
                  <c:v>641</c:v>
                </c:pt>
                <c:pt idx="942">
                  <c:v>642</c:v>
                </c:pt>
                <c:pt idx="943">
                  <c:v>643</c:v>
                </c:pt>
                <c:pt idx="944">
                  <c:v>644</c:v>
                </c:pt>
                <c:pt idx="945">
                  <c:v>645</c:v>
                </c:pt>
                <c:pt idx="946">
                  <c:v>646</c:v>
                </c:pt>
                <c:pt idx="947">
                  <c:v>647</c:v>
                </c:pt>
                <c:pt idx="948">
                  <c:v>648</c:v>
                </c:pt>
                <c:pt idx="949">
                  <c:v>649</c:v>
                </c:pt>
                <c:pt idx="950">
                  <c:v>650</c:v>
                </c:pt>
                <c:pt idx="951">
                  <c:v>651</c:v>
                </c:pt>
                <c:pt idx="952">
                  <c:v>652</c:v>
                </c:pt>
                <c:pt idx="953">
                  <c:v>653</c:v>
                </c:pt>
                <c:pt idx="954">
                  <c:v>654</c:v>
                </c:pt>
                <c:pt idx="955">
                  <c:v>655</c:v>
                </c:pt>
                <c:pt idx="956">
                  <c:v>656</c:v>
                </c:pt>
                <c:pt idx="957">
                  <c:v>657</c:v>
                </c:pt>
                <c:pt idx="958">
                  <c:v>658</c:v>
                </c:pt>
                <c:pt idx="959">
                  <c:v>659</c:v>
                </c:pt>
                <c:pt idx="960">
                  <c:v>660</c:v>
                </c:pt>
                <c:pt idx="961">
                  <c:v>661</c:v>
                </c:pt>
                <c:pt idx="962">
                  <c:v>662</c:v>
                </c:pt>
                <c:pt idx="963">
                  <c:v>663</c:v>
                </c:pt>
                <c:pt idx="964">
                  <c:v>664</c:v>
                </c:pt>
                <c:pt idx="965">
                  <c:v>665</c:v>
                </c:pt>
                <c:pt idx="966">
                  <c:v>666</c:v>
                </c:pt>
                <c:pt idx="967">
                  <c:v>667</c:v>
                </c:pt>
                <c:pt idx="968">
                  <c:v>668</c:v>
                </c:pt>
                <c:pt idx="969">
                  <c:v>669</c:v>
                </c:pt>
                <c:pt idx="970">
                  <c:v>670</c:v>
                </c:pt>
                <c:pt idx="971">
                  <c:v>671</c:v>
                </c:pt>
                <c:pt idx="972">
                  <c:v>672</c:v>
                </c:pt>
                <c:pt idx="973">
                  <c:v>673</c:v>
                </c:pt>
                <c:pt idx="974">
                  <c:v>674</c:v>
                </c:pt>
                <c:pt idx="975">
                  <c:v>675</c:v>
                </c:pt>
                <c:pt idx="976">
                  <c:v>676</c:v>
                </c:pt>
                <c:pt idx="977">
                  <c:v>677</c:v>
                </c:pt>
                <c:pt idx="978">
                  <c:v>678</c:v>
                </c:pt>
                <c:pt idx="979">
                  <c:v>679</c:v>
                </c:pt>
                <c:pt idx="980">
                  <c:v>680</c:v>
                </c:pt>
                <c:pt idx="981">
                  <c:v>681</c:v>
                </c:pt>
                <c:pt idx="982">
                  <c:v>682</c:v>
                </c:pt>
                <c:pt idx="983">
                  <c:v>683</c:v>
                </c:pt>
                <c:pt idx="984">
                  <c:v>684</c:v>
                </c:pt>
                <c:pt idx="985">
                  <c:v>685</c:v>
                </c:pt>
                <c:pt idx="986">
                  <c:v>686</c:v>
                </c:pt>
                <c:pt idx="987">
                  <c:v>687</c:v>
                </c:pt>
                <c:pt idx="988">
                  <c:v>688</c:v>
                </c:pt>
                <c:pt idx="989">
                  <c:v>689</c:v>
                </c:pt>
                <c:pt idx="990">
                  <c:v>690</c:v>
                </c:pt>
                <c:pt idx="991">
                  <c:v>691</c:v>
                </c:pt>
                <c:pt idx="992">
                  <c:v>692</c:v>
                </c:pt>
                <c:pt idx="993">
                  <c:v>693</c:v>
                </c:pt>
                <c:pt idx="994">
                  <c:v>694</c:v>
                </c:pt>
                <c:pt idx="995">
                  <c:v>695</c:v>
                </c:pt>
                <c:pt idx="996">
                  <c:v>696</c:v>
                </c:pt>
                <c:pt idx="997">
                  <c:v>697</c:v>
                </c:pt>
                <c:pt idx="998">
                  <c:v>698</c:v>
                </c:pt>
                <c:pt idx="999">
                  <c:v>699</c:v>
                </c:pt>
                <c:pt idx="1000">
                  <c:v>700</c:v>
                </c:pt>
                <c:pt idx="1001">
                  <c:v>701</c:v>
                </c:pt>
                <c:pt idx="1002">
                  <c:v>702</c:v>
                </c:pt>
                <c:pt idx="1003">
                  <c:v>703</c:v>
                </c:pt>
                <c:pt idx="1004">
                  <c:v>704</c:v>
                </c:pt>
                <c:pt idx="1005">
                  <c:v>705</c:v>
                </c:pt>
                <c:pt idx="1006">
                  <c:v>706</c:v>
                </c:pt>
                <c:pt idx="1007">
                  <c:v>707</c:v>
                </c:pt>
                <c:pt idx="1008">
                  <c:v>708</c:v>
                </c:pt>
                <c:pt idx="1009">
                  <c:v>709</c:v>
                </c:pt>
                <c:pt idx="1010">
                  <c:v>710</c:v>
                </c:pt>
                <c:pt idx="1011">
                  <c:v>711</c:v>
                </c:pt>
                <c:pt idx="1012">
                  <c:v>712</c:v>
                </c:pt>
                <c:pt idx="1013">
                  <c:v>713</c:v>
                </c:pt>
                <c:pt idx="1014">
                  <c:v>714</c:v>
                </c:pt>
                <c:pt idx="1015">
                  <c:v>715</c:v>
                </c:pt>
                <c:pt idx="1016">
                  <c:v>716</c:v>
                </c:pt>
                <c:pt idx="1017">
                  <c:v>717</c:v>
                </c:pt>
                <c:pt idx="1018">
                  <c:v>718</c:v>
                </c:pt>
                <c:pt idx="1019">
                  <c:v>719</c:v>
                </c:pt>
                <c:pt idx="1020">
                  <c:v>720</c:v>
                </c:pt>
                <c:pt idx="1021">
                  <c:v>721</c:v>
                </c:pt>
                <c:pt idx="1022">
                  <c:v>722</c:v>
                </c:pt>
                <c:pt idx="1023">
                  <c:v>723</c:v>
                </c:pt>
                <c:pt idx="1024">
                  <c:v>724</c:v>
                </c:pt>
                <c:pt idx="1025">
                  <c:v>725</c:v>
                </c:pt>
                <c:pt idx="1026">
                  <c:v>726</c:v>
                </c:pt>
                <c:pt idx="1027">
                  <c:v>727</c:v>
                </c:pt>
                <c:pt idx="1028">
                  <c:v>728</c:v>
                </c:pt>
                <c:pt idx="1029">
                  <c:v>729</c:v>
                </c:pt>
                <c:pt idx="1030">
                  <c:v>730</c:v>
                </c:pt>
                <c:pt idx="1031">
                  <c:v>731</c:v>
                </c:pt>
                <c:pt idx="1032">
                  <c:v>732</c:v>
                </c:pt>
                <c:pt idx="1033">
                  <c:v>733</c:v>
                </c:pt>
                <c:pt idx="1034">
                  <c:v>734</c:v>
                </c:pt>
                <c:pt idx="1035">
                  <c:v>735</c:v>
                </c:pt>
                <c:pt idx="1036">
                  <c:v>736</c:v>
                </c:pt>
                <c:pt idx="1037">
                  <c:v>737</c:v>
                </c:pt>
                <c:pt idx="1038">
                  <c:v>738</c:v>
                </c:pt>
                <c:pt idx="1039">
                  <c:v>739</c:v>
                </c:pt>
                <c:pt idx="1040">
                  <c:v>740</c:v>
                </c:pt>
                <c:pt idx="1041">
                  <c:v>741</c:v>
                </c:pt>
                <c:pt idx="1042">
                  <c:v>742</c:v>
                </c:pt>
                <c:pt idx="1043">
                  <c:v>743</c:v>
                </c:pt>
                <c:pt idx="1044">
                  <c:v>744</c:v>
                </c:pt>
                <c:pt idx="1045">
                  <c:v>745</c:v>
                </c:pt>
                <c:pt idx="1046">
                  <c:v>746</c:v>
                </c:pt>
                <c:pt idx="1047">
                  <c:v>747</c:v>
                </c:pt>
                <c:pt idx="1048">
                  <c:v>748</c:v>
                </c:pt>
                <c:pt idx="1049">
                  <c:v>749</c:v>
                </c:pt>
                <c:pt idx="1050">
                  <c:v>750</c:v>
                </c:pt>
                <c:pt idx="1051">
                  <c:v>751</c:v>
                </c:pt>
                <c:pt idx="1052">
                  <c:v>752</c:v>
                </c:pt>
                <c:pt idx="1053">
                  <c:v>753</c:v>
                </c:pt>
                <c:pt idx="1054">
                  <c:v>754</c:v>
                </c:pt>
                <c:pt idx="1055">
                  <c:v>755</c:v>
                </c:pt>
                <c:pt idx="1056">
                  <c:v>756</c:v>
                </c:pt>
                <c:pt idx="1057">
                  <c:v>757</c:v>
                </c:pt>
                <c:pt idx="1058">
                  <c:v>758</c:v>
                </c:pt>
                <c:pt idx="1059">
                  <c:v>759</c:v>
                </c:pt>
                <c:pt idx="1060">
                  <c:v>760</c:v>
                </c:pt>
                <c:pt idx="1061">
                  <c:v>761</c:v>
                </c:pt>
                <c:pt idx="1062">
                  <c:v>762</c:v>
                </c:pt>
                <c:pt idx="1063">
                  <c:v>763</c:v>
                </c:pt>
                <c:pt idx="1064">
                  <c:v>764</c:v>
                </c:pt>
                <c:pt idx="1065">
                  <c:v>765</c:v>
                </c:pt>
                <c:pt idx="1066">
                  <c:v>766</c:v>
                </c:pt>
                <c:pt idx="1067">
                  <c:v>767</c:v>
                </c:pt>
                <c:pt idx="1068">
                  <c:v>768</c:v>
                </c:pt>
                <c:pt idx="1069">
                  <c:v>769</c:v>
                </c:pt>
                <c:pt idx="1070">
                  <c:v>770</c:v>
                </c:pt>
                <c:pt idx="1071">
                  <c:v>771</c:v>
                </c:pt>
                <c:pt idx="1072">
                  <c:v>772</c:v>
                </c:pt>
                <c:pt idx="1073">
                  <c:v>773</c:v>
                </c:pt>
                <c:pt idx="1074">
                  <c:v>774</c:v>
                </c:pt>
                <c:pt idx="1075">
                  <c:v>775</c:v>
                </c:pt>
                <c:pt idx="1076">
                  <c:v>776</c:v>
                </c:pt>
                <c:pt idx="1077">
                  <c:v>777</c:v>
                </c:pt>
                <c:pt idx="1078">
                  <c:v>778</c:v>
                </c:pt>
                <c:pt idx="1079">
                  <c:v>779</c:v>
                </c:pt>
                <c:pt idx="1080">
                  <c:v>780</c:v>
                </c:pt>
                <c:pt idx="1081">
                  <c:v>781</c:v>
                </c:pt>
                <c:pt idx="1082">
                  <c:v>782</c:v>
                </c:pt>
                <c:pt idx="1083">
                  <c:v>783</c:v>
                </c:pt>
                <c:pt idx="1084">
                  <c:v>784</c:v>
                </c:pt>
                <c:pt idx="1085">
                  <c:v>785</c:v>
                </c:pt>
                <c:pt idx="1086">
                  <c:v>786</c:v>
                </c:pt>
                <c:pt idx="1087">
                  <c:v>787</c:v>
                </c:pt>
                <c:pt idx="1088">
                  <c:v>788</c:v>
                </c:pt>
                <c:pt idx="1089">
                  <c:v>789</c:v>
                </c:pt>
                <c:pt idx="1090">
                  <c:v>790</c:v>
                </c:pt>
                <c:pt idx="1091">
                  <c:v>791</c:v>
                </c:pt>
                <c:pt idx="1092">
                  <c:v>792</c:v>
                </c:pt>
                <c:pt idx="1093">
                  <c:v>793</c:v>
                </c:pt>
                <c:pt idx="1094">
                  <c:v>794</c:v>
                </c:pt>
                <c:pt idx="1095">
                  <c:v>795</c:v>
                </c:pt>
                <c:pt idx="1096">
                  <c:v>796</c:v>
                </c:pt>
                <c:pt idx="1097">
                  <c:v>797</c:v>
                </c:pt>
                <c:pt idx="1098">
                  <c:v>798</c:v>
                </c:pt>
                <c:pt idx="1099">
                  <c:v>799</c:v>
                </c:pt>
                <c:pt idx="1100">
                  <c:v>800</c:v>
                </c:pt>
                <c:pt idx="1101">
                  <c:v>801</c:v>
                </c:pt>
                <c:pt idx="1102">
                  <c:v>802</c:v>
                </c:pt>
                <c:pt idx="1103">
                  <c:v>803</c:v>
                </c:pt>
                <c:pt idx="1104">
                  <c:v>804</c:v>
                </c:pt>
                <c:pt idx="1105">
                  <c:v>805</c:v>
                </c:pt>
                <c:pt idx="1106">
                  <c:v>806</c:v>
                </c:pt>
                <c:pt idx="1107">
                  <c:v>807</c:v>
                </c:pt>
                <c:pt idx="1108">
                  <c:v>808</c:v>
                </c:pt>
                <c:pt idx="1109">
                  <c:v>809</c:v>
                </c:pt>
                <c:pt idx="1110">
                  <c:v>810</c:v>
                </c:pt>
                <c:pt idx="1111">
                  <c:v>811</c:v>
                </c:pt>
                <c:pt idx="1112">
                  <c:v>812</c:v>
                </c:pt>
                <c:pt idx="1113">
                  <c:v>813</c:v>
                </c:pt>
                <c:pt idx="1114">
                  <c:v>814</c:v>
                </c:pt>
                <c:pt idx="1115">
                  <c:v>815</c:v>
                </c:pt>
                <c:pt idx="1116">
                  <c:v>816</c:v>
                </c:pt>
                <c:pt idx="1117">
                  <c:v>817</c:v>
                </c:pt>
                <c:pt idx="1118">
                  <c:v>818</c:v>
                </c:pt>
                <c:pt idx="1119">
                  <c:v>819</c:v>
                </c:pt>
                <c:pt idx="1120">
                  <c:v>820</c:v>
                </c:pt>
                <c:pt idx="1121">
                  <c:v>821</c:v>
                </c:pt>
                <c:pt idx="1122">
                  <c:v>822</c:v>
                </c:pt>
                <c:pt idx="1123">
                  <c:v>823</c:v>
                </c:pt>
                <c:pt idx="1124">
                  <c:v>824</c:v>
                </c:pt>
                <c:pt idx="1125">
                  <c:v>825</c:v>
                </c:pt>
                <c:pt idx="1126">
                  <c:v>826</c:v>
                </c:pt>
                <c:pt idx="1127">
                  <c:v>827</c:v>
                </c:pt>
                <c:pt idx="1128">
                  <c:v>828</c:v>
                </c:pt>
                <c:pt idx="1129">
                  <c:v>829</c:v>
                </c:pt>
                <c:pt idx="1130">
                  <c:v>830</c:v>
                </c:pt>
                <c:pt idx="1131">
                  <c:v>831</c:v>
                </c:pt>
                <c:pt idx="1132">
                  <c:v>832</c:v>
                </c:pt>
                <c:pt idx="1133">
                  <c:v>833</c:v>
                </c:pt>
                <c:pt idx="1134">
                  <c:v>834</c:v>
                </c:pt>
                <c:pt idx="1135">
                  <c:v>835</c:v>
                </c:pt>
                <c:pt idx="1136">
                  <c:v>836</c:v>
                </c:pt>
                <c:pt idx="1137">
                  <c:v>837</c:v>
                </c:pt>
                <c:pt idx="1138">
                  <c:v>838</c:v>
                </c:pt>
                <c:pt idx="1139">
                  <c:v>839</c:v>
                </c:pt>
                <c:pt idx="1140">
                  <c:v>840</c:v>
                </c:pt>
                <c:pt idx="1141">
                  <c:v>841</c:v>
                </c:pt>
                <c:pt idx="1142">
                  <c:v>842</c:v>
                </c:pt>
                <c:pt idx="1143">
                  <c:v>843</c:v>
                </c:pt>
                <c:pt idx="1144">
                  <c:v>844</c:v>
                </c:pt>
                <c:pt idx="1145">
                  <c:v>845</c:v>
                </c:pt>
                <c:pt idx="1146">
                  <c:v>846</c:v>
                </c:pt>
                <c:pt idx="1147">
                  <c:v>847</c:v>
                </c:pt>
                <c:pt idx="1148">
                  <c:v>848</c:v>
                </c:pt>
                <c:pt idx="1149">
                  <c:v>849</c:v>
                </c:pt>
                <c:pt idx="1150">
                  <c:v>850</c:v>
                </c:pt>
                <c:pt idx="1151">
                  <c:v>851</c:v>
                </c:pt>
                <c:pt idx="1152">
                  <c:v>852</c:v>
                </c:pt>
                <c:pt idx="1153">
                  <c:v>853</c:v>
                </c:pt>
                <c:pt idx="1154">
                  <c:v>854</c:v>
                </c:pt>
                <c:pt idx="1155">
                  <c:v>855</c:v>
                </c:pt>
                <c:pt idx="1156">
                  <c:v>856</c:v>
                </c:pt>
                <c:pt idx="1157">
                  <c:v>857</c:v>
                </c:pt>
                <c:pt idx="1158">
                  <c:v>858</c:v>
                </c:pt>
                <c:pt idx="1159">
                  <c:v>859</c:v>
                </c:pt>
                <c:pt idx="1160">
                  <c:v>860</c:v>
                </c:pt>
                <c:pt idx="1161">
                  <c:v>861</c:v>
                </c:pt>
                <c:pt idx="1162">
                  <c:v>862</c:v>
                </c:pt>
                <c:pt idx="1163">
                  <c:v>863</c:v>
                </c:pt>
                <c:pt idx="1164">
                  <c:v>864</c:v>
                </c:pt>
                <c:pt idx="1165">
                  <c:v>865</c:v>
                </c:pt>
                <c:pt idx="1166">
                  <c:v>866</c:v>
                </c:pt>
                <c:pt idx="1167">
                  <c:v>867</c:v>
                </c:pt>
                <c:pt idx="1168">
                  <c:v>868</c:v>
                </c:pt>
                <c:pt idx="1169">
                  <c:v>869</c:v>
                </c:pt>
                <c:pt idx="1170">
                  <c:v>870</c:v>
                </c:pt>
                <c:pt idx="1171">
                  <c:v>871</c:v>
                </c:pt>
                <c:pt idx="1172">
                  <c:v>872</c:v>
                </c:pt>
                <c:pt idx="1173">
                  <c:v>873</c:v>
                </c:pt>
                <c:pt idx="1174">
                  <c:v>874</c:v>
                </c:pt>
                <c:pt idx="1175">
                  <c:v>875</c:v>
                </c:pt>
                <c:pt idx="1176">
                  <c:v>876</c:v>
                </c:pt>
                <c:pt idx="1177">
                  <c:v>877</c:v>
                </c:pt>
                <c:pt idx="1178">
                  <c:v>878</c:v>
                </c:pt>
                <c:pt idx="1179">
                  <c:v>879</c:v>
                </c:pt>
                <c:pt idx="1180">
                  <c:v>880</c:v>
                </c:pt>
                <c:pt idx="1181">
                  <c:v>881</c:v>
                </c:pt>
                <c:pt idx="1182">
                  <c:v>882</c:v>
                </c:pt>
                <c:pt idx="1183">
                  <c:v>883</c:v>
                </c:pt>
                <c:pt idx="1184">
                  <c:v>884</c:v>
                </c:pt>
                <c:pt idx="1185">
                  <c:v>885</c:v>
                </c:pt>
                <c:pt idx="1186">
                  <c:v>886</c:v>
                </c:pt>
                <c:pt idx="1187">
                  <c:v>887</c:v>
                </c:pt>
                <c:pt idx="1188">
                  <c:v>888</c:v>
                </c:pt>
                <c:pt idx="1189">
                  <c:v>889</c:v>
                </c:pt>
                <c:pt idx="1190">
                  <c:v>890</c:v>
                </c:pt>
                <c:pt idx="1191">
                  <c:v>891</c:v>
                </c:pt>
                <c:pt idx="1192">
                  <c:v>892</c:v>
                </c:pt>
                <c:pt idx="1193">
                  <c:v>893</c:v>
                </c:pt>
                <c:pt idx="1194">
                  <c:v>894</c:v>
                </c:pt>
                <c:pt idx="1195">
                  <c:v>895</c:v>
                </c:pt>
                <c:pt idx="1196">
                  <c:v>896</c:v>
                </c:pt>
                <c:pt idx="1197">
                  <c:v>897</c:v>
                </c:pt>
                <c:pt idx="1198">
                  <c:v>898</c:v>
                </c:pt>
                <c:pt idx="1199">
                  <c:v>899</c:v>
                </c:pt>
                <c:pt idx="1200">
                  <c:v>900</c:v>
                </c:pt>
                <c:pt idx="1201">
                  <c:v>901</c:v>
                </c:pt>
                <c:pt idx="1202">
                  <c:v>902</c:v>
                </c:pt>
                <c:pt idx="1203">
                  <c:v>903</c:v>
                </c:pt>
                <c:pt idx="1204">
                  <c:v>904</c:v>
                </c:pt>
                <c:pt idx="1205">
                  <c:v>905</c:v>
                </c:pt>
                <c:pt idx="1206">
                  <c:v>906</c:v>
                </c:pt>
                <c:pt idx="1207">
                  <c:v>907</c:v>
                </c:pt>
                <c:pt idx="1208">
                  <c:v>908</c:v>
                </c:pt>
                <c:pt idx="1209">
                  <c:v>909</c:v>
                </c:pt>
                <c:pt idx="1210">
                  <c:v>910</c:v>
                </c:pt>
                <c:pt idx="1211">
                  <c:v>911</c:v>
                </c:pt>
                <c:pt idx="1212">
                  <c:v>912</c:v>
                </c:pt>
                <c:pt idx="1213">
                  <c:v>913</c:v>
                </c:pt>
                <c:pt idx="1214">
                  <c:v>914</c:v>
                </c:pt>
                <c:pt idx="1215">
                  <c:v>915</c:v>
                </c:pt>
                <c:pt idx="1216">
                  <c:v>916</c:v>
                </c:pt>
                <c:pt idx="1217">
                  <c:v>917</c:v>
                </c:pt>
                <c:pt idx="1218">
                  <c:v>918</c:v>
                </c:pt>
                <c:pt idx="1219">
                  <c:v>919</c:v>
                </c:pt>
                <c:pt idx="1220">
                  <c:v>920</c:v>
                </c:pt>
                <c:pt idx="1221">
                  <c:v>921</c:v>
                </c:pt>
                <c:pt idx="1222">
                  <c:v>922</c:v>
                </c:pt>
                <c:pt idx="1223">
                  <c:v>923</c:v>
                </c:pt>
                <c:pt idx="1224">
                  <c:v>924</c:v>
                </c:pt>
                <c:pt idx="1225">
                  <c:v>925</c:v>
                </c:pt>
                <c:pt idx="1226">
                  <c:v>926</c:v>
                </c:pt>
                <c:pt idx="1227">
                  <c:v>927</c:v>
                </c:pt>
                <c:pt idx="1228">
                  <c:v>928</c:v>
                </c:pt>
                <c:pt idx="1229">
                  <c:v>929</c:v>
                </c:pt>
                <c:pt idx="1230">
                  <c:v>930</c:v>
                </c:pt>
                <c:pt idx="1231">
                  <c:v>931</c:v>
                </c:pt>
                <c:pt idx="1232">
                  <c:v>932</c:v>
                </c:pt>
                <c:pt idx="1233">
                  <c:v>933</c:v>
                </c:pt>
                <c:pt idx="1234">
                  <c:v>934</c:v>
                </c:pt>
                <c:pt idx="1235">
                  <c:v>935</c:v>
                </c:pt>
                <c:pt idx="1236">
                  <c:v>936</c:v>
                </c:pt>
                <c:pt idx="1237">
                  <c:v>937</c:v>
                </c:pt>
                <c:pt idx="1238">
                  <c:v>938</c:v>
                </c:pt>
                <c:pt idx="1239">
                  <c:v>939</c:v>
                </c:pt>
                <c:pt idx="1240">
                  <c:v>940</c:v>
                </c:pt>
                <c:pt idx="1241">
                  <c:v>941</c:v>
                </c:pt>
                <c:pt idx="1242">
                  <c:v>942</c:v>
                </c:pt>
                <c:pt idx="1243">
                  <c:v>943</c:v>
                </c:pt>
                <c:pt idx="1244">
                  <c:v>944</c:v>
                </c:pt>
                <c:pt idx="1245">
                  <c:v>945</c:v>
                </c:pt>
                <c:pt idx="1246">
                  <c:v>946</c:v>
                </c:pt>
                <c:pt idx="1247">
                  <c:v>947</c:v>
                </c:pt>
                <c:pt idx="1248">
                  <c:v>948</c:v>
                </c:pt>
                <c:pt idx="1249">
                  <c:v>949</c:v>
                </c:pt>
                <c:pt idx="1250">
                  <c:v>950</c:v>
                </c:pt>
                <c:pt idx="1251">
                  <c:v>951</c:v>
                </c:pt>
                <c:pt idx="1252">
                  <c:v>952</c:v>
                </c:pt>
                <c:pt idx="1253">
                  <c:v>953</c:v>
                </c:pt>
                <c:pt idx="1254">
                  <c:v>954</c:v>
                </c:pt>
                <c:pt idx="1255">
                  <c:v>955</c:v>
                </c:pt>
                <c:pt idx="1256">
                  <c:v>956</c:v>
                </c:pt>
                <c:pt idx="1257">
                  <c:v>957</c:v>
                </c:pt>
                <c:pt idx="1258">
                  <c:v>958</c:v>
                </c:pt>
                <c:pt idx="1259">
                  <c:v>959</c:v>
                </c:pt>
                <c:pt idx="1260">
                  <c:v>960</c:v>
                </c:pt>
                <c:pt idx="1261">
                  <c:v>961</c:v>
                </c:pt>
                <c:pt idx="1262">
                  <c:v>962</c:v>
                </c:pt>
                <c:pt idx="1263">
                  <c:v>963</c:v>
                </c:pt>
                <c:pt idx="1264">
                  <c:v>964</c:v>
                </c:pt>
                <c:pt idx="1265">
                  <c:v>965</c:v>
                </c:pt>
                <c:pt idx="1266">
                  <c:v>966</c:v>
                </c:pt>
                <c:pt idx="1267">
                  <c:v>967</c:v>
                </c:pt>
                <c:pt idx="1268">
                  <c:v>968</c:v>
                </c:pt>
                <c:pt idx="1269">
                  <c:v>969</c:v>
                </c:pt>
                <c:pt idx="1270">
                  <c:v>970</c:v>
                </c:pt>
                <c:pt idx="1271">
                  <c:v>971</c:v>
                </c:pt>
                <c:pt idx="1272">
                  <c:v>972</c:v>
                </c:pt>
                <c:pt idx="1273">
                  <c:v>973</c:v>
                </c:pt>
                <c:pt idx="1274">
                  <c:v>974</c:v>
                </c:pt>
                <c:pt idx="1275">
                  <c:v>975</c:v>
                </c:pt>
                <c:pt idx="1276">
                  <c:v>976</c:v>
                </c:pt>
                <c:pt idx="1277">
                  <c:v>977</c:v>
                </c:pt>
                <c:pt idx="1278">
                  <c:v>978</c:v>
                </c:pt>
                <c:pt idx="1279">
                  <c:v>979</c:v>
                </c:pt>
                <c:pt idx="1280">
                  <c:v>980</c:v>
                </c:pt>
                <c:pt idx="1281">
                  <c:v>981</c:v>
                </c:pt>
                <c:pt idx="1282">
                  <c:v>982</c:v>
                </c:pt>
                <c:pt idx="1283">
                  <c:v>983</c:v>
                </c:pt>
                <c:pt idx="1284">
                  <c:v>984</c:v>
                </c:pt>
                <c:pt idx="1285">
                  <c:v>985</c:v>
                </c:pt>
                <c:pt idx="1286">
                  <c:v>986</c:v>
                </c:pt>
                <c:pt idx="1287">
                  <c:v>987</c:v>
                </c:pt>
                <c:pt idx="1288">
                  <c:v>988</c:v>
                </c:pt>
                <c:pt idx="1289">
                  <c:v>989</c:v>
                </c:pt>
                <c:pt idx="1290">
                  <c:v>990</c:v>
                </c:pt>
                <c:pt idx="1291">
                  <c:v>991</c:v>
                </c:pt>
                <c:pt idx="1292">
                  <c:v>992</c:v>
                </c:pt>
                <c:pt idx="1293">
                  <c:v>993</c:v>
                </c:pt>
                <c:pt idx="1294">
                  <c:v>994</c:v>
                </c:pt>
                <c:pt idx="1295">
                  <c:v>995</c:v>
                </c:pt>
                <c:pt idx="1296">
                  <c:v>996</c:v>
                </c:pt>
                <c:pt idx="1297">
                  <c:v>997</c:v>
                </c:pt>
                <c:pt idx="1298">
                  <c:v>998</c:v>
                </c:pt>
                <c:pt idx="1299">
                  <c:v>999</c:v>
                </c:pt>
                <c:pt idx="1300">
                  <c:v>1000</c:v>
                </c:pt>
                <c:pt idx="1301">
                  <c:v>1001</c:v>
                </c:pt>
                <c:pt idx="1302">
                  <c:v>1002</c:v>
                </c:pt>
                <c:pt idx="1303">
                  <c:v>1003</c:v>
                </c:pt>
                <c:pt idx="1304">
                  <c:v>1004</c:v>
                </c:pt>
                <c:pt idx="1305">
                  <c:v>1005</c:v>
                </c:pt>
                <c:pt idx="1306">
                  <c:v>1006</c:v>
                </c:pt>
                <c:pt idx="1307">
                  <c:v>1007</c:v>
                </c:pt>
                <c:pt idx="1308">
                  <c:v>1008</c:v>
                </c:pt>
                <c:pt idx="1309">
                  <c:v>1009</c:v>
                </c:pt>
                <c:pt idx="1310">
                  <c:v>1010</c:v>
                </c:pt>
                <c:pt idx="1311">
                  <c:v>1011</c:v>
                </c:pt>
                <c:pt idx="1312">
                  <c:v>1012</c:v>
                </c:pt>
                <c:pt idx="1313">
                  <c:v>1013</c:v>
                </c:pt>
                <c:pt idx="1314">
                  <c:v>1014</c:v>
                </c:pt>
                <c:pt idx="1315">
                  <c:v>1015</c:v>
                </c:pt>
                <c:pt idx="1316">
                  <c:v>1016</c:v>
                </c:pt>
                <c:pt idx="1317">
                  <c:v>1017</c:v>
                </c:pt>
                <c:pt idx="1318">
                  <c:v>1018</c:v>
                </c:pt>
                <c:pt idx="1319">
                  <c:v>1019</c:v>
                </c:pt>
                <c:pt idx="1320">
                  <c:v>1020</c:v>
                </c:pt>
                <c:pt idx="1321">
                  <c:v>1021</c:v>
                </c:pt>
                <c:pt idx="1322">
                  <c:v>1022</c:v>
                </c:pt>
                <c:pt idx="1323">
                  <c:v>1023</c:v>
                </c:pt>
                <c:pt idx="1324">
                  <c:v>1024</c:v>
                </c:pt>
                <c:pt idx="1325">
                  <c:v>1025</c:v>
                </c:pt>
                <c:pt idx="1326">
                  <c:v>1026</c:v>
                </c:pt>
                <c:pt idx="1327">
                  <c:v>1027</c:v>
                </c:pt>
                <c:pt idx="1328">
                  <c:v>1028</c:v>
                </c:pt>
                <c:pt idx="1329">
                  <c:v>1029</c:v>
                </c:pt>
                <c:pt idx="1330">
                  <c:v>1030</c:v>
                </c:pt>
                <c:pt idx="1331">
                  <c:v>1031</c:v>
                </c:pt>
                <c:pt idx="1332">
                  <c:v>1032</c:v>
                </c:pt>
                <c:pt idx="1333">
                  <c:v>1033</c:v>
                </c:pt>
                <c:pt idx="1334">
                  <c:v>1034</c:v>
                </c:pt>
                <c:pt idx="1335">
                  <c:v>1035</c:v>
                </c:pt>
                <c:pt idx="1336">
                  <c:v>1036</c:v>
                </c:pt>
                <c:pt idx="1337">
                  <c:v>1037</c:v>
                </c:pt>
                <c:pt idx="1338">
                  <c:v>1038</c:v>
                </c:pt>
                <c:pt idx="1339">
                  <c:v>1039</c:v>
                </c:pt>
                <c:pt idx="1340">
                  <c:v>1040</c:v>
                </c:pt>
                <c:pt idx="1341">
                  <c:v>1041</c:v>
                </c:pt>
                <c:pt idx="1342">
                  <c:v>1042</c:v>
                </c:pt>
                <c:pt idx="1343">
                  <c:v>1043</c:v>
                </c:pt>
                <c:pt idx="1344">
                  <c:v>1044</c:v>
                </c:pt>
                <c:pt idx="1345">
                  <c:v>1045</c:v>
                </c:pt>
                <c:pt idx="1346">
                  <c:v>1046</c:v>
                </c:pt>
                <c:pt idx="1347">
                  <c:v>1047</c:v>
                </c:pt>
                <c:pt idx="1348">
                  <c:v>1048</c:v>
                </c:pt>
                <c:pt idx="1349">
                  <c:v>1049</c:v>
                </c:pt>
                <c:pt idx="1350">
                  <c:v>1050</c:v>
                </c:pt>
                <c:pt idx="1351">
                  <c:v>1051</c:v>
                </c:pt>
                <c:pt idx="1352">
                  <c:v>1052</c:v>
                </c:pt>
                <c:pt idx="1353">
                  <c:v>1053</c:v>
                </c:pt>
                <c:pt idx="1354">
                  <c:v>1054</c:v>
                </c:pt>
                <c:pt idx="1355">
                  <c:v>1055</c:v>
                </c:pt>
                <c:pt idx="1356">
                  <c:v>1056</c:v>
                </c:pt>
                <c:pt idx="1357">
                  <c:v>1057</c:v>
                </c:pt>
                <c:pt idx="1358">
                  <c:v>1058</c:v>
                </c:pt>
                <c:pt idx="1359">
                  <c:v>1059</c:v>
                </c:pt>
                <c:pt idx="1360">
                  <c:v>1060</c:v>
                </c:pt>
                <c:pt idx="1361">
                  <c:v>1061</c:v>
                </c:pt>
                <c:pt idx="1362">
                  <c:v>1062</c:v>
                </c:pt>
                <c:pt idx="1363">
                  <c:v>1063</c:v>
                </c:pt>
                <c:pt idx="1364">
                  <c:v>1064</c:v>
                </c:pt>
                <c:pt idx="1365">
                  <c:v>1065</c:v>
                </c:pt>
                <c:pt idx="1366">
                  <c:v>1066</c:v>
                </c:pt>
                <c:pt idx="1367">
                  <c:v>1067</c:v>
                </c:pt>
                <c:pt idx="1368">
                  <c:v>1068</c:v>
                </c:pt>
                <c:pt idx="1369">
                  <c:v>1069</c:v>
                </c:pt>
                <c:pt idx="1370">
                  <c:v>1070</c:v>
                </c:pt>
                <c:pt idx="1371">
                  <c:v>1071</c:v>
                </c:pt>
                <c:pt idx="1372">
                  <c:v>1072</c:v>
                </c:pt>
                <c:pt idx="1373">
                  <c:v>1073</c:v>
                </c:pt>
                <c:pt idx="1374">
                  <c:v>1074</c:v>
                </c:pt>
                <c:pt idx="1375">
                  <c:v>1075</c:v>
                </c:pt>
                <c:pt idx="1376">
                  <c:v>1076</c:v>
                </c:pt>
                <c:pt idx="1377">
                  <c:v>1077</c:v>
                </c:pt>
                <c:pt idx="1378">
                  <c:v>1078</c:v>
                </c:pt>
                <c:pt idx="1379">
                  <c:v>1079</c:v>
                </c:pt>
                <c:pt idx="1380">
                  <c:v>1080</c:v>
                </c:pt>
                <c:pt idx="1381">
                  <c:v>1081</c:v>
                </c:pt>
                <c:pt idx="1382">
                  <c:v>1082</c:v>
                </c:pt>
                <c:pt idx="1383">
                  <c:v>1083</c:v>
                </c:pt>
                <c:pt idx="1384">
                  <c:v>1084</c:v>
                </c:pt>
                <c:pt idx="1385">
                  <c:v>1085</c:v>
                </c:pt>
                <c:pt idx="1386">
                  <c:v>1086</c:v>
                </c:pt>
                <c:pt idx="1387">
                  <c:v>1087</c:v>
                </c:pt>
                <c:pt idx="1388">
                  <c:v>1088</c:v>
                </c:pt>
                <c:pt idx="1389">
                  <c:v>1089</c:v>
                </c:pt>
                <c:pt idx="1390">
                  <c:v>1090</c:v>
                </c:pt>
                <c:pt idx="1391">
                  <c:v>1091</c:v>
                </c:pt>
                <c:pt idx="1392">
                  <c:v>1092</c:v>
                </c:pt>
                <c:pt idx="1393">
                  <c:v>1093</c:v>
                </c:pt>
                <c:pt idx="1394">
                  <c:v>1094</c:v>
                </c:pt>
                <c:pt idx="1395">
                  <c:v>1095</c:v>
                </c:pt>
                <c:pt idx="1396">
                  <c:v>1096</c:v>
                </c:pt>
                <c:pt idx="1397">
                  <c:v>1097</c:v>
                </c:pt>
                <c:pt idx="1398">
                  <c:v>1098</c:v>
                </c:pt>
                <c:pt idx="1399">
                  <c:v>1099</c:v>
                </c:pt>
                <c:pt idx="1400">
                  <c:v>1100</c:v>
                </c:pt>
                <c:pt idx="1401">
                  <c:v>1101</c:v>
                </c:pt>
                <c:pt idx="1402">
                  <c:v>1102</c:v>
                </c:pt>
                <c:pt idx="1403">
                  <c:v>1103</c:v>
                </c:pt>
                <c:pt idx="1404">
                  <c:v>1104</c:v>
                </c:pt>
                <c:pt idx="1405">
                  <c:v>1105</c:v>
                </c:pt>
                <c:pt idx="1406">
                  <c:v>1106</c:v>
                </c:pt>
                <c:pt idx="1407">
                  <c:v>1107</c:v>
                </c:pt>
                <c:pt idx="1408">
                  <c:v>1108</c:v>
                </c:pt>
                <c:pt idx="1409">
                  <c:v>1109</c:v>
                </c:pt>
                <c:pt idx="1410">
                  <c:v>1110</c:v>
                </c:pt>
                <c:pt idx="1411">
                  <c:v>1111</c:v>
                </c:pt>
                <c:pt idx="1412">
                  <c:v>1112</c:v>
                </c:pt>
                <c:pt idx="1413">
                  <c:v>1113</c:v>
                </c:pt>
                <c:pt idx="1414">
                  <c:v>1114</c:v>
                </c:pt>
                <c:pt idx="1415">
                  <c:v>1115</c:v>
                </c:pt>
                <c:pt idx="1416">
                  <c:v>1116</c:v>
                </c:pt>
                <c:pt idx="1417">
                  <c:v>1117</c:v>
                </c:pt>
                <c:pt idx="1418">
                  <c:v>1118</c:v>
                </c:pt>
                <c:pt idx="1419">
                  <c:v>1119</c:v>
                </c:pt>
                <c:pt idx="1420">
                  <c:v>1120</c:v>
                </c:pt>
                <c:pt idx="1421">
                  <c:v>1121</c:v>
                </c:pt>
                <c:pt idx="1422">
                  <c:v>1122</c:v>
                </c:pt>
                <c:pt idx="1423">
                  <c:v>1123</c:v>
                </c:pt>
                <c:pt idx="1424">
                  <c:v>1124</c:v>
                </c:pt>
                <c:pt idx="1425">
                  <c:v>1125</c:v>
                </c:pt>
                <c:pt idx="1426">
                  <c:v>1126</c:v>
                </c:pt>
                <c:pt idx="1427">
                  <c:v>1127</c:v>
                </c:pt>
                <c:pt idx="1428">
                  <c:v>1128</c:v>
                </c:pt>
                <c:pt idx="1429">
                  <c:v>1129</c:v>
                </c:pt>
                <c:pt idx="1430">
                  <c:v>1130</c:v>
                </c:pt>
                <c:pt idx="1431">
                  <c:v>1131</c:v>
                </c:pt>
                <c:pt idx="1432">
                  <c:v>1132</c:v>
                </c:pt>
                <c:pt idx="1433">
                  <c:v>1133</c:v>
                </c:pt>
                <c:pt idx="1434">
                  <c:v>1134</c:v>
                </c:pt>
                <c:pt idx="1435">
                  <c:v>1135</c:v>
                </c:pt>
                <c:pt idx="1436">
                  <c:v>1136</c:v>
                </c:pt>
                <c:pt idx="1437">
                  <c:v>1137</c:v>
                </c:pt>
                <c:pt idx="1438">
                  <c:v>1138</c:v>
                </c:pt>
                <c:pt idx="1439">
                  <c:v>1139</c:v>
                </c:pt>
                <c:pt idx="1440">
                  <c:v>1140</c:v>
                </c:pt>
                <c:pt idx="1441">
                  <c:v>1141</c:v>
                </c:pt>
                <c:pt idx="1442">
                  <c:v>1142</c:v>
                </c:pt>
                <c:pt idx="1443">
                  <c:v>1143</c:v>
                </c:pt>
                <c:pt idx="1444">
                  <c:v>1144</c:v>
                </c:pt>
                <c:pt idx="1445">
                  <c:v>1145</c:v>
                </c:pt>
                <c:pt idx="1446">
                  <c:v>1146</c:v>
                </c:pt>
                <c:pt idx="1447">
                  <c:v>1147</c:v>
                </c:pt>
                <c:pt idx="1448">
                  <c:v>1148</c:v>
                </c:pt>
                <c:pt idx="1449">
                  <c:v>1149</c:v>
                </c:pt>
                <c:pt idx="1450">
                  <c:v>1150</c:v>
                </c:pt>
                <c:pt idx="1451">
                  <c:v>1151</c:v>
                </c:pt>
                <c:pt idx="1452">
                  <c:v>1152</c:v>
                </c:pt>
                <c:pt idx="1453">
                  <c:v>1153</c:v>
                </c:pt>
                <c:pt idx="1454">
                  <c:v>1154</c:v>
                </c:pt>
                <c:pt idx="1455">
                  <c:v>1155</c:v>
                </c:pt>
                <c:pt idx="1456">
                  <c:v>1156</c:v>
                </c:pt>
                <c:pt idx="1457">
                  <c:v>1157</c:v>
                </c:pt>
                <c:pt idx="1458">
                  <c:v>1158</c:v>
                </c:pt>
                <c:pt idx="1459">
                  <c:v>1159</c:v>
                </c:pt>
                <c:pt idx="1460">
                  <c:v>1160</c:v>
                </c:pt>
                <c:pt idx="1461">
                  <c:v>1161</c:v>
                </c:pt>
                <c:pt idx="1462">
                  <c:v>1162</c:v>
                </c:pt>
                <c:pt idx="1463">
                  <c:v>1163</c:v>
                </c:pt>
                <c:pt idx="1464">
                  <c:v>1164</c:v>
                </c:pt>
                <c:pt idx="1465">
                  <c:v>1165</c:v>
                </c:pt>
                <c:pt idx="1466">
                  <c:v>1166</c:v>
                </c:pt>
                <c:pt idx="1467">
                  <c:v>1167</c:v>
                </c:pt>
                <c:pt idx="1468">
                  <c:v>1168</c:v>
                </c:pt>
                <c:pt idx="1469">
                  <c:v>1169</c:v>
                </c:pt>
                <c:pt idx="1470">
                  <c:v>1170</c:v>
                </c:pt>
                <c:pt idx="1471">
                  <c:v>1171</c:v>
                </c:pt>
                <c:pt idx="1472">
                  <c:v>1172</c:v>
                </c:pt>
                <c:pt idx="1473">
                  <c:v>1173</c:v>
                </c:pt>
                <c:pt idx="1474">
                  <c:v>1174</c:v>
                </c:pt>
                <c:pt idx="1475">
                  <c:v>1175</c:v>
                </c:pt>
                <c:pt idx="1476">
                  <c:v>1176</c:v>
                </c:pt>
                <c:pt idx="1477">
                  <c:v>1177</c:v>
                </c:pt>
                <c:pt idx="1478">
                  <c:v>1178</c:v>
                </c:pt>
                <c:pt idx="1479">
                  <c:v>1179</c:v>
                </c:pt>
                <c:pt idx="1480">
                  <c:v>1180</c:v>
                </c:pt>
                <c:pt idx="1481">
                  <c:v>1181</c:v>
                </c:pt>
                <c:pt idx="1482">
                  <c:v>1182</c:v>
                </c:pt>
                <c:pt idx="1483">
                  <c:v>1183</c:v>
                </c:pt>
                <c:pt idx="1484">
                  <c:v>1184</c:v>
                </c:pt>
                <c:pt idx="1485">
                  <c:v>1185</c:v>
                </c:pt>
                <c:pt idx="1486">
                  <c:v>1186</c:v>
                </c:pt>
                <c:pt idx="1487">
                  <c:v>1187</c:v>
                </c:pt>
                <c:pt idx="1488">
                  <c:v>1188</c:v>
                </c:pt>
                <c:pt idx="1489">
                  <c:v>1189</c:v>
                </c:pt>
                <c:pt idx="1490">
                  <c:v>1190</c:v>
                </c:pt>
                <c:pt idx="1491">
                  <c:v>1191</c:v>
                </c:pt>
                <c:pt idx="1492">
                  <c:v>1192</c:v>
                </c:pt>
                <c:pt idx="1493">
                  <c:v>1193</c:v>
                </c:pt>
                <c:pt idx="1494">
                  <c:v>1194</c:v>
                </c:pt>
                <c:pt idx="1495">
                  <c:v>1195</c:v>
                </c:pt>
                <c:pt idx="1496">
                  <c:v>1196</c:v>
                </c:pt>
                <c:pt idx="1497">
                  <c:v>1197</c:v>
                </c:pt>
                <c:pt idx="1498">
                  <c:v>1198</c:v>
                </c:pt>
                <c:pt idx="1499">
                  <c:v>1199</c:v>
                </c:pt>
                <c:pt idx="1500">
                  <c:v>1200</c:v>
                </c:pt>
                <c:pt idx="1501">
                  <c:v>1201</c:v>
                </c:pt>
                <c:pt idx="1502">
                  <c:v>1202</c:v>
                </c:pt>
                <c:pt idx="1503">
                  <c:v>1203</c:v>
                </c:pt>
                <c:pt idx="1504">
                  <c:v>1204</c:v>
                </c:pt>
                <c:pt idx="1505">
                  <c:v>1205</c:v>
                </c:pt>
                <c:pt idx="1506">
                  <c:v>1206</c:v>
                </c:pt>
                <c:pt idx="1507">
                  <c:v>1207</c:v>
                </c:pt>
                <c:pt idx="1508">
                  <c:v>1208</c:v>
                </c:pt>
                <c:pt idx="1509">
                  <c:v>1209</c:v>
                </c:pt>
                <c:pt idx="1510">
                  <c:v>1210</c:v>
                </c:pt>
                <c:pt idx="1511">
                  <c:v>1211</c:v>
                </c:pt>
                <c:pt idx="1512">
                  <c:v>1212</c:v>
                </c:pt>
                <c:pt idx="1513">
                  <c:v>1213</c:v>
                </c:pt>
                <c:pt idx="1514">
                  <c:v>1214</c:v>
                </c:pt>
                <c:pt idx="1515">
                  <c:v>1215</c:v>
                </c:pt>
                <c:pt idx="1516">
                  <c:v>1216</c:v>
                </c:pt>
                <c:pt idx="1517">
                  <c:v>1217</c:v>
                </c:pt>
                <c:pt idx="1518">
                  <c:v>1218</c:v>
                </c:pt>
                <c:pt idx="1519">
                  <c:v>1219</c:v>
                </c:pt>
                <c:pt idx="1520">
                  <c:v>1220</c:v>
                </c:pt>
                <c:pt idx="1521">
                  <c:v>1221</c:v>
                </c:pt>
                <c:pt idx="1522">
                  <c:v>1222</c:v>
                </c:pt>
                <c:pt idx="1523">
                  <c:v>1223</c:v>
                </c:pt>
                <c:pt idx="1524">
                  <c:v>1224</c:v>
                </c:pt>
                <c:pt idx="1525">
                  <c:v>1225</c:v>
                </c:pt>
                <c:pt idx="1526">
                  <c:v>1226</c:v>
                </c:pt>
                <c:pt idx="1527">
                  <c:v>1227</c:v>
                </c:pt>
                <c:pt idx="1528">
                  <c:v>1228</c:v>
                </c:pt>
                <c:pt idx="1529">
                  <c:v>1229</c:v>
                </c:pt>
                <c:pt idx="1530">
                  <c:v>1230</c:v>
                </c:pt>
                <c:pt idx="1531">
                  <c:v>1231</c:v>
                </c:pt>
                <c:pt idx="1532">
                  <c:v>1232</c:v>
                </c:pt>
                <c:pt idx="1533">
                  <c:v>1233</c:v>
                </c:pt>
                <c:pt idx="1534">
                  <c:v>1234</c:v>
                </c:pt>
                <c:pt idx="1535">
                  <c:v>1235</c:v>
                </c:pt>
                <c:pt idx="1536">
                  <c:v>1236</c:v>
                </c:pt>
                <c:pt idx="1537">
                  <c:v>1237</c:v>
                </c:pt>
                <c:pt idx="1538">
                  <c:v>1238</c:v>
                </c:pt>
                <c:pt idx="1539">
                  <c:v>1239</c:v>
                </c:pt>
                <c:pt idx="1540">
                  <c:v>1240</c:v>
                </c:pt>
                <c:pt idx="1541">
                  <c:v>1241</c:v>
                </c:pt>
                <c:pt idx="1542">
                  <c:v>1242</c:v>
                </c:pt>
                <c:pt idx="1543">
                  <c:v>1243</c:v>
                </c:pt>
                <c:pt idx="1544">
                  <c:v>1244</c:v>
                </c:pt>
                <c:pt idx="1545">
                  <c:v>1245</c:v>
                </c:pt>
                <c:pt idx="1546">
                  <c:v>1246</c:v>
                </c:pt>
                <c:pt idx="1547">
                  <c:v>1247</c:v>
                </c:pt>
                <c:pt idx="1548">
                  <c:v>1248</c:v>
                </c:pt>
                <c:pt idx="1549">
                  <c:v>1249</c:v>
                </c:pt>
                <c:pt idx="1550">
                  <c:v>1250</c:v>
                </c:pt>
                <c:pt idx="1551">
                  <c:v>1251</c:v>
                </c:pt>
                <c:pt idx="1552">
                  <c:v>1252</c:v>
                </c:pt>
                <c:pt idx="1553">
                  <c:v>1253</c:v>
                </c:pt>
                <c:pt idx="1554">
                  <c:v>1254</c:v>
                </c:pt>
                <c:pt idx="1555">
                  <c:v>1255</c:v>
                </c:pt>
                <c:pt idx="1556">
                  <c:v>1256</c:v>
                </c:pt>
                <c:pt idx="1557">
                  <c:v>1257</c:v>
                </c:pt>
                <c:pt idx="1558">
                  <c:v>1258</c:v>
                </c:pt>
                <c:pt idx="1559">
                  <c:v>1259</c:v>
                </c:pt>
                <c:pt idx="1560">
                  <c:v>1260</c:v>
                </c:pt>
                <c:pt idx="1561">
                  <c:v>1261</c:v>
                </c:pt>
                <c:pt idx="1562">
                  <c:v>1262</c:v>
                </c:pt>
                <c:pt idx="1563">
                  <c:v>1263</c:v>
                </c:pt>
                <c:pt idx="1564">
                  <c:v>1264</c:v>
                </c:pt>
                <c:pt idx="1565">
                  <c:v>1265</c:v>
                </c:pt>
                <c:pt idx="1566">
                  <c:v>1266</c:v>
                </c:pt>
                <c:pt idx="1567">
                  <c:v>1267</c:v>
                </c:pt>
                <c:pt idx="1568">
                  <c:v>1268</c:v>
                </c:pt>
                <c:pt idx="1569">
                  <c:v>1269</c:v>
                </c:pt>
                <c:pt idx="1570">
                  <c:v>1270</c:v>
                </c:pt>
                <c:pt idx="1571">
                  <c:v>1271</c:v>
                </c:pt>
                <c:pt idx="1572">
                  <c:v>1272</c:v>
                </c:pt>
                <c:pt idx="1573">
                  <c:v>1273</c:v>
                </c:pt>
                <c:pt idx="1574">
                  <c:v>1274</c:v>
                </c:pt>
                <c:pt idx="1575">
                  <c:v>1275</c:v>
                </c:pt>
                <c:pt idx="1576">
                  <c:v>1276</c:v>
                </c:pt>
                <c:pt idx="1577">
                  <c:v>1277</c:v>
                </c:pt>
                <c:pt idx="1578">
                  <c:v>1278</c:v>
                </c:pt>
                <c:pt idx="1579">
                  <c:v>1279</c:v>
                </c:pt>
                <c:pt idx="1580">
                  <c:v>1280</c:v>
                </c:pt>
                <c:pt idx="1581">
                  <c:v>1281</c:v>
                </c:pt>
                <c:pt idx="1582">
                  <c:v>1282</c:v>
                </c:pt>
                <c:pt idx="1583">
                  <c:v>1283</c:v>
                </c:pt>
                <c:pt idx="1584">
                  <c:v>1284</c:v>
                </c:pt>
                <c:pt idx="1585">
                  <c:v>1285</c:v>
                </c:pt>
                <c:pt idx="1586">
                  <c:v>1286</c:v>
                </c:pt>
                <c:pt idx="1587">
                  <c:v>1287</c:v>
                </c:pt>
                <c:pt idx="1588">
                  <c:v>1288</c:v>
                </c:pt>
                <c:pt idx="1589">
                  <c:v>1289</c:v>
                </c:pt>
                <c:pt idx="1590">
                  <c:v>1290</c:v>
                </c:pt>
                <c:pt idx="1591">
                  <c:v>1291</c:v>
                </c:pt>
                <c:pt idx="1592">
                  <c:v>1292</c:v>
                </c:pt>
                <c:pt idx="1593">
                  <c:v>1293</c:v>
                </c:pt>
                <c:pt idx="1594">
                  <c:v>1294</c:v>
                </c:pt>
                <c:pt idx="1595">
                  <c:v>1295</c:v>
                </c:pt>
                <c:pt idx="1596">
                  <c:v>1296</c:v>
                </c:pt>
                <c:pt idx="1597">
                  <c:v>1297</c:v>
                </c:pt>
                <c:pt idx="1598">
                  <c:v>1298</c:v>
                </c:pt>
                <c:pt idx="1599">
                  <c:v>1299</c:v>
                </c:pt>
                <c:pt idx="1600">
                  <c:v>1300</c:v>
                </c:pt>
                <c:pt idx="1601">
                  <c:v>1301</c:v>
                </c:pt>
                <c:pt idx="1602">
                  <c:v>1302</c:v>
                </c:pt>
                <c:pt idx="1603">
                  <c:v>1303</c:v>
                </c:pt>
                <c:pt idx="1604">
                  <c:v>1304</c:v>
                </c:pt>
                <c:pt idx="1605">
                  <c:v>1305</c:v>
                </c:pt>
                <c:pt idx="1606">
                  <c:v>1306</c:v>
                </c:pt>
                <c:pt idx="1607">
                  <c:v>1307</c:v>
                </c:pt>
                <c:pt idx="1608">
                  <c:v>1308</c:v>
                </c:pt>
                <c:pt idx="1609">
                  <c:v>1309</c:v>
                </c:pt>
                <c:pt idx="1610">
                  <c:v>1310</c:v>
                </c:pt>
                <c:pt idx="1611">
                  <c:v>1311</c:v>
                </c:pt>
                <c:pt idx="1612">
                  <c:v>1312</c:v>
                </c:pt>
                <c:pt idx="1613">
                  <c:v>1313</c:v>
                </c:pt>
                <c:pt idx="1614">
                  <c:v>1314</c:v>
                </c:pt>
                <c:pt idx="1615">
                  <c:v>1315</c:v>
                </c:pt>
                <c:pt idx="1616">
                  <c:v>1316</c:v>
                </c:pt>
                <c:pt idx="1617">
                  <c:v>1317</c:v>
                </c:pt>
                <c:pt idx="1618">
                  <c:v>1318</c:v>
                </c:pt>
                <c:pt idx="1619">
                  <c:v>1319</c:v>
                </c:pt>
                <c:pt idx="1620">
                  <c:v>1320</c:v>
                </c:pt>
                <c:pt idx="1621">
                  <c:v>1321</c:v>
                </c:pt>
                <c:pt idx="1622">
                  <c:v>1322</c:v>
                </c:pt>
                <c:pt idx="1623">
                  <c:v>1323</c:v>
                </c:pt>
                <c:pt idx="1624">
                  <c:v>1324</c:v>
                </c:pt>
                <c:pt idx="1625">
                  <c:v>1325</c:v>
                </c:pt>
                <c:pt idx="1626">
                  <c:v>1326</c:v>
                </c:pt>
                <c:pt idx="1627">
                  <c:v>1327</c:v>
                </c:pt>
                <c:pt idx="1628">
                  <c:v>1328</c:v>
                </c:pt>
                <c:pt idx="1629">
                  <c:v>1329</c:v>
                </c:pt>
                <c:pt idx="1630">
                  <c:v>1330</c:v>
                </c:pt>
                <c:pt idx="1631">
                  <c:v>1331</c:v>
                </c:pt>
                <c:pt idx="1632">
                  <c:v>1332</c:v>
                </c:pt>
                <c:pt idx="1633">
                  <c:v>1333</c:v>
                </c:pt>
                <c:pt idx="1634">
                  <c:v>1334</c:v>
                </c:pt>
                <c:pt idx="1635">
                  <c:v>1335</c:v>
                </c:pt>
                <c:pt idx="1636">
                  <c:v>1336</c:v>
                </c:pt>
                <c:pt idx="1637">
                  <c:v>1337</c:v>
                </c:pt>
                <c:pt idx="1638">
                  <c:v>1338</c:v>
                </c:pt>
                <c:pt idx="1639">
                  <c:v>1339</c:v>
                </c:pt>
                <c:pt idx="1640">
                  <c:v>1340</c:v>
                </c:pt>
                <c:pt idx="1641">
                  <c:v>1341</c:v>
                </c:pt>
                <c:pt idx="1642">
                  <c:v>1342</c:v>
                </c:pt>
                <c:pt idx="1643">
                  <c:v>1343</c:v>
                </c:pt>
                <c:pt idx="1644">
                  <c:v>1344</c:v>
                </c:pt>
                <c:pt idx="1645">
                  <c:v>1345</c:v>
                </c:pt>
                <c:pt idx="1646">
                  <c:v>1346</c:v>
                </c:pt>
                <c:pt idx="1647">
                  <c:v>1347</c:v>
                </c:pt>
                <c:pt idx="1648">
                  <c:v>1348</c:v>
                </c:pt>
                <c:pt idx="1649">
                  <c:v>1349</c:v>
                </c:pt>
                <c:pt idx="1650">
                  <c:v>1350</c:v>
                </c:pt>
                <c:pt idx="1651">
                  <c:v>1351</c:v>
                </c:pt>
                <c:pt idx="1652">
                  <c:v>1352</c:v>
                </c:pt>
                <c:pt idx="1653">
                  <c:v>1353</c:v>
                </c:pt>
                <c:pt idx="1654">
                  <c:v>1354</c:v>
                </c:pt>
                <c:pt idx="1655">
                  <c:v>1355</c:v>
                </c:pt>
                <c:pt idx="1656">
                  <c:v>1356</c:v>
                </c:pt>
                <c:pt idx="1657">
                  <c:v>1357</c:v>
                </c:pt>
                <c:pt idx="1658">
                  <c:v>1358</c:v>
                </c:pt>
                <c:pt idx="1659">
                  <c:v>1359</c:v>
                </c:pt>
                <c:pt idx="1660">
                  <c:v>1360</c:v>
                </c:pt>
                <c:pt idx="1661">
                  <c:v>1361</c:v>
                </c:pt>
                <c:pt idx="1662">
                  <c:v>1362</c:v>
                </c:pt>
                <c:pt idx="1663">
                  <c:v>1363</c:v>
                </c:pt>
                <c:pt idx="1664">
                  <c:v>1364</c:v>
                </c:pt>
                <c:pt idx="1665">
                  <c:v>1365</c:v>
                </c:pt>
                <c:pt idx="1666">
                  <c:v>1366</c:v>
                </c:pt>
                <c:pt idx="1667">
                  <c:v>1367</c:v>
                </c:pt>
                <c:pt idx="1668">
                  <c:v>1368</c:v>
                </c:pt>
                <c:pt idx="1669">
                  <c:v>1369</c:v>
                </c:pt>
                <c:pt idx="1670">
                  <c:v>1370</c:v>
                </c:pt>
                <c:pt idx="1671">
                  <c:v>1371</c:v>
                </c:pt>
                <c:pt idx="1672">
                  <c:v>1372</c:v>
                </c:pt>
                <c:pt idx="1673">
                  <c:v>1373</c:v>
                </c:pt>
                <c:pt idx="1674">
                  <c:v>1374</c:v>
                </c:pt>
                <c:pt idx="1675">
                  <c:v>1375</c:v>
                </c:pt>
                <c:pt idx="1676">
                  <c:v>1376</c:v>
                </c:pt>
                <c:pt idx="1677">
                  <c:v>1377</c:v>
                </c:pt>
                <c:pt idx="1678">
                  <c:v>1378</c:v>
                </c:pt>
                <c:pt idx="1679">
                  <c:v>1379</c:v>
                </c:pt>
                <c:pt idx="1680">
                  <c:v>1380</c:v>
                </c:pt>
                <c:pt idx="1681">
                  <c:v>1381</c:v>
                </c:pt>
                <c:pt idx="1682">
                  <c:v>1382</c:v>
                </c:pt>
                <c:pt idx="1683">
                  <c:v>1383</c:v>
                </c:pt>
                <c:pt idx="1684">
                  <c:v>1384</c:v>
                </c:pt>
                <c:pt idx="1685">
                  <c:v>1385</c:v>
                </c:pt>
                <c:pt idx="1686">
                  <c:v>1386</c:v>
                </c:pt>
                <c:pt idx="1687">
                  <c:v>1387</c:v>
                </c:pt>
                <c:pt idx="1688">
                  <c:v>1388</c:v>
                </c:pt>
                <c:pt idx="1689">
                  <c:v>1389</c:v>
                </c:pt>
                <c:pt idx="1690">
                  <c:v>1390</c:v>
                </c:pt>
                <c:pt idx="1691">
                  <c:v>1391</c:v>
                </c:pt>
                <c:pt idx="1692">
                  <c:v>1392</c:v>
                </c:pt>
                <c:pt idx="1693">
                  <c:v>1393</c:v>
                </c:pt>
                <c:pt idx="1694">
                  <c:v>1394</c:v>
                </c:pt>
                <c:pt idx="1695">
                  <c:v>1395</c:v>
                </c:pt>
                <c:pt idx="1696">
                  <c:v>1396</c:v>
                </c:pt>
                <c:pt idx="1697">
                  <c:v>1397</c:v>
                </c:pt>
                <c:pt idx="1698">
                  <c:v>1398</c:v>
                </c:pt>
                <c:pt idx="1699">
                  <c:v>1399</c:v>
                </c:pt>
                <c:pt idx="1700">
                  <c:v>1400</c:v>
                </c:pt>
                <c:pt idx="1701">
                  <c:v>1401</c:v>
                </c:pt>
                <c:pt idx="1702">
                  <c:v>1402</c:v>
                </c:pt>
                <c:pt idx="1703">
                  <c:v>1403</c:v>
                </c:pt>
                <c:pt idx="1704">
                  <c:v>1404</c:v>
                </c:pt>
                <c:pt idx="1705">
                  <c:v>1405</c:v>
                </c:pt>
                <c:pt idx="1706">
                  <c:v>1406</c:v>
                </c:pt>
                <c:pt idx="1707">
                  <c:v>1407</c:v>
                </c:pt>
                <c:pt idx="1708">
                  <c:v>1408</c:v>
                </c:pt>
                <c:pt idx="1709">
                  <c:v>1409</c:v>
                </c:pt>
                <c:pt idx="1710">
                  <c:v>1410</c:v>
                </c:pt>
                <c:pt idx="1711">
                  <c:v>1411</c:v>
                </c:pt>
                <c:pt idx="1712">
                  <c:v>1412</c:v>
                </c:pt>
                <c:pt idx="1713">
                  <c:v>1413</c:v>
                </c:pt>
                <c:pt idx="1714">
                  <c:v>1414</c:v>
                </c:pt>
                <c:pt idx="1715">
                  <c:v>1415</c:v>
                </c:pt>
                <c:pt idx="1716">
                  <c:v>1416</c:v>
                </c:pt>
                <c:pt idx="1717">
                  <c:v>1417</c:v>
                </c:pt>
                <c:pt idx="1718">
                  <c:v>1418</c:v>
                </c:pt>
                <c:pt idx="1719">
                  <c:v>1419</c:v>
                </c:pt>
                <c:pt idx="1720">
                  <c:v>1420</c:v>
                </c:pt>
                <c:pt idx="1721">
                  <c:v>1421</c:v>
                </c:pt>
                <c:pt idx="1722">
                  <c:v>1422</c:v>
                </c:pt>
                <c:pt idx="1723">
                  <c:v>1423</c:v>
                </c:pt>
                <c:pt idx="1724">
                  <c:v>1424</c:v>
                </c:pt>
                <c:pt idx="1725">
                  <c:v>1425</c:v>
                </c:pt>
                <c:pt idx="1726">
                  <c:v>1426</c:v>
                </c:pt>
                <c:pt idx="1727">
                  <c:v>1427</c:v>
                </c:pt>
                <c:pt idx="1728">
                  <c:v>1428</c:v>
                </c:pt>
                <c:pt idx="1729">
                  <c:v>1429</c:v>
                </c:pt>
                <c:pt idx="1730">
                  <c:v>1430</c:v>
                </c:pt>
                <c:pt idx="1731">
                  <c:v>1431</c:v>
                </c:pt>
                <c:pt idx="1732">
                  <c:v>1432</c:v>
                </c:pt>
                <c:pt idx="1733">
                  <c:v>1433</c:v>
                </c:pt>
                <c:pt idx="1734">
                  <c:v>1434</c:v>
                </c:pt>
                <c:pt idx="1735">
                  <c:v>1435</c:v>
                </c:pt>
                <c:pt idx="1736">
                  <c:v>1436</c:v>
                </c:pt>
                <c:pt idx="1737">
                  <c:v>1437</c:v>
                </c:pt>
                <c:pt idx="1738">
                  <c:v>1438</c:v>
                </c:pt>
                <c:pt idx="1739">
                  <c:v>1439</c:v>
                </c:pt>
                <c:pt idx="1740">
                  <c:v>1440</c:v>
                </c:pt>
                <c:pt idx="1741">
                  <c:v>1441</c:v>
                </c:pt>
                <c:pt idx="1742">
                  <c:v>1442</c:v>
                </c:pt>
                <c:pt idx="1743">
                  <c:v>1443</c:v>
                </c:pt>
                <c:pt idx="1744">
                  <c:v>1444</c:v>
                </c:pt>
                <c:pt idx="1745">
                  <c:v>1445</c:v>
                </c:pt>
                <c:pt idx="1746">
                  <c:v>1446</c:v>
                </c:pt>
                <c:pt idx="1747">
                  <c:v>1447</c:v>
                </c:pt>
                <c:pt idx="1748">
                  <c:v>1448</c:v>
                </c:pt>
                <c:pt idx="1749">
                  <c:v>1449</c:v>
                </c:pt>
                <c:pt idx="1750">
                  <c:v>1450</c:v>
                </c:pt>
                <c:pt idx="1751">
                  <c:v>1451</c:v>
                </c:pt>
                <c:pt idx="1752">
                  <c:v>1452</c:v>
                </c:pt>
                <c:pt idx="1753">
                  <c:v>1453</c:v>
                </c:pt>
                <c:pt idx="1754">
                  <c:v>1454</c:v>
                </c:pt>
                <c:pt idx="1755">
                  <c:v>1455</c:v>
                </c:pt>
                <c:pt idx="1756">
                  <c:v>1456</c:v>
                </c:pt>
                <c:pt idx="1757">
                  <c:v>1457</c:v>
                </c:pt>
                <c:pt idx="1758">
                  <c:v>1458</c:v>
                </c:pt>
                <c:pt idx="1759">
                  <c:v>1459</c:v>
                </c:pt>
                <c:pt idx="1760">
                  <c:v>1460</c:v>
                </c:pt>
                <c:pt idx="1761">
                  <c:v>1461</c:v>
                </c:pt>
                <c:pt idx="1762">
                  <c:v>1462</c:v>
                </c:pt>
                <c:pt idx="1763">
                  <c:v>1463</c:v>
                </c:pt>
                <c:pt idx="1764">
                  <c:v>1464</c:v>
                </c:pt>
                <c:pt idx="1765">
                  <c:v>1465</c:v>
                </c:pt>
                <c:pt idx="1766">
                  <c:v>1466</c:v>
                </c:pt>
                <c:pt idx="1767">
                  <c:v>1467</c:v>
                </c:pt>
                <c:pt idx="1768">
                  <c:v>1468</c:v>
                </c:pt>
                <c:pt idx="1769">
                  <c:v>1469</c:v>
                </c:pt>
                <c:pt idx="1770">
                  <c:v>1470</c:v>
                </c:pt>
                <c:pt idx="1771">
                  <c:v>1471</c:v>
                </c:pt>
                <c:pt idx="1772">
                  <c:v>1472</c:v>
                </c:pt>
                <c:pt idx="1773">
                  <c:v>1473</c:v>
                </c:pt>
                <c:pt idx="1774">
                  <c:v>1474</c:v>
                </c:pt>
                <c:pt idx="1775">
                  <c:v>1475</c:v>
                </c:pt>
                <c:pt idx="1776">
                  <c:v>1476</c:v>
                </c:pt>
                <c:pt idx="1777">
                  <c:v>1477</c:v>
                </c:pt>
                <c:pt idx="1778">
                  <c:v>1478</c:v>
                </c:pt>
                <c:pt idx="1779">
                  <c:v>1479</c:v>
                </c:pt>
                <c:pt idx="1780">
                  <c:v>1480</c:v>
                </c:pt>
                <c:pt idx="1781">
                  <c:v>1481</c:v>
                </c:pt>
                <c:pt idx="1782">
                  <c:v>1482</c:v>
                </c:pt>
                <c:pt idx="1783">
                  <c:v>1483</c:v>
                </c:pt>
                <c:pt idx="1784">
                  <c:v>1484</c:v>
                </c:pt>
                <c:pt idx="1785">
                  <c:v>1485</c:v>
                </c:pt>
                <c:pt idx="1786">
                  <c:v>1486</c:v>
                </c:pt>
                <c:pt idx="1787">
                  <c:v>1487</c:v>
                </c:pt>
                <c:pt idx="1788">
                  <c:v>1488</c:v>
                </c:pt>
                <c:pt idx="1789">
                  <c:v>1489</c:v>
                </c:pt>
                <c:pt idx="1790">
                  <c:v>1490</c:v>
                </c:pt>
                <c:pt idx="1791">
                  <c:v>1491</c:v>
                </c:pt>
                <c:pt idx="1792">
                  <c:v>1492</c:v>
                </c:pt>
                <c:pt idx="1793">
                  <c:v>1493</c:v>
                </c:pt>
                <c:pt idx="1794">
                  <c:v>1494</c:v>
                </c:pt>
                <c:pt idx="1795">
                  <c:v>1495</c:v>
                </c:pt>
                <c:pt idx="1796">
                  <c:v>1496</c:v>
                </c:pt>
                <c:pt idx="1797">
                  <c:v>1497</c:v>
                </c:pt>
                <c:pt idx="1798">
                  <c:v>1498</c:v>
                </c:pt>
                <c:pt idx="1799">
                  <c:v>1499</c:v>
                </c:pt>
                <c:pt idx="1800">
                  <c:v>1500</c:v>
                </c:pt>
                <c:pt idx="1801">
                  <c:v>1501</c:v>
                </c:pt>
                <c:pt idx="1802">
                  <c:v>1502</c:v>
                </c:pt>
                <c:pt idx="1803">
                  <c:v>1503</c:v>
                </c:pt>
                <c:pt idx="1804">
                  <c:v>1504</c:v>
                </c:pt>
                <c:pt idx="1805">
                  <c:v>1505</c:v>
                </c:pt>
                <c:pt idx="1806">
                  <c:v>1506</c:v>
                </c:pt>
                <c:pt idx="1807">
                  <c:v>1507</c:v>
                </c:pt>
                <c:pt idx="1808">
                  <c:v>1508</c:v>
                </c:pt>
                <c:pt idx="1809">
                  <c:v>1509</c:v>
                </c:pt>
                <c:pt idx="1810">
                  <c:v>1510</c:v>
                </c:pt>
                <c:pt idx="1811">
                  <c:v>1511</c:v>
                </c:pt>
                <c:pt idx="1812">
                  <c:v>1512</c:v>
                </c:pt>
                <c:pt idx="1813">
                  <c:v>1513</c:v>
                </c:pt>
                <c:pt idx="1814">
                  <c:v>1514</c:v>
                </c:pt>
                <c:pt idx="1815">
                  <c:v>1515</c:v>
                </c:pt>
                <c:pt idx="1816">
                  <c:v>1516</c:v>
                </c:pt>
                <c:pt idx="1817">
                  <c:v>1517</c:v>
                </c:pt>
                <c:pt idx="1818">
                  <c:v>1518</c:v>
                </c:pt>
                <c:pt idx="1819">
                  <c:v>1519</c:v>
                </c:pt>
                <c:pt idx="1820">
                  <c:v>1520</c:v>
                </c:pt>
                <c:pt idx="1821">
                  <c:v>1521</c:v>
                </c:pt>
                <c:pt idx="1822">
                  <c:v>1522</c:v>
                </c:pt>
                <c:pt idx="1823">
                  <c:v>1523</c:v>
                </c:pt>
                <c:pt idx="1824">
                  <c:v>1524</c:v>
                </c:pt>
                <c:pt idx="1825">
                  <c:v>1525</c:v>
                </c:pt>
                <c:pt idx="1826">
                  <c:v>1526</c:v>
                </c:pt>
                <c:pt idx="1827">
                  <c:v>1527</c:v>
                </c:pt>
                <c:pt idx="1828">
                  <c:v>1528</c:v>
                </c:pt>
                <c:pt idx="1829">
                  <c:v>1529</c:v>
                </c:pt>
                <c:pt idx="1830">
                  <c:v>1530</c:v>
                </c:pt>
                <c:pt idx="1831">
                  <c:v>1531</c:v>
                </c:pt>
                <c:pt idx="1832">
                  <c:v>1532</c:v>
                </c:pt>
                <c:pt idx="1833">
                  <c:v>1533</c:v>
                </c:pt>
                <c:pt idx="1834">
                  <c:v>1534</c:v>
                </c:pt>
                <c:pt idx="1835">
                  <c:v>1535</c:v>
                </c:pt>
                <c:pt idx="1836">
                  <c:v>1536</c:v>
                </c:pt>
                <c:pt idx="1837">
                  <c:v>1537</c:v>
                </c:pt>
                <c:pt idx="1838">
                  <c:v>1538</c:v>
                </c:pt>
                <c:pt idx="1839">
                  <c:v>1539</c:v>
                </c:pt>
                <c:pt idx="1840">
                  <c:v>1540</c:v>
                </c:pt>
                <c:pt idx="1841">
                  <c:v>1541</c:v>
                </c:pt>
                <c:pt idx="1842">
                  <c:v>1542</c:v>
                </c:pt>
                <c:pt idx="1843">
                  <c:v>1543</c:v>
                </c:pt>
                <c:pt idx="1844">
                  <c:v>1544</c:v>
                </c:pt>
                <c:pt idx="1845">
                  <c:v>1545</c:v>
                </c:pt>
                <c:pt idx="1846">
                  <c:v>1546</c:v>
                </c:pt>
                <c:pt idx="1847">
                  <c:v>1547</c:v>
                </c:pt>
                <c:pt idx="1848">
                  <c:v>1548</c:v>
                </c:pt>
                <c:pt idx="1849">
                  <c:v>1549</c:v>
                </c:pt>
                <c:pt idx="1850">
                  <c:v>1550</c:v>
                </c:pt>
                <c:pt idx="1851">
                  <c:v>1551</c:v>
                </c:pt>
                <c:pt idx="1852">
                  <c:v>1552</c:v>
                </c:pt>
                <c:pt idx="1853">
                  <c:v>1553</c:v>
                </c:pt>
                <c:pt idx="1854">
                  <c:v>1554</c:v>
                </c:pt>
                <c:pt idx="1855">
                  <c:v>1555</c:v>
                </c:pt>
                <c:pt idx="1856">
                  <c:v>1556</c:v>
                </c:pt>
                <c:pt idx="1857">
                  <c:v>1557</c:v>
                </c:pt>
                <c:pt idx="1858">
                  <c:v>1558</c:v>
                </c:pt>
                <c:pt idx="1859">
                  <c:v>1559</c:v>
                </c:pt>
                <c:pt idx="1860">
                  <c:v>1560</c:v>
                </c:pt>
                <c:pt idx="1861">
                  <c:v>1561</c:v>
                </c:pt>
                <c:pt idx="1862">
                  <c:v>1562</c:v>
                </c:pt>
                <c:pt idx="1863">
                  <c:v>1563</c:v>
                </c:pt>
                <c:pt idx="1864">
                  <c:v>1564</c:v>
                </c:pt>
                <c:pt idx="1865">
                  <c:v>1565</c:v>
                </c:pt>
                <c:pt idx="1866">
                  <c:v>1566</c:v>
                </c:pt>
                <c:pt idx="1867">
                  <c:v>1567</c:v>
                </c:pt>
                <c:pt idx="1868">
                  <c:v>1568</c:v>
                </c:pt>
                <c:pt idx="1869">
                  <c:v>1569</c:v>
                </c:pt>
                <c:pt idx="1870">
                  <c:v>1570</c:v>
                </c:pt>
                <c:pt idx="1871">
                  <c:v>1571</c:v>
                </c:pt>
                <c:pt idx="1872">
                  <c:v>1572</c:v>
                </c:pt>
                <c:pt idx="1873">
                  <c:v>1573</c:v>
                </c:pt>
                <c:pt idx="1874">
                  <c:v>1574</c:v>
                </c:pt>
                <c:pt idx="1875">
                  <c:v>1575</c:v>
                </c:pt>
                <c:pt idx="1876">
                  <c:v>1576</c:v>
                </c:pt>
                <c:pt idx="1877">
                  <c:v>1577</c:v>
                </c:pt>
                <c:pt idx="1878">
                  <c:v>1578</c:v>
                </c:pt>
                <c:pt idx="1879">
                  <c:v>1579</c:v>
                </c:pt>
                <c:pt idx="1880">
                  <c:v>1580</c:v>
                </c:pt>
                <c:pt idx="1881">
                  <c:v>1581</c:v>
                </c:pt>
                <c:pt idx="1882">
                  <c:v>1582</c:v>
                </c:pt>
                <c:pt idx="1883">
                  <c:v>1583</c:v>
                </c:pt>
                <c:pt idx="1884">
                  <c:v>1584</c:v>
                </c:pt>
                <c:pt idx="1885">
                  <c:v>1585</c:v>
                </c:pt>
                <c:pt idx="1886">
                  <c:v>1586</c:v>
                </c:pt>
                <c:pt idx="1887">
                  <c:v>1587</c:v>
                </c:pt>
                <c:pt idx="1888">
                  <c:v>1588</c:v>
                </c:pt>
                <c:pt idx="1889">
                  <c:v>1589</c:v>
                </c:pt>
                <c:pt idx="1890">
                  <c:v>1590</c:v>
                </c:pt>
                <c:pt idx="1891">
                  <c:v>1591</c:v>
                </c:pt>
                <c:pt idx="1892">
                  <c:v>1592</c:v>
                </c:pt>
                <c:pt idx="1893">
                  <c:v>1593</c:v>
                </c:pt>
                <c:pt idx="1894">
                  <c:v>1594</c:v>
                </c:pt>
                <c:pt idx="1895">
                  <c:v>1595</c:v>
                </c:pt>
                <c:pt idx="1896">
                  <c:v>1596</c:v>
                </c:pt>
                <c:pt idx="1897">
                  <c:v>1597</c:v>
                </c:pt>
                <c:pt idx="1898">
                  <c:v>1598</c:v>
                </c:pt>
                <c:pt idx="1899">
                  <c:v>1599</c:v>
                </c:pt>
                <c:pt idx="1900">
                  <c:v>1600</c:v>
                </c:pt>
                <c:pt idx="1901">
                  <c:v>1601</c:v>
                </c:pt>
                <c:pt idx="1902">
                  <c:v>1602</c:v>
                </c:pt>
                <c:pt idx="1903">
                  <c:v>1603</c:v>
                </c:pt>
                <c:pt idx="1904">
                  <c:v>1604</c:v>
                </c:pt>
                <c:pt idx="1905">
                  <c:v>1605</c:v>
                </c:pt>
                <c:pt idx="1906">
                  <c:v>1606</c:v>
                </c:pt>
                <c:pt idx="1907">
                  <c:v>1607</c:v>
                </c:pt>
                <c:pt idx="1908">
                  <c:v>1608</c:v>
                </c:pt>
                <c:pt idx="1909">
                  <c:v>1609</c:v>
                </c:pt>
                <c:pt idx="1910">
                  <c:v>1610</c:v>
                </c:pt>
                <c:pt idx="1911">
                  <c:v>1611</c:v>
                </c:pt>
                <c:pt idx="1912">
                  <c:v>1612</c:v>
                </c:pt>
                <c:pt idx="1913">
                  <c:v>1613</c:v>
                </c:pt>
                <c:pt idx="1914">
                  <c:v>1614</c:v>
                </c:pt>
                <c:pt idx="1915">
                  <c:v>1615</c:v>
                </c:pt>
                <c:pt idx="1916">
                  <c:v>1616</c:v>
                </c:pt>
                <c:pt idx="1917">
                  <c:v>1617</c:v>
                </c:pt>
                <c:pt idx="1918">
                  <c:v>1618</c:v>
                </c:pt>
                <c:pt idx="1919">
                  <c:v>1619</c:v>
                </c:pt>
                <c:pt idx="1920">
                  <c:v>1620</c:v>
                </c:pt>
                <c:pt idx="1921">
                  <c:v>1621</c:v>
                </c:pt>
                <c:pt idx="1922">
                  <c:v>1622</c:v>
                </c:pt>
                <c:pt idx="1923">
                  <c:v>1623</c:v>
                </c:pt>
                <c:pt idx="1924">
                  <c:v>1624</c:v>
                </c:pt>
                <c:pt idx="1925">
                  <c:v>1625</c:v>
                </c:pt>
                <c:pt idx="1926">
                  <c:v>1626</c:v>
                </c:pt>
                <c:pt idx="1927">
                  <c:v>1627</c:v>
                </c:pt>
                <c:pt idx="1928">
                  <c:v>1628</c:v>
                </c:pt>
                <c:pt idx="1929">
                  <c:v>1629</c:v>
                </c:pt>
                <c:pt idx="1930">
                  <c:v>1630</c:v>
                </c:pt>
                <c:pt idx="1931">
                  <c:v>1631</c:v>
                </c:pt>
                <c:pt idx="1932">
                  <c:v>1632</c:v>
                </c:pt>
                <c:pt idx="1933">
                  <c:v>1633</c:v>
                </c:pt>
                <c:pt idx="1934">
                  <c:v>1634</c:v>
                </c:pt>
                <c:pt idx="1935">
                  <c:v>1635</c:v>
                </c:pt>
                <c:pt idx="1936">
                  <c:v>1636</c:v>
                </c:pt>
                <c:pt idx="1937">
                  <c:v>1637</c:v>
                </c:pt>
                <c:pt idx="1938">
                  <c:v>1638</c:v>
                </c:pt>
                <c:pt idx="1939">
                  <c:v>1639</c:v>
                </c:pt>
                <c:pt idx="1940">
                  <c:v>1640</c:v>
                </c:pt>
                <c:pt idx="1941">
                  <c:v>1641</c:v>
                </c:pt>
                <c:pt idx="1942">
                  <c:v>1642</c:v>
                </c:pt>
                <c:pt idx="1943">
                  <c:v>1643</c:v>
                </c:pt>
                <c:pt idx="1944">
                  <c:v>1644</c:v>
                </c:pt>
                <c:pt idx="1945">
                  <c:v>1645</c:v>
                </c:pt>
                <c:pt idx="1946">
                  <c:v>1646</c:v>
                </c:pt>
                <c:pt idx="1947">
                  <c:v>1647</c:v>
                </c:pt>
                <c:pt idx="1948">
                  <c:v>1648</c:v>
                </c:pt>
                <c:pt idx="1949">
                  <c:v>1649</c:v>
                </c:pt>
                <c:pt idx="1950">
                  <c:v>1650</c:v>
                </c:pt>
                <c:pt idx="1951">
                  <c:v>1651</c:v>
                </c:pt>
                <c:pt idx="1952">
                  <c:v>1652</c:v>
                </c:pt>
                <c:pt idx="1953">
                  <c:v>1653</c:v>
                </c:pt>
                <c:pt idx="1954">
                  <c:v>1654</c:v>
                </c:pt>
                <c:pt idx="1955">
                  <c:v>1655</c:v>
                </c:pt>
                <c:pt idx="1956">
                  <c:v>1656</c:v>
                </c:pt>
                <c:pt idx="1957">
                  <c:v>1657</c:v>
                </c:pt>
                <c:pt idx="1958">
                  <c:v>1658</c:v>
                </c:pt>
                <c:pt idx="1959">
                  <c:v>1659</c:v>
                </c:pt>
                <c:pt idx="1960">
                  <c:v>1660</c:v>
                </c:pt>
                <c:pt idx="1961">
                  <c:v>1661</c:v>
                </c:pt>
                <c:pt idx="1962">
                  <c:v>1662</c:v>
                </c:pt>
                <c:pt idx="1963">
                  <c:v>1663</c:v>
                </c:pt>
                <c:pt idx="1964">
                  <c:v>1664</c:v>
                </c:pt>
                <c:pt idx="1965">
                  <c:v>1665</c:v>
                </c:pt>
                <c:pt idx="1966">
                  <c:v>1666</c:v>
                </c:pt>
                <c:pt idx="1967">
                  <c:v>1667</c:v>
                </c:pt>
                <c:pt idx="1968">
                  <c:v>1668</c:v>
                </c:pt>
                <c:pt idx="1969">
                  <c:v>1669</c:v>
                </c:pt>
                <c:pt idx="1970">
                  <c:v>1670</c:v>
                </c:pt>
                <c:pt idx="1971">
                  <c:v>1671</c:v>
                </c:pt>
                <c:pt idx="1972">
                  <c:v>1672</c:v>
                </c:pt>
                <c:pt idx="1973">
                  <c:v>1673</c:v>
                </c:pt>
                <c:pt idx="1974">
                  <c:v>1674</c:v>
                </c:pt>
                <c:pt idx="1975">
                  <c:v>1675</c:v>
                </c:pt>
                <c:pt idx="1976">
                  <c:v>1676</c:v>
                </c:pt>
                <c:pt idx="1977">
                  <c:v>1677</c:v>
                </c:pt>
                <c:pt idx="1978">
                  <c:v>1678</c:v>
                </c:pt>
                <c:pt idx="1979">
                  <c:v>1679</c:v>
                </c:pt>
                <c:pt idx="1980">
                  <c:v>1680</c:v>
                </c:pt>
                <c:pt idx="1981">
                  <c:v>1681</c:v>
                </c:pt>
                <c:pt idx="1982">
                  <c:v>1682</c:v>
                </c:pt>
                <c:pt idx="1983">
                  <c:v>1683</c:v>
                </c:pt>
                <c:pt idx="1984">
                  <c:v>1684</c:v>
                </c:pt>
                <c:pt idx="1985">
                  <c:v>1685</c:v>
                </c:pt>
                <c:pt idx="1986">
                  <c:v>1686</c:v>
                </c:pt>
                <c:pt idx="1987">
                  <c:v>1687</c:v>
                </c:pt>
                <c:pt idx="1988">
                  <c:v>1688</c:v>
                </c:pt>
                <c:pt idx="1989">
                  <c:v>1689</c:v>
                </c:pt>
                <c:pt idx="1990">
                  <c:v>1690</c:v>
                </c:pt>
                <c:pt idx="1991">
                  <c:v>1691</c:v>
                </c:pt>
                <c:pt idx="1992">
                  <c:v>1692</c:v>
                </c:pt>
                <c:pt idx="1993">
                  <c:v>1693</c:v>
                </c:pt>
                <c:pt idx="1994">
                  <c:v>1694</c:v>
                </c:pt>
                <c:pt idx="1995">
                  <c:v>1695</c:v>
                </c:pt>
                <c:pt idx="1996">
                  <c:v>1696</c:v>
                </c:pt>
                <c:pt idx="1997">
                  <c:v>1697</c:v>
                </c:pt>
                <c:pt idx="1998">
                  <c:v>1698</c:v>
                </c:pt>
                <c:pt idx="1999">
                  <c:v>1699</c:v>
                </c:pt>
                <c:pt idx="2000">
                  <c:v>1700</c:v>
                </c:pt>
                <c:pt idx="2001">
                  <c:v>1701</c:v>
                </c:pt>
                <c:pt idx="2002">
                  <c:v>1702</c:v>
                </c:pt>
                <c:pt idx="2003">
                  <c:v>1703</c:v>
                </c:pt>
                <c:pt idx="2004">
                  <c:v>1704</c:v>
                </c:pt>
                <c:pt idx="2005">
                  <c:v>1705</c:v>
                </c:pt>
                <c:pt idx="2006">
                  <c:v>1706</c:v>
                </c:pt>
                <c:pt idx="2007">
                  <c:v>1707</c:v>
                </c:pt>
                <c:pt idx="2008">
                  <c:v>1708</c:v>
                </c:pt>
                <c:pt idx="2009">
                  <c:v>1709</c:v>
                </c:pt>
                <c:pt idx="2010">
                  <c:v>1710</c:v>
                </c:pt>
                <c:pt idx="2011">
                  <c:v>1711</c:v>
                </c:pt>
                <c:pt idx="2012">
                  <c:v>1712</c:v>
                </c:pt>
                <c:pt idx="2013">
                  <c:v>1713</c:v>
                </c:pt>
                <c:pt idx="2014">
                  <c:v>1714</c:v>
                </c:pt>
                <c:pt idx="2015">
                  <c:v>1715</c:v>
                </c:pt>
                <c:pt idx="2016">
                  <c:v>1716</c:v>
                </c:pt>
                <c:pt idx="2017">
                  <c:v>1717</c:v>
                </c:pt>
                <c:pt idx="2018">
                  <c:v>1718</c:v>
                </c:pt>
                <c:pt idx="2019">
                  <c:v>1719</c:v>
                </c:pt>
                <c:pt idx="2020">
                  <c:v>1720</c:v>
                </c:pt>
                <c:pt idx="2021">
                  <c:v>1721</c:v>
                </c:pt>
                <c:pt idx="2022">
                  <c:v>1722</c:v>
                </c:pt>
                <c:pt idx="2023">
                  <c:v>1723</c:v>
                </c:pt>
                <c:pt idx="2024">
                  <c:v>1724</c:v>
                </c:pt>
                <c:pt idx="2025">
                  <c:v>1725</c:v>
                </c:pt>
                <c:pt idx="2026">
                  <c:v>1726</c:v>
                </c:pt>
                <c:pt idx="2027">
                  <c:v>1727</c:v>
                </c:pt>
                <c:pt idx="2028">
                  <c:v>1728</c:v>
                </c:pt>
                <c:pt idx="2029">
                  <c:v>1729</c:v>
                </c:pt>
                <c:pt idx="2030">
                  <c:v>1730</c:v>
                </c:pt>
                <c:pt idx="2031">
                  <c:v>1731</c:v>
                </c:pt>
                <c:pt idx="2032">
                  <c:v>1732</c:v>
                </c:pt>
                <c:pt idx="2033">
                  <c:v>1733</c:v>
                </c:pt>
                <c:pt idx="2034">
                  <c:v>1734</c:v>
                </c:pt>
                <c:pt idx="2035">
                  <c:v>1735</c:v>
                </c:pt>
                <c:pt idx="2036">
                  <c:v>1736</c:v>
                </c:pt>
                <c:pt idx="2037">
                  <c:v>1737</c:v>
                </c:pt>
                <c:pt idx="2038">
                  <c:v>1738</c:v>
                </c:pt>
                <c:pt idx="2039">
                  <c:v>1739</c:v>
                </c:pt>
                <c:pt idx="2040">
                  <c:v>1740</c:v>
                </c:pt>
                <c:pt idx="2041">
                  <c:v>1741</c:v>
                </c:pt>
                <c:pt idx="2042">
                  <c:v>1742</c:v>
                </c:pt>
                <c:pt idx="2043">
                  <c:v>1743</c:v>
                </c:pt>
                <c:pt idx="2044">
                  <c:v>1744</c:v>
                </c:pt>
                <c:pt idx="2045">
                  <c:v>1745</c:v>
                </c:pt>
                <c:pt idx="2046">
                  <c:v>1746</c:v>
                </c:pt>
                <c:pt idx="2047">
                  <c:v>1747</c:v>
                </c:pt>
                <c:pt idx="2048">
                  <c:v>1748</c:v>
                </c:pt>
                <c:pt idx="2049">
                  <c:v>1749</c:v>
                </c:pt>
                <c:pt idx="2050">
                  <c:v>1750</c:v>
                </c:pt>
                <c:pt idx="2051">
                  <c:v>1751</c:v>
                </c:pt>
                <c:pt idx="2052">
                  <c:v>1752</c:v>
                </c:pt>
                <c:pt idx="2053">
                  <c:v>1753</c:v>
                </c:pt>
                <c:pt idx="2054">
                  <c:v>1754</c:v>
                </c:pt>
                <c:pt idx="2055">
                  <c:v>1755</c:v>
                </c:pt>
                <c:pt idx="2056">
                  <c:v>1756</c:v>
                </c:pt>
                <c:pt idx="2057">
                  <c:v>1757</c:v>
                </c:pt>
                <c:pt idx="2058">
                  <c:v>1758</c:v>
                </c:pt>
                <c:pt idx="2059">
                  <c:v>1759</c:v>
                </c:pt>
                <c:pt idx="2060">
                  <c:v>1760</c:v>
                </c:pt>
                <c:pt idx="2061">
                  <c:v>1761</c:v>
                </c:pt>
                <c:pt idx="2062">
                  <c:v>1762</c:v>
                </c:pt>
                <c:pt idx="2063">
                  <c:v>1763</c:v>
                </c:pt>
                <c:pt idx="2064">
                  <c:v>1764</c:v>
                </c:pt>
                <c:pt idx="2065">
                  <c:v>1765</c:v>
                </c:pt>
                <c:pt idx="2066">
                  <c:v>1766</c:v>
                </c:pt>
                <c:pt idx="2067">
                  <c:v>1767</c:v>
                </c:pt>
                <c:pt idx="2068">
                  <c:v>1768</c:v>
                </c:pt>
                <c:pt idx="2069">
                  <c:v>1769</c:v>
                </c:pt>
                <c:pt idx="2070">
                  <c:v>1770</c:v>
                </c:pt>
                <c:pt idx="2071">
                  <c:v>1771</c:v>
                </c:pt>
                <c:pt idx="2072">
                  <c:v>1772</c:v>
                </c:pt>
                <c:pt idx="2073">
                  <c:v>1773</c:v>
                </c:pt>
                <c:pt idx="2074">
                  <c:v>1774</c:v>
                </c:pt>
                <c:pt idx="2075">
                  <c:v>1775</c:v>
                </c:pt>
                <c:pt idx="2076">
                  <c:v>1776</c:v>
                </c:pt>
                <c:pt idx="2077">
                  <c:v>1777</c:v>
                </c:pt>
                <c:pt idx="2078">
                  <c:v>1778</c:v>
                </c:pt>
                <c:pt idx="2079">
                  <c:v>1779</c:v>
                </c:pt>
                <c:pt idx="2080">
                  <c:v>1780</c:v>
                </c:pt>
                <c:pt idx="2081">
                  <c:v>1781</c:v>
                </c:pt>
                <c:pt idx="2082">
                  <c:v>1782</c:v>
                </c:pt>
                <c:pt idx="2083">
                  <c:v>1783</c:v>
                </c:pt>
                <c:pt idx="2084">
                  <c:v>1784</c:v>
                </c:pt>
                <c:pt idx="2085">
                  <c:v>1785</c:v>
                </c:pt>
                <c:pt idx="2086">
                  <c:v>1786</c:v>
                </c:pt>
                <c:pt idx="2087">
                  <c:v>1787</c:v>
                </c:pt>
                <c:pt idx="2088">
                  <c:v>1788</c:v>
                </c:pt>
                <c:pt idx="2089">
                  <c:v>1789</c:v>
                </c:pt>
                <c:pt idx="2090">
                  <c:v>1790</c:v>
                </c:pt>
                <c:pt idx="2091">
                  <c:v>1791</c:v>
                </c:pt>
                <c:pt idx="2092">
                  <c:v>1792</c:v>
                </c:pt>
                <c:pt idx="2093">
                  <c:v>1793</c:v>
                </c:pt>
                <c:pt idx="2094">
                  <c:v>1794</c:v>
                </c:pt>
                <c:pt idx="2095">
                  <c:v>1795</c:v>
                </c:pt>
                <c:pt idx="2096">
                  <c:v>1796</c:v>
                </c:pt>
                <c:pt idx="2097">
                  <c:v>1797</c:v>
                </c:pt>
                <c:pt idx="2098">
                  <c:v>1798</c:v>
                </c:pt>
                <c:pt idx="2099">
                  <c:v>1799</c:v>
                </c:pt>
                <c:pt idx="2100">
                  <c:v>1800</c:v>
                </c:pt>
                <c:pt idx="2101">
                  <c:v>1801</c:v>
                </c:pt>
                <c:pt idx="2102">
                  <c:v>1802</c:v>
                </c:pt>
                <c:pt idx="2103">
                  <c:v>1803</c:v>
                </c:pt>
                <c:pt idx="2104">
                  <c:v>1804</c:v>
                </c:pt>
                <c:pt idx="2105">
                  <c:v>1805</c:v>
                </c:pt>
                <c:pt idx="2106">
                  <c:v>1806</c:v>
                </c:pt>
                <c:pt idx="2107">
                  <c:v>1807</c:v>
                </c:pt>
                <c:pt idx="2108">
                  <c:v>1808</c:v>
                </c:pt>
                <c:pt idx="2109">
                  <c:v>1809</c:v>
                </c:pt>
                <c:pt idx="2110">
                  <c:v>1810</c:v>
                </c:pt>
                <c:pt idx="2111">
                  <c:v>1811</c:v>
                </c:pt>
                <c:pt idx="2112">
                  <c:v>1812</c:v>
                </c:pt>
                <c:pt idx="2113">
                  <c:v>1813</c:v>
                </c:pt>
                <c:pt idx="2114">
                  <c:v>1814</c:v>
                </c:pt>
                <c:pt idx="2115">
                  <c:v>1815</c:v>
                </c:pt>
                <c:pt idx="2116">
                  <c:v>1816</c:v>
                </c:pt>
                <c:pt idx="2117">
                  <c:v>1817</c:v>
                </c:pt>
                <c:pt idx="2118">
                  <c:v>1818</c:v>
                </c:pt>
                <c:pt idx="2119">
                  <c:v>1819</c:v>
                </c:pt>
                <c:pt idx="2120">
                  <c:v>1820</c:v>
                </c:pt>
                <c:pt idx="2121">
                  <c:v>1821</c:v>
                </c:pt>
                <c:pt idx="2122">
                  <c:v>1822</c:v>
                </c:pt>
                <c:pt idx="2123">
                  <c:v>1823</c:v>
                </c:pt>
                <c:pt idx="2124">
                  <c:v>1824</c:v>
                </c:pt>
                <c:pt idx="2125">
                  <c:v>1825</c:v>
                </c:pt>
                <c:pt idx="2126">
                  <c:v>1826</c:v>
                </c:pt>
                <c:pt idx="2127">
                  <c:v>1827</c:v>
                </c:pt>
                <c:pt idx="2128">
                  <c:v>1828</c:v>
                </c:pt>
                <c:pt idx="2129">
                  <c:v>1829</c:v>
                </c:pt>
                <c:pt idx="2130">
                  <c:v>1830</c:v>
                </c:pt>
                <c:pt idx="2131">
                  <c:v>1831</c:v>
                </c:pt>
                <c:pt idx="2132">
                  <c:v>1832</c:v>
                </c:pt>
                <c:pt idx="2133">
                  <c:v>1833</c:v>
                </c:pt>
                <c:pt idx="2134">
                  <c:v>1834</c:v>
                </c:pt>
                <c:pt idx="2135">
                  <c:v>1835</c:v>
                </c:pt>
                <c:pt idx="2136">
                  <c:v>1836</c:v>
                </c:pt>
                <c:pt idx="2137">
                  <c:v>1837</c:v>
                </c:pt>
                <c:pt idx="2138">
                  <c:v>1838</c:v>
                </c:pt>
                <c:pt idx="2139">
                  <c:v>1839</c:v>
                </c:pt>
                <c:pt idx="2140">
                  <c:v>1840</c:v>
                </c:pt>
                <c:pt idx="2141">
                  <c:v>1841</c:v>
                </c:pt>
                <c:pt idx="2142">
                  <c:v>1842</c:v>
                </c:pt>
                <c:pt idx="2143">
                  <c:v>1843</c:v>
                </c:pt>
                <c:pt idx="2144">
                  <c:v>1844</c:v>
                </c:pt>
                <c:pt idx="2145">
                  <c:v>1845</c:v>
                </c:pt>
                <c:pt idx="2146">
                  <c:v>1846</c:v>
                </c:pt>
                <c:pt idx="2147">
                  <c:v>1847</c:v>
                </c:pt>
                <c:pt idx="2148">
                  <c:v>1848</c:v>
                </c:pt>
                <c:pt idx="2149">
                  <c:v>1849</c:v>
                </c:pt>
                <c:pt idx="2150">
                  <c:v>1850</c:v>
                </c:pt>
                <c:pt idx="2151">
                  <c:v>1851</c:v>
                </c:pt>
                <c:pt idx="2152">
                  <c:v>1852</c:v>
                </c:pt>
                <c:pt idx="2153">
                  <c:v>1853</c:v>
                </c:pt>
                <c:pt idx="2154">
                  <c:v>1854</c:v>
                </c:pt>
                <c:pt idx="2155">
                  <c:v>1855</c:v>
                </c:pt>
                <c:pt idx="2156">
                  <c:v>1856</c:v>
                </c:pt>
                <c:pt idx="2157">
                  <c:v>1857</c:v>
                </c:pt>
                <c:pt idx="2158">
                  <c:v>1858</c:v>
                </c:pt>
                <c:pt idx="2159">
                  <c:v>1859</c:v>
                </c:pt>
                <c:pt idx="2160">
                  <c:v>1860</c:v>
                </c:pt>
                <c:pt idx="2161">
                  <c:v>1861</c:v>
                </c:pt>
                <c:pt idx="2162">
                  <c:v>1862</c:v>
                </c:pt>
                <c:pt idx="2163">
                  <c:v>1863</c:v>
                </c:pt>
                <c:pt idx="2164">
                  <c:v>1864</c:v>
                </c:pt>
                <c:pt idx="2165">
                  <c:v>1865</c:v>
                </c:pt>
                <c:pt idx="2166">
                  <c:v>1866</c:v>
                </c:pt>
                <c:pt idx="2167">
                  <c:v>1867</c:v>
                </c:pt>
                <c:pt idx="2168">
                  <c:v>1868</c:v>
                </c:pt>
                <c:pt idx="2169">
                  <c:v>1869</c:v>
                </c:pt>
                <c:pt idx="2170">
                  <c:v>1870</c:v>
                </c:pt>
                <c:pt idx="2171">
                  <c:v>1871</c:v>
                </c:pt>
                <c:pt idx="2172">
                  <c:v>1872</c:v>
                </c:pt>
                <c:pt idx="2173">
                  <c:v>1873</c:v>
                </c:pt>
                <c:pt idx="2174">
                  <c:v>1874</c:v>
                </c:pt>
                <c:pt idx="2175">
                  <c:v>1875</c:v>
                </c:pt>
                <c:pt idx="2176">
                  <c:v>1876</c:v>
                </c:pt>
                <c:pt idx="2177">
                  <c:v>1877</c:v>
                </c:pt>
                <c:pt idx="2178">
                  <c:v>1878</c:v>
                </c:pt>
                <c:pt idx="2179">
                  <c:v>1879</c:v>
                </c:pt>
                <c:pt idx="2180">
                  <c:v>1880</c:v>
                </c:pt>
                <c:pt idx="2181">
                  <c:v>1881</c:v>
                </c:pt>
                <c:pt idx="2182">
                  <c:v>1882</c:v>
                </c:pt>
                <c:pt idx="2183">
                  <c:v>1883</c:v>
                </c:pt>
                <c:pt idx="2184">
                  <c:v>1884</c:v>
                </c:pt>
                <c:pt idx="2185">
                  <c:v>1885</c:v>
                </c:pt>
                <c:pt idx="2186">
                  <c:v>1886</c:v>
                </c:pt>
                <c:pt idx="2187">
                  <c:v>1887</c:v>
                </c:pt>
                <c:pt idx="2188">
                  <c:v>1888</c:v>
                </c:pt>
                <c:pt idx="2189">
                  <c:v>1889</c:v>
                </c:pt>
                <c:pt idx="2190">
                  <c:v>1890</c:v>
                </c:pt>
                <c:pt idx="2191">
                  <c:v>1891</c:v>
                </c:pt>
                <c:pt idx="2192">
                  <c:v>1892</c:v>
                </c:pt>
                <c:pt idx="2193">
                  <c:v>1893</c:v>
                </c:pt>
                <c:pt idx="2194">
                  <c:v>1894</c:v>
                </c:pt>
                <c:pt idx="2195">
                  <c:v>1895</c:v>
                </c:pt>
                <c:pt idx="2196">
                  <c:v>1896</c:v>
                </c:pt>
                <c:pt idx="2197">
                  <c:v>1897</c:v>
                </c:pt>
                <c:pt idx="2198">
                  <c:v>1898</c:v>
                </c:pt>
                <c:pt idx="2199">
                  <c:v>1899</c:v>
                </c:pt>
                <c:pt idx="2200">
                  <c:v>1900</c:v>
                </c:pt>
                <c:pt idx="2201">
                  <c:v>1901</c:v>
                </c:pt>
                <c:pt idx="2202">
                  <c:v>1902</c:v>
                </c:pt>
                <c:pt idx="2203">
                  <c:v>1903</c:v>
                </c:pt>
                <c:pt idx="2204">
                  <c:v>1904</c:v>
                </c:pt>
                <c:pt idx="2205">
                  <c:v>1905</c:v>
                </c:pt>
                <c:pt idx="2206">
                  <c:v>1906</c:v>
                </c:pt>
                <c:pt idx="2207">
                  <c:v>1907</c:v>
                </c:pt>
                <c:pt idx="2208">
                  <c:v>1908</c:v>
                </c:pt>
                <c:pt idx="2209">
                  <c:v>1909</c:v>
                </c:pt>
                <c:pt idx="2210">
                  <c:v>1910</c:v>
                </c:pt>
                <c:pt idx="2211">
                  <c:v>1911</c:v>
                </c:pt>
                <c:pt idx="2212">
                  <c:v>1912</c:v>
                </c:pt>
                <c:pt idx="2213">
                  <c:v>1913</c:v>
                </c:pt>
                <c:pt idx="2214">
                  <c:v>1914</c:v>
                </c:pt>
                <c:pt idx="2215">
                  <c:v>1915</c:v>
                </c:pt>
                <c:pt idx="2216">
                  <c:v>1916</c:v>
                </c:pt>
                <c:pt idx="2217">
                  <c:v>1917</c:v>
                </c:pt>
                <c:pt idx="2218">
                  <c:v>1918</c:v>
                </c:pt>
                <c:pt idx="2219">
                  <c:v>1919</c:v>
                </c:pt>
                <c:pt idx="2220">
                  <c:v>1920</c:v>
                </c:pt>
                <c:pt idx="2221">
                  <c:v>1921</c:v>
                </c:pt>
                <c:pt idx="2222">
                  <c:v>1922</c:v>
                </c:pt>
                <c:pt idx="2223">
                  <c:v>1923</c:v>
                </c:pt>
                <c:pt idx="2224">
                  <c:v>1924</c:v>
                </c:pt>
                <c:pt idx="2225">
                  <c:v>1925</c:v>
                </c:pt>
                <c:pt idx="2226">
                  <c:v>1926</c:v>
                </c:pt>
                <c:pt idx="2227">
                  <c:v>1927</c:v>
                </c:pt>
                <c:pt idx="2228">
                  <c:v>1928</c:v>
                </c:pt>
                <c:pt idx="2229">
                  <c:v>1929</c:v>
                </c:pt>
                <c:pt idx="2230">
                  <c:v>1930</c:v>
                </c:pt>
                <c:pt idx="2231">
                  <c:v>1931</c:v>
                </c:pt>
                <c:pt idx="2232">
                  <c:v>1932</c:v>
                </c:pt>
                <c:pt idx="2233">
                  <c:v>1933</c:v>
                </c:pt>
                <c:pt idx="2234">
                  <c:v>1934</c:v>
                </c:pt>
                <c:pt idx="2235">
                  <c:v>1935</c:v>
                </c:pt>
                <c:pt idx="2236">
                  <c:v>1936</c:v>
                </c:pt>
                <c:pt idx="2237">
                  <c:v>1937</c:v>
                </c:pt>
                <c:pt idx="2238">
                  <c:v>1938</c:v>
                </c:pt>
                <c:pt idx="2239">
                  <c:v>1939</c:v>
                </c:pt>
                <c:pt idx="2240">
                  <c:v>1940</c:v>
                </c:pt>
                <c:pt idx="2241">
                  <c:v>1941</c:v>
                </c:pt>
                <c:pt idx="2242">
                  <c:v>1942</c:v>
                </c:pt>
                <c:pt idx="2243">
                  <c:v>1943</c:v>
                </c:pt>
                <c:pt idx="2244">
                  <c:v>1944</c:v>
                </c:pt>
                <c:pt idx="2245">
                  <c:v>1945</c:v>
                </c:pt>
                <c:pt idx="2246">
                  <c:v>1946</c:v>
                </c:pt>
                <c:pt idx="2247">
                  <c:v>1947</c:v>
                </c:pt>
                <c:pt idx="2248">
                  <c:v>1948</c:v>
                </c:pt>
                <c:pt idx="2249">
                  <c:v>1949</c:v>
                </c:pt>
                <c:pt idx="2250">
                  <c:v>1950</c:v>
                </c:pt>
                <c:pt idx="2251">
                  <c:v>1951</c:v>
                </c:pt>
                <c:pt idx="2252">
                  <c:v>1952</c:v>
                </c:pt>
                <c:pt idx="2253">
                  <c:v>1953</c:v>
                </c:pt>
                <c:pt idx="2254">
                  <c:v>1954</c:v>
                </c:pt>
                <c:pt idx="2255">
                  <c:v>1955</c:v>
                </c:pt>
                <c:pt idx="2256">
                  <c:v>1956</c:v>
                </c:pt>
                <c:pt idx="2257">
                  <c:v>1957</c:v>
                </c:pt>
                <c:pt idx="2258">
                  <c:v>1958</c:v>
                </c:pt>
                <c:pt idx="2259">
                  <c:v>1959</c:v>
                </c:pt>
                <c:pt idx="2260">
                  <c:v>1960</c:v>
                </c:pt>
                <c:pt idx="2261">
                  <c:v>1961</c:v>
                </c:pt>
                <c:pt idx="2262">
                  <c:v>1962</c:v>
                </c:pt>
                <c:pt idx="2263">
                  <c:v>1963</c:v>
                </c:pt>
                <c:pt idx="2264">
                  <c:v>1964</c:v>
                </c:pt>
                <c:pt idx="2265">
                  <c:v>1965</c:v>
                </c:pt>
                <c:pt idx="2266">
                  <c:v>1966</c:v>
                </c:pt>
                <c:pt idx="2267">
                  <c:v>1967</c:v>
                </c:pt>
                <c:pt idx="2268">
                  <c:v>1968</c:v>
                </c:pt>
                <c:pt idx="2269">
                  <c:v>1969</c:v>
                </c:pt>
                <c:pt idx="2270">
                  <c:v>1970</c:v>
                </c:pt>
                <c:pt idx="2271">
                  <c:v>1971</c:v>
                </c:pt>
                <c:pt idx="2272">
                  <c:v>1972</c:v>
                </c:pt>
                <c:pt idx="2273">
                  <c:v>1973</c:v>
                </c:pt>
                <c:pt idx="2274">
                  <c:v>1974</c:v>
                </c:pt>
                <c:pt idx="2275">
                  <c:v>1975</c:v>
                </c:pt>
                <c:pt idx="2276">
                  <c:v>1976</c:v>
                </c:pt>
                <c:pt idx="2277">
                  <c:v>1977</c:v>
                </c:pt>
                <c:pt idx="2278">
                  <c:v>1978</c:v>
                </c:pt>
                <c:pt idx="2279">
                  <c:v>1979</c:v>
                </c:pt>
                <c:pt idx="2280">
                  <c:v>1980</c:v>
                </c:pt>
                <c:pt idx="2281">
                  <c:v>1981</c:v>
                </c:pt>
                <c:pt idx="2282">
                  <c:v>1982</c:v>
                </c:pt>
                <c:pt idx="2283">
                  <c:v>1983</c:v>
                </c:pt>
                <c:pt idx="2284">
                  <c:v>1984</c:v>
                </c:pt>
                <c:pt idx="2285">
                  <c:v>1985</c:v>
                </c:pt>
                <c:pt idx="2286">
                  <c:v>1986</c:v>
                </c:pt>
                <c:pt idx="2287">
                  <c:v>1987</c:v>
                </c:pt>
                <c:pt idx="2288">
                  <c:v>1988</c:v>
                </c:pt>
                <c:pt idx="2289">
                  <c:v>1989</c:v>
                </c:pt>
                <c:pt idx="2290">
                  <c:v>1990</c:v>
                </c:pt>
                <c:pt idx="2291">
                  <c:v>1991</c:v>
                </c:pt>
                <c:pt idx="2292">
                  <c:v>1992</c:v>
                </c:pt>
                <c:pt idx="2293">
                  <c:v>1993</c:v>
                </c:pt>
                <c:pt idx="2294">
                  <c:v>1994</c:v>
                </c:pt>
                <c:pt idx="2295">
                  <c:v>1995</c:v>
                </c:pt>
                <c:pt idx="2296">
                  <c:v>1996</c:v>
                </c:pt>
                <c:pt idx="2297">
                  <c:v>1997</c:v>
                </c:pt>
                <c:pt idx="2298">
                  <c:v>1998</c:v>
                </c:pt>
                <c:pt idx="2299">
                  <c:v>1999</c:v>
                </c:pt>
                <c:pt idx="2300">
                  <c:v>2000</c:v>
                </c:pt>
                <c:pt idx="2301">
                  <c:v>2001</c:v>
                </c:pt>
                <c:pt idx="2302">
                  <c:v>2002</c:v>
                </c:pt>
                <c:pt idx="2303">
                  <c:v>2003</c:v>
                </c:pt>
                <c:pt idx="2304">
                  <c:v>2004</c:v>
                </c:pt>
                <c:pt idx="2305">
                  <c:v>2005</c:v>
                </c:pt>
                <c:pt idx="2306">
                  <c:v>2006</c:v>
                </c:pt>
                <c:pt idx="2307">
                  <c:v>2007</c:v>
                </c:pt>
                <c:pt idx="2308">
                  <c:v>2008</c:v>
                </c:pt>
                <c:pt idx="2309">
                  <c:v>2009</c:v>
                </c:pt>
                <c:pt idx="2310">
                  <c:v>2010</c:v>
                </c:pt>
                <c:pt idx="2311">
                  <c:v>2011</c:v>
                </c:pt>
                <c:pt idx="2312">
                  <c:v>2012</c:v>
                </c:pt>
                <c:pt idx="2313">
                  <c:v>2013</c:v>
                </c:pt>
                <c:pt idx="2314">
                  <c:v>2014</c:v>
                </c:pt>
                <c:pt idx="2315">
                  <c:v>2015</c:v>
                </c:pt>
                <c:pt idx="2316">
                  <c:v>2016</c:v>
                </c:pt>
                <c:pt idx="2317">
                  <c:v>2017</c:v>
                </c:pt>
                <c:pt idx="2318">
                  <c:v>2018</c:v>
                </c:pt>
                <c:pt idx="2319">
                  <c:v>2019</c:v>
                </c:pt>
                <c:pt idx="2320">
                  <c:v>2020</c:v>
                </c:pt>
                <c:pt idx="2321">
                  <c:v>2021</c:v>
                </c:pt>
                <c:pt idx="2322">
                  <c:v>2022</c:v>
                </c:pt>
                <c:pt idx="2323">
                  <c:v>2023</c:v>
                </c:pt>
                <c:pt idx="2324">
                  <c:v>2024</c:v>
                </c:pt>
                <c:pt idx="2325">
                  <c:v>2025</c:v>
                </c:pt>
                <c:pt idx="2326">
                  <c:v>2026</c:v>
                </c:pt>
                <c:pt idx="2327">
                  <c:v>2027</c:v>
                </c:pt>
                <c:pt idx="2328">
                  <c:v>2028</c:v>
                </c:pt>
                <c:pt idx="2329">
                  <c:v>2029</c:v>
                </c:pt>
                <c:pt idx="2330">
                  <c:v>2030</c:v>
                </c:pt>
                <c:pt idx="2331">
                  <c:v>2031</c:v>
                </c:pt>
                <c:pt idx="2332">
                  <c:v>2032</c:v>
                </c:pt>
                <c:pt idx="2333">
                  <c:v>2033</c:v>
                </c:pt>
                <c:pt idx="2334">
                  <c:v>2034</c:v>
                </c:pt>
                <c:pt idx="2335">
                  <c:v>2035</c:v>
                </c:pt>
                <c:pt idx="2336">
                  <c:v>2036</c:v>
                </c:pt>
                <c:pt idx="2337">
                  <c:v>2037</c:v>
                </c:pt>
                <c:pt idx="2338">
                  <c:v>2038</c:v>
                </c:pt>
                <c:pt idx="2339">
                  <c:v>2039</c:v>
                </c:pt>
                <c:pt idx="2340">
                  <c:v>2040</c:v>
                </c:pt>
                <c:pt idx="2341">
                  <c:v>2041</c:v>
                </c:pt>
                <c:pt idx="2342">
                  <c:v>2042</c:v>
                </c:pt>
                <c:pt idx="2343">
                  <c:v>2043</c:v>
                </c:pt>
                <c:pt idx="2344">
                  <c:v>2044</c:v>
                </c:pt>
                <c:pt idx="2345">
                  <c:v>2045</c:v>
                </c:pt>
                <c:pt idx="2346">
                  <c:v>2046</c:v>
                </c:pt>
                <c:pt idx="2347">
                  <c:v>2047</c:v>
                </c:pt>
                <c:pt idx="2348">
                  <c:v>2048</c:v>
                </c:pt>
                <c:pt idx="2349">
                  <c:v>2049</c:v>
                </c:pt>
                <c:pt idx="2350">
                  <c:v>2050</c:v>
                </c:pt>
                <c:pt idx="2351">
                  <c:v>2051</c:v>
                </c:pt>
                <c:pt idx="2352">
                  <c:v>2052</c:v>
                </c:pt>
                <c:pt idx="2353">
                  <c:v>2053</c:v>
                </c:pt>
                <c:pt idx="2354">
                  <c:v>2054</c:v>
                </c:pt>
                <c:pt idx="2355">
                  <c:v>2055</c:v>
                </c:pt>
                <c:pt idx="2356">
                  <c:v>2056</c:v>
                </c:pt>
                <c:pt idx="2357">
                  <c:v>2057</c:v>
                </c:pt>
                <c:pt idx="2358">
                  <c:v>2058</c:v>
                </c:pt>
                <c:pt idx="2359">
                  <c:v>2059</c:v>
                </c:pt>
                <c:pt idx="2360">
                  <c:v>2060</c:v>
                </c:pt>
                <c:pt idx="2361">
                  <c:v>2061</c:v>
                </c:pt>
                <c:pt idx="2362">
                  <c:v>2062</c:v>
                </c:pt>
                <c:pt idx="2363">
                  <c:v>2063</c:v>
                </c:pt>
                <c:pt idx="2364">
                  <c:v>2064</c:v>
                </c:pt>
                <c:pt idx="2365">
                  <c:v>2065</c:v>
                </c:pt>
                <c:pt idx="2366">
                  <c:v>2066</c:v>
                </c:pt>
                <c:pt idx="2367">
                  <c:v>2067</c:v>
                </c:pt>
                <c:pt idx="2368">
                  <c:v>2068</c:v>
                </c:pt>
                <c:pt idx="2369">
                  <c:v>2069</c:v>
                </c:pt>
                <c:pt idx="2370">
                  <c:v>2070</c:v>
                </c:pt>
                <c:pt idx="2371">
                  <c:v>2071</c:v>
                </c:pt>
                <c:pt idx="2372">
                  <c:v>2072</c:v>
                </c:pt>
                <c:pt idx="2373">
                  <c:v>2073</c:v>
                </c:pt>
                <c:pt idx="2374">
                  <c:v>2074</c:v>
                </c:pt>
                <c:pt idx="2375">
                  <c:v>2075</c:v>
                </c:pt>
                <c:pt idx="2376">
                  <c:v>2076</c:v>
                </c:pt>
                <c:pt idx="2377">
                  <c:v>2077</c:v>
                </c:pt>
                <c:pt idx="2378">
                  <c:v>2078</c:v>
                </c:pt>
                <c:pt idx="2379">
                  <c:v>2079</c:v>
                </c:pt>
                <c:pt idx="2380">
                  <c:v>2080</c:v>
                </c:pt>
                <c:pt idx="2381">
                  <c:v>2081</c:v>
                </c:pt>
                <c:pt idx="2382">
                  <c:v>2082</c:v>
                </c:pt>
                <c:pt idx="2383">
                  <c:v>2083</c:v>
                </c:pt>
                <c:pt idx="2384">
                  <c:v>2084</c:v>
                </c:pt>
                <c:pt idx="2385">
                  <c:v>2085</c:v>
                </c:pt>
                <c:pt idx="2386">
                  <c:v>2086</c:v>
                </c:pt>
                <c:pt idx="2387">
                  <c:v>2087</c:v>
                </c:pt>
                <c:pt idx="2388">
                  <c:v>2088</c:v>
                </c:pt>
                <c:pt idx="2389">
                  <c:v>2089</c:v>
                </c:pt>
                <c:pt idx="2390">
                  <c:v>2090</c:v>
                </c:pt>
                <c:pt idx="2391">
                  <c:v>2091</c:v>
                </c:pt>
                <c:pt idx="2392">
                  <c:v>2092</c:v>
                </c:pt>
                <c:pt idx="2393">
                  <c:v>2093</c:v>
                </c:pt>
                <c:pt idx="2394">
                  <c:v>2094</c:v>
                </c:pt>
                <c:pt idx="2395">
                  <c:v>2095</c:v>
                </c:pt>
                <c:pt idx="2396">
                  <c:v>2096</c:v>
                </c:pt>
                <c:pt idx="2397">
                  <c:v>2097</c:v>
                </c:pt>
                <c:pt idx="2398">
                  <c:v>2098</c:v>
                </c:pt>
                <c:pt idx="2399">
                  <c:v>2099</c:v>
                </c:pt>
                <c:pt idx="2400">
                  <c:v>2100</c:v>
                </c:pt>
                <c:pt idx="2401">
                  <c:v>2101</c:v>
                </c:pt>
                <c:pt idx="2402">
                  <c:v>2102</c:v>
                </c:pt>
                <c:pt idx="2403">
                  <c:v>2103</c:v>
                </c:pt>
                <c:pt idx="2404">
                  <c:v>2104</c:v>
                </c:pt>
                <c:pt idx="2405">
                  <c:v>2105</c:v>
                </c:pt>
                <c:pt idx="2406">
                  <c:v>2106</c:v>
                </c:pt>
                <c:pt idx="2407">
                  <c:v>2107</c:v>
                </c:pt>
                <c:pt idx="2408">
                  <c:v>2108</c:v>
                </c:pt>
                <c:pt idx="2409">
                  <c:v>2109</c:v>
                </c:pt>
                <c:pt idx="2410">
                  <c:v>2110</c:v>
                </c:pt>
                <c:pt idx="2411">
                  <c:v>2111</c:v>
                </c:pt>
                <c:pt idx="2412">
                  <c:v>2112</c:v>
                </c:pt>
                <c:pt idx="2413">
                  <c:v>2113</c:v>
                </c:pt>
                <c:pt idx="2414">
                  <c:v>2114</c:v>
                </c:pt>
                <c:pt idx="2415">
                  <c:v>2115</c:v>
                </c:pt>
                <c:pt idx="2416">
                  <c:v>2116</c:v>
                </c:pt>
                <c:pt idx="2417">
                  <c:v>2117</c:v>
                </c:pt>
                <c:pt idx="2418">
                  <c:v>2118</c:v>
                </c:pt>
                <c:pt idx="2419">
                  <c:v>2119</c:v>
                </c:pt>
                <c:pt idx="2420">
                  <c:v>2120</c:v>
                </c:pt>
                <c:pt idx="2421">
                  <c:v>2121</c:v>
                </c:pt>
                <c:pt idx="2422">
                  <c:v>2122</c:v>
                </c:pt>
                <c:pt idx="2423">
                  <c:v>2123</c:v>
                </c:pt>
                <c:pt idx="2424">
                  <c:v>2124</c:v>
                </c:pt>
                <c:pt idx="2425">
                  <c:v>2125</c:v>
                </c:pt>
                <c:pt idx="2426">
                  <c:v>2126</c:v>
                </c:pt>
                <c:pt idx="2427">
                  <c:v>2127</c:v>
                </c:pt>
                <c:pt idx="2428">
                  <c:v>2128</c:v>
                </c:pt>
                <c:pt idx="2429">
                  <c:v>2129</c:v>
                </c:pt>
                <c:pt idx="2430">
                  <c:v>2130</c:v>
                </c:pt>
                <c:pt idx="2431">
                  <c:v>2131</c:v>
                </c:pt>
                <c:pt idx="2432">
                  <c:v>2132</c:v>
                </c:pt>
                <c:pt idx="2433">
                  <c:v>2133</c:v>
                </c:pt>
                <c:pt idx="2434">
                  <c:v>2134</c:v>
                </c:pt>
                <c:pt idx="2435">
                  <c:v>2135</c:v>
                </c:pt>
                <c:pt idx="2436">
                  <c:v>2136</c:v>
                </c:pt>
                <c:pt idx="2437">
                  <c:v>2137</c:v>
                </c:pt>
                <c:pt idx="2438">
                  <c:v>2138</c:v>
                </c:pt>
                <c:pt idx="2439">
                  <c:v>2139</c:v>
                </c:pt>
                <c:pt idx="2440">
                  <c:v>2140</c:v>
                </c:pt>
                <c:pt idx="2441">
                  <c:v>2141</c:v>
                </c:pt>
                <c:pt idx="2442">
                  <c:v>2142</c:v>
                </c:pt>
                <c:pt idx="2443">
                  <c:v>2143</c:v>
                </c:pt>
                <c:pt idx="2444">
                  <c:v>2144</c:v>
                </c:pt>
                <c:pt idx="2445">
                  <c:v>2145</c:v>
                </c:pt>
                <c:pt idx="2446">
                  <c:v>2146</c:v>
                </c:pt>
                <c:pt idx="2447">
                  <c:v>2147</c:v>
                </c:pt>
                <c:pt idx="2448">
                  <c:v>2148</c:v>
                </c:pt>
                <c:pt idx="2449">
                  <c:v>2149</c:v>
                </c:pt>
                <c:pt idx="2450">
                  <c:v>2150</c:v>
                </c:pt>
                <c:pt idx="2451">
                  <c:v>2151</c:v>
                </c:pt>
                <c:pt idx="2452">
                  <c:v>2152</c:v>
                </c:pt>
                <c:pt idx="2453">
                  <c:v>2153</c:v>
                </c:pt>
                <c:pt idx="2454">
                  <c:v>2154</c:v>
                </c:pt>
                <c:pt idx="2455">
                  <c:v>2155</c:v>
                </c:pt>
                <c:pt idx="2456">
                  <c:v>2156</c:v>
                </c:pt>
                <c:pt idx="2457">
                  <c:v>2157</c:v>
                </c:pt>
                <c:pt idx="2458">
                  <c:v>2158</c:v>
                </c:pt>
                <c:pt idx="2459">
                  <c:v>2159</c:v>
                </c:pt>
                <c:pt idx="2460">
                  <c:v>2160</c:v>
                </c:pt>
                <c:pt idx="2461">
                  <c:v>2161</c:v>
                </c:pt>
                <c:pt idx="2462">
                  <c:v>2162</c:v>
                </c:pt>
                <c:pt idx="2463">
                  <c:v>2163</c:v>
                </c:pt>
                <c:pt idx="2464">
                  <c:v>2164</c:v>
                </c:pt>
                <c:pt idx="2465">
                  <c:v>2165</c:v>
                </c:pt>
                <c:pt idx="2466">
                  <c:v>2166</c:v>
                </c:pt>
                <c:pt idx="2467">
                  <c:v>2167</c:v>
                </c:pt>
                <c:pt idx="2468">
                  <c:v>2168</c:v>
                </c:pt>
                <c:pt idx="2469">
                  <c:v>2169</c:v>
                </c:pt>
                <c:pt idx="2470">
                  <c:v>2170</c:v>
                </c:pt>
                <c:pt idx="2471">
                  <c:v>2171</c:v>
                </c:pt>
                <c:pt idx="2472">
                  <c:v>2172</c:v>
                </c:pt>
                <c:pt idx="2473">
                  <c:v>2173</c:v>
                </c:pt>
                <c:pt idx="2474">
                  <c:v>2174</c:v>
                </c:pt>
                <c:pt idx="2475">
                  <c:v>2175</c:v>
                </c:pt>
                <c:pt idx="2476">
                  <c:v>2176</c:v>
                </c:pt>
                <c:pt idx="2477">
                  <c:v>2177</c:v>
                </c:pt>
                <c:pt idx="2478">
                  <c:v>2178</c:v>
                </c:pt>
                <c:pt idx="2479">
                  <c:v>2179</c:v>
                </c:pt>
                <c:pt idx="2480">
                  <c:v>2180</c:v>
                </c:pt>
                <c:pt idx="2481">
                  <c:v>2181</c:v>
                </c:pt>
                <c:pt idx="2482">
                  <c:v>2182</c:v>
                </c:pt>
                <c:pt idx="2483">
                  <c:v>2183</c:v>
                </c:pt>
                <c:pt idx="2484">
                  <c:v>2184</c:v>
                </c:pt>
                <c:pt idx="2485">
                  <c:v>2185</c:v>
                </c:pt>
                <c:pt idx="2486">
                  <c:v>2186</c:v>
                </c:pt>
                <c:pt idx="2487">
                  <c:v>2187</c:v>
                </c:pt>
                <c:pt idx="2488">
                  <c:v>2188</c:v>
                </c:pt>
                <c:pt idx="2489">
                  <c:v>2189</c:v>
                </c:pt>
                <c:pt idx="2490">
                  <c:v>2190</c:v>
                </c:pt>
                <c:pt idx="2491">
                  <c:v>2191</c:v>
                </c:pt>
                <c:pt idx="2492">
                  <c:v>2192</c:v>
                </c:pt>
                <c:pt idx="2493">
                  <c:v>2193</c:v>
                </c:pt>
                <c:pt idx="2494">
                  <c:v>2194</c:v>
                </c:pt>
                <c:pt idx="2495">
                  <c:v>2195</c:v>
                </c:pt>
                <c:pt idx="2496">
                  <c:v>2196</c:v>
                </c:pt>
                <c:pt idx="2497">
                  <c:v>2197</c:v>
                </c:pt>
                <c:pt idx="2498">
                  <c:v>2198</c:v>
                </c:pt>
                <c:pt idx="2499">
                  <c:v>2199</c:v>
                </c:pt>
                <c:pt idx="2500">
                  <c:v>2200</c:v>
                </c:pt>
                <c:pt idx="2501">
                  <c:v>2201</c:v>
                </c:pt>
                <c:pt idx="2502">
                  <c:v>2202</c:v>
                </c:pt>
                <c:pt idx="2503">
                  <c:v>2203</c:v>
                </c:pt>
                <c:pt idx="2504">
                  <c:v>2204</c:v>
                </c:pt>
                <c:pt idx="2505">
                  <c:v>2205</c:v>
                </c:pt>
                <c:pt idx="2506">
                  <c:v>2206</c:v>
                </c:pt>
                <c:pt idx="2507">
                  <c:v>2207</c:v>
                </c:pt>
                <c:pt idx="2508">
                  <c:v>2208</c:v>
                </c:pt>
                <c:pt idx="2509">
                  <c:v>2209</c:v>
                </c:pt>
                <c:pt idx="2510">
                  <c:v>2210</c:v>
                </c:pt>
                <c:pt idx="2511">
                  <c:v>2211</c:v>
                </c:pt>
                <c:pt idx="2512">
                  <c:v>2212</c:v>
                </c:pt>
                <c:pt idx="2513">
                  <c:v>2213</c:v>
                </c:pt>
                <c:pt idx="2514">
                  <c:v>2214</c:v>
                </c:pt>
                <c:pt idx="2515">
                  <c:v>2215</c:v>
                </c:pt>
                <c:pt idx="2516">
                  <c:v>2216</c:v>
                </c:pt>
                <c:pt idx="2517">
                  <c:v>2217</c:v>
                </c:pt>
                <c:pt idx="2518">
                  <c:v>2218</c:v>
                </c:pt>
                <c:pt idx="2519">
                  <c:v>2219</c:v>
                </c:pt>
                <c:pt idx="2520">
                  <c:v>2220</c:v>
                </c:pt>
                <c:pt idx="2521">
                  <c:v>2221</c:v>
                </c:pt>
                <c:pt idx="2522">
                  <c:v>2222</c:v>
                </c:pt>
                <c:pt idx="2523">
                  <c:v>2223</c:v>
                </c:pt>
                <c:pt idx="2524">
                  <c:v>2224</c:v>
                </c:pt>
                <c:pt idx="2525">
                  <c:v>2225</c:v>
                </c:pt>
                <c:pt idx="2526">
                  <c:v>2226</c:v>
                </c:pt>
                <c:pt idx="2527">
                  <c:v>2227</c:v>
                </c:pt>
                <c:pt idx="2528">
                  <c:v>2228</c:v>
                </c:pt>
                <c:pt idx="2529">
                  <c:v>2229</c:v>
                </c:pt>
                <c:pt idx="2530">
                  <c:v>2230</c:v>
                </c:pt>
                <c:pt idx="2531">
                  <c:v>2231</c:v>
                </c:pt>
                <c:pt idx="2532">
                  <c:v>2232</c:v>
                </c:pt>
                <c:pt idx="2533">
                  <c:v>2233</c:v>
                </c:pt>
                <c:pt idx="2534">
                  <c:v>2234</c:v>
                </c:pt>
                <c:pt idx="2535">
                  <c:v>2235</c:v>
                </c:pt>
                <c:pt idx="2536">
                  <c:v>2236</c:v>
                </c:pt>
                <c:pt idx="2537">
                  <c:v>2237</c:v>
                </c:pt>
                <c:pt idx="2538">
                  <c:v>2238</c:v>
                </c:pt>
                <c:pt idx="2539">
                  <c:v>2239</c:v>
                </c:pt>
                <c:pt idx="2540">
                  <c:v>2240</c:v>
                </c:pt>
                <c:pt idx="2541">
                  <c:v>2241</c:v>
                </c:pt>
                <c:pt idx="2542">
                  <c:v>2242</c:v>
                </c:pt>
                <c:pt idx="2543">
                  <c:v>2243</c:v>
                </c:pt>
                <c:pt idx="2544">
                  <c:v>2244</c:v>
                </c:pt>
                <c:pt idx="2545">
                  <c:v>2245</c:v>
                </c:pt>
                <c:pt idx="2546">
                  <c:v>2246</c:v>
                </c:pt>
                <c:pt idx="2547">
                  <c:v>2247</c:v>
                </c:pt>
                <c:pt idx="2548">
                  <c:v>2248</c:v>
                </c:pt>
                <c:pt idx="2549">
                  <c:v>2249</c:v>
                </c:pt>
                <c:pt idx="2550">
                  <c:v>2250</c:v>
                </c:pt>
                <c:pt idx="2551">
                  <c:v>2251</c:v>
                </c:pt>
                <c:pt idx="2552">
                  <c:v>2252</c:v>
                </c:pt>
                <c:pt idx="2553">
                  <c:v>2253</c:v>
                </c:pt>
                <c:pt idx="2554">
                  <c:v>2254</c:v>
                </c:pt>
                <c:pt idx="2555">
                  <c:v>2255</c:v>
                </c:pt>
                <c:pt idx="2556">
                  <c:v>2256</c:v>
                </c:pt>
                <c:pt idx="2557">
                  <c:v>2257</c:v>
                </c:pt>
                <c:pt idx="2558">
                  <c:v>2258</c:v>
                </c:pt>
                <c:pt idx="2559">
                  <c:v>2259</c:v>
                </c:pt>
                <c:pt idx="2560">
                  <c:v>2260</c:v>
                </c:pt>
                <c:pt idx="2561">
                  <c:v>2261</c:v>
                </c:pt>
                <c:pt idx="2562">
                  <c:v>2262</c:v>
                </c:pt>
                <c:pt idx="2563">
                  <c:v>2263</c:v>
                </c:pt>
                <c:pt idx="2564">
                  <c:v>2264</c:v>
                </c:pt>
                <c:pt idx="2565">
                  <c:v>2265</c:v>
                </c:pt>
                <c:pt idx="2566">
                  <c:v>2266</c:v>
                </c:pt>
                <c:pt idx="2567">
                  <c:v>2267</c:v>
                </c:pt>
                <c:pt idx="2568">
                  <c:v>2268</c:v>
                </c:pt>
                <c:pt idx="2569">
                  <c:v>2269</c:v>
                </c:pt>
                <c:pt idx="2570">
                  <c:v>2270</c:v>
                </c:pt>
                <c:pt idx="2571">
                  <c:v>2271</c:v>
                </c:pt>
                <c:pt idx="2572">
                  <c:v>2272</c:v>
                </c:pt>
                <c:pt idx="2573">
                  <c:v>2273</c:v>
                </c:pt>
                <c:pt idx="2574">
                  <c:v>2274</c:v>
                </c:pt>
                <c:pt idx="2575">
                  <c:v>2275</c:v>
                </c:pt>
                <c:pt idx="2576">
                  <c:v>2276</c:v>
                </c:pt>
                <c:pt idx="2577">
                  <c:v>2277</c:v>
                </c:pt>
                <c:pt idx="2578">
                  <c:v>2278</c:v>
                </c:pt>
                <c:pt idx="2579">
                  <c:v>2279</c:v>
                </c:pt>
                <c:pt idx="2580">
                  <c:v>2280</c:v>
                </c:pt>
                <c:pt idx="2581">
                  <c:v>2281</c:v>
                </c:pt>
                <c:pt idx="2582">
                  <c:v>2282</c:v>
                </c:pt>
                <c:pt idx="2583">
                  <c:v>2283</c:v>
                </c:pt>
                <c:pt idx="2584">
                  <c:v>2284</c:v>
                </c:pt>
                <c:pt idx="2585">
                  <c:v>2285</c:v>
                </c:pt>
                <c:pt idx="2586">
                  <c:v>2286</c:v>
                </c:pt>
                <c:pt idx="2587">
                  <c:v>2287</c:v>
                </c:pt>
                <c:pt idx="2588">
                  <c:v>2288</c:v>
                </c:pt>
                <c:pt idx="2589">
                  <c:v>2289</c:v>
                </c:pt>
                <c:pt idx="2590">
                  <c:v>2290</c:v>
                </c:pt>
                <c:pt idx="2591">
                  <c:v>2291</c:v>
                </c:pt>
                <c:pt idx="2592">
                  <c:v>2292</c:v>
                </c:pt>
                <c:pt idx="2593">
                  <c:v>2293</c:v>
                </c:pt>
                <c:pt idx="2594">
                  <c:v>2294</c:v>
                </c:pt>
                <c:pt idx="2595">
                  <c:v>2295</c:v>
                </c:pt>
                <c:pt idx="2596">
                  <c:v>2296</c:v>
                </c:pt>
                <c:pt idx="2597">
                  <c:v>2297</c:v>
                </c:pt>
                <c:pt idx="2598">
                  <c:v>2298</c:v>
                </c:pt>
                <c:pt idx="2599">
                  <c:v>2299</c:v>
                </c:pt>
                <c:pt idx="2600">
                  <c:v>2300</c:v>
                </c:pt>
                <c:pt idx="2601">
                  <c:v>2301</c:v>
                </c:pt>
                <c:pt idx="2602">
                  <c:v>2302</c:v>
                </c:pt>
                <c:pt idx="2603">
                  <c:v>2303</c:v>
                </c:pt>
                <c:pt idx="2604">
                  <c:v>2304</c:v>
                </c:pt>
                <c:pt idx="2605">
                  <c:v>2305</c:v>
                </c:pt>
                <c:pt idx="2606">
                  <c:v>2306</c:v>
                </c:pt>
                <c:pt idx="2607">
                  <c:v>2307</c:v>
                </c:pt>
                <c:pt idx="2608">
                  <c:v>2308</c:v>
                </c:pt>
                <c:pt idx="2609">
                  <c:v>2309</c:v>
                </c:pt>
                <c:pt idx="2610">
                  <c:v>2310</c:v>
                </c:pt>
                <c:pt idx="2611">
                  <c:v>2311</c:v>
                </c:pt>
                <c:pt idx="2612">
                  <c:v>2312</c:v>
                </c:pt>
                <c:pt idx="2613">
                  <c:v>2313</c:v>
                </c:pt>
                <c:pt idx="2614">
                  <c:v>2314</c:v>
                </c:pt>
                <c:pt idx="2615">
                  <c:v>2315</c:v>
                </c:pt>
                <c:pt idx="2616">
                  <c:v>2316</c:v>
                </c:pt>
                <c:pt idx="2617">
                  <c:v>2317</c:v>
                </c:pt>
                <c:pt idx="2618">
                  <c:v>2318</c:v>
                </c:pt>
                <c:pt idx="2619">
                  <c:v>2319</c:v>
                </c:pt>
                <c:pt idx="2620">
                  <c:v>2320</c:v>
                </c:pt>
                <c:pt idx="2621">
                  <c:v>2321</c:v>
                </c:pt>
                <c:pt idx="2622">
                  <c:v>2322</c:v>
                </c:pt>
                <c:pt idx="2623">
                  <c:v>2323</c:v>
                </c:pt>
                <c:pt idx="2624">
                  <c:v>2324</c:v>
                </c:pt>
                <c:pt idx="2625">
                  <c:v>2325</c:v>
                </c:pt>
                <c:pt idx="2626">
                  <c:v>2326</c:v>
                </c:pt>
                <c:pt idx="2627">
                  <c:v>2327</c:v>
                </c:pt>
                <c:pt idx="2628">
                  <c:v>2328</c:v>
                </c:pt>
                <c:pt idx="2629">
                  <c:v>2329</c:v>
                </c:pt>
                <c:pt idx="2630">
                  <c:v>2330</c:v>
                </c:pt>
                <c:pt idx="2631">
                  <c:v>2331</c:v>
                </c:pt>
                <c:pt idx="2632">
                  <c:v>2332</c:v>
                </c:pt>
                <c:pt idx="2633">
                  <c:v>2333</c:v>
                </c:pt>
                <c:pt idx="2634">
                  <c:v>2334</c:v>
                </c:pt>
                <c:pt idx="2635">
                  <c:v>2335</c:v>
                </c:pt>
                <c:pt idx="2636">
                  <c:v>2336</c:v>
                </c:pt>
                <c:pt idx="2637">
                  <c:v>2337</c:v>
                </c:pt>
                <c:pt idx="2638">
                  <c:v>2338</c:v>
                </c:pt>
                <c:pt idx="2639">
                  <c:v>2339</c:v>
                </c:pt>
                <c:pt idx="2640">
                  <c:v>2340</c:v>
                </c:pt>
                <c:pt idx="2641">
                  <c:v>2341</c:v>
                </c:pt>
                <c:pt idx="2642">
                  <c:v>2342</c:v>
                </c:pt>
                <c:pt idx="2643">
                  <c:v>2343</c:v>
                </c:pt>
                <c:pt idx="2644">
                  <c:v>2344</c:v>
                </c:pt>
                <c:pt idx="2645">
                  <c:v>2345</c:v>
                </c:pt>
                <c:pt idx="2646">
                  <c:v>2346</c:v>
                </c:pt>
                <c:pt idx="2647">
                  <c:v>2347</c:v>
                </c:pt>
                <c:pt idx="2648">
                  <c:v>2348</c:v>
                </c:pt>
                <c:pt idx="2649">
                  <c:v>2349</c:v>
                </c:pt>
                <c:pt idx="2650">
                  <c:v>2350</c:v>
                </c:pt>
                <c:pt idx="2651">
                  <c:v>2351</c:v>
                </c:pt>
                <c:pt idx="2652">
                  <c:v>2352</c:v>
                </c:pt>
                <c:pt idx="2653">
                  <c:v>2353</c:v>
                </c:pt>
                <c:pt idx="2654">
                  <c:v>2354</c:v>
                </c:pt>
                <c:pt idx="2655">
                  <c:v>2355</c:v>
                </c:pt>
                <c:pt idx="2656">
                  <c:v>2356</c:v>
                </c:pt>
                <c:pt idx="2657">
                  <c:v>2357</c:v>
                </c:pt>
                <c:pt idx="2658">
                  <c:v>2358</c:v>
                </c:pt>
                <c:pt idx="2659">
                  <c:v>2359</c:v>
                </c:pt>
                <c:pt idx="2660">
                  <c:v>2360</c:v>
                </c:pt>
                <c:pt idx="2661">
                  <c:v>2361</c:v>
                </c:pt>
                <c:pt idx="2662">
                  <c:v>2362</c:v>
                </c:pt>
                <c:pt idx="2663">
                  <c:v>2363</c:v>
                </c:pt>
                <c:pt idx="2664">
                  <c:v>2364</c:v>
                </c:pt>
                <c:pt idx="2665">
                  <c:v>2365</c:v>
                </c:pt>
                <c:pt idx="2666">
                  <c:v>2366</c:v>
                </c:pt>
                <c:pt idx="2667">
                  <c:v>2367</c:v>
                </c:pt>
                <c:pt idx="2668">
                  <c:v>2368</c:v>
                </c:pt>
                <c:pt idx="2669">
                  <c:v>2369</c:v>
                </c:pt>
                <c:pt idx="2670">
                  <c:v>2370</c:v>
                </c:pt>
                <c:pt idx="2671">
                  <c:v>2371</c:v>
                </c:pt>
                <c:pt idx="2672">
                  <c:v>2372</c:v>
                </c:pt>
                <c:pt idx="2673">
                  <c:v>2373</c:v>
                </c:pt>
                <c:pt idx="2674">
                  <c:v>2374</c:v>
                </c:pt>
                <c:pt idx="2675">
                  <c:v>2375</c:v>
                </c:pt>
                <c:pt idx="2676">
                  <c:v>2376</c:v>
                </c:pt>
                <c:pt idx="2677">
                  <c:v>2377</c:v>
                </c:pt>
                <c:pt idx="2678">
                  <c:v>2378</c:v>
                </c:pt>
                <c:pt idx="2679">
                  <c:v>2379</c:v>
                </c:pt>
                <c:pt idx="2680">
                  <c:v>2380</c:v>
                </c:pt>
                <c:pt idx="2681">
                  <c:v>2381</c:v>
                </c:pt>
                <c:pt idx="2682">
                  <c:v>2382</c:v>
                </c:pt>
                <c:pt idx="2683">
                  <c:v>2383</c:v>
                </c:pt>
                <c:pt idx="2684">
                  <c:v>2384</c:v>
                </c:pt>
                <c:pt idx="2685">
                  <c:v>2385</c:v>
                </c:pt>
                <c:pt idx="2686">
                  <c:v>2386</c:v>
                </c:pt>
                <c:pt idx="2687">
                  <c:v>2387</c:v>
                </c:pt>
                <c:pt idx="2688">
                  <c:v>2388</c:v>
                </c:pt>
                <c:pt idx="2689">
                  <c:v>2389</c:v>
                </c:pt>
                <c:pt idx="2690">
                  <c:v>2390</c:v>
                </c:pt>
                <c:pt idx="2691">
                  <c:v>2391</c:v>
                </c:pt>
                <c:pt idx="2692">
                  <c:v>2392</c:v>
                </c:pt>
                <c:pt idx="2693">
                  <c:v>2393</c:v>
                </c:pt>
                <c:pt idx="2694">
                  <c:v>2394</c:v>
                </c:pt>
                <c:pt idx="2695">
                  <c:v>2395</c:v>
                </c:pt>
                <c:pt idx="2696">
                  <c:v>2396</c:v>
                </c:pt>
                <c:pt idx="2697">
                  <c:v>2397</c:v>
                </c:pt>
                <c:pt idx="2698">
                  <c:v>2398</c:v>
                </c:pt>
                <c:pt idx="2699">
                  <c:v>2399</c:v>
                </c:pt>
                <c:pt idx="2700">
                  <c:v>2400</c:v>
                </c:pt>
                <c:pt idx="2701">
                  <c:v>2401</c:v>
                </c:pt>
                <c:pt idx="2702">
                  <c:v>2402</c:v>
                </c:pt>
                <c:pt idx="2703">
                  <c:v>2403</c:v>
                </c:pt>
                <c:pt idx="2704">
                  <c:v>2404</c:v>
                </c:pt>
                <c:pt idx="2705">
                  <c:v>2405</c:v>
                </c:pt>
                <c:pt idx="2706">
                  <c:v>2406</c:v>
                </c:pt>
                <c:pt idx="2707">
                  <c:v>2407</c:v>
                </c:pt>
                <c:pt idx="2708">
                  <c:v>2408</c:v>
                </c:pt>
                <c:pt idx="2709">
                  <c:v>2409</c:v>
                </c:pt>
                <c:pt idx="2710">
                  <c:v>2410</c:v>
                </c:pt>
                <c:pt idx="2711">
                  <c:v>2411</c:v>
                </c:pt>
                <c:pt idx="2712">
                  <c:v>2412</c:v>
                </c:pt>
                <c:pt idx="2713">
                  <c:v>2413</c:v>
                </c:pt>
                <c:pt idx="2714">
                  <c:v>2414</c:v>
                </c:pt>
                <c:pt idx="2715">
                  <c:v>2415</c:v>
                </c:pt>
                <c:pt idx="2716">
                  <c:v>2416</c:v>
                </c:pt>
                <c:pt idx="2717">
                  <c:v>2417</c:v>
                </c:pt>
                <c:pt idx="2718">
                  <c:v>2418</c:v>
                </c:pt>
                <c:pt idx="2719">
                  <c:v>2419</c:v>
                </c:pt>
                <c:pt idx="2720">
                  <c:v>2420</c:v>
                </c:pt>
                <c:pt idx="2721">
                  <c:v>2421</c:v>
                </c:pt>
                <c:pt idx="2722">
                  <c:v>2422</c:v>
                </c:pt>
                <c:pt idx="2723">
                  <c:v>2423</c:v>
                </c:pt>
                <c:pt idx="2724">
                  <c:v>2424</c:v>
                </c:pt>
                <c:pt idx="2725">
                  <c:v>2425</c:v>
                </c:pt>
                <c:pt idx="2726">
                  <c:v>2426</c:v>
                </c:pt>
                <c:pt idx="2727">
                  <c:v>2427</c:v>
                </c:pt>
                <c:pt idx="2728">
                  <c:v>2428</c:v>
                </c:pt>
                <c:pt idx="2729">
                  <c:v>2429</c:v>
                </c:pt>
                <c:pt idx="2730">
                  <c:v>2430</c:v>
                </c:pt>
                <c:pt idx="2731">
                  <c:v>2431</c:v>
                </c:pt>
                <c:pt idx="2732">
                  <c:v>2432</c:v>
                </c:pt>
                <c:pt idx="2733">
                  <c:v>2433</c:v>
                </c:pt>
                <c:pt idx="2734">
                  <c:v>2434</c:v>
                </c:pt>
                <c:pt idx="2735">
                  <c:v>2435</c:v>
                </c:pt>
                <c:pt idx="2736">
                  <c:v>2436</c:v>
                </c:pt>
                <c:pt idx="2737">
                  <c:v>2437</c:v>
                </c:pt>
                <c:pt idx="2738">
                  <c:v>2438</c:v>
                </c:pt>
                <c:pt idx="2739">
                  <c:v>2439</c:v>
                </c:pt>
                <c:pt idx="2740">
                  <c:v>2440</c:v>
                </c:pt>
                <c:pt idx="2741">
                  <c:v>2441</c:v>
                </c:pt>
                <c:pt idx="2742">
                  <c:v>2442</c:v>
                </c:pt>
                <c:pt idx="2743">
                  <c:v>2443</c:v>
                </c:pt>
                <c:pt idx="2744">
                  <c:v>2444</c:v>
                </c:pt>
                <c:pt idx="2745">
                  <c:v>2445</c:v>
                </c:pt>
                <c:pt idx="2746">
                  <c:v>2446</c:v>
                </c:pt>
                <c:pt idx="2747">
                  <c:v>2447</c:v>
                </c:pt>
                <c:pt idx="2748">
                  <c:v>2448</c:v>
                </c:pt>
                <c:pt idx="2749">
                  <c:v>2449</c:v>
                </c:pt>
                <c:pt idx="2750">
                  <c:v>2450</c:v>
                </c:pt>
                <c:pt idx="2751">
                  <c:v>2451</c:v>
                </c:pt>
                <c:pt idx="2752">
                  <c:v>2452</c:v>
                </c:pt>
                <c:pt idx="2753">
                  <c:v>2453</c:v>
                </c:pt>
                <c:pt idx="2754">
                  <c:v>2454</c:v>
                </c:pt>
                <c:pt idx="2755">
                  <c:v>2455</c:v>
                </c:pt>
                <c:pt idx="2756">
                  <c:v>2456</c:v>
                </c:pt>
                <c:pt idx="2757">
                  <c:v>2457</c:v>
                </c:pt>
                <c:pt idx="2758">
                  <c:v>2458</c:v>
                </c:pt>
                <c:pt idx="2759">
                  <c:v>2459</c:v>
                </c:pt>
                <c:pt idx="2760">
                  <c:v>2460</c:v>
                </c:pt>
                <c:pt idx="2761">
                  <c:v>2461</c:v>
                </c:pt>
                <c:pt idx="2762">
                  <c:v>2462</c:v>
                </c:pt>
                <c:pt idx="2763">
                  <c:v>2463</c:v>
                </c:pt>
                <c:pt idx="2764">
                  <c:v>2464</c:v>
                </c:pt>
                <c:pt idx="2765">
                  <c:v>2465</c:v>
                </c:pt>
                <c:pt idx="2766">
                  <c:v>2466</c:v>
                </c:pt>
                <c:pt idx="2767">
                  <c:v>2467</c:v>
                </c:pt>
                <c:pt idx="2768">
                  <c:v>2468</c:v>
                </c:pt>
                <c:pt idx="2769">
                  <c:v>2469</c:v>
                </c:pt>
                <c:pt idx="2770">
                  <c:v>2470</c:v>
                </c:pt>
                <c:pt idx="2771">
                  <c:v>2471</c:v>
                </c:pt>
                <c:pt idx="2772">
                  <c:v>2472</c:v>
                </c:pt>
                <c:pt idx="2773">
                  <c:v>2473</c:v>
                </c:pt>
                <c:pt idx="2774">
                  <c:v>2474</c:v>
                </c:pt>
                <c:pt idx="2775">
                  <c:v>2475</c:v>
                </c:pt>
                <c:pt idx="2776">
                  <c:v>2476</c:v>
                </c:pt>
                <c:pt idx="2777">
                  <c:v>2477</c:v>
                </c:pt>
                <c:pt idx="2778">
                  <c:v>2478</c:v>
                </c:pt>
                <c:pt idx="2779">
                  <c:v>2479</c:v>
                </c:pt>
                <c:pt idx="2780">
                  <c:v>2480</c:v>
                </c:pt>
                <c:pt idx="2781">
                  <c:v>2481</c:v>
                </c:pt>
                <c:pt idx="2782">
                  <c:v>2482</c:v>
                </c:pt>
                <c:pt idx="2783">
                  <c:v>2483</c:v>
                </c:pt>
                <c:pt idx="2784">
                  <c:v>2484</c:v>
                </c:pt>
                <c:pt idx="2785">
                  <c:v>2485</c:v>
                </c:pt>
                <c:pt idx="2786">
                  <c:v>2486</c:v>
                </c:pt>
                <c:pt idx="2787">
                  <c:v>2487</c:v>
                </c:pt>
                <c:pt idx="2788">
                  <c:v>2488</c:v>
                </c:pt>
                <c:pt idx="2789">
                  <c:v>2489</c:v>
                </c:pt>
                <c:pt idx="2790">
                  <c:v>2490</c:v>
                </c:pt>
                <c:pt idx="2791">
                  <c:v>2491</c:v>
                </c:pt>
                <c:pt idx="2792">
                  <c:v>2492</c:v>
                </c:pt>
                <c:pt idx="2793">
                  <c:v>2493</c:v>
                </c:pt>
                <c:pt idx="2794">
                  <c:v>2494</c:v>
                </c:pt>
                <c:pt idx="2795">
                  <c:v>2495</c:v>
                </c:pt>
                <c:pt idx="2796">
                  <c:v>2496</c:v>
                </c:pt>
                <c:pt idx="2797">
                  <c:v>2497</c:v>
                </c:pt>
                <c:pt idx="2798">
                  <c:v>2498</c:v>
                </c:pt>
                <c:pt idx="2799">
                  <c:v>2499</c:v>
                </c:pt>
                <c:pt idx="2800">
                  <c:v>2500</c:v>
                </c:pt>
                <c:pt idx="2801">
                  <c:v>2501</c:v>
                </c:pt>
                <c:pt idx="2802">
                  <c:v>2502</c:v>
                </c:pt>
                <c:pt idx="2803">
                  <c:v>2503</c:v>
                </c:pt>
                <c:pt idx="2804">
                  <c:v>2504</c:v>
                </c:pt>
                <c:pt idx="2805">
                  <c:v>2505</c:v>
                </c:pt>
                <c:pt idx="2806">
                  <c:v>2506</c:v>
                </c:pt>
                <c:pt idx="2807">
                  <c:v>2507</c:v>
                </c:pt>
                <c:pt idx="2808">
                  <c:v>2508</c:v>
                </c:pt>
                <c:pt idx="2809">
                  <c:v>2509</c:v>
                </c:pt>
                <c:pt idx="2810">
                  <c:v>2510</c:v>
                </c:pt>
                <c:pt idx="2811">
                  <c:v>2511</c:v>
                </c:pt>
                <c:pt idx="2812">
                  <c:v>2512</c:v>
                </c:pt>
                <c:pt idx="2813">
                  <c:v>2513</c:v>
                </c:pt>
                <c:pt idx="2814">
                  <c:v>2514</c:v>
                </c:pt>
                <c:pt idx="2815">
                  <c:v>2515</c:v>
                </c:pt>
                <c:pt idx="2816">
                  <c:v>2516</c:v>
                </c:pt>
                <c:pt idx="2817">
                  <c:v>2517</c:v>
                </c:pt>
                <c:pt idx="2818">
                  <c:v>2518</c:v>
                </c:pt>
                <c:pt idx="2819">
                  <c:v>2519</c:v>
                </c:pt>
                <c:pt idx="2820">
                  <c:v>2520</c:v>
                </c:pt>
                <c:pt idx="2821">
                  <c:v>2521</c:v>
                </c:pt>
                <c:pt idx="2822">
                  <c:v>2522</c:v>
                </c:pt>
                <c:pt idx="2823">
                  <c:v>2523</c:v>
                </c:pt>
                <c:pt idx="2824">
                  <c:v>2524</c:v>
                </c:pt>
                <c:pt idx="2825">
                  <c:v>2525</c:v>
                </c:pt>
                <c:pt idx="2826">
                  <c:v>2526</c:v>
                </c:pt>
                <c:pt idx="2827">
                  <c:v>2527</c:v>
                </c:pt>
                <c:pt idx="2828">
                  <c:v>2528</c:v>
                </c:pt>
                <c:pt idx="2829">
                  <c:v>2529</c:v>
                </c:pt>
                <c:pt idx="2830">
                  <c:v>2530</c:v>
                </c:pt>
                <c:pt idx="2831">
                  <c:v>2531</c:v>
                </c:pt>
                <c:pt idx="2832">
                  <c:v>2532</c:v>
                </c:pt>
                <c:pt idx="2833">
                  <c:v>2533</c:v>
                </c:pt>
                <c:pt idx="2834">
                  <c:v>2534</c:v>
                </c:pt>
                <c:pt idx="2835">
                  <c:v>2535</c:v>
                </c:pt>
                <c:pt idx="2836">
                  <c:v>2536</c:v>
                </c:pt>
                <c:pt idx="2837">
                  <c:v>2537</c:v>
                </c:pt>
                <c:pt idx="2838">
                  <c:v>2538</c:v>
                </c:pt>
                <c:pt idx="2839">
                  <c:v>2539</c:v>
                </c:pt>
                <c:pt idx="2840">
                  <c:v>2540</c:v>
                </c:pt>
                <c:pt idx="2841">
                  <c:v>2541</c:v>
                </c:pt>
                <c:pt idx="2842">
                  <c:v>2542</c:v>
                </c:pt>
                <c:pt idx="2843">
                  <c:v>2543</c:v>
                </c:pt>
                <c:pt idx="2844">
                  <c:v>2544</c:v>
                </c:pt>
                <c:pt idx="2845">
                  <c:v>2545</c:v>
                </c:pt>
                <c:pt idx="2846">
                  <c:v>2546</c:v>
                </c:pt>
                <c:pt idx="2847">
                  <c:v>2547</c:v>
                </c:pt>
                <c:pt idx="2848">
                  <c:v>2548</c:v>
                </c:pt>
                <c:pt idx="2849">
                  <c:v>2549</c:v>
                </c:pt>
                <c:pt idx="2850">
                  <c:v>2550</c:v>
                </c:pt>
                <c:pt idx="2851">
                  <c:v>2551</c:v>
                </c:pt>
                <c:pt idx="2852">
                  <c:v>2552</c:v>
                </c:pt>
                <c:pt idx="2853">
                  <c:v>2553</c:v>
                </c:pt>
                <c:pt idx="2854">
                  <c:v>2554</c:v>
                </c:pt>
                <c:pt idx="2855">
                  <c:v>2555</c:v>
                </c:pt>
                <c:pt idx="2856">
                  <c:v>2556</c:v>
                </c:pt>
                <c:pt idx="2857">
                  <c:v>2557</c:v>
                </c:pt>
                <c:pt idx="2858">
                  <c:v>2558</c:v>
                </c:pt>
                <c:pt idx="2859">
                  <c:v>2559</c:v>
                </c:pt>
                <c:pt idx="2860">
                  <c:v>2560</c:v>
                </c:pt>
                <c:pt idx="2861">
                  <c:v>2561</c:v>
                </c:pt>
                <c:pt idx="2862">
                  <c:v>2562</c:v>
                </c:pt>
                <c:pt idx="2863">
                  <c:v>2563</c:v>
                </c:pt>
                <c:pt idx="2864">
                  <c:v>2564</c:v>
                </c:pt>
                <c:pt idx="2865">
                  <c:v>2565</c:v>
                </c:pt>
                <c:pt idx="2866">
                  <c:v>2566</c:v>
                </c:pt>
                <c:pt idx="2867">
                  <c:v>2567</c:v>
                </c:pt>
                <c:pt idx="2868">
                  <c:v>2568</c:v>
                </c:pt>
                <c:pt idx="2869">
                  <c:v>2569</c:v>
                </c:pt>
                <c:pt idx="2870">
                  <c:v>2570</c:v>
                </c:pt>
                <c:pt idx="2871">
                  <c:v>2571</c:v>
                </c:pt>
                <c:pt idx="2872">
                  <c:v>2572</c:v>
                </c:pt>
                <c:pt idx="2873">
                  <c:v>2573</c:v>
                </c:pt>
                <c:pt idx="2874">
                  <c:v>2574</c:v>
                </c:pt>
                <c:pt idx="2875">
                  <c:v>2575</c:v>
                </c:pt>
                <c:pt idx="2876">
                  <c:v>2576</c:v>
                </c:pt>
                <c:pt idx="2877">
                  <c:v>2577</c:v>
                </c:pt>
                <c:pt idx="2878">
                  <c:v>2578</c:v>
                </c:pt>
                <c:pt idx="2879">
                  <c:v>2579</c:v>
                </c:pt>
                <c:pt idx="2880">
                  <c:v>2580</c:v>
                </c:pt>
                <c:pt idx="2881">
                  <c:v>2581</c:v>
                </c:pt>
                <c:pt idx="2882">
                  <c:v>2582</c:v>
                </c:pt>
                <c:pt idx="2883">
                  <c:v>2583</c:v>
                </c:pt>
                <c:pt idx="2884">
                  <c:v>2584</c:v>
                </c:pt>
                <c:pt idx="2885">
                  <c:v>2585</c:v>
                </c:pt>
                <c:pt idx="2886">
                  <c:v>2586</c:v>
                </c:pt>
                <c:pt idx="2887">
                  <c:v>2587</c:v>
                </c:pt>
                <c:pt idx="2888">
                  <c:v>2588</c:v>
                </c:pt>
                <c:pt idx="2889">
                  <c:v>2589</c:v>
                </c:pt>
                <c:pt idx="2890">
                  <c:v>2590</c:v>
                </c:pt>
                <c:pt idx="2891">
                  <c:v>2591</c:v>
                </c:pt>
                <c:pt idx="2892">
                  <c:v>2592</c:v>
                </c:pt>
                <c:pt idx="2893">
                  <c:v>2593</c:v>
                </c:pt>
                <c:pt idx="2894">
                  <c:v>2594</c:v>
                </c:pt>
                <c:pt idx="2895">
                  <c:v>2595</c:v>
                </c:pt>
                <c:pt idx="2896">
                  <c:v>2596</c:v>
                </c:pt>
                <c:pt idx="2897">
                  <c:v>2597</c:v>
                </c:pt>
                <c:pt idx="2898">
                  <c:v>2598</c:v>
                </c:pt>
                <c:pt idx="2899">
                  <c:v>2599</c:v>
                </c:pt>
                <c:pt idx="2900">
                  <c:v>2600</c:v>
                </c:pt>
                <c:pt idx="2901">
                  <c:v>2601</c:v>
                </c:pt>
                <c:pt idx="2902">
                  <c:v>2602</c:v>
                </c:pt>
                <c:pt idx="2903">
                  <c:v>2603</c:v>
                </c:pt>
                <c:pt idx="2904">
                  <c:v>2604</c:v>
                </c:pt>
                <c:pt idx="2905">
                  <c:v>2605</c:v>
                </c:pt>
                <c:pt idx="2906">
                  <c:v>2606</c:v>
                </c:pt>
                <c:pt idx="2907">
                  <c:v>2607</c:v>
                </c:pt>
                <c:pt idx="2908">
                  <c:v>2608</c:v>
                </c:pt>
                <c:pt idx="2909">
                  <c:v>2609</c:v>
                </c:pt>
                <c:pt idx="2910">
                  <c:v>2610</c:v>
                </c:pt>
                <c:pt idx="2911">
                  <c:v>2611</c:v>
                </c:pt>
                <c:pt idx="2912">
                  <c:v>2612</c:v>
                </c:pt>
                <c:pt idx="2913">
                  <c:v>2613</c:v>
                </c:pt>
                <c:pt idx="2914">
                  <c:v>2614</c:v>
                </c:pt>
                <c:pt idx="2915">
                  <c:v>2615</c:v>
                </c:pt>
                <c:pt idx="2916">
                  <c:v>2616</c:v>
                </c:pt>
                <c:pt idx="2917">
                  <c:v>2617</c:v>
                </c:pt>
                <c:pt idx="2918">
                  <c:v>2618</c:v>
                </c:pt>
                <c:pt idx="2919">
                  <c:v>2619</c:v>
                </c:pt>
                <c:pt idx="2920">
                  <c:v>2620</c:v>
                </c:pt>
                <c:pt idx="2921">
                  <c:v>2621</c:v>
                </c:pt>
                <c:pt idx="2922">
                  <c:v>2622</c:v>
                </c:pt>
                <c:pt idx="2923">
                  <c:v>2623</c:v>
                </c:pt>
                <c:pt idx="2924">
                  <c:v>2624</c:v>
                </c:pt>
                <c:pt idx="2925">
                  <c:v>2625</c:v>
                </c:pt>
                <c:pt idx="2926">
                  <c:v>2626</c:v>
                </c:pt>
                <c:pt idx="2927">
                  <c:v>2627</c:v>
                </c:pt>
                <c:pt idx="2928">
                  <c:v>2628</c:v>
                </c:pt>
                <c:pt idx="2929">
                  <c:v>2629</c:v>
                </c:pt>
                <c:pt idx="2930">
                  <c:v>2630</c:v>
                </c:pt>
                <c:pt idx="2931">
                  <c:v>2631</c:v>
                </c:pt>
                <c:pt idx="2932">
                  <c:v>2632</c:v>
                </c:pt>
                <c:pt idx="2933">
                  <c:v>2633</c:v>
                </c:pt>
                <c:pt idx="2934">
                  <c:v>2634</c:v>
                </c:pt>
                <c:pt idx="2935">
                  <c:v>2635</c:v>
                </c:pt>
                <c:pt idx="2936">
                  <c:v>2636</c:v>
                </c:pt>
                <c:pt idx="2937">
                  <c:v>2637</c:v>
                </c:pt>
                <c:pt idx="2938">
                  <c:v>2638</c:v>
                </c:pt>
                <c:pt idx="2939">
                  <c:v>2639</c:v>
                </c:pt>
                <c:pt idx="2940">
                  <c:v>2640</c:v>
                </c:pt>
                <c:pt idx="2941">
                  <c:v>2641</c:v>
                </c:pt>
                <c:pt idx="2942">
                  <c:v>2642</c:v>
                </c:pt>
                <c:pt idx="2943">
                  <c:v>2643</c:v>
                </c:pt>
                <c:pt idx="2944">
                  <c:v>2644</c:v>
                </c:pt>
                <c:pt idx="2945">
                  <c:v>2645</c:v>
                </c:pt>
                <c:pt idx="2946">
                  <c:v>2646</c:v>
                </c:pt>
                <c:pt idx="2947">
                  <c:v>2647</c:v>
                </c:pt>
                <c:pt idx="2948">
                  <c:v>2648</c:v>
                </c:pt>
                <c:pt idx="2949">
                  <c:v>2649</c:v>
                </c:pt>
                <c:pt idx="2950">
                  <c:v>2650</c:v>
                </c:pt>
                <c:pt idx="2951">
                  <c:v>2651</c:v>
                </c:pt>
                <c:pt idx="2952">
                  <c:v>2652</c:v>
                </c:pt>
                <c:pt idx="2953">
                  <c:v>2653</c:v>
                </c:pt>
                <c:pt idx="2954">
                  <c:v>2654</c:v>
                </c:pt>
                <c:pt idx="2955">
                  <c:v>2655</c:v>
                </c:pt>
                <c:pt idx="2956">
                  <c:v>2656</c:v>
                </c:pt>
                <c:pt idx="2957">
                  <c:v>2657</c:v>
                </c:pt>
                <c:pt idx="2958">
                  <c:v>2658</c:v>
                </c:pt>
                <c:pt idx="2959">
                  <c:v>2659</c:v>
                </c:pt>
                <c:pt idx="2960">
                  <c:v>2660</c:v>
                </c:pt>
                <c:pt idx="2961">
                  <c:v>2661</c:v>
                </c:pt>
                <c:pt idx="2962">
                  <c:v>2662</c:v>
                </c:pt>
                <c:pt idx="2963">
                  <c:v>2663</c:v>
                </c:pt>
                <c:pt idx="2964">
                  <c:v>2664</c:v>
                </c:pt>
                <c:pt idx="2965">
                  <c:v>2665</c:v>
                </c:pt>
                <c:pt idx="2966">
                  <c:v>2666</c:v>
                </c:pt>
                <c:pt idx="2967">
                  <c:v>2667</c:v>
                </c:pt>
                <c:pt idx="2968">
                  <c:v>2668</c:v>
                </c:pt>
                <c:pt idx="2969">
                  <c:v>2669</c:v>
                </c:pt>
                <c:pt idx="2970">
                  <c:v>2670</c:v>
                </c:pt>
                <c:pt idx="2971">
                  <c:v>2671</c:v>
                </c:pt>
                <c:pt idx="2972">
                  <c:v>2672</c:v>
                </c:pt>
                <c:pt idx="2973">
                  <c:v>2673</c:v>
                </c:pt>
                <c:pt idx="2974">
                  <c:v>2674</c:v>
                </c:pt>
                <c:pt idx="2975">
                  <c:v>2675</c:v>
                </c:pt>
                <c:pt idx="2976">
                  <c:v>2676</c:v>
                </c:pt>
                <c:pt idx="2977">
                  <c:v>2677</c:v>
                </c:pt>
                <c:pt idx="2978">
                  <c:v>2678</c:v>
                </c:pt>
                <c:pt idx="2979">
                  <c:v>2679</c:v>
                </c:pt>
                <c:pt idx="2980">
                  <c:v>2680</c:v>
                </c:pt>
                <c:pt idx="2981">
                  <c:v>2681</c:v>
                </c:pt>
                <c:pt idx="2982">
                  <c:v>2682</c:v>
                </c:pt>
                <c:pt idx="2983">
                  <c:v>2683</c:v>
                </c:pt>
                <c:pt idx="2984">
                  <c:v>2684</c:v>
                </c:pt>
                <c:pt idx="2985">
                  <c:v>2685</c:v>
                </c:pt>
                <c:pt idx="2986">
                  <c:v>2686</c:v>
                </c:pt>
                <c:pt idx="2987">
                  <c:v>2687</c:v>
                </c:pt>
                <c:pt idx="2988">
                  <c:v>2688</c:v>
                </c:pt>
                <c:pt idx="2989">
                  <c:v>2689</c:v>
                </c:pt>
                <c:pt idx="2990">
                  <c:v>2690</c:v>
                </c:pt>
                <c:pt idx="2991">
                  <c:v>2691</c:v>
                </c:pt>
                <c:pt idx="2992">
                  <c:v>2692</c:v>
                </c:pt>
                <c:pt idx="2993">
                  <c:v>2693</c:v>
                </c:pt>
                <c:pt idx="2994">
                  <c:v>2694</c:v>
                </c:pt>
                <c:pt idx="2995">
                  <c:v>2695</c:v>
                </c:pt>
                <c:pt idx="2996">
                  <c:v>2696</c:v>
                </c:pt>
                <c:pt idx="2997">
                  <c:v>2697</c:v>
                </c:pt>
                <c:pt idx="2998">
                  <c:v>2698</c:v>
                </c:pt>
                <c:pt idx="2999">
                  <c:v>2699</c:v>
                </c:pt>
                <c:pt idx="3000">
                  <c:v>2700</c:v>
                </c:pt>
                <c:pt idx="3001">
                  <c:v>2701</c:v>
                </c:pt>
                <c:pt idx="3002">
                  <c:v>2702</c:v>
                </c:pt>
                <c:pt idx="3003">
                  <c:v>2703</c:v>
                </c:pt>
                <c:pt idx="3004">
                  <c:v>2704</c:v>
                </c:pt>
                <c:pt idx="3005">
                  <c:v>2705</c:v>
                </c:pt>
                <c:pt idx="3006">
                  <c:v>2706</c:v>
                </c:pt>
                <c:pt idx="3007">
                  <c:v>2707</c:v>
                </c:pt>
                <c:pt idx="3008">
                  <c:v>2708</c:v>
                </c:pt>
                <c:pt idx="3009">
                  <c:v>2709</c:v>
                </c:pt>
                <c:pt idx="3010">
                  <c:v>2710</c:v>
                </c:pt>
                <c:pt idx="3011">
                  <c:v>2711</c:v>
                </c:pt>
                <c:pt idx="3012">
                  <c:v>2712</c:v>
                </c:pt>
                <c:pt idx="3013">
                  <c:v>2713</c:v>
                </c:pt>
                <c:pt idx="3014">
                  <c:v>2714</c:v>
                </c:pt>
                <c:pt idx="3015">
                  <c:v>2715</c:v>
                </c:pt>
                <c:pt idx="3016">
                  <c:v>2716</c:v>
                </c:pt>
                <c:pt idx="3017">
                  <c:v>2717</c:v>
                </c:pt>
                <c:pt idx="3018">
                  <c:v>2718</c:v>
                </c:pt>
                <c:pt idx="3019">
                  <c:v>2719</c:v>
                </c:pt>
                <c:pt idx="3020">
                  <c:v>2720</c:v>
                </c:pt>
                <c:pt idx="3021">
                  <c:v>2721</c:v>
                </c:pt>
                <c:pt idx="3022">
                  <c:v>2722</c:v>
                </c:pt>
                <c:pt idx="3023">
                  <c:v>2723</c:v>
                </c:pt>
                <c:pt idx="3024">
                  <c:v>2724</c:v>
                </c:pt>
                <c:pt idx="3025">
                  <c:v>2725</c:v>
                </c:pt>
                <c:pt idx="3026">
                  <c:v>2726</c:v>
                </c:pt>
                <c:pt idx="3027">
                  <c:v>2727</c:v>
                </c:pt>
                <c:pt idx="3028">
                  <c:v>2728</c:v>
                </c:pt>
                <c:pt idx="3029">
                  <c:v>2729</c:v>
                </c:pt>
                <c:pt idx="3030">
                  <c:v>2730</c:v>
                </c:pt>
                <c:pt idx="3031">
                  <c:v>2731</c:v>
                </c:pt>
                <c:pt idx="3032">
                  <c:v>2732</c:v>
                </c:pt>
                <c:pt idx="3033">
                  <c:v>2733</c:v>
                </c:pt>
                <c:pt idx="3034">
                  <c:v>2734</c:v>
                </c:pt>
                <c:pt idx="3035">
                  <c:v>2735</c:v>
                </c:pt>
                <c:pt idx="3036">
                  <c:v>2736</c:v>
                </c:pt>
                <c:pt idx="3037">
                  <c:v>2737</c:v>
                </c:pt>
                <c:pt idx="3038">
                  <c:v>2738</c:v>
                </c:pt>
                <c:pt idx="3039">
                  <c:v>2739</c:v>
                </c:pt>
                <c:pt idx="3040">
                  <c:v>2740</c:v>
                </c:pt>
                <c:pt idx="3041">
                  <c:v>2741</c:v>
                </c:pt>
                <c:pt idx="3042">
                  <c:v>2742</c:v>
                </c:pt>
                <c:pt idx="3043">
                  <c:v>2743</c:v>
                </c:pt>
                <c:pt idx="3044">
                  <c:v>2744</c:v>
                </c:pt>
                <c:pt idx="3045">
                  <c:v>2745</c:v>
                </c:pt>
                <c:pt idx="3046">
                  <c:v>2746</c:v>
                </c:pt>
                <c:pt idx="3047">
                  <c:v>2747</c:v>
                </c:pt>
                <c:pt idx="3048">
                  <c:v>2748</c:v>
                </c:pt>
                <c:pt idx="3049">
                  <c:v>2749</c:v>
                </c:pt>
                <c:pt idx="3050">
                  <c:v>2750</c:v>
                </c:pt>
                <c:pt idx="3051">
                  <c:v>2751</c:v>
                </c:pt>
                <c:pt idx="3052">
                  <c:v>2752</c:v>
                </c:pt>
                <c:pt idx="3053">
                  <c:v>2753</c:v>
                </c:pt>
                <c:pt idx="3054">
                  <c:v>2754</c:v>
                </c:pt>
                <c:pt idx="3055">
                  <c:v>2755</c:v>
                </c:pt>
                <c:pt idx="3056">
                  <c:v>2756</c:v>
                </c:pt>
                <c:pt idx="3057">
                  <c:v>2757</c:v>
                </c:pt>
                <c:pt idx="3058">
                  <c:v>2758</c:v>
                </c:pt>
                <c:pt idx="3059">
                  <c:v>2759</c:v>
                </c:pt>
                <c:pt idx="3060">
                  <c:v>2760</c:v>
                </c:pt>
                <c:pt idx="3061">
                  <c:v>2761</c:v>
                </c:pt>
                <c:pt idx="3062">
                  <c:v>2762</c:v>
                </c:pt>
                <c:pt idx="3063">
                  <c:v>2763</c:v>
                </c:pt>
                <c:pt idx="3064">
                  <c:v>2764</c:v>
                </c:pt>
                <c:pt idx="3065">
                  <c:v>2765</c:v>
                </c:pt>
                <c:pt idx="3066">
                  <c:v>2766</c:v>
                </c:pt>
                <c:pt idx="3067">
                  <c:v>2767</c:v>
                </c:pt>
                <c:pt idx="3068">
                  <c:v>2768</c:v>
                </c:pt>
                <c:pt idx="3069">
                  <c:v>2769</c:v>
                </c:pt>
                <c:pt idx="3070">
                  <c:v>2770</c:v>
                </c:pt>
                <c:pt idx="3071">
                  <c:v>2771</c:v>
                </c:pt>
                <c:pt idx="3072">
                  <c:v>2772</c:v>
                </c:pt>
                <c:pt idx="3073">
                  <c:v>2773</c:v>
                </c:pt>
                <c:pt idx="3074">
                  <c:v>2774</c:v>
                </c:pt>
                <c:pt idx="3075">
                  <c:v>2775</c:v>
                </c:pt>
                <c:pt idx="3076">
                  <c:v>2776</c:v>
                </c:pt>
                <c:pt idx="3077">
                  <c:v>2777</c:v>
                </c:pt>
                <c:pt idx="3078">
                  <c:v>2778</c:v>
                </c:pt>
                <c:pt idx="3079">
                  <c:v>2779</c:v>
                </c:pt>
                <c:pt idx="3080">
                  <c:v>2780</c:v>
                </c:pt>
                <c:pt idx="3081">
                  <c:v>2781</c:v>
                </c:pt>
                <c:pt idx="3082">
                  <c:v>2782</c:v>
                </c:pt>
                <c:pt idx="3083">
                  <c:v>2783</c:v>
                </c:pt>
                <c:pt idx="3084">
                  <c:v>2784</c:v>
                </c:pt>
                <c:pt idx="3085">
                  <c:v>2785</c:v>
                </c:pt>
                <c:pt idx="3086">
                  <c:v>2786</c:v>
                </c:pt>
                <c:pt idx="3087">
                  <c:v>2787</c:v>
                </c:pt>
                <c:pt idx="3088">
                  <c:v>2788</c:v>
                </c:pt>
                <c:pt idx="3089">
                  <c:v>2789</c:v>
                </c:pt>
                <c:pt idx="3090">
                  <c:v>2790</c:v>
                </c:pt>
                <c:pt idx="3091">
                  <c:v>2791</c:v>
                </c:pt>
                <c:pt idx="3092">
                  <c:v>2792</c:v>
                </c:pt>
                <c:pt idx="3093">
                  <c:v>2793</c:v>
                </c:pt>
                <c:pt idx="3094">
                  <c:v>2794</c:v>
                </c:pt>
                <c:pt idx="3095">
                  <c:v>2795</c:v>
                </c:pt>
                <c:pt idx="3096">
                  <c:v>2796</c:v>
                </c:pt>
                <c:pt idx="3097">
                  <c:v>2797</c:v>
                </c:pt>
                <c:pt idx="3098">
                  <c:v>2798</c:v>
                </c:pt>
                <c:pt idx="3099">
                  <c:v>2799</c:v>
                </c:pt>
                <c:pt idx="3100">
                  <c:v>2800</c:v>
                </c:pt>
                <c:pt idx="3101">
                  <c:v>2801</c:v>
                </c:pt>
                <c:pt idx="3102">
                  <c:v>2802</c:v>
                </c:pt>
                <c:pt idx="3103">
                  <c:v>2803</c:v>
                </c:pt>
                <c:pt idx="3104">
                  <c:v>2804</c:v>
                </c:pt>
                <c:pt idx="3105">
                  <c:v>2805</c:v>
                </c:pt>
                <c:pt idx="3106">
                  <c:v>2806</c:v>
                </c:pt>
                <c:pt idx="3107">
                  <c:v>2807</c:v>
                </c:pt>
                <c:pt idx="3108">
                  <c:v>2808</c:v>
                </c:pt>
                <c:pt idx="3109">
                  <c:v>2809</c:v>
                </c:pt>
                <c:pt idx="3110">
                  <c:v>2810</c:v>
                </c:pt>
                <c:pt idx="3111">
                  <c:v>2811</c:v>
                </c:pt>
                <c:pt idx="3112">
                  <c:v>2812</c:v>
                </c:pt>
                <c:pt idx="3113">
                  <c:v>2813</c:v>
                </c:pt>
                <c:pt idx="3114">
                  <c:v>2814</c:v>
                </c:pt>
                <c:pt idx="3115">
                  <c:v>2815</c:v>
                </c:pt>
                <c:pt idx="3116">
                  <c:v>2816</c:v>
                </c:pt>
                <c:pt idx="3117">
                  <c:v>2817</c:v>
                </c:pt>
                <c:pt idx="3118">
                  <c:v>2818</c:v>
                </c:pt>
                <c:pt idx="3119">
                  <c:v>2819</c:v>
                </c:pt>
                <c:pt idx="3120">
                  <c:v>2820</c:v>
                </c:pt>
                <c:pt idx="3121">
                  <c:v>2821</c:v>
                </c:pt>
                <c:pt idx="3122">
                  <c:v>2822</c:v>
                </c:pt>
                <c:pt idx="3123">
                  <c:v>2823</c:v>
                </c:pt>
                <c:pt idx="3124">
                  <c:v>2824</c:v>
                </c:pt>
                <c:pt idx="3125">
                  <c:v>2825</c:v>
                </c:pt>
                <c:pt idx="3126">
                  <c:v>2826</c:v>
                </c:pt>
                <c:pt idx="3127">
                  <c:v>2827</c:v>
                </c:pt>
                <c:pt idx="3128">
                  <c:v>2828</c:v>
                </c:pt>
                <c:pt idx="3129">
                  <c:v>2829</c:v>
                </c:pt>
                <c:pt idx="3130">
                  <c:v>2830</c:v>
                </c:pt>
                <c:pt idx="3131">
                  <c:v>2831</c:v>
                </c:pt>
                <c:pt idx="3132">
                  <c:v>2832</c:v>
                </c:pt>
                <c:pt idx="3133">
                  <c:v>2833</c:v>
                </c:pt>
                <c:pt idx="3134">
                  <c:v>2834</c:v>
                </c:pt>
                <c:pt idx="3135">
                  <c:v>2835</c:v>
                </c:pt>
                <c:pt idx="3136">
                  <c:v>2836</c:v>
                </c:pt>
                <c:pt idx="3137">
                  <c:v>2837</c:v>
                </c:pt>
                <c:pt idx="3138">
                  <c:v>2838</c:v>
                </c:pt>
                <c:pt idx="3139">
                  <c:v>2839</c:v>
                </c:pt>
                <c:pt idx="3140">
                  <c:v>2840</c:v>
                </c:pt>
                <c:pt idx="3141">
                  <c:v>2841</c:v>
                </c:pt>
                <c:pt idx="3142">
                  <c:v>2842</c:v>
                </c:pt>
                <c:pt idx="3143">
                  <c:v>2843</c:v>
                </c:pt>
                <c:pt idx="3144">
                  <c:v>2844</c:v>
                </c:pt>
                <c:pt idx="3145">
                  <c:v>2845</c:v>
                </c:pt>
                <c:pt idx="3146">
                  <c:v>2846</c:v>
                </c:pt>
                <c:pt idx="3147">
                  <c:v>2847</c:v>
                </c:pt>
                <c:pt idx="3148">
                  <c:v>2848</c:v>
                </c:pt>
                <c:pt idx="3149">
                  <c:v>2849</c:v>
                </c:pt>
                <c:pt idx="3150">
                  <c:v>2850</c:v>
                </c:pt>
                <c:pt idx="3151">
                  <c:v>2851</c:v>
                </c:pt>
                <c:pt idx="3152">
                  <c:v>2852</c:v>
                </c:pt>
                <c:pt idx="3153">
                  <c:v>2853</c:v>
                </c:pt>
                <c:pt idx="3154">
                  <c:v>2854</c:v>
                </c:pt>
                <c:pt idx="3155">
                  <c:v>2855</c:v>
                </c:pt>
                <c:pt idx="3156">
                  <c:v>2856</c:v>
                </c:pt>
                <c:pt idx="3157">
                  <c:v>2857</c:v>
                </c:pt>
                <c:pt idx="3158">
                  <c:v>2858</c:v>
                </c:pt>
                <c:pt idx="3159">
                  <c:v>2859</c:v>
                </c:pt>
                <c:pt idx="3160">
                  <c:v>2860</c:v>
                </c:pt>
                <c:pt idx="3161">
                  <c:v>2861</c:v>
                </c:pt>
                <c:pt idx="3162">
                  <c:v>2862</c:v>
                </c:pt>
                <c:pt idx="3163">
                  <c:v>2863</c:v>
                </c:pt>
                <c:pt idx="3164">
                  <c:v>2864</c:v>
                </c:pt>
                <c:pt idx="3165">
                  <c:v>2865</c:v>
                </c:pt>
                <c:pt idx="3166">
                  <c:v>2866</c:v>
                </c:pt>
                <c:pt idx="3167">
                  <c:v>2867</c:v>
                </c:pt>
                <c:pt idx="3168">
                  <c:v>2868</c:v>
                </c:pt>
                <c:pt idx="3169">
                  <c:v>2869</c:v>
                </c:pt>
                <c:pt idx="3170">
                  <c:v>2870</c:v>
                </c:pt>
                <c:pt idx="3171">
                  <c:v>2871</c:v>
                </c:pt>
                <c:pt idx="3172">
                  <c:v>2872</c:v>
                </c:pt>
                <c:pt idx="3173">
                  <c:v>2873</c:v>
                </c:pt>
                <c:pt idx="3174">
                  <c:v>2874</c:v>
                </c:pt>
                <c:pt idx="3175">
                  <c:v>2875</c:v>
                </c:pt>
                <c:pt idx="3176">
                  <c:v>2876</c:v>
                </c:pt>
                <c:pt idx="3177">
                  <c:v>2877</c:v>
                </c:pt>
                <c:pt idx="3178">
                  <c:v>2878</c:v>
                </c:pt>
                <c:pt idx="3179">
                  <c:v>2879</c:v>
                </c:pt>
                <c:pt idx="3180">
                  <c:v>2880</c:v>
                </c:pt>
                <c:pt idx="3181">
                  <c:v>2881</c:v>
                </c:pt>
                <c:pt idx="3182">
                  <c:v>2882</c:v>
                </c:pt>
                <c:pt idx="3183">
                  <c:v>2883</c:v>
                </c:pt>
                <c:pt idx="3184">
                  <c:v>2884</c:v>
                </c:pt>
                <c:pt idx="3185">
                  <c:v>2885</c:v>
                </c:pt>
                <c:pt idx="3186">
                  <c:v>2886</c:v>
                </c:pt>
                <c:pt idx="3187">
                  <c:v>2887</c:v>
                </c:pt>
                <c:pt idx="3188">
                  <c:v>2888</c:v>
                </c:pt>
                <c:pt idx="3189">
                  <c:v>2889</c:v>
                </c:pt>
                <c:pt idx="3190">
                  <c:v>2890</c:v>
                </c:pt>
                <c:pt idx="3191">
                  <c:v>2891</c:v>
                </c:pt>
                <c:pt idx="3192">
                  <c:v>2892</c:v>
                </c:pt>
                <c:pt idx="3193">
                  <c:v>2893</c:v>
                </c:pt>
                <c:pt idx="3194">
                  <c:v>2894</c:v>
                </c:pt>
                <c:pt idx="3195">
                  <c:v>2895</c:v>
                </c:pt>
                <c:pt idx="3196">
                  <c:v>2896</c:v>
                </c:pt>
                <c:pt idx="3197">
                  <c:v>2897</c:v>
                </c:pt>
                <c:pt idx="3198">
                  <c:v>2898</c:v>
                </c:pt>
                <c:pt idx="3199">
                  <c:v>2899</c:v>
                </c:pt>
                <c:pt idx="3200">
                  <c:v>2900</c:v>
                </c:pt>
                <c:pt idx="3201">
                  <c:v>2901</c:v>
                </c:pt>
                <c:pt idx="3202">
                  <c:v>2902</c:v>
                </c:pt>
                <c:pt idx="3203">
                  <c:v>2903</c:v>
                </c:pt>
                <c:pt idx="3204">
                  <c:v>2904</c:v>
                </c:pt>
                <c:pt idx="3205">
                  <c:v>2905</c:v>
                </c:pt>
                <c:pt idx="3206">
                  <c:v>2906</c:v>
                </c:pt>
                <c:pt idx="3207">
                  <c:v>2907</c:v>
                </c:pt>
                <c:pt idx="3208">
                  <c:v>2908</c:v>
                </c:pt>
                <c:pt idx="3209">
                  <c:v>2909</c:v>
                </c:pt>
                <c:pt idx="3210">
                  <c:v>2910</c:v>
                </c:pt>
                <c:pt idx="3211">
                  <c:v>2911</c:v>
                </c:pt>
                <c:pt idx="3212">
                  <c:v>2912</c:v>
                </c:pt>
                <c:pt idx="3213">
                  <c:v>2913</c:v>
                </c:pt>
                <c:pt idx="3214">
                  <c:v>2914</c:v>
                </c:pt>
                <c:pt idx="3215">
                  <c:v>2915</c:v>
                </c:pt>
                <c:pt idx="3216">
                  <c:v>2916</c:v>
                </c:pt>
                <c:pt idx="3217">
                  <c:v>2917</c:v>
                </c:pt>
                <c:pt idx="3218">
                  <c:v>2918</c:v>
                </c:pt>
                <c:pt idx="3219">
                  <c:v>2919</c:v>
                </c:pt>
                <c:pt idx="3220">
                  <c:v>2920</c:v>
                </c:pt>
                <c:pt idx="3221">
                  <c:v>2921</c:v>
                </c:pt>
                <c:pt idx="3222">
                  <c:v>2922</c:v>
                </c:pt>
                <c:pt idx="3223">
                  <c:v>2923</c:v>
                </c:pt>
                <c:pt idx="3224">
                  <c:v>2924</c:v>
                </c:pt>
                <c:pt idx="3225">
                  <c:v>2925</c:v>
                </c:pt>
                <c:pt idx="3226">
                  <c:v>2926</c:v>
                </c:pt>
                <c:pt idx="3227">
                  <c:v>2927</c:v>
                </c:pt>
                <c:pt idx="3228">
                  <c:v>2928</c:v>
                </c:pt>
                <c:pt idx="3229">
                  <c:v>2929</c:v>
                </c:pt>
                <c:pt idx="3230">
                  <c:v>2930</c:v>
                </c:pt>
                <c:pt idx="3231">
                  <c:v>2931</c:v>
                </c:pt>
                <c:pt idx="3232">
                  <c:v>2932</c:v>
                </c:pt>
                <c:pt idx="3233">
                  <c:v>2933</c:v>
                </c:pt>
                <c:pt idx="3234">
                  <c:v>2934</c:v>
                </c:pt>
                <c:pt idx="3235">
                  <c:v>2935</c:v>
                </c:pt>
                <c:pt idx="3236">
                  <c:v>2936</c:v>
                </c:pt>
                <c:pt idx="3237">
                  <c:v>2937</c:v>
                </c:pt>
                <c:pt idx="3238">
                  <c:v>2938</c:v>
                </c:pt>
                <c:pt idx="3239">
                  <c:v>2939</c:v>
                </c:pt>
                <c:pt idx="3240">
                  <c:v>2940</c:v>
                </c:pt>
                <c:pt idx="3241">
                  <c:v>2941</c:v>
                </c:pt>
                <c:pt idx="3242">
                  <c:v>2942</c:v>
                </c:pt>
                <c:pt idx="3243">
                  <c:v>2943</c:v>
                </c:pt>
                <c:pt idx="3244">
                  <c:v>2944</c:v>
                </c:pt>
                <c:pt idx="3245">
                  <c:v>2945</c:v>
                </c:pt>
                <c:pt idx="3246">
                  <c:v>2946</c:v>
                </c:pt>
                <c:pt idx="3247">
                  <c:v>2947</c:v>
                </c:pt>
                <c:pt idx="3248">
                  <c:v>2948</c:v>
                </c:pt>
                <c:pt idx="3249">
                  <c:v>2949</c:v>
                </c:pt>
                <c:pt idx="3250">
                  <c:v>2950</c:v>
                </c:pt>
                <c:pt idx="3251">
                  <c:v>2951</c:v>
                </c:pt>
                <c:pt idx="3252">
                  <c:v>2952</c:v>
                </c:pt>
                <c:pt idx="3253">
                  <c:v>2953</c:v>
                </c:pt>
                <c:pt idx="3254">
                  <c:v>2954</c:v>
                </c:pt>
                <c:pt idx="3255">
                  <c:v>2955</c:v>
                </c:pt>
                <c:pt idx="3256">
                  <c:v>2956</c:v>
                </c:pt>
                <c:pt idx="3257">
                  <c:v>2957</c:v>
                </c:pt>
                <c:pt idx="3258">
                  <c:v>2958</c:v>
                </c:pt>
                <c:pt idx="3259">
                  <c:v>2959</c:v>
                </c:pt>
                <c:pt idx="3260">
                  <c:v>2960</c:v>
                </c:pt>
                <c:pt idx="3261">
                  <c:v>2961</c:v>
                </c:pt>
                <c:pt idx="3262">
                  <c:v>2962</c:v>
                </c:pt>
                <c:pt idx="3263">
                  <c:v>2963</c:v>
                </c:pt>
                <c:pt idx="3264">
                  <c:v>2964</c:v>
                </c:pt>
                <c:pt idx="3265">
                  <c:v>2965</c:v>
                </c:pt>
                <c:pt idx="3266">
                  <c:v>2966</c:v>
                </c:pt>
                <c:pt idx="3267">
                  <c:v>2967</c:v>
                </c:pt>
                <c:pt idx="3268">
                  <c:v>2968</c:v>
                </c:pt>
                <c:pt idx="3269">
                  <c:v>2969</c:v>
                </c:pt>
                <c:pt idx="3270">
                  <c:v>2970</c:v>
                </c:pt>
                <c:pt idx="3271">
                  <c:v>2971</c:v>
                </c:pt>
                <c:pt idx="3272">
                  <c:v>2972</c:v>
                </c:pt>
                <c:pt idx="3273">
                  <c:v>2973</c:v>
                </c:pt>
                <c:pt idx="3274">
                  <c:v>2974</c:v>
                </c:pt>
                <c:pt idx="3275">
                  <c:v>2975</c:v>
                </c:pt>
                <c:pt idx="3276">
                  <c:v>2976</c:v>
                </c:pt>
                <c:pt idx="3277">
                  <c:v>2977</c:v>
                </c:pt>
                <c:pt idx="3278">
                  <c:v>2978</c:v>
                </c:pt>
                <c:pt idx="3279">
                  <c:v>2979</c:v>
                </c:pt>
                <c:pt idx="3280">
                  <c:v>2980</c:v>
                </c:pt>
                <c:pt idx="3281">
                  <c:v>2981</c:v>
                </c:pt>
                <c:pt idx="3282">
                  <c:v>2982</c:v>
                </c:pt>
                <c:pt idx="3283">
                  <c:v>2983</c:v>
                </c:pt>
                <c:pt idx="3284">
                  <c:v>2984</c:v>
                </c:pt>
                <c:pt idx="3285">
                  <c:v>2985</c:v>
                </c:pt>
                <c:pt idx="3286">
                  <c:v>2986</c:v>
                </c:pt>
                <c:pt idx="3287">
                  <c:v>2987</c:v>
                </c:pt>
                <c:pt idx="3288">
                  <c:v>2988</c:v>
                </c:pt>
                <c:pt idx="3289">
                  <c:v>2989</c:v>
                </c:pt>
                <c:pt idx="3290">
                  <c:v>2990</c:v>
                </c:pt>
                <c:pt idx="3291">
                  <c:v>2991</c:v>
                </c:pt>
                <c:pt idx="3292">
                  <c:v>2992</c:v>
                </c:pt>
                <c:pt idx="3293">
                  <c:v>2993</c:v>
                </c:pt>
                <c:pt idx="3294">
                  <c:v>2994</c:v>
                </c:pt>
                <c:pt idx="3295">
                  <c:v>2995</c:v>
                </c:pt>
                <c:pt idx="3296">
                  <c:v>2996</c:v>
                </c:pt>
                <c:pt idx="3297">
                  <c:v>2997</c:v>
                </c:pt>
                <c:pt idx="3298">
                  <c:v>2998</c:v>
                </c:pt>
                <c:pt idx="3299">
                  <c:v>2999</c:v>
                </c:pt>
                <c:pt idx="3300">
                  <c:v>3000</c:v>
                </c:pt>
                <c:pt idx="3301">
                  <c:v>3001</c:v>
                </c:pt>
                <c:pt idx="3302">
                  <c:v>3002</c:v>
                </c:pt>
                <c:pt idx="3303">
                  <c:v>3003</c:v>
                </c:pt>
                <c:pt idx="3304">
                  <c:v>3004</c:v>
                </c:pt>
                <c:pt idx="3305">
                  <c:v>3005</c:v>
                </c:pt>
                <c:pt idx="3306">
                  <c:v>3006</c:v>
                </c:pt>
                <c:pt idx="3307">
                  <c:v>3007</c:v>
                </c:pt>
                <c:pt idx="3308">
                  <c:v>3008</c:v>
                </c:pt>
                <c:pt idx="3309">
                  <c:v>3009</c:v>
                </c:pt>
                <c:pt idx="3310">
                  <c:v>3010</c:v>
                </c:pt>
                <c:pt idx="3311">
                  <c:v>3011</c:v>
                </c:pt>
                <c:pt idx="3312">
                  <c:v>3012</c:v>
                </c:pt>
                <c:pt idx="3313">
                  <c:v>3013</c:v>
                </c:pt>
                <c:pt idx="3314">
                  <c:v>3014</c:v>
                </c:pt>
                <c:pt idx="3315">
                  <c:v>3015</c:v>
                </c:pt>
                <c:pt idx="3316">
                  <c:v>3016</c:v>
                </c:pt>
                <c:pt idx="3317">
                  <c:v>3017</c:v>
                </c:pt>
                <c:pt idx="3318">
                  <c:v>3018</c:v>
                </c:pt>
                <c:pt idx="3319">
                  <c:v>3019</c:v>
                </c:pt>
                <c:pt idx="3320">
                  <c:v>3020</c:v>
                </c:pt>
                <c:pt idx="3321">
                  <c:v>3021</c:v>
                </c:pt>
                <c:pt idx="3322">
                  <c:v>3022</c:v>
                </c:pt>
                <c:pt idx="3323">
                  <c:v>3023</c:v>
                </c:pt>
                <c:pt idx="3324">
                  <c:v>3024</c:v>
                </c:pt>
                <c:pt idx="3325">
                  <c:v>3025</c:v>
                </c:pt>
                <c:pt idx="3326">
                  <c:v>3026</c:v>
                </c:pt>
                <c:pt idx="3327">
                  <c:v>3027</c:v>
                </c:pt>
                <c:pt idx="3328">
                  <c:v>3028</c:v>
                </c:pt>
                <c:pt idx="3329">
                  <c:v>3029</c:v>
                </c:pt>
                <c:pt idx="3330">
                  <c:v>3030</c:v>
                </c:pt>
                <c:pt idx="3331">
                  <c:v>3031</c:v>
                </c:pt>
                <c:pt idx="3332">
                  <c:v>3032</c:v>
                </c:pt>
                <c:pt idx="3333">
                  <c:v>3033</c:v>
                </c:pt>
                <c:pt idx="3334">
                  <c:v>3034</c:v>
                </c:pt>
                <c:pt idx="3335">
                  <c:v>3035</c:v>
                </c:pt>
                <c:pt idx="3336">
                  <c:v>3036</c:v>
                </c:pt>
                <c:pt idx="3337">
                  <c:v>3037</c:v>
                </c:pt>
                <c:pt idx="3338">
                  <c:v>3038</c:v>
                </c:pt>
                <c:pt idx="3339">
                  <c:v>3039</c:v>
                </c:pt>
                <c:pt idx="3340">
                  <c:v>3040</c:v>
                </c:pt>
                <c:pt idx="3341">
                  <c:v>3041</c:v>
                </c:pt>
                <c:pt idx="3342">
                  <c:v>3042</c:v>
                </c:pt>
                <c:pt idx="3343">
                  <c:v>3043</c:v>
                </c:pt>
                <c:pt idx="3344">
                  <c:v>3044</c:v>
                </c:pt>
                <c:pt idx="3345">
                  <c:v>3045</c:v>
                </c:pt>
                <c:pt idx="3346">
                  <c:v>3046</c:v>
                </c:pt>
                <c:pt idx="3347">
                  <c:v>3047</c:v>
                </c:pt>
                <c:pt idx="3348">
                  <c:v>3048</c:v>
                </c:pt>
                <c:pt idx="3349">
                  <c:v>3049</c:v>
                </c:pt>
                <c:pt idx="3350">
                  <c:v>3050</c:v>
                </c:pt>
                <c:pt idx="3351">
                  <c:v>3051</c:v>
                </c:pt>
                <c:pt idx="3352">
                  <c:v>3052</c:v>
                </c:pt>
                <c:pt idx="3353">
                  <c:v>3053</c:v>
                </c:pt>
                <c:pt idx="3354">
                  <c:v>3054</c:v>
                </c:pt>
                <c:pt idx="3355">
                  <c:v>3055</c:v>
                </c:pt>
                <c:pt idx="3356">
                  <c:v>3056</c:v>
                </c:pt>
                <c:pt idx="3357">
                  <c:v>3057</c:v>
                </c:pt>
                <c:pt idx="3358">
                  <c:v>3058</c:v>
                </c:pt>
                <c:pt idx="3359">
                  <c:v>3059</c:v>
                </c:pt>
                <c:pt idx="3360">
                  <c:v>3060</c:v>
                </c:pt>
                <c:pt idx="3361">
                  <c:v>3061</c:v>
                </c:pt>
                <c:pt idx="3362">
                  <c:v>3062</c:v>
                </c:pt>
                <c:pt idx="3363">
                  <c:v>3063</c:v>
                </c:pt>
                <c:pt idx="3364">
                  <c:v>3064</c:v>
                </c:pt>
                <c:pt idx="3365">
                  <c:v>3065</c:v>
                </c:pt>
                <c:pt idx="3366">
                  <c:v>3066</c:v>
                </c:pt>
                <c:pt idx="3367">
                  <c:v>3067</c:v>
                </c:pt>
                <c:pt idx="3368">
                  <c:v>3068</c:v>
                </c:pt>
                <c:pt idx="3369">
                  <c:v>3069</c:v>
                </c:pt>
                <c:pt idx="3370">
                  <c:v>3070</c:v>
                </c:pt>
                <c:pt idx="3371">
                  <c:v>3071</c:v>
                </c:pt>
                <c:pt idx="3372">
                  <c:v>3072</c:v>
                </c:pt>
                <c:pt idx="3373">
                  <c:v>3073</c:v>
                </c:pt>
                <c:pt idx="3374">
                  <c:v>3074</c:v>
                </c:pt>
                <c:pt idx="3375">
                  <c:v>3075</c:v>
                </c:pt>
                <c:pt idx="3376">
                  <c:v>3076</c:v>
                </c:pt>
                <c:pt idx="3377">
                  <c:v>3077</c:v>
                </c:pt>
                <c:pt idx="3378">
                  <c:v>3078</c:v>
                </c:pt>
                <c:pt idx="3379">
                  <c:v>3079</c:v>
                </c:pt>
                <c:pt idx="3380">
                  <c:v>3080</c:v>
                </c:pt>
                <c:pt idx="3381">
                  <c:v>3081</c:v>
                </c:pt>
                <c:pt idx="3382">
                  <c:v>3082</c:v>
                </c:pt>
                <c:pt idx="3383">
                  <c:v>3083</c:v>
                </c:pt>
                <c:pt idx="3384">
                  <c:v>3084</c:v>
                </c:pt>
                <c:pt idx="3385">
                  <c:v>3085</c:v>
                </c:pt>
                <c:pt idx="3386">
                  <c:v>3086</c:v>
                </c:pt>
                <c:pt idx="3387">
                  <c:v>3087</c:v>
                </c:pt>
                <c:pt idx="3388">
                  <c:v>3088</c:v>
                </c:pt>
                <c:pt idx="3389">
                  <c:v>3089</c:v>
                </c:pt>
                <c:pt idx="3390">
                  <c:v>3090</c:v>
                </c:pt>
                <c:pt idx="3391">
                  <c:v>3091</c:v>
                </c:pt>
                <c:pt idx="3392">
                  <c:v>3092</c:v>
                </c:pt>
                <c:pt idx="3393">
                  <c:v>3093</c:v>
                </c:pt>
                <c:pt idx="3394">
                  <c:v>3094</c:v>
                </c:pt>
                <c:pt idx="3395">
                  <c:v>3095</c:v>
                </c:pt>
                <c:pt idx="3396">
                  <c:v>3096</c:v>
                </c:pt>
                <c:pt idx="3397">
                  <c:v>3097</c:v>
                </c:pt>
                <c:pt idx="3398">
                  <c:v>3098</c:v>
                </c:pt>
                <c:pt idx="3399">
                  <c:v>3099</c:v>
                </c:pt>
                <c:pt idx="3400">
                  <c:v>3100</c:v>
                </c:pt>
                <c:pt idx="3401">
                  <c:v>3101</c:v>
                </c:pt>
                <c:pt idx="3402">
                  <c:v>3102</c:v>
                </c:pt>
                <c:pt idx="3403">
                  <c:v>3103</c:v>
                </c:pt>
                <c:pt idx="3404">
                  <c:v>3104</c:v>
                </c:pt>
                <c:pt idx="3405">
                  <c:v>3105</c:v>
                </c:pt>
                <c:pt idx="3406">
                  <c:v>3106</c:v>
                </c:pt>
                <c:pt idx="3407">
                  <c:v>3107</c:v>
                </c:pt>
                <c:pt idx="3408">
                  <c:v>3108</c:v>
                </c:pt>
                <c:pt idx="3409">
                  <c:v>3109</c:v>
                </c:pt>
                <c:pt idx="3410">
                  <c:v>3110</c:v>
                </c:pt>
                <c:pt idx="3411">
                  <c:v>3111</c:v>
                </c:pt>
                <c:pt idx="3412">
                  <c:v>3112</c:v>
                </c:pt>
                <c:pt idx="3413">
                  <c:v>3113</c:v>
                </c:pt>
                <c:pt idx="3414">
                  <c:v>3114</c:v>
                </c:pt>
                <c:pt idx="3415">
                  <c:v>3115</c:v>
                </c:pt>
                <c:pt idx="3416">
                  <c:v>3116</c:v>
                </c:pt>
                <c:pt idx="3417">
                  <c:v>3117</c:v>
                </c:pt>
                <c:pt idx="3418">
                  <c:v>3118</c:v>
                </c:pt>
                <c:pt idx="3419">
                  <c:v>3119</c:v>
                </c:pt>
                <c:pt idx="3420">
                  <c:v>3120</c:v>
                </c:pt>
                <c:pt idx="3421">
                  <c:v>3121</c:v>
                </c:pt>
                <c:pt idx="3422">
                  <c:v>3122</c:v>
                </c:pt>
                <c:pt idx="3423">
                  <c:v>3123</c:v>
                </c:pt>
                <c:pt idx="3424">
                  <c:v>3124</c:v>
                </c:pt>
                <c:pt idx="3425">
                  <c:v>3125</c:v>
                </c:pt>
                <c:pt idx="3426">
                  <c:v>3126</c:v>
                </c:pt>
                <c:pt idx="3427">
                  <c:v>3127</c:v>
                </c:pt>
                <c:pt idx="3428">
                  <c:v>3128</c:v>
                </c:pt>
                <c:pt idx="3429">
                  <c:v>3129</c:v>
                </c:pt>
                <c:pt idx="3430">
                  <c:v>3130</c:v>
                </c:pt>
                <c:pt idx="3431">
                  <c:v>3131</c:v>
                </c:pt>
                <c:pt idx="3432">
                  <c:v>3132</c:v>
                </c:pt>
                <c:pt idx="3433">
                  <c:v>3133</c:v>
                </c:pt>
                <c:pt idx="3434">
                  <c:v>3134</c:v>
                </c:pt>
                <c:pt idx="3435">
                  <c:v>3135</c:v>
                </c:pt>
                <c:pt idx="3436">
                  <c:v>3136</c:v>
                </c:pt>
                <c:pt idx="3437">
                  <c:v>3137</c:v>
                </c:pt>
                <c:pt idx="3438">
                  <c:v>3138</c:v>
                </c:pt>
                <c:pt idx="3439">
                  <c:v>3139</c:v>
                </c:pt>
                <c:pt idx="3440">
                  <c:v>3140</c:v>
                </c:pt>
                <c:pt idx="3441">
                  <c:v>3141</c:v>
                </c:pt>
                <c:pt idx="3442">
                  <c:v>3142</c:v>
                </c:pt>
                <c:pt idx="3443">
                  <c:v>3143</c:v>
                </c:pt>
                <c:pt idx="3444">
                  <c:v>3144</c:v>
                </c:pt>
                <c:pt idx="3445">
                  <c:v>3145</c:v>
                </c:pt>
                <c:pt idx="3446">
                  <c:v>3146</c:v>
                </c:pt>
                <c:pt idx="3447">
                  <c:v>3147</c:v>
                </c:pt>
                <c:pt idx="3448">
                  <c:v>3148</c:v>
                </c:pt>
                <c:pt idx="3449">
                  <c:v>3149</c:v>
                </c:pt>
                <c:pt idx="3450">
                  <c:v>3150</c:v>
                </c:pt>
                <c:pt idx="3451">
                  <c:v>3151</c:v>
                </c:pt>
                <c:pt idx="3452">
                  <c:v>3152</c:v>
                </c:pt>
                <c:pt idx="3453">
                  <c:v>3153</c:v>
                </c:pt>
                <c:pt idx="3454">
                  <c:v>3154</c:v>
                </c:pt>
                <c:pt idx="3455">
                  <c:v>3155</c:v>
                </c:pt>
                <c:pt idx="3456">
                  <c:v>3156</c:v>
                </c:pt>
                <c:pt idx="3457">
                  <c:v>3157</c:v>
                </c:pt>
                <c:pt idx="3458">
                  <c:v>3158</c:v>
                </c:pt>
                <c:pt idx="3459">
                  <c:v>3159</c:v>
                </c:pt>
                <c:pt idx="3460">
                  <c:v>3160</c:v>
                </c:pt>
                <c:pt idx="3461">
                  <c:v>3161</c:v>
                </c:pt>
                <c:pt idx="3462">
                  <c:v>3162</c:v>
                </c:pt>
                <c:pt idx="3463">
                  <c:v>3163</c:v>
                </c:pt>
                <c:pt idx="3464">
                  <c:v>3164</c:v>
                </c:pt>
                <c:pt idx="3465">
                  <c:v>3165</c:v>
                </c:pt>
                <c:pt idx="3466">
                  <c:v>3166</c:v>
                </c:pt>
                <c:pt idx="3467">
                  <c:v>3167</c:v>
                </c:pt>
                <c:pt idx="3468">
                  <c:v>3168</c:v>
                </c:pt>
                <c:pt idx="3469">
                  <c:v>3169</c:v>
                </c:pt>
                <c:pt idx="3470">
                  <c:v>3170</c:v>
                </c:pt>
                <c:pt idx="3471">
                  <c:v>3171</c:v>
                </c:pt>
                <c:pt idx="3472">
                  <c:v>3172</c:v>
                </c:pt>
                <c:pt idx="3473">
                  <c:v>3173</c:v>
                </c:pt>
                <c:pt idx="3474">
                  <c:v>3174</c:v>
                </c:pt>
                <c:pt idx="3475">
                  <c:v>3175</c:v>
                </c:pt>
                <c:pt idx="3476">
                  <c:v>3176</c:v>
                </c:pt>
                <c:pt idx="3477">
                  <c:v>3177</c:v>
                </c:pt>
                <c:pt idx="3478">
                  <c:v>3178</c:v>
                </c:pt>
                <c:pt idx="3479">
                  <c:v>3179</c:v>
                </c:pt>
                <c:pt idx="3480">
                  <c:v>3180</c:v>
                </c:pt>
                <c:pt idx="3481">
                  <c:v>3181</c:v>
                </c:pt>
                <c:pt idx="3482">
                  <c:v>3182</c:v>
                </c:pt>
                <c:pt idx="3483">
                  <c:v>3183</c:v>
                </c:pt>
                <c:pt idx="3484">
                  <c:v>3184</c:v>
                </c:pt>
                <c:pt idx="3485">
                  <c:v>3185</c:v>
                </c:pt>
                <c:pt idx="3486">
                  <c:v>3186</c:v>
                </c:pt>
                <c:pt idx="3487">
                  <c:v>3187</c:v>
                </c:pt>
                <c:pt idx="3488">
                  <c:v>3188</c:v>
                </c:pt>
                <c:pt idx="3489">
                  <c:v>3189</c:v>
                </c:pt>
                <c:pt idx="3490">
                  <c:v>3190</c:v>
                </c:pt>
                <c:pt idx="3491">
                  <c:v>3191</c:v>
                </c:pt>
                <c:pt idx="3492">
                  <c:v>3192</c:v>
                </c:pt>
                <c:pt idx="3493">
                  <c:v>3193</c:v>
                </c:pt>
                <c:pt idx="3494">
                  <c:v>3194</c:v>
                </c:pt>
                <c:pt idx="3495">
                  <c:v>3195</c:v>
                </c:pt>
                <c:pt idx="3496">
                  <c:v>3196</c:v>
                </c:pt>
                <c:pt idx="3497">
                  <c:v>3197</c:v>
                </c:pt>
                <c:pt idx="3498">
                  <c:v>3198</c:v>
                </c:pt>
                <c:pt idx="3499">
                  <c:v>3199</c:v>
                </c:pt>
                <c:pt idx="3500">
                  <c:v>3200</c:v>
                </c:pt>
                <c:pt idx="3501">
                  <c:v>3201</c:v>
                </c:pt>
                <c:pt idx="3502">
                  <c:v>3202</c:v>
                </c:pt>
                <c:pt idx="3503">
                  <c:v>3203</c:v>
                </c:pt>
                <c:pt idx="3504">
                  <c:v>3204</c:v>
                </c:pt>
                <c:pt idx="3505">
                  <c:v>3205</c:v>
                </c:pt>
                <c:pt idx="3506">
                  <c:v>3206</c:v>
                </c:pt>
                <c:pt idx="3507">
                  <c:v>3207</c:v>
                </c:pt>
                <c:pt idx="3508">
                  <c:v>3208</c:v>
                </c:pt>
                <c:pt idx="3509">
                  <c:v>3209</c:v>
                </c:pt>
                <c:pt idx="3510">
                  <c:v>3210</c:v>
                </c:pt>
                <c:pt idx="3511">
                  <c:v>3211</c:v>
                </c:pt>
                <c:pt idx="3512">
                  <c:v>3212</c:v>
                </c:pt>
                <c:pt idx="3513">
                  <c:v>3213</c:v>
                </c:pt>
                <c:pt idx="3514">
                  <c:v>3214</c:v>
                </c:pt>
                <c:pt idx="3515">
                  <c:v>3215</c:v>
                </c:pt>
                <c:pt idx="3516">
                  <c:v>3216</c:v>
                </c:pt>
                <c:pt idx="3517">
                  <c:v>3217</c:v>
                </c:pt>
                <c:pt idx="3518">
                  <c:v>3218</c:v>
                </c:pt>
                <c:pt idx="3519">
                  <c:v>3219</c:v>
                </c:pt>
                <c:pt idx="3520">
                  <c:v>3220</c:v>
                </c:pt>
                <c:pt idx="3521">
                  <c:v>3221</c:v>
                </c:pt>
                <c:pt idx="3522">
                  <c:v>3222</c:v>
                </c:pt>
                <c:pt idx="3523">
                  <c:v>3223</c:v>
                </c:pt>
                <c:pt idx="3524">
                  <c:v>3224</c:v>
                </c:pt>
                <c:pt idx="3525">
                  <c:v>3225</c:v>
                </c:pt>
                <c:pt idx="3526">
                  <c:v>3226</c:v>
                </c:pt>
                <c:pt idx="3527">
                  <c:v>3227</c:v>
                </c:pt>
                <c:pt idx="3528">
                  <c:v>3228</c:v>
                </c:pt>
                <c:pt idx="3529">
                  <c:v>3229</c:v>
                </c:pt>
                <c:pt idx="3530">
                  <c:v>3230</c:v>
                </c:pt>
                <c:pt idx="3531">
                  <c:v>3231</c:v>
                </c:pt>
                <c:pt idx="3532">
                  <c:v>3232</c:v>
                </c:pt>
                <c:pt idx="3533">
                  <c:v>3233</c:v>
                </c:pt>
                <c:pt idx="3534">
                  <c:v>3234</c:v>
                </c:pt>
                <c:pt idx="3535">
                  <c:v>3235</c:v>
                </c:pt>
                <c:pt idx="3536">
                  <c:v>3236</c:v>
                </c:pt>
                <c:pt idx="3537">
                  <c:v>3237</c:v>
                </c:pt>
                <c:pt idx="3538">
                  <c:v>3238</c:v>
                </c:pt>
                <c:pt idx="3539">
                  <c:v>3239</c:v>
                </c:pt>
                <c:pt idx="3540">
                  <c:v>3240</c:v>
                </c:pt>
                <c:pt idx="3541">
                  <c:v>3241</c:v>
                </c:pt>
                <c:pt idx="3542">
                  <c:v>3242</c:v>
                </c:pt>
                <c:pt idx="3543">
                  <c:v>3243</c:v>
                </c:pt>
                <c:pt idx="3544">
                  <c:v>3244</c:v>
                </c:pt>
                <c:pt idx="3545">
                  <c:v>3245</c:v>
                </c:pt>
                <c:pt idx="3546">
                  <c:v>3246</c:v>
                </c:pt>
                <c:pt idx="3547">
                  <c:v>3247</c:v>
                </c:pt>
                <c:pt idx="3548">
                  <c:v>3248</c:v>
                </c:pt>
                <c:pt idx="3549">
                  <c:v>3249</c:v>
                </c:pt>
                <c:pt idx="3550">
                  <c:v>3250</c:v>
                </c:pt>
                <c:pt idx="3551">
                  <c:v>3251</c:v>
                </c:pt>
                <c:pt idx="3552">
                  <c:v>3252</c:v>
                </c:pt>
                <c:pt idx="3553">
                  <c:v>3253</c:v>
                </c:pt>
                <c:pt idx="3554">
                  <c:v>3254</c:v>
                </c:pt>
                <c:pt idx="3555">
                  <c:v>3255</c:v>
                </c:pt>
                <c:pt idx="3556">
                  <c:v>3256</c:v>
                </c:pt>
                <c:pt idx="3557">
                  <c:v>3257</c:v>
                </c:pt>
                <c:pt idx="3558">
                  <c:v>3258</c:v>
                </c:pt>
                <c:pt idx="3559">
                  <c:v>3259</c:v>
                </c:pt>
                <c:pt idx="3560">
                  <c:v>3260</c:v>
                </c:pt>
                <c:pt idx="3561">
                  <c:v>3261</c:v>
                </c:pt>
                <c:pt idx="3562">
                  <c:v>3262</c:v>
                </c:pt>
                <c:pt idx="3563">
                  <c:v>3263</c:v>
                </c:pt>
                <c:pt idx="3564">
                  <c:v>3264</c:v>
                </c:pt>
                <c:pt idx="3565">
                  <c:v>3265</c:v>
                </c:pt>
                <c:pt idx="3566">
                  <c:v>3266</c:v>
                </c:pt>
                <c:pt idx="3567">
                  <c:v>3267</c:v>
                </c:pt>
                <c:pt idx="3568">
                  <c:v>3268</c:v>
                </c:pt>
                <c:pt idx="3569">
                  <c:v>3269</c:v>
                </c:pt>
                <c:pt idx="3570">
                  <c:v>3270</c:v>
                </c:pt>
                <c:pt idx="3571">
                  <c:v>3271</c:v>
                </c:pt>
                <c:pt idx="3572">
                  <c:v>3272</c:v>
                </c:pt>
                <c:pt idx="3573">
                  <c:v>3273</c:v>
                </c:pt>
                <c:pt idx="3574">
                  <c:v>3274</c:v>
                </c:pt>
                <c:pt idx="3575">
                  <c:v>3275</c:v>
                </c:pt>
                <c:pt idx="3576">
                  <c:v>3276</c:v>
                </c:pt>
                <c:pt idx="3577">
                  <c:v>3277</c:v>
                </c:pt>
                <c:pt idx="3578">
                  <c:v>3278</c:v>
                </c:pt>
                <c:pt idx="3579">
                  <c:v>3279</c:v>
                </c:pt>
                <c:pt idx="3580">
                  <c:v>3280</c:v>
                </c:pt>
                <c:pt idx="3581">
                  <c:v>3281</c:v>
                </c:pt>
                <c:pt idx="3582">
                  <c:v>3282</c:v>
                </c:pt>
                <c:pt idx="3583">
                  <c:v>3283</c:v>
                </c:pt>
                <c:pt idx="3584">
                  <c:v>3284</c:v>
                </c:pt>
                <c:pt idx="3585">
                  <c:v>3285</c:v>
                </c:pt>
                <c:pt idx="3586">
                  <c:v>3286</c:v>
                </c:pt>
                <c:pt idx="3587">
                  <c:v>3287</c:v>
                </c:pt>
                <c:pt idx="3588">
                  <c:v>3288</c:v>
                </c:pt>
                <c:pt idx="3589">
                  <c:v>3289</c:v>
                </c:pt>
                <c:pt idx="3590">
                  <c:v>3290</c:v>
                </c:pt>
                <c:pt idx="3591">
                  <c:v>3291</c:v>
                </c:pt>
                <c:pt idx="3592">
                  <c:v>3292</c:v>
                </c:pt>
                <c:pt idx="3593">
                  <c:v>3293</c:v>
                </c:pt>
                <c:pt idx="3594">
                  <c:v>3294</c:v>
                </c:pt>
                <c:pt idx="3595">
                  <c:v>3295</c:v>
                </c:pt>
                <c:pt idx="3596">
                  <c:v>3296</c:v>
                </c:pt>
                <c:pt idx="3597">
                  <c:v>3297</c:v>
                </c:pt>
                <c:pt idx="3598">
                  <c:v>3298</c:v>
                </c:pt>
                <c:pt idx="3599">
                  <c:v>3299</c:v>
                </c:pt>
                <c:pt idx="3600">
                  <c:v>3300</c:v>
                </c:pt>
                <c:pt idx="3601">
                  <c:v>3301</c:v>
                </c:pt>
                <c:pt idx="3602">
                  <c:v>3302</c:v>
                </c:pt>
                <c:pt idx="3603">
                  <c:v>3303</c:v>
                </c:pt>
                <c:pt idx="3604">
                  <c:v>3304</c:v>
                </c:pt>
                <c:pt idx="3605">
                  <c:v>3305</c:v>
                </c:pt>
                <c:pt idx="3606">
                  <c:v>3306</c:v>
                </c:pt>
                <c:pt idx="3607">
                  <c:v>3307</c:v>
                </c:pt>
                <c:pt idx="3608">
                  <c:v>3308</c:v>
                </c:pt>
                <c:pt idx="3609">
                  <c:v>3309</c:v>
                </c:pt>
                <c:pt idx="3610">
                  <c:v>3310</c:v>
                </c:pt>
                <c:pt idx="3611">
                  <c:v>3311</c:v>
                </c:pt>
                <c:pt idx="3612">
                  <c:v>3312</c:v>
                </c:pt>
                <c:pt idx="3613">
                  <c:v>3313</c:v>
                </c:pt>
                <c:pt idx="3614">
                  <c:v>3314</c:v>
                </c:pt>
                <c:pt idx="3615">
                  <c:v>3315</c:v>
                </c:pt>
                <c:pt idx="3616">
                  <c:v>3316</c:v>
                </c:pt>
                <c:pt idx="3617">
                  <c:v>3317</c:v>
                </c:pt>
                <c:pt idx="3618">
                  <c:v>3318</c:v>
                </c:pt>
                <c:pt idx="3619">
                  <c:v>3319</c:v>
                </c:pt>
                <c:pt idx="3620">
                  <c:v>3320</c:v>
                </c:pt>
                <c:pt idx="3621">
                  <c:v>3321</c:v>
                </c:pt>
                <c:pt idx="3622">
                  <c:v>3322</c:v>
                </c:pt>
                <c:pt idx="3623">
                  <c:v>3323</c:v>
                </c:pt>
                <c:pt idx="3624">
                  <c:v>3324</c:v>
                </c:pt>
                <c:pt idx="3625">
                  <c:v>3325</c:v>
                </c:pt>
                <c:pt idx="3626">
                  <c:v>3326</c:v>
                </c:pt>
                <c:pt idx="3627">
                  <c:v>3327</c:v>
                </c:pt>
                <c:pt idx="3628">
                  <c:v>3328</c:v>
                </c:pt>
                <c:pt idx="3629">
                  <c:v>3329</c:v>
                </c:pt>
                <c:pt idx="3630">
                  <c:v>3330</c:v>
                </c:pt>
                <c:pt idx="3631">
                  <c:v>3331</c:v>
                </c:pt>
                <c:pt idx="3632">
                  <c:v>3332</c:v>
                </c:pt>
                <c:pt idx="3633">
                  <c:v>3333</c:v>
                </c:pt>
                <c:pt idx="3634">
                  <c:v>3334</c:v>
                </c:pt>
                <c:pt idx="3635">
                  <c:v>3335</c:v>
                </c:pt>
                <c:pt idx="3636">
                  <c:v>3336</c:v>
                </c:pt>
                <c:pt idx="3637">
                  <c:v>3337</c:v>
                </c:pt>
                <c:pt idx="3638">
                  <c:v>3338</c:v>
                </c:pt>
                <c:pt idx="3639">
                  <c:v>3339</c:v>
                </c:pt>
                <c:pt idx="3640">
                  <c:v>3340</c:v>
                </c:pt>
                <c:pt idx="3641">
                  <c:v>3341</c:v>
                </c:pt>
                <c:pt idx="3642">
                  <c:v>3342</c:v>
                </c:pt>
                <c:pt idx="3643">
                  <c:v>3343</c:v>
                </c:pt>
                <c:pt idx="3644">
                  <c:v>3344</c:v>
                </c:pt>
                <c:pt idx="3645">
                  <c:v>3345</c:v>
                </c:pt>
                <c:pt idx="3646">
                  <c:v>3346</c:v>
                </c:pt>
                <c:pt idx="3647">
                  <c:v>3347</c:v>
                </c:pt>
                <c:pt idx="3648">
                  <c:v>3348</c:v>
                </c:pt>
                <c:pt idx="3649">
                  <c:v>3349</c:v>
                </c:pt>
                <c:pt idx="3650">
                  <c:v>3350</c:v>
                </c:pt>
                <c:pt idx="3651">
                  <c:v>3351</c:v>
                </c:pt>
                <c:pt idx="3652">
                  <c:v>3352</c:v>
                </c:pt>
                <c:pt idx="3653">
                  <c:v>3353</c:v>
                </c:pt>
                <c:pt idx="3654">
                  <c:v>3354</c:v>
                </c:pt>
                <c:pt idx="3655">
                  <c:v>3355</c:v>
                </c:pt>
                <c:pt idx="3656">
                  <c:v>3356</c:v>
                </c:pt>
                <c:pt idx="3657">
                  <c:v>3357</c:v>
                </c:pt>
                <c:pt idx="3658">
                  <c:v>3358</c:v>
                </c:pt>
                <c:pt idx="3659">
                  <c:v>3359</c:v>
                </c:pt>
                <c:pt idx="3660">
                  <c:v>3360</c:v>
                </c:pt>
                <c:pt idx="3661">
                  <c:v>3361</c:v>
                </c:pt>
                <c:pt idx="3662">
                  <c:v>3362</c:v>
                </c:pt>
                <c:pt idx="3663">
                  <c:v>3363</c:v>
                </c:pt>
                <c:pt idx="3664">
                  <c:v>3364</c:v>
                </c:pt>
                <c:pt idx="3665">
                  <c:v>3365</c:v>
                </c:pt>
                <c:pt idx="3666">
                  <c:v>3366</c:v>
                </c:pt>
                <c:pt idx="3667">
                  <c:v>3367</c:v>
                </c:pt>
                <c:pt idx="3668">
                  <c:v>3368</c:v>
                </c:pt>
                <c:pt idx="3669">
                  <c:v>3369</c:v>
                </c:pt>
                <c:pt idx="3670">
                  <c:v>3370</c:v>
                </c:pt>
                <c:pt idx="3671">
                  <c:v>3371</c:v>
                </c:pt>
                <c:pt idx="3672">
                  <c:v>3372</c:v>
                </c:pt>
                <c:pt idx="3673">
                  <c:v>3373</c:v>
                </c:pt>
                <c:pt idx="3674">
                  <c:v>3374</c:v>
                </c:pt>
                <c:pt idx="3675">
                  <c:v>3375</c:v>
                </c:pt>
                <c:pt idx="3676">
                  <c:v>3376</c:v>
                </c:pt>
                <c:pt idx="3677">
                  <c:v>3377</c:v>
                </c:pt>
                <c:pt idx="3678">
                  <c:v>3378</c:v>
                </c:pt>
                <c:pt idx="3679">
                  <c:v>3379</c:v>
                </c:pt>
                <c:pt idx="3680">
                  <c:v>3380</c:v>
                </c:pt>
                <c:pt idx="3681">
                  <c:v>3381</c:v>
                </c:pt>
                <c:pt idx="3682">
                  <c:v>3382</c:v>
                </c:pt>
                <c:pt idx="3683">
                  <c:v>3383</c:v>
                </c:pt>
                <c:pt idx="3684">
                  <c:v>3384</c:v>
                </c:pt>
                <c:pt idx="3685">
                  <c:v>3385</c:v>
                </c:pt>
                <c:pt idx="3686">
                  <c:v>3386</c:v>
                </c:pt>
                <c:pt idx="3687">
                  <c:v>3387</c:v>
                </c:pt>
                <c:pt idx="3688">
                  <c:v>3388</c:v>
                </c:pt>
                <c:pt idx="3689">
                  <c:v>3389</c:v>
                </c:pt>
                <c:pt idx="3690">
                  <c:v>3390</c:v>
                </c:pt>
                <c:pt idx="3691">
                  <c:v>3391</c:v>
                </c:pt>
                <c:pt idx="3692">
                  <c:v>3392</c:v>
                </c:pt>
                <c:pt idx="3693">
                  <c:v>3393</c:v>
                </c:pt>
                <c:pt idx="3694">
                  <c:v>3394</c:v>
                </c:pt>
                <c:pt idx="3695">
                  <c:v>3395</c:v>
                </c:pt>
                <c:pt idx="3696">
                  <c:v>3396</c:v>
                </c:pt>
                <c:pt idx="3697">
                  <c:v>3397</c:v>
                </c:pt>
                <c:pt idx="3698">
                  <c:v>3398</c:v>
                </c:pt>
                <c:pt idx="3699">
                  <c:v>3399</c:v>
                </c:pt>
                <c:pt idx="3700">
                  <c:v>3400</c:v>
                </c:pt>
                <c:pt idx="3701">
                  <c:v>3401</c:v>
                </c:pt>
                <c:pt idx="3702">
                  <c:v>3402</c:v>
                </c:pt>
                <c:pt idx="3703">
                  <c:v>3403</c:v>
                </c:pt>
                <c:pt idx="3704">
                  <c:v>3404</c:v>
                </c:pt>
                <c:pt idx="3705">
                  <c:v>3405</c:v>
                </c:pt>
                <c:pt idx="3706">
                  <c:v>3406</c:v>
                </c:pt>
                <c:pt idx="3707">
                  <c:v>3407</c:v>
                </c:pt>
                <c:pt idx="3708">
                  <c:v>3408</c:v>
                </c:pt>
                <c:pt idx="3709">
                  <c:v>3409</c:v>
                </c:pt>
                <c:pt idx="3710">
                  <c:v>3410</c:v>
                </c:pt>
                <c:pt idx="3711">
                  <c:v>3411</c:v>
                </c:pt>
                <c:pt idx="3712">
                  <c:v>3412</c:v>
                </c:pt>
                <c:pt idx="3713">
                  <c:v>3413</c:v>
                </c:pt>
                <c:pt idx="3714">
                  <c:v>3414</c:v>
                </c:pt>
                <c:pt idx="3715">
                  <c:v>3415</c:v>
                </c:pt>
                <c:pt idx="3716">
                  <c:v>3416</c:v>
                </c:pt>
                <c:pt idx="3717">
                  <c:v>3417</c:v>
                </c:pt>
                <c:pt idx="3718">
                  <c:v>3418</c:v>
                </c:pt>
                <c:pt idx="3719">
                  <c:v>3419</c:v>
                </c:pt>
                <c:pt idx="3720">
                  <c:v>3420</c:v>
                </c:pt>
                <c:pt idx="3721">
                  <c:v>3421</c:v>
                </c:pt>
                <c:pt idx="3722">
                  <c:v>3422</c:v>
                </c:pt>
                <c:pt idx="3723">
                  <c:v>3423</c:v>
                </c:pt>
                <c:pt idx="3724">
                  <c:v>3424</c:v>
                </c:pt>
                <c:pt idx="3725">
                  <c:v>3425</c:v>
                </c:pt>
                <c:pt idx="3726">
                  <c:v>3426</c:v>
                </c:pt>
                <c:pt idx="3727">
                  <c:v>3427</c:v>
                </c:pt>
                <c:pt idx="3728">
                  <c:v>3428</c:v>
                </c:pt>
                <c:pt idx="3729">
                  <c:v>3429</c:v>
                </c:pt>
                <c:pt idx="3730">
                  <c:v>3430</c:v>
                </c:pt>
                <c:pt idx="3731">
                  <c:v>3431</c:v>
                </c:pt>
                <c:pt idx="3732">
                  <c:v>3432</c:v>
                </c:pt>
                <c:pt idx="3733">
                  <c:v>3433</c:v>
                </c:pt>
                <c:pt idx="3734">
                  <c:v>3434</c:v>
                </c:pt>
                <c:pt idx="3735">
                  <c:v>3435</c:v>
                </c:pt>
                <c:pt idx="3736">
                  <c:v>3436</c:v>
                </c:pt>
                <c:pt idx="3737">
                  <c:v>3437</c:v>
                </c:pt>
                <c:pt idx="3738">
                  <c:v>3438</c:v>
                </c:pt>
                <c:pt idx="3739">
                  <c:v>3439</c:v>
                </c:pt>
                <c:pt idx="3740">
                  <c:v>3440</c:v>
                </c:pt>
                <c:pt idx="3741">
                  <c:v>3441</c:v>
                </c:pt>
                <c:pt idx="3742">
                  <c:v>3442</c:v>
                </c:pt>
                <c:pt idx="3743">
                  <c:v>3443</c:v>
                </c:pt>
                <c:pt idx="3744">
                  <c:v>3444</c:v>
                </c:pt>
                <c:pt idx="3745">
                  <c:v>3445</c:v>
                </c:pt>
                <c:pt idx="3746">
                  <c:v>3446</c:v>
                </c:pt>
                <c:pt idx="3747">
                  <c:v>3447</c:v>
                </c:pt>
                <c:pt idx="3748">
                  <c:v>3448</c:v>
                </c:pt>
                <c:pt idx="3749">
                  <c:v>3449</c:v>
                </c:pt>
                <c:pt idx="3750">
                  <c:v>3450</c:v>
                </c:pt>
                <c:pt idx="3751">
                  <c:v>3451</c:v>
                </c:pt>
                <c:pt idx="3752">
                  <c:v>3452</c:v>
                </c:pt>
                <c:pt idx="3753">
                  <c:v>3453</c:v>
                </c:pt>
                <c:pt idx="3754">
                  <c:v>3454</c:v>
                </c:pt>
                <c:pt idx="3755">
                  <c:v>3455</c:v>
                </c:pt>
                <c:pt idx="3756">
                  <c:v>3456</c:v>
                </c:pt>
                <c:pt idx="3757">
                  <c:v>3457</c:v>
                </c:pt>
                <c:pt idx="3758">
                  <c:v>3458</c:v>
                </c:pt>
                <c:pt idx="3759">
                  <c:v>3459</c:v>
                </c:pt>
                <c:pt idx="3760">
                  <c:v>3460</c:v>
                </c:pt>
                <c:pt idx="3761">
                  <c:v>3461</c:v>
                </c:pt>
                <c:pt idx="3762">
                  <c:v>3462</c:v>
                </c:pt>
                <c:pt idx="3763">
                  <c:v>3463</c:v>
                </c:pt>
                <c:pt idx="3764">
                  <c:v>3464</c:v>
                </c:pt>
                <c:pt idx="3765">
                  <c:v>3465</c:v>
                </c:pt>
                <c:pt idx="3766">
                  <c:v>3466</c:v>
                </c:pt>
                <c:pt idx="3767">
                  <c:v>3467</c:v>
                </c:pt>
                <c:pt idx="3768">
                  <c:v>3468</c:v>
                </c:pt>
                <c:pt idx="3769">
                  <c:v>3469</c:v>
                </c:pt>
                <c:pt idx="3770">
                  <c:v>3470</c:v>
                </c:pt>
                <c:pt idx="3771">
                  <c:v>3471</c:v>
                </c:pt>
                <c:pt idx="3772">
                  <c:v>3472</c:v>
                </c:pt>
                <c:pt idx="3773">
                  <c:v>3473</c:v>
                </c:pt>
                <c:pt idx="3774">
                  <c:v>3474</c:v>
                </c:pt>
                <c:pt idx="3775">
                  <c:v>3475</c:v>
                </c:pt>
                <c:pt idx="3776">
                  <c:v>3476</c:v>
                </c:pt>
                <c:pt idx="3777">
                  <c:v>3477</c:v>
                </c:pt>
                <c:pt idx="3778">
                  <c:v>3478</c:v>
                </c:pt>
                <c:pt idx="3779">
                  <c:v>3479</c:v>
                </c:pt>
                <c:pt idx="3780">
                  <c:v>3480</c:v>
                </c:pt>
                <c:pt idx="3781">
                  <c:v>3481</c:v>
                </c:pt>
                <c:pt idx="3782">
                  <c:v>3482</c:v>
                </c:pt>
                <c:pt idx="3783">
                  <c:v>3483</c:v>
                </c:pt>
                <c:pt idx="3784">
                  <c:v>3484</c:v>
                </c:pt>
                <c:pt idx="3785">
                  <c:v>3485</c:v>
                </c:pt>
                <c:pt idx="3786">
                  <c:v>3486</c:v>
                </c:pt>
                <c:pt idx="3787">
                  <c:v>3487</c:v>
                </c:pt>
                <c:pt idx="3788">
                  <c:v>3488</c:v>
                </c:pt>
                <c:pt idx="3789">
                  <c:v>3489</c:v>
                </c:pt>
                <c:pt idx="3790">
                  <c:v>3490</c:v>
                </c:pt>
                <c:pt idx="3791">
                  <c:v>3491</c:v>
                </c:pt>
                <c:pt idx="3792">
                  <c:v>3492</c:v>
                </c:pt>
                <c:pt idx="3793">
                  <c:v>3493</c:v>
                </c:pt>
                <c:pt idx="3794">
                  <c:v>3494</c:v>
                </c:pt>
                <c:pt idx="3795">
                  <c:v>3495</c:v>
                </c:pt>
                <c:pt idx="3796">
                  <c:v>3496</c:v>
                </c:pt>
                <c:pt idx="3797">
                  <c:v>3497</c:v>
                </c:pt>
                <c:pt idx="3798">
                  <c:v>3498</c:v>
                </c:pt>
                <c:pt idx="3799">
                  <c:v>3499</c:v>
                </c:pt>
                <c:pt idx="3800">
                  <c:v>3500</c:v>
                </c:pt>
                <c:pt idx="3801">
                  <c:v>3501</c:v>
                </c:pt>
                <c:pt idx="3802">
                  <c:v>3502</c:v>
                </c:pt>
                <c:pt idx="3803">
                  <c:v>3503</c:v>
                </c:pt>
                <c:pt idx="3804">
                  <c:v>3504</c:v>
                </c:pt>
                <c:pt idx="3805">
                  <c:v>3505</c:v>
                </c:pt>
                <c:pt idx="3806">
                  <c:v>3506</c:v>
                </c:pt>
                <c:pt idx="3807">
                  <c:v>3507</c:v>
                </c:pt>
                <c:pt idx="3808">
                  <c:v>3508</c:v>
                </c:pt>
                <c:pt idx="3809">
                  <c:v>3509</c:v>
                </c:pt>
                <c:pt idx="3810">
                  <c:v>3510</c:v>
                </c:pt>
                <c:pt idx="3811">
                  <c:v>3511</c:v>
                </c:pt>
                <c:pt idx="3812">
                  <c:v>3512</c:v>
                </c:pt>
                <c:pt idx="3813">
                  <c:v>3513</c:v>
                </c:pt>
                <c:pt idx="3814">
                  <c:v>3514</c:v>
                </c:pt>
                <c:pt idx="3815">
                  <c:v>3515</c:v>
                </c:pt>
                <c:pt idx="3816">
                  <c:v>3516</c:v>
                </c:pt>
                <c:pt idx="3817">
                  <c:v>3517</c:v>
                </c:pt>
                <c:pt idx="3818">
                  <c:v>3518</c:v>
                </c:pt>
                <c:pt idx="3819">
                  <c:v>3519</c:v>
                </c:pt>
                <c:pt idx="3820">
                  <c:v>3520</c:v>
                </c:pt>
                <c:pt idx="3821">
                  <c:v>3521</c:v>
                </c:pt>
                <c:pt idx="3822">
                  <c:v>3522</c:v>
                </c:pt>
                <c:pt idx="3823">
                  <c:v>3523</c:v>
                </c:pt>
                <c:pt idx="3824">
                  <c:v>3524</c:v>
                </c:pt>
                <c:pt idx="3825">
                  <c:v>3525</c:v>
                </c:pt>
                <c:pt idx="3826">
                  <c:v>3526</c:v>
                </c:pt>
                <c:pt idx="3827">
                  <c:v>3527</c:v>
                </c:pt>
                <c:pt idx="3828">
                  <c:v>3528</c:v>
                </c:pt>
                <c:pt idx="3829">
                  <c:v>3529</c:v>
                </c:pt>
                <c:pt idx="3830">
                  <c:v>3530</c:v>
                </c:pt>
                <c:pt idx="3831">
                  <c:v>3531</c:v>
                </c:pt>
                <c:pt idx="3832">
                  <c:v>3532</c:v>
                </c:pt>
                <c:pt idx="3833">
                  <c:v>3533</c:v>
                </c:pt>
                <c:pt idx="3834">
                  <c:v>3534</c:v>
                </c:pt>
                <c:pt idx="3835">
                  <c:v>3535</c:v>
                </c:pt>
                <c:pt idx="3836">
                  <c:v>3536</c:v>
                </c:pt>
                <c:pt idx="3837">
                  <c:v>3537</c:v>
                </c:pt>
                <c:pt idx="3838">
                  <c:v>3538</c:v>
                </c:pt>
                <c:pt idx="3839">
                  <c:v>3539</c:v>
                </c:pt>
                <c:pt idx="3840">
                  <c:v>3540</c:v>
                </c:pt>
                <c:pt idx="3841">
                  <c:v>3541</c:v>
                </c:pt>
                <c:pt idx="3842">
                  <c:v>3542</c:v>
                </c:pt>
                <c:pt idx="3843">
                  <c:v>3543</c:v>
                </c:pt>
                <c:pt idx="3844">
                  <c:v>3544</c:v>
                </c:pt>
                <c:pt idx="3845">
                  <c:v>3545</c:v>
                </c:pt>
                <c:pt idx="3846">
                  <c:v>3546</c:v>
                </c:pt>
                <c:pt idx="3847">
                  <c:v>3547</c:v>
                </c:pt>
                <c:pt idx="3848">
                  <c:v>3548</c:v>
                </c:pt>
                <c:pt idx="3849">
                  <c:v>3549</c:v>
                </c:pt>
                <c:pt idx="3850">
                  <c:v>3550</c:v>
                </c:pt>
                <c:pt idx="3851">
                  <c:v>3551</c:v>
                </c:pt>
                <c:pt idx="3852">
                  <c:v>3552</c:v>
                </c:pt>
                <c:pt idx="3853">
                  <c:v>3553</c:v>
                </c:pt>
                <c:pt idx="3854">
                  <c:v>3554</c:v>
                </c:pt>
                <c:pt idx="3855">
                  <c:v>3555</c:v>
                </c:pt>
                <c:pt idx="3856">
                  <c:v>3556</c:v>
                </c:pt>
                <c:pt idx="3857">
                  <c:v>3557</c:v>
                </c:pt>
                <c:pt idx="3858">
                  <c:v>3558</c:v>
                </c:pt>
                <c:pt idx="3859">
                  <c:v>3559</c:v>
                </c:pt>
                <c:pt idx="3860">
                  <c:v>3560</c:v>
                </c:pt>
                <c:pt idx="3861">
                  <c:v>3561</c:v>
                </c:pt>
                <c:pt idx="3862">
                  <c:v>3562</c:v>
                </c:pt>
                <c:pt idx="3863">
                  <c:v>3563</c:v>
                </c:pt>
                <c:pt idx="3864">
                  <c:v>3564</c:v>
                </c:pt>
                <c:pt idx="3865">
                  <c:v>3565</c:v>
                </c:pt>
                <c:pt idx="3866">
                  <c:v>3566</c:v>
                </c:pt>
                <c:pt idx="3867">
                  <c:v>3567</c:v>
                </c:pt>
                <c:pt idx="3868">
                  <c:v>3568</c:v>
                </c:pt>
                <c:pt idx="3869">
                  <c:v>3569</c:v>
                </c:pt>
                <c:pt idx="3870">
                  <c:v>3570</c:v>
                </c:pt>
                <c:pt idx="3871">
                  <c:v>3571</c:v>
                </c:pt>
                <c:pt idx="3872">
                  <c:v>3572</c:v>
                </c:pt>
                <c:pt idx="3873">
                  <c:v>3573</c:v>
                </c:pt>
                <c:pt idx="3874">
                  <c:v>3574</c:v>
                </c:pt>
                <c:pt idx="3875">
                  <c:v>3575</c:v>
                </c:pt>
                <c:pt idx="3876">
                  <c:v>3576</c:v>
                </c:pt>
                <c:pt idx="3877">
                  <c:v>3577</c:v>
                </c:pt>
                <c:pt idx="3878">
                  <c:v>3578</c:v>
                </c:pt>
                <c:pt idx="3879">
                  <c:v>3579</c:v>
                </c:pt>
                <c:pt idx="3880">
                  <c:v>3580</c:v>
                </c:pt>
                <c:pt idx="3881">
                  <c:v>3581</c:v>
                </c:pt>
                <c:pt idx="3882">
                  <c:v>3582</c:v>
                </c:pt>
                <c:pt idx="3883">
                  <c:v>3583</c:v>
                </c:pt>
                <c:pt idx="3884">
                  <c:v>3584</c:v>
                </c:pt>
                <c:pt idx="3885">
                  <c:v>3585</c:v>
                </c:pt>
                <c:pt idx="3886">
                  <c:v>3586</c:v>
                </c:pt>
                <c:pt idx="3887">
                  <c:v>3587</c:v>
                </c:pt>
                <c:pt idx="3888">
                  <c:v>3588</c:v>
                </c:pt>
                <c:pt idx="3889">
                  <c:v>3589</c:v>
                </c:pt>
                <c:pt idx="3890">
                  <c:v>3590</c:v>
                </c:pt>
                <c:pt idx="3891">
                  <c:v>3591</c:v>
                </c:pt>
                <c:pt idx="3892">
                  <c:v>3592</c:v>
                </c:pt>
                <c:pt idx="3893">
                  <c:v>3593</c:v>
                </c:pt>
                <c:pt idx="3894">
                  <c:v>3594</c:v>
                </c:pt>
                <c:pt idx="3895">
                  <c:v>3595</c:v>
                </c:pt>
                <c:pt idx="3896">
                  <c:v>3596</c:v>
                </c:pt>
                <c:pt idx="3897">
                  <c:v>3597</c:v>
                </c:pt>
                <c:pt idx="3898">
                  <c:v>3598</c:v>
                </c:pt>
                <c:pt idx="3899">
                  <c:v>3599</c:v>
                </c:pt>
                <c:pt idx="3900">
                  <c:v>3600</c:v>
                </c:pt>
              </c:numCache>
            </c:numRef>
          </c:xVal>
          <c:yVal>
            <c:numRef>
              <c:f>Sheet2!$F$2:$F$3902</c:f>
              <c:numCache>
                <c:formatCode>General</c:formatCode>
                <c:ptCount val="3901"/>
                <c:pt idx="300">
                  <c:v>20</c:v>
                </c:pt>
                <c:pt idx="301">
                  <c:v>20</c:v>
                </c:pt>
                <c:pt idx="302">
                  <c:v>20</c:v>
                </c:pt>
                <c:pt idx="303">
                  <c:v>20</c:v>
                </c:pt>
                <c:pt idx="304">
                  <c:v>20</c:v>
                </c:pt>
                <c:pt idx="305">
                  <c:v>20</c:v>
                </c:pt>
                <c:pt idx="306">
                  <c:v>20</c:v>
                </c:pt>
                <c:pt idx="307">
                  <c:v>20</c:v>
                </c:pt>
                <c:pt idx="308">
                  <c:v>20</c:v>
                </c:pt>
                <c:pt idx="309">
                  <c:v>20</c:v>
                </c:pt>
                <c:pt idx="310">
                  <c:v>20</c:v>
                </c:pt>
                <c:pt idx="311">
                  <c:v>20</c:v>
                </c:pt>
                <c:pt idx="312">
                  <c:v>20</c:v>
                </c:pt>
                <c:pt idx="313">
                  <c:v>20</c:v>
                </c:pt>
                <c:pt idx="314">
                  <c:v>20</c:v>
                </c:pt>
                <c:pt idx="315">
                  <c:v>20</c:v>
                </c:pt>
                <c:pt idx="316">
                  <c:v>20</c:v>
                </c:pt>
                <c:pt idx="317">
                  <c:v>20</c:v>
                </c:pt>
                <c:pt idx="318">
                  <c:v>20</c:v>
                </c:pt>
                <c:pt idx="319">
                  <c:v>20</c:v>
                </c:pt>
                <c:pt idx="320">
                  <c:v>20</c:v>
                </c:pt>
                <c:pt idx="321">
                  <c:v>20</c:v>
                </c:pt>
                <c:pt idx="322">
                  <c:v>20</c:v>
                </c:pt>
                <c:pt idx="323">
                  <c:v>20</c:v>
                </c:pt>
                <c:pt idx="324">
                  <c:v>20</c:v>
                </c:pt>
                <c:pt idx="325">
                  <c:v>20</c:v>
                </c:pt>
                <c:pt idx="326">
                  <c:v>20</c:v>
                </c:pt>
                <c:pt idx="327">
                  <c:v>20</c:v>
                </c:pt>
                <c:pt idx="328">
                  <c:v>20</c:v>
                </c:pt>
                <c:pt idx="329">
                  <c:v>20</c:v>
                </c:pt>
                <c:pt idx="330">
                  <c:v>20</c:v>
                </c:pt>
                <c:pt idx="331">
                  <c:v>20</c:v>
                </c:pt>
                <c:pt idx="332">
                  <c:v>20</c:v>
                </c:pt>
                <c:pt idx="333">
                  <c:v>20</c:v>
                </c:pt>
                <c:pt idx="334">
                  <c:v>20</c:v>
                </c:pt>
                <c:pt idx="335">
                  <c:v>20</c:v>
                </c:pt>
                <c:pt idx="336">
                  <c:v>20</c:v>
                </c:pt>
                <c:pt idx="337">
                  <c:v>20</c:v>
                </c:pt>
                <c:pt idx="338">
                  <c:v>20</c:v>
                </c:pt>
                <c:pt idx="339">
                  <c:v>20</c:v>
                </c:pt>
                <c:pt idx="340">
                  <c:v>20</c:v>
                </c:pt>
                <c:pt idx="341">
                  <c:v>20</c:v>
                </c:pt>
                <c:pt idx="342">
                  <c:v>20</c:v>
                </c:pt>
                <c:pt idx="343">
                  <c:v>20</c:v>
                </c:pt>
                <c:pt idx="344">
                  <c:v>20</c:v>
                </c:pt>
                <c:pt idx="345">
                  <c:v>20</c:v>
                </c:pt>
                <c:pt idx="346">
                  <c:v>20</c:v>
                </c:pt>
                <c:pt idx="347">
                  <c:v>20</c:v>
                </c:pt>
                <c:pt idx="348">
                  <c:v>20</c:v>
                </c:pt>
                <c:pt idx="349">
                  <c:v>20</c:v>
                </c:pt>
                <c:pt idx="350">
                  <c:v>20</c:v>
                </c:pt>
                <c:pt idx="351">
                  <c:v>20</c:v>
                </c:pt>
                <c:pt idx="352">
                  <c:v>20</c:v>
                </c:pt>
                <c:pt idx="353">
                  <c:v>20</c:v>
                </c:pt>
                <c:pt idx="354">
                  <c:v>20</c:v>
                </c:pt>
                <c:pt idx="355">
                  <c:v>20</c:v>
                </c:pt>
                <c:pt idx="356">
                  <c:v>20</c:v>
                </c:pt>
                <c:pt idx="357">
                  <c:v>20</c:v>
                </c:pt>
                <c:pt idx="358">
                  <c:v>20</c:v>
                </c:pt>
                <c:pt idx="359">
                  <c:v>20</c:v>
                </c:pt>
                <c:pt idx="360">
                  <c:v>20</c:v>
                </c:pt>
                <c:pt idx="361">
                  <c:v>20</c:v>
                </c:pt>
                <c:pt idx="362">
                  <c:v>20</c:v>
                </c:pt>
                <c:pt idx="363">
                  <c:v>20</c:v>
                </c:pt>
                <c:pt idx="364">
                  <c:v>20</c:v>
                </c:pt>
                <c:pt idx="365">
                  <c:v>20</c:v>
                </c:pt>
                <c:pt idx="366">
                  <c:v>20</c:v>
                </c:pt>
                <c:pt idx="367">
                  <c:v>20</c:v>
                </c:pt>
                <c:pt idx="368">
                  <c:v>20</c:v>
                </c:pt>
                <c:pt idx="369">
                  <c:v>20</c:v>
                </c:pt>
                <c:pt idx="370">
                  <c:v>20</c:v>
                </c:pt>
                <c:pt idx="371">
                  <c:v>20</c:v>
                </c:pt>
                <c:pt idx="372">
                  <c:v>20</c:v>
                </c:pt>
                <c:pt idx="373">
                  <c:v>20</c:v>
                </c:pt>
                <c:pt idx="374">
                  <c:v>20</c:v>
                </c:pt>
                <c:pt idx="375">
                  <c:v>20</c:v>
                </c:pt>
                <c:pt idx="376">
                  <c:v>20</c:v>
                </c:pt>
                <c:pt idx="377">
                  <c:v>20</c:v>
                </c:pt>
                <c:pt idx="378">
                  <c:v>20</c:v>
                </c:pt>
                <c:pt idx="379">
                  <c:v>20</c:v>
                </c:pt>
                <c:pt idx="380">
                  <c:v>20</c:v>
                </c:pt>
                <c:pt idx="381">
                  <c:v>20</c:v>
                </c:pt>
                <c:pt idx="382">
                  <c:v>20</c:v>
                </c:pt>
                <c:pt idx="383">
                  <c:v>20</c:v>
                </c:pt>
                <c:pt idx="384">
                  <c:v>20</c:v>
                </c:pt>
                <c:pt idx="385">
                  <c:v>20</c:v>
                </c:pt>
                <c:pt idx="386">
                  <c:v>20</c:v>
                </c:pt>
                <c:pt idx="387">
                  <c:v>20</c:v>
                </c:pt>
                <c:pt idx="388">
                  <c:v>20</c:v>
                </c:pt>
                <c:pt idx="389">
                  <c:v>20</c:v>
                </c:pt>
                <c:pt idx="390">
                  <c:v>20</c:v>
                </c:pt>
                <c:pt idx="391">
                  <c:v>20</c:v>
                </c:pt>
                <c:pt idx="392">
                  <c:v>20</c:v>
                </c:pt>
                <c:pt idx="393">
                  <c:v>20</c:v>
                </c:pt>
                <c:pt idx="394">
                  <c:v>20</c:v>
                </c:pt>
                <c:pt idx="395">
                  <c:v>20</c:v>
                </c:pt>
                <c:pt idx="396">
                  <c:v>20</c:v>
                </c:pt>
                <c:pt idx="397">
                  <c:v>20</c:v>
                </c:pt>
                <c:pt idx="398">
                  <c:v>20</c:v>
                </c:pt>
                <c:pt idx="399">
                  <c:v>20</c:v>
                </c:pt>
                <c:pt idx="400">
                  <c:v>20</c:v>
                </c:pt>
                <c:pt idx="401">
                  <c:v>20</c:v>
                </c:pt>
                <c:pt idx="402">
                  <c:v>20</c:v>
                </c:pt>
                <c:pt idx="403">
                  <c:v>20</c:v>
                </c:pt>
                <c:pt idx="404">
                  <c:v>20</c:v>
                </c:pt>
                <c:pt idx="405">
                  <c:v>20</c:v>
                </c:pt>
                <c:pt idx="406">
                  <c:v>20</c:v>
                </c:pt>
                <c:pt idx="407">
                  <c:v>20</c:v>
                </c:pt>
                <c:pt idx="408">
                  <c:v>20</c:v>
                </c:pt>
                <c:pt idx="409">
                  <c:v>20</c:v>
                </c:pt>
                <c:pt idx="410">
                  <c:v>20</c:v>
                </c:pt>
                <c:pt idx="411">
                  <c:v>20</c:v>
                </c:pt>
                <c:pt idx="412">
                  <c:v>20</c:v>
                </c:pt>
                <c:pt idx="413">
                  <c:v>20</c:v>
                </c:pt>
                <c:pt idx="414">
                  <c:v>20</c:v>
                </c:pt>
                <c:pt idx="415">
                  <c:v>20</c:v>
                </c:pt>
                <c:pt idx="416">
                  <c:v>20</c:v>
                </c:pt>
                <c:pt idx="417">
                  <c:v>20</c:v>
                </c:pt>
                <c:pt idx="418">
                  <c:v>20</c:v>
                </c:pt>
                <c:pt idx="419">
                  <c:v>20</c:v>
                </c:pt>
                <c:pt idx="420">
                  <c:v>20</c:v>
                </c:pt>
                <c:pt idx="421">
                  <c:v>20</c:v>
                </c:pt>
                <c:pt idx="422">
                  <c:v>20</c:v>
                </c:pt>
                <c:pt idx="423">
                  <c:v>20</c:v>
                </c:pt>
                <c:pt idx="424">
                  <c:v>20</c:v>
                </c:pt>
                <c:pt idx="425">
                  <c:v>20</c:v>
                </c:pt>
                <c:pt idx="426">
                  <c:v>20</c:v>
                </c:pt>
                <c:pt idx="427">
                  <c:v>20</c:v>
                </c:pt>
                <c:pt idx="428">
                  <c:v>20</c:v>
                </c:pt>
                <c:pt idx="429">
                  <c:v>20</c:v>
                </c:pt>
                <c:pt idx="430">
                  <c:v>20</c:v>
                </c:pt>
                <c:pt idx="431">
                  <c:v>20</c:v>
                </c:pt>
                <c:pt idx="432">
                  <c:v>20</c:v>
                </c:pt>
                <c:pt idx="433">
                  <c:v>20</c:v>
                </c:pt>
                <c:pt idx="434">
                  <c:v>20</c:v>
                </c:pt>
                <c:pt idx="435">
                  <c:v>20</c:v>
                </c:pt>
                <c:pt idx="436">
                  <c:v>20</c:v>
                </c:pt>
                <c:pt idx="437">
                  <c:v>20</c:v>
                </c:pt>
                <c:pt idx="438">
                  <c:v>20</c:v>
                </c:pt>
                <c:pt idx="439">
                  <c:v>20</c:v>
                </c:pt>
                <c:pt idx="440">
                  <c:v>20</c:v>
                </c:pt>
                <c:pt idx="441">
                  <c:v>20</c:v>
                </c:pt>
                <c:pt idx="442">
                  <c:v>20</c:v>
                </c:pt>
                <c:pt idx="443">
                  <c:v>20</c:v>
                </c:pt>
                <c:pt idx="444">
                  <c:v>20</c:v>
                </c:pt>
                <c:pt idx="445">
                  <c:v>20</c:v>
                </c:pt>
                <c:pt idx="446">
                  <c:v>20</c:v>
                </c:pt>
                <c:pt idx="447">
                  <c:v>20</c:v>
                </c:pt>
                <c:pt idx="448">
                  <c:v>20</c:v>
                </c:pt>
                <c:pt idx="449">
                  <c:v>20</c:v>
                </c:pt>
                <c:pt idx="450">
                  <c:v>20</c:v>
                </c:pt>
                <c:pt idx="451">
                  <c:v>20</c:v>
                </c:pt>
                <c:pt idx="452">
                  <c:v>20</c:v>
                </c:pt>
                <c:pt idx="453">
                  <c:v>20</c:v>
                </c:pt>
                <c:pt idx="454">
                  <c:v>20</c:v>
                </c:pt>
                <c:pt idx="455">
                  <c:v>20</c:v>
                </c:pt>
                <c:pt idx="456">
                  <c:v>20</c:v>
                </c:pt>
                <c:pt idx="457">
                  <c:v>20</c:v>
                </c:pt>
                <c:pt idx="458">
                  <c:v>20</c:v>
                </c:pt>
                <c:pt idx="459">
                  <c:v>20</c:v>
                </c:pt>
                <c:pt idx="460">
                  <c:v>20</c:v>
                </c:pt>
                <c:pt idx="461">
                  <c:v>20</c:v>
                </c:pt>
                <c:pt idx="462">
                  <c:v>20</c:v>
                </c:pt>
                <c:pt idx="463">
                  <c:v>20</c:v>
                </c:pt>
                <c:pt idx="464">
                  <c:v>20</c:v>
                </c:pt>
                <c:pt idx="465">
                  <c:v>20</c:v>
                </c:pt>
                <c:pt idx="466">
                  <c:v>20</c:v>
                </c:pt>
                <c:pt idx="467">
                  <c:v>20</c:v>
                </c:pt>
                <c:pt idx="468">
                  <c:v>20</c:v>
                </c:pt>
                <c:pt idx="469">
                  <c:v>20</c:v>
                </c:pt>
                <c:pt idx="470">
                  <c:v>20</c:v>
                </c:pt>
                <c:pt idx="471">
                  <c:v>20</c:v>
                </c:pt>
                <c:pt idx="472">
                  <c:v>20</c:v>
                </c:pt>
                <c:pt idx="473">
                  <c:v>20</c:v>
                </c:pt>
                <c:pt idx="474">
                  <c:v>20</c:v>
                </c:pt>
                <c:pt idx="475">
                  <c:v>20</c:v>
                </c:pt>
                <c:pt idx="476">
                  <c:v>20</c:v>
                </c:pt>
                <c:pt idx="477">
                  <c:v>20</c:v>
                </c:pt>
                <c:pt idx="478">
                  <c:v>20</c:v>
                </c:pt>
                <c:pt idx="479">
                  <c:v>20</c:v>
                </c:pt>
                <c:pt idx="480">
                  <c:v>20</c:v>
                </c:pt>
                <c:pt idx="481">
                  <c:v>20</c:v>
                </c:pt>
                <c:pt idx="482">
                  <c:v>20</c:v>
                </c:pt>
                <c:pt idx="483">
                  <c:v>20</c:v>
                </c:pt>
                <c:pt idx="484">
                  <c:v>20</c:v>
                </c:pt>
                <c:pt idx="485">
                  <c:v>20</c:v>
                </c:pt>
                <c:pt idx="486">
                  <c:v>20</c:v>
                </c:pt>
                <c:pt idx="487">
                  <c:v>20</c:v>
                </c:pt>
                <c:pt idx="488">
                  <c:v>20</c:v>
                </c:pt>
                <c:pt idx="489">
                  <c:v>20</c:v>
                </c:pt>
                <c:pt idx="490">
                  <c:v>20</c:v>
                </c:pt>
                <c:pt idx="491">
                  <c:v>20</c:v>
                </c:pt>
                <c:pt idx="492">
                  <c:v>20</c:v>
                </c:pt>
                <c:pt idx="493">
                  <c:v>20</c:v>
                </c:pt>
                <c:pt idx="494">
                  <c:v>20</c:v>
                </c:pt>
                <c:pt idx="495">
                  <c:v>20</c:v>
                </c:pt>
                <c:pt idx="496">
                  <c:v>20</c:v>
                </c:pt>
                <c:pt idx="497">
                  <c:v>20</c:v>
                </c:pt>
                <c:pt idx="498">
                  <c:v>20</c:v>
                </c:pt>
                <c:pt idx="499">
                  <c:v>20</c:v>
                </c:pt>
                <c:pt idx="500">
                  <c:v>20</c:v>
                </c:pt>
                <c:pt idx="501">
                  <c:v>20</c:v>
                </c:pt>
                <c:pt idx="502">
                  <c:v>20</c:v>
                </c:pt>
                <c:pt idx="503">
                  <c:v>20</c:v>
                </c:pt>
                <c:pt idx="504">
                  <c:v>20</c:v>
                </c:pt>
                <c:pt idx="505">
                  <c:v>20</c:v>
                </c:pt>
                <c:pt idx="506">
                  <c:v>20</c:v>
                </c:pt>
                <c:pt idx="507">
                  <c:v>20</c:v>
                </c:pt>
                <c:pt idx="508">
                  <c:v>20</c:v>
                </c:pt>
                <c:pt idx="509">
                  <c:v>20</c:v>
                </c:pt>
                <c:pt idx="510">
                  <c:v>20</c:v>
                </c:pt>
                <c:pt idx="511">
                  <c:v>20</c:v>
                </c:pt>
                <c:pt idx="512">
                  <c:v>20</c:v>
                </c:pt>
                <c:pt idx="513">
                  <c:v>20</c:v>
                </c:pt>
                <c:pt idx="514">
                  <c:v>20</c:v>
                </c:pt>
                <c:pt idx="515">
                  <c:v>20</c:v>
                </c:pt>
                <c:pt idx="516">
                  <c:v>20</c:v>
                </c:pt>
                <c:pt idx="517">
                  <c:v>20</c:v>
                </c:pt>
                <c:pt idx="518">
                  <c:v>20</c:v>
                </c:pt>
                <c:pt idx="519">
                  <c:v>20</c:v>
                </c:pt>
                <c:pt idx="520">
                  <c:v>20</c:v>
                </c:pt>
                <c:pt idx="521">
                  <c:v>20</c:v>
                </c:pt>
                <c:pt idx="522">
                  <c:v>20</c:v>
                </c:pt>
                <c:pt idx="523">
                  <c:v>20</c:v>
                </c:pt>
                <c:pt idx="524">
                  <c:v>20</c:v>
                </c:pt>
                <c:pt idx="525">
                  <c:v>20</c:v>
                </c:pt>
                <c:pt idx="526">
                  <c:v>20</c:v>
                </c:pt>
                <c:pt idx="527">
                  <c:v>20</c:v>
                </c:pt>
                <c:pt idx="528">
                  <c:v>20</c:v>
                </c:pt>
                <c:pt idx="529">
                  <c:v>20</c:v>
                </c:pt>
                <c:pt idx="530">
                  <c:v>20</c:v>
                </c:pt>
                <c:pt idx="531">
                  <c:v>20</c:v>
                </c:pt>
                <c:pt idx="532">
                  <c:v>20</c:v>
                </c:pt>
                <c:pt idx="533">
                  <c:v>20</c:v>
                </c:pt>
                <c:pt idx="534">
                  <c:v>20</c:v>
                </c:pt>
                <c:pt idx="535">
                  <c:v>20</c:v>
                </c:pt>
                <c:pt idx="536">
                  <c:v>20</c:v>
                </c:pt>
                <c:pt idx="537">
                  <c:v>20</c:v>
                </c:pt>
                <c:pt idx="538">
                  <c:v>20</c:v>
                </c:pt>
                <c:pt idx="539">
                  <c:v>20</c:v>
                </c:pt>
                <c:pt idx="540">
                  <c:v>20</c:v>
                </c:pt>
                <c:pt idx="541">
                  <c:v>20</c:v>
                </c:pt>
                <c:pt idx="542">
                  <c:v>20</c:v>
                </c:pt>
                <c:pt idx="543">
                  <c:v>20</c:v>
                </c:pt>
                <c:pt idx="544">
                  <c:v>20</c:v>
                </c:pt>
                <c:pt idx="545">
                  <c:v>20</c:v>
                </c:pt>
                <c:pt idx="546">
                  <c:v>20</c:v>
                </c:pt>
                <c:pt idx="547">
                  <c:v>20</c:v>
                </c:pt>
                <c:pt idx="548">
                  <c:v>20</c:v>
                </c:pt>
                <c:pt idx="549">
                  <c:v>20</c:v>
                </c:pt>
                <c:pt idx="550">
                  <c:v>20</c:v>
                </c:pt>
                <c:pt idx="551">
                  <c:v>20</c:v>
                </c:pt>
                <c:pt idx="552">
                  <c:v>20</c:v>
                </c:pt>
                <c:pt idx="553">
                  <c:v>20</c:v>
                </c:pt>
                <c:pt idx="554">
                  <c:v>20</c:v>
                </c:pt>
                <c:pt idx="555">
                  <c:v>20</c:v>
                </c:pt>
                <c:pt idx="556">
                  <c:v>20</c:v>
                </c:pt>
                <c:pt idx="557">
                  <c:v>20</c:v>
                </c:pt>
                <c:pt idx="558">
                  <c:v>20</c:v>
                </c:pt>
                <c:pt idx="559">
                  <c:v>20</c:v>
                </c:pt>
                <c:pt idx="560">
                  <c:v>20</c:v>
                </c:pt>
                <c:pt idx="561">
                  <c:v>20</c:v>
                </c:pt>
                <c:pt idx="562">
                  <c:v>20</c:v>
                </c:pt>
                <c:pt idx="563">
                  <c:v>20</c:v>
                </c:pt>
                <c:pt idx="564">
                  <c:v>20</c:v>
                </c:pt>
                <c:pt idx="565">
                  <c:v>20</c:v>
                </c:pt>
                <c:pt idx="566">
                  <c:v>20</c:v>
                </c:pt>
                <c:pt idx="567">
                  <c:v>20</c:v>
                </c:pt>
                <c:pt idx="568">
                  <c:v>20</c:v>
                </c:pt>
                <c:pt idx="569">
                  <c:v>20</c:v>
                </c:pt>
                <c:pt idx="570">
                  <c:v>20</c:v>
                </c:pt>
                <c:pt idx="571">
                  <c:v>20</c:v>
                </c:pt>
                <c:pt idx="572">
                  <c:v>20</c:v>
                </c:pt>
                <c:pt idx="573">
                  <c:v>20</c:v>
                </c:pt>
                <c:pt idx="574">
                  <c:v>20</c:v>
                </c:pt>
                <c:pt idx="575">
                  <c:v>20</c:v>
                </c:pt>
                <c:pt idx="576">
                  <c:v>20</c:v>
                </c:pt>
                <c:pt idx="577">
                  <c:v>20</c:v>
                </c:pt>
                <c:pt idx="578">
                  <c:v>20</c:v>
                </c:pt>
                <c:pt idx="579">
                  <c:v>20</c:v>
                </c:pt>
                <c:pt idx="580">
                  <c:v>20</c:v>
                </c:pt>
                <c:pt idx="581">
                  <c:v>20</c:v>
                </c:pt>
                <c:pt idx="582">
                  <c:v>20</c:v>
                </c:pt>
                <c:pt idx="583">
                  <c:v>20</c:v>
                </c:pt>
                <c:pt idx="584">
                  <c:v>20</c:v>
                </c:pt>
                <c:pt idx="585">
                  <c:v>20</c:v>
                </c:pt>
                <c:pt idx="586">
                  <c:v>20</c:v>
                </c:pt>
                <c:pt idx="587">
                  <c:v>20</c:v>
                </c:pt>
                <c:pt idx="588">
                  <c:v>20</c:v>
                </c:pt>
                <c:pt idx="589">
                  <c:v>20</c:v>
                </c:pt>
                <c:pt idx="590">
                  <c:v>20</c:v>
                </c:pt>
                <c:pt idx="591">
                  <c:v>20</c:v>
                </c:pt>
                <c:pt idx="592">
                  <c:v>20</c:v>
                </c:pt>
                <c:pt idx="593">
                  <c:v>20</c:v>
                </c:pt>
                <c:pt idx="594">
                  <c:v>20</c:v>
                </c:pt>
                <c:pt idx="595">
                  <c:v>20</c:v>
                </c:pt>
                <c:pt idx="596">
                  <c:v>20</c:v>
                </c:pt>
                <c:pt idx="597">
                  <c:v>20</c:v>
                </c:pt>
                <c:pt idx="598">
                  <c:v>20</c:v>
                </c:pt>
                <c:pt idx="599">
                  <c:v>20</c:v>
                </c:pt>
                <c:pt idx="600">
                  <c:v>20</c:v>
                </c:pt>
                <c:pt idx="601">
                  <c:v>20</c:v>
                </c:pt>
                <c:pt idx="602">
                  <c:v>20</c:v>
                </c:pt>
                <c:pt idx="603">
                  <c:v>20</c:v>
                </c:pt>
                <c:pt idx="604">
                  <c:v>20</c:v>
                </c:pt>
                <c:pt idx="605">
                  <c:v>20</c:v>
                </c:pt>
                <c:pt idx="606">
                  <c:v>20</c:v>
                </c:pt>
                <c:pt idx="607">
                  <c:v>20</c:v>
                </c:pt>
                <c:pt idx="608">
                  <c:v>20</c:v>
                </c:pt>
                <c:pt idx="609">
                  <c:v>20</c:v>
                </c:pt>
                <c:pt idx="610">
                  <c:v>20</c:v>
                </c:pt>
                <c:pt idx="611">
                  <c:v>20</c:v>
                </c:pt>
                <c:pt idx="612">
                  <c:v>20</c:v>
                </c:pt>
                <c:pt idx="613">
                  <c:v>20</c:v>
                </c:pt>
                <c:pt idx="614">
                  <c:v>20</c:v>
                </c:pt>
                <c:pt idx="615">
                  <c:v>20</c:v>
                </c:pt>
                <c:pt idx="616">
                  <c:v>20</c:v>
                </c:pt>
                <c:pt idx="617">
                  <c:v>20</c:v>
                </c:pt>
                <c:pt idx="618">
                  <c:v>20</c:v>
                </c:pt>
                <c:pt idx="619">
                  <c:v>20</c:v>
                </c:pt>
                <c:pt idx="620">
                  <c:v>20</c:v>
                </c:pt>
                <c:pt idx="621">
                  <c:v>20</c:v>
                </c:pt>
                <c:pt idx="622">
                  <c:v>20</c:v>
                </c:pt>
                <c:pt idx="623">
                  <c:v>20</c:v>
                </c:pt>
                <c:pt idx="624">
                  <c:v>20</c:v>
                </c:pt>
                <c:pt idx="625">
                  <c:v>20</c:v>
                </c:pt>
                <c:pt idx="626">
                  <c:v>20</c:v>
                </c:pt>
                <c:pt idx="627">
                  <c:v>20</c:v>
                </c:pt>
                <c:pt idx="628">
                  <c:v>20</c:v>
                </c:pt>
                <c:pt idx="629">
                  <c:v>20</c:v>
                </c:pt>
                <c:pt idx="630">
                  <c:v>20</c:v>
                </c:pt>
                <c:pt idx="631">
                  <c:v>20</c:v>
                </c:pt>
                <c:pt idx="632">
                  <c:v>20</c:v>
                </c:pt>
                <c:pt idx="633">
                  <c:v>20</c:v>
                </c:pt>
                <c:pt idx="634">
                  <c:v>20</c:v>
                </c:pt>
                <c:pt idx="635">
                  <c:v>20</c:v>
                </c:pt>
                <c:pt idx="636">
                  <c:v>20</c:v>
                </c:pt>
                <c:pt idx="637">
                  <c:v>20</c:v>
                </c:pt>
                <c:pt idx="638">
                  <c:v>20</c:v>
                </c:pt>
                <c:pt idx="639">
                  <c:v>20</c:v>
                </c:pt>
                <c:pt idx="640">
                  <c:v>20</c:v>
                </c:pt>
                <c:pt idx="641">
                  <c:v>20</c:v>
                </c:pt>
                <c:pt idx="642">
                  <c:v>20</c:v>
                </c:pt>
                <c:pt idx="643">
                  <c:v>20</c:v>
                </c:pt>
                <c:pt idx="644">
                  <c:v>20</c:v>
                </c:pt>
                <c:pt idx="645">
                  <c:v>20</c:v>
                </c:pt>
                <c:pt idx="646">
                  <c:v>20</c:v>
                </c:pt>
                <c:pt idx="647">
                  <c:v>20</c:v>
                </c:pt>
                <c:pt idx="648">
                  <c:v>20</c:v>
                </c:pt>
                <c:pt idx="649">
                  <c:v>20</c:v>
                </c:pt>
                <c:pt idx="650">
                  <c:v>20</c:v>
                </c:pt>
                <c:pt idx="651">
                  <c:v>20</c:v>
                </c:pt>
                <c:pt idx="652">
                  <c:v>20</c:v>
                </c:pt>
                <c:pt idx="653">
                  <c:v>20</c:v>
                </c:pt>
                <c:pt idx="654">
                  <c:v>20</c:v>
                </c:pt>
                <c:pt idx="655">
                  <c:v>20</c:v>
                </c:pt>
                <c:pt idx="656">
                  <c:v>20</c:v>
                </c:pt>
                <c:pt idx="657">
                  <c:v>20</c:v>
                </c:pt>
                <c:pt idx="658">
                  <c:v>20</c:v>
                </c:pt>
                <c:pt idx="659">
                  <c:v>20</c:v>
                </c:pt>
                <c:pt idx="660">
                  <c:v>20</c:v>
                </c:pt>
                <c:pt idx="661">
                  <c:v>20</c:v>
                </c:pt>
                <c:pt idx="662">
                  <c:v>20</c:v>
                </c:pt>
                <c:pt idx="663">
                  <c:v>20</c:v>
                </c:pt>
                <c:pt idx="664">
                  <c:v>20</c:v>
                </c:pt>
                <c:pt idx="665">
                  <c:v>20</c:v>
                </c:pt>
                <c:pt idx="666">
                  <c:v>20</c:v>
                </c:pt>
                <c:pt idx="667">
                  <c:v>20</c:v>
                </c:pt>
                <c:pt idx="668">
                  <c:v>20</c:v>
                </c:pt>
                <c:pt idx="669">
                  <c:v>20</c:v>
                </c:pt>
                <c:pt idx="670">
                  <c:v>20</c:v>
                </c:pt>
                <c:pt idx="671">
                  <c:v>20</c:v>
                </c:pt>
                <c:pt idx="672">
                  <c:v>20</c:v>
                </c:pt>
                <c:pt idx="673">
                  <c:v>20</c:v>
                </c:pt>
                <c:pt idx="674">
                  <c:v>20</c:v>
                </c:pt>
                <c:pt idx="675">
                  <c:v>20</c:v>
                </c:pt>
                <c:pt idx="676">
                  <c:v>20</c:v>
                </c:pt>
                <c:pt idx="677">
                  <c:v>20</c:v>
                </c:pt>
                <c:pt idx="678">
                  <c:v>20</c:v>
                </c:pt>
                <c:pt idx="679">
                  <c:v>20</c:v>
                </c:pt>
                <c:pt idx="680">
                  <c:v>20</c:v>
                </c:pt>
                <c:pt idx="681">
                  <c:v>20</c:v>
                </c:pt>
                <c:pt idx="682">
                  <c:v>20</c:v>
                </c:pt>
                <c:pt idx="683">
                  <c:v>20</c:v>
                </c:pt>
                <c:pt idx="684">
                  <c:v>20</c:v>
                </c:pt>
                <c:pt idx="685">
                  <c:v>20</c:v>
                </c:pt>
                <c:pt idx="686">
                  <c:v>20</c:v>
                </c:pt>
                <c:pt idx="687">
                  <c:v>20</c:v>
                </c:pt>
                <c:pt idx="688">
                  <c:v>20</c:v>
                </c:pt>
                <c:pt idx="689">
                  <c:v>20</c:v>
                </c:pt>
                <c:pt idx="690">
                  <c:v>20</c:v>
                </c:pt>
                <c:pt idx="691">
                  <c:v>20</c:v>
                </c:pt>
                <c:pt idx="692">
                  <c:v>20</c:v>
                </c:pt>
                <c:pt idx="693">
                  <c:v>20</c:v>
                </c:pt>
                <c:pt idx="694">
                  <c:v>20</c:v>
                </c:pt>
                <c:pt idx="695">
                  <c:v>20</c:v>
                </c:pt>
                <c:pt idx="696">
                  <c:v>20</c:v>
                </c:pt>
                <c:pt idx="697">
                  <c:v>20</c:v>
                </c:pt>
                <c:pt idx="698">
                  <c:v>20</c:v>
                </c:pt>
                <c:pt idx="699">
                  <c:v>20</c:v>
                </c:pt>
                <c:pt idx="700">
                  <c:v>20</c:v>
                </c:pt>
                <c:pt idx="701">
                  <c:v>20</c:v>
                </c:pt>
                <c:pt idx="702">
                  <c:v>20</c:v>
                </c:pt>
                <c:pt idx="703">
                  <c:v>20</c:v>
                </c:pt>
                <c:pt idx="704">
                  <c:v>20</c:v>
                </c:pt>
                <c:pt idx="705">
                  <c:v>20</c:v>
                </c:pt>
                <c:pt idx="706">
                  <c:v>20</c:v>
                </c:pt>
                <c:pt idx="707">
                  <c:v>20</c:v>
                </c:pt>
                <c:pt idx="708">
                  <c:v>20</c:v>
                </c:pt>
                <c:pt idx="709">
                  <c:v>20</c:v>
                </c:pt>
                <c:pt idx="710">
                  <c:v>20</c:v>
                </c:pt>
                <c:pt idx="711">
                  <c:v>20</c:v>
                </c:pt>
                <c:pt idx="712">
                  <c:v>20</c:v>
                </c:pt>
                <c:pt idx="713">
                  <c:v>20</c:v>
                </c:pt>
                <c:pt idx="714">
                  <c:v>20</c:v>
                </c:pt>
                <c:pt idx="715">
                  <c:v>20</c:v>
                </c:pt>
                <c:pt idx="716">
                  <c:v>20</c:v>
                </c:pt>
                <c:pt idx="717">
                  <c:v>20</c:v>
                </c:pt>
                <c:pt idx="718">
                  <c:v>20</c:v>
                </c:pt>
                <c:pt idx="719">
                  <c:v>20</c:v>
                </c:pt>
                <c:pt idx="720">
                  <c:v>20</c:v>
                </c:pt>
                <c:pt idx="721">
                  <c:v>20</c:v>
                </c:pt>
                <c:pt idx="722">
                  <c:v>20</c:v>
                </c:pt>
                <c:pt idx="723">
                  <c:v>20</c:v>
                </c:pt>
                <c:pt idx="724">
                  <c:v>20</c:v>
                </c:pt>
                <c:pt idx="725">
                  <c:v>20</c:v>
                </c:pt>
                <c:pt idx="726">
                  <c:v>20</c:v>
                </c:pt>
                <c:pt idx="727">
                  <c:v>20</c:v>
                </c:pt>
                <c:pt idx="728">
                  <c:v>20</c:v>
                </c:pt>
                <c:pt idx="729">
                  <c:v>20</c:v>
                </c:pt>
                <c:pt idx="730">
                  <c:v>20</c:v>
                </c:pt>
                <c:pt idx="731">
                  <c:v>20</c:v>
                </c:pt>
                <c:pt idx="732">
                  <c:v>20</c:v>
                </c:pt>
                <c:pt idx="733">
                  <c:v>20</c:v>
                </c:pt>
                <c:pt idx="734">
                  <c:v>20</c:v>
                </c:pt>
                <c:pt idx="735">
                  <c:v>20</c:v>
                </c:pt>
                <c:pt idx="736">
                  <c:v>20</c:v>
                </c:pt>
                <c:pt idx="737">
                  <c:v>20</c:v>
                </c:pt>
                <c:pt idx="738">
                  <c:v>20</c:v>
                </c:pt>
                <c:pt idx="739">
                  <c:v>20</c:v>
                </c:pt>
                <c:pt idx="740">
                  <c:v>20</c:v>
                </c:pt>
                <c:pt idx="741">
                  <c:v>20</c:v>
                </c:pt>
                <c:pt idx="742">
                  <c:v>20</c:v>
                </c:pt>
                <c:pt idx="743">
                  <c:v>20</c:v>
                </c:pt>
                <c:pt idx="744">
                  <c:v>20</c:v>
                </c:pt>
                <c:pt idx="745">
                  <c:v>20</c:v>
                </c:pt>
                <c:pt idx="746">
                  <c:v>20</c:v>
                </c:pt>
                <c:pt idx="747">
                  <c:v>20</c:v>
                </c:pt>
                <c:pt idx="748">
                  <c:v>20</c:v>
                </c:pt>
                <c:pt idx="749">
                  <c:v>20</c:v>
                </c:pt>
                <c:pt idx="750">
                  <c:v>20</c:v>
                </c:pt>
                <c:pt idx="751">
                  <c:v>20</c:v>
                </c:pt>
                <c:pt idx="752">
                  <c:v>20</c:v>
                </c:pt>
                <c:pt idx="753">
                  <c:v>20</c:v>
                </c:pt>
                <c:pt idx="754">
                  <c:v>20</c:v>
                </c:pt>
                <c:pt idx="755">
                  <c:v>20</c:v>
                </c:pt>
                <c:pt idx="756">
                  <c:v>20</c:v>
                </c:pt>
                <c:pt idx="757">
                  <c:v>20</c:v>
                </c:pt>
                <c:pt idx="758">
                  <c:v>20</c:v>
                </c:pt>
                <c:pt idx="759">
                  <c:v>20</c:v>
                </c:pt>
                <c:pt idx="760">
                  <c:v>20</c:v>
                </c:pt>
                <c:pt idx="761">
                  <c:v>20</c:v>
                </c:pt>
                <c:pt idx="762">
                  <c:v>20</c:v>
                </c:pt>
                <c:pt idx="763">
                  <c:v>20</c:v>
                </c:pt>
                <c:pt idx="764">
                  <c:v>20</c:v>
                </c:pt>
                <c:pt idx="765">
                  <c:v>20</c:v>
                </c:pt>
                <c:pt idx="766">
                  <c:v>20</c:v>
                </c:pt>
                <c:pt idx="767">
                  <c:v>20</c:v>
                </c:pt>
                <c:pt idx="768">
                  <c:v>20</c:v>
                </c:pt>
                <c:pt idx="769">
                  <c:v>20</c:v>
                </c:pt>
                <c:pt idx="770">
                  <c:v>20</c:v>
                </c:pt>
                <c:pt idx="771">
                  <c:v>20</c:v>
                </c:pt>
                <c:pt idx="772">
                  <c:v>20</c:v>
                </c:pt>
                <c:pt idx="773">
                  <c:v>20</c:v>
                </c:pt>
                <c:pt idx="774">
                  <c:v>20</c:v>
                </c:pt>
                <c:pt idx="775">
                  <c:v>20</c:v>
                </c:pt>
                <c:pt idx="776">
                  <c:v>20</c:v>
                </c:pt>
                <c:pt idx="777">
                  <c:v>20</c:v>
                </c:pt>
                <c:pt idx="778">
                  <c:v>20</c:v>
                </c:pt>
                <c:pt idx="779">
                  <c:v>20</c:v>
                </c:pt>
                <c:pt idx="780">
                  <c:v>20</c:v>
                </c:pt>
                <c:pt idx="781">
                  <c:v>20</c:v>
                </c:pt>
                <c:pt idx="782">
                  <c:v>20</c:v>
                </c:pt>
                <c:pt idx="783">
                  <c:v>20</c:v>
                </c:pt>
                <c:pt idx="784">
                  <c:v>20</c:v>
                </c:pt>
                <c:pt idx="785">
                  <c:v>20</c:v>
                </c:pt>
                <c:pt idx="786">
                  <c:v>20</c:v>
                </c:pt>
                <c:pt idx="787">
                  <c:v>20</c:v>
                </c:pt>
                <c:pt idx="788">
                  <c:v>20</c:v>
                </c:pt>
                <c:pt idx="789">
                  <c:v>20</c:v>
                </c:pt>
                <c:pt idx="790">
                  <c:v>20</c:v>
                </c:pt>
                <c:pt idx="791">
                  <c:v>20</c:v>
                </c:pt>
                <c:pt idx="792">
                  <c:v>20</c:v>
                </c:pt>
                <c:pt idx="793">
                  <c:v>20</c:v>
                </c:pt>
                <c:pt idx="794">
                  <c:v>20</c:v>
                </c:pt>
                <c:pt idx="795">
                  <c:v>20</c:v>
                </c:pt>
                <c:pt idx="796">
                  <c:v>20</c:v>
                </c:pt>
                <c:pt idx="797">
                  <c:v>20</c:v>
                </c:pt>
                <c:pt idx="798">
                  <c:v>20</c:v>
                </c:pt>
                <c:pt idx="799">
                  <c:v>20</c:v>
                </c:pt>
                <c:pt idx="800">
                  <c:v>20</c:v>
                </c:pt>
                <c:pt idx="801">
                  <c:v>20</c:v>
                </c:pt>
                <c:pt idx="802">
                  <c:v>20</c:v>
                </c:pt>
                <c:pt idx="803">
                  <c:v>20</c:v>
                </c:pt>
                <c:pt idx="804">
                  <c:v>20</c:v>
                </c:pt>
                <c:pt idx="805">
                  <c:v>20</c:v>
                </c:pt>
                <c:pt idx="806">
                  <c:v>20</c:v>
                </c:pt>
                <c:pt idx="807">
                  <c:v>20</c:v>
                </c:pt>
                <c:pt idx="808">
                  <c:v>20</c:v>
                </c:pt>
                <c:pt idx="809">
                  <c:v>20</c:v>
                </c:pt>
                <c:pt idx="810">
                  <c:v>20</c:v>
                </c:pt>
                <c:pt idx="811">
                  <c:v>20</c:v>
                </c:pt>
                <c:pt idx="812">
                  <c:v>20</c:v>
                </c:pt>
                <c:pt idx="813">
                  <c:v>20</c:v>
                </c:pt>
                <c:pt idx="814">
                  <c:v>20</c:v>
                </c:pt>
                <c:pt idx="815">
                  <c:v>20</c:v>
                </c:pt>
                <c:pt idx="816">
                  <c:v>20</c:v>
                </c:pt>
                <c:pt idx="817">
                  <c:v>20</c:v>
                </c:pt>
                <c:pt idx="818">
                  <c:v>20</c:v>
                </c:pt>
                <c:pt idx="819">
                  <c:v>20</c:v>
                </c:pt>
                <c:pt idx="820">
                  <c:v>20</c:v>
                </c:pt>
                <c:pt idx="821">
                  <c:v>20</c:v>
                </c:pt>
                <c:pt idx="822">
                  <c:v>20</c:v>
                </c:pt>
                <c:pt idx="823">
                  <c:v>20</c:v>
                </c:pt>
                <c:pt idx="824">
                  <c:v>20</c:v>
                </c:pt>
                <c:pt idx="825">
                  <c:v>20</c:v>
                </c:pt>
                <c:pt idx="826">
                  <c:v>20</c:v>
                </c:pt>
                <c:pt idx="827">
                  <c:v>20</c:v>
                </c:pt>
                <c:pt idx="828">
                  <c:v>20</c:v>
                </c:pt>
                <c:pt idx="829">
                  <c:v>20</c:v>
                </c:pt>
                <c:pt idx="830">
                  <c:v>20</c:v>
                </c:pt>
                <c:pt idx="831">
                  <c:v>20</c:v>
                </c:pt>
                <c:pt idx="832">
                  <c:v>20</c:v>
                </c:pt>
                <c:pt idx="833">
                  <c:v>20</c:v>
                </c:pt>
                <c:pt idx="834">
                  <c:v>20</c:v>
                </c:pt>
                <c:pt idx="835">
                  <c:v>20</c:v>
                </c:pt>
                <c:pt idx="836">
                  <c:v>20</c:v>
                </c:pt>
                <c:pt idx="837">
                  <c:v>20</c:v>
                </c:pt>
                <c:pt idx="838">
                  <c:v>20</c:v>
                </c:pt>
                <c:pt idx="839">
                  <c:v>20</c:v>
                </c:pt>
                <c:pt idx="840">
                  <c:v>20</c:v>
                </c:pt>
                <c:pt idx="841">
                  <c:v>20</c:v>
                </c:pt>
                <c:pt idx="842">
                  <c:v>20</c:v>
                </c:pt>
                <c:pt idx="843">
                  <c:v>20</c:v>
                </c:pt>
                <c:pt idx="844">
                  <c:v>20</c:v>
                </c:pt>
                <c:pt idx="845">
                  <c:v>20</c:v>
                </c:pt>
                <c:pt idx="846">
                  <c:v>20</c:v>
                </c:pt>
                <c:pt idx="847">
                  <c:v>20</c:v>
                </c:pt>
                <c:pt idx="848">
                  <c:v>20</c:v>
                </c:pt>
                <c:pt idx="849">
                  <c:v>20</c:v>
                </c:pt>
                <c:pt idx="850">
                  <c:v>20</c:v>
                </c:pt>
                <c:pt idx="851">
                  <c:v>20</c:v>
                </c:pt>
                <c:pt idx="852">
                  <c:v>20</c:v>
                </c:pt>
                <c:pt idx="853">
                  <c:v>20</c:v>
                </c:pt>
                <c:pt idx="854">
                  <c:v>20</c:v>
                </c:pt>
                <c:pt idx="855">
                  <c:v>20</c:v>
                </c:pt>
                <c:pt idx="856">
                  <c:v>20</c:v>
                </c:pt>
                <c:pt idx="857">
                  <c:v>20</c:v>
                </c:pt>
                <c:pt idx="858">
                  <c:v>20</c:v>
                </c:pt>
                <c:pt idx="859">
                  <c:v>20</c:v>
                </c:pt>
                <c:pt idx="860">
                  <c:v>20</c:v>
                </c:pt>
                <c:pt idx="861">
                  <c:v>20</c:v>
                </c:pt>
                <c:pt idx="862">
                  <c:v>20</c:v>
                </c:pt>
                <c:pt idx="863">
                  <c:v>20</c:v>
                </c:pt>
                <c:pt idx="864">
                  <c:v>20</c:v>
                </c:pt>
                <c:pt idx="865">
                  <c:v>20</c:v>
                </c:pt>
                <c:pt idx="866">
                  <c:v>20</c:v>
                </c:pt>
                <c:pt idx="867">
                  <c:v>20</c:v>
                </c:pt>
                <c:pt idx="868">
                  <c:v>20</c:v>
                </c:pt>
                <c:pt idx="869">
                  <c:v>20</c:v>
                </c:pt>
                <c:pt idx="870">
                  <c:v>20</c:v>
                </c:pt>
                <c:pt idx="871">
                  <c:v>20</c:v>
                </c:pt>
                <c:pt idx="872">
                  <c:v>20</c:v>
                </c:pt>
                <c:pt idx="873">
                  <c:v>20</c:v>
                </c:pt>
                <c:pt idx="874">
                  <c:v>20</c:v>
                </c:pt>
                <c:pt idx="875">
                  <c:v>20</c:v>
                </c:pt>
                <c:pt idx="876">
                  <c:v>20</c:v>
                </c:pt>
                <c:pt idx="877">
                  <c:v>20</c:v>
                </c:pt>
                <c:pt idx="878">
                  <c:v>20</c:v>
                </c:pt>
                <c:pt idx="879">
                  <c:v>20</c:v>
                </c:pt>
                <c:pt idx="880">
                  <c:v>20</c:v>
                </c:pt>
                <c:pt idx="881">
                  <c:v>20</c:v>
                </c:pt>
                <c:pt idx="882">
                  <c:v>20</c:v>
                </c:pt>
                <c:pt idx="883">
                  <c:v>20</c:v>
                </c:pt>
                <c:pt idx="884">
                  <c:v>20</c:v>
                </c:pt>
                <c:pt idx="885">
                  <c:v>20</c:v>
                </c:pt>
                <c:pt idx="886">
                  <c:v>20</c:v>
                </c:pt>
                <c:pt idx="887">
                  <c:v>20</c:v>
                </c:pt>
                <c:pt idx="888">
                  <c:v>20</c:v>
                </c:pt>
                <c:pt idx="889">
                  <c:v>20</c:v>
                </c:pt>
                <c:pt idx="890">
                  <c:v>20</c:v>
                </c:pt>
                <c:pt idx="891">
                  <c:v>20</c:v>
                </c:pt>
                <c:pt idx="892">
                  <c:v>20</c:v>
                </c:pt>
                <c:pt idx="893">
                  <c:v>20</c:v>
                </c:pt>
                <c:pt idx="894">
                  <c:v>20</c:v>
                </c:pt>
                <c:pt idx="895">
                  <c:v>20</c:v>
                </c:pt>
                <c:pt idx="896">
                  <c:v>20</c:v>
                </c:pt>
                <c:pt idx="897">
                  <c:v>20</c:v>
                </c:pt>
                <c:pt idx="898">
                  <c:v>20</c:v>
                </c:pt>
                <c:pt idx="899">
                  <c:v>20</c:v>
                </c:pt>
                <c:pt idx="900">
                  <c:v>20</c:v>
                </c:pt>
                <c:pt idx="901">
                  <c:v>20</c:v>
                </c:pt>
                <c:pt idx="902">
                  <c:v>20</c:v>
                </c:pt>
                <c:pt idx="903">
                  <c:v>20</c:v>
                </c:pt>
                <c:pt idx="904">
                  <c:v>20</c:v>
                </c:pt>
                <c:pt idx="905">
                  <c:v>20</c:v>
                </c:pt>
                <c:pt idx="906">
                  <c:v>20</c:v>
                </c:pt>
                <c:pt idx="907">
                  <c:v>20</c:v>
                </c:pt>
                <c:pt idx="908">
                  <c:v>20</c:v>
                </c:pt>
                <c:pt idx="909">
                  <c:v>20</c:v>
                </c:pt>
                <c:pt idx="910">
                  <c:v>20</c:v>
                </c:pt>
                <c:pt idx="911">
                  <c:v>20</c:v>
                </c:pt>
                <c:pt idx="912">
                  <c:v>20</c:v>
                </c:pt>
                <c:pt idx="913">
                  <c:v>20</c:v>
                </c:pt>
                <c:pt idx="914">
                  <c:v>20</c:v>
                </c:pt>
                <c:pt idx="915">
                  <c:v>20</c:v>
                </c:pt>
                <c:pt idx="916">
                  <c:v>20</c:v>
                </c:pt>
                <c:pt idx="917">
                  <c:v>20</c:v>
                </c:pt>
                <c:pt idx="918">
                  <c:v>20</c:v>
                </c:pt>
                <c:pt idx="919">
                  <c:v>20</c:v>
                </c:pt>
                <c:pt idx="920">
                  <c:v>20</c:v>
                </c:pt>
                <c:pt idx="921">
                  <c:v>20</c:v>
                </c:pt>
                <c:pt idx="922">
                  <c:v>20</c:v>
                </c:pt>
                <c:pt idx="923">
                  <c:v>20</c:v>
                </c:pt>
                <c:pt idx="924">
                  <c:v>20</c:v>
                </c:pt>
                <c:pt idx="925">
                  <c:v>20</c:v>
                </c:pt>
                <c:pt idx="926">
                  <c:v>20</c:v>
                </c:pt>
                <c:pt idx="927">
                  <c:v>20</c:v>
                </c:pt>
                <c:pt idx="928">
                  <c:v>20</c:v>
                </c:pt>
                <c:pt idx="929">
                  <c:v>20</c:v>
                </c:pt>
                <c:pt idx="930">
                  <c:v>20</c:v>
                </c:pt>
                <c:pt idx="931">
                  <c:v>20</c:v>
                </c:pt>
                <c:pt idx="932">
                  <c:v>20</c:v>
                </c:pt>
                <c:pt idx="933">
                  <c:v>20</c:v>
                </c:pt>
                <c:pt idx="934">
                  <c:v>20</c:v>
                </c:pt>
                <c:pt idx="935">
                  <c:v>20</c:v>
                </c:pt>
                <c:pt idx="936">
                  <c:v>20</c:v>
                </c:pt>
                <c:pt idx="937">
                  <c:v>20</c:v>
                </c:pt>
                <c:pt idx="938">
                  <c:v>20</c:v>
                </c:pt>
                <c:pt idx="939">
                  <c:v>20</c:v>
                </c:pt>
                <c:pt idx="940">
                  <c:v>20</c:v>
                </c:pt>
                <c:pt idx="941">
                  <c:v>20</c:v>
                </c:pt>
                <c:pt idx="942">
                  <c:v>20</c:v>
                </c:pt>
                <c:pt idx="943">
                  <c:v>20</c:v>
                </c:pt>
                <c:pt idx="944">
                  <c:v>20</c:v>
                </c:pt>
                <c:pt idx="945">
                  <c:v>20</c:v>
                </c:pt>
                <c:pt idx="946">
                  <c:v>20</c:v>
                </c:pt>
                <c:pt idx="947">
                  <c:v>20</c:v>
                </c:pt>
                <c:pt idx="948">
                  <c:v>20</c:v>
                </c:pt>
                <c:pt idx="949">
                  <c:v>20</c:v>
                </c:pt>
                <c:pt idx="950">
                  <c:v>20</c:v>
                </c:pt>
                <c:pt idx="951">
                  <c:v>20</c:v>
                </c:pt>
                <c:pt idx="952">
                  <c:v>20</c:v>
                </c:pt>
                <c:pt idx="953">
                  <c:v>20</c:v>
                </c:pt>
                <c:pt idx="954">
                  <c:v>20</c:v>
                </c:pt>
                <c:pt idx="955">
                  <c:v>20</c:v>
                </c:pt>
                <c:pt idx="956">
                  <c:v>20</c:v>
                </c:pt>
                <c:pt idx="957">
                  <c:v>20</c:v>
                </c:pt>
                <c:pt idx="958">
                  <c:v>20</c:v>
                </c:pt>
                <c:pt idx="959">
                  <c:v>20</c:v>
                </c:pt>
                <c:pt idx="960">
                  <c:v>20</c:v>
                </c:pt>
                <c:pt idx="961">
                  <c:v>20</c:v>
                </c:pt>
                <c:pt idx="962">
                  <c:v>20</c:v>
                </c:pt>
                <c:pt idx="963">
                  <c:v>20</c:v>
                </c:pt>
                <c:pt idx="964">
                  <c:v>20</c:v>
                </c:pt>
                <c:pt idx="965">
                  <c:v>20</c:v>
                </c:pt>
                <c:pt idx="966">
                  <c:v>20</c:v>
                </c:pt>
                <c:pt idx="967">
                  <c:v>20</c:v>
                </c:pt>
                <c:pt idx="968">
                  <c:v>20</c:v>
                </c:pt>
                <c:pt idx="969">
                  <c:v>20</c:v>
                </c:pt>
                <c:pt idx="970">
                  <c:v>20</c:v>
                </c:pt>
                <c:pt idx="971">
                  <c:v>20</c:v>
                </c:pt>
                <c:pt idx="972">
                  <c:v>20</c:v>
                </c:pt>
                <c:pt idx="973">
                  <c:v>20</c:v>
                </c:pt>
                <c:pt idx="974">
                  <c:v>20</c:v>
                </c:pt>
                <c:pt idx="975">
                  <c:v>20</c:v>
                </c:pt>
                <c:pt idx="976">
                  <c:v>20</c:v>
                </c:pt>
                <c:pt idx="977">
                  <c:v>20</c:v>
                </c:pt>
                <c:pt idx="978">
                  <c:v>20</c:v>
                </c:pt>
                <c:pt idx="979">
                  <c:v>20</c:v>
                </c:pt>
                <c:pt idx="980">
                  <c:v>20</c:v>
                </c:pt>
                <c:pt idx="981">
                  <c:v>20</c:v>
                </c:pt>
                <c:pt idx="982">
                  <c:v>20</c:v>
                </c:pt>
                <c:pt idx="983">
                  <c:v>20</c:v>
                </c:pt>
                <c:pt idx="984">
                  <c:v>20</c:v>
                </c:pt>
                <c:pt idx="985">
                  <c:v>20</c:v>
                </c:pt>
                <c:pt idx="986">
                  <c:v>20</c:v>
                </c:pt>
                <c:pt idx="987">
                  <c:v>20</c:v>
                </c:pt>
                <c:pt idx="988">
                  <c:v>20</c:v>
                </c:pt>
                <c:pt idx="989">
                  <c:v>20</c:v>
                </c:pt>
                <c:pt idx="990">
                  <c:v>20</c:v>
                </c:pt>
                <c:pt idx="991">
                  <c:v>20</c:v>
                </c:pt>
                <c:pt idx="992">
                  <c:v>20</c:v>
                </c:pt>
                <c:pt idx="993">
                  <c:v>20</c:v>
                </c:pt>
                <c:pt idx="994">
                  <c:v>20</c:v>
                </c:pt>
                <c:pt idx="995">
                  <c:v>20</c:v>
                </c:pt>
                <c:pt idx="996">
                  <c:v>20</c:v>
                </c:pt>
                <c:pt idx="997">
                  <c:v>20</c:v>
                </c:pt>
                <c:pt idx="998">
                  <c:v>20</c:v>
                </c:pt>
                <c:pt idx="999">
                  <c:v>20</c:v>
                </c:pt>
                <c:pt idx="1000">
                  <c:v>20</c:v>
                </c:pt>
                <c:pt idx="1001">
                  <c:v>20</c:v>
                </c:pt>
                <c:pt idx="1002">
                  <c:v>20</c:v>
                </c:pt>
                <c:pt idx="1003">
                  <c:v>20</c:v>
                </c:pt>
                <c:pt idx="1004">
                  <c:v>20</c:v>
                </c:pt>
                <c:pt idx="1005">
                  <c:v>20</c:v>
                </c:pt>
                <c:pt idx="1006">
                  <c:v>20</c:v>
                </c:pt>
                <c:pt idx="1007">
                  <c:v>20</c:v>
                </c:pt>
                <c:pt idx="1008">
                  <c:v>20</c:v>
                </c:pt>
                <c:pt idx="1009">
                  <c:v>20</c:v>
                </c:pt>
                <c:pt idx="1010">
                  <c:v>20</c:v>
                </c:pt>
                <c:pt idx="1011">
                  <c:v>20</c:v>
                </c:pt>
                <c:pt idx="1012">
                  <c:v>20</c:v>
                </c:pt>
                <c:pt idx="1013">
                  <c:v>20</c:v>
                </c:pt>
                <c:pt idx="1014">
                  <c:v>20</c:v>
                </c:pt>
                <c:pt idx="1015">
                  <c:v>20</c:v>
                </c:pt>
                <c:pt idx="1016">
                  <c:v>20</c:v>
                </c:pt>
                <c:pt idx="1017">
                  <c:v>20</c:v>
                </c:pt>
                <c:pt idx="1018">
                  <c:v>20</c:v>
                </c:pt>
                <c:pt idx="1019">
                  <c:v>20</c:v>
                </c:pt>
                <c:pt idx="1020">
                  <c:v>20</c:v>
                </c:pt>
                <c:pt idx="1021">
                  <c:v>20</c:v>
                </c:pt>
                <c:pt idx="1022">
                  <c:v>20</c:v>
                </c:pt>
                <c:pt idx="1023">
                  <c:v>20</c:v>
                </c:pt>
                <c:pt idx="1024">
                  <c:v>20</c:v>
                </c:pt>
                <c:pt idx="1025">
                  <c:v>20</c:v>
                </c:pt>
                <c:pt idx="1026">
                  <c:v>20</c:v>
                </c:pt>
                <c:pt idx="1027">
                  <c:v>20</c:v>
                </c:pt>
                <c:pt idx="1028">
                  <c:v>20</c:v>
                </c:pt>
                <c:pt idx="1029">
                  <c:v>20</c:v>
                </c:pt>
                <c:pt idx="1030">
                  <c:v>20</c:v>
                </c:pt>
                <c:pt idx="1031">
                  <c:v>20</c:v>
                </c:pt>
                <c:pt idx="1032">
                  <c:v>20</c:v>
                </c:pt>
                <c:pt idx="1033">
                  <c:v>20</c:v>
                </c:pt>
                <c:pt idx="1034">
                  <c:v>20</c:v>
                </c:pt>
                <c:pt idx="1035">
                  <c:v>20</c:v>
                </c:pt>
                <c:pt idx="1036">
                  <c:v>20</c:v>
                </c:pt>
                <c:pt idx="1037">
                  <c:v>20</c:v>
                </c:pt>
                <c:pt idx="1038">
                  <c:v>20</c:v>
                </c:pt>
                <c:pt idx="1039">
                  <c:v>20</c:v>
                </c:pt>
                <c:pt idx="1040">
                  <c:v>20</c:v>
                </c:pt>
                <c:pt idx="1041">
                  <c:v>20</c:v>
                </c:pt>
                <c:pt idx="1042">
                  <c:v>20</c:v>
                </c:pt>
                <c:pt idx="1043">
                  <c:v>20</c:v>
                </c:pt>
                <c:pt idx="1044">
                  <c:v>20</c:v>
                </c:pt>
                <c:pt idx="1045">
                  <c:v>20</c:v>
                </c:pt>
                <c:pt idx="1046">
                  <c:v>20</c:v>
                </c:pt>
                <c:pt idx="1047">
                  <c:v>20</c:v>
                </c:pt>
                <c:pt idx="1048">
                  <c:v>20</c:v>
                </c:pt>
                <c:pt idx="1049">
                  <c:v>20</c:v>
                </c:pt>
                <c:pt idx="1050">
                  <c:v>20</c:v>
                </c:pt>
                <c:pt idx="1051">
                  <c:v>20</c:v>
                </c:pt>
                <c:pt idx="1052">
                  <c:v>20</c:v>
                </c:pt>
                <c:pt idx="1053">
                  <c:v>20</c:v>
                </c:pt>
                <c:pt idx="1054">
                  <c:v>20</c:v>
                </c:pt>
                <c:pt idx="1055">
                  <c:v>20</c:v>
                </c:pt>
                <c:pt idx="1056">
                  <c:v>20</c:v>
                </c:pt>
                <c:pt idx="1057">
                  <c:v>20</c:v>
                </c:pt>
                <c:pt idx="1058">
                  <c:v>20</c:v>
                </c:pt>
                <c:pt idx="1059">
                  <c:v>20</c:v>
                </c:pt>
                <c:pt idx="1060">
                  <c:v>20</c:v>
                </c:pt>
                <c:pt idx="1061">
                  <c:v>20</c:v>
                </c:pt>
                <c:pt idx="1062">
                  <c:v>20</c:v>
                </c:pt>
                <c:pt idx="1063">
                  <c:v>20</c:v>
                </c:pt>
                <c:pt idx="1064">
                  <c:v>20</c:v>
                </c:pt>
                <c:pt idx="1065">
                  <c:v>20</c:v>
                </c:pt>
                <c:pt idx="1066">
                  <c:v>20</c:v>
                </c:pt>
                <c:pt idx="1067">
                  <c:v>20</c:v>
                </c:pt>
                <c:pt idx="1068">
                  <c:v>20</c:v>
                </c:pt>
                <c:pt idx="1069">
                  <c:v>20</c:v>
                </c:pt>
                <c:pt idx="1070">
                  <c:v>20</c:v>
                </c:pt>
                <c:pt idx="1071">
                  <c:v>20</c:v>
                </c:pt>
                <c:pt idx="1072">
                  <c:v>20</c:v>
                </c:pt>
                <c:pt idx="1073">
                  <c:v>20</c:v>
                </c:pt>
                <c:pt idx="1074">
                  <c:v>20</c:v>
                </c:pt>
                <c:pt idx="1075">
                  <c:v>20</c:v>
                </c:pt>
                <c:pt idx="1076">
                  <c:v>20</c:v>
                </c:pt>
                <c:pt idx="1077">
                  <c:v>20</c:v>
                </c:pt>
                <c:pt idx="1078">
                  <c:v>20</c:v>
                </c:pt>
                <c:pt idx="1079">
                  <c:v>20</c:v>
                </c:pt>
                <c:pt idx="1080">
                  <c:v>20</c:v>
                </c:pt>
                <c:pt idx="1081">
                  <c:v>20</c:v>
                </c:pt>
                <c:pt idx="1082">
                  <c:v>20</c:v>
                </c:pt>
                <c:pt idx="1083">
                  <c:v>20</c:v>
                </c:pt>
                <c:pt idx="1084">
                  <c:v>20</c:v>
                </c:pt>
                <c:pt idx="1085">
                  <c:v>20</c:v>
                </c:pt>
                <c:pt idx="1086">
                  <c:v>20</c:v>
                </c:pt>
                <c:pt idx="1087">
                  <c:v>20</c:v>
                </c:pt>
                <c:pt idx="1088">
                  <c:v>20</c:v>
                </c:pt>
                <c:pt idx="1089">
                  <c:v>20</c:v>
                </c:pt>
                <c:pt idx="1090">
                  <c:v>20</c:v>
                </c:pt>
                <c:pt idx="1091">
                  <c:v>20</c:v>
                </c:pt>
                <c:pt idx="1092">
                  <c:v>20</c:v>
                </c:pt>
                <c:pt idx="1093">
                  <c:v>20</c:v>
                </c:pt>
                <c:pt idx="1094">
                  <c:v>20</c:v>
                </c:pt>
                <c:pt idx="1095">
                  <c:v>20</c:v>
                </c:pt>
                <c:pt idx="1096">
                  <c:v>20</c:v>
                </c:pt>
                <c:pt idx="1097">
                  <c:v>20</c:v>
                </c:pt>
                <c:pt idx="1098">
                  <c:v>20</c:v>
                </c:pt>
                <c:pt idx="1099">
                  <c:v>20</c:v>
                </c:pt>
                <c:pt idx="1100">
                  <c:v>20</c:v>
                </c:pt>
                <c:pt idx="1101">
                  <c:v>20</c:v>
                </c:pt>
                <c:pt idx="1102">
                  <c:v>20</c:v>
                </c:pt>
                <c:pt idx="1103">
                  <c:v>20</c:v>
                </c:pt>
                <c:pt idx="1104">
                  <c:v>20</c:v>
                </c:pt>
                <c:pt idx="1105">
                  <c:v>20</c:v>
                </c:pt>
                <c:pt idx="1106">
                  <c:v>20</c:v>
                </c:pt>
                <c:pt idx="1107">
                  <c:v>20</c:v>
                </c:pt>
                <c:pt idx="1108">
                  <c:v>20</c:v>
                </c:pt>
                <c:pt idx="1109">
                  <c:v>20</c:v>
                </c:pt>
                <c:pt idx="1110">
                  <c:v>20</c:v>
                </c:pt>
                <c:pt idx="1111">
                  <c:v>20</c:v>
                </c:pt>
                <c:pt idx="1112">
                  <c:v>20</c:v>
                </c:pt>
                <c:pt idx="1113">
                  <c:v>20</c:v>
                </c:pt>
                <c:pt idx="1114">
                  <c:v>20</c:v>
                </c:pt>
                <c:pt idx="1115">
                  <c:v>20</c:v>
                </c:pt>
                <c:pt idx="1116">
                  <c:v>20</c:v>
                </c:pt>
                <c:pt idx="1117">
                  <c:v>20</c:v>
                </c:pt>
                <c:pt idx="1118">
                  <c:v>20</c:v>
                </c:pt>
                <c:pt idx="1119">
                  <c:v>20</c:v>
                </c:pt>
                <c:pt idx="1120">
                  <c:v>20</c:v>
                </c:pt>
                <c:pt idx="1121">
                  <c:v>20</c:v>
                </c:pt>
                <c:pt idx="1122">
                  <c:v>20</c:v>
                </c:pt>
                <c:pt idx="1123">
                  <c:v>20</c:v>
                </c:pt>
                <c:pt idx="1124">
                  <c:v>20</c:v>
                </c:pt>
                <c:pt idx="1125">
                  <c:v>20</c:v>
                </c:pt>
                <c:pt idx="1126">
                  <c:v>20</c:v>
                </c:pt>
                <c:pt idx="1127">
                  <c:v>20</c:v>
                </c:pt>
                <c:pt idx="1128">
                  <c:v>20</c:v>
                </c:pt>
                <c:pt idx="1129">
                  <c:v>20</c:v>
                </c:pt>
                <c:pt idx="1130">
                  <c:v>20</c:v>
                </c:pt>
                <c:pt idx="1131">
                  <c:v>20</c:v>
                </c:pt>
                <c:pt idx="1132">
                  <c:v>20</c:v>
                </c:pt>
                <c:pt idx="1133">
                  <c:v>20</c:v>
                </c:pt>
                <c:pt idx="1134">
                  <c:v>20</c:v>
                </c:pt>
                <c:pt idx="1135">
                  <c:v>20</c:v>
                </c:pt>
                <c:pt idx="1136">
                  <c:v>20</c:v>
                </c:pt>
                <c:pt idx="1137">
                  <c:v>20</c:v>
                </c:pt>
                <c:pt idx="1138">
                  <c:v>20</c:v>
                </c:pt>
                <c:pt idx="1139">
                  <c:v>20</c:v>
                </c:pt>
                <c:pt idx="1140">
                  <c:v>20</c:v>
                </c:pt>
                <c:pt idx="1141">
                  <c:v>20</c:v>
                </c:pt>
                <c:pt idx="1142">
                  <c:v>20</c:v>
                </c:pt>
                <c:pt idx="1143">
                  <c:v>20</c:v>
                </c:pt>
                <c:pt idx="1144">
                  <c:v>20</c:v>
                </c:pt>
                <c:pt idx="1145">
                  <c:v>20</c:v>
                </c:pt>
                <c:pt idx="1146">
                  <c:v>20</c:v>
                </c:pt>
                <c:pt idx="1147">
                  <c:v>20</c:v>
                </c:pt>
                <c:pt idx="1148">
                  <c:v>20</c:v>
                </c:pt>
                <c:pt idx="1149">
                  <c:v>20</c:v>
                </c:pt>
                <c:pt idx="1150">
                  <c:v>20</c:v>
                </c:pt>
                <c:pt idx="1151">
                  <c:v>20</c:v>
                </c:pt>
                <c:pt idx="1152">
                  <c:v>20</c:v>
                </c:pt>
                <c:pt idx="1153">
                  <c:v>20</c:v>
                </c:pt>
                <c:pt idx="1154">
                  <c:v>20</c:v>
                </c:pt>
                <c:pt idx="1155">
                  <c:v>20</c:v>
                </c:pt>
                <c:pt idx="1156">
                  <c:v>20</c:v>
                </c:pt>
                <c:pt idx="1157">
                  <c:v>20</c:v>
                </c:pt>
                <c:pt idx="1158">
                  <c:v>20</c:v>
                </c:pt>
                <c:pt idx="1159">
                  <c:v>20</c:v>
                </c:pt>
                <c:pt idx="1160">
                  <c:v>20</c:v>
                </c:pt>
                <c:pt idx="1161">
                  <c:v>20</c:v>
                </c:pt>
                <c:pt idx="1162">
                  <c:v>20</c:v>
                </c:pt>
                <c:pt idx="1163">
                  <c:v>20</c:v>
                </c:pt>
                <c:pt idx="1164">
                  <c:v>20</c:v>
                </c:pt>
                <c:pt idx="1165">
                  <c:v>20</c:v>
                </c:pt>
                <c:pt idx="1166">
                  <c:v>20</c:v>
                </c:pt>
                <c:pt idx="1167">
                  <c:v>20</c:v>
                </c:pt>
                <c:pt idx="1168">
                  <c:v>20</c:v>
                </c:pt>
                <c:pt idx="1169">
                  <c:v>20</c:v>
                </c:pt>
                <c:pt idx="1170">
                  <c:v>20</c:v>
                </c:pt>
                <c:pt idx="1171">
                  <c:v>20</c:v>
                </c:pt>
                <c:pt idx="1172">
                  <c:v>20</c:v>
                </c:pt>
                <c:pt idx="1173">
                  <c:v>20</c:v>
                </c:pt>
                <c:pt idx="1174">
                  <c:v>20</c:v>
                </c:pt>
                <c:pt idx="1175">
                  <c:v>20</c:v>
                </c:pt>
                <c:pt idx="1176">
                  <c:v>20</c:v>
                </c:pt>
                <c:pt idx="1177">
                  <c:v>20</c:v>
                </c:pt>
                <c:pt idx="1178">
                  <c:v>20</c:v>
                </c:pt>
                <c:pt idx="1179">
                  <c:v>20</c:v>
                </c:pt>
                <c:pt idx="1180">
                  <c:v>20</c:v>
                </c:pt>
                <c:pt idx="1181">
                  <c:v>20</c:v>
                </c:pt>
                <c:pt idx="1182">
                  <c:v>20</c:v>
                </c:pt>
                <c:pt idx="1183">
                  <c:v>20</c:v>
                </c:pt>
                <c:pt idx="1184">
                  <c:v>20</c:v>
                </c:pt>
                <c:pt idx="1185">
                  <c:v>20</c:v>
                </c:pt>
                <c:pt idx="1186">
                  <c:v>20</c:v>
                </c:pt>
                <c:pt idx="1187">
                  <c:v>20</c:v>
                </c:pt>
                <c:pt idx="1188">
                  <c:v>20</c:v>
                </c:pt>
                <c:pt idx="1189">
                  <c:v>20</c:v>
                </c:pt>
                <c:pt idx="1190">
                  <c:v>20</c:v>
                </c:pt>
                <c:pt idx="1191">
                  <c:v>20</c:v>
                </c:pt>
                <c:pt idx="1192">
                  <c:v>20</c:v>
                </c:pt>
                <c:pt idx="1193">
                  <c:v>20</c:v>
                </c:pt>
                <c:pt idx="1194">
                  <c:v>20</c:v>
                </c:pt>
                <c:pt idx="1195">
                  <c:v>20</c:v>
                </c:pt>
                <c:pt idx="1196">
                  <c:v>20</c:v>
                </c:pt>
                <c:pt idx="1197">
                  <c:v>20</c:v>
                </c:pt>
                <c:pt idx="1198">
                  <c:v>20</c:v>
                </c:pt>
                <c:pt idx="1199">
                  <c:v>20</c:v>
                </c:pt>
                <c:pt idx="1200">
                  <c:v>20</c:v>
                </c:pt>
                <c:pt idx="1201">
                  <c:v>20</c:v>
                </c:pt>
                <c:pt idx="1202">
                  <c:v>20</c:v>
                </c:pt>
                <c:pt idx="1203">
                  <c:v>20</c:v>
                </c:pt>
                <c:pt idx="1204">
                  <c:v>20</c:v>
                </c:pt>
                <c:pt idx="1205">
                  <c:v>20</c:v>
                </c:pt>
                <c:pt idx="1206">
                  <c:v>20</c:v>
                </c:pt>
                <c:pt idx="1207">
                  <c:v>20</c:v>
                </c:pt>
                <c:pt idx="1208">
                  <c:v>20</c:v>
                </c:pt>
                <c:pt idx="1209">
                  <c:v>20</c:v>
                </c:pt>
                <c:pt idx="1210">
                  <c:v>20</c:v>
                </c:pt>
                <c:pt idx="1211">
                  <c:v>20</c:v>
                </c:pt>
                <c:pt idx="1212">
                  <c:v>20</c:v>
                </c:pt>
                <c:pt idx="1213">
                  <c:v>20</c:v>
                </c:pt>
                <c:pt idx="1214">
                  <c:v>20</c:v>
                </c:pt>
                <c:pt idx="1215">
                  <c:v>20</c:v>
                </c:pt>
                <c:pt idx="1216">
                  <c:v>20</c:v>
                </c:pt>
                <c:pt idx="1217">
                  <c:v>20</c:v>
                </c:pt>
                <c:pt idx="1218">
                  <c:v>20</c:v>
                </c:pt>
                <c:pt idx="1219">
                  <c:v>20</c:v>
                </c:pt>
                <c:pt idx="1220">
                  <c:v>20</c:v>
                </c:pt>
                <c:pt idx="1221">
                  <c:v>20</c:v>
                </c:pt>
                <c:pt idx="1222">
                  <c:v>20</c:v>
                </c:pt>
                <c:pt idx="1223">
                  <c:v>20</c:v>
                </c:pt>
                <c:pt idx="1224">
                  <c:v>20</c:v>
                </c:pt>
                <c:pt idx="1225">
                  <c:v>20</c:v>
                </c:pt>
                <c:pt idx="1226">
                  <c:v>20</c:v>
                </c:pt>
                <c:pt idx="1227">
                  <c:v>20</c:v>
                </c:pt>
                <c:pt idx="1228">
                  <c:v>20</c:v>
                </c:pt>
                <c:pt idx="1229">
                  <c:v>20</c:v>
                </c:pt>
                <c:pt idx="1230">
                  <c:v>20</c:v>
                </c:pt>
                <c:pt idx="1231">
                  <c:v>20</c:v>
                </c:pt>
                <c:pt idx="1232">
                  <c:v>20</c:v>
                </c:pt>
                <c:pt idx="1233">
                  <c:v>20</c:v>
                </c:pt>
                <c:pt idx="1234">
                  <c:v>20</c:v>
                </c:pt>
                <c:pt idx="1235">
                  <c:v>20</c:v>
                </c:pt>
                <c:pt idx="1236">
                  <c:v>20</c:v>
                </c:pt>
                <c:pt idx="1237">
                  <c:v>20</c:v>
                </c:pt>
                <c:pt idx="1238">
                  <c:v>20</c:v>
                </c:pt>
                <c:pt idx="1239">
                  <c:v>20</c:v>
                </c:pt>
                <c:pt idx="1240">
                  <c:v>20</c:v>
                </c:pt>
                <c:pt idx="1241">
                  <c:v>20</c:v>
                </c:pt>
                <c:pt idx="1242">
                  <c:v>20</c:v>
                </c:pt>
                <c:pt idx="1243">
                  <c:v>20</c:v>
                </c:pt>
                <c:pt idx="1244">
                  <c:v>20</c:v>
                </c:pt>
                <c:pt idx="1245">
                  <c:v>20</c:v>
                </c:pt>
                <c:pt idx="1246">
                  <c:v>20</c:v>
                </c:pt>
                <c:pt idx="1247">
                  <c:v>20</c:v>
                </c:pt>
                <c:pt idx="1248">
                  <c:v>20</c:v>
                </c:pt>
                <c:pt idx="1249">
                  <c:v>20</c:v>
                </c:pt>
                <c:pt idx="1250">
                  <c:v>20</c:v>
                </c:pt>
                <c:pt idx="1251">
                  <c:v>20</c:v>
                </c:pt>
                <c:pt idx="1252">
                  <c:v>20</c:v>
                </c:pt>
                <c:pt idx="1253">
                  <c:v>20</c:v>
                </c:pt>
                <c:pt idx="1254">
                  <c:v>20</c:v>
                </c:pt>
                <c:pt idx="1255">
                  <c:v>20</c:v>
                </c:pt>
                <c:pt idx="1256">
                  <c:v>20</c:v>
                </c:pt>
                <c:pt idx="1257">
                  <c:v>20</c:v>
                </c:pt>
                <c:pt idx="1258">
                  <c:v>20</c:v>
                </c:pt>
                <c:pt idx="1259">
                  <c:v>20</c:v>
                </c:pt>
                <c:pt idx="1260">
                  <c:v>20</c:v>
                </c:pt>
                <c:pt idx="1261">
                  <c:v>20</c:v>
                </c:pt>
                <c:pt idx="1262">
                  <c:v>20</c:v>
                </c:pt>
                <c:pt idx="1263">
                  <c:v>20</c:v>
                </c:pt>
                <c:pt idx="1264">
                  <c:v>20</c:v>
                </c:pt>
                <c:pt idx="1265">
                  <c:v>20</c:v>
                </c:pt>
                <c:pt idx="1266">
                  <c:v>20</c:v>
                </c:pt>
                <c:pt idx="1267">
                  <c:v>20</c:v>
                </c:pt>
                <c:pt idx="1268">
                  <c:v>20</c:v>
                </c:pt>
                <c:pt idx="1269">
                  <c:v>20</c:v>
                </c:pt>
                <c:pt idx="1270">
                  <c:v>20</c:v>
                </c:pt>
                <c:pt idx="1271">
                  <c:v>20</c:v>
                </c:pt>
                <c:pt idx="1272">
                  <c:v>20</c:v>
                </c:pt>
                <c:pt idx="1273">
                  <c:v>20</c:v>
                </c:pt>
                <c:pt idx="1274">
                  <c:v>20</c:v>
                </c:pt>
                <c:pt idx="1275">
                  <c:v>20</c:v>
                </c:pt>
                <c:pt idx="1276">
                  <c:v>20</c:v>
                </c:pt>
                <c:pt idx="1277">
                  <c:v>20</c:v>
                </c:pt>
                <c:pt idx="1278">
                  <c:v>20</c:v>
                </c:pt>
                <c:pt idx="1279">
                  <c:v>20</c:v>
                </c:pt>
                <c:pt idx="1280">
                  <c:v>20</c:v>
                </c:pt>
                <c:pt idx="1281">
                  <c:v>20</c:v>
                </c:pt>
                <c:pt idx="1282">
                  <c:v>20</c:v>
                </c:pt>
                <c:pt idx="1283">
                  <c:v>20</c:v>
                </c:pt>
                <c:pt idx="1284">
                  <c:v>20</c:v>
                </c:pt>
                <c:pt idx="1285">
                  <c:v>20</c:v>
                </c:pt>
                <c:pt idx="1286">
                  <c:v>20</c:v>
                </c:pt>
                <c:pt idx="1287">
                  <c:v>20</c:v>
                </c:pt>
                <c:pt idx="1288">
                  <c:v>20</c:v>
                </c:pt>
                <c:pt idx="1289">
                  <c:v>20</c:v>
                </c:pt>
                <c:pt idx="1290">
                  <c:v>20</c:v>
                </c:pt>
                <c:pt idx="1291">
                  <c:v>20</c:v>
                </c:pt>
                <c:pt idx="1292">
                  <c:v>20</c:v>
                </c:pt>
                <c:pt idx="1293">
                  <c:v>20</c:v>
                </c:pt>
                <c:pt idx="1294">
                  <c:v>20</c:v>
                </c:pt>
                <c:pt idx="1295">
                  <c:v>20</c:v>
                </c:pt>
                <c:pt idx="1296">
                  <c:v>20</c:v>
                </c:pt>
                <c:pt idx="1297">
                  <c:v>20</c:v>
                </c:pt>
                <c:pt idx="1298">
                  <c:v>20</c:v>
                </c:pt>
                <c:pt idx="1299">
                  <c:v>20</c:v>
                </c:pt>
                <c:pt idx="1300">
                  <c:v>20</c:v>
                </c:pt>
                <c:pt idx="1301">
                  <c:v>20</c:v>
                </c:pt>
                <c:pt idx="1302">
                  <c:v>20</c:v>
                </c:pt>
                <c:pt idx="1303">
                  <c:v>20</c:v>
                </c:pt>
                <c:pt idx="1304">
                  <c:v>20</c:v>
                </c:pt>
                <c:pt idx="1305">
                  <c:v>20</c:v>
                </c:pt>
                <c:pt idx="1306">
                  <c:v>20</c:v>
                </c:pt>
                <c:pt idx="1307">
                  <c:v>20</c:v>
                </c:pt>
                <c:pt idx="1308">
                  <c:v>20</c:v>
                </c:pt>
                <c:pt idx="1309">
                  <c:v>20</c:v>
                </c:pt>
                <c:pt idx="1310">
                  <c:v>20</c:v>
                </c:pt>
                <c:pt idx="1311">
                  <c:v>20</c:v>
                </c:pt>
                <c:pt idx="1312">
                  <c:v>20</c:v>
                </c:pt>
                <c:pt idx="1313">
                  <c:v>20</c:v>
                </c:pt>
                <c:pt idx="1314">
                  <c:v>20</c:v>
                </c:pt>
                <c:pt idx="1315">
                  <c:v>20</c:v>
                </c:pt>
                <c:pt idx="1316">
                  <c:v>20</c:v>
                </c:pt>
                <c:pt idx="1317">
                  <c:v>20</c:v>
                </c:pt>
                <c:pt idx="1318">
                  <c:v>20</c:v>
                </c:pt>
                <c:pt idx="1319">
                  <c:v>20</c:v>
                </c:pt>
                <c:pt idx="1320">
                  <c:v>20</c:v>
                </c:pt>
                <c:pt idx="1321">
                  <c:v>20</c:v>
                </c:pt>
                <c:pt idx="1322">
                  <c:v>20</c:v>
                </c:pt>
                <c:pt idx="1323">
                  <c:v>20</c:v>
                </c:pt>
                <c:pt idx="1324">
                  <c:v>20</c:v>
                </c:pt>
                <c:pt idx="1325">
                  <c:v>20</c:v>
                </c:pt>
                <c:pt idx="1326">
                  <c:v>20</c:v>
                </c:pt>
                <c:pt idx="1327">
                  <c:v>20</c:v>
                </c:pt>
                <c:pt idx="1328">
                  <c:v>20</c:v>
                </c:pt>
                <c:pt idx="1329">
                  <c:v>20</c:v>
                </c:pt>
                <c:pt idx="1330">
                  <c:v>20</c:v>
                </c:pt>
                <c:pt idx="1331">
                  <c:v>20</c:v>
                </c:pt>
                <c:pt idx="1332">
                  <c:v>20</c:v>
                </c:pt>
                <c:pt idx="1333">
                  <c:v>20</c:v>
                </c:pt>
                <c:pt idx="1334">
                  <c:v>20</c:v>
                </c:pt>
                <c:pt idx="1335">
                  <c:v>20</c:v>
                </c:pt>
                <c:pt idx="1336">
                  <c:v>20</c:v>
                </c:pt>
                <c:pt idx="1337">
                  <c:v>20</c:v>
                </c:pt>
                <c:pt idx="1338">
                  <c:v>20</c:v>
                </c:pt>
                <c:pt idx="1339">
                  <c:v>20</c:v>
                </c:pt>
                <c:pt idx="1340">
                  <c:v>20</c:v>
                </c:pt>
                <c:pt idx="1341">
                  <c:v>20</c:v>
                </c:pt>
                <c:pt idx="1342">
                  <c:v>20</c:v>
                </c:pt>
                <c:pt idx="1343">
                  <c:v>20</c:v>
                </c:pt>
                <c:pt idx="1344">
                  <c:v>20</c:v>
                </c:pt>
                <c:pt idx="1345">
                  <c:v>20</c:v>
                </c:pt>
                <c:pt idx="1346">
                  <c:v>20</c:v>
                </c:pt>
                <c:pt idx="1347">
                  <c:v>20</c:v>
                </c:pt>
                <c:pt idx="1348">
                  <c:v>20</c:v>
                </c:pt>
                <c:pt idx="1349">
                  <c:v>20</c:v>
                </c:pt>
                <c:pt idx="1350">
                  <c:v>20</c:v>
                </c:pt>
                <c:pt idx="1351">
                  <c:v>20</c:v>
                </c:pt>
                <c:pt idx="1352">
                  <c:v>20</c:v>
                </c:pt>
                <c:pt idx="1353">
                  <c:v>20</c:v>
                </c:pt>
                <c:pt idx="1354">
                  <c:v>20</c:v>
                </c:pt>
                <c:pt idx="1355">
                  <c:v>20</c:v>
                </c:pt>
                <c:pt idx="1356">
                  <c:v>20</c:v>
                </c:pt>
                <c:pt idx="1357">
                  <c:v>20</c:v>
                </c:pt>
                <c:pt idx="1358">
                  <c:v>20</c:v>
                </c:pt>
                <c:pt idx="1359">
                  <c:v>20</c:v>
                </c:pt>
                <c:pt idx="1360">
                  <c:v>20</c:v>
                </c:pt>
                <c:pt idx="1361">
                  <c:v>20</c:v>
                </c:pt>
                <c:pt idx="1362">
                  <c:v>20</c:v>
                </c:pt>
                <c:pt idx="1363">
                  <c:v>20</c:v>
                </c:pt>
                <c:pt idx="1364">
                  <c:v>20</c:v>
                </c:pt>
                <c:pt idx="1365">
                  <c:v>20</c:v>
                </c:pt>
                <c:pt idx="1366">
                  <c:v>20</c:v>
                </c:pt>
                <c:pt idx="1367">
                  <c:v>20</c:v>
                </c:pt>
                <c:pt idx="1368">
                  <c:v>20</c:v>
                </c:pt>
                <c:pt idx="1369">
                  <c:v>20</c:v>
                </c:pt>
                <c:pt idx="1370">
                  <c:v>20</c:v>
                </c:pt>
                <c:pt idx="1371">
                  <c:v>20</c:v>
                </c:pt>
                <c:pt idx="1372">
                  <c:v>20</c:v>
                </c:pt>
                <c:pt idx="1373">
                  <c:v>20</c:v>
                </c:pt>
                <c:pt idx="1374">
                  <c:v>20</c:v>
                </c:pt>
                <c:pt idx="1375">
                  <c:v>20</c:v>
                </c:pt>
                <c:pt idx="1376">
                  <c:v>20</c:v>
                </c:pt>
                <c:pt idx="1377">
                  <c:v>20</c:v>
                </c:pt>
                <c:pt idx="1378">
                  <c:v>20</c:v>
                </c:pt>
                <c:pt idx="1379">
                  <c:v>20</c:v>
                </c:pt>
                <c:pt idx="1380">
                  <c:v>20</c:v>
                </c:pt>
                <c:pt idx="1381">
                  <c:v>20</c:v>
                </c:pt>
                <c:pt idx="1382">
                  <c:v>20</c:v>
                </c:pt>
                <c:pt idx="1383">
                  <c:v>20</c:v>
                </c:pt>
                <c:pt idx="1384">
                  <c:v>20</c:v>
                </c:pt>
                <c:pt idx="1385">
                  <c:v>20</c:v>
                </c:pt>
                <c:pt idx="1386">
                  <c:v>20</c:v>
                </c:pt>
                <c:pt idx="1387">
                  <c:v>20</c:v>
                </c:pt>
                <c:pt idx="1388">
                  <c:v>20</c:v>
                </c:pt>
                <c:pt idx="1389">
                  <c:v>20</c:v>
                </c:pt>
                <c:pt idx="1390">
                  <c:v>20</c:v>
                </c:pt>
                <c:pt idx="1391">
                  <c:v>20</c:v>
                </c:pt>
                <c:pt idx="1392">
                  <c:v>20</c:v>
                </c:pt>
                <c:pt idx="1393">
                  <c:v>20</c:v>
                </c:pt>
                <c:pt idx="1394">
                  <c:v>20</c:v>
                </c:pt>
                <c:pt idx="1395">
                  <c:v>20</c:v>
                </c:pt>
                <c:pt idx="1396">
                  <c:v>20</c:v>
                </c:pt>
                <c:pt idx="1397">
                  <c:v>20</c:v>
                </c:pt>
                <c:pt idx="1398">
                  <c:v>20</c:v>
                </c:pt>
                <c:pt idx="1399">
                  <c:v>20</c:v>
                </c:pt>
                <c:pt idx="1400">
                  <c:v>20</c:v>
                </c:pt>
                <c:pt idx="1401">
                  <c:v>20</c:v>
                </c:pt>
                <c:pt idx="1402">
                  <c:v>20</c:v>
                </c:pt>
                <c:pt idx="1403">
                  <c:v>20</c:v>
                </c:pt>
                <c:pt idx="1404">
                  <c:v>20</c:v>
                </c:pt>
                <c:pt idx="1405">
                  <c:v>20</c:v>
                </c:pt>
                <c:pt idx="1406">
                  <c:v>20</c:v>
                </c:pt>
                <c:pt idx="1407">
                  <c:v>20</c:v>
                </c:pt>
                <c:pt idx="1408">
                  <c:v>20</c:v>
                </c:pt>
                <c:pt idx="1409">
                  <c:v>20</c:v>
                </c:pt>
                <c:pt idx="1410">
                  <c:v>20</c:v>
                </c:pt>
                <c:pt idx="1411">
                  <c:v>20</c:v>
                </c:pt>
                <c:pt idx="1412">
                  <c:v>20</c:v>
                </c:pt>
                <c:pt idx="1413">
                  <c:v>20</c:v>
                </c:pt>
                <c:pt idx="1414">
                  <c:v>20</c:v>
                </c:pt>
                <c:pt idx="1415">
                  <c:v>20</c:v>
                </c:pt>
                <c:pt idx="1416">
                  <c:v>20</c:v>
                </c:pt>
                <c:pt idx="1417">
                  <c:v>20</c:v>
                </c:pt>
                <c:pt idx="1418">
                  <c:v>20</c:v>
                </c:pt>
                <c:pt idx="1419">
                  <c:v>20</c:v>
                </c:pt>
                <c:pt idx="1420">
                  <c:v>20</c:v>
                </c:pt>
                <c:pt idx="1421">
                  <c:v>20</c:v>
                </c:pt>
                <c:pt idx="1422">
                  <c:v>20</c:v>
                </c:pt>
                <c:pt idx="1423">
                  <c:v>20</c:v>
                </c:pt>
                <c:pt idx="1424">
                  <c:v>20</c:v>
                </c:pt>
                <c:pt idx="1425">
                  <c:v>20</c:v>
                </c:pt>
                <c:pt idx="1426">
                  <c:v>20</c:v>
                </c:pt>
                <c:pt idx="1427">
                  <c:v>20</c:v>
                </c:pt>
                <c:pt idx="1428">
                  <c:v>20</c:v>
                </c:pt>
                <c:pt idx="1429">
                  <c:v>20</c:v>
                </c:pt>
                <c:pt idx="1430">
                  <c:v>20</c:v>
                </c:pt>
                <c:pt idx="1431">
                  <c:v>20</c:v>
                </c:pt>
                <c:pt idx="1432">
                  <c:v>20</c:v>
                </c:pt>
                <c:pt idx="1433">
                  <c:v>20</c:v>
                </c:pt>
                <c:pt idx="1434">
                  <c:v>20</c:v>
                </c:pt>
                <c:pt idx="1435">
                  <c:v>20</c:v>
                </c:pt>
                <c:pt idx="1436">
                  <c:v>20</c:v>
                </c:pt>
                <c:pt idx="1437">
                  <c:v>20</c:v>
                </c:pt>
                <c:pt idx="1438">
                  <c:v>20</c:v>
                </c:pt>
                <c:pt idx="1439">
                  <c:v>20</c:v>
                </c:pt>
                <c:pt idx="1440">
                  <c:v>20</c:v>
                </c:pt>
                <c:pt idx="1441">
                  <c:v>20</c:v>
                </c:pt>
                <c:pt idx="1442">
                  <c:v>20</c:v>
                </c:pt>
                <c:pt idx="1443">
                  <c:v>20</c:v>
                </c:pt>
                <c:pt idx="1444">
                  <c:v>20</c:v>
                </c:pt>
                <c:pt idx="1445">
                  <c:v>20</c:v>
                </c:pt>
                <c:pt idx="1446">
                  <c:v>20</c:v>
                </c:pt>
                <c:pt idx="1447">
                  <c:v>20</c:v>
                </c:pt>
                <c:pt idx="1448">
                  <c:v>20</c:v>
                </c:pt>
                <c:pt idx="1449">
                  <c:v>20</c:v>
                </c:pt>
                <c:pt idx="1450">
                  <c:v>20</c:v>
                </c:pt>
                <c:pt idx="1451">
                  <c:v>20</c:v>
                </c:pt>
                <c:pt idx="1452">
                  <c:v>20</c:v>
                </c:pt>
                <c:pt idx="1453">
                  <c:v>20</c:v>
                </c:pt>
                <c:pt idx="1454">
                  <c:v>20</c:v>
                </c:pt>
                <c:pt idx="1455">
                  <c:v>20</c:v>
                </c:pt>
                <c:pt idx="1456">
                  <c:v>20</c:v>
                </c:pt>
                <c:pt idx="1457">
                  <c:v>20</c:v>
                </c:pt>
                <c:pt idx="1458">
                  <c:v>20</c:v>
                </c:pt>
                <c:pt idx="1459">
                  <c:v>20</c:v>
                </c:pt>
                <c:pt idx="1460">
                  <c:v>20</c:v>
                </c:pt>
                <c:pt idx="1461">
                  <c:v>20</c:v>
                </c:pt>
                <c:pt idx="1462">
                  <c:v>20</c:v>
                </c:pt>
                <c:pt idx="1463">
                  <c:v>20</c:v>
                </c:pt>
                <c:pt idx="1464">
                  <c:v>20</c:v>
                </c:pt>
                <c:pt idx="1465">
                  <c:v>20</c:v>
                </c:pt>
                <c:pt idx="1466">
                  <c:v>20</c:v>
                </c:pt>
                <c:pt idx="1467">
                  <c:v>20</c:v>
                </c:pt>
                <c:pt idx="1468">
                  <c:v>20</c:v>
                </c:pt>
                <c:pt idx="1469">
                  <c:v>20</c:v>
                </c:pt>
                <c:pt idx="1470">
                  <c:v>20</c:v>
                </c:pt>
                <c:pt idx="1471">
                  <c:v>20</c:v>
                </c:pt>
                <c:pt idx="1472">
                  <c:v>20</c:v>
                </c:pt>
                <c:pt idx="1473">
                  <c:v>20</c:v>
                </c:pt>
                <c:pt idx="1474">
                  <c:v>20</c:v>
                </c:pt>
                <c:pt idx="1475">
                  <c:v>20</c:v>
                </c:pt>
                <c:pt idx="1476">
                  <c:v>20</c:v>
                </c:pt>
                <c:pt idx="1477">
                  <c:v>20</c:v>
                </c:pt>
                <c:pt idx="1478">
                  <c:v>20</c:v>
                </c:pt>
                <c:pt idx="1479">
                  <c:v>20</c:v>
                </c:pt>
                <c:pt idx="1480">
                  <c:v>20</c:v>
                </c:pt>
                <c:pt idx="1481">
                  <c:v>20</c:v>
                </c:pt>
                <c:pt idx="1482">
                  <c:v>20</c:v>
                </c:pt>
                <c:pt idx="1483">
                  <c:v>20</c:v>
                </c:pt>
                <c:pt idx="1484">
                  <c:v>20</c:v>
                </c:pt>
                <c:pt idx="1485">
                  <c:v>20</c:v>
                </c:pt>
                <c:pt idx="1486">
                  <c:v>20</c:v>
                </c:pt>
                <c:pt idx="1487">
                  <c:v>20</c:v>
                </c:pt>
                <c:pt idx="1488">
                  <c:v>20</c:v>
                </c:pt>
                <c:pt idx="1489">
                  <c:v>20</c:v>
                </c:pt>
                <c:pt idx="1490">
                  <c:v>20</c:v>
                </c:pt>
                <c:pt idx="1491">
                  <c:v>20</c:v>
                </c:pt>
                <c:pt idx="1492">
                  <c:v>20</c:v>
                </c:pt>
                <c:pt idx="1493">
                  <c:v>20</c:v>
                </c:pt>
                <c:pt idx="1494">
                  <c:v>20</c:v>
                </c:pt>
                <c:pt idx="1495">
                  <c:v>20</c:v>
                </c:pt>
                <c:pt idx="1496">
                  <c:v>20</c:v>
                </c:pt>
                <c:pt idx="1497">
                  <c:v>20</c:v>
                </c:pt>
                <c:pt idx="1498">
                  <c:v>20</c:v>
                </c:pt>
                <c:pt idx="1499">
                  <c:v>20</c:v>
                </c:pt>
                <c:pt idx="1500">
                  <c:v>20</c:v>
                </c:pt>
                <c:pt idx="1501">
                  <c:v>20</c:v>
                </c:pt>
                <c:pt idx="1502">
                  <c:v>20</c:v>
                </c:pt>
                <c:pt idx="1503">
                  <c:v>20</c:v>
                </c:pt>
                <c:pt idx="1504">
                  <c:v>20</c:v>
                </c:pt>
                <c:pt idx="1505">
                  <c:v>20</c:v>
                </c:pt>
                <c:pt idx="1506">
                  <c:v>20</c:v>
                </c:pt>
                <c:pt idx="1507">
                  <c:v>20</c:v>
                </c:pt>
                <c:pt idx="1508">
                  <c:v>20</c:v>
                </c:pt>
                <c:pt idx="1509">
                  <c:v>20</c:v>
                </c:pt>
                <c:pt idx="1510">
                  <c:v>20</c:v>
                </c:pt>
                <c:pt idx="1511">
                  <c:v>20</c:v>
                </c:pt>
                <c:pt idx="1512">
                  <c:v>20</c:v>
                </c:pt>
                <c:pt idx="1513">
                  <c:v>20</c:v>
                </c:pt>
                <c:pt idx="1514">
                  <c:v>20</c:v>
                </c:pt>
                <c:pt idx="1515">
                  <c:v>20</c:v>
                </c:pt>
                <c:pt idx="1516">
                  <c:v>20</c:v>
                </c:pt>
                <c:pt idx="1517">
                  <c:v>20</c:v>
                </c:pt>
                <c:pt idx="1518">
                  <c:v>20</c:v>
                </c:pt>
                <c:pt idx="1519">
                  <c:v>20</c:v>
                </c:pt>
                <c:pt idx="1520">
                  <c:v>20</c:v>
                </c:pt>
                <c:pt idx="1521">
                  <c:v>20</c:v>
                </c:pt>
                <c:pt idx="1522">
                  <c:v>20</c:v>
                </c:pt>
                <c:pt idx="1523">
                  <c:v>20</c:v>
                </c:pt>
                <c:pt idx="1524">
                  <c:v>20</c:v>
                </c:pt>
                <c:pt idx="1525">
                  <c:v>20</c:v>
                </c:pt>
                <c:pt idx="1526">
                  <c:v>20</c:v>
                </c:pt>
                <c:pt idx="1527">
                  <c:v>20</c:v>
                </c:pt>
                <c:pt idx="1528">
                  <c:v>20</c:v>
                </c:pt>
                <c:pt idx="1529">
                  <c:v>20</c:v>
                </c:pt>
                <c:pt idx="1530">
                  <c:v>20</c:v>
                </c:pt>
                <c:pt idx="1531">
                  <c:v>20</c:v>
                </c:pt>
                <c:pt idx="1532">
                  <c:v>20</c:v>
                </c:pt>
                <c:pt idx="1533">
                  <c:v>20</c:v>
                </c:pt>
                <c:pt idx="1534">
                  <c:v>20</c:v>
                </c:pt>
                <c:pt idx="1535">
                  <c:v>20</c:v>
                </c:pt>
                <c:pt idx="1536">
                  <c:v>20</c:v>
                </c:pt>
                <c:pt idx="1537">
                  <c:v>20</c:v>
                </c:pt>
                <c:pt idx="1538">
                  <c:v>20</c:v>
                </c:pt>
                <c:pt idx="1539">
                  <c:v>20</c:v>
                </c:pt>
                <c:pt idx="1540">
                  <c:v>20</c:v>
                </c:pt>
                <c:pt idx="1541">
                  <c:v>20</c:v>
                </c:pt>
                <c:pt idx="1542">
                  <c:v>20</c:v>
                </c:pt>
                <c:pt idx="1543">
                  <c:v>20</c:v>
                </c:pt>
                <c:pt idx="1544">
                  <c:v>20</c:v>
                </c:pt>
                <c:pt idx="1545">
                  <c:v>20</c:v>
                </c:pt>
                <c:pt idx="1546">
                  <c:v>20</c:v>
                </c:pt>
                <c:pt idx="1547">
                  <c:v>20</c:v>
                </c:pt>
                <c:pt idx="1548">
                  <c:v>20</c:v>
                </c:pt>
                <c:pt idx="1549">
                  <c:v>20</c:v>
                </c:pt>
                <c:pt idx="1550">
                  <c:v>20</c:v>
                </c:pt>
                <c:pt idx="1551">
                  <c:v>20</c:v>
                </c:pt>
                <c:pt idx="1552">
                  <c:v>20</c:v>
                </c:pt>
                <c:pt idx="1553">
                  <c:v>20</c:v>
                </c:pt>
                <c:pt idx="1554">
                  <c:v>20</c:v>
                </c:pt>
                <c:pt idx="1555">
                  <c:v>20</c:v>
                </c:pt>
                <c:pt idx="1556">
                  <c:v>20</c:v>
                </c:pt>
                <c:pt idx="1557">
                  <c:v>20</c:v>
                </c:pt>
                <c:pt idx="1558">
                  <c:v>20</c:v>
                </c:pt>
                <c:pt idx="1559">
                  <c:v>20</c:v>
                </c:pt>
                <c:pt idx="1560">
                  <c:v>20</c:v>
                </c:pt>
                <c:pt idx="1561">
                  <c:v>20</c:v>
                </c:pt>
                <c:pt idx="1562">
                  <c:v>20</c:v>
                </c:pt>
                <c:pt idx="1563">
                  <c:v>20</c:v>
                </c:pt>
                <c:pt idx="1564">
                  <c:v>20</c:v>
                </c:pt>
                <c:pt idx="1565">
                  <c:v>20</c:v>
                </c:pt>
                <c:pt idx="1566">
                  <c:v>20</c:v>
                </c:pt>
                <c:pt idx="1567">
                  <c:v>20</c:v>
                </c:pt>
                <c:pt idx="1568">
                  <c:v>20</c:v>
                </c:pt>
                <c:pt idx="1569">
                  <c:v>20</c:v>
                </c:pt>
                <c:pt idx="1570">
                  <c:v>20</c:v>
                </c:pt>
                <c:pt idx="1571">
                  <c:v>20</c:v>
                </c:pt>
                <c:pt idx="1572">
                  <c:v>20</c:v>
                </c:pt>
                <c:pt idx="1573">
                  <c:v>20</c:v>
                </c:pt>
                <c:pt idx="1574">
                  <c:v>20</c:v>
                </c:pt>
                <c:pt idx="1575">
                  <c:v>20</c:v>
                </c:pt>
                <c:pt idx="1576">
                  <c:v>20</c:v>
                </c:pt>
                <c:pt idx="1577">
                  <c:v>20</c:v>
                </c:pt>
                <c:pt idx="1578">
                  <c:v>20</c:v>
                </c:pt>
                <c:pt idx="1579">
                  <c:v>20</c:v>
                </c:pt>
                <c:pt idx="1580">
                  <c:v>20</c:v>
                </c:pt>
                <c:pt idx="1581">
                  <c:v>20</c:v>
                </c:pt>
                <c:pt idx="1582">
                  <c:v>20</c:v>
                </c:pt>
                <c:pt idx="1583">
                  <c:v>20</c:v>
                </c:pt>
                <c:pt idx="1584">
                  <c:v>20</c:v>
                </c:pt>
                <c:pt idx="1585">
                  <c:v>20</c:v>
                </c:pt>
                <c:pt idx="1586">
                  <c:v>20</c:v>
                </c:pt>
                <c:pt idx="1587">
                  <c:v>20</c:v>
                </c:pt>
                <c:pt idx="1588">
                  <c:v>20</c:v>
                </c:pt>
                <c:pt idx="1589">
                  <c:v>20</c:v>
                </c:pt>
                <c:pt idx="1590">
                  <c:v>20</c:v>
                </c:pt>
                <c:pt idx="1591">
                  <c:v>20</c:v>
                </c:pt>
                <c:pt idx="1592">
                  <c:v>20</c:v>
                </c:pt>
                <c:pt idx="1593">
                  <c:v>20</c:v>
                </c:pt>
                <c:pt idx="1594">
                  <c:v>20</c:v>
                </c:pt>
                <c:pt idx="1595">
                  <c:v>20</c:v>
                </c:pt>
                <c:pt idx="1596">
                  <c:v>20</c:v>
                </c:pt>
                <c:pt idx="1597">
                  <c:v>20</c:v>
                </c:pt>
                <c:pt idx="1598">
                  <c:v>20</c:v>
                </c:pt>
                <c:pt idx="1599">
                  <c:v>20</c:v>
                </c:pt>
                <c:pt idx="1600">
                  <c:v>20</c:v>
                </c:pt>
                <c:pt idx="1601">
                  <c:v>20</c:v>
                </c:pt>
                <c:pt idx="1602">
                  <c:v>20</c:v>
                </c:pt>
                <c:pt idx="1603">
                  <c:v>20</c:v>
                </c:pt>
                <c:pt idx="1604">
                  <c:v>20</c:v>
                </c:pt>
                <c:pt idx="1605">
                  <c:v>20</c:v>
                </c:pt>
                <c:pt idx="1606">
                  <c:v>20</c:v>
                </c:pt>
                <c:pt idx="1607">
                  <c:v>20</c:v>
                </c:pt>
                <c:pt idx="1608">
                  <c:v>20</c:v>
                </c:pt>
                <c:pt idx="1609">
                  <c:v>20</c:v>
                </c:pt>
                <c:pt idx="1610">
                  <c:v>20</c:v>
                </c:pt>
                <c:pt idx="1611">
                  <c:v>20</c:v>
                </c:pt>
                <c:pt idx="1612">
                  <c:v>20</c:v>
                </c:pt>
                <c:pt idx="1613">
                  <c:v>20</c:v>
                </c:pt>
                <c:pt idx="1614">
                  <c:v>20</c:v>
                </c:pt>
                <c:pt idx="1615">
                  <c:v>20</c:v>
                </c:pt>
                <c:pt idx="1616">
                  <c:v>20</c:v>
                </c:pt>
                <c:pt idx="1617">
                  <c:v>20</c:v>
                </c:pt>
                <c:pt idx="1618">
                  <c:v>20</c:v>
                </c:pt>
                <c:pt idx="1619">
                  <c:v>20</c:v>
                </c:pt>
                <c:pt idx="1620">
                  <c:v>20</c:v>
                </c:pt>
                <c:pt idx="1621">
                  <c:v>20</c:v>
                </c:pt>
                <c:pt idx="1622">
                  <c:v>20</c:v>
                </c:pt>
                <c:pt idx="1623">
                  <c:v>20</c:v>
                </c:pt>
                <c:pt idx="1624">
                  <c:v>20</c:v>
                </c:pt>
                <c:pt idx="1625">
                  <c:v>20</c:v>
                </c:pt>
                <c:pt idx="1626">
                  <c:v>20</c:v>
                </c:pt>
                <c:pt idx="1627">
                  <c:v>20</c:v>
                </c:pt>
                <c:pt idx="1628">
                  <c:v>20</c:v>
                </c:pt>
                <c:pt idx="1629">
                  <c:v>20</c:v>
                </c:pt>
                <c:pt idx="1630">
                  <c:v>20</c:v>
                </c:pt>
                <c:pt idx="1631">
                  <c:v>20</c:v>
                </c:pt>
                <c:pt idx="1632">
                  <c:v>20</c:v>
                </c:pt>
                <c:pt idx="1633">
                  <c:v>20</c:v>
                </c:pt>
                <c:pt idx="1634">
                  <c:v>20</c:v>
                </c:pt>
                <c:pt idx="1635">
                  <c:v>20</c:v>
                </c:pt>
                <c:pt idx="1636">
                  <c:v>20</c:v>
                </c:pt>
                <c:pt idx="1637">
                  <c:v>20</c:v>
                </c:pt>
                <c:pt idx="1638">
                  <c:v>20</c:v>
                </c:pt>
                <c:pt idx="1639">
                  <c:v>20</c:v>
                </c:pt>
                <c:pt idx="1640">
                  <c:v>20</c:v>
                </c:pt>
                <c:pt idx="1641">
                  <c:v>20</c:v>
                </c:pt>
                <c:pt idx="1642">
                  <c:v>20</c:v>
                </c:pt>
                <c:pt idx="1643">
                  <c:v>20</c:v>
                </c:pt>
                <c:pt idx="1644">
                  <c:v>20</c:v>
                </c:pt>
                <c:pt idx="1645">
                  <c:v>20</c:v>
                </c:pt>
                <c:pt idx="1646">
                  <c:v>20</c:v>
                </c:pt>
                <c:pt idx="1647">
                  <c:v>20</c:v>
                </c:pt>
                <c:pt idx="1648">
                  <c:v>20</c:v>
                </c:pt>
                <c:pt idx="1649">
                  <c:v>20</c:v>
                </c:pt>
                <c:pt idx="1650">
                  <c:v>20</c:v>
                </c:pt>
                <c:pt idx="1651">
                  <c:v>20</c:v>
                </c:pt>
                <c:pt idx="1652">
                  <c:v>20</c:v>
                </c:pt>
                <c:pt idx="1653">
                  <c:v>20</c:v>
                </c:pt>
                <c:pt idx="1654">
                  <c:v>20</c:v>
                </c:pt>
                <c:pt idx="1655">
                  <c:v>20</c:v>
                </c:pt>
                <c:pt idx="1656">
                  <c:v>20</c:v>
                </c:pt>
                <c:pt idx="1657">
                  <c:v>20</c:v>
                </c:pt>
                <c:pt idx="1658">
                  <c:v>20</c:v>
                </c:pt>
                <c:pt idx="1659">
                  <c:v>20</c:v>
                </c:pt>
                <c:pt idx="1660">
                  <c:v>20</c:v>
                </c:pt>
                <c:pt idx="1661">
                  <c:v>20</c:v>
                </c:pt>
                <c:pt idx="1662">
                  <c:v>20</c:v>
                </c:pt>
                <c:pt idx="1663">
                  <c:v>20</c:v>
                </c:pt>
                <c:pt idx="1664">
                  <c:v>20</c:v>
                </c:pt>
                <c:pt idx="1665">
                  <c:v>20</c:v>
                </c:pt>
                <c:pt idx="1666">
                  <c:v>20</c:v>
                </c:pt>
                <c:pt idx="1667">
                  <c:v>20</c:v>
                </c:pt>
                <c:pt idx="1668">
                  <c:v>20</c:v>
                </c:pt>
                <c:pt idx="1669">
                  <c:v>20</c:v>
                </c:pt>
                <c:pt idx="1670">
                  <c:v>20</c:v>
                </c:pt>
                <c:pt idx="1671">
                  <c:v>20</c:v>
                </c:pt>
                <c:pt idx="1672">
                  <c:v>20</c:v>
                </c:pt>
                <c:pt idx="1673">
                  <c:v>20</c:v>
                </c:pt>
                <c:pt idx="1674">
                  <c:v>20</c:v>
                </c:pt>
                <c:pt idx="1675">
                  <c:v>20</c:v>
                </c:pt>
                <c:pt idx="1676">
                  <c:v>20</c:v>
                </c:pt>
                <c:pt idx="1677">
                  <c:v>20</c:v>
                </c:pt>
                <c:pt idx="1678">
                  <c:v>20</c:v>
                </c:pt>
                <c:pt idx="1679">
                  <c:v>20</c:v>
                </c:pt>
                <c:pt idx="1680">
                  <c:v>20</c:v>
                </c:pt>
                <c:pt idx="1681">
                  <c:v>20</c:v>
                </c:pt>
                <c:pt idx="1682">
                  <c:v>20</c:v>
                </c:pt>
                <c:pt idx="1683">
                  <c:v>20</c:v>
                </c:pt>
                <c:pt idx="1684">
                  <c:v>20</c:v>
                </c:pt>
                <c:pt idx="1685">
                  <c:v>20</c:v>
                </c:pt>
                <c:pt idx="1686">
                  <c:v>20</c:v>
                </c:pt>
                <c:pt idx="1687">
                  <c:v>20</c:v>
                </c:pt>
                <c:pt idx="1688">
                  <c:v>20</c:v>
                </c:pt>
                <c:pt idx="1689">
                  <c:v>20</c:v>
                </c:pt>
                <c:pt idx="1690">
                  <c:v>20</c:v>
                </c:pt>
                <c:pt idx="1691">
                  <c:v>20</c:v>
                </c:pt>
                <c:pt idx="1692">
                  <c:v>20</c:v>
                </c:pt>
                <c:pt idx="1693">
                  <c:v>20</c:v>
                </c:pt>
                <c:pt idx="1694">
                  <c:v>20</c:v>
                </c:pt>
                <c:pt idx="1695">
                  <c:v>20</c:v>
                </c:pt>
                <c:pt idx="1696">
                  <c:v>20</c:v>
                </c:pt>
                <c:pt idx="1697">
                  <c:v>20</c:v>
                </c:pt>
                <c:pt idx="1698">
                  <c:v>20</c:v>
                </c:pt>
                <c:pt idx="1699">
                  <c:v>20</c:v>
                </c:pt>
                <c:pt idx="1700">
                  <c:v>20</c:v>
                </c:pt>
                <c:pt idx="1701">
                  <c:v>20</c:v>
                </c:pt>
                <c:pt idx="1702">
                  <c:v>20</c:v>
                </c:pt>
                <c:pt idx="1703">
                  <c:v>20</c:v>
                </c:pt>
                <c:pt idx="1704">
                  <c:v>20</c:v>
                </c:pt>
                <c:pt idx="1705">
                  <c:v>20</c:v>
                </c:pt>
                <c:pt idx="1706">
                  <c:v>20</c:v>
                </c:pt>
                <c:pt idx="1707">
                  <c:v>20</c:v>
                </c:pt>
                <c:pt idx="1708">
                  <c:v>20</c:v>
                </c:pt>
                <c:pt idx="1709">
                  <c:v>20</c:v>
                </c:pt>
                <c:pt idx="1710">
                  <c:v>20</c:v>
                </c:pt>
                <c:pt idx="1711">
                  <c:v>20</c:v>
                </c:pt>
                <c:pt idx="1712">
                  <c:v>20</c:v>
                </c:pt>
                <c:pt idx="1713">
                  <c:v>20</c:v>
                </c:pt>
                <c:pt idx="1714">
                  <c:v>20</c:v>
                </c:pt>
                <c:pt idx="1715">
                  <c:v>20</c:v>
                </c:pt>
                <c:pt idx="1716">
                  <c:v>20</c:v>
                </c:pt>
                <c:pt idx="1717">
                  <c:v>20</c:v>
                </c:pt>
                <c:pt idx="1718">
                  <c:v>20</c:v>
                </c:pt>
                <c:pt idx="1719">
                  <c:v>20</c:v>
                </c:pt>
                <c:pt idx="1720">
                  <c:v>20</c:v>
                </c:pt>
                <c:pt idx="1721">
                  <c:v>20</c:v>
                </c:pt>
                <c:pt idx="1722">
                  <c:v>20</c:v>
                </c:pt>
                <c:pt idx="1723">
                  <c:v>20</c:v>
                </c:pt>
                <c:pt idx="1724">
                  <c:v>20</c:v>
                </c:pt>
                <c:pt idx="1725">
                  <c:v>20</c:v>
                </c:pt>
                <c:pt idx="1726">
                  <c:v>20</c:v>
                </c:pt>
                <c:pt idx="1727">
                  <c:v>20</c:v>
                </c:pt>
                <c:pt idx="1728">
                  <c:v>20</c:v>
                </c:pt>
                <c:pt idx="1729">
                  <c:v>20</c:v>
                </c:pt>
                <c:pt idx="1730">
                  <c:v>20</c:v>
                </c:pt>
                <c:pt idx="1731">
                  <c:v>20</c:v>
                </c:pt>
                <c:pt idx="1732">
                  <c:v>20</c:v>
                </c:pt>
                <c:pt idx="1733">
                  <c:v>20</c:v>
                </c:pt>
                <c:pt idx="1734">
                  <c:v>20</c:v>
                </c:pt>
                <c:pt idx="1735">
                  <c:v>20</c:v>
                </c:pt>
                <c:pt idx="1736">
                  <c:v>20</c:v>
                </c:pt>
                <c:pt idx="1737">
                  <c:v>20</c:v>
                </c:pt>
                <c:pt idx="1738">
                  <c:v>20</c:v>
                </c:pt>
                <c:pt idx="1739">
                  <c:v>20</c:v>
                </c:pt>
                <c:pt idx="1740">
                  <c:v>20</c:v>
                </c:pt>
                <c:pt idx="1741">
                  <c:v>20</c:v>
                </c:pt>
                <c:pt idx="1742">
                  <c:v>20</c:v>
                </c:pt>
                <c:pt idx="1743">
                  <c:v>20</c:v>
                </c:pt>
                <c:pt idx="1744">
                  <c:v>20</c:v>
                </c:pt>
                <c:pt idx="1745">
                  <c:v>20</c:v>
                </c:pt>
                <c:pt idx="1746">
                  <c:v>20</c:v>
                </c:pt>
                <c:pt idx="1747">
                  <c:v>20</c:v>
                </c:pt>
                <c:pt idx="1748">
                  <c:v>20</c:v>
                </c:pt>
                <c:pt idx="1749">
                  <c:v>20</c:v>
                </c:pt>
                <c:pt idx="1750">
                  <c:v>20</c:v>
                </c:pt>
                <c:pt idx="1751">
                  <c:v>20</c:v>
                </c:pt>
                <c:pt idx="1752">
                  <c:v>20</c:v>
                </c:pt>
                <c:pt idx="1753">
                  <c:v>20</c:v>
                </c:pt>
                <c:pt idx="1754">
                  <c:v>20</c:v>
                </c:pt>
                <c:pt idx="1755">
                  <c:v>20</c:v>
                </c:pt>
                <c:pt idx="1756">
                  <c:v>20</c:v>
                </c:pt>
                <c:pt idx="1757">
                  <c:v>20</c:v>
                </c:pt>
                <c:pt idx="1758">
                  <c:v>20</c:v>
                </c:pt>
                <c:pt idx="1759">
                  <c:v>20</c:v>
                </c:pt>
                <c:pt idx="1760">
                  <c:v>20</c:v>
                </c:pt>
                <c:pt idx="1761">
                  <c:v>20</c:v>
                </c:pt>
                <c:pt idx="1762">
                  <c:v>20</c:v>
                </c:pt>
                <c:pt idx="1763">
                  <c:v>20</c:v>
                </c:pt>
                <c:pt idx="1764">
                  <c:v>20</c:v>
                </c:pt>
                <c:pt idx="1765">
                  <c:v>20</c:v>
                </c:pt>
                <c:pt idx="1766">
                  <c:v>20</c:v>
                </c:pt>
                <c:pt idx="1767">
                  <c:v>20</c:v>
                </c:pt>
                <c:pt idx="1768">
                  <c:v>20</c:v>
                </c:pt>
                <c:pt idx="1769">
                  <c:v>20</c:v>
                </c:pt>
                <c:pt idx="1770">
                  <c:v>20</c:v>
                </c:pt>
                <c:pt idx="1771">
                  <c:v>20</c:v>
                </c:pt>
                <c:pt idx="1772">
                  <c:v>20</c:v>
                </c:pt>
                <c:pt idx="1773">
                  <c:v>20</c:v>
                </c:pt>
                <c:pt idx="1774">
                  <c:v>20</c:v>
                </c:pt>
                <c:pt idx="1775">
                  <c:v>20</c:v>
                </c:pt>
                <c:pt idx="1776">
                  <c:v>20</c:v>
                </c:pt>
                <c:pt idx="1777">
                  <c:v>20</c:v>
                </c:pt>
                <c:pt idx="1778">
                  <c:v>20</c:v>
                </c:pt>
                <c:pt idx="1779">
                  <c:v>20</c:v>
                </c:pt>
                <c:pt idx="1780">
                  <c:v>20</c:v>
                </c:pt>
                <c:pt idx="1781">
                  <c:v>20</c:v>
                </c:pt>
                <c:pt idx="1782">
                  <c:v>20</c:v>
                </c:pt>
                <c:pt idx="1783">
                  <c:v>20</c:v>
                </c:pt>
                <c:pt idx="1784">
                  <c:v>20</c:v>
                </c:pt>
                <c:pt idx="1785">
                  <c:v>20</c:v>
                </c:pt>
                <c:pt idx="1786">
                  <c:v>20</c:v>
                </c:pt>
                <c:pt idx="1787">
                  <c:v>20</c:v>
                </c:pt>
                <c:pt idx="1788">
                  <c:v>20</c:v>
                </c:pt>
                <c:pt idx="1789">
                  <c:v>20</c:v>
                </c:pt>
                <c:pt idx="1790">
                  <c:v>20</c:v>
                </c:pt>
                <c:pt idx="1791">
                  <c:v>20</c:v>
                </c:pt>
                <c:pt idx="1792">
                  <c:v>20</c:v>
                </c:pt>
                <c:pt idx="1793">
                  <c:v>20</c:v>
                </c:pt>
                <c:pt idx="1794">
                  <c:v>20</c:v>
                </c:pt>
                <c:pt idx="1795">
                  <c:v>20</c:v>
                </c:pt>
                <c:pt idx="1796">
                  <c:v>20</c:v>
                </c:pt>
                <c:pt idx="1797">
                  <c:v>20</c:v>
                </c:pt>
                <c:pt idx="1798">
                  <c:v>20</c:v>
                </c:pt>
                <c:pt idx="1799">
                  <c:v>20</c:v>
                </c:pt>
                <c:pt idx="1800">
                  <c:v>20</c:v>
                </c:pt>
                <c:pt idx="1801">
                  <c:v>20</c:v>
                </c:pt>
                <c:pt idx="1802">
                  <c:v>20</c:v>
                </c:pt>
                <c:pt idx="1803">
                  <c:v>20</c:v>
                </c:pt>
                <c:pt idx="1804">
                  <c:v>20</c:v>
                </c:pt>
                <c:pt idx="1805">
                  <c:v>20</c:v>
                </c:pt>
                <c:pt idx="1806">
                  <c:v>20</c:v>
                </c:pt>
                <c:pt idx="1807">
                  <c:v>20</c:v>
                </c:pt>
                <c:pt idx="1808">
                  <c:v>20</c:v>
                </c:pt>
                <c:pt idx="1809">
                  <c:v>20</c:v>
                </c:pt>
                <c:pt idx="1810">
                  <c:v>20</c:v>
                </c:pt>
                <c:pt idx="1811">
                  <c:v>20</c:v>
                </c:pt>
                <c:pt idx="1812">
                  <c:v>20</c:v>
                </c:pt>
                <c:pt idx="1813">
                  <c:v>20</c:v>
                </c:pt>
                <c:pt idx="1814">
                  <c:v>20</c:v>
                </c:pt>
                <c:pt idx="1815">
                  <c:v>20</c:v>
                </c:pt>
                <c:pt idx="1816">
                  <c:v>20</c:v>
                </c:pt>
                <c:pt idx="1817">
                  <c:v>20</c:v>
                </c:pt>
                <c:pt idx="1818">
                  <c:v>20</c:v>
                </c:pt>
                <c:pt idx="1819">
                  <c:v>20</c:v>
                </c:pt>
                <c:pt idx="1820">
                  <c:v>20</c:v>
                </c:pt>
                <c:pt idx="1821">
                  <c:v>20</c:v>
                </c:pt>
                <c:pt idx="1822">
                  <c:v>20</c:v>
                </c:pt>
                <c:pt idx="1823">
                  <c:v>20</c:v>
                </c:pt>
                <c:pt idx="1824">
                  <c:v>20</c:v>
                </c:pt>
                <c:pt idx="1825">
                  <c:v>20</c:v>
                </c:pt>
                <c:pt idx="1826">
                  <c:v>20</c:v>
                </c:pt>
                <c:pt idx="1827">
                  <c:v>20</c:v>
                </c:pt>
                <c:pt idx="1828">
                  <c:v>20</c:v>
                </c:pt>
                <c:pt idx="1829">
                  <c:v>20</c:v>
                </c:pt>
                <c:pt idx="1830">
                  <c:v>20</c:v>
                </c:pt>
                <c:pt idx="1831">
                  <c:v>20</c:v>
                </c:pt>
                <c:pt idx="1832">
                  <c:v>20</c:v>
                </c:pt>
                <c:pt idx="1833">
                  <c:v>20</c:v>
                </c:pt>
                <c:pt idx="1834">
                  <c:v>20</c:v>
                </c:pt>
                <c:pt idx="1835">
                  <c:v>20</c:v>
                </c:pt>
                <c:pt idx="1836">
                  <c:v>20</c:v>
                </c:pt>
                <c:pt idx="1837">
                  <c:v>20</c:v>
                </c:pt>
                <c:pt idx="1838">
                  <c:v>20</c:v>
                </c:pt>
                <c:pt idx="1839">
                  <c:v>20</c:v>
                </c:pt>
                <c:pt idx="1840">
                  <c:v>20</c:v>
                </c:pt>
                <c:pt idx="1841">
                  <c:v>20</c:v>
                </c:pt>
                <c:pt idx="1842">
                  <c:v>20</c:v>
                </c:pt>
                <c:pt idx="1843">
                  <c:v>20</c:v>
                </c:pt>
                <c:pt idx="1844">
                  <c:v>20</c:v>
                </c:pt>
                <c:pt idx="1845">
                  <c:v>20</c:v>
                </c:pt>
                <c:pt idx="1846">
                  <c:v>20</c:v>
                </c:pt>
                <c:pt idx="1847">
                  <c:v>20</c:v>
                </c:pt>
                <c:pt idx="1848">
                  <c:v>20</c:v>
                </c:pt>
                <c:pt idx="1849">
                  <c:v>20</c:v>
                </c:pt>
                <c:pt idx="1850">
                  <c:v>20</c:v>
                </c:pt>
                <c:pt idx="1851">
                  <c:v>20</c:v>
                </c:pt>
                <c:pt idx="1852">
                  <c:v>20</c:v>
                </c:pt>
                <c:pt idx="1853">
                  <c:v>20</c:v>
                </c:pt>
                <c:pt idx="1854">
                  <c:v>20</c:v>
                </c:pt>
                <c:pt idx="1855">
                  <c:v>20</c:v>
                </c:pt>
                <c:pt idx="1856">
                  <c:v>20</c:v>
                </c:pt>
                <c:pt idx="1857">
                  <c:v>20</c:v>
                </c:pt>
                <c:pt idx="1858">
                  <c:v>20</c:v>
                </c:pt>
                <c:pt idx="1859">
                  <c:v>20</c:v>
                </c:pt>
                <c:pt idx="1860">
                  <c:v>20</c:v>
                </c:pt>
                <c:pt idx="1861">
                  <c:v>20</c:v>
                </c:pt>
                <c:pt idx="1862">
                  <c:v>20</c:v>
                </c:pt>
                <c:pt idx="1863">
                  <c:v>20</c:v>
                </c:pt>
                <c:pt idx="1864">
                  <c:v>20</c:v>
                </c:pt>
                <c:pt idx="1865">
                  <c:v>20</c:v>
                </c:pt>
                <c:pt idx="1866">
                  <c:v>20</c:v>
                </c:pt>
                <c:pt idx="1867">
                  <c:v>20</c:v>
                </c:pt>
                <c:pt idx="1868">
                  <c:v>20</c:v>
                </c:pt>
                <c:pt idx="1869">
                  <c:v>20</c:v>
                </c:pt>
                <c:pt idx="1870">
                  <c:v>20</c:v>
                </c:pt>
                <c:pt idx="1871">
                  <c:v>20</c:v>
                </c:pt>
                <c:pt idx="1872">
                  <c:v>20</c:v>
                </c:pt>
                <c:pt idx="1873">
                  <c:v>20</c:v>
                </c:pt>
                <c:pt idx="1874">
                  <c:v>20</c:v>
                </c:pt>
                <c:pt idx="1875">
                  <c:v>20</c:v>
                </c:pt>
                <c:pt idx="1876">
                  <c:v>20</c:v>
                </c:pt>
                <c:pt idx="1877">
                  <c:v>20</c:v>
                </c:pt>
                <c:pt idx="1878">
                  <c:v>20</c:v>
                </c:pt>
                <c:pt idx="1879">
                  <c:v>20</c:v>
                </c:pt>
                <c:pt idx="1880">
                  <c:v>20</c:v>
                </c:pt>
                <c:pt idx="1881">
                  <c:v>20</c:v>
                </c:pt>
                <c:pt idx="1882">
                  <c:v>20</c:v>
                </c:pt>
                <c:pt idx="1883">
                  <c:v>20</c:v>
                </c:pt>
                <c:pt idx="1884">
                  <c:v>20</c:v>
                </c:pt>
                <c:pt idx="1885">
                  <c:v>20</c:v>
                </c:pt>
                <c:pt idx="1886">
                  <c:v>20</c:v>
                </c:pt>
                <c:pt idx="1887">
                  <c:v>20</c:v>
                </c:pt>
                <c:pt idx="1888">
                  <c:v>20</c:v>
                </c:pt>
                <c:pt idx="1889">
                  <c:v>20</c:v>
                </c:pt>
                <c:pt idx="1890">
                  <c:v>20</c:v>
                </c:pt>
                <c:pt idx="1891">
                  <c:v>20</c:v>
                </c:pt>
                <c:pt idx="1892">
                  <c:v>20</c:v>
                </c:pt>
                <c:pt idx="1893">
                  <c:v>20</c:v>
                </c:pt>
                <c:pt idx="1894">
                  <c:v>20</c:v>
                </c:pt>
                <c:pt idx="1895">
                  <c:v>20</c:v>
                </c:pt>
                <c:pt idx="1896">
                  <c:v>20</c:v>
                </c:pt>
                <c:pt idx="1897">
                  <c:v>20</c:v>
                </c:pt>
                <c:pt idx="1898">
                  <c:v>20</c:v>
                </c:pt>
                <c:pt idx="1899">
                  <c:v>20</c:v>
                </c:pt>
                <c:pt idx="1900">
                  <c:v>20</c:v>
                </c:pt>
                <c:pt idx="1901">
                  <c:v>20</c:v>
                </c:pt>
                <c:pt idx="1902">
                  <c:v>20</c:v>
                </c:pt>
                <c:pt idx="1903">
                  <c:v>20</c:v>
                </c:pt>
                <c:pt idx="1904">
                  <c:v>20</c:v>
                </c:pt>
                <c:pt idx="1905">
                  <c:v>20</c:v>
                </c:pt>
                <c:pt idx="1906">
                  <c:v>20</c:v>
                </c:pt>
                <c:pt idx="1907">
                  <c:v>20</c:v>
                </c:pt>
                <c:pt idx="1908">
                  <c:v>20</c:v>
                </c:pt>
                <c:pt idx="1909">
                  <c:v>20</c:v>
                </c:pt>
                <c:pt idx="1910">
                  <c:v>20</c:v>
                </c:pt>
                <c:pt idx="1911">
                  <c:v>20</c:v>
                </c:pt>
                <c:pt idx="1912">
                  <c:v>20</c:v>
                </c:pt>
                <c:pt idx="1913">
                  <c:v>20</c:v>
                </c:pt>
                <c:pt idx="1914">
                  <c:v>20</c:v>
                </c:pt>
                <c:pt idx="1915">
                  <c:v>20</c:v>
                </c:pt>
                <c:pt idx="1916">
                  <c:v>20</c:v>
                </c:pt>
                <c:pt idx="1917">
                  <c:v>20</c:v>
                </c:pt>
                <c:pt idx="1918">
                  <c:v>20</c:v>
                </c:pt>
                <c:pt idx="1919">
                  <c:v>20</c:v>
                </c:pt>
                <c:pt idx="1920">
                  <c:v>20</c:v>
                </c:pt>
                <c:pt idx="1921">
                  <c:v>20</c:v>
                </c:pt>
                <c:pt idx="1922">
                  <c:v>20</c:v>
                </c:pt>
                <c:pt idx="1923">
                  <c:v>20</c:v>
                </c:pt>
                <c:pt idx="1924">
                  <c:v>20</c:v>
                </c:pt>
                <c:pt idx="1925">
                  <c:v>20</c:v>
                </c:pt>
                <c:pt idx="1926">
                  <c:v>20</c:v>
                </c:pt>
                <c:pt idx="1927">
                  <c:v>20</c:v>
                </c:pt>
                <c:pt idx="1928">
                  <c:v>20</c:v>
                </c:pt>
                <c:pt idx="1929">
                  <c:v>20</c:v>
                </c:pt>
                <c:pt idx="1930">
                  <c:v>20</c:v>
                </c:pt>
                <c:pt idx="1931">
                  <c:v>20</c:v>
                </c:pt>
                <c:pt idx="1932">
                  <c:v>20</c:v>
                </c:pt>
                <c:pt idx="1933">
                  <c:v>20</c:v>
                </c:pt>
                <c:pt idx="1934">
                  <c:v>20</c:v>
                </c:pt>
                <c:pt idx="1935">
                  <c:v>20</c:v>
                </c:pt>
                <c:pt idx="1936">
                  <c:v>20</c:v>
                </c:pt>
                <c:pt idx="1937">
                  <c:v>20</c:v>
                </c:pt>
                <c:pt idx="1938">
                  <c:v>20</c:v>
                </c:pt>
                <c:pt idx="1939">
                  <c:v>20</c:v>
                </c:pt>
                <c:pt idx="1940">
                  <c:v>20</c:v>
                </c:pt>
                <c:pt idx="1941">
                  <c:v>20</c:v>
                </c:pt>
                <c:pt idx="1942">
                  <c:v>20</c:v>
                </c:pt>
                <c:pt idx="1943">
                  <c:v>20</c:v>
                </c:pt>
                <c:pt idx="1944">
                  <c:v>20</c:v>
                </c:pt>
                <c:pt idx="1945">
                  <c:v>20</c:v>
                </c:pt>
                <c:pt idx="1946">
                  <c:v>20</c:v>
                </c:pt>
                <c:pt idx="1947">
                  <c:v>20</c:v>
                </c:pt>
                <c:pt idx="1948">
                  <c:v>20</c:v>
                </c:pt>
                <c:pt idx="1949">
                  <c:v>20</c:v>
                </c:pt>
                <c:pt idx="1950">
                  <c:v>20</c:v>
                </c:pt>
                <c:pt idx="1951">
                  <c:v>20</c:v>
                </c:pt>
                <c:pt idx="1952">
                  <c:v>20</c:v>
                </c:pt>
                <c:pt idx="1953">
                  <c:v>20</c:v>
                </c:pt>
                <c:pt idx="1954">
                  <c:v>20</c:v>
                </c:pt>
                <c:pt idx="1955">
                  <c:v>20</c:v>
                </c:pt>
                <c:pt idx="1956">
                  <c:v>20</c:v>
                </c:pt>
                <c:pt idx="1957">
                  <c:v>20</c:v>
                </c:pt>
                <c:pt idx="1958">
                  <c:v>20</c:v>
                </c:pt>
                <c:pt idx="1959">
                  <c:v>20</c:v>
                </c:pt>
                <c:pt idx="1960">
                  <c:v>20</c:v>
                </c:pt>
                <c:pt idx="1961">
                  <c:v>20</c:v>
                </c:pt>
                <c:pt idx="1962">
                  <c:v>20</c:v>
                </c:pt>
                <c:pt idx="1963">
                  <c:v>20</c:v>
                </c:pt>
                <c:pt idx="1964">
                  <c:v>20</c:v>
                </c:pt>
                <c:pt idx="1965">
                  <c:v>20</c:v>
                </c:pt>
                <c:pt idx="1966">
                  <c:v>20</c:v>
                </c:pt>
                <c:pt idx="1967">
                  <c:v>20</c:v>
                </c:pt>
                <c:pt idx="1968">
                  <c:v>20</c:v>
                </c:pt>
                <c:pt idx="1969">
                  <c:v>20</c:v>
                </c:pt>
                <c:pt idx="1970">
                  <c:v>20</c:v>
                </c:pt>
                <c:pt idx="1971">
                  <c:v>20</c:v>
                </c:pt>
                <c:pt idx="1972">
                  <c:v>20</c:v>
                </c:pt>
                <c:pt idx="1973">
                  <c:v>20</c:v>
                </c:pt>
                <c:pt idx="1974">
                  <c:v>20</c:v>
                </c:pt>
                <c:pt idx="1975">
                  <c:v>20</c:v>
                </c:pt>
                <c:pt idx="1976">
                  <c:v>20</c:v>
                </c:pt>
                <c:pt idx="1977">
                  <c:v>20</c:v>
                </c:pt>
                <c:pt idx="1978">
                  <c:v>20</c:v>
                </c:pt>
                <c:pt idx="1979">
                  <c:v>20</c:v>
                </c:pt>
                <c:pt idx="1980">
                  <c:v>20</c:v>
                </c:pt>
                <c:pt idx="1981">
                  <c:v>20</c:v>
                </c:pt>
                <c:pt idx="1982">
                  <c:v>20</c:v>
                </c:pt>
                <c:pt idx="1983">
                  <c:v>20</c:v>
                </c:pt>
                <c:pt idx="1984">
                  <c:v>20</c:v>
                </c:pt>
                <c:pt idx="1985">
                  <c:v>20</c:v>
                </c:pt>
                <c:pt idx="1986">
                  <c:v>20</c:v>
                </c:pt>
                <c:pt idx="1987">
                  <c:v>20</c:v>
                </c:pt>
                <c:pt idx="1988">
                  <c:v>20</c:v>
                </c:pt>
                <c:pt idx="1989">
                  <c:v>20</c:v>
                </c:pt>
                <c:pt idx="1990">
                  <c:v>20</c:v>
                </c:pt>
                <c:pt idx="1991">
                  <c:v>20</c:v>
                </c:pt>
                <c:pt idx="1992">
                  <c:v>20</c:v>
                </c:pt>
                <c:pt idx="1993">
                  <c:v>20</c:v>
                </c:pt>
                <c:pt idx="1994">
                  <c:v>20</c:v>
                </c:pt>
                <c:pt idx="1995">
                  <c:v>20</c:v>
                </c:pt>
                <c:pt idx="1996">
                  <c:v>20</c:v>
                </c:pt>
                <c:pt idx="1997">
                  <c:v>20</c:v>
                </c:pt>
                <c:pt idx="1998">
                  <c:v>20</c:v>
                </c:pt>
                <c:pt idx="1999">
                  <c:v>20</c:v>
                </c:pt>
                <c:pt idx="2000">
                  <c:v>20</c:v>
                </c:pt>
                <c:pt idx="2001">
                  <c:v>20</c:v>
                </c:pt>
                <c:pt idx="2002">
                  <c:v>20</c:v>
                </c:pt>
                <c:pt idx="2003">
                  <c:v>20</c:v>
                </c:pt>
                <c:pt idx="2004">
                  <c:v>20</c:v>
                </c:pt>
                <c:pt idx="2005">
                  <c:v>20</c:v>
                </c:pt>
                <c:pt idx="2006">
                  <c:v>20</c:v>
                </c:pt>
                <c:pt idx="2007">
                  <c:v>20</c:v>
                </c:pt>
                <c:pt idx="2008">
                  <c:v>20</c:v>
                </c:pt>
                <c:pt idx="2009">
                  <c:v>20</c:v>
                </c:pt>
                <c:pt idx="2010">
                  <c:v>20</c:v>
                </c:pt>
                <c:pt idx="2011">
                  <c:v>20</c:v>
                </c:pt>
                <c:pt idx="2012">
                  <c:v>20</c:v>
                </c:pt>
                <c:pt idx="2013">
                  <c:v>20</c:v>
                </c:pt>
                <c:pt idx="2014">
                  <c:v>20</c:v>
                </c:pt>
                <c:pt idx="2015">
                  <c:v>20</c:v>
                </c:pt>
                <c:pt idx="2016">
                  <c:v>20</c:v>
                </c:pt>
                <c:pt idx="2017">
                  <c:v>20</c:v>
                </c:pt>
                <c:pt idx="2018">
                  <c:v>20</c:v>
                </c:pt>
                <c:pt idx="2019">
                  <c:v>20</c:v>
                </c:pt>
                <c:pt idx="2020">
                  <c:v>20</c:v>
                </c:pt>
                <c:pt idx="2021">
                  <c:v>20</c:v>
                </c:pt>
                <c:pt idx="2022">
                  <c:v>20</c:v>
                </c:pt>
                <c:pt idx="2023">
                  <c:v>20</c:v>
                </c:pt>
                <c:pt idx="2024">
                  <c:v>20</c:v>
                </c:pt>
                <c:pt idx="2025">
                  <c:v>20</c:v>
                </c:pt>
                <c:pt idx="2026">
                  <c:v>20</c:v>
                </c:pt>
                <c:pt idx="2027">
                  <c:v>20</c:v>
                </c:pt>
                <c:pt idx="2028">
                  <c:v>20</c:v>
                </c:pt>
                <c:pt idx="2029">
                  <c:v>20</c:v>
                </c:pt>
                <c:pt idx="2030">
                  <c:v>20</c:v>
                </c:pt>
                <c:pt idx="2031">
                  <c:v>20</c:v>
                </c:pt>
                <c:pt idx="2032">
                  <c:v>20</c:v>
                </c:pt>
                <c:pt idx="2033">
                  <c:v>20</c:v>
                </c:pt>
                <c:pt idx="2034">
                  <c:v>20</c:v>
                </c:pt>
                <c:pt idx="2035">
                  <c:v>20</c:v>
                </c:pt>
                <c:pt idx="2036">
                  <c:v>20</c:v>
                </c:pt>
                <c:pt idx="2037">
                  <c:v>20</c:v>
                </c:pt>
                <c:pt idx="2038">
                  <c:v>20</c:v>
                </c:pt>
                <c:pt idx="2039">
                  <c:v>20</c:v>
                </c:pt>
                <c:pt idx="2040">
                  <c:v>20</c:v>
                </c:pt>
                <c:pt idx="2041">
                  <c:v>20</c:v>
                </c:pt>
                <c:pt idx="2042">
                  <c:v>20</c:v>
                </c:pt>
                <c:pt idx="2043">
                  <c:v>20</c:v>
                </c:pt>
                <c:pt idx="2044">
                  <c:v>20</c:v>
                </c:pt>
                <c:pt idx="2045">
                  <c:v>20</c:v>
                </c:pt>
                <c:pt idx="2046">
                  <c:v>20</c:v>
                </c:pt>
                <c:pt idx="2047">
                  <c:v>20</c:v>
                </c:pt>
                <c:pt idx="2048">
                  <c:v>20</c:v>
                </c:pt>
                <c:pt idx="2049">
                  <c:v>20</c:v>
                </c:pt>
                <c:pt idx="2050">
                  <c:v>20</c:v>
                </c:pt>
                <c:pt idx="2051">
                  <c:v>20</c:v>
                </c:pt>
                <c:pt idx="2052">
                  <c:v>20</c:v>
                </c:pt>
                <c:pt idx="2053">
                  <c:v>20</c:v>
                </c:pt>
                <c:pt idx="2054">
                  <c:v>20</c:v>
                </c:pt>
                <c:pt idx="2055">
                  <c:v>20</c:v>
                </c:pt>
                <c:pt idx="2056">
                  <c:v>20</c:v>
                </c:pt>
                <c:pt idx="2057">
                  <c:v>20</c:v>
                </c:pt>
                <c:pt idx="2058">
                  <c:v>20</c:v>
                </c:pt>
                <c:pt idx="2059">
                  <c:v>20</c:v>
                </c:pt>
                <c:pt idx="2060">
                  <c:v>20</c:v>
                </c:pt>
                <c:pt idx="2061">
                  <c:v>20</c:v>
                </c:pt>
                <c:pt idx="2062">
                  <c:v>20</c:v>
                </c:pt>
                <c:pt idx="2063">
                  <c:v>20</c:v>
                </c:pt>
                <c:pt idx="2064">
                  <c:v>20</c:v>
                </c:pt>
                <c:pt idx="2065">
                  <c:v>20</c:v>
                </c:pt>
                <c:pt idx="2066">
                  <c:v>20</c:v>
                </c:pt>
                <c:pt idx="2067">
                  <c:v>20</c:v>
                </c:pt>
                <c:pt idx="2068">
                  <c:v>20</c:v>
                </c:pt>
                <c:pt idx="2069">
                  <c:v>20</c:v>
                </c:pt>
                <c:pt idx="2070">
                  <c:v>20</c:v>
                </c:pt>
                <c:pt idx="2071">
                  <c:v>20</c:v>
                </c:pt>
                <c:pt idx="2072">
                  <c:v>20</c:v>
                </c:pt>
                <c:pt idx="2073">
                  <c:v>20</c:v>
                </c:pt>
                <c:pt idx="2074">
                  <c:v>20</c:v>
                </c:pt>
                <c:pt idx="2075">
                  <c:v>20</c:v>
                </c:pt>
                <c:pt idx="2076">
                  <c:v>20</c:v>
                </c:pt>
                <c:pt idx="2077">
                  <c:v>20</c:v>
                </c:pt>
                <c:pt idx="2078">
                  <c:v>20</c:v>
                </c:pt>
                <c:pt idx="2079">
                  <c:v>20</c:v>
                </c:pt>
                <c:pt idx="2080">
                  <c:v>20</c:v>
                </c:pt>
                <c:pt idx="2081">
                  <c:v>20</c:v>
                </c:pt>
                <c:pt idx="2082">
                  <c:v>20</c:v>
                </c:pt>
                <c:pt idx="2083">
                  <c:v>20</c:v>
                </c:pt>
                <c:pt idx="2084">
                  <c:v>20</c:v>
                </c:pt>
                <c:pt idx="2085">
                  <c:v>20</c:v>
                </c:pt>
                <c:pt idx="2086">
                  <c:v>20</c:v>
                </c:pt>
                <c:pt idx="2087">
                  <c:v>20</c:v>
                </c:pt>
                <c:pt idx="2088">
                  <c:v>20</c:v>
                </c:pt>
                <c:pt idx="2089">
                  <c:v>20</c:v>
                </c:pt>
                <c:pt idx="2090">
                  <c:v>20</c:v>
                </c:pt>
                <c:pt idx="2091">
                  <c:v>20</c:v>
                </c:pt>
                <c:pt idx="2092">
                  <c:v>20</c:v>
                </c:pt>
                <c:pt idx="2093">
                  <c:v>20</c:v>
                </c:pt>
                <c:pt idx="2094">
                  <c:v>20</c:v>
                </c:pt>
                <c:pt idx="2095">
                  <c:v>20</c:v>
                </c:pt>
                <c:pt idx="2096">
                  <c:v>20</c:v>
                </c:pt>
                <c:pt idx="2097">
                  <c:v>20</c:v>
                </c:pt>
                <c:pt idx="2098">
                  <c:v>20</c:v>
                </c:pt>
                <c:pt idx="2099">
                  <c:v>20</c:v>
                </c:pt>
                <c:pt idx="2100">
                  <c:v>20</c:v>
                </c:pt>
                <c:pt idx="2101">
                  <c:v>20.133333333333333</c:v>
                </c:pt>
                <c:pt idx="2102">
                  <c:v>20.266666666666666</c:v>
                </c:pt>
                <c:pt idx="2103">
                  <c:v>20.399999999999999</c:v>
                </c:pt>
                <c:pt idx="2104">
                  <c:v>20.533333333333331</c:v>
                </c:pt>
                <c:pt idx="2105">
                  <c:v>20.666666666666664</c:v>
                </c:pt>
                <c:pt idx="2106">
                  <c:v>20.799999999999997</c:v>
                </c:pt>
                <c:pt idx="2107">
                  <c:v>20.93333333333333</c:v>
                </c:pt>
                <c:pt idx="2108">
                  <c:v>21.066666666666663</c:v>
                </c:pt>
                <c:pt idx="2109">
                  <c:v>21.199999999999996</c:v>
                </c:pt>
                <c:pt idx="2110">
                  <c:v>21.333333333333329</c:v>
                </c:pt>
                <c:pt idx="2111">
                  <c:v>21.466666666666661</c:v>
                </c:pt>
                <c:pt idx="2112">
                  <c:v>21.599999999999994</c:v>
                </c:pt>
                <c:pt idx="2113">
                  <c:v>21.733333333333327</c:v>
                </c:pt>
                <c:pt idx="2114">
                  <c:v>21.86666666666666</c:v>
                </c:pt>
                <c:pt idx="2115">
                  <c:v>21.999999999999993</c:v>
                </c:pt>
                <c:pt idx="2116">
                  <c:v>22.133333333333326</c:v>
                </c:pt>
                <c:pt idx="2117">
                  <c:v>22.266666666666659</c:v>
                </c:pt>
                <c:pt idx="2118">
                  <c:v>22.399999999999991</c:v>
                </c:pt>
                <c:pt idx="2119">
                  <c:v>22.533333333333324</c:v>
                </c:pt>
                <c:pt idx="2120">
                  <c:v>22.666666666666657</c:v>
                </c:pt>
                <c:pt idx="2121">
                  <c:v>22.79999999999999</c:v>
                </c:pt>
                <c:pt idx="2122">
                  <c:v>22.933333333333323</c:v>
                </c:pt>
                <c:pt idx="2123">
                  <c:v>23.066666666666656</c:v>
                </c:pt>
                <c:pt idx="2124">
                  <c:v>23.199999999999989</c:v>
                </c:pt>
                <c:pt idx="2125">
                  <c:v>23.333333333333321</c:v>
                </c:pt>
                <c:pt idx="2126">
                  <c:v>23.466666666666654</c:v>
                </c:pt>
                <c:pt idx="2127">
                  <c:v>23.599999999999987</c:v>
                </c:pt>
                <c:pt idx="2128">
                  <c:v>23.73333333333332</c:v>
                </c:pt>
                <c:pt idx="2129">
                  <c:v>23.866666666666653</c:v>
                </c:pt>
                <c:pt idx="2130">
                  <c:v>23.999999999999986</c:v>
                </c:pt>
                <c:pt idx="2131">
                  <c:v>24.133333333333319</c:v>
                </c:pt>
                <c:pt idx="2132">
                  <c:v>24.266666666666652</c:v>
                </c:pt>
                <c:pt idx="2133">
                  <c:v>24.399999999999984</c:v>
                </c:pt>
                <c:pt idx="2134">
                  <c:v>24.533333333333317</c:v>
                </c:pt>
                <c:pt idx="2135">
                  <c:v>24.66666666666665</c:v>
                </c:pt>
                <c:pt idx="2136">
                  <c:v>24.799999999999983</c:v>
                </c:pt>
                <c:pt idx="2137">
                  <c:v>24.933333333333316</c:v>
                </c:pt>
                <c:pt idx="2138">
                  <c:v>25.066666666666649</c:v>
                </c:pt>
                <c:pt idx="2139">
                  <c:v>25.199999999999982</c:v>
                </c:pt>
                <c:pt idx="2140">
                  <c:v>25.333333333333314</c:v>
                </c:pt>
                <c:pt idx="2141">
                  <c:v>25.466666666666647</c:v>
                </c:pt>
                <c:pt idx="2142">
                  <c:v>25.59999999999998</c:v>
                </c:pt>
                <c:pt idx="2143">
                  <c:v>25.733333333333313</c:v>
                </c:pt>
                <c:pt idx="2144">
                  <c:v>25.866666666666646</c:v>
                </c:pt>
                <c:pt idx="2145">
                  <c:v>25.999999999999979</c:v>
                </c:pt>
                <c:pt idx="2146">
                  <c:v>26.133333333333312</c:v>
                </c:pt>
                <c:pt idx="2147">
                  <c:v>26.266666666666644</c:v>
                </c:pt>
                <c:pt idx="2148">
                  <c:v>26.399999999999977</c:v>
                </c:pt>
                <c:pt idx="2149">
                  <c:v>26.53333333333331</c:v>
                </c:pt>
                <c:pt idx="2150">
                  <c:v>26.666666666666643</c:v>
                </c:pt>
                <c:pt idx="2151">
                  <c:v>26.799999999999976</c:v>
                </c:pt>
                <c:pt idx="2152">
                  <c:v>26.933333333333309</c:v>
                </c:pt>
                <c:pt idx="2153">
                  <c:v>27.066666666666642</c:v>
                </c:pt>
                <c:pt idx="2154">
                  <c:v>27.199999999999974</c:v>
                </c:pt>
                <c:pt idx="2155">
                  <c:v>27.333333333333307</c:v>
                </c:pt>
                <c:pt idx="2156">
                  <c:v>27.46666666666664</c:v>
                </c:pt>
                <c:pt idx="2157">
                  <c:v>27.599999999999973</c:v>
                </c:pt>
                <c:pt idx="2158">
                  <c:v>27.733333333333306</c:v>
                </c:pt>
                <c:pt idx="2159">
                  <c:v>27.866666666666639</c:v>
                </c:pt>
                <c:pt idx="2160">
                  <c:v>27.999999999999972</c:v>
                </c:pt>
                <c:pt idx="2161">
                  <c:v>28.133333333333304</c:v>
                </c:pt>
                <c:pt idx="2162">
                  <c:v>28.266666666666637</c:v>
                </c:pt>
                <c:pt idx="2163">
                  <c:v>28.39999999999997</c:v>
                </c:pt>
                <c:pt idx="2164">
                  <c:v>28.533333333333303</c:v>
                </c:pt>
                <c:pt idx="2165">
                  <c:v>28.666666666666636</c:v>
                </c:pt>
                <c:pt idx="2166">
                  <c:v>28.799999999999969</c:v>
                </c:pt>
                <c:pt idx="2167">
                  <c:v>28.933333333333302</c:v>
                </c:pt>
                <c:pt idx="2168">
                  <c:v>29.066666666666634</c:v>
                </c:pt>
                <c:pt idx="2169">
                  <c:v>29.199999999999967</c:v>
                </c:pt>
                <c:pt idx="2170">
                  <c:v>29.3333333333333</c:v>
                </c:pt>
                <c:pt idx="2171">
                  <c:v>29.466666666666633</c:v>
                </c:pt>
                <c:pt idx="2172">
                  <c:v>29.599999999999966</c:v>
                </c:pt>
                <c:pt idx="2173">
                  <c:v>29.733333333333299</c:v>
                </c:pt>
                <c:pt idx="2174">
                  <c:v>29.866666666666632</c:v>
                </c:pt>
                <c:pt idx="2175">
                  <c:v>29.999999999999964</c:v>
                </c:pt>
                <c:pt idx="2176">
                  <c:v>30.133333333333297</c:v>
                </c:pt>
                <c:pt idx="2177">
                  <c:v>30.26666666666663</c:v>
                </c:pt>
                <c:pt idx="2178">
                  <c:v>30.399999999999963</c:v>
                </c:pt>
                <c:pt idx="2179">
                  <c:v>30.533333333333296</c:v>
                </c:pt>
                <c:pt idx="2180">
                  <c:v>30.666666666666629</c:v>
                </c:pt>
                <c:pt idx="2181">
                  <c:v>30.799999999999962</c:v>
                </c:pt>
                <c:pt idx="2182">
                  <c:v>30.933333333333294</c:v>
                </c:pt>
                <c:pt idx="2183">
                  <c:v>31.066666666666627</c:v>
                </c:pt>
                <c:pt idx="2184">
                  <c:v>31.19999999999996</c:v>
                </c:pt>
                <c:pt idx="2185">
                  <c:v>31.333333333333293</c:v>
                </c:pt>
                <c:pt idx="2186">
                  <c:v>31.466666666666626</c:v>
                </c:pt>
                <c:pt idx="2187">
                  <c:v>31.599999999999959</c:v>
                </c:pt>
                <c:pt idx="2188">
                  <c:v>31.733333333333292</c:v>
                </c:pt>
                <c:pt idx="2189">
                  <c:v>31.866666666666625</c:v>
                </c:pt>
                <c:pt idx="2190">
                  <c:v>31.999999999999957</c:v>
                </c:pt>
                <c:pt idx="2191">
                  <c:v>32.13333333333329</c:v>
                </c:pt>
                <c:pt idx="2192">
                  <c:v>32.266666666666623</c:v>
                </c:pt>
                <c:pt idx="2193">
                  <c:v>32.399999999999956</c:v>
                </c:pt>
                <c:pt idx="2194">
                  <c:v>32.533333333333289</c:v>
                </c:pt>
                <c:pt idx="2195">
                  <c:v>32.666666666666622</c:v>
                </c:pt>
                <c:pt idx="2196">
                  <c:v>32.799999999999955</c:v>
                </c:pt>
                <c:pt idx="2197">
                  <c:v>32.933333333333287</c:v>
                </c:pt>
                <c:pt idx="2198">
                  <c:v>33.06666666666662</c:v>
                </c:pt>
                <c:pt idx="2199">
                  <c:v>33.199999999999953</c:v>
                </c:pt>
                <c:pt idx="2200">
                  <c:v>33.333333333333286</c:v>
                </c:pt>
                <c:pt idx="2201">
                  <c:v>33.466666666666619</c:v>
                </c:pt>
                <c:pt idx="2202">
                  <c:v>33.599999999999952</c:v>
                </c:pt>
                <c:pt idx="2203">
                  <c:v>33.733333333333285</c:v>
                </c:pt>
                <c:pt idx="2204">
                  <c:v>33.866666666666617</c:v>
                </c:pt>
                <c:pt idx="2205">
                  <c:v>33.99999999999995</c:v>
                </c:pt>
                <c:pt idx="2206">
                  <c:v>34.133333333333283</c:v>
                </c:pt>
                <c:pt idx="2207">
                  <c:v>34.266666666666616</c:v>
                </c:pt>
                <c:pt idx="2208">
                  <c:v>34.399999999999949</c:v>
                </c:pt>
                <c:pt idx="2209">
                  <c:v>34.533333333333282</c:v>
                </c:pt>
                <c:pt idx="2210">
                  <c:v>34.666666666666615</c:v>
                </c:pt>
                <c:pt idx="2211">
                  <c:v>34.799999999999947</c:v>
                </c:pt>
                <c:pt idx="2212">
                  <c:v>34.93333333333328</c:v>
                </c:pt>
                <c:pt idx="2213">
                  <c:v>35.066666666666613</c:v>
                </c:pt>
                <c:pt idx="2214">
                  <c:v>35.199999999999946</c:v>
                </c:pt>
                <c:pt idx="2215">
                  <c:v>35.333333333333279</c:v>
                </c:pt>
                <c:pt idx="2216">
                  <c:v>35.466666666666612</c:v>
                </c:pt>
                <c:pt idx="2217">
                  <c:v>35.599999999999945</c:v>
                </c:pt>
                <c:pt idx="2218">
                  <c:v>35.733333333333277</c:v>
                </c:pt>
                <c:pt idx="2219">
                  <c:v>35.86666666666661</c:v>
                </c:pt>
                <c:pt idx="2220">
                  <c:v>35.999999999999943</c:v>
                </c:pt>
                <c:pt idx="2221">
                  <c:v>36.133333333333276</c:v>
                </c:pt>
                <c:pt idx="2222">
                  <c:v>36.266666666666609</c:v>
                </c:pt>
                <c:pt idx="2223">
                  <c:v>36.399999999999942</c:v>
                </c:pt>
                <c:pt idx="2224">
                  <c:v>36.533333333333275</c:v>
                </c:pt>
                <c:pt idx="2225">
                  <c:v>36.666666666666607</c:v>
                </c:pt>
                <c:pt idx="2226">
                  <c:v>36.79999999999994</c:v>
                </c:pt>
                <c:pt idx="2227">
                  <c:v>36.933333333333273</c:v>
                </c:pt>
                <c:pt idx="2228">
                  <c:v>37.066666666666606</c:v>
                </c:pt>
                <c:pt idx="2229">
                  <c:v>37.199999999999939</c:v>
                </c:pt>
                <c:pt idx="2230">
                  <c:v>37.333333333333272</c:v>
                </c:pt>
                <c:pt idx="2231">
                  <c:v>37.466666666666605</c:v>
                </c:pt>
                <c:pt idx="2232">
                  <c:v>37.599999999999937</c:v>
                </c:pt>
                <c:pt idx="2233">
                  <c:v>37.73333333333327</c:v>
                </c:pt>
                <c:pt idx="2234">
                  <c:v>37.866666666666603</c:v>
                </c:pt>
                <c:pt idx="2235">
                  <c:v>37.999999999999936</c:v>
                </c:pt>
                <c:pt idx="2236">
                  <c:v>38.133333333333269</c:v>
                </c:pt>
                <c:pt idx="2237">
                  <c:v>38.266666666666602</c:v>
                </c:pt>
                <c:pt idx="2238">
                  <c:v>38.399999999999935</c:v>
                </c:pt>
                <c:pt idx="2239">
                  <c:v>38.533333333333267</c:v>
                </c:pt>
                <c:pt idx="2240">
                  <c:v>38.6666666666666</c:v>
                </c:pt>
                <c:pt idx="2241">
                  <c:v>38.799999999999933</c:v>
                </c:pt>
                <c:pt idx="2242">
                  <c:v>38.933333333333266</c:v>
                </c:pt>
                <c:pt idx="2243">
                  <c:v>39.066666666666599</c:v>
                </c:pt>
                <c:pt idx="2244">
                  <c:v>39.199999999999932</c:v>
                </c:pt>
                <c:pt idx="2245">
                  <c:v>39.333333333333265</c:v>
                </c:pt>
                <c:pt idx="2246">
                  <c:v>39.466666666666598</c:v>
                </c:pt>
                <c:pt idx="2247">
                  <c:v>39.59999999999993</c:v>
                </c:pt>
                <c:pt idx="2248">
                  <c:v>39.733333333333263</c:v>
                </c:pt>
                <c:pt idx="2249">
                  <c:v>39.866666666666596</c:v>
                </c:pt>
                <c:pt idx="2250">
                  <c:v>39.999999999999929</c:v>
                </c:pt>
                <c:pt idx="2251">
                  <c:v>40.133333333333262</c:v>
                </c:pt>
                <c:pt idx="2252">
                  <c:v>40.266666666666595</c:v>
                </c:pt>
                <c:pt idx="2253">
                  <c:v>40.399999999999928</c:v>
                </c:pt>
                <c:pt idx="2254">
                  <c:v>40.53333333333326</c:v>
                </c:pt>
                <c:pt idx="2255">
                  <c:v>40.666666666666593</c:v>
                </c:pt>
                <c:pt idx="2256">
                  <c:v>40.799999999999926</c:v>
                </c:pt>
                <c:pt idx="2257">
                  <c:v>40.933333333333259</c:v>
                </c:pt>
                <c:pt idx="2258">
                  <c:v>41.066666666666592</c:v>
                </c:pt>
                <c:pt idx="2259">
                  <c:v>41.199999999999925</c:v>
                </c:pt>
                <c:pt idx="2260">
                  <c:v>41.333333333333258</c:v>
                </c:pt>
                <c:pt idx="2261">
                  <c:v>41.46666666666659</c:v>
                </c:pt>
                <c:pt idx="2262">
                  <c:v>41.599999999999923</c:v>
                </c:pt>
                <c:pt idx="2263">
                  <c:v>41.733333333333256</c:v>
                </c:pt>
                <c:pt idx="2264">
                  <c:v>41.866666666666589</c:v>
                </c:pt>
                <c:pt idx="2265">
                  <c:v>41.999999999999922</c:v>
                </c:pt>
                <c:pt idx="2266">
                  <c:v>42.133333333333255</c:v>
                </c:pt>
                <c:pt idx="2267">
                  <c:v>42.266666666666588</c:v>
                </c:pt>
                <c:pt idx="2268">
                  <c:v>42.39999999999992</c:v>
                </c:pt>
                <c:pt idx="2269">
                  <c:v>42.533333333333253</c:v>
                </c:pt>
                <c:pt idx="2270">
                  <c:v>42.666666666666586</c:v>
                </c:pt>
                <c:pt idx="2271">
                  <c:v>42.799999999999919</c:v>
                </c:pt>
                <c:pt idx="2272">
                  <c:v>42.933333333333252</c:v>
                </c:pt>
                <c:pt idx="2273">
                  <c:v>43.066666666666585</c:v>
                </c:pt>
                <c:pt idx="2274">
                  <c:v>43.199999999999918</c:v>
                </c:pt>
                <c:pt idx="2275">
                  <c:v>43.33333333333325</c:v>
                </c:pt>
                <c:pt idx="2276">
                  <c:v>43.466666666666583</c:v>
                </c:pt>
                <c:pt idx="2277">
                  <c:v>43.599999999999916</c:v>
                </c:pt>
                <c:pt idx="2278">
                  <c:v>43.733333333333249</c:v>
                </c:pt>
                <c:pt idx="2279">
                  <c:v>43.866666666666582</c:v>
                </c:pt>
                <c:pt idx="2280">
                  <c:v>43.999999999999915</c:v>
                </c:pt>
                <c:pt idx="2281">
                  <c:v>44.133333333333248</c:v>
                </c:pt>
                <c:pt idx="2282">
                  <c:v>44.26666666666658</c:v>
                </c:pt>
                <c:pt idx="2283">
                  <c:v>44.399999999999913</c:v>
                </c:pt>
                <c:pt idx="2284">
                  <c:v>44.533333333333246</c:v>
                </c:pt>
                <c:pt idx="2285">
                  <c:v>44.666666666666579</c:v>
                </c:pt>
                <c:pt idx="2286">
                  <c:v>44.799999999999912</c:v>
                </c:pt>
                <c:pt idx="2287">
                  <c:v>44.933333333333245</c:v>
                </c:pt>
                <c:pt idx="2288">
                  <c:v>45.066666666666578</c:v>
                </c:pt>
                <c:pt idx="2289">
                  <c:v>45.19999999999991</c:v>
                </c:pt>
                <c:pt idx="2290">
                  <c:v>45.333333333333243</c:v>
                </c:pt>
                <c:pt idx="2291">
                  <c:v>45.466666666666576</c:v>
                </c:pt>
                <c:pt idx="2292">
                  <c:v>45.599999999999909</c:v>
                </c:pt>
                <c:pt idx="2293">
                  <c:v>45.733333333333242</c:v>
                </c:pt>
                <c:pt idx="2294">
                  <c:v>45.866666666666575</c:v>
                </c:pt>
                <c:pt idx="2295">
                  <c:v>45.999999999999908</c:v>
                </c:pt>
                <c:pt idx="2296">
                  <c:v>46.13333333333324</c:v>
                </c:pt>
                <c:pt idx="2297">
                  <c:v>46.266666666666573</c:v>
                </c:pt>
                <c:pt idx="2298">
                  <c:v>46.399999999999906</c:v>
                </c:pt>
                <c:pt idx="2299">
                  <c:v>46.533333333333239</c:v>
                </c:pt>
                <c:pt idx="2300">
                  <c:v>46.666666666666572</c:v>
                </c:pt>
                <c:pt idx="2301">
                  <c:v>46.799999999999905</c:v>
                </c:pt>
                <c:pt idx="2302">
                  <c:v>46.933333333333238</c:v>
                </c:pt>
                <c:pt idx="2303">
                  <c:v>47.066666666666571</c:v>
                </c:pt>
                <c:pt idx="2304">
                  <c:v>47.199999999999903</c:v>
                </c:pt>
                <c:pt idx="2305">
                  <c:v>47.333333333333236</c:v>
                </c:pt>
                <c:pt idx="2306">
                  <c:v>47.466666666666569</c:v>
                </c:pt>
                <c:pt idx="2307">
                  <c:v>47.599999999999902</c:v>
                </c:pt>
                <c:pt idx="2308">
                  <c:v>47.733333333333235</c:v>
                </c:pt>
                <c:pt idx="2309">
                  <c:v>47.866666666666568</c:v>
                </c:pt>
                <c:pt idx="2310">
                  <c:v>47.999999999999901</c:v>
                </c:pt>
                <c:pt idx="2311">
                  <c:v>48.133333333333233</c:v>
                </c:pt>
                <c:pt idx="2312">
                  <c:v>48.266666666666566</c:v>
                </c:pt>
                <c:pt idx="2313">
                  <c:v>48.399999999999899</c:v>
                </c:pt>
                <c:pt idx="2314">
                  <c:v>48.533333333333232</c:v>
                </c:pt>
                <c:pt idx="2315">
                  <c:v>48.666666666666565</c:v>
                </c:pt>
                <c:pt idx="2316">
                  <c:v>48.799999999999898</c:v>
                </c:pt>
                <c:pt idx="2317">
                  <c:v>48.933333333333231</c:v>
                </c:pt>
                <c:pt idx="2318">
                  <c:v>49.066666666666563</c:v>
                </c:pt>
                <c:pt idx="2319">
                  <c:v>49.199999999999896</c:v>
                </c:pt>
                <c:pt idx="2320">
                  <c:v>49.333333333333229</c:v>
                </c:pt>
                <c:pt idx="2321">
                  <c:v>49.466666666666562</c:v>
                </c:pt>
                <c:pt idx="2322">
                  <c:v>49.599999999999895</c:v>
                </c:pt>
                <c:pt idx="2323">
                  <c:v>49.733333333333228</c:v>
                </c:pt>
                <c:pt idx="2324">
                  <c:v>49.866666666666561</c:v>
                </c:pt>
                <c:pt idx="2325">
                  <c:v>49.999999999999893</c:v>
                </c:pt>
                <c:pt idx="2326">
                  <c:v>50.133333333333226</c:v>
                </c:pt>
                <c:pt idx="2327">
                  <c:v>50.266666666666559</c:v>
                </c:pt>
                <c:pt idx="2328">
                  <c:v>50.399999999999892</c:v>
                </c:pt>
                <c:pt idx="2329">
                  <c:v>50.533333333333225</c:v>
                </c:pt>
                <c:pt idx="2330">
                  <c:v>50.666666666666558</c:v>
                </c:pt>
                <c:pt idx="2331">
                  <c:v>50.799999999999891</c:v>
                </c:pt>
                <c:pt idx="2332">
                  <c:v>50.933333333333223</c:v>
                </c:pt>
                <c:pt idx="2333">
                  <c:v>51.066666666666556</c:v>
                </c:pt>
                <c:pt idx="2334">
                  <c:v>51.199999999999889</c:v>
                </c:pt>
                <c:pt idx="2335">
                  <c:v>51.333333333333222</c:v>
                </c:pt>
                <c:pt idx="2336">
                  <c:v>51.466666666666555</c:v>
                </c:pt>
                <c:pt idx="2337">
                  <c:v>51.599999999999888</c:v>
                </c:pt>
                <c:pt idx="2338">
                  <c:v>51.733333333333221</c:v>
                </c:pt>
                <c:pt idx="2339">
                  <c:v>51.866666666666553</c:v>
                </c:pt>
                <c:pt idx="2340">
                  <c:v>51.999999999999886</c:v>
                </c:pt>
                <c:pt idx="2341">
                  <c:v>52.133333333333219</c:v>
                </c:pt>
                <c:pt idx="2342">
                  <c:v>52.266666666666552</c:v>
                </c:pt>
                <c:pt idx="2343">
                  <c:v>52.399999999999885</c:v>
                </c:pt>
                <c:pt idx="2344">
                  <c:v>52.533333333333218</c:v>
                </c:pt>
                <c:pt idx="2345">
                  <c:v>52.666666666666551</c:v>
                </c:pt>
                <c:pt idx="2346">
                  <c:v>52.799999999999883</c:v>
                </c:pt>
                <c:pt idx="2347">
                  <c:v>52.933333333333216</c:v>
                </c:pt>
                <c:pt idx="2348">
                  <c:v>53.066666666666549</c:v>
                </c:pt>
                <c:pt idx="2349">
                  <c:v>53.199999999999882</c:v>
                </c:pt>
                <c:pt idx="2350">
                  <c:v>53.333333333333215</c:v>
                </c:pt>
                <c:pt idx="2351">
                  <c:v>53.466666666666548</c:v>
                </c:pt>
                <c:pt idx="2352">
                  <c:v>53.599999999999881</c:v>
                </c:pt>
                <c:pt idx="2353">
                  <c:v>53.733333333333213</c:v>
                </c:pt>
                <c:pt idx="2354">
                  <c:v>53.866666666666546</c:v>
                </c:pt>
                <c:pt idx="2355">
                  <c:v>53.999999999999879</c:v>
                </c:pt>
                <c:pt idx="2356">
                  <c:v>54.133333333333212</c:v>
                </c:pt>
                <c:pt idx="2357">
                  <c:v>54.266666666666545</c:v>
                </c:pt>
                <c:pt idx="2358">
                  <c:v>54.399999999999878</c:v>
                </c:pt>
                <c:pt idx="2359">
                  <c:v>54.533333333333211</c:v>
                </c:pt>
                <c:pt idx="2360">
                  <c:v>54.666666666666544</c:v>
                </c:pt>
                <c:pt idx="2361">
                  <c:v>54.799999999999876</c:v>
                </c:pt>
                <c:pt idx="2362">
                  <c:v>54.933333333333209</c:v>
                </c:pt>
                <c:pt idx="2363">
                  <c:v>55.066666666666542</c:v>
                </c:pt>
                <c:pt idx="2364">
                  <c:v>55.199999999999875</c:v>
                </c:pt>
                <c:pt idx="2365">
                  <c:v>55.333333333333208</c:v>
                </c:pt>
                <c:pt idx="2366">
                  <c:v>55.466666666666541</c:v>
                </c:pt>
                <c:pt idx="2367">
                  <c:v>55.599999999999874</c:v>
                </c:pt>
                <c:pt idx="2368">
                  <c:v>55.733333333333206</c:v>
                </c:pt>
                <c:pt idx="2369">
                  <c:v>55.866666666666539</c:v>
                </c:pt>
                <c:pt idx="2370">
                  <c:v>55.999999999999872</c:v>
                </c:pt>
                <c:pt idx="2371">
                  <c:v>56.133333333333205</c:v>
                </c:pt>
                <c:pt idx="2372">
                  <c:v>56.266666666666538</c:v>
                </c:pt>
                <c:pt idx="2373">
                  <c:v>56.399999999999871</c:v>
                </c:pt>
                <c:pt idx="2374">
                  <c:v>56.533333333333204</c:v>
                </c:pt>
                <c:pt idx="2375">
                  <c:v>56.666666666666536</c:v>
                </c:pt>
                <c:pt idx="2376">
                  <c:v>56.799999999999869</c:v>
                </c:pt>
                <c:pt idx="2377">
                  <c:v>56.933333333333202</c:v>
                </c:pt>
                <c:pt idx="2378">
                  <c:v>57.066666666666535</c:v>
                </c:pt>
                <c:pt idx="2379">
                  <c:v>57.199999999999868</c:v>
                </c:pt>
                <c:pt idx="2380">
                  <c:v>57.333333333333201</c:v>
                </c:pt>
                <c:pt idx="2381">
                  <c:v>57.466666666666534</c:v>
                </c:pt>
                <c:pt idx="2382">
                  <c:v>57.599999999999866</c:v>
                </c:pt>
                <c:pt idx="2383">
                  <c:v>57.733333333333199</c:v>
                </c:pt>
                <c:pt idx="2384">
                  <c:v>57.866666666666532</c:v>
                </c:pt>
                <c:pt idx="2385">
                  <c:v>57.999999999999865</c:v>
                </c:pt>
                <c:pt idx="2386">
                  <c:v>58.133333333333198</c:v>
                </c:pt>
                <c:pt idx="2387">
                  <c:v>58.266666666666531</c:v>
                </c:pt>
                <c:pt idx="2388">
                  <c:v>58.399999999999864</c:v>
                </c:pt>
                <c:pt idx="2389">
                  <c:v>58.533333333333196</c:v>
                </c:pt>
                <c:pt idx="2390">
                  <c:v>58.666666666666529</c:v>
                </c:pt>
                <c:pt idx="2391">
                  <c:v>58.799999999999862</c:v>
                </c:pt>
                <c:pt idx="2392">
                  <c:v>58.933333333333195</c:v>
                </c:pt>
                <c:pt idx="2393">
                  <c:v>59.066666666666528</c:v>
                </c:pt>
                <c:pt idx="2394">
                  <c:v>59.199999999999861</c:v>
                </c:pt>
                <c:pt idx="2395">
                  <c:v>59.333333333333194</c:v>
                </c:pt>
                <c:pt idx="2396">
                  <c:v>59.466666666666526</c:v>
                </c:pt>
                <c:pt idx="2397">
                  <c:v>59.599999999999859</c:v>
                </c:pt>
                <c:pt idx="2398">
                  <c:v>59.733333333333192</c:v>
                </c:pt>
                <c:pt idx="2399">
                  <c:v>59.866666666666525</c:v>
                </c:pt>
                <c:pt idx="2400">
                  <c:v>59.999999999999858</c:v>
                </c:pt>
                <c:pt idx="2401">
                  <c:v>60</c:v>
                </c:pt>
                <c:pt idx="2402">
                  <c:v>60</c:v>
                </c:pt>
                <c:pt idx="2403">
                  <c:v>60</c:v>
                </c:pt>
                <c:pt idx="2404">
                  <c:v>60</c:v>
                </c:pt>
                <c:pt idx="2405">
                  <c:v>60</c:v>
                </c:pt>
                <c:pt idx="2406">
                  <c:v>60</c:v>
                </c:pt>
                <c:pt idx="2407">
                  <c:v>60</c:v>
                </c:pt>
                <c:pt idx="2408">
                  <c:v>60</c:v>
                </c:pt>
                <c:pt idx="2409">
                  <c:v>60</c:v>
                </c:pt>
                <c:pt idx="2410">
                  <c:v>60</c:v>
                </c:pt>
                <c:pt idx="2411">
                  <c:v>60</c:v>
                </c:pt>
                <c:pt idx="2412">
                  <c:v>60</c:v>
                </c:pt>
                <c:pt idx="2413">
                  <c:v>60</c:v>
                </c:pt>
                <c:pt idx="2414">
                  <c:v>60</c:v>
                </c:pt>
                <c:pt idx="2415">
                  <c:v>60</c:v>
                </c:pt>
                <c:pt idx="2416">
                  <c:v>60</c:v>
                </c:pt>
                <c:pt idx="2417">
                  <c:v>60</c:v>
                </c:pt>
                <c:pt idx="2418">
                  <c:v>60</c:v>
                </c:pt>
                <c:pt idx="2419">
                  <c:v>60</c:v>
                </c:pt>
                <c:pt idx="2420">
                  <c:v>60</c:v>
                </c:pt>
                <c:pt idx="2421">
                  <c:v>60</c:v>
                </c:pt>
                <c:pt idx="2422">
                  <c:v>60</c:v>
                </c:pt>
                <c:pt idx="2423">
                  <c:v>60</c:v>
                </c:pt>
                <c:pt idx="2424">
                  <c:v>60</c:v>
                </c:pt>
                <c:pt idx="2425">
                  <c:v>60</c:v>
                </c:pt>
                <c:pt idx="2426">
                  <c:v>60</c:v>
                </c:pt>
                <c:pt idx="2427">
                  <c:v>60</c:v>
                </c:pt>
                <c:pt idx="2428">
                  <c:v>60</c:v>
                </c:pt>
                <c:pt idx="2429">
                  <c:v>60</c:v>
                </c:pt>
                <c:pt idx="2430">
                  <c:v>60</c:v>
                </c:pt>
                <c:pt idx="2431">
                  <c:v>60</c:v>
                </c:pt>
                <c:pt idx="2432">
                  <c:v>60</c:v>
                </c:pt>
                <c:pt idx="2433">
                  <c:v>60</c:v>
                </c:pt>
                <c:pt idx="2434">
                  <c:v>60</c:v>
                </c:pt>
                <c:pt idx="2435">
                  <c:v>60</c:v>
                </c:pt>
                <c:pt idx="2436">
                  <c:v>60</c:v>
                </c:pt>
                <c:pt idx="2437">
                  <c:v>60</c:v>
                </c:pt>
                <c:pt idx="2438">
                  <c:v>60</c:v>
                </c:pt>
                <c:pt idx="2439">
                  <c:v>60</c:v>
                </c:pt>
                <c:pt idx="2440">
                  <c:v>60</c:v>
                </c:pt>
                <c:pt idx="2441">
                  <c:v>60</c:v>
                </c:pt>
                <c:pt idx="2442">
                  <c:v>60</c:v>
                </c:pt>
                <c:pt idx="2443">
                  <c:v>60</c:v>
                </c:pt>
                <c:pt idx="2444">
                  <c:v>60</c:v>
                </c:pt>
                <c:pt idx="2445">
                  <c:v>60</c:v>
                </c:pt>
                <c:pt idx="2446">
                  <c:v>60</c:v>
                </c:pt>
                <c:pt idx="2447">
                  <c:v>60</c:v>
                </c:pt>
                <c:pt idx="2448">
                  <c:v>60</c:v>
                </c:pt>
                <c:pt idx="2449">
                  <c:v>60</c:v>
                </c:pt>
                <c:pt idx="2450">
                  <c:v>60</c:v>
                </c:pt>
                <c:pt idx="2451">
                  <c:v>60</c:v>
                </c:pt>
                <c:pt idx="2452">
                  <c:v>60</c:v>
                </c:pt>
                <c:pt idx="2453">
                  <c:v>60</c:v>
                </c:pt>
                <c:pt idx="2454">
                  <c:v>60</c:v>
                </c:pt>
                <c:pt idx="2455">
                  <c:v>60</c:v>
                </c:pt>
                <c:pt idx="2456">
                  <c:v>60</c:v>
                </c:pt>
                <c:pt idx="2457">
                  <c:v>60</c:v>
                </c:pt>
                <c:pt idx="2458">
                  <c:v>60</c:v>
                </c:pt>
                <c:pt idx="2459">
                  <c:v>60</c:v>
                </c:pt>
                <c:pt idx="2460">
                  <c:v>60</c:v>
                </c:pt>
                <c:pt idx="2461">
                  <c:v>60</c:v>
                </c:pt>
                <c:pt idx="2462">
                  <c:v>60</c:v>
                </c:pt>
                <c:pt idx="2463">
                  <c:v>60</c:v>
                </c:pt>
                <c:pt idx="2464">
                  <c:v>60</c:v>
                </c:pt>
                <c:pt idx="2465">
                  <c:v>60</c:v>
                </c:pt>
                <c:pt idx="2466">
                  <c:v>60</c:v>
                </c:pt>
                <c:pt idx="2467">
                  <c:v>60</c:v>
                </c:pt>
                <c:pt idx="2468">
                  <c:v>60</c:v>
                </c:pt>
                <c:pt idx="2469">
                  <c:v>60</c:v>
                </c:pt>
                <c:pt idx="2470">
                  <c:v>60</c:v>
                </c:pt>
                <c:pt idx="2471">
                  <c:v>60</c:v>
                </c:pt>
                <c:pt idx="2472">
                  <c:v>60</c:v>
                </c:pt>
                <c:pt idx="2473">
                  <c:v>60</c:v>
                </c:pt>
                <c:pt idx="2474">
                  <c:v>60</c:v>
                </c:pt>
                <c:pt idx="2475">
                  <c:v>60</c:v>
                </c:pt>
                <c:pt idx="2476">
                  <c:v>60</c:v>
                </c:pt>
                <c:pt idx="2477">
                  <c:v>60</c:v>
                </c:pt>
                <c:pt idx="2478">
                  <c:v>60</c:v>
                </c:pt>
                <c:pt idx="2479">
                  <c:v>60</c:v>
                </c:pt>
                <c:pt idx="2480">
                  <c:v>60</c:v>
                </c:pt>
                <c:pt idx="2481">
                  <c:v>60</c:v>
                </c:pt>
                <c:pt idx="2482">
                  <c:v>60</c:v>
                </c:pt>
                <c:pt idx="2483">
                  <c:v>60</c:v>
                </c:pt>
                <c:pt idx="2484">
                  <c:v>60</c:v>
                </c:pt>
                <c:pt idx="2485">
                  <c:v>60</c:v>
                </c:pt>
                <c:pt idx="2486">
                  <c:v>60</c:v>
                </c:pt>
                <c:pt idx="2487">
                  <c:v>60</c:v>
                </c:pt>
                <c:pt idx="2488">
                  <c:v>60</c:v>
                </c:pt>
                <c:pt idx="2489">
                  <c:v>60</c:v>
                </c:pt>
                <c:pt idx="2490">
                  <c:v>60</c:v>
                </c:pt>
                <c:pt idx="2491">
                  <c:v>60</c:v>
                </c:pt>
                <c:pt idx="2492">
                  <c:v>60</c:v>
                </c:pt>
                <c:pt idx="2493">
                  <c:v>60</c:v>
                </c:pt>
                <c:pt idx="2494">
                  <c:v>60</c:v>
                </c:pt>
                <c:pt idx="2495">
                  <c:v>60</c:v>
                </c:pt>
                <c:pt idx="2496">
                  <c:v>60</c:v>
                </c:pt>
                <c:pt idx="2497">
                  <c:v>60</c:v>
                </c:pt>
                <c:pt idx="2498">
                  <c:v>60</c:v>
                </c:pt>
                <c:pt idx="2499">
                  <c:v>60</c:v>
                </c:pt>
                <c:pt idx="2500">
                  <c:v>60</c:v>
                </c:pt>
                <c:pt idx="2501">
                  <c:v>60</c:v>
                </c:pt>
                <c:pt idx="2502">
                  <c:v>60</c:v>
                </c:pt>
                <c:pt idx="2503">
                  <c:v>60</c:v>
                </c:pt>
                <c:pt idx="2504">
                  <c:v>60</c:v>
                </c:pt>
                <c:pt idx="2505">
                  <c:v>60</c:v>
                </c:pt>
                <c:pt idx="2506">
                  <c:v>60</c:v>
                </c:pt>
                <c:pt idx="2507">
                  <c:v>60</c:v>
                </c:pt>
                <c:pt idx="2508">
                  <c:v>60</c:v>
                </c:pt>
                <c:pt idx="2509">
                  <c:v>60</c:v>
                </c:pt>
                <c:pt idx="2510">
                  <c:v>60</c:v>
                </c:pt>
                <c:pt idx="2511">
                  <c:v>60</c:v>
                </c:pt>
                <c:pt idx="2512">
                  <c:v>60</c:v>
                </c:pt>
                <c:pt idx="2513">
                  <c:v>60</c:v>
                </c:pt>
                <c:pt idx="2514">
                  <c:v>60</c:v>
                </c:pt>
                <c:pt idx="2515">
                  <c:v>60</c:v>
                </c:pt>
                <c:pt idx="2516">
                  <c:v>60</c:v>
                </c:pt>
                <c:pt idx="2517">
                  <c:v>60</c:v>
                </c:pt>
                <c:pt idx="2518">
                  <c:v>60</c:v>
                </c:pt>
                <c:pt idx="2519">
                  <c:v>60</c:v>
                </c:pt>
                <c:pt idx="2520">
                  <c:v>60</c:v>
                </c:pt>
                <c:pt idx="2521">
                  <c:v>60</c:v>
                </c:pt>
                <c:pt idx="2522">
                  <c:v>60</c:v>
                </c:pt>
                <c:pt idx="2523">
                  <c:v>60</c:v>
                </c:pt>
                <c:pt idx="2524">
                  <c:v>60</c:v>
                </c:pt>
                <c:pt idx="2525">
                  <c:v>60</c:v>
                </c:pt>
                <c:pt idx="2526">
                  <c:v>60</c:v>
                </c:pt>
                <c:pt idx="2527">
                  <c:v>60</c:v>
                </c:pt>
                <c:pt idx="2528">
                  <c:v>60</c:v>
                </c:pt>
                <c:pt idx="2529">
                  <c:v>60</c:v>
                </c:pt>
                <c:pt idx="2530">
                  <c:v>60</c:v>
                </c:pt>
                <c:pt idx="2531">
                  <c:v>60</c:v>
                </c:pt>
                <c:pt idx="2532">
                  <c:v>60</c:v>
                </c:pt>
                <c:pt idx="2533">
                  <c:v>60</c:v>
                </c:pt>
                <c:pt idx="2534">
                  <c:v>60</c:v>
                </c:pt>
                <c:pt idx="2535">
                  <c:v>60</c:v>
                </c:pt>
                <c:pt idx="2536">
                  <c:v>60</c:v>
                </c:pt>
                <c:pt idx="2537">
                  <c:v>60</c:v>
                </c:pt>
                <c:pt idx="2538">
                  <c:v>60</c:v>
                </c:pt>
                <c:pt idx="2539">
                  <c:v>60</c:v>
                </c:pt>
                <c:pt idx="2540">
                  <c:v>60</c:v>
                </c:pt>
                <c:pt idx="2541">
                  <c:v>60</c:v>
                </c:pt>
                <c:pt idx="2542">
                  <c:v>60</c:v>
                </c:pt>
                <c:pt idx="2543">
                  <c:v>60</c:v>
                </c:pt>
                <c:pt idx="2544">
                  <c:v>60</c:v>
                </c:pt>
                <c:pt idx="2545">
                  <c:v>60</c:v>
                </c:pt>
                <c:pt idx="2546">
                  <c:v>60</c:v>
                </c:pt>
                <c:pt idx="2547">
                  <c:v>60</c:v>
                </c:pt>
                <c:pt idx="2548">
                  <c:v>60</c:v>
                </c:pt>
                <c:pt idx="2549">
                  <c:v>60</c:v>
                </c:pt>
                <c:pt idx="2550">
                  <c:v>60</c:v>
                </c:pt>
                <c:pt idx="2551">
                  <c:v>60</c:v>
                </c:pt>
                <c:pt idx="2552">
                  <c:v>60</c:v>
                </c:pt>
                <c:pt idx="2553">
                  <c:v>60</c:v>
                </c:pt>
                <c:pt idx="2554">
                  <c:v>60</c:v>
                </c:pt>
                <c:pt idx="2555">
                  <c:v>60</c:v>
                </c:pt>
                <c:pt idx="2556">
                  <c:v>60</c:v>
                </c:pt>
                <c:pt idx="2557">
                  <c:v>60</c:v>
                </c:pt>
                <c:pt idx="2558">
                  <c:v>60</c:v>
                </c:pt>
                <c:pt idx="2559">
                  <c:v>60</c:v>
                </c:pt>
                <c:pt idx="2560">
                  <c:v>60</c:v>
                </c:pt>
                <c:pt idx="2561">
                  <c:v>60</c:v>
                </c:pt>
                <c:pt idx="2562">
                  <c:v>60</c:v>
                </c:pt>
                <c:pt idx="2563">
                  <c:v>60</c:v>
                </c:pt>
                <c:pt idx="2564">
                  <c:v>60</c:v>
                </c:pt>
                <c:pt idx="2565">
                  <c:v>60</c:v>
                </c:pt>
                <c:pt idx="2566">
                  <c:v>60</c:v>
                </c:pt>
                <c:pt idx="2567">
                  <c:v>60</c:v>
                </c:pt>
                <c:pt idx="2568">
                  <c:v>60</c:v>
                </c:pt>
                <c:pt idx="2569">
                  <c:v>60</c:v>
                </c:pt>
                <c:pt idx="2570">
                  <c:v>60</c:v>
                </c:pt>
                <c:pt idx="2571">
                  <c:v>60</c:v>
                </c:pt>
                <c:pt idx="2572">
                  <c:v>60</c:v>
                </c:pt>
                <c:pt idx="2573">
                  <c:v>60</c:v>
                </c:pt>
                <c:pt idx="2574">
                  <c:v>60</c:v>
                </c:pt>
                <c:pt idx="2575">
                  <c:v>60</c:v>
                </c:pt>
                <c:pt idx="2576">
                  <c:v>60</c:v>
                </c:pt>
                <c:pt idx="2577">
                  <c:v>60</c:v>
                </c:pt>
                <c:pt idx="2578">
                  <c:v>60</c:v>
                </c:pt>
                <c:pt idx="2579">
                  <c:v>60</c:v>
                </c:pt>
                <c:pt idx="2580">
                  <c:v>60</c:v>
                </c:pt>
                <c:pt idx="2581">
                  <c:v>60</c:v>
                </c:pt>
                <c:pt idx="2582">
                  <c:v>60</c:v>
                </c:pt>
                <c:pt idx="2583">
                  <c:v>60</c:v>
                </c:pt>
                <c:pt idx="2584">
                  <c:v>60</c:v>
                </c:pt>
                <c:pt idx="2585">
                  <c:v>60</c:v>
                </c:pt>
                <c:pt idx="2586">
                  <c:v>60</c:v>
                </c:pt>
                <c:pt idx="2587">
                  <c:v>60</c:v>
                </c:pt>
                <c:pt idx="2588">
                  <c:v>60</c:v>
                </c:pt>
                <c:pt idx="2589">
                  <c:v>60</c:v>
                </c:pt>
                <c:pt idx="2590">
                  <c:v>60</c:v>
                </c:pt>
                <c:pt idx="2591">
                  <c:v>60</c:v>
                </c:pt>
                <c:pt idx="2592">
                  <c:v>60</c:v>
                </c:pt>
                <c:pt idx="2593">
                  <c:v>60</c:v>
                </c:pt>
                <c:pt idx="2594">
                  <c:v>60</c:v>
                </c:pt>
                <c:pt idx="2595">
                  <c:v>60</c:v>
                </c:pt>
                <c:pt idx="2596">
                  <c:v>60</c:v>
                </c:pt>
                <c:pt idx="2597">
                  <c:v>60</c:v>
                </c:pt>
                <c:pt idx="2598">
                  <c:v>60</c:v>
                </c:pt>
                <c:pt idx="2599">
                  <c:v>60</c:v>
                </c:pt>
                <c:pt idx="2600">
                  <c:v>60</c:v>
                </c:pt>
                <c:pt idx="2601">
                  <c:v>60</c:v>
                </c:pt>
                <c:pt idx="2602">
                  <c:v>60</c:v>
                </c:pt>
                <c:pt idx="2603">
                  <c:v>60</c:v>
                </c:pt>
                <c:pt idx="2604">
                  <c:v>60</c:v>
                </c:pt>
                <c:pt idx="2605">
                  <c:v>60</c:v>
                </c:pt>
                <c:pt idx="2606">
                  <c:v>60</c:v>
                </c:pt>
                <c:pt idx="2607">
                  <c:v>60</c:v>
                </c:pt>
                <c:pt idx="2608">
                  <c:v>60</c:v>
                </c:pt>
                <c:pt idx="2609">
                  <c:v>60</c:v>
                </c:pt>
                <c:pt idx="2610">
                  <c:v>60</c:v>
                </c:pt>
                <c:pt idx="2611">
                  <c:v>60</c:v>
                </c:pt>
                <c:pt idx="2612">
                  <c:v>60</c:v>
                </c:pt>
                <c:pt idx="2613">
                  <c:v>60</c:v>
                </c:pt>
                <c:pt idx="2614">
                  <c:v>60</c:v>
                </c:pt>
                <c:pt idx="2615">
                  <c:v>60</c:v>
                </c:pt>
                <c:pt idx="2616">
                  <c:v>60</c:v>
                </c:pt>
                <c:pt idx="2617">
                  <c:v>60</c:v>
                </c:pt>
                <c:pt idx="2618">
                  <c:v>60</c:v>
                </c:pt>
                <c:pt idx="2619">
                  <c:v>60</c:v>
                </c:pt>
                <c:pt idx="2620">
                  <c:v>60</c:v>
                </c:pt>
                <c:pt idx="2621">
                  <c:v>60</c:v>
                </c:pt>
                <c:pt idx="2622">
                  <c:v>60</c:v>
                </c:pt>
                <c:pt idx="2623">
                  <c:v>60</c:v>
                </c:pt>
                <c:pt idx="2624">
                  <c:v>60</c:v>
                </c:pt>
                <c:pt idx="2625">
                  <c:v>60</c:v>
                </c:pt>
                <c:pt idx="2626">
                  <c:v>60</c:v>
                </c:pt>
                <c:pt idx="2627">
                  <c:v>60</c:v>
                </c:pt>
                <c:pt idx="2628">
                  <c:v>60</c:v>
                </c:pt>
                <c:pt idx="2629">
                  <c:v>60</c:v>
                </c:pt>
                <c:pt idx="2630">
                  <c:v>60</c:v>
                </c:pt>
                <c:pt idx="2631">
                  <c:v>60</c:v>
                </c:pt>
                <c:pt idx="2632">
                  <c:v>60</c:v>
                </c:pt>
                <c:pt idx="2633">
                  <c:v>60</c:v>
                </c:pt>
                <c:pt idx="2634">
                  <c:v>60</c:v>
                </c:pt>
                <c:pt idx="2635">
                  <c:v>60</c:v>
                </c:pt>
                <c:pt idx="2636">
                  <c:v>60</c:v>
                </c:pt>
                <c:pt idx="2637">
                  <c:v>60</c:v>
                </c:pt>
                <c:pt idx="2638">
                  <c:v>60</c:v>
                </c:pt>
                <c:pt idx="2639">
                  <c:v>60</c:v>
                </c:pt>
                <c:pt idx="2640">
                  <c:v>60</c:v>
                </c:pt>
                <c:pt idx="2641">
                  <c:v>60</c:v>
                </c:pt>
                <c:pt idx="2642">
                  <c:v>60</c:v>
                </c:pt>
                <c:pt idx="2643">
                  <c:v>60</c:v>
                </c:pt>
                <c:pt idx="2644">
                  <c:v>60</c:v>
                </c:pt>
                <c:pt idx="2645">
                  <c:v>60</c:v>
                </c:pt>
                <c:pt idx="2646">
                  <c:v>60</c:v>
                </c:pt>
                <c:pt idx="2647">
                  <c:v>60</c:v>
                </c:pt>
                <c:pt idx="2648">
                  <c:v>60</c:v>
                </c:pt>
                <c:pt idx="2649">
                  <c:v>60</c:v>
                </c:pt>
                <c:pt idx="2650">
                  <c:v>60</c:v>
                </c:pt>
                <c:pt idx="2651">
                  <c:v>60</c:v>
                </c:pt>
                <c:pt idx="2652">
                  <c:v>60</c:v>
                </c:pt>
                <c:pt idx="2653">
                  <c:v>60</c:v>
                </c:pt>
                <c:pt idx="2654">
                  <c:v>60</c:v>
                </c:pt>
                <c:pt idx="2655">
                  <c:v>60</c:v>
                </c:pt>
                <c:pt idx="2656">
                  <c:v>60</c:v>
                </c:pt>
                <c:pt idx="2657">
                  <c:v>60</c:v>
                </c:pt>
                <c:pt idx="2658">
                  <c:v>60</c:v>
                </c:pt>
                <c:pt idx="2659">
                  <c:v>60</c:v>
                </c:pt>
                <c:pt idx="2660">
                  <c:v>60</c:v>
                </c:pt>
                <c:pt idx="2661">
                  <c:v>60</c:v>
                </c:pt>
                <c:pt idx="2662">
                  <c:v>60</c:v>
                </c:pt>
                <c:pt idx="2663">
                  <c:v>60</c:v>
                </c:pt>
                <c:pt idx="2664">
                  <c:v>60</c:v>
                </c:pt>
                <c:pt idx="2665">
                  <c:v>60</c:v>
                </c:pt>
                <c:pt idx="2666">
                  <c:v>60</c:v>
                </c:pt>
                <c:pt idx="2667">
                  <c:v>60</c:v>
                </c:pt>
                <c:pt idx="2668">
                  <c:v>60</c:v>
                </c:pt>
                <c:pt idx="2669">
                  <c:v>60</c:v>
                </c:pt>
                <c:pt idx="2670">
                  <c:v>60</c:v>
                </c:pt>
                <c:pt idx="2671">
                  <c:v>60</c:v>
                </c:pt>
                <c:pt idx="2672">
                  <c:v>60</c:v>
                </c:pt>
                <c:pt idx="2673">
                  <c:v>60</c:v>
                </c:pt>
                <c:pt idx="2674">
                  <c:v>60</c:v>
                </c:pt>
                <c:pt idx="2675">
                  <c:v>60</c:v>
                </c:pt>
                <c:pt idx="2676">
                  <c:v>60</c:v>
                </c:pt>
                <c:pt idx="2677">
                  <c:v>60</c:v>
                </c:pt>
                <c:pt idx="2678">
                  <c:v>60</c:v>
                </c:pt>
                <c:pt idx="2679">
                  <c:v>60</c:v>
                </c:pt>
                <c:pt idx="2680">
                  <c:v>60</c:v>
                </c:pt>
                <c:pt idx="2681">
                  <c:v>60</c:v>
                </c:pt>
                <c:pt idx="2682">
                  <c:v>60</c:v>
                </c:pt>
                <c:pt idx="2683">
                  <c:v>60</c:v>
                </c:pt>
                <c:pt idx="2684">
                  <c:v>60</c:v>
                </c:pt>
                <c:pt idx="2685">
                  <c:v>60</c:v>
                </c:pt>
                <c:pt idx="2686">
                  <c:v>60</c:v>
                </c:pt>
                <c:pt idx="2687">
                  <c:v>60</c:v>
                </c:pt>
                <c:pt idx="2688">
                  <c:v>60</c:v>
                </c:pt>
                <c:pt idx="2689">
                  <c:v>60</c:v>
                </c:pt>
                <c:pt idx="2690">
                  <c:v>60</c:v>
                </c:pt>
                <c:pt idx="2691">
                  <c:v>60</c:v>
                </c:pt>
                <c:pt idx="2692">
                  <c:v>60</c:v>
                </c:pt>
                <c:pt idx="2693">
                  <c:v>60</c:v>
                </c:pt>
                <c:pt idx="2694">
                  <c:v>60</c:v>
                </c:pt>
                <c:pt idx="2695">
                  <c:v>60</c:v>
                </c:pt>
                <c:pt idx="2696">
                  <c:v>60</c:v>
                </c:pt>
                <c:pt idx="2697">
                  <c:v>60</c:v>
                </c:pt>
                <c:pt idx="2698">
                  <c:v>60</c:v>
                </c:pt>
                <c:pt idx="2699">
                  <c:v>60</c:v>
                </c:pt>
                <c:pt idx="2700">
                  <c:v>60</c:v>
                </c:pt>
                <c:pt idx="2701">
                  <c:v>60</c:v>
                </c:pt>
                <c:pt idx="2702">
                  <c:v>60</c:v>
                </c:pt>
                <c:pt idx="2703">
                  <c:v>60</c:v>
                </c:pt>
                <c:pt idx="2704">
                  <c:v>60</c:v>
                </c:pt>
                <c:pt idx="2705">
                  <c:v>60</c:v>
                </c:pt>
                <c:pt idx="2706">
                  <c:v>60</c:v>
                </c:pt>
                <c:pt idx="2707">
                  <c:v>60</c:v>
                </c:pt>
                <c:pt idx="2708">
                  <c:v>60</c:v>
                </c:pt>
                <c:pt idx="2709">
                  <c:v>60</c:v>
                </c:pt>
                <c:pt idx="2710">
                  <c:v>60</c:v>
                </c:pt>
                <c:pt idx="2711">
                  <c:v>60</c:v>
                </c:pt>
                <c:pt idx="2712">
                  <c:v>60</c:v>
                </c:pt>
                <c:pt idx="2713">
                  <c:v>60</c:v>
                </c:pt>
                <c:pt idx="2714">
                  <c:v>60</c:v>
                </c:pt>
                <c:pt idx="2715">
                  <c:v>60</c:v>
                </c:pt>
                <c:pt idx="2716">
                  <c:v>60</c:v>
                </c:pt>
                <c:pt idx="2717">
                  <c:v>60</c:v>
                </c:pt>
                <c:pt idx="2718">
                  <c:v>60</c:v>
                </c:pt>
                <c:pt idx="2719">
                  <c:v>60</c:v>
                </c:pt>
                <c:pt idx="2720">
                  <c:v>60</c:v>
                </c:pt>
                <c:pt idx="2721">
                  <c:v>60</c:v>
                </c:pt>
                <c:pt idx="2722">
                  <c:v>60</c:v>
                </c:pt>
                <c:pt idx="2723">
                  <c:v>60</c:v>
                </c:pt>
                <c:pt idx="2724">
                  <c:v>60</c:v>
                </c:pt>
                <c:pt idx="2725">
                  <c:v>60</c:v>
                </c:pt>
                <c:pt idx="2726">
                  <c:v>60</c:v>
                </c:pt>
                <c:pt idx="2727">
                  <c:v>60</c:v>
                </c:pt>
                <c:pt idx="2728">
                  <c:v>60</c:v>
                </c:pt>
                <c:pt idx="2729">
                  <c:v>60</c:v>
                </c:pt>
                <c:pt idx="2730">
                  <c:v>60</c:v>
                </c:pt>
                <c:pt idx="2731">
                  <c:v>60</c:v>
                </c:pt>
                <c:pt idx="2732">
                  <c:v>60</c:v>
                </c:pt>
                <c:pt idx="2733">
                  <c:v>60</c:v>
                </c:pt>
                <c:pt idx="2734">
                  <c:v>60</c:v>
                </c:pt>
                <c:pt idx="2735">
                  <c:v>60</c:v>
                </c:pt>
                <c:pt idx="2736">
                  <c:v>60</c:v>
                </c:pt>
                <c:pt idx="2737">
                  <c:v>60</c:v>
                </c:pt>
                <c:pt idx="2738">
                  <c:v>60</c:v>
                </c:pt>
                <c:pt idx="2739">
                  <c:v>60</c:v>
                </c:pt>
                <c:pt idx="2740">
                  <c:v>60</c:v>
                </c:pt>
                <c:pt idx="2741">
                  <c:v>60</c:v>
                </c:pt>
                <c:pt idx="2742">
                  <c:v>60</c:v>
                </c:pt>
                <c:pt idx="2743">
                  <c:v>60</c:v>
                </c:pt>
                <c:pt idx="2744">
                  <c:v>60</c:v>
                </c:pt>
                <c:pt idx="2745">
                  <c:v>60</c:v>
                </c:pt>
                <c:pt idx="2746">
                  <c:v>60</c:v>
                </c:pt>
                <c:pt idx="2747">
                  <c:v>60</c:v>
                </c:pt>
                <c:pt idx="2748">
                  <c:v>60</c:v>
                </c:pt>
                <c:pt idx="2749">
                  <c:v>60</c:v>
                </c:pt>
                <c:pt idx="2750">
                  <c:v>60</c:v>
                </c:pt>
                <c:pt idx="2751">
                  <c:v>60</c:v>
                </c:pt>
                <c:pt idx="2752">
                  <c:v>60</c:v>
                </c:pt>
                <c:pt idx="2753">
                  <c:v>60</c:v>
                </c:pt>
                <c:pt idx="2754">
                  <c:v>60</c:v>
                </c:pt>
                <c:pt idx="2755">
                  <c:v>60</c:v>
                </c:pt>
                <c:pt idx="2756">
                  <c:v>60</c:v>
                </c:pt>
                <c:pt idx="2757">
                  <c:v>60</c:v>
                </c:pt>
                <c:pt idx="2758">
                  <c:v>60</c:v>
                </c:pt>
                <c:pt idx="2759">
                  <c:v>60</c:v>
                </c:pt>
                <c:pt idx="2760">
                  <c:v>60</c:v>
                </c:pt>
                <c:pt idx="2761">
                  <c:v>60</c:v>
                </c:pt>
                <c:pt idx="2762">
                  <c:v>60</c:v>
                </c:pt>
                <c:pt idx="2763">
                  <c:v>60</c:v>
                </c:pt>
                <c:pt idx="2764">
                  <c:v>60</c:v>
                </c:pt>
                <c:pt idx="2765">
                  <c:v>60</c:v>
                </c:pt>
                <c:pt idx="2766">
                  <c:v>60</c:v>
                </c:pt>
                <c:pt idx="2767">
                  <c:v>60</c:v>
                </c:pt>
                <c:pt idx="2768">
                  <c:v>60</c:v>
                </c:pt>
                <c:pt idx="2769">
                  <c:v>60</c:v>
                </c:pt>
                <c:pt idx="2770">
                  <c:v>60</c:v>
                </c:pt>
                <c:pt idx="2771">
                  <c:v>60</c:v>
                </c:pt>
                <c:pt idx="2772">
                  <c:v>60</c:v>
                </c:pt>
                <c:pt idx="2773">
                  <c:v>60</c:v>
                </c:pt>
                <c:pt idx="2774">
                  <c:v>60</c:v>
                </c:pt>
                <c:pt idx="2775">
                  <c:v>60</c:v>
                </c:pt>
                <c:pt idx="2776">
                  <c:v>60</c:v>
                </c:pt>
                <c:pt idx="2777">
                  <c:v>60</c:v>
                </c:pt>
                <c:pt idx="2778">
                  <c:v>60</c:v>
                </c:pt>
                <c:pt idx="2779">
                  <c:v>60</c:v>
                </c:pt>
                <c:pt idx="2780">
                  <c:v>60</c:v>
                </c:pt>
                <c:pt idx="2781">
                  <c:v>60</c:v>
                </c:pt>
                <c:pt idx="2782">
                  <c:v>60</c:v>
                </c:pt>
                <c:pt idx="2783">
                  <c:v>60</c:v>
                </c:pt>
                <c:pt idx="2784">
                  <c:v>60</c:v>
                </c:pt>
                <c:pt idx="2785">
                  <c:v>60</c:v>
                </c:pt>
                <c:pt idx="2786">
                  <c:v>60</c:v>
                </c:pt>
                <c:pt idx="2787">
                  <c:v>60</c:v>
                </c:pt>
                <c:pt idx="2788">
                  <c:v>60</c:v>
                </c:pt>
                <c:pt idx="2789">
                  <c:v>60</c:v>
                </c:pt>
                <c:pt idx="2790">
                  <c:v>60</c:v>
                </c:pt>
                <c:pt idx="2791">
                  <c:v>60</c:v>
                </c:pt>
                <c:pt idx="2792">
                  <c:v>60</c:v>
                </c:pt>
                <c:pt idx="2793">
                  <c:v>60</c:v>
                </c:pt>
                <c:pt idx="2794">
                  <c:v>60</c:v>
                </c:pt>
                <c:pt idx="2795">
                  <c:v>60</c:v>
                </c:pt>
                <c:pt idx="2796">
                  <c:v>60</c:v>
                </c:pt>
                <c:pt idx="2797">
                  <c:v>60</c:v>
                </c:pt>
                <c:pt idx="2798">
                  <c:v>60</c:v>
                </c:pt>
                <c:pt idx="2799">
                  <c:v>60</c:v>
                </c:pt>
                <c:pt idx="2800">
                  <c:v>60</c:v>
                </c:pt>
                <c:pt idx="2801">
                  <c:v>60</c:v>
                </c:pt>
                <c:pt idx="2802">
                  <c:v>60</c:v>
                </c:pt>
                <c:pt idx="2803">
                  <c:v>60</c:v>
                </c:pt>
                <c:pt idx="2804">
                  <c:v>60</c:v>
                </c:pt>
                <c:pt idx="2805">
                  <c:v>60</c:v>
                </c:pt>
                <c:pt idx="2806">
                  <c:v>60</c:v>
                </c:pt>
                <c:pt idx="2807">
                  <c:v>60</c:v>
                </c:pt>
                <c:pt idx="2808">
                  <c:v>60</c:v>
                </c:pt>
                <c:pt idx="2809">
                  <c:v>60</c:v>
                </c:pt>
                <c:pt idx="2810">
                  <c:v>60</c:v>
                </c:pt>
                <c:pt idx="2811">
                  <c:v>60</c:v>
                </c:pt>
                <c:pt idx="2812">
                  <c:v>60</c:v>
                </c:pt>
                <c:pt idx="2813">
                  <c:v>60</c:v>
                </c:pt>
                <c:pt idx="2814">
                  <c:v>60</c:v>
                </c:pt>
                <c:pt idx="2815">
                  <c:v>60</c:v>
                </c:pt>
                <c:pt idx="2816">
                  <c:v>60</c:v>
                </c:pt>
                <c:pt idx="2817">
                  <c:v>60</c:v>
                </c:pt>
                <c:pt idx="2818">
                  <c:v>60</c:v>
                </c:pt>
                <c:pt idx="2819">
                  <c:v>60</c:v>
                </c:pt>
                <c:pt idx="2820">
                  <c:v>60</c:v>
                </c:pt>
                <c:pt idx="2821">
                  <c:v>60</c:v>
                </c:pt>
                <c:pt idx="2822">
                  <c:v>60</c:v>
                </c:pt>
                <c:pt idx="2823">
                  <c:v>60</c:v>
                </c:pt>
                <c:pt idx="2824">
                  <c:v>60</c:v>
                </c:pt>
                <c:pt idx="2825">
                  <c:v>60</c:v>
                </c:pt>
                <c:pt idx="2826">
                  <c:v>60</c:v>
                </c:pt>
                <c:pt idx="2827">
                  <c:v>60</c:v>
                </c:pt>
                <c:pt idx="2828">
                  <c:v>60</c:v>
                </c:pt>
                <c:pt idx="2829">
                  <c:v>60</c:v>
                </c:pt>
                <c:pt idx="2830">
                  <c:v>60</c:v>
                </c:pt>
                <c:pt idx="2831">
                  <c:v>60</c:v>
                </c:pt>
                <c:pt idx="2832">
                  <c:v>60</c:v>
                </c:pt>
                <c:pt idx="2833">
                  <c:v>60</c:v>
                </c:pt>
                <c:pt idx="2834">
                  <c:v>60</c:v>
                </c:pt>
                <c:pt idx="2835">
                  <c:v>60</c:v>
                </c:pt>
                <c:pt idx="2836">
                  <c:v>60</c:v>
                </c:pt>
                <c:pt idx="2837">
                  <c:v>60</c:v>
                </c:pt>
                <c:pt idx="2838">
                  <c:v>60</c:v>
                </c:pt>
                <c:pt idx="2839">
                  <c:v>60</c:v>
                </c:pt>
                <c:pt idx="2840">
                  <c:v>60</c:v>
                </c:pt>
                <c:pt idx="2841">
                  <c:v>60</c:v>
                </c:pt>
                <c:pt idx="2842">
                  <c:v>60</c:v>
                </c:pt>
                <c:pt idx="2843">
                  <c:v>60</c:v>
                </c:pt>
                <c:pt idx="2844">
                  <c:v>60</c:v>
                </c:pt>
                <c:pt idx="2845">
                  <c:v>60</c:v>
                </c:pt>
                <c:pt idx="2846">
                  <c:v>60</c:v>
                </c:pt>
                <c:pt idx="2847">
                  <c:v>60</c:v>
                </c:pt>
                <c:pt idx="2848">
                  <c:v>60</c:v>
                </c:pt>
                <c:pt idx="2849">
                  <c:v>60</c:v>
                </c:pt>
                <c:pt idx="2850">
                  <c:v>60</c:v>
                </c:pt>
                <c:pt idx="2851">
                  <c:v>60</c:v>
                </c:pt>
                <c:pt idx="2852">
                  <c:v>60</c:v>
                </c:pt>
                <c:pt idx="2853">
                  <c:v>60</c:v>
                </c:pt>
                <c:pt idx="2854">
                  <c:v>60</c:v>
                </c:pt>
                <c:pt idx="2855">
                  <c:v>60</c:v>
                </c:pt>
                <c:pt idx="2856">
                  <c:v>60</c:v>
                </c:pt>
                <c:pt idx="2857">
                  <c:v>60</c:v>
                </c:pt>
                <c:pt idx="2858">
                  <c:v>60</c:v>
                </c:pt>
                <c:pt idx="2859">
                  <c:v>60</c:v>
                </c:pt>
                <c:pt idx="2860">
                  <c:v>60</c:v>
                </c:pt>
                <c:pt idx="2861">
                  <c:v>60</c:v>
                </c:pt>
                <c:pt idx="2862">
                  <c:v>60</c:v>
                </c:pt>
                <c:pt idx="2863">
                  <c:v>60</c:v>
                </c:pt>
                <c:pt idx="2864">
                  <c:v>60</c:v>
                </c:pt>
                <c:pt idx="2865">
                  <c:v>60</c:v>
                </c:pt>
                <c:pt idx="2866">
                  <c:v>60</c:v>
                </c:pt>
                <c:pt idx="2867">
                  <c:v>60</c:v>
                </c:pt>
                <c:pt idx="2868">
                  <c:v>60</c:v>
                </c:pt>
                <c:pt idx="2869">
                  <c:v>60</c:v>
                </c:pt>
                <c:pt idx="2870">
                  <c:v>60</c:v>
                </c:pt>
                <c:pt idx="2871">
                  <c:v>60</c:v>
                </c:pt>
                <c:pt idx="2872">
                  <c:v>60</c:v>
                </c:pt>
                <c:pt idx="2873">
                  <c:v>60</c:v>
                </c:pt>
                <c:pt idx="2874">
                  <c:v>60</c:v>
                </c:pt>
                <c:pt idx="2875">
                  <c:v>60</c:v>
                </c:pt>
                <c:pt idx="2876">
                  <c:v>60</c:v>
                </c:pt>
                <c:pt idx="2877">
                  <c:v>60</c:v>
                </c:pt>
                <c:pt idx="2878">
                  <c:v>60</c:v>
                </c:pt>
                <c:pt idx="2879">
                  <c:v>60</c:v>
                </c:pt>
                <c:pt idx="2880">
                  <c:v>60</c:v>
                </c:pt>
                <c:pt idx="2881">
                  <c:v>60</c:v>
                </c:pt>
                <c:pt idx="2882">
                  <c:v>60</c:v>
                </c:pt>
                <c:pt idx="2883">
                  <c:v>60</c:v>
                </c:pt>
                <c:pt idx="2884">
                  <c:v>60</c:v>
                </c:pt>
                <c:pt idx="2885">
                  <c:v>60</c:v>
                </c:pt>
                <c:pt idx="2886">
                  <c:v>60</c:v>
                </c:pt>
                <c:pt idx="2887">
                  <c:v>60</c:v>
                </c:pt>
                <c:pt idx="2888">
                  <c:v>60</c:v>
                </c:pt>
                <c:pt idx="2889">
                  <c:v>60</c:v>
                </c:pt>
                <c:pt idx="2890">
                  <c:v>60</c:v>
                </c:pt>
                <c:pt idx="2891">
                  <c:v>60</c:v>
                </c:pt>
                <c:pt idx="2892">
                  <c:v>60</c:v>
                </c:pt>
                <c:pt idx="2893">
                  <c:v>60</c:v>
                </c:pt>
                <c:pt idx="2894">
                  <c:v>60</c:v>
                </c:pt>
                <c:pt idx="2895">
                  <c:v>60</c:v>
                </c:pt>
                <c:pt idx="2896">
                  <c:v>60</c:v>
                </c:pt>
                <c:pt idx="2897">
                  <c:v>60</c:v>
                </c:pt>
                <c:pt idx="2898">
                  <c:v>60</c:v>
                </c:pt>
                <c:pt idx="2899">
                  <c:v>60</c:v>
                </c:pt>
                <c:pt idx="2900">
                  <c:v>60</c:v>
                </c:pt>
                <c:pt idx="2901">
                  <c:v>60</c:v>
                </c:pt>
                <c:pt idx="2902">
                  <c:v>60</c:v>
                </c:pt>
                <c:pt idx="2903">
                  <c:v>60</c:v>
                </c:pt>
                <c:pt idx="2904">
                  <c:v>60</c:v>
                </c:pt>
                <c:pt idx="2905">
                  <c:v>60</c:v>
                </c:pt>
                <c:pt idx="2906">
                  <c:v>60</c:v>
                </c:pt>
                <c:pt idx="2907">
                  <c:v>60</c:v>
                </c:pt>
                <c:pt idx="2908">
                  <c:v>60</c:v>
                </c:pt>
                <c:pt idx="2909">
                  <c:v>60</c:v>
                </c:pt>
                <c:pt idx="2910">
                  <c:v>60</c:v>
                </c:pt>
                <c:pt idx="2911">
                  <c:v>60</c:v>
                </c:pt>
                <c:pt idx="2912">
                  <c:v>60</c:v>
                </c:pt>
                <c:pt idx="2913">
                  <c:v>60</c:v>
                </c:pt>
                <c:pt idx="2914">
                  <c:v>60</c:v>
                </c:pt>
                <c:pt idx="2915">
                  <c:v>60</c:v>
                </c:pt>
                <c:pt idx="2916">
                  <c:v>60</c:v>
                </c:pt>
                <c:pt idx="2917">
                  <c:v>60</c:v>
                </c:pt>
                <c:pt idx="2918">
                  <c:v>60</c:v>
                </c:pt>
                <c:pt idx="2919">
                  <c:v>60</c:v>
                </c:pt>
                <c:pt idx="2920">
                  <c:v>60</c:v>
                </c:pt>
                <c:pt idx="2921">
                  <c:v>60</c:v>
                </c:pt>
                <c:pt idx="2922">
                  <c:v>60</c:v>
                </c:pt>
                <c:pt idx="2923">
                  <c:v>60</c:v>
                </c:pt>
                <c:pt idx="2924">
                  <c:v>60</c:v>
                </c:pt>
                <c:pt idx="2925">
                  <c:v>60</c:v>
                </c:pt>
                <c:pt idx="2926">
                  <c:v>60</c:v>
                </c:pt>
                <c:pt idx="2927">
                  <c:v>60</c:v>
                </c:pt>
                <c:pt idx="2928">
                  <c:v>60</c:v>
                </c:pt>
                <c:pt idx="2929">
                  <c:v>60</c:v>
                </c:pt>
                <c:pt idx="2930">
                  <c:v>60</c:v>
                </c:pt>
                <c:pt idx="2931">
                  <c:v>60</c:v>
                </c:pt>
                <c:pt idx="2932">
                  <c:v>60</c:v>
                </c:pt>
                <c:pt idx="2933">
                  <c:v>60</c:v>
                </c:pt>
                <c:pt idx="2934">
                  <c:v>60</c:v>
                </c:pt>
                <c:pt idx="2935">
                  <c:v>60</c:v>
                </c:pt>
                <c:pt idx="2936">
                  <c:v>60</c:v>
                </c:pt>
                <c:pt idx="2937">
                  <c:v>60</c:v>
                </c:pt>
                <c:pt idx="2938">
                  <c:v>60</c:v>
                </c:pt>
                <c:pt idx="2939">
                  <c:v>60</c:v>
                </c:pt>
                <c:pt idx="2940">
                  <c:v>60</c:v>
                </c:pt>
                <c:pt idx="2941">
                  <c:v>60</c:v>
                </c:pt>
                <c:pt idx="2942">
                  <c:v>60</c:v>
                </c:pt>
                <c:pt idx="2943">
                  <c:v>60</c:v>
                </c:pt>
                <c:pt idx="2944">
                  <c:v>60</c:v>
                </c:pt>
                <c:pt idx="2945">
                  <c:v>60</c:v>
                </c:pt>
                <c:pt idx="2946">
                  <c:v>60</c:v>
                </c:pt>
                <c:pt idx="2947">
                  <c:v>60</c:v>
                </c:pt>
                <c:pt idx="2948">
                  <c:v>60</c:v>
                </c:pt>
                <c:pt idx="2949">
                  <c:v>60</c:v>
                </c:pt>
                <c:pt idx="2950">
                  <c:v>60</c:v>
                </c:pt>
                <c:pt idx="2951">
                  <c:v>60</c:v>
                </c:pt>
                <c:pt idx="2952">
                  <c:v>60</c:v>
                </c:pt>
                <c:pt idx="2953">
                  <c:v>60</c:v>
                </c:pt>
                <c:pt idx="2954">
                  <c:v>60</c:v>
                </c:pt>
                <c:pt idx="2955">
                  <c:v>60</c:v>
                </c:pt>
                <c:pt idx="2956">
                  <c:v>60</c:v>
                </c:pt>
                <c:pt idx="2957">
                  <c:v>60</c:v>
                </c:pt>
                <c:pt idx="2958">
                  <c:v>60</c:v>
                </c:pt>
                <c:pt idx="2959">
                  <c:v>60</c:v>
                </c:pt>
                <c:pt idx="2960">
                  <c:v>60</c:v>
                </c:pt>
                <c:pt idx="2961">
                  <c:v>60</c:v>
                </c:pt>
                <c:pt idx="2962">
                  <c:v>60</c:v>
                </c:pt>
                <c:pt idx="2963">
                  <c:v>60</c:v>
                </c:pt>
                <c:pt idx="2964">
                  <c:v>60</c:v>
                </c:pt>
                <c:pt idx="2965">
                  <c:v>60</c:v>
                </c:pt>
                <c:pt idx="2966">
                  <c:v>60</c:v>
                </c:pt>
                <c:pt idx="2967">
                  <c:v>60</c:v>
                </c:pt>
                <c:pt idx="2968">
                  <c:v>60</c:v>
                </c:pt>
                <c:pt idx="2969">
                  <c:v>60</c:v>
                </c:pt>
                <c:pt idx="2970">
                  <c:v>60</c:v>
                </c:pt>
                <c:pt idx="2971">
                  <c:v>60</c:v>
                </c:pt>
                <c:pt idx="2972">
                  <c:v>60</c:v>
                </c:pt>
                <c:pt idx="2973">
                  <c:v>60</c:v>
                </c:pt>
                <c:pt idx="2974">
                  <c:v>60</c:v>
                </c:pt>
                <c:pt idx="2975">
                  <c:v>60</c:v>
                </c:pt>
                <c:pt idx="2976">
                  <c:v>60</c:v>
                </c:pt>
                <c:pt idx="2977">
                  <c:v>60</c:v>
                </c:pt>
                <c:pt idx="2978">
                  <c:v>60</c:v>
                </c:pt>
                <c:pt idx="2979">
                  <c:v>60</c:v>
                </c:pt>
                <c:pt idx="2980">
                  <c:v>60</c:v>
                </c:pt>
                <c:pt idx="2981">
                  <c:v>60</c:v>
                </c:pt>
                <c:pt idx="2982">
                  <c:v>60</c:v>
                </c:pt>
                <c:pt idx="2983">
                  <c:v>60</c:v>
                </c:pt>
                <c:pt idx="2984">
                  <c:v>60</c:v>
                </c:pt>
                <c:pt idx="2985">
                  <c:v>60</c:v>
                </c:pt>
                <c:pt idx="2986">
                  <c:v>60</c:v>
                </c:pt>
                <c:pt idx="2987">
                  <c:v>60</c:v>
                </c:pt>
                <c:pt idx="2988">
                  <c:v>60</c:v>
                </c:pt>
                <c:pt idx="2989">
                  <c:v>60</c:v>
                </c:pt>
                <c:pt idx="2990">
                  <c:v>60</c:v>
                </c:pt>
                <c:pt idx="2991">
                  <c:v>60</c:v>
                </c:pt>
                <c:pt idx="2992">
                  <c:v>60</c:v>
                </c:pt>
                <c:pt idx="2993">
                  <c:v>60</c:v>
                </c:pt>
                <c:pt idx="2994">
                  <c:v>60</c:v>
                </c:pt>
                <c:pt idx="2995">
                  <c:v>60</c:v>
                </c:pt>
                <c:pt idx="2996">
                  <c:v>60</c:v>
                </c:pt>
                <c:pt idx="2997">
                  <c:v>60</c:v>
                </c:pt>
                <c:pt idx="2998">
                  <c:v>60</c:v>
                </c:pt>
                <c:pt idx="2999">
                  <c:v>60</c:v>
                </c:pt>
                <c:pt idx="3000">
                  <c:v>60</c:v>
                </c:pt>
                <c:pt idx="3001">
                  <c:v>60</c:v>
                </c:pt>
                <c:pt idx="3002">
                  <c:v>60</c:v>
                </c:pt>
                <c:pt idx="3003">
                  <c:v>60</c:v>
                </c:pt>
                <c:pt idx="3004">
                  <c:v>60</c:v>
                </c:pt>
                <c:pt idx="3005">
                  <c:v>60</c:v>
                </c:pt>
                <c:pt idx="3006">
                  <c:v>60</c:v>
                </c:pt>
                <c:pt idx="3007">
                  <c:v>60</c:v>
                </c:pt>
                <c:pt idx="3008">
                  <c:v>60</c:v>
                </c:pt>
                <c:pt idx="3009">
                  <c:v>60</c:v>
                </c:pt>
                <c:pt idx="3010">
                  <c:v>60</c:v>
                </c:pt>
                <c:pt idx="3011">
                  <c:v>60</c:v>
                </c:pt>
                <c:pt idx="3012">
                  <c:v>60</c:v>
                </c:pt>
                <c:pt idx="3013">
                  <c:v>60</c:v>
                </c:pt>
                <c:pt idx="3014">
                  <c:v>60</c:v>
                </c:pt>
                <c:pt idx="3015">
                  <c:v>60</c:v>
                </c:pt>
                <c:pt idx="3016">
                  <c:v>60</c:v>
                </c:pt>
                <c:pt idx="3017">
                  <c:v>60</c:v>
                </c:pt>
                <c:pt idx="3018">
                  <c:v>60</c:v>
                </c:pt>
                <c:pt idx="3019">
                  <c:v>60</c:v>
                </c:pt>
                <c:pt idx="3020">
                  <c:v>60</c:v>
                </c:pt>
                <c:pt idx="3021">
                  <c:v>60</c:v>
                </c:pt>
                <c:pt idx="3022">
                  <c:v>60</c:v>
                </c:pt>
                <c:pt idx="3023">
                  <c:v>60</c:v>
                </c:pt>
                <c:pt idx="3024">
                  <c:v>60</c:v>
                </c:pt>
                <c:pt idx="3025">
                  <c:v>60</c:v>
                </c:pt>
                <c:pt idx="3026">
                  <c:v>60</c:v>
                </c:pt>
                <c:pt idx="3027">
                  <c:v>60</c:v>
                </c:pt>
                <c:pt idx="3028">
                  <c:v>60</c:v>
                </c:pt>
                <c:pt idx="3029">
                  <c:v>60</c:v>
                </c:pt>
                <c:pt idx="3030">
                  <c:v>60</c:v>
                </c:pt>
                <c:pt idx="3031">
                  <c:v>60</c:v>
                </c:pt>
                <c:pt idx="3032">
                  <c:v>60</c:v>
                </c:pt>
                <c:pt idx="3033">
                  <c:v>60</c:v>
                </c:pt>
                <c:pt idx="3034">
                  <c:v>60</c:v>
                </c:pt>
                <c:pt idx="3035">
                  <c:v>60</c:v>
                </c:pt>
                <c:pt idx="3036">
                  <c:v>60</c:v>
                </c:pt>
                <c:pt idx="3037">
                  <c:v>60</c:v>
                </c:pt>
                <c:pt idx="3038">
                  <c:v>60</c:v>
                </c:pt>
                <c:pt idx="3039">
                  <c:v>60</c:v>
                </c:pt>
                <c:pt idx="3040">
                  <c:v>60</c:v>
                </c:pt>
                <c:pt idx="3041">
                  <c:v>60</c:v>
                </c:pt>
                <c:pt idx="3042">
                  <c:v>60</c:v>
                </c:pt>
                <c:pt idx="3043">
                  <c:v>60</c:v>
                </c:pt>
                <c:pt idx="3044">
                  <c:v>60</c:v>
                </c:pt>
                <c:pt idx="3045">
                  <c:v>60</c:v>
                </c:pt>
                <c:pt idx="3046">
                  <c:v>60</c:v>
                </c:pt>
                <c:pt idx="3047">
                  <c:v>60</c:v>
                </c:pt>
                <c:pt idx="3048">
                  <c:v>60</c:v>
                </c:pt>
                <c:pt idx="3049">
                  <c:v>60</c:v>
                </c:pt>
                <c:pt idx="3050">
                  <c:v>60</c:v>
                </c:pt>
                <c:pt idx="3051">
                  <c:v>60</c:v>
                </c:pt>
                <c:pt idx="3052">
                  <c:v>60</c:v>
                </c:pt>
                <c:pt idx="3053">
                  <c:v>60</c:v>
                </c:pt>
                <c:pt idx="3054">
                  <c:v>60</c:v>
                </c:pt>
                <c:pt idx="3055">
                  <c:v>60</c:v>
                </c:pt>
                <c:pt idx="3056">
                  <c:v>60</c:v>
                </c:pt>
                <c:pt idx="3057">
                  <c:v>60</c:v>
                </c:pt>
                <c:pt idx="3058">
                  <c:v>60</c:v>
                </c:pt>
                <c:pt idx="3059">
                  <c:v>60</c:v>
                </c:pt>
                <c:pt idx="3060">
                  <c:v>60</c:v>
                </c:pt>
                <c:pt idx="3061">
                  <c:v>60</c:v>
                </c:pt>
                <c:pt idx="3062">
                  <c:v>60</c:v>
                </c:pt>
                <c:pt idx="3063">
                  <c:v>60</c:v>
                </c:pt>
                <c:pt idx="3064">
                  <c:v>60</c:v>
                </c:pt>
                <c:pt idx="3065">
                  <c:v>60</c:v>
                </c:pt>
                <c:pt idx="3066">
                  <c:v>60</c:v>
                </c:pt>
                <c:pt idx="3067">
                  <c:v>60</c:v>
                </c:pt>
                <c:pt idx="3068">
                  <c:v>60</c:v>
                </c:pt>
                <c:pt idx="3069">
                  <c:v>60</c:v>
                </c:pt>
                <c:pt idx="3070">
                  <c:v>60</c:v>
                </c:pt>
                <c:pt idx="3071">
                  <c:v>60</c:v>
                </c:pt>
                <c:pt idx="3072">
                  <c:v>60</c:v>
                </c:pt>
                <c:pt idx="3073">
                  <c:v>60</c:v>
                </c:pt>
                <c:pt idx="3074">
                  <c:v>60</c:v>
                </c:pt>
                <c:pt idx="3075">
                  <c:v>60</c:v>
                </c:pt>
                <c:pt idx="3076">
                  <c:v>60</c:v>
                </c:pt>
                <c:pt idx="3077">
                  <c:v>60</c:v>
                </c:pt>
                <c:pt idx="3078">
                  <c:v>60</c:v>
                </c:pt>
                <c:pt idx="3079">
                  <c:v>60</c:v>
                </c:pt>
                <c:pt idx="3080">
                  <c:v>60</c:v>
                </c:pt>
                <c:pt idx="3081">
                  <c:v>60</c:v>
                </c:pt>
                <c:pt idx="3082">
                  <c:v>60</c:v>
                </c:pt>
                <c:pt idx="3083">
                  <c:v>60</c:v>
                </c:pt>
                <c:pt idx="3084">
                  <c:v>60</c:v>
                </c:pt>
                <c:pt idx="3085">
                  <c:v>60</c:v>
                </c:pt>
                <c:pt idx="3086">
                  <c:v>60</c:v>
                </c:pt>
                <c:pt idx="3087">
                  <c:v>60</c:v>
                </c:pt>
                <c:pt idx="3088">
                  <c:v>60</c:v>
                </c:pt>
                <c:pt idx="3089">
                  <c:v>60</c:v>
                </c:pt>
                <c:pt idx="3090">
                  <c:v>60</c:v>
                </c:pt>
                <c:pt idx="3091">
                  <c:v>60</c:v>
                </c:pt>
                <c:pt idx="3092">
                  <c:v>60</c:v>
                </c:pt>
                <c:pt idx="3093">
                  <c:v>60</c:v>
                </c:pt>
                <c:pt idx="3094">
                  <c:v>60</c:v>
                </c:pt>
                <c:pt idx="3095">
                  <c:v>60</c:v>
                </c:pt>
                <c:pt idx="3096">
                  <c:v>60</c:v>
                </c:pt>
                <c:pt idx="3097">
                  <c:v>60</c:v>
                </c:pt>
                <c:pt idx="3098">
                  <c:v>60</c:v>
                </c:pt>
                <c:pt idx="3099">
                  <c:v>60</c:v>
                </c:pt>
                <c:pt idx="3100">
                  <c:v>60</c:v>
                </c:pt>
                <c:pt idx="3101">
                  <c:v>60</c:v>
                </c:pt>
                <c:pt idx="3102">
                  <c:v>60</c:v>
                </c:pt>
                <c:pt idx="3103">
                  <c:v>60</c:v>
                </c:pt>
                <c:pt idx="3104">
                  <c:v>60</c:v>
                </c:pt>
                <c:pt idx="3105">
                  <c:v>60</c:v>
                </c:pt>
                <c:pt idx="3106">
                  <c:v>60</c:v>
                </c:pt>
                <c:pt idx="3107">
                  <c:v>60</c:v>
                </c:pt>
                <c:pt idx="3108">
                  <c:v>60</c:v>
                </c:pt>
                <c:pt idx="3109">
                  <c:v>60</c:v>
                </c:pt>
                <c:pt idx="3110">
                  <c:v>60</c:v>
                </c:pt>
                <c:pt idx="3111">
                  <c:v>60</c:v>
                </c:pt>
                <c:pt idx="3112">
                  <c:v>60</c:v>
                </c:pt>
                <c:pt idx="3113">
                  <c:v>60</c:v>
                </c:pt>
                <c:pt idx="3114">
                  <c:v>60</c:v>
                </c:pt>
                <c:pt idx="3115">
                  <c:v>60</c:v>
                </c:pt>
                <c:pt idx="3116">
                  <c:v>60</c:v>
                </c:pt>
                <c:pt idx="3117">
                  <c:v>60</c:v>
                </c:pt>
                <c:pt idx="3118">
                  <c:v>60</c:v>
                </c:pt>
                <c:pt idx="3119">
                  <c:v>60</c:v>
                </c:pt>
                <c:pt idx="3120">
                  <c:v>60</c:v>
                </c:pt>
                <c:pt idx="3121">
                  <c:v>60</c:v>
                </c:pt>
                <c:pt idx="3122">
                  <c:v>60</c:v>
                </c:pt>
                <c:pt idx="3123">
                  <c:v>60</c:v>
                </c:pt>
                <c:pt idx="3124">
                  <c:v>60</c:v>
                </c:pt>
                <c:pt idx="3125">
                  <c:v>60</c:v>
                </c:pt>
                <c:pt idx="3126">
                  <c:v>60</c:v>
                </c:pt>
                <c:pt idx="3127">
                  <c:v>60</c:v>
                </c:pt>
                <c:pt idx="3128">
                  <c:v>60</c:v>
                </c:pt>
                <c:pt idx="3129">
                  <c:v>60</c:v>
                </c:pt>
                <c:pt idx="3130">
                  <c:v>60</c:v>
                </c:pt>
                <c:pt idx="3131">
                  <c:v>60</c:v>
                </c:pt>
                <c:pt idx="3132">
                  <c:v>60</c:v>
                </c:pt>
                <c:pt idx="3133">
                  <c:v>60</c:v>
                </c:pt>
                <c:pt idx="3134">
                  <c:v>60</c:v>
                </c:pt>
                <c:pt idx="3135">
                  <c:v>60</c:v>
                </c:pt>
                <c:pt idx="3136">
                  <c:v>60</c:v>
                </c:pt>
                <c:pt idx="3137">
                  <c:v>60</c:v>
                </c:pt>
                <c:pt idx="3138">
                  <c:v>60</c:v>
                </c:pt>
                <c:pt idx="3139">
                  <c:v>60</c:v>
                </c:pt>
                <c:pt idx="3140">
                  <c:v>60</c:v>
                </c:pt>
                <c:pt idx="3141">
                  <c:v>60</c:v>
                </c:pt>
                <c:pt idx="3142">
                  <c:v>60</c:v>
                </c:pt>
                <c:pt idx="3143">
                  <c:v>60</c:v>
                </c:pt>
                <c:pt idx="3144">
                  <c:v>60</c:v>
                </c:pt>
                <c:pt idx="3145">
                  <c:v>60</c:v>
                </c:pt>
                <c:pt idx="3146">
                  <c:v>60</c:v>
                </c:pt>
                <c:pt idx="3147">
                  <c:v>60</c:v>
                </c:pt>
                <c:pt idx="3148">
                  <c:v>60</c:v>
                </c:pt>
                <c:pt idx="3149">
                  <c:v>60</c:v>
                </c:pt>
                <c:pt idx="3150">
                  <c:v>60</c:v>
                </c:pt>
                <c:pt idx="3151">
                  <c:v>60</c:v>
                </c:pt>
                <c:pt idx="3152">
                  <c:v>60</c:v>
                </c:pt>
                <c:pt idx="3153">
                  <c:v>60</c:v>
                </c:pt>
                <c:pt idx="3154">
                  <c:v>60</c:v>
                </c:pt>
                <c:pt idx="3155">
                  <c:v>60</c:v>
                </c:pt>
                <c:pt idx="3156">
                  <c:v>60</c:v>
                </c:pt>
                <c:pt idx="3157">
                  <c:v>60</c:v>
                </c:pt>
                <c:pt idx="3158">
                  <c:v>60</c:v>
                </c:pt>
                <c:pt idx="3159">
                  <c:v>60</c:v>
                </c:pt>
                <c:pt idx="3160">
                  <c:v>60</c:v>
                </c:pt>
                <c:pt idx="3161">
                  <c:v>60</c:v>
                </c:pt>
                <c:pt idx="3162">
                  <c:v>60</c:v>
                </c:pt>
                <c:pt idx="3163">
                  <c:v>60</c:v>
                </c:pt>
                <c:pt idx="3164">
                  <c:v>60</c:v>
                </c:pt>
                <c:pt idx="3165">
                  <c:v>60</c:v>
                </c:pt>
                <c:pt idx="3166">
                  <c:v>60</c:v>
                </c:pt>
                <c:pt idx="3167">
                  <c:v>60</c:v>
                </c:pt>
                <c:pt idx="3168">
                  <c:v>60</c:v>
                </c:pt>
                <c:pt idx="3169">
                  <c:v>60</c:v>
                </c:pt>
                <c:pt idx="3170">
                  <c:v>60</c:v>
                </c:pt>
                <c:pt idx="3171">
                  <c:v>60</c:v>
                </c:pt>
                <c:pt idx="3172">
                  <c:v>60</c:v>
                </c:pt>
                <c:pt idx="3173">
                  <c:v>60</c:v>
                </c:pt>
                <c:pt idx="3174">
                  <c:v>60</c:v>
                </c:pt>
                <c:pt idx="3175">
                  <c:v>60</c:v>
                </c:pt>
                <c:pt idx="3176">
                  <c:v>60</c:v>
                </c:pt>
                <c:pt idx="3177">
                  <c:v>60</c:v>
                </c:pt>
                <c:pt idx="3178">
                  <c:v>60</c:v>
                </c:pt>
                <c:pt idx="3179">
                  <c:v>60</c:v>
                </c:pt>
                <c:pt idx="3180">
                  <c:v>60</c:v>
                </c:pt>
                <c:pt idx="3181">
                  <c:v>60</c:v>
                </c:pt>
                <c:pt idx="3182">
                  <c:v>60</c:v>
                </c:pt>
                <c:pt idx="3183">
                  <c:v>60</c:v>
                </c:pt>
                <c:pt idx="3184">
                  <c:v>60</c:v>
                </c:pt>
                <c:pt idx="3185">
                  <c:v>60</c:v>
                </c:pt>
                <c:pt idx="3186">
                  <c:v>60</c:v>
                </c:pt>
                <c:pt idx="3187">
                  <c:v>60</c:v>
                </c:pt>
                <c:pt idx="3188">
                  <c:v>60</c:v>
                </c:pt>
                <c:pt idx="3189">
                  <c:v>60</c:v>
                </c:pt>
                <c:pt idx="3190">
                  <c:v>60</c:v>
                </c:pt>
                <c:pt idx="3191">
                  <c:v>60</c:v>
                </c:pt>
                <c:pt idx="3192">
                  <c:v>60</c:v>
                </c:pt>
                <c:pt idx="3193">
                  <c:v>60</c:v>
                </c:pt>
                <c:pt idx="3194">
                  <c:v>60</c:v>
                </c:pt>
                <c:pt idx="3195">
                  <c:v>60</c:v>
                </c:pt>
                <c:pt idx="3196">
                  <c:v>60</c:v>
                </c:pt>
                <c:pt idx="3197">
                  <c:v>60</c:v>
                </c:pt>
                <c:pt idx="3198">
                  <c:v>60</c:v>
                </c:pt>
                <c:pt idx="3199">
                  <c:v>60</c:v>
                </c:pt>
                <c:pt idx="3200">
                  <c:v>60</c:v>
                </c:pt>
                <c:pt idx="3201">
                  <c:v>60</c:v>
                </c:pt>
                <c:pt idx="3202">
                  <c:v>60</c:v>
                </c:pt>
                <c:pt idx="3203">
                  <c:v>60</c:v>
                </c:pt>
                <c:pt idx="3204">
                  <c:v>60</c:v>
                </c:pt>
                <c:pt idx="3205">
                  <c:v>60</c:v>
                </c:pt>
                <c:pt idx="3206">
                  <c:v>60</c:v>
                </c:pt>
                <c:pt idx="3207">
                  <c:v>60</c:v>
                </c:pt>
                <c:pt idx="3208">
                  <c:v>60</c:v>
                </c:pt>
                <c:pt idx="3209">
                  <c:v>60</c:v>
                </c:pt>
                <c:pt idx="3210">
                  <c:v>60</c:v>
                </c:pt>
                <c:pt idx="3211">
                  <c:v>60</c:v>
                </c:pt>
                <c:pt idx="3212">
                  <c:v>60</c:v>
                </c:pt>
                <c:pt idx="3213">
                  <c:v>60</c:v>
                </c:pt>
                <c:pt idx="3214">
                  <c:v>60</c:v>
                </c:pt>
                <c:pt idx="3215">
                  <c:v>60</c:v>
                </c:pt>
                <c:pt idx="3216">
                  <c:v>60</c:v>
                </c:pt>
                <c:pt idx="3217">
                  <c:v>60</c:v>
                </c:pt>
                <c:pt idx="3218">
                  <c:v>60</c:v>
                </c:pt>
                <c:pt idx="3219">
                  <c:v>60</c:v>
                </c:pt>
                <c:pt idx="3220">
                  <c:v>60</c:v>
                </c:pt>
                <c:pt idx="3221">
                  <c:v>60</c:v>
                </c:pt>
                <c:pt idx="3222">
                  <c:v>60</c:v>
                </c:pt>
                <c:pt idx="3223">
                  <c:v>60</c:v>
                </c:pt>
                <c:pt idx="3224">
                  <c:v>60</c:v>
                </c:pt>
                <c:pt idx="3225">
                  <c:v>60</c:v>
                </c:pt>
                <c:pt idx="3226">
                  <c:v>60</c:v>
                </c:pt>
                <c:pt idx="3227">
                  <c:v>60</c:v>
                </c:pt>
                <c:pt idx="3228">
                  <c:v>60</c:v>
                </c:pt>
                <c:pt idx="3229">
                  <c:v>60</c:v>
                </c:pt>
                <c:pt idx="3230">
                  <c:v>60</c:v>
                </c:pt>
                <c:pt idx="3231">
                  <c:v>60</c:v>
                </c:pt>
                <c:pt idx="3232">
                  <c:v>60</c:v>
                </c:pt>
                <c:pt idx="3233">
                  <c:v>60</c:v>
                </c:pt>
                <c:pt idx="3234">
                  <c:v>60</c:v>
                </c:pt>
                <c:pt idx="3235">
                  <c:v>60</c:v>
                </c:pt>
                <c:pt idx="3236">
                  <c:v>60</c:v>
                </c:pt>
                <c:pt idx="3237">
                  <c:v>60</c:v>
                </c:pt>
                <c:pt idx="3238">
                  <c:v>60</c:v>
                </c:pt>
                <c:pt idx="3239">
                  <c:v>60</c:v>
                </c:pt>
                <c:pt idx="3240">
                  <c:v>60</c:v>
                </c:pt>
                <c:pt idx="3241">
                  <c:v>60</c:v>
                </c:pt>
                <c:pt idx="3242">
                  <c:v>60</c:v>
                </c:pt>
                <c:pt idx="3243">
                  <c:v>60</c:v>
                </c:pt>
                <c:pt idx="3244">
                  <c:v>60</c:v>
                </c:pt>
                <c:pt idx="3245">
                  <c:v>60</c:v>
                </c:pt>
                <c:pt idx="3246">
                  <c:v>60</c:v>
                </c:pt>
                <c:pt idx="3247">
                  <c:v>60</c:v>
                </c:pt>
                <c:pt idx="3248">
                  <c:v>60</c:v>
                </c:pt>
                <c:pt idx="3249">
                  <c:v>60</c:v>
                </c:pt>
                <c:pt idx="3250">
                  <c:v>60</c:v>
                </c:pt>
                <c:pt idx="3251">
                  <c:v>60</c:v>
                </c:pt>
                <c:pt idx="3252">
                  <c:v>60</c:v>
                </c:pt>
                <c:pt idx="3253">
                  <c:v>60</c:v>
                </c:pt>
                <c:pt idx="3254">
                  <c:v>60</c:v>
                </c:pt>
                <c:pt idx="3255">
                  <c:v>60</c:v>
                </c:pt>
                <c:pt idx="3256">
                  <c:v>60</c:v>
                </c:pt>
                <c:pt idx="3257">
                  <c:v>60</c:v>
                </c:pt>
                <c:pt idx="3258">
                  <c:v>60</c:v>
                </c:pt>
                <c:pt idx="3259">
                  <c:v>60</c:v>
                </c:pt>
                <c:pt idx="3260">
                  <c:v>60</c:v>
                </c:pt>
                <c:pt idx="3261">
                  <c:v>60</c:v>
                </c:pt>
                <c:pt idx="3262">
                  <c:v>60</c:v>
                </c:pt>
                <c:pt idx="3263">
                  <c:v>60</c:v>
                </c:pt>
                <c:pt idx="3264">
                  <c:v>60</c:v>
                </c:pt>
                <c:pt idx="3265">
                  <c:v>60</c:v>
                </c:pt>
                <c:pt idx="3266">
                  <c:v>60</c:v>
                </c:pt>
                <c:pt idx="3267">
                  <c:v>60</c:v>
                </c:pt>
                <c:pt idx="3268">
                  <c:v>60</c:v>
                </c:pt>
                <c:pt idx="3269">
                  <c:v>60</c:v>
                </c:pt>
                <c:pt idx="3270">
                  <c:v>60</c:v>
                </c:pt>
                <c:pt idx="3271">
                  <c:v>60</c:v>
                </c:pt>
                <c:pt idx="3272">
                  <c:v>60</c:v>
                </c:pt>
                <c:pt idx="3273">
                  <c:v>60</c:v>
                </c:pt>
                <c:pt idx="3274">
                  <c:v>60</c:v>
                </c:pt>
                <c:pt idx="3275">
                  <c:v>60</c:v>
                </c:pt>
                <c:pt idx="3276">
                  <c:v>60</c:v>
                </c:pt>
                <c:pt idx="3277">
                  <c:v>60</c:v>
                </c:pt>
                <c:pt idx="3278">
                  <c:v>60</c:v>
                </c:pt>
                <c:pt idx="3279">
                  <c:v>60</c:v>
                </c:pt>
                <c:pt idx="3280">
                  <c:v>60</c:v>
                </c:pt>
                <c:pt idx="3281">
                  <c:v>60</c:v>
                </c:pt>
                <c:pt idx="3282">
                  <c:v>60</c:v>
                </c:pt>
                <c:pt idx="3283">
                  <c:v>60</c:v>
                </c:pt>
                <c:pt idx="3284">
                  <c:v>60</c:v>
                </c:pt>
                <c:pt idx="3285">
                  <c:v>60</c:v>
                </c:pt>
                <c:pt idx="3286">
                  <c:v>60</c:v>
                </c:pt>
                <c:pt idx="3287">
                  <c:v>60</c:v>
                </c:pt>
                <c:pt idx="3288">
                  <c:v>60</c:v>
                </c:pt>
                <c:pt idx="3289">
                  <c:v>60</c:v>
                </c:pt>
                <c:pt idx="3290">
                  <c:v>60</c:v>
                </c:pt>
                <c:pt idx="3291">
                  <c:v>60</c:v>
                </c:pt>
                <c:pt idx="3292">
                  <c:v>60</c:v>
                </c:pt>
                <c:pt idx="3293">
                  <c:v>60</c:v>
                </c:pt>
                <c:pt idx="3294">
                  <c:v>60</c:v>
                </c:pt>
                <c:pt idx="3295">
                  <c:v>60</c:v>
                </c:pt>
                <c:pt idx="3296">
                  <c:v>60</c:v>
                </c:pt>
                <c:pt idx="3297">
                  <c:v>60</c:v>
                </c:pt>
                <c:pt idx="3298">
                  <c:v>60</c:v>
                </c:pt>
                <c:pt idx="3299">
                  <c:v>60</c:v>
                </c:pt>
                <c:pt idx="3300">
                  <c:v>60</c:v>
                </c:pt>
                <c:pt idx="3301">
                  <c:v>60</c:v>
                </c:pt>
                <c:pt idx="3302">
                  <c:v>60</c:v>
                </c:pt>
                <c:pt idx="3303">
                  <c:v>60</c:v>
                </c:pt>
                <c:pt idx="3304">
                  <c:v>60</c:v>
                </c:pt>
                <c:pt idx="3305">
                  <c:v>60</c:v>
                </c:pt>
                <c:pt idx="3306">
                  <c:v>60</c:v>
                </c:pt>
                <c:pt idx="3307">
                  <c:v>60</c:v>
                </c:pt>
                <c:pt idx="3308">
                  <c:v>60</c:v>
                </c:pt>
                <c:pt idx="3309">
                  <c:v>60</c:v>
                </c:pt>
                <c:pt idx="3310">
                  <c:v>60</c:v>
                </c:pt>
                <c:pt idx="3311">
                  <c:v>60</c:v>
                </c:pt>
                <c:pt idx="3312">
                  <c:v>60</c:v>
                </c:pt>
                <c:pt idx="3313">
                  <c:v>60</c:v>
                </c:pt>
                <c:pt idx="3314">
                  <c:v>60</c:v>
                </c:pt>
                <c:pt idx="3315">
                  <c:v>60</c:v>
                </c:pt>
                <c:pt idx="3316">
                  <c:v>60</c:v>
                </c:pt>
                <c:pt idx="3317">
                  <c:v>60</c:v>
                </c:pt>
                <c:pt idx="3318">
                  <c:v>60</c:v>
                </c:pt>
                <c:pt idx="3319">
                  <c:v>60</c:v>
                </c:pt>
                <c:pt idx="3320">
                  <c:v>60</c:v>
                </c:pt>
                <c:pt idx="3321">
                  <c:v>60</c:v>
                </c:pt>
                <c:pt idx="3322">
                  <c:v>60</c:v>
                </c:pt>
                <c:pt idx="3323">
                  <c:v>60</c:v>
                </c:pt>
                <c:pt idx="3324">
                  <c:v>60</c:v>
                </c:pt>
                <c:pt idx="3325">
                  <c:v>60</c:v>
                </c:pt>
                <c:pt idx="3326">
                  <c:v>60</c:v>
                </c:pt>
                <c:pt idx="3327">
                  <c:v>60</c:v>
                </c:pt>
                <c:pt idx="3328">
                  <c:v>60</c:v>
                </c:pt>
                <c:pt idx="3329">
                  <c:v>60</c:v>
                </c:pt>
                <c:pt idx="3330">
                  <c:v>60</c:v>
                </c:pt>
                <c:pt idx="3331">
                  <c:v>60</c:v>
                </c:pt>
                <c:pt idx="3332">
                  <c:v>60</c:v>
                </c:pt>
                <c:pt idx="3333">
                  <c:v>60</c:v>
                </c:pt>
                <c:pt idx="3334">
                  <c:v>60</c:v>
                </c:pt>
                <c:pt idx="3335">
                  <c:v>60</c:v>
                </c:pt>
                <c:pt idx="3336">
                  <c:v>60</c:v>
                </c:pt>
                <c:pt idx="3337">
                  <c:v>60</c:v>
                </c:pt>
                <c:pt idx="3338">
                  <c:v>60</c:v>
                </c:pt>
                <c:pt idx="3339">
                  <c:v>60</c:v>
                </c:pt>
                <c:pt idx="3340">
                  <c:v>60</c:v>
                </c:pt>
                <c:pt idx="3341">
                  <c:v>60</c:v>
                </c:pt>
                <c:pt idx="3342">
                  <c:v>60</c:v>
                </c:pt>
                <c:pt idx="3343">
                  <c:v>60</c:v>
                </c:pt>
                <c:pt idx="3344">
                  <c:v>60</c:v>
                </c:pt>
                <c:pt idx="3345">
                  <c:v>60</c:v>
                </c:pt>
                <c:pt idx="3346">
                  <c:v>60</c:v>
                </c:pt>
                <c:pt idx="3347">
                  <c:v>60</c:v>
                </c:pt>
                <c:pt idx="3348">
                  <c:v>60</c:v>
                </c:pt>
                <c:pt idx="3349">
                  <c:v>60</c:v>
                </c:pt>
                <c:pt idx="3350">
                  <c:v>60</c:v>
                </c:pt>
                <c:pt idx="3351">
                  <c:v>60</c:v>
                </c:pt>
                <c:pt idx="3352">
                  <c:v>60</c:v>
                </c:pt>
                <c:pt idx="3353">
                  <c:v>60</c:v>
                </c:pt>
                <c:pt idx="3354">
                  <c:v>60</c:v>
                </c:pt>
                <c:pt idx="3355">
                  <c:v>60</c:v>
                </c:pt>
                <c:pt idx="3356">
                  <c:v>60</c:v>
                </c:pt>
                <c:pt idx="3357">
                  <c:v>60</c:v>
                </c:pt>
                <c:pt idx="3358">
                  <c:v>60</c:v>
                </c:pt>
                <c:pt idx="3359">
                  <c:v>60</c:v>
                </c:pt>
                <c:pt idx="3360">
                  <c:v>60</c:v>
                </c:pt>
                <c:pt idx="3361">
                  <c:v>60</c:v>
                </c:pt>
                <c:pt idx="3362">
                  <c:v>60</c:v>
                </c:pt>
                <c:pt idx="3363">
                  <c:v>60</c:v>
                </c:pt>
                <c:pt idx="3364">
                  <c:v>60</c:v>
                </c:pt>
                <c:pt idx="3365">
                  <c:v>60</c:v>
                </c:pt>
                <c:pt idx="3366">
                  <c:v>60</c:v>
                </c:pt>
                <c:pt idx="3367">
                  <c:v>60</c:v>
                </c:pt>
                <c:pt idx="3368">
                  <c:v>60</c:v>
                </c:pt>
                <c:pt idx="3369">
                  <c:v>60</c:v>
                </c:pt>
                <c:pt idx="3370">
                  <c:v>60</c:v>
                </c:pt>
                <c:pt idx="3371">
                  <c:v>60</c:v>
                </c:pt>
                <c:pt idx="3372">
                  <c:v>60</c:v>
                </c:pt>
                <c:pt idx="3373">
                  <c:v>60</c:v>
                </c:pt>
                <c:pt idx="3374">
                  <c:v>60</c:v>
                </c:pt>
                <c:pt idx="3375">
                  <c:v>60</c:v>
                </c:pt>
                <c:pt idx="3376">
                  <c:v>60</c:v>
                </c:pt>
                <c:pt idx="3377">
                  <c:v>60</c:v>
                </c:pt>
                <c:pt idx="3378">
                  <c:v>60</c:v>
                </c:pt>
                <c:pt idx="3379">
                  <c:v>60</c:v>
                </c:pt>
                <c:pt idx="3380">
                  <c:v>60</c:v>
                </c:pt>
                <c:pt idx="3381">
                  <c:v>60</c:v>
                </c:pt>
                <c:pt idx="3382">
                  <c:v>60</c:v>
                </c:pt>
                <c:pt idx="3383">
                  <c:v>60</c:v>
                </c:pt>
                <c:pt idx="3384">
                  <c:v>60</c:v>
                </c:pt>
                <c:pt idx="3385">
                  <c:v>60</c:v>
                </c:pt>
                <c:pt idx="3386">
                  <c:v>60</c:v>
                </c:pt>
                <c:pt idx="3387">
                  <c:v>60</c:v>
                </c:pt>
                <c:pt idx="3388">
                  <c:v>60</c:v>
                </c:pt>
                <c:pt idx="3389">
                  <c:v>60</c:v>
                </c:pt>
                <c:pt idx="3390">
                  <c:v>60</c:v>
                </c:pt>
                <c:pt idx="3391">
                  <c:v>60</c:v>
                </c:pt>
                <c:pt idx="3392">
                  <c:v>60</c:v>
                </c:pt>
                <c:pt idx="3393">
                  <c:v>60</c:v>
                </c:pt>
                <c:pt idx="3394">
                  <c:v>60</c:v>
                </c:pt>
                <c:pt idx="3395">
                  <c:v>60</c:v>
                </c:pt>
                <c:pt idx="3396">
                  <c:v>60</c:v>
                </c:pt>
                <c:pt idx="3397">
                  <c:v>60</c:v>
                </c:pt>
                <c:pt idx="3398">
                  <c:v>60</c:v>
                </c:pt>
                <c:pt idx="3399">
                  <c:v>60</c:v>
                </c:pt>
                <c:pt idx="3400">
                  <c:v>60</c:v>
                </c:pt>
                <c:pt idx="3401">
                  <c:v>60</c:v>
                </c:pt>
                <c:pt idx="3402">
                  <c:v>60</c:v>
                </c:pt>
                <c:pt idx="3403">
                  <c:v>60</c:v>
                </c:pt>
                <c:pt idx="3404">
                  <c:v>60</c:v>
                </c:pt>
                <c:pt idx="3405">
                  <c:v>60</c:v>
                </c:pt>
                <c:pt idx="3406">
                  <c:v>60</c:v>
                </c:pt>
                <c:pt idx="3407">
                  <c:v>60</c:v>
                </c:pt>
                <c:pt idx="3408">
                  <c:v>60</c:v>
                </c:pt>
                <c:pt idx="3409">
                  <c:v>60</c:v>
                </c:pt>
                <c:pt idx="3410">
                  <c:v>60</c:v>
                </c:pt>
                <c:pt idx="3411">
                  <c:v>60</c:v>
                </c:pt>
                <c:pt idx="3412">
                  <c:v>60</c:v>
                </c:pt>
                <c:pt idx="3413">
                  <c:v>60</c:v>
                </c:pt>
                <c:pt idx="3414">
                  <c:v>60</c:v>
                </c:pt>
                <c:pt idx="3415">
                  <c:v>60</c:v>
                </c:pt>
                <c:pt idx="3416">
                  <c:v>60</c:v>
                </c:pt>
                <c:pt idx="3417">
                  <c:v>60</c:v>
                </c:pt>
                <c:pt idx="3418">
                  <c:v>60</c:v>
                </c:pt>
                <c:pt idx="3419">
                  <c:v>60</c:v>
                </c:pt>
                <c:pt idx="3420">
                  <c:v>60</c:v>
                </c:pt>
                <c:pt idx="3421">
                  <c:v>60</c:v>
                </c:pt>
                <c:pt idx="3422">
                  <c:v>60</c:v>
                </c:pt>
                <c:pt idx="3423">
                  <c:v>60</c:v>
                </c:pt>
                <c:pt idx="3424">
                  <c:v>60</c:v>
                </c:pt>
                <c:pt idx="3425">
                  <c:v>60</c:v>
                </c:pt>
                <c:pt idx="3426">
                  <c:v>60</c:v>
                </c:pt>
                <c:pt idx="3427">
                  <c:v>60</c:v>
                </c:pt>
                <c:pt idx="3428">
                  <c:v>60</c:v>
                </c:pt>
                <c:pt idx="3429">
                  <c:v>60</c:v>
                </c:pt>
                <c:pt idx="3430">
                  <c:v>60</c:v>
                </c:pt>
                <c:pt idx="3431">
                  <c:v>60</c:v>
                </c:pt>
                <c:pt idx="3432">
                  <c:v>60</c:v>
                </c:pt>
                <c:pt idx="3433">
                  <c:v>60</c:v>
                </c:pt>
                <c:pt idx="3434">
                  <c:v>60</c:v>
                </c:pt>
                <c:pt idx="3435">
                  <c:v>60</c:v>
                </c:pt>
                <c:pt idx="3436">
                  <c:v>60</c:v>
                </c:pt>
                <c:pt idx="3437">
                  <c:v>60</c:v>
                </c:pt>
                <c:pt idx="3438">
                  <c:v>60</c:v>
                </c:pt>
                <c:pt idx="3439">
                  <c:v>60</c:v>
                </c:pt>
                <c:pt idx="3440">
                  <c:v>60</c:v>
                </c:pt>
                <c:pt idx="3441">
                  <c:v>60</c:v>
                </c:pt>
                <c:pt idx="3442">
                  <c:v>60</c:v>
                </c:pt>
                <c:pt idx="3443">
                  <c:v>60</c:v>
                </c:pt>
                <c:pt idx="3444">
                  <c:v>60</c:v>
                </c:pt>
                <c:pt idx="3445">
                  <c:v>60</c:v>
                </c:pt>
                <c:pt idx="3446">
                  <c:v>60</c:v>
                </c:pt>
                <c:pt idx="3447">
                  <c:v>60</c:v>
                </c:pt>
                <c:pt idx="3448">
                  <c:v>60</c:v>
                </c:pt>
                <c:pt idx="3449">
                  <c:v>60</c:v>
                </c:pt>
                <c:pt idx="3450">
                  <c:v>60</c:v>
                </c:pt>
                <c:pt idx="3451">
                  <c:v>60</c:v>
                </c:pt>
                <c:pt idx="3452">
                  <c:v>60</c:v>
                </c:pt>
                <c:pt idx="3453">
                  <c:v>60</c:v>
                </c:pt>
                <c:pt idx="3454">
                  <c:v>60</c:v>
                </c:pt>
                <c:pt idx="3455">
                  <c:v>60</c:v>
                </c:pt>
                <c:pt idx="3456">
                  <c:v>60</c:v>
                </c:pt>
                <c:pt idx="3457">
                  <c:v>60</c:v>
                </c:pt>
                <c:pt idx="3458">
                  <c:v>60</c:v>
                </c:pt>
                <c:pt idx="3459">
                  <c:v>60</c:v>
                </c:pt>
                <c:pt idx="3460">
                  <c:v>60</c:v>
                </c:pt>
                <c:pt idx="3461">
                  <c:v>60</c:v>
                </c:pt>
                <c:pt idx="3462">
                  <c:v>60</c:v>
                </c:pt>
                <c:pt idx="3463">
                  <c:v>60</c:v>
                </c:pt>
                <c:pt idx="3464">
                  <c:v>60</c:v>
                </c:pt>
                <c:pt idx="3465">
                  <c:v>60</c:v>
                </c:pt>
                <c:pt idx="3466">
                  <c:v>60</c:v>
                </c:pt>
                <c:pt idx="3467">
                  <c:v>60</c:v>
                </c:pt>
                <c:pt idx="3468">
                  <c:v>60</c:v>
                </c:pt>
                <c:pt idx="3469">
                  <c:v>60</c:v>
                </c:pt>
                <c:pt idx="3470">
                  <c:v>60</c:v>
                </c:pt>
                <c:pt idx="3471">
                  <c:v>60</c:v>
                </c:pt>
                <c:pt idx="3472">
                  <c:v>60</c:v>
                </c:pt>
                <c:pt idx="3473">
                  <c:v>60</c:v>
                </c:pt>
                <c:pt idx="3474">
                  <c:v>60</c:v>
                </c:pt>
                <c:pt idx="3475">
                  <c:v>60</c:v>
                </c:pt>
                <c:pt idx="3476">
                  <c:v>60</c:v>
                </c:pt>
                <c:pt idx="3477">
                  <c:v>60</c:v>
                </c:pt>
                <c:pt idx="3478">
                  <c:v>60</c:v>
                </c:pt>
                <c:pt idx="3479">
                  <c:v>60</c:v>
                </c:pt>
                <c:pt idx="3480">
                  <c:v>60</c:v>
                </c:pt>
                <c:pt idx="3481">
                  <c:v>60</c:v>
                </c:pt>
                <c:pt idx="3482">
                  <c:v>60</c:v>
                </c:pt>
                <c:pt idx="3483">
                  <c:v>60</c:v>
                </c:pt>
                <c:pt idx="3484">
                  <c:v>60</c:v>
                </c:pt>
                <c:pt idx="3485">
                  <c:v>60</c:v>
                </c:pt>
                <c:pt idx="3486">
                  <c:v>60</c:v>
                </c:pt>
                <c:pt idx="3487">
                  <c:v>60</c:v>
                </c:pt>
                <c:pt idx="3488">
                  <c:v>60</c:v>
                </c:pt>
                <c:pt idx="3489">
                  <c:v>60</c:v>
                </c:pt>
                <c:pt idx="3490">
                  <c:v>60</c:v>
                </c:pt>
                <c:pt idx="3491">
                  <c:v>60</c:v>
                </c:pt>
                <c:pt idx="3492">
                  <c:v>60</c:v>
                </c:pt>
                <c:pt idx="3493">
                  <c:v>60</c:v>
                </c:pt>
                <c:pt idx="3494">
                  <c:v>60</c:v>
                </c:pt>
                <c:pt idx="3495">
                  <c:v>60</c:v>
                </c:pt>
                <c:pt idx="3496">
                  <c:v>60</c:v>
                </c:pt>
                <c:pt idx="3497">
                  <c:v>60</c:v>
                </c:pt>
                <c:pt idx="3498">
                  <c:v>60</c:v>
                </c:pt>
                <c:pt idx="3499">
                  <c:v>60</c:v>
                </c:pt>
                <c:pt idx="3500">
                  <c:v>60</c:v>
                </c:pt>
                <c:pt idx="3501">
                  <c:v>60</c:v>
                </c:pt>
                <c:pt idx="3502">
                  <c:v>60</c:v>
                </c:pt>
                <c:pt idx="3503">
                  <c:v>60</c:v>
                </c:pt>
                <c:pt idx="3504">
                  <c:v>60</c:v>
                </c:pt>
                <c:pt idx="3505">
                  <c:v>60</c:v>
                </c:pt>
                <c:pt idx="3506">
                  <c:v>60</c:v>
                </c:pt>
                <c:pt idx="3507">
                  <c:v>60</c:v>
                </c:pt>
                <c:pt idx="3508">
                  <c:v>60</c:v>
                </c:pt>
                <c:pt idx="3509">
                  <c:v>60</c:v>
                </c:pt>
                <c:pt idx="3510">
                  <c:v>60</c:v>
                </c:pt>
                <c:pt idx="3511">
                  <c:v>60</c:v>
                </c:pt>
                <c:pt idx="3512">
                  <c:v>60</c:v>
                </c:pt>
                <c:pt idx="3513">
                  <c:v>60</c:v>
                </c:pt>
                <c:pt idx="3514">
                  <c:v>60</c:v>
                </c:pt>
                <c:pt idx="3515">
                  <c:v>60</c:v>
                </c:pt>
                <c:pt idx="3516">
                  <c:v>60</c:v>
                </c:pt>
                <c:pt idx="3517">
                  <c:v>60</c:v>
                </c:pt>
                <c:pt idx="3518">
                  <c:v>60</c:v>
                </c:pt>
                <c:pt idx="3519">
                  <c:v>60</c:v>
                </c:pt>
                <c:pt idx="3520">
                  <c:v>60</c:v>
                </c:pt>
                <c:pt idx="3521">
                  <c:v>60</c:v>
                </c:pt>
                <c:pt idx="3522">
                  <c:v>60</c:v>
                </c:pt>
                <c:pt idx="3523">
                  <c:v>60</c:v>
                </c:pt>
                <c:pt idx="3524">
                  <c:v>60</c:v>
                </c:pt>
                <c:pt idx="3525">
                  <c:v>60</c:v>
                </c:pt>
                <c:pt idx="3526">
                  <c:v>60</c:v>
                </c:pt>
                <c:pt idx="3527">
                  <c:v>60</c:v>
                </c:pt>
                <c:pt idx="3528">
                  <c:v>60</c:v>
                </c:pt>
                <c:pt idx="3529">
                  <c:v>60</c:v>
                </c:pt>
                <c:pt idx="3530">
                  <c:v>60</c:v>
                </c:pt>
                <c:pt idx="3531">
                  <c:v>60</c:v>
                </c:pt>
                <c:pt idx="3532">
                  <c:v>60</c:v>
                </c:pt>
                <c:pt idx="3533">
                  <c:v>60</c:v>
                </c:pt>
                <c:pt idx="3534">
                  <c:v>60</c:v>
                </c:pt>
                <c:pt idx="3535">
                  <c:v>60</c:v>
                </c:pt>
                <c:pt idx="3536">
                  <c:v>60</c:v>
                </c:pt>
                <c:pt idx="3537">
                  <c:v>60</c:v>
                </c:pt>
                <c:pt idx="3538">
                  <c:v>60</c:v>
                </c:pt>
                <c:pt idx="3539">
                  <c:v>60</c:v>
                </c:pt>
                <c:pt idx="3540">
                  <c:v>60</c:v>
                </c:pt>
                <c:pt idx="3541">
                  <c:v>60</c:v>
                </c:pt>
                <c:pt idx="3542">
                  <c:v>60</c:v>
                </c:pt>
                <c:pt idx="3543">
                  <c:v>60</c:v>
                </c:pt>
                <c:pt idx="3544">
                  <c:v>60</c:v>
                </c:pt>
                <c:pt idx="3545">
                  <c:v>60</c:v>
                </c:pt>
                <c:pt idx="3546">
                  <c:v>60</c:v>
                </c:pt>
                <c:pt idx="3547">
                  <c:v>60</c:v>
                </c:pt>
                <c:pt idx="3548">
                  <c:v>60</c:v>
                </c:pt>
                <c:pt idx="3549">
                  <c:v>60</c:v>
                </c:pt>
                <c:pt idx="3550">
                  <c:v>60</c:v>
                </c:pt>
                <c:pt idx="3551">
                  <c:v>60</c:v>
                </c:pt>
                <c:pt idx="3552">
                  <c:v>60</c:v>
                </c:pt>
                <c:pt idx="3553">
                  <c:v>60</c:v>
                </c:pt>
                <c:pt idx="3554">
                  <c:v>60</c:v>
                </c:pt>
                <c:pt idx="3555">
                  <c:v>60</c:v>
                </c:pt>
                <c:pt idx="3556">
                  <c:v>60</c:v>
                </c:pt>
                <c:pt idx="3557">
                  <c:v>60</c:v>
                </c:pt>
                <c:pt idx="3558">
                  <c:v>60</c:v>
                </c:pt>
                <c:pt idx="3559">
                  <c:v>60</c:v>
                </c:pt>
                <c:pt idx="3560">
                  <c:v>60</c:v>
                </c:pt>
                <c:pt idx="3561">
                  <c:v>60</c:v>
                </c:pt>
                <c:pt idx="3562">
                  <c:v>60</c:v>
                </c:pt>
                <c:pt idx="3563">
                  <c:v>60</c:v>
                </c:pt>
                <c:pt idx="3564">
                  <c:v>60</c:v>
                </c:pt>
                <c:pt idx="3565">
                  <c:v>60</c:v>
                </c:pt>
                <c:pt idx="3566">
                  <c:v>60</c:v>
                </c:pt>
                <c:pt idx="3567">
                  <c:v>60</c:v>
                </c:pt>
                <c:pt idx="3568">
                  <c:v>60</c:v>
                </c:pt>
                <c:pt idx="3569">
                  <c:v>60</c:v>
                </c:pt>
                <c:pt idx="3570">
                  <c:v>60</c:v>
                </c:pt>
                <c:pt idx="3571">
                  <c:v>60</c:v>
                </c:pt>
                <c:pt idx="3572">
                  <c:v>60</c:v>
                </c:pt>
                <c:pt idx="3573">
                  <c:v>60</c:v>
                </c:pt>
                <c:pt idx="3574">
                  <c:v>60</c:v>
                </c:pt>
                <c:pt idx="3575">
                  <c:v>60</c:v>
                </c:pt>
                <c:pt idx="3576">
                  <c:v>60</c:v>
                </c:pt>
                <c:pt idx="3577">
                  <c:v>60</c:v>
                </c:pt>
                <c:pt idx="3578">
                  <c:v>60</c:v>
                </c:pt>
                <c:pt idx="3579">
                  <c:v>60</c:v>
                </c:pt>
                <c:pt idx="3580">
                  <c:v>60</c:v>
                </c:pt>
                <c:pt idx="3581">
                  <c:v>60</c:v>
                </c:pt>
                <c:pt idx="3582">
                  <c:v>60</c:v>
                </c:pt>
                <c:pt idx="3583">
                  <c:v>60</c:v>
                </c:pt>
                <c:pt idx="3584">
                  <c:v>60</c:v>
                </c:pt>
                <c:pt idx="3585">
                  <c:v>60</c:v>
                </c:pt>
                <c:pt idx="3586">
                  <c:v>60</c:v>
                </c:pt>
                <c:pt idx="3587">
                  <c:v>60</c:v>
                </c:pt>
                <c:pt idx="3588">
                  <c:v>60</c:v>
                </c:pt>
                <c:pt idx="3589">
                  <c:v>60</c:v>
                </c:pt>
                <c:pt idx="3590">
                  <c:v>60</c:v>
                </c:pt>
                <c:pt idx="3591">
                  <c:v>60</c:v>
                </c:pt>
                <c:pt idx="3592">
                  <c:v>60</c:v>
                </c:pt>
                <c:pt idx="3593">
                  <c:v>60</c:v>
                </c:pt>
                <c:pt idx="3594">
                  <c:v>60</c:v>
                </c:pt>
                <c:pt idx="3595">
                  <c:v>60</c:v>
                </c:pt>
                <c:pt idx="3596">
                  <c:v>60</c:v>
                </c:pt>
                <c:pt idx="3597">
                  <c:v>60</c:v>
                </c:pt>
                <c:pt idx="3598">
                  <c:v>60</c:v>
                </c:pt>
                <c:pt idx="3599">
                  <c:v>60</c:v>
                </c:pt>
                <c:pt idx="3600">
                  <c:v>60</c:v>
                </c:pt>
                <c:pt idx="3601">
                  <c:v>60</c:v>
                </c:pt>
                <c:pt idx="3602">
                  <c:v>60</c:v>
                </c:pt>
                <c:pt idx="3603">
                  <c:v>60</c:v>
                </c:pt>
                <c:pt idx="3604">
                  <c:v>60</c:v>
                </c:pt>
                <c:pt idx="3605">
                  <c:v>60</c:v>
                </c:pt>
                <c:pt idx="3606">
                  <c:v>60</c:v>
                </c:pt>
                <c:pt idx="3607">
                  <c:v>60</c:v>
                </c:pt>
                <c:pt idx="3608">
                  <c:v>60</c:v>
                </c:pt>
                <c:pt idx="3609">
                  <c:v>60</c:v>
                </c:pt>
                <c:pt idx="3610">
                  <c:v>60</c:v>
                </c:pt>
                <c:pt idx="3611">
                  <c:v>60</c:v>
                </c:pt>
                <c:pt idx="3612">
                  <c:v>60</c:v>
                </c:pt>
                <c:pt idx="3613">
                  <c:v>60</c:v>
                </c:pt>
                <c:pt idx="3614">
                  <c:v>60</c:v>
                </c:pt>
                <c:pt idx="3615">
                  <c:v>60</c:v>
                </c:pt>
                <c:pt idx="3616">
                  <c:v>60</c:v>
                </c:pt>
                <c:pt idx="3617">
                  <c:v>60</c:v>
                </c:pt>
                <c:pt idx="3618">
                  <c:v>60</c:v>
                </c:pt>
                <c:pt idx="3619">
                  <c:v>60</c:v>
                </c:pt>
                <c:pt idx="3620">
                  <c:v>60</c:v>
                </c:pt>
                <c:pt idx="3621">
                  <c:v>60</c:v>
                </c:pt>
                <c:pt idx="3622">
                  <c:v>60</c:v>
                </c:pt>
                <c:pt idx="3623">
                  <c:v>60</c:v>
                </c:pt>
                <c:pt idx="3624">
                  <c:v>60</c:v>
                </c:pt>
                <c:pt idx="3625">
                  <c:v>60</c:v>
                </c:pt>
                <c:pt idx="3626">
                  <c:v>60</c:v>
                </c:pt>
                <c:pt idx="3627">
                  <c:v>60</c:v>
                </c:pt>
                <c:pt idx="3628">
                  <c:v>60</c:v>
                </c:pt>
                <c:pt idx="3629">
                  <c:v>60</c:v>
                </c:pt>
                <c:pt idx="3630">
                  <c:v>60</c:v>
                </c:pt>
                <c:pt idx="3631">
                  <c:v>60</c:v>
                </c:pt>
                <c:pt idx="3632">
                  <c:v>60</c:v>
                </c:pt>
                <c:pt idx="3633">
                  <c:v>60</c:v>
                </c:pt>
                <c:pt idx="3634">
                  <c:v>60</c:v>
                </c:pt>
                <c:pt idx="3635">
                  <c:v>60</c:v>
                </c:pt>
                <c:pt idx="3636">
                  <c:v>60</c:v>
                </c:pt>
                <c:pt idx="3637">
                  <c:v>60</c:v>
                </c:pt>
                <c:pt idx="3638">
                  <c:v>60</c:v>
                </c:pt>
                <c:pt idx="3639">
                  <c:v>60</c:v>
                </c:pt>
                <c:pt idx="3640">
                  <c:v>60</c:v>
                </c:pt>
                <c:pt idx="3641">
                  <c:v>60</c:v>
                </c:pt>
                <c:pt idx="3642">
                  <c:v>60</c:v>
                </c:pt>
                <c:pt idx="3643">
                  <c:v>60</c:v>
                </c:pt>
                <c:pt idx="3644">
                  <c:v>60</c:v>
                </c:pt>
                <c:pt idx="3645">
                  <c:v>60</c:v>
                </c:pt>
                <c:pt idx="3646">
                  <c:v>60</c:v>
                </c:pt>
                <c:pt idx="3647">
                  <c:v>60</c:v>
                </c:pt>
                <c:pt idx="3648">
                  <c:v>60</c:v>
                </c:pt>
                <c:pt idx="3649">
                  <c:v>60</c:v>
                </c:pt>
                <c:pt idx="3650">
                  <c:v>60</c:v>
                </c:pt>
                <c:pt idx="3651">
                  <c:v>60</c:v>
                </c:pt>
                <c:pt idx="3652">
                  <c:v>60</c:v>
                </c:pt>
                <c:pt idx="3653">
                  <c:v>60</c:v>
                </c:pt>
                <c:pt idx="3654">
                  <c:v>60</c:v>
                </c:pt>
                <c:pt idx="3655">
                  <c:v>60</c:v>
                </c:pt>
                <c:pt idx="3656">
                  <c:v>60</c:v>
                </c:pt>
                <c:pt idx="3657">
                  <c:v>60</c:v>
                </c:pt>
                <c:pt idx="3658">
                  <c:v>60</c:v>
                </c:pt>
                <c:pt idx="3659">
                  <c:v>60</c:v>
                </c:pt>
                <c:pt idx="3660">
                  <c:v>60</c:v>
                </c:pt>
                <c:pt idx="3661">
                  <c:v>60</c:v>
                </c:pt>
                <c:pt idx="3662">
                  <c:v>60</c:v>
                </c:pt>
                <c:pt idx="3663">
                  <c:v>60</c:v>
                </c:pt>
                <c:pt idx="3664">
                  <c:v>60</c:v>
                </c:pt>
                <c:pt idx="3665">
                  <c:v>60</c:v>
                </c:pt>
                <c:pt idx="3666">
                  <c:v>60</c:v>
                </c:pt>
                <c:pt idx="3667">
                  <c:v>60</c:v>
                </c:pt>
                <c:pt idx="3668">
                  <c:v>60</c:v>
                </c:pt>
                <c:pt idx="3669">
                  <c:v>60</c:v>
                </c:pt>
                <c:pt idx="3670">
                  <c:v>60</c:v>
                </c:pt>
                <c:pt idx="3671">
                  <c:v>60</c:v>
                </c:pt>
                <c:pt idx="3672">
                  <c:v>60</c:v>
                </c:pt>
                <c:pt idx="3673">
                  <c:v>60</c:v>
                </c:pt>
                <c:pt idx="3674">
                  <c:v>60</c:v>
                </c:pt>
                <c:pt idx="3675">
                  <c:v>60</c:v>
                </c:pt>
                <c:pt idx="3676">
                  <c:v>60</c:v>
                </c:pt>
                <c:pt idx="3677">
                  <c:v>60</c:v>
                </c:pt>
                <c:pt idx="3678">
                  <c:v>60</c:v>
                </c:pt>
                <c:pt idx="3679">
                  <c:v>60</c:v>
                </c:pt>
                <c:pt idx="3680">
                  <c:v>60</c:v>
                </c:pt>
                <c:pt idx="3681">
                  <c:v>60</c:v>
                </c:pt>
                <c:pt idx="3682">
                  <c:v>60</c:v>
                </c:pt>
                <c:pt idx="3683">
                  <c:v>60</c:v>
                </c:pt>
                <c:pt idx="3684">
                  <c:v>60</c:v>
                </c:pt>
                <c:pt idx="3685">
                  <c:v>60</c:v>
                </c:pt>
                <c:pt idx="3686">
                  <c:v>60</c:v>
                </c:pt>
                <c:pt idx="3687">
                  <c:v>60</c:v>
                </c:pt>
                <c:pt idx="3688">
                  <c:v>60</c:v>
                </c:pt>
                <c:pt idx="3689">
                  <c:v>60</c:v>
                </c:pt>
                <c:pt idx="3690">
                  <c:v>60</c:v>
                </c:pt>
                <c:pt idx="3691">
                  <c:v>60</c:v>
                </c:pt>
                <c:pt idx="3692">
                  <c:v>60</c:v>
                </c:pt>
                <c:pt idx="3693">
                  <c:v>60</c:v>
                </c:pt>
                <c:pt idx="3694">
                  <c:v>60</c:v>
                </c:pt>
                <c:pt idx="3695">
                  <c:v>60</c:v>
                </c:pt>
                <c:pt idx="3696">
                  <c:v>60</c:v>
                </c:pt>
                <c:pt idx="3697">
                  <c:v>60</c:v>
                </c:pt>
                <c:pt idx="3698">
                  <c:v>60</c:v>
                </c:pt>
                <c:pt idx="3699">
                  <c:v>60</c:v>
                </c:pt>
                <c:pt idx="3700">
                  <c:v>60</c:v>
                </c:pt>
                <c:pt idx="3701">
                  <c:v>60</c:v>
                </c:pt>
                <c:pt idx="3702">
                  <c:v>60</c:v>
                </c:pt>
                <c:pt idx="3703">
                  <c:v>60</c:v>
                </c:pt>
                <c:pt idx="3704">
                  <c:v>60</c:v>
                </c:pt>
                <c:pt idx="3705">
                  <c:v>60</c:v>
                </c:pt>
                <c:pt idx="3706">
                  <c:v>60</c:v>
                </c:pt>
                <c:pt idx="3707">
                  <c:v>60</c:v>
                </c:pt>
                <c:pt idx="3708">
                  <c:v>60</c:v>
                </c:pt>
                <c:pt idx="3709">
                  <c:v>60</c:v>
                </c:pt>
                <c:pt idx="3710">
                  <c:v>60</c:v>
                </c:pt>
                <c:pt idx="3711">
                  <c:v>60</c:v>
                </c:pt>
                <c:pt idx="3712">
                  <c:v>60</c:v>
                </c:pt>
                <c:pt idx="3713">
                  <c:v>60</c:v>
                </c:pt>
                <c:pt idx="3714">
                  <c:v>60</c:v>
                </c:pt>
                <c:pt idx="3715">
                  <c:v>60</c:v>
                </c:pt>
                <c:pt idx="3716">
                  <c:v>60</c:v>
                </c:pt>
                <c:pt idx="3717">
                  <c:v>60</c:v>
                </c:pt>
                <c:pt idx="3718">
                  <c:v>60</c:v>
                </c:pt>
                <c:pt idx="3719">
                  <c:v>60</c:v>
                </c:pt>
                <c:pt idx="3720">
                  <c:v>60</c:v>
                </c:pt>
                <c:pt idx="3721">
                  <c:v>60</c:v>
                </c:pt>
                <c:pt idx="3722">
                  <c:v>60</c:v>
                </c:pt>
                <c:pt idx="3723">
                  <c:v>60</c:v>
                </c:pt>
                <c:pt idx="3724">
                  <c:v>60</c:v>
                </c:pt>
                <c:pt idx="3725">
                  <c:v>60</c:v>
                </c:pt>
                <c:pt idx="3726">
                  <c:v>60</c:v>
                </c:pt>
                <c:pt idx="3727">
                  <c:v>60</c:v>
                </c:pt>
                <c:pt idx="3728">
                  <c:v>60</c:v>
                </c:pt>
                <c:pt idx="3729">
                  <c:v>60</c:v>
                </c:pt>
                <c:pt idx="3730">
                  <c:v>60</c:v>
                </c:pt>
                <c:pt idx="3731">
                  <c:v>60</c:v>
                </c:pt>
                <c:pt idx="3732">
                  <c:v>60</c:v>
                </c:pt>
                <c:pt idx="3733">
                  <c:v>60</c:v>
                </c:pt>
                <c:pt idx="3734">
                  <c:v>60</c:v>
                </c:pt>
                <c:pt idx="3735">
                  <c:v>60</c:v>
                </c:pt>
                <c:pt idx="3736">
                  <c:v>60</c:v>
                </c:pt>
                <c:pt idx="3737">
                  <c:v>60</c:v>
                </c:pt>
                <c:pt idx="3738">
                  <c:v>60</c:v>
                </c:pt>
                <c:pt idx="3739">
                  <c:v>60</c:v>
                </c:pt>
                <c:pt idx="3740">
                  <c:v>60</c:v>
                </c:pt>
                <c:pt idx="3741">
                  <c:v>60</c:v>
                </c:pt>
                <c:pt idx="3742">
                  <c:v>60</c:v>
                </c:pt>
                <c:pt idx="3743">
                  <c:v>60</c:v>
                </c:pt>
                <c:pt idx="3744">
                  <c:v>60</c:v>
                </c:pt>
                <c:pt idx="3745">
                  <c:v>60</c:v>
                </c:pt>
                <c:pt idx="3746">
                  <c:v>60</c:v>
                </c:pt>
                <c:pt idx="3747">
                  <c:v>60</c:v>
                </c:pt>
                <c:pt idx="3748">
                  <c:v>60</c:v>
                </c:pt>
                <c:pt idx="3749">
                  <c:v>60</c:v>
                </c:pt>
                <c:pt idx="3750">
                  <c:v>60</c:v>
                </c:pt>
                <c:pt idx="3751">
                  <c:v>60</c:v>
                </c:pt>
                <c:pt idx="3752">
                  <c:v>60</c:v>
                </c:pt>
                <c:pt idx="3753">
                  <c:v>60</c:v>
                </c:pt>
                <c:pt idx="3754">
                  <c:v>60</c:v>
                </c:pt>
                <c:pt idx="3755">
                  <c:v>60</c:v>
                </c:pt>
                <c:pt idx="3756">
                  <c:v>60</c:v>
                </c:pt>
                <c:pt idx="3757">
                  <c:v>60</c:v>
                </c:pt>
                <c:pt idx="3758">
                  <c:v>60</c:v>
                </c:pt>
                <c:pt idx="3759">
                  <c:v>60</c:v>
                </c:pt>
                <c:pt idx="3760">
                  <c:v>60</c:v>
                </c:pt>
                <c:pt idx="3761">
                  <c:v>60</c:v>
                </c:pt>
                <c:pt idx="3762">
                  <c:v>60</c:v>
                </c:pt>
                <c:pt idx="3763">
                  <c:v>60</c:v>
                </c:pt>
                <c:pt idx="3764">
                  <c:v>60</c:v>
                </c:pt>
                <c:pt idx="3765">
                  <c:v>60</c:v>
                </c:pt>
                <c:pt idx="3766">
                  <c:v>60</c:v>
                </c:pt>
                <c:pt idx="3767">
                  <c:v>60</c:v>
                </c:pt>
                <c:pt idx="3768">
                  <c:v>60</c:v>
                </c:pt>
                <c:pt idx="3769">
                  <c:v>60</c:v>
                </c:pt>
                <c:pt idx="3770">
                  <c:v>60</c:v>
                </c:pt>
                <c:pt idx="3771">
                  <c:v>60</c:v>
                </c:pt>
                <c:pt idx="3772">
                  <c:v>60</c:v>
                </c:pt>
                <c:pt idx="3773">
                  <c:v>60</c:v>
                </c:pt>
                <c:pt idx="3774">
                  <c:v>60</c:v>
                </c:pt>
                <c:pt idx="3775">
                  <c:v>60</c:v>
                </c:pt>
                <c:pt idx="3776">
                  <c:v>60</c:v>
                </c:pt>
                <c:pt idx="3777">
                  <c:v>60</c:v>
                </c:pt>
                <c:pt idx="3778">
                  <c:v>60</c:v>
                </c:pt>
                <c:pt idx="3779">
                  <c:v>60</c:v>
                </c:pt>
                <c:pt idx="3780">
                  <c:v>60</c:v>
                </c:pt>
                <c:pt idx="3781">
                  <c:v>60</c:v>
                </c:pt>
                <c:pt idx="3782">
                  <c:v>60</c:v>
                </c:pt>
                <c:pt idx="3783">
                  <c:v>60</c:v>
                </c:pt>
                <c:pt idx="3784">
                  <c:v>60</c:v>
                </c:pt>
                <c:pt idx="3785">
                  <c:v>60</c:v>
                </c:pt>
                <c:pt idx="3786">
                  <c:v>60</c:v>
                </c:pt>
                <c:pt idx="3787">
                  <c:v>60</c:v>
                </c:pt>
                <c:pt idx="3788">
                  <c:v>60</c:v>
                </c:pt>
                <c:pt idx="3789">
                  <c:v>60</c:v>
                </c:pt>
                <c:pt idx="3790">
                  <c:v>60</c:v>
                </c:pt>
                <c:pt idx="3791">
                  <c:v>60</c:v>
                </c:pt>
                <c:pt idx="3792">
                  <c:v>60</c:v>
                </c:pt>
                <c:pt idx="3793">
                  <c:v>60</c:v>
                </c:pt>
                <c:pt idx="3794">
                  <c:v>60</c:v>
                </c:pt>
                <c:pt idx="3795">
                  <c:v>60</c:v>
                </c:pt>
                <c:pt idx="3796">
                  <c:v>60</c:v>
                </c:pt>
                <c:pt idx="3797">
                  <c:v>60</c:v>
                </c:pt>
                <c:pt idx="3798">
                  <c:v>60</c:v>
                </c:pt>
                <c:pt idx="3799">
                  <c:v>60</c:v>
                </c:pt>
                <c:pt idx="3800">
                  <c:v>60</c:v>
                </c:pt>
                <c:pt idx="3801">
                  <c:v>60</c:v>
                </c:pt>
                <c:pt idx="3802">
                  <c:v>60</c:v>
                </c:pt>
                <c:pt idx="3803">
                  <c:v>60</c:v>
                </c:pt>
                <c:pt idx="3804">
                  <c:v>60</c:v>
                </c:pt>
                <c:pt idx="3805">
                  <c:v>60</c:v>
                </c:pt>
                <c:pt idx="3806">
                  <c:v>60</c:v>
                </c:pt>
                <c:pt idx="3807">
                  <c:v>60</c:v>
                </c:pt>
                <c:pt idx="3808">
                  <c:v>60</c:v>
                </c:pt>
                <c:pt idx="3809">
                  <c:v>60</c:v>
                </c:pt>
                <c:pt idx="3810">
                  <c:v>60</c:v>
                </c:pt>
                <c:pt idx="3811">
                  <c:v>60</c:v>
                </c:pt>
                <c:pt idx="3812">
                  <c:v>60</c:v>
                </c:pt>
                <c:pt idx="3813">
                  <c:v>60</c:v>
                </c:pt>
                <c:pt idx="3814">
                  <c:v>60</c:v>
                </c:pt>
                <c:pt idx="3815">
                  <c:v>60</c:v>
                </c:pt>
                <c:pt idx="3816">
                  <c:v>60</c:v>
                </c:pt>
                <c:pt idx="3817">
                  <c:v>60</c:v>
                </c:pt>
                <c:pt idx="3818">
                  <c:v>60</c:v>
                </c:pt>
                <c:pt idx="3819">
                  <c:v>60</c:v>
                </c:pt>
                <c:pt idx="3820">
                  <c:v>60</c:v>
                </c:pt>
                <c:pt idx="3821">
                  <c:v>60</c:v>
                </c:pt>
                <c:pt idx="3822">
                  <c:v>60</c:v>
                </c:pt>
                <c:pt idx="3823">
                  <c:v>60</c:v>
                </c:pt>
                <c:pt idx="3824">
                  <c:v>60</c:v>
                </c:pt>
                <c:pt idx="3825">
                  <c:v>60</c:v>
                </c:pt>
                <c:pt idx="3826">
                  <c:v>60</c:v>
                </c:pt>
                <c:pt idx="3827">
                  <c:v>60</c:v>
                </c:pt>
                <c:pt idx="3828">
                  <c:v>60</c:v>
                </c:pt>
                <c:pt idx="3829">
                  <c:v>60</c:v>
                </c:pt>
                <c:pt idx="3830">
                  <c:v>60</c:v>
                </c:pt>
                <c:pt idx="3831">
                  <c:v>60</c:v>
                </c:pt>
                <c:pt idx="3832">
                  <c:v>60</c:v>
                </c:pt>
                <c:pt idx="3833">
                  <c:v>60</c:v>
                </c:pt>
                <c:pt idx="3834">
                  <c:v>60</c:v>
                </c:pt>
                <c:pt idx="3835">
                  <c:v>60</c:v>
                </c:pt>
                <c:pt idx="3836">
                  <c:v>60</c:v>
                </c:pt>
                <c:pt idx="3837">
                  <c:v>60</c:v>
                </c:pt>
                <c:pt idx="3838">
                  <c:v>60</c:v>
                </c:pt>
                <c:pt idx="3839">
                  <c:v>60</c:v>
                </c:pt>
                <c:pt idx="3840">
                  <c:v>60</c:v>
                </c:pt>
                <c:pt idx="3841">
                  <c:v>60</c:v>
                </c:pt>
                <c:pt idx="3842">
                  <c:v>60</c:v>
                </c:pt>
                <c:pt idx="3843">
                  <c:v>60</c:v>
                </c:pt>
                <c:pt idx="3844">
                  <c:v>60</c:v>
                </c:pt>
                <c:pt idx="3845">
                  <c:v>60</c:v>
                </c:pt>
                <c:pt idx="3846">
                  <c:v>60</c:v>
                </c:pt>
                <c:pt idx="3847">
                  <c:v>60</c:v>
                </c:pt>
                <c:pt idx="3848">
                  <c:v>60</c:v>
                </c:pt>
                <c:pt idx="3849">
                  <c:v>60</c:v>
                </c:pt>
                <c:pt idx="3850">
                  <c:v>60</c:v>
                </c:pt>
                <c:pt idx="3851">
                  <c:v>60</c:v>
                </c:pt>
                <c:pt idx="3852">
                  <c:v>60</c:v>
                </c:pt>
                <c:pt idx="3853">
                  <c:v>60</c:v>
                </c:pt>
                <c:pt idx="3854">
                  <c:v>60</c:v>
                </c:pt>
                <c:pt idx="3855">
                  <c:v>60</c:v>
                </c:pt>
                <c:pt idx="3856">
                  <c:v>60</c:v>
                </c:pt>
                <c:pt idx="3857">
                  <c:v>60</c:v>
                </c:pt>
                <c:pt idx="3858">
                  <c:v>60</c:v>
                </c:pt>
                <c:pt idx="3859">
                  <c:v>60</c:v>
                </c:pt>
                <c:pt idx="3860">
                  <c:v>60</c:v>
                </c:pt>
                <c:pt idx="3861">
                  <c:v>60</c:v>
                </c:pt>
                <c:pt idx="3862">
                  <c:v>60</c:v>
                </c:pt>
                <c:pt idx="3863">
                  <c:v>60</c:v>
                </c:pt>
                <c:pt idx="3864">
                  <c:v>60</c:v>
                </c:pt>
                <c:pt idx="3865">
                  <c:v>60</c:v>
                </c:pt>
                <c:pt idx="3866">
                  <c:v>60</c:v>
                </c:pt>
                <c:pt idx="3867">
                  <c:v>60</c:v>
                </c:pt>
                <c:pt idx="3868">
                  <c:v>60</c:v>
                </c:pt>
                <c:pt idx="3869">
                  <c:v>60</c:v>
                </c:pt>
                <c:pt idx="3870">
                  <c:v>60</c:v>
                </c:pt>
                <c:pt idx="3871">
                  <c:v>60</c:v>
                </c:pt>
                <c:pt idx="3872">
                  <c:v>60</c:v>
                </c:pt>
                <c:pt idx="3873">
                  <c:v>60</c:v>
                </c:pt>
                <c:pt idx="3874">
                  <c:v>60</c:v>
                </c:pt>
                <c:pt idx="3875">
                  <c:v>60</c:v>
                </c:pt>
                <c:pt idx="3876">
                  <c:v>60</c:v>
                </c:pt>
                <c:pt idx="3877">
                  <c:v>60</c:v>
                </c:pt>
                <c:pt idx="3878">
                  <c:v>60</c:v>
                </c:pt>
                <c:pt idx="3879">
                  <c:v>60</c:v>
                </c:pt>
                <c:pt idx="3880">
                  <c:v>60</c:v>
                </c:pt>
                <c:pt idx="3881">
                  <c:v>60</c:v>
                </c:pt>
                <c:pt idx="3882">
                  <c:v>60</c:v>
                </c:pt>
                <c:pt idx="3883">
                  <c:v>60</c:v>
                </c:pt>
                <c:pt idx="3884">
                  <c:v>60</c:v>
                </c:pt>
                <c:pt idx="3885">
                  <c:v>60</c:v>
                </c:pt>
                <c:pt idx="3886">
                  <c:v>60</c:v>
                </c:pt>
                <c:pt idx="3887">
                  <c:v>60</c:v>
                </c:pt>
                <c:pt idx="3888">
                  <c:v>60</c:v>
                </c:pt>
                <c:pt idx="3889">
                  <c:v>60</c:v>
                </c:pt>
                <c:pt idx="3890">
                  <c:v>60</c:v>
                </c:pt>
                <c:pt idx="3891">
                  <c:v>60</c:v>
                </c:pt>
                <c:pt idx="3892">
                  <c:v>60</c:v>
                </c:pt>
                <c:pt idx="3893">
                  <c:v>60</c:v>
                </c:pt>
                <c:pt idx="3894">
                  <c:v>60</c:v>
                </c:pt>
                <c:pt idx="3895">
                  <c:v>60</c:v>
                </c:pt>
                <c:pt idx="3896">
                  <c:v>60</c:v>
                </c:pt>
                <c:pt idx="3897">
                  <c:v>60</c:v>
                </c:pt>
                <c:pt idx="3898">
                  <c:v>60</c:v>
                </c:pt>
                <c:pt idx="3899">
                  <c:v>60</c:v>
                </c:pt>
                <c:pt idx="3900">
                  <c:v>60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C395-4DF2-A530-33517B83AAB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05454143"/>
        <c:axId val="2089919279"/>
      </c:scatterChart>
      <c:valAx>
        <c:axId val="705454143"/>
        <c:scaling>
          <c:orientation val="minMax"/>
          <c:max val="3600"/>
          <c:min val="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r>
                  <a:rPr lang="en-IN" b="1"/>
                  <a:t>Time (s)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2089919279"/>
        <c:crosses val="autoZero"/>
        <c:crossBetween val="midCat"/>
        <c:majorUnit val="600"/>
      </c:valAx>
      <c:valAx>
        <c:axId val="2089919279"/>
        <c:scaling>
          <c:orientation val="minMax"/>
          <c:max val="60"/>
          <c:min val="2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r>
                  <a:rPr lang="en-IN" b="1"/>
                  <a:t>Teperature (°C)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705454143"/>
        <c:crosses val="autoZero"/>
        <c:crossBetween val="midCat"/>
        <c:majorUnit val="2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latin typeface="Times New Roman" panose="02020603050405020304" pitchFamily="18" charset="0"/>
          <a:cs typeface="Times New Roman" panose="02020603050405020304" pitchFamily="18" charset="0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2995598018672216"/>
          <c:y val="4.0620384047267359E-2"/>
          <c:w val="0.82546170206455194"/>
          <c:h val="0.71424039173438403"/>
        </c:manualLayout>
      </c:layout>
      <c:scatterChart>
        <c:scatterStyle val="smoothMarker"/>
        <c:varyColors val="0"/>
        <c:ser>
          <c:idx val="0"/>
          <c:order val="1"/>
          <c:tx>
            <c:v>GGBS 4M 60⁰C</c:v>
          </c:tx>
          <c:spPr>
            <a:ln w="12700" cap="rnd">
              <a:solidFill>
                <a:srgbClr val="FFC000">
                  <a:lumMod val="75000"/>
                </a:srgb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Sheet1!$F$17:$F$3616</c:f>
              <c:numCache>
                <c:formatCode>General</c:formatCode>
                <c:ptCount val="360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</c:numCache>
            </c:numRef>
          </c:xVal>
          <c:yVal>
            <c:numRef>
              <c:f>Sheet1!$C$17:$C$3616</c:f>
              <c:numCache>
                <c:formatCode>General</c:formatCode>
                <c:ptCount val="3600"/>
                <c:pt idx="0">
                  <c:v>56.258312500000002</c:v>
                </c:pt>
                <c:pt idx="1">
                  <c:v>56.247294117647066</c:v>
                </c:pt>
                <c:pt idx="2">
                  <c:v>56.354611111111112</c:v>
                </c:pt>
                <c:pt idx="3">
                  <c:v>56.568052631578951</c:v>
                </c:pt>
                <c:pt idx="4">
                  <c:v>56.824600000000011</c:v>
                </c:pt>
                <c:pt idx="5">
                  <c:v>57.425476190476196</c:v>
                </c:pt>
                <c:pt idx="6">
                  <c:v>58.055181818181829</c:v>
                </c:pt>
                <c:pt idx="7">
                  <c:v>59.083043478260876</c:v>
                </c:pt>
                <c:pt idx="8">
                  <c:v>60.164750000000005</c:v>
                </c:pt>
                <c:pt idx="9">
                  <c:v>62.430560000000007</c:v>
                </c:pt>
                <c:pt idx="10">
                  <c:v>64.928230769230765</c:v>
                </c:pt>
                <c:pt idx="11">
                  <c:v>67.336814814814815</c:v>
                </c:pt>
                <c:pt idx="12">
                  <c:v>69.81014285714285</c:v>
                </c:pt>
                <c:pt idx="13">
                  <c:v>72.797379310344823</c:v>
                </c:pt>
                <c:pt idx="14">
                  <c:v>259.94275555555555</c:v>
                </c:pt>
                <c:pt idx="15">
                  <c:v>290.79834782608691</c:v>
                </c:pt>
                <c:pt idx="16">
                  <c:v>324.78774468085101</c:v>
                </c:pt>
                <c:pt idx="17">
                  <c:v>362.67133333333328</c:v>
                </c:pt>
                <c:pt idx="18">
                  <c:v>404.7862040816326</c:v>
                </c:pt>
                <c:pt idx="19">
                  <c:v>452.70647999999994</c:v>
                </c:pt>
                <c:pt idx="20">
                  <c:v>504.95537254901956</c:v>
                </c:pt>
                <c:pt idx="21">
                  <c:v>562.52353846153846</c:v>
                </c:pt>
                <c:pt idx="22">
                  <c:v>623.98535849056611</c:v>
                </c:pt>
                <c:pt idx="23">
                  <c:v>690.93007407407413</c:v>
                </c:pt>
                <c:pt idx="24">
                  <c:v>763.04043636363645</c:v>
                </c:pt>
                <c:pt idx="25">
                  <c:v>839.25400000000002</c:v>
                </c:pt>
                <c:pt idx="26">
                  <c:v>922.7091929824561</c:v>
                </c:pt>
                <c:pt idx="27">
                  <c:v>1010.0314482758621</c:v>
                </c:pt>
                <c:pt idx="28">
                  <c:v>1100.7292203389829</c:v>
                </c:pt>
                <c:pt idx="29">
                  <c:v>1197.3803999999998</c:v>
                </c:pt>
                <c:pt idx="30">
                  <c:v>1298.1528524590162</c:v>
                </c:pt>
                <c:pt idx="31">
                  <c:v>1422.0971147540981</c:v>
                </c:pt>
                <c:pt idx="32">
                  <c:v>1553.9322295081963</c:v>
                </c:pt>
                <c:pt idx="33">
                  <c:v>1694.5925737704915</c:v>
                </c:pt>
                <c:pt idx="34">
                  <c:v>1839.3660327868849</c:v>
                </c:pt>
                <c:pt idx="35">
                  <c:v>1991.3711475409834</c:v>
                </c:pt>
                <c:pt idx="36">
                  <c:v>2141.8799508196716</c:v>
                </c:pt>
                <c:pt idx="37">
                  <c:v>2295.5905081967207</c:v>
                </c:pt>
                <c:pt idx="38">
                  <c:v>2448.0832459016392</c:v>
                </c:pt>
                <c:pt idx="39">
                  <c:v>2606.8295573770488</c:v>
                </c:pt>
                <c:pt idx="40">
                  <c:v>2771.3770327868851</c:v>
                </c:pt>
                <c:pt idx="41">
                  <c:v>2943.0068360655737</c:v>
                </c:pt>
                <c:pt idx="42">
                  <c:v>3114.9873442622948</c:v>
                </c:pt>
                <c:pt idx="43">
                  <c:v>3287.326819672131</c:v>
                </c:pt>
                <c:pt idx="44">
                  <c:v>3466.1024098360654</c:v>
                </c:pt>
                <c:pt idx="45">
                  <c:v>3646.7404754098357</c:v>
                </c:pt>
                <c:pt idx="46">
                  <c:v>3826.3162459016389</c:v>
                </c:pt>
                <c:pt idx="47">
                  <c:v>4012.1511475409829</c:v>
                </c:pt>
                <c:pt idx="48">
                  <c:v>4198.6400163934422</c:v>
                </c:pt>
                <c:pt idx="49">
                  <c:v>4388.2726393442608</c:v>
                </c:pt>
                <c:pt idx="50">
                  <c:v>4576.7038032786877</c:v>
                </c:pt>
                <c:pt idx="51">
                  <c:v>4766.2867049180322</c:v>
                </c:pt>
                <c:pt idx="52">
                  <c:v>4956.6919672131144</c:v>
                </c:pt>
                <c:pt idx="53">
                  <c:v>5144.8117049180319</c:v>
                </c:pt>
                <c:pt idx="54">
                  <c:v>5332.8109836065569</c:v>
                </c:pt>
                <c:pt idx="55">
                  <c:v>5521.6829508196715</c:v>
                </c:pt>
                <c:pt idx="56">
                  <c:v>5710.2834426229501</c:v>
                </c:pt>
                <c:pt idx="57">
                  <c:v>5896.1365573770481</c:v>
                </c:pt>
                <c:pt idx="58">
                  <c:v>6082.7826229508191</c:v>
                </c:pt>
                <c:pt idx="59">
                  <c:v>6268.627868852459</c:v>
                </c:pt>
                <c:pt idx="60">
                  <c:v>6456.4745901639335</c:v>
                </c:pt>
                <c:pt idx="61">
                  <c:v>6645.4354098360645</c:v>
                </c:pt>
                <c:pt idx="62">
                  <c:v>6839.6195081967207</c:v>
                </c:pt>
                <c:pt idx="63">
                  <c:v>7035.1137704918019</c:v>
                </c:pt>
                <c:pt idx="64">
                  <c:v>7231.6667213114752</c:v>
                </c:pt>
                <c:pt idx="65">
                  <c:v>7432.0260655737702</c:v>
                </c:pt>
                <c:pt idx="66">
                  <c:v>7633.767704918032</c:v>
                </c:pt>
                <c:pt idx="67">
                  <c:v>7835.1578688524587</c:v>
                </c:pt>
                <c:pt idx="68">
                  <c:v>8038.9940983606557</c:v>
                </c:pt>
                <c:pt idx="69">
                  <c:v>8239.4116393442619</c:v>
                </c:pt>
                <c:pt idx="70">
                  <c:v>8440.1159016393431</c:v>
                </c:pt>
                <c:pt idx="71">
                  <c:v>8638.0072131147535</c:v>
                </c:pt>
                <c:pt idx="72">
                  <c:v>8834.5360655737695</c:v>
                </c:pt>
                <c:pt idx="73">
                  <c:v>9022.3967213114738</c:v>
                </c:pt>
                <c:pt idx="74">
                  <c:v>9201.6557377049176</c:v>
                </c:pt>
                <c:pt idx="75">
                  <c:v>9376.2295081967204</c:v>
                </c:pt>
                <c:pt idx="76">
                  <c:v>9541.9131147540975</c:v>
                </c:pt>
                <c:pt idx="77">
                  <c:v>9701.8098360655749</c:v>
                </c:pt>
                <c:pt idx="78">
                  <c:v>9857.4950819672122</c:v>
                </c:pt>
                <c:pt idx="79">
                  <c:v>10008.703278688525</c:v>
                </c:pt>
                <c:pt idx="80">
                  <c:v>10157.083606557377</c:v>
                </c:pt>
                <c:pt idx="81">
                  <c:v>10294.667213114753</c:v>
                </c:pt>
                <c:pt idx="82">
                  <c:v>10432.724590163934</c:v>
                </c:pt>
                <c:pt idx="83">
                  <c:v>10560.101639344262</c:v>
                </c:pt>
                <c:pt idx="84">
                  <c:v>10683.609836065572</c:v>
                </c:pt>
                <c:pt idx="85">
                  <c:v>10807.101639344262</c:v>
                </c:pt>
                <c:pt idx="86">
                  <c:v>10923.101639344262</c:v>
                </c:pt>
                <c:pt idx="87">
                  <c:v>11031.737704918032</c:v>
                </c:pt>
                <c:pt idx="88">
                  <c:v>11130.239344262296</c:v>
                </c:pt>
                <c:pt idx="89">
                  <c:v>11223.449180327869</c:v>
                </c:pt>
                <c:pt idx="90">
                  <c:v>11307.911475409837</c:v>
                </c:pt>
                <c:pt idx="91">
                  <c:v>11386.427868852459</c:v>
                </c:pt>
                <c:pt idx="92">
                  <c:v>11464.408196721311</c:v>
                </c:pt>
                <c:pt idx="93">
                  <c:v>11539.027868852458</c:v>
                </c:pt>
                <c:pt idx="94">
                  <c:v>11607.590163934427</c:v>
                </c:pt>
                <c:pt idx="95">
                  <c:v>11672.472131147542</c:v>
                </c:pt>
                <c:pt idx="96">
                  <c:v>11728.737704918032</c:v>
                </c:pt>
                <c:pt idx="97">
                  <c:v>11780.786885245901</c:v>
                </c:pt>
                <c:pt idx="98">
                  <c:v>11825.4</c:v>
                </c:pt>
                <c:pt idx="99">
                  <c:v>11869.955737704919</c:v>
                </c:pt>
                <c:pt idx="100">
                  <c:v>11906.377049180328</c:v>
                </c:pt>
                <c:pt idx="101">
                  <c:v>11940.147540983606</c:v>
                </c:pt>
                <c:pt idx="102">
                  <c:v>11968.016393442624</c:v>
                </c:pt>
                <c:pt idx="103">
                  <c:v>11998.672131147541</c:v>
                </c:pt>
                <c:pt idx="104">
                  <c:v>12034.22950819672</c:v>
                </c:pt>
                <c:pt idx="105">
                  <c:v>12066.196721311475</c:v>
                </c:pt>
                <c:pt idx="106">
                  <c:v>12100.131147540984</c:v>
                </c:pt>
                <c:pt idx="107">
                  <c:v>12138.688524590163</c:v>
                </c:pt>
                <c:pt idx="108">
                  <c:v>12176.377049180328</c:v>
                </c:pt>
                <c:pt idx="109">
                  <c:v>12218.868852459016</c:v>
                </c:pt>
                <c:pt idx="110">
                  <c:v>12259.672131147541</c:v>
                </c:pt>
                <c:pt idx="111">
                  <c:v>12307.475409836066</c:v>
                </c:pt>
                <c:pt idx="112">
                  <c:v>12358.934426229509</c:v>
                </c:pt>
                <c:pt idx="113">
                  <c:v>12410.88524590164</c:v>
                </c:pt>
                <c:pt idx="114">
                  <c:v>12472.868852459016</c:v>
                </c:pt>
                <c:pt idx="115">
                  <c:v>12535.065573770491</c:v>
                </c:pt>
                <c:pt idx="116">
                  <c:v>12598.622950819672</c:v>
                </c:pt>
                <c:pt idx="117">
                  <c:v>12664.491803278688</c:v>
                </c:pt>
                <c:pt idx="118">
                  <c:v>12736.737704918032</c:v>
                </c:pt>
                <c:pt idx="119">
                  <c:v>12815.245901639344</c:v>
                </c:pt>
                <c:pt idx="120">
                  <c:v>12892.065573770491</c:v>
                </c:pt>
                <c:pt idx="121">
                  <c:v>12968.426229508197</c:v>
                </c:pt>
                <c:pt idx="122">
                  <c:v>13043</c:v>
                </c:pt>
                <c:pt idx="123">
                  <c:v>13112.803278688525</c:v>
                </c:pt>
                <c:pt idx="124">
                  <c:v>13180.868852459016</c:v>
                </c:pt>
                <c:pt idx="125">
                  <c:v>13248.442622950819</c:v>
                </c:pt>
                <c:pt idx="126">
                  <c:v>13312.442622950819</c:v>
                </c:pt>
                <c:pt idx="127">
                  <c:v>13374.868852459016</c:v>
                </c:pt>
                <c:pt idx="128">
                  <c:v>13442.590163934427</c:v>
                </c:pt>
                <c:pt idx="129">
                  <c:v>13508.016393442624</c:v>
                </c:pt>
                <c:pt idx="130">
                  <c:v>13572.852459016394</c:v>
                </c:pt>
                <c:pt idx="131">
                  <c:v>13630.508196721312</c:v>
                </c:pt>
                <c:pt idx="132">
                  <c:v>13685.27868852459</c:v>
                </c:pt>
                <c:pt idx="133">
                  <c:v>13737.524590163934</c:v>
                </c:pt>
                <c:pt idx="134">
                  <c:v>13795.409836065573</c:v>
                </c:pt>
                <c:pt idx="135">
                  <c:v>13861.803278688525</c:v>
                </c:pt>
                <c:pt idx="136">
                  <c:v>13933.508196721312</c:v>
                </c:pt>
                <c:pt idx="137">
                  <c:v>14013.016393442624</c:v>
                </c:pt>
                <c:pt idx="138">
                  <c:v>14096.131147540984</c:v>
                </c:pt>
                <c:pt idx="139">
                  <c:v>14182</c:v>
                </c:pt>
                <c:pt idx="140">
                  <c:v>14267.918032786885</c:v>
                </c:pt>
                <c:pt idx="141">
                  <c:v>14353.032786885246</c:v>
                </c:pt>
                <c:pt idx="142">
                  <c:v>14444.459016393443</c:v>
                </c:pt>
                <c:pt idx="143">
                  <c:v>14528.606557377048</c:v>
                </c:pt>
                <c:pt idx="144">
                  <c:v>14618.622950819672</c:v>
                </c:pt>
                <c:pt idx="145">
                  <c:v>14705.803278688525</c:v>
                </c:pt>
                <c:pt idx="146">
                  <c:v>14785.393442622952</c:v>
                </c:pt>
                <c:pt idx="147">
                  <c:v>14864.245901639344</c:v>
                </c:pt>
                <c:pt idx="148">
                  <c:v>14940.459016393443</c:v>
                </c:pt>
                <c:pt idx="149">
                  <c:v>15021.573770491803</c:v>
                </c:pt>
                <c:pt idx="150">
                  <c:v>15102.459016393443</c:v>
                </c:pt>
                <c:pt idx="151">
                  <c:v>15183.163934426229</c:v>
                </c:pt>
                <c:pt idx="152">
                  <c:v>15269.622950819672</c:v>
                </c:pt>
                <c:pt idx="153">
                  <c:v>15358.262295081968</c:v>
                </c:pt>
                <c:pt idx="154">
                  <c:v>15452.754098360656</c:v>
                </c:pt>
                <c:pt idx="155">
                  <c:v>15553.803278688525</c:v>
                </c:pt>
                <c:pt idx="156">
                  <c:v>15662.032786885246</c:v>
                </c:pt>
                <c:pt idx="157">
                  <c:v>15776.344262295082</c:v>
                </c:pt>
                <c:pt idx="158">
                  <c:v>15898.475409836066</c:v>
                </c:pt>
                <c:pt idx="159">
                  <c:v>16025.836065573771</c:v>
                </c:pt>
                <c:pt idx="160">
                  <c:v>16156.327868852459</c:v>
                </c:pt>
                <c:pt idx="161">
                  <c:v>16294.950819672131</c:v>
                </c:pt>
                <c:pt idx="162">
                  <c:v>16425.409836065573</c:v>
                </c:pt>
                <c:pt idx="163">
                  <c:v>16555.590163934427</c:v>
                </c:pt>
                <c:pt idx="164">
                  <c:v>16686.360655737706</c:v>
                </c:pt>
                <c:pt idx="165">
                  <c:v>16815.688524590165</c:v>
                </c:pt>
                <c:pt idx="166">
                  <c:v>16941.77049180328</c:v>
                </c:pt>
                <c:pt idx="167">
                  <c:v>17065.934426229509</c:v>
                </c:pt>
                <c:pt idx="168">
                  <c:v>17189.508196721312</c:v>
                </c:pt>
                <c:pt idx="169">
                  <c:v>17305.819672131147</c:v>
                </c:pt>
                <c:pt idx="170">
                  <c:v>17414.163934426229</c:v>
                </c:pt>
                <c:pt idx="171">
                  <c:v>17521.573770491803</c:v>
                </c:pt>
                <c:pt idx="172">
                  <c:v>17621.60655737705</c:v>
                </c:pt>
                <c:pt idx="173">
                  <c:v>17717.60655737705</c:v>
                </c:pt>
                <c:pt idx="174">
                  <c:v>17809.639344262294</c:v>
                </c:pt>
                <c:pt idx="175">
                  <c:v>17893.786885245903</c:v>
                </c:pt>
                <c:pt idx="176">
                  <c:v>17976.754098360656</c:v>
                </c:pt>
                <c:pt idx="177">
                  <c:v>18056.065573770491</c:v>
                </c:pt>
                <c:pt idx="178">
                  <c:v>18134.442622950821</c:v>
                </c:pt>
                <c:pt idx="179">
                  <c:v>18213.557377049179</c:v>
                </c:pt>
                <c:pt idx="180">
                  <c:v>18288.114754098362</c:v>
                </c:pt>
                <c:pt idx="181">
                  <c:v>18367.721311475409</c:v>
                </c:pt>
                <c:pt idx="182">
                  <c:v>18445.622950819674</c:v>
                </c:pt>
                <c:pt idx="183">
                  <c:v>18525.098360655738</c:v>
                </c:pt>
                <c:pt idx="184">
                  <c:v>18605.147540983606</c:v>
                </c:pt>
                <c:pt idx="185">
                  <c:v>18680.836065573771</c:v>
                </c:pt>
                <c:pt idx="186">
                  <c:v>18755.459016393441</c:v>
                </c:pt>
                <c:pt idx="187">
                  <c:v>18827.327868852459</c:v>
                </c:pt>
                <c:pt idx="188">
                  <c:v>18898.754098360656</c:v>
                </c:pt>
                <c:pt idx="189">
                  <c:v>18962.409836065573</c:v>
                </c:pt>
                <c:pt idx="190">
                  <c:v>19023.524590163935</c:v>
                </c:pt>
                <c:pt idx="191">
                  <c:v>19085.950819672133</c:v>
                </c:pt>
                <c:pt idx="192">
                  <c:v>19152.327868852459</c:v>
                </c:pt>
                <c:pt idx="193">
                  <c:v>19221.262295081968</c:v>
                </c:pt>
                <c:pt idx="194">
                  <c:v>19291.852459016394</c:v>
                </c:pt>
                <c:pt idx="195">
                  <c:v>19360.475409836065</c:v>
                </c:pt>
                <c:pt idx="196">
                  <c:v>19423.524590163935</c:v>
                </c:pt>
                <c:pt idx="197">
                  <c:v>19480.295081967211</c:v>
                </c:pt>
                <c:pt idx="198">
                  <c:v>19528.655737704918</c:v>
                </c:pt>
                <c:pt idx="199">
                  <c:v>19570.934426229509</c:v>
                </c:pt>
                <c:pt idx="200">
                  <c:v>19607.868852459018</c:v>
                </c:pt>
                <c:pt idx="201">
                  <c:v>19641.836065573771</c:v>
                </c:pt>
                <c:pt idx="202">
                  <c:v>19672.672131147541</c:v>
                </c:pt>
                <c:pt idx="203">
                  <c:v>19703.295081967211</c:v>
                </c:pt>
                <c:pt idx="204">
                  <c:v>19731.049180327867</c:v>
                </c:pt>
                <c:pt idx="205">
                  <c:v>19755.934426229509</c:v>
                </c:pt>
                <c:pt idx="206">
                  <c:v>19785.262295081968</c:v>
                </c:pt>
                <c:pt idx="207">
                  <c:v>19821.852459016394</c:v>
                </c:pt>
                <c:pt idx="208">
                  <c:v>19865.819672131147</c:v>
                </c:pt>
                <c:pt idx="209">
                  <c:v>19912.327868852459</c:v>
                </c:pt>
                <c:pt idx="210">
                  <c:v>19966.131147540982</c:v>
                </c:pt>
                <c:pt idx="211">
                  <c:v>20020.245901639344</c:v>
                </c:pt>
                <c:pt idx="212">
                  <c:v>20081.950819672133</c:v>
                </c:pt>
                <c:pt idx="213">
                  <c:v>20139.901639344262</c:v>
                </c:pt>
                <c:pt idx="214">
                  <c:v>20193.672131147541</c:v>
                </c:pt>
                <c:pt idx="215">
                  <c:v>20239.213114754097</c:v>
                </c:pt>
                <c:pt idx="216">
                  <c:v>20279.819672131147</c:v>
                </c:pt>
                <c:pt idx="217">
                  <c:v>20317.032786885247</c:v>
                </c:pt>
                <c:pt idx="218">
                  <c:v>20353.590163934427</c:v>
                </c:pt>
                <c:pt idx="219">
                  <c:v>20391.852459016394</c:v>
                </c:pt>
                <c:pt idx="220">
                  <c:v>20431.131147540982</c:v>
                </c:pt>
                <c:pt idx="221">
                  <c:v>20472.950819672133</c:v>
                </c:pt>
                <c:pt idx="222">
                  <c:v>20507.967213114753</c:v>
                </c:pt>
                <c:pt idx="223">
                  <c:v>20542.131147540982</c:v>
                </c:pt>
                <c:pt idx="224">
                  <c:v>20574.836065573771</c:v>
                </c:pt>
                <c:pt idx="225">
                  <c:v>20599.836065573771</c:v>
                </c:pt>
                <c:pt idx="226">
                  <c:v>20614.278688524591</c:v>
                </c:pt>
                <c:pt idx="227">
                  <c:v>20619.836065573771</c:v>
                </c:pt>
                <c:pt idx="228">
                  <c:v>20623.163934426229</c:v>
                </c:pt>
                <c:pt idx="229">
                  <c:v>20621.885245901638</c:v>
                </c:pt>
                <c:pt idx="230">
                  <c:v>20626.131147540982</c:v>
                </c:pt>
                <c:pt idx="231">
                  <c:v>20635.409836065573</c:v>
                </c:pt>
                <c:pt idx="232">
                  <c:v>20646.786885245903</c:v>
                </c:pt>
                <c:pt idx="233">
                  <c:v>20661.459016393441</c:v>
                </c:pt>
                <c:pt idx="234">
                  <c:v>20677.672131147541</c:v>
                </c:pt>
                <c:pt idx="235">
                  <c:v>20691.327868852459</c:v>
                </c:pt>
                <c:pt idx="236">
                  <c:v>20705.508196721312</c:v>
                </c:pt>
                <c:pt idx="237">
                  <c:v>20719.098360655738</c:v>
                </c:pt>
                <c:pt idx="238">
                  <c:v>20734.377049180326</c:v>
                </c:pt>
                <c:pt idx="239">
                  <c:v>20748.213114754097</c:v>
                </c:pt>
                <c:pt idx="240">
                  <c:v>20757.786885245903</c:v>
                </c:pt>
                <c:pt idx="241">
                  <c:v>20763.524590163935</c:v>
                </c:pt>
                <c:pt idx="242">
                  <c:v>20766.836065573771</c:v>
                </c:pt>
                <c:pt idx="243">
                  <c:v>20769.22950819672</c:v>
                </c:pt>
                <c:pt idx="244">
                  <c:v>20769.426229508197</c:v>
                </c:pt>
                <c:pt idx="245">
                  <c:v>20768.39344262295</c:v>
                </c:pt>
                <c:pt idx="246">
                  <c:v>20770.737704918032</c:v>
                </c:pt>
                <c:pt idx="247">
                  <c:v>20771.344262295082</c:v>
                </c:pt>
                <c:pt idx="248">
                  <c:v>20770.622950819674</c:v>
                </c:pt>
                <c:pt idx="249">
                  <c:v>20767.475409836065</c:v>
                </c:pt>
                <c:pt idx="250">
                  <c:v>20759.163934426229</c:v>
                </c:pt>
                <c:pt idx="251">
                  <c:v>20748.77049180328</c:v>
                </c:pt>
                <c:pt idx="252">
                  <c:v>20738.163934426229</c:v>
                </c:pt>
                <c:pt idx="253">
                  <c:v>20723.360655737706</c:v>
                </c:pt>
                <c:pt idx="254">
                  <c:v>20707.737704918032</c:v>
                </c:pt>
                <c:pt idx="255">
                  <c:v>20692.459016393441</c:v>
                </c:pt>
                <c:pt idx="256">
                  <c:v>20680.590163934427</c:v>
                </c:pt>
                <c:pt idx="257">
                  <c:v>20668.491803278688</c:v>
                </c:pt>
                <c:pt idx="258">
                  <c:v>20662.639344262294</c:v>
                </c:pt>
                <c:pt idx="259">
                  <c:v>20667</c:v>
                </c:pt>
                <c:pt idx="260">
                  <c:v>20679.688524590165</c:v>
                </c:pt>
                <c:pt idx="261">
                  <c:v>20696.721311475409</c:v>
                </c:pt>
                <c:pt idx="262">
                  <c:v>20722.819672131147</c:v>
                </c:pt>
                <c:pt idx="263">
                  <c:v>20753.22950819672</c:v>
                </c:pt>
                <c:pt idx="264">
                  <c:v>20786.967213114753</c:v>
                </c:pt>
                <c:pt idx="265">
                  <c:v>20823.60655737705</c:v>
                </c:pt>
                <c:pt idx="266">
                  <c:v>20863.508196721312</c:v>
                </c:pt>
                <c:pt idx="267">
                  <c:v>20900.590163934427</c:v>
                </c:pt>
                <c:pt idx="268">
                  <c:v>20931</c:v>
                </c:pt>
                <c:pt idx="269">
                  <c:v>20958.295081967211</c:v>
                </c:pt>
                <c:pt idx="270">
                  <c:v>20987.442622950821</c:v>
                </c:pt>
                <c:pt idx="271">
                  <c:v>21011.459016393441</c:v>
                </c:pt>
                <c:pt idx="272">
                  <c:v>21036.311475409835</c:v>
                </c:pt>
                <c:pt idx="273">
                  <c:v>21055.049180327867</c:v>
                </c:pt>
                <c:pt idx="274">
                  <c:v>21069.065573770491</c:v>
                </c:pt>
                <c:pt idx="275">
                  <c:v>21084.049180327867</c:v>
                </c:pt>
                <c:pt idx="276">
                  <c:v>21096.147540983606</c:v>
                </c:pt>
                <c:pt idx="277">
                  <c:v>21105.327868852459</c:v>
                </c:pt>
                <c:pt idx="278">
                  <c:v>21110.688524590165</c:v>
                </c:pt>
                <c:pt idx="279">
                  <c:v>21110.081967213115</c:v>
                </c:pt>
                <c:pt idx="280">
                  <c:v>21104.491803278688</c:v>
                </c:pt>
                <c:pt idx="281">
                  <c:v>21096.147540983606</c:v>
                </c:pt>
                <c:pt idx="282">
                  <c:v>21082.22950819672</c:v>
                </c:pt>
                <c:pt idx="283">
                  <c:v>21069.327868852459</c:v>
                </c:pt>
                <c:pt idx="284">
                  <c:v>21062.278688524591</c:v>
                </c:pt>
                <c:pt idx="285">
                  <c:v>21056.60655737705</c:v>
                </c:pt>
                <c:pt idx="286">
                  <c:v>21056.22950819672</c:v>
                </c:pt>
                <c:pt idx="287">
                  <c:v>21062.180327868853</c:v>
                </c:pt>
                <c:pt idx="288">
                  <c:v>21077.786885245903</c:v>
                </c:pt>
                <c:pt idx="289">
                  <c:v>21095.049180327867</c:v>
                </c:pt>
                <c:pt idx="290">
                  <c:v>21113.967213114753</c:v>
                </c:pt>
                <c:pt idx="291">
                  <c:v>21128.540983606559</c:v>
                </c:pt>
                <c:pt idx="292">
                  <c:v>21138.688524590165</c:v>
                </c:pt>
                <c:pt idx="293">
                  <c:v>21146.491803278688</c:v>
                </c:pt>
                <c:pt idx="294">
                  <c:v>21151.836065573771</c:v>
                </c:pt>
                <c:pt idx="295">
                  <c:v>21151.688524590165</c:v>
                </c:pt>
                <c:pt idx="296">
                  <c:v>21159.114754098362</c:v>
                </c:pt>
                <c:pt idx="297">
                  <c:v>21165.60655737705</c:v>
                </c:pt>
                <c:pt idx="298">
                  <c:v>21172.213114754097</c:v>
                </c:pt>
                <c:pt idx="299">
                  <c:v>21175.491803278688</c:v>
                </c:pt>
                <c:pt idx="300">
                  <c:v>21175.622950819674</c:v>
                </c:pt>
                <c:pt idx="301">
                  <c:v>21171.409836065573</c:v>
                </c:pt>
                <c:pt idx="302">
                  <c:v>21160.655737704918</c:v>
                </c:pt>
                <c:pt idx="303">
                  <c:v>21147.672131147541</c:v>
                </c:pt>
                <c:pt idx="304">
                  <c:v>21130.540983606559</c:v>
                </c:pt>
                <c:pt idx="305">
                  <c:v>21108.868852459018</c:v>
                </c:pt>
                <c:pt idx="306">
                  <c:v>21083.950819672133</c:v>
                </c:pt>
                <c:pt idx="307">
                  <c:v>21059.196721311477</c:v>
                </c:pt>
                <c:pt idx="308">
                  <c:v>21036.163934426229</c:v>
                </c:pt>
                <c:pt idx="309">
                  <c:v>21017.065573770491</c:v>
                </c:pt>
                <c:pt idx="310">
                  <c:v>21003.081967213115</c:v>
                </c:pt>
                <c:pt idx="311">
                  <c:v>20995.754098360656</c:v>
                </c:pt>
                <c:pt idx="312">
                  <c:v>20997.475409836065</c:v>
                </c:pt>
                <c:pt idx="313">
                  <c:v>21004.852459016394</c:v>
                </c:pt>
                <c:pt idx="314">
                  <c:v>21023.295081967211</c:v>
                </c:pt>
                <c:pt idx="315">
                  <c:v>21045.852459016394</c:v>
                </c:pt>
                <c:pt idx="316">
                  <c:v>21070.147540983606</c:v>
                </c:pt>
                <c:pt idx="317">
                  <c:v>21094.803278688523</c:v>
                </c:pt>
                <c:pt idx="318">
                  <c:v>21122.278688524591</c:v>
                </c:pt>
                <c:pt idx="319">
                  <c:v>21145.278688524591</c:v>
                </c:pt>
                <c:pt idx="320">
                  <c:v>21163.60655737705</c:v>
                </c:pt>
                <c:pt idx="321">
                  <c:v>21177.114754098362</c:v>
                </c:pt>
                <c:pt idx="322">
                  <c:v>21189.016393442624</c:v>
                </c:pt>
                <c:pt idx="323">
                  <c:v>21198.540983606559</c:v>
                </c:pt>
                <c:pt idx="324">
                  <c:v>21205.737704918032</c:v>
                </c:pt>
                <c:pt idx="325">
                  <c:v>21211.426229508197</c:v>
                </c:pt>
                <c:pt idx="326">
                  <c:v>21220.016393442624</c:v>
                </c:pt>
                <c:pt idx="327">
                  <c:v>21229.639344262294</c:v>
                </c:pt>
                <c:pt idx="328">
                  <c:v>21237.081967213115</c:v>
                </c:pt>
                <c:pt idx="329">
                  <c:v>21244.721311475409</c:v>
                </c:pt>
                <c:pt idx="330">
                  <c:v>21248.377049180326</c:v>
                </c:pt>
                <c:pt idx="331">
                  <c:v>21246.524590163935</c:v>
                </c:pt>
                <c:pt idx="332">
                  <c:v>21241.852459016394</c:v>
                </c:pt>
                <c:pt idx="333">
                  <c:v>21234.360655737706</c:v>
                </c:pt>
                <c:pt idx="334">
                  <c:v>21226.475409836065</c:v>
                </c:pt>
                <c:pt idx="335">
                  <c:v>21218.557377049179</c:v>
                </c:pt>
                <c:pt idx="336">
                  <c:v>21205.409836065573</c:v>
                </c:pt>
                <c:pt idx="337">
                  <c:v>21196.278688524591</c:v>
                </c:pt>
                <c:pt idx="338">
                  <c:v>21186.721311475409</c:v>
                </c:pt>
                <c:pt idx="339">
                  <c:v>21177.704918032789</c:v>
                </c:pt>
                <c:pt idx="340">
                  <c:v>21170.737704918032</c:v>
                </c:pt>
                <c:pt idx="341">
                  <c:v>21165.475409836065</c:v>
                </c:pt>
                <c:pt idx="342">
                  <c:v>21161.967213114753</c:v>
                </c:pt>
                <c:pt idx="343">
                  <c:v>21160.213114754097</c:v>
                </c:pt>
                <c:pt idx="344">
                  <c:v>21157.22950819672</c:v>
                </c:pt>
                <c:pt idx="345">
                  <c:v>21153.213114754097</c:v>
                </c:pt>
                <c:pt idx="346">
                  <c:v>21148.081967213115</c:v>
                </c:pt>
                <c:pt idx="347">
                  <c:v>21140.934426229509</c:v>
                </c:pt>
                <c:pt idx="348">
                  <c:v>21134.983606557376</c:v>
                </c:pt>
                <c:pt idx="349">
                  <c:v>21127.918032786885</c:v>
                </c:pt>
                <c:pt idx="350">
                  <c:v>21118.180327868853</c:v>
                </c:pt>
                <c:pt idx="351">
                  <c:v>21106.622950819674</c:v>
                </c:pt>
                <c:pt idx="352">
                  <c:v>21092.278688524591</c:v>
                </c:pt>
                <c:pt idx="353">
                  <c:v>21075.852459016394</c:v>
                </c:pt>
                <c:pt idx="354">
                  <c:v>21054.983606557376</c:v>
                </c:pt>
                <c:pt idx="355">
                  <c:v>21030.60655737705</c:v>
                </c:pt>
                <c:pt idx="356">
                  <c:v>21004.508196721312</c:v>
                </c:pt>
                <c:pt idx="357">
                  <c:v>20971.836065573771</c:v>
                </c:pt>
                <c:pt idx="358">
                  <c:v>20935.213114754097</c:v>
                </c:pt>
                <c:pt idx="359">
                  <c:v>20898.573770491803</c:v>
                </c:pt>
                <c:pt idx="360">
                  <c:v>20863.934426229509</c:v>
                </c:pt>
                <c:pt idx="361">
                  <c:v>20830.737704918032</c:v>
                </c:pt>
                <c:pt idx="362">
                  <c:v>20805.213114754097</c:v>
                </c:pt>
                <c:pt idx="363">
                  <c:v>20788.065573770491</c:v>
                </c:pt>
                <c:pt idx="364">
                  <c:v>20776.786885245903</c:v>
                </c:pt>
                <c:pt idx="365">
                  <c:v>20774.426229508197</c:v>
                </c:pt>
                <c:pt idx="366">
                  <c:v>20780.524590163935</c:v>
                </c:pt>
                <c:pt idx="367">
                  <c:v>20792.655737704918</c:v>
                </c:pt>
                <c:pt idx="368">
                  <c:v>20809.131147540982</c:v>
                </c:pt>
                <c:pt idx="369">
                  <c:v>20826.950819672133</c:v>
                </c:pt>
                <c:pt idx="370">
                  <c:v>20843.049180327867</c:v>
                </c:pt>
                <c:pt idx="371">
                  <c:v>20857.245901639344</c:v>
                </c:pt>
                <c:pt idx="372">
                  <c:v>20871.311475409835</c:v>
                </c:pt>
                <c:pt idx="373">
                  <c:v>20878.459016393441</c:v>
                </c:pt>
                <c:pt idx="374">
                  <c:v>20881.540983606559</c:v>
                </c:pt>
                <c:pt idx="375">
                  <c:v>20879.442622950821</c:v>
                </c:pt>
                <c:pt idx="376">
                  <c:v>20879.032786885247</c:v>
                </c:pt>
                <c:pt idx="377">
                  <c:v>20878.737704918032</c:v>
                </c:pt>
                <c:pt idx="378">
                  <c:v>20879.639344262294</c:v>
                </c:pt>
                <c:pt idx="379">
                  <c:v>20882.508196721312</c:v>
                </c:pt>
                <c:pt idx="380">
                  <c:v>20885.098360655738</c:v>
                </c:pt>
                <c:pt idx="381">
                  <c:v>20888.180327868853</c:v>
                </c:pt>
                <c:pt idx="382">
                  <c:v>20892.983606557376</c:v>
                </c:pt>
                <c:pt idx="383">
                  <c:v>20897.918032786885</c:v>
                </c:pt>
                <c:pt idx="384">
                  <c:v>20897.213114754097</c:v>
                </c:pt>
                <c:pt idx="385">
                  <c:v>20893.442622950821</c:v>
                </c:pt>
                <c:pt idx="386">
                  <c:v>20888.442622950821</c:v>
                </c:pt>
                <c:pt idx="387">
                  <c:v>20880.672131147541</c:v>
                </c:pt>
                <c:pt idx="388">
                  <c:v>20871.590163934427</c:v>
                </c:pt>
                <c:pt idx="389">
                  <c:v>20864.39344262295</c:v>
                </c:pt>
                <c:pt idx="390">
                  <c:v>20858.934426229509</c:v>
                </c:pt>
                <c:pt idx="391">
                  <c:v>20857.081967213115</c:v>
                </c:pt>
                <c:pt idx="392">
                  <c:v>20859.180327868853</c:v>
                </c:pt>
                <c:pt idx="393">
                  <c:v>20861.295081967211</c:v>
                </c:pt>
                <c:pt idx="394">
                  <c:v>20865.622950819674</c:v>
                </c:pt>
                <c:pt idx="395">
                  <c:v>20868.918032786885</c:v>
                </c:pt>
                <c:pt idx="396">
                  <c:v>20872.590163934427</c:v>
                </c:pt>
                <c:pt idx="397">
                  <c:v>20875.983606557376</c:v>
                </c:pt>
                <c:pt idx="398">
                  <c:v>20876.918032786885</c:v>
                </c:pt>
                <c:pt idx="399">
                  <c:v>20876.508196721312</c:v>
                </c:pt>
                <c:pt idx="400">
                  <c:v>20874.967213114753</c:v>
                </c:pt>
                <c:pt idx="401">
                  <c:v>20872.655737704918</c:v>
                </c:pt>
                <c:pt idx="402">
                  <c:v>20868.77049180328</c:v>
                </c:pt>
                <c:pt idx="403">
                  <c:v>20862.147540983606</c:v>
                </c:pt>
                <c:pt idx="404">
                  <c:v>20851.131147540982</c:v>
                </c:pt>
                <c:pt idx="405">
                  <c:v>20837.409836065573</c:v>
                </c:pt>
                <c:pt idx="406">
                  <c:v>20820.442622950821</c:v>
                </c:pt>
                <c:pt idx="407">
                  <c:v>20799.360655737706</c:v>
                </c:pt>
                <c:pt idx="408">
                  <c:v>20773.475409836065</c:v>
                </c:pt>
                <c:pt idx="409">
                  <c:v>20741.737704918032</c:v>
                </c:pt>
                <c:pt idx="410">
                  <c:v>20707.475409836065</c:v>
                </c:pt>
                <c:pt idx="411">
                  <c:v>20671.754098360656</c:v>
                </c:pt>
                <c:pt idx="412">
                  <c:v>20635.22950819672</c:v>
                </c:pt>
                <c:pt idx="413">
                  <c:v>20599.311475409835</c:v>
                </c:pt>
                <c:pt idx="414">
                  <c:v>20568.540983606559</c:v>
                </c:pt>
                <c:pt idx="415">
                  <c:v>20540.803278688523</c:v>
                </c:pt>
                <c:pt idx="416">
                  <c:v>20519.885245901638</c:v>
                </c:pt>
                <c:pt idx="417">
                  <c:v>20506.786885245903</c:v>
                </c:pt>
                <c:pt idx="418">
                  <c:v>20501.836065573771</c:v>
                </c:pt>
                <c:pt idx="419">
                  <c:v>20502.868852459018</c:v>
                </c:pt>
                <c:pt idx="420">
                  <c:v>20509.950819672133</c:v>
                </c:pt>
                <c:pt idx="421">
                  <c:v>20517.049180327867</c:v>
                </c:pt>
                <c:pt idx="422">
                  <c:v>20527.508196721312</c:v>
                </c:pt>
                <c:pt idx="423">
                  <c:v>20532.885245901638</c:v>
                </c:pt>
                <c:pt idx="424">
                  <c:v>20535.311475409835</c:v>
                </c:pt>
                <c:pt idx="425">
                  <c:v>20532.934426229509</c:v>
                </c:pt>
                <c:pt idx="426">
                  <c:v>20524.557377049179</c:v>
                </c:pt>
                <c:pt idx="427">
                  <c:v>20512.327868852459</c:v>
                </c:pt>
                <c:pt idx="428">
                  <c:v>20501.049180327867</c:v>
                </c:pt>
                <c:pt idx="429">
                  <c:v>20488.639344262294</c:v>
                </c:pt>
                <c:pt idx="430">
                  <c:v>20474.459016393441</c:v>
                </c:pt>
                <c:pt idx="431">
                  <c:v>20463.295081967211</c:v>
                </c:pt>
                <c:pt idx="432">
                  <c:v>20451.639344262294</c:v>
                </c:pt>
                <c:pt idx="433">
                  <c:v>20440.344262295082</c:v>
                </c:pt>
                <c:pt idx="434">
                  <c:v>20430.524590163935</c:v>
                </c:pt>
                <c:pt idx="435">
                  <c:v>20420.131147540982</c:v>
                </c:pt>
                <c:pt idx="436">
                  <c:v>20408.098360655738</c:v>
                </c:pt>
                <c:pt idx="437">
                  <c:v>20391.131147540982</c:v>
                </c:pt>
                <c:pt idx="438">
                  <c:v>20373.032786885247</c:v>
                </c:pt>
                <c:pt idx="439">
                  <c:v>20351.786885245903</c:v>
                </c:pt>
                <c:pt idx="440">
                  <c:v>20328.590163934427</c:v>
                </c:pt>
                <c:pt idx="441">
                  <c:v>20307.327868852459</c:v>
                </c:pt>
                <c:pt idx="442">
                  <c:v>20287.77049180328</c:v>
                </c:pt>
                <c:pt idx="443">
                  <c:v>20269.983606557376</c:v>
                </c:pt>
                <c:pt idx="444">
                  <c:v>20254.459016393441</c:v>
                </c:pt>
                <c:pt idx="445">
                  <c:v>20242.065573770491</c:v>
                </c:pt>
                <c:pt idx="446">
                  <c:v>20232.77049180328</c:v>
                </c:pt>
                <c:pt idx="447">
                  <c:v>20223</c:v>
                </c:pt>
                <c:pt idx="448">
                  <c:v>20213.540983606559</c:v>
                </c:pt>
                <c:pt idx="449">
                  <c:v>20202.557377049179</c:v>
                </c:pt>
                <c:pt idx="450">
                  <c:v>20189.311475409835</c:v>
                </c:pt>
                <c:pt idx="451">
                  <c:v>20173.967213114753</c:v>
                </c:pt>
                <c:pt idx="452">
                  <c:v>20156.081967213115</c:v>
                </c:pt>
                <c:pt idx="453">
                  <c:v>20135.803278688523</c:v>
                </c:pt>
                <c:pt idx="454">
                  <c:v>20113.459016393441</c:v>
                </c:pt>
                <c:pt idx="455">
                  <c:v>20087.508196721312</c:v>
                </c:pt>
                <c:pt idx="456">
                  <c:v>20057.016393442624</c:v>
                </c:pt>
                <c:pt idx="457">
                  <c:v>20023.508196721312</c:v>
                </c:pt>
                <c:pt idx="458">
                  <c:v>19986.196721311477</c:v>
                </c:pt>
                <c:pt idx="459">
                  <c:v>19944.213114754097</c:v>
                </c:pt>
                <c:pt idx="460">
                  <c:v>19896.852459016394</c:v>
                </c:pt>
                <c:pt idx="461">
                  <c:v>19843.655737704918</c:v>
                </c:pt>
                <c:pt idx="462">
                  <c:v>19786.459016393441</c:v>
                </c:pt>
                <c:pt idx="463">
                  <c:v>19725.737704918032</c:v>
                </c:pt>
                <c:pt idx="464">
                  <c:v>19662.459016393441</c:v>
                </c:pt>
                <c:pt idx="465">
                  <c:v>19599.622950819674</c:v>
                </c:pt>
                <c:pt idx="466">
                  <c:v>19540.475409836065</c:v>
                </c:pt>
                <c:pt idx="467">
                  <c:v>19482.737704918032</c:v>
                </c:pt>
                <c:pt idx="468">
                  <c:v>19430.491803278688</c:v>
                </c:pt>
                <c:pt idx="469">
                  <c:v>19385.721311475409</c:v>
                </c:pt>
                <c:pt idx="470">
                  <c:v>19346.819672131147</c:v>
                </c:pt>
                <c:pt idx="471">
                  <c:v>19311.098360655738</c:v>
                </c:pt>
                <c:pt idx="472">
                  <c:v>19281.049180327867</c:v>
                </c:pt>
                <c:pt idx="473">
                  <c:v>19252.262295081968</c:v>
                </c:pt>
                <c:pt idx="474">
                  <c:v>19226.377049180326</c:v>
                </c:pt>
                <c:pt idx="475">
                  <c:v>19200.737704918032</c:v>
                </c:pt>
                <c:pt idx="476">
                  <c:v>19176.081967213115</c:v>
                </c:pt>
                <c:pt idx="477">
                  <c:v>19151.065573770491</c:v>
                </c:pt>
                <c:pt idx="478">
                  <c:v>19119.672131147541</c:v>
                </c:pt>
                <c:pt idx="479">
                  <c:v>19084.590163934427</c:v>
                </c:pt>
                <c:pt idx="480">
                  <c:v>19048.540983606559</c:v>
                </c:pt>
                <c:pt idx="481">
                  <c:v>19009.704918032789</c:v>
                </c:pt>
                <c:pt idx="482">
                  <c:v>18970.081967213115</c:v>
                </c:pt>
                <c:pt idx="483">
                  <c:v>18929.967213114753</c:v>
                </c:pt>
                <c:pt idx="484">
                  <c:v>18890.590163934427</c:v>
                </c:pt>
                <c:pt idx="485">
                  <c:v>18852.901639344262</c:v>
                </c:pt>
                <c:pt idx="486">
                  <c:v>18815.491803278688</c:v>
                </c:pt>
                <c:pt idx="487">
                  <c:v>18779.836065573771</c:v>
                </c:pt>
                <c:pt idx="488">
                  <c:v>18744.459016393441</c:v>
                </c:pt>
                <c:pt idx="489">
                  <c:v>18704.344262295082</c:v>
                </c:pt>
                <c:pt idx="490">
                  <c:v>18663.180327868853</c:v>
                </c:pt>
                <c:pt idx="491">
                  <c:v>18621.409836065573</c:v>
                </c:pt>
                <c:pt idx="492">
                  <c:v>18577.868852459018</c:v>
                </c:pt>
                <c:pt idx="493">
                  <c:v>18535.213114754097</c:v>
                </c:pt>
                <c:pt idx="494">
                  <c:v>18494.950819672133</c:v>
                </c:pt>
                <c:pt idx="495">
                  <c:v>18456.983606557376</c:v>
                </c:pt>
                <c:pt idx="496">
                  <c:v>18422.540983606559</c:v>
                </c:pt>
                <c:pt idx="497">
                  <c:v>18391.786885245903</c:v>
                </c:pt>
                <c:pt idx="498">
                  <c:v>18363.737704918032</c:v>
                </c:pt>
                <c:pt idx="499">
                  <c:v>18336.655737704918</c:v>
                </c:pt>
                <c:pt idx="500">
                  <c:v>18310.180327868853</c:v>
                </c:pt>
                <c:pt idx="501">
                  <c:v>18282.885245901638</c:v>
                </c:pt>
                <c:pt idx="502">
                  <c:v>18255.032786885247</c:v>
                </c:pt>
                <c:pt idx="503">
                  <c:v>18225.344262295082</c:v>
                </c:pt>
                <c:pt idx="504">
                  <c:v>18193.081967213115</c:v>
                </c:pt>
                <c:pt idx="505">
                  <c:v>18158.311475409835</c:v>
                </c:pt>
                <c:pt idx="506">
                  <c:v>18120.754098360656</c:v>
                </c:pt>
                <c:pt idx="507">
                  <c:v>18079.344262295082</c:v>
                </c:pt>
                <c:pt idx="508">
                  <c:v>18032.852459016394</c:v>
                </c:pt>
                <c:pt idx="509">
                  <c:v>17981.60655737705</c:v>
                </c:pt>
                <c:pt idx="510">
                  <c:v>17925.786885245903</c:v>
                </c:pt>
                <c:pt idx="511">
                  <c:v>17865.196721311477</c:v>
                </c:pt>
                <c:pt idx="512">
                  <c:v>17798.311475409835</c:v>
                </c:pt>
                <c:pt idx="513">
                  <c:v>17725.262295081968</c:v>
                </c:pt>
                <c:pt idx="514">
                  <c:v>17646.737704918032</c:v>
                </c:pt>
                <c:pt idx="515">
                  <c:v>17564.098360655738</c:v>
                </c:pt>
                <c:pt idx="516">
                  <c:v>17478.426229508197</c:v>
                </c:pt>
                <c:pt idx="517">
                  <c:v>17392.786885245903</c:v>
                </c:pt>
                <c:pt idx="518">
                  <c:v>17311.213114754097</c:v>
                </c:pt>
                <c:pt idx="519">
                  <c:v>17231.77049180328</c:v>
                </c:pt>
                <c:pt idx="520">
                  <c:v>17160.262295081968</c:v>
                </c:pt>
                <c:pt idx="521">
                  <c:v>17098.704918032789</c:v>
                </c:pt>
                <c:pt idx="522">
                  <c:v>17044.540983606559</c:v>
                </c:pt>
                <c:pt idx="523">
                  <c:v>16996.245901639344</c:v>
                </c:pt>
                <c:pt idx="524">
                  <c:v>16954.754098360656</c:v>
                </c:pt>
                <c:pt idx="525">
                  <c:v>16921.049180327867</c:v>
                </c:pt>
                <c:pt idx="526">
                  <c:v>16892.557377049179</c:v>
                </c:pt>
                <c:pt idx="527">
                  <c:v>16867.868852459018</c:v>
                </c:pt>
                <c:pt idx="528">
                  <c:v>16851.426229508197</c:v>
                </c:pt>
                <c:pt idx="529">
                  <c:v>16837.081967213115</c:v>
                </c:pt>
                <c:pt idx="530">
                  <c:v>16819.295081967211</c:v>
                </c:pt>
                <c:pt idx="531">
                  <c:v>16801.508196721312</c:v>
                </c:pt>
                <c:pt idx="532">
                  <c:v>16783.278688524591</c:v>
                </c:pt>
                <c:pt idx="533">
                  <c:v>16761.508196721312</c:v>
                </c:pt>
                <c:pt idx="534">
                  <c:v>16738.065573770491</c:v>
                </c:pt>
                <c:pt idx="535">
                  <c:v>16713.180327868853</c:v>
                </c:pt>
                <c:pt idx="536">
                  <c:v>16684.098360655738</c:v>
                </c:pt>
                <c:pt idx="537">
                  <c:v>16649.852459016394</c:v>
                </c:pt>
                <c:pt idx="538">
                  <c:v>16609.114754098362</c:v>
                </c:pt>
                <c:pt idx="539">
                  <c:v>16566.934426229509</c:v>
                </c:pt>
                <c:pt idx="540">
                  <c:v>16521</c:v>
                </c:pt>
                <c:pt idx="541">
                  <c:v>16474.491803278688</c:v>
                </c:pt>
                <c:pt idx="542">
                  <c:v>16427.22950819672</c:v>
                </c:pt>
                <c:pt idx="543">
                  <c:v>16381.688524590163</c:v>
                </c:pt>
                <c:pt idx="544">
                  <c:v>16334.016393442624</c:v>
                </c:pt>
                <c:pt idx="545">
                  <c:v>16288.852459016394</c:v>
                </c:pt>
                <c:pt idx="546">
                  <c:v>16246.491803278688</c:v>
                </c:pt>
                <c:pt idx="547">
                  <c:v>16207.344262295082</c:v>
                </c:pt>
                <c:pt idx="548">
                  <c:v>16172.11475409836</c:v>
                </c:pt>
                <c:pt idx="549">
                  <c:v>16141.475409836066</c:v>
                </c:pt>
                <c:pt idx="550">
                  <c:v>16113.655737704918</c:v>
                </c:pt>
                <c:pt idx="551">
                  <c:v>16086.88524590164</c:v>
                </c:pt>
                <c:pt idx="552">
                  <c:v>16061.704918032787</c:v>
                </c:pt>
                <c:pt idx="553">
                  <c:v>16035.967213114754</c:v>
                </c:pt>
                <c:pt idx="554">
                  <c:v>16009.098360655738</c:v>
                </c:pt>
                <c:pt idx="555">
                  <c:v>15980.688524590163</c:v>
                </c:pt>
                <c:pt idx="556">
                  <c:v>15950.049180327869</c:v>
                </c:pt>
                <c:pt idx="557">
                  <c:v>15916.147540983606</c:v>
                </c:pt>
                <c:pt idx="558">
                  <c:v>15879.311475409837</c:v>
                </c:pt>
                <c:pt idx="559">
                  <c:v>15838.147540983606</c:v>
                </c:pt>
                <c:pt idx="560">
                  <c:v>15790.934426229509</c:v>
                </c:pt>
                <c:pt idx="561">
                  <c:v>15738.606557377048</c:v>
                </c:pt>
                <c:pt idx="562">
                  <c:v>15681.655737704918</c:v>
                </c:pt>
                <c:pt idx="563">
                  <c:v>15618.016393442624</c:v>
                </c:pt>
                <c:pt idx="564">
                  <c:v>15547.688524590163</c:v>
                </c:pt>
                <c:pt idx="565">
                  <c:v>15471.196721311475</c:v>
                </c:pt>
                <c:pt idx="566">
                  <c:v>15388.459016393443</c:v>
                </c:pt>
                <c:pt idx="567">
                  <c:v>15301.426229508197</c:v>
                </c:pt>
                <c:pt idx="568">
                  <c:v>15211.704918032787</c:v>
                </c:pt>
                <c:pt idx="569">
                  <c:v>15123.360655737704</c:v>
                </c:pt>
                <c:pt idx="570">
                  <c:v>15043.442622950819</c:v>
                </c:pt>
                <c:pt idx="571">
                  <c:v>14970.016393442624</c:v>
                </c:pt>
                <c:pt idx="572">
                  <c:v>14906.475409836066</c:v>
                </c:pt>
                <c:pt idx="573">
                  <c:v>14853.409836065573</c:v>
                </c:pt>
                <c:pt idx="574">
                  <c:v>14810.22950819672</c:v>
                </c:pt>
                <c:pt idx="575">
                  <c:v>14774.754098360656</c:v>
                </c:pt>
                <c:pt idx="576">
                  <c:v>14749.852459016394</c:v>
                </c:pt>
                <c:pt idx="577">
                  <c:v>14734.262295081968</c:v>
                </c:pt>
                <c:pt idx="578">
                  <c:v>14727.934426229509</c:v>
                </c:pt>
                <c:pt idx="579">
                  <c:v>14726.491803278688</c:v>
                </c:pt>
                <c:pt idx="580">
                  <c:v>14733.639344262296</c:v>
                </c:pt>
                <c:pt idx="581">
                  <c:v>14742.540983606557</c:v>
                </c:pt>
                <c:pt idx="582">
                  <c:v>14747.836065573771</c:v>
                </c:pt>
                <c:pt idx="583">
                  <c:v>14750.655737704918</c:v>
                </c:pt>
                <c:pt idx="584">
                  <c:v>14753.081967213115</c:v>
                </c:pt>
                <c:pt idx="585">
                  <c:v>14751.475409836066</c:v>
                </c:pt>
                <c:pt idx="586">
                  <c:v>14744.819672131147</c:v>
                </c:pt>
                <c:pt idx="587">
                  <c:v>14734.327868852459</c:v>
                </c:pt>
                <c:pt idx="588">
                  <c:v>14718.393442622952</c:v>
                </c:pt>
                <c:pt idx="589">
                  <c:v>14688.803278688525</c:v>
                </c:pt>
                <c:pt idx="590">
                  <c:v>14653.672131147541</c:v>
                </c:pt>
                <c:pt idx="591">
                  <c:v>14613.049180327869</c:v>
                </c:pt>
                <c:pt idx="592">
                  <c:v>14559.622950819672</c:v>
                </c:pt>
                <c:pt idx="593">
                  <c:v>14503.344262295082</c:v>
                </c:pt>
                <c:pt idx="594">
                  <c:v>14445.360655737704</c:v>
                </c:pt>
                <c:pt idx="595">
                  <c:v>14390.065573770491</c:v>
                </c:pt>
                <c:pt idx="596">
                  <c:v>14332.22950819672</c:v>
                </c:pt>
                <c:pt idx="597">
                  <c:v>14279.344262295082</c:v>
                </c:pt>
                <c:pt idx="598">
                  <c:v>14233.688524590163</c:v>
                </c:pt>
                <c:pt idx="599">
                  <c:v>14195.409836065573</c:v>
                </c:pt>
                <c:pt idx="600">
                  <c:v>14164.393442622952</c:v>
                </c:pt>
                <c:pt idx="601">
                  <c:v>14141.163934426229</c:v>
                </c:pt>
                <c:pt idx="602">
                  <c:v>14120.131147540984</c:v>
                </c:pt>
                <c:pt idx="603">
                  <c:v>14100.950819672131</c:v>
                </c:pt>
                <c:pt idx="604">
                  <c:v>14081.983606557376</c:v>
                </c:pt>
                <c:pt idx="605">
                  <c:v>14065.065573770491</c:v>
                </c:pt>
                <c:pt idx="606">
                  <c:v>14046.754098360656</c:v>
                </c:pt>
                <c:pt idx="607">
                  <c:v>14028.163934426229</c:v>
                </c:pt>
                <c:pt idx="608">
                  <c:v>14007.295081967213</c:v>
                </c:pt>
                <c:pt idx="609">
                  <c:v>13982.918032786885</c:v>
                </c:pt>
                <c:pt idx="610">
                  <c:v>13954.147540983606</c:v>
                </c:pt>
                <c:pt idx="611">
                  <c:v>13920.72131147541</c:v>
                </c:pt>
                <c:pt idx="612">
                  <c:v>13880.049180327869</c:v>
                </c:pt>
                <c:pt idx="613">
                  <c:v>13833.377049180328</c:v>
                </c:pt>
                <c:pt idx="614">
                  <c:v>13780.803278688525</c:v>
                </c:pt>
                <c:pt idx="615">
                  <c:v>13721.803278688525</c:v>
                </c:pt>
                <c:pt idx="616">
                  <c:v>13655.540983606557</c:v>
                </c:pt>
                <c:pt idx="617">
                  <c:v>13582.540983606557</c:v>
                </c:pt>
                <c:pt idx="618">
                  <c:v>13503.704918032787</c:v>
                </c:pt>
                <c:pt idx="619">
                  <c:v>13421.327868852459</c:v>
                </c:pt>
                <c:pt idx="620">
                  <c:v>13338.868852459016</c:v>
                </c:pt>
                <c:pt idx="621">
                  <c:v>13259.311475409837</c:v>
                </c:pt>
                <c:pt idx="622">
                  <c:v>13189.622950819672</c:v>
                </c:pt>
                <c:pt idx="623">
                  <c:v>13129.426229508197</c:v>
                </c:pt>
                <c:pt idx="624">
                  <c:v>13082.295081967213</c:v>
                </c:pt>
                <c:pt idx="625">
                  <c:v>13047.049180327869</c:v>
                </c:pt>
                <c:pt idx="626">
                  <c:v>13021.737704918032</c:v>
                </c:pt>
                <c:pt idx="627">
                  <c:v>13007.508196721312</c:v>
                </c:pt>
                <c:pt idx="628">
                  <c:v>13003.737704918032</c:v>
                </c:pt>
                <c:pt idx="629">
                  <c:v>13009.983606557376</c:v>
                </c:pt>
                <c:pt idx="630">
                  <c:v>13024.131147540984</c:v>
                </c:pt>
                <c:pt idx="631">
                  <c:v>13039.213114754099</c:v>
                </c:pt>
                <c:pt idx="632">
                  <c:v>13057.72131147541</c:v>
                </c:pt>
                <c:pt idx="633">
                  <c:v>13078.573770491803</c:v>
                </c:pt>
                <c:pt idx="634">
                  <c:v>13096.983606557376</c:v>
                </c:pt>
                <c:pt idx="635">
                  <c:v>13110.72131147541</c:v>
                </c:pt>
                <c:pt idx="636">
                  <c:v>13122.147540983606</c:v>
                </c:pt>
                <c:pt idx="637">
                  <c:v>13129.819672131147</c:v>
                </c:pt>
                <c:pt idx="638">
                  <c:v>13132.950819672131</c:v>
                </c:pt>
                <c:pt idx="639">
                  <c:v>13131.754098360656</c:v>
                </c:pt>
                <c:pt idx="640">
                  <c:v>13122.180327868853</c:v>
                </c:pt>
                <c:pt idx="641">
                  <c:v>13096.737704918032</c:v>
                </c:pt>
                <c:pt idx="642">
                  <c:v>13062.819672131147</c:v>
                </c:pt>
                <c:pt idx="643">
                  <c:v>13020.950819672131</c:v>
                </c:pt>
                <c:pt idx="644">
                  <c:v>12968.245901639344</c:v>
                </c:pt>
                <c:pt idx="645">
                  <c:v>12909.016393442624</c:v>
                </c:pt>
                <c:pt idx="646">
                  <c:v>12843.573770491803</c:v>
                </c:pt>
                <c:pt idx="647">
                  <c:v>12777.032786885246</c:v>
                </c:pt>
                <c:pt idx="648">
                  <c:v>12708.639344262296</c:v>
                </c:pt>
                <c:pt idx="649">
                  <c:v>12644.131147540984</c:v>
                </c:pt>
                <c:pt idx="650">
                  <c:v>12589.573770491803</c:v>
                </c:pt>
                <c:pt idx="651">
                  <c:v>12538.508196721312</c:v>
                </c:pt>
                <c:pt idx="652">
                  <c:v>12492.573770491803</c:v>
                </c:pt>
                <c:pt idx="653">
                  <c:v>12463.901639344262</c:v>
                </c:pt>
                <c:pt idx="654">
                  <c:v>12440.049180327869</c:v>
                </c:pt>
                <c:pt idx="655">
                  <c:v>12421.540983606557</c:v>
                </c:pt>
                <c:pt idx="656">
                  <c:v>12403.918032786885</c:v>
                </c:pt>
                <c:pt idx="657">
                  <c:v>12390.77049180328</c:v>
                </c:pt>
                <c:pt idx="658">
                  <c:v>12376.426229508197</c:v>
                </c:pt>
                <c:pt idx="659">
                  <c:v>12361.540983606557</c:v>
                </c:pt>
                <c:pt idx="660">
                  <c:v>12343.918032786885</c:v>
                </c:pt>
                <c:pt idx="661">
                  <c:v>12324.524590163934</c:v>
                </c:pt>
                <c:pt idx="662">
                  <c:v>12299.409836065573</c:v>
                </c:pt>
                <c:pt idx="663">
                  <c:v>12269.27868852459</c:v>
                </c:pt>
                <c:pt idx="664">
                  <c:v>12231.196721311475</c:v>
                </c:pt>
                <c:pt idx="665">
                  <c:v>12188.311475409837</c:v>
                </c:pt>
                <c:pt idx="666">
                  <c:v>12137.573770491803</c:v>
                </c:pt>
                <c:pt idx="667">
                  <c:v>12079.647540983606</c:v>
                </c:pt>
                <c:pt idx="668">
                  <c:v>12013.086885245903</c:v>
                </c:pt>
                <c:pt idx="669">
                  <c:v>11939.72950819672</c:v>
                </c:pt>
                <c:pt idx="670">
                  <c:v>11862.404918032786</c:v>
                </c:pt>
                <c:pt idx="671">
                  <c:v>11783.083606557377</c:v>
                </c:pt>
                <c:pt idx="672">
                  <c:v>11706.445901639343</c:v>
                </c:pt>
                <c:pt idx="673">
                  <c:v>11638.437704918031</c:v>
                </c:pt>
                <c:pt idx="674">
                  <c:v>11581.02295081967</c:v>
                </c:pt>
                <c:pt idx="675">
                  <c:v>11537.329508196719</c:v>
                </c:pt>
                <c:pt idx="676">
                  <c:v>11505.526229508194</c:v>
                </c:pt>
                <c:pt idx="677">
                  <c:v>11486.854098360653</c:v>
                </c:pt>
                <c:pt idx="678">
                  <c:v>11480.28032786885</c:v>
                </c:pt>
                <c:pt idx="679">
                  <c:v>11484.198360655735</c:v>
                </c:pt>
                <c:pt idx="680">
                  <c:v>11496.772131147538</c:v>
                </c:pt>
                <c:pt idx="681">
                  <c:v>11516.345901639343</c:v>
                </c:pt>
                <c:pt idx="682">
                  <c:v>11541.477049180325</c:v>
                </c:pt>
                <c:pt idx="683">
                  <c:v>11567.247540983604</c:v>
                </c:pt>
                <c:pt idx="684">
                  <c:v>11592.952459016391</c:v>
                </c:pt>
                <c:pt idx="685">
                  <c:v>11614.214754098359</c:v>
                </c:pt>
                <c:pt idx="686">
                  <c:v>11632.28032786885</c:v>
                </c:pt>
                <c:pt idx="687">
                  <c:v>11647.608196721309</c:v>
                </c:pt>
                <c:pt idx="688">
                  <c:v>11656.149180327868</c:v>
                </c:pt>
                <c:pt idx="689">
                  <c:v>11655.690163934423</c:v>
                </c:pt>
                <c:pt idx="690">
                  <c:v>11650.214754098361</c:v>
                </c:pt>
                <c:pt idx="691">
                  <c:v>11643.788524590165</c:v>
                </c:pt>
                <c:pt idx="692">
                  <c:v>11631.903278688525</c:v>
                </c:pt>
                <c:pt idx="693">
                  <c:v>11604.657377049181</c:v>
                </c:pt>
                <c:pt idx="694">
                  <c:v>11560.460655737706</c:v>
                </c:pt>
                <c:pt idx="695">
                  <c:v>11508.509836065576</c:v>
                </c:pt>
                <c:pt idx="696">
                  <c:v>11449.673770491805</c:v>
                </c:pt>
                <c:pt idx="697">
                  <c:v>11380.522950819675</c:v>
                </c:pt>
                <c:pt idx="698">
                  <c:v>11304.375409836068</c:v>
                </c:pt>
                <c:pt idx="699">
                  <c:v>11226.777049180329</c:v>
                </c:pt>
                <c:pt idx="700">
                  <c:v>11146.318032786887</c:v>
                </c:pt>
                <c:pt idx="701">
                  <c:v>11073.686885245905</c:v>
                </c:pt>
                <c:pt idx="702">
                  <c:v>11009.424590163937</c:v>
                </c:pt>
                <c:pt idx="703">
                  <c:v>10951.916393442625</c:v>
                </c:pt>
                <c:pt idx="704">
                  <c:v>10895.990163934428</c:v>
                </c:pt>
                <c:pt idx="705">
                  <c:v>10856.185245901643</c:v>
                </c:pt>
                <c:pt idx="706">
                  <c:v>10821.655737704919</c:v>
                </c:pt>
                <c:pt idx="707">
                  <c:v>10797.663934426231</c:v>
                </c:pt>
                <c:pt idx="708">
                  <c:v>10776.888524590166</c:v>
                </c:pt>
                <c:pt idx="709">
                  <c:v>10759.926229508199</c:v>
                </c:pt>
                <c:pt idx="710">
                  <c:v>10741.800000000001</c:v>
                </c:pt>
                <c:pt idx="711">
                  <c:v>10723.240983606558</c:v>
                </c:pt>
                <c:pt idx="712">
                  <c:v>10704.690163934427</c:v>
                </c:pt>
                <c:pt idx="713">
                  <c:v>10688.622950819674</c:v>
                </c:pt>
                <c:pt idx="714">
                  <c:v>10665.739344262296</c:v>
                </c:pt>
                <c:pt idx="715">
                  <c:v>10638.173770491805</c:v>
                </c:pt>
                <c:pt idx="716">
                  <c:v>10602.804918032789</c:v>
                </c:pt>
                <c:pt idx="717">
                  <c:v>10560.821311475411</c:v>
                </c:pt>
                <c:pt idx="718">
                  <c:v>10512.208196721313</c:v>
                </c:pt>
                <c:pt idx="719">
                  <c:v>10455.885245901642</c:v>
                </c:pt>
                <c:pt idx="720">
                  <c:v>10392.693442622953</c:v>
                </c:pt>
                <c:pt idx="721">
                  <c:v>10324.732786885248</c:v>
                </c:pt>
                <c:pt idx="722">
                  <c:v>10255.096721311476</c:v>
                </c:pt>
                <c:pt idx="723">
                  <c:v>10189.980327868852</c:v>
                </c:pt>
                <c:pt idx="724">
                  <c:v>10131.818032786885</c:v>
                </c:pt>
                <c:pt idx="725">
                  <c:v>10086.608196721312</c:v>
                </c:pt>
                <c:pt idx="726">
                  <c:v>10052.64918032787</c:v>
                </c:pt>
                <c:pt idx="727">
                  <c:v>10033.09180327869</c:v>
                </c:pt>
                <c:pt idx="728">
                  <c:v>10028.375409836068</c:v>
                </c:pt>
                <c:pt idx="729">
                  <c:v>10035.837704918034</c:v>
                </c:pt>
                <c:pt idx="730">
                  <c:v>10055.703278688525</c:v>
                </c:pt>
                <c:pt idx="731">
                  <c:v>10082.618032786884</c:v>
                </c:pt>
                <c:pt idx="732">
                  <c:v>10116.988524590164</c:v>
                </c:pt>
                <c:pt idx="733">
                  <c:v>10156.52786885246</c:v>
                </c:pt>
                <c:pt idx="734">
                  <c:v>10196.421311475411</c:v>
                </c:pt>
                <c:pt idx="735">
                  <c:v>10233.967213114756</c:v>
                </c:pt>
                <c:pt idx="736">
                  <c:v>10266.644262295084</c:v>
                </c:pt>
                <c:pt idx="737">
                  <c:v>10295.152459016394</c:v>
                </c:pt>
                <c:pt idx="738">
                  <c:v>10317.332786885247</c:v>
                </c:pt>
                <c:pt idx="739">
                  <c:v>10331.840983606558</c:v>
                </c:pt>
                <c:pt idx="740">
                  <c:v>10341.168852459017</c:v>
                </c:pt>
                <c:pt idx="741">
                  <c:v>10337.5131147541</c:v>
                </c:pt>
                <c:pt idx="742">
                  <c:v>10327.004918032788</c:v>
                </c:pt>
                <c:pt idx="743">
                  <c:v>10313.283606557377</c:v>
                </c:pt>
                <c:pt idx="744">
                  <c:v>10295.447540983607</c:v>
                </c:pt>
                <c:pt idx="745">
                  <c:v>10267.74262295082</c:v>
                </c:pt>
                <c:pt idx="746">
                  <c:v>10229.791803278689</c:v>
                </c:pt>
                <c:pt idx="747">
                  <c:v>10178.575409836067</c:v>
                </c:pt>
                <c:pt idx="748">
                  <c:v>10117.61475409836</c:v>
                </c:pt>
                <c:pt idx="749">
                  <c:v>10048.25737704918</c:v>
                </c:pt>
                <c:pt idx="750">
                  <c:v>9981.498360655738</c:v>
                </c:pt>
                <c:pt idx="751">
                  <c:v>9914.444262295081</c:v>
                </c:pt>
                <c:pt idx="752">
                  <c:v>9838.8016393442631</c:v>
                </c:pt>
                <c:pt idx="753">
                  <c:v>9767.4131147540993</c:v>
                </c:pt>
                <c:pt idx="754">
                  <c:v>9706.7836065573756</c:v>
                </c:pt>
                <c:pt idx="755">
                  <c:v>9658.6983606557351</c:v>
                </c:pt>
                <c:pt idx="756">
                  <c:v>9610.3918032786896</c:v>
                </c:pt>
                <c:pt idx="757">
                  <c:v>9573.5786885245925</c:v>
                </c:pt>
                <c:pt idx="758">
                  <c:v>9545.3016393442649</c:v>
                </c:pt>
                <c:pt idx="759">
                  <c:v>9524.5393442622972</c:v>
                </c:pt>
                <c:pt idx="760">
                  <c:v>9506.4049180327893</c:v>
                </c:pt>
                <c:pt idx="761">
                  <c:v>9490.6524590163954</c:v>
                </c:pt>
                <c:pt idx="762">
                  <c:v>9471.4885245901642</c:v>
                </c:pt>
                <c:pt idx="763">
                  <c:v>9455.1311475409839</c:v>
                </c:pt>
                <c:pt idx="764">
                  <c:v>9435.6819672131151</c:v>
                </c:pt>
                <c:pt idx="765">
                  <c:v>9422.8852459016398</c:v>
                </c:pt>
                <c:pt idx="766">
                  <c:v>9404.3721311475401</c:v>
                </c:pt>
                <c:pt idx="767">
                  <c:v>9382.7409836065544</c:v>
                </c:pt>
                <c:pt idx="768">
                  <c:v>9354.004918032786</c:v>
                </c:pt>
                <c:pt idx="769">
                  <c:v>9318.6721311475412</c:v>
                </c:pt>
                <c:pt idx="770">
                  <c:v>9277.934426229509</c:v>
                </c:pt>
                <c:pt idx="771">
                  <c:v>9230.6868852458992</c:v>
                </c:pt>
                <c:pt idx="772">
                  <c:v>9178.3393442622928</c:v>
                </c:pt>
                <c:pt idx="773">
                  <c:v>9124.37868852459</c:v>
                </c:pt>
                <c:pt idx="774">
                  <c:v>9072.8360655737706</c:v>
                </c:pt>
                <c:pt idx="775">
                  <c:v>9028.3213114754089</c:v>
                </c:pt>
                <c:pt idx="776">
                  <c:v>8993.7754098360638</c:v>
                </c:pt>
                <c:pt idx="777">
                  <c:v>8972.4901639344243</c:v>
                </c:pt>
                <c:pt idx="778">
                  <c:v>8964.8688524590143</c:v>
                </c:pt>
                <c:pt idx="779">
                  <c:v>8971.0295081967215</c:v>
                </c:pt>
                <c:pt idx="780">
                  <c:v>8991.8672131147541</c:v>
                </c:pt>
                <c:pt idx="781">
                  <c:v>9024.2409836065563</c:v>
                </c:pt>
                <c:pt idx="782">
                  <c:v>9065.9721311475405</c:v>
                </c:pt>
                <c:pt idx="783">
                  <c:v>9113.9688524590165</c:v>
                </c:pt>
                <c:pt idx="784">
                  <c:v>9163.380327868852</c:v>
                </c:pt>
                <c:pt idx="785">
                  <c:v>9213.575409836063</c:v>
                </c:pt>
                <c:pt idx="786">
                  <c:v>9259.0147540983598</c:v>
                </c:pt>
                <c:pt idx="787">
                  <c:v>9299.6950819672111</c:v>
                </c:pt>
                <c:pt idx="788">
                  <c:v>9333.3180327868831</c:v>
                </c:pt>
                <c:pt idx="789">
                  <c:v>9359.0426229508194</c:v>
                </c:pt>
                <c:pt idx="790">
                  <c:v>9377.2557377049179</c:v>
                </c:pt>
                <c:pt idx="791">
                  <c:v>9386.8622950819663</c:v>
                </c:pt>
                <c:pt idx="792">
                  <c:v>9391.4852459016383</c:v>
                </c:pt>
                <c:pt idx="793">
                  <c:v>9386.7967213114734</c:v>
                </c:pt>
                <c:pt idx="794">
                  <c:v>9368.5508196721294</c:v>
                </c:pt>
                <c:pt idx="795">
                  <c:v>9347.5180327868839</c:v>
                </c:pt>
                <c:pt idx="796">
                  <c:v>9324.452459016391</c:v>
                </c:pt>
                <c:pt idx="797">
                  <c:v>9296.1081967213104</c:v>
                </c:pt>
                <c:pt idx="798">
                  <c:v>9260.1524590163917</c:v>
                </c:pt>
                <c:pt idx="799">
                  <c:v>9214.0524590163914</c:v>
                </c:pt>
                <c:pt idx="800">
                  <c:v>9163.068852459015</c:v>
                </c:pt>
                <c:pt idx="801">
                  <c:v>9101.2836065573756</c:v>
                </c:pt>
                <c:pt idx="802">
                  <c:v>9046.1885245901613</c:v>
                </c:pt>
                <c:pt idx="803">
                  <c:v>8990.8557377049165</c:v>
                </c:pt>
                <c:pt idx="804">
                  <c:v>8931.4590163934427</c:v>
                </c:pt>
                <c:pt idx="805">
                  <c:v>8874.0049180327896</c:v>
                </c:pt>
                <c:pt idx="806">
                  <c:v>8822.8344262295086</c:v>
                </c:pt>
                <c:pt idx="807">
                  <c:v>8780.5098360655757</c:v>
                </c:pt>
                <c:pt idx="808">
                  <c:v>8744.5721311475409</c:v>
                </c:pt>
                <c:pt idx="809">
                  <c:v>8717.1426229508197</c:v>
                </c:pt>
                <c:pt idx="810">
                  <c:v>8698.9803278688523</c:v>
                </c:pt>
                <c:pt idx="811">
                  <c:v>8683.4065573770476</c:v>
                </c:pt>
                <c:pt idx="812">
                  <c:v>8668.0491803278692</c:v>
                </c:pt>
                <c:pt idx="813">
                  <c:v>8658.1049180327864</c:v>
                </c:pt>
                <c:pt idx="814">
                  <c:v>8644.7245901639362</c:v>
                </c:pt>
                <c:pt idx="815">
                  <c:v>8632.4491803278688</c:v>
                </c:pt>
                <c:pt idx="816">
                  <c:v>8617.1606557377054</c:v>
                </c:pt>
                <c:pt idx="817">
                  <c:v>8607.4590163934427</c:v>
                </c:pt>
                <c:pt idx="818">
                  <c:v>8592.9885245901642</c:v>
                </c:pt>
                <c:pt idx="819">
                  <c:v>8576.6573770491814</c:v>
                </c:pt>
                <c:pt idx="820">
                  <c:v>8553.6836065573771</c:v>
                </c:pt>
                <c:pt idx="821">
                  <c:v>8525.1934426229509</c:v>
                </c:pt>
                <c:pt idx="822">
                  <c:v>8491.4868852459022</c:v>
                </c:pt>
                <c:pt idx="823">
                  <c:v>8453.1295081967219</c:v>
                </c:pt>
                <c:pt idx="824">
                  <c:v>8413.065573770491</c:v>
                </c:pt>
                <c:pt idx="825">
                  <c:v>8375.8327868852466</c:v>
                </c:pt>
                <c:pt idx="826">
                  <c:v>8342.9606557377047</c:v>
                </c:pt>
                <c:pt idx="827">
                  <c:v>8318.7049180327886</c:v>
                </c:pt>
                <c:pt idx="828">
                  <c:v>8305.9245901639351</c:v>
                </c:pt>
                <c:pt idx="829">
                  <c:v>8306.0311475409835</c:v>
                </c:pt>
                <c:pt idx="830">
                  <c:v>8319.9573770491806</c:v>
                </c:pt>
                <c:pt idx="831">
                  <c:v>8347.8311475409846</c:v>
                </c:pt>
                <c:pt idx="832">
                  <c:v>8388.944262295081</c:v>
                </c:pt>
                <c:pt idx="833">
                  <c:v>8440.0983606557365</c:v>
                </c:pt>
                <c:pt idx="834">
                  <c:v>8496.6016393442624</c:v>
                </c:pt>
                <c:pt idx="835">
                  <c:v>8554.9327868852452</c:v>
                </c:pt>
                <c:pt idx="836">
                  <c:v>8612.5770491803269</c:v>
                </c:pt>
                <c:pt idx="837">
                  <c:v>8667.0491803278692</c:v>
                </c:pt>
                <c:pt idx="838">
                  <c:v>8718.4737704918025</c:v>
                </c:pt>
                <c:pt idx="839">
                  <c:v>8763.0786885245907</c:v>
                </c:pt>
                <c:pt idx="840">
                  <c:v>8801.1868852458992</c:v>
                </c:pt>
                <c:pt idx="841">
                  <c:v>8830</c:v>
                </c:pt>
                <c:pt idx="842">
                  <c:v>8853.932786885247</c:v>
                </c:pt>
                <c:pt idx="843">
                  <c:v>8865.4081967213115</c:v>
                </c:pt>
                <c:pt idx="844">
                  <c:v>8866.5065573770498</c:v>
                </c:pt>
                <c:pt idx="845">
                  <c:v>8859.6377049180319</c:v>
                </c:pt>
                <c:pt idx="846">
                  <c:v>8842.0360655737713</c:v>
                </c:pt>
                <c:pt idx="847">
                  <c:v>8821.0426229508212</c:v>
                </c:pt>
                <c:pt idx="848">
                  <c:v>8797.6901639344251</c:v>
                </c:pt>
                <c:pt idx="849">
                  <c:v>8773.7803278688516</c:v>
                </c:pt>
                <c:pt idx="850">
                  <c:v>8747.2426229508201</c:v>
                </c:pt>
                <c:pt idx="851">
                  <c:v>8712.1524590163935</c:v>
                </c:pt>
                <c:pt idx="852">
                  <c:v>8672.2524590163939</c:v>
                </c:pt>
                <c:pt idx="853">
                  <c:v>8620.3540983606545</c:v>
                </c:pt>
                <c:pt idx="854">
                  <c:v>8565.1311475409839</c:v>
                </c:pt>
                <c:pt idx="855">
                  <c:v>8517.2196721311484</c:v>
                </c:pt>
                <c:pt idx="856">
                  <c:v>8469.8524590163943</c:v>
                </c:pt>
                <c:pt idx="857">
                  <c:v>8421.8245901639348</c:v>
                </c:pt>
                <c:pt idx="858">
                  <c:v>8379.0000000000018</c:v>
                </c:pt>
                <c:pt idx="859">
                  <c:v>8340.1639344262312</c:v>
                </c:pt>
                <c:pt idx="860">
                  <c:v>8306.990163934428</c:v>
                </c:pt>
                <c:pt idx="861">
                  <c:v>8275.8868852459036</c:v>
                </c:pt>
                <c:pt idx="862">
                  <c:v>8257.2491803278699</c:v>
                </c:pt>
                <c:pt idx="863">
                  <c:v>8239.2934426229513</c:v>
                </c:pt>
                <c:pt idx="864">
                  <c:v>8223.9196721311491</c:v>
                </c:pt>
                <c:pt idx="865">
                  <c:v>8212.2344262295101</c:v>
                </c:pt>
                <c:pt idx="866">
                  <c:v>8197.9967213114778</c:v>
                </c:pt>
                <c:pt idx="867">
                  <c:v>8183.7918032786902</c:v>
                </c:pt>
                <c:pt idx="868">
                  <c:v>8167.9508196721326</c:v>
                </c:pt>
                <c:pt idx="869">
                  <c:v>8155.3393442622964</c:v>
                </c:pt>
                <c:pt idx="870">
                  <c:v>8140.7032786885256</c:v>
                </c:pt>
                <c:pt idx="871">
                  <c:v>8123.8704918032809</c:v>
                </c:pt>
                <c:pt idx="872">
                  <c:v>8101.4737704918043</c:v>
                </c:pt>
                <c:pt idx="873">
                  <c:v>8075.0344262295093</c:v>
                </c:pt>
                <c:pt idx="874">
                  <c:v>8043.1508196721325</c:v>
                </c:pt>
                <c:pt idx="875">
                  <c:v>8009.8442622950843</c:v>
                </c:pt>
                <c:pt idx="876">
                  <c:v>7977.8393442622973</c:v>
                </c:pt>
                <c:pt idx="877">
                  <c:v>7951.6606557377063</c:v>
                </c:pt>
                <c:pt idx="878">
                  <c:v>7932.0163934426246</c:v>
                </c:pt>
                <c:pt idx="879">
                  <c:v>7921.6147540983629</c:v>
                </c:pt>
                <c:pt idx="880">
                  <c:v>7923.1163934426231</c:v>
                </c:pt>
                <c:pt idx="881">
                  <c:v>7939.3475409836074</c:v>
                </c:pt>
                <c:pt idx="882">
                  <c:v>7968.5016393442629</c:v>
                </c:pt>
                <c:pt idx="883">
                  <c:v>8011.0377049180343</c:v>
                </c:pt>
                <c:pt idx="884">
                  <c:v>8065.5786885245916</c:v>
                </c:pt>
                <c:pt idx="885">
                  <c:v>8126.9032786885264</c:v>
                </c:pt>
                <c:pt idx="886">
                  <c:v>8189.5688524590178</c:v>
                </c:pt>
                <c:pt idx="887">
                  <c:v>8252.5081967213118</c:v>
                </c:pt>
                <c:pt idx="888">
                  <c:v>8312.377049180328</c:v>
                </c:pt>
                <c:pt idx="889">
                  <c:v>8369.055737704919</c:v>
                </c:pt>
                <c:pt idx="890">
                  <c:v>8423.7262295081982</c:v>
                </c:pt>
                <c:pt idx="891">
                  <c:v>8474.3344262295086</c:v>
                </c:pt>
                <c:pt idx="892">
                  <c:v>8517.5049180327878</c:v>
                </c:pt>
                <c:pt idx="893">
                  <c:v>8552.175409836067</c:v>
                </c:pt>
                <c:pt idx="894">
                  <c:v>8573.993442622952</c:v>
                </c:pt>
                <c:pt idx="895">
                  <c:v>8589.8540983606581</c:v>
                </c:pt>
                <c:pt idx="896">
                  <c:v>8600.7393442622961</c:v>
                </c:pt>
                <c:pt idx="897">
                  <c:v>8601.1983606557387</c:v>
                </c:pt>
                <c:pt idx="898">
                  <c:v>8591.37868852459</c:v>
                </c:pt>
                <c:pt idx="899">
                  <c:v>8577.2803278688534</c:v>
                </c:pt>
                <c:pt idx="900">
                  <c:v>8563.1327868852459</c:v>
                </c:pt>
                <c:pt idx="901">
                  <c:v>8546.8540983606545</c:v>
                </c:pt>
                <c:pt idx="902">
                  <c:v>8520.2016393442627</c:v>
                </c:pt>
                <c:pt idx="903">
                  <c:v>8483.6622950819674</c:v>
                </c:pt>
                <c:pt idx="904">
                  <c:v>8446.1754098360652</c:v>
                </c:pt>
                <c:pt idx="905">
                  <c:v>8405.7721311475398</c:v>
                </c:pt>
                <c:pt idx="906">
                  <c:v>8362.060655737705</c:v>
                </c:pt>
                <c:pt idx="907">
                  <c:v>8322.2147540983588</c:v>
                </c:pt>
                <c:pt idx="908">
                  <c:v>8287.7442622950803</c:v>
                </c:pt>
                <c:pt idx="909">
                  <c:v>8248.881967213114</c:v>
                </c:pt>
                <c:pt idx="910">
                  <c:v>8217.7836065573774</c:v>
                </c:pt>
                <c:pt idx="911">
                  <c:v>8181.0540983606552</c:v>
                </c:pt>
                <c:pt idx="912">
                  <c:v>8154.4032786885255</c:v>
                </c:pt>
                <c:pt idx="913">
                  <c:v>8125.4475409836068</c:v>
                </c:pt>
                <c:pt idx="914">
                  <c:v>8112.0803278688527</c:v>
                </c:pt>
                <c:pt idx="915">
                  <c:v>8102.4131147540984</c:v>
                </c:pt>
                <c:pt idx="916">
                  <c:v>8093.3245901639348</c:v>
                </c:pt>
                <c:pt idx="917">
                  <c:v>8082.5459016393443</c:v>
                </c:pt>
                <c:pt idx="918">
                  <c:v>8071.2655737704927</c:v>
                </c:pt>
                <c:pt idx="919">
                  <c:v>8055.5721311475418</c:v>
                </c:pt>
                <c:pt idx="920">
                  <c:v>8040.7065573770506</c:v>
                </c:pt>
                <c:pt idx="921">
                  <c:v>8027.677049180329</c:v>
                </c:pt>
                <c:pt idx="922">
                  <c:v>8017.2163934426244</c:v>
                </c:pt>
                <c:pt idx="923">
                  <c:v>8001.5655737704928</c:v>
                </c:pt>
                <c:pt idx="924">
                  <c:v>7982.7639344262307</c:v>
                </c:pt>
                <c:pt idx="925">
                  <c:v>7960.0213114754106</c:v>
                </c:pt>
                <c:pt idx="926">
                  <c:v>7932.311475409836</c:v>
                </c:pt>
                <c:pt idx="927">
                  <c:v>7904.6655737704923</c:v>
                </c:pt>
                <c:pt idx="928">
                  <c:v>7881.5852459016405</c:v>
                </c:pt>
                <c:pt idx="929">
                  <c:v>7866.0786885245907</c:v>
                </c:pt>
                <c:pt idx="930">
                  <c:v>7859.6901639344269</c:v>
                </c:pt>
                <c:pt idx="931">
                  <c:v>7864.1590163934425</c:v>
                </c:pt>
                <c:pt idx="932">
                  <c:v>7879.4196721311482</c:v>
                </c:pt>
                <c:pt idx="933">
                  <c:v>7908.1950819672138</c:v>
                </c:pt>
                <c:pt idx="934">
                  <c:v>7951.2786885245914</c:v>
                </c:pt>
                <c:pt idx="935">
                  <c:v>8008.1721311475421</c:v>
                </c:pt>
                <c:pt idx="936">
                  <c:v>8076.1098360655742</c:v>
                </c:pt>
                <c:pt idx="937">
                  <c:v>8147.2049180327876</c:v>
                </c:pt>
                <c:pt idx="938">
                  <c:v>8218.8229508196728</c:v>
                </c:pt>
                <c:pt idx="939">
                  <c:v>8287.4590163934427</c:v>
                </c:pt>
                <c:pt idx="940">
                  <c:v>8351.2098360655727</c:v>
                </c:pt>
                <c:pt idx="941">
                  <c:v>8412.9262295081971</c:v>
                </c:pt>
                <c:pt idx="942">
                  <c:v>8467.2672131147538</c:v>
                </c:pt>
                <c:pt idx="943">
                  <c:v>8516.7622950819677</c:v>
                </c:pt>
                <c:pt idx="944">
                  <c:v>8557.1278688524581</c:v>
                </c:pt>
                <c:pt idx="945">
                  <c:v>8586.5918032786885</c:v>
                </c:pt>
                <c:pt idx="946">
                  <c:v>8609.1475409836057</c:v>
                </c:pt>
                <c:pt idx="947">
                  <c:v>8619.7868852459014</c:v>
                </c:pt>
                <c:pt idx="948">
                  <c:v>8619.5737704918029</c:v>
                </c:pt>
                <c:pt idx="949">
                  <c:v>8609.7491803278681</c:v>
                </c:pt>
                <c:pt idx="950">
                  <c:v>8590.1032786885244</c:v>
                </c:pt>
                <c:pt idx="951">
                  <c:v>8563.5950819672125</c:v>
                </c:pt>
                <c:pt idx="952">
                  <c:v>8533.8655737704921</c:v>
                </c:pt>
                <c:pt idx="953">
                  <c:v>8498.873770491804</c:v>
                </c:pt>
                <c:pt idx="954">
                  <c:v>8467.7114754098347</c:v>
                </c:pt>
                <c:pt idx="955">
                  <c:v>8441.7819672131136</c:v>
                </c:pt>
                <c:pt idx="956">
                  <c:v>8404.9344262295072</c:v>
                </c:pt>
                <c:pt idx="957">
                  <c:v>8360.2967213114734</c:v>
                </c:pt>
                <c:pt idx="958">
                  <c:v>8306.6344262295061</c:v>
                </c:pt>
                <c:pt idx="959">
                  <c:v>8260.7278688524566</c:v>
                </c:pt>
                <c:pt idx="960">
                  <c:v>8220.9688524590147</c:v>
                </c:pt>
                <c:pt idx="961">
                  <c:v>8181.4737704918016</c:v>
                </c:pt>
                <c:pt idx="962">
                  <c:v>8149.199999999998</c:v>
                </c:pt>
                <c:pt idx="963">
                  <c:v>8123.4918032786873</c:v>
                </c:pt>
                <c:pt idx="964">
                  <c:v>8103.4377049180302</c:v>
                </c:pt>
                <c:pt idx="965">
                  <c:v>8078.2950819672114</c:v>
                </c:pt>
                <c:pt idx="966">
                  <c:v>8059.6819672131123</c:v>
                </c:pt>
                <c:pt idx="967">
                  <c:v>8044.7327868852444</c:v>
                </c:pt>
                <c:pt idx="968">
                  <c:v>8033.3131147540953</c:v>
                </c:pt>
                <c:pt idx="969">
                  <c:v>8015.329508196719</c:v>
                </c:pt>
                <c:pt idx="970">
                  <c:v>8003.077049180325</c:v>
                </c:pt>
                <c:pt idx="971">
                  <c:v>7982.0475409836044</c:v>
                </c:pt>
                <c:pt idx="972">
                  <c:v>7968.1475409836048</c:v>
                </c:pt>
                <c:pt idx="973">
                  <c:v>7951.4885245901605</c:v>
                </c:pt>
                <c:pt idx="974">
                  <c:v>7939.8819672131121</c:v>
                </c:pt>
                <c:pt idx="975">
                  <c:v>7922.3491803278657</c:v>
                </c:pt>
                <c:pt idx="976">
                  <c:v>7904.3131147540953</c:v>
                </c:pt>
                <c:pt idx="977">
                  <c:v>7884.7983606557336</c:v>
                </c:pt>
                <c:pt idx="978">
                  <c:v>7859.706557377046</c:v>
                </c:pt>
                <c:pt idx="979">
                  <c:v>7836.6786885245865</c:v>
                </c:pt>
                <c:pt idx="980">
                  <c:v>7821.3491803278657</c:v>
                </c:pt>
                <c:pt idx="981">
                  <c:v>7815.3885245901602</c:v>
                </c:pt>
                <c:pt idx="982">
                  <c:v>7820.4868852458976</c:v>
                </c:pt>
                <c:pt idx="983">
                  <c:v>7835.1655737704887</c:v>
                </c:pt>
                <c:pt idx="984">
                  <c:v>7862.5803278688491</c:v>
                </c:pt>
                <c:pt idx="985">
                  <c:v>7901.7901639344236</c:v>
                </c:pt>
                <c:pt idx="986">
                  <c:v>7957.2737704918</c:v>
                </c:pt>
                <c:pt idx="987">
                  <c:v>8027.5065573770471</c:v>
                </c:pt>
                <c:pt idx="988">
                  <c:v>8106.4065573770458</c:v>
                </c:pt>
                <c:pt idx="989">
                  <c:v>8191.3213114754062</c:v>
                </c:pt>
                <c:pt idx="990">
                  <c:v>8276.452459016391</c:v>
                </c:pt>
                <c:pt idx="991">
                  <c:v>8360.393442622948</c:v>
                </c:pt>
                <c:pt idx="992">
                  <c:v>8446.0655737704892</c:v>
                </c:pt>
                <c:pt idx="993">
                  <c:v>8525.3377049180308</c:v>
                </c:pt>
                <c:pt idx="994">
                  <c:v>8598.1770491803254</c:v>
                </c:pt>
                <c:pt idx="995">
                  <c:v>8666.6819672131132</c:v>
                </c:pt>
                <c:pt idx="996">
                  <c:v>8729.0950819672107</c:v>
                </c:pt>
                <c:pt idx="997">
                  <c:v>8778.6754098360634</c:v>
                </c:pt>
                <c:pt idx="998">
                  <c:v>8809.5557377049172</c:v>
                </c:pt>
                <c:pt idx="999">
                  <c:v>8827.4081967213097</c:v>
                </c:pt>
                <c:pt idx="1000">
                  <c:v>8838.5229508196699</c:v>
                </c:pt>
                <c:pt idx="1001">
                  <c:v>8842.8999999999978</c:v>
                </c:pt>
                <c:pt idx="1002">
                  <c:v>8844.4737704918025</c:v>
                </c:pt>
                <c:pt idx="1003">
                  <c:v>8834.1459016393419</c:v>
                </c:pt>
                <c:pt idx="1004">
                  <c:v>8818.4573770491788</c:v>
                </c:pt>
                <c:pt idx="1005">
                  <c:v>8807.1950819672111</c:v>
                </c:pt>
                <c:pt idx="1006">
                  <c:v>8799.3098360655731</c:v>
                </c:pt>
                <c:pt idx="1007">
                  <c:v>8796.7852459016376</c:v>
                </c:pt>
                <c:pt idx="1008">
                  <c:v>8791.6868852458992</c:v>
                </c:pt>
                <c:pt idx="1009">
                  <c:v>8775.5245901639319</c:v>
                </c:pt>
                <c:pt idx="1010">
                  <c:v>8755.1590163934434</c:v>
                </c:pt>
                <c:pt idx="1011">
                  <c:v>8758.5163934426237</c:v>
                </c:pt>
                <c:pt idx="1012">
                  <c:v>8790.5</c:v>
                </c:pt>
                <c:pt idx="1013">
                  <c:v>8823.1311475409839</c:v>
                </c:pt>
                <c:pt idx="1014">
                  <c:v>8843.3032786885251</c:v>
                </c:pt>
                <c:pt idx="1015">
                  <c:v>8835.3622950819645</c:v>
                </c:pt>
                <c:pt idx="1016">
                  <c:v>8812.3131147540971</c:v>
                </c:pt>
                <c:pt idx="1017">
                  <c:v>8796.8344262295086</c:v>
                </c:pt>
                <c:pt idx="1018">
                  <c:v>8783.4590163934408</c:v>
                </c:pt>
                <c:pt idx="1019">
                  <c:v>8785.4081967213097</c:v>
                </c:pt>
                <c:pt idx="1020">
                  <c:v>8791.8459016393444</c:v>
                </c:pt>
                <c:pt idx="1021">
                  <c:v>8790.3065573770509</c:v>
                </c:pt>
                <c:pt idx="1022">
                  <c:v>8791.8049180327871</c:v>
                </c:pt>
                <c:pt idx="1023">
                  <c:v>8785.0950819672125</c:v>
                </c:pt>
                <c:pt idx="1024">
                  <c:v>8782.3950819672154</c:v>
                </c:pt>
                <c:pt idx="1025">
                  <c:v>8782.5442622950832</c:v>
                </c:pt>
                <c:pt idx="1026">
                  <c:v>8789.2000000000007</c:v>
                </c:pt>
                <c:pt idx="1027">
                  <c:v>8790.8393442622964</c:v>
                </c:pt>
                <c:pt idx="1028">
                  <c:v>8791.2868852459014</c:v>
                </c:pt>
                <c:pt idx="1029">
                  <c:v>8787.3508196721323</c:v>
                </c:pt>
                <c:pt idx="1030">
                  <c:v>8780.624590163934</c:v>
                </c:pt>
                <c:pt idx="1031">
                  <c:v>8767.2606557377057</c:v>
                </c:pt>
                <c:pt idx="1032">
                  <c:v>8757.6360655737717</c:v>
                </c:pt>
                <c:pt idx="1033">
                  <c:v>8756.0081967213137</c:v>
                </c:pt>
                <c:pt idx="1034">
                  <c:v>8764.6557377049176</c:v>
                </c:pt>
                <c:pt idx="1035">
                  <c:v>8785.7639344262316</c:v>
                </c:pt>
                <c:pt idx="1036">
                  <c:v>8820.0754098360649</c:v>
                </c:pt>
                <c:pt idx="1037">
                  <c:v>8869.7688524590176</c:v>
                </c:pt>
                <c:pt idx="1038">
                  <c:v>8931.1524590163935</c:v>
                </c:pt>
                <c:pt idx="1039">
                  <c:v>9002.877049180328</c:v>
                </c:pt>
                <c:pt idx="1040">
                  <c:v>9082.1803278688531</c:v>
                </c:pt>
                <c:pt idx="1041">
                  <c:v>9157.7327868852444</c:v>
                </c:pt>
                <c:pt idx="1042">
                  <c:v>9232.0065573770498</c:v>
                </c:pt>
                <c:pt idx="1043">
                  <c:v>9301.3426229508204</c:v>
                </c:pt>
                <c:pt idx="1044">
                  <c:v>9369.9</c:v>
                </c:pt>
                <c:pt idx="1045">
                  <c:v>9434.1491803278677</c:v>
                </c:pt>
                <c:pt idx="1046">
                  <c:v>9491.3819672131158</c:v>
                </c:pt>
                <c:pt idx="1047">
                  <c:v>9537.9213114754093</c:v>
                </c:pt>
                <c:pt idx="1048">
                  <c:v>9572.8081967213129</c:v>
                </c:pt>
                <c:pt idx="1049">
                  <c:v>9594.7213114754104</c:v>
                </c:pt>
                <c:pt idx="1050">
                  <c:v>9601.9180327868853</c:v>
                </c:pt>
                <c:pt idx="1051">
                  <c:v>9595.5901639344265</c:v>
                </c:pt>
                <c:pt idx="1052">
                  <c:v>9576.9836065573763</c:v>
                </c:pt>
                <c:pt idx="1053">
                  <c:v>9542.1606557377054</c:v>
                </c:pt>
                <c:pt idx="1054">
                  <c:v>9500.1098360655742</c:v>
                </c:pt>
                <c:pt idx="1055">
                  <c:v>9452.5704918032789</c:v>
                </c:pt>
                <c:pt idx="1056">
                  <c:v>9398.3639344262301</c:v>
                </c:pt>
                <c:pt idx="1057">
                  <c:v>9336.5344262295075</c:v>
                </c:pt>
                <c:pt idx="1058">
                  <c:v>9275.7836065573756</c:v>
                </c:pt>
                <c:pt idx="1059">
                  <c:v>9224.563934426229</c:v>
                </c:pt>
                <c:pt idx="1060">
                  <c:v>9172.5836065573749</c:v>
                </c:pt>
                <c:pt idx="1061">
                  <c:v>9120.3573770491766</c:v>
                </c:pt>
                <c:pt idx="1062">
                  <c:v>9062.1409836065577</c:v>
                </c:pt>
                <c:pt idx="1063">
                  <c:v>8992.6278688524581</c:v>
                </c:pt>
                <c:pt idx="1064">
                  <c:v>8933.2868852459014</c:v>
                </c:pt>
                <c:pt idx="1065">
                  <c:v>8873.6409836065577</c:v>
                </c:pt>
                <c:pt idx="1066">
                  <c:v>8801.880327868852</c:v>
                </c:pt>
                <c:pt idx="1067">
                  <c:v>8728.7278688524566</c:v>
                </c:pt>
                <c:pt idx="1068">
                  <c:v>8649.495081967214</c:v>
                </c:pt>
                <c:pt idx="1069">
                  <c:v>8581.2836065573774</c:v>
                </c:pt>
                <c:pt idx="1070">
                  <c:v>8530.3098360655749</c:v>
                </c:pt>
                <c:pt idx="1071">
                  <c:v>8491.1803278688531</c:v>
                </c:pt>
                <c:pt idx="1072">
                  <c:v>8435.8524590163943</c:v>
                </c:pt>
                <c:pt idx="1073">
                  <c:v>8357.7196721311484</c:v>
                </c:pt>
                <c:pt idx="1074">
                  <c:v>8279.7475409836079</c:v>
                </c:pt>
                <c:pt idx="1075">
                  <c:v>8220.6508196721315</c:v>
                </c:pt>
                <c:pt idx="1076">
                  <c:v>8183.2770491803294</c:v>
                </c:pt>
                <c:pt idx="1077">
                  <c:v>8160.7918032786893</c:v>
                </c:pt>
                <c:pt idx="1078">
                  <c:v>8139.7606557377067</c:v>
                </c:pt>
                <c:pt idx="1079">
                  <c:v>8120.3950819672154</c:v>
                </c:pt>
                <c:pt idx="1080">
                  <c:v>8104.3311475409855</c:v>
                </c:pt>
                <c:pt idx="1081">
                  <c:v>8072.8327868852475</c:v>
                </c:pt>
                <c:pt idx="1082">
                  <c:v>8036.7934426229522</c:v>
                </c:pt>
                <c:pt idx="1083">
                  <c:v>8002.8180327868877</c:v>
                </c:pt>
                <c:pt idx="1084">
                  <c:v>7975.6770491803309</c:v>
                </c:pt>
                <c:pt idx="1085">
                  <c:v>7956.7819672131172</c:v>
                </c:pt>
                <c:pt idx="1086">
                  <c:v>7946.2836065573802</c:v>
                </c:pt>
                <c:pt idx="1087">
                  <c:v>7951.1491803278714</c:v>
                </c:pt>
                <c:pt idx="1088">
                  <c:v>7968.3950819672154</c:v>
                </c:pt>
                <c:pt idx="1089">
                  <c:v>7998.8639344262319</c:v>
                </c:pt>
                <c:pt idx="1090">
                  <c:v>8041.1311475409857</c:v>
                </c:pt>
                <c:pt idx="1091">
                  <c:v>8095.5934426229524</c:v>
                </c:pt>
                <c:pt idx="1092">
                  <c:v>8162.8377049180344</c:v>
                </c:pt>
                <c:pt idx="1093">
                  <c:v>8234.5163934426237</c:v>
                </c:pt>
                <c:pt idx="1094">
                  <c:v>8304.0000000000018</c:v>
                </c:pt>
                <c:pt idx="1095">
                  <c:v>8371.9819672131161</c:v>
                </c:pt>
                <c:pt idx="1096">
                  <c:v>8436.8934426229534</c:v>
                </c:pt>
                <c:pt idx="1097">
                  <c:v>8496.0688524590169</c:v>
                </c:pt>
                <c:pt idx="1098">
                  <c:v>8543.432786885247</c:v>
                </c:pt>
                <c:pt idx="1099">
                  <c:v>8579.7606557377076</c:v>
                </c:pt>
                <c:pt idx="1100">
                  <c:v>8608.8147540983646</c:v>
                </c:pt>
                <c:pt idx="1101">
                  <c:v>8624.9950819672158</c:v>
                </c:pt>
                <c:pt idx="1102">
                  <c:v>8633.8311475409864</c:v>
                </c:pt>
                <c:pt idx="1103">
                  <c:v>8630.6836065573807</c:v>
                </c:pt>
                <c:pt idx="1104">
                  <c:v>8615.5278688524613</c:v>
                </c:pt>
                <c:pt idx="1105">
                  <c:v>8587.2918032786911</c:v>
                </c:pt>
                <c:pt idx="1106">
                  <c:v>8548.2147540983624</c:v>
                </c:pt>
                <c:pt idx="1107">
                  <c:v>8502.5426229508212</c:v>
                </c:pt>
                <c:pt idx="1108">
                  <c:v>8453.1311475409839</c:v>
                </c:pt>
                <c:pt idx="1109">
                  <c:v>8399.0295081967215</c:v>
                </c:pt>
                <c:pt idx="1110">
                  <c:v>8341.4180327868853</c:v>
                </c:pt>
                <c:pt idx="1111">
                  <c:v>8281.2737704918036</c:v>
                </c:pt>
                <c:pt idx="1112">
                  <c:v>8217.8262295081968</c:v>
                </c:pt>
                <c:pt idx="1113">
                  <c:v>8155.7540983606559</c:v>
                </c:pt>
                <c:pt idx="1114">
                  <c:v>8090.6754098360661</c:v>
                </c:pt>
                <c:pt idx="1115">
                  <c:v>8024.3016393442631</c:v>
                </c:pt>
                <c:pt idx="1116">
                  <c:v>7958.2213114754095</c:v>
                </c:pt>
                <c:pt idx="1117">
                  <c:v>7890.5377049180324</c:v>
                </c:pt>
                <c:pt idx="1118">
                  <c:v>7824.7754098360665</c:v>
                </c:pt>
                <c:pt idx="1119">
                  <c:v>7759.9491803278688</c:v>
                </c:pt>
                <c:pt idx="1120">
                  <c:v>7698.1704918032783</c:v>
                </c:pt>
                <c:pt idx="1121">
                  <c:v>7644.6704918032783</c:v>
                </c:pt>
                <c:pt idx="1122">
                  <c:v>7595.7032786885247</c:v>
                </c:pt>
                <c:pt idx="1123">
                  <c:v>7556.0901639344265</c:v>
                </c:pt>
                <c:pt idx="1124">
                  <c:v>7524.5459016393452</c:v>
                </c:pt>
                <c:pt idx="1125">
                  <c:v>7491.9737704918025</c:v>
                </c:pt>
                <c:pt idx="1126">
                  <c:v>7465.7573770491808</c:v>
                </c:pt>
                <c:pt idx="1127">
                  <c:v>7449.5622950819679</c:v>
                </c:pt>
                <c:pt idx="1128">
                  <c:v>7434.808196721312</c:v>
                </c:pt>
                <c:pt idx="1129">
                  <c:v>7421.6885245901649</c:v>
                </c:pt>
                <c:pt idx="1130">
                  <c:v>7405.8311475409846</c:v>
                </c:pt>
                <c:pt idx="1131">
                  <c:v>7385.4245901639351</c:v>
                </c:pt>
                <c:pt idx="1132">
                  <c:v>7360.2442622950821</c:v>
                </c:pt>
                <c:pt idx="1133">
                  <c:v>7332.1885245901649</c:v>
                </c:pt>
                <c:pt idx="1134">
                  <c:v>7296.800000000002</c:v>
                </c:pt>
                <c:pt idx="1135">
                  <c:v>7264.8393442622964</c:v>
                </c:pt>
                <c:pt idx="1136">
                  <c:v>7237.931147540985</c:v>
                </c:pt>
                <c:pt idx="1137">
                  <c:v>7224.8409836065603</c:v>
                </c:pt>
                <c:pt idx="1138">
                  <c:v>7223.6557377049212</c:v>
                </c:pt>
                <c:pt idx="1139">
                  <c:v>7234.6344262295106</c:v>
                </c:pt>
                <c:pt idx="1140">
                  <c:v>7258.2737704918063</c:v>
                </c:pt>
                <c:pt idx="1141">
                  <c:v>7286.0393442622972</c:v>
                </c:pt>
                <c:pt idx="1142">
                  <c:v>7332.9786885245921</c:v>
                </c:pt>
                <c:pt idx="1143">
                  <c:v>7394.7344262295101</c:v>
                </c:pt>
                <c:pt idx="1144">
                  <c:v>7458.4803278688551</c:v>
                </c:pt>
                <c:pt idx="1145">
                  <c:v>7524.7524590163957</c:v>
                </c:pt>
                <c:pt idx="1146">
                  <c:v>7588.6426229508224</c:v>
                </c:pt>
                <c:pt idx="1147">
                  <c:v>7649.0606557377077</c:v>
                </c:pt>
                <c:pt idx="1148">
                  <c:v>7707.5622950819707</c:v>
                </c:pt>
                <c:pt idx="1149">
                  <c:v>7762.5950819672171</c:v>
                </c:pt>
                <c:pt idx="1150">
                  <c:v>7808.8311475409864</c:v>
                </c:pt>
                <c:pt idx="1151">
                  <c:v>7845.7278688524621</c:v>
                </c:pt>
                <c:pt idx="1152">
                  <c:v>7874.1114754098398</c:v>
                </c:pt>
                <c:pt idx="1153">
                  <c:v>7890.9934426229538</c:v>
                </c:pt>
                <c:pt idx="1154">
                  <c:v>7895.2065573770515</c:v>
                </c:pt>
                <c:pt idx="1155">
                  <c:v>7888.6000000000031</c:v>
                </c:pt>
                <c:pt idx="1156">
                  <c:v>7868.8885245901656</c:v>
                </c:pt>
                <c:pt idx="1157">
                  <c:v>7837.7508196721328</c:v>
                </c:pt>
                <c:pt idx="1158">
                  <c:v>7795.5622950819688</c:v>
                </c:pt>
                <c:pt idx="1159">
                  <c:v>7747.0885245901645</c:v>
                </c:pt>
                <c:pt idx="1160">
                  <c:v>7693.8983606557376</c:v>
                </c:pt>
                <c:pt idx="1161">
                  <c:v>7635.7688524590158</c:v>
                </c:pt>
                <c:pt idx="1162">
                  <c:v>7573.445901639343</c:v>
                </c:pt>
                <c:pt idx="1163">
                  <c:v>7511.1770491803254</c:v>
                </c:pt>
                <c:pt idx="1164">
                  <c:v>7446.5999999999976</c:v>
                </c:pt>
                <c:pt idx="1165">
                  <c:v>7384.4803278688505</c:v>
                </c:pt>
                <c:pt idx="1166">
                  <c:v>7321.9934426229493</c:v>
                </c:pt>
                <c:pt idx="1167">
                  <c:v>7259.1672131147525</c:v>
                </c:pt>
                <c:pt idx="1168">
                  <c:v>7198.1918032786871</c:v>
                </c:pt>
                <c:pt idx="1169">
                  <c:v>7136.7475409836043</c:v>
                </c:pt>
                <c:pt idx="1170">
                  <c:v>7079.318032786884</c:v>
                </c:pt>
                <c:pt idx="1171">
                  <c:v>7027.5344262295057</c:v>
                </c:pt>
                <c:pt idx="1172">
                  <c:v>6980.7016393442609</c:v>
                </c:pt>
                <c:pt idx="1173">
                  <c:v>6944.1344262295061</c:v>
                </c:pt>
                <c:pt idx="1174">
                  <c:v>6912.2459016393423</c:v>
                </c:pt>
                <c:pt idx="1175">
                  <c:v>6887.8163934426211</c:v>
                </c:pt>
                <c:pt idx="1176">
                  <c:v>6869.1229508196702</c:v>
                </c:pt>
                <c:pt idx="1177">
                  <c:v>6852.3114754098351</c:v>
                </c:pt>
                <c:pt idx="1178">
                  <c:v>6838.0819672131138</c:v>
                </c:pt>
                <c:pt idx="1179">
                  <c:v>6825.4131147540975</c:v>
                </c:pt>
                <c:pt idx="1180">
                  <c:v>6812.1770491803263</c:v>
                </c:pt>
                <c:pt idx="1181">
                  <c:v>6797.2786885245896</c:v>
                </c:pt>
                <c:pt idx="1182">
                  <c:v>6778.2967213114744</c:v>
                </c:pt>
                <c:pt idx="1183">
                  <c:v>6755.2245901639335</c:v>
                </c:pt>
                <c:pt idx="1184">
                  <c:v>6729.81475409836</c:v>
                </c:pt>
                <c:pt idx="1185">
                  <c:v>6704.3967213114756</c:v>
                </c:pt>
                <c:pt idx="1186">
                  <c:v>6683.5459016393443</c:v>
                </c:pt>
                <c:pt idx="1187">
                  <c:v>6666.1688524590172</c:v>
                </c:pt>
                <c:pt idx="1188">
                  <c:v>6656.3573770491812</c:v>
                </c:pt>
                <c:pt idx="1189">
                  <c:v>6656.1934426229527</c:v>
                </c:pt>
                <c:pt idx="1190">
                  <c:v>6666.2967213114771</c:v>
                </c:pt>
                <c:pt idx="1191">
                  <c:v>6688.3409836065584</c:v>
                </c:pt>
                <c:pt idx="1192">
                  <c:v>6723.1885245901658</c:v>
                </c:pt>
                <c:pt idx="1193">
                  <c:v>6771.3098360655758</c:v>
                </c:pt>
                <c:pt idx="1194">
                  <c:v>6828.670491803281</c:v>
                </c:pt>
                <c:pt idx="1195">
                  <c:v>6897.3655737704939</c:v>
                </c:pt>
                <c:pt idx="1196">
                  <c:v>6970.1950819672147</c:v>
                </c:pt>
                <c:pt idx="1197">
                  <c:v>7042.4229508196731</c:v>
                </c:pt>
                <c:pt idx="1198">
                  <c:v>7109.3573770491812</c:v>
                </c:pt>
                <c:pt idx="1199">
                  <c:v>7171.5967213114754</c:v>
                </c:pt>
                <c:pt idx="1200">
                  <c:v>7228.8934426229516</c:v>
                </c:pt>
                <c:pt idx="1201">
                  <c:v>7281.1081967213122</c:v>
                </c:pt>
                <c:pt idx="1202">
                  <c:v>7326.4803278688532</c:v>
                </c:pt>
                <c:pt idx="1203">
                  <c:v>7361.9016393442635</c:v>
                </c:pt>
                <c:pt idx="1204">
                  <c:v>7385.9098360655735</c:v>
                </c:pt>
                <c:pt idx="1205">
                  <c:v>7398.3327868852466</c:v>
                </c:pt>
                <c:pt idx="1206">
                  <c:v>7398.7098360655746</c:v>
                </c:pt>
                <c:pt idx="1207">
                  <c:v>7388.1491803278686</c:v>
                </c:pt>
                <c:pt idx="1208">
                  <c:v>7366.0786885245889</c:v>
                </c:pt>
                <c:pt idx="1209">
                  <c:v>7331.754098360655</c:v>
                </c:pt>
                <c:pt idx="1210">
                  <c:v>7287.2836065573756</c:v>
                </c:pt>
                <c:pt idx="1211">
                  <c:v>7237.6688524590154</c:v>
                </c:pt>
                <c:pt idx="1212">
                  <c:v>7180.137704918031</c:v>
                </c:pt>
                <c:pt idx="1213">
                  <c:v>7115.5131147540969</c:v>
                </c:pt>
                <c:pt idx="1214">
                  <c:v>7047.1622950819665</c:v>
                </c:pt>
                <c:pt idx="1215">
                  <c:v>6979.9983606557371</c:v>
                </c:pt>
                <c:pt idx="1216">
                  <c:v>6909.9196721311473</c:v>
                </c:pt>
                <c:pt idx="1217">
                  <c:v>6841.6999999999989</c:v>
                </c:pt>
                <c:pt idx="1218">
                  <c:v>6775.2262295081964</c:v>
                </c:pt>
                <c:pt idx="1219">
                  <c:v>6709.5786885245898</c:v>
                </c:pt>
                <c:pt idx="1220">
                  <c:v>6646.0868852459016</c:v>
                </c:pt>
                <c:pt idx="1221">
                  <c:v>6584.9967213114751</c:v>
                </c:pt>
                <c:pt idx="1222">
                  <c:v>6529.5901639344265</c:v>
                </c:pt>
                <c:pt idx="1223">
                  <c:v>6480.3508196721314</c:v>
                </c:pt>
                <c:pt idx="1224">
                  <c:v>6434.9606557377047</c:v>
                </c:pt>
                <c:pt idx="1225">
                  <c:v>6396.6885245901649</c:v>
                </c:pt>
                <c:pt idx="1226">
                  <c:v>6364.1491803278686</c:v>
                </c:pt>
                <c:pt idx="1227">
                  <c:v>6337.3295081967217</c:v>
                </c:pt>
                <c:pt idx="1228">
                  <c:v>6315.4327868852461</c:v>
                </c:pt>
                <c:pt idx="1229">
                  <c:v>6296.1032786885253</c:v>
                </c:pt>
                <c:pt idx="1230">
                  <c:v>6278.9704918032794</c:v>
                </c:pt>
                <c:pt idx="1231">
                  <c:v>6262.2016393442627</c:v>
                </c:pt>
                <c:pt idx="1232">
                  <c:v>6245.3409836065593</c:v>
                </c:pt>
                <c:pt idx="1233">
                  <c:v>6227.9557377049205</c:v>
                </c:pt>
                <c:pt idx="1234">
                  <c:v>6206.7508196721328</c:v>
                </c:pt>
                <c:pt idx="1235">
                  <c:v>6181.5147540983617</c:v>
                </c:pt>
                <c:pt idx="1236">
                  <c:v>6155.4393442622968</c:v>
                </c:pt>
                <c:pt idx="1237">
                  <c:v>6131.6180327868869</c:v>
                </c:pt>
                <c:pt idx="1238">
                  <c:v>6113.8901639344276</c:v>
                </c:pt>
                <c:pt idx="1239">
                  <c:v>6102.1885245901658</c:v>
                </c:pt>
                <c:pt idx="1240">
                  <c:v>6101.3081967213138</c:v>
                </c:pt>
                <c:pt idx="1241">
                  <c:v>6113.0196721311513</c:v>
                </c:pt>
                <c:pt idx="1242">
                  <c:v>6136.7655737704936</c:v>
                </c:pt>
                <c:pt idx="1243">
                  <c:v>6174.6278688524617</c:v>
                </c:pt>
                <c:pt idx="1244">
                  <c:v>6224.8721311475438</c:v>
                </c:pt>
                <c:pt idx="1245">
                  <c:v>6287.4639344262323</c:v>
                </c:pt>
                <c:pt idx="1246">
                  <c:v>6361.4000000000024</c:v>
                </c:pt>
                <c:pt idx="1247">
                  <c:v>6440.9540983606585</c:v>
                </c:pt>
                <c:pt idx="1248">
                  <c:v>6521.7114754098393</c:v>
                </c:pt>
                <c:pt idx="1249">
                  <c:v>6601.3491803278712</c:v>
                </c:pt>
                <c:pt idx="1250">
                  <c:v>6675.4540983606576</c:v>
                </c:pt>
                <c:pt idx="1251">
                  <c:v>6746.0803278688536</c:v>
                </c:pt>
                <c:pt idx="1252">
                  <c:v>6810.9901639344289</c:v>
                </c:pt>
                <c:pt idx="1253">
                  <c:v>6869.6360655737735</c:v>
                </c:pt>
                <c:pt idx="1254">
                  <c:v>6918.6704918032801</c:v>
                </c:pt>
                <c:pt idx="1255">
                  <c:v>6958.490163934428</c:v>
                </c:pt>
                <c:pt idx="1256">
                  <c:v>6986.3327868852466</c:v>
                </c:pt>
                <c:pt idx="1257">
                  <c:v>7002.2557377049188</c:v>
                </c:pt>
                <c:pt idx="1258">
                  <c:v>7006.4606557377056</c:v>
                </c:pt>
                <c:pt idx="1259">
                  <c:v>6999.5163934426218</c:v>
                </c:pt>
                <c:pt idx="1260">
                  <c:v>6980.3590163934423</c:v>
                </c:pt>
                <c:pt idx="1261">
                  <c:v>6950.9622950819657</c:v>
                </c:pt>
                <c:pt idx="1262">
                  <c:v>6910.2983606557373</c:v>
                </c:pt>
                <c:pt idx="1263">
                  <c:v>6862.3672131147523</c:v>
                </c:pt>
                <c:pt idx="1264">
                  <c:v>6808.573770491801</c:v>
                </c:pt>
                <c:pt idx="1265">
                  <c:v>6749.5655737704919</c:v>
                </c:pt>
                <c:pt idx="1266">
                  <c:v>6687.2245901639344</c:v>
                </c:pt>
                <c:pt idx="1267">
                  <c:v>6625.1770491803272</c:v>
                </c:pt>
                <c:pt idx="1268">
                  <c:v>6559.6934426229509</c:v>
                </c:pt>
                <c:pt idx="1269">
                  <c:v>6494.2081967213098</c:v>
                </c:pt>
                <c:pt idx="1270">
                  <c:v>6430.4934426229493</c:v>
                </c:pt>
                <c:pt idx="1271">
                  <c:v>6368.00819672131</c:v>
                </c:pt>
                <c:pt idx="1272">
                  <c:v>6306.3950819672109</c:v>
                </c:pt>
                <c:pt idx="1273">
                  <c:v>6249.1262295081951</c:v>
                </c:pt>
                <c:pt idx="1274">
                  <c:v>6196.9721311475387</c:v>
                </c:pt>
                <c:pt idx="1275">
                  <c:v>6151.1409836065568</c:v>
                </c:pt>
                <c:pt idx="1276">
                  <c:v>6108.562295081967</c:v>
                </c:pt>
                <c:pt idx="1277">
                  <c:v>6074.7754098360656</c:v>
                </c:pt>
                <c:pt idx="1278">
                  <c:v>6046.8918032786878</c:v>
                </c:pt>
                <c:pt idx="1279">
                  <c:v>6022.4491803278679</c:v>
                </c:pt>
                <c:pt idx="1280">
                  <c:v>6002.439344262295</c:v>
                </c:pt>
                <c:pt idx="1281">
                  <c:v>5985.2950819672124</c:v>
                </c:pt>
                <c:pt idx="1282">
                  <c:v>5969.7737704918027</c:v>
                </c:pt>
                <c:pt idx="1283">
                  <c:v>5955.0803278688509</c:v>
                </c:pt>
                <c:pt idx="1284">
                  <c:v>5939.8918032786878</c:v>
                </c:pt>
                <c:pt idx="1285">
                  <c:v>5923.6196721311471</c:v>
                </c:pt>
                <c:pt idx="1286">
                  <c:v>5904.8524590163943</c:v>
                </c:pt>
                <c:pt idx="1287">
                  <c:v>5882.4245901639351</c:v>
                </c:pt>
                <c:pt idx="1288">
                  <c:v>5858.9868852459031</c:v>
                </c:pt>
                <c:pt idx="1289">
                  <c:v>5838.6377049180337</c:v>
                </c:pt>
                <c:pt idx="1290">
                  <c:v>5825.1180327868869</c:v>
                </c:pt>
                <c:pt idx="1291">
                  <c:v>5818.9639344262314</c:v>
                </c:pt>
                <c:pt idx="1292">
                  <c:v>5822.7836065573783</c:v>
                </c:pt>
                <c:pt idx="1293">
                  <c:v>5838.6590163934443</c:v>
                </c:pt>
                <c:pt idx="1294">
                  <c:v>5866.4065573770513</c:v>
                </c:pt>
                <c:pt idx="1295">
                  <c:v>5906.3098360655758</c:v>
                </c:pt>
                <c:pt idx="1296">
                  <c:v>5958.9819672131171</c:v>
                </c:pt>
                <c:pt idx="1297">
                  <c:v>6023.0229508196744</c:v>
                </c:pt>
                <c:pt idx="1298">
                  <c:v>6097.8213114754135</c:v>
                </c:pt>
                <c:pt idx="1299">
                  <c:v>6178.0229508196753</c:v>
                </c:pt>
                <c:pt idx="1300">
                  <c:v>6262.7754098360683</c:v>
                </c:pt>
                <c:pt idx="1301">
                  <c:v>6344.2557377049206</c:v>
                </c:pt>
                <c:pt idx="1302">
                  <c:v>6422.0245901639373</c:v>
                </c:pt>
                <c:pt idx="1303">
                  <c:v>6496.2327868852481</c:v>
                </c:pt>
                <c:pt idx="1304">
                  <c:v>6564.1278688524617</c:v>
                </c:pt>
                <c:pt idx="1305">
                  <c:v>6626.8213114754126</c:v>
                </c:pt>
                <c:pt idx="1306">
                  <c:v>6679.5344262295102</c:v>
                </c:pt>
                <c:pt idx="1307">
                  <c:v>6720.4344262295108</c:v>
                </c:pt>
                <c:pt idx="1308">
                  <c:v>6749.4803278688551</c:v>
                </c:pt>
                <c:pt idx="1309">
                  <c:v>6766.3901639344276</c:v>
                </c:pt>
                <c:pt idx="1310">
                  <c:v>6770.8770491803298</c:v>
                </c:pt>
                <c:pt idx="1311">
                  <c:v>6764.931147540985</c:v>
                </c:pt>
                <c:pt idx="1312">
                  <c:v>6745.2786885245923</c:v>
                </c:pt>
                <c:pt idx="1313">
                  <c:v>6715.0606557377059</c:v>
                </c:pt>
                <c:pt idx="1314">
                  <c:v>6675.3327868852475</c:v>
                </c:pt>
                <c:pt idx="1315">
                  <c:v>6627.8655737704939</c:v>
                </c:pt>
                <c:pt idx="1316">
                  <c:v>6575.5098360655747</c:v>
                </c:pt>
                <c:pt idx="1317">
                  <c:v>6518.8459016393454</c:v>
                </c:pt>
                <c:pt idx="1318">
                  <c:v>6459.4606557377056</c:v>
                </c:pt>
                <c:pt idx="1319">
                  <c:v>6397.0573770491801</c:v>
                </c:pt>
                <c:pt idx="1320">
                  <c:v>6334.0180327868866</c:v>
                </c:pt>
                <c:pt idx="1321">
                  <c:v>6270.6918032786889</c:v>
                </c:pt>
                <c:pt idx="1322">
                  <c:v>6208.4540983606557</c:v>
                </c:pt>
                <c:pt idx="1323">
                  <c:v>6148.122950819672</c:v>
                </c:pt>
                <c:pt idx="1324">
                  <c:v>6089.5180327868848</c:v>
                </c:pt>
                <c:pt idx="1325">
                  <c:v>6032.8885245901638</c:v>
                </c:pt>
                <c:pt idx="1326">
                  <c:v>5981.2278688524593</c:v>
                </c:pt>
                <c:pt idx="1327">
                  <c:v>5934.4622950819676</c:v>
                </c:pt>
                <c:pt idx="1328">
                  <c:v>5890.4262295081971</c:v>
                </c:pt>
                <c:pt idx="1329">
                  <c:v>5856.3311475409828</c:v>
                </c:pt>
                <c:pt idx="1330">
                  <c:v>5829.0327868852455</c:v>
                </c:pt>
                <c:pt idx="1331">
                  <c:v>5804.7000000000007</c:v>
                </c:pt>
                <c:pt idx="1332">
                  <c:v>5784.2934426229522</c:v>
                </c:pt>
                <c:pt idx="1333">
                  <c:v>5765.4786885245921</c:v>
                </c:pt>
                <c:pt idx="1334">
                  <c:v>5748.3262295081986</c:v>
                </c:pt>
                <c:pt idx="1335">
                  <c:v>5732.8819672131176</c:v>
                </c:pt>
                <c:pt idx="1336">
                  <c:v>5716.6819672131169</c:v>
                </c:pt>
                <c:pt idx="1337">
                  <c:v>5699.544262295085</c:v>
                </c:pt>
                <c:pt idx="1338">
                  <c:v>5679.3344262295104</c:v>
                </c:pt>
                <c:pt idx="1339">
                  <c:v>5655.9557377049214</c:v>
                </c:pt>
                <c:pt idx="1340">
                  <c:v>5631.8622950819699</c:v>
                </c:pt>
                <c:pt idx="1341">
                  <c:v>5611.9049180327902</c:v>
                </c:pt>
                <c:pt idx="1342">
                  <c:v>5599.234426229511</c:v>
                </c:pt>
                <c:pt idx="1343">
                  <c:v>5595.0196721311504</c:v>
                </c:pt>
                <c:pt idx="1344">
                  <c:v>5600.172131147544</c:v>
                </c:pt>
                <c:pt idx="1345">
                  <c:v>5616.9770491803301</c:v>
                </c:pt>
                <c:pt idx="1346">
                  <c:v>5645.9459016393466</c:v>
                </c:pt>
                <c:pt idx="1347">
                  <c:v>5686.4147540983631</c:v>
                </c:pt>
                <c:pt idx="1348">
                  <c:v>5738.9147540983631</c:v>
                </c:pt>
                <c:pt idx="1349">
                  <c:v>5801.4540983606576</c:v>
                </c:pt>
                <c:pt idx="1350">
                  <c:v>5874.5590163934439</c:v>
                </c:pt>
                <c:pt idx="1351">
                  <c:v>5954.2295081967222</c:v>
                </c:pt>
                <c:pt idx="1352">
                  <c:v>6037.8327868852466</c:v>
                </c:pt>
                <c:pt idx="1353">
                  <c:v>6120.6803278688531</c:v>
                </c:pt>
                <c:pt idx="1354">
                  <c:v>6200.6131147540991</c:v>
                </c:pt>
                <c:pt idx="1355">
                  <c:v>6276.8672131147541</c:v>
                </c:pt>
                <c:pt idx="1356">
                  <c:v>6348.9213114754102</c:v>
                </c:pt>
                <c:pt idx="1357">
                  <c:v>6414.249180327869</c:v>
                </c:pt>
                <c:pt idx="1358">
                  <c:v>6470.9590163934417</c:v>
                </c:pt>
                <c:pt idx="1359">
                  <c:v>6515.3295081967199</c:v>
                </c:pt>
                <c:pt idx="1360">
                  <c:v>6546.3032786885224</c:v>
                </c:pt>
                <c:pt idx="1361">
                  <c:v>6562.9950819672104</c:v>
                </c:pt>
                <c:pt idx="1362">
                  <c:v>6568.6245901639313</c:v>
                </c:pt>
                <c:pt idx="1363">
                  <c:v>6561.9344262295053</c:v>
                </c:pt>
                <c:pt idx="1364">
                  <c:v>6542.9327868852433</c:v>
                </c:pt>
                <c:pt idx="1365">
                  <c:v>6512.9803278688514</c:v>
                </c:pt>
                <c:pt idx="1366">
                  <c:v>6472.7852459016376</c:v>
                </c:pt>
                <c:pt idx="1367">
                  <c:v>6426.5508196721294</c:v>
                </c:pt>
                <c:pt idx="1368">
                  <c:v>6374.9114754098346</c:v>
                </c:pt>
                <c:pt idx="1369">
                  <c:v>6319.7786885245896</c:v>
                </c:pt>
                <c:pt idx="1370">
                  <c:v>6260.3081967213111</c:v>
                </c:pt>
                <c:pt idx="1371">
                  <c:v>6197.8426229508204</c:v>
                </c:pt>
                <c:pt idx="1372">
                  <c:v>6136.0032786885249</c:v>
                </c:pt>
                <c:pt idx="1373">
                  <c:v>6073.6704918032792</c:v>
                </c:pt>
                <c:pt idx="1374">
                  <c:v>6012.8147540983618</c:v>
                </c:pt>
                <c:pt idx="1375">
                  <c:v>5953.0688524590178</c:v>
                </c:pt>
                <c:pt idx="1376">
                  <c:v>5894.7065573770506</c:v>
                </c:pt>
                <c:pt idx="1377">
                  <c:v>5837.9852459016411</c:v>
                </c:pt>
                <c:pt idx="1378">
                  <c:v>5785.0081967213137</c:v>
                </c:pt>
                <c:pt idx="1379">
                  <c:v>5736.4983606557407</c:v>
                </c:pt>
                <c:pt idx="1380">
                  <c:v>5695.1409836065595</c:v>
                </c:pt>
                <c:pt idx="1381">
                  <c:v>5659.734426229511</c:v>
                </c:pt>
                <c:pt idx="1382">
                  <c:v>5632.5967213114773</c:v>
                </c:pt>
                <c:pt idx="1383">
                  <c:v>5609.296721311478</c:v>
                </c:pt>
                <c:pt idx="1384">
                  <c:v>5588.4475409836095</c:v>
                </c:pt>
                <c:pt idx="1385">
                  <c:v>5569.0245901639373</c:v>
                </c:pt>
                <c:pt idx="1386">
                  <c:v>5552.2000000000025</c:v>
                </c:pt>
                <c:pt idx="1387">
                  <c:v>5535.4327868852479</c:v>
                </c:pt>
                <c:pt idx="1388">
                  <c:v>5518.6459016393464</c:v>
                </c:pt>
                <c:pt idx="1389">
                  <c:v>5500.8295081967226</c:v>
                </c:pt>
                <c:pt idx="1390">
                  <c:v>5479.2032786885256</c:v>
                </c:pt>
                <c:pt idx="1391">
                  <c:v>5454.8819672131158</c:v>
                </c:pt>
                <c:pt idx="1392">
                  <c:v>5429.8442622950834</c:v>
                </c:pt>
                <c:pt idx="1393">
                  <c:v>5409.7934426229513</c:v>
                </c:pt>
                <c:pt idx="1394">
                  <c:v>5397.6950819672138</c:v>
                </c:pt>
                <c:pt idx="1395">
                  <c:v>5393.7016393442627</c:v>
                </c:pt>
                <c:pt idx="1396">
                  <c:v>5398.8180327868859</c:v>
                </c:pt>
                <c:pt idx="1397">
                  <c:v>5414.7098360655737</c:v>
                </c:pt>
                <c:pt idx="1398">
                  <c:v>5441.3475409836065</c:v>
                </c:pt>
                <c:pt idx="1399">
                  <c:v>5478.7442622950812</c:v>
                </c:pt>
                <c:pt idx="1400">
                  <c:v>5527.7704918032778</c:v>
                </c:pt>
                <c:pt idx="1401">
                  <c:v>5586.8016393442613</c:v>
                </c:pt>
                <c:pt idx="1402">
                  <c:v>5656.5606557377041</c:v>
                </c:pt>
                <c:pt idx="1403">
                  <c:v>5733.5426229508175</c:v>
                </c:pt>
                <c:pt idx="1404">
                  <c:v>5814.6032786885235</c:v>
                </c:pt>
                <c:pt idx="1405">
                  <c:v>5897.6098360655733</c:v>
                </c:pt>
                <c:pt idx="1406">
                  <c:v>5978.7557377049188</c:v>
                </c:pt>
                <c:pt idx="1407">
                  <c:v>6057.5409836065573</c:v>
                </c:pt>
                <c:pt idx="1408">
                  <c:v>6133.0819672131138</c:v>
                </c:pt>
                <c:pt idx="1409">
                  <c:v>6201.8409836065566</c:v>
                </c:pt>
                <c:pt idx="1410">
                  <c:v>6264.5770491803278</c:v>
                </c:pt>
                <c:pt idx="1411">
                  <c:v>6314.6540983606556</c:v>
                </c:pt>
                <c:pt idx="1412">
                  <c:v>6349.5459016393443</c:v>
                </c:pt>
                <c:pt idx="1413">
                  <c:v>6370.3918032786887</c:v>
                </c:pt>
                <c:pt idx="1414">
                  <c:v>6378.9065573770486</c:v>
                </c:pt>
                <c:pt idx="1415">
                  <c:v>6373.7459016393441</c:v>
                </c:pt>
                <c:pt idx="1416">
                  <c:v>6356.3901639344258</c:v>
                </c:pt>
                <c:pt idx="1417">
                  <c:v>6327.8213114754089</c:v>
                </c:pt>
                <c:pt idx="1418">
                  <c:v>6290.1803278688512</c:v>
                </c:pt>
                <c:pt idx="1419">
                  <c:v>6245.1131147540982</c:v>
                </c:pt>
                <c:pt idx="1420">
                  <c:v>6195.2967213114762</c:v>
                </c:pt>
                <c:pt idx="1421">
                  <c:v>6141.4950819672122</c:v>
                </c:pt>
                <c:pt idx="1422">
                  <c:v>6083.4327868852461</c:v>
                </c:pt>
                <c:pt idx="1423">
                  <c:v>6022.9393442622959</c:v>
                </c:pt>
                <c:pt idx="1424">
                  <c:v>5964.8360655737715</c:v>
                </c:pt>
                <c:pt idx="1425">
                  <c:v>5904.557377049181</c:v>
                </c:pt>
                <c:pt idx="1426">
                  <c:v>5845.9196721311482</c:v>
                </c:pt>
                <c:pt idx="1427">
                  <c:v>5789.3147540983628</c:v>
                </c:pt>
                <c:pt idx="1428">
                  <c:v>5733.4475409836077</c:v>
                </c:pt>
                <c:pt idx="1429">
                  <c:v>5680.2213114754104</c:v>
                </c:pt>
                <c:pt idx="1430">
                  <c:v>5629.995081967214</c:v>
                </c:pt>
                <c:pt idx="1431">
                  <c:v>5586.7622950819696</c:v>
                </c:pt>
                <c:pt idx="1432">
                  <c:v>5550.5983606557393</c:v>
                </c:pt>
                <c:pt idx="1433">
                  <c:v>5519.9606557377056</c:v>
                </c:pt>
                <c:pt idx="1434">
                  <c:v>5497.1967213114758</c:v>
                </c:pt>
                <c:pt idx="1435">
                  <c:v>5478.3213114754099</c:v>
                </c:pt>
                <c:pt idx="1436">
                  <c:v>5462.5032786885249</c:v>
                </c:pt>
                <c:pt idx="1437">
                  <c:v>5449.2327868852462</c:v>
                </c:pt>
                <c:pt idx="1438">
                  <c:v>5437.5344262295084</c:v>
                </c:pt>
                <c:pt idx="1439">
                  <c:v>5426.3557377049183</c:v>
                </c:pt>
                <c:pt idx="1440">
                  <c:v>5413.6409836065568</c:v>
                </c:pt>
                <c:pt idx="1441">
                  <c:v>5398.9393442622959</c:v>
                </c:pt>
                <c:pt idx="1442">
                  <c:v>5380.250819672131</c:v>
                </c:pt>
                <c:pt idx="1443">
                  <c:v>5357.0393442622953</c:v>
                </c:pt>
                <c:pt idx="1444">
                  <c:v>5333.3442622950815</c:v>
                </c:pt>
                <c:pt idx="1445">
                  <c:v>5314.6819672131132</c:v>
                </c:pt>
                <c:pt idx="1446">
                  <c:v>5303.9672131147536</c:v>
                </c:pt>
                <c:pt idx="1447">
                  <c:v>5301.3655737704912</c:v>
                </c:pt>
                <c:pt idx="1448">
                  <c:v>5307.7081967213107</c:v>
                </c:pt>
                <c:pt idx="1449">
                  <c:v>5323.9163934426224</c:v>
                </c:pt>
                <c:pt idx="1450">
                  <c:v>5351.7131147540986</c:v>
                </c:pt>
                <c:pt idx="1451">
                  <c:v>5389.6393442622948</c:v>
                </c:pt>
                <c:pt idx="1452">
                  <c:v>5438.1098360655742</c:v>
                </c:pt>
                <c:pt idx="1453">
                  <c:v>5497.1360655737699</c:v>
                </c:pt>
                <c:pt idx="1454">
                  <c:v>5563.9819672131152</c:v>
                </c:pt>
                <c:pt idx="1455">
                  <c:v>5638.9770491803274</c:v>
                </c:pt>
                <c:pt idx="1456">
                  <c:v>5718.7327868852462</c:v>
                </c:pt>
                <c:pt idx="1457">
                  <c:v>5800.9163934426224</c:v>
                </c:pt>
                <c:pt idx="1458">
                  <c:v>5884.1360655737699</c:v>
                </c:pt>
                <c:pt idx="1459">
                  <c:v>5965.691803278688</c:v>
                </c:pt>
                <c:pt idx="1460">
                  <c:v>6047.4688524590156</c:v>
                </c:pt>
                <c:pt idx="1461">
                  <c:v>6122.8327868852457</c:v>
                </c:pt>
                <c:pt idx="1462">
                  <c:v>6191.9655737704916</c:v>
                </c:pt>
                <c:pt idx="1463">
                  <c:v>6247.6491803278686</c:v>
                </c:pt>
                <c:pt idx="1464">
                  <c:v>6286.9344262295081</c:v>
                </c:pt>
                <c:pt idx="1465">
                  <c:v>6310.8852459016407</c:v>
                </c:pt>
                <c:pt idx="1466">
                  <c:v>6319.2721311475416</c:v>
                </c:pt>
                <c:pt idx="1467">
                  <c:v>6313.8573770491812</c:v>
                </c:pt>
                <c:pt idx="1468">
                  <c:v>6295.0245901639355</c:v>
                </c:pt>
                <c:pt idx="1469">
                  <c:v>6264.0786885245907</c:v>
                </c:pt>
                <c:pt idx="1470">
                  <c:v>6224.5426229508203</c:v>
                </c:pt>
                <c:pt idx="1471">
                  <c:v>6176.1557377049194</c:v>
                </c:pt>
                <c:pt idx="1472">
                  <c:v>6122.2295081967222</c:v>
                </c:pt>
                <c:pt idx="1473">
                  <c:v>6063.9180327868871</c:v>
                </c:pt>
                <c:pt idx="1474">
                  <c:v>6002.2508196721328</c:v>
                </c:pt>
                <c:pt idx="1475">
                  <c:v>5938.2180327868864</c:v>
                </c:pt>
                <c:pt idx="1476">
                  <c:v>5877.7655737704927</c:v>
                </c:pt>
                <c:pt idx="1477">
                  <c:v>5813.7639344262298</c:v>
                </c:pt>
                <c:pt idx="1478">
                  <c:v>5750.4786885245921</c:v>
                </c:pt>
                <c:pt idx="1479">
                  <c:v>5689.6114754098371</c:v>
                </c:pt>
                <c:pt idx="1480">
                  <c:v>5629.5672131147558</c:v>
                </c:pt>
                <c:pt idx="1481">
                  <c:v>5571.4163934426242</c:v>
                </c:pt>
                <c:pt idx="1482">
                  <c:v>5517.4459016393457</c:v>
                </c:pt>
                <c:pt idx="1483">
                  <c:v>5469.5065573770507</c:v>
                </c:pt>
                <c:pt idx="1484">
                  <c:v>5428.1639344262303</c:v>
                </c:pt>
                <c:pt idx="1485">
                  <c:v>5390.5918032786903</c:v>
                </c:pt>
                <c:pt idx="1486">
                  <c:v>5362.0032786885249</c:v>
                </c:pt>
                <c:pt idx="1487">
                  <c:v>5337.5819672131156</c:v>
                </c:pt>
                <c:pt idx="1488">
                  <c:v>5316.1688524590163</c:v>
                </c:pt>
                <c:pt idx="1489">
                  <c:v>5297.8934426229516</c:v>
                </c:pt>
                <c:pt idx="1490">
                  <c:v>5280.6393442622957</c:v>
                </c:pt>
                <c:pt idx="1491">
                  <c:v>5263.9704918032794</c:v>
                </c:pt>
                <c:pt idx="1492">
                  <c:v>5246.557377049181</c:v>
                </c:pt>
                <c:pt idx="1493">
                  <c:v>5227.2032786885238</c:v>
                </c:pt>
                <c:pt idx="1494">
                  <c:v>5203.8590163934423</c:v>
                </c:pt>
                <c:pt idx="1495">
                  <c:v>5176.1819672131141</c:v>
                </c:pt>
                <c:pt idx="1496">
                  <c:v>5147.9000000000005</c:v>
                </c:pt>
                <c:pt idx="1497">
                  <c:v>5124.6606557377045</c:v>
                </c:pt>
                <c:pt idx="1498">
                  <c:v>5108.6475409836057</c:v>
                </c:pt>
                <c:pt idx="1499">
                  <c:v>5100.1704918032774</c:v>
                </c:pt>
                <c:pt idx="1500">
                  <c:v>5101.0573770491783</c:v>
                </c:pt>
                <c:pt idx="1501">
                  <c:v>5112.1573770491777</c:v>
                </c:pt>
                <c:pt idx="1502">
                  <c:v>5133.9852459016383</c:v>
                </c:pt>
                <c:pt idx="1503">
                  <c:v>5167.0852459016378</c:v>
                </c:pt>
                <c:pt idx="1504">
                  <c:v>5210.9950819672113</c:v>
                </c:pt>
                <c:pt idx="1505">
                  <c:v>5264.4622950819657</c:v>
                </c:pt>
                <c:pt idx="1506">
                  <c:v>5326.2163934426217</c:v>
                </c:pt>
                <c:pt idx="1507">
                  <c:v>5397.327868852457</c:v>
                </c:pt>
                <c:pt idx="1508">
                  <c:v>5474.139344262293</c:v>
                </c:pt>
                <c:pt idx="1509">
                  <c:v>5555.0836065573758</c:v>
                </c:pt>
                <c:pt idx="1510">
                  <c:v>5637.8622950819663</c:v>
                </c:pt>
                <c:pt idx="1511">
                  <c:v>5720.4573770491788</c:v>
                </c:pt>
                <c:pt idx="1512">
                  <c:v>5803.6114754098353</c:v>
                </c:pt>
                <c:pt idx="1513">
                  <c:v>5880.2999999999993</c:v>
                </c:pt>
                <c:pt idx="1514">
                  <c:v>5950.749180327869</c:v>
                </c:pt>
                <c:pt idx="1515">
                  <c:v>6009.3688524590161</c:v>
                </c:pt>
                <c:pt idx="1516">
                  <c:v>6050.880327868852</c:v>
                </c:pt>
                <c:pt idx="1517">
                  <c:v>6077.8918032786878</c:v>
                </c:pt>
                <c:pt idx="1518">
                  <c:v>6089.9098360655735</c:v>
                </c:pt>
                <c:pt idx="1519">
                  <c:v>6085.4754098360654</c:v>
                </c:pt>
                <c:pt idx="1520">
                  <c:v>6067.8819672131158</c:v>
                </c:pt>
                <c:pt idx="1521">
                  <c:v>6036.0983606557375</c:v>
                </c:pt>
                <c:pt idx="1522">
                  <c:v>5994.9770491803283</c:v>
                </c:pt>
                <c:pt idx="1523">
                  <c:v>5944.6573770491796</c:v>
                </c:pt>
                <c:pt idx="1524">
                  <c:v>5888.4967213114751</c:v>
                </c:pt>
                <c:pt idx="1525">
                  <c:v>5828.4836065573782</c:v>
                </c:pt>
                <c:pt idx="1526">
                  <c:v>5766.7672131147547</c:v>
                </c:pt>
                <c:pt idx="1527">
                  <c:v>5703.9540983606576</c:v>
                </c:pt>
                <c:pt idx="1528">
                  <c:v>5643.4672131147563</c:v>
                </c:pt>
                <c:pt idx="1529">
                  <c:v>5580.0098360655766</c:v>
                </c:pt>
                <c:pt idx="1530">
                  <c:v>5517.2540983606586</c:v>
                </c:pt>
                <c:pt idx="1531">
                  <c:v>5457.1786885245929</c:v>
                </c:pt>
                <c:pt idx="1532">
                  <c:v>5398.2295081967231</c:v>
                </c:pt>
                <c:pt idx="1533">
                  <c:v>5341.8508196721332</c:v>
                </c:pt>
                <c:pt idx="1534">
                  <c:v>5290.8311475409855</c:v>
                </c:pt>
                <c:pt idx="1535">
                  <c:v>5244.7475409836088</c:v>
                </c:pt>
                <c:pt idx="1536">
                  <c:v>5205.2344262295101</c:v>
                </c:pt>
                <c:pt idx="1537">
                  <c:v>5169.5901639344283</c:v>
                </c:pt>
                <c:pt idx="1538">
                  <c:v>5143.554098360657</c:v>
                </c:pt>
                <c:pt idx="1539">
                  <c:v>5122.3098360655749</c:v>
                </c:pt>
                <c:pt idx="1540">
                  <c:v>5104.2704918032796</c:v>
                </c:pt>
                <c:pt idx="1541">
                  <c:v>5089.2803278688534</c:v>
                </c:pt>
                <c:pt idx="1542">
                  <c:v>5075.6049180327882</c:v>
                </c:pt>
                <c:pt idx="1543">
                  <c:v>5062.0934426229524</c:v>
                </c:pt>
                <c:pt idx="1544">
                  <c:v>5048.2049180327876</c:v>
                </c:pt>
                <c:pt idx="1545">
                  <c:v>5032.2131147540986</c:v>
                </c:pt>
                <c:pt idx="1546">
                  <c:v>5012.0655737704928</c:v>
                </c:pt>
                <c:pt idx="1547">
                  <c:v>4987.6459016393455</c:v>
                </c:pt>
                <c:pt idx="1548">
                  <c:v>4962.9852459016402</c:v>
                </c:pt>
                <c:pt idx="1549">
                  <c:v>4942.2852459016394</c:v>
                </c:pt>
                <c:pt idx="1550">
                  <c:v>4928.4163934426224</c:v>
                </c:pt>
                <c:pt idx="1551">
                  <c:v>4921.5049180327869</c:v>
                </c:pt>
                <c:pt idx="1552">
                  <c:v>4922.009836065572</c:v>
                </c:pt>
                <c:pt idx="1553">
                  <c:v>4930.8131147540971</c:v>
                </c:pt>
                <c:pt idx="1554">
                  <c:v>4947.8590163934423</c:v>
                </c:pt>
                <c:pt idx="1555">
                  <c:v>4975.6573770491796</c:v>
                </c:pt>
                <c:pt idx="1556">
                  <c:v>5014.0163934426228</c:v>
                </c:pt>
                <c:pt idx="1557">
                  <c:v>5061.3852459016407</c:v>
                </c:pt>
                <c:pt idx="1558">
                  <c:v>5117.2737704918036</c:v>
                </c:pt>
                <c:pt idx="1559">
                  <c:v>5182.4540983606548</c:v>
                </c:pt>
                <c:pt idx="1560">
                  <c:v>5254.4573770491797</c:v>
                </c:pt>
                <c:pt idx="1561">
                  <c:v>5332.7016393442618</c:v>
                </c:pt>
                <c:pt idx="1562">
                  <c:v>5415.498360655738</c:v>
                </c:pt>
                <c:pt idx="1563">
                  <c:v>5500.8950819672127</c:v>
                </c:pt>
                <c:pt idx="1564">
                  <c:v>5585.5344262295075</c:v>
                </c:pt>
                <c:pt idx="1565">
                  <c:v>5666.6688524590172</c:v>
                </c:pt>
                <c:pt idx="1566">
                  <c:v>5740.9836065573782</c:v>
                </c:pt>
                <c:pt idx="1567">
                  <c:v>5804.2557377049188</c:v>
                </c:pt>
                <c:pt idx="1568">
                  <c:v>5850.2426229508201</c:v>
                </c:pt>
                <c:pt idx="1569">
                  <c:v>5880.5213114754106</c:v>
                </c:pt>
                <c:pt idx="1570">
                  <c:v>5894.4540983606566</c:v>
                </c:pt>
                <c:pt idx="1571">
                  <c:v>5892.3918032786896</c:v>
                </c:pt>
                <c:pt idx="1572">
                  <c:v>5876.1098360655742</c:v>
                </c:pt>
                <c:pt idx="1573">
                  <c:v>5845.4213114754102</c:v>
                </c:pt>
                <c:pt idx="1574">
                  <c:v>5805.9803278688523</c:v>
                </c:pt>
                <c:pt idx="1575">
                  <c:v>5757.2295081967213</c:v>
                </c:pt>
                <c:pt idx="1576">
                  <c:v>5701.9</c:v>
                </c:pt>
                <c:pt idx="1577">
                  <c:v>5643.7327868852453</c:v>
                </c:pt>
                <c:pt idx="1578">
                  <c:v>5582.6721311475403</c:v>
                </c:pt>
                <c:pt idx="1579">
                  <c:v>5519.0901639344256</c:v>
                </c:pt>
                <c:pt idx="1580">
                  <c:v>5456.0180327868839</c:v>
                </c:pt>
                <c:pt idx="1581">
                  <c:v>5394.3049180327862</c:v>
                </c:pt>
                <c:pt idx="1582">
                  <c:v>5332.6622950819665</c:v>
                </c:pt>
                <c:pt idx="1583">
                  <c:v>5272.8196721311469</c:v>
                </c:pt>
                <c:pt idx="1584">
                  <c:v>5215.0770491803278</c:v>
                </c:pt>
                <c:pt idx="1585">
                  <c:v>5159.5409836065573</c:v>
                </c:pt>
                <c:pt idx="1586">
                  <c:v>5109.2557377049188</c:v>
                </c:pt>
                <c:pt idx="1587">
                  <c:v>5064.3327868852466</c:v>
                </c:pt>
                <c:pt idx="1588">
                  <c:v>5025.2819672131163</c:v>
                </c:pt>
                <c:pt idx="1589">
                  <c:v>4991.5032786885258</c:v>
                </c:pt>
                <c:pt idx="1590">
                  <c:v>4968.0622950819679</c:v>
                </c:pt>
                <c:pt idx="1591">
                  <c:v>4949.9704918032785</c:v>
                </c:pt>
                <c:pt idx="1592">
                  <c:v>4934.6459016393446</c:v>
                </c:pt>
                <c:pt idx="1593">
                  <c:v>4922.2950819672133</c:v>
                </c:pt>
                <c:pt idx="1594">
                  <c:v>4911.1311475409839</c:v>
                </c:pt>
                <c:pt idx="1595">
                  <c:v>4900.2295081967213</c:v>
                </c:pt>
                <c:pt idx="1596">
                  <c:v>4889.2377049180341</c:v>
                </c:pt>
                <c:pt idx="1597">
                  <c:v>4876.0983606557384</c:v>
                </c:pt>
                <c:pt idx="1598">
                  <c:v>4858.2</c:v>
                </c:pt>
                <c:pt idx="1599">
                  <c:v>4836.050819672133</c:v>
                </c:pt>
                <c:pt idx="1600">
                  <c:v>4812.8573770491821</c:v>
                </c:pt>
                <c:pt idx="1601">
                  <c:v>4791.5868852459034</c:v>
                </c:pt>
                <c:pt idx="1602">
                  <c:v>4777.054098360657</c:v>
                </c:pt>
                <c:pt idx="1603">
                  <c:v>4768.3786885245918</c:v>
                </c:pt>
                <c:pt idx="1604">
                  <c:v>4767.1803278688531</c:v>
                </c:pt>
                <c:pt idx="1605">
                  <c:v>4774.5557377049181</c:v>
                </c:pt>
                <c:pt idx="1606">
                  <c:v>4790.7032786885247</c:v>
                </c:pt>
                <c:pt idx="1607">
                  <c:v>4816.8819672131149</c:v>
                </c:pt>
                <c:pt idx="1608">
                  <c:v>4853.5475409836063</c:v>
                </c:pt>
                <c:pt idx="1609">
                  <c:v>4899.385245901638</c:v>
                </c:pt>
                <c:pt idx="1610">
                  <c:v>4951.4786885245894</c:v>
                </c:pt>
                <c:pt idx="1611">
                  <c:v>5013.1655737704905</c:v>
                </c:pt>
                <c:pt idx="1612">
                  <c:v>5082.6950819672129</c:v>
                </c:pt>
                <c:pt idx="1613">
                  <c:v>5159.4081967213097</c:v>
                </c:pt>
                <c:pt idx="1614">
                  <c:v>5242.7131147540977</c:v>
                </c:pt>
                <c:pt idx="1615">
                  <c:v>5330.6672131147534</c:v>
                </c:pt>
                <c:pt idx="1616">
                  <c:v>5420.3278688524588</c:v>
                </c:pt>
                <c:pt idx="1617">
                  <c:v>5507.5557377049181</c:v>
                </c:pt>
                <c:pt idx="1618">
                  <c:v>5589.1737704918032</c:v>
                </c:pt>
                <c:pt idx="1619">
                  <c:v>5659.4311475409831</c:v>
                </c:pt>
                <c:pt idx="1620">
                  <c:v>5713.5885245901645</c:v>
                </c:pt>
                <c:pt idx="1621">
                  <c:v>5750.380327868852</c:v>
                </c:pt>
                <c:pt idx="1622">
                  <c:v>5770.2967213114753</c:v>
                </c:pt>
                <c:pt idx="1623">
                  <c:v>5772.1918032786889</c:v>
                </c:pt>
                <c:pt idx="1624">
                  <c:v>5757.7245901639344</c:v>
                </c:pt>
                <c:pt idx="1625">
                  <c:v>5730.0426229508194</c:v>
                </c:pt>
                <c:pt idx="1626">
                  <c:v>5691.1770491803263</c:v>
                </c:pt>
                <c:pt idx="1627">
                  <c:v>5644.2475409836052</c:v>
                </c:pt>
                <c:pt idx="1628">
                  <c:v>5590.3393442622928</c:v>
                </c:pt>
                <c:pt idx="1629">
                  <c:v>5532.3147540983582</c:v>
                </c:pt>
                <c:pt idx="1630">
                  <c:v>5471.7704918032778</c:v>
                </c:pt>
                <c:pt idx="1631">
                  <c:v>5408.6344262295061</c:v>
                </c:pt>
                <c:pt idx="1632">
                  <c:v>5345.5934426229496</c:v>
                </c:pt>
                <c:pt idx="1633">
                  <c:v>5282.9704918032776</c:v>
                </c:pt>
                <c:pt idx="1634">
                  <c:v>5220.249180327869</c:v>
                </c:pt>
                <c:pt idx="1635">
                  <c:v>5159.3885245901638</c:v>
                </c:pt>
                <c:pt idx="1636">
                  <c:v>5100.4262295081971</c:v>
                </c:pt>
                <c:pt idx="1637">
                  <c:v>5044.7950819672133</c:v>
                </c:pt>
                <c:pt idx="1638">
                  <c:v>4993.2475409836061</c:v>
                </c:pt>
                <c:pt idx="1639">
                  <c:v>4946.8065573770491</c:v>
                </c:pt>
                <c:pt idx="1640">
                  <c:v>4906.7557377049188</c:v>
                </c:pt>
                <c:pt idx="1641">
                  <c:v>4874.8</c:v>
                </c:pt>
                <c:pt idx="1642">
                  <c:v>4848.1426229508197</c:v>
                </c:pt>
                <c:pt idx="1643">
                  <c:v>4827.2999999999993</c:v>
                </c:pt>
                <c:pt idx="1644">
                  <c:v>4810.4967213114751</c:v>
                </c:pt>
                <c:pt idx="1645">
                  <c:v>4795.9213114754102</c:v>
                </c:pt>
                <c:pt idx="1646">
                  <c:v>4782.4344262295081</c:v>
                </c:pt>
                <c:pt idx="1647">
                  <c:v>4769.2393442622943</c:v>
                </c:pt>
                <c:pt idx="1648">
                  <c:v>4754.8655737704912</c:v>
                </c:pt>
                <c:pt idx="1649">
                  <c:v>4738.6377049180319</c:v>
                </c:pt>
                <c:pt idx="1650">
                  <c:v>4718.2819672131145</c:v>
                </c:pt>
                <c:pt idx="1651">
                  <c:v>4693.3672131147541</c:v>
                </c:pt>
                <c:pt idx="1652">
                  <c:v>4666.8196721311479</c:v>
                </c:pt>
                <c:pt idx="1653">
                  <c:v>4643.3163934426238</c:v>
                </c:pt>
                <c:pt idx="1654">
                  <c:v>4625.4524590163946</c:v>
                </c:pt>
                <c:pt idx="1655">
                  <c:v>4613.2409836065599</c:v>
                </c:pt>
                <c:pt idx="1656">
                  <c:v>4607.7721311475425</c:v>
                </c:pt>
                <c:pt idx="1657">
                  <c:v>4609.7442622950839</c:v>
                </c:pt>
                <c:pt idx="1658">
                  <c:v>4619.5426229508212</c:v>
                </c:pt>
                <c:pt idx="1659">
                  <c:v>4639.3524590163952</c:v>
                </c:pt>
                <c:pt idx="1660">
                  <c:v>4670.0819672131165</c:v>
                </c:pt>
                <c:pt idx="1661">
                  <c:v>4710.4852459016411</c:v>
                </c:pt>
                <c:pt idx="1662">
                  <c:v>4759.0721311475436</c:v>
                </c:pt>
                <c:pt idx="1663">
                  <c:v>4817.0639344262308</c:v>
                </c:pt>
                <c:pt idx="1664">
                  <c:v>4885.2344262295092</c:v>
                </c:pt>
                <c:pt idx="1665">
                  <c:v>4959.5967213114764</c:v>
                </c:pt>
                <c:pt idx="1666">
                  <c:v>5041.2950819672151</c:v>
                </c:pt>
                <c:pt idx="1667">
                  <c:v>5127.6278688524617</c:v>
                </c:pt>
                <c:pt idx="1668">
                  <c:v>5217.549180327871</c:v>
                </c:pt>
                <c:pt idx="1669">
                  <c:v>5306.6311475409857</c:v>
                </c:pt>
                <c:pt idx="1670">
                  <c:v>5389.0688524590187</c:v>
                </c:pt>
                <c:pt idx="1671">
                  <c:v>5463.8475409836083</c:v>
                </c:pt>
                <c:pt idx="1672">
                  <c:v>5522.0426229508212</c:v>
                </c:pt>
                <c:pt idx="1673">
                  <c:v>5563.1491803278705</c:v>
                </c:pt>
                <c:pt idx="1674">
                  <c:v>5586.9852459016411</c:v>
                </c:pt>
                <c:pt idx="1675">
                  <c:v>5591.990163934428</c:v>
                </c:pt>
                <c:pt idx="1676">
                  <c:v>5581.0032786885258</c:v>
                </c:pt>
                <c:pt idx="1677">
                  <c:v>5554.5049180327887</c:v>
                </c:pt>
                <c:pt idx="1678">
                  <c:v>5516.370491803279</c:v>
                </c:pt>
                <c:pt idx="1679">
                  <c:v>5469.3049180327871</c:v>
                </c:pt>
                <c:pt idx="1680">
                  <c:v>5415.3524590163943</c:v>
                </c:pt>
                <c:pt idx="1681">
                  <c:v>5356.752459016393</c:v>
                </c:pt>
                <c:pt idx="1682">
                  <c:v>5296.7918032786883</c:v>
                </c:pt>
                <c:pt idx="1683">
                  <c:v>5233.2442622950812</c:v>
                </c:pt>
                <c:pt idx="1684">
                  <c:v>5168.755737704917</c:v>
                </c:pt>
                <c:pt idx="1685">
                  <c:v>5106.9524590163919</c:v>
                </c:pt>
                <c:pt idx="1686">
                  <c:v>5044.1622950819656</c:v>
                </c:pt>
                <c:pt idx="1687">
                  <c:v>4982.5180327868848</c:v>
                </c:pt>
                <c:pt idx="1688">
                  <c:v>4923.6967213114749</c:v>
                </c:pt>
                <c:pt idx="1689">
                  <c:v>4867.8852459016371</c:v>
                </c:pt>
                <c:pt idx="1690">
                  <c:v>4816.068852459015</c:v>
                </c:pt>
                <c:pt idx="1691">
                  <c:v>4769.2459016393423</c:v>
                </c:pt>
                <c:pt idx="1692">
                  <c:v>4730.4836065573754</c:v>
                </c:pt>
                <c:pt idx="1693">
                  <c:v>4699.2934426229494</c:v>
                </c:pt>
                <c:pt idx="1694">
                  <c:v>4674.2377049180323</c:v>
                </c:pt>
                <c:pt idx="1695">
                  <c:v>4655.3475409836046</c:v>
                </c:pt>
                <c:pt idx="1696">
                  <c:v>4639.9639344262287</c:v>
                </c:pt>
                <c:pt idx="1697">
                  <c:v>4627.060655737705</c:v>
                </c:pt>
                <c:pt idx="1698">
                  <c:v>4615.5721311475409</c:v>
                </c:pt>
                <c:pt idx="1699">
                  <c:v>4603.6000000000004</c:v>
                </c:pt>
                <c:pt idx="1700">
                  <c:v>4590.6590163934425</c:v>
                </c:pt>
                <c:pt idx="1701">
                  <c:v>4575.4557377049168</c:v>
                </c:pt>
                <c:pt idx="1702">
                  <c:v>4556.0590163934412</c:v>
                </c:pt>
                <c:pt idx="1703">
                  <c:v>4532.6426229508188</c:v>
                </c:pt>
                <c:pt idx="1704">
                  <c:v>4508.136065573769</c:v>
                </c:pt>
                <c:pt idx="1705">
                  <c:v>4485.8934426229498</c:v>
                </c:pt>
                <c:pt idx="1706">
                  <c:v>4469.0508196721312</c:v>
                </c:pt>
                <c:pt idx="1707">
                  <c:v>4458.2622950819668</c:v>
                </c:pt>
                <c:pt idx="1708">
                  <c:v>4453.309836065574</c:v>
                </c:pt>
                <c:pt idx="1709">
                  <c:v>4455.8540983606545</c:v>
                </c:pt>
                <c:pt idx="1710">
                  <c:v>4465.5901639344247</c:v>
                </c:pt>
                <c:pt idx="1711">
                  <c:v>4483.3918032786869</c:v>
                </c:pt>
                <c:pt idx="1712">
                  <c:v>4511.0475409836054</c:v>
                </c:pt>
                <c:pt idx="1713">
                  <c:v>4547.6065573770484</c:v>
                </c:pt>
                <c:pt idx="1714">
                  <c:v>4590.7016393442609</c:v>
                </c:pt>
                <c:pt idx="1715">
                  <c:v>4643.0754098360649</c:v>
                </c:pt>
                <c:pt idx="1716">
                  <c:v>4706.3459016393435</c:v>
                </c:pt>
                <c:pt idx="1717">
                  <c:v>4777.6081967213113</c:v>
                </c:pt>
                <c:pt idx="1718">
                  <c:v>4855.4819672131143</c:v>
                </c:pt>
                <c:pt idx="1719">
                  <c:v>4940.9081967213106</c:v>
                </c:pt>
                <c:pt idx="1720">
                  <c:v>5031.3426229508195</c:v>
                </c:pt>
                <c:pt idx="1721">
                  <c:v>5122.9622950819667</c:v>
                </c:pt>
                <c:pt idx="1722">
                  <c:v>5209.0508196721312</c:v>
                </c:pt>
                <c:pt idx="1723">
                  <c:v>5288.3721311475401</c:v>
                </c:pt>
                <c:pt idx="1724">
                  <c:v>5351.6967213114749</c:v>
                </c:pt>
                <c:pt idx="1725">
                  <c:v>5395.9868852459012</c:v>
                </c:pt>
                <c:pt idx="1726">
                  <c:v>5424.824590163933</c:v>
                </c:pt>
                <c:pt idx="1727">
                  <c:v>5435.4721311475405</c:v>
                </c:pt>
                <c:pt idx="1728">
                  <c:v>5428.9672131147536</c:v>
                </c:pt>
                <c:pt idx="1729">
                  <c:v>5405.7983606557382</c:v>
                </c:pt>
                <c:pt idx="1730">
                  <c:v>5368.8950819672136</c:v>
                </c:pt>
                <c:pt idx="1731">
                  <c:v>5323.7737704918045</c:v>
                </c:pt>
                <c:pt idx="1732">
                  <c:v>5270.5983606557393</c:v>
                </c:pt>
                <c:pt idx="1733">
                  <c:v>5213.1983606557405</c:v>
                </c:pt>
                <c:pt idx="1734">
                  <c:v>5153.1983606557405</c:v>
                </c:pt>
                <c:pt idx="1735">
                  <c:v>5091.3786885245918</c:v>
                </c:pt>
                <c:pt idx="1736">
                  <c:v>5028.4786885245921</c:v>
                </c:pt>
                <c:pt idx="1737">
                  <c:v>4967.8081967213138</c:v>
                </c:pt>
                <c:pt idx="1738">
                  <c:v>4905.1295081967228</c:v>
                </c:pt>
                <c:pt idx="1739">
                  <c:v>4843.9147540983613</c:v>
                </c:pt>
                <c:pt idx="1740">
                  <c:v>4784.6540983606574</c:v>
                </c:pt>
                <c:pt idx="1741">
                  <c:v>4728.5540983606561</c:v>
                </c:pt>
                <c:pt idx="1742">
                  <c:v>4676.5311475409844</c:v>
                </c:pt>
                <c:pt idx="1743">
                  <c:v>4630.2163934426235</c:v>
                </c:pt>
                <c:pt idx="1744">
                  <c:v>4591.4049180327884</c:v>
                </c:pt>
                <c:pt idx="1745">
                  <c:v>4560.9590163934427</c:v>
                </c:pt>
                <c:pt idx="1746">
                  <c:v>4534.5032786885249</c:v>
                </c:pt>
                <c:pt idx="1747">
                  <c:v>4515.8622950819672</c:v>
                </c:pt>
                <c:pt idx="1748">
                  <c:v>4501.1852459016382</c:v>
                </c:pt>
                <c:pt idx="1749">
                  <c:v>4487.8098360655731</c:v>
                </c:pt>
                <c:pt idx="1750">
                  <c:v>4476.9065573770486</c:v>
                </c:pt>
                <c:pt idx="1751">
                  <c:v>4465.7131147540986</c:v>
                </c:pt>
                <c:pt idx="1752">
                  <c:v>4452.7360655737702</c:v>
                </c:pt>
                <c:pt idx="1753">
                  <c:v>4437.0049180327878</c:v>
                </c:pt>
                <c:pt idx="1754">
                  <c:v>4416.5180327868857</c:v>
                </c:pt>
                <c:pt idx="1755">
                  <c:v>4391.7360655737712</c:v>
                </c:pt>
                <c:pt idx="1756">
                  <c:v>4366.9573770491806</c:v>
                </c:pt>
                <c:pt idx="1757">
                  <c:v>4344.8885245901638</c:v>
                </c:pt>
                <c:pt idx="1758">
                  <c:v>4327.0278688524604</c:v>
                </c:pt>
                <c:pt idx="1759">
                  <c:v>4314.3245901639339</c:v>
                </c:pt>
                <c:pt idx="1760">
                  <c:v>4307.2819672131145</c:v>
                </c:pt>
                <c:pt idx="1761">
                  <c:v>4307.5295081967215</c:v>
                </c:pt>
                <c:pt idx="1762">
                  <c:v>4315.1852459016391</c:v>
                </c:pt>
                <c:pt idx="1763">
                  <c:v>4331.0311475409826</c:v>
                </c:pt>
                <c:pt idx="1764">
                  <c:v>4356.8016393442631</c:v>
                </c:pt>
                <c:pt idx="1765">
                  <c:v>4390.7032786885247</c:v>
                </c:pt>
                <c:pt idx="1766">
                  <c:v>4431.1950819672138</c:v>
                </c:pt>
                <c:pt idx="1767">
                  <c:v>4481.2114754098366</c:v>
                </c:pt>
                <c:pt idx="1768">
                  <c:v>4543.5672131147548</c:v>
                </c:pt>
                <c:pt idx="1769">
                  <c:v>4613.8262295081968</c:v>
                </c:pt>
                <c:pt idx="1770">
                  <c:v>4690.7344262295092</c:v>
                </c:pt>
                <c:pt idx="1771">
                  <c:v>4774.309836065574</c:v>
                </c:pt>
                <c:pt idx="1772">
                  <c:v>4865.2803278688525</c:v>
                </c:pt>
                <c:pt idx="1773">
                  <c:v>4959.5049180327869</c:v>
                </c:pt>
                <c:pt idx="1774">
                  <c:v>5052.2163934426235</c:v>
                </c:pt>
                <c:pt idx="1775">
                  <c:v>5138.8016393442613</c:v>
                </c:pt>
                <c:pt idx="1776">
                  <c:v>5211.0819672131147</c:v>
                </c:pt>
                <c:pt idx="1777">
                  <c:v>5265.3196721311469</c:v>
                </c:pt>
                <c:pt idx="1778">
                  <c:v>5301.9344262295081</c:v>
                </c:pt>
                <c:pt idx="1779">
                  <c:v>5320.8081967213111</c:v>
                </c:pt>
                <c:pt idx="1780">
                  <c:v>5320.4295081967202</c:v>
                </c:pt>
                <c:pt idx="1781">
                  <c:v>5301.7163934426226</c:v>
                </c:pt>
                <c:pt idx="1782">
                  <c:v>5267.69344262295</c:v>
                </c:pt>
                <c:pt idx="1783">
                  <c:v>5224.2131147540977</c:v>
                </c:pt>
                <c:pt idx="1784">
                  <c:v>5171.5032786885249</c:v>
                </c:pt>
                <c:pt idx="1785">
                  <c:v>5114.0475409836072</c:v>
                </c:pt>
                <c:pt idx="1786">
                  <c:v>5054.747540983607</c:v>
                </c:pt>
                <c:pt idx="1787">
                  <c:v>4992.368852459017</c:v>
                </c:pt>
                <c:pt idx="1788">
                  <c:v>4928.4819672131161</c:v>
                </c:pt>
                <c:pt idx="1789">
                  <c:v>4866.624590163934</c:v>
                </c:pt>
                <c:pt idx="1790">
                  <c:v>4803.8901639344258</c:v>
                </c:pt>
                <c:pt idx="1791">
                  <c:v>4743.0442622950814</c:v>
                </c:pt>
                <c:pt idx="1792">
                  <c:v>4684.3016393442604</c:v>
                </c:pt>
                <c:pt idx="1793">
                  <c:v>4627.9836065573772</c:v>
                </c:pt>
                <c:pt idx="1794">
                  <c:v>4575.9245901639342</c:v>
                </c:pt>
                <c:pt idx="1795">
                  <c:v>4530.3049180327853</c:v>
                </c:pt>
                <c:pt idx="1796">
                  <c:v>4490.7196721311466</c:v>
                </c:pt>
                <c:pt idx="1797">
                  <c:v>4459.7655737704908</c:v>
                </c:pt>
                <c:pt idx="1798">
                  <c:v>4433.2278688524584</c:v>
                </c:pt>
                <c:pt idx="1799">
                  <c:v>4414.3459016393435</c:v>
                </c:pt>
                <c:pt idx="1800">
                  <c:v>4399.8721311475401</c:v>
                </c:pt>
                <c:pt idx="1801">
                  <c:v>4388.3327868852439</c:v>
                </c:pt>
                <c:pt idx="1802">
                  <c:v>4377.6065573770484</c:v>
                </c:pt>
                <c:pt idx="1803">
                  <c:v>4367.3114754098351</c:v>
                </c:pt>
                <c:pt idx="1804">
                  <c:v>4354.6754098360652</c:v>
                </c:pt>
                <c:pt idx="1805">
                  <c:v>4339.2590163934419</c:v>
                </c:pt>
                <c:pt idx="1806">
                  <c:v>4319.6639344262294</c:v>
                </c:pt>
                <c:pt idx="1807">
                  <c:v>4295.9639344262287</c:v>
                </c:pt>
                <c:pt idx="1808">
                  <c:v>4270.7262295081964</c:v>
                </c:pt>
                <c:pt idx="1809">
                  <c:v>4248.1459016393437</c:v>
                </c:pt>
                <c:pt idx="1810">
                  <c:v>4229.3196721311469</c:v>
                </c:pt>
                <c:pt idx="1811">
                  <c:v>4214.5540983606552</c:v>
                </c:pt>
                <c:pt idx="1812">
                  <c:v>4205.5491803278683</c:v>
                </c:pt>
                <c:pt idx="1813">
                  <c:v>4203.9295081967202</c:v>
                </c:pt>
                <c:pt idx="1814">
                  <c:v>4209.8213114754089</c:v>
                </c:pt>
                <c:pt idx="1815">
                  <c:v>4224.2229508196715</c:v>
                </c:pt>
                <c:pt idx="1816">
                  <c:v>4247.7278688524584</c:v>
                </c:pt>
                <c:pt idx="1817">
                  <c:v>4279.1442622950808</c:v>
                </c:pt>
                <c:pt idx="1818">
                  <c:v>4316.7032786885229</c:v>
                </c:pt>
                <c:pt idx="1819">
                  <c:v>4363.2934426229504</c:v>
                </c:pt>
                <c:pt idx="1820">
                  <c:v>4423.0852459016387</c:v>
                </c:pt>
                <c:pt idx="1821">
                  <c:v>4492.1475409836057</c:v>
                </c:pt>
                <c:pt idx="1822">
                  <c:v>4567.8098360655722</c:v>
                </c:pt>
                <c:pt idx="1823">
                  <c:v>4652.8590163934405</c:v>
                </c:pt>
                <c:pt idx="1824">
                  <c:v>4745.3344262295068</c:v>
                </c:pt>
                <c:pt idx="1825">
                  <c:v>4841.8704918032772</c:v>
                </c:pt>
                <c:pt idx="1826">
                  <c:v>4938.0885245901636</c:v>
                </c:pt>
                <c:pt idx="1827">
                  <c:v>5026.8639344262283</c:v>
                </c:pt>
                <c:pt idx="1828">
                  <c:v>5103.0540983606552</c:v>
                </c:pt>
                <c:pt idx="1829">
                  <c:v>5159.9508196721299</c:v>
                </c:pt>
                <c:pt idx="1830">
                  <c:v>5200.2278688524584</c:v>
                </c:pt>
                <c:pt idx="1831">
                  <c:v>5224.003278688524</c:v>
                </c:pt>
                <c:pt idx="1832">
                  <c:v>5228.8229508196728</c:v>
                </c:pt>
                <c:pt idx="1833">
                  <c:v>5214.6442622950817</c:v>
                </c:pt>
                <c:pt idx="1834">
                  <c:v>5183.5393442622944</c:v>
                </c:pt>
                <c:pt idx="1835">
                  <c:v>5140.3590163934432</c:v>
                </c:pt>
                <c:pt idx="1836">
                  <c:v>5088.1557377049185</c:v>
                </c:pt>
                <c:pt idx="1837">
                  <c:v>5029.9639344262296</c:v>
                </c:pt>
                <c:pt idx="1838">
                  <c:v>4968.6213114754091</c:v>
                </c:pt>
                <c:pt idx="1839">
                  <c:v>4905.8934426229507</c:v>
                </c:pt>
                <c:pt idx="1840">
                  <c:v>4841.8540983606563</c:v>
                </c:pt>
                <c:pt idx="1841">
                  <c:v>4777.7377049180341</c:v>
                </c:pt>
                <c:pt idx="1842">
                  <c:v>4715.2213114754095</c:v>
                </c:pt>
                <c:pt idx="1843">
                  <c:v>4653.1262295081979</c:v>
                </c:pt>
                <c:pt idx="1844">
                  <c:v>4593.4229508196731</c:v>
                </c:pt>
                <c:pt idx="1845">
                  <c:v>4536.5245901639364</c:v>
                </c:pt>
                <c:pt idx="1846">
                  <c:v>4484.1409836065586</c:v>
                </c:pt>
                <c:pt idx="1847">
                  <c:v>4437.683606557378</c:v>
                </c:pt>
                <c:pt idx="1848">
                  <c:v>4397.926229508198</c:v>
                </c:pt>
                <c:pt idx="1849">
                  <c:v>4365.8327868852466</c:v>
                </c:pt>
                <c:pt idx="1850">
                  <c:v>4339.5688524590169</c:v>
                </c:pt>
                <c:pt idx="1851">
                  <c:v>4320.6409836065577</c:v>
                </c:pt>
                <c:pt idx="1852">
                  <c:v>4306.0213114754106</c:v>
                </c:pt>
                <c:pt idx="1853">
                  <c:v>4294.2918032786893</c:v>
                </c:pt>
                <c:pt idx="1854">
                  <c:v>4284.5754098360658</c:v>
                </c:pt>
                <c:pt idx="1855">
                  <c:v>4274.9163934426242</c:v>
                </c:pt>
                <c:pt idx="1856">
                  <c:v>4263.0442622950823</c:v>
                </c:pt>
                <c:pt idx="1857">
                  <c:v>4248.4688524590174</c:v>
                </c:pt>
                <c:pt idx="1858">
                  <c:v>4228.7639344262298</c:v>
                </c:pt>
                <c:pt idx="1859">
                  <c:v>4205.0508196721312</c:v>
                </c:pt>
                <c:pt idx="1860">
                  <c:v>4180.2196721311475</c:v>
                </c:pt>
                <c:pt idx="1861">
                  <c:v>4157.1540983606556</c:v>
                </c:pt>
                <c:pt idx="1862">
                  <c:v>4137.6786885245901</c:v>
                </c:pt>
                <c:pt idx="1863">
                  <c:v>4122.4868852459012</c:v>
                </c:pt>
                <c:pt idx="1864">
                  <c:v>4112.2967213114753</c:v>
                </c:pt>
                <c:pt idx="1865">
                  <c:v>4109.1180327868851</c:v>
                </c:pt>
                <c:pt idx="1866">
                  <c:v>4113.6573770491805</c:v>
                </c:pt>
                <c:pt idx="1867">
                  <c:v>4125.9721311475405</c:v>
                </c:pt>
                <c:pt idx="1868">
                  <c:v>4147.629508196721</c:v>
                </c:pt>
                <c:pt idx="1869">
                  <c:v>4177.3180327868849</c:v>
                </c:pt>
                <c:pt idx="1870">
                  <c:v>4213.2639344262298</c:v>
                </c:pt>
                <c:pt idx="1871">
                  <c:v>4257.6098360655733</c:v>
                </c:pt>
                <c:pt idx="1872">
                  <c:v>4314.3590163934423</c:v>
                </c:pt>
                <c:pt idx="1873">
                  <c:v>4381.9639344262296</c:v>
                </c:pt>
                <c:pt idx="1874">
                  <c:v>4457.3655737704912</c:v>
                </c:pt>
                <c:pt idx="1875">
                  <c:v>4539.3950819672127</c:v>
                </c:pt>
                <c:pt idx="1876">
                  <c:v>4629.1409836065559</c:v>
                </c:pt>
                <c:pt idx="1877">
                  <c:v>4725.6770491803263</c:v>
                </c:pt>
                <c:pt idx="1878">
                  <c:v>4822.6540983606556</c:v>
                </c:pt>
                <c:pt idx="1879">
                  <c:v>4914.6639344262285</c:v>
                </c:pt>
                <c:pt idx="1880">
                  <c:v>4995.3344262295077</c:v>
                </c:pt>
                <c:pt idx="1881">
                  <c:v>5055.4901639344253</c:v>
                </c:pt>
                <c:pt idx="1882">
                  <c:v>5099.4229508196722</c:v>
                </c:pt>
                <c:pt idx="1883">
                  <c:v>5126.624590163935</c:v>
                </c:pt>
                <c:pt idx="1884">
                  <c:v>5134.3442622950815</c:v>
                </c:pt>
                <c:pt idx="1885">
                  <c:v>5122.4655737704925</c:v>
                </c:pt>
                <c:pt idx="1886">
                  <c:v>5092.7213114754095</c:v>
                </c:pt>
                <c:pt idx="1887">
                  <c:v>5049.4524590163928</c:v>
                </c:pt>
                <c:pt idx="1888">
                  <c:v>4998.8459016393435</c:v>
                </c:pt>
                <c:pt idx="1889">
                  <c:v>4940.7737704918027</c:v>
                </c:pt>
                <c:pt idx="1890">
                  <c:v>4880.2967213114762</c:v>
                </c:pt>
                <c:pt idx="1891">
                  <c:v>4818.4836065573772</c:v>
                </c:pt>
                <c:pt idx="1892">
                  <c:v>4753.4819672131161</c:v>
                </c:pt>
                <c:pt idx="1893">
                  <c:v>4690.0311475409853</c:v>
                </c:pt>
                <c:pt idx="1894">
                  <c:v>4627.2688524590176</c:v>
                </c:pt>
                <c:pt idx="1895">
                  <c:v>4564.8803278688547</c:v>
                </c:pt>
                <c:pt idx="1896">
                  <c:v>4504.5786885245916</c:v>
                </c:pt>
                <c:pt idx="1897">
                  <c:v>4446.7147540983624</c:v>
                </c:pt>
                <c:pt idx="1898">
                  <c:v>4393.2163934426253</c:v>
                </c:pt>
                <c:pt idx="1899">
                  <c:v>4345.5475409836081</c:v>
                </c:pt>
                <c:pt idx="1900">
                  <c:v>4304.0819672131165</c:v>
                </c:pt>
                <c:pt idx="1901">
                  <c:v>4271.2147540983615</c:v>
                </c:pt>
                <c:pt idx="1902">
                  <c:v>4246.3918032786896</c:v>
                </c:pt>
                <c:pt idx="1903">
                  <c:v>4227.118032786886</c:v>
                </c:pt>
                <c:pt idx="1904">
                  <c:v>4213.30655737705</c:v>
                </c:pt>
                <c:pt idx="1905">
                  <c:v>4203.0672131147548</c:v>
                </c:pt>
                <c:pt idx="1906">
                  <c:v>4194.3000000000011</c:v>
                </c:pt>
                <c:pt idx="1907">
                  <c:v>4186.3967213114756</c:v>
                </c:pt>
                <c:pt idx="1908">
                  <c:v>4176.8295081967217</c:v>
                </c:pt>
                <c:pt idx="1909">
                  <c:v>4164.1278688524599</c:v>
                </c:pt>
                <c:pt idx="1910">
                  <c:v>4147.2098360655737</c:v>
                </c:pt>
                <c:pt idx="1911">
                  <c:v>4125.2819672131145</c:v>
                </c:pt>
                <c:pt idx="1912">
                  <c:v>4101.3819672131149</c:v>
                </c:pt>
                <c:pt idx="1913">
                  <c:v>4078.462295081968</c:v>
                </c:pt>
                <c:pt idx="1914">
                  <c:v>4057.9442622950819</c:v>
                </c:pt>
                <c:pt idx="1915">
                  <c:v>4041.1950819672134</c:v>
                </c:pt>
                <c:pt idx="1916">
                  <c:v>4029.0049180327874</c:v>
                </c:pt>
                <c:pt idx="1917">
                  <c:v>4022.9278688524591</c:v>
                </c:pt>
                <c:pt idx="1918">
                  <c:v>4024.0655737704924</c:v>
                </c:pt>
                <c:pt idx="1919">
                  <c:v>4033.3377049180335</c:v>
                </c:pt>
                <c:pt idx="1920">
                  <c:v>4051.1311475409834</c:v>
                </c:pt>
                <c:pt idx="1921">
                  <c:v>4077.0114754098363</c:v>
                </c:pt>
                <c:pt idx="1922">
                  <c:v>4109.1426229508197</c:v>
                </c:pt>
                <c:pt idx="1923">
                  <c:v>4149.4557377049186</c:v>
                </c:pt>
                <c:pt idx="1924">
                  <c:v>4202.3377049180326</c:v>
                </c:pt>
                <c:pt idx="1925">
                  <c:v>4266.250819672131</c:v>
                </c:pt>
                <c:pt idx="1926">
                  <c:v>4338.6540983606565</c:v>
                </c:pt>
                <c:pt idx="1927">
                  <c:v>4418.9622950819676</c:v>
                </c:pt>
                <c:pt idx="1928">
                  <c:v>4507.8540983606563</c:v>
                </c:pt>
                <c:pt idx="1929">
                  <c:v>4603.7803278688534</c:v>
                </c:pt>
                <c:pt idx="1930">
                  <c:v>4702.2032786885247</c:v>
                </c:pt>
                <c:pt idx="1931">
                  <c:v>4796.822950819671</c:v>
                </c:pt>
                <c:pt idx="1932">
                  <c:v>4881.9213114754093</c:v>
                </c:pt>
                <c:pt idx="1933">
                  <c:v>4947.7049180327858</c:v>
                </c:pt>
                <c:pt idx="1934">
                  <c:v>4995.9196721311473</c:v>
                </c:pt>
                <c:pt idx="1935">
                  <c:v>5026.2491803278681</c:v>
                </c:pt>
                <c:pt idx="1936">
                  <c:v>5039.0950819672125</c:v>
                </c:pt>
                <c:pt idx="1937">
                  <c:v>5033.0754098360658</c:v>
                </c:pt>
                <c:pt idx="1938">
                  <c:v>5007.6049180327864</c:v>
                </c:pt>
                <c:pt idx="1939">
                  <c:v>4967.6688524590163</c:v>
                </c:pt>
                <c:pt idx="1940">
                  <c:v>4918.6573770491796</c:v>
                </c:pt>
                <c:pt idx="1941">
                  <c:v>4861.7459016393441</c:v>
                </c:pt>
                <c:pt idx="1942">
                  <c:v>4803.4688524590156</c:v>
                </c:pt>
                <c:pt idx="1943">
                  <c:v>4742.1655737704914</c:v>
                </c:pt>
                <c:pt idx="1944">
                  <c:v>4678.5950819672116</c:v>
                </c:pt>
                <c:pt idx="1945">
                  <c:v>4614.5344262295075</c:v>
                </c:pt>
                <c:pt idx="1946">
                  <c:v>4551.9672131147536</c:v>
                </c:pt>
                <c:pt idx="1947">
                  <c:v>4489.6721311475403</c:v>
                </c:pt>
                <c:pt idx="1948">
                  <c:v>4429.7278688524593</c:v>
                </c:pt>
                <c:pt idx="1949">
                  <c:v>4372.0868852459016</c:v>
                </c:pt>
                <c:pt idx="1950">
                  <c:v>4318.7081967213117</c:v>
                </c:pt>
                <c:pt idx="1951">
                  <c:v>4270.5229508196726</c:v>
                </c:pt>
                <c:pt idx="1952">
                  <c:v>4227.9442622950819</c:v>
                </c:pt>
                <c:pt idx="1953">
                  <c:v>4194.8360655737706</c:v>
                </c:pt>
                <c:pt idx="1954">
                  <c:v>4169.7754098360656</c:v>
                </c:pt>
                <c:pt idx="1955">
                  <c:v>4150.2590163934428</c:v>
                </c:pt>
                <c:pt idx="1956">
                  <c:v>4136.4016393442625</c:v>
                </c:pt>
                <c:pt idx="1957">
                  <c:v>4125.8540983606563</c:v>
                </c:pt>
                <c:pt idx="1958">
                  <c:v>4117.0819672131156</c:v>
                </c:pt>
                <c:pt idx="1959">
                  <c:v>4108.872131147541</c:v>
                </c:pt>
                <c:pt idx="1960">
                  <c:v>4099.0180327868857</c:v>
                </c:pt>
                <c:pt idx="1961">
                  <c:v>4086.0688524590169</c:v>
                </c:pt>
                <c:pt idx="1962">
                  <c:v>4068.6065573770497</c:v>
                </c:pt>
                <c:pt idx="1963">
                  <c:v>4046.5508196721316</c:v>
                </c:pt>
                <c:pt idx="1964">
                  <c:v>4022.3213114754099</c:v>
                </c:pt>
                <c:pt idx="1965">
                  <c:v>3998.9803278688528</c:v>
                </c:pt>
                <c:pt idx="1966">
                  <c:v>3977.2672131147547</c:v>
                </c:pt>
                <c:pt idx="1967">
                  <c:v>3958.4868852459017</c:v>
                </c:pt>
                <c:pt idx="1968">
                  <c:v>3943.6508196721315</c:v>
                </c:pt>
                <c:pt idx="1969">
                  <c:v>3934.4590163934431</c:v>
                </c:pt>
                <c:pt idx="1970">
                  <c:v>3932.7901639344263</c:v>
                </c:pt>
                <c:pt idx="1971">
                  <c:v>3938.0590163934426</c:v>
                </c:pt>
                <c:pt idx="1972">
                  <c:v>3951.873770491803</c:v>
                </c:pt>
                <c:pt idx="1973">
                  <c:v>3973.5278688524586</c:v>
                </c:pt>
                <c:pt idx="1974">
                  <c:v>4002.1737704918028</c:v>
                </c:pt>
                <c:pt idx="1975">
                  <c:v>4038.6032786885244</c:v>
                </c:pt>
                <c:pt idx="1976">
                  <c:v>4087.1590163934425</c:v>
                </c:pt>
                <c:pt idx="1977">
                  <c:v>4147.1639344262294</c:v>
                </c:pt>
                <c:pt idx="1978">
                  <c:v>4216.4147540983604</c:v>
                </c:pt>
                <c:pt idx="1979">
                  <c:v>4294.9590163934417</c:v>
                </c:pt>
                <c:pt idx="1980">
                  <c:v>4381.9950819672122</c:v>
                </c:pt>
                <c:pt idx="1981">
                  <c:v>4478.1737704918023</c:v>
                </c:pt>
                <c:pt idx="1982">
                  <c:v>4579.1131147540982</c:v>
                </c:pt>
                <c:pt idx="1983">
                  <c:v>4676.6688524590154</c:v>
                </c:pt>
                <c:pt idx="1984">
                  <c:v>4764.8180327868849</c:v>
                </c:pt>
                <c:pt idx="1985">
                  <c:v>4836.5163934426218</c:v>
                </c:pt>
                <c:pt idx="1986">
                  <c:v>4890.1803278688521</c:v>
                </c:pt>
                <c:pt idx="1987">
                  <c:v>4925.1475409836057</c:v>
                </c:pt>
                <c:pt idx="1988">
                  <c:v>4942.9524590163928</c:v>
                </c:pt>
                <c:pt idx="1989">
                  <c:v>4940.3262295081959</c:v>
                </c:pt>
                <c:pt idx="1990">
                  <c:v>4917.12131147541</c:v>
                </c:pt>
                <c:pt idx="1991">
                  <c:v>4878.1459016393446</c:v>
                </c:pt>
                <c:pt idx="1992">
                  <c:v>4829.1327868852459</c:v>
                </c:pt>
                <c:pt idx="1993">
                  <c:v>4771.9754098360645</c:v>
                </c:pt>
                <c:pt idx="1994">
                  <c:v>4713.0163934426218</c:v>
                </c:pt>
                <c:pt idx="1995">
                  <c:v>4650.4491803278688</c:v>
                </c:pt>
                <c:pt idx="1996">
                  <c:v>4586.9540983606557</c:v>
                </c:pt>
                <c:pt idx="1997">
                  <c:v>4523.370491803279</c:v>
                </c:pt>
                <c:pt idx="1998">
                  <c:v>4460.5688524590169</c:v>
                </c:pt>
                <c:pt idx="1999">
                  <c:v>4397.6147540983602</c:v>
                </c:pt>
                <c:pt idx="2000">
                  <c:v>4336.4049180327866</c:v>
                </c:pt>
                <c:pt idx="2001">
                  <c:v>4277.1442622950826</c:v>
                </c:pt>
                <c:pt idx="2002">
                  <c:v>4222.2737704918036</c:v>
                </c:pt>
                <c:pt idx="2003">
                  <c:v>4172.3180327868859</c:v>
                </c:pt>
                <c:pt idx="2004">
                  <c:v>4128.5327868852464</c:v>
                </c:pt>
                <c:pt idx="2005">
                  <c:v>4094.5147540983612</c:v>
                </c:pt>
                <c:pt idx="2006">
                  <c:v>4068.5131147540992</c:v>
                </c:pt>
                <c:pt idx="2007">
                  <c:v>4047.8491803278694</c:v>
                </c:pt>
                <c:pt idx="2008">
                  <c:v>4033.9540983606562</c:v>
                </c:pt>
                <c:pt idx="2009">
                  <c:v>4022.6311475409839</c:v>
                </c:pt>
                <c:pt idx="2010">
                  <c:v>4013.3590163934432</c:v>
                </c:pt>
                <c:pt idx="2011">
                  <c:v>4005.1229508196725</c:v>
                </c:pt>
                <c:pt idx="2012">
                  <c:v>3995.0737704918038</c:v>
                </c:pt>
                <c:pt idx="2013">
                  <c:v>3982.9196721311482</c:v>
                </c:pt>
                <c:pt idx="2014">
                  <c:v>3966.3344262295086</c:v>
                </c:pt>
                <c:pt idx="2015">
                  <c:v>3943.8196721311479</c:v>
                </c:pt>
                <c:pt idx="2016">
                  <c:v>3919.8344262295086</c:v>
                </c:pt>
                <c:pt idx="2017">
                  <c:v>3896.1311475409839</c:v>
                </c:pt>
                <c:pt idx="2018">
                  <c:v>3873.6262295081974</c:v>
                </c:pt>
                <c:pt idx="2019">
                  <c:v>3854.1196721311485</c:v>
                </c:pt>
                <c:pt idx="2020">
                  <c:v>3838.8622950819677</c:v>
                </c:pt>
                <c:pt idx="2021">
                  <c:v>3828.6327868852468</c:v>
                </c:pt>
                <c:pt idx="2022">
                  <c:v>3825.3852459016402</c:v>
                </c:pt>
                <c:pt idx="2023">
                  <c:v>3829.1377049180337</c:v>
                </c:pt>
                <c:pt idx="2024">
                  <c:v>3840.8901639344267</c:v>
                </c:pt>
                <c:pt idx="2025">
                  <c:v>3859.7065573770496</c:v>
                </c:pt>
                <c:pt idx="2026">
                  <c:v>3885.2573770491804</c:v>
                </c:pt>
                <c:pt idx="2027">
                  <c:v>3918.3344262295086</c:v>
                </c:pt>
                <c:pt idx="2028">
                  <c:v>3962.4426229508204</c:v>
                </c:pt>
                <c:pt idx="2029">
                  <c:v>4019.7377049180332</c:v>
                </c:pt>
                <c:pt idx="2030">
                  <c:v>4086.5442622950823</c:v>
                </c:pt>
                <c:pt idx="2031">
                  <c:v>4160.7983606557382</c:v>
                </c:pt>
                <c:pt idx="2032">
                  <c:v>4245.1131147540982</c:v>
                </c:pt>
                <c:pt idx="2033">
                  <c:v>4338.6081967213113</c:v>
                </c:pt>
                <c:pt idx="2034">
                  <c:v>4438.3327868852466</c:v>
                </c:pt>
                <c:pt idx="2035">
                  <c:v>4539.5163934426228</c:v>
                </c:pt>
                <c:pt idx="2036">
                  <c:v>4631.8672131147541</c:v>
                </c:pt>
                <c:pt idx="2037">
                  <c:v>4709.062295081967</c:v>
                </c:pt>
                <c:pt idx="2038">
                  <c:v>4768.6344262295079</c:v>
                </c:pt>
                <c:pt idx="2039">
                  <c:v>4810.0213114754097</c:v>
                </c:pt>
                <c:pt idx="2040">
                  <c:v>4833.5245901639346</c:v>
                </c:pt>
                <c:pt idx="2041">
                  <c:v>4836.9557377049177</c:v>
                </c:pt>
                <c:pt idx="2042">
                  <c:v>4819.0032786885249</c:v>
                </c:pt>
                <c:pt idx="2043">
                  <c:v>4783.2770491803294</c:v>
                </c:pt>
                <c:pt idx="2044">
                  <c:v>4737.0049180327887</c:v>
                </c:pt>
                <c:pt idx="2045">
                  <c:v>4682.0737704918047</c:v>
                </c:pt>
                <c:pt idx="2046">
                  <c:v>4623.0639344262299</c:v>
                </c:pt>
                <c:pt idx="2047">
                  <c:v>4561.6065573770493</c:v>
                </c:pt>
                <c:pt idx="2048">
                  <c:v>4499.6688524590172</c:v>
                </c:pt>
                <c:pt idx="2049">
                  <c:v>4436.4639344262305</c:v>
                </c:pt>
                <c:pt idx="2050">
                  <c:v>4373.6983606557387</c:v>
                </c:pt>
                <c:pt idx="2051">
                  <c:v>4313.4540983606557</c:v>
                </c:pt>
                <c:pt idx="2052">
                  <c:v>4254.7950819672133</c:v>
                </c:pt>
                <c:pt idx="2053">
                  <c:v>4197.7</c:v>
                </c:pt>
                <c:pt idx="2054">
                  <c:v>4144.4819672131143</c:v>
                </c:pt>
                <c:pt idx="2055">
                  <c:v>4096.1770491803272</c:v>
                </c:pt>
                <c:pt idx="2056">
                  <c:v>4055.6950819672124</c:v>
                </c:pt>
                <c:pt idx="2057">
                  <c:v>4023.4032786885241</c:v>
                </c:pt>
                <c:pt idx="2058">
                  <c:v>3999.7081967213117</c:v>
                </c:pt>
                <c:pt idx="2059">
                  <c:v>3981.2934426229508</c:v>
                </c:pt>
                <c:pt idx="2060">
                  <c:v>3969.619672131148</c:v>
                </c:pt>
                <c:pt idx="2061">
                  <c:v>3962.2540983606564</c:v>
                </c:pt>
                <c:pt idx="2062">
                  <c:v>3957.5442622950827</c:v>
                </c:pt>
                <c:pt idx="2063">
                  <c:v>3953.9114754098368</c:v>
                </c:pt>
                <c:pt idx="2064">
                  <c:v>3949.1901639344269</c:v>
                </c:pt>
                <c:pt idx="2065">
                  <c:v>3942.1016393442628</c:v>
                </c:pt>
                <c:pt idx="2066">
                  <c:v>3929.088524590165</c:v>
                </c:pt>
                <c:pt idx="2067">
                  <c:v>3911.4803278688532</c:v>
                </c:pt>
                <c:pt idx="2068">
                  <c:v>3891.5327868852469</c:v>
                </c:pt>
                <c:pt idx="2069">
                  <c:v>3871.4721311475419</c:v>
                </c:pt>
                <c:pt idx="2070">
                  <c:v>3854.711475409837</c:v>
                </c:pt>
                <c:pt idx="2071">
                  <c:v>3841.493442622952</c:v>
                </c:pt>
                <c:pt idx="2072">
                  <c:v>3832.2868852459028</c:v>
                </c:pt>
                <c:pt idx="2073">
                  <c:v>3827.4770491803283</c:v>
                </c:pt>
                <c:pt idx="2074">
                  <c:v>3828.367213114755</c:v>
                </c:pt>
                <c:pt idx="2075">
                  <c:v>3834.7180327868855</c:v>
                </c:pt>
                <c:pt idx="2076">
                  <c:v>3847.588524590165</c:v>
                </c:pt>
                <c:pt idx="2077">
                  <c:v>3865.1885245901649</c:v>
                </c:pt>
                <c:pt idx="2078">
                  <c:v>3888.2950819672142</c:v>
                </c:pt>
                <c:pt idx="2079">
                  <c:v>3917.4311475409845</c:v>
                </c:pt>
                <c:pt idx="2080">
                  <c:v>3956.4672131147549</c:v>
                </c:pt>
                <c:pt idx="2081">
                  <c:v>4007.5475409836076</c:v>
                </c:pt>
                <c:pt idx="2082">
                  <c:v>4069.5393442622963</c:v>
                </c:pt>
                <c:pt idx="2083">
                  <c:v>4139.7737704918045</c:v>
                </c:pt>
                <c:pt idx="2084">
                  <c:v>4219.6639344262303</c:v>
                </c:pt>
                <c:pt idx="2085">
                  <c:v>4309.1114754098371</c:v>
                </c:pt>
                <c:pt idx="2086">
                  <c:v>4406.862295081969</c:v>
                </c:pt>
                <c:pt idx="2087">
                  <c:v>4508.3262295081968</c:v>
                </c:pt>
                <c:pt idx="2088">
                  <c:v>4604.4311475409841</c:v>
                </c:pt>
                <c:pt idx="2089">
                  <c:v>4688.5459016393443</c:v>
                </c:pt>
                <c:pt idx="2090">
                  <c:v>4753.3885245901638</c:v>
                </c:pt>
                <c:pt idx="2091">
                  <c:v>4801.2049180327876</c:v>
                </c:pt>
                <c:pt idx="2092">
                  <c:v>4832.2229508196733</c:v>
                </c:pt>
                <c:pt idx="2093">
                  <c:v>4842.7786885245923</c:v>
                </c:pt>
                <c:pt idx="2094">
                  <c:v>4832.675409836068</c:v>
                </c:pt>
                <c:pt idx="2095">
                  <c:v>4803.9344262295099</c:v>
                </c:pt>
                <c:pt idx="2096">
                  <c:v>4761.0901639344274</c:v>
                </c:pt>
                <c:pt idx="2097">
                  <c:v>4712.622950819672</c:v>
                </c:pt>
                <c:pt idx="2098">
                  <c:v>4659.6803278688521</c:v>
                </c:pt>
                <c:pt idx="2099">
                  <c:v>4605.6606557377045</c:v>
                </c:pt>
                <c:pt idx="2100">
                  <c:v>4552.8032786885242</c:v>
                </c:pt>
                <c:pt idx="2101">
                  <c:v>4498.6147540983593</c:v>
                </c:pt>
                <c:pt idx="2102">
                  <c:v>4448.0311475409826</c:v>
                </c:pt>
                <c:pt idx="2103">
                  <c:v>4398.4655737704916</c:v>
                </c:pt>
                <c:pt idx="2104">
                  <c:v>4349.2409836065563</c:v>
                </c:pt>
                <c:pt idx="2105">
                  <c:v>4302.4885245901642</c:v>
                </c:pt>
                <c:pt idx="2106">
                  <c:v>4259.8360655737697</c:v>
                </c:pt>
                <c:pt idx="2107">
                  <c:v>4222.2393442622952</c:v>
                </c:pt>
                <c:pt idx="2108">
                  <c:v>4193.7311475409833</c:v>
                </c:pt>
                <c:pt idx="2109">
                  <c:v>4173.4721311475414</c:v>
                </c:pt>
                <c:pt idx="2110">
                  <c:v>4160.4885245901642</c:v>
                </c:pt>
                <c:pt idx="2111">
                  <c:v>4154.6131147540991</c:v>
                </c:pt>
                <c:pt idx="2112">
                  <c:v>4153.6967213114758</c:v>
                </c:pt>
                <c:pt idx="2113">
                  <c:v>4158.6836065573771</c:v>
                </c:pt>
                <c:pt idx="2114">
                  <c:v>4168.3163934426229</c:v>
                </c:pt>
                <c:pt idx="2115">
                  <c:v>4180.5475409836072</c:v>
                </c:pt>
                <c:pt idx="2116">
                  <c:v>4193.2918032786883</c:v>
                </c:pt>
                <c:pt idx="2117">
                  <c:v>4203.686885245902</c:v>
                </c:pt>
                <c:pt idx="2118">
                  <c:v>4209.2147540983606</c:v>
                </c:pt>
                <c:pt idx="2119">
                  <c:v>4208.8672131147541</c:v>
                </c:pt>
                <c:pt idx="2120">
                  <c:v>4206.3688524590161</c:v>
                </c:pt>
                <c:pt idx="2121">
                  <c:v>4204.9213114754093</c:v>
                </c:pt>
                <c:pt idx="2122">
                  <c:v>4206.2901639344263</c:v>
                </c:pt>
                <c:pt idx="2123">
                  <c:v>4211.691803278688</c:v>
                </c:pt>
                <c:pt idx="2124">
                  <c:v>4222.9081967213115</c:v>
                </c:pt>
                <c:pt idx="2125">
                  <c:v>4239.7344262295082</c:v>
                </c:pt>
                <c:pt idx="2126">
                  <c:v>4261.9737704918025</c:v>
                </c:pt>
                <c:pt idx="2127">
                  <c:v>4289.8852459016389</c:v>
                </c:pt>
                <c:pt idx="2128">
                  <c:v>4322.1819672131141</c:v>
                </c:pt>
                <c:pt idx="2129">
                  <c:v>4358.822950819671</c:v>
                </c:pt>
                <c:pt idx="2130">
                  <c:v>4397.5999999999985</c:v>
                </c:pt>
                <c:pt idx="2131">
                  <c:v>4437.5360655737695</c:v>
                </c:pt>
                <c:pt idx="2132">
                  <c:v>4479.1868852459011</c:v>
                </c:pt>
                <c:pt idx="2133">
                  <c:v>4525.2803278688525</c:v>
                </c:pt>
                <c:pt idx="2134">
                  <c:v>4578.9590163934417</c:v>
                </c:pt>
                <c:pt idx="2135">
                  <c:v>4641.1032786885244</c:v>
                </c:pt>
                <c:pt idx="2136">
                  <c:v>4714.126229508196</c:v>
                </c:pt>
                <c:pt idx="2137">
                  <c:v>4798.6147540983593</c:v>
                </c:pt>
                <c:pt idx="2138">
                  <c:v>4894.6475409836057</c:v>
                </c:pt>
                <c:pt idx="2139">
                  <c:v>4996.9852459016392</c:v>
                </c:pt>
                <c:pt idx="2140">
                  <c:v>5097.5262295081966</c:v>
                </c:pt>
                <c:pt idx="2141">
                  <c:v>5189.2606557377039</c:v>
                </c:pt>
                <c:pt idx="2142">
                  <c:v>5263.8180327868849</c:v>
                </c:pt>
                <c:pt idx="2143">
                  <c:v>5320.4131147540975</c:v>
                </c:pt>
                <c:pt idx="2144">
                  <c:v>5362.1999999999989</c:v>
                </c:pt>
                <c:pt idx="2145">
                  <c:v>5383.7426229508183</c:v>
                </c:pt>
                <c:pt idx="2146">
                  <c:v>5385.8573770491794</c:v>
                </c:pt>
                <c:pt idx="2147">
                  <c:v>5368.4983606557362</c:v>
                </c:pt>
                <c:pt idx="2148">
                  <c:v>5337.6196721311453</c:v>
                </c:pt>
                <c:pt idx="2149">
                  <c:v>5298.1344262295061</c:v>
                </c:pt>
                <c:pt idx="2150">
                  <c:v>5253.1967213114749</c:v>
                </c:pt>
                <c:pt idx="2151">
                  <c:v>5208.9983606557362</c:v>
                </c:pt>
                <c:pt idx="2152">
                  <c:v>5165.631147540983</c:v>
                </c:pt>
                <c:pt idx="2153">
                  <c:v>5125.3836065573769</c:v>
                </c:pt>
                <c:pt idx="2154">
                  <c:v>5090.7704918032787</c:v>
                </c:pt>
                <c:pt idx="2155">
                  <c:v>5060.0573770491819</c:v>
                </c:pt>
                <c:pt idx="2156">
                  <c:v>5030.6590163934434</c:v>
                </c:pt>
                <c:pt idx="2157">
                  <c:v>5006.3573770491812</c:v>
                </c:pt>
                <c:pt idx="2158">
                  <c:v>4985.9540983606557</c:v>
                </c:pt>
                <c:pt idx="2159">
                  <c:v>4971.1508196721325</c:v>
                </c:pt>
                <c:pt idx="2160">
                  <c:v>4962.688524590164</c:v>
                </c:pt>
                <c:pt idx="2161">
                  <c:v>4960.7508196721301</c:v>
                </c:pt>
                <c:pt idx="2162">
                  <c:v>4965.1393442622939</c:v>
                </c:pt>
                <c:pt idx="2163">
                  <c:v>4973.3983606557358</c:v>
                </c:pt>
                <c:pt idx="2164">
                  <c:v>4987.826229508195</c:v>
                </c:pt>
                <c:pt idx="2165">
                  <c:v>5007.8032786885224</c:v>
                </c:pt>
                <c:pt idx="2166">
                  <c:v>5032.5442622950804</c:v>
                </c:pt>
                <c:pt idx="2167">
                  <c:v>5059.3967213114747</c:v>
                </c:pt>
                <c:pt idx="2168">
                  <c:v>5086.688524590164</c:v>
                </c:pt>
                <c:pt idx="2169">
                  <c:v>5107.9491803278679</c:v>
                </c:pt>
                <c:pt idx="2170">
                  <c:v>5123.8688524590152</c:v>
                </c:pt>
                <c:pt idx="2171">
                  <c:v>5134.6459016393437</c:v>
                </c:pt>
                <c:pt idx="2172">
                  <c:v>5142.8934426229507</c:v>
                </c:pt>
                <c:pt idx="2173">
                  <c:v>5151.5819672131147</c:v>
                </c:pt>
                <c:pt idx="2174">
                  <c:v>5162.9213114754102</c:v>
                </c:pt>
                <c:pt idx="2175">
                  <c:v>5179.2278688524593</c:v>
                </c:pt>
                <c:pt idx="2176">
                  <c:v>5200.4803278688532</c:v>
                </c:pt>
                <c:pt idx="2177">
                  <c:v>5227.7311475409842</c:v>
                </c:pt>
                <c:pt idx="2178">
                  <c:v>5260.2360655737712</c:v>
                </c:pt>
                <c:pt idx="2179">
                  <c:v>5299.2180327868864</c:v>
                </c:pt>
                <c:pt idx="2180">
                  <c:v>5344.3573770491803</c:v>
                </c:pt>
                <c:pt idx="2181">
                  <c:v>5394.1786885245901</c:v>
                </c:pt>
                <c:pt idx="2182">
                  <c:v>5444.7377049180332</c:v>
                </c:pt>
                <c:pt idx="2183">
                  <c:v>5494.0836065573776</c:v>
                </c:pt>
                <c:pt idx="2184">
                  <c:v>5541.9655737704916</c:v>
                </c:pt>
                <c:pt idx="2185">
                  <c:v>5586.7704918032787</c:v>
                </c:pt>
                <c:pt idx="2186">
                  <c:v>5629.1081967213113</c:v>
                </c:pt>
                <c:pt idx="2187">
                  <c:v>5669.6950819672129</c:v>
                </c:pt>
                <c:pt idx="2188">
                  <c:v>5714.1836065573752</c:v>
                </c:pt>
                <c:pt idx="2189">
                  <c:v>5768.4803278688514</c:v>
                </c:pt>
                <c:pt idx="2190">
                  <c:v>5835.4770491803256</c:v>
                </c:pt>
                <c:pt idx="2191">
                  <c:v>5914.1229508196702</c:v>
                </c:pt>
                <c:pt idx="2192">
                  <c:v>5995.6573770491777</c:v>
                </c:pt>
                <c:pt idx="2193">
                  <c:v>6075.9836065573745</c:v>
                </c:pt>
                <c:pt idx="2194">
                  <c:v>6148.1622950819647</c:v>
                </c:pt>
                <c:pt idx="2195">
                  <c:v>6207.3081967213084</c:v>
                </c:pt>
                <c:pt idx="2196">
                  <c:v>6250.4131147540957</c:v>
                </c:pt>
                <c:pt idx="2197">
                  <c:v>6275.4147540983586</c:v>
                </c:pt>
                <c:pt idx="2198">
                  <c:v>6281.0573770491783</c:v>
                </c:pt>
                <c:pt idx="2199">
                  <c:v>6267.0540983606525</c:v>
                </c:pt>
                <c:pt idx="2200">
                  <c:v>6236.329508196719</c:v>
                </c:pt>
                <c:pt idx="2201">
                  <c:v>6198.2327868852435</c:v>
                </c:pt>
                <c:pt idx="2202">
                  <c:v>6154.449180327867</c:v>
                </c:pt>
                <c:pt idx="2203">
                  <c:v>6110.1459016393428</c:v>
                </c:pt>
                <c:pt idx="2204">
                  <c:v>6066.3672131147523</c:v>
                </c:pt>
                <c:pt idx="2205">
                  <c:v>6023.6131147540964</c:v>
                </c:pt>
                <c:pt idx="2206">
                  <c:v>5986.9622950819667</c:v>
                </c:pt>
                <c:pt idx="2207">
                  <c:v>5954.3081967213111</c:v>
                </c:pt>
                <c:pt idx="2208">
                  <c:v>5926.6426229508197</c:v>
                </c:pt>
                <c:pt idx="2209">
                  <c:v>5899.1327868852468</c:v>
                </c:pt>
                <c:pt idx="2210">
                  <c:v>5876.436065573771</c:v>
                </c:pt>
                <c:pt idx="2211">
                  <c:v>5859.8967213114765</c:v>
                </c:pt>
                <c:pt idx="2212">
                  <c:v>5847.7852459016394</c:v>
                </c:pt>
                <c:pt idx="2213">
                  <c:v>5839.8934426229507</c:v>
                </c:pt>
                <c:pt idx="2214">
                  <c:v>5835.6508196721315</c:v>
                </c:pt>
                <c:pt idx="2215">
                  <c:v>5832.0967213114754</c:v>
                </c:pt>
                <c:pt idx="2216">
                  <c:v>5830.2016393442627</c:v>
                </c:pt>
                <c:pt idx="2217">
                  <c:v>5833.4114754098364</c:v>
                </c:pt>
                <c:pt idx="2218">
                  <c:v>5837.559016393443</c:v>
                </c:pt>
                <c:pt idx="2219">
                  <c:v>5843.809836065574</c:v>
                </c:pt>
                <c:pt idx="2220">
                  <c:v>5849.5377049180333</c:v>
                </c:pt>
                <c:pt idx="2221">
                  <c:v>5851.8655737704921</c:v>
                </c:pt>
                <c:pt idx="2222">
                  <c:v>5848.8000000000011</c:v>
                </c:pt>
                <c:pt idx="2223">
                  <c:v>5841.8639344262301</c:v>
                </c:pt>
                <c:pt idx="2224">
                  <c:v>5831.808196721312</c:v>
                </c:pt>
                <c:pt idx="2225">
                  <c:v>5821.9491803278679</c:v>
                </c:pt>
                <c:pt idx="2226">
                  <c:v>5816.2409836065572</c:v>
                </c:pt>
                <c:pt idx="2227">
                  <c:v>5816.5098360655738</c:v>
                </c:pt>
                <c:pt idx="2228">
                  <c:v>5824.7901639344254</c:v>
                </c:pt>
                <c:pt idx="2229">
                  <c:v>5840.3049180327853</c:v>
                </c:pt>
                <c:pt idx="2230">
                  <c:v>5864.3934426229507</c:v>
                </c:pt>
                <c:pt idx="2231">
                  <c:v>5896.1737704918032</c:v>
                </c:pt>
                <c:pt idx="2232">
                  <c:v>5934.7606557377039</c:v>
                </c:pt>
                <c:pt idx="2233">
                  <c:v>5978.2065573770487</c:v>
                </c:pt>
                <c:pt idx="2234">
                  <c:v>6023.7262295081964</c:v>
                </c:pt>
                <c:pt idx="2235">
                  <c:v>6066.3196721311479</c:v>
                </c:pt>
                <c:pt idx="2236">
                  <c:v>6105.5016393442629</c:v>
                </c:pt>
                <c:pt idx="2237">
                  <c:v>6140.6590163934434</c:v>
                </c:pt>
                <c:pt idx="2238">
                  <c:v>6169.5803278688536</c:v>
                </c:pt>
                <c:pt idx="2239">
                  <c:v>6193.0868852459016</c:v>
                </c:pt>
                <c:pt idx="2240">
                  <c:v>6212.5491803278701</c:v>
                </c:pt>
                <c:pt idx="2241">
                  <c:v>6233.9016393442635</c:v>
                </c:pt>
                <c:pt idx="2242">
                  <c:v>6262.3065573770491</c:v>
                </c:pt>
                <c:pt idx="2243">
                  <c:v>6301.4508196721308</c:v>
                </c:pt>
                <c:pt idx="2244">
                  <c:v>6349.2885245901643</c:v>
                </c:pt>
                <c:pt idx="2245">
                  <c:v>6399.2852459016394</c:v>
                </c:pt>
                <c:pt idx="2246">
                  <c:v>6449.0344262295084</c:v>
                </c:pt>
                <c:pt idx="2247">
                  <c:v>6494.7737704918036</c:v>
                </c:pt>
                <c:pt idx="2248">
                  <c:v>6534.4606557377047</c:v>
                </c:pt>
                <c:pt idx="2249">
                  <c:v>6563.7081967213117</c:v>
                </c:pt>
                <c:pt idx="2250">
                  <c:v>6576.5180327868848</c:v>
                </c:pt>
                <c:pt idx="2251">
                  <c:v>6568.2950819672133</c:v>
                </c:pt>
                <c:pt idx="2252">
                  <c:v>6542.1803278688521</c:v>
                </c:pt>
                <c:pt idx="2253">
                  <c:v>6507.2524590163939</c:v>
                </c:pt>
                <c:pt idx="2254">
                  <c:v>6467.1540983606556</c:v>
                </c:pt>
                <c:pt idx="2255">
                  <c:v>6427.5327868852455</c:v>
                </c:pt>
                <c:pt idx="2256">
                  <c:v>6388.7770491803285</c:v>
                </c:pt>
                <c:pt idx="2257">
                  <c:v>6352.4032786885246</c:v>
                </c:pt>
                <c:pt idx="2258">
                  <c:v>6318.8360655737706</c:v>
                </c:pt>
                <c:pt idx="2259">
                  <c:v>6288.114754098362</c:v>
                </c:pt>
                <c:pt idx="2260">
                  <c:v>6259.6934426229509</c:v>
                </c:pt>
                <c:pt idx="2261">
                  <c:v>6236.813114754098</c:v>
                </c:pt>
                <c:pt idx="2262">
                  <c:v>6215.9819672131152</c:v>
                </c:pt>
                <c:pt idx="2263">
                  <c:v>6200.7180327868855</c:v>
                </c:pt>
                <c:pt idx="2264">
                  <c:v>6190.9032786885255</c:v>
                </c:pt>
                <c:pt idx="2265">
                  <c:v>6185.7344262295092</c:v>
                </c:pt>
                <c:pt idx="2266">
                  <c:v>6182.6950819672138</c:v>
                </c:pt>
                <c:pt idx="2267">
                  <c:v>6179.5508196721312</c:v>
                </c:pt>
                <c:pt idx="2268">
                  <c:v>6177.4327868852452</c:v>
                </c:pt>
                <c:pt idx="2269">
                  <c:v>6176.0131147540978</c:v>
                </c:pt>
                <c:pt idx="2270">
                  <c:v>6178.0147540983598</c:v>
                </c:pt>
                <c:pt idx="2271">
                  <c:v>6181.7983606557373</c:v>
                </c:pt>
                <c:pt idx="2272">
                  <c:v>6184.2918032786883</c:v>
                </c:pt>
                <c:pt idx="2273">
                  <c:v>6183.1688524590154</c:v>
                </c:pt>
                <c:pt idx="2274">
                  <c:v>6178.4819672131143</c:v>
                </c:pt>
                <c:pt idx="2275">
                  <c:v>6168.3852459016398</c:v>
                </c:pt>
                <c:pt idx="2276">
                  <c:v>6156.4622950819676</c:v>
                </c:pt>
                <c:pt idx="2277">
                  <c:v>6147.1508196721315</c:v>
                </c:pt>
                <c:pt idx="2278">
                  <c:v>6142.9918032786882</c:v>
                </c:pt>
                <c:pt idx="2279">
                  <c:v>6145.4475409836077</c:v>
                </c:pt>
                <c:pt idx="2280">
                  <c:v>6154.9786885245912</c:v>
                </c:pt>
                <c:pt idx="2281">
                  <c:v>6173.7081967213126</c:v>
                </c:pt>
                <c:pt idx="2282">
                  <c:v>6199.8737704918049</c:v>
                </c:pt>
                <c:pt idx="2283">
                  <c:v>6234.2655737704936</c:v>
                </c:pt>
                <c:pt idx="2284">
                  <c:v>6275.4819672131161</c:v>
                </c:pt>
                <c:pt idx="2285">
                  <c:v>6321.2557377049206</c:v>
                </c:pt>
                <c:pt idx="2286">
                  <c:v>6369.0114754098386</c:v>
                </c:pt>
                <c:pt idx="2287">
                  <c:v>6414.7524590163957</c:v>
                </c:pt>
                <c:pt idx="2288">
                  <c:v>6455.0065573770507</c:v>
                </c:pt>
                <c:pt idx="2289">
                  <c:v>6488.6196721311489</c:v>
                </c:pt>
                <c:pt idx="2290">
                  <c:v>6513.8131147540998</c:v>
                </c:pt>
                <c:pt idx="2291">
                  <c:v>6530.4131147541002</c:v>
                </c:pt>
                <c:pt idx="2292">
                  <c:v>6539.3967213114774</c:v>
                </c:pt>
                <c:pt idx="2293">
                  <c:v>6544.3377049180353</c:v>
                </c:pt>
                <c:pt idx="2294">
                  <c:v>6553.7803278688552</c:v>
                </c:pt>
                <c:pt idx="2295">
                  <c:v>6571.2672131147556</c:v>
                </c:pt>
                <c:pt idx="2296">
                  <c:v>6599.2131147541004</c:v>
                </c:pt>
                <c:pt idx="2297">
                  <c:v>6629.1770491803309</c:v>
                </c:pt>
                <c:pt idx="2298">
                  <c:v>6658.4360655737728</c:v>
                </c:pt>
                <c:pt idx="2299">
                  <c:v>6688.2737704918063</c:v>
                </c:pt>
                <c:pt idx="2300">
                  <c:v>6716.3278688524606</c:v>
                </c:pt>
                <c:pt idx="2301">
                  <c:v>6741.6377049180355</c:v>
                </c:pt>
                <c:pt idx="2302">
                  <c:v>6756.424590163936</c:v>
                </c:pt>
                <c:pt idx="2303">
                  <c:v>6755.111475409838</c:v>
                </c:pt>
                <c:pt idx="2304">
                  <c:v>6737.116393442624</c:v>
                </c:pt>
                <c:pt idx="2305">
                  <c:v>6706.2852459016394</c:v>
                </c:pt>
                <c:pt idx="2306">
                  <c:v>6669.9311475409841</c:v>
                </c:pt>
                <c:pt idx="2307">
                  <c:v>6629.4147540983613</c:v>
                </c:pt>
                <c:pt idx="2308">
                  <c:v>6589.8934426229507</c:v>
                </c:pt>
                <c:pt idx="2309">
                  <c:v>6555.9409836065588</c:v>
                </c:pt>
                <c:pt idx="2310">
                  <c:v>6525.8606557377052</c:v>
                </c:pt>
                <c:pt idx="2311">
                  <c:v>6499.8278688524597</c:v>
                </c:pt>
                <c:pt idx="2312">
                  <c:v>6476.9721311475414</c:v>
                </c:pt>
                <c:pt idx="2313">
                  <c:v>6459.1377049180328</c:v>
                </c:pt>
                <c:pt idx="2314">
                  <c:v>6444.4327868852452</c:v>
                </c:pt>
                <c:pt idx="2315">
                  <c:v>6432.752459016393</c:v>
                </c:pt>
                <c:pt idx="2316">
                  <c:v>6424.5344262295075</c:v>
                </c:pt>
                <c:pt idx="2317">
                  <c:v>6419.440983606557</c:v>
                </c:pt>
                <c:pt idx="2318">
                  <c:v>6416.2409836065563</c:v>
                </c:pt>
                <c:pt idx="2319">
                  <c:v>6414.6131147540982</c:v>
                </c:pt>
                <c:pt idx="2320">
                  <c:v>6413.9491803278688</c:v>
                </c:pt>
                <c:pt idx="2321">
                  <c:v>6415.3508196721305</c:v>
                </c:pt>
                <c:pt idx="2322">
                  <c:v>6416.8311475409837</c:v>
                </c:pt>
                <c:pt idx="2323">
                  <c:v>6420.5573770491801</c:v>
                </c:pt>
                <c:pt idx="2324">
                  <c:v>6422.0459016393443</c:v>
                </c:pt>
                <c:pt idx="2325">
                  <c:v>6420.4803278688523</c:v>
                </c:pt>
                <c:pt idx="2326">
                  <c:v>6415.0672131147539</c:v>
                </c:pt>
                <c:pt idx="2327">
                  <c:v>6406.2868852459014</c:v>
                </c:pt>
                <c:pt idx="2328">
                  <c:v>6396.9409836065588</c:v>
                </c:pt>
                <c:pt idx="2329">
                  <c:v>6389.7590163934437</c:v>
                </c:pt>
                <c:pt idx="2330">
                  <c:v>6388.3131147540998</c:v>
                </c:pt>
                <c:pt idx="2331">
                  <c:v>6393.4590163934436</c:v>
                </c:pt>
                <c:pt idx="2332">
                  <c:v>6405.1868852459029</c:v>
                </c:pt>
                <c:pt idx="2333">
                  <c:v>6424.7426229508201</c:v>
                </c:pt>
                <c:pt idx="2334">
                  <c:v>6453.2311475409842</c:v>
                </c:pt>
                <c:pt idx="2335">
                  <c:v>6489.7426229508201</c:v>
                </c:pt>
                <c:pt idx="2336">
                  <c:v>6534.0081967213127</c:v>
                </c:pt>
                <c:pt idx="2337">
                  <c:v>6582.4491803278688</c:v>
                </c:pt>
                <c:pt idx="2338">
                  <c:v>6631.1081967213122</c:v>
                </c:pt>
                <c:pt idx="2339">
                  <c:v>6676.5065573770498</c:v>
                </c:pt>
                <c:pt idx="2340">
                  <c:v>6715.4491803278706</c:v>
                </c:pt>
                <c:pt idx="2341">
                  <c:v>6746.993442622952</c:v>
                </c:pt>
                <c:pt idx="2342">
                  <c:v>6768.3196721311488</c:v>
                </c:pt>
                <c:pt idx="2343">
                  <c:v>6780.5590163934421</c:v>
                </c:pt>
                <c:pt idx="2344">
                  <c:v>6784.3377049180335</c:v>
                </c:pt>
                <c:pt idx="2345">
                  <c:v>6781.3213114754108</c:v>
                </c:pt>
                <c:pt idx="2346">
                  <c:v>6776.7803278688543</c:v>
                </c:pt>
                <c:pt idx="2347">
                  <c:v>6780.4295081967221</c:v>
                </c:pt>
                <c:pt idx="2348">
                  <c:v>6793.3000000000011</c:v>
                </c:pt>
                <c:pt idx="2349">
                  <c:v>6809.677049180329</c:v>
                </c:pt>
                <c:pt idx="2350">
                  <c:v>6826.9098360655735</c:v>
                </c:pt>
                <c:pt idx="2351">
                  <c:v>6844.8016393442613</c:v>
                </c:pt>
                <c:pt idx="2352">
                  <c:v>6863.4655737704916</c:v>
                </c:pt>
                <c:pt idx="2353">
                  <c:v>6879.0819672131147</c:v>
                </c:pt>
                <c:pt idx="2354">
                  <c:v>6890.4704918032785</c:v>
                </c:pt>
                <c:pt idx="2355">
                  <c:v>6888.0672131147548</c:v>
                </c:pt>
                <c:pt idx="2356">
                  <c:v>6869.3327868852466</c:v>
                </c:pt>
                <c:pt idx="2357">
                  <c:v>6833.868852459017</c:v>
                </c:pt>
                <c:pt idx="2358">
                  <c:v>6789.7016393442627</c:v>
                </c:pt>
                <c:pt idx="2359">
                  <c:v>6741.5491803278692</c:v>
                </c:pt>
                <c:pt idx="2360">
                  <c:v>6690.9770491803274</c:v>
                </c:pt>
                <c:pt idx="2361">
                  <c:v>6642.9655737704925</c:v>
                </c:pt>
                <c:pt idx="2362">
                  <c:v>6597.7918032786883</c:v>
                </c:pt>
                <c:pt idx="2363">
                  <c:v>6556.0114754098358</c:v>
                </c:pt>
                <c:pt idx="2364">
                  <c:v>6519.1081967213122</c:v>
                </c:pt>
                <c:pt idx="2365">
                  <c:v>6484.7885245901634</c:v>
                </c:pt>
                <c:pt idx="2366">
                  <c:v>6455.3147540983591</c:v>
                </c:pt>
                <c:pt idx="2367">
                  <c:v>6429.5704918032779</c:v>
                </c:pt>
                <c:pt idx="2368">
                  <c:v>6409.1229508196711</c:v>
                </c:pt>
                <c:pt idx="2369">
                  <c:v>6392.1393442622939</c:v>
                </c:pt>
                <c:pt idx="2370">
                  <c:v>6376.8409836065575</c:v>
                </c:pt>
                <c:pt idx="2371">
                  <c:v>6362.0934426229514</c:v>
                </c:pt>
                <c:pt idx="2372">
                  <c:v>6347.4393442622959</c:v>
                </c:pt>
                <c:pt idx="2373">
                  <c:v>6335.2540983606568</c:v>
                </c:pt>
                <c:pt idx="2374">
                  <c:v>6322.7327868852462</c:v>
                </c:pt>
                <c:pt idx="2375">
                  <c:v>6312.3311475409837</c:v>
                </c:pt>
                <c:pt idx="2376">
                  <c:v>6302.498360655738</c:v>
                </c:pt>
                <c:pt idx="2377">
                  <c:v>6289.5245901639355</c:v>
                </c:pt>
                <c:pt idx="2378">
                  <c:v>6273.2229508196733</c:v>
                </c:pt>
                <c:pt idx="2379">
                  <c:v>6255.4721311475414</c:v>
                </c:pt>
                <c:pt idx="2380">
                  <c:v>6236.9819672131152</c:v>
                </c:pt>
                <c:pt idx="2381">
                  <c:v>6221.6491803278705</c:v>
                </c:pt>
                <c:pt idx="2382">
                  <c:v>6211.4934426229511</c:v>
                </c:pt>
                <c:pt idx="2383">
                  <c:v>6208.5147540983608</c:v>
                </c:pt>
                <c:pt idx="2384">
                  <c:v>6211.686885245902</c:v>
                </c:pt>
                <c:pt idx="2385">
                  <c:v>6222.9032786885255</c:v>
                </c:pt>
                <c:pt idx="2386">
                  <c:v>6242.7442622950821</c:v>
                </c:pt>
                <c:pt idx="2387">
                  <c:v>6270.9459016393448</c:v>
                </c:pt>
                <c:pt idx="2388">
                  <c:v>6305.811475409836</c:v>
                </c:pt>
                <c:pt idx="2389">
                  <c:v>6344.6180327868851</c:v>
                </c:pt>
                <c:pt idx="2390">
                  <c:v>6383.2016393442618</c:v>
                </c:pt>
                <c:pt idx="2391">
                  <c:v>6418.7147540983615</c:v>
                </c:pt>
                <c:pt idx="2392">
                  <c:v>6448.0377049180315</c:v>
                </c:pt>
                <c:pt idx="2393">
                  <c:v>6469.7491803278681</c:v>
                </c:pt>
                <c:pt idx="2394">
                  <c:v>6483.2573770491799</c:v>
                </c:pt>
                <c:pt idx="2395">
                  <c:v>6487.7983606557373</c:v>
                </c:pt>
                <c:pt idx="2396">
                  <c:v>6484.2573770491799</c:v>
                </c:pt>
                <c:pt idx="2397">
                  <c:v>6474.2409836065572</c:v>
                </c:pt>
                <c:pt idx="2398">
                  <c:v>6461.4180327868844</c:v>
                </c:pt>
                <c:pt idx="2399">
                  <c:v>6453.1967213114749</c:v>
                </c:pt>
                <c:pt idx="2400">
                  <c:v>6455.9032786885246</c:v>
                </c:pt>
                <c:pt idx="2401">
                  <c:v>6462.0868852459007</c:v>
                </c:pt>
                <c:pt idx="2402">
                  <c:v>6474.9524590163919</c:v>
                </c:pt>
                <c:pt idx="2403">
                  <c:v>6493.4918032786873</c:v>
                </c:pt>
                <c:pt idx="2404">
                  <c:v>6514.0393442622944</c:v>
                </c:pt>
                <c:pt idx="2405">
                  <c:v>6531.8508196721305</c:v>
                </c:pt>
                <c:pt idx="2406">
                  <c:v>6547.6606557377036</c:v>
                </c:pt>
                <c:pt idx="2407">
                  <c:v>6558.0491803278683</c:v>
                </c:pt>
                <c:pt idx="2408">
                  <c:v>6555.6475409836057</c:v>
                </c:pt>
                <c:pt idx="2409">
                  <c:v>6539.3278688524579</c:v>
                </c:pt>
                <c:pt idx="2410">
                  <c:v>6515.9016393442616</c:v>
                </c:pt>
                <c:pt idx="2411">
                  <c:v>6489.4114754098355</c:v>
                </c:pt>
                <c:pt idx="2412">
                  <c:v>6460.8540983606554</c:v>
                </c:pt>
                <c:pt idx="2413">
                  <c:v>6432.0163934426218</c:v>
                </c:pt>
                <c:pt idx="2414">
                  <c:v>6406.8836065573769</c:v>
                </c:pt>
                <c:pt idx="2415">
                  <c:v>6387.4245901639351</c:v>
                </c:pt>
                <c:pt idx="2416">
                  <c:v>6373.809836065574</c:v>
                </c:pt>
                <c:pt idx="2417">
                  <c:v>6363.6049180327873</c:v>
                </c:pt>
                <c:pt idx="2418">
                  <c:v>6358.0114754098377</c:v>
                </c:pt>
                <c:pt idx="2419">
                  <c:v>6357.3918032786896</c:v>
                </c:pt>
                <c:pt idx="2420">
                  <c:v>6361.7131147540995</c:v>
                </c:pt>
                <c:pt idx="2421">
                  <c:v>6370.8409836065575</c:v>
                </c:pt>
                <c:pt idx="2422">
                  <c:v>6381.7836065573774</c:v>
                </c:pt>
                <c:pt idx="2423">
                  <c:v>6393.7147540983615</c:v>
                </c:pt>
                <c:pt idx="2424">
                  <c:v>6405.9016393442625</c:v>
                </c:pt>
                <c:pt idx="2425">
                  <c:v>6418.557377049181</c:v>
                </c:pt>
                <c:pt idx="2426">
                  <c:v>6431.3032786885251</c:v>
                </c:pt>
                <c:pt idx="2427">
                  <c:v>6442.8885245901638</c:v>
                </c:pt>
                <c:pt idx="2428">
                  <c:v>6452.2770491803294</c:v>
                </c:pt>
                <c:pt idx="2429">
                  <c:v>6458.0918032786894</c:v>
                </c:pt>
                <c:pt idx="2430">
                  <c:v>6459.5983606557384</c:v>
                </c:pt>
                <c:pt idx="2431">
                  <c:v>6456.5000000000018</c:v>
                </c:pt>
                <c:pt idx="2432">
                  <c:v>6453.9508196721326</c:v>
                </c:pt>
                <c:pt idx="2433">
                  <c:v>6454.0213114754115</c:v>
                </c:pt>
                <c:pt idx="2434">
                  <c:v>6460.1672131147561</c:v>
                </c:pt>
                <c:pt idx="2435">
                  <c:v>6473.7295081967231</c:v>
                </c:pt>
                <c:pt idx="2436">
                  <c:v>6492.49180327869</c:v>
                </c:pt>
                <c:pt idx="2437">
                  <c:v>6518.2180327868873</c:v>
                </c:pt>
                <c:pt idx="2438">
                  <c:v>6553.2672131147547</c:v>
                </c:pt>
                <c:pt idx="2439">
                  <c:v>6595.114754098362</c:v>
                </c:pt>
                <c:pt idx="2440">
                  <c:v>6643.0983606557384</c:v>
                </c:pt>
                <c:pt idx="2441">
                  <c:v>6694.6557377049194</c:v>
                </c:pt>
                <c:pt idx="2442">
                  <c:v>6746.5426229508203</c:v>
                </c:pt>
                <c:pt idx="2443">
                  <c:v>6796.0377049180333</c:v>
                </c:pt>
                <c:pt idx="2444">
                  <c:v>6838.9000000000005</c:v>
                </c:pt>
                <c:pt idx="2445">
                  <c:v>6873.3426229508204</c:v>
                </c:pt>
                <c:pt idx="2446">
                  <c:v>6898.4459016393448</c:v>
                </c:pt>
                <c:pt idx="2447">
                  <c:v>6914.1180327868842</c:v>
                </c:pt>
                <c:pt idx="2448">
                  <c:v>6921.0327868852446</c:v>
                </c:pt>
                <c:pt idx="2449">
                  <c:v>6920.6622950819665</c:v>
                </c:pt>
                <c:pt idx="2450">
                  <c:v>6915.1524590163926</c:v>
                </c:pt>
                <c:pt idx="2451">
                  <c:v>6909.8065573770482</c:v>
                </c:pt>
                <c:pt idx="2452">
                  <c:v>6907.6721311475403</c:v>
                </c:pt>
                <c:pt idx="2453">
                  <c:v>6911.9540983606539</c:v>
                </c:pt>
                <c:pt idx="2454">
                  <c:v>6921.129508196721</c:v>
                </c:pt>
                <c:pt idx="2455">
                  <c:v>6934.7459016393423</c:v>
                </c:pt>
                <c:pt idx="2456">
                  <c:v>6944.4213114754084</c:v>
                </c:pt>
                <c:pt idx="2457">
                  <c:v>6951.9918032786854</c:v>
                </c:pt>
                <c:pt idx="2458">
                  <c:v>6956.5999999999976</c:v>
                </c:pt>
                <c:pt idx="2459">
                  <c:v>6955.4704918032767</c:v>
                </c:pt>
                <c:pt idx="2460">
                  <c:v>6942.3852459016362</c:v>
                </c:pt>
                <c:pt idx="2461">
                  <c:v>6910.513114754096</c:v>
                </c:pt>
                <c:pt idx="2462">
                  <c:v>6870.8557377049156</c:v>
                </c:pt>
                <c:pt idx="2463">
                  <c:v>6821.5868852458989</c:v>
                </c:pt>
                <c:pt idx="2464">
                  <c:v>6765.5049180327851</c:v>
                </c:pt>
                <c:pt idx="2465">
                  <c:v>6708.4262295081944</c:v>
                </c:pt>
                <c:pt idx="2466">
                  <c:v>6656.1065573770475</c:v>
                </c:pt>
                <c:pt idx="2467">
                  <c:v>6607.390163934424</c:v>
                </c:pt>
                <c:pt idx="2468">
                  <c:v>6562.2163934426217</c:v>
                </c:pt>
                <c:pt idx="2469">
                  <c:v>6517.7508196721292</c:v>
                </c:pt>
                <c:pt idx="2470">
                  <c:v>6477.3377049180308</c:v>
                </c:pt>
                <c:pt idx="2471">
                  <c:v>6439.08032786885</c:v>
                </c:pt>
                <c:pt idx="2472">
                  <c:v>6404.2934426229494</c:v>
                </c:pt>
                <c:pt idx="2473">
                  <c:v>6374.639344262293</c:v>
                </c:pt>
                <c:pt idx="2474">
                  <c:v>6348.9950819672122</c:v>
                </c:pt>
                <c:pt idx="2475">
                  <c:v>6327.0295081967206</c:v>
                </c:pt>
                <c:pt idx="2476">
                  <c:v>6303.880327868852</c:v>
                </c:pt>
                <c:pt idx="2477">
                  <c:v>6281.0295081967215</c:v>
                </c:pt>
                <c:pt idx="2478">
                  <c:v>6260.3606557377052</c:v>
                </c:pt>
                <c:pt idx="2479">
                  <c:v>6241.313114754098</c:v>
                </c:pt>
                <c:pt idx="2480">
                  <c:v>6222.2737704918027</c:v>
                </c:pt>
                <c:pt idx="2481">
                  <c:v>6201.9983606557362</c:v>
                </c:pt>
                <c:pt idx="2482">
                  <c:v>6178.3885245901629</c:v>
                </c:pt>
                <c:pt idx="2483">
                  <c:v>6152.4524590163928</c:v>
                </c:pt>
                <c:pt idx="2484">
                  <c:v>6126.6672131147534</c:v>
                </c:pt>
                <c:pt idx="2485">
                  <c:v>6106.5491803278683</c:v>
                </c:pt>
                <c:pt idx="2486">
                  <c:v>6093.4081967213097</c:v>
                </c:pt>
                <c:pt idx="2487">
                  <c:v>6088.1295081967201</c:v>
                </c:pt>
                <c:pt idx="2488">
                  <c:v>6089.8049180327853</c:v>
                </c:pt>
                <c:pt idx="2489">
                  <c:v>6100.0934426229496</c:v>
                </c:pt>
                <c:pt idx="2490">
                  <c:v>6119.626229508196</c:v>
                </c:pt>
                <c:pt idx="2491">
                  <c:v>6148.0459016393443</c:v>
                </c:pt>
                <c:pt idx="2492">
                  <c:v>6183.5327868852455</c:v>
                </c:pt>
                <c:pt idx="2493">
                  <c:v>6221.624590163934</c:v>
                </c:pt>
                <c:pt idx="2494">
                  <c:v>6260.1573770491796</c:v>
                </c:pt>
                <c:pt idx="2495">
                  <c:v>6295.0393442622944</c:v>
                </c:pt>
                <c:pt idx="2496">
                  <c:v>6323.3688524590161</c:v>
                </c:pt>
                <c:pt idx="2497">
                  <c:v>6345.4622950819676</c:v>
                </c:pt>
                <c:pt idx="2498">
                  <c:v>6360.0213114754097</c:v>
                </c:pt>
                <c:pt idx="2499">
                  <c:v>6366.0147540983608</c:v>
                </c:pt>
                <c:pt idx="2500">
                  <c:v>6365.863934426231</c:v>
                </c:pt>
                <c:pt idx="2501">
                  <c:v>6358.2852459016403</c:v>
                </c:pt>
                <c:pt idx="2502">
                  <c:v>6345.4967213114769</c:v>
                </c:pt>
                <c:pt idx="2503">
                  <c:v>6331.2508196721328</c:v>
                </c:pt>
                <c:pt idx="2504">
                  <c:v>6323.1459016393464</c:v>
                </c:pt>
                <c:pt idx="2505">
                  <c:v>6318.3901639344285</c:v>
                </c:pt>
                <c:pt idx="2506">
                  <c:v>6319.3049180327907</c:v>
                </c:pt>
                <c:pt idx="2507">
                  <c:v>6322.6278688524617</c:v>
                </c:pt>
                <c:pt idx="2508">
                  <c:v>6324.6622950819692</c:v>
                </c:pt>
                <c:pt idx="2509">
                  <c:v>6326.6967213114776</c:v>
                </c:pt>
                <c:pt idx="2510">
                  <c:v>6327.6409836065595</c:v>
                </c:pt>
                <c:pt idx="2511">
                  <c:v>6325.6836065573789</c:v>
                </c:pt>
                <c:pt idx="2512">
                  <c:v>6316.2885245901653</c:v>
                </c:pt>
                <c:pt idx="2513">
                  <c:v>6294.7672131147547</c:v>
                </c:pt>
                <c:pt idx="2514">
                  <c:v>6262.0344262295084</c:v>
                </c:pt>
                <c:pt idx="2515">
                  <c:v>6220.9213114754102</c:v>
                </c:pt>
                <c:pt idx="2516">
                  <c:v>6171.2721311475398</c:v>
                </c:pt>
                <c:pt idx="2517">
                  <c:v>6126.7721311475407</c:v>
                </c:pt>
                <c:pt idx="2518">
                  <c:v>6086.3573770491794</c:v>
                </c:pt>
                <c:pt idx="2519">
                  <c:v>6051.565573770491</c:v>
                </c:pt>
                <c:pt idx="2520">
                  <c:v>6021.375409836065</c:v>
                </c:pt>
                <c:pt idx="2521">
                  <c:v>5994.7196721311466</c:v>
                </c:pt>
                <c:pt idx="2522">
                  <c:v>5973.7704918032778</c:v>
                </c:pt>
                <c:pt idx="2523">
                  <c:v>5957.568852459015</c:v>
                </c:pt>
                <c:pt idx="2524">
                  <c:v>5945.3081967213102</c:v>
                </c:pt>
                <c:pt idx="2525">
                  <c:v>5937.1819672131141</c:v>
                </c:pt>
                <c:pt idx="2526">
                  <c:v>5933.440983606557</c:v>
                </c:pt>
                <c:pt idx="2527">
                  <c:v>5930.9688524590156</c:v>
                </c:pt>
                <c:pt idx="2528">
                  <c:v>5928.5409836065573</c:v>
                </c:pt>
                <c:pt idx="2529">
                  <c:v>5926.7016393442618</c:v>
                </c:pt>
                <c:pt idx="2530">
                  <c:v>5925.3508196721305</c:v>
                </c:pt>
                <c:pt idx="2531">
                  <c:v>5922.8918032786887</c:v>
                </c:pt>
                <c:pt idx="2532">
                  <c:v>5920.5540983606552</c:v>
                </c:pt>
                <c:pt idx="2533">
                  <c:v>5917.4049180327866</c:v>
                </c:pt>
                <c:pt idx="2534">
                  <c:v>5912.1590163934425</c:v>
                </c:pt>
                <c:pt idx="2535">
                  <c:v>5904.373770491803</c:v>
                </c:pt>
                <c:pt idx="2536">
                  <c:v>5896.5262295081966</c:v>
                </c:pt>
                <c:pt idx="2537">
                  <c:v>5893.3639344262301</c:v>
                </c:pt>
                <c:pt idx="2538">
                  <c:v>5896.0770491803278</c:v>
                </c:pt>
                <c:pt idx="2539">
                  <c:v>5906.0524590163932</c:v>
                </c:pt>
                <c:pt idx="2540">
                  <c:v>5922.4557377049186</c:v>
                </c:pt>
                <c:pt idx="2541">
                  <c:v>5946.3180327868877</c:v>
                </c:pt>
                <c:pt idx="2542">
                  <c:v>5978.3032786885278</c:v>
                </c:pt>
                <c:pt idx="2543">
                  <c:v>6017.8278688524606</c:v>
                </c:pt>
                <c:pt idx="2544">
                  <c:v>6063.7213114754113</c:v>
                </c:pt>
                <c:pt idx="2545">
                  <c:v>6113.5213114754115</c:v>
                </c:pt>
                <c:pt idx="2546">
                  <c:v>6162.3311475409846</c:v>
                </c:pt>
                <c:pt idx="2547">
                  <c:v>6206.8278688524588</c:v>
                </c:pt>
                <c:pt idx="2548">
                  <c:v>6246.3639344262301</c:v>
                </c:pt>
                <c:pt idx="2549">
                  <c:v>6279.7737704918036</c:v>
                </c:pt>
                <c:pt idx="2550">
                  <c:v>6304.4344262295081</c:v>
                </c:pt>
                <c:pt idx="2551">
                  <c:v>6320.9295081967211</c:v>
                </c:pt>
                <c:pt idx="2552">
                  <c:v>6328.9918032786882</c:v>
                </c:pt>
                <c:pt idx="2553">
                  <c:v>6329.498360655738</c:v>
                </c:pt>
                <c:pt idx="2554">
                  <c:v>6324.4147540983604</c:v>
                </c:pt>
                <c:pt idx="2555">
                  <c:v>6316.3967213114756</c:v>
                </c:pt>
                <c:pt idx="2556">
                  <c:v>6308.0852459016396</c:v>
                </c:pt>
                <c:pt idx="2557">
                  <c:v>6305.126229508196</c:v>
                </c:pt>
                <c:pt idx="2558">
                  <c:v>6304.4704918032776</c:v>
                </c:pt>
                <c:pt idx="2559">
                  <c:v>6305.2901639344263</c:v>
                </c:pt>
                <c:pt idx="2560">
                  <c:v>6306.1377049180319</c:v>
                </c:pt>
                <c:pt idx="2561">
                  <c:v>6305.9754098360654</c:v>
                </c:pt>
                <c:pt idx="2562">
                  <c:v>6303.0114754098358</c:v>
                </c:pt>
                <c:pt idx="2563">
                  <c:v>6296.3491803278685</c:v>
                </c:pt>
                <c:pt idx="2564">
                  <c:v>6282.4147540983604</c:v>
                </c:pt>
                <c:pt idx="2565">
                  <c:v>6252.7262295081964</c:v>
                </c:pt>
                <c:pt idx="2566">
                  <c:v>6212.563934426229</c:v>
                </c:pt>
                <c:pt idx="2567">
                  <c:v>6162.3032786885233</c:v>
                </c:pt>
                <c:pt idx="2568">
                  <c:v>6106.8081967213111</c:v>
                </c:pt>
                <c:pt idx="2569">
                  <c:v>6051.8655737704912</c:v>
                </c:pt>
                <c:pt idx="2570">
                  <c:v>6000.9672131147545</c:v>
                </c:pt>
                <c:pt idx="2571">
                  <c:v>5954.5049180327869</c:v>
                </c:pt>
                <c:pt idx="2572">
                  <c:v>5912.3016393442613</c:v>
                </c:pt>
                <c:pt idx="2573">
                  <c:v>5873.8950819672127</c:v>
                </c:pt>
                <c:pt idx="2574">
                  <c:v>5841.4032786885236</c:v>
                </c:pt>
                <c:pt idx="2575">
                  <c:v>5814.5344262295066</c:v>
                </c:pt>
                <c:pt idx="2576">
                  <c:v>5792.3508196721295</c:v>
                </c:pt>
                <c:pt idx="2577">
                  <c:v>5776.1262295081951</c:v>
                </c:pt>
                <c:pt idx="2578">
                  <c:v>5762.6049180327855</c:v>
                </c:pt>
                <c:pt idx="2579">
                  <c:v>5749.8409836065557</c:v>
                </c:pt>
                <c:pt idx="2580">
                  <c:v>5736.4409836065552</c:v>
                </c:pt>
                <c:pt idx="2581">
                  <c:v>5723.2819672131127</c:v>
                </c:pt>
                <c:pt idx="2582">
                  <c:v>5711.575409836064</c:v>
                </c:pt>
                <c:pt idx="2583">
                  <c:v>5699.6213114754082</c:v>
                </c:pt>
                <c:pt idx="2584">
                  <c:v>5687.4327868852442</c:v>
                </c:pt>
                <c:pt idx="2585">
                  <c:v>5675.5262295081966</c:v>
                </c:pt>
                <c:pt idx="2586">
                  <c:v>5662.0852459016396</c:v>
                </c:pt>
                <c:pt idx="2587">
                  <c:v>5646.7377049180332</c:v>
                </c:pt>
                <c:pt idx="2588">
                  <c:v>5632.1721311475421</c:v>
                </c:pt>
                <c:pt idx="2589">
                  <c:v>5623.1016393442624</c:v>
                </c:pt>
                <c:pt idx="2590">
                  <c:v>5621.1360655737717</c:v>
                </c:pt>
                <c:pt idx="2591">
                  <c:v>5626.5983606557384</c:v>
                </c:pt>
                <c:pt idx="2592">
                  <c:v>5639.7016393442627</c:v>
                </c:pt>
                <c:pt idx="2593">
                  <c:v>5661.3885245901647</c:v>
                </c:pt>
                <c:pt idx="2594">
                  <c:v>5690.0295081967233</c:v>
                </c:pt>
                <c:pt idx="2595">
                  <c:v>5725.296721311478</c:v>
                </c:pt>
                <c:pt idx="2596">
                  <c:v>5767.4819672131171</c:v>
                </c:pt>
                <c:pt idx="2597">
                  <c:v>5812.7573770491817</c:v>
                </c:pt>
                <c:pt idx="2598">
                  <c:v>5857.4803278688541</c:v>
                </c:pt>
                <c:pt idx="2599">
                  <c:v>5898.8573770491821</c:v>
                </c:pt>
                <c:pt idx="2600">
                  <c:v>5934.5885245901645</c:v>
                </c:pt>
                <c:pt idx="2601">
                  <c:v>5964.3803278688538</c:v>
                </c:pt>
                <c:pt idx="2602">
                  <c:v>5986.5934426229524</c:v>
                </c:pt>
                <c:pt idx="2603">
                  <c:v>6001.5426229508203</c:v>
                </c:pt>
                <c:pt idx="2604">
                  <c:v>6009.1475409836066</c:v>
                </c:pt>
                <c:pt idx="2605">
                  <c:v>6008.6098360655742</c:v>
                </c:pt>
                <c:pt idx="2606">
                  <c:v>6001.0360655737704</c:v>
                </c:pt>
                <c:pt idx="2607">
                  <c:v>5989.3409836065566</c:v>
                </c:pt>
                <c:pt idx="2608">
                  <c:v>5976.3934426229498</c:v>
                </c:pt>
                <c:pt idx="2609">
                  <c:v>5965.1475409836057</c:v>
                </c:pt>
                <c:pt idx="2610">
                  <c:v>5958.122950819672</c:v>
                </c:pt>
                <c:pt idx="2611">
                  <c:v>5955.3196721311479</c:v>
                </c:pt>
                <c:pt idx="2612">
                  <c:v>5953.2704918032787</c:v>
                </c:pt>
                <c:pt idx="2613">
                  <c:v>5952.8344262295077</c:v>
                </c:pt>
                <c:pt idx="2614">
                  <c:v>5949.8426229508195</c:v>
                </c:pt>
                <c:pt idx="2615">
                  <c:v>5943.7508196721301</c:v>
                </c:pt>
                <c:pt idx="2616">
                  <c:v>5932.6213114754082</c:v>
                </c:pt>
                <c:pt idx="2617">
                  <c:v>5912.8213114754099</c:v>
                </c:pt>
                <c:pt idx="2618">
                  <c:v>5880.442622950819</c:v>
                </c:pt>
                <c:pt idx="2619">
                  <c:v>5840.3737704918021</c:v>
                </c:pt>
                <c:pt idx="2620">
                  <c:v>5794.0491803278674</c:v>
                </c:pt>
                <c:pt idx="2621">
                  <c:v>5742.1098360655724</c:v>
                </c:pt>
                <c:pt idx="2622">
                  <c:v>5689.5147540983589</c:v>
                </c:pt>
                <c:pt idx="2623">
                  <c:v>5640.6295081967191</c:v>
                </c:pt>
                <c:pt idx="2624">
                  <c:v>5596.7704918032759</c:v>
                </c:pt>
                <c:pt idx="2625">
                  <c:v>5557.7770491803258</c:v>
                </c:pt>
                <c:pt idx="2626">
                  <c:v>5524.9786885245885</c:v>
                </c:pt>
                <c:pt idx="2627">
                  <c:v>5497.942622950819</c:v>
                </c:pt>
                <c:pt idx="2628">
                  <c:v>5477.7934426229504</c:v>
                </c:pt>
                <c:pt idx="2629">
                  <c:v>5464.3459016393435</c:v>
                </c:pt>
                <c:pt idx="2630">
                  <c:v>5455.4</c:v>
                </c:pt>
                <c:pt idx="2631">
                  <c:v>5446.9147540983604</c:v>
                </c:pt>
                <c:pt idx="2632">
                  <c:v>5437.7852459016394</c:v>
                </c:pt>
                <c:pt idx="2633">
                  <c:v>5427.9196721311473</c:v>
                </c:pt>
                <c:pt idx="2634">
                  <c:v>5418.9524590163928</c:v>
                </c:pt>
                <c:pt idx="2635">
                  <c:v>5409.8606557377052</c:v>
                </c:pt>
                <c:pt idx="2636">
                  <c:v>5399.6524590163945</c:v>
                </c:pt>
                <c:pt idx="2637">
                  <c:v>5389.4213114754111</c:v>
                </c:pt>
                <c:pt idx="2638">
                  <c:v>5379.2540983606568</c:v>
                </c:pt>
                <c:pt idx="2639">
                  <c:v>5368.6655737704923</c:v>
                </c:pt>
                <c:pt idx="2640">
                  <c:v>5359.8016393442631</c:v>
                </c:pt>
                <c:pt idx="2641">
                  <c:v>5356.4459016393448</c:v>
                </c:pt>
                <c:pt idx="2642">
                  <c:v>5359.937704918033</c:v>
                </c:pt>
                <c:pt idx="2643">
                  <c:v>5370.7377049180332</c:v>
                </c:pt>
                <c:pt idx="2644">
                  <c:v>5388.2934426229494</c:v>
                </c:pt>
                <c:pt idx="2645">
                  <c:v>5413.4032786885236</c:v>
                </c:pt>
                <c:pt idx="2646">
                  <c:v>5445.2737704918027</c:v>
                </c:pt>
                <c:pt idx="2647">
                  <c:v>5483.937704918033</c:v>
                </c:pt>
                <c:pt idx="2648">
                  <c:v>5527.9311475409831</c:v>
                </c:pt>
                <c:pt idx="2649">
                  <c:v>5575.6409836065577</c:v>
                </c:pt>
                <c:pt idx="2650">
                  <c:v>5622.2836065573774</c:v>
                </c:pt>
                <c:pt idx="2651">
                  <c:v>5665.1032786885244</c:v>
                </c:pt>
                <c:pt idx="2652">
                  <c:v>5703.3557377049174</c:v>
                </c:pt>
                <c:pt idx="2653">
                  <c:v>5734.6688524590172</c:v>
                </c:pt>
                <c:pt idx="2654">
                  <c:v>5758.1983606557387</c:v>
                </c:pt>
                <c:pt idx="2655">
                  <c:v>5774.5901639344265</c:v>
                </c:pt>
                <c:pt idx="2656">
                  <c:v>5783.1049180327882</c:v>
                </c:pt>
                <c:pt idx="2657">
                  <c:v>5785.626229508197</c:v>
                </c:pt>
                <c:pt idx="2658">
                  <c:v>5779.8377049180326</c:v>
                </c:pt>
                <c:pt idx="2659">
                  <c:v>5767.4622950819685</c:v>
                </c:pt>
                <c:pt idx="2660">
                  <c:v>5753.3295081967217</c:v>
                </c:pt>
                <c:pt idx="2661">
                  <c:v>5741.3278688524597</c:v>
                </c:pt>
                <c:pt idx="2662">
                  <c:v>5733.2524590163939</c:v>
                </c:pt>
                <c:pt idx="2663">
                  <c:v>5730.4967213114751</c:v>
                </c:pt>
                <c:pt idx="2664">
                  <c:v>5728.636065573769</c:v>
                </c:pt>
                <c:pt idx="2665">
                  <c:v>5725.5163934426218</c:v>
                </c:pt>
                <c:pt idx="2666">
                  <c:v>5721.9868852459012</c:v>
                </c:pt>
                <c:pt idx="2667">
                  <c:v>5715.5262295081957</c:v>
                </c:pt>
                <c:pt idx="2668">
                  <c:v>5703.5934426229496</c:v>
                </c:pt>
                <c:pt idx="2669">
                  <c:v>5684.0311475409826</c:v>
                </c:pt>
                <c:pt idx="2670">
                  <c:v>5654.4786885245894</c:v>
                </c:pt>
                <c:pt idx="2671">
                  <c:v>5612.6557377049166</c:v>
                </c:pt>
                <c:pt idx="2672">
                  <c:v>5561.377049180327</c:v>
                </c:pt>
                <c:pt idx="2673">
                  <c:v>5505.6016393442605</c:v>
                </c:pt>
                <c:pt idx="2674">
                  <c:v>5446.8868852459009</c:v>
                </c:pt>
                <c:pt idx="2675">
                  <c:v>5390.9098360655735</c:v>
                </c:pt>
                <c:pt idx="2676">
                  <c:v>5339.6098360655742</c:v>
                </c:pt>
                <c:pt idx="2677">
                  <c:v>5291.7901639344254</c:v>
                </c:pt>
                <c:pt idx="2678">
                  <c:v>5249.6163934426213</c:v>
                </c:pt>
                <c:pt idx="2679">
                  <c:v>5214.6409836065559</c:v>
                </c:pt>
                <c:pt idx="2680">
                  <c:v>5186.1426229508188</c:v>
                </c:pt>
                <c:pt idx="2681">
                  <c:v>5162.7622950819659</c:v>
                </c:pt>
                <c:pt idx="2682">
                  <c:v>5146.3540983606554</c:v>
                </c:pt>
                <c:pt idx="2683">
                  <c:v>5134.6016393442624</c:v>
                </c:pt>
                <c:pt idx="2684">
                  <c:v>5124.4672131147545</c:v>
                </c:pt>
                <c:pt idx="2685">
                  <c:v>5114.3327868852466</c:v>
                </c:pt>
                <c:pt idx="2686">
                  <c:v>5104.560655737705</c:v>
                </c:pt>
                <c:pt idx="2687">
                  <c:v>5095.873770491804</c:v>
                </c:pt>
                <c:pt idx="2688">
                  <c:v>5088.2573770491808</c:v>
                </c:pt>
                <c:pt idx="2689">
                  <c:v>5080.3606557377043</c:v>
                </c:pt>
                <c:pt idx="2690">
                  <c:v>5071.7245901639344</c:v>
                </c:pt>
                <c:pt idx="2691">
                  <c:v>5062.5754098360658</c:v>
                </c:pt>
                <c:pt idx="2692">
                  <c:v>5054.7704918032796</c:v>
                </c:pt>
                <c:pt idx="2693">
                  <c:v>5051.8049180327871</c:v>
                </c:pt>
                <c:pt idx="2694">
                  <c:v>5056.2885245901643</c:v>
                </c:pt>
                <c:pt idx="2695">
                  <c:v>5067.9934426229502</c:v>
                </c:pt>
                <c:pt idx="2696">
                  <c:v>5087.4934426229511</c:v>
                </c:pt>
                <c:pt idx="2697">
                  <c:v>5114.3901639344258</c:v>
                </c:pt>
                <c:pt idx="2698">
                  <c:v>5148.0245901639346</c:v>
                </c:pt>
                <c:pt idx="2699">
                  <c:v>5187.5622950819679</c:v>
                </c:pt>
                <c:pt idx="2700">
                  <c:v>5231.7016393442618</c:v>
                </c:pt>
                <c:pt idx="2701">
                  <c:v>5278.690163934426</c:v>
                </c:pt>
                <c:pt idx="2702">
                  <c:v>5325.1065573770493</c:v>
                </c:pt>
                <c:pt idx="2703">
                  <c:v>5367.3639344262283</c:v>
                </c:pt>
                <c:pt idx="2704">
                  <c:v>5404.945901639343</c:v>
                </c:pt>
                <c:pt idx="2705">
                  <c:v>5438.0262295081957</c:v>
                </c:pt>
                <c:pt idx="2706">
                  <c:v>5463.2918032786874</c:v>
                </c:pt>
                <c:pt idx="2707">
                  <c:v>5480.2032786885229</c:v>
                </c:pt>
                <c:pt idx="2708">
                  <c:v>5490.0442622950804</c:v>
                </c:pt>
                <c:pt idx="2709">
                  <c:v>5492.2426229508183</c:v>
                </c:pt>
                <c:pt idx="2710">
                  <c:v>5487.3098360655713</c:v>
                </c:pt>
                <c:pt idx="2711">
                  <c:v>5477.1606557377017</c:v>
                </c:pt>
                <c:pt idx="2712">
                  <c:v>5463.7868852458996</c:v>
                </c:pt>
                <c:pt idx="2713">
                  <c:v>5451.5180327868829</c:v>
                </c:pt>
                <c:pt idx="2714">
                  <c:v>5444.4639344262278</c:v>
                </c:pt>
                <c:pt idx="2715">
                  <c:v>5442.1721311475394</c:v>
                </c:pt>
                <c:pt idx="2716">
                  <c:v>5441.1852459016382</c:v>
                </c:pt>
                <c:pt idx="2717">
                  <c:v>5441.4032786885255</c:v>
                </c:pt>
                <c:pt idx="2718">
                  <c:v>5437.1098360655742</c:v>
                </c:pt>
                <c:pt idx="2719">
                  <c:v>5431.1147540983602</c:v>
                </c:pt>
                <c:pt idx="2720">
                  <c:v>5421.8934426229516</c:v>
                </c:pt>
                <c:pt idx="2721">
                  <c:v>5405.801639344264</c:v>
                </c:pt>
                <c:pt idx="2722">
                  <c:v>5378.9360655737719</c:v>
                </c:pt>
                <c:pt idx="2723">
                  <c:v>5340.0901639344283</c:v>
                </c:pt>
                <c:pt idx="2724">
                  <c:v>5289.7688524590185</c:v>
                </c:pt>
                <c:pt idx="2725">
                  <c:v>5233.48360655738</c:v>
                </c:pt>
                <c:pt idx="2726">
                  <c:v>5178.1393442622966</c:v>
                </c:pt>
                <c:pt idx="2727">
                  <c:v>5121.7836065573783</c:v>
                </c:pt>
                <c:pt idx="2728">
                  <c:v>5070.2295081967241</c:v>
                </c:pt>
                <c:pt idx="2729">
                  <c:v>5024.7278688524611</c:v>
                </c:pt>
                <c:pt idx="2730">
                  <c:v>4986.6213114754119</c:v>
                </c:pt>
                <c:pt idx="2731">
                  <c:v>4954.6950819672138</c:v>
                </c:pt>
                <c:pt idx="2732">
                  <c:v>4929.5655737704919</c:v>
                </c:pt>
                <c:pt idx="2733">
                  <c:v>4911.7360655737712</c:v>
                </c:pt>
                <c:pt idx="2734">
                  <c:v>4899.9049180327875</c:v>
                </c:pt>
                <c:pt idx="2735">
                  <c:v>4893.1606557377045</c:v>
                </c:pt>
                <c:pt idx="2736">
                  <c:v>4889.0377049180324</c:v>
                </c:pt>
                <c:pt idx="2737">
                  <c:v>4884.9524590163928</c:v>
                </c:pt>
                <c:pt idx="2738">
                  <c:v>4881.8540983606554</c:v>
                </c:pt>
                <c:pt idx="2739">
                  <c:v>4877.7540983606559</c:v>
                </c:pt>
                <c:pt idx="2740">
                  <c:v>4872.3295081967217</c:v>
                </c:pt>
                <c:pt idx="2741">
                  <c:v>4865.6852459016391</c:v>
                </c:pt>
                <c:pt idx="2742">
                  <c:v>4859.9344262295081</c:v>
                </c:pt>
                <c:pt idx="2743">
                  <c:v>4854.4918032786891</c:v>
                </c:pt>
                <c:pt idx="2744">
                  <c:v>4850.8606557377061</c:v>
                </c:pt>
                <c:pt idx="2745">
                  <c:v>4851.7590163934428</c:v>
                </c:pt>
                <c:pt idx="2746">
                  <c:v>4859.5868852459025</c:v>
                </c:pt>
                <c:pt idx="2747">
                  <c:v>4874.7803278688534</c:v>
                </c:pt>
                <c:pt idx="2748">
                  <c:v>4896.8393442622964</c:v>
                </c:pt>
                <c:pt idx="2749">
                  <c:v>4926.3000000000011</c:v>
                </c:pt>
                <c:pt idx="2750">
                  <c:v>4962.1442622950826</c:v>
                </c:pt>
                <c:pt idx="2751">
                  <c:v>5003.2672131147556</c:v>
                </c:pt>
                <c:pt idx="2752">
                  <c:v>5049.8196721311488</c:v>
                </c:pt>
                <c:pt idx="2753">
                  <c:v>5098.677049180329</c:v>
                </c:pt>
                <c:pt idx="2754">
                  <c:v>5146.7295081967222</c:v>
                </c:pt>
                <c:pt idx="2755">
                  <c:v>5192.0393442622963</c:v>
                </c:pt>
                <c:pt idx="2756">
                  <c:v>5232.1393442622957</c:v>
                </c:pt>
                <c:pt idx="2757">
                  <c:v>5266.7901639344273</c:v>
                </c:pt>
                <c:pt idx="2758">
                  <c:v>5294.4639344262314</c:v>
                </c:pt>
                <c:pt idx="2759">
                  <c:v>5314.4672131147554</c:v>
                </c:pt>
                <c:pt idx="2760">
                  <c:v>5327.8901639344276</c:v>
                </c:pt>
                <c:pt idx="2761">
                  <c:v>5333.4754098360663</c:v>
                </c:pt>
                <c:pt idx="2762">
                  <c:v>5332.6426229508206</c:v>
                </c:pt>
                <c:pt idx="2763">
                  <c:v>5324.8852459016407</c:v>
                </c:pt>
                <c:pt idx="2764">
                  <c:v>5314.4590163934427</c:v>
                </c:pt>
                <c:pt idx="2765">
                  <c:v>5303.7</c:v>
                </c:pt>
                <c:pt idx="2766">
                  <c:v>5294.8377049180335</c:v>
                </c:pt>
                <c:pt idx="2767">
                  <c:v>5291.8918032786896</c:v>
                </c:pt>
                <c:pt idx="2768">
                  <c:v>5292.9278688524591</c:v>
                </c:pt>
                <c:pt idx="2769">
                  <c:v>5292.7770491803285</c:v>
                </c:pt>
                <c:pt idx="2770">
                  <c:v>5293.6114754098371</c:v>
                </c:pt>
                <c:pt idx="2771">
                  <c:v>5292.127868852459</c:v>
                </c:pt>
                <c:pt idx="2772">
                  <c:v>5287.2459016393441</c:v>
                </c:pt>
                <c:pt idx="2773">
                  <c:v>5275.4901639344262</c:v>
                </c:pt>
                <c:pt idx="2774">
                  <c:v>5253.3426229508214</c:v>
                </c:pt>
                <c:pt idx="2775">
                  <c:v>5218.8311475409846</c:v>
                </c:pt>
                <c:pt idx="2776">
                  <c:v>5172.9622950819685</c:v>
                </c:pt>
                <c:pt idx="2777">
                  <c:v>5120.3590163934432</c:v>
                </c:pt>
                <c:pt idx="2778">
                  <c:v>5064.0737704918029</c:v>
                </c:pt>
                <c:pt idx="2779">
                  <c:v>5010.1098360655751</c:v>
                </c:pt>
                <c:pt idx="2780">
                  <c:v>4961.9426229508199</c:v>
                </c:pt>
                <c:pt idx="2781">
                  <c:v>4917.6557377049185</c:v>
                </c:pt>
                <c:pt idx="2782">
                  <c:v>4879.3311475409837</c:v>
                </c:pt>
                <c:pt idx="2783">
                  <c:v>4847.1409836065568</c:v>
                </c:pt>
                <c:pt idx="2784">
                  <c:v>4822.3213114754099</c:v>
                </c:pt>
                <c:pt idx="2785">
                  <c:v>4803.7918032786883</c:v>
                </c:pt>
                <c:pt idx="2786">
                  <c:v>4791.0672131147548</c:v>
                </c:pt>
                <c:pt idx="2787">
                  <c:v>4780.808196721312</c:v>
                </c:pt>
                <c:pt idx="2788">
                  <c:v>4775.8918032786887</c:v>
                </c:pt>
                <c:pt idx="2789">
                  <c:v>4771.0967213114754</c:v>
                </c:pt>
                <c:pt idx="2790">
                  <c:v>4765.7655737704918</c:v>
                </c:pt>
                <c:pt idx="2791">
                  <c:v>4759.2639344262298</c:v>
                </c:pt>
                <c:pt idx="2792">
                  <c:v>4753.2704918032796</c:v>
                </c:pt>
                <c:pt idx="2793">
                  <c:v>4747.3540983606563</c:v>
                </c:pt>
                <c:pt idx="2794">
                  <c:v>4740.7065573770496</c:v>
                </c:pt>
                <c:pt idx="2795">
                  <c:v>4733.1770491803272</c:v>
                </c:pt>
                <c:pt idx="2796">
                  <c:v>4727.6737704918041</c:v>
                </c:pt>
                <c:pt idx="2797">
                  <c:v>4725.3016393442631</c:v>
                </c:pt>
                <c:pt idx="2798">
                  <c:v>4728.9098360655735</c:v>
                </c:pt>
                <c:pt idx="2799">
                  <c:v>4739.7475409836061</c:v>
                </c:pt>
                <c:pt idx="2800">
                  <c:v>4758.6983606557369</c:v>
                </c:pt>
                <c:pt idx="2801">
                  <c:v>4784.9737704918025</c:v>
                </c:pt>
                <c:pt idx="2802">
                  <c:v>4817.8262295081959</c:v>
                </c:pt>
                <c:pt idx="2803">
                  <c:v>4856.4442622950819</c:v>
                </c:pt>
                <c:pt idx="2804">
                  <c:v>4901.2393442622943</c:v>
                </c:pt>
                <c:pt idx="2805">
                  <c:v>4948.8934426229507</c:v>
                </c:pt>
                <c:pt idx="2806">
                  <c:v>4996.0311475409826</c:v>
                </c:pt>
                <c:pt idx="2807">
                  <c:v>5040.0868852459016</c:v>
                </c:pt>
                <c:pt idx="2808">
                  <c:v>5079.6065573770484</c:v>
                </c:pt>
                <c:pt idx="2809">
                  <c:v>5113.8590163934414</c:v>
                </c:pt>
                <c:pt idx="2810">
                  <c:v>5142.0262295081957</c:v>
                </c:pt>
                <c:pt idx="2811">
                  <c:v>5162.6524590163935</c:v>
                </c:pt>
                <c:pt idx="2812">
                  <c:v>5176.8999999999987</c:v>
                </c:pt>
                <c:pt idx="2813">
                  <c:v>5182.8311475409819</c:v>
                </c:pt>
                <c:pt idx="2814">
                  <c:v>5181.6573770491796</c:v>
                </c:pt>
                <c:pt idx="2815">
                  <c:v>5174.5426229508194</c:v>
                </c:pt>
                <c:pt idx="2816">
                  <c:v>5161.9901639344262</c:v>
                </c:pt>
                <c:pt idx="2817">
                  <c:v>5148.1639344262285</c:v>
                </c:pt>
                <c:pt idx="2818">
                  <c:v>5136.5016393442629</c:v>
                </c:pt>
                <c:pt idx="2819">
                  <c:v>5128.9901639344262</c:v>
                </c:pt>
                <c:pt idx="2820">
                  <c:v>5124.9344262295081</c:v>
                </c:pt>
                <c:pt idx="2821">
                  <c:v>5122.690163934426</c:v>
                </c:pt>
                <c:pt idx="2822">
                  <c:v>5121.3803278688529</c:v>
                </c:pt>
                <c:pt idx="2823">
                  <c:v>5117.87868852459</c:v>
                </c:pt>
                <c:pt idx="2824">
                  <c:v>5110.3704918032781</c:v>
                </c:pt>
                <c:pt idx="2825">
                  <c:v>5096.9901639344253</c:v>
                </c:pt>
                <c:pt idx="2826">
                  <c:v>5074.629508196721</c:v>
                </c:pt>
                <c:pt idx="2827">
                  <c:v>5040.062295081967</c:v>
                </c:pt>
                <c:pt idx="2828">
                  <c:v>4990.8196721311469</c:v>
                </c:pt>
                <c:pt idx="2829">
                  <c:v>4930.7262295081955</c:v>
                </c:pt>
                <c:pt idx="2830">
                  <c:v>4867.3934426229498</c:v>
                </c:pt>
                <c:pt idx="2831">
                  <c:v>4803.1590163934416</c:v>
                </c:pt>
                <c:pt idx="2832">
                  <c:v>4742.6131147540964</c:v>
                </c:pt>
                <c:pt idx="2833">
                  <c:v>4686.8639344262274</c:v>
                </c:pt>
                <c:pt idx="2834">
                  <c:v>4638.5344262295066</c:v>
                </c:pt>
                <c:pt idx="2835">
                  <c:v>4598.436065573771</c:v>
                </c:pt>
                <c:pt idx="2836">
                  <c:v>4565.9754098360645</c:v>
                </c:pt>
                <c:pt idx="2837">
                  <c:v>4539.5983606557375</c:v>
                </c:pt>
                <c:pt idx="2838">
                  <c:v>4519.4754098360645</c:v>
                </c:pt>
                <c:pt idx="2839">
                  <c:v>4504.8999999999996</c:v>
                </c:pt>
                <c:pt idx="2840">
                  <c:v>4491.7819672131145</c:v>
                </c:pt>
                <c:pt idx="2841">
                  <c:v>4478.9688524590156</c:v>
                </c:pt>
                <c:pt idx="2842">
                  <c:v>4466.7836065573756</c:v>
                </c:pt>
                <c:pt idx="2843">
                  <c:v>4454.6737704918032</c:v>
                </c:pt>
                <c:pt idx="2844">
                  <c:v>4442.5278688524595</c:v>
                </c:pt>
                <c:pt idx="2845">
                  <c:v>4429.750819672131</c:v>
                </c:pt>
                <c:pt idx="2846">
                  <c:v>4417.6639344262294</c:v>
                </c:pt>
                <c:pt idx="2847">
                  <c:v>4407.2262295081964</c:v>
                </c:pt>
                <c:pt idx="2848">
                  <c:v>4398.3704918032781</c:v>
                </c:pt>
                <c:pt idx="2849">
                  <c:v>4393.2704918032796</c:v>
                </c:pt>
                <c:pt idx="2850">
                  <c:v>4393.8344262295077</c:v>
                </c:pt>
                <c:pt idx="2851">
                  <c:v>4401.2</c:v>
                </c:pt>
                <c:pt idx="2852">
                  <c:v>4416.1475409836066</c:v>
                </c:pt>
                <c:pt idx="2853">
                  <c:v>4438.4016393442625</c:v>
                </c:pt>
                <c:pt idx="2854">
                  <c:v>4467.9180327868853</c:v>
                </c:pt>
                <c:pt idx="2855">
                  <c:v>4504.4754098360663</c:v>
                </c:pt>
                <c:pt idx="2856">
                  <c:v>4546.627868852459</c:v>
                </c:pt>
                <c:pt idx="2857">
                  <c:v>4590.9803278688523</c:v>
                </c:pt>
                <c:pt idx="2858">
                  <c:v>4636.9475409836068</c:v>
                </c:pt>
                <c:pt idx="2859">
                  <c:v>4680.8540983606554</c:v>
                </c:pt>
                <c:pt idx="2860">
                  <c:v>4721.6819672131141</c:v>
                </c:pt>
                <c:pt idx="2861">
                  <c:v>4757.9147540983613</c:v>
                </c:pt>
                <c:pt idx="2862">
                  <c:v>4789.0262295081975</c:v>
                </c:pt>
                <c:pt idx="2863">
                  <c:v>4813.552459016395</c:v>
                </c:pt>
                <c:pt idx="2864">
                  <c:v>4831.3262295081977</c:v>
                </c:pt>
                <c:pt idx="2865">
                  <c:v>4840.737704918035</c:v>
                </c:pt>
                <c:pt idx="2866">
                  <c:v>4842.1098360655751</c:v>
                </c:pt>
                <c:pt idx="2867">
                  <c:v>4837.6655737704932</c:v>
                </c:pt>
                <c:pt idx="2868">
                  <c:v>4827.800000000002</c:v>
                </c:pt>
                <c:pt idx="2869">
                  <c:v>4815.68524590164</c:v>
                </c:pt>
                <c:pt idx="2870">
                  <c:v>4803.6918032786907</c:v>
                </c:pt>
                <c:pt idx="2871">
                  <c:v>4792.9508196721326</c:v>
                </c:pt>
                <c:pt idx="2872">
                  <c:v>4786.1672131147543</c:v>
                </c:pt>
                <c:pt idx="2873">
                  <c:v>4780.7196721311493</c:v>
                </c:pt>
                <c:pt idx="2874">
                  <c:v>4777.4196721311482</c:v>
                </c:pt>
                <c:pt idx="2875">
                  <c:v>4774.1327868852468</c:v>
                </c:pt>
                <c:pt idx="2876">
                  <c:v>4766.7213114754095</c:v>
                </c:pt>
                <c:pt idx="2877">
                  <c:v>4755.3524590163934</c:v>
                </c:pt>
                <c:pt idx="2878">
                  <c:v>4736.2</c:v>
                </c:pt>
                <c:pt idx="2879">
                  <c:v>4704.2672131147538</c:v>
                </c:pt>
                <c:pt idx="2880">
                  <c:v>4659.8327868852457</c:v>
                </c:pt>
                <c:pt idx="2881">
                  <c:v>4604.2737704918036</c:v>
                </c:pt>
                <c:pt idx="2882">
                  <c:v>4542.2327868852462</c:v>
                </c:pt>
                <c:pt idx="2883">
                  <c:v>4479.4967213114751</c:v>
                </c:pt>
                <c:pt idx="2884">
                  <c:v>4418.4098360655726</c:v>
                </c:pt>
                <c:pt idx="2885">
                  <c:v>4362.885245901638</c:v>
                </c:pt>
                <c:pt idx="2886">
                  <c:v>4315.318032786884</c:v>
                </c:pt>
                <c:pt idx="2887">
                  <c:v>4274.7655737704899</c:v>
                </c:pt>
                <c:pt idx="2888">
                  <c:v>4243.695081967212</c:v>
                </c:pt>
                <c:pt idx="2889">
                  <c:v>4221.5229508196708</c:v>
                </c:pt>
                <c:pt idx="2890">
                  <c:v>4206.3868852459</c:v>
                </c:pt>
                <c:pt idx="2891">
                  <c:v>4196.1885245901622</c:v>
                </c:pt>
                <c:pt idx="2892">
                  <c:v>4188.4245901639333</c:v>
                </c:pt>
                <c:pt idx="2893">
                  <c:v>4181.0934426229496</c:v>
                </c:pt>
                <c:pt idx="2894">
                  <c:v>4174.2344262295073</c:v>
                </c:pt>
                <c:pt idx="2895">
                  <c:v>4166.3081967213102</c:v>
                </c:pt>
                <c:pt idx="2896">
                  <c:v>4156.1967213114749</c:v>
                </c:pt>
                <c:pt idx="2897">
                  <c:v>4144.3098360655731</c:v>
                </c:pt>
                <c:pt idx="2898">
                  <c:v>4133.383606557376</c:v>
                </c:pt>
                <c:pt idx="2899">
                  <c:v>4123.7672131147528</c:v>
                </c:pt>
                <c:pt idx="2900">
                  <c:v>4116.5098360655729</c:v>
                </c:pt>
                <c:pt idx="2901">
                  <c:v>4115.1672131147534</c:v>
                </c:pt>
                <c:pt idx="2902">
                  <c:v>4118.1442622950817</c:v>
                </c:pt>
                <c:pt idx="2903">
                  <c:v>4128.5229508196717</c:v>
                </c:pt>
                <c:pt idx="2904">
                  <c:v>4144.4770491803274</c:v>
                </c:pt>
                <c:pt idx="2905">
                  <c:v>4167.7622950819668</c:v>
                </c:pt>
                <c:pt idx="2906">
                  <c:v>4198.1098360655733</c:v>
                </c:pt>
                <c:pt idx="2907">
                  <c:v>4234.7491803278681</c:v>
                </c:pt>
                <c:pt idx="2908">
                  <c:v>4275.5999999999995</c:v>
                </c:pt>
                <c:pt idx="2909">
                  <c:v>4320.2704918032778</c:v>
                </c:pt>
                <c:pt idx="2910">
                  <c:v>4365.6344262295079</c:v>
                </c:pt>
                <c:pt idx="2911">
                  <c:v>4409.9196721311473</c:v>
                </c:pt>
                <c:pt idx="2912">
                  <c:v>4451.7803278688525</c:v>
                </c:pt>
                <c:pt idx="2913">
                  <c:v>4489.6770491803272</c:v>
                </c:pt>
                <c:pt idx="2914">
                  <c:v>4522.188524590164</c:v>
                </c:pt>
                <c:pt idx="2915">
                  <c:v>4547.6360655737699</c:v>
                </c:pt>
                <c:pt idx="2916">
                  <c:v>4565.9819672131143</c:v>
                </c:pt>
                <c:pt idx="2917">
                  <c:v>4577.7934426229504</c:v>
                </c:pt>
                <c:pt idx="2918">
                  <c:v>4581.5147540983598</c:v>
                </c:pt>
                <c:pt idx="2919">
                  <c:v>4578.2180327868855</c:v>
                </c:pt>
                <c:pt idx="2920">
                  <c:v>4569.0262295081975</c:v>
                </c:pt>
                <c:pt idx="2921">
                  <c:v>4554.6311475409839</c:v>
                </c:pt>
                <c:pt idx="2922">
                  <c:v>4540.3590163934432</c:v>
                </c:pt>
                <c:pt idx="2923">
                  <c:v>4527.8606557377052</c:v>
                </c:pt>
                <c:pt idx="2924">
                  <c:v>4520.4245901639351</c:v>
                </c:pt>
                <c:pt idx="2925">
                  <c:v>4515.8278688524579</c:v>
                </c:pt>
                <c:pt idx="2926">
                  <c:v>4513.5081967213109</c:v>
                </c:pt>
                <c:pt idx="2927">
                  <c:v>4511.190163934426</c:v>
                </c:pt>
                <c:pt idx="2928">
                  <c:v>4505.6081967213113</c:v>
                </c:pt>
                <c:pt idx="2929">
                  <c:v>4496.0967213114745</c:v>
                </c:pt>
                <c:pt idx="2930">
                  <c:v>4480.1590163934425</c:v>
                </c:pt>
                <c:pt idx="2931">
                  <c:v>4455.2032786885238</c:v>
                </c:pt>
                <c:pt idx="2932">
                  <c:v>4420.5180327868848</c:v>
                </c:pt>
                <c:pt idx="2933">
                  <c:v>4375.811475409836</c:v>
                </c:pt>
                <c:pt idx="2934">
                  <c:v>4324.8901639344258</c:v>
                </c:pt>
                <c:pt idx="2935">
                  <c:v>4270.7557377049179</c:v>
                </c:pt>
                <c:pt idx="2936">
                  <c:v>4215.2016393442618</c:v>
                </c:pt>
                <c:pt idx="2937">
                  <c:v>4164.9377049180321</c:v>
                </c:pt>
                <c:pt idx="2938">
                  <c:v>4121.3524590163925</c:v>
                </c:pt>
                <c:pt idx="2939">
                  <c:v>4085.3196721311465</c:v>
                </c:pt>
                <c:pt idx="2940">
                  <c:v>4059.1475409836057</c:v>
                </c:pt>
                <c:pt idx="2941">
                  <c:v>4041.6245901639331</c:v>
                </c:pt>
                <c:pt idx="2942">
                  <c:v>4031.913114754097</c:v>
                </c:pt>
                <c:pt idx="2943">
                  <c:v>4026.0032786885236</c:v>
                </c:pt>
                <c:pt idx="2944">
                  <c:v>4022.3377049180312</c:v>
                </c:pt>
                <c:pt idx="2945">
                  <c:v>4019.7147540983597</c:v>
                </c:pt>
                <c:pt idx="2946">
                  <c:v>4017.5131147540978</c:v>
                </c:pt>
                <c:pt idx="2947">
                  <c:v>4012.7950819672124</c:v>
                </c:pt>
                <c:pt idx="2948">
                  <c:v>4007.126229508196</c:v>
                </c:pt>
                <c:pt idx="2949">
                  <c:v>3998.8360655737697</c:v>
                </c:pt>
                <c:pt idx="2950">
                  <c:v>3990.7262295081955</c:v>
                </c:pt>
                <c:pt idx="2951">
                  <c:v>3984.1098360655724</c:v>
                </c:pt>
                <c:pt idx="2952">
                  <c:v>3980.9688524590156</c:v>
                </c:pt>
                <c:pt idx="2953">
                  <c:v>3982.2065573770483</c:v>
                </c:pt>
                <c:pt idx="2954">
                  <c:v>3988.8049180327862</c:v>
                </c:pt>
                <c:pt idx="2955">
                  <c:v>4000.8245901639339</c:v>
                </c:pt>
                <c:pt idx="2956">
                  <c:v>4018.6803278688517</c:v>
                </c:pt>
                <c:pt idx="2957">
                  <c:v>4044.0278688524581</c:v>
                </c:pt>
                <c:pt idx="2958">
                  <c:v>4077.1704918032783</c:v>
                </c:pt>
                <c:pt idx="2959">
                  <c:v>4115.7721311475398</c:v>
                </c:pt>
                <c:pt idx="2960">
                  <c:v>4159.5557377049172</c:v>
                </c:pt>
                <c:pt idx="2961">
                  <c:v>4205.6983606557369</c:v>
                </c:pt>
                <c:pt idx="2962">
                  <c:v>4252.4311475409831</c:v>
                </c:pt>
                <c:pt idx="2963">
                  <c:v>4298.5606557377041</c:v>
                </c:pt>
                <c:pt idx="2964">
                  <c:v>4342.4967213114742</c:v>
                </c:pt>
                <c:pt idx="2965">
                  <c:v>4384.0065573770489</c:v>
                </c:pt>
                <c:pt idx="2966">
                  <c:v>4421.2622950819668</c:v>
                </c:pt>
                <c:pt idx="2967">
                  <c:v>4452.942622950819</c:v>
                </c:pt>
                <c:pt idx="2968">
                  <c:v>4477.940983606557</c:v>
                </c:pt>
                <c:pt idx="2969">
                  <c:v>4495.5278688524586</c:v>
                </c:pt>
                <c:pt idx="2970">
                  <c:v>4505.5950819672116</c:v>
                </c:pt>
                <c:pt idx="2971">
                  <c:v>4508.1344262295079</c:v>
                </c:pt>
                <c:pt idx="2972">
                  <c:v>4505.7295081967204</c:v>
                </c:pt>
                <c:pt idx="2973">
                  <c:v>4496.2934426229494</c:v>
                </c:pt>
                <c:pt idx="2974">
                  <c:v>4484.5704918032779</c:v>
                </c:pt>
                <c:pt idx="2975">
                  <c:v>4472.8245901639339</c:v>
                </c:pt>
                <c:pt idx="2976">
                  <c:v>4465.6114754098362</c:v>
                </c:pt>
                <c:pt idx="2977">
                  <c:v>4459.1377049180328</c:v>
                </c:pt>
                <c:pt idx="2978">
                  <c:v>4454.4213114754102</c:v>
                </c:pt>
                <c:pt idx="2979">
                  <c:v>4450.8639344262301</c:v>
                </c:pt>
                <c:pt idx="2980">
                  <c:v>4446.0262295081966</c:v>
                </c:pt>
                <c:pt idx="2981">
                  <c:v>4439.4426229508199</c:v>
                </c:pt>
                <c:pt idx="2982">
                  <c:v>4427.7819672131145</c:v>
                </c:pt>
                <c:pt idx="2983">
                  <c:v>4407.2196721311475</c:v>
                </c:pt>
                <c:pt idx="2984">
                  <c:v>4375.2262295081964</c:v>
                </c:pt>
                <c:pt idx="2985">
                  <c:v>4332.8032786885242</c:v>
                </c:pt>
                <c:pt idx="2986">
                  <c:v>4284.0049180327869</c:v>
                </c:pt>
                <c:pt idx="2987">
                  <c:v>4231.501639344262</c:v>
                </c:pt>
                <c:pt idx="2988">
                  <c:v>4179.0934426229505</c:v>
                </c:pt>
                <c:pt idx="2989">
                  <c:v>4130.7737704918036</c:v>
                </c:pt>
                <c:pt idx="2990">
                  <c:v>4090.093442622951</c:v>
                </c:pt>
                <c:pt idx="2991">
                  <c:v>4055.1622950819669</c:v>
                </c:pt>
                <c:pt idx="2992">
                  <c:v>4028.7409836065572</c:v>
                </c:pt>
                <c:pt idx="2993">
                  <c:v>4010.4524590163924</c:v>
                </c:pt>
                <c:pt idx="2994">
                  <c:v>3997.4770491803274</c:v>
                </c:pt>
                <c:pt idx="2995">
                  <c:v>3989.6295081967201</c:v>
                </c:pt>
                <c:pt idx="2996">
                  <c:v>3984.7737704918027</c:v>
                </c:pt>
                <c:pt idx="2997">
                  <c:v>3983.1163934426218</c:v>
                </c:pt>
                <c:pt idx="2998">
                  <c:v>3982.6704918032769</c:v>
                </c:pt>
                <c:pt idx="2999">
                  <c:v>3978.8967213114743</c:v>
                </c:pt>
                <c:pt idx="3000">
                  <c:v>3973.3950819672114</c:v>
                </c:pt>
                <c:pt idx="3001">
                  <c:v>3966.0377049180311</c:v>
                </c:pt>
                <c:pt idx="3002">
                  <c:v>3956.9344262295062</c:v>
                </c:pt>
                <c:pt idx="3003">
                  <c:v>3949.8934426229489</c:v>
                </c:pt>
                <c:pt idx="3004">
                  <c:v>3946.5573770491783</c:v>
                </c:pt>
                <c:pt idx="3005">
                  <c:v>3947.2311475409815</c:v>
                </c:pt>
                <c:pt idx="3006">
                  <c:v>3953.4032786885223</c:v>
                </c:pt>
                <c:pt idx="3007">
                  <c:v>3964.4032786885223</c:v>
                </c:pt>
                <c:pt idx="3008">
                  <c:v>3982.7114754098334</c:v>
                </c:pt>
                <c:pt idx="3009">
                  <c:v>4008.4819672131121</c:v>
                </c:pt>
                <c:pt idx="3010">
                  <c:v>4043.826229508194</c:v>
                </c:pt>
                <c:pt idx="3011">
                  <c:v>4086.109836065571</c:v>
                </c:pt>
                <c:pt idx="3012">
                  <c:v>4131.89508196721</c:v>
                </c:pt>
                <c:pt idx="3013">
                  <c:v>4181.0245901639319</c:v>
                </c:pt>
                <c:pt idx="3014">
                  <c:v>4231.3081967213093</c:v>
                </c:pt>
                <c:pt idx="3015">
                  <c:v>4280.6426229508179</c:v>
                </c:pt>
                <c:pt idx="3016">
                  <c:v>4327.8606557377034</c:v>
                </c:pt>
                <c:pt idx="3017">
                  <c:v>4373.4295081967193</c:v>
                </c:pt>
                <c:pt idx="3018">
                  <c:v>4413.6081967213095</c:v>
                </c:pt>
                <c:pt idx="3019">
                  <c:v>4447.9983606557353</c:v>
                </c:pt>
                <c:pt idx="3020">
                  <c:v>4476.137704918031</c:v>
                </c:pt>
                <c:pt idx="3021">
                  <c:v>4495.9819672131125</c:v>
                </c:pt>
                <c:pt idx="3022">
                  <c:v>4508.7213114754077</c:v>
                </c:pt>
                <c:pt idx="3023">
                  <c:v>4513.6852459016363</c:v>
                </c:pt>
                <c:pt idx="3024">
                  <c:v>4511.6098360655715</c:v>
                </c:pt>
                <c:pt idx="3025">
                  <c:v>4503.3114754098342</c:v>
                </c:pt>
                <c:pt idx="3026">
                  <c:v>4491.5344262295048</c:v>
                </c:pt>
                <c:pt idx="3027">
                  <c:v>4478.7885245901616</c:v>
                </c:pt>
                <c:pt idx="3028">
                  <c:v>4467.2065573770478</c:v>
                </c:pt>
                <c:pt idx="3029">
                  <c:v>4456.8688524590152</c:v>
                </c:pt>
                <c:pt idx="3030">
                  <c:v>4449.1196721311462</c:v>
                </c:pt>
                <c:pt idx="3031">
                  <c:v>4440.3918032786878</c:v>
                </c:pt>
                <c:pt idx="3032">
                  <c:v>4432.9803278688514</c:v>
                </c:pt>
                <c:pt idx="3033">
                  <c:v>4420.6081967213104</c:v>
                </c:pt>
                <c:pt idx="3034">
                  <c:v>4405.7836065573756</c:v>
                </c:pt>
                <c:pt idx="3035">
                  <c:v>4383.6081967213104</c:v>
                </c:pt>
                <c:pt idx="3036">
                  <c:v>4352.0622950819661</c:v>
                </c:pt>
                <c:pt idx="3037">
                  <c:v>4310.2852459016385</c:v>
                </c:pt>
                <c:pt idx="3038">
                  <c:v>4262.6819672131141</c:v>
                </c:pt>
                <c:pt idx="3039">
                  <c:v>4213.0327868852446</c:v>
                </c:pt>
                <c:pt idx="3040">
                  <c:v>4164.7377049180313</c:v>
                </c:pt>
                <c:pt idx="3041">
                  <c:v>4119.1918032786871</c:v>
                </c:pt>
                <c:pt idx="3042">
                  <c:v>4079.0721311475395</c:v>
                </c:pt>
                <c:pt idx="3043">
                  <c:v>4046.3311475409814</c:v>
                </c:pt>
                <c:pt idx="3044">
                  <c:v>4020.5590163934403</c:v>
                </c:pt>
                <c:pt idx="3045">
                  <c:v>4004.1803278688499</c:v>
                </c:pt>
                <c:pt idx="3046">
                  <c:v>3991.3377049180303</c:v>
                </c:pt>
                <c:pt idx="3047">
                  <c:v>3981.3934426229484</c:v>
                </c:pt>
                <c:pt idx="3048">
                  <c:v>3973.545901639342</c:v>
                </c:pt>
                <c:pt idx="3049">
                  <c:v>3967.1786885245883</c:v>
                </c:pt>
                <c:pt idx="3050">
                  <c:v>3960.8704918032768</c:v>
                </c:pt>
                <c:pt idx="3051">
                  <c:v>3951.2409836065558</c:v>
                </c:pt>
                <c:pt idx="3052">
                  <c:v>3941.0655737704906</c:v>
                </c:pt>
                <c:pt idx="3053">
                  <c:v>3928.6540983606537</c:v>
                </c:pt>
                <c:pt idx="3054">
                  <c:v>3914.2590163934406</c:v>
                </c:pt>
                <c:pt idx="3055">
                  <c:v>3904.8836065573751</c:v>
                </c:pt>
                <c:pt idx="3056">
                  <c:v>3897.2081967213098</c:v>
                </c:pt>
                <c:pt idx="3057">
                  <c:v>3894.1081967213099</c:v>
                </c:pt>
                <c:pt idx="3058">
                  <c:v>3897.5999999999985</c:v>
                </c:pt>
                <c:pt idx="3059">
                  <c:v>3905.1491803278677</c:v>
                </c:pt>
                <c:pt idx="3060">
                  <c:v>3921.0147540983589</c:v>
                </c:pt>
                <c:pt idx="3061">
                  <c:v>3944.1852459016382</c:v>
                </c:pt>
                <c:pt idx="3062">
                  <c:v>3973.6377049180319</c:v>
                </c:pt>
                <c:pt idx="3063">
                  <c:v>4009.2295081967204</c:v>
                </c:pt>
                <c:pt idx="3064">
                  <c:v>4049.7688524590153</c:v>
                </c:pt>
                <c:pt idx="3065">
                  <c:v>4093.1377049180314</c:v>
                </c:pt>
                <c:pt idx="3066">
                  <c:v>4137.9786885245885</c:v>
                </c:pt>
                <c:pt idx="3067">
                  <c:v>4183.0442622950804</c:v>
                </c:pt>
                <c:pt idx="3068">
                  <c:v>4227.0196721311459</c:v>
                </c:pt>
                <c:pt idx="3069">
                  <c:v>4267.5639344262281</c:v>
                </c:pt>
                <c:pt idx="3070">
                  <c:v>4303.8426229508177</c:v>
                </c:pt>
                <c:pt idx="3071">
                  <c:v>4333.3606557377043</c:v>
                </c:pt>
                <c:pt idx="3072">
                  <c:v>4356.1672131147534</c:v>
                </c:pt>
                <c:pt idx="3073">
                  <c:v>4373.6524590163926</c:v>
                </c:pt>
                <c:pt idx="3074">
                  <c:v>4383.198360655736</c:v>
                </c:pt>
                <c:pt idx="3075">
                  <c:v>4384.1639344262285</c:v>
                </c:pt>
                <c:pt idx="3076">
                  <c:v>4380.0229508196726</c:v>
                </c:pt>
                <c:pt idx="3077">
                  <c:v>4369.2655737704918</c:v>
                </c:pt>
                <c:pt idx="3078">
                  <c:v>4353.7819672131145</c:v>
                </c:pt>
                <c:pt idx="3079">
                  <c:v>4337.3639344262301</c:v>
                </c:pt>
                <c:pt idx="3080">
                  <c:v>4319.7524590163939</c:v>
                </c:pt>
                <c:pt idx="3081">
                  <c:v>4303.1688524590172</c:v>
                </c:pt>
                <c:pt idx="3082">
                  <c:v>4288.4524590163937</c:v>
                </c:pt>
                <c:pt idx="3083">
                  <c:v>4273.8163934426229</c:v>
                </c:pt>
                <c:pt idx="3084">
                  <c:v>4259.7</c:v>
                </c:pt>
                <c:pt idx="3085">
                  <c:v>4244.2098360655737</c:v>
                </c:pt>
                <c:pt idx="3086">
                  <c:v>4224.9639344262296</c:v>
                </c:pt>
                <c:pt idx="3087">
                  <c:v>4199.1655737704923</c:v>
                </c:pt>
                <c:pt idx="3088">
                  <c:v>4165.188524590164</c:v>
                </c:pt>
                <c:pt idx="3089">
                  <c:v>4122.8819672131158</c:v>
                </c:pt>
                <c:pt idx="3090">
                  <c:v>4074.5426229508203</c:v>
                </c:pt>
                <c:pt idx="3091">
                  <c:v>4023.7704918032791</c:v>
                </c:pt>
                <c:pt idx="3092">
                  <c:v>3974.2934426229517</c:v>
                </c:pt>
                <c:pt idx="3093">
                  <c:v>3925.6573770491814</c:v>
                </c:pt>
                <c:pt idx="3094">
                  <c:v>3883.9852459016397</c:v>
                </c:pt>
                <c:pt idx="3095">
                  <c:v>3850.8442622950824</c:v>
                </c:pt>
                <c:pt idx="3096">
                  <c:v>3824.8770491803284</c:v>
                </c:pt>
                <c:pt idx="3097">
                  <c:v>3808.462295081968</c:v>
                </c:pt>
                <c:pt idx="3098">
                  <c:v>3797.5754098360662</c:v>
                </c:pt>
                <c:pt idx="3099">
                  <c:v>3791.4459016393444</c:v>
                </c:pt>
                <c:pt idx="3100">
                  <c:v>3785.3934426229507</c:v>
                </c:pt>
                <c:pt idx="3101">
                  <c:v>3778.4245901639347</c:v>
                </c:pt>
                <c:pt idx="3102">
                  <c:v>3771.5508196721321</c:v>
                </c:pt>
                <c:pt idx="3103">
                  <c:v>3761.3721311475415</c:v>
                </c:pt>
                <c:pt idx="3104">
                  <c:v>3749.0803278688531</c:v>
                </c:pt>
                <c:pt idx="3105">
                  <c:v>3736.1426229508202</c:v>
                </c:pt>
                <c:pt idx="3106">
                  <c:v>3721.090163934427</c:v>
                </c:pt>
                <c:pt idx="3107">
                  <c:v>3708.4377049180334</c:v>
                </c:pt>
                <c:pt idx="3108">
                  <c:v>3699.7885245901648</c:v>
                </c:pt>
                <c:pt idx="3109">
                  <c:v>3695.4459016393453</c:v>
                </c:pt>
                <c:pt idx="3110">
                  <c:v>3696.775409836067</c:v>
                </c:pt>
                <c:pt idx="3111">
                  <c:v>3704.6704918032801</c:v>
                </c:pt>
                <c:pt idx="3112">
                  <c:v>3720.1180327868869</c:v>
                </c:pt>
                <c:pt idx="3113">
                  <c:v>3743.4426229508213</c:v>
                </c:pt>
                <c:pt idx="3114">
                  <c:v>3773.9672131147549</c:v>
                </c:pt>
                <c:pt idx="3115">
                  <c:v>3811.2934426229517</c:v>
                </c:pt>
                <c:pt idx="3116">
                  <c:v>3851.02786885246</c:v>
                </c:pt>
                <c:pt idx="3117">
                  <c:v>3894.681967213116</c:v>
                </c:pt>
                <c:pt idx="3118">
                  <c:v>3939.6672131147552</c:v>
                </c:pt>
                <c:pt idx="3119">
                  <c:v>3984.2655737704927</c:v>
                </c:pt>
                <c:pt idx="3120">
                  <c:v>4027.9852459016406</c:v>
                </c:pt>
                <c:pt idx="3121">
                  <c:v>4069.6770491803286</c:v>
                </c:pt>
                <c:pt idx="3122">
                  <c:v>4108.0606557377059</c:v>
                </c:pt>
                <c:pt idx="3123">
                  <c:v>4142.2278688524602</c:v>
                </c:pt>
                <c:pt idx="3124">
                  <c:v>4170.8918032786896</c:v>
                </c:pt>
                <c:pt idx="3125">
                  <c:v>4192.5672131147548</c:v>
                </c:pt>
                <c:pt idx="3126">
                  <c:v>4206.8590163934432</c:v>
                </c:pt>
                <c:pt idx="3127">
                  <c:v>4212.5114754098367</c:v>
                </c:pt>
                <c:pt idx="3128">
                  <c:v>4211.3918032786896</c:v>
                </c:pt>
                <c:pt idx="3129">
                  <c:v>4203.2573770491808</c:v>
                </c:pt>
                <c:pt idx="3130">
                  <c:v>4190.1868852459029</c:v>
                </c:pt>
                <c:pt idx="3131">
                  <c:v>4175.5770491803278</c:v>
                </c:pt>
                <c:pt idx="3132">
                  <c:v>4158.0344262295075</c:v>
                </c:pt>
                <c:pt idx="3133">
                  <c:v>4141.1688524590154</c:v>
                </c:pt>
                <c:pt idx="3134">
                  <c:v>4125.0065573770489</c:v>
                </c:pt>
                <c:pt idx="3135">
                  <c:v>4109.563934426229</c:v>
                </c:pt>
                <c:pt idx="3136">
                  <c:v>4095.131147540983</c:v>
                </c:pt>
                <c:pt idx="3137">
                  <c:v>4078.5573770491801</c:v>
                </c:pt>
                <c:pt idx="3138">
                  <c:v>4058.9950819672126</c:v>
                </c:pt>
                <c:pt idx="3139">
                  <c:v>4035.8016393442622</c:v>
                </c:pt>
                <c:pt idx="3140">
                  <c:v>4005.0278688524591</c:v>
                </c:pt>
                <c:pt idx="3141">
                  <c:v>3969.4360655737701</c:v>
                </c:pt>
                <c:pt idx="3142">
                  <c:v>3930.6377049180323</c:v>
                </c:pt>
                <c:pt idx="3143">
                  <c:v>3888.9524590163924</c:v>
                </c:pt>
                <c:pt idx="3144">
                  <c:v>3847.2885245901634</c:v>
                </c:pt>
                <c:pt idx="3145">
                  <c:v>3807.5229508196721</c:v>
                </c:pt>
                <c:pt idx="3146">
                  <c:v>3772.2590163934424</c:v>
                </c:pt>
                <c:pt idx="3147">
                  <c:v>3745.2491803278685</c:v>
                </c:pt>
                <c:pt idx="3148">
                  <c:v>3724.3016393442622</c:v>
                </c:pt>
                <c:pt idx="3149">
                  <c:v>3710.6967213114749</c:v>
                </c:pt>
                <c:pt idx="3150">
                  <c:v>3704.7475409836065</c:v>
                </c:pt>
                <c:pt idx="3151">
                  <c:v>3702.5311475409835</c:v>
                </c:pt>
                <c:pt idx="3152">
                  <c:v>3700.4606557377051</c:v>
                </c:pt>
                <c:pt idx="3153">
                  <c:v>3700.6311475409839</c:v>
                </c:pt>
                <c:pt idx="3154">
                  <c:v>3699.1229508196725</c:v>
                </c:pt>
                <c:pt idx="3155">
                  <c:v>3694.2360655737712</c:v>
                </c:pt>
                <c:pt idx="3156">
                  <c:v>3685.2049180327872</c:v>
                </c:pt>
                <c:pt idx="3157">
                  <c:v>3674.9868852459017</c:v>
                </c:pt>
                <c:pt idx="3158">
                  <c:v>3662.6278688524599</c:v>
                </c:pt>
                <c:pt idx="3159">
                  <c:v>3651.0786885245911</c:v>
                </c:pt>
                <c:pt idx="3160">
                  <c:v>3641.681967213116</c:v>
                </c:pt>
                <c:pt idx="3161">
                  <c:v>3636.6868852459024</c:v>
                </c:pt>
                <c:pt idx="3162">
                  <c:v>3635.1508196721325</c:v>
                </c:pt>
                <c:pt idx="3163">
                  <c:v>3639.7393442622961</c:v>
                </c:pt>
                <c:pt idx="3164">
                  <c:v>3651.3524590163943</c:v>
                </c:pt>
                <c:pt idx="3165">
                  <c:v>3669.996721311476</c:v>
                </c:pt>
                <c:pt idx="3166">
                  <c:v>3694.9754098360663</c:v>
                </c:pt>
                <c:pt idx="3167">
                  <c:v>3727.590163934427</c:v>
                </c:pt>
                <c:pt idx="3168">
                  <c:v>3765.7885245901643</c:v>
                </c:pt>
                <c:pt idx="3169">
                  <c:v>3807.2557377049188</c:v>
                </c:pt>
                <c:pt idx="3170">
                  <c:v>3851.2295081967218</c:v>
                </c:pt>
                <c:pt idx="3171">
                  <c:v>3894.7836065573779</c:v>
                </c:pt>
                <c:pt idx="3172">
                  <c:v>3936.8262295081972</c:v>
                </c:pt>
                <c:pt idx="3173">
                  <c:v>3977.8229508196728</c:v>
                </c:pt>
                <c:pt idx="3174">
                  <c:v>4014.7967213114757</c:v>
                </c:pt>
                <c:pt idx="3175">
                  <c:v>4047.0590163934426</c:v>
                </c:pt>
                <c:pt idx="3176">
                  <c:v>4074.9786885245899</c:v>
                </c:pt>
                <c:pt idx="3177">
                  <c:v>4095.7016393442623</c:v>
                </c:pt>
                <c:pt idx="3178">
                  <c:v>4110.122950819673</c:v>
                </c:pt>
                <c:pt idx="3179">
                  <c:v>4116.4229508196722</c:v>
                </c:pt>
                <c:pt idx="3180">
                  <c:v>4113.7918032786893</c:v>
                </c:pt>
                <c:pt idx="3181">
                  <c:v>4105.7459016393441</c:v>
                </c:pt>
                <c:pt idx="3182">
                  <c:v>4090.9655737704916</c:v>
                </c:pt>
                <c:pt idx="3183">
                  <c:v>4071.9409836065574</c:v>
                </c:pt>
                <c:pt idx="3184">
                  <c:v>4049.7360655737702</c:v>
                </c:pt>
                <c:pt idx="3185">
                  <c:v>4027.8295081967212</c:v>
                </c:pt>
                <c:pt idx="3186">
                  <c:v>4006.4114754098364</c:v>
                </c:pt>
                <c:pt idx="3187">
                  <c:v>3986.462295081968</c:v>
                </c:pt>
                <c:pt idx="3188">
                  <c:v>3967.7836065573774</c:v>
                </c:pt>
                <c:pt idx="3189">
                  <c:v>3949.9131147540984</c:v>
                </c:pt>
                <c:pt idx="3190">
                  <c:v>3930.4098360655744</c:v>
                </c:pt>
                <c:pt idx="3191">
                  <c:v>3905.2229508196724</c:v>
                </c:pt>
                <c:pt idx="3192">
                  <c:v>3871.4836065573777</c:v>
                </c:pt>
                <c:pt idx="3193">
                  <c:v>3832.6000000000004</c:v>
                </c:pt>
                <c:pt idx="3194">
                  <c:v>3786.7688524590167</c:v>
                </c:pt>
                <c:pt idx="3195">
                  <c:v>3738.1213114754096</c:v>
                </c:pt>
                <c:pt idx="3196">
                  <c:v>3689.8721311475415</c:v>
                </c:pt>
                <c:pt idx="3197">
                  <c:v>3644.6590163934434</c:v>
                </c:pt>
                <c:pt idx="3198">
                  <c:v>3604.8655737704926</c:v>
                </c:pt>
                <c:pt idx="3199">
                  <c:v>3576.3163934426238</c:v>
                </c:pt>
                <c:pt idx="3200">
                  <c:v>3551.2918032786893</c:v>
                </c:pt>
                <c:pt idx="3201">
                  <c:v>3534.4557377049186</c:v>
                </c:pt>
                <c:pt idx="3202">
                  <c:v>3524.903278688525</c:v>
                </c:pt>
                <c:pt idx="3203">
                  <c:v>3517.4065573770499</c:v>
                </c:pt>
                <c:pt idx="3204">
                  <c:v>3510.8016393442631</c:v>
                </c:pt>
                <c:pt idx="3205">
                  <c:v>3505.0442622950827</c:v>
                </c:pt>
                <c:pt idx="3206">
                  <c:v>3498.2573770491808</c:v>
                </c:pt>
                <c:pt idx="3207">
                  <c:v>3490.3590163934432</c:v>
                </c:pt>
                <c:pt idx="3208">
                  <c:v>3479.8622950819677</c:v>
                </c:pt>
                <c:pt idx="3209">
                  <c:v>3469.6491803278695</c:v>
                </c:pt>
                <c:pt idx="3210">
                  <c:v>3460.0655737704919</c:v>
                </c:pt>
                <c:pt idx="3211">
                  <c:v>3450.8786885245904</c:v>
                </c:pt>
                <c:pt idx="3212">
                  <c:v>3442.7737704918036</c:v>
                </c:pt>
                <c:pt idx="3213">
                  <c:v>3438.3081967213116</c:v>
                </c:pt>
                <c:pt idx="3214">
                  <c:v>3434.5901639344265</c:v>
                </c:pt>
                <c:pt idx="3215">
                  <c:v>3435.6524590163935</c:v>
                </c:pt>
                <c:pt idx="3216">
                  <c:v>3444.5918032786885</c:v>
                </c:pt>
                <c:pt idx="3217">
                  <c:v>3461.1360655737708</c:v>
                </c:pt>
                <c:pt idx="3218">
                  <c:v>3483.9213114754102</c:v>
                </c:pt>
                <c:pt idx="3219">
                  <c:v>3514.1573770491805</c:v>
                </c:pt>
                <c:pt idx="3220">
                  <c:v>3550.6475409836071</c:v>
                </c:pt>
                <c:pt idx="3221">
                  <c:v>3592.3065573770496</c:v>
                </c:pt>
                <c:pt idx="3222">
                  <c:v>3636.7442622950821</c:v>
                </c:pt>
                <c:pt idx="3223">
                  <c:v>3684.0098360655738</c:v>
                </c:pt>
                <c:pt idx="3224">
                  <c:v>3730.0803278688527</c:v>
                </c:pt>
                <c:pt idx="3225">
                  <c:v>3773.4213114754107</c:v>
                </c:pt>
                <c:pt idx="3226">
                  <c:v>3813.9049180327875</c:v>
                </c:pt>
                <c:pt idx="3227">
                  <c:v>3850.6704918032792</c:v>
                </c:pt>
                <c:pt idx="3228">
                  <c:v>3881.1737704918032</c:v>
                </c:pt>
                <c:pt idx="3229">
                  <c:v>3904.8131147540985</c:v>
                </c:pt>
                <c:pt idx="3230">
                  <c:v>3922.3213114754099</c:v>
                </c:pt>
                <c:pt idx="3231">
                  <c:v>3931.186885245902</c:v>
                </c:pt>
                <c:pt idx="3232">
                  <c:v>3933.5491803278687</c:v>
                </c:pt>
                <c:pt idx="3233">
                  <c:v>3929.5180327868852</c:v>
                </c:pt>
                <c:pt idx="3234">
                  <c:v>3917.8180327868849</c:v>
                </c:pt>
                <c:pt idx="3235">
                  <c:v>3900.7590163934428</c:v>
                </c:pt>
                <c:pt idx="3236">
                  <c:v>3881.0934426229514</c:v>
                </c:pt>
                <c:pt idx="3237">
                  <c:v>3858.9918032786895</c:v>
                </c:pt>
                <c:pt idx="3238">
                  <c:v>3836.1721311475417</c:v>
                </c:pt>
                <c:pt idx="3239">
                  <c:v>3811.903278688525</c:v>
                </c:pt>
                <c:pt idx="3240">
                  <c:v>3790.4311475409841</c:v>
                </c:pt>
                <c:pt idx="3241">
                  <c:v>3770.0655737704924</c:v>
                </c:pt>
                <c:pt idx="3242">
                  <c:v>3746.5524590163941</c:v>
                </c:pt>
                <c:pt idx="3243">
                  <c:v>3720.1803278688535</c:v>
                </c:pt>
                <c:pt idx="3244">
                  <c:v>3688.6688524590168</c:v>
                </c:pt>
                <c:pt idx="3245">
                  <c:v>3653.124590163935</c:v>
                </c:pt>
                <c:pt idx="3246">
                  <c:v>3614.0655737704924</c:v>
                </c:pt>
                <c:pt idx="3247">
                  <c:v>3575.5508196721316</c:v>
                </c:pt>
                <c:pt idx="3248">
                  <c:v>3534.6721311475421</c:v>
                </c:pt>
                <c:pt idx="3249">
                  <c:v>3496.0852459016401</c:v>
                </c:pt>
                <c:pt idx="3250">
                  <c:v>3460.3836065573773</c:v>
                </c:pt>
                <c:pt idx="3251">
                  <c:v>3433.1754098360657</c:v>
                </c:pt>
                <c:pt idx="3252">
                  <c:v>3414.6442622950817</c:v>
                </c:pt>
                <c:pt idx="3253">
                  <c:v>3404.8672131147537</c:v>
                </c:pt>
                <c:pt idx="3254">
                  <c:v>3402.7491803278685</c:v>
                </c:pt>
                <c:pt idx="3255">
                  <c:v>3405.9262295081967</c:v>
                </c:pt>
                <c:pt idx="3256">
                  <c:v>3411.7114754098361</c:v>
                </c:pt>
                <c:pt idx="3257">
                  <c:v>3418.5557377049181</c:v>
                </c:pt>
                <c:pt idx="3258">
                  <c:v>3423.468852459016</c:v>
                </c:pt>
                <c:pt idx="3259">
                  <c:v>3427.0688524590159</c:v>
                </c:pt>
                <c:pt idx="3260">
                  <c:v>3426.3213114754094</c:v>
                </c:pt>
                <c:pt idx="3261">
                  <c:v>3427.5967213114745</c:v>
                </c:pt>
                <c:pt idx="3262">
                  <c:v>3429.0737704918024</c:v>
                </c:pt>
                <c:pt idx="3263">
                  <c:v>3429.9868852459003</c:v>
                </c:pt>
                <c:pt idx="3264">
                  <c:v>3430.8049180327862</c:v>
                </c:pt>
                <c:pt idx="3265">
                  <c:v>3435.3688524590148</c:v>
                </c:pt>
                <c:pt idx="3266">
                  <c:v>3441.8950819672118</c:v>
                </c:pt>
                <c:pt idx="3267">
                  <c:v>3450.568852459015</c:v>
                </c:pt>
                <c:pt idx="3268">
                  <c:v>3461.5573770491787</c:v>
                </c:pt>
                <c:pt idx="3269">
                  <c:v>3477.2081967213103</c:v>
                </c:pt>
                <c:pt idx="3270">
                  <c:v>3499.3327868852452</c:v>
                </c:pt>
                <c:pt idx="3271">
                  <c:v>3527.3065573770482</c:v>
                </c:pt>
                <c:pt idx="3272">
                  <c:v>3559.7426229508192</c:v>
                </c:pt>
                <c:pt idx="3273">
                  <c:v>3599.8114754098351</c:v>
                </c:pt>
                <c:pt idx="3274">
                  <c:v>3643.4524590163919</c:v>
                </c:pt>
                <c:pt idx="3275">
                  <c:v>3690.8032786885237</c:v>
                </c:pt>
                <c:pt idx="3276">
                  <c:v>3738.3622950819663</c:v>
                </c:pt>
                <c:pt idx="3277">
                  <c:v>3783.6098360655728</c:v>
                </c:pt>
                <c:pt idx="3278">
                  <c:v>3825.5278688524581</c:v>
                </c:pt>
                <c:pt idx="3279">
                  <c:v>3863.6245901639336</c:v>
                </c:pt>
                <c:pt idx="3280">
                  <c:v>3895.2606557377039</c:v>
                </c:pt>
                <c:pt idx="3281">
                  <c:v>3921.0245901639341</c:v>
                </c:pt>
                <c:pt idx="3282">
                  <c:v>3940.2360655737698</c:v>
                </c:pt>
                <c:pt idx="3283">
                  <c:v>3950.9459016393434</c:v>
                </c:pt>
                <c:pt idx="3284">
                  <c:v>3954.4262295081958</c:v>
                </c:pt>
                <c:pt idx="3285">
                  <c:v>3950.4836065573759</c:v>
                </c:pt>
                <c:pt idx="3286">
                  <c:v>3941.3032786885242</c:v>
                </c:pt>
                <c:pt idx="3287">
                  <c:v>3926.0065573770489</c:v>
                </c:pt>
                <c:pt idx="3288">
                  <c:v>3907.9147540983604</c:v>
                </c:pt>
                <c:pt idx="3289">
                  <c:v>3886.5901639344261</c:v>
                </c:pt>
                <c:pt idx="3290">
                  <c:v>3863.0278688524591</c:v>
                </c:pt>
                <c:pt idx="3291">
                  <c:v>3837.0803278688522</c:v>
                </c:pt>
                <c:pt idx="3292">
                  <c:v>3810.313114754098</c:v>
                </c:pt>
                <c:pt idx="3293">
                  <c:v>3783.2885245901639</c:v>
                </c:pt>
                <c:pt idx="3294">
                  <c:v>3755.0655737704919</c:v>
                </c:pt>
                <c:pt idx="3295">
                  <c:v>3726.6606557377054</c:v>
                </c:pt>
                <c:pt idx="3296">
                  <c:v>3698.2868852459014</c:v>
                </c:pt>
                <c:pt idx="3297">
                  <c:v>3668.0163934426232</c:v>
                </c:pt>
                <c:pt idx="3298">
                  <c:v>3636.7360655737707</c:v>
                </c:pt>
                <c:pt idx="3299">
                  <c:v>3606.0278688524591</c:v>
                </c:pt>
                <c:pt idx="3300">
                  <c:v>3575.1000000000004</c:v>
                </c:pt>
                <c:pt idx="3301">
                  <c:v>3544.1573770491805</c:v>
                </c:pt>
                <c:pt idx="3302">
                  <c:v>3516.2016393442627</c:v>
                </c:pt>
                <c:pt idx="3303">
                  <c:v>3494.8819672131149</c:v>
                </c:pt>
                <c:pt idx="3304">
                  <c:v>3480.152459016394</c:v>
                </c:pt>
                <c:pt idx="3305">
                  <c:v>3474.4672131147549</c:v>
                </c:pt>
                <c:pt idx="3306">
                  <c:v>3476.0049180327878</c:v>
                </c:pt>
                <c:pt idx="3307">
                  <c:v>3479.7754098360665</c:v>
                </c:pt>
                <c:pt idx="3308">
                  <c:v>3483.531147540984</c:v>
                </c:pt>
                <c:pt idx="3309">
                  <c:v>3491.3393442622955</c:v>
                </c:pt>
                <c:pt idx="3310">
                  <c:v>3501.1803278688535</c:v>
                </c:pt>
                <c:pt idx="3311">
                  <c:v>3509.5868852459025</c:v>
                </c:pt>
                <c:pt idx="3312">
                  <c:v>3514.7180327868855</c:v>
                </c:pt>
                <c:pt idx="3313">
                  <c:v>3519.9213114754102</c:v>
                </c:pt>
                <c:pt idx="3314">
                  <c:v>3524.2672131147538</c:v>
                </c:pt>
                <c:pt idx="3315">
                  <c:v>3530.3590163934427</c:v>
                </c:pt>
                <c:pt idx="3316">
                  <c:v>3538.2737704918031</c:v>
                </c:pt>
                <c:pt idx="3317">
                  <c:v>3547.5508196721303</c:v>
                </c:pt>
                <c:pt idx="3318">
                  <c:v>3557.504918032786</c:v>
                </c:pt>
                <c:pt idx="3319">
                  <c:v>3570.8262295081963</c:v>
                </c:pt>
                <c:pt idx="3320">
                  <c:v>3583.3606557377047</c:v>
                </c:pt>
                <c:pt idx="3321">
                  <c:v>3596.4508196721308</c:v>
                </c:pt>
                <c:pt idx="3322">
                  <c:v>3610.2278688524584</c:v>
                </c:pt>
                <c:pt idx="3323">
                  <c:v>3627.4622950819667</c:v>
                </c:pt>
                <c:pt idx="3324">
                  <c:v>3648.9918032786882</c:v>
                </c:pt>
                <c:pt idx="3325">
                  <c:v>3678.5885245901632</c:v>
                </c:pt>
                <c:pt idx="3326">
                  <c:v>3712.0098360655734</c:v>
                </c:pt>
                <c:pt idx="3327">
                  <c:v>3749.4327868852456</c:v>
                </c:pt>
                <c:pt idx="3328">
                  <c:v>3789.3573770491803</c:v>
                </c:pt>
                <c:pt idx="3329">
                  <c:v>3831.9786885245899</c:v>
                </c:pt>
                <c:pt idx="3330">
                  <c:v>3873.9655737704911</c:v>
                </c:pt>
                <c:pt idx="3331">
                  <c:v>3911.5770491803278</c:v>
                </c:pt>
                <c:pt idx="3332">
                  <c:v>3942.7147540983606</c:v>
                </c:pt>
                <c:pt idx="3333">
                  <c:v>3967.5803278688527</c:v>
                </c:pt>
                <c:pt idx="3334">
                  <c:v>3985.4639344262296</c:v>
                </c:pt>
                <c:pt idx="3335">
                  <c:v>3996.308196721312</c:v>
                </c:pt>
                <c:pt idx="3336">
                  <c:v>3999.4049180327875</c:v>
                </c:pt>
                <c:pt idx="3337">
                  <c:v>3996.652459016394</c:v>
                </c:pt>
                <c:pt idx="3338">
                  <c:v>3986.0622950819679</c:v>
                </c:pt>
                <c:pt idx="3339">
                  <c:v>3969.5081967213123</c:v>
                </c:pt>
                <c:pt idx="3340">
                  <c:v>3948.9868852459022</c:v>
                </c:pt>
                <c:pt idx="3341">
                  <c:v>3925.021311475411</c:v>
                </c:pt>
                <c:pt idx="3342">
                  <c:v>3898.1901639344269</c:v>
                </c:pt>
                <c:pt idx="3343">
                  <c:v>3869.8885245901647</c:v>
                </c:pt>
                <c:pt idx="3344">
                  <c:v>3842.7540983606568</c:v>
                </c:pt>
                <c:pt idx="3345">
                  <c:v>3814.998360655738</c:v>
                </c:pt>
                <c:pt idx="3346">
                  <c:v>3790.498360655738</c:v>
                </c:pt>
                <c:pt idx="3347">
                  <c:v>3762.1934426229509</c:v>
                </c:pt>
                <c:pt idx="3348">
                  <c:v>3733.655737704918</c:v>
                </c:pt>
                <c:pt idx="3349">
                  <c:v>3703.3786885245909</c:v>
                </c:pt>
                <c:pt idx="3350">
                  <c:v>3674.1016393442628</c:v>
                </c:pt>
                <c:pt idx="3351">
                  <c:v>3647.0606557377055</c:v>
                </c:pt>
                <c:pt idx="3352">
                  <c:v>3622.0819672131156</c:v>
                </c:pt>
                <c:pt idx="3353">
                  <c:v>3599.932786885247</c:v>
                </c:pt>
                <c:pt idx="3354">
                  <c:v>3582.0590163934435</c:v>
                </c:pt>
                <c:pt idx="3355">
                  <c:v>3569.9196721311487</c:v>
                </c:pt>
                <c:pt idx="3356">
                  <c:v>3562.9737704918039</c:v>
                </c:pt>
                <c:pt idx="3357">
                  <c:v>3559.7491803278695</c:v>
                </c:pt>
                <c:pt idx="3358">
                  <c:v>3561.0967213114759</c:v>
                </c:pt>
                <c:pt idx="3359">
                  <c:v>3565.5491803278696</c:v>
                </c:pt>
                <c:pt idx="3360">
                  <c:v>3570.4754098360659</c:v>
                </c:pt>
                <c:pt idx="3361">
                  <c:v>3577.6442622950826</c:v>
                </c:pt>
                <c:pt idx="3362">
                  <c:v>3586.2213114754104</c:v>
                </c:pt>
                <c:pt idx="3363">
                  <c:v>3594.9770491803283</c:v>
                </c:pt>
                <c:pt idx="3364">
                  <c:v>3602.6508196721315</c:v>
                </c:pt>
                <c:pt idx="3365">
                  <c:v>3611.4196721311478</c:v>
                </c:pt>
                <c:pt idx="3366">
                  <c:v>3618.781967213115</c:v>
                </c:pt>
                <c:pt idx="3367">
                  <c:v>3626.3262295081972</c:v>
                </c:pt>
                <c:pt idx="3368">
                  <c:v>3636.0721311475413</c:v>
                </c:pt>
                <c:pt idx="3369">
                  <c:v>3645.4770491803283</c:v>
                </c:pt>
                <c:pt idx="3370">
                  <c:v>3654.6147540983611</c:v>
                </c:pt>
                <c:pt idx="3371">
                  <c:v>3661.5836065573772</c:v>
                </c:pt>
                <c:pt idx="3372">
                  <c:v>3669.4147540983608</c:v>
                </c:pt>
                <c:pt idx="3373">
                  <c:v>3678.0688524590164</c:v>
                </c:pt>
                <c:pt idx="3374">
                  <c:v>3686.3983606557376</c:v>
                </c:pt>
                <c:pt idx="3375">
                  <c:v>3696.1721311475408</c:v>
                </c:pt>
                <c:pt idx="3376">
                  <c:v>3707.9245901639342</c:v>
                </c:pt>
                <c:pt idx="3377">
                  <c:v>3724.0655737704919</c:v>
                </c:pt>
                <c:pt idx="3378">
                  <c:v>3744.3377049180326</c:v>
                </c:pt>
                <c:pt idx="3379">
                  <c:v>3769.6245901639345</c:v>
                </c:pt>
                <c:pt idx="3380">
                  <c:v>3797.0065573770489</c:v>
                </c:pt>
                <c:pt idx="3381">
                  <c:v>3827.942622950819</c:v>
                </c:pt>
                <c:pt idx="3382">
                  <c:v>3861.1442622950813</c:v>
                </c:pt>
                <c:pt idx="3383">
                  <c:v>3895.1196721311467</c:v>
                </c:pt>
                <c:pt idx="3384">
                  <c:v>3926.0950819672125</c:v>
                </c:pt>
                <c:pt idx="3385">
                  <c:v>3949.7557377049175</c:v>
                </c:pt>
                <c:pt idx="3386">
                  <c:v>3965.1868852459006</c:v>
                </c:pt>
                <c:pt idx="3387">
                  <c:v>3974.068852459015</c:v>
                </c:pt>
                <c:pt idx="3388">
                  <c:v>3974.4409836065561</c:v>
                </c:pt>
                <c:pt idx="3389">
                  <c:v>3968.8557377049169</c:v>
                </c:pt>
                <c:pt idx="3390">
                  <c:v>3957.6262295081951</c:v>
                </c:pt>
                <c:pt idx="3391">
                  <c:v>3940.2836065573756</c:v>
                </c:pt>
                <c:pt idx="3392">
                  <c:v>3917.6901639344246</c:v>
                </c:pt>
                <c:pt idx="3393">
                  <c:v>3892.3770491803266</c:v>
                </c:pt>
                <c:pt idx="3394">
                  <c:v>3865.5967213114745</c:v>
                </c:pt>
                <c:pt idx="3395">
                  <c:v>3837.6131147540978</c:v>
                </c:pt>
                <c:pt idx="3396">
                  <c:v>3808.4573770491793</c:v>
                </c:pt>
                <c:pt idx="3397">
                  <c:v>3778.8409836065562</c:v>
                </c:pt>
                <c:pt idx="3398">
                  <c:v>3749.7114754098352</c:v>
                </c:pt>
                <c:pt idx="3399">
                  <c:v>3722.0540983606552</c:v>
                </c:pt>
                <c:pt idx="3400">
                  <c:v>3694.4016393442607</c:v>
                </c:pt>
                <c:pt idx="3401">
                  <c:v>3666.9016393442607</c:v>
                </c:pt>
                <c:pt idx="3402">
                  <c:v>3640.9672131147531</c:v>
                </c:pt>
                <c:pt idx="3403">
                  <c:v>3616.5770491803273</c:v>
                </c:pt>
                <c:pt idx="3404">
                  <c:v>3593.9819672131139</c:v>
                </c:pt>
                <c:pt idx="3405">
                  <c:v>3573.5442622950814</c:v>
                </c:pt>
                <c:pt idx="3406">
                  <c:v>3557.0573770491796</c:v>
                </c:pt>
                <c:pt idx="3407">
                  <c:v>3543.0196721311468</c:v>
                </c:pt>
                <c:pt idx="3408">
                  <c:v>3540.0229508196712</c:v>
                </c:pt>
                <c:pt idx="3409">
                  <c:v>3539.7639344262288</c:v>
                </c:pt>
                <c:pt idx="3410">
                  <c:v>3543.9295081967207</c:v>
                </c:pt>
                <c:pt idx="3411">
                  <c:v>3551.875409836065</c:v>
                </c:pt>
                <c:pt idx="3412">
                  <c:v>3559.4377049180321</c:v>
                </c:pt>
                <c:pt idx="3413">
                  <c:v>3566.9114754098355</c:v>
                </c:pt>
                <c:pt idx="3414">
                  <c:v>3574.8918032786878</c:v>
                </c:pt>
                <c:pt idx="3415">
                  <c:v>3583.1163934426227</c:v>
                </c:pt>
                <c:pt idx="3416">
                  <c:v>3589.345901639344</c:v>
                </c:pt>
                <c:pt idx="3417">
                  <c:v>3595.8245901639343</c:v>
                </c:pt>
                <c:pt idx="3418">
                  <c:v>3602.4983606557371</c:v>
                </c:pt>
                <c:pt idx="3419">
                  <c:v>3609.0262295081961</c:v>
                </c:pt>
                <c:pt idx="3420">
                  <c:v>3615.0131147540978</c:v>
                </c:pt>
                <c:pt idx="3421">
                  <c:v>3621.6131147540978</c:v>
                </c:pt>
                <c:pt idx="3422">
                  <c:v>3630.132786885245</c:v>
                </c:pt>
                <c:pt idx="3423">
                  <c:v>3637.4049180327861</c:v>
                </c:pt>
                <c:pt idx="3424">
                  <c:v>3643.9967213114746</c:v>
                </c:pt>
                <c:pt idx="3425">
                  <c:v>3650.6918032786884</c:v>
                </c:pt>
                <c:pt idx="3426">
                  <c:v>3656.4147540983604</c:v>
                </c:pt>
                <c:pt idx="3427">
                  <c:v>3663.0557377049181</c:v>
                </c:pt>
                <c:pt idx="3428">
                  <c:v>3670.7163934426226</c:v>
                </c:pt>
                <c:pt idx="3429">
                  <c:v>3680.032786885246</c:v>
                </c:pt>
                <c:pt idx="3430">
                  <c:v>3695.1540983606556</c:v>
                </c:pt>
                <c:pt idx="3431">
                  <c:v>3714.8327868852457</c:v>
                </c:pt>
                <c:pt idx="3432">
                  <c:v>3738.4590163934427</c:v>
                </c:pt>
                <c:pt idx="3433">
                  <c:v>3764.532786885246</c:v>
                </c:pt>
                <c:pt idx="3434">
                  <c:v>3793.0327868852455</c:v>
                </c:pt>
                <c:pt idx="3435">
                  <c:v>3822.4540983606553</c:v>
                </c:pt>
                <c:pt idx="3436">
                  <c:v>3850.9295081967211</c:v>
                </c:pt>
                <c:pt idx="3437">
                  <c:v>3875.5147540983608</c:v>
                </c:pt>
                <c:pt idx="3438">
                  <c:v>3893.3344262295082</c:v>
                </c:pt>
                <c:pt idx="3439">
                  <c:v>3905.4459016393444</c:v>
                </c:pt>
                <c:pt idx="3440">
                  <c:v>3909.6819672131155</c:v>
                </c:pt>
                <c:pt idx="3441">
                  <c:v>3906.777049180328</c:v>
                </c:pt>
                <c:pt idx="3442">
                  <c:v>3898.5081967213118</c:v>
                </c:pt>
                <c:pt idx="3443">
                  <c:v>3884.5163934426232</c:v>
                </c:pt>
                <c:pt idx="3444">
                  <c:v>3865.7688524590171</c:v>
                </c:pt>
                <c:pt idx="3445">
                  <c:v>3844.1622950819674</c:v>
                </c:pt>
                <c:pt idx="3446">
                  <c:v>3822.5114754098367</c:v>
                </c:pt>
                <c:pt idx="3447">
                  <c:v>3799.2196721311484</c:v>
                </c:pt>
                <c:pt idx="3448">
                  <c:v>3775.4688524590174</c:v>
                </c:pt>
                <c:pt idx="3449">
                  <c:v>3752.8196721311483</c:v>
                </c:pt>
                <c:pt idx="3450">
                  <c:v>3731.0606557377055</c:v>
                </c:pt>
                <c:pt idx="3451">
                  <c:v>3709.9311475409845</c:v>
                </c:pt>
                <c:pt idx="3452">
                  <c:v>3687.3016393442626</c:v>
                </c:pt>
                <c:pt idx="3453">
                  <c:v>3666.2573770491808</c:v>
                </c:pt>
                <c:pt idx="3454">
                  <c:v>3646.1622950819674</c:v>
                </c:pt>
                <c:pt idx="3455">
                  <c:v>3628.903278688525</c:v>
                </c:pt>
                <c:pt idx="3456">
                  <c:v>3611.7557377049188</c:v>
                </c:pt>
                <c:pt idx="3457">
                  <c:v>3598.211475409837</c:v>
                </c:pt>
                <c:pt idx="3458">
                  <c:v>3588.960655737706</c:v>
                </c:pt>
                <c:pt idx="3459">
                  <c:v>3583.5540983606566</c:v>
                </c:pt>
                <c:pt idx="3460">
                  <c:v>3584.1262295081979</c:v>
                </c:pt>
                <c:pt idx="3461">
                  <c:v>3590.4229508196736</c:v>
                </c:pt>
                <c:pt idx="3462">
                  <c:v>3598.5950819672139</c:v>
                </c:pt>
                <c:pt idx="3463">
                  <c:v>3609.7983606557382</c:v>
                </c:pt>
                <c:pt idx="3464">
                  <c:v>3623.6557377049185</c:v>
                </c:pt>
                <c:pt idx="3465">
                  <c:v>3635.7295081967213</c:v>
                </c:pt>
                <c:pt idx="3466">
                  <c:v>3648.1311475409834</c:v>
                </c:pt>
                <c:pt idx="3467">
                  <c:v>3660.3688524590166</c:v>
                </c:pt>
                <c:pt idx="3468">
                  <c:v>3671.8213114754103</c:v>
                </c:pt>
                <c:pt idx="3469">
                  <c:v>3679.8229508196728</c:v>
                </c:pt>
                <c:pt idx="3470">
                  <c:v>3689.4163934426228</c:v>
                </c:pt>
                <c:pt idx="3471">
                  <c:v>3698.3918032786887</c:v>
                </c:pt>
                <c:pt idx="3472">
                  <c:v>3707.1672131147548</c:v>
                </c:pt>
                <c:pt idx="3473">
                  <c:v>3716.0950819672144</c:v>
                </c:pt>
                <c:pt idx="3474">
                  <c:v>3725.7606557377057</c:v>
                </c:pt>
                <c:pt idx="3475">
                  <c:v>3735.6147540983611</c:v>
                </c:pt>
                <c:pt idx="3476">
                  <c:v>3744.7327868852462</c:v>
                </c:pt>
                <c:pt idx="3477">
                  <c:v>3753.403278688525</c:v>
                </c:pt>
                <c:pt idx="3478">
                  <c:v>3761.1885245901644</c:v>
                </c:pt>
                <c:pt idx="3479">
                  <c:v>3768.3377049180335</c:v>
                </c:pt>
                <c:pt idx="3480">
                  <c:v>3776.0344262295093</c:v>
                </c:pt>
                <c:pt idx="3481">
                  <c:v>3784.8016393442631</c:v>
                </c:pt>
                <c:pt idx="3482">
                  <c:v>3796.0639344262304</c:v>
                </c:pt>
                <c:pt idx="3483">
                  <c:v>3808.3508196721318</c:v>
                </c:pt>
                <c:pt idx="3484">
                  <c:v>3823.524590163936</c:v>
                </c:pt>
                <c:pt idx="3485">
                  <c:v>3842.9360655737714</c:v>
                </c:pt>
                <c:pt idx="3486">
                  <c:v>3865.026229508198</c:v>
                </c:pt>
                <c:pt idx="3487">
                  <c:v>3888.9868852459026</c:v>
                </c:pt>
                <c:pt idx="3488">
                  <c:v>3912.4885245901651</c:v>
                </c:pt>
                <c:pt idx="3489">
                  <c:v>3933.6688524590172</c:v>
                </c:pt>
                <c:pt idx="3490">
                  <c:v>3951.7245901639358</c:v>
                </c:pt>
                <c:pt idx="3491">
                  <c:v>3963.3803278688538</c:v>
                </c:pt>
                <c:pt idx="3492">
                  <c:v>3967.6016393442633</c:v>
                </c:pt>
                <c:pt idx="3493">
                  <c:v>3966.1557377049194</c:v>
                </c:pt>
                <c:pt idx="3494">
                  <c:v>3959.7967213114766</c:v>
                </c:pt>
                <c:pt idx="3495">
                  <c:v>3948.0819672131156</c:v>
                </c:pt>
                <c:pt idx="3496">
                  <c:v>3932.9672131147554</c:v>
                </c:pt>
                <c:pt idx="3497">
                  <c:v>3916.1147540983616</c:v>
                </c:pt>
                <c:pt idx="3498">
                  <c:v>3896.4081967213124</c:v>
                </c:pt>
                <c:pt idx="3499">
                  <c:v>3876.3311475409841</c:v>
                </c:pt>
                <c:pt idx="3500">
                  <c:v>3854.8</c:v>
                </c:pt>
                <c:pt idx="3501">
                  <c:v>3833.6639344262294</c:v>
                </c:pt>
                <c:pt idx="3502">
                  <c:v>3812.6852459016391</c:v>
                </c:pt>
                <c:pt idx="3503">
                  <c:v>3792.4049180327866</c:v>
                </c:pt>
                <c:pt idx="3504">
                  <c:v>3772.2639344262293</c:v>
                </c:pt>
                <c:pt idx="3505">
                  <c:v>3752.7590163934419</c:v>
                </c:pt>
                <c:pt idx="3506">
                  <c:v>3734.4983606557371</c:v>
                </c:pt>
                <c:pt idx="3507">
                  <c:v>3720.0081967213105</c:v>
                </c:pt>
                <c:pt idx="3508">
                  <c:v>3708.8672131147528</c:v>
                </c:pt>
                <c:pt idx="3509">
                  <c:v>3701.4868852458999</c:v>
                </c:pt>
                <c:pt idx="3510">
                  <c:v>3697.7262295081946</c:v>
                </c:pt>
                <c:pt idx="3511">
                  <c:v>3694.9983606557362</c:v>
                </c:pt>
                <c:pt idx="3512">
                  <c:v>3694.2540983606541</c:v>
                </c:pt>
                <c:pt idx="3513">
                  <c:v>3702.1442622950804</c:v>
                </c:pt>
                <c:pt idx="3514">
                  <c:v>3711.1983606557365</c:v>
                </c:pt>
                <c:pt idx="3515">
                  <c:v>3723.7229508196706</c:v>
                </c:pt>
                <c:pt idx="3516">
                  <c:v>3739.9672131147527</c:v>
                </c:pt>
                <c:pt idx="3517">
                  <c:v>3753.6934426229495</c:v>
                </c:pt>
                <c:pt idx="3518">
                  <c:v>3765.4442622950801</c:v>
                </c:pt>
                <c:pt idx="3519">
                  <c:v>3777.6409836065559</c:v>
                </c:pt>
                <c:pt idx="3520">
                  <c:v>3790.9606557377037</c:v>
                </c:pt>
                <c:pt idx="3521">
                  <c:v>3801.7491803278676</c:v>
                </c:pt>
                <c:pt idx="3522">
                  <c:v>3811.973770491802</c:v>
                </c:pt>
                <c:pt idx="3523">
                  <c:v>3823.0278688524581</c:v>
                </c:pt>
                <c:pt idx="3524">
                  <c:v>3832.195081967212</c:v>
                </c:pt>
                <c:pt idx="3525">
                  <c:v>3839.7639344262288</c:v>
                </c:pt>
                <c:pt idx="3526">
                  <c:v>3848.6737704918023</c:v>
                </c:pt>
                <c:pt idx="3527">
                  <c:v>3856.9573770491793</c:v>
                </c:pt>
                <c:pt idx="3528">
                  <c:v>3864.9983606557371</c:v>
                </c:pt>
                <c:pt idx="3529">
                  <c:v>3871.2327868852458</c:v>
                </c:pt>
                <c:pt idx="3530">
                  <c:v>3877.8049180327866</c:v>
                </c:pt>
                <c:pt idx="3531">
                  <c:v>3884.1065573770493</c:v>
                </c:pt>
                <c:pt idx="3532">
                  <c:v>3890.5311475409835</c:v>
                </c:pt>
                <c:pt idx="3533">
                  <c:v>3896.4852459016392</c:v>
                </c:pt>
                <c:pt idx="3534">
                  <c:v>3905.2901639344268</c:v>
                </c:pt>
                <c:pt idx="3535">
                  <c:v>3915.7409836065585</c:v>
                </c:pt>
                <c:pt idx="3536">
                  <c:v>3927.2803278688534</c:v>
                </c:pt>
                <c:pt idx="3537">
                  <c:v>3941.460655737706</c:v>
                </c:pt>
                <c:pt idx="3538">
                  <c:v>3958.4836065573786</c:v>
                </c:pt>
                <c:pt idx="3539">
                  <c:v>3976.3836065573778</c:v>
                </c:pt>
                <c:pt idx="3540">
                  <c:v>3995.3114754098374</c:v>
                </c:pt>
                <c:pt idx="3541">
                  <c:v>4012.3639344262306</c:v>
                </c:pt>
                <c:pt idx="3542">
                  <c:v>4027.6475409836075</c:v>
                </c:pt>
                <c:pt idx="3543">
                  <c:v>4039.8229508196728</c:v>
                </c:pt>
                <c:pt idx="3544">
                  <c:v>4047.7557377049179</c:v>
                </c:pt>
                <c:pt idx="3545">
                  <c:v>4050.7016393442627</c:v>
                </c:pt>
                <c:pt idx="3546">
                  <c:v>4047.4688524590165</c:v>
                </c:pt>
                <c:pt idx="3547">
                  <c:v>4039.3573770491807</c:v>
                </c:pt>
                <c:pt idx="3548">
                  <c:v>4027.1459016393446</c:v>
                </c:pt>
                <c:pt idx="3549">
                  <c:v>4013.0688524590164</c:v>
                </c:pt>
                <c:pt idx="3550">
                  <c:v>3998.0491803278692</c:v>
                </c:pt>
                <c:pt idx="3551">
                  <c:v>3985.6081967213117</c:v>
                </c:pt>
                <c:pt idx="3552">
                  <c:v>3971.0770491803282</c:v>
                </c:pt>
                <c:pt idx="3553">
                  <c:v>3956.0327868852464</c:v>
                </c:pt>
                <c:pt idx="3554">
                  <c:v>3940.5049180327874</c:v>
                </c:pt>
                <c:pt idx="3555">
                  <c:v>3925.5852459016396</c:v>
                </c:pt>
                <c:pt idx="3556">
                  <c:v>3912.9704918032789</c:v>
                </c:pt>
                <c:pt idx="3557">
                  <c:v>3901.2934426229508</c:v>
                </c:pt>
                <c:pt idx="3558">
                  <c:v>3890.3475409836065</c:v>
                </c:pt>
                <c:pt idx="3559">
                  <c:v>3883.4131147540979</c:v>
                </c:pt>
                <c:pt idx="3560">
                  <c:v>3879.0704918032784</c:v>
                </c:pt>
                <c:pt idx="3561">
                  <c:v>3879.880327868852</c:v>
                </c:pt>
                <c:pt idx="3562">
                  <c:v>3882.1065573770493</c:v>
                </c:pt>
                <c:pt idx="3563">
                  <c:v>3886.4327868852456</c:v>
                </c:pt>
                <c:pt idx="3564">
                  <c:v>3892.6131147540982</c:v>
                </c:pt>
                <c:pt idx="3565">
                  <c:v>3909.062295081967</c:v>
                </c:pt>
                <c:pt idx="3566">
                  <c:v>3924.0622950819666</c:v>
                </c:pt>
                <c:pt idx="3567">
                  <c:v>3941.7573770491795</c:v>
                </c:pt>
                <c:pt idx="3568">
                  <c:v>3961.9622950819667</c:v>
                </c:pt>
                <c:pt idx="3569">
                  <c:v>3978.563934426229</c:v>
                </c:pt>
                <c:pt idx="3570">
                  <c:v>3990.1016666666665</c:v>
                </c:pt>
                <c:pt idx="3571">
                  <c:v>4000.6305084745759</c:v>
                </c:pt>
                <c:pt idx="3572">
                  <c:v>4012.8034482758617</c:v>
                </c:pt>
                <c:pt idx="3573">
                  <c:v>4025.0631578947359</c:v>
                </c:pt>
                <c:pt idx="3574">
                  <c:v>4033.1517857142853</c:v>
                </c:pt>
                <c:pt idx="3575">
                  <c:v>4042.8745454545451</c:v>
                </c:pt>
                <c:pt idx="3576">
                  <c:v>4050.9240740740734</c:v>
                </c:pt>
                <c:pt idx="3577">
                  <c:v>4053.4660377358487</c:v>
                </c:pt>
                <c:pt idx="3578">
                  <c:v>4060.1961538461528</c:v>
                </c:pt>
                <c:pt idx="3579">
                  <c:v>4068.1823529411758</c:v>
                </c:pt>
                <c:pt idx="3580">
                  <c:v>4074.9019999999991</c:v>
                </c:pt>
                <c:pt idx="3581">
                  <c:v>4079.5326530612233</c:v>
                </c:pt>
                <c:pt idx="3582">
                  <c:v>4084.3979166666654</c:v>
                </c:pt>
                <c:pt idx="3583">
                  <c:v>4087.8170212765945</c:v>
                </c:pt>
                <c:pt idx="3584">
                  <c:v>4091.0934782608688</c:v>
                </c:pt>
                <c:pt idx="3585">
                  <c:v>4094.6822222222213</c:v>
                </c:pt>
                <c:pt idx="3586">
                  <c:v>4097.6863636363623</c:v>
                </c:pt>
                <c:pt idx="3587">
                  <c:v>4101.3511627906973</c:v>
                </c:pt>
                <c:pt idx="3588">
                  <c:v>4105.0428571428565</c:v>
                </c:pt>
                <c:pt idx="3589">
                  <c:v>4108.746341463414</c:v>
                </c:pt>
                <c:pt idx="3590">
                  <c:v>4113.8649999999998</c:v>
                </c:pt>
                <c:pt idx="3591">
                  <c:v>4118.4307692307684</c:v>
                </c:pt>
                <c:pt idx="3592">
                  <c:v>4123.2526315789464</c:v>
                </c:pt>
                <c:pt idx="3593">
                  <c:v>4126.8648648648641</c:v>
                </c:pt>
                <c:pt idx="3594">
                  <c:v>4127.9333333333334</c:v>
                </c:pt>
                <c:pt idx="3595">
                  <c:v>4125.6285714285714</c:v>
                </c:pt>
                <c:pt idx="3596">
                  <c:v>4120.141176470589</c:v>
                </c:pt>
                <c:pt idx="3597">
                  <c:v>4112.545454545455</c:v>
                </c:pt>
                <c:pt idx="3598">
                  <c:v>4098.8343750000004</c:v>
                </c:pt>
                <c:pt idx="3599">
                  <c:v>4080.3741935483872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7853-4CEB-90FC-40D461954DC1}"/>
            </c:ext>
          </c:extLst>
        </c:ser>
        <c:ser>
          <c:idx val="3"/>
          <c:order val="3"/>
          <c:tx>
            <c:v>GGBS 6M 60⁰C</c:v>
          </c:tx>
          <c:spPr>
            <a:ln w="12700" cap="rnd">
              <a:solidFill>
                <a:srgbClr val="5B9BD5">
                  <a:lumMod val="75000"/>
                </a:srgb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Sheet1!$F$10849:$F$14374</c:f>
              <c:numCache>
                <c:formatCode>General</c:formatCode>
                <c:ptCount val="352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</c:numCache>
            </c:numRef>
          </c:xVal>
          <c:yVal>
            <c:numRef>
              <c:f>Sheet1!$C$10849:$C$14374</c:f>
              <c:numCache>
                <c:formatCode>General</c:formatCode>
                <c:ptCount val="3526"/>
                <c:pt idx="0">
                  <c:v>96.132000000000005</c:v>
                </c:pt>
                <c:pt idx="1">
                  <c:v>66.915999999999997</c:v>
                </c:pt>
                <c:pt idx="2">
                  <c:v>51.198</c:v>
                </c:pt>
                <c:pt idx="3">
                  <c:v>46.241999999999997</c:v>
                </c:pt>
                <c:pt idx="4">
                  <c:v>43.463999999999999</c:v>
                </c:pt>
                <c:pt idx="5">
                  <c:v>42.963000000000001</c:v>
                </c:pt>
                <c:pt idx="6">
                  <c:v>39.755000000000003</c:v>
                </c:pt>
                <c:pt idx="7">
                  <c:v>37.521999999999998</c:v>
                </c:pt>
                <c:pt idx="8">
                  <c:v>36.165999999999997</c:v>
                </c:pt>
                <c:pt idx="9">
                  <c:v>35.386000000000003</c:v>
                </c:pt>
                <c:pt idx="10">
                  <c:v>36.848999999999997</c:v>
                </c:pt>
                <c:pt idx="11">
                  <c:v>38.572000000000003</c:v>
                </c:pt>
                <c:pt idx="12">
                  <c:v>40.615000000000002</c:v>
                </c:pt>
                <c:pt idx="13">
                  <c:v>40.066000000000003</c:v>
                </c:pt>
                <c:pt idx="14">
                  <c:v>40.668999999999997</c:v>
                </c:pt>
                <c:pt idx="15">
                  <c:v>41.326000000000001</c:v>
                </c:pt>
                <c:pt idx="16">
                  <c:v>44.753</c:v>
                </c:pt>
                <c:pt idx="17">
                  <c:v>44.526000000000003</c:v>
                </c:pt>
                <c:pt idx="18">
                  <c:v>46.301000000000002</c:v>
                </c:pt>
                <c:pt idx="19">
                  <c:v>47.860999999999997</c:v>
                </c:pt>
                <c:pt idx="20">
                  <c:v>54.503999999999998</c:v>
                </c:pt>
                <c:pt idx="21">
                  <c:v>61.372999999999998</c:v>
                </c:pt>
                <c:pt idx="22">
                  <c:v>71.094999999999999</c:v>
                </c:pt>
                <c:pt idx="23">
                  <c:v>77.537000000000006</c:v>
                </c:pt>
                <c:pt idx="24">
                  <c:v>80.316000000000003</c:v>
                </c:pt>
                <c:pt idx="25">
                  <c:v>82.256</c:v>
                </c:pt>
                <c:pt idx="26">
                  <c:v>87.325000000000003</c:v>
                </c:pt>
                <c:pt idx="27">
                  <c:v>111.28</c:v>
                </c:pt>
                <c:pt idx="28">
                  <c:v>132.24</c:v>
                </c:pt>
                <c:pt idx="29">
                  <c:v>139.34</c:v>
                </c:pt>
                <c:pt idx="30">
                  <c:v>159.03</c:v>
                </c:pt>
                <c:pt idx="31">
                  <c:v>162.77000000000001</c:v>
                </c:pt>
                <c:pt idx="32">
                  <c:v>155.31</c:v>
                </c:pt>
                <c:pt idx="33">
                  <c:v>146.32</c:v>
                </c:pt>
                <c:pt idx="34">
                  <c:v>149.31</c:v>
                </c:pt>
                <c:pt idx="35">
                  <c:v>157.21</c:v>
                </c:pt>
                <c:pt idx="36">
                  <c:v>172.7</c:v>
                </c:pt>
                <c:pt idx="37">
                  <c:v>178.23</c:v>
                </c:pt>
                <c:pt idx="38">
                  <c:v>195.52</c:v>
                </c:pt>
                <c:pt idx="39">
                  <c:v>204.46</c:v>
                </c:pt>
                <c:pt idx="40">
                  <c:v>219.76</c:v>
                </c:pt>
                <c:pt idx="41">
                  <c:v>236.64</c:v>
                </c:pt>
                <c:pt idx="42">
                  <c:v>256.87</c:v>
                </c:pt>
                <c:pt idx="43">
                  <c:v>292.27999999999997</c:v>
                </c:pt>
                <c:pt idx="44">
                  <c:v>324.91000000000003</c:v>
                </c:pt>
                <c:pt idx="45">
                  <c:v>374.2</c:v>
                </c:pt>
                <c:pt idx="46">
                  <c:v>417.82</c:v>
                </c:pt>
                <c:pt idx="47">
                  <c:v>494.59</c:v>
                </c:pt>
                <c:pt idx="48">
                  <c:v>608.12</c:v>
                </c:pt>
                <c:pt idx="49">
                  <c:v>702.39</c:v>
                </c:pt>
                <c:pt idx="50">
                  <c:v>808.5</c:v>
                </c:pt>
                <c:pt idx="51">
                  <c:v>898.18</c:v>
                </c:pt>
                <c:pt idx="52">
                  <c:v>1040.5</c:v>
                </c:pt>
                <c:pt idx="53">
                  <c:v>1232.0999999999999</c:v>
                </c:pt>
                <c:pt idx="54">
                  <c:v>1463.6</c:v>
                </c:pt>
                <c:pt idx="55">
                  <c:v>1755.9</c:v>
                </c:pt>
                <c:pt idx="56">
                  <c:v>2088.3000000000002</c:v>
                </c:pt>
                <c:pt idx="57">
                  <c:v>2298</c:v>
                </c:pt>
                <c:pt idx="58">
                  <c:v>2486.6</c:v>
                </c:pt>
                <c:pt idx="59">
                  <c:v>2537.6999999999998</c:v>
                </c:pt>
                <c:pt idx="60">
                  <c:v>2678.6</c:v>
                </c:pt>
                <c:pt idx="61">
                  <c:v>2929.1</c:v>
                </c:pt>
                <c:pt idx="62">
                  <c:v>3154.3</c:v>
                </c:pt>
                <c:pt idx="63">
                  <c:v>3367.6</c:v>
                </c:pt>
                <c:pt idx="64">
                  <c:v>3521.9</c:v>
                </c:pt>
                <c:pt idx="65">
                  <c:v>3618.4</c:v>
                </c:pt>
                <c:pt idx="66">
                  <c:v>3800</c:v>
                </c:pt>
                <c:pt idx="67">
                  <c:v>4086.3</c:v>
                </c:pt>
                <c:pt idx="68">
                  <c:v>4211.7</c:v>
                </c:pt>
                <c:pt idx="69">
                  <c:v>4282.8999999999996</c:v>
                </c:pt>
                <c:pt idx="70">
                  <c:v>4425.5</c:v>
                </c:pt>
                <c:pt idx="71">
                  <c:v>4661.8</c:v>
                </c:pt>
                <c:pt idx="72">
                  <c:v>4821.1000000000004</c:v>
                </c:pt>
                <c:pt idx="73">
                  <c:v>4828.7</c:v>
                </c:pt>
                <c:pt idx="74">
                  <c:v>4795.6000000000004</c:v>
                </c:pt>
                <c:pt idx="75">
                  <c:v>4818.7</c:v>
                </c:pt>
                <c:pt idx="76">
                  <c:v>4871.8999999999996</c:v>
                </c:pt>
                <c:pt idx="77">
                  <c:v>4871.2</c:v>
                </c:pt>
                <c:pt idx="78">
                  <c:v>4914.1000000000004</c:v>
                </c:pt>
                <c:pt idx="79">
                  <c:v>4866.5</c:v>
                </c:pt>
                <c:pt idx="80">
                  <c:v>4905.6000000000004</c:v>
                </c:pt>
                <c:pt idx="81">
                  <c:v>5204.5</c:v>
                </c:pt>
                <c:pt idx="82">
                  <c:v>5123.2</c:v>
                </c:pt>
                <c:pt idx="83">
                  <c:v>5281.5</c:v>
                </c:pt>
                <c:pt idx="84">
                  <c:v>5379</c:v>
                </c:pt>
                <c:pt idx="85">
                  <c:v>5735.2</c:v>
                </c:pt>
                <c:pt idx="86">
                  <c:v>5810</c:v>
                </c:pt>
                <c:pt idx="87">
                  <c:v>5797.4</c:v>
                </c:pt>
                <c:pt idx="88">
                  <c:v>5678.9</c:v>
                </c:pt>
                <c:pt idx="89">
                  <c:v>5470.3</c:v>
                </c:pt>
                <c:pt idx="90">
                  <c:v>5400.2</c:v>
                </c:pt>
                <c:pt idx="91">
                  <c:v>5403.5</c:v>
                </c:pt>
                <c:pt idx="92">
                  <c:v>4973.7</c:v>
                </c:pt>
                <c:pt idx="93">
                  <c:v>4813.8</c:v>
                </c:pt>
                <c:pt idx="94">
                  <c:v>4583.2</c:v>
                </c:pt>
                <c:pt idx="95">
                  <c:v>4550.1000000000004</c:v>
                </c:pt>
                <c:pt idx="96">
                  <c:v>4503</c:v>
                </c:pt>
                <c:pt idx="97">
                  <c:v>4376.8999999999996</c:v>
                </c:pt>
                <c:pt idx="98">
                  <c:v>4207.2</c:v>
                </c:pt>
                <c:pt idx="99">
                  <c:v>4377.6000000000004</c:v>
                </c:pt>
                <c:pt idx="100">
                  <c:v>4442.6000000000004</c:v>
                </c:pt>
                <c:pt idx="101">
                  <c:v>4561.3</c:v>
                </c:pt>
                <c:pt idx="102">
                  <c:v>4869.8</c:v>
                </c:pt>
                <c:pt idx="103">
                  <c:v>4588.6000000000004</c:v>
                </c:pt>
                <c:pt idx="104">
                  <c:v>4476.3999999999996</c:v>
                </c:pt>
                <c:pt idx="105">
                  <c:v>4396.1000000000004</c:v>
                </c:pt>
                <c:pt idx="106">
                  <c:v>4365.1000000000004</c:v>
                </c:pt>
                <c:pt idx="107">
                  <c:v>4308.8</c:v>
                </c:pt>
                <c:pt idx="108">
                  <c:v>4207.7</c:v>
                </c:pt>
                <c:pt idx="109">
                  <c:v>4039</c:v>
                </c:pt>
                <c:pt idx="110">
                  <c:v>3913.5</c:v>
                </c:pt>
                <c:pt idx="111">
                  <c:v>3817.4</c:v>
                </c:pt>
                <c:pt idx="112">
                  <c:v>3783.7</c:v>
                </c:pt>
                <c:pt idx="113">
                  <c:v>3621.9</c:v>
                </c:pt>
                <c:pt idx="114">
                  <c:v>3512.5</c:v>
                </c:pt>
                <c:pt idx="115">
                  <c:v>3583.9</c:v>
                </c:pt>
                <c:pt idx="116">
                  <c:v>3554.8</c:v>
                </c:pt>
                <c:pt idx="117">
                  <c:v>3452.4</c:v>
                </c:pt>
                <c:pt idx="118">
                  <c:v>3413.4</c:v>
                </c:pt>
                <c:pt idx="119">
                  <c:v>3368.3</c:v>
                </c:pt>
                <c:pt idx="120">
                  <c:v>3278.2</c:v>
                </c:pt>
                <c:pt idx="121">
                  <c:v>3191.5</c:v>
                </c:pt>
                <c:pt idx="122">
                  <c:v>3316.7</c:v>
                </c:pt>
                <c:pt idx="123">
                  <c:v>3246.2</c:v>
                </c:pt>
                <c:pt idx="124">
                  <c:v>3214.8</c:v>
                </c:pt>
                <c:pt idx="125">
                  <c:v>3249.6</c:v>
                </c:pt>
                <c:pt idx="126">
                  <c:v>3418.5</c:v>
                </c:pt>
                <c:pt idx="127">
                  <c:v>3362</c:v>
                </c:pt>
                <c:pt idx="128">
                  <c:v>3334.1</c:v>
                </c:pt>
                <c:pt idx="129">
                  <c:v>3337.9</c:v>
                </c:pt>
                <c:pt idx="130">
                  <c:v>3207</c:v>
                </c:pt>
                <c:pt idx="131">
                  <c:v>3225.7</c:v>
                </c:pt>
                <c:pt idx="132">
                  <c:v>3111.7</c:v>
                </c:pt>
                <c:pt idx="133">
                  <c:v>3110.2</c:v>
                </c:pt>
                <c:pt idx="134">
                  <c:v>2937.1</c:v>
                </c:pt>
                <c:pt idx="135">
                  <c:v>3091</c:v>
                </c:pt>
                <c:pt idx="136">
                  <c:v>3203.3</c:v>
                </c:pt>
                <c:pt idx="137">
                  <c:v>3012.7</c:v>
                </c:pt>
                <c:pt idx="138">
                  <c:v>2876.2</c:v>
                </c:pt>
                <c:pt idx="139">
                  <c:v>3302.4</c:v>
                </c:pt>
                <c:pt idx="140">
                  <c:v>3264.3</c:v>
                </c:pt>
                <c:pt idx="141">
                  <c:v>3688.3</c:v>
                </c:pt>
                <c:pt idx="142">
                  <c:v>3865.1</c:v>
                </c:pt>
                <c:pt idx="143">
                  <c:v>3667.8</c:v>
                </c:pt>
                <c:pt idx="144">
                  <c:v>3414.1</c:v>
                </c:pt>
                <c:pt idx="145">
                  <c:v>3025</c:v>
                </c:pt>
                <c:pt idx="146">
                  <c:v>2728.4</c:v>
                </c:pt>
                <c:pt idx="147">
                  <c:v>2356.3000000000002</c:v>
                </c:pt>
                <c:pt idx="148">
                  <c:v>2230.6999999999998</c:v>
                </c:pt>
                <c:pt idx="149">
                  <c:v>2133.4</c:v>
                </c:pt>
                <c:pt idx="150">
                  <c:v>2045</c:v>
                </c:pt>
                <c:pt idx="151">
                  <c:v>1940</c:v>
                </c:pt>
                <c:pt idx="152">
                  <c:v>1914</c:v>
                </c:pt>
                <c:pt idx="153">
                  <c:v>2171.4</c:v>
                </c:pt>
                <c:pt idx="154">
                  <c:v>2920.1</c:v>
                </c:pt>
                <c:pt idx="155">
                  <c:v>2947.4</c:v>
                </c:pt>
                <c:pt idx="156">
                  <c:v>2388.1999999999998</c:v>
                </c:pt>
                <c:pt idx="157">
                  <c:v>2251.8000000000002</c:v>
                </c:pt>
                <c:pt idx="158">
                  <c:v>2157.5</c:v>
                </c:pt>
                <c:pt idx="159">
                  <c:v>2189.4</c:v>
                </c:pt>
                <c:pt idx="160">
                  <c:v>2077.9</c:v>
                </c:pt>
                <c:pt idx="161">
                  <c:v>2244.6</c:v>
                </c:pt>
                <c:pt idx="162">
                  <c:v>2181.6</c:v>
                </c:pt>
                <c:pt idx="163">
                  <c:v>2003.1</c:v>
                </c:pt>
                <c:pt idx="164">
                  <c:v>1677.2</c:v>
                </c:pt>
                <c:pt idx="165">
                  <c:v>1527.5</c:v>
                </c:pt>
                <c:pt idx="166">
                  <c:v>1600.3</c:v>
                </c:pt>
                <c:pt idx="167">
                  <c:v>1503.7</c:v>
                </c:pt>
                <c:pt idx="168">
                  <c:v>1388.3</c:v>
                </c:pt>
                <c:pt idx="169">
                  <c:v>1321.4</c:v>
                </c:pt>
                <c:pt idx="170">
                  <c:v>1252.5999999999999</c:v>
                </c:pt>
                <c:pt idx="171">
                  <c:v>1177.2</c:v>
                </c:pt>
                <c:pt idx="172">
                  <c:v>1165.4000000000001</c:v>
                </c:pt>
                <c:pt idx="173">
                  <c:v>1205.4000000000001</c:v>
                </c:pt>
                <c:pt idx="174">
                  <c:v>1345.8</c:v>
                </c:pt>
                <c:pt idx="175">
                  <c:v>1324.7</c:v>
                </c:pt>
                <c:pt idx="176">
                  <c:v>1372.6</c:v>
                </c:pt>
                <c:pt idx="177">
                  <c:v>1570.1</c:v>
                </c:pt>
                <c:pt idx="178">
                  <c:v>1716.5</c:v>
                </c:pt>
                <c:pt idx="179">
                  <c:v>1529.4</c:v>
                </c:pt>
                <c:pt idx="180">
                  <c:v>1639.2</c:v>
                </c:pt>
                <c:pt idx="181">
                  <c:v>1634.4</c:v>
                </c:pt>
                <c:pt idx="182">
                  <c:v>1635.1</c:v>
                </c:pt>
                <c:pt idx="183">
                  <c:v>1506.2</c:v>
                </c:pt>
                <c:pt idx="184">
                  <c:v>1270.7</c:v>
                </c:pt>
                <c:pt idx="185">
                  <c:v>1189.0999999999999</c:v>
                </c:pt>
                <c:pt idx="186">
                  <c:v>1325.1</c:v>
                </c:pt>
                <c:pt idx="187">
                  <c:v>1494</c:v>
                </c:pt>
                <c:pt idx="188">
                  <c:v>1836.8</c:v>
                </c:pt>
                <c:pt idx="189">
                  <c:v>2323.9</c:v>
                </c:pt>
                <c:pt idx="190">
                  <c:v>2407.3000000000002</c:v>
                </c:pt>
                <c:pt idx="191">
                  <c:v>2502.3000000000002</c:v>
                </c:pt>
                <c:pt idx="192">
                  <c:v>3311.8</c:v>
                </c:pt>
                <c:pt idx="193">
                  <c:v>4140.8</c:v>
                </c:pt>
                <c:pt idx="194">
                  <c:v>4827</c:v>
                </c:pt>
                <c:pt idx="195">
                  <c:v>4260.5</c:v>
                </c:pt>
                <c:pt idx="196">
                  <c:v>3765.9</c:v>
                </c:pt>
                <c:pt idx="197">
                  <c:v>3436.3</c:v>
                </c:pt>
                <c:pt idx="198">
                  <c:v>3145.8</c:v>
                </c:pt>
                <c:pt idx="199">
                  <c:v>2558.3000000000002</c:v>
                </c:pt>
                <c:pt idx="200">
                  <c:v>1981.1</c:v>
                </c:pt>
                <c:pt idx="201">
                  <c:v>1831.6</c:v>
                </c:pt>
                <c:pt idx="202">
                  <c:v>1566.8</c:v>
                </c:pt>
                <c:pt idx="203">
                  <c:v>1518.9</c:v>
                </c:pt>
                <c:pt idx="204">
                  <c:v>1565.6</c:v>
                </c:pt>
                <c:pt idx="205">
                  <c:v>1646.9</c:v>
                </c:pt>
                <c:pt idx="206">
                  <c:v>1766.9</c:v>
                </c:pt>
                <c:pt idx="207">
                  <c:v>2150.3000000000002</c:v>
                </c:pt>
                <c:pt idx="208">
                  <c:v>1826.8</c:v>
                </c:pt>
                <c:pt idx="209">
                  <c:v>1618.1</c:v>
                </c:pt>
                <c:pt idx="210">
                  <c:v>1618.2</c:v>
                </c:pt>
                <c:pt idx="211">
                  <c:v>1590.1</c:v>
                </c:pt>
                <c:pt idx="212">
                  <c:v>1598</c:v>
                </c:pt>
                <c:pt idx="213">
                  <c:v>1540.8</c:v>
                </c:pt>
                <c:pt idx="214">
                  <c:v>1507.5</c:v>
                </c:pt>
                <c:pt idx="215">
                  <c:v>1377.3</c:v>
                </c:pt>
                <c:pt idx="216">
                  <c:v>1444.9</c:v>
                </c:pt>
                <c:pt idx="217">
                  <c:v>1429.9</c:v>
                </c:pt>
                <c:pt idx="218">
                  <c:v>1408.9</c:v>
                </c:pt>
                <c:pt idx="219">
                  <c:v>1500.8</c:v>
                </c:pt>
                <c:pt idx="220">
                  <c:v>1340.3</c:v>
                </c:pt>
                <c:pt idx="221">
                  <c:v>1350.8</c:v>
                </c:pt>
                <c:pt idx="222">
                  <c:v>1147.5</c:v>
                </c:pt>
                <c:pt idx="223">
                  <c:v>1064.4000000000001</c:v>
                </c:pt>
                <c:pt idx="224">
                  <c:v>1119.2</c:v>
                </c:pt>
                <c:pt idx="225">
                  <c:v>1110.9000000000001</c:v>
                </c:pt>
                <c:pt idx="226">
                  <c:v>1033.5</c:v>
                </c:pt>
                <c:pt idx="227">
                  <c:v>1125.5</c:v>
                </c:pt>
                <c:pt idx="228">
                  <c:v>1190.8</c:v>
                </c:pt>
                <c:pt idx="229">
                  <c:v>1233.8</c:v>
                </c:pt>
                <c:pt idx="230">
                  <c:v>1201</c:v>
                </c:pt>
                <c:pt idx="231">
                  <c:v>1415.3</c:v>
                </c:pt>
                <c:pt idx="232">
                  <c:v>1553</c:v>
                </c:pt>
                <c:pt idx="233">
                  <c:v>1466.9</c:v>
                </c:pt>
                <c:pt idx="234">
                  <c:v>1305.8</c:v>
                </c:pt>
                <c:pt idx="235">
                  <c:v>1318.9</c:v>
                </c:pt>
                <c:pt idx="236">
                  <c:v>1057.5999999999999</c:v>
                </c:pt>
                <c:pt idx="237">
                  <c:v>1354.4</c:v>
                </c:pt>
                <c:pt idx="238">
                  <c:v>1112</c:v>
                </c:pt>
                <c:pt idx="239">
                  <c:v>1204.8</c:v>
                </c:pt>
                <c:pt idx="240">
                  <c:v>1481.3</c:v>
                </c:pt>
                <c:pt idx="241">
                  <c:v>1781.5</c:v>
                </c:pt>
                <c:pt idx="242">
                  <c:v>2203</c:v>
                </c:pt>
                <c:pt idx="243">
                  <c:v>2751.6</c:v>
                </c:pt>
                <c:pt idx="244">
                  <c:v>3766.9</c:v>
                </c:pt>
                <c:pt idx="245">
                  <c:v>4821.5</c:v>
                </c:pt>
                <c:pt idx="246">
                  <c:v>5227.8</c:v>
                </c:pt>
                <c:pt idx="247">
                  <c:v>4783.7</c:v>
                </c:pt>
                <c:pt idx="248">
                  <c:v>3911.9</c:v>
                </c:pt>
                <c:pt idx="249">
                  <c:v>3374.1</c:v>
                </c:pt>
                <c:pt idx="250">
                  <c:v>3050.1</c:v>
                </c:pt>
                <c:pt idx="251">
                  <c:v>2589.3000000000002</c:v>
                </c:pt>
                <c:pt idx="252">
                  <c:v>1871.4</c:v>
                </c:pt>
                <c:pt idx="253">
                  <c:v>2057.8000000000002</c:v>
                </c:pt>
                <c:pt idx="254">
                  <c:v>1719.4</c:v>
                </c:pt>
                <c:pt idx="255">
                  <c:v>1470.7</c:v>
                </c:pt>
                <c:pt idx="256">
                  <c:v>1383.4</c:v>
                </c:pt>
                <c:pt idx="257">
                  <c:v>1420.7</c:v>
                </c:pt>
                <c:pt idx="258">
                  <c:v>1487.9</c:v>
                </c:pt>
                <c:pt idx="259">
                  <c:v>1761.9</c:v>
                </c:pt>
                <c:pt idx="260">
                  <c:v>1516.1</c:v>
                </c:pt>
                <c:pt idx="261">
                  <c:v>1444.7</c:v>
                </c:pt>
                <c:pt idx="262">
                  <c:v>1365.9</c:v>
                </c:pt>
                <c:pt idx="263">
                  <c:v>1212.5</c:v>
                </c:pt>
                <c:pt idx="264">
                  <c:v>1520.4</c:v>
                </c:pt>
                <c:pt idx="265">
                  <c:v>1457</c:v>
                </c:pt>
                <c:pt idx="266">
                  <c:v>1372.3</c:v>
                </c:pt>
                <c:pt idx="267">
                  <c:v>1537.4</c:v>
                </c:pt>
                <c:pt idx="268">
                  <c:v>1707.6</c:v>
                </c:pt>
                <c:pt idx="269">
                  <c:v>1649.6</c:v>
                </c:pt>
                <c:pt idx="270">
                  <c:v>1505.6</c:v>
                </c:pt>
                <c:pt idx="271">
                  <c:v>1405.3</c:v>
                </c:pt>
                <c:pt idx="272">
                  <c:v>1277.9000000000001</c:v>
                </c:pt>
                <c:pt idx="273">
                  <c:v>1245.8</c:v>
                </c:pt>
                <c:pt idx="274">
                  <c:v>1363.4</c:v>
                </c:pt>
                <c:pt idx="275">
                  <c:v>1219.5</c:v>
                </c:pt>
                <c:pt idx="276">
                  <c:v>1470</c:v>
                </c:pt>
                <c:pt idx="277">
                  <c:v>1472.4</c:v>
                </c:pt>
                <c:pt idx="278">
                  <c:v>1260.5999999999999</c:v>
                </c:pt>
                <c:pt idx="279">
                  <c:v>1208.0999999999999</c:v>
                </c:pt>
                <c:pt idx="280">
                  <c:v>1265.0999999999999</c:v>
                </c:pt>
                <c:pt idx="281">
                  <c:v>1364.7</c:v>
                </c:pt>
                <c:pt idx="282">
                  <c:v>1340.4</c:v>
                </c:pt>
                <c:pt idx="283">
                  <c:v>1392.2</c:v>
                </c:pt>
                <c:pt idx="284">
                  <c:v>1429.4</c:v>
                </c:pt>
                <c:pt idx="285">
                  <c:v>1582.1</c:v>
                </c:pt>
                <c:pt idx="286">
                  <c:v>1484.8</c:v>
                </c:pt>
                <c:pt idx="287">
                  <c:v>1415</c:v>
                </c:pt>
                <c:pt idx="288">
                  <c:v>1391.3</c:v>
                </c:pt>
                <c:pt idx="289">
                  <c:v>1410.6</c:v>
                </c:pt>
                <c:pt idx="290">
                  <c:v>1470.6</c:v>
                </c:pt>
                <c:pt idx="291">
                  <c:v>1364</c:v>
                </c:pt>
                <c:pt idx="292">
                  <c:v>1353.7</c:v>
                </c:pt>
                <c:pt idx="293">
                  <c:v>1746.6</c:v>
                </c:pt>
                <c:pt idx="294">
                  <c:v>2037.9</c:v>
                </c:pt>
                <c:pt idx="295">
                  <c:v>2269.5</c:v>
                </c:pt>
                <c:pt idx="296">
                  <c:v>3356.7</c:v>
                </c:pt>
                <c:pt idx="297">
                  <c:v>3851.8</c:v>
                </c:pt>
                <c:pt idx="298">
                  <c:v>4055.2</c:v>
                </c:pt>
                <c:pt idx="299">
                  <c:v>4032.3</c:v>
                </c:pt>
                <c:pt idx="300">
                  <c:v>3624.9</c:v>
                </c:pt>
                <c:pt idx="301">
                  <c:v>3036.8</c:v>
                </c:pt>
                <c:pt idx="302">
                  <c:v>2484.6999999999998</c:v>
                </c:pt>
                <c:pt idx="303">
                  <c:v>2504</c:v>
                </c:pt>
                <c:pt idx="304">
                  <c:v>2570.1</c:v>
                </c:pt>
                <c:pt idx="305">
                  <c:v>2442</c:v>
                </c:pt>
                <c:pt idx="306">
                  <c:v>2316.6999999999998</c:v>
                </c:pt>
                <c:pt idx="307">
                  <c:v>1904.6</c:v>
                </c:pt>
                <c:pt idx="308">
                  <c:v>1806.1</c:v>
                </c:pt>
                <c:pt idx="309">
                  <c:v>1737.7</c:v>
                </c:pt>
                <c:pt idx="310">
                  <c:v>1824.5</c:v>
                </c:pt>
                <c:pt idx="311">
                  <c:v>1778.3</c:v>
                </c:pt>
                <c:pt idx="312">
                  <c:v>1944.9</c:v>
                </c:pt>
                <c:pt idx="313">
                  <c:v>1786</c:v>
                </c:pt>
                <c:pt idx="314">
                  <c:v>1486.3</c:v>
                </c:pt>
                <c:pt idx="315">
                  <c:v>1582.3</c:v>
                </c:pt>
                <c:pt idx="316">
                  <c:v>1544</c:v>
                </c:pt>
                <c:pt idx="317">
                  <c:v>1621.4</c:v>
                </c:pt>
                <c:pt idx="318">
                  <c:v>1528.4</c:v>
                </c:pt>
                <c:pt idx="319">
                  <c:v>1478.3</c:v>
                </c:pt>
                <c:pt idx="320">
                  <c:v>1665.9</c:v>
                </c:pt>
                <c:pt idx="321">
                  <c:v>1487.8</c:v>
                </c:pt>
                <c:pt idx="322">
                  <c:v>1544.3</c:v>
                </c:pt>
                <c:pt idx="323">
                  <c:v>1565.5</c:v>
                </c:pt>
                <c:pt idx="324">
                  <c:v>1540.2</c:v>
                </c:pt>
                <c:pt idx="325">
                  <c:v>1547</c:v>
                </c:pt>
                <c:pt idx="326">
                  <c:v>1755.5</c:v>
                </c:pt>
                <c:pt idx="327">
                  <c:v>1466.8</c:v>
                </c:pt>
                <c:pt idx="328">
                  <c:v>1490.1</c:v>
                </c:pt>
                <c:pt idx="329">
                  <c:v>1774.6</c:v>
                </c:pt>
                <c:pt idx="330">
                  <c:v>1554.2</c:v>
                </c:pt>
                <c:pt idx="331">
                  <c:v>1605.7</c:v>
                </c:pt>
                <c:pt idx="332">
                  <c:v>1505.8</c:v>
                </c:pt>
                <c:pt idx="333">
                  <c:v>1672.7</c:v>
                </c:pt>
                <c:pt idx="334">
                  <c:v>1733.6</c:v>
                </c:pt>
                <c:pt idx="335">
                  <c:v>1648.8</c:v>
                </c:pt>
                <c:pt idx="336">
                  <c:v>1642.5</c:v>
                </c:pt>
                <c:pt idx="337">
                  <c:v>1662.7</c:v>
                </c:pt>
                <c:pt idx="338">
                  <c:v>1817.9</c:v>
                </c:pt>
                <c:pt idx="339">
                  <c:v>1750.5</c:v>
                </c:pt>
                <c:pt idx="340">
                  <c:v>1666.2</c:v>
                </c:pt>
                <c:pt idx="341">
                  <c:v>1696</c:v>
                </c:pt>
                <c:pt idx="342">
                  <c:v>1670.7</c:v>
                </c:pt>
                <c:pt idx="343">
                  <c:v>1669.4</c:v>
                </c:pt>
                <c:pt idx="344">
                  <c:v>1634.4</c:v>
                </c:pt>
                <c:pt idx="345">
                  <c:v>1779.1</c:v>
                </c:pt>
                <c:pt idx="346">
                  <c:v>1896.8</c:v>
                </c:pt>
                <c:pt idx="347">
                  <c:v>1837</c:v>
                </c:pt>
                <c:pt idx="348">
                  <c:v>2038.2</c:v>
                </c:pt>
                <c:pt idx="349">
                  <c:v>2360.5</c:v>
                </c:pt>
                <c:pt idx="350">
                  <c:v>2571.3000000000002</c:v>
                </c:pt>
                <c:pt idx="351">
                  <c:v>2456.8000000000002</c:v>
                </c:pt>
                <c:pt idx="352">
                  <c:v>2208</c:v>
                </c:pt>
                <c:pt idx="353">
                  <c:v>2156.9</c:v>
                </c:pt>
                <c:pt idx="354">
                  <c:v>2092.5</c:v>
                </c:pt>
                <c:pt idx="355">
                  <c:v>2346.9</c:v>
                </c:pt>
                <c:pt idx="356">
                  <c:v>2082</c:v>
                </c:pt>
                <c:pt idx="357">
                  <c:v>2243.4</c:v>
                </c:pt>
                <c:pt idx="358">
                  <c:v>2240</c:v>
                </c:pt>
                <c:pt idx="359">
                  <c:v>2092.6</c:v>
                </c:pt>
                <c:pt idx="360">
                  <c:v>2072.1</c:v>
                </c:pt>
                <c:pt idx="361">
                  <c:v>2011.3</c:v>
                </c:pt>
                <c:pt idx="362">
                  <c:v>2095.4</c:v>
                </c:pt>
                <c:pt idx="363">
                  <c:v>2147.6999999999998</c:v>
                </c:pt>
                <c:pt idx="364">
                  <c:v>2172.6</c:v>
                </c:pt>
                <c:pt idx="365">
                  <c:v>2145.1999999999998</c:v>
                </c:pt>
                <c:pt idx="366">
                  <c:v>2093.9</c:v>
                </c:pt>
                <c:pt idx="367">
                  <c:v>2082.4</c:v>
                </c:pt>
                <c:pt idx="368">
                  <c:v>2205.3000000000002</c:v>
                </c:pt>
                <c:pt idx="369">
                  <c:v>2195.9</c:v>
                </c:pt>
                <c:pt idx="370">
                  <c:v>2300.1</c:v>
                </c:pt>
                <c:pt idx="371">
                  <c:v>2232.8000000000002</c:v>
                </c:pt>
                <c:pt idx="372">
                  <c:v>2380.1</c:v>
                </c:pt>
                <c:pt idx="373">
                  <c:v>2463.3000000000002</c:v>
                </c:pt>
                <c:pt idx="374">
                  <c:v>2297.1</c:v>
                </c:pt>
                <c:pt idx="375">
                  <c:v>2495.8000000000002</c:v>
                </c:pt>
                <c:pt idx="376">
                  <c:v>2428.8000000000002</c:v>
                </c:pt>
                <c:pt idx="377">
                  <c:v>2423.1</c:v>
                </c:pt>
                <c:pt idx="378">
                  <c:v>2569.1</c:v>
                </c:pt>
                <c:pt idx="379">
                  <c:v>2364.9</c:v>
                </c:pt>
                <c:pt idx="380">
                  <c:v>2373.6</c:v>
                </c:pt>
                <c:pt idx="381">
                  <c:v>2414.1999999999998</c:v>
                </c:pt>
                <c:pt idx="382">
                  <c:v>2411.1</c:v>
                </c:pt>
                <c:pt idx="383">
                  <c:v>2426.3000000000002</c:v>
                </c:pt>
                <c:pt idx="384">
                  <c:v>2443.6</c:v>
                </c:pt>
                <c:pt idx="385">
                  <c:v>2323.5</c:v>
                </c:pt>
                <c:pt idx="386">
                  <c:v>2366.3000000000002</c:v>
                </c:pt>
                <c:pt idx="387">
                  <c:v>2436.3000000000002</c:v>
                </c:pt>
                <c:pt idx="388">
                  <c:v>2538.5</c:v>
                </c:pt>
                <c:pt idx="389">
                  <c:v>2607.6</c:v>
                </c:pt>
                <c:pt idx="390">
                  <c:v>2604.1</c:v>
                </c:pt>
                <c:pt idx="391">
                  <c:v>2668.4</c:v>
                </c:pt>
                <c:pt idx="392">
                  <c:v>2493.1999999999998</c:v>
                </c:pt>
                <c:pt idx="393">
                  <c:v>2525.6999999999998</c:v>
                </c:pt>
                <c:pt idx="394">
                  <c:v>2556.6</c:v>
                </c:pt>
                <c:pt idx="395">
                  <c:v>2509.1999999999998</c:v>
                </c:pt>
                <c:pt idx="396">
                  <c:v>2497</c:v>
                </c:pt>
                <c:pt idx="397">
                  <c:v>2492.1</c:v>
                </c:pt>
                <c:pt idx="398">
                  <c:v>2437.3000000000002</c:v>
                </c:pt>
                <c:pt idx="399">
                  <c:v>2527.1999999999998</c:v>
                </c:pt>
                <c:pt idx="400">
                  <c:v>2544.3000000000002</c:v>
                </c:pt>
                <c:pt idx="401">
                  <c:v>2487.8000000000002</c:v>
                </c:pt>
                <c:pt idx="402">
                  <c:v>2665.3</c:v>
                </c:pt>
                <c:pt idx="403">
                  <c:v>2670</c:v>
                </c:pt>
                <c:pt idx="404">
                  <c:v>2655.5</c:v>
                </c:pt>
                <c:pt idx="405">
                  <c:v>2592.3000000000002</c:v>
                </c:pt>
                <c:pt idx="406">
                  <c:v>2514</c:v>
                </c:pt>
                <c:pt idx="407">
                  <c:v>2422.4</c:v>
                </c:pt>
                <c:pt idx="408">
                  <c:v>2599.9</c:v>
                </c:pt>
                <c:pt idx="409">
                  <c:v>2656.8</c:v>
                </c:pt>
                <c:pt idx="410">
                  <c:v>2739.8</c:v>
                </c:pt>
                <c:pt idx="411">
                  <c:v>2745.3</c:v>
                </c:pt>
                <c:pt idx="412">
                  <c:v>2689.7</c:v>
                </c:pt>
                <c:pt idx="413">
                  <c:v>2754.6</c:v>
                </c:pt>
                <c:pt idx="414">
                  <c:v>2819.6</c:v>
                </c:pt>
                <c:pt idx="415">
                  <c:v>2732.5</c:v>
                </c:pt>
                <c:pt idx="416">
                  <c:v>2795.5</c:v>
                </c:pt>
                <c:pt idx="417">
                  <c:v>2706.3</c:v>
                </c:pt>
                <c:pt idx="418">
                  <c:v>2701.7</c:v>
                </c:pt>
                <c:pt idx="419">
                  <c:v>3026.8</c:v>
                </c:pt>
                <c:pt idx="420">
                  <c:v>2889.7</c:v>
                </c:pt>
                <c:pt idx="421">
                  <c:v>3012.2</c:v>
                </c:pt>
                <c:pt idx="422">
                  <c:v>2993.7</c:v>
                </c:pt>
                <c:pt idx="423">
                  <c:v>2969.3</c:v>
                </c:pt>
                <c:pt idx="424">
                  <c:v>2955.1</c:v>
                </c:pt>
                <c:pt idx="425">
                  <c:v>3125</c:v>
                </c:pt>
                <c:pt idx="426">
                  <c:v>3098.3</c:v>
                </c:pt>
                <c:pt idx="427">
                  <c:v>3195.2</c:v>
                </c:pt>
                <c:pt idx="428">
                  <c:v>3213</c:v>
                </c:pt>
                <c:pt idx="429">
                  <c:v>3217.9</c:v>
                </c:pt>
                <c:pt idx="430">
                  <c:v>3178.4</c:v>
                </c:pt>
                <c:pt idx="431">
                  <c:v>3273.5</c:v>
                </c:pt>
                <c:pt idx="432">
                  <c:v>3305.8</c:v>
                </c:pt>
                <c:pt idx="433">
                  <c:v>3169.9</c:v>
                </c:pt>
                <c:pt idx="434">
                  <c:v>3307.2</c:v>
                </c:pt>
                <c:pt idx="435">
                  <c:v>3213.8</c:v>
                </c:pt>
                <c:pt idx="436">
                  <c:v>3344.1</c:v>
                </c:pt>
                <c:pt idx="437">
                  <c:v>3401.3</c:v>
                </c:pt>
                <c:pt idx="438">
                  <c:v>3339.1</c:v>
                </c:pt>
                <c:pt idx="439">
                  <c:v>3366.7</c:v>
                </c:pt>
                <c:pt idx="440">
                  <c:v>3471.6</c:v>
                </c:pt>
                <c:pt idx="441">
                  <c:v>3446.9</c:v>
                </c:pt>
                <c:pt idx="442">
                  <c:v>3458.1</c:v>
                </c:pt>
                <c:pt idx="443">
                  <c:v>3580.9</c:v>
                </c:pt>
                <c:pt idx="444">
                  <c:v>3643.6</c:v>
                </c:pt>
                <c:pt idx="445">
                  <c:v>3672.8</c:v>
                </c:pt>
                <c:pt idx="446">
                  <c:v>3682.4</c:v>
                </c:pt>
                <c:pt idx="447">
                  <c:v>3632.8</c:v>
                </c:pt>
                <c:pt idx="448">
                  <c:v>3603.8</c:v>
                </c:pt>
                <c:pt idx="449">
                  <c:v>3530.9</c:v>
                </c:pt>
                <c:pt idx="450">
                  <c:v>3611.3</c:v>
                </c:pt>
                <c:pt idx="451">
                  <c:v>3705.9</c:v>
                </c:pt>
                <c:pt idx="452">
                  <c:v>3755.4</c:v>
                </c:pt>
                <c:pt idx="453">
                  <c:v>3836.8</c:v>
                </c:pt>
                <c:pt idx="454">
                  <c:v>3939.4</c:v>
                </c:pt>
                <c:pt idx="455">
                  <c:v>4200.8999999999996</c:v>
                </c:pt>
                <c:pt idx="456">
                  <c:v>4167.2</c:v>
                </c:pt>
                <c:pt idx="457">
                  <c:v>3914.1</c:v>
                </c:pt>
                <c:pt idx="458">
                  <c:v>4026.9</c:v>
                </c:pt>
                <c:pt idx="459">
                  <c:v>4294.8999999999996</c:v>
                </c:pt>
                <c:pt idx="460">
                  <c:v>4076.3</c:v>
                </c:pt>
                <c:pt idx="461">
                  <c:v>4197.3</c:v>
                </c:pt>
                <c:pt idx="462">
                  <c:v>4226.8999999999996</c:v>
                </c:pt>
                <c:pt idx="463">
                  <c:v>4173.1000000000004</c:v>
                </c:pt>
                <c:pt idx="464">
                  <c:v>4084.1</c:v>
                </c:pt>
                <c:pt idx="465">
                  <c:v>4269.8</c:v>
                </c:pt>
                <c:pt idx="466">
                  <c:v>4249.3</c:v>
                </c:pt>
                <c:pt idx="467">
                  <c:v>4281.5</c:v>
                </c:pt>
                <c:pt idx="468">
                  <c:v>4403.7</c:v>
                </c:pt>
                <c:pt idx="469">
                  <c:v>4349.8</c:v>
                </c:pt>
                <c:pt idx="470">
                  <c:v>4259.5</c:v>
                </c:pt>
                <c:pt idx="471">
                  <c:v>4409.2</c:v>
                </c:pt>
                <c:pt idx="472">
                  <c:v>4398.8</c:v>
                </c:pt>
                <c:pt idx="473">
                  <c:v>4412.5</c:v>
                </c:pt>
                <c:pt idx="474">
                  <c:v>4270.8999999999996</c:v>
                </c:pt>
                <c:pt idx="475">
                  <c:v>4386.3</c:v>
                </c:pt>
                <c:pt idx="476">
                  <c:v>4333.1000000000004</c:v>
                </c:pt>
                <c:pt idx="477">
                  <c:v>4432.3</c:v>
                </c:pt>
                <c:pt idx="478">
                  <c:v>4413.5</c:v>
                </c:pt>
                <c:pt idx="479">
                  <c:v>4568.3999999999996</c:v>
                </c:pt>
                <c:pt idx="480">
                  <c:v>4271.3999999999996</c:v>
                </c:pt>
                <c:pt idx="481">
                  <c:v>4449</c:v>
                </c:pt>
                <c:pt idx="482">
                  <c:v>4525.8999999999996</c:v>
                </c:pt>
                <c:pt idx="483">
                  <c:v>4436.2</c:v>
                </c:pt>
                <c:pt idx="484">
                  <c:v>4551.6000000000004</c:v>
                </c:pt>
                <c:pt idx="485">
                  <c:v>4407.6000000000004</c:v>
                </c:pt>
                <c:pt idx="486">
                  <c:v>4393.5</c:v>
                </c:pt>
                <c:pt idx="487">
                  <c:v>4433.5</c:v>
                </c:pt>
                <c:pt idx="488">
                  <c:v>4401.1000000000004</c:v>
                </c:pt>
                <c:pt idx="489">
                  <c:v>4584.8999999999996</c:v>
                </c:pt>
                <c:pt idx="490">
                  <c:v>4567.3</c:v>
                </c:pt>
                <c:pt idx="491">
                  <c:v>4662.3</c:v>
                </c:pt>
                <c:pt idx="492">
                  <c:v>4676.5</c:v>
                </c:pt>
                <c:pt idx="493">
                  <c:v>4462</c:v>
                </c:pt>
                <c:pt idx="494">
                  <c:v>4472.5</c:v>
                </c:pt>
                <c:pt idx="495">
                  <c:v>4548.3</c:v>
                </c:pt>
                <c:pt idx="496">
                  <c:v>4560.8</c:v>
                </c:pt>
                <c:pt idx="497">
                  <c:v>4434</c:v>
                </c:pt>
                <c:pt idx="498">
                  <c:v>4537.5</c:v>
                </c:pt>
                <c:pt idx="499">
                  <c:v>4694.3</c:v>
                </c:pt>
                <c:pt idx="500">
                  <c:v>4564.3999999999996</c:v>
                </c:pt>
                <c:pt idx="501">
                  <c:v>4434.8999999999996</c:v>
                </c:pt>
                <c:pt idx="502">
                  <c:v>4641.6000000000004</c:v>
                </c:pt>
                <c:pt idx="503">
                  <c:v>4645</c:v>
                </c:pt>
                <c:pt idx="504">
                  <c:v>4554.1000000000004</c:v>
                </c:pt>
                <c:pt idx="505">
                  <c:v>4663.3</c:v>
                </c:pt>
                <c:pt idx="506">
                  <c:v>4634.6000000000004</c:v>
                </c:pt>
                <c:pt idx="507">
                  <c:v>4558.3999999999996</c:v>
                </c:pt>
                <c:pt idx="508">
                  <c:v>4604.6000000000004</c:v>
                </c:pt>
                <c:pt idx="509">
                  <c:v>4705.8999999999996</c:v>
                </c:pt>
                <c:pt idx="510">
                  <c:v>4626.7</c:v>
                </c:pt>
                <c:pt idx="511">
                  <c:v>4735.6000000000004</c:v>
                </c:pt>
                <c:pt idx="512">
                  <c:v>5040.3999999999996</c:v>
                </c:pt>
                <c:pt idx="513">
                  <c:v>5014.7</c:v>
                </c:pt>
                <c:pt idx="514">
                  <c:v>4916.8</c:v>
                </c:pt>
                <c:pt idx="515">
                  <c:v>5141.8</c:v>
                </c:pt>
                <c:pt idx="516">
                  <c:v>5114.8</c:v>
                </c:pt>
                <c:pt idx="517">
                  <c:v>5084.7</c:v>
                </c:pt>
                <c:pt idx="518">
                  <c:v>4953.8999999999996</c:v>
                </c:pt>
                <c:pt idx="519">
                  <c:v>5068.5</c:v>
                </c:pt>
                <c:pt idx="520">
                  <c:v>5204.5</c:v>
                </c:pt>
                <c:pt idx="521">
                  <c:v>5419.7</c:v>
                </c:pt>
                <c:pt idx="522">
                  <c:v>5181.7</c:v>
                </c:pt>
                <c:pt idx="523">
                  <c:v>5243.2</c:v>
                </c:pt>
                <c:pt idx="524">
                  <c:v>5432.1</c:v>
                </c:pt>
                <c:pt idx="525">
                  <c:v>5373.6</c:v>
                </c:pt>
                <c:pt idx="526">
                  <c:v>5369.7</c:v>
                </c:pt>
                <c:pt idx="527">
                  <c:v>5459.3</c:v>
                </c:pt>
                <c:pt idx="528">
                  <c:v>5486.8</c:v>
                </c:pt>
                <c:pt idx="529">
                  <c:v>5512.8</c:v>
                </c:pt>
                <c:pt idx="530">
                  <c:v>5388.3</c:v>
                </c:pt>
                <c:pt idx="531">
                  <c:v>5676.2</c:v>
                </c:pt>
                <c:pt idx="532">
                  <c:v>5687.4</c:v>
                </c:pt>
                <c:pt idx="533">
                  <c:v>5690.5</c:v>
                </c:pt>
                <c:pt idx="534">
                  <c:v>5829.8</c:v>
                </c:pt>
                <c:pt idx="535">
                  <c:v>5801.6</c:v>
                </c:pt>
                <c:pt idx="536">
                  <c:v>5641.1</c:v>
                </c:pt>
                <c:pt idx="537">
                  <c:v>5742</c:v>
                </c:pt>
                <c:pt idx="538">
                  <c:v>5725.1</c:v>
                </c:pt>
                <c:pt idx="539">
                  <c:v>5877.1</c:v>
                </c:pt>
                <c:pt idx="540">
                  <c:v>5804.2</c:v>
                </c:pt>
                <c:pt idx="541">
                  <c:v>5855.8</c:v>
                </c:pt>
                <c:pt idx="542">
                  <c:v>5669.6</c:v>
                </c:pt>
                <c:pt idx="543">
                  <c:v>5856.2</c:v>
                </c:pt>
                <c:pt idx="544">
                  <c:v>5739.6</c:v>
                </c:pt>
                <c:pt idx="545">
                  <c:v>5745.6</c:v>
                </c:pt>
                <c:pt idx="546">
                  <c:v>5854.3</c:v>
                </c:pt>
                <c:pt idx="547">
                  <c:v>5634.2</c:v>
                </c:pt>
                <c:pt idx="548">
                  <c:v>5857.6</c:v>
                </c:pt>
                <c:pt idx="549">
                  <c:v>5948.1</c:v>
                </c:pt>
                <c:pt idx="550">
                  <c:v>6061.1</c:v>
                </c:pt>
                <c:pt idx="551">
                  <c:v>5775.5</c:v>
                </c:pt>
                <c:pt idx="552">
                  <c:v>6053.2</c:v>
                </c:pt>
                <c:pt idx="553">
                  <c:v>5996.3</c:v>
                </c:pt>
                <c:pt idx="554">
                  <c:v>5978.4</c:v>
                </c:pt>
                <c:pt idx="555">
                  <c:v>6056.3</c:v>
                </c:pt>
                <c:pt idx="556">
                  <c:v>6261.4</c:v>
                </c:pt>
                <c:pt idx="557">
                  <c:v>6149</c:v>
                </c:pt>
                <c:pt idx="558">
                  <c:v>6057.4</c:v>
                </c:pt>
                <c:pt idx="559">
                  <c:v>6285.3</c:v>
                </c:pt>
                <c:pt idx="560">
                  <c:v>6372.7</c:v>
                </c:pt>
                <c:pt idx="561">
                  <c:v>6262.8</c:v>
                </c:pt>
                <c:pt idx="562">
                  <c:v>6336.3</c:v>
                </c:pt>
                <c:pt idx="563">
                  <c:v>6356.9</c:v>
                </c:pt>
                <c:pt idx="564">
                  <c:v>6357.2</c:v>
                </c:pt>
                <c:pt idx="565">
                  <c:v>6372.9</c:v>
                </c:pt>
                <c:pt idx="566">
                  <c:v>6271.5</c:v>
                </c:pt>
                <c:pt idx="567">
                  <c:v>6303.8</c:v>
                </c:pt>
                <c:pt idx="568">
                  <c:v>6413.4</c:v>
                </c:pt>
                <c:pt idx="569">
                  <c:v>6547.2</c:v>
                </c:pt>
                <c:pt idx="570">
                  <c:v>6566.5</c:v>
                </c:pt>
                <c:pt idx="571">
                  <c:v>6597.8</c:v>
                </c:pt>
                <c:pt idx="572">
                  <c:v>6546.4</c:v>
                </c:pt>
                <c:pt idx="573">
                  <c:v>6585.6</c:v>
                </c:pt>
                <c:pt idx="574">
                  <c:v>6660.7</c:v>
                </c:pt>
                <c:pt idx="575">
                  <c:v>6602.8</c:v>
                </c:pt>
                <c:pt idx="576">
                  <c:v>6781.5</c:v>
                </c:pt>
                <c:pt idx="577">
                  <c:v>6699.1</c:v>
                </c:pt>
                <c:pt idx="578">
                  <c:v>6728.1</c:v>
                </c:pt>
                <c:pt idx="579">
                  <c:v>6691</c:v>
                </c:pt>
                <c:pt idx="580">
                  <c:v>6812.4</c:v>
                </c:pt>
                <c:pt idx="581">
                  <c:v>6753</c:v>
                </c:pt>
                <c:pt idx="582">
                  <c:v>6927.4</c:v>
                </c:pt>
                <c:pt idx="583">
                  <c:v>6869.8</c:v>
                </c:pt>
                <c:pt idx="584">
                  <c:v>6868.7</c:v>
                </c:pt>
                <c:pt idx="585">
                  <c:v>6904.5</c:v>
                </c:pt>
                <c:pt idx="586">
                  <c:v>6990.6</c:v>
                </c:pt>
                <c:pt idx="587">
                  <c:v>6962.7</c:v>
                </c:pt>
                <c:pt idx="588">
                  <c:v>6913.2</c:v>
                </c:pt>
                <c:pt idx="589">
                  <c:v>6920.1</c:v>
                </c:pt>
                <c:pt idx="590">
                  <c:v>7008.1</c:v>
                </c:pt>
                <c:pt idx="591">
                  <c:v>7130</c:v>
                </c:pt>
                <c:pt idx="592">
                  <c:v>6896.4</c:v>
                </c:pt>
                <c:pt idx="593">
                  <c:v>6864.2</c:v>
                </c:pt>
                <c:pt idx="594">
                  <c:v>6864.8</c:v>
                </c:pt>
                <c:pt idx="595">
                  <c:v>6964.7</c:v>
                </c:pt>
                <c:pt idx="596">
                  <c:v>6996.4</c:v>
                </c:pt>
                <c:pt idx="597">
                  <c:v>7004.5</c:v>
                </c:pt>
                <c:pt idx="598">
                  <c:v>7139.3</c:v>
                </c:pt>
                <c:pt idx="599">
                  <c:v>7124.9</c:v>
                </c:pt>
                <c:pt idx="600">
                  <c:v>7167.7</c:v>
                </c:pt>
                <c:pt idx="601">
                  <c:v>7121.5</c:v>
                </c:pt>
                <c:pt idx="602">
                  <c:v>7269</c:v>
                </c:pt>
                <c:pt idx="603">
                  <c:v>7064.2</c:v>
                </c:pt>
                <c:pt idx="604">
                  <c:v>7138</c:v>
                </c:pt>
                <c:pt idx="605">
                  <c:v>7307.1</c:v>
                </c:pt>
                <c:pt idx="606">
                  <c:v>6996.4</c:v>
                </c:pt>
                <c:pt idx="607">
                  <c:v>7201.2</c:v>
                </c:pt>
                <c:pt idx="608">
                  <c:v>7294.9</c:v>
                </c:pt>
                <c:pt idx="609">
                  <c:v>7273.3</c:v>
                </c:pt>
                <c:pt idx="610">
                  <c:v>7337</c:v>
                </c:pt>
                <c:pt idx="611">
                  <c:v>7363.5</c:v>
                </c:pt>
                <c:pt idx="612">
                  <c:v>7249.2</c:v>
                </c:pt>
                <c:pt idx="613">
                  <c:v>7420.1</c:v>
                </c:pt>
                <c:pt idx="614">
                  <c:v>7471.2</c:v>
                </c:pt>
                <c:pt idx="615">
                  <c:v>7305.5</c:v>
                </c:pt>
                <c:pt idx="616">
                  <c:v>7502.1</c:v>
                </c:pt>
                <c:pt idx="617">
                  <c:v>7535.2</c:v>
                </c:pt>
                <c:pt idx="618">
                  <c:v>7574.2</c:v>
                </c:pt>
                <c:pt idx="619">
                  <c:v>7501.6</c:v>
                </c:pt>
                <c:pt idx="620">
                  <c:v>7529.4</c:v>
                </c:pt>
                <c:pt idx="621">
                  <c:v>7574.5</c:v>
                </c:pt>
                <c:pt idx="622">
                  <c:v>7623.4</c:v>
                </c:pt>
                <c:pt idx="623">
                  <c:v>7564.9</c:v>
                </c:pt>
                <c:pt idx="624">
                  <c:v>7716.7</c:v>
                </c:pt>
                <c:pt idx="625">
                  <c:v>7637</c:v>
                </c:pt>
                <c:pt idx="626">
                  <c:v>7738</c:v>
                </c:pt>
                <c:pt idx="627">
                  <c:v>7732.1</c:v>
                </c:pt>
                <c:pt idx="628">
                  <c:v>7775</c:v>
                </c:pt>
                <c:pt idx="629">
                  <c:v>7769.2</c:v>
                </c:pt>
                <c:pt idx="630">
                  <c:v>8026.8</c:v>
                </c:pt>
                <c:pt idx="631">
                  <c:v>7779.8</c:v>
                </c:pt>
                <c:pt idx="632">
                  <c:v>7966.8</c:v>
                </c:pt>
                <c:pt idx="633">
                  <c:v>7983.3</c:v>
                </c:pt>
                <c:pt idx="634">
                  <c:v>8133.6</c:v>
                </c:pt>
                <c:pt idx="635">
                  <c:v>7944.4</c:v>
                </c:pt>
                <c:pt idx="636">
                  <c:v>7860.6</c:v>
                </c:pt>
                <c:pt idx="637">
                  <c:v>8012</c:v>
                </c:pt>
                <c:pt idx="638">
                  <c:v>8071</c:v>
                </c:pt>
                <c:pt idx="639">
                  <c:v>8115.1</c:v>
                </c:pt>
                <c:pt idx="640">
                  <c:v>8082.5</c:v>
                </c:pt>
                <c:pt idx="641">
                  <c:v>7984</c:v>
                </c:pt>
                <c:pt idx="642">
                  <c:v>7957.5</c:v>
                </c:pt>
                <c:pt idx="643">
                  <c:v>7863.8</c:v>
                </c:pt>
                <c:pt idx="644">
                  <c:v>7843.9</c:v>
                </c:pt>
                <c:pt idx="645">
                  <c:v>8017.1</c:v>
                </c:pt>
                <c:pt idx="646">
                  <c:v>8160.6</c:v>
                </c:pt>
                <c:pt idx="647">
                  <c:v>8001.1</c:v>
                </c:pt>
                <c:pt idx="648">
                  <c:v>7793.2</c:v>
                </c:pt>
                <c:pt idx="649">
                  <c:v>7922</c:v>
                </c:pt>
                <c:pt idx="650">
                  <c:v>7990.2</c:v>
                </c:pt>
                <c:pt idx="651">
                  <c:v>7935.3</c:v>
                </c:pt>
                <c:pt idx="652">
                  <c:v>8108.4</c:v>
                </c:pt>
                <c:pt idx="653">
                  <c:v>8055.2</c:v>
                </c:pt>
                <c:pt idx="654">
                  <c:v>8002.2</c:v>
                </c:pt>
                <c:pt idx="655">
                  <c:v>8169.7</c:v>
                </c:pt>
                <c:pt idx="656">
                  <c:v>8030.1</c:v>
                </c:pt>
                <c:pt idx="657">
                  <c:v>8186.8</c:v>
                </c:pt>
                <c:pt idx="658">
                  <c:v>8033.9</c:v>
                </c:pt>
                <c:pt idx="659">
                  <c:v>8179</c:v>
                </c:pt>
                <c:pt idx="660">
                  <c:v>8176.8</c:v>
                </c:pt>
                <c:pt idx="661">
                  <c:v>8152.5</c:v>
                </c:pt>
                <c:pt idx="662">
                  <c:v>8278.7999999999993</c:v>
                </c:pt>
                <c:pt idx="663">
                  <c:v>8283.9</c:v>
                </c:pt>
                <c:pt idx="664">
                  <c:v>8141.6</c:v>
                </c:pt>
                <c:pt idx="665">
                  <c:v>8225</c:v>
                </c:pt>
                <c:pt idx="666">
                  <c:v>8183.8</c:v>
                </c:pt>
                <c:pt idx="667">
                  <c:v>8029.7</c:v>
                </c:pt>
                <c:pt idx="668">
                  <c:v>8169.4</c:v>
                </c:pt>
                <c:pt idx="669">
                  <c:v>8097.6</c:v>
                </c:pt>
                <c:pt idx="670">
                  <c:v>8243.5</c:v>
                </c:pt>
                <c:pt idx="671">
                  <c:v>8229</c:v>
                </c:pt>
                <c:pt idx="672">
                  <c:v>8321.7999999999993</c:v>
                </c:pt>
                <c:pt idx="673">
                  <c:v>8290.4</c:v>
                </c:pt>
                <c:pt idx="674">
                  <c:v>8244</c:v>
                </c:pt>
                <c:pt idx="675">
                  <c:v>8321.4</c:v>
                </c:pt>
                <c:pt idx="676">
                  <c:v>8308.5</c:v>
                </c:pt>
                <c:pt idx="677">
                  <c:v>8204.5</c:v>
                </c:pt>
                <c:pt idx="678">
                  <c:v>8273.2000000000007</c:v>
                </c:pt>
                <c:pt idx="679">
                  <c:v>8342.1</c:v>
                </c:pt>
                <c:pt idx="680">
                  <c:v>8416.2999999999993</c:v>
                </c:pt>
                <c:pt idx="681">
                  <c:v>8338.2999999999993</c:v>
                </c:pt>
                <c:pt idx="682">
                  <c:v>8148.5</c:v>
                </c:pt>
                <c:pt idx="683">
                  <c:v>8155.7</c:v>
                </c:pt>
                <c:pt idx="684">
                  <c:v>8315.1</c:v>
                </c:pt>
                <c:pt idx="685">
                  <c:v>8319.2999999999993</c:v>
                </c:pt>
                <c:pt idx="686">
                  <c:v>8286.1</c:v>
                </c:pt>
                <c:pt idx="687">
                  <c:v>8367.1</c:v>
                </c:pt>
                <c:pt idx="688">
                  <c:v>8494.2999999999993</c:v>
                </c:pt>
                <c:pt idx="689">
                  <c:v>8301.6</c:v>
                </c:pt>
                <c:pt idx="690">
                  <c:v>8408.6</c:v>
                </c:pt>
                <c:pt idx="691">
                  <c:v>8519.2999999999993</c:v>
                </c:pt>
                <c:pt idx="692">
                  <c:v>8471.7999999999993</c:v>
                </c:pt>
                <c:pt idx="693">
                  <c:v>8258</c:v>
                </c:pt>
                <c:pt idx="694">
                  <c:v>8463.2000000000007</c:v>
                </c:pt>
                <c:pt idx="695">
                  <c:v>8368.5</c:v>
                </c:pt>
                <c:pt idx="696">
                  <c:v>8330.2000000000007</c:v>
                </c:pt>
                <c:pt idx="697">
                  <c:v>8324.9</c:v>
                </c:pt>
                <c:pt idx="698">
                  <c:v>8257.4</c:v>
                </c:pt>
                <c:pt idx="699">
                  <c:v>8339.5</c:v>
                </c:pt>
                <c:pt idx="700">
                  <c:v>8267.9</c:v>
                </c:pt>
                <c:pt idx="701">
                  <c:v>8154.7</c:v>
                </c:pt>
                <c:pt idx="702">
                  <c:v>8197.5</c:v>
                </c:pt>
                <c:pt idx="703">
                  <c:v>8265.4</c:v>
                </c:pt>
                <c:pt idx="704">
                  <c:v>8192.5</c:v>
                </c:pt>
                <c:pt idx="705">
                  <c:v>8218.1</c:v>
                </c:pt>
                <c:pt idx="706">
                  <c:v>8358</c:v>
                </c:pt>
                <c:pt idx="707">
                  <c:v>8328.9</c:v>
                </c:pt>
                <c:pt idx="708">
                  <c:v>8391.1</c:v>
                </c:pt>
                <c:pt idx="709">
                  <c:v>8360.1</c:v>
                </c:pt>
                <c:pt idx="710">
                  <c:v>8179.9</c:v>
                </c:pt>
                <c:pt idx="711">
                  <c:v>8294.7999999999993</c:v>
                </c:pt>
                <c:pt idx="712">
                  <c:v>8283.6</c:v>
                </c:pt>
                <c:pt idx="713">
                  <c:v>8180.7</c:v>
                </c:pt>
                <c:pt idx="714">
                  <c:v>8307.6</c:v>
                </c:pt>
                <c:pt idx="715">
                  <c:v>8199.6</c:v>
                </c:pt>
                <c:pt idx="716">
                  <c:v>8271.5</c:v>
                </c:pt>
                <c:pt idx="717">
                  <c:v>8203.2999999999993</c:v>
                </c:pt>
                <c:pt idx="718">
                  <c:v>8128.8</c:v>
                </c:pt>
                <c:pt idx="719">
                  <c:v>7976.5</c:v>
                </c:pt>
                <c:pt idx="720">
                  <c:v>8211</c:v>
                </c:pt>
                <c:pt idx="721">
                  <c:v>8157.2</c:v>
                </c:pt>
                <c:pt idx="722">
                  <c:v>7990.7</c:v>
                </c:pt>
                <c:pt idx="723">
                  <c:v>8051.7</c:v>
                </c:pt>
                <c:pt idx="724">
                  <c:v>8017.8</c:v>
                </c:pt>
                <c:pt idx="725">
                  <c:v>7929.6</c:v>
                </c:pt>
                <c:pt idx="726">
                  <c:v>7999</c:v>
                </c:pt>
                <c:pt idx="727">
                  <c:v>7793.4</c:v>
                </c:pt>
                <c:pt idx="728">
                  <c:v>7767.5</c:v>
                </c:pt>
                <c:pt idx="729">
                  <c:v>7828</c:v>
                </c:pt>
                <c:pt idx="730">
                  <c:v>7914.5</c:v>
                </c:pt>
                <c:pt idx="731">
                  <c:v>8035.4</c:v>
                </c:pt>
                <c:pt idx="732">
                  <c:v>7748.1</c:v>
                </c:pt>
                <c:pt idx="733">
                  <c:v>7773.5</c:v>
                </c:pt>
                <c:pt idx="734">
                  <c:v>7719.7</c:v>
                </c:pt>
                <c:pt idx="735">
                  <c:v>7724</c:v>
                </c:pt>
                <c:pt idx="736">
                  <c:v>7668.6</c:v>
                </c:pt>
                <c:pt idx="737">
                  <c:v>7705.8</c:v>
                </c:pt>
                <c:pt idx="738">
                  <c:v>7601.4</c:v>
                </c:pt>
                <c:pt idx="739">
                  <c:v>7608.2</c:v>
                </c:pt>
                <c:pt idx="740">
                  <c:v>7650.9</c:v>
                </c:pt>
                <c:pt idx="741">
                  <c:v>7476.3</c:v>
                </c:pt>
                <c:pt idx="742">
                  <c:v>7428</c:v>
                </c:pt>
                <c:pt idx="743">
                  <c:v>7467</c:v>
                </c:pt>
                <c:pt idx="744">
                  <c:v>7376.5</c:v>
                </c:pt>
                <c:pt idx="745">
                  <c:v>7439.2</c:v>
                </c:pt>
                <c:pt idx="746">
                  <c:v>7322.2</c:v>
                </c:pt>
                <c:pt idx="747">
                  <c:v>7363.7</c:v>
                </c:pt>
                <c:pt idx="748">
                  <c:v>7475.4</c:v>
                </c:pt>
                <c:pt idx="749">
                  <c:v>7217.2</c:v>
                </c:pt>
                <c:pt idx="750">
                  <c:v>7125.1</c:v>
                </c:pt>
                <c:pt idx="751">
                  <c:v>7089.7</c:v>
                </c:pt>
                <c:pt idx="752">
                  <c:v>7152.2</c:v>
                </c:pt>
                <c:pt idx="753">
                  <c:v>6947.2</c:v>
                </c:pt>
                <c:pt idx="754">
                  <c:v>7065.9</c:v>
                </c:pt>
                <c:pt idx="755">
                  <c:v>6770.8</c:v>
                </c:pt>
                <c:pt idx="756">
                  <c:v>6974.4</c:v>
                </c:pt>
                <c:pt idx="757">
                  <c:v>6736.4</c:v>
                </c:pt>
                <c:pt idx="758">
                  <c:v>6678.9</c:v>
                </c:pt>
                <c:pt idx="759">
                  <c:v>6620.2</c:v>
                </c:pt>
                <c:pt idx="760">
                  <c:v>6531</c:v>
                </c:pt>
                <c:pt idx="761">
                  <c:v>6578.4</c:v>
                </c:pt>
                <c:pt idx="762">
                  <c:v>6472.7</c:v>
                </c:pt>
                <c:pt idx="763">
                  <c:v>6460.1</c:v>
                </c:pt>
                <c:pt idx="764">
                  <c:v>6424.5</c:v>
                </c:pt>
                <c:pt idx="765">
                  <c:v>6375.3</c:v>
                </c:pt>
                <c:pt idx="766">
                  <c:v>6221.5</c:v>
                </c:pt>
                <c:pt idx="767">
                  <c:v>6172.4</c:v>
                </c:pt>
                <c:pt idx="768">
                  <c:v>6419.8</c:v>
                </c:pt>
                <c:pt idx="769">
                  <c:v>6129.8</c:v>
                </c:pt>
                <c:pt idx="770">
                  <c:v>5958.4</c:v>
                </c:pt>
                <c:pt idx="771">
                  <c:v>5973.9</c:v>
                </c:pt>
                <c:pt idx="772">
                  <c:v>5856.9</c:v>
                </c:pt>
                <c:pt idx="773">
                  <c:v>5840.9</c:v>
                </c:pt>
                <c:pt idx="774">
                  <c:v>5720.8</c:v>
                </c:pt>
                <c:pt idx="775">
                  <c:v>5577.1</c:v>
                </c:pt>
                <c:pt idx="776">
                  <c:v>5591.6</c:v>
                </c:pt>
                <c:pt idx="777">
                  <c:v>5507.7</c:v>
                </c:pt>
                <c:pt idx="778">
                  <c:v>5533</c:v>
                </c:pt>
                <c:pt idx="779">
                  <c:v>5516.1</c:v>
                </c:pt>
                <c:pt idx="780">
                  <c:v>5415.1</c:v>
                </c:pt>
                <c:pt idx="781">
                  <c:v>5403.6</c:v>
                </c:pt>
                <c:pt idx="782">
                  <c:v>5490.5</c:v>
                </c:pt>
                <c:pt idx="783">
                  <c:v>5358</c:v>
                </c:pt>
                <c:pt idx="784">
                  <c:v>5251.9</c:v>
                </c:pt>
                <c:pt idx="785">
                  <c:v>5062.1000000000004</c:v>
                </c:pt>
                <c:pt idx="786">
                  <c:v>5030</c:v>
                </c:pt>
                <c:pt idx="787">
                  <c:v>5109</c:v>
                </c:pt>
                <c:pt idx="788">
                  <c:v>4888.1000000000004</c:v>
                </c:pt>
                <c:pt idx="789">
                  <c:v>4842.6000000000004</c:v>
                </c:pt>
                <c:pt idx="790">
                  <c:v>4893.7</c:v>
                </c:pt>
                <c:pt idx="791">
                  <c:v>4860.1000000000004</c:v>
                </c:pt>
                <c:pt idx="792">
                  <c:v>4764</c:v>
                </c:pt>
                <c:pt idx="793">
                  <c:v>4769.8</c:v>
                </c:pt>
                <c:pt idx="794">
                  <c:v>4768.3</c:v>
                </c:pt>
                <c:pt idx="795">
                  <c:v>4569.8</c:v>
                </c:pt>
                <c:pt idx="796">
                  <c:v>4506.3</c:v>
                </c:pt>
                <c:pt idx="797">
                  <c:v>4526.2</c:v>
                </c:pt>
                <c:pt idx="798">
                  <c:v>4430.2</c:v>
                </c:pt>
                <c:pt idx="799">
                  <c:v>4279.3999999999996</c:v>
                </c:pt>
                <c:pt idx="800">
                  <c:v>4306.8999999999996</c:v>
                </c:pt>
                <c:pt idx="801">
                  <c:v>4320.6000000000004</c:v>
                </c:pt>
                <c:pt idx="802">
                  <c:v>4260.8</c:v>
                </c:pt>
                <c:pt idx="803">
                  <c:v>4272.2</c:v>
                </c:pt>
                <c:pt idx="804">
                  <c:v>4092</c:v>
                </c:pt>
                <c:pt idx="805">
                  <c:v>4174.2</c:v>
                </c:pt>
                <c:pt idx="806">
                  <c:v>4143.5</c:v>
                </c:pt>
                <c:pt idx="807">
                  <c:v>4105.8</c:v>
                </c:pt>
                <c:pt idx="808">
                  <c:v>3977</c:v>
                </c:pt>
                <c:pt idx="809">
                  <c:v>4011.6</c:v>
                </c:pt>
                <c:pt idx="810">
                  <c:v>4045.1</c:v>
                </c:pt>
                <c:pt idx="811">
                  <c:v>3973.3</c:v>
                </c:pt>
                <c:pt idx="812">
                  <c:v>3857.1</c:v>
                </c:pt>
                <c:pt idx="813">
                  <c:v>3866.8</c:v>
                </c:pt>
                <c:pt idx="814">
                  <c:v>3834.5</c:v>
                </c:pt>
                <c:pt idx="815">
                  <c:v>3960.2</c:v>
                </c:pt>
                <c:pt idx="816">
                  <c:v>3830.9</c:v>
                </c:pt>
                <c:pt idx="817">
                  <c:v>3841.9</c:v>
                </c:pt>
                <c:pt idx="818">
                  <c:v>3875.3</c:v>
                </c:pt>
                <c:pt idx="819">
                  <c:v>3635</c:v>
                </c:pt>
                <c:pt idx="820">
                  <c:v>3616.6</c:v>
                </c:pt>
                <c:pt idx="821">
                  <c:v>3597.5</c:v>
                </c:pt>
                <c:pt idx="822">
                  <c:v>3620.6</c:v>
                </c:pt>
                <c:pt idx="823">
                  <c:v>3400.5</c:v>
                </c:pt>
                <c:pt idx="824">
                  <c:v>3380.8</c:v>
                </c:pt>
                <c:pt idx="825">
                  <c:v>3384.4</c:v>
                </c:pt>
                <c:pt idx="826">
                  <c:v>3365</c:v>
                </c:pt>
                <c:pt idx="827">
                  <c:v>3502.1</c:v>
                </c:pt>
                <c:pt idx="828">
                  <c:v>3437</c:v>
                </c:pt>
                <c:pt idx="829">
                  <c:v>3317.7</c:v>
                </c:pt>
                <c:pt idx="830">
                  <c:v>3344.9</c:v>
                </c:pt>
                <c:pt idx="831">
                  <c:v>3382.2</c:v>
                </c:pt>
                <c:pt idx="832">
                  <c:v>3293.5</c:v>
                </c:pt>
                <c:pt idx="833">
                  <c:v>2944.3</c:v>
                </c:pt>
                <c:pt idx="834">
                  <c:v>2906.1</c:v>
                </c:pt>
                <c:pt idx="835">
                  <c:v>3000.6</c:v>
                </c:pt>
                <c:pt idx="836">
                  <c:v>2905.2</c:v>
                </c:pt>
                <c:pt idx="837">
                  <c:v>2848.1</c:v>
                </c:pt>
                <c:pt idx="838">
                  <c:v>2824.4</c:v>
                </c:pt>
                <c:pt idx="839">
                  <c:v>2885</c:v>
                </c:pt>
                <c:pt idx="840">
                  <c:v>2743.9</c:v>
                </c:pt>
                <c:pt idx="841">
                  <c:v>2667.3</c:v>
                </c:pt>
                <c:pt idx="842">
                  <c:v>2670.1</c:v>
                </c:pt>
                <c:pt idx="843">
                  <c:v>2593.5</c:v>
                </c:pt>
                <c:pt idx="844">
                  <c:v>2628.2</c:v>
                </c:pt>
                <c:pt idx="845">
                  <c:v>2531.1999999999998</c:v>
                </c:pt>
                <c:pt idx="846">
                  <c:v>2402.4</c:v>
                </c:pt>
                <c:pt idx="847">
                  <c:v>2391.9</c:v>
                </c:pt>
                <c:pt idx="848">
                  <c:v>2404.1999999999998</c:v>
                </c:pt>
                <c:pt idx="849">
                  <c:v>2427</c:v>
                </c:pt>
                <c:pt idx="850">
                  <c:v>2367</c:v>
                </c:pt>
                <c:pt idx="851">
                  <c:v>2440.6999999999998</c:v>
                </c:pt>
                <c:pt idx="852">
                  <c:v>2263.6999999999998</c:v>
                </c:pt>
                <c:pt idx="853">
                  <c:v>2335.5</c:v>
                </c:pt>
                <c:pt idx="854">
                  <c:v>2347.3000000000002</c:v>
                </c:pt>
                <c:pt idx="855">
                  <c:v>2198.5</c:v>
                </c:pt>
                <c:pt idx="856">
                  <c:v>2287.9</c:v>
                </c:pt>
                <c:pt idx="857">
                  <c:v>2288.5</c:v>
                </c:pt>
                <c:pt idx="858">
                  <c:v>2248.1999999999998</c:v>
                </c:pt>
                <c:pt idx="859">
                  <c:v>2191.1999999999998</c:v>
                </c:pt>
                <c:pt idx="860">
                  <c:v>2325.1999999999998</c:v>
                </c:pt>
                <c:pt idx="861">
                  <c:v>2274.1999999999998</c:v>
                </c:pt>
                <c:pt idx="862">
                  <c:v>2239.6</c:v>
                </c:pt>
                <c:pt idx="863">
                  <c:v>2144.6999999999998</c:v>
                </c:pt>
                <c:pt idx="864">
                  <c:v>2103.1999999999998</c:v>
                </c:pt>
                <c:pt idx="865">
                  <c:v>2129</c:v>
                </c:pt>
                <c:pt idx="866">
                  <c:v>2157.9</c:v>
                </c:pt>
                <c:pt idx="867">
                  <c:v>2188</c:v>
                </c:pt>
                <c:pt idx="868">
                  <c:v>2124.8000000000002</c:v>
                </c:pt>
                <c:pt idx="869">
                  <c:v>2164.3000000000002</c:v>
                </c:pt>
                <c:pt idx="870">
                  <c:v>2051</c:v>
                </c:pt>
                <c:pt idx="871">
                  <c:v>2111.1</c:v>
                </c:pt>
                <c:pt idx="872">
                  <c:v>2196.4</c:v>
                </c:pt>
                <c:pt idx="873">
                  <c:v>2023.2</c:v>
                </c:pt>
                <c:pt idx="874">
                  <c:v>2080.1</c:v>
                </c:pt>
                <c:pt idx="875">
                  <c:v>2212.6999999999998</c:v>
                </c:pt>
                <c:pt idx="876">
                  <c:v>2150.6999999999998</c:v>
                </c:pt>
                <c:pt idx="877">
                  <c:v>2196.5</c:v>
                </c:pt>
                <c:pt idx="878">
                  <c:v>2142.8000000000002</c:v>
                </c:pt>
                <c:pt idx="879">
                  <c:v>2210.6</c:v>
                </c:pt>
                <c:pt idx="880">
                  <c:v>2320.6</c:v>
                </c:pt>
                <c:pt idx="881">
                  <c:v>2107.4</c:v>
                </c:pt>
                <c:pt idx="882">
                  <c:v>2131.4</c:v>
                </c:pt>
                <c:pt idx="883">
                  <c:v>2058.1999999999998</c:v>
                </c:pt>
                <c:pt idx="884">
                  <c:v>1878.9</c:v>
                </c:pt>
                <c:pt idx="885">
                  <c:v>1857.6</c:v>
                </c:pt>
                <c:pt idx="886">
                  <c:v>1857.9</c:v>
                </c:pt>
                <c:pt idx="887">
                  <c:v>1850.1</c:v>
                </c:pt>
                <c:pt idx="888">
                  <c:v>1875.5</c:v>
                </c:pt>
                <c:pt idx="889">
                  <c:v>1833.7</c:v>
                </c:pt>
                <c:pt idx="890">
                  <c:v>1735.7</c:v>
                </c:pt>
                <c:pt idx="891">
                  <c:v>1805.7</c:v>
                </c:pt>
                <c:pt idx="892">
                  <c:v>1724.6</c:v>
                </c:pt>
                <c:pt idx="893">
                  <c:v>1563.3</c:v>
                </c:pt>
                <c:pt idx="894">
                  <c:v>1597.8</c:v>
                </c:pt>
                <c:pt idx="895">
                  <c:v>1597.8</c:v>
                </c:pt>
                <c:pt idx="896">
                  <c:v>1499.2</c:v>
                </c:pt>
                <c:pt idx="897">
                  <c:v>1536.7</c:v>
                </c:pt>
                <c:pt idx="898">
                  <c:v>1552.7</c:v>
                </c:pt>
                <c:pt idx="899">
                  <c:v>1531.8</c:v>
                </c:pt>
                <c:pt idx="900">
                  <c:v>1489.8</c:v>
                </c:pt>
                <c:pt idx="901">
                  <c:v>1340.4</c:v>
                </c:pt>
                <c:pt idx="902">
                  <c:v>1435.4</c:v>
                </c:pt>
                <c:pt idx="903">
                  <c:v>1301.2</c:v>
                </c:pt>
                <c:pt idx="904">
                  <c:v>1391.9</c:v>
                </c:pt>
                <c:pt idx="905">
                  <c:v>1434.4</c:v>
                </c:pt>
                <c:pt idx="906">
                  <c:v>1354</c:v>
                </c:pt>
                <c:pt idx="907">
                  <c:v>1396</c:v>
                </c:pt>
                <c:pt idx="908">
                  <c:v>1293.4000000000001</c:v>
                </c:pt>
                <c:pt idx="909">
                  <c:v>1334.8</c:v>
                </c:pt>
                <c:pt idx="910">
                  <c:v>1345.1</c:v>
                </c:pt>
                <c:pt idx="911">
                  <c:v>1377.7</c:v>
                </c:pt>
                <c:pt idx="912">
                  <c:v>1350.4</c:v>
                </c:pt>
                <c:pt idx="913">
                  <c:v>1353.2</c:v>
                </c:pt>
                <c:pt idx="914">
                  <c:v>1385.7</c:v>
                </c:pt>
                <c:pt idx="915">
                  <c:v>1369.2</c:v>
                </c:pt>
                <c:pt idx="916">
                  <c:v>1217</c:v>
                </c:pt>
                <c:pt idx="917">
                  <c:v>1461.4</c:v>
                </c:pt>
                <c:pt idx="918">
                  <c:v>1388.7</c:v>
                </c:pt>
                <c:pt idx="919">
                  <c:v>1294.5</c:v>
                </c:pt>
                <c:pt idx="920">
                  <c:v>1433.3</c:v>
                </c:pt>
                <c:pt idx="921">
                  <c:v>1300.8</c:v>
                </c:pt>
                <c:pt idx="922">
                  <c:v>1529</c:v>
                </c:pt>
                <c:pt idx="923">
                  <c:v>1444.6</c:v>
                </c:pt>
                <c:pt idx="924">
                  <c:v>1387.8</c:v>
                </c:pt>
                <c:pt idx="925">
                  <c:v>1361.2</c:v>
                </c:pt>
                <c:pt idx="926">
                  <c:v>1491.2</c:v>
                </c:pt>
                <c:pt idx="927">
                  <c:v>1345.9</c:v>
                </c:pt>
                <c:pt idx="928">
                  <c:v>1333.3</c:v>
                </c:pt>
                <c:pt idx="929">
                  <c:v>1379.4</c:v>
                </c:pt>
                <c:pt idx="930">
                  <c:v>1392.5</c:v>
                </c:pt>
                <c:pt idx="931">
                  <c:v>1399.9</c:v>
                </c:pt>
                <c:pt idx="932">
                  <c:v>1380.9</c:v>
                </c:pt>
                <c:pt idx="933">
                  <c:v>1427</c:v>
                </c:pt>
                <c:pt idx="934">
                  <c:v>1386.7</c:v>
                </c:pt>
                <c:pt idx="935">
                  <c:v>1332.9</c:v>
                </c:pt>
                <c:pt idx="936">
                  <c:v>1334.8</c:v>
                </c:pt>
                <c:pt idx="937">
                  <c:v>1322.5</c:v>
                </c:pt>
                <c:pt idx="938">
                  <c:v>1276.2</c:v>
                </c:pt>
                <c:pt idx="939">
                  <c:v>1184.7</c:v>
                </c:pt>
                <c:pt idx="940">
                  <c:v>1298.7</c:v>
                </c:pt>
                <c:pt idx="941">
                  <c:v>1248.2</c:v>
                </c:pt>
                <c:pt idx="942">
                  <c:v>1252.5999999999999</c:v>
                </c:pt>
                <c:pt idx="943">
                  <c:v>1140.3</c:v>
                </c:pt>
                <c:pt idx="944">
                  <c:v>1285.2</c:v>
                </c:pt>
                <c:pt idx="945">
                  <c:v>1065.2</c:v>
                </c:pt>
                <c:pt idx="946">
                  <c:v>1148.7</c:v>
                </c:pt>
                <c:pt idx="947">
                  <c:v>1207.0999999999999</c:v>
                </c:pt>
                <c:pt idx="948">
                  <c:v>1131.8</c:v>
                </c:pt>
                <c:pt idx="949">
                  <c:v>1001.4</c:v>
                </c:pt>
                <c:pt idx="950">
                  <c:v>1055.2</c:v>
                </c:pt>
                <c:pt idx="951">
                  <c:v>1210</c:v>
                </c:pt>
                <c:pt idx="952">
                  <c:v>1022.7</c:v>
                </c:pt>
                <c:pt idx="953">
                  <c:v>967.1</c:v>
                </c:pt>
                <c:pt idx="954">
                  <c:v>1030.5999999999999</c:v>
                </c:pt>
                <c:pt idx="955">
                  <c:v>1030</c:v>
                </c:pt>
                <c:pt idx="956">
                  <c:v>1018.2</c:v>
                </c:pt>
                <c:pt idx="957">
                  <c:v>990.52</c:v>
                </c:pt>
                <c:pt idx="958">
                  <c:v>892.02</c:v>
                </c:pt>
                <c:pt idx="959">
                  <c:v>943.29</c:v>
                </c:pt>
                <c:pt idx="960">
                  <c:v>1044.2</c:v>
                </c:pt>
                <c:pt idx="961">
                  <c:v>1014.2</c:v>
                </c:pt>
                <c:pt idx="962">
                  <c:v>975.68</c:v>
                </c:pt>
                <c:pt idx="963">
                  <c:v>1032.2</c:v>
                </c:pt>
                <c:pt idx="964">
                  <c:v>1029.7</c:v>
                </c:pt>
                <c:pt idx="965">
                  <c:v>915.1</c:v>
                </c:pt>
                <c:pt idx="966">
                  <c:v>1130.7</c:v>
                </c:pt>
                <c:pt idx="967">
                  <c:v>1037.9000000000001</c:v>
                </c:pt>
                <c:pt idx="968">
                  <c:v>904.88</c:v>
                </c:pt>
                <c:pt idx="969">
                  <c:v>982.09</c:v>
                </c:pt>
                <c:pt idx="970">
                  <c:v>940.26</c:v>
                </c:pt>
                <c:pt idx="971">
                  <c:v>971.3</c:v>
                </c:pt>
                <c:pt idx="972">
                  <c:v>931.61</c:v>
                </c:pt>
                <c:pt idx="973">
                  <c:v>893.9</c:v>
                </c:pt>
                <c:pt idx="974">
                  <c:v>1089.4000000000001</c:v>
                </c:pt>
                <c:pt idx="975">
                  <c:v>1088</c:v>
                </c:pt>
                <c:pt idx="976">
                  <c:v>1132.8</c:v>
                </c:pt>
                <c:pt idx="977">
                  <c:v>1053.3</c:v>
                </c:pt>
                <c:pt idx="978">
                  <c:v>986.27</c:v>
                </c:pt>
                <c:pt idx="979">
                  <c:v>1010</c:v>
                </c:pt>
                <c:pt idx="980">
                  <c:v>933.56</c:v>
                </c:pt>
                <c:pt idx="981">
                  <c:v>897.97</c:v>
                </c:pt>
                <c:pt idx="982">
                  <c:v>921.73</c:v>
                </c:pt>
                <c:pt idx="983">
                  <c:v>992.66</c:v>
                </c:pt>
                <c:pt idx="984">
                  <c:v>975.2</c:v>
                </c:pt>
                <c:pt idx="985">
                  <c:v>973.43</c:v>
                </c:pt>
                <c:pt idx="986">
                  <c:v>951.21</c:v>
                </c:pt>
                <c:pt idx="987">
                  <c:v>928.1</c:v>
                </c:pt>
                <c:pt idx="988">
                  <c:v>1001.6</c:v>
                </c:pt>
                <c:pt idx="989">
                  <c:v>1007.8</c:v>
                </c:pt>
                <c:pt idx="990">
                  <c:v>826.1</c:v>
                </c:pt>
                <c:pt idx="991">
                  <c:v>931.93</c:v>
                </c:pt>
                <c:pt idx="992">
                  <c:v>916.39</c:v>
                </c:pt>
                <c:pt idx="993">
                  <c:v>971.61</c:v>
                </c:pt>
                <c:pt idx="994">
                  <c:v>943.95</c:v>
                </c:pt>
                <c:pt idx="995">
                  <c:v>874.89</c:v>
                </c:pt>
                <c:pt idx="996">
                  <c:v>880.54</c:v>
                </c:pt>
                <c:pt idx="997">
                  <c:v>819.23</c:v>
                </c:pt>
                <c:pt idx="998">
                  <c:v>761.01</c:v>
                </c:pt>
                <c:pt idx="999">
                  <c:v>880.14</c:v>
                </c:pt>
                <c:pt idx="1000">
                  <c:v>894.76</c:v>
                </c:pt>
                <c:pt idx="1001">
                  <c:v>892.19</c:v>
                </c:pt>
                <c:pt idx="1002">
                  <c:v>766.74</c:v>
                </c:pt>
                <c:pt idx="1003">
                  <c:v>808.14</c:v>
                </c:pt>
                <c:pt idx="1004">
                  <c:v>872.07</c:v>
                </c:pt>
                <c:pt idx="1005">
                  <c:v>825.49</c:v>
                </c:pt>
                <c:pt idx="1006">
                  <c:v>857.66</c:v>
                </c:pt>
                <c:pt idx="1007">
                  <c:v>752.71</c:v>
                </c:pt>
                <c:pt idx="1008">
                  <c:v>763.95</c:v>
                </c:pt>
                <c:pt idx="1009">
                  <c:v>908.86</c:v>
                </c:pt>
                <c:pt idx="1010">
                  <c:v>779.1</c:v>
                </c:pt>
                <c:pt idx="1011">
                  <c:v>768.87</c:v>
                </c:pt>
                <c:pt idx="1012">
                  <c:v>785.38</c:v>
                </c:pt>
                <c:pt idx="1013">
                  <c:v>802.41</c:v>
                </c:pt>
                <c:pt idx="1014">
                  <c:v>830.64</c:v>
                </c:pt>
                <c:pt idx="1015">
                  <c:v>776.16</c:v>
                </c:pt>
                <c:pt idx="1016">
                  <c:v>775.34</c:v>
                </c:pt>
                <c:pt idx="1017">
                  <c:v>747.57</c:v>
                </c:pt>
                <c:pt idx="1018">
                  <c:v>778.83</c:v>
                </c:pt>
                <c:pt idx="1019">
                  <c:v>731.45</c:v>
                </c:pt>
                <c:pt idx="1020">
                  <c:v>837.18</c:v>
                </c:pt>
                <c:pt idx="1021">
                  <c:v>707.47</c:v>
                </c:pt>
                <c:pt idx="1022">
                  <c:v>819.18</c:v>
                </c:pt>
                <c:pt idx="1023">
                  <c:v>776.65</c:v>
                </c:pt>
                <c:pt idx="1024">
                  <c:v>847.57</c:v>
                </c:pt>
                <c:pt idx="1025">
                  <c:v>673.59</c:v>
                </c:pt>
                <c:pt idx="1026">
                  <c:v>780.09</c:v>
                </c:pt>
                <c:pt idx="1027">
                  <c:v>803.17</c:v>
                </c:pt>
                <c:pt idx="1028">
                  <c:v>830.61</c:v>
                </c:pt>
                <c:pt idx="1029">
                  <c:v>863.93</c:v>
                </c:pt>
                <c:pt idx="1030">
                  <c:v>889.74</c:v>
                </c:pt>
                <c:pt idx="1031">
                  <c:v>886.14</c:v>
                </c:pt>
                <c:pt idx="1032">
                  <c:v>965.88</c:v>
                </c:pt>
                <c:pt idx="1033">
                  <c:v>846.11</c:v>
                </c:pt>
                <c:pt idx="1034">
                  <c:v>820.32</c:v>
                </c:pt>
                <c:pt idx="1035">
                  <c:v>811.85</c:v>
                </c:pt>
                <c:pt idx="1036">
                  <c:v>793.58</c:v>
                </c:pt>
                <c:pt idx="1037">
                  <c:v>1008.3</c:v>
                </c:pt>
                <c:pt idx="1038">
                  <c:v>793.6</c:v>
                </c:pt>
                <c:pt idx="1039">
                  <c:v>800.74</c:v>
                </c:pt>
                <c:pt idx="1040">
                  <c:v>802.06</c:v>
                </c:pt>
                <c:pt idx="1041">
                  <c:v>811.07</c:v>
                </c:pt>
                <c:pt idx="1042">
                  <c:v>910.15</c:v>
                </c:pt>
                <c:pt idx="1043">
                  <c:v>872.21</c:v>
                </c:pt>
                <c:pt idx="1044">
                  <c:v>846.3</c:v>
                </c:pt>
                <c:pt idx="1045">
                  <c:v>739.84</c:v>
                </c:pt>
                <c:pt idx="1046">
                  <c:v>796.02</c:v>
                </c:pt>
                <c:pt idx="1047">
                  <c:v>846.54</c:v>
                </c:pt>
                <c:pt idx="1048">
                  <c:v>792.2</c:v>
                </c:pt>
                <c:pt idx="1049">
                  <c:v>645.61</c:v>
                </c:pt>
                <c:pt idx="1050">
                  <c:v>814.49</c:v>
                </c:pt>
                <c:pt idx="1051">
                  <c:v>810.56</c:v>
                </c:pt>
                <c:pt idx="1052">
                  <c:v>817.22</c:v>
                </c:pt>
                <c:pt idx="1053">
                  <c:v>815.29</c:v>
                </c:pt>
                <c:pt idx="1054">
                  <c:v>914.73</c:v>
                </c:pt>
                <c:pt idx="1055">
                  <c:v>665.41</c:v>
                </c:pt>
                <c:pt idx="1056">
                  <c:v>654.59</c:v>
                </c:pt>
                <c:pt idx="1057">
                  <c:v>661.88</c:v>
                </c:pt>
                <c:pt idx="1058">
                  <c:v>761.16</c:v>
                </c:pt>
                <c:pt idx="1059">
                  <c:v>660.67</c:v>
                </c:pt>
                <c:pt idx="1060">
                  <c:v>720.31</c:v>
                </c:pt>
                <c:pt idx="1061">
                  <c:v>753.05</c:v>
                </c:pt>
                <c:pt idx="1062">
                  <c:v>638.30999999999995</c:v>
                </c:pt>
                <c:pt idx="1063">
                  <c:v>735.83</c:v>
                </c:pt>
                <c:pt idx="1064">
                  <c:v>646.66999999999996</c:v>
                </c:pt>
                <c:pt idx="1065">
                  <c:v>712.26</c:v>
                </c:pt>
                <c:pt idx="1066">
                  <c:v>720.49</c:v>
                </c:pt>
                <c:pt idx="1067">
                  <c:v>646.27</c:v>
                </c:pt>
                <c:pt idx="1068">
                  <c:v>732.36</c:v>
                </c:pt>
                <c:pt idx="1069">
                  <c:v>710.73</c:v>
                </c:pt>
                <c:pt idx="1070">
                  <c:v>713.96</c:v>
                </c:pt>
                <c:pt idx="1071">
                  <c:v>694.55</c:v>
                </c:pt>
                <c:pt idx="1072">
                  <c:v>642.11</c:v>
                </c:pt>
                <c:pt idx="1073">
                  <c:v>681.75</c:v>
                </c:pt>
                <c:pt idx="1074">
                  <c:v>677.94</c:v>
                </c:pt>
                <c:pt idx="1075">
                  <c:v>651.79999999999995</c:v>
                </c:pt>
                <c:pt idx="1076">
                  <c:v>679.05</c:v>
                </c:pt>
                <c:pt idx="1077">
                  <c:v>678.96</c:v>
                </c:pt>
                <c:pt idx="1078">
                  <c:v>695.71</c:v>
                </c:pt>
                <c:pt idx="1079">
                  <c:v>670.95</c:v>
                </c:pt>
                <c:pt idx="1080">
                  <c:v>650.29999999999995</c:v>
                </c:pt>
                <c:pt idx="1081">
                  <c:v>656.81</c:v>
                </c:pt>
                <c:pt idx="1082">
                  <c:v>685.71</c:v>
                </c:pt>
                <c:pt idx="1083">
                  <c:v>556.83000000000004</c:v>
                </c:pt>
                <c:pt idx="1084">
                  <c:v>708.49</c:v>
                </c:pt>
                <c:pt idx="1085">
                  <c:v>723.99</c:v>
                </c:pt>
                <c:pt idx="1086">
                  <c:v>731.46</c:v>
                </c:pt>
                <c:pt idx="1087">
                  <c:v>652.67999999999995</c:v>
                </c:pt>
                <c:pt idx="1088">
                  <c:v>737.83</c:v>
                </c:pt>
                <c:pt idx="1089">
                  <c:v>715.5</c:v>
                </c:pt>
                <c:pt idx="1090">
                  <c:v>695.38</c:v>
                </c:pt>
                <c:pt idx="1091">
                  <c:v>730.91</c:v>
                </c:pt>
                <c:pt idx="1092">
                  <c:v>711.03</c:v>
                </c:pt>
                <c:pt idx="1093">
                  <c:v>678.99</c:v>
                </c:pt>
                <c:pt idx="1094">
                  <c:v>736.65</c:v>
                </c:pt>
                <c:pt idx="1095">
                  <c:v>683.93</c:v>
                </c:pt>
                <c:pt idx="1096">
                  <c:v>699.36</c:v>
                </c:pt>
                <c:pt idx="1097">
                  <c:v>637.91</c:v>
                </c:pt>
                <c:pt idx="1098">
                  <c:v>673.95</c:v>
                </c:pt>
                <c:pt idx="1099">
                  <c:v>609.64</c:v>
                </c:pt>
                <c:pt idx="1100">
                  <c:v>719.44</c:v>
                </c:pt>
                <c:pt idx="1101">
                  <c:v>673.74</c:v>
                </c:pt>
                <c:pt idx="1102">
                  <c:v>622.79999999999995</c:v>
                </c:pt>
                <c:pt idx="1103">
                  <c:v>651.41</c:v>
                </c:pt>
                <c:pt idx="1104">
                  <c:v>612.19000000000005</c:v>
                </c:pt>
                <c:pt idx="1105">
                  <c:v>633.29999999999995</c:v>
                </c:pt>
                <c:pt idx="1106">
                  <c:v>695.83</c:v>
                </c:pt>
                <c:pt idx="1107">
                  <c:v>533.75</c:v>
                </c:pt>
                <c:pt idx="1108">
                  <c:v>708.72</c:v>
                </c:pt>
                <c:pt idx="1109">
                  <c:v>653.33000000000004</c:v>
                </c:pt>
                <c:pt idx="1110">
                  <c:v>559.74</c:v>
                </c:pt>
                <c:pt idx="1111">
                  <c:v>605.35</c:v>
                </c:pt>
                <c:pt idx="1112">
                  <c:v>540.85</c:v>
                </c:pt>
                <c:pt idx="1113">
                  <c:v>595.73</c:v>
                </c:pt>
                <c:pt idx="1114">
                  <c:v>643.46</c:v>
                </c:pt>
                <c:pt idx="1115">
                  <c:v>533.29999999999995</c:v>
                </c:pt>
                <c:pt idx="1116">
                  <c:v>473.23</c:v>
                </c:pt>
                <c:pt idx="1117">
                  <c:v>570.82000000000005</c:v>
                </c:pt>
                <c:pt idx="1118">
                  <c:v>603.86</c:v>
                </c:pt>
                <c:pt idx="1119">
                  <c:v>627.74</c:v>
                </c:pt>
                <c:pt idx="1120">
                  <c:v>636.66</c:v>
                </c:pt>
                <c:pt idx="1121">
                  <c:v>537.13</c:v>
                </c:pt>
                <c:pt idx="1122">
                  <c:v>518.44000000000005</c:v>
                </c:pt>
                <c:pt idx="1123">
                  <c:v>586.08000000000004</c:v>
                </c:pt>
                <c:pt idx="1124">
                  <c:v>751.43</c:v>
                </c:pt>
                <c:pt idx="1125">
                  <c:v>557.54999999999995</c:v>
                </c:pt>
                <c:pt idx="1126">
                  <c:v>545.35</c:v>
                </c:pt>
                <c:pt idx="1127">
                  <c:v>493.12</c:v>
                </c:pt>
                <c:pt idx="1128">
                  <c:v>541.91999999999996</c:v>
                </c:pt>
                <c:pt idx="1129">
                  <c:v>538.25</c:v>
                </c:pt>
                <c:pt idx="1130">
                  <c:v>665.88</c:v>
                </c:pt>
                <c:pt idx="1131">
                  <c:v>534.32000000000005</c:v>
                </c:pt>
                <c:pt idx="1132">
                  <c:v>563.41</c:v>
                </c:pt>
                <c:pt idx="1133">
                  <c:v>632.41</c:v>
                </c:pt>
                <c:pt idx="1134">
                  <c:v>521.29</c:v>
                </c:pt>
                <c:pt idx="1135">
                  <c:v>598.96</c:v>
                </c:pt>
                <c:pt idx="1136">
                  <c:v>566.88</c:v>
                </c:pt>
                <c:pt idx="1137">
                  <c:v>590.07000000000005</c:v>
                </c:pt>
                <c:pt idx="1138">
                  <c:v>616.45000000000005</c:v>
                </c:pt>
                <c:pt idx="1139">
                  <c:v>655.82</c:v>
                </c:pt>
                <c:pt idx="1140">
                  <c:v>633.97</c:v>
                </c:pt>
                <c:pt idx="1141">
                  <c:v>700.56</c:v>
                </c:pt>
                <c:pt idx="1142">
                  <c:v>651.55999999999995</c:v>
                </c:pt>
                <c:pt idx="1143">
                  <c:v>841.03</c:v>
                </c:pt>
                <c:pt idx="1144">
                  <c:v>636.53</c:v>
                </c:pt>
                <c:pt idx="1145">
                  <c:v>626.91999999999996</c:v>
                </c:pt>
                <c:pt idx="1146">
                  <c:v>698.69</c:v>
                </c:pt>
                <c:pt idx="1147">
                  <c:v>686.73</c:v>
                </c:pt>
                <c:pt idx="1148">
                  <c:v>605.74</c:v>
                </c:pt>
                <c:pt idx="1149">
                  <c:v>625.77</c:v>
                </c:pt>
                <c:pt idx="1150">
                  <c:v>693.95</c:v>
                </c:pt>
                <c:pt idx="1151">
                  <c:v>557.04</c:v>
                </c:pt>
                <c:pt idx="1152">
                  <c:v>714.72</c:v>
                </c:pt>
                <c:pt idx="1153">
                  <c:v>640.54</c:v>
                </c:pt>
                <c:pt idx="1154">
                  <c:v>648.51</c:v>
                </c:pt>
                <c:pt idx="1155">
                  <c:v>671.02</c:v>
                </c:pt>
                <c:pt idx="1156">
                  <c:v>615.16999999999996</c:v>
                </c:pt>
                <c:pt idx="1157">
                  <c:v>579.98</c:v>
                </c:pt>
                <c:pt idx="1158">
                  <c:v>668.78</c:v>
                </c:pt>
                <c:pt idx="1159">
                  <c:v>539.75</c:v>
                </c:pt>
                <c:pt idx="1160">
                  <c:v>596.19000000000005</c:v>
                </c:pt>
                <c:pt idx="1161">
                  <c:v>538.92999999999995</c:v>
                </c:pt>
                <c:pt idx="1162">
                  <c:v>568.20000000000005</c:v>
                </c:pt>
                <c:pt idx="1163">
                  <c:v>581.52</c:v>
                </c:pt>
                <c:pt idx="1164">
                  <c:v>540.84</c:v>
                </c:pt>
                <c:pt idx="1165">
                  <c:v>472.34</c:v>
                </c:pt>
                <c:pt idx="1166">
                  <c:v>452.5</c:v>
                </c:pt>
                <c:pt idx="1167">
                  <c:v>549.39</c:v>
                </c:pt>
                <c:pt idx="1168">
                  <c:v>571.6</c:v>
                </c:pt>
                <c:pt idx="1169">
                  <c:v>540.25</c:v>
                </c:pt>
                <c:pt idx="1170">
                  <c:v>525.01</c:v>
                </c:pt>
                <c:pt idx="1171">
                  <c:v>516.48</c:v>
                </c:pt>
                <c:pt idx="1172">
                  <c:v>509.31</c:v>
                </c:pt>
                <c:pt idx="1173">
                  <c:v>510.28</c:v>
                </c:pt>
                <c:pt idx="1174">
                  <c:v>592.49</c:v>
                </c:pt>
                <c:pt idx="1175">
                  <c:v>584.59</c:v>
                </c:pt>
                <c:pt idx="1176">
                  <c:v>526.24</c:v>
                </c:pt>
                <c:pt idx="1177">
                  <c:v>444.15</c:v>
                </c:pt>
                <c:pt idx="1178">
                  <c:v>510.01</c:v>
                </c:pt>
                <c:pt idx="1179">
                  <c:v>462.43</c:v>
                </c:pt>
                <c:pt idx="1180">
                  <c:v>454.94</c:v>
                </c:pt>
                <c:pt idx="1181">
                  <c:v>534.41999999999996</c:v>
                </c:pt>
                <c:pt idx="1182">
                  <c:v>609.69000000000005</c:v>
                </c:pt>
                <c:pt idx="1183">
                  <c:v>518.57000000000005</c:v>
                </c:pt>
                <c:pt idx="1184">
                  <c:v>529.47</c:v>
                </c:pt>
                <c:pt idx="1185">
                  <c:v>543.19000000000005</c:v>
                </c:pt>
                <c:pt idx="1186">
                  <c:v>599.01</c:v>
                </c:pt>
                <c:pt idx="1187">
                  <c:v>590.84</c:v>
                </c:pt>
                <c:pt idx="1188">
                  <c:v>612.80999999999995</c:v>
                </c:pt>
                <c:pt idx="1189">
                  <c:v>674.8</c:v>
                </c:pt>
                <c:pt idx="1190">
                  <c:v>573.63</c:v>
                </c:pt>
                <c:pt idx="1191">
                  <c:v>610.77</c:v>
                </c:pt>
                <c:pt idx="1192">
                  <c:v>629.51</c:v>
                </c:pt>
                <c:pt idx="1193">
                  <c:v>620.79999999999995</c:v>
                </c:pt>
                <c:pt idx="1194">
                  <c:v>546.33000000000004</c:v>
                </c:pt>
                <c:pt idx="1195">
                  <c:v>504.52</c:v>
                </c:pt>
                <c:pt idx="1196">
                  <c:v>511.02</c:v>
                </c:pt>
                <c:pt idx="1197">
                  <c:v>688.09</c:v>
                </c:pt>
                <c:pt idx="1198">
                  <c:v>544.84</c:v>
                </c:pt>
                <c:pt idx="1199">
                  <c:v>595.5</c:v>
                </c:pt>
                <c:pt idx="1200">
                  <c:v>571.58000000000004</c:v>
                </c:pt>
                <c:pt idx="1201">
                  <c:v>694.69</c:v>
                </c:pt>
                <c:pt idx="1202">
                  <c:v>553.77</c:v>
                </c:pt>
                <c:pt idx="1203">
                  <c:v>562.58000000000004</c:v>
                </c:pt>
                <c:pt idx="1204">
                  <c:v>465.68</c:v>
                </c:pt>
                <c:pt idx="1205">
                  <c:v>559.71</c:v>
                </c:pt>
                <c:pt idx="1206">
                  <c:v>596.86</c:v>
                </c:pt>
                <c:pt idx="1207">
                  <c:v>537.72</c:v>
                </c:pt>
                <c:pt idx="1208">
                  <c:v>570.46</c:v>
                </c:pt>
                <c:pt idx="1209">
                  <c:v>541.41999999999996</c:v>
                </c:pt>
                <c:pt idx="1210">
                  <c:v>478.3</c:v>
                </c:pt>
                <c:pt idx="1211">
                  <c:v>570.08000000000004</c:v>
                </c:pt>
                <c:pt idx="1212">
                  <c:v>545.47</c:v>
                </c:pt>
                <c:pt idx="1213">
                  <c:v>482.34</c:v>
                </c:pt>
                <c:pt idx="1214">
                  <c:v>396.14</c:v>
                </c:pt>
                <c:pt idx="1215">
                  <c:v>498.38</c:v>
                </c:pt>
                <c:pt idx="1216">
                  <c:v>542.25</c:v>
                </c:pt>
                <c:pt idx="1217">
                  <c:v>539.11</c:v>
                </c:pt>
                <c:pt idx="1218">
                  <c:v>462.08</c:v>
                </c:pt>
                <c:pt idx="1219">
                  <c:v>528.16999999999996</c:v>
                </c:pt>
                <c:pt idx="1220">
                  <c:v>445.1</c:v>
                </c:pt>
                <c:pt idx="1221">
                  <c:v>411.45</c:v>
                </c:pt>
                <c:pt idx="1222">
                  <c:v>470.31</c:v>
                </c:pt>
                <c:pt idx="1223">
                  <c:v>431.32</c:v>
                </c:pt>
                <c:pt idx="1224">
                  <c:v>449.52</c:v>
                </c:pt>
                <c:pt idx="1225">
                  <c:v>514.37</c:v>
                </c:pt>
                <c:pt idx="1226">
                  <c:v>517.13</c:v>
                </c:pt>
                <c:pt idx="1227">
                  <c:v>544.27</c:v>
                </c:pt>
                <c:pt idx="1228">
                  <c:v>485.06</c:v>
                </c:pt>
                <c:pt idx="1229">
                  <c:v>364.51</c:v>
                </c:pt>
                <c:pt idx="1230">
                  <c:v>450.17</c:v>
                </c:pt>
                <c:pt idx="1231">
                  <c:v>405.39</c:v>
                </c:pt>
                <c:pt idx="1232">
                  <c:v>413.34</c:v>
                </c:pt>
                <c:pt idx="1233">
                  <c:v>512.62</c:v>
                </c:pt>
                <c:pt idx="1234">
                  <c:v>526.54999999999995</c:v>
                </c:pt>
                <c:pt idx="1235">
                  <c:v>451.37</c:v>
                </c:pt>
                <c:pt idx="1236">
                  <c:v>446.82</c:v>
                </c:pt>
                <c:pt idx="1237">
                  <c:v>508.19</c:v>
                </c:pt>
                <c:pt idx="1238">
                  <c:v>573.01</c:v>
                </c:pt>
                <c:pt idx="1239">
                  <c:v>534.86</c:v>
                </c:pt>
                <c:pt idx="1240">
                  <c:v>491.24</c:v>
                </c:pt>
                <c:pt idx="1241">
                  <c:v>479</c:v>
                </c:pt>
                <c:pt idx="1242">
                  <c:v>468.19</c:v>
                </c:pt>
                <c:pt idx="1243">
                  <c:v>556.01</c:v>
                </c:pt>
                <c:pt idx="1244">
                  <c:v>461.63</c:v>
                </c:pt>
                <c:pt idx="1245">
                  <c:v>526.70000000000005</c:v>
                </c:pt>
                <c:pt idx="1246">
                  <c:v>485.73</c:v>
                </c:pt>
                <c:pt idx="1247">
                  <c:v>531.89</c:v>
                </c:pt>
                <c:pt idx="1248">
                  <c:v>533.32000000000005</c:v>
                </c:pt>
                <c:pt idx="1249">
                  <c:v>602.21</c:v>
                </c:pt>
                <c:pt idx="1250">
                  <c:v>508.08</c:v>
                </c:pt>
                <c:pt idx="1251">
                  <c:v>568.5</c:v>
                </c:pt>
                <c:pt idx="1252">
                  <c:v>601.39</c:v>
                </c:pt>
                <c:pt idx="1253">
                  <c:v>488.82</c:v>
                </c:pt>
                <c:pt idx="1254">
                  <c:v>539.75</c:v>
                </c:pt>
                <c:pt idx="1255">
                  <c:v>524.29999999999995</c:v>
                </c:pt>
                <c:pt idx="1256">
                  <c:v>549.9</c:v>
                </c:pt>
                <c:pt idx="1257">
                  <c:v>578.83000000000004</c:v>
                </c:pt>
                <c:pt idx="1258">
                  <c:v>458.41</c:v>
                </c:pt>
                <c:pt idx="1259">
                  <c:v>471.46</c:v>
                </c:pt>
                <c:pt idx="1260">
                  <c:v>475.09</c:v>
                </c:pt>
                <c:pt idx="1261">
                  <c:v>626.57000000000005</c:v>
                </c:pt>
                <c:pt idx="1262">
                  <c:v>467.86</c:v>
                </c:pt>
                <c:pt idx="1263">
                  <c:v>498.57</c:v>
                </c:pt>
                <c:pt idx="1264">
                  <c:v>536.82000000000005</c:v>
                </c:pt>
                <c:pt idx="1265">
                  <c:v>572.36</c:v>
                </c:pt>
                <c:pt idx="1266">
                  <c:v>446.72</c:v>
                </c:pt>
                <c:pt idx="1267">
                  <c:v>501.66</c:v>
                </c:pt>
                <c:pt idx="1268">
                  <c:v>445.13</c:v>
                </c:pt>
                <c:pt idx="1269">
                  <c:v>450.42</c:v>
                </c:pt>
                <c:pt idx="1270">
                  <c:v>428.05</c:v>
                </c:pt>
                <c:pt idx="1271">
                  <c:v>406.71</c:v>
                </c:pt>
                <c:pt idx="1272">
                  <c:v>505.25</c:v>
                </c:pt>
                <c:pt idx="1273">
                  <c:v>419.54</c:v>
                </c:pt>
                <c:pt idx="1274">
                  <c:v>428.89</c:v>
                </c:pt>
                <c:pt idx="1275">
                  <c:v>370.27</c:v>
                </c:pt>
                <c:pt idx="1276">
                  <c:v>409.52</c:v>
                </c:pt>
                <c:pt idx="1277">
                  <c:v>371.84</c:v>
                </c:pt>
                <c:pt idx="1278">
                  <c:v>400.27</c:v>
                </c:pt>
                <c:pt idx="1279">
                  <c:v>424.9</c:v>
                </c:pt>
                <c:pt idx="1280">
                  <c:v>396.66</c:v>
                </c:pt>
                <c:pt idx="1281">
                  <c:v>410.7</c:v>
                </c:pt>
                <c:pt idx="1282">
                  <c:v>480.87</c:v>
                </c:pt>
                <c:pt idx="1283">
                  <c:v>378.8</c:v>
                </c:pt>
                <c:pt idx="1284">
                  <c:v>371.28</c:v>
                </c:pt>
                <c:pt idx="1285">
                  <c:v>395.22</c:v>
                </c:pt>
                <c:pt idx="1286">
                  <c:v>393.8</c:v>
                </c:pt>
                <c:pt idx="1287">
                  <c:v>495.89</c:v>
                </c:pt>
                <c:pt idx="1288">
                  <c:v>356.53</c:v>
                </c:pt>
                <c:pt idx="1289">
                  <c:v>442</c:v>
                </c:pt>
                <c:pt idx="1290">
                  <c:v>443.96</c:v>
                </c:pt>
                <c:pt idx="1291">
                  <c:v>489.12</c:v>
                </c:pt>
                <c:pt idx="1292">
                  <c:v>377.44</c:v>
                </c:pt>
                <c:pt idx="1293">
                  <c:v>388.55</c:v>
                </c:pt>
                <c:pt idx="1294">
                  <c:v>488.79</c:v>
                </c:pt>
                <c:pt idx="1295">
                  <c:v>549.13</c:v>
                </c:pt>
                <c:pt idx="1296">
                  <c:v>495.71</c:v>
                </c:pt>
                <c:pt idx="1297">
                  <c:v>402.74</c:v>
                </c:pt>
                <c:pt idx="1298">
                  <c:v>360.45</c:v>
                </c:pt>
                <c:pt idx="1299">
                  <c:v>398.14</c:v>
                </c:pt>
                <c:pt idx="1300">
                  <c:v>430.24</c:v>
                </c:pt>
                <c:pt idx="1301">
                  <c:v>386.52</c:v>
                </c:pt>
                <c:pt idx="1302">
                  <c:v>425.84</c:v>
                </c:pt>
                <c:pt idx="1303">
                  <c:v>496.12</c:v>
                </c:pt>
                <c:pt idx="1304">
                  <c:v>482.16</c:v>
                </c:pt>
                <c:pt idx="1305">
                  <c:v>391.34</c:v>
                </c:pt>
                <c:pt idx="1306">
                  <c:v>427.16</c:v>
                </c:pt>
                <c:pt idx="1307">
                  <c:v>453.39</c:v>
                </c:pt>
                <c:pt idx="1308">
                  <c:v>482.94</c:v>
                </c:pt>
                <c:pt idx="1309">
                  <c:v>435.56</c:v>
                </c:pt>
                <c:pt idx="1310">
                  <c:v>465.89</c:v>
                </c:pt>
                <c:pt idx="1311">
                  <c:v>398.71</c:v>
                </c:pt>
                <c:pt idx="1312">
                  <c:v>487.97</c:v>
                </c:pt>
                <c:pt idx="1313">
                  <c:v>408.45</c:v>
                </c:pt>
                <c:pt idx="1314">
                  <c:v>475.76</c:v>
                </c:pt>
                <c:pt idx="1315">
                  <c:v>561.79999999999995</c:v>
                </c:pt>
                <c:pt idx="1316">
                  <c:v>457.75</c:v>
                </c:pt>
                <c:pt idx="1317">
                  <c:v>427.11</c:v>
                </c:pt>
                <c:pt idx="1318">
                  <c:v>385.6</c:v>
                </c:pt>
                <c:pt idx="1319">
                  <c:v>389.12</c:v>
                </c:pt>
                <c:pt idx="1320">
                  <c:v>411.7</c:v>
                </c:pt>
                <c:pt idx="1321">
                  <c:v>552.79</c:v>
                </c:pt>
                <c:pt idx="1322">
                  <c:v>383.07</c:v>
                </c:pt>
                <c:pt idx="1323">
                  <c:v>516.79</c:v>
                </c:pt>
                <c:pt idx="1324">
                  <c:v>408.65</c:v>
                </c:pt>
                <c:pt idx="1325">
                  <c:v>419.97</c:v>
                </c:pt>
                <c:pt idx="1326">
                  <c:v>409.09</c:v>
                </c:pt>
                <c:pt idx="1327">
                  <c:v>322.61</c:v>
                </c:pt>
                <c:pt idx="1328">
                  <c:v>368.79</c:v>
                </c:pt>
                <c:pt idx="1329">
                  <c:v>388.63</c:v>
                </c:pt>
                <c:pt idx="1330">
                  <c:v>358.2</c:v>
                </c:pt>
                <c:pt idx="1331">
                  <c:v>466.51</c:v>
                </c:pt>
                <c:pt idx="1332">
                  <c:v>390.71</c:v>
                </c:pt>
                <c:pt idx="1333">
                  <c:v>372.69</c:v>
                </c:pt>
                <c:pt idx="1334">
                  <c:v>452.64</c:v>
                </c:pt>
                <c:pt idx="1335">
                  <c:v>384.02</c:v>
                </c:pt>
                <c:pt idx="1336">
                  <c:v>393.75</c:v>
                </c:pt>
                <c:pt idx="1337">
                  <c:v>299.81</c:v>
                </c:pt>
                <c:pt idx="1338">
                  <c:v>442.63</c:v>
                </c:pt>
                <c:pt idx="1339">
                  <c:v>335.2</c:v>
                </c:pt>
                <c:pt idx="1340">
                  <c:v>456.55</c:v>
                </c:pt>
                <c:pt idx="1341">
                  <c:v>491.42</c:v>
                </c:pt>
                <c:pt idx="1342">
                  <c:v>452.63</c:v>
                </c:pt>
                <c:pt idx="1343">
                  <c:v>459.55</c:v>
                </c:pt>
                <c:pt idx="1344">
                  <c:v>358.58</c:v>
                </c:pt>
                <c:pt idx="1345">
                  <c:v>420.61</c:v>
                </c:pt>
                <c:pt idx="1346">
                  <c:v>345.15</c:v>
                </c:pt>
                <c:pt idx="1347">
                  <c:v>344.37</c:v>
                </c:pt>
                <c:pt idx="1348">
                  <c:v>532.05999999999995</c:v>
                </c:pt>
                <c:pt idx="1349">
                  <c:v>347.46</c:v>
                </c:pt>
                <c:pt idx="1350">
                  <c:v>478.7</c:v>
                </c:pt>
                <c:pt idx="1351">
                  <c:v>463.9</c:v>
                </c:pt>
                <c:pt idx="1352">
                  <c:v>425.44</c:v>
                </c:pt>
                <c:pt idx="1353">
                  <c:v>407.84</c:v>
                </c:pt>
                <c:pt idx="1354">
                  <c:v>633.89</c:v>
                </c:pt>
                <c:pt idx="1355">
                  <c:v>463.18</c:v>
                </c:pt>
                <c:pt idx="1356">
                  <c:v>522.33000000000004</c:v>
                </c:pt>
                <c:pt idx="1357">
                  <c:v>481.57</c:v>
                </c:pt>
                <c:pt idx="1358">
                  <c:v>494.39</c:v>
                </c:pt>
                <c:pt idx="1359">
                  <c:v>480.48</c:v>
                </c:pt>
                <c:pt idx="1360">
                  <c:v>582.58000000000004</c:v>
                </c:pt>
                <c:pt idx="1361">
                  <c:v>438.82</c:v>
                </c:pt>
                <c:pt idx="1362">
                  <c:v>496.84</c:v>
                </c:pt>
                <c:pt idx="1363">
                  <c:v>495.39</c:v>
                </c:pt>
                <c:pt idx="1364">
                  <c:v>331.94</c:v>
                </c:pt>
                <c:pt idx="1365">
                  <c:v>429.99</c:v>
                </c:pt>
                <c:pt idx="1366">
                  <c:v>451.7</c:v>
                </c:pt>
                <c:pt idx="1367">
                  <c:v>574.12</c:v>
                </c:pt>
                <c:pt idx="1368">
                  <c:v>428.27</c:v>
                </c:pt>
                <c:pt idx="1369">
                  <c:v>436.26</c:v>
                </c:pt>
                <c:pt idx="1370">
                  <c:v>448.39</c:v>
                </c:pt>
                <c:pt idx="1371">
                  <c:v>334.63</c:v>
                </c:pt>
                <c:pt idx="1372">
                  <c:v>423.69</c:v>
                </c:pt>
                <c:pt idx="1373">
                  <c:v>409.32</c:v>
                </c:pt>
                <c:pt idx="1374">
                  <c:v>372.25</c:v>
                </c:pt>
                <c:pt idx="1375">
                  <c:v>363.86</c:v>
                </c:pt>
                <c:pt idx="1376">
                  <c:v>274.32</c:v>
                </c:pt>
                <c:pt idx="1377">
                  <c:v>338.84</c:v>
                </c:pt>
                <c:pt idx="1378">
                  <c:v>363.56</c:v>
                </c:pt>
                <c:pt idx="1379">
                  <c:v>323.37</c:v>
                </c:pt>
                <c:pt idx="1380">
                  <c:v>338.07</c:v>
                </c:pt>
                <c:pt idx="1381">
                  <c:v>391.37</c:v>
                </c:pt>
                <c:pt idx="1382">
                  <c:v>356.12</c:v>
                </c:pt>
                <c:pt idx="1383">
                  <c:v>345.19</c:v>
                </c:pt>
                <c:pt idx="1384">
                  <c:v>310.45999999999998</c:v>
                </c:pt>
                <c:pt idx="1385">
                  <c:v>333.11</c:v>
                </c:pt>
                <c:pt idx="1386">
                  <c:v>324.63</c:v>
                </c:pt>
                <c:pt idx="1387">
                  <c:v>363.23</c:v>
                </c:pt>
                <c:pt idx="1388">
                  <c:v>359.61</c:v>
                </c:pt>
                <c:pt idx="1389">
                  <c:v>322.77999999999997</c:v>
                </c:pt>
                <c:pt idx="1390">
                  <c:v>336.81</c:v>
                </c:pt>
                <c:pt idx="1391">
                  <c:v>270.19</c:v>
                </c:pt>
                <c:pt idx="1392">
                  <c:v>346.3</c:v>
                </c:pt>
                <c:pt idx="1393">
                  <c:v>274.85000000000002</c:v>
                </c:pt>
                <c:pt idx="1394">
                  <c:v>500.78</c:v>
                </c:pt>
                <c:pt idx="1395">
                  <c:v>444.35</c:v>
                </c:pt>
                <c:pt idx="1396">
                  <c:v>348.39</c:v>
                </c:pt>
                <c:pt idx="1397">
                  <c:v>288.29000000000002</c:v>
                </c:pt>
                <c:pt idx="1398">
                  <c:v>352.19</c:v>
                </c:pt>
                <c:pt idx="1399">
                  <c:v>325.75</c:v>
                </c:pt>
                <c:pt idx="1400">
                  <c:v>322.48</c:v>
                </c:pt>
                <c:pt idx="1401">
                  <c:v>391.65</c:v>
                </c:pt>
                <c:pt idx="1402">
                  <c:v>337.49</c:v>
                </c:pt>
                <c:pt idx="1403">
                  <c:v>342.39</c:v>
                </c:pt>
                <c:pt idx="1404">
                  <c:v>384.46</c:v>
                </c:pt>
                <c:pt idx="1405">
                  <c:v>290</c:v>
                </c:pt>
                <c:pt idx="1406">
                  <c:v>385.34</c:v>
                </c:pt>
                <c:pt idx="1407">
                  <c:v>332.65</c:v>
                </c:pt>
                <c:pt idx="1408">
                  <c:v>424.25</c:v>
                </c:pt>
                <c:pt idx="1409">
                  <c:v>336.38</c:v>
                </c:pt>
                <c:pt idx="1410">
                  <c:v>352.1</c:v>
                </c:pt>
                <c:pt idx="1411">
                  <c:v>375.95</c:v>
                </c:pt>
                <c:pt idx="1412">
                  <c:v>302.20999999999998</c:v>
                </c:pt>
                <c:pt idx="1413">
                  <c:v>334.28</c:v>
                </c:pt>
                <c:pt idx="1414">
                  <c:v>282.3</c:v>
                </c:pt>
                <c:pt idx="1415">
                  <c:v>347.73</c:v>
                </c:pt>
                <c:pt idx="1416">
                  <c:v>381.69</c:v>
                </c:pt>
                <c:pt idx="1417">
                  <c:v>405.98</c:v>
                </c:pt>
                <c:pt idx="1418">
                  <c:v>320.85000000000002</c:v>
                </c:pt>
                <c:pt idx="1419">
                  <c:v>437.61</c:v>
                </c:pt>
                <c:pt idx="1420">
                  <c:v>388.1</c:v>
                </c:pt>
                <c:pt idx="1421">
                  <c:v>337.11</c:v>
                </c:pt>
                <c:pt idx="1422">
                  <c:v>319.43</c:v>
                </c:pt>
                <c:pt idx="1423">
                  <c:v>265.95</c:v>
                </c:pt>
                <c:pt idx="1424">
                  <c:v>301.20999999999998</c:v>
                </c:pt>
                <c:pt idx="1425">
                  <c:v>356.91</c:v>
                </c:pt>
                <c:pt idx="1426">
                  <c:v>349.52</c:v>
                </c:pt>
                <c:pt idx="1427">
                  <c:v>354.64</c:v>
                </c:pt>
                <c:pt idx="1428">
                  <c:v>371.96</c:v>
                </c:pt>
                <c:pt idx="1429">
                  <c:v>258.7</c:v>
                </c:pt>
                <c:pt idx="1430">
                  <c:v>307.01</c:v>
                </c:pt>
                <c:pt idx="1431">
                  <c:v>284.33</c:v>
                </c:pt>
                <c:pt idx="1432">
                  <c:v>339.99</c:v>
                </c:pt>
                <c:pt idx="1433">
                  <c:v>325.72000000000003</c:v>
                </c:pt>
                <c:pt idx="1434">
                  <c:v>282.12</c:v>
                </c:pt>
                <c:pt idx="1435">
                  <c:v>333.56</c:v>
                </c:pt>
                <c:pt idx="1436">
                  <c:v>398.47</c:v>
                </c:pt>
                <c:pt idx="1437">
                  <c:v>282.29000000000002</c:v>
                </c:pt>
                <c:pt idx="1438">
                  <c:v>346.45</c:v>
                </c:pt>
                <c:pt idx="1439">
                  <c:v>338.08</c:v>
                </c:pt>
                <c:pt idx="1440">
                  <c:v>243.95</c:v>
                </c:pt>
                <c:pt idx="1441">
                  <c:v>343.34</c:v>
                </c:pt>
                <c:pt idx="1442">
                  <c:v>388.62</c:v>
                </c:pt>
                <c:pt idx="1443">
                  <c:v>282.73</c:v>
                </c:pt>
                <c:pt idx="1444">
                  <c:v>285.77</c:v>
                </c:pt>
                <c:pt idx="1445">
                  <c:v>352.83</c:v>
                </c:pt>
                <c:pt idx="1446">
                  <c:v>338.01</c:v>
                </c:pt>
                <c:pt idx="1447">
                  <c:v>386.67</c:v>
                </c:pt>
                <c:pt idx="1448">
                  <c:v>478.09</c:v>
                </c:pt>
                <c:pt idx="1449">
                  <c:v>441.3</c:v>
                </c:pt>
                <c:pt idx="1450">
                  <c:v>568.48</c:v>
                </c:pt>
                <c:pt idx="1451">
                  <c:v>436.19</c:v>
                </c:pt>
                <c:pt idx="1452">
                  <c:v>374</c:v>
                </c:pt>
                <c:pt idx="1453">
                  <c:v>494.53</c:v>
                </c:pt>
                <c:pt idx="1454">
                  <c:v>416.72</c:v>
                </c:pt>
                <c:pt idx="1455">
                  <c:v>336.98</c:v>
                </c:pt>
                <c:pt idx="1456">
                  <c:v>432.69</c:v>
                </c:pt>
                <c:pt idx="1457">
                  <c:v>437.42</c:v>
                </c:pt>
                <c:pt idx="1458">
                  <c:v>471.31</c:v>
                </c:pt>
                <c:pt idx="1459">
                  <c:v>364.64</c:v>
                </c:pt>
                <c:pt idx="1460">
                  <c:v>349.7</c:v>
                </c:pt>
                <c:pt idx="1461">
                  <c:v>386.78</c:v>
                </c:pt>
                <c:pt idx="1462">
                  <c:v>474.88</c:v>
                </c:pt>
                <c:pt idx="1463">
                  <c:v>331.63</c:v>
                </c:pt>
                <c:pt idx="1464">
                  <c:v>506.41</c:v>
                </c:pt>
                <c:pt idx="1465">
                  <c:v>481.11</c:v>
                </c:pt>
                <c:pt idx="1466">
                  <c:v>389.13</c:v>
                </c:pt>
                <c:pt idx="1467">
                  <c:v>481.07</c:v>
                </c:pt>
                <c:pt idx="1468">
                  <c:v>326.86</c:v>
                </c:pt>
                <c:pt idx="1469">
                  <c:v>379.77</c:v>
                </c:pt>
                <c:pt idx="1470">
                  <c:v>324.68</c:v>
                </c:pt>
                <c:pt idx="1471">
                  <c:v>404.3</c:v>
                </c:pt>
                <c:pt idx="1472">
                  <c:v>307.52</c:v>
                </c:pt>
                <c:pt idx="1473">
                  <c:v>432.37</c:v>
                </c:pt>
                <c:pt idx="1474">
                  <c:v>370.36</c:v>
                </c:pt>
                <c:pt idx="1475">
                  <c:v>333.29</c:v>
                </c:pt>
                <c:pt idx="1476">
                  <c:v>304.08999999999997</c:v>
                </c:pt>
                <c:pt idx="1477">
                  <c:v>278.87</c:v>
                </c:pt>
                <c:pt idx="1478">
                  <c:v>346.33</c:v>
                </c:pt>
                <c:pt idx="1479">
                  <c:v>437.99</c:v>
                </c:pt>
                <c:pt idx="1480">
                  <c:v>362.12</c:v>
                </c:pt>
                <c:pt idx="1481">
                  <c:v>289.70999999999998</c:v>
                </c:pt>
                <c:pt idx="1482">
                  <c:v>289.89</c:v>
                </c:pt>
                <c:pt idx="1483">
                  <c:v>227.82</c:v>
                </c:pt>
                <c:pt idx="1484">
                  <c:v>331.81</c:v>
                </c:pt>
                <c:pt idx="1485">
                  <c:v>401.64</c:v>
                </c:pt>
                <c:pt idx="1486">
                  <c:v>308.17</c:v>
                </c:pt>
                <c:pt idx="1487">
                  <c:v>283.08</c:v>
                </c:pt>
                <c:pt idx="1488">
                  <c:v>333.72</c:v>
                </c:pt>
                <c:pt idx="1489">
                  <c:v>269.93</c:v>
                </c:pt>
                <c:pt idx="1490">
                  <c:v>265.91000000000003</c:v>
                </c:pt>
                <c:pt idx="1491">
                  <c:v>331.83</c:v>
                </c:pt>
                <c:pt idx="1492">
                  <c:v>356.65</c:v>
                </c:pt>
                <c:pt idx="1493">
                  <c:v>274.92</c:v>
                </c:pt>
                <c:pt idx="1494">
                  <c:v>320.39999999999998</c:v>
                </c:pt>
                <c:pt idx="1495">
                  <c:v>264.08999999999997</c:v>
                </c:pt>
                <c:pt idx="1496">
                  <c:v>282.26</c:v>
                </c:pt>
                <c:pt idx="1497">
                  <c:v>306.31</c:v>
                </c:pt>
                <c:pt idx="1498">
                  <c:v>301.86</c:v>
                </c:pt>
                <c:pt idx="1499">
                  <c:v>284.05</c:v>
                </c:pt>
                <c:pt idx="1500">
                  <c:v>507.73</c:v>
                </c:pt>
                <c:pt idx="1501">
                  <c:v>469.18</c:v>
                </c:pt>
                <c:pt idx="1502">
                  <c:v>326.22000000000003</c:v>
                </c:pt>
                <c:pt idx="1503">
                  <c:v>353.48</c:v>
                </c:pt>
                <c:pt idx="1504">
                  <c:v>295.85000000000002</c:v>
                </c:pt>
                <c:pt idx="1505">
                  <c:v>373.73</c:v>
                </c:pt>
                <c:pt idx="1506">
                  <c:v>361.05</c:v>
                </c:pt>
                <c:pt idx="1507">
                  <c:v>354.99</c:v>
                </c:pt>
                <c:pt idx="1508">
                  <c:v>357.88</c:v>
                </c:pt>
                <c:pt idx="1509">
                  <c:v>368.89</c:v>
                </c:pt>
                <c:pt idx="1510">
                  <c:v>298.69</c:v>
                </c:pt>
                <c:pt idx="1511">
                  <c:v>400.25</c:v>
                </c:pt>
                <c:pt idx="1512">
                  <c:v>294.07</c:v>
                </c:pt>
                <c:pt idx="1513">
                  <c:v>349.94</c:v>
                </c:pt>
                <c:pt idx="1514">
                  <c:v>277.27</c:v>
                </c:pt>
                <c:pt idx="1515">
                  <c:v>329.59</c:v>
                </c:pt>
                <c:pt idx="1516">
                  <c:v>260.45</c:v>
                </c:pt>
                <c:pt idx="1517">
                  <c:v>270.77</c:v>
                </c:pt>
                <c:pt idx="1518">
                  <c:v>442.31</c:v>
                </c:pt>
                <c:pt idx="1519">
                  <c:v>284.95999999999998</c:v>
                </c:pt>
                <c:pt idx="1520">
                  <c:v>280.91000000000003</c:v>
                </c:pt>
                <c:pt idx="1521">
                  <c:v>302.89</c:v>
                </c:pt>
                <c:pt idx="1522">
                  <c:v>271.52</c:v>
                </c:pt>
                <c:pt idx="1523">
                  <c:v>299.47000000000003</c:v>
                </c:pt>
                <c:pt idx="1524">
                  <c:v>334.05</c:v>
                </c:pt>
                <c:pt idx="1525">
                  <c:v>298.51</c:v>
                </c:pt>
                <c:pt idx="1526">
                  <c:v>320.52999999999997</c:v>
                </c:pt>
                <c:pt idx="1527">
                  <c:v>293.02999999999997</c:v>
                </c:pt>
                <c:pt idx="1528">
                  <c:v>353.91</c:v>
                </c:pt>
                <c:pt idx="1529">
                  <c:v>389.52</c:v>
                </c:pt>
                <c:pt idx="1530">
                  <c:v>273.27999999999997</c:v>
                </c:pt>
                <c:pt idx="1531">
                  <c:v>249.2</c:v>
                </c:pt>
                <c:pt idx="1532">
                  <c:v>269.55</c:v>
                </c:pt>
                <c:pt idx="1533">
                  <c:v>290.86</c:v>
                </c:pt>
                <c:pt idx="1534">
                  <c:v>236.45</c:v>
                </c:pt>
                <c:pt idx="1535">
                  <c:v>316.88</c:v>
                </c:pt>
                <c:pt idx="1536">
                  <c:v>239.8</c:v>
                </c:pt>
                <c:pt idx="1537">
                  <c:v>311.99</c:v>
                </c:pt>
                <c:pt idx="1538">
                  <c:v>296.16000000000003</c:v>
                </c:pt>
                <c:pt idx="1539">
                  <c:v>337.7</c:v>
                </c:pt>
                <c:pt idx="1540">
                  <c:v>352.01</c:v>
                </c:pt>
                <c:pt idx="1541">
                  <c:v>260.61</c:v>
                </c:pt>
                <c:pt idx="1542">
                  <c:v>263.26</c:v>
                </c:pt>
                <c:pt idx="1543">
                  <c:v>427.65</c:v>
                </c:pt>
                <c:pt idx="1544">
                  <c:v>289.01</c:v>
                </c:pt>
                <c:pt idx="1545">
                  <c:v>212.47</c:v>
                </c:pt>
                <c:pt idx="1546">
                  <c:v>274.66000000000003</c:v>
                </c:pt>
                <c:pt idx="1547">
                  <c:v>466.92</c:v>
                </c:pt>
                <c:pt idx="1548">
                  <c:v>281.52999999999997</c:v>
                </c:pt>
                <c:pt idx="1549">
                  <c:v>284.3</c:v>
                </c:pt>
                <c:pt idx="1550">
                  <c:v>326.27999999999997</c:v>
                </c:pt>
                <c:pt idx="1551">
                  <c:v>325.26</c:v>
                </c:pt>
                <c:pt idx="1552">
                  <c:v>294.99</c:v>
                </c:pt>
                <c:pt idx="1553">
                  <c:v>288.01</c:v>
                </c:pt>
                <c:pt idx="1554">
                  <c:v>310.35000000000002</c:v>
                </c:pt>
                <c:pt idx="1555">
                  <c:v>488.95</c:v>
                </c:pt>
                <c:pt idx="1556">
                  <c:v>306.91000000000003</c:v>
                </c:pt>
                <c:pt idx="1557">
                  <c:v>382.75</c:v>
                </c:pt>
                <c:pt idx="1558">
                  <c:v>522.61</c:v>
                </c:pt>
                <c:pt idx="1559">
                  <c:v>327.38</c:v>
                </c:pt>
                <c:pt idx="1560">
                  <c:v>711.33</c:v>
                </c:pt>
                <c:pt idx="1561">
                  <c:v>347.88</c:v>
                </c:pt>
                <c:pt idx="1562">
                  <c:v>481.38</c:v>
                </c:pt>
                <c:pt idx="1563">
                  <c:v>440.13</c:v>
                </c:pt>
                <c:pt idx="1564">
                  <c:v>432.82</c:v>
                </c:pt>
                <c:pt idx="1565">
                  <c:v>476.06</c:v>
                </c:pt>
                <c:pt idx="1566">
                  <c:v>396.52</c:v>
                </c:pt>
                <c:pt idx="1567">
                  <c:v>375.72</c:v>
                </c:pt>
                <c:pt idx="1568">
                  <c:v>359.42</c:v>
                </c:pt>
                <c:pt idx="1569">
                  <c:v>392.64</c:v>
                </c:pt>
                <c:pt idx="1570">
                  <c:v>485.29</c:v>
                </c:pt>
                <c:pt idx="1571">
                  <c:v>358.83</c:v>
                </c:pt>
                <c:pt idx="1572">
                  <c:v>372.46</c:v>
                </c:pt>
                <c:pt idx="1573">
                  <c:v>425.64</c:v>
                </c:pt>
                <c:pt idx="1574">
                  <c:v>373.85</c:v>
                </c:pt>
                <c:pt idx="1575">
                  <c:v>378.85</c:v>
                </c:pt>
                <c:pt idx="1576">
                  <c:v>379.04</c:v>
                </c:pt>
                <c:pt idx="1577">
                  <c:v>330.8</c:v>
                </c:pt>
                <c:pt idx="1578">
                  <c:v>361.81</c:v>
                </c:pt>
                <c:pt idx="1579">
                  <c:v>307.44</c:v>
                </c:pt>
                <c:pt idx="1580">
                  <c:v>279.5</c:v>
                </c:pt>
                <c:pt idx="1581">
                  <c:v>333.83</c:v>
                </c:pt>
                <c:pt idx="1582">
                  <c:v>323.44</c:v>
                </c:pt>
                <c:pt idx="1583">
                  <c:v>301.22000000000003</c:v>
                </c:pt>
                <c:pt idx="1584">
                  <c:v>288.27</c:v>
                </c:pt>
                <c:pt idx="1585">
                  <c:v>258.64999999999998</c:v>
                </c:pt>
                <c:pt idx="1586">
                  <c:v>365.95</c:v>
                </c:pt>
                <c:pt idx="1587">
                  <c:v>268.85000000000002</c:v>
                </c:pt>
                <c:pt idx="1588">
                  <c:v>288.37</c:v>
                </c:pt>
                <c:pt idx="1589">
                  <c:v>278.77</c:v>
                </c:pt>
                <c:pt idx="1590">
                  <c:v>263.74</c:v>
                </c:pt>
                <c:pt idx="1591">
                  <c:v>219.48</c:v>
                </c:pt>
                <c:pt idx="1592">
                  <c:v>248.47</c:v>
                </c:pt>
                <c:pt idx="1593">
                  <c:v>246.78</c:v>
                </c:pt>
                <c:pt idx="1594">
                  <c:v>219.94</c:v>
                </c:pt>
                <c:pt idx="1595">
                  <c:v>265.58999999999997</c:v>
                </c:pt>
                <c:pt idx="1596">
                  <c:v>248.19</c:v>
                </c:pt>
                <c:pt idx="1597">
                  <c:v>172.32</c:v>
                </c:pt>
                <c:pt idx="1598">
                  <c:v>271.57</c:v>
                </c:pt>
                <c:pt idx="1599">
                  <c:v>225.83</c:v>
                </c:pt>
                <c:pt idx="1600">
                  <c:v>241.56</c:v>
                </c:pt>
                <c:pt idx="1601">
                  <c:v>218.11</c:v>
                </c:pt>
                <c:pt idx="1602">
                  <c:v>329.49</c:v>
                </c:pt>
                <c:pt idx="1603">
                  <c:v>368.33</c:v>
                </c:pt>
                <c:pt idx="1604">
                  <c:v>412.01</c:v>
                </c:pt>
                <c:pt idx="1605">
                  <c:v>415.3</c:v>
                </c:pt>
                <c:pt idx="1606">
                  <c:v>251.17</c:v>
                </c:pt>
                <c:pt idx="1607">
                  <c:v>301.86</c:v>
                </c:pt>
                <c:pt idx="1608">
                  <c:v>340.81</c:v>
                </c:pt>
                <c:pt idx="1609">
                  <c:v>279.75</c:v>
                </c:pt>
                <c:pt idx="1610">
                  <c:v>242.22</c:v>
                </c:pt>
                <c:pt idx="1611">
                  <c:v>217.67</c:v>
                </c:pt>
                <c:pt idx="1612">
                  <c:v>227.94</c:v>
                </c:pt>
                <c:pt idx="1613">
                  <c:v>255.03</c:v>
                </c:pt>
                <c:pt idx="1614">
                  <c:v>259.25</c:v>
                </c:pt>
                <c:pt idx="1615">
                  <c:v>257.20999999999998</c:v>
                </c:pt>
                <c:pt idx="1616">
                  <c:v>331</c:v>
                </c:pt>
                <c:pt idx="1617">
                  <c:v>296.14</c:v>
                </c:pt>
                <c:pt idx="1618">
                  <c:v>280.76</c:v>
                </c:pt>
                <c:pt idx="1619">
                  <c:v>268.97000000000003</c:v>
                </c:pt>
                <c:pt idx="1620">
                  <c:v>238.5</c:v>
                </c:pt>
                <c:pt idx="1621">
                  <c:v>209.38</c:v>
                </c:pt>
                <c:pt idx="1622">
                  <c:v>256.02</c:v>
                </c:pt>
                <c:pt idx="1623">
                  <c:v>285.35000000000002</c:v>
                </c:pt>
                <c:pt idx="1624">
                  <c:v>222.3</c:v>
                </c:pt>
                <c:pt idx="1625">
                  <c:v>201.78</c:v>
                </c:pt>
                <c:pt idx="1626">
                  <c:v>319.37</c:v>
                </c:pt>
                <c:pt idx="1627">
                  <c:v>326.88</c:v>
                </c:pt>
                <c:pt idx="1628">
                  <c:v>239.52</c:v>
                </c:pt>
                <c:pt idx="1629">
                  <c:v>293.14</c:v>
                </c:pt>
                <c:pt idx="1630">
                  <c:v>227.33</c:v>
                </c:pt>
                <c:pt idx="1631">
                  <c:v>237.92</c:v>
                </c:pt>
                <c:pt idx="1632">
                  <c:v>299.54000000000002</c:v>
                </c:pt>
                <c:pt idx="1633">
                  <c:v>228.89</c:v>
                </c:pt>
                <c:pt idx="1634">
                  <c:v>245.12</c:v>
                </c:pt>
                <c:pt idx="1635">
                  <c:v>256.60000000000002</c:v>
                </c:pt>
                <c:pt idx="1636">
                  <c:v>257.83</c:v>
                </c:pt>
                <c:pt idx="1637">
                  <c:v>275.91000000000003</c:v>
                </c:pt>
                <c:pt idx="1638">
                  <c:v>221.69</c:v>
                </c:pt>
                <c:pt idx="1639">
                  <c:v>198.92</c:v>
                </c:pt>
                <c:pt idx="1640">
                  <c:v>224.97</c:v>
                </c:pt>
                <c:pt idx="1641">
                  <c:v>290.2</c:v>
                </c:pt>
                <c:pt idx="1642">
                  <c:v>263.52999999999997</c:v>
                </c:pt>
                <c:pt idx="1643">
                  <c:v>230.18</c:v>
                </c:pt>
                <c:pt idx="1644">
                  <c:v>224.14</c:v>
                </c:pt>
                <c:pt idx="1645">
                  <c:v>218.21</c:v>
                </c:pt>
                <c:pt idx="1646">
                  <c:v>262.02999999999997</c:v>
                </c:pt>
                <c:pt idx="1647">
                  <c:v>292</c:v>
                </c:pt>
                <c:pt idx="1648">
                  <c:v>286.13</c:v>
                </c:pt>
                <c:pt idx="1649">
                  <c:v>241.58</c:v>
                </c:pt>
                <c:pt idx="1650">
                  <c:v>240.52</c:v>
                </c:pt>
                <c:pt idx="1651">
                  <c:v>208.8</c:v>
                </c:pt>
                <c:pt idx="1652">
                  <c:v>299.88</c:v>
                </c:pt>
                <c:pt idx="1653">
                  <c:v>327.31</c:v>
                </c:pt>
                <c:pt idx="1654">
                  <c:v>219.74</c:v>
                </c:pt>
                <c:pt idx="1655">
                  <c:v>247.82</c:v>
                </c:pt>
                <c:pt idx="1656">
                  <c:v>287.45999999999998</c:v>
                </c:pt>
                <c:pt idx="1657">
                  <c:v>251.73</c:v>
                </c:pt>
                <c:pt idx="1658">
                  <c:v>371.19</c:v>
                </c:pt>
                <c:pt idx="1659">
                  <c:v>378.27</c:v>
                </c:pt>
                <c:pt idx="1660">
                  <c:v>263.22000000000003</c:v>
                </c:pt>
                <c:pt idx="1661">
                  <c:v>331.78</c:v>
                </c:pt>
                <c:pt idx="1662">
                  <c:v>287.98</c:v>
                </c:pt>
                <c:pt idx="1663">
                  <c:v>278.63</c:v>
                </c:pt>
                <c:pt idx="1664">
                  <c:v>280.48</c:v>
                </c:pt>
                <c:pt idx="1665">
                  <c:v>281.13</c:v>
                </c:pt>
                <c:pt idx="1666">
                  <c:v>295.62</c:v>
                </c:pt>
                <c:pt idx="1667">
                  <c:v>263.39999999999998</c:v>
                </c:pt>
                <c:pt idx="1668">
                  <c:v>327</c:v>
                </c:pt>
                <c:pt idx="1669">
                  <c:v>349.1</c:v>
                </c:pt>
                <c:pt idx="1670">
                  <c:v>323.95</c:v>
                </c:pt>
                <c:pt idx="1671">
                  <c:v>338.14</c:v>
                </c:pt>
                <c:pt idx="1672">
                  <c:v>310.45999999999998</c:v>
                </c:pt>
                <c:pt idx="1673">
                  <c:v>289.98</c:v>
                </c:pt>
                <c:pt idx="1674">
                  <c:v>284.17</c:v>
                </c:pt>
                <c:pt idx="1675">
                  <c:v>284.73</c:v>
                </c:pt>
                <c:pt idx="1676">
                  <c:v>263.94</c:v>
                </c:pt>
                <c:pt idx="1677">
                  <c:v>315.14</c:v>
                </c:pt>
                <c:pt idx="1678">
                  <c:v>257.8</c:v>
                </c:pt>
                <c:pt idx="1679">
                  <c:v>253.04</c:v>
                </c:pt>
                <c:pt idx="1680">
                  <c:v>399.36</c:v>
                </c:pt>
                <c:pt idx="1681">
                  <c:v>344.19</c:v>
                </c:pt>
                <c:pt idx="1682">
                  <c:v>271.79000000000002</c:v>
                </c:pt>
                <c:pt idx="1683">
                  <c:v>256.95</c:v>
                </c:pt>
                <c:pt idx="1684">
                  <c:v>224.39</c:v>
                </c:pt>
                <c:pt idx="1685">
                  <c:v>240.45</c:v>
                </c:pt>
                <c:pt idx="1686">
                  <c:v>278.58</c:v>
                </c:pt>
                <c:pt idx="1687">
                  <c:v>245.11</c:v>
                </c:pt>
                <c:pt idx="1688">
                  <c:v>271.99</c:v>
                </c:pt>
                <c:pt idx="1689">
                  <c:v>239.84</c:v>
                </c:pt>
                <c:pt idx="1690">
                  <c:v>196.94</c:v>
                </c:pt>
                <c:pt idx="1691">
                  <c:v>228.41</c:v>
                </c:pt>
                <c:pt idx="1692">
                  <c:v>263.47000000000003</c:v>
                </c:pt>
                <c:pt idx="1693">
                  <c:v>245.26</c:v>
                </c:pt>
                <c:pt idx="1694">
                  <c:v>192.38</c:v>
                </c:pt>
                <c:pt idx="1695">
                  <c:v>206.84</c:v>
                </c:pt>
                <c:pt idx="1696">
                  <c:v>229.59</c:v>
                </c:pt>
                <c:pt idx="1697">
                  <c:v>236.77</c:v>
                </c:pt>
                <c:pt idx="1698">
                  <c:v>236.79</c:v>
                </c:pt>
                <c:pt idx="1699">
                  <c:v>201.81</c:v>
                </c:pt>
                <c:pt idx="1700">
                  <c:v>217.35</c:v>
                </c:pt>
                <c:pt idx="1701">
                  <c:v>195.05</c:v>
                </c:pt>
                <c:pt idx="1702">
                  <c:v>188.73</c:v>
                </c:pt>
                <c:pt idx="1703">
                  <c:v>287.5</c:v>
                </c:pt>
                <c:pt idx="1704">
                  <c:v>166.34</c:v>
                </c:pt>
                <c:pt idx="1705">
                  <c:v>243.94</c:v>
                </c:pt>
                <c:pt idx="1706">
                  <c:v>261.99</c:v>
                </c:pt>
                <c:pt idx="1707">
                  <c:v>303.68</c:v>
                </c:pt>
                <c:pt idx="1708">
                  <c:v>271.49</c:v>
                </c:pt>
                <c:pt idx="1709">
                  <c:v>247.21</c:v>
                </c:pt>
                <c:pt idx="1710">
                  <c:v>379.75</c:v>
                </c:pt>
                <c:pt idx="1711">
                  <c:v>241.02</c:v>
                </c:pt>
                <c:pt idx="1712">
                  <c:v>271.02999999999997</c:v>
                </c:pt>
                <c:pt idx="1713">
                  <c:v>201.95</c:v>
                </c:pt>
                <c:pt idx="1714">
                  <c:v>255.41</c:v>
                </c:pt>
                <c:pt idx="1715">
                  <c:v>317.06</c:v>
                </c:pt>
                <c:pt idx="1716">
                  <c:v>307.08999999999997</c:v>
                </c:pt>
                <c:pt idx="1717">
                  <c:v>238.94</c:v>
                </c:pt>
                <c:pt idx="1718">
                  <c:v>232.01</c:v>
                </c:pt>
                <c:pt idx="1719">
                  <c:v>250.4</c:v>
                </c:pt>
                <c:pt idx="1720">
                  <c:v>233.77</c:v>
                </c:pt>
                <c:pt idx="1721">
                  <c:v>377.63</c:v>
                </c:pt>
                <c:pt idx="1722">
                  <c:v>420.26</c:v>
                </c:pt>
                <c:pt idx="1723">
                  <c:v>287.35000000000002</c:v>
                </c:pt>
                <c:pt idx="1724">
                  <c:v>311.55</c:v>
                </c:pt>
                <c:pt idx="1725">
                  <c:v>235.09</c:v>
                </c:pt>
                <c:pt idx="1726">
                  <c:v>253.78</c:v>
                </c:pt>
                <c:pt idx="1727">
                  <c:v>256.88</c:v>
                </c:pt>
                <c:pt idx="1728">
                  <c:v>243.11</c:v>
                </c:pt>
                <c:pt idx="1729">
                  <c:v>200.03</c:v>
                </c:pt>
                <c:pt idx="1730">
                  <c:v>274.98</c:v>
                </c:pt>
                <c:pt idx="1731">
                  <c:v>191.78</c:v>
                </c:pt>
                <c:pt idx="1732">
                  <c:v>243.91</c:v>
                </c:pt>
                <c:pt idx="1733">
                  <c:v>187.69</c:v>
                </c:pt>
                <c:pt idx="1734">
                  <c:v>220.92</c:v>
                </c:pt>
                <c:pt idx="1735">
                  <c:v>266.77999999999997</c:v>
                </c:pt>
                <c:pt idx="1736">
                  <c:v>191.02</c:v>
                </c:pt>
                <c:pt idx="1737">
                  <c:v>209.07</c:v>
                </c:pt>
                <c:pt idx="1738">
                  <c:v>200.17</c:v>
                </c:pt>
                <c:pt idx="1739">
                  <c:v>212.72</c:v>
                </c:pt>
                <c:pt idx="1740">
                  <c:v>273.56</c:v>
                </c:pt>
                <c:pt idx="1741">
                  <c:v>215.06</c:v>
                </c:pt>
                <c:pt idx="1742">
                  <c:v>223.97</c:v>
                </c:pt>
                <c:pt idx="1743">
                  <c:v>177.07</c:v>
                </c:pt>
                <c:pt idx="1744">
                  <c:v>219.41</c:v>
                </c:pt>
                <c:pt idx="1745">
                  <c:v>192.85</c:v>
                </c:pt>
                <c:pt idx="1746">
                  <c:v>352.74</c:v>
                </c:pt>
                <c:pt idx="1747">
                  <c:v>216.26</c:v>
                </c:pt>
                <c:pt idx="1748">
                  <c:v>252.35</c:v>
                </c:pt>
                <c:pt idx="1749">
                  <c:v>178.52</c:v>
                </c:pt>
                <c:pt idx="1750">
                  <c:v>222.41</c:v>
                </c:pt>
                <c:pt idx="1751">
                  <c:v>221.11</c:v>
                </c:pt>
                <c:pt idx="1752">
                  <c:v>244.36</c:v>
                </c:pt>
                <c:pt idx="1753">
                  <c:v>250</c:v>
                </c:pt>
                <c:pt idx="1754">
                  <c:v>219.14</c:v>
                </c:pt>
                <c:pt idx="1755">
                  <c:v>240.34</c:v>
                </c:pt>
                <c:pt idx="1756">
                  <c:v>250.07</c:v>
                </c:pt>
                <c:pt idx="1757">
                  <c:v>248.37</c:v>
                </c:pt>
                <c:pt idx="1758">
                  <c:v>258.52999999999997</c:v>
                </c:pt>
                <c:pt idx="1759">
                  <c:v>251.2</c:v>
                </c:pt>
                <c:pt idx="1760">
                  <c:v>256.18</c:v>
                </c:pt>
                <c:pt idx="1761">
                  <c:v>244.1</c:v>
                </c:pt>
                <c:pt idx="1762">
                  <c:v>260.51</c:v>
                </c:pt>
                <c:pt idx="1763">
                  <c:v>271.82</c:v>
                </c:pt>
                <c:pt idx="1764">
                  <c:v>295.12</c:v>
                </c:pt>
                <c:pt idx="1765">
                  <c:v>285.32</c:v>
                </c:pt>
                <c:pt idx="1766">
                  <c:v>283.89999999999998</c:v>
                </c:pt>
                <c:pt idx="1767">
                  <c:v>253.98</c:v>
                </c:pt>
                <c:pt idx="1768">
                  <c:v>295.57</c:v>
                </c:pt>
                <c:pt idx="1769">
                  <c:v>215.43</c:v>
                </c:pt>
                <c:pt idx="1770">
                  <c:v>216.81</c:v>
                </c:pt>
                <c:pt idx="1771">
                  <c:v>268.10000000000002</c:v>
                </c:pt>
                <c:pt idx="1772">
                  <c:v>366.17</c:v>
                </c:pt>
                <c:pt idx="1773">
                  <c:v>329.2</c:v>
                </c:pt>
                <c:pt idx="1774">
                  <c:v>259.64999999999998</c:v>
                </c:pt>
                <c:pt idx="1775">
                  <c:v>270.76</c:v>
                </c:pt>
                <c:pt idx="1776">
                  <c:v>235.33</c:v>
                </c:pt>
                <c:pt idx="1777">
                  <c:v>282.01</c:v>
                </c:pt>
                <c:pt idx="1778">
                  <c:v>226.47</c:v>
                </c:pt>
                <c:pt idx="1779">
                  <c:v>214.47</c:v>
                </c:pt>
                <c:pt idx="1780">
                  <c:v>216.36</c:v>
                </c:pt>
                <c:pt idx="1781">
                  <c:v>246.25</c:v>
                </c:pt>
                <c:pt idx="1782">
                  <c:v>263.52999999999997</c:v>
                </c:pt>
                <c:pt idx="1783">
                  <c:v>273.62</c:v>
                </c:pt>
                <c:pt idx="1784">
                  <c:v>268.20999999999998</c:v>
                </c:pt>
                <c:pt idx="1785">
                  <c:v>230.08</c:v>
                </c:pt>
                <c:pt idx="1786">
                  <c:v>252.08</c:v>
                </c:pt>
                <c:pt idx="1787">
                  <c:v>233.74</c:v>
                </c:pt>
                <c:pt idx="1788">
                  <c:v>184.97</c:v>
                </c:pt>
                <c:pt idx="1789">
                  <c:v>230.07</c:v>
                </c:pt>
                <c:pt idx="1790">
                  <c:v>214.74</c:v>
                </c:pt>
                <c:pt idx="1791">
                  <c:v>236.25</c:v>
                </c:pt>
                <c:pt idx="1792">
                  <c:v>210.86</c:v>
                </c:pt>
                <c:pt idx="1793">
                  <c:v>250.52</c:v>
                </c:pt>
                <c:pt idx="1794">
                  <c:v>217.37</c:v>
                </c:pt>
                <c:pt idx="1795">
                  <c:v>197.44</c:v>
                </c:pt>
                <c:pt idx="1796">
                  <c:v>177.06</c:v>
                </c:pt>
                <c:pt idx="1797">
                  <c:v>218.43</c:v>
                </c:pt>
                <c:pt idx="1798">
                  <c:v>321.63</c:v>
                </c:pt>
                <c:pt idx="1799">
                  <c:v>175.51</c:v>
                </c:pt>
                <c:pt idx="1800">
                  <c:v>201.42</c:v>
                </c:pt>
                <c:pt idx="1801">
                  <c:v>216.84</c:v>
                </c:pt>
                <c:pt idx="1802">
                  <c:v>230.09</c:v>
                </c:pt>
                <c:pt idx="1803">
                  <c:v>193.57</c:v>
                </c:pt>
                <c:pt idx="1804">
                  <c:v>215.34</c:v>
                </c:pt>
                <c:pt idx="1805">
                  <c:v>198.01</c:v>
                </c:pt>
                <c:pt idx="1806">
                  <c:v>147.15</c:v>
                </c:pt>
                <c:pt idx="1807">
                  <c:v>196.54</c:v>
                </c:pt>
                <c:pt idx="1808">
                  <c:v>190</c:v>
                </c:pt>
                <c:pt idx="1809">
                  <c:v>204.64</c:v>
                </c:pt>
                <c:pt idx="1810">
                  <c:v>185.98</c:v>
                </c:pt>
                <c:pt idx="1811">
                  <c:v>212.96</c:v>
                </c:pt>
                <c:pt idx="1812">
                  <c:v>260.01</c:v>
                </c:pt>
                <c:pt idx="1813">
                  <c:v>236.2</c:v>
                </c:pt>
                <c:pt idx="1814">
                  <c:v>260.11</c:v>
                </c:pt>
                <c:pt idx="1815">
                  <c:v>307.45999999999998</c:v>
                </c:pt>
                <c:pt idx="1816">
                  <c:v>255.48</c:v>
                </c:pt>
                <c:pt idx="1817">
                  <c:v>238.15</c:v>
                </c:pt>
                <c:pt idx="1818">
                  <c:v>304.37</c:v>
                </c:pt>
                <c:pt idx="1819">
                  <c:v>206.73</c:v>
                </c:pt>
                <c:pt idx="1820">
                  <c:v>232.38</c:v>
                </c:pt>
                <c:pt idx="1821">
                  <c:v>271.60000000000002</c:v>
                </c:pt>
                <c:pt idx="1822">
                  <c:v>194.06</c:v>
                </c:pt>
                <c:pt idx="1823">
                  <c:v>251.25</c:v>
                </c:pt>
                <c:pt idx="1824">
                  <c:v>240.43</c:v>
                </c:pt>
                <c:pt idx="1825">
                  <c:v>244.21</c:v>
                </c:pt>
                <c:pt idx="1826">
                  <c:v>228.33</c:v>
                </c:pt>
                <c:pt idx="1827">
                  <c:v>275.11</c:v>
                </c:pt>
                <c:pt idx="1828">
                  <c:v>255.12</c:v>
                </c:pt>
                <c:pt idx="1829">
                  <c:v>224.59</c:v>
                </c:pt>
                <c:pt idx="1830">
                  <c:v>258.36</c:v>
                </c:pt>
                <c:pt idx="1831">
                  <c:v>321.24</c:v>
                </c:pt>
                <c:pt idx="1832">
                  <c:v>274.83</c:v>
                </c:pt>
                <c:pt idx="1833">
                  <c:v>298.17</c:v>
                </c:pt>
                <c:pt idx="1834">
                  <c:v>299.83999999999997</c:v>
                </c:pt>
                <c:pt idx="1835">
                  <c:v>319.23</c:v>
                </c:pt>
                <c:pt idx="1836">
                  <c:v>360.16</c:v>
                </c:pt>
                <c:pt idx="1837">
                  <c:v>370.09</c:v>
                </c:pt>
                <c:pt idx="1838">
                  <c:v>303.94</c:v>
                </c:pt>
                <c:pt idx="1839">
                  <c:v>442.81</c:v>
                </c:pt>
                <c:pt idx="1840">
                  <c:v>266.47000000000003</c:v>
                </c:pt>
                <c:pt idx="1841">
                  <c:v>254.04</c:v>
                </c:pt>
                <c:pt idx="1842">
                  <c:v>227.77</c:v>
                </c:pt>
                <c:pt idx="1843">
                  <c:v>294.23</c:v>
                </c:pt>
                <c:pt idx="1844">
                  <c:v>253.3</c:v>
                </c:pt>
                <c:pt idx="1845">
                  <c:v>269.7</c:v>
                </c:pt>
                <c:pt idx="1846">
                  <c:v>277.43</c:v>
                </c:pt>
                <c:pt idx="1847">
                  <c:v>280.94</c:v>
                </c:pt>
                <c:pt idx="1848">
                  <c:v>244.65</c:v>
                </c:pt>
                <c:pt idx="1849">
                  <c:v>242.03</c:v>
                </c:pt>
                <c:pt idx="1850">
                  <c:v>254.2</c:v>
                </c:pt>
                <c:pt idx="1851">
                  <c:v>260.54000000000002</c:v>
                </c:pt>
                <c:pt idx="1852">
                  <c:v>297.17</c:v>
                </c:pt>
                <c:pt idx="1853">
                  <c:v>289.43</c:v>
                </c:pt>
                <c:pt idx="1854">
                  <c:v>221.82</c:v>
                </c:pt>
                <c:pt idx="1855">
                  <c:v>267.97000000000003</c:v>
                </c:pt>
                <c:pt idx="1856">
                  <c:v>304.51</c:v>
                </c:pt>
                <c:pt idx="1857">
                  <c:v>314.58</c:v>
                </c:pt>
                <c:pt idx="1858">
                  <c:v>245.32</c:v>
                </c:pt>
                <c:pt idx="1859">
                  <c:v>309.99</c:v>
                </c:pt>
                <c:pt idx="1860">
                  <c:v>231.61</c:v>
                </c:pt>
                <c:pt idx="1861">
                  <c:v>274.99</c:v>
                </c:pt>
                <c:pt idx="1862">
                  <c:v>341.46</c:v>
                </c:pt>
                <c:pt idx="1863">
                  <c:v>496.12</c:v>
                </c:pt>
                <c:pt idx="1864">
                  <c:v>433.85</c:v>
                </c:pt>
                <c:pt idx="1865">
                  <c:v>442.79</c:v>
                </c:pt>
                <c:pt idx="1866">
                  <c:v>284.79000000000002</c:v>
                </c:pt>
                <c:pt idx="1867">
                  <c:v>374.66</c:v>
                </c:pt>
                <c:pt idx="1868">
                  <c:v>304.08</c:v>
                </c:pt>
                <c:pt idx="1869">
                  <c:v>388.95</c:v>
                </c:pt>
                <c:pt idx="1870">
                  <c:v>209.07</c:v>
                </c:pt>
                <c:pt idx="1871">
                  <c:v>396.21</c:v>
                </c:pt>
                <c:pt idx="1872">
                  <c:v>284.37</c:v>
                </c:pt>
                <c:pt idx="1873">
                  <c:v>254.14</c:v>
                </c:pt>
                <c:pt idx="1874">
                  <c:v>319.16000000000003</c:v>
                </c:pt>
                <c:pt idx="1875">
                  <c:v>271.19</c:v>
                </c:pt>
                <c:pt idx="1876">
                  <c:v>313.58</c:v>
                </c:pt>
                <c:pt idx="1877">
                  <c:v>322.14999999999998</c:v>
                </c:pt>
                <c:pt idx="1878">
                  <c:v>299.77999999999997</c:v>
                </c:pt>
                <c:pt idx="1879">
                  <c:v>327.22000000000003</c:v>
                </c:pt>
                <c:pt idx="1880">
                  <c:v>293.8</c:v>
                </c:pt>
                <c:pt idx="1881">
                  <c:v>235.17</c:v>
                </c:pt>
                <c:pt idx="1882">
                  <c:v>370.26</c:v>
                </c:pt>
                <c:pt idx="1883">
                  <c:v>318.69</c:v>
                </c:pt>
                <c:pt idx="1884">
                  <c:v>262.76</c:v>
                </c:pt>
                <c:pt idx="1885">
                  <c:v>308.39</c:v>
                </c:pt>
                <c:pt idx="1886">
                  <c:v>216.3</c:v>
                </c:pt>
                <c:pt idx="1887">
                  <c:v>221.56</c:v>
                </c:pt>
                <c:pt idx="1888">
                  <c:v>273.57</c:v>
                </c:pt>
                <c:pt idx="1889">
                  <c:v>283.77999999999997</c:v>
                </c:pt>
                <c:pt idx="1890">
                  <c:v>197.54</c:v>
                </c:pt>
                <c:pt idx="1891">
                  <c:v>242.25</c:v>
                </c:pt>
                <c:pt idx="1892">
                  <c:v>197.64</c:v>
                </c:pt>
                <c:pt idx="1893">
                  <c:v>221.6</c:v>
                </c:pt>
                <c:pt idx="1894">
                  <c:v>190.93</c:v>
                </c:pt>
                <c:pt idx="1895">
                  <c:v>217.88</c:v>
                </c:pt>
                <c:pt idx="1896">
                  <c:v>206.8</c:v>
                </c:pt>
                <c:pt idx="1897">
                  <c:v>239.22</c:v>
                </c:pt>
                <c:pt idx="1898">
                  <c:v>217.06</c:v>
                </c:pt>
                <c:pt idx="1899">
                  <c:v>212.37</c:v>
                </c:pt>
                <c:pt idx="1900">
                  <c:v>250.75</c:v>
                </c:pt>
                <c:pt idx="1901">
                  <c:v>221.77</c:v>
                </c:pt>
                <c:pt idx="1902">
                  <c:v>260.24</c:v>
                </c:pt>
                <c:pt idx="1903">
                  <c:v>227.7</c:v>
                </c:pt>
                <c:pt idx="1904">
                  <c:v>267.94</c:v>
                </c:pt>
                <c:pt idx="1905">
                  <c:v>220.3</c:v>
                </c:pt>
                <c:pt idx="1906">
                  <c:v>188.48</c:v>
                </c:pt>
                <c:pt idx="1907">
                  <c:v>270.85000000000002</c:v>
                </c:pt>
                <c:pt idx="1908">
                  <c:v>275.52999999999997</c:v>
                </c:pt>
                <c:pt idx="1909">
                  <c:v>213.67</c:v>
                </c:pt>
                <c:pt idx="1910">
                  <c:v>239.2</c:v>
                </c:pt>
                <c:pt idx="1911">
                  <c:v>247.49</c:v>
                </c:pt>
                <c:pt idx="1912">
                  <c:v>224.37</c:v>
                </c:pt>
                <c:pt idx="1913">
                  <c:v>200.19</c:v>
                </c:pt>
                <c:pt idx="1914">
                  <c:v>190.53</c:v>
                </c:pt>
                <c:pt idx="1915">
                  <c:v>262.89</c:v>
                </c:pt>
                <c:pt idx="1916">
                  <c:v>265.58</c:v>
                </c:pt>
                <c:pt idx="1917">
                  <c:v>263.33999999999997</c:v>
                </c:pt>
                <c:pt idx="1918">
                  <c:v>217.23</c:v>
                </c:pt>
                <c:pt idx="1919">
                  <c:v>233.29</c:v>
                </c:pt>
                <c:pt idx="1920">
                  <c:v>234.44</c:v>
                </c:pt>
                <c:pt idx="1921">
                  <c:v>228.73</c:v>
                </c:pt>
                <c:pt idx="1922">
                  <c:v>308.87</c:v>
                </c:pt>
                <c:pt idx="1923">
                  <c:v>210.11</c:v>
                </c:pt>
                <c:pt idx="1924">
                  <c:v>231.79</c:v>
                </c:pt>
                <c:pt idx="1925">
                  <c:v>207.4</c:v>
                </c:pt>
                <c:pt idx="1926">
                  <c:v>212.68</c:v>
                </c:pt>
                <c:pt idx="1927">
                  <c:v>210.06</c:v>
                </c:pt>
                <c:pt idx="1928">
                  <c:v>201.83</c:v>
                </c:pt>
                <c:pt idx="1929">
                  <c:v>303.27999999999997</c:v>
                </c:pt>
                <c:pt idx="1930">
                  <c:v>199.21</c:v>
                </c:pt>
                <c:pt idx="1931">
                  <c:v>233.96</c:v>
                </c:pt>
                <c:pt idx="1932">
                  <c:v>232.57</c:v>
                </c:pt>
                <c:pt idx="1933">
                  <c:v>245.98</c:v>
                </c:pt>
                <c:pt idx="1934">
                  <c:v>203.98</c:v>
                </c:pt>
                <c:pt idx="1935">
                  <c:v>242.26</c:v>
                </c:pt>
                <c:pt idx="1936">
                  <c:v>223.32</c:v>
                </c:pt>
                <c:pt idx="1937">
                  <c:v>203.01</c:v>
                </c:pt>
                <c:pt idx="1938">
                  <c:v>266.77999999999997</c:v>
                </c:pt>
                <c:pt idx="1939">
                  <c:v>235.94</c:v>
                </c:pt>
                <c:pt idx="1940">
                  <c:v>300.91000000000003</c:v>
                </c:pt>
                <c:pt idx="1941">
                  <c:v>286.14</c:v>
                </c:pt>
                <c:pt idx="1942">
                  <c:v>245.17</c:v>
                </c:pt>
                <c:pt idx="1943">
                  <c:v>306.64</c:v>
                </c:pt>
                <c:pt idx="1944">
                  <c:v>216.04</c:v>
                </c:pt>
                <c:pt idx="1945">
                  <c:v>257.06</c:v>
                </c:pt>
                <c:pt idx="1946">
                  <c:v>235.08</c:v>
                </c:pt>
                <c:pt idx="1947">
                  <c:v>241.36</c:v>
                </c:pt>
                <c:pt idx="1948">
                  <c:v>208.04</c:v>
                </c:pt>
                <c:pt idx="1949">
                  <c:v>330.9</c:v>
                </c:pt>
                <c:pt idx="1950">
                  <c:v>313.62</c:v>
                </c:pt>
                <c:pt idx="1951">
                  <c:v>223.52</c:v>
                </c:pt>
                <c:pt idx="1952">
                  <c:v>179.48</c:v>
                </c:pt>
                <c:pt idx="1953">
                  <c:v>243.45</c:v>
                </c:pt>
                <c:pt idx="1954">
                  <c:v>197.11</c:v>
                </c:pt>
                <c:pt idx="1955">
                  <c:v>195.49</c:v>
                </c:pt>
                <c:pt idx="1956">
                  <c:v>168.07</c:v>
                </c:pt>
                <c:pt idx="1957">
                  <c:v>226.31</c:v>
                </c:pt>
                <c:pt idx="1958">
                  <c:v>231.53</c:v>
                </c:pt>
                <c:pt idx="1959">
                  <c:v>168.69</c:v>
                </c:pt>
                <c:pt idx="1960">
                  <c:v>188.6</c:v>
                </c:pt>
                <c:pt idx="1961">
                  <c:v>175.48</c:v>
                </c:pt>
                <c:pt idx="1962">
                  <c:v>239.52</c:v>
                </c:pt>
                <c:pt idx="1963">
                  <c:v>191.6</c:v>
                </c:pt>
                <c:pt idx="1964">
                  <c:v>257.87</c:v>
                </c:pt>
                <c:pt idx="1965">
                  <c:v>156.15</c:v>
                </c:pt>
                <c:pt idx="1966">
                  <c:v>228.95</c:v>
                </c:pt>
                <c:pt idx="1967">
                  <c:v>353.59</c:v>
                </c:pt>
                <c:pt idx="1968">
                  <c:v>221.05</c:v>
                </c:pt>
                <c:pt idx="1969">
                  <c:v>262.97000000000003</c:v>
                </c:pt>
                <c:pt idx="1970">
                  <c:v>288.56</c:v>
                </c:pt>
                <c:pt idx="1971">
                  <c:v>247.69</c:v>
                </c:pt>
                <c:pt idx="1972">
                  <c:v>269.77</c:v>
                </c:pt>
                <c:pt idx="1973">
                  <c:v>264.39</c:v>
                </c:pt>
                <c:pt idx="1974">
                  <c:v>236.2</c:v>
                </c:pt>
                <c:pt idx="1975">
                  <c:v>203.35</c:v>
                </c:pt>
                <c:pt idx="1976">
                  <c:v>201.52</c:v>
                </c:pt>
                <c:pt idx="1977">
                  <c:v>224.03</c:v>
                </c:pt>
                <c:pt idx="1978">
                  <c:v>273.35000000000002</c:v>
                </c:pt>
                <c:pt idx="1979">
                  <c:v>213.72</c:v>
                </c:pt>
                <c:pt idx="1980">
                  <c:v>222.15</c:v>
                </c:pt>
                <c:pt idx="1981">
                  <c:v>189.91</c:v>
                </c:pt>
                <c:pt idx="1982">
                  <c:v>247.61</c:v>
                </c:pt>
                <c:pt idx="1983">
                  <c:v>218.31</c:v>
                </c:pt>
                <c:pt idx="1984">
                  <c:v>204.83</c:v>
                </c:pt>
                <c:pt idx="1985">
                  <c:v>248.87</c:v>
                </c:pt>
                <c:pt idx="1986">
                  <c:v>189.15</c:v>
                </c:pt>
                <c:pt idx="1987">
                  <c:v>208.49</c:v>
                </c:pt>
                <c:pt idx="1988">
                  <c:v>285.29000000000002</c:v>
                </c:pt>
                <c:pt idx="1989">
                  <c:v>197.38</c:v>
                </c:pt>
                <c:pt idx="1990">
                  <c:v>211.55</c:v>
                </c:pt>
                <c:pt idx="1991">
                  <c:v>221.51</c:v>
                </c:pt>
                <c:pt idx="1992">
                  <c:v>187.48</c:v>
                </c:pt>
                <c:pt idx="1993">
                  <c:v>230.58</c:v>
                </c:pt>
                <c:pt idx="1994">
                  <c:v>152.41</c:v>
                </c:pt>
                <c:pt idx="1995">
                  <c:v>185.99</c:v>
                </c:pt>
                <c:pt idx="1996">
                  <c:v>200.53</c:v>
                </c:pt>
                <c:pt idx="1997">
                  <c:v>169.44</c:v>
                </c:pt>
                <c:pt idx="1998">
                  <c:v>163.11000000000001</c:v>
                </c:pt>
                <c:pt idx="1999">
                  <c:v>191.76</c:v>
                </c:pt>
                <c:pt idx="2000">
                  <c:v>188.74</c:v>
                </c:pt>
                <c:pt idx="2001">
                  <c:v>171.05</c:v>
                </c:pt>
                <c:pt idx="2002">
                  <c:v>149.88999999999999</c:v>
                </c:pt>
                <c:pt idx="2003">
                  <c:v>168.59</c:v>
                </c:pt>
                <c:pt idx="2004">
                  <c:v>204.16</c:v>
                </c:pt>
                <c:pt idx="2005">
                  <c:v>211.28</c:v>
                </c:pt>
                <c:pt idx="2006">
                  <c:v>165.99</c:v>
                </c:pt>
                <c:pt idx="2007">
                  <c:v>240.75</c:v>
                </c:pt>
                <c:pt idx="2008">
                  <c:v>228.88</c:v>
                </c:pt>
                <c:pt idx="2009">
                  <c:v>182.94</c:v>
                </c:pt>
                <c:pt idx="2010">
                  <c:v>221.11</c:v>
                </c:pt>
                <c:pt idx="2011">
                  <c:v>196.98</c:v>
                </c:pt>
                <c:pt idx="2012">
                  <c:v>156.88999999999999</c:v>
                </c:pt>
                <c:pt idx="2013">
                  <c:v>175.6</c:v>
                </c:pt>
                <c:pt idx="2014">
                  <c:v>173.71</c:v>
                </c:pt>
                <c:pt idx="2015">
                  <c:v>147.29</c:v>
                </c:pt>
                <c:pt idx="2016">
                  <c:v>152.13999999999999</c:v>
                </c:pt>
                <c:pt idx="2017">
                  <c:v>175.42</c:v>
                </c:pt>
                <c:pt idx="2018">
                  <c:v>157.53</c:v>
                </c:pt>
                <c:pt idx="2019">
                  <c:v>123.78</c:v>
                </c:pt>
                <c:pt idx="2020">
                  <c:v>117.6</c:v>
                </c:pt>
                <c:pt idx="2021">
                  <c:v>153.63999999999999</c:v>
                </c:pt>
                <c:pt idx="2022">
                  <c:v>184.38</c:v>
                </c:pt>
                <c:pt idx="2023">
                  <c:v>195.01</c:v>
                </c:pt>
                <c:pt idx="2024">
                  <c:v>170.84</c:v>
                </c:pt>
                <c:pt idx="2025">
                  <c:v>181.18</c:v>
                </c:pt>
                <c:pt idx="2026">
                  <c:v>218.65</c:v>
                </c:pt>
                <c:pt idx="2027">
                  <c:v>170.83</c:v>
                </c:pt>
                <c:pt idx="2028">
                  <c:v>241.78</c:v>
                </c:pt>
                <c:pt idx="2029">
                  <c:v>238</c:v>
                </c:pt>
                <c:pt idx="2030">
                  <c:v>219.6</c:v>
                </c:pt>
                <c:pt idx="2031">
                  <c:v>222.91</c:v>
                </c:pt>
                <c:pt idx="2032">
                  <c:v>201.64</c:v>
                </c:pt>
                <c:pt idx="2033">
                  <c:v>335.67</c:v>
                </c:pt>
                <c:pt idx="2034">
                  <c:v>218.28</c:v>
                </c:pt>
                <c:pt idx="2035">
                  <c:v>170.5</c:v>
                </c:pt>
                <c:pt idx="2036">
                  <c:v>200.66</c:v>
                </c:pt>
                <c:pt idx="2037">
                  <c:v>204.11</c:v>
                </c:pt>
                <c:pt idx="2038">
                  <c:v>261.88</c:v>
                </c:pt>
                <c:pt idx="2039">
                  <c:v>180.84</c:v>
                </c:pt>
                <c:pt idx="2040">
                  <c:v>172.99</c:v>
                </c:pt>
                <c:pt idx="2041">
                  <c:v>250.57</c:v>
                </c:pt>
                <c:pt idx="2042">
                  <c:v>185.36</c:v>
                </c:pt>
                <c:pt idx="2043">
                  <c:v>209.51</c:v>
                </c:pt>
                <c:pt idx="2044">
                  <c:v>250.29</c:v>
                </c:pt>
                <c:pt idx="2045">
                  <c:v>172.59</c:v>
                </c:pt>
                <c:pt idx="2046">
                  <c:v>159.85</c:v>
                </c:pt>
                <c:pt idx="2047">
                  <c:v>146.33000000000001</c:v>
                </c:pt>
                <c:pt idx="2048">
                  <c:v>141.19999999999999</c:v>
                </c:pt>
                <c:pt idx="2049">
                  <c:v>198.89</c:v>
                </c:pt>
                <c:pt idx="2050">
                  <c:v>143.26</c:v>
                </c:pt>
                <c:pt idx="2051">
                  <c:v>184.74</c:v>
                </c:pt>
                <c:pt idx="2052">
                  <c:v>233.22</c:v>
                </c:pt>
                <c:pt idx="2053">
                  <c:v>257.95</c:v>
                </c:pt>
                <c:pt idx="2054">
                  <c:v>143.76</c:v>
                </c:pt>
                <c:pt idx="2055">
                  <c:v>189.71</c:v>
                </c:pt>
                <c:pt idx="2056">
                  <c:v>240.94</c:v>
                </c:pt>
                <c:pt idx="2057">
                  <c:v>225.15</c:v>
                </c:pt>
                <c:pt idx="2058">
                  <c:v>197.17</c:v>
                </c:pt>
                <c:pt idx="2059">
                  <c:v>287.14</c:v>
                </c:pt>
                <c:pt idx="2060">
                  <c:v>153.19</c:v>
                </c:pt>
                <c:pt idx="2061">
                  <c:v>227.22</c:v>
                </c:pt>
                <c:pt idx="2062">
                  <c:v>334.9</c:v>
                </c:pt>
                <c:pt idx="2063">
                  <c:v>147.26</c:v>
                </c:pt>
                <c:pt idx="2064">
                  <c:v>146.72</c:v>
                </c:pt>
                <c:pt idx="2065">
                  <c:v>138.74</c:v>
                </c:pt>
                <c:pt idx="2066">
                  <c:v>163.99</c:v>
                </c:pt>
                <c:pt idx="2067">
                  <c:v>159.44999999999999</c:v>
                </c:pt>
                <c:pt idx="2068">
                  <c:v>214.62</c:v>
                </c:pt>
                <c:pt idx="2069">
                  <c:v>147.54</c:v>
                </c:pt>
                <c:pt idx="2070">
                  <c:v>149.75</c:v>
                </c:pt>
                <c:pt idx="2071">
                  <c:v>165.36</c:v>
                </c:pt>
                <c:pt idx="2072">
                  <c:v>141.61000000000001</c:v>
                </c:pt>
                <c:pt idx="2073">
                  <c:v>177.25</c:v>
                </c:pt>
                <c:pt idx="2074">
                  <c:v>193.69</c:v>
                </c:pt>
                <c:pt idx="2075">
                  <c:v>241.18</c:v>
                </c:pt>
                <c:pt idx="2076">
                  <c:v>207.27</c:v>
                </c:pt>
                <c:pt idx="2077">
                  <c:v>163.95</c:v>
                </c:pt>
                <c:pt idx="2078">
                  <c:v>182.88</c:v>
                </c:pt>
                <c:pt idx="2079">
                  <c:v>191.45</c:v>
                </c:pt>
                <c:pt idx="2080">
                  <c:v>121.81</c:v>
                </c:pt>
                <c:pt idx="2081">
                  <c:v>154.91</c:v>
                </c:pt>
                <c:pt idx="2082">
                  <c:v>237.03</c:v>
                </c:pt>
                <c:pt idx="2083">
                  <c:v>118.2</c:v>
                </c:pt>
                <c:pt idx="2084">
                  <c:v>184.71</c:v>
                </c:pt>
                <c:pt idx="2085">
                  <c:v>153.71</c:v>
                </c:pt>
                <c:pt idx="2086">
                  <c:v>147.71</c:v>
                </c:pt>
                <c:pt idx="2087">
                  <c:v>134.26</c:v>
                </c:pt>
                <c:pt idx="2088">
                  <c:v>164.61</c:v>
                </c:pt>
                <c:pt idx="2089">
                  <c:v>160.55000000000001</c:v>
                </c:pt>
                <c:pt idx="2090">
                  <c:v>110.46</c:v>
                </c:pt>
                <c:pt idx="2091">
                  <c:v>142.99</c:v>
                </c:pt>
                <c:pt idx="2092">
                  <c:v>170.79</c:v>
                </c:pt>
                <c:pt idx="2093">
                  <c:v>162.61000000000001</c:v>
                </c:pt>
                <c:pt idx="2094">
                  <c:v>160.02000000000001</c:v>
                </c:pt>
                <c:pt idx="2095">
                  <c:v>130.61000000000001</c:v>
                </c:pt>
                <c:pt idx="2096">
                  <c:v>252.77</c:v>
                </c:pt>
                <c:pt idx="2097">
                  <c:v>204.55</c:v>
                </c:pt>
                <c:pt idx="2098">
                  <c:v>232.79</c:v>
                </c:pt>
                <c:pt idx="2099">
                  <c:v>198.31</c:v>
                </c:pt>
                <c:pt idx="2100">
                  <c:v>170.16</c:v>
                </c:pt>
                <c:pt idx="2101">
                  <c:v>143.46</c:v>
                </c:pt>
                <c:pt idx="2102">
                  <c:v>162.22</c:v>
                </c:pt>
                <c:pt idx="2103">
                  <c:v>195.31</c:v>
                </c:pt>
                <c:pt idx="2104">
                  <c:v>158.53</c:v>
                </c:pt>
                <c:pt idx="2105">
                  <c:v>103.43</c:v>
                </c:pt>
                <c:pt idx="2106">
                  <c:v>146.53</c:v>
                </c:pt>
                <c:pt idx="2107">
                  <c:v>145.51</c:v>
                </c:pt>
                <c:pt idx="2108">
                  <c:v>126.21</c:v>
                </c:pt>
                <c:pt idx="2109">
                  <c:v>130.04</c:v>
                </c:pt>
                <c:pt idx="2110">
                  <c:v>156.74</c:v>
                </c:pt>
                <c:pt idx="2111">
                  <c:v>145.44999999999999</c:v>
                </c:pt>
                <c:pt idx="2112">
                  <c:v>139.62</c:v>
                </c:pt>
                <c:pt idx="2113">
                  <c:v>148.35</c:v>
                </c:pt>
                <c:pt idx="2114">
                  <c:v>131.15</c:v>
                </c:pt>
                <c:pt idx="2115">
                  <c:v>186.89</c:v>
                </c:pt>
                <c:pt idx="2116">
                  <c:v>132.71</c:v>
                </c:pt>
                <c:pt idx="2117">
                  <c:v>128.27000000000001</c:v>
                </c:pt>
                <c:pt idx="2118">
                  <c:v>168.07</c:v>
                </c:pt>
                <c:pt idx="2119">
                  <c:v>181.73</c:v>
                </c:pt>
                <c:pt idx="2120">
                  <c:v>132.24</c:v>
                </c:pt>
                <c:pt idx="2121">
                  <c:v>107.74</c:v>
                </c:pt>
                <c:pt idx="2122">
                  <c:v>118.21</c:v>
                </c:pt>
                <c:pt idx="2123">
                  <c:v>170.37</c:v>
                </c:pt>
                <c:pt idx="2124">
                  <c:v>99.733000000000004</c:v>
                </c:pt>
                <c:pt idx="2125">
                  <c:v>197.1</c:v>
                </c:pt>
                <c:pt idx="2126">
                  <c:v>204.71</c:v>
                </c:pt>
                <c:pt idx="2127">
                  <c:v>147.81</c:v>
                </c:pt>
                <c:pt idx="2128">
                  <c:v>293.08999999999997</c:v>
                </c:pt>
                <c:pt idx="2129">
                  <c:v>168.26</c:v>
                </c:pt>
                <c:pt idx="2130">
                  <c:v>173.36</c:v>
                </c:pt>
                <c:pt idx="2131">
                  <c:v>180.57</c:v>
                </c:pt>
                <c:pt idx="2132">
                  <c:v>260.33</c:v>
                </c:pt>
                <c:pt idx="2133">
                  <c:v>161.88</c:v>
                </c:pt>
                <c:pt idx="2134">
                  <c:v>157.72999999999999</c:v>
                </c:pt>
                <c:pt idx="2135">
                  <c:v>157.72</c:v>
                </c:pt>
                <c:pt idx="2136">
                  <c:v>229.39</c:v>
                </c:pt>
                <c:pt idx="2137">
                  <c:v>191.36</c:v>
                </c:pt>
                <c:pt idx="2138">
                  <c:v>184.52</c:v>
                </c:pt>
                <c:pt idx="2139">
                  <c:v>132.38</c:v>
                </c:pt>
                <c:pt idx="2140">
                  <c:v>177.1</c:v>
                </c:pt>
                <c:pt idx="2141">
                  <c:v>130.16</c:v>
                </c:pt>
                <c:pt idx="2142">
                  <c:v>238.69</c:v>
                </c:pt>
                <c:pt idx="2143">
                  <c:v>168.17</c:v>
                </c:pt>
                <c:pt idx="2144">
                  <c:v>156.47</c:v>
                </c:pt>
                <c:pt idx="2145">
                  <c:v>123.02</c:v>
                </c:pt>
                <c:pt idx="2146">
                  <c:v>170.37</c:v>
                </c:pt>
                <c:pt idx="2147">
                  <c:v>220.76</c:v>
                </c:pt>
                <c:pt idx="2148">
                  <c:v>157.63</c:v>
                </c:pt>
                <c:pt idx="2149">
                  <c:v>174.5</c:v>
                </c:pt>
                <c:pt idx="2150">
                  <c:v>213.19</c:v>
                </c:pt>
                <c:pt idx="2151">
                  <c:v>238.47</c:v>
                </c:pt>
                <c:pt idx="2152">
                  <c:v>179.75</c:v>
                </c:pt>
                <c:pt idx="2153">
                  <c:v>203.5</c:v>
                </c:pt>
                <c:pt idx="2154">
                  <c:v>212.58</c:v>
                </c:pt>
                <c:pt idx="2155">
                  <c:v>148.31</c:v>
                </c:pt>
                <c:pt idx="2156">
                  <c:v>157.38</c:v>
                </c:pt>
                <c:pt idx="2157">
                  <c:v>152.05000000000001</c:v>
                </c:pt>
                <c:pt idx="2158">
                  <c:v>186.3</c:v>
                </c:pt>
                <c:pt idx="2159">
                  <c:v>129.19</c:v>
                </c:pt>
                <c:pt idx="2160">
                  <c:v>156.29</c:v>
                </c:pt>
                <c:pt idx="2161">
                  <c:v>146.44</c:v>
                </c:pt>
                <c:pt idx="2162">
                  <c:v>130.83000000000001</c:v>
                </c:pt>
                <c:pt idx="2163">
                  <c:v>152.65</c:v>
                </c:pt>
                <c:pt idx="2164">
                  <c:v>175.09</c:v>
                </c:pt>
                <c:pt idx="2165">
                  <c:v>137.91</c:v>
                </c:pt>
                <c:pt idx="2166">
                  <c:v>164.71</c:v>
                </c:pt>
                <c:pt idx="2167">
                  <c:v>131.96</c:v>
                </c:pt>
                <c:pt idx="2168">
                  <c:v>204.84</c:v>
                </c:pt>
                <c:pt idx="2169">
                  <c:v>149.58000000000001</c:v>
                </c:pt>
                <c:pt idx="2170">
                  <c:v>126.49</c:v>
                </c:pt>
                <c:pt idx="2171">
                  <c:v>146.82</c:v>
                </c:pt>
                <c:pt idx="2172">
                  <c:v>184.96</c:v>
                </c:pt>
                <c:pt idx="2173">
                  <c:v>135.83000000000001</c:v>
                </c:pt>
                <c:pt idx="2174">
                  <c:v>116.87</c:v>
                </c:pt>
                <c:pt idx="2175">
                  <c:v>181.51</c:v>
                </c:pt>
                <c:pt idx="2176">
                  <c:v>181.98</c:v>
                </c:pt>
                <c:pt idx="2177">
                  <c:v>129.15</c:v>
                </c:pt>
                <c:pt idx="2178">
                  <c:v>135.16</c:v>
                </c:pt>
                <c:pt idx="2179">
                  <c:v>134.91</c:v>
                </c:pt>
                <c:pt idx="2180">
                  <c:v>112.74</c:v>
                </c:pt>
                <c:pt idx="2181">
                  <c:v>113</c:v>
                </c:pt>
                <c:pt idx="2182">
                  <c:v>122.43</c:v>
                </c:pt>
                <c:pt idx="2183">
                  <c:v>131.07</c:v>
                </c:pt>
                <c:pt idx="2184">
                  <c:v>171.39</c:v>
                </c:pt>
                <c:pt idx="2185">
                  <c:v>133.54</c:v>
                </c:pt>
                <c:pt idx="2186">
                  <c:v>181.22</c:v>
                </c:pt>
                <c:pt idx="2187">
                  <c:v>280.73</c:v>
                </c:pt>
                <c:pt idx="2188">
                  <c:v>182.63</c:v>
                </c:pt>
                <c:pt idx="2189">
                  <c:v>161.09</c:v>
                </c:pt>
                <c:pt idx="2190">
                  <c:v>207.67</c:v>
                </c:pt>
                <c:pt idx="2191">
                  <c:v>138.21</c:v>
                </c:pt>
                <c:pt idx="2192">
                  <c:v>120.88</c:v>
                </c:pt>
                <c:pt idx="2193">
                  <c:v>144.22</c:v>
                </c:pt>
                <c:pt idx="2194">
                  <c:v>141.22999999999999</c:v>
                </c:pt>
                <c:pt idx="2195">
                  <c:v>124.19</c:v>
                </c:pt>
                <c:pt idx="2196">
                  <c:v>151.77000000000001</c:v>
                </c:pt>
                <c:pt idx="2197">
                  <c:v>124.81</c:v>
                </c:pt>
                <c:pt idx="2198">
                  <c:v>119.93</c:v>
                </c:pt>
                <c:pt idx="2199">
                  <c:v>92.221999999999994</c:v>
                </c:pt>
                <c:pt idx="2200">
                  <c:v>119.19</c:v>
                </c:pt>
                <c:pt idx="2201">
                  <c:v>105.88</c:v>
                </c:pt>
                <c:pt idx="2202">
                  <c:v>168.12</c:v>
                </c:pt>
                <c:pt idx="2203">
                  <c:v>151.94</c:v>
                </c:pt>
                <c:pt idx="2204">
                  <c:v>154.04</c:v>
                </c:pt>
                <c:pt idx="2205">
                  <c:v>182.34</c:v>
                </c:pt>
                <c:pt idx="2206">
                  <c:v>127.42</c:v>
                </c:pt>
                <c:pt idx="2207">
                  <c:v>120.67</c:v>
                </c:pt>
                <c:pt idx="2208">
                  <c:v>151.71</c:v>
                </c:pt>
                <c:pt idx="2209">
                  <c:v>136.24</c:v>
                </c:pt>
                <c:pt idx="2210">
                  <c:v>121.83</c:v>
                </c:pt>
                <c:pt idx="2211">
                  <c:v>153.65</c:v>
                </c:pt>
                <c:pt idx="2212">
                  <c:v>111.76</c:v>
                </c:pt>
                <c:pt idx="2213">
                  <c:v>129.41999999999999</c:v>
                </c:pt>
                <c:pt idx="2214">
                  <c:v>112.74</c:v>
                </c:pt>
                <c:pt idx="2215">
                  <c:v>131.47999999999999</c:v>
                </c:pt>
                <c:pt idx="2216">
                  <c:v>125.24</c:v>
                </c:pt>
                <c:pt idx="2217">
                  <c:v>123.47</c:v>
                </c:pt>
                <c:pt idx="2218">
                  <c:v>125.58</c:v>
                </c:pt>
                <c:pt idx="2219">
                  <c:v>120.48</c:v>
                </c:pt>
                <c:pt idx="2220">
                  <c:v>148.86000000000001</c:v>
                </c:pt>
                <c:pt idx="2221">
                  <c:v>166.58</c:v>
                </c:pt>
                <c:pt idx="2222">
                  <c:v>119.57</c:v>
                </c:pt>
                <c:pt idx="2223">
                  <c:v>193.82</c:v>
                </c:pt>
                <c:pt idx="2224">
                  <c:v>195.94</c:v>
                </c:pt>
                <c:pt idx="2225">
                  <c:v>146.27000000000001</c:v>
                </c:pt>
                <c:pt idx="2226">
                  <c:v>127.49</c:v>
                </c:pt>
                <c:pt idx="2227">
                  <c:v>155.94999999999999</c:v>
                </c:pt>
                <c:pt idx="2228">
                  <c:v>125.49</c:v>
                </c:pt>
                <c:pt idx="2229">
                  <c:v>133.63</c:v>
                </c:pt>
                <c:pt idx="2230">
                  <c:v>126.92</c:v>
                </c:pt>
                <c:pt idx="2231">
                  <c:v>135.27000000000001</c:v>
                </c:pt>
                <c:pt idx="2232">
                  <c:v>133.77000000000001</c:v>
                </c:pt>
                <c:pt idx="2233">
                  <c:v>139.69</c:v>
                </c:pt>
                <c:pt idx="2234">
                  <c:v>161.04</c:v>
                </c:pt>
                <c:pt idx="2235">
                  <c:v>187.5</c:v>
                </c:pt>
                <c:pt idx="2236">
                  <c:v>162.08000000000001</c:v>
                </c:pt>
                <c:pt idx="2237">
                  <c:v>126</c:v>
                </c:pt>
                <c:pt idx="2238">
                  <c:v>114.55</c:v>
                </c:pt>
                <c:pt idx="2239">
                  <c:v>152.66999999999999</c:v>
                </c:pt>
                <c:pt idx="2240">
                  <c:v>129.15</c:v>
                </c:pt>
                <c:pt idx="2241">
                  <c:v>148.38</c:v>
                </c:pt>
                <c:pt idx="2242">
                  <c:v>192.73</c:v>
                </c:pt>
                <c:pt idx="2243">
                  <c:v>200.93</c:v>
                </c:pt>
                <c:pt idx="2244">
                  <c:v>146.68</c:v>
                </c:pt>
                <c:pt idx="2245">
                  <c:v>124.32</c:v>
                </c:pt>
                <c:pt idx="2246">
                  <c:v>119.63</c:v>
                </c:pt>
                <c:pt idx="2247">
                  <c:v>171.02</c:v>
                </c:pt>
                <c:pt idx="2248">
                  <c:v>163.69</c:v>
                </c:pt>
                <c:pt idx="2249">
                  <c:v>128.94999999999999</c:v>
                </c:pt>
                <c:pt idx="2250">
                  <c:v>156.85</c:v>
                </c:pt>
                <c:pt idx="2251">
                  <c:v>148.19999999999999</c:v>
                </c:pt>
                <c:pt idx="2252">
                  <c:v>134.16999999999999</c:v>
                </c:pt>
                <c:pt idx="2253">
                  <c:v>113.89</c:v>
                </c:pt>
                <c:pt idx="2254">
                  <c:v>132.72</c:v>
                </c:pt>
                <c:pt idx="2255">
                  <c:v>168.47</c:v>
                </c:pt>
                <c:pt idx="2256">
                  <c:v>135.72999999999999</c:v>
                </c:pt>
                <c:pt idx="2257">
                  <c:v>190.5</c:v>
                </c:pt>
                <c:pt idx="2258">
                  <c:v>194</c:v>
                </c:pt>
                <c:pt idx="2259">
                  <c:v>170.63</c:v>
                </c:pt>
                <c:pt idx="2260">
                  <c:v>136.4</c:v>
                </c:pt>
                <c:pt idx="2261">
                  <c:v>111.96</c:v>
                </c:pt>
                <c:pt idx="2262">
                  <c:v>158.59</c:v>
                </c:pt>
                <c:pt idx="2263">
                  <c:v>135.94999999999999</c:v>
                </c:pt>
                <c:pt idx="2264">
                  <c:v>146.69</c:v>
                </c:pt>
                <c:pt idx="2265">
                  <c:v>129.43</c:v>
                </c:pt>
                <c:pt idx="2266">
                  <c:v>106.11</c:v>
                </c:pt>
                <c:pt idx="2267">
                  <c:v>95.67</c:v>
                </c:pt>
                <c:pt idx="2268">
                  <c:v>147.65</c:v>
                </c:pt>
                <c:pt idx="2269">
                  <c:v>112.25</c:v>
                </c:pt>
                <c:pt idx="2270">
                  <c:v>159.57</c:v>
                </c:pt>
                <c:pt idx="2271">
                  <c:v>173.32</c:v>
                </c:pt>
                <c:pt idx="2272">
                  <c:v>128.38999999999999</c:v>
                </c:pt>
                <c:pt idx="2273">
                  <c:v>139.91</c:v>
                </c:pt>
                <c:pt idx="2274">
                  <c:v>123.66</c:v>
                </c:pt>
                <c:pt idx="2275">
                  <c:v>127</c:v>
                </c:pt>
                <c:pt idx="2276">
                  <c:v>109.85</c:v>
                </c:pt>
                <c:pt idx="2277">
                  <c:v>136.31</c:v>
                </c:pt>
                <c:pt idx="2278">
                  <c:v>154.37</c:v>
                </c:pt>
                <c:pt idx="2279">
                  <c:v>125.56</c:v>
                </c:pt>
                <c:pt idx="2280">
                  <c:v>128.75</c:v>
                </c:pt>
                <c:pt idx="2281">
                  <c:v>98.697999999999993</c:v>
                </c:pt>
                <c:pt idx="2282">
                  <c:v>85.516000000000005</c:v>
                </c:pt>
                <c:pt idx="2283">
                  <c:v>94.212000000000003</c:v>
                </c:pt>
                <c:pt idx="2284">
                  <c:v>165.18</c:v>
                </c:pt>
                <c:pt idx="2285">
                  <c:v>154.74</c:v>
                </c:pt>
                <c:pt idx="2286">
                  <c:v>144.77000000000001</c:v>
                </c:pt>
                <c:pt idx="2287">
                  <c:v>100.89</c:v>
                </c:pt>
                <c:pt idx="2288">
                  <c:v>161.9</c:v>
                </c:pt>
                <c:pt idx="2289">
                  <c:v>84.215999999999994</c:v>
                </c:pt>
                <c:pt idx="2290">
                  <c:v>117.23</c:v>
                </c:pt>
                <c:pt idx="2291">
                  <c:v>125.3</c:v>
                </c:pt>
                <c:pt idx="2292">
                  <c:v>113.14</c:v>
                </c:pt>
                <c:pt idx="2293">
                  <c:v>148.66999999999999</c:v>
                </c:pt>
                <c:pt idx="2294">
                  <c:v>164.95</c:v>
                </c:pt>
                <c:pt idx="2295">
                  <c:v>118.43</c:v>
                </c:pt>
                <c:pt idx="2296">
                  <c:v>127.68</c:v>
                </c:pt>
                <c:pt idx="2297">
                  <c:v>109.96</c:v>
                </c:pt>
                <c:pt idx="2298">
                  <c:v>135.93</c:v>
                </c:pt>
                <c:pt idx="2299">
                  <c:v>173.18</c:v>
                </c:pt>
                <c:pt idx="2300">
                  <c:v>114</c:v>
                </c:pt>
                <c:pt idx="2301">
                  <c:v>161.86000000000001</c:v>
                </c:pt>
                <c:pt idx="2302">
                  <c:v>151.02000000000001</c:v>
                </c:pt>
                <c:pt idx="2303">
                  <c:v>123.53</c:v>
                </c:pt>
                <c:pt idx="2304">
                  <c:v>173.62</c:v>
                </c:pt>
                <c:pt idx="2305">
                  <c:v>160.63999999999999</c:v>
                </c:pt>
                <c:pt idx="2306">
                  <c:v>147.12</c:v>
                </c:pt>
                <c:pt idx="2307">
                  <c:v>132.07</c:v>
                </c:pt>
                <c:pt idx="2308">
                  <c:v>150.84</c:v>
                </c:pt>
                <c:pt idx="2309">
                  <c:v>102.07</c:v>
                </c:pt>
                <c:pt idx="2310">
                  <c:v>91.744</c:v>
                </c:pt>
                <c:pt idx="2311">
                  <c:v>84.370999999999995</c:v>
                </c:pt>
                <c:pt idx="2312">
                  <c:v>107.92</c:v>
                </c:pt>
                <c:pt idx="2313">
                  <c:v>76.822999999999993</c:v>
                </c:pt>
                <c:pt idx="2314">
                  <c:v>122.43</c:v>
                </c:pt>
                <c:pt idx="2315">
                  <c:v>105.56</c:v>
                </c:pt>
                <c:pt idx="2316">
                  <c:v>134.86000000000001</c:v>
                </c:pt>
                <c:pt idx="2317">
                  <c:v>101.21</c:v>
                </c:pt>
                <c:pt idx="2318">
                  <c:v>81.415000000000006</c:v>
                </c:pt>
                <c:pt idx="2319">
                  <c:v>83.153000000000006</c:v>
                </c:pt>
                <c:pt idx="2320">
                  <c:v>90.072999999999993</c:v>
                </c:pt>
                <c:pt idx="2321">
                  <c:v>95.165999999999997</c:v>
                </c:pt>
                <c:pt idx="2322">
                  <c:v>83.331000000000003</c:v>
                </c:pt>
                <c:pt idx="2323">
                  <c:v>83.191999999999993</c:v>
                </c:pt>
                <c:pt idx="2324">
                  <c:v>76.468000000000004</c:v>
                </c:pt>
                <c:pt idx="2325">
                  <c:v>135.94999999999999</c:v>
                </c:pt>
                <c:pt idx="2326">
                  <c:v>99.671000000000006</c:v>
                </c:pt>
                <c:pt idx="2327">
                  <c:v>142.82</c:v>
                </c:pt>
                <c:pt idx="2328">
                  <c:v>81.965999999999994</c:v>
                </c:pt>
                <c:pt idx="2329">
                  <c:v>88.605000000000004</c:v>
                </c:pt>
                <c:pt idx="2330">
                  <c:v>86.665999999999997</c:v>
                </c:pt>
                <c:pt idx="2331">
                  <c:v>117.18</c:v>
                </c:pt>
                <c:pt idx="2332">
                  <c:v>84.566000000000003</c:v>
                </c:pt>
                <c:pt idx="2333">
                  <c:v>68.379000000000005</c:v>
                </c:pt>
                <c:pt idx="2334">
                  <c:v>78.459000000000003</c:v>
                </c:pt>
                <c:pt idx="2335">
                  <c:v>93.51</c:v>
                </c:pt>
                <c:pt idx="2336">
                  <c:v>90.105000000000004</c:v>
                </c:pt>
                <c:pt idx="2337">
                  <c:v>154.94</c:v>
                </c:pt>
                <c:pt idx="2338">
                  <c:v>98.072999999999993</c:v>
                </c:pt>
                <c:pt idx="2339">
                  <c:v>174.79</c:v>
                </c:pt>
                <c:pt idx="2340">
                  <c:v>159.13</c:v>
                </c:pt>
                <c:pt idx="2341">
                  <c:v>187.68</c:v>
                </c:pt>
                <c:pt idx="2342">
                  <c:v>104.86</c:v>
                </c:pt>
                <c:pt idx="2343">
                  <c:v>169.1</c:v>
                </c:pt>
                <c:pt idx="2344">
                  <c:v>81.343999999999994</c:v>
                </c:pt>
                <c:pt idx="2345">
                  <c:v>98.328000000000003</c:v>
                </c:pt>
                <c:pt idx="2346">
                  <c:v>87.251000000000005</c:v>
                </c:pt>
                <c:pt idx="2347">
                  <c:v>109.72</c:v>
                </c:pt>
                <c:pt idx="2348">
                  <c:v>124.79</c:v>
                </c:pt>
                <c:pt idx="2349">
                  <c:v>112.69</c:v>
                </c:pt>
                <c:pt idx="2350">
                  <c:v>100.49</c:v>
                </c:pt>
                <c:pt idx="2351">
                  <c:v>147.32</c:v>
                </c:pt>
                <c:pt idx="2352">
                  <c:v>91.338999999999999</c:v>
                </c:pt>
                <c:pt idx="2353">
                  <c:v>98.438999999999993</c:v>
                </c:pt>
                <c:pt idx="2354">
                  <c:v>80.900000000000006</c:v>
                </c:pt>
                <c:pt idx="2355">
                  <c:v>116.83</c:v>
                </c:pt>
                <c:pt idx="2356">
                  <c:v>94.552999999999997</c:v>
                </c:pt>
                <c:pt idx="2357">
                  <c:v>111.47</c:v>
                </c:pt>
                <c:pt idx="2358">
                  <c:v>168.07</c:v>
                </c:pt>
                <c:pt idx="2359">
                  <c:v>125.12</c:v>
                </c:pt>
                <c:pt idx="2360">
                  <c:v>120.64</c:v>
                </c:pt>
                <c:pt idx="2361">
                  <c:v>98.481999999999999</c:v>
                </c:pt>
                <c:pt idx="2362">
                  <c:v>136.06</c:v>
                </c:pt>
                <c:pt idx="2363">
                  <c:v>131.33000000000001</c:v>
                </c:pt>
                <c:pt idx="2364">
                  <c:v>97.606999999999999</c:v>
                </c:pt>
                <c:pt idx="2365">
                  <c:v>126.01</c:v>
                </c:pt>
                <c:pt idx="2366">
                  <c:v>106.78</c:v>
                </c:pt>
                <c:pt idx="2367">
                  <c:v>164.89</c:v>
                </c:pt>
                <c:pt idx="2368">
                  <c:v>161.19</c:v>
                </c:pt>
                <c:pt idx="2369">
                  <c:v>145.9</c:v>
                </c:pt>
                <c:pt idx="2370">
                  <c:v>158.21</c:v>
                </c:pt>
                <c:pt idx="2371">
                  <c:v>120.51</c:v>
                </c:pt>
                <c:pt idx="2372">
                  <c:v>118.05</c:v>
                </c:pt>
                <c:pt idx="2373">
                  <c:v>98.4</c:v>
                </c:pt>
                <c:pt idx="2374">
                  <c:v>93.619</c:v>
                </c:pt>
                <c:pt idx="2375">
                  <c:v>122.9</c:v>
                </c:pt>
                <c:pt idx="2376">
                  <c:v>125.88</c:v>
                </c:pt>
                <c:pt idx="2377">
                  <c:v>100.69</c:v>
                </c:pt>
                <c:pt idx="2378">
                  <c:v>97.643000000000001</c:v>
                </c:pt>
                <c:pt idx="2379">
                  <c:v>121.05</c:v>
                </c:pt>
                <c:pt idx="2380">
                  <c:v>127.33</c:v>
                </c:pt>
                <c:pt idx="2381">
                  <c:v>132.05000000000001</c:v>
                </c:pt>
                <c:pt idx="2382">
                  <c:v>105.15</c:v>
                </c:pt>
                <c:pt idx="2383">
                  <c:v>104.71</c:v>
                </c:pt>
                <c:pt idx="2384">
                  <c:v>113.38</c:v>
                </c:pt>
                <c:pt idx="2385">
                  <c:v>83.293000000000006</c:v>
                </c:pt>
                <c:pt idx="2386">
                  <c:v>104.44</c:v>
                </c:pt>
                <c:pt idx="2387">
                  <c:v>106.39</c:v>
                </c:pt>
                <c:pt idx="2388">
                  <c:v>60.872999999999998</c:v>
                </c:pt>
                <c:pt idx="2389">
                  <c:v>121.54</c:v>
                </c:pt>
                <c:pt idx="2390">
                  <c:v>106.63</c:v>
                </c:pt>
                <c:pt idx="2391">
                  <c:v>91.412999999999997</c:v>
                </c:pt>
                <c:pt idx="2392">
                  <c:v>109.6</c:v>
                </c:pt>
                <c:pt idx="2393">
                  <c:v>131.97999999999999</c:v>
                </c:pt>
                <c:pt idx="2394">
                  <c:v>91.608999999999995</c:v>
                </c:pt>
                <c:pt idx="2395">
                  <c:v>75.787000000000006</c:v>
                </c:pt>
                <c:pt idx="2396">
                  <c:v>88.861000000000004</c:v>
                </c:pt>
                <c:pt idx="2397">
                  <c:v>104.88</c:v>
                </c:pt>
                <c:pt idx="2398">
                  <c:v>114.16</c:v>
                </c:pt>
                <c:pt idx="2399">
                  <c:v>80.221000000000004</c:v>
                </c:pt>
                <c:pt idx="2400">
                  <c:v>81.765000000000001</c:v>
                </c:pt>
                <c:pt idx="2401">
                  <c:v>150.09</c:v>
                </c:pt>
                <c:pt idx="2402">
                  <c:v>108.22</c:v>
                </c:pt>
                <c:pt idx="2403">
                  <c:v>110.11</c:v>
                </c:pt>
                <c:pt idx="2404">
                  <c:v>132.33000000000001</c:v>
                </c:pt>
                <c:pt idx="2405">
                  <c:v>73.412000000000006</c:v>
                </c:pt>
                <c:pt idx="2406">
                  <c:v>109.58</c:v>
                </c:pt>
                <c:pt idx="2407">
                  <c:v>124.72</c:v>
                </c:pt>
                <c:pt idx="2408">
                  <c:v>148.94999999999999</c:v>
                </c:pt>
                <c:pt idx="2409">
                  <c:v>95.808000000000007</c:v>
                </c:pt>
                <c:pt idx="2410">
                  <c:v>74.870999999999995</c:v>
                </c:pt>
                <c:pt idx="2411">
                  <c:v>108.18</c:v>
                </c:pt>
                <c:pt idx="2412">
                  <c:v>112.22</c:v>
                </c:pt>
                <c:pt idx="2413">
                  <c:v>115.89</c:v>
                </c:pt>
                <c:pt idx="2414">
                  <c:v>90.543000000000006</c:v>
                </c:pt>
                <c:pt idx="2415">
                  <c:v>133.56</c:v>
                </c:pt>
                <c:pt idx="2416">
                  <c:v>92.376999999999995</c:v>
                </c:pt>
                <c:pt idx="2417">
                  <c:v>130.11000000000001</c:v>
                </c:pt>
                <c:pt idx="2418">
                  <c:v>94.674999999999997</c:v>
                </c:pt>
                <c:pt idx="2419">
                  <c:v>95.447999999999993</c:v>
                </c:pt>
                <c:pt idx="2420">
                  <c:v>75.881</c:v>
                </c:pt>
                <c:pt idx="2421">
                  <c:v>97.281999999999996</c:v>
                </c:pt>
                <c:pt idx="2422">
                  <c:v>94.600999999999999</c:v>
                </c:pt>
                <c:pt idx="2423">
                  <c:v>112.26</c:v>
                </c:pt>
                <c:pt idx="2424">
                  <c:v>99.679000000000002</c:v>
                </c:pt>
                <c:pt idx="2425">
                  <c:v>89.132000000000005</c:v>
                </c:pt>
                <c:pt idx="2426">
                  <c:v>74.918000000000006</c:v>
                </c:pt>
                <c:pt idx="2427">
                  <c:v>80.683999999999997</c:v>
                </c:pt>
                <c:pt idx="2428">
                  <c:v>93.331999999999994</c:v>
                </c:pt>
                <c:pt idx="2429">
                  <c:v>105.62</c:v>
                </c:pt>
                <c:pt idx="2430">
                  <c:v>90.513999999999996</c:v>
                </c:pt>
                <c:pt idx="2431">
                  <c:v>126.67</c:v>
                </c:pt>
                <c:pt idx="2432">
                  <c:v>118.91</c:v>
                </c:pt>
                <c:pt idx="2433">
                  <c:v>73.608999999999995</c:v>
                </c:pt>
                <c:pt idx="2434">
                  <c:v>84.444000000000003</c:v>
                </c:pt>
                <c:pt idx="2435">
                  <c:v>114.67</c:v>
                </c:pt>
                <c:pt idx="2436">
                  <c:v>110.17</c:v>
                </c:pt>
                <c:pt idx="2437">
                  <c:v>104.44</c:v>
                </c:pt>
                <c:pt idx="2438">
                  <c:v>69.849999999999994</c:v>
                </c:pt>
                <c:pt idx="2439">
                  <c:v>89.563000000000002</c:v>
                </c:pt>
                <c:pt idx="2440">
                  <c:v>63.252000000000002</c:v>
                </c:pt>
                <c:pt idx="2441">
                  <c:v>100.29</c:v>
                </c:pt>
                <c:pt idx="2442">
                  <c:v>124.34</c:v>
                </c:pt>
                <c:pt idx="2443">
                  <c:v>196.23</c:v>
                </c:pt>
                <c:pt idx="2444">
                  <c:v>79.963999999999999</c:v>
                </c:pt>
                <c:pt idx="2445">
                  <c:v>70.512</c:v>
                </c:pt>
                <c:pt idx="2446">
                  <c:v>83.271000000000001</c:v>
                </c:pt>
                <c:pt idx="2447">
                  <c:v>86.914000000000001</c:v>
                </c:pt>
                <c:pt idx="2448">
                  <c:v>129.57</c:v>
                </c:pt>
                <c:pt idx="2449">
                  <c:v>98.76</c:v>
                </c:pt>
                <c:pt idx="2450">
                  <c:v>77.209000000000003</c:v>
                </c:pt>
                <c:pt idx="2451">
                  <c:v>146.94999999999999</c:v>
                </c:pt>
                <c:pt idx="2452">
                  <c:v>83.513999999999996</c:v>
                </c:pt>
                <c:pt idx="2453">
                  <c:v>102.76</c:v>
                </c:pt>
                <c:pt idx="2454">
                  <c:v>136.72999999999999</c:v>
                </c:pt>
                <c:pt idx="2455">
                  <c:v>122.05</c:v>
                </c:pt>
                <c:pt idx="2456">
                  <c:v>110.05</c:v>
                </c:pt>
                <c:pt idx="2457">
                  <c:v>135.97</c:v>
                </c:pt>
                <c:pt idx="2458">
                  <c:v>117.36</c:v>
                </c:pt>
                <c:pt idx="2459">
                  <c:v>212.94</c:v>
                </c:pt>
                <c:pt idx="2460">
                  <c:v>76.513000000000005</c:v>
                </c:pt>
                <c:pt idx="2461">
                  <c:v>73.171999999999997</c:v>
                </c:pt>
                <c:pt idx="2462">
                  <c:v>152.97999999999999</c:v>
                </c:pt>
                <c:pt idx="2463">
                  <c:v>110.99</c:v>
                </c:pt>
                <c:pt idx="2464">
                  <c:v>130.34</c:v>
                </c:pt>
                <c:pt idx="2465">
                  <c:v>105.49</c:v>
                </c:pt>
                <c:pt idx="2466">
                  <c:v>146.03</c:v>
                </c:pt>
                <c:pt idx="2467">
                  <c:v>83.897000000000006</c:v>
                </c:pt>
                <c:pt idx="2468">
                  <c:v>127.39</c:v>
                </c:pt>
                <c:pt idx="2469">
                  <c:v>88.554000000000002</c:v>
                </c:pt>
                <c:pt idx="2470">
                  <c:v>117.99</c:v>
                </c:pt>
                <c:pt idx="2471">
                  <c:v>117.27</c:v>
                </c:pt>
                <c:pt idx="2472">
                  <c:v>110.54</c:v>
                </c:pt>
                <c:pt idx="2473">
                  <c:v>81.942999999999998</c:v>
                </c:pt>
                <c:pt idx="2474">
                  <c:v>154.88999999999999</c:v>
                </c:pt>
                <c:pt idx="2475">
                  <c:v>213.15</c:v>
                </c:pt>
                <c:pt idx="2476">
                  <c:v>147.19999999999999</c:v>
                </c:pt>
                <c:pt idx="2477">
                  <c:v>118.61</c:v>
                </c:pt>
                <c:pt idx="2478">
                  <c:v>123.22</c:v>
                </c:pt>
                <c:pt idx="2479">
                  <c:v>103.9</c:v>
                </c:pt>
                <c:pt idx="2480">
                  <c:v>111.71</c:v>
                </c:pt>
                <c:pt idx="2481">
                  <c:v>159.43</c:v>
                </c:pt>
                <c:pt idx="2482">
                  <c:v>117.84</c:v>
                </c:pt>
                <c:pt idx="2483">
                  <c:v>114.43</c:v>
                </c:pt>
                <c:pt idx="2484">
                  <c:v>116.91</c:v>
                </c:pt>
                <c:pt idx="2485">
                  <c:v>134.05000000000001</c:v>
                </c:pt>
                <c:pt idx="2486">
                  <c:v>119</c:v>
                </c:pt>
                <c:pt idx="2487">
                  <c:v>121.97</c:v>
                </c:pt>
                <c:pt idx="2488">
                  <c:v>93.322999999999993</c:v>
                </c:pt>
                <c:pt idx="2489">
                  <c:v>98.733999999999995</c:v>
                </c:pt>
                <c:pt idx="2490">
                  <c:v>102.29</c:v>
                </c:pt>
                <c:pt idx="2491">
                  <c:v>111.74</c:v>
                </c:pt>
                <c:pt idx="2492">
                  <c:v>169.55</c:v>
                </c:pt>
                <c:pt idx="2493">
                  <c:v>118.49</c:v>
                </c:pt>
                <c:pt idx="2494">
                  <c:v>100.88</c:v>
                </c:pt>
                <c:pt idx="2495">
                  <c:v>105.57</c:v>
                </c:pt>
                <c:pt idx="2496">
                  <c:v>143.9</c:v>
                </c:pt>
                <c:pt idx="2497">
                  <c:v>114.03</c:v>
                </c:pt>
                <c:pt idx="2498">
                  <c:v>82.768000000000001</c:v>
                </c:pt>
                <c:pt idx="2499">
                  <c:v>139.26</c:v>
                </c:pt>
                <c:pt idx="2500">
                  <c:v>134.05000000000001</c:v>
                </c:pt>
                <c:pt idx="2501">
                  <c:v>137.33000000000001</c:v>
                </c:pt>
                <c:pt idx="2502">
                  <c:v>89.869</c:v>
                </c:pt>
                <c:pt idx="2503">
                  <c:v>106.55</c:v>
                </c:pt>
                <c:pt idx="2504">
                  <c:v>89.346000000000004</c:v>
                </c:pt>
                <c:pt idx="2505">
                  <c:v>83.558999999999997</c:v>
                </c:pt>
                <c:pt idx="2506">
                  <c:v>76.087999999999994</c:v>
                </c:pt>
                <c:pt idx="2507">
                  <c:v>126.95</c:v>
                </c:pt>
                <c:pt idx="2508">
                  <c:v>90.605999999999995</c:v>
                </c:pt>
                <c:pt idx="2509">
                  <c:v>91.460999999999999</c:v>
                </c:pt>
                <c:pt idx="2510">
                  <c:v>95.727000000000004</c:v>
                </c:pt>
                <c:pt idx="2511">
                  <c:v>78.634</c:v>
                </c:pt>
                <c:pt idx="2512">
                  <c:v>100.68</c:v>
                </c:pt>
                <c:pt idx="2513">
                  <c:v>73.265000000000001</c:v>
                </c:pt>
                <c:pt idx="2514">
                  <c:v>107.01</c:v>
                </c:pt>
                <c:pt idx="2515">
                  <c:v>83.707999999999998</c:v>
                </c:pt>
                <c:pt idx="2516">
                  <c:v>94.938000000000002</c:v>
                </c:pt>
                <c:pt idx="2517">
                  <c:v>73.757000000000005</c:v>
                </c:pt>
                <c:pt idx="2518">
                  <c:v>90.950999999999993</c:v>
                </c:pt>
                <c:pt idx="2519">
                  <c:v>82.531000000000006</c:v>
                </c:pt>
                <c:pt idx="2520">
                  <c:v>87.631</c:v>
                </c:pt>
                <c:pt idx="2521">
                  <c:v>71.971000000000004</c:v>
                </c:pt>
                <c:pt idx="2522">
                  <c:v>123.38</c:v>
                </c:pt>
                <c:pt idx="2523">
                  <c:v>83.188999999999993</c:v>
                </c:pt>
                <c:pt idx="2524">
                  <c:v>77.86</c:v>
                </c:pt>
                <c:pt idx="2525">
                  <c:v>97.888999999999996</c:v>
                </c:pt>
                <c:pt idx="2526">
                  <c:v>121.05</c:v>
                </c:pt>
                <c:pt idx="2527">
                  <c:v>101.41</c:v>
                </c:pt>
                <c:pt idx="2528">
                  <c:v>74.085999999999999</c:v>
                </c:pt>
                <c:pt idx="2529">
                  <c:v>69.819000000000003</c:v>
                </c:pt>
                <c:pt idx="2530">
                  <c:v>117.12</c:v>
                </c:pt>
                <c:pt idx="2531">
                  <c:v>71.978999999999999</c:v>
                </c:pt>
                <c:pt idx="2532">
                  <c:v>122.31</c:v>
                </c:pt>
                <c:pt idx="2533">
                  <c:v>68.781999999999996</c:v>
                </c:pt>
                <c:pt idx="2534">
                  <c:v>69.088999999999999</c:v>
                </c:pt>
                <c:pt idx="2535">
                  <c:v>61.058</c:v>
                </c:pt>
                <c:pt idx="2536">
                  <c:v>72.352000000000004</c:v>
                </c:pt>
                <c:pt idx="2537">
                  <c:v>76.34</c:v>
                </c:pt>
                <c:pt idx="2538">
                  <c:v>87.495000000000005</c:v>
                </c:pt>
                <c:pt idx="2539">
                  <c:v>113</c:v>
                </c:pt>
                <c:pt idx="2540">
                  <c:v>73.477999999999994</c:v>
                </c:pt>
                <c:pt idx="2541">
                  <c:v>79.244</c:v>
                </c:pt>
                <c:pt idx="2542">
                  <c:v>82.33</c:v>
                </c:pt>
                <c:pt idx="2543">
                  <c:v>124.42</c:v>
                </c:pt>
                <c:pt idx="2544">
                  <c:v>95.397000000000006</c:v>
                </c:pt>
                <c:pt idx="2545">
                  <c:v>72.228999999999999</c:v>
                </c:pt>
                <c:pt idx="2546">
                  <c:v>70.997</c:v>
                </c:pt>
                <c:pt idx="2547">
                  <c:v>95.486000000000004</c:v>
                </c:pt>
                <c:pt idx="2548">
                  <c:v>180.5</c:v>
                </c:pt>
                <c:pt idx="2549">
                  <c:v>112.1</c:v>
                </c:pt>
                <c:pt idx="2550">
                  <c:v>101.12</c:v>
                </c:pt>
                <c:pt idx="2551">
                  <c:v>121.02</c:v>
                </c:pt>
                <c:pt idx="2552">
                  <c:v>79.656000000000006</c:v>
                </c:pt>
                <c:pt idx="2553">
                  <c:v>94.227999999999994</c:v>
                </c:pt>
                <c:pt idx="2554">
                  <c:v>104.44</c:v>
                </c:pt>
                <c:pt idx="2555">
                  <c:v>119.05</c:v>
                </c:pt>
                <c:pt idx="2556">
                  <c:v>132.38999999999999</c:v>
                </c:pt>
                <c:pt idx="2557">
                  <c:v>69.42</c:v>
                </c:pt>
                <c:pt idx="2558">
                  <c:v>113.84</c:v>
                </c:pt>
                <c:pt idx="2559">
                  <c:v>104.86</c:v>
                </c:pt>
                <c:pt idx="2560">
                  <c:v>107.43</c:v>
                </c:pt>
                <c:pt idx="2561">
                  <c:v>74.02</c:v>
                </c:pt>
                <c:pt idx="2562">
                  <c:v>67.992999999999995</c:v>
                </c:pt>
                <c:pt idx="2563">
                  <c:v>92.352999999999994</c:v>
                </c:pt>
                <c:pt idx="2564">
                  <c:v>92.007999999999996</c:v>
                </c:pt>
                <c:pt idx="2565">
                  <c:v>92.376000000000005</c:v>
                </c:pt>
                <c:pt idx="2566">
                  <c:v>170.62</c:v>
                </c:pt>
                <c:pt idx="2567">
                  <c:v>109.7</c:v>
                </c:pt>
                <c:pt idx="2568">
                  <c:v>91.427999999999997</c:v>
                </c:pt>
                <c:pt idx="2569">
                  <c:v>114.18</c:v>
                </c:pt>
                <c:pt idx="2570">
                  <c:v>84.344999999999999</c:v>
                </c:pt>
                <c:pt idx="2571">
                  <c:v>95.680999999999997</c:v>
                </c:pt>
                <c:pt idx="2572">
                  <c:v>71.933999999999997</c:v>
                </c:pt>
                <c:pt idx="2573">
                  <c:v>102.15</c:v>
                </c:pt>
                <c:pt idx="2574">
                  <c:v>74.531000000000006</c:v>
                </c:pt>
                <c:pt idx="2575">
                  <c:v>88.528000000000006</c:v>
                </c:pt>
                <c:pt idx="2576">
                  <c:v>95.63</c:v>
                </c:pt>
                <c:pt idx="2577">
                  <c:v>106.06</c:v>
                </c:pt>
                <c:pt idx="2578">
                  <c:v>87.994</c:v>
                </c:pt>
                <c:pt idx="2579">
                  <c:v>69.695999999999998</c:v>
                </c:pt>
                <c:pt idx="2580">
                  <c:v>91.781000000000006</c:v>
                </c:pt>
                <c:pt idx="2581">
                  <c:v>90.988</c:v>
                </c:pt>
                <c:pt idx="2582">
                  <c:v>97.122</c:v>
                </c:pt>
                <c:pt idx="2583">
                  <c:v>96.960999999999999</c:v>
                </c:pt>
                <c:pt idx="2584">
                  <c:v>128.51</c:v>
                </c:pt>
                <c:pt idx="2585">
                  <c:v>82.962000000000003</c:v>
                </c:pt>
                <c:pt idx="2586">
                  <c:v>72.206000000000003</c:v>
                </c:pt>
                <c:pt idx="2587">
                  <c:v>84.831999999999994</c:v>
                </c:pt>
                <c:pt idx="2588">
                  <c:v>77.876999999999995</c:v>
                </c:pt>
                <c:pt idx="2589">
                  <c:v>96.064999999999998</c:v>
                </c:pt>
                <c:pt idx="2590">
                  <c:v>100.35</c:v>
                </c:pt>
                <c:pt idx="2591">
                  <c:v>83.2</c:v>
                </c:pt>
                <c:pt idx="2592">
                  <c:v>87.804000000000002</c:v>
                </c:pt>
                <c:pt idx="2593">
                  <c:v>74.435000000000002</c:v>
                </c:pt>
                <c:pt idx="2594">
                  <c:v>86.483000000000004</c:v>
                </c:pt>
                <c:pt idx="2595">
                  <c:v>109.38</c:v>
                </c:pt>
                <c:pt idx="2596">
                  <c:v>81.412000000000006</c:v>
                </c:pt>
                <c:pt idx="2597">
                  <c:v>104.15</c:v>
                </c:pt>
                <c:pt idx="2598">
                  <c:v>135.11000000000001</c:v>
                </c:pt>
                <c:pt idx="2599">
                  <c:v>95.97</c:v>
                </c:pt>
                <c:pt idx="2600">
                  <c:v>90.290999999999997</c:v>
                </c:pt>
                <c:pt idx="2601">
                  <c:v>73.471999999999994</c:v>
                </c:pt>
                <c:pt idx="2602">
                  <c:v>89.204999999999998</c:v>
                </c:pt>
                <c:pt idx="2603">
                  <c:v>117.7</c:v>
                </c:pt>
                <c:pt idx="2604">
                  <c:v>80.983000000000004</c:v>
                </c:pt>
                <c:pt idx="2605">
                  <c:v>75.188000000000002</c:v>
                </c:pt>
                <c:pt idx="2606">
                  <c:v>125.95</c:v>
                </c:pt>
                <c:pt idx="2607">
                  <c:v>137.88</c:v>
                </c:pt>
                <c:pt idx="2608">
                  <c:v>115.92</c:v>
                </c:pt>
                <c:pt idx="2609">
                  <c:v>84.299000000000007</c:v>
                </c:pt>
                <c:pt idx="2610">
                  <c:v>71.346000000000004</c:v>
                </c:pt>
                <c:pt idx="2611">
                  <c:v>115.02</c:v>
                </c:pt>
                <c:pt idx="2612">
                  <c:v>80.034999999999997</c:v>
                </c:pt>
                <c:pt idx="2613">
                  <c:v>77.963999999999999</c:v>
                </c:pt>
                <c:pt idx="2614">
                  <c:v>106.37</c:v>
                </c:pt>
                <c:pt idx="2615">
                  <c:v>104.21</c:v>
                </c:pt>
                <c:pt idx="2616">
                  <c:v>80.352999999999994</c:v>
                </c:pt>
                <c:pt idx="2617">
                  <c:v>135.77000000000001</c:v>
                </c:pt>
                <c:pt idx="2618">
                  <c:v>80.141999999999996</c:v>
                </c:pt>
                <c:pt idx="2619">
                  <c:v>165.15</c:v>
                </c:pt>
                <c:pt idx="2620">
                  <c:v>78.724000000000004</c:v>
                </c:pt>
                <c:pt idx="2621">
                  <c:v>78.165000000000006</c:v>
                </c:pt>
                <c:pt idx="2622">
                  <c:v>63.485999999999997</c:v>
                </c:pt>
                <c:pt idx="2623">
                  <c:v>85.572999999999993</c:v>
                </c:pt>
                <c:pt idx="2624">
                  <c:v>69.83</c:v>
                </c:pt>
                <c:pt idx="2625">
                  <c:v>90.116</c:v>
                </c:pt>
                <c:pt idx="2626">
                  <c:v>64.912999999999997</c:v>
                </c:pt>
                <c:pt idx="2627">
                  <c:v>56.597000000000001</c:v>
                </c:pt>
                <c:pt idx="2628">
                  <c:v>84.123000000000005</c:v>
                </c:pt>
                <c:pt idx="2629">
                  <c:v>62.734999999999999</c:v>
                </c:pt>
                <c:pt idx="2630">
                  <c:v>77.388999999999996</c:v>
                </c:pt>
                <c:pt idx="2631">
                  <c:v>93.956000000000003</c:v>
                </c:pt>
                <c:pt idx="2632">
                  <c:v>84.674999999999997</c:v>
                </c:pt>
                <c:pt idx="2633">
                  <c:v>76.034999999999997</c:v>
                </c:pt>
                <c:pt idx="2634">
                  <c:v>57.250999999999998</c:v>
                </c:pt>
                <c:pt idx="2635">
                  <c:v>69.635999999999996</c:v>
                </c:pt>
                <c:pt idx="2636">
                  <c:v>78.869</c:v>
                </c:pt>
                <c:pt idx="2637">
                  <c:v>103.26</c:v>
                </c:pt>
                <c:pt idx="2638">
                  <c:v>62.601999999999997</c:v>
                </c:pt>
                <c:pt idx="2639">
                  <c:v>70.668999999999997</c:v>
                </c:pt>
                <c:pt idx="2640">
                  <c:v>58.798999999999999</c:v>
                </c:pt>
                <c:pt idx="2641">
                  <c:v>66.372</c:v>
                </c:pt>
                <c:pt idx="2642">
                  <c:v>56.119</c:v>
                </c:pt>
                <c:pt idx="2643">
                  <c:v>59.228999999999999</c:v>
                </c:pt>
                <c:pt idx="2644">
                  <c:v>52.356999999999999</c:v>
                </c:pt>
                <c:pt idx="2645">
                  <c:v>61.988</c:v>
                </c:pt>
                <c:pt idx="2646">
                  <c:v>57.070999999999998</c:v>
                </c:pt>
                <c:pt idx="2647">
                  <c:v>57.558999999999997</c:v>
                </c:pt>
                <c:pt idx="2648">
                  <c:v>64.087000000000003</c:v>
                </c:pt>
                <c:pt idx="2649">
                  <c:v>69.731999999999999</c:v>
                </c:pt>
                <c:pt idx="2650">
                  <c:v>100.34</c:v>
                </c:pt>
                <c:pt idx="2651">
                  <c:v>89.864000000000004</c:v>
                </c:pt>
                <c:pt idx="2652">
                  <c:v>68.700999999999993</c:v>
                </c:pt>
                <c:pt idx="2653">
                  <c:v>70.989000000000004</c:v>
                </c:pt>
                <c:pt idx="2654">
                  <c:v>94.394999999999996</c:v>
                </c:pt>
                <c:pt idx="2655">
                  <c:v>73.099000000000004</c:v>
                </c:pt>
                <c:pt idx="2656">
                  <c:v>64.417000000000002</c:v>
                </c:pt>
                <c:pt idx="2657">
                  <c:v>74.63</c:v>
                </c:pt>
                <c:pt idx="2658">
                  <c:v>68.012</c:v>
                </c:pt>
                <c:pt idx="2659">
                  <c:v>68.100999999999999</c:v>
                </c:pt>
                <c:pt idx="2660">
                  <c:v>61.140999999999998</c:v>
                </c:pt>
                <c:pt idx="2661">
                  <c:v>76.569999999999993</c:v>
                </c:pt>
                <c:pt idx="2662">
                  <c:v>145.9</c:v>
                </c:pt>
                <c:pt idx="2663">
                  <c:v>87.408000000000001</c:v>
                </c:pt>
                <c:pt idx="2664">
                  <c:v>60.451999999999998</c:v>
                </c:pt>
                <c:pt idx="2665">
                  <c:v>67.129000000000005</c:v>
                </c:pt>
                <c:pt idx="2666">
                  <c:v>65.974000000000004</c:v>
                </c:pt>
                <c:pt idx="2667">
                  <c:v>80.099000000000004</c:v>
                </c:pt>
                <c:pt idx="2668">
                  <c:v>70.635000000000005</c:v>
                </c:pt>
                <c:pt idx="2669">
                  <c:v>61.35</c:v>
                </c:pt>
                <c:pt idx="2670">
                  <c:v>69.650000000000006</c:v>
                </c:pt>
                <c:pt idx="2671">
                  <c:v>98.385000000000005</c:v>
                </c:pt>
                <c:pt idx="2672">
                  <c:v>94.265000000000001</c:v>
                </c:pt>
                <c:pt idx="2673">
                  <c:v>96.125</c:v>
                </c:pt>
                <c:pt idx="2674">
                  <c:v>71.501000000000005</c:v>
                </c:pt>
                <c:pt idx="2675">
                  <c:v>150.66</c:v>
                </c:pt>
                <c:pt idx="2676">
                  <c:v>100.28</c:v>
                </c:pt>
                <c:pt idx="2677">
                  <c:v>87.486000000000004</c:v>
                </c:pt>
                <c:pt idx="2678">
                  <c:v>65.445999999999998</c:v>
                </c:pt>
                <c:pt idx="2679">
                  <c:v>73.247</c:v>
                </c:pt>
                <c:pt idx="2680">
                  <c:v>106.14</c:v>
                </c:pt>
                <c:pt idx="2681">
                  <c:v>113.47</c:v>
                </c:pt>
                <c:pt idx="2682">
                  <c:v>71.763999999999996</c:v>
                </c:pt>
                <c:pt idx="2683">
                  <c:v>109.55</c:v>
                </c:pt>
                <c:pt idx="2684">
                  <c:v>73.796000000000006</c:v>
                </c:pt>
                <c:pt idx="2685">
                  <c:v>138.33000000000001</c:v>
                </c:pt>
                <c:pt idx="2686">
                  <c:v>78.980999999999995</c:v>
                </c:pt>
                <c:pt idx="2687">
                  <c:v>100.42</c:v>
                </c:pt>
                <c:pt idx="2688">
                  <c:v>97.606999999999999</c:v>
                </c:pt>
                <c:pt idx="2689">
                  <c:v>83.822999999999993</c:v>
                </c:pt>
                <c:pt idx="2690">
                  <c:v>95.843000000000004</c:v>
                </c:pt>
                <c:pt idx="2691">
                  <c:v>98.165999999999997</c:v>
                </c:pt>
                <c:pt idx="2692">
                  <c:v>72.534999999999997</c:v>
                </c:pt>
                <c:pt idx="2693">
                  <c:v>78.995999999999995</c:v>
                </c:pt>
                <c:pt idx="2694">
                  <c:v>78.066000000000003</c:v>
                </c:pt>
                <c:pt idx="2695">
                  <c:v>57.314999999999998</c:v>
                </c:pt>
                <c:pt idx="2696">
                  <c:v>87.078000000000003</c:v>
                </c:pt>
                <c:pt idx="2697">
                  <c:v>55.222000000000001</c:v>
                </c:pt>
                <c:pt idx="2698">
                  <c:v>127.79</c:v>
                </c:pt>
                <c:pt idx="2699">
                  <c:v>110.16</c:v>
                </c:pt>
                <c:pt idx="2700">
                  <c:v>78.486000000000004</c:v>
                </c:pt>
                <c:pt idx="2701">
                  <c:v>85.051000000000002</c:v>
                </c:pt>
                <c:pt idx="2702">
                  <c:v>75.933000000000007</c:v>
                </c:pt>
                <c:pt idx="2703">
                  <c:v>82.905000000000001</c:v>
                </c:pt>
                <c:pt idx="2704">
                  <c:v>74.186999999999998</c:v>
                </c:pt>
                <c:pt idx="2705">
                  <c:v>70.277000000000001</c:v>
                </c:pt>
                <c:pt idx="2706">
                  <c:v>94.007000000000005</c:v>
                </c:pt>
                <c:pt idx="2707">
                  <c:v>64.58</c:v>
                </c:pt>
                <c:pt idx="2708">
                  <c:v>51.552999999999997</c:v>
                </c:pt>
                <c:pt idx="2709">
                  <c:v>70.590999999999994</c:v>
                </c:pt>
                <c:pt idx="2710">
                  <c:v>104.36</c:v>
                </c:pt>
                <c:pt idx="2711">
                  <c:v>88.88</c:v>
                </c:pt>
                <c:pt idx="2712">
                  <c:v>102.44</c:v>
                </c:pt>
                <c:pt idx="2713">
                  <c:v>80.521000000000001</c:v>
                </c:pt>
                <c:pt idx="2714">
                  <c:v>73.822000000000003</c:v>
                </c:pt>
                <c:pt idx="2715">
                  <c:v>96.564999999999998</c:v>
                </c:pt>
                <c:pt idx="2716">
                  <c:v>65.88</c:v>
                </c:pt>
                <c:pt idx="2717">
                  <c:v>78.287000000000006</c:v>
                </c:pt>
                <c:pt idx="2718">
                  <c:v>65.495999999999995</c:v>
                </c:pt>
                <c:pt idx="2719">
                  <c:v>65.747</c:v>
                </c:pt>
                <c:pt idx="2720">
                  <c:v>57.591999999999999</c:v>
                </c:pt>
                <c:pt idx="2721">
                  <c:v>75.103999999999999</c:v>
                </c:pt>
                <c:pt idx="2722">
                  <c:v>50.2</c:v>
                </c:pt>
                <c:pt idx="2723">
                  <c:v>58.527000000000001</c:v>
                </c:pt>
                <c:pt idx="2724">
                  <c:v>78.713999999999999</c:v>
                </c:pt>
                <c:pt idx="2725">
                  <c:v>63.828000000000003</c:v>
                </c:pt>
                <c:pt idx="2726">
                  <c:v>61.62</c:v>
                </c:pt>
                <c:pt idx="2727">
                  <c:v>47.808</c:v>
                </c:pt>
                <c:pt idx="2728">
                  <c:v>46.447000000000003</c:v>
                </c:pt>
                <c:pt idx="2729">
                  <c:v>50.128999999999998</c:v>
                </c:pt>
                <c:pt idx="2730">
                  <c:v>86.293999999999997</c:v>
                </c:pt>
                <c:pt idx="2731">
                  <c:v>64.945999999999998</c:v>
                </c:pt>
                <c:pt idx="2732">
                  <c:v>60.167999999999999</c:v>
                </c:pt>
                <c:pt idx="2733">
                  <c:v>66.984999999999999</c:v>
                </c:pt>
                <c:pt idx="2734">
                  <c:v>46.058999999999997</c:v>
                </c:pt>
                <c:pt idx="2735">
                  <c:v>56.683999999999997</c:v>
                </c:pt>
                <c:pt idx="2736">
                  <c:v>70.483999999999995</c:v>
                </c:pt>
                <c:pt idx="2737">
                  <c:v>65.39</c:v>
                </c:pt>
                <c:pt idx="2738">
                  <c:v>64.058999999999997</c:v>
                </c:pt>
                <c:pt idx="2739">
                  <c:v>41.314</c:v>
                </c:pt>
                <c:pt idx="2740">
                  <c:v>71.504000000000005</c:v>
                </c:pt>
                <c:pt idx="2741">
                  <c:v>99.748000000000005</c:v>
                </c:pt>
                <c:pt idx="2742">
                  <c:v>114.62</c:v>
                </c:pt>
                <c:pt idx="2743">
                  <c:v>59.749000000000002</c:v>
                </c:pt>
                <c:pt idx="2744">
                  <c:v>101.92</c:v>
                </c:pt>
                <c:pt idx="2745">
                  <c:v>56.051000000000002</c:v>
                </c:pt>
                <c:pt idx="2746">
                  <c:v>68.191000000000003</c:v>
                </c:pt>
                <c:pt idx="2747">
                  <c:v>67.084000000000003</c:v>
                </c:pt>
                <c:pt idx="2748">
                  <c:v>46.225999999999999</c:v>
                </c:pt>
                <c:pt idx="2749">
                  <c:v>54.5</c:v>
                </c:pt>
                <c:pt idx="2750">
                  <c:v>62.264000000000003</c:v>
                </c:pt>
                <c:pt idx="2751">
                  <c:v>60.953000000000003</c:v>
                </c:pt>
                <c:pt idx="2752">
                  <c:v>66.256</c:v>
                </c:pt>
                <c:pt idx="2753">
                  <c:v>47.106000000000002</c:v>
                </c:pt>
                <c:pt idx="2754">
                  <c:v>44.045999999999999</c:v>
                </c:pt>
                <c:pt idx="2755">
                  <c:v>44.206000000000003</c:v>
                </c:pt>
                <c:pt idx="2756">
                  <c:v>48.67</c:v>
                </c:pt>
                <c:pt idx="2757">
                  <c:v>50.396999999999998</c:v>
                </c:pt>
                <c:pt idx="2758">
                  <c:v>49.600999999999999</c:v>
                </c:pt>
                <c:pt idx="2759">
                  <c:v>56.466000000000001</c:v>
                </c:pt>
                <c:pt idx="2760">
                  <c:v>46.290999999999997</c:v>
                </c:pt>
                <c:pt idx="2761">
                  <c:v>65.899000000000001</c:v>
                </c:pt>
                <c:pt idx="2762">
                  <c:v>67.960999999999999</c:v>
                </c:pt>
                <c:pt idx="2763">
                  <c:v>75.622</c:v>
                </c:pt>
                <c:pt idx="2764">
                  <c:v>55.81</c:v>
                </c:pt>
                <c:pt idx="2765">
                  <c:v>68.536000000000001</c:v>
                </c:pt>
                <c:pt idx="2766">
                  <c:v>70.667000000000002</c:v>
                </c:pt>
                <c:pt idx="2767">
                  <c:v>67.575999999999993</c:v>
                </c:pt>
                <c:pt idx="2768">
                  <c:v>79.373999999999995</c:v>
                </c:pt>
                <c:pt idx="2769">
                  <c:v>103.48</c:v>
                </c:pt>
                <c:pt idx="2770">
                  <c:v>115.91</c:v>
                </c:pt>
                <c:pt idx="2771">
                  <c:v>79.167000000000002</c:v>
                </c:pt>
                <c:pt idx="2772">
                  <c:v>73.257999999999996</c:v>
                </c:pt>
                <c:pt idx="2773">
                  <c:v>80.234999999999999</c:v>
                </c:pt>
                <c:pt idx="2774">
                  <c:v>67.578000000000003</c:v>
                </c:pt>
                <c:pt idx="2775">
                  <c:v>75.638999999999996</c:v>
                </c:pt>
                <c:pt idx="2776">
                  <c:v>92.872</c:v>
                </c:pt>
                <c:pt idx="2777">
                  <c:v>73.307000000000002</c:v>
                </c:pt>
                <c:pt idx="2778">
                  <c:v>85.744</c:v>
                </c:pt>
                <c:pt idx="2779">
                  <c:v>89.064999999999998</c:v>
                </c:pt>
                <c:pt idx="2780">
                  <c:v>84.153000000000006</c:v>
                </c:pt>
                <c:pt idx="2781">
                  <c:v>58.113999999999997</c:v>
                </c:pt>
                <c:pt idx="2782">
                  <c:v>84.052000000000007</c:v>
                </c:pt>
                <c:pt idx="2783">
                  <c:v>84.105000000000004</c:v>
                </c:pt>
                <c:pt idx="2784">
                  <c:v>75.891000000000005</c:v>
                </c:pt>
                <c:pt idx="2785">
                  <c:v>66.162000000000006</c:v>
                </c:pt>
                <c:pt idx="2786">
                  <c:v>61.963000000000001</c:v>
                </c:pt>
                <c:pt idx="2787">
                  <c:v>73.203999999999994</c:v>
                </c:pt>
                <c:pt idx="2788">
                  <c:v>125.47</c:v>
                </c:pt>
                <c:pt idx="2789">
                  <c:v>67.792000000000002</c:v>
                </c:pt>
                <c:pt idx="2790">
                  <c:v>86.346000000000004</c:v>
                </c:pt>
                <c:pt idx="2791">
                  <c:v>86.328000000000003</c:v>
                </c:pt>
                <c:pt idx="2792">
                  <c:v>98.442999999999998</c:v>
                </c:pt>
                <c:pt idx="2793">
                  <c:v>100.32</c:v>
                </c:pt>
                <c:pt idx="2794">
                  <c:v>96.37</c:v>
                </c:pt>
                <c:pt idx="2795">
                  <c:v>90.540999999999997</c:v>
                </c:pt>
                <c:pt idx="2796">
                  <c:v>61.238</c:v>
                </c:pt>
                <c:pt idx="2797">
                  <c:v>60.418999999999997</c:v>
                </c:pt>
                <c:pt idx="2798">
                  <c:v>80.421000000000006</c:v>
                </c:pt>
                <c:pt idx="2799">
                  <c:v>86.637</c:v>
                </c:pt>
                <c:pt idx="2800">
                  <c:v>93.739000000000004</c:v>
                </c:pt>
                <c:pt idx="2801">
                  <c:v>76.491</c:v>
                </c:pt>
                <c:pt idx="2802">
                  <c:v>68.549000000000007</c:v>
                </c:pt>
                <c:pt idx="2803">
                  <c:v>73.05</c:v>
                </c:pt>
                <c:pt idx="2804">
                  <c:v>78.453000000000003</c:v>
                </c:pt>
                <c:pt idx="2805">
                  <c:v>144.36000000000001</c:v>
                </c:pt>
                <c:pt idx="2806">
                  <c:v>95.656000000000006</c:v>
                </c:pt>
                <c:pt idx="2807">
                  <c:v>71.557000000000002</c:v>
                </c:pt>
                <c:pt idx="2808">
                  <c:v>71.537999999999997</c:v>
                </c:pt>
                <c:pt idx="2809">
                  <c:v>95.299000000000007</c:v>
                </c:pt>
                <c:pt idx="2810">
                  <c:v>73.709999999999994</c:v>
                </c:pt>
                <c:pt idx="2811">
                  <c:v>67.349999999999994</c:v>
                </c:pt>
                <c:pt idx="2812">
                  <c:v>85.626000000000005</c:v>
                </c:pt>
                <c:pt idx="2813">
                  <c:v>119.81</c:v>
                </c:pt>
                <c:pt idx="2814">
                  <c:v>85.649000000000001</c:v>
                </c:pt>
                <c:pt idx="2815">
                  <c:v>87.563999999999993</c:v>
                </c:pt>
                <c:pt idx="2816">
                  <c:v>131.51</c:v>
                </c:pt>
                <c:pt idx="2817">
                  <c:v>76.563000000000002</c:v>
                </c:pt>
                <c:pt idx="2818">
                  <c:v>108.69</c:v>
                </c:pt>
                <c:pt idx="2819">
                  <c:v>61.993000000000002</c:v>
                </c:pt>
                <c:pt idx="2820">
                  <c:v>126.78</c:v>
                </c:pt>
                <c:pt idx="2821">
                  <c:v>61.369</c:v>
                </c:pt>
                <c:pt idx="2822">
                  <c:v>59.326999999999998</c:v>
                </c:pt>
                <c:pt idx="2823">
                  <c:v>92.203000000000003</c:v>
                </c:pt>
                <c:pt idx="2824">
                  <c:v>102.03</c:v>
                </c:pt>
                <c:pt idx="2825">
                  <c:v>59.728999999999999</c:v>
                </c:pt>
                <c:pt idx="2826">
                  <c:v>59.615000000000002</c:v>
                </c:pt>
                <c:pt idx="2827">
                  <c:v>56.646000000000001</c:v>
                </c:pt>
                <c:pt idx="2828">
                  <c:v>61.987000000000002</c:v>
                </c:pt>
                <c:pt idx="2829">
                  <c:v>52.444000000000003</c:v>
                </c:pt>
                <c:pt idx="2830">
                  <c:v>62.823</c:v>
                </c:pt>
                <c:pt idx="2831">
                  <c:v>112.23</c:v>
                </c:pt>
                <c:pt idx="2832">
                  <c:v>73.733000000000004</c:v>
                </c:pt>
                <c:pt idx="2833">
                  <c:v>66.903000000000006</c:v>
                </c:pt>
                <c:pt idx="2834">
                  <c:v>57.576999999999998</c:v>
                </c:pt>
                <c:pt idx="2835">
                  <c:v>49.055999999999997</c:v>
                </c:pt>
                <c:pt idx="2836">
                  <c:v>51.784999999999997</c:v>
                </c:pt>
                <c:pt idx="2837">
                  <c:v>46.164999999999999</c:v>
                </c:pt>
                <c:pt idx="2838">
                  <c:v>65.814999999999998</c:v>
                </c:pt>
                <c:pt idx="2839">
                  <c:v>88.137</c:v>
                </c:pt>
                <c:pt idx="2840">
                  <c:v>54.548999999999999</c:v>
                </c:pt>
                <c:pt idx="2841">
                  <c:v>113.94</c:v>
                </c:pt>
                <c:pt idx="2842">
                  <c:v>51.454000000000001</c:v>
                </c:pt>
                <c:pt idx="2843">
                  <c:v>45.92</c:v>
                </c:pt>
                <c:pt idx="2844">
                  <c:v>55.097999999999999</c:v>
                </c:pt>
                <c:pt idx="2845">
                  <c:v>58.447000000000003</c:v>
                </c:pt>
                <c:pt idx="2846">
                  <c:v>74.159000000000006</c:v>
                </c:pt>
                <c:pt idx="2847">
                  <c:v>64.156999999999996</c:v>
                </c:pt>
                <c:pt idx="2848">
                  <c:v>63.939</c:v>
                </c:pt>
                <c:pt idx="2849">
                  <c:v>55.734999999999999</c:v>
                </c:pt>
                <c:pt idx="2850">
                  <c:v>60.235999999999997</c:v>
                </c:pt>
                <c:pt idx="2851">
                  <c:v>57.444000000000003</c:v>
                </c:pt>
                <c:pt idx="2852">
                  <c:v>64.617999999999995</c:v>
                </c:pt>
                <c:pt idx="2853">
                  <c:v>51.171999999999997</c:v>
                </c:pt>
                <c:pt idx="2854">
                  <c:v>61.332000000000001</c:v>
                </c:pt>
                <c:pt idx="2855">
                  <c:v>66.27</c:v>
                </c:pt>
                <c:pt idx="2856">
                  <c:v>60.795999999999999</c:v>
                </c:pt>
                <c:pt idx="2857">
                  <c:v>47.715000000000003</c:v>
                </c:pt>
                <c:pt idx="2858">
                  <c:v>81.885999999999996</c:v>
                </c:pt>
                <c:pt idx="2859">
                  <c:v>60.085000000000001</c:v>
                </c:pt>
                <c:pt idx="2860">
                  <c:v>73.638999999999996</c:v>
                </c:pt>
                <c:pt idx="2861">
                  <c:v>86.596000000000004</c:v>
                </c:pt>
                <c:pt idx="2862">
                  <c:v>63.162999999999997</c:v>
                </c:pt>
                <c:pt idx="2863">
                  <c:v>49.792999999999999</c:v>
                </c:pt>
                <c:pt idx="2864">
                  <c:v>47.725000000000001</c:v>
                </c:pt>
                <c:pt idx="2865">
                  <c:v>63.133000000000003</c:v>
                </c:pt>
                <c:pt idx="2866">
                  <c:v>57.817999999999998</c:v>
                </c:pt>
                <c:pt idx="2867">
                  <c:v>102.47</c:v>
                </c:pt>
                <c:pt idx="2868">
                  <c:v>102</c:v>
                </c:pt>
                <c:pt idx="2869">
                  <c:v>75.046000000000006</c:v>
                </c:pt>
                <c:pt idx="2870">
                  <c:v>63.686999999999998</c:v>
                </c:pt>
                <c:pt idx="2871">
                  <c:v>45.23</c:v>
                </c:pt>
                <c:pt idx="2872">
                  <c:v>84.995000000000005</c:v>
                </c:pt>
                <c:pt idx="2873">
                  <c:v>43.037999999999997</c:v>
                </c:pt>
                <c:pt idx="2874">
                  <c:v>56.206000000000003</c:v>
                </c:pt>
                <c:pt idx="2875">
                  <c:v>52.219000000000001</c:v>
                </c:pt>
                <c:pt idx="2876">
                  <c:v>74.197999999999993</c:v>
                </c:pt>
                <c:pt idx="2877">
                  <c:v>66.093000000000004</c:v>
                </c:pt>
                <c:pt idx="2878">
                  <c:v>47.987000000000002</c:v>
                </c:pt>
                <c:pt idx="2879">
                  <c:v>96.710999999999999</c:v>
                </c:pt>
                <c:pt idx="2880">
                  <c:v>60.067999999999998</c:v>
                </c:pt>
                <c:pt idx="2881">
                  <c:v>61.113</c:v>
                </c:pt>
                <c:pt idx="2882">
                  <c:v>81.778000000000006</c:v>
                </c:pt>
                <c:pt idx="2883">
                  <c:v>53.889000000000003</c:v>
                </c:pt>
                <c:pt idx="2884">
                  <c:v>101.63</c:v>
                </c:pt>
                <c:pt idx="2885">
                  <c:v>90.087999999999994</c:v>
                </c:pt>
                <c:pt idx="2886">
                  <c:v>101.4</c:v>
                </c:pt>
                <c:pt idx="2887">
                  <c:v>66.233000000000004</c:v>
                </c:pt>
                <c:pt idx="2888">
                  <c:v>64.021000000000001</c:v>
                </c:pt>
                <c:pt idx="2889">
                  <c:v>46.796999999999997</c:v>
                </c:pt>
                <c:pt idx="2890">
                  <c:v>92.641999999999996</c:v>
                </c:pt>
                <c:pt idx="2891">
                  <c:v>75.159000000000006</c:v>
                </c:pt>
                <c:pt idx="2892">
                  <c:v>88.911000000000001</c:v>
                </c:pt>
                <c:pt idx="2893">
                  <c:v>76.451999999999998</c:v>
                </c:pt>
                <c:pt idx="2894">
                  <c:v>91.822000000000003</c:v>
                </c:pt>
                <c:pt idx="2895">
                  <c:v>77.379000000000005</c:v>
                </c:pt>
                <c:pt idx="2896">
                  <c:v>81.739999999999995</c:v>
                </c:pt>
                <c:pt idx="2897">
                  <c:v>91.242999999999995</c:v>
                </c:pt>
                <c:pt idx="2898">
                  <c:v>88.977000000000004</c:v>
                </c:pt>
                <c:pt idx="2899">
                  <c:v>92.212000000000003</c:v>
                </c:pt>
                <c:pt idx="2900">
                  <c:v>78.909000000000006</c:v>
                </c:pt>
                <c:pt idx="2901">
                  <c:v>89.581999999999994</c:v>
                </c:pt>
                <c:pt idx="2902">
                  <c:v>81.11</c:v>
                </c:pt>
                <c:pt idx="2903">
                  <c:v>94.191999999999993</c:v>
                </c:pt>
                <c:pt idx="2904">
                  <c:v>51.811999999999998</c:v>
                </c:pt>
                <c:pt idx="2905">
                  <c:v>65.409000000000006</c:v>
                </c:pt>
                <c:pt idx="2906">
                  <c:v>110.53</c:v>
                </c:pt>
                <c:pt idx="2907">
                  <c:v>76.918999999999997</c:v>
                </c:pt>
                <c:pt idx="2908">
                  <c:v>60.344999999999999</c:v>
                </c:pt>
                <c:pt idx="2909">
                  <c:v>79.655000000000001</c:v>
                </c:pt>
                <c:pt idx="2910">
                  <c:v>82.248999999999995</c:v>
                </c:pt>
                <c:pt idx="2911">
                  <c:v>75.885000000000005</c:v>
                </c:pt>
                <c:pt idx="2912">
                  <c:v>62.125999999999998</c:v>
                </c:pt>
                <c:pt idx="2913">
                  <c:v>77.212000000000003</c:v>
                </c:pt>
                <c:pt idx="2914">
                  <c:v>111.93</c:v>
                </c:pt>
                <c:pt idx="2915">
                  <c:v>90.397999999999996</c:v>
                </c:pt>
                <c:pt idx="2916">
                  <c:v>102.72</c:v>
                </c:pt>
                <c:pt idx="2917">
                  <c:v>111.3</c:v>
                </c:pt>
                <c:pt idx="2918">
                  <c:v>77.887</c:v>
                </c:pt>
                <c:pt idx="2919">
                  <c:v>86.117999999999995</c:v>
                </c:pt>
                <c:pt idx="2920">
                  <c:v>82.597999999999999</c:v>
                </c:pt>
                <c:pt idx="2921">
                  <c:v>74.263999999999996</c:v>
                </c:pt>
                <c:pt idx="2922">
                  <c:v>71.927999999999997</c:v>
                </c:pt>
                <c:pt idx="2923">
                  <c:v>86.796999999999997</c:v>
                </c:pt>
                <c:pt idx="2924">
                  <c:v>101.64</c:v>
                </c:pt>
                <c:pt idx="2925">
                  <c:v>65.334000000000003</c:v>
                </c:pt>
                <c:pt idx="2926">
                  <c:v>57.258000000000003</c:v>
                </c:pt>
                <c:pt idx="2927">
                  <c:v>49.061999999999998</c:v>
                </c:pt>
                <c:pt idx="2928">
                  <c:v>54.634999999999998</c:v>
                </c:pt>
                <c:pt idx="2929">
                  <c:v>52.094999999999999</c:v>
                </c:pt>
                <c:pt idx="2930">
                  <c:v>51.886000000000003</c:v>
                </c:pt>
                <c:pt idx="2931">
                  <c:v>82.168000000000006</c:v>
                </c:pt>
                <c:pt idx="2932">
                  <c:v>53.536999999999999</c:v>
                </c:pt>
                <c:pt idx="2933">
                  <c:v>53.86</c:v>
                </c:pt>
                <c:pt idx="2934">
                  <c:v>47.927999999999997</c:v>
                </c:pt>
                <c:pt idx="2935">
                  <c:v>53.201999999999998</c:v>
                </c:pt>
                <c:pt idx="2936">
                  <c:v>52.768999999999998</c:v>
                </c:pt>
                <c:pt idx="2937">
                  <c:v>34.978000000000002</c:v>
                </c:pt>
                <c:pt idx="2938">
                  <c:v>34.875999999999998</c:v>
                </c:pt>
                <c:pt idx="2939">
                  <c:v>39.628</c:v>
                </c:pt>
                <c:pt idx="2940">
                  <c:v>48.704000000000001</c:v>
                </c:pt>
                <c:pt idx="2941">
                  <c:v>68.156000000000006</c:v>
                </c:pt>
                <c:pt idx="2942">
                  <c:v>38.656999999999996</c:v>
                </c:pt>
                <c:pt idx="2943">
                  <c:v>47.234000000000002</c:v>
                </c:pt>
                <c:pt idx="2944">
                  <c:v>67.018000000000001</c:v>
                </c:pt>
                <c:pt idx="2945">
                  <c:v>40.576000000000001</c:v>
                </c:pt>
                <c:pt idx="2946">
                  <c:v>45.168999999999997</c:v>
                </c:pt>
                <c:pt idx="2947">
                  <c:v>54.636000000000003</c:v>
                </c:pt>
                <c:pt idx="2948">
                  <c:v>62.54</c:v>
                </c:pt>
                <c:pt idx="2949">
                  <c:v>33.591000000000001</c:v>
                </c:pt>
                <c:pt idx="2950">
                  <c:v>102.62</c:v>
                </c:pt>
                <c:pt idx="2951">
                  <c:v>41.838999999999999</c:v>
                </c:pt>
                <c:pt idx="2952">
                  <c:v>27.728999999999999</c:v>
                </c:pt>
                <c:pt idx="2953">
                  <c:v>24.838000000000001</c:v>
                </c:pt>
                <c:pt idx="2954">
                  <c:v>32.027000000000001</c:v>
                </c:pt>
                <c:pt idx="2955">
                  <c:v>46.988999999999997</c:v>
                </c:pt>
                <c:pt idx="2956">
                  <c:v>40.789000000000001</c:v>
                </c:pt>
                <c:pt idx="2957">
                  <c:v>26.029</c:v>
                </c:pt>
                <c:pt idx="2958">
                  <c:v>29.638000000000002</c:v>
                </c:pt>
                <c:pt idx="2959">
                  <c:v>29.821999999999999</c:v>
                </c:pt>
                <c:pt idx="2960">
                  <c:v>61.307000000000002</c:v>
                </c:pt>
                <c:pt idx="2961">
                  <c:v>41.21</c:v>
                </c:pt>
                <c:pt idx="2962">
                  <c:v>59.22</c:v>
                </c:pt>
                <c:pt idx="2963">
                  <c:v>31.922000000000001</c:v>
                </c:pt>
                <c:pt idx="2964">
                  <c:v>53.576000000000001</c:v>
                </c:pt>
                <c:pt idx="2965">
                  <c:v>32.341000000000001</c:v>
                </c:pt>
                <c:pt idx="2966">
                  <c:v>32.36</c:v>
                </c:pt>
                <c:pt idx="2967">
                  <c:v>38.286999999999999</c:v>
                </c:pt>
                <c:pt idx="2968">
                  <c:v>30.503</c:v>
                </c:pt>
                <c:pt idx="2969">
                  <c:v>40.85</c:v>
                </c:pt>
                <c:pt idx="2970">
                  <c:v>39.487000000000002</c:v>
                </c:pt>
                <c:pt idx="2971">
                  <c:v>49.244</c:v>
                </c:pt>
                <c:pt idx="2972">
                  <c:v>30.68</c:v>
                </c:pt>
                <c:pt idx="2973">
                  <c:v>29.558</c:v>
                </c:pt>
                <c:pt idx="2974">
                  <c:v>55.49</c:v>
                </c:pt>
                <c:pt idx="2975">
                  <c:v>58.533000000000001</c:v>
                </c:pt>
                <c:pt idx="2976">
                  <c:v>41.466999999999999</c:v>
                </c:pt>
                <c:pt idx="2977">
                  <c:v>30.265999999999998</c:v>
                </c:pt>
                <c:pt idx="2978">
                  <c:v>26.43</c:v>
                </c:pt>
                <c:pt idx="2979">
                  <c:v>52.155000000000001</c:v>
                </c:pt>
                <c:pt idx="2980">
                  <c:v>39.293999999999997</c:v>
                </c:pt>
                <c:pt idx="2981">
                  <c:v>45.189</c:v>
                </c:pt>
                <c:pt idx="2982">
                  <c:v>35.018000000000001</c:v>
                </c:pt>
                <c:pt idx="2983">
                  <c:v>42.511000000000003</c:v>
                </c:pt>
                <c:pt idx="2984">
                  <c:v>61.320999999999998</c:v>
                </c:pt>
                <c:pt idx="2985">
                  <c:v>43.567999999999998</c:v>
                </c:pt>
                <c:pt idx="2986">
                  <c:v>54.801000000000002</c:v>
                </c:pt>
                <c:pt idx="2987">
                  <c:v>61.195999999999998</c:v>
                </c:pt>
                <c:pt idx="2988">
                  <c:v>38.276000000000003</c:v>
                </c:pt>
                <c:pt idx="2989">
                  <c:v>51.085000000000001</c:v>
                </c:pt>
                <c:pt idx="2990">
                  <c:v>53.054000000000002</c:v>
                </c:pt>
                <c:pt idx="2991">
                  <c:v>42.347000000000001</c:v>
                </c:pt>
                <c:pt idx="2992">
                  <c:v>70.269000000000005</c:v>
                </c:pt>
                <c:pt idx="2993">
                  <c:v>54.070999999999998</c:v>
                </c:pt>
                <c:pt idx="2994">
                  <c:v>75.507000000000005</c:v>
                </c:pt>
                <c:pt idx="2995">
                  <c:v>43.222999999999999</c:v>
                </c:pt>
                <c:pt idx="2996">
                  <c:v>49.606999999999999</c:v>
                </c:pt>
                <c:pt idx="2997">
                  <c:v>43.841000000000001</c:v>
                </c:pt>
                <c:pt idx="2998">
                  <c:v>32.494999999999997</c:v>
                </c:pt>
                <c:pt idx="2999">
                  <c:v>37.704999999999998</c:v>
                </c:pt>
                <c:pt idx="3000">
                  <c:v>52.848999999999997</c:v>
                </c:pt>
                <c:pt idx="3001">
                  <c:v>37.930999999999997</c:v>
                </c:pt>
                <c:pt idx="3002">
                  <c:v>39.607999999999997</c:v>
                </c:pt>
                <c:pt idx="3003">
                  <c:v>87.573999999999998</c:v>
                </c:pt>
                <c:pt idx="3004">
                  <c:v>63.292000000000002</c:v>
                </c:pt>
                <c:pt idx="3005">
                  <c:v>45.808</c:v>
                </c:pt>
                <c:pt idx="3006">
                  <c:v>46.222000000000001</c:v>
                </c:pt>
                <c:pt idx="3007">
                  <c:v>46.802999999999997</c:v>
                </c:pt>
                <c:pt idx="3008">
                  <c:v>43.764000000000003</c:v>
                </c:pt>
                <c:pt idx="3009">
                  <c:v>47.305999999999997</c:v>
                </c:pt>
                <c:pt idx="3010">
                  <c:v>33.591000000000001</c:v>
                </c:pt>
                <c:pt idx="3011">
                  <c:v>56.901000000000003</c:v>
                </c:pt>
                <c:pt idx="3012">
                  <c:v>65.769000000000005</c:v>
                </c:pt>
                <c:pt idx="3013">
                  <c:v>54.448</c:v>
                </c:pt>
                <c:pt idx="3014">
                  <c:v>51.088000000000001</c:v>
                </c:pt>
                <c:pt idx="3015">
                  <c:v>69.135000000000005</c:v>
                </c:pt>
                <c:pt idx="3016">
                  <c:v>53.152999999999999</c:v>
                </c:pt>
                <c:pt idx="3017">
                  <c:v>51.789000000000001</c:v>
                </c:pt>
                <c:pt idx="3018">
                  <c:v>58.274999999999999</c:v>
                </c:pt>
                <c:pt idx="3019">
                  <c:v>67.554000000000002</c:v>
                </c:pt>
                <c:pt idx="3020">
                  <c:v>56.228000000000002</c:v>
                </c:pt>
                <c:pt idx="3021">
                  <c:v>84.016999999999996</c:v>
                </c:pt>
                <c:pt idx="3022">
                  <c:v>57.076999999999998</c:v>
                </c:pt>
                <c:pt idx="3023">
                  <c:v>63.968000000000004</c:v>
                </c:pt>
                <c:pt idx="3024">
                  <c:v>57.35</c:v>
                </c:pt>
                <c:pt idx="3025">
                  <c:v>68.256</c:v>
                </c:pt>
                <c:pt idx="3026">
                  <c:v>68.096000000000004</c:v>
                </c:pt>
                <c:pt idx="3027">
                  <c:v>65.182000000000002</c:v>
                </c:pt>
                <c:pt idx="3028">
                  <c:v>47.6</c:v>
                </c:pt>
                <c:pt idx="3029">
                  <c:v>26.445</c:v>
                </c:pt>
                <c:pt idx="3030">
                  <c:v>35.729999999999997</c:v>
                </c:pt>
                <c:pt idx="3031">
                  <c:v>37.412999999999997</c:v>
                </c:pt>
                <c:pt idx="3032">
                  <c:v>48.594999999999999</c:v>
                </c:pt>
                <c:pt idx="3033">
                  <c:v>33.067999999999998</c:v>
                </c:pt>
                <c:pt idx="3034">
                  <c:v>21.687999999999999</c:v>
                </c:pt>
                <c:pt idx="3035">
                  <c:v>25.4</c:v>
                </c:pt>
                <c:pt idx="3036">
                  <c:v>26.35</c:v>
                </c:pt>
                <c:pt idx="3037">
                  <c:v>62.314999999999998</c:v>
                </c:pt>
                <c:pt idx="3038">
                  <c:v>39.256</c:v>
                </c:pt>
                <c:pt idx="3039">
                  <c:v>41.412999999999997</c:v>
                </c:pt>
                <c:pt idx="3040">
                  <c:v>29.646000000000001</c:v>
                </c:pt>
                <c:pt idx="3041">
                  <c:v>37.756</c:v>
                </c:pt>
                <c:pt idx="3042">
                  <c:v>24.178000000000001</c:v>
                </c:pt>
                <c:pt idx="3043">
                  <c:v>29.9</c:v>
                </c:pt>
                <c:pt idx="3044">
                  <c:v>32.731999999999999</c:v>
                </c:pt>
                <c:pt idx="3045">
                  <c:v>30.908999999999999</c:v>
                </c:pt>
                <c:pt idx="3046">
                  <c:v>26.667999999999999</c:v>
                </c:pt>
                <c:pt idx="3047">
                  <c:v>29.207999999999998</c:v>
                </c:pt>
                <c:pt idx="3048">
                  <c:v>26.038</c:v>
                </c:pt>
                <c:pt idx="3049">
                  <c:v>64.075999999999993</c:v>
                </c:pt>
                <c:pt idx="3050">
                  <c:v>34.415999999999997</c:v>
                </c:pt>
                <c:pt idx="3051">
                  <c:v>19.385999999999999</c:v>
                </c:pt>
                <c:pt idx="3052">
                  <c:v>26.747</c:v>
                </c:pt>
                <c:pt idx="3053">
                  <c:v>29.884</c:v>
                </c:pt>
                <c:pt idx="3054">
                  <c:v>32.134</c:v>
                </c:pt>
                <c:pt idx="3055">
                  <c:v>35.786999999999999</c:v>
                </c:pt>
                <c:pt idx="3056">
                  <c:v>42.871000000000002</c:v>
                </c:pt>
                <c:pt idx="3057">
                  <c:v>44.639000000000003</c:v>
                </c:pt>
                <c:pt idx="3058">
                  <c:v>41.371000000000002</c:v>
                </c:pt>
                <c:pt idx="3059">
                  <c:v>32.591999999999999</c:v>
                </c:pt>
                <c:pt idx="3060">
                  <c:v>43.802999999999997</c:v>
                </c:pt>
                <c:pt idx="3061">
                  <c:v>20.861000000000001</c:v>
                </c:pt>
                <c:pt idx="3062">
                  <c:v>46.534999999999997</c:v>
                </c:pt>
                <c:pt idx="3063">
                  <c:v>21.521000000000001</c:v>
                </c:pt>
                <c:pt idx="3064">
                  <c:v>25.802</c:v>
                </c:pt>
                <c:pt idx="3065">
                  <c:v>57.329000000000001</c:v>
                </c:pt>
                <c:pt idx="3066">
                  <c:v>27.273</c:v>
                </c:pt>
                <c:pt idx="3067">
                  <c:v>42.777000000000001</c:v>
                </c:pt>
                <c:pt idx="3068">
                  <c:v>26.132999999999999</c:v>
                </c:pt>
                <c:pt idx="3069">
                  <c:v>39.832999999999998</c:v>
                </c:pt>
                <c:pt idx="3070">
                  <c:v>23.199000000000002</c:v>
                </c:pt>
                <c:pt idx="3071">
                  <c:v>32.06</c:v>
                </c:pt>
                <c:pt idx="3072">
                  <c:v>30.088999999999999</c:v>
                </c:pt>
                <c:pt idx="3073">
                  <c:v>27.148</c:v>
                </c:pt>
                <c:pt idx="3074">
                  <c:v>33.167000000000002</c:v>
                </c:pt>
                <c:pt idx="3075">
                  <c:v>23.925000000000001</c:v>
                </c:pt>
                <c:pt idx="3076">
                  <c:v>41.335000000000001</c:v>
                </c:pt>
                <c:pt idx="3077">
                  <c:v>19.896000000000001</c:v>
                </c:pt>
                <c:pt idx="3078">
                  <c:v>24.451000000000001</c:v>
                </c:pt>
                <c:pt idx="3079">
                  <c:v>60.640999999999998</c:v>
                </c:pt>
                <c:pt idx="3080">
                  <c:v>24.742000000000001</c:v>
                </c:pt>
                <c:pt idx="3081">
                  <c:v>26.367000000000001</c:v>
                </c:pt>
                <c:pt idx="3082">
                  <c:v>22.081</c:v>
                </c:pt>
                <c:pt idx="3083">
                  <c:v>26.408999999999999</c:v>
                </c:pt>
                <c:pt idx="3084">
                  <c:v>34.387</c:v>
                </c:pt>
                <c:pt idx="3085">
                  <c:v>31.539000000000001</c:v>
                </c:pt>
                <c:pt idx="3086">
                  <c:v>41.113999999999997</c:v>
                </c:pt>
                <c:pt idx="3087">
                  <c:v>25.65</c:v>
                </c:pt>
                <c:pt idx="3088">
                  <c:v>25.138999999999999</c:v>
                </c:pt>
                <c:pt idx="3089">
                  <c:v>35.975999999999999</c:v>
                </c:pt>
                <c:pt idx="3090">
                  <c:v>23.614000000000001</c:v>
                </c:pt>
                <c:pt idx="3091">
                  <c:v>26.835999999999999</c:v>
                </c:pt>
                <c:pt idx="3092">
                  <c:v>28.853000000000002</c:v>
                </c:pt>
                <c:pt idx="3093">
                  <c:v>51.195</c:v>
                </c:pt>
                <c:pt idx="3094">
                  <c:v>27.225000000000001</c:v>
                </c:pt>
                <c:pt idx="3095">
                  <c:v>44.057000000000002</c:v>
                </c:pt>
                <c:pt idx="3096">
                  <c:v>48.222000000000001</c:v>
                </c:pt>
                <c:pt idx="3097">
                  <c:v>30.541</c:v>
                </c:pt>
                <c:pt idx="3098">
                  <c:v>25.358000000000001</c:v>
                </c:pt>
                <c:pt idx="3099">
                  <c:v>28.111999999999998</c:v>
                </c:pt>
                <c:pt idx="3100">
                  <c:v>21.786000000000001</c:v>
                </c:pt>
                <c:pt idx="3101">
                  <c:v>39.756999999999998</c:v>
                </c:pt>
                <c:pt idx="3102">
                  <c:v>36.828000000000003</c:v>
                </c:pt>
                <c:pt idx="3103">
                  <c:v>40.427999999999997</c:v>
                </c:pt>
                <c:pt idx="3104">
                  <c:v>28.834</c:v>
                </c:pt>
                <c:pt idx="3105">
                  <c:v>37.499000000000002</c:v>
                </c:pt>
                <c:pt idx="3106">
                  <c:v>27.03</c:v>
                </c:pt>
                <c:pt idx="3107">
                  <c:v>58.814</c:v>
                </c:pt>
                <c:pt idx="3108">
                  <c:v>37.927999999999997</c:v>
                </c:pt>
                <c:pt idx="3109">
                  <c:v>63.215000000000003</c:v>
                </c:pt>
                <c:pt idx="3110">
                  <c:v>28.927</c:v>
                </c:pt>
                <c:pt idx="3111">
                  <c:v>74.236000000000004</c:v>
                </c:pt>
                <c:pt idx="3112">
                  <c:v>49.566000000000003</c:v>
                </c:pt>
                <c:pt idx="3113">
                  <c:v>45.344999999999999</c:v>
                </c:pt>
                <c:pt idx="3114">
                  <c:v>84.361000000000004</c:v>
                </c:pt>
                <c:pt idx="3115">
                  <c:v>44.433</c:v>
                </c:pt>
                <c:pt idx="3116">
                  <c:v>31.184999999999999</c:v>
                </c:pt>
                <c:pt idx="3117">
                  <c:v>40.572000000000003</c:v>
                </c:pt>
                <c:pt idx="3118">
                  <c:v>59.25</c:v>
                </c:pt>
                <c:pt idx="3119">
                  <c:v>36.439</c:v>
                </c:pt>
                <c:pt idx="3120">
                  <c:v>32.012</c:v>
                </c:pt>
                <c:pt idx="3121">
                  <c:v>44.271000000000001</c:v>
                </c:pt>
                <c:pt idx="3122">
                  <c:v>27.33</c:v>
                </c:pt>
                <c:pt idx="3123">
                  <c:v>45.859000000000002</c:v>
                </c:pt>
                <c:pt idx="3124">
                  <c:v>46.720999999999997</c:v>
                </c:pt>
                <c:pt idx="3125">
                  <c:v>28.776</c:v>
                </c:pt>
                <c:pt idx="3126">
                  <c:v>26.001999999999999</c:v>
                </c:pt>
                <c:pt idx="3127">
                  <c:v>40.381</c:v>
                </c:pt>
                <c:pt idx="3128">
                  <c:v>55.273000000000003</c:v>
                </c:pt>
                <c:pt idx="3129">
                  <c:v>26.027000000000001</c:v>
                </c:pt>
                <c:pt idx="3130">
                  <c:v>44.488</c:v>
                </c:pt>
                <c:pt idx="3131">
                  <c:v>27.181999999999999</c:v>
                </c:pt>
                <c:pt idx="3132">
                  <c:v>39.06</c:v>
                </c:pt>
                <c:pt idx="3133">
                  <c:v>34.557000000000002</c:v>
                </c:pt>
                <c:pt idx="3134">
                  <c:v>36.942999999999998</c:v>
                </c:pt>
                <c:pt idx="3135">
                  <c:v>28.664000000000001</c:v>
                </c:pt>
                <c:pt idx="3136">
                  <c:v>39.654000000000003</c:v>
                </c:pt>
                <c:pt idx="3137">
                  <c:v>50.796999999999997</c:v>
                </c:pt>
                <c:pt idx="3138">
                  <c:v>57.268999999999998</c:v>
                </c:pt>
                <c:pt idx="3139">
                  <c:v>29.742000000000001</c:v>
                </c:pt>
                <c:pt idx="3140">
                  <c:v>19.919</c:v>
                </c:pt>
                <c:pt idx="3141">
                  <c:v>39.881999999999998</c:v>
                </c:pt>
                <c:pt idx="3142">
                  <c:v>27.236000000000001</c:v>
                </c:pt>
                <c:pt idx="3143">
                  <c:v>68.498999999999995</c:v>
                </c:pt>
                <c:pt idx="3144">
                  <c:v>36.707999999999998</c:v>
                </c:pt>
                <c:pt idx="3145">
                  <c:v>45.231000000000002</c:v>
                </c:pt>
                <c:pt idx="3146">
                  <c:v>51.432000000000002</c:v>
                </c:pt>
                <c:pt idx="3147">
                  <c:v>27.085000000000001</c:v>
                </c:pt>
                <c:pt idx="3148">
                  <c:v>36.817</c:v>
                </c:pt>
                <c:pt idx="3149">
                  <c:v>43.691000000000003</c:v>
                </c:pt>
                <c:pt idx="3150">
                  <c:v>28.675999999999998</c:v>
                </c:pt>
                <c:pt idx="3151">
                  <c:v>27.291</c:v>
                </c:pt>
                <c:pt idx="3152">
                  <c:v>29.905000000000001</c:v>
                </c:pt>
                <c:pt idx="3153">
                  <c:v>24.346</c:v>
                </c:pt>
                <c:pt idx="3154">
                  <c:v>46.350999999999999</c:v>
                </c:pt>
                <c:pt idx="3155">
                  <c:v>28.957999999999998</c:v>
                </c:pt>
                <c:pt idx="3156">
                  <c:v>52.064999999999998</c:v>
                </c:pt>
                <c:pt idx="3157">
                  <c:v>40.631999999999998</c:v>
                </c:pt>
                <c:pt idx="3158">
                  <c:v>44.036000000000001</c:v>
                </c:pt>
                <c:pt idx="3159">
                  <c:v>65.847999999999999</c:v>
                </c:pt>
                <c:pt idx="3160">
                  <c:v>29.065999999999999</c:v>
                </c:pt>
                <c:pt idx="3161">
                  <c:v>47.357999999999997</c:v>
                </c:pt>
                <c:pt idx="3162">
                  <c:v>27.477</c:v>
                </c:pt>
                <c:pt idx="3163">
                  <c:v>28.576000000000001</c:v>
                </c:pt>
                <c:pt idx="3164">
                  <c:v>16.902999999999999</c:v>
                </c:pt>
                <c:pt idx="3165">
                  <c:v>27.297000000000001</c:v>
                </c:pt>
                <c:pt idx="3166">
                  <c:v>29.155000000000001</c:v>
                </c:pt>
                <c:pt idx="3167">
                  <c:v>21.983000000000001</c:v>
                </c:pt>
                <c:pt idx="3168">
                  <c:v>33.383000000000003</c:v>
                </c:pt>
                <c:pt idx="3169">
                  <c:v>32.625999999999998</c:v>
                </c:pt>
                <c:pt idx="3170">
                  <c:v>18.437000000000001</c:v>
                </c:pt>
                <c:pt idx="3171">
                  <c:v>30.55</c:v>
                </c:pt>
                <c:pt idx="3172">
                  <c:v>35.823999999999998</c:v>
                </c:pt>
                <c:pt idx="3173">
                  <c:v>29.670999999999999</c:v>
                </c:pt>
                <c:pt idx="3174">
                  <c:v>29.407</c:v>
                </c:pt>
                <c:pt idx="3175">
                  <c:v>58.68</c:v>
                </c:pt>
                <c:pt idx="3176">
                  <c:v>39.683</c:v>
                </c:pt>
                <c:pt idx="3177">
                  <c:v>53.042999999999999</c:v>
                </c:pt>
                <c:pt idx="3178">
                  <c:v>31.94</c:v>
                </c:pt>
                <c:pt idx="3179">
                  <c:v>36.548999999999999</c:v>
                </c:pt>
                <c:pt idx="3180">
                  <c:v>35.073999999999998</c:v>
                </c:pt>
                <c:pt idx="3181">
                  <c:v>33.084000000000003</c:v>
                </c:pt>
                <c:pt idx="3182">
                  <c:v>28.152999999999999</c:v>
                </c:pt>
                <c:pt idx="3183">
                  <c:v>53.71</c:v>
                </c:pt>
                <c:pt idx="3184">
                  <c:v>38.654000000000003</c:v>
                </c:pt>
                <c:pt idx="3185">
                  <c:v>27.486999999999998</c:v>
                </c:pt>
                <c:pt idx="3186">
                  <c:v>22.861000000000001</c:v>
                </c:pt>
                <c:pt idx="3187">
                  <c:v>23.123000000000001</c:v>
                </c:pt>
                <c:pt idx="3188">
                  <c:v>21.164000000000001</c:v>
                </c:pt>
                <c:pt idx="3189">
                  <c:v>26.690999999999999</c:v>
                </c:pt>
                <c:pt idx="3190">
                  <c:v>22.416</c:v>
                </c:pt>
                <c:pt idx="3191">
                  <c:v>17.478000000000002</c:v>
                </c:pt>
                <c:pt idx="3192">
                  <c:v>36.987000000000002</c:v>
                </c:pt>
                <c:pt idx="3193">
                  <c:v>22.574000000000002</c:v>
                </c:pt>
                <c:pt idx="3194">
                  <c:v>38.939</c:v>
                </c:pt>
                <c:pt idx="3195">
                  <c:v>17.388999999999999</c:v>
                </c:pt>
                <c:pt idx="3196">
                  <c:v>29.98</c:v>
                </c:pt>
                <c:pt idx="3197">
                  <c:v>24.484000000000002</c:v>
                </c:pt>
                <c:pt idx="3198">
                  <c:v>14.898999999999999</c:v>
                </c:pt>
                <c:pt idx="3199">
                  <c:v>31.449000000000002</c:v>
                </c:pt>
                <c:pt idx="3200">
                  <c:v>27.05</c:v>
                </c:pt>
                <c:pt idx="3201">
                  <c:v>26.207000000000001</c:v>
                </c:pt>
                <c:pt idx="3202">
                  <c:v>33.991</c:v>
                </c:pt>
                <c:pt idx="3203">
                  <c:v>18.933</c:v>
                </c:pt>
                <c:pt idx="3204">
                  <c:v>29.169</c:v>
                </c:pt>
                <c:pt idx="3205">
                  <c:v>20.727</c:v>
                </c:pt>
                <c:pt idx="3206">
                  <c:v>31.852</c:v>
                </c:pt>
                <c:pt idx="3207">
                  <c:v>36.308</c:v>
                </c:pt>
                <c:pt idx="3208">
                  <c:v>26.231000000000002</c:v>
                </c:pt>
                <c:pt idx="3209">
                  <c:v>33.755000000000003</c:v>
                </c:pt>
                <c:pt idx="3210">
                  <c:v>31.728999999999999</c:v>
                </c:pt>
                <c:pt idx="3211">
                  <c:v>19.582999999999998</c:v>
                </c:pt>
                <c:pt idx="3212">
                  <c:v>27.689</c:v>
                </c:pt>
                <c:pt idx="3213">
                  <c:v>21.164999999999999</c:v>
                </c:pt>
                <c:pt idx="3214">
                  <c:v>66.138000000000005</c:v>
                </c:pt>
                <c:pt idx="3215">
                  <c:v>23.984999999999999</c:v>
                </c:pt>
                <c:pt idx="3216">
                  <c:v>16.773</c:v>
                </c:pt>
                <c:pt idx="3217">
                  <c:v>22.186</c:v>
                </c:pt>
                <c:pt idx="3218">
                  <c:v>14.526</c:v>
                </c:pt>
                <c:pt idx="3219">
                  <c:v>18.413</c:v>
                </c:pt>
                <c:pt idx="3220">
                  <c:v>14.175000000000001</c:v>
                </c:pt>
                <c:pt idx="3221">
                  <c:v>23.969000000000001</c:v>
                </c:pt>
                <c:pt idx="3222">
                  <c:v>19.216999999999999</c:v>
                </c:pt>
                <c:pt idx="3223">
                  <c:v>21.315000000000001</c:v>
                </c:pt>
                <c:pt idx="3224">
                  <c:v>16.771999999999998</c:v>
                </c:pt>
                <c:pt idx="3225">
                  <c:v>23.786000000000001</c:v>
                </c:pt>
                <c:pt idx="3226">
                  <c:v>15.058999999999999</c:v>
                </c:pt>
                <c:pt idx="3227">
                  <c:v>46.936999999999998</c:v>
                </c:pt>
                <c:pt idx="3228">
                  <c:v>23.391999999999999</c:v>
                </c:pt>
                <c:pt idx="3229">
                  <c:v>32.424999999999997</c:v>
                </c:pt>
                <c:pt idx="3230">
                  <c:v>18.207999999999998</c:v>
                </c:pt>
                <c:pt idx="3231">
                  <c:v>22.759</c:v>
                </c:pt>
                <c:pt idx="3232">
                  <c:v>20.469000000000001</c:v>
                </c:pt>
                <c:pt idx="3233">
                  <c:v>25.379000000000001</c:v>
                </c:pt>
                <c:pt idx="3234">
                  <c:v>15.015000000000001</c:v>
                </c:pt>
                <c:pt idx="3235">
                  <c:v>21.974</c:v>
                </c:pt>
                <c:pt idx="3236">
                  <c:v>24.582999999999998</c:v>
                </c:pt>
                <c:pt idx="3237">
                  <c:v>19.791</c:v>
                </c:pt>
                <c:pt idx="3238">
                  <c:v>22.65</c:v>
                </c:pt>
                <c:pt idx="3239">
                  <c:v>27.106000000000002</c:v>
                </c:pt>
                <c:pt idx="3240">
                  <c:v>16.989000000000001</c:v>
                </c:pt>
                <c:pt idx="3241">
                  <c:v>14.878</c:v>
                </c:pt>
                <c:pt idx="3242">
                  <c:v>21.465</c:v>
                </c:pt>
                <c:pt idx="3243">
                  <c:v>43.576999999999998</c:v>
                </c:pt>
                <c:pt idx="3244">
                  <c:v>34.43</c:v>
                </c:pt>
                <c:pt idx="3245">
                  <c:v>13.413</c:v>
                </c:pt>
                <c:pt idx="3246">
                  <c:v>16.303999999999998</c:v>
                </c:pt>
                <c:pt idx="3247">
                  <c:v>46.494</c:v>
                </c:pt>
                <c:pt idx="3248">
                  <c:v>24.207000000000001</c:v>
                </c:pt>
                <c:pt idx="3249">
                  <c:v>29.492999999999999</c:v>
                </c:pt>
                <c:pt idx="3250">
                  <c:v>52.603999999999999</c:v>
                </c:pt>
                <c:pt idx="3251">
                  <c:v>39.709000000000003</c:v>
                </c:pt>
                <c:pt idx="3252">
                  <c:v>31.239000000000001</c:v>
                </c:pt>
                <c:pt idx="3253">
                  <c:v>30.864999999999998</c:v>
                </c:pt>
                <c:pt idx="3254">
                  <c:v>42.991999999999997</c:v>
                </c:pt>
                <c:pt idx="3255">
                  <c:v>25.471</c:v>
                </c:pt>
                <c:pt idx="3256">
                  <c:v>37.122</c:v>
                </c:pt>
                <c:pt idx="3257">
                  <c:v>34.18</c:v>
                </c:pt>
                <c:pt idx="3258">
                  <c:v>62.865000000000002</c:v>
                </c:pt>
                <c:pt idx="3259">
                  <c:v>49.087000000000003</c:v>
                </c:pt>
                <c:pt idx="3260">
                  <c:v>31.32</c:v>
                </c:pt>
                <c:pt idx="3261">
                  <c:v>44.539000000000001</c:v>
                </c:pt>
                <c:pt idx="3262">
                  <c:v>42.780999999999999</c:v>
                </c:pt>
                <c:pt idx="3263">
                  <c:v>71.948999999999998</c:v>
                </c:pt>
                <c:pt idx="3264">
                  <c:v>30.645</c:v>
                </c:pt>
                <c:pt idx="3265">
                  <c:v>27.611000000000001</c:v>
                </c:pt>
                <c:pt idx="3266">
                  <c:v>73.906999999999996</c:v>
                </c:pt>
                <c:pt idx="3267">
                  <c:v>28.207999999999998</c:v>
                </c:pt>
                <c:pt idx="3268">
                  <c:v>33.082999999999998</c:v>
                </c:pt>
                <c:pt idx="3269">
                  <c:v>27.954999999999998</c:v>
                </c:pt>
                <c:pt idx="3270">
                  <c:v>27.936</c:v>
                </c:pt>
                <c:pt idx="3271">
                  <c:v>47.707000000000001</c:v>
                </c:pt>
                <c:pt idx="3272">
                  <c:v>27.141999999999999</c:v>
                </c:pt>
                <c:pt idx="3273">
                  <c:v>52.718000000000004</c:v>
                </c:pt>
                <c:pt idx="3274">
                  <c:v>22.574999999999999</c:v>
                </c:pt>
                <c:pt idx="3275">
                  <c:v>24.21</c:v>
                </c:pt>
                <c:pt idx="3276">
                  <c:v>22.376000000000001</c:v>
                </c:pt>
                <c:pt idx="3277">
                  <c:v>22.228999999999999</c:v>
                </c:pt>
                <c:pt idx="3278">
                  <c:v>86.814999999999998</c:v>
                </c:pt>
                <c:pt idx="3279">
                  <c:v>40.448999999999998</c:v>
                </c:pt>
                <c:pt idx="3280">
                  <c:v>27.363</c:v>
                </c:pt>
                <c:pt idx="3281">
                  <c:v>19.600000000000001</c:v>
                </c:pt>
                <c:pt idx="3282">
                  <c:v>32.189</c:v>
                </c:pt>
                <c:pt idx="3283">
                  <c:v>43.597000000000001</c:v>
                </c:pt>
                <c:pt idx="3284">
                  <c:v>22.609000000000002</c:v>
                </c:pt>
                <c:pt idx="3285">
                  <c:v>46.558</c:v>
                </c:pt>
                <c:pt idx="3286">
                  <c:v>31.364999999999998</c:v>
                </c:pt>
                <c:pt idx="3287">
                  <c:v>19.047000000000001</c:v>
                </c:pt>
                <c:pt idx="3288">
                  <c:v>35.274999999999999</c:v>
                </c:pt>
                <c:pt idx="3289">
                  <c:v>26.501000000000001</c:v>
                </c:pt>
                <c:pt idx="3290">
                  <c:v>38.33</c:v>
                </c:pt>
                <c:pt idx="3291">
                  <c:v>36.642000000000003</c:v>
                </c:pt>
                <c:pt idx="3292">
                  <c:v>43.649000000000001</c:v>
                </c:pt>
                <c:pt idx="3293">
                  <c:v>69.227000000000004</c:v>
                </c:pt>
                <c:pt idx="3294">
                  <c:v>25.268000000000001</c:v>
                </c:pt>
                <c:pt idx="3295">
                  <c:v>29.806999999999999</c:v>
                </c:pt>
                <c:pt idx="3296">
                  <c:v>29.271999999999998</c:v>
                </c:pt>
                <c:pt idx="3297">
                  <c:v>25.928999999999998</c:v>
                </c:pt>
                <c:pt idx="3298">
                  <c:v>23.643000000000001</c:v>
                </c:pt>
                <c:pt idx="3299">
                  <c:v>32.399000000000001</c:v>
                </c:pt>
                <c:pt idx="3300">
                  <c:v>40.902000000000001</c:v>
                </c:pt>
                <c:pt idx="3301">
                  <c:v>49.796999999999997</c:v>
                </c:pt>
                <c:pt idx="3302">
                  <c:v>35.484999999999999</c:v>
                </c:pt>
                <c:pt idx="3303">
                  <c:v>28.350999999999999</c:v>
                </c:pt>
                <c:pt idx="3304">
                  <c:v>26.234999999999999</c:v>
                </c:pt>
                <c:pt idx="3305">
                  <c:v>25.422000000000001</c:v>
                </c:pt>
                <c:pt idx="3306">
                  <c:v>38.826000000000001</c:v>
                </c:pt>
                <c:pt idx="3307">
                  <c:v>15.872</c:v>
                </c:pt>
                <c:pt idx="3308">
                  <c:v>18.143999999999998</c:v>
                </c:pt>
                <c:pt idx="3309">
                  <c:v>20.329999999999998</c:v>
                </c:pt>
                <c:pt idx="3310">
                  <c:v>12.811999999999999</c:v>
                </c:pt>
                <c:pt idx="3311">
                  <c:v>18.100000000000001</c:v>
                </c:pt>
                <c:pt idx="3312">
                  <c:v>18.995000000000001</c:v>
                </c:pt>
                <c:pt idx="3313">
                  <c:v>24.861999999999998</c:v>
                </c:pt>
                <c:pt idx="3314">
                  <c:v>33.863999999999997</c:v>
                </c:pt>
                <c:pt idx="3315">
                  <c:v>17.387</c:v>
                </c:pt>
                <c:pt idx="3316">
                  <c:v>27.417999999999999</c:v>
                </c:pt>
                <c:pt idx="3317">
                  <c:v>12.353</c:v>
                </c:pt>
                <c:pt idx="3318">
                  <c:v>17.760999999999999</c:v>
                </c:pt>
                <c:pt idx="3319">
                  <c:v>18.815999999999999</c:v>
                </c:pt>
                <c:pt idx="3320">
                  <c:v>34.780999999999999</c:v>
                </c:pt>
                <c:pt idx="3321">
                  <c:v>25.684000000000001</c:v>
                </c:pt>
                <c:pt idx="3322">
                  <c:v>25.236000000000001</c:v>
                </c:pt>
                <c:pt idx="3323">
                  <c:v>28.95</c:v>
                </c:pt>
                <c:pt idx="3324">
                  <c:v>41.957000000000001</c:v>
                </c:pt>
                <c:pt idx="3325">
                  <c:v>25.882000000000001</c:v>
                </c:pt>
                <c:pt idx="3326">
                  <c:v>25.212</c:v>
                </c:pt>
                <c:pt idx="3327">
                  <c:v>28.728999999999999</c:v>
                </c:pt>
                <c:pt idx="3328">
                  <c:v>19.963000000000001</c:v>
                </c:pt>
                <c:pt idx="3329">
                  <c:v>23.117000000000001</c:v>
                </c:pt>
                <c:pt idx="3330">
                  <c:v>32.152999999999999</c:v>
                </c:pt>
                <c:pt idx="3331">
                  <c:v>30.241</c:v>
                </c:pt>
                <c:pt idx="3332">
                  <c:v>46.673999999999999</c:v>
                </c:pt>
                <c:pt idx="3333">
                  <c:v>16.710999999999999</c:v>
                </c:pt>
                <c:pt idx="3334">
                  <c:v>32.883000000000003</c:v>
                </c:pt>
                <c:pt idx="3335">
                  <c:v>17.387</c:v>
                </c:pt>
                <c:pt idx="3336">
                  <c:v>45.436999999999998</c:v>
                </c:pt>
                <c:pt idx="3337">
                  <c:v>45.393000000000001</c:v>
                </c:pt>
                <c:pt idx="3338">
                  <c:v>32.384</c:v>
                </c:pt>
                <c:pt idx="3339">
                  <c:v>46.005000000000003</c:v>
                </c:pt>
                <c:pt idx="3340">
                  <c:v>23.984999999999999</c:v>
                </c:pt>
                <c:pt idx="3341">
                  <c:v>36.034999999999997</c:v>
                </c:pt>
                <c:pt idx="3342">
                  <c:v>41.604999999999997</c:v>
                </c:pt>
                <c:pt idx="3343">
                  <c:v>27.422999999999998</c:v>
                </c:pt>
                <c:pt idx="3344">
                  <c:v>49.481000000000002</c:v>
                </c:pt>
                <c:pt idx="3345">
                  <c:v>76.942999999999998</c:v>
                </c:pt>
                <c:pt idx="3346">
                  <c:v>31.582000000000001</c:v>
                </c:pt>
                <c:pt idx="3347">
                  <c:v>21.317</c:v>
                </c:pt>
                <c:pt idx="3348">
                  <c:v>32.295000000000002</c:v>
                </c:pt>
                <c:pt idx="3349">
                  <c:v>23.738</c:v>
                </c:pt>
                <c:pt idx="3350">
                  <c:v>34.167999999999999</c:v>
                </c:pt>
                <c:pt idx="3351">
                  <c:v>27.558</c:v>
                </c:pt>
                <c:pt idx="3352">
                  <c:v>36.591000000000001</c:v>
                </c:pt>
                <c:pt idx="3353">
                  <c:v>35.566000000000003</c:v>
                </c:pt>
                <c:pt idx="3354">
                  <c:v>43.328000000000003</c:v>
                </c:pt>
                <c:pt idx="3355">
                  <c:v>39.03</c:v>
                </c:pt>
                <c:pt idx="3356">
                  <c:v>37.670999999999999</c:v>
                </c:pt>
                <c:pt idx="3357">
                  <c:v>42.329000000000001</c:v>
                </c:pt>
                <c:pt idx="3358">
                  <c:v>50.222000000000001</c:v>
                </c:pt>
                <c:pt idx="3359">
                  <c:v>49.167000000000002</c:v>
                </c:pt>
                <c:pt idx="3360">
                  <c:v>69.293999999999997</c:v>
                </c:pt>
                <c:pt idx="3361">
                  <c:v>105.32</c:v>
                </c:pt>
                <c:pt idx="3362">
                  <c:v>51.491</c:v>
                </c:pt>
                <c:pt idx="3363">
                  <c:v>62.606000000000002</c:v>
                </c:pt>
                <c:pt idx="3364">
                  <c:v>60.369</c:v>
                </c:pt>
                <c:pt idx="3365">
                  <c:v>70.105000000000004</c:v>
                </c:pt>
                <c:pt idx="3366">
                  <c:v>61.896000000000001</c:v>
                </c:pt>
                <c:pt idx="3367">
                  <c:v>66.466999999999999</c:v>
                </c:pt>
                <c:pt idx="3368">
                  <c:v>49.637999999999998</c:v>
                </c:pt>
                <c:pt idx="3369">
                  <c:v>56.021999999999998</c:v>
                </c:pt>
                <c:pt idx="3370">
                  <c:v>32.241999999999997</c:v>
                </c:pt>
                <c:pt idx="3371">
                  <c:v>48.899000000000001</c:v>
                </c:pt>
                <c:pt idx="3372">
                  <c:v>35.938000000000002</c:v>
                </c:pt>
                <c:pt idx="3373">
                  <c:v>67.558999999999997</c:v>
                </c:pt>
                <c:pt idx="3374">
                  <c:v>41.137999999999998</c:v>
                </c:pt>
                <c:pt idx="3375">
                  <c:v>32.274999999999999</c:v>
                </c:pt>
                <c:pt idx="3376">
                  <c:v>55.155000000000001</c:v>
                </c:pt>
                <c:pt idx="3377">
                  <c:v>33.988999999999997</c:v>
                </c:pt>
                <c:pt idx="3378">
                  <c:v>60.997999999999998</c:v>
                </c:pt>
                <c:pt idx="3379">
                  <c:v>40.198999999999998</c:v>
                </c:pt>
                <c:pt idx="3380">
                  <c:v>53.923999999999999</c:v>
                </c:pt>
                <c:pt idx="3381">
                  <c:v>31.893000000000001</c:v>
                </c:pt>
                <c:pt idx="3382">
                  <c:v>45.607999999999997</c:v>
                </c:pt>
                <c:pt idx="3383">
                  <c:v>79.87</c:v>
                </c:pt>
                <c:pt idx="3384">
                  <c:v>24.288</c:v>
                </c:pt>
                <c:pt idx="3385">
                  <c:v>40.573</c:v>
                </c:pt>
                <c:pt idx="3386">
                  <c:v>42.411000000000001</c:v>
                </c:pt>
                <c:pt idx="3387">
                  <c:v>27.568999999999999</c:v>
                </c:pt>
                <c:pt idx="3388">
                  <c:v>28.216999999999999</c:v>
                </c:pt>
                <c:pt idx="3389">
                  <c:v>34.093000000000004</c:v>
                </c:pt>
                <c:pt idx="3390">
                  <c:v>55.741999999999997</c:v>
                </c:pt>
                <c:pt idx="3391">
                  <c:v>40.500999999999998</c:v>
                </c:pt>
                <c:pt idx="3392">
                  <c:v>43.344000000000001</c:v>
                </c:pt>
                <c:pt idx="3393">
                  <c:v>28.561</c:v>
                </c:pt>
                <c:pt idx="3394">
                  <c:v>38.762</c:v>
                </c:pt>
                <c:pt idx="3395">
                  <c:v>63.164999999999999</c:v>
                </c:pt>
                <c:pt idx="3396">
                  <c:v>38.116</c:v>
                </c:pt>
                <c:pt idx="3397">
                  <c:v>30.071999999999999</c:v>
                </c:pt>
                <c:pt idx="3398">
                  <c:v>31.216000000000001</c:v>
                </c:pt>
                <c:pt idx="3399">
                  <c:v>27.91</c:v>
                </c:pt>
                <c:pt idx="3400">
                  <c:v>40.357999999999997</c:v>
                </c:pt>
                <c:pt idx="3401">
                  <c:v>33.520000000000003</c:v>
                </c:pt>
                <c:pt idx="3402">
                  <c:v>27.06</c:v>
                </c:pt>
                <c:pt idx="3403">
                  <c:v>23.311</c:v>
                </c:pt>
                <c:pt idx="3404">
                  <c:v>25.204000000000001</c:v>
                </c:pt>
                <c:pt idx="3405">
                  <c:v>33.326000000000001</c:v>
                </c:pt>
                <c:pt idx="3406">
                  <c:v>55.863999999999997</c:v>
                </c:pt>
                <c:pt idx="3407">
                  <c:v>27.045000000000002</c:v>
                </c:pt>
                <c:pt idx="3408">
                  <c:v>21.9</c:v>
                </c:pt>
                <c:pt idx="3409">
                  <c:v>33.921999999999997</c:v>
                </c:pt>
                <c:pt idx="3410">
                  <c:v>47.616999999999997</c:v>
                </c:pt>
                <c:pt idx="3411">
                  <c:v>19.893999999999998</c:v>
                </c:pt>
                <c:pt idx="3412">
                  <c:v>23.974</c:v>
                </c:pt>
                <c:pt idx="3413">
                  <c:v>26.893999999999998</c:v>
                </c:pt>
                <c:pt idx="3414">
                  <c:v>22.57</c:v>
                </c:pt>
                <c:pt idx="3415">
                  <c:v>21.97</c:v>
                </c:pt>
                <c:pt idx="3416">
                  <c:v>35.098999999999997</c:v>
                </c:pt>
                <c:pt idx="3417">
                  <c:v>47.527999999999999</c:v>
                </c:pt>
                <c:pt idx="3418">
                  <c:v>51.075000000000003</c:v>
                </c:pt>
                <c:pt idx="3419">
                  <c:v>23.128</c:v>
                </c:pt>
                <c:pt idx="3420">
                  <c:v>23.114000000000001</c:v>
                </c:pt>
                <c:pt idx="3421">
                  <c:v>22.786999999999999</c:v>
                </c:pt>
                <c:pt idx="3422">
                  <c:v>21.108000000000001</c:v>
                </c:pt>
                <c:pt idx="3423">
                  <c:v>35.612000000000002</c:v>
                </c:pt>
                <c:pt idx="3424">
                  <c:v>24.831</c:v>
                </c:pt>
                <c:pt idx="3425">
                  <c:v>22.402000000000001</c:v>
                </c:pt>
                <c:pt idx="3426">
                  <c:v>26.280999999999999</c:v>
                </c:pt>
                <c:pt idx="3427">
                  <c:v>19.510999999999999</c:v>
                </c:pt>
                <c:pt idx="3428">
                  <c:v>29.542000000000002</c:v>
                </c:pt>
                <c:pt idx="3429">
                  <c:v>81.075999999999993</c:v>
                </c:pt>
                <c:pt idx="3430">
                  <c:v>23.09</c:v>
                </c:pt>
                <c:pt idx="3431">
                  <c:v>27.337</c:v>
                </c:pt>
                <c:pt idx="3432">
                  <c:v>27.143999999999998</c:v>
                </c:pt>
                <c:pt idx="3433">
                  <c:v>33.93</c:v>
                </c:pt>
                <c:pt idx="3434">
                  <c:v>27.222000000000001</c:v>
                </c:pt>
                <c:pt idx="3435">
                  <c:v>23.15</c:v>
                </c:pt>
                <c:pt idx="3436">
                  <c:v>26.587</c:v>
                </c:pt>
                <c:pt idx="3437">
                  <c:v>28.367000000000001</c:v>
                </c:pt>
                <c:pt idx="3438">
                  <c:v>26.035</c:v>
                </c:pt>
                <c:pt idx="3439">
                  <c:v>49.776000000000003</c:v>
                </c:pt>
                <c:pt idx="3440">
                  <c:v>48.222000000000001</c:v>
                </c:pt>
                <c:pt idx="3441">
                  <c:v>36.524000000000001</c:v>
                </c:pt>
                <c:pt idx="3442">
                  <c:v>51.811999999999998</c:v>
                </c:pt>
                <c:pt idx="3443">
                  <c:v>40.456000000000003</c:v>
                </c:pt>
                <c:pt idx="3444">
                  <c:v>54.790999999999997</c:v>
                </c:pt>
                <c:pt idx="3445">
                  <c:v>25.268999999999998</c:v>
                </c:pt>
                <c:pt idx="3446">
                  <c:v>41.331000000000003</c:v>
                </c:pt>
                <c:pt idx="3447">
                  <c:v>30.923999999999999</c:v>
                </c:pt>
                <c:pt idx="3448">
                  <c:v>19.879000000000001</c:v>
                </c:pt>
                <c:pt idx="3449">
                  <c:v>50.036000000000001</c:v>
                </c:pt>
                <c:pt idx="3450">
                  <c:v>47.11</c:v>
                </c:pt>
                <c:pt idx="3451">
                  <c:v>25.466999999999999</c:v>
                </c:pt>
                <c:pt idx="3452">
                  <c:v>34.012999999999998</c:v>
                </c:pt>
                <c:pt idx="3453">
                  <c:v>34.905999999999999</c:v>
                </c:pt>
                <c:pt idx="3454">
                  <c:v>32.030999999999999</c:v>
                </c:pt>
                <c:pt idx="3455">
                  <c:v>81.602000000000004</c:v>
                </c:pt>
                <c:pt idx="3456">
                  <c:v>44.151000000000003</c:v>
                </c:pt>
                <c:pt idx="3457">
                  <c:v>37.57</c:v>
                </c:pt>
                <c:pt idx="3458">
                  <c:v>45.469000000000001</c:v>
                </c:pt>
                <c:pt idx="3459">
                  <c:v>51.421999999999997</c:v>
                </c:pt>
                <c:pt idx="3460">
                  <c:v>67.665999999999997</c:v>
                </c:pt>
                <c:pt idx="3461">
                  <c:v>73.564999999999998</c:v>
                </c:pt>
                <c:pt idx="3462">
                  <c:v>60.872999999999998</c:v>
                </c:pt>
                <c:pt idx="3463">
                  <c:v>47.6</c:v>
                </c:pt>
                <c:pt idx="3464">
                  <c:v>39.975000000000001</c:v>
                </c:pt>
                <c:pt idx="3465">
                  <c:v>60.546999999999997</c:v>
                </c:pt>
                <c:pt idx="3466">
                  <c:v>44.323</c:v>
                </c:pt>
                <c:pt idx="3467">
                  <c:v>41.758000000000003</c:v>
                </c:pt>
                <c:pt idx="3468">
                  <c:v>71.728999999999999</c:v>
                </c:pt>
                <c:pt idx="3469">
                  <c:v>76.992000000000004</c:v>
                </c:pt>
                <c:pt idx="3470">
                  <c:v>59.17</c:v>
                </c:pt>
                <c:pt idx="3471">
                  <c:v>47.115000000000002</c:v>
                </c:pt>
                <c:pt idx="3472">
                  <c:v>38.139000000000003</c:v>
                </c:pt>
                <c:pt idx="3473">
                  <c:v>45.064999999999998</c:v>
                </c:pt>
                <c:pt idx="3474">
                  <c:v>65.819999999999993</c:v>
                </c:pt>
                <c:pt idx="3475">
                  <c:v>46.087000000000003</c:v>
                </c:pt>
                <c:pt idx="3476">
                  <c:v>37.334000000000003</c:v>
                </c:pt>
                <c:pt idx="3477">
                  <c:v>38.252000000000002</c:v>
                </c:pt>
                <c:pt idx="3478">
                  <c:v>38.866999999999997</c:v>
                </c:pt>
                <c:pt idx="3479">
                  <c:v>63.762</c:v>
                </c:pt>
                <c:pt idx="3480">
                  <c:v>25.338000000000001</c:v>
                </c:pt>
                <c:pt idx="3481">
                  <c:v>43.271000000000001</c:v>
                </c:pt>
                <c:pt idx="3482">
                  <c:v>85.501999999999995</c:v>
                </c:pt>
                <c:pt idx="3483">
                  <c:v>34.158999999999999</c:v>
                </c:pt>
                <c:pt idx="3484">
                  <c:v>27.305</c:v>
                </c:pt>
                <c:pt idx="3485">
                  <c:v>24.896999999999998</c:v>
                </c:pt>
                <c:pt idx="3486">
                  <c:v>36.914999999999999</c:v>
                </c:pt>
                <c:pt idx="3487">
                  <c:v>45.167000000000002</c:v>
                </c:pt>
                <c:pt idx="3488">
                  <c:v>33.445999999999998</c:v>
                </c:pt>
                <c:pt idx="3489">
                  <c:v>55.981000000000002</c:v>
                </c:pt>
                <c:pt idx="3490">
                  <c:v>38.265999999999998</c:v>
                </c:pt>
                <c:pt idx="3491">
                  <c:v>38.256</c:v>
                </c:pt>
                <c:pt idx="3492">
                  <c:v>30.038</c:v>
                </c:pt>
                <c:pt idx="3493">
                  <c:v>31.37</c:v>
                </c:pt>
                <c:pt idx="3494">
                  <c:v>40.972000000000001</c:v>
                </c:pt>
                <c:pt idx="3495">
                  <c:v>31.84</c:v>
                </c:pt>
                <c:pt idx="3496">
                  <c:v>37.622999999999998</c:v>
                </c:pt>
                <c:pt idx="3497">
                  <c:v>33.768999999999998</c:v>
                </c:pt>
                <c:pt idx="3498">
                  <c:v>27.22</c:v>
                </c:pt>
                <c:pt idx="3499">
                  <c:v>21.959</c:v>
                </c:pt>
                <c:pt idx="3500">
                  <c:v>23.056999999999999</c:v>
                </c:pt>
                <c:pt idx="3501">
                  <c:v>19.888000000000002</c:v>
                </c:pt>
                <c:pt idx="3502">
                  <c:v>24.613</c:v>
                </c:pt>
                <c:pt idx="3503">
                  <c:v>32.027000000000001</c:v>
                </c:pt>
                <c:pt idx="3504">
                  <c:v>23.381</c:v>
                </c:pt>
                <c:pt idx="3505">
                  <c:v>16.652999999999999</c:v>
                </c:pt>
                <c:pt idx="3506">
                  <c:v>35.610999999999997</c:v>
                </c:pt>
                <c:pt idx="3507">
                  <c:v>18.178000000000001</c:v>
                </c:pt>
                <c:pt idx="3508">
                  <c:v>28.260999999999999</c:v>
                </c:pt>
                <c:pt idx="3509">
                  <c:v>20.167000000000002</c:v>
                </c:pt>
                <c:pt idx="3510">
                  <c:v>35.298000000000002</c:v>
                </c:pt>
                <c:pt idx="3511">
                  <c:v>23.518999999999998</c:v>
                </c:pt>
                <c:pt idx="3512">
                  <c:v>22.027999999999999</c:v>
                </c:pt>
                <c:pt idx="3513">
                  <c:v>20.63</c:v>
                </c:pt>
                <c:pt idx="3514">
                  <c:v>39.759</c:v>
                </c:pt>
                <c:pt idx="3515">
                  <c:v>40.204000000000001</c:v>
                </c:pt>
                <c:pt idx="3516">
                  <c:v>49.338999999999999</c:v>
                </c:pt>
                <c:pt idx="3517">
                  <c:v>35.457999999999998</c:v>
                </c:pt>
                <c:pt idx="3518">
                  <c:v>80.968000000000004</c:v>
                </c:pt>
                <c:pt idx="3519">
                  <c:v>40.26</c:v>
                </c:pt>
                <c:pt idx="3520">
                  <c:v>29.803000000000001</c:v>
                </c:pt>
                <c:pt idx="3521">
                  <c:v>27.260999999999999</c:v>
                </c:pt>
                <c:pt idx="3522">
                  <c:v>25.248999999999999</c:v>
                </c:pt>
                <c:pt idx="3523">
                  <c:v>21.565999999999999</c:v>
                </c:pt>
                <c:pt idx="3524">
                  <c:v>40.850999999999999</c:v>
                </c:pt>
                <c:pt idx="3525">
                  <c:v>30.984000000000002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7853-4CEB-90FC-40D461954DC1}"/>
            </c:ext>
          </c:extLst>
        </c:ser>
        <c:ser>
          <c:idx val="10"/>
          <c:order val="11"/>
          <c:tx>
            <c:v>FA 4M 60⁰C</c:v>
          </c:tx>
          <c:spPr>
            <a:ln w="12700" cap="rnd">
              <a:solidFill>
                <a:srgbClr val="70AD47">
                  <a:lumMod val="75000"/>
                </a:srgb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Sheet1!$M$7243:$M$10842</c:f>
              <c:numCache>
                <c:formatCode>General</c:formatCode>
                <c:ptCount val="360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</c:numCache>
            </c:numRef>
          </c:xVal>
          <c:yVal>
            <c:numRef>
              <c:f>Sheet1!$J$7243:$J$10842</c:f>
              <c:numCache>
                <c:formatCode>General</c:formatCode>
                <c:ptCount val="3600"/>
                <c:pt idx="0">
                  <c:v>380.08</c:v>
                </c:pt>
                <c:pt idx="1">
                  <c:v>234.51</c:v>
                </c:pt>
                <c:pt idx="2">
                  <c:v>203.12</c:v>
                </c:pt>
                <c:pt idx="3">
                  <c:v>181.5</c:v>
                </c:pt>
                <c:pt idx="4">
                  <c:v>173.29</c:v>
                </c:pt>
                <c:pt idx="5">
                  <c:v>163.9</c:v>
                </c:pt>
                <c:pt idx="6">
                  <c:v>148.88999999999999</c:v>
                </c:pt>
                <c:pt idx="7">
                  <c:v>132.26</c:v>
                </c:pt>
                <c:pt idx="8">
                  <c:v>124.83</c:v>
                </c:pt>
                <c:pt idx="9">
                  <c:v>132.22999999999999</c:v>
                </c:pt>
                <c:pt idx="10">
                  <c:v>145.57</c:v>
                </c:pt>
                <c:pt idx="11">
                  <c:v>141.55000000000001</c:v>
                </c:pt>
                <c:pt idx="12">
                  <c:v>136.9</c:v>
                </c:pt>
                <c:pt idx="13">
                  <c:v>139.72999999999999</c:v>
                </c:pt>
                <c:pt idx="14">
                  <c:v>145.31</c:v>
                </c:pt>
                <c:pt idx="15">
                  <c:v>145.53</c:v>
                </c:pt>
                <c:pt idx="16">
                  <c:v>149.79</c:v>
                </c:pt>
                <c:pt idx="17">
                  <c:v>148.75</c:v>
                </c:pt>
                <c:pt idx="18">
                  <c:v>150.44</c:v>
                </c:pt>
                <c:pt idx="19">
                  <c:v>154.81</c:v>
                </c:pt>
                <c:pt idx="20">
                  <c:v>161.31</c:v>
                </c:pt>
                <c:pt idx="21">
                  <c:v>167.16</c:v>
                </c:pt>
                <c:pt idx="22">
                  <c:v>169.46</c:v>
                </c:pt>
                <c:pt idx="23">
                  <c:v>178.03</c:v>
                </c:pt>
                <c:pt idx="24">
                  <c:v>174.92</c:v>
                </c:pt>
                <c:pt idx="25">
                  <c:v>173.53</c:v>
                </c:pt>
                <c:pt idx="26">
                  <c:v>175.63</c:v>
                </c:pt>
                <c:pt idx="27">
                  <c:v>179.84</c:v>
                </c:pt>
                <c:pt idx="28">
                  <c:v>181.83</c:v>
                </c:pt>
                <c:pt idx="29">
                  <c:v>182.85</c:v>
                </c:pt>
                <c:pt idx="30">
                  <c:v>191.25</c:v>
                </c:pt>
                <c:pt idx="31">
                  <c:v>182.45</c:v>
                </c:pt>
                <c:pt idx="32">
                  <c:v>185.76</c:v>
                </c:pt>
                <c:pt idx="33">
                  <c:v>179.89</c:v>
                </c:pt>
                <c:pt idx="34">
                  <c:v>180.43</c:v>
                </c:pt>
                <c:pt idx="35">
                  <c:v>179.44</c:v>
                </c:pt>
                <c:pt idx="36">
                  <c:v>184.54</c:v>
                </c:pt>
                <c:pt idx="37">
                  <c:v>180.63</c:v>
                </c:pt>
                <c:pt idx="38">
                  <c:v>182.46</c:v>
                </c:pt>
                <c:pt idx="39">
                  <c:v>180.58</c:v>
                </c:pt>
                <c:pt idx="40">
                  <c:v>176.1</c:v>
                </c:pt>
                <c:pt idx="41">
                  <c:v>169.53</c:v>
                </c:pt>
                <c:pt idx="42">
                  <c:v>164.7</c:v>
                </c:pt>
                <c:pt idx="43">
                  <c:v>169.02</c:v>
                </c:pt>
                <c:pt idx="44">
                  <c:v>165.41</c:v>
                </c:pt>
                <c:pt idx="45">
                  <c:v>168.91</c:v>
                </c:pt>
                <c:pt idx="46">
                  <c:v>169.81</c:v>
                </c:pt>
                <c:pt idx="47">
                  <c:v>163.96</c:v>
                </c:pt>
                <c:pt idx="48">
                  <c:v>160</c:v>
                </c:pt>
                <c:pt idx="49">
                  <c:v>159.66999999999999</c:v>
                </c:pt>
                <c:pt idx="50">
                  <c:v>154.5</c:v>
                </c:pt>
                <c:pt idx="51">
                  <c:v>153.63999999999999</c:v>
                </c:pt>
                <c:pt idx="52">
                  <c:v>147.08000000000001</c:v>
                </c:pt>
                <c:pt idx="53">
                  <c:v>143.44</c:v>
                </c:pt>
                <c:pt idx="54">
                  <c:v>143.36000000000001</c:v>
                </c:pt>
                <c:pt idx="55">
                  <c:v>142.52000000000001</c:v>
                </c:pt>
                <c:pt idx="56">
                  <c:v>142.44</c:v>
                </c:pt>
                <c:pt idx="57">
                  <c:v>139</c:v>
                </c:pt>
                <c:pt idx="58">
                  <c:v>136.18</c:v>
                </c:pt>
                <c:pt idx="59">
                  <c:v>150.69</c:v>
                </c:pt>
                <c:pt idx="60">
                  <c:v>150.97</c:v>
                </c:pt>
                <c:pt idx="61">
                  <c:v>141.58000000000001</c:v>
                </c:pt>
                <c:pt idx="62">
                  <c:v>147.12</c:v>
                </c:pt>
                <c:pt idx="63">
                  <c:v>152.87</c:v>
                </c:pt>
                <c:pt idx="64">
                  <c:v>164.49</c:v>
                </c:pt>
                <c:pt idx="65">
                  <c:v>150.25</c:v>
                </c:pt>
                <c:pt idx="66">
                  <c:v>146.22999999999999</c:v>
                </c:pt>
                <c:pt idx="67">
                  <c:v>149.72999999999999</c:v>
                </c:pt>
                <c:pt idx="68">
                  <c:v>148.15</c:v>
                </c:pt>
                <c:pt idx="69">
                  <c:v>151.34</c:v>
                </c:pt>
                <c:pt idx="70">
                  <c:v>161.46</c:v>
                </c:pt>
                <c:pt idx="71">
                  <c:v>162.63</c:v>
                </c:pt>
                <c:pt idx="72">
                  <c:v>164.7</c:v>
                </c:pt>
                <c:pt idx="73">
                  <c:v>168.54</c:v>
                </c:pt>
                <c:pt idx="74">
                  <c:v>178.94</c:v>
                </c:pt>
                <c:pt idx="75">
                  <c:v>180.46</c:v>
                </c:pt>
                <c:pt idx="76">
                  <c:v>184.91</c:v>
                </c:pt>
                <c:pt idx="77">
                  <c:v>189.7</c:v>
                </c:pt>
                <c:pt idx="78">
                  <c:v>198.81</c:v>
                </c:pt>
                <c:pt idx="79">
                  <c:v>200.73</c:v>
                </c:pt>
                <c:pt idx="80">
                  <c:v>195.11</c:v>
                </c:pt>
                <c:pt idx="81">
                  <c:v>201.44</c:v>
                </c:pt>
                <c:pt idx="82">
                  <c:v>200.71</c:v>
                </c:pt>
                <c:pt idx="83">
                  <c:v>194.52</c:v>
                </c:pt>
                <c:pt idx="84">
                  <c:v>193.39</c:v>
                </c:pt>
                <c:pt idx="85">
                  <c:v>202.45</c:v>
                </c:pt>
                <c:pt idx="86">
                  <c:v>211.54</c:v>
                </c:pt>
                <c:pt idx="87">
                  <c:v>211.33</c:v>
                </c:pt>
                <c:pt idx="88">
                  <c:v>215.27</c:v>
                </c:pt>
                <c:pt idx="89">
                  <c:v>215.05</c:v>
                </c:pt>
                <c:pt idx="90">
                  <c:v>220.48</c:v>
                </c:pt>
                <c:pt idx="91">
                  <c:v>220.39</c:v>
                </c:pt>
                <c:pt idx="92">
                  <c:v>220.74</c:v>
                </c:pt>
                <c:pt idx="93">
                  <c:v>220.52</c:v>
                </c:pt>
                <c:pt idx="94">
                  <c:v>218.99</c:v>
                </c:pt>
                <c:pt idx="95">
                  <c:v>217.51</c:v>
                </c:pt>
                <c:pt idx="96">
                  <c:v>218.39</c:v>
                </c:pt>
                <c:pt idx="97">
                  <c:v>216</c:v>
                </c:pt>
                <c:pt idx="98">
                  <c:v>216.62</c:v>
                </c:pt>
                <c:pt idx="99">
                  <c:v>211.91</c:v>
                </c:pt>
                <c:pt idx="100">
                  <c:v>208.12</c:v>
                </c:pt>
                <c:pt idx="101">
                  <c:v>208.06</c:v>
                </c:pt>
                <c:pt idx="102">
                  <c:v>200.32</c:v>
                </c:pt>
                <c:pt idx="103">
                  <c:v>187.56</c:v>
                </c:pt>
                <c:pt idx="104">
                  <c:v>179.94</c:v>
                </c:pt>
                <c:pt idx="105">
                  <c:v>177.88</c:v>
                </c:pt>
                <c:pt idx="106">
                  <c:v>176.13</c:v>
                </c:pt>
                <c:pt idx="107">
                  <c:v>172.55</c:v>
                </c:pt>
                <c:pt idx="108">
                  <c:v>171.84</c:v>
                </c:pt>
                <c:pt idx="109">
                  <c:v>172.49</c:v>
                </c:pt>
                <c:pt idx="110">
                  <c:v>170.17</c:v>
                </c:pt>
                <c:pt idx="111">
                  <c:v>174.94</c:v>
                </c:pt>
                <c:pt idx="112">
                  <c:v>179.68</c:v>
                </c:pt>
                <c:pt idx="113">
                  <c:v>168.36</c:v>
                </c:pt>
                <c:pt idx="114">
                  <c:v>168.65</c:v>
                </c:pt>
                <c:pt idx="115">
                  <c:v>168.86</c:v>
                </c:pt>
                <c:pt idx="116">
                  <c:v>183.29</c:v>
                </c:pt>
                <c:pt idx="117">
                  <c:v>160.44999999999999</c:v>
                </c:pt>
                <c:pt idx="118">
                  <c:v>160.46</c:v>
                </c:pt>
                <c:pt idx="119">
                  <c:v>174.95</c:v>
                </c:pt>
                <c:pt idx="120">
                  <c:v>180.07</c:v>
                </c:pt>
                <c:pt idx="121">
                  <c:v>185.58</c:v>
                </c:pt>
                <c:pt idx="122">
                  <c:v>195.33</c:v>
                </c:pt>
                <c:pt idx="123">
                  <c:v>198.42</c:v>
                </c:pt>
                <c:pt idx="124">
                  <c:v>212.58</c:v>
                </c:pt>
                <c:pt idx="125">
                  <c:v>202.37</c:v>
                </c:pt>
                <c:pt idx="126">
                  <c:v>207.66</c:v>
                </c:pt>
                <c:pt idx="127">
                  <c:v>219.55</c:v>
                </c:pt>
                <c:pt idx="128">
                  <c:v>226.69</c:v>
                </c:pt>
                <c:pt idx="129">
                  <c:v>239.56</c:v>
                </c:pt>
                <c:pt idx="130">
                  <c:v>243.58</c:v>
                </c:pt>
                <c:pt idx="131">
                  <c:v>246.23</c:v>
                </c:pt>
                <c:pt idx="132">
                  <c:v>244.93</c:v>
                </c:pt>
                <c:pt idx="133">
                  <c:v>241.39</c:v>
                </c:pt>
                <c:pt idx="134">
                  <c:v>261.43</c:v>
                </c:pt>
                <c:pt idx="135">
                  <c:v>249.04</c:v>
                </c:pt>
                <c:pt idx="136">
                  <c:v>235.44</c:v>
                </c:pt>
                <c:pt idx="137">
                  <c:v>242.29</c:v>
                </c:pt>
                <c:pt idx="138">
                  <c:v>250.13</c:v>
                </c:pt>
                <c:pt idx="139">
                  <c:v>255.43</c:v>
                </c:pt>
                <c:pt idx="140">
                  <c:v>252.15</c:v>
                </c:pt>
                <c:pt idx="141">
                  <c:v>259.5</c:v>
                </c:pt>
                <c:pt idx="142">
                  <c:v>265.83</c:v>
                </c:pt>
                <c:pt idx="143">
                  <c:v>267.14999999999998</c:v>
                </c:pt>
                <c:pt idx="144">
                  <c:v>267.20999999999998</c:v>
                </c:pt>
                <c:pt idx="145">
                  <c:v>268.63</c:v>
                </c:pt>
                <c:pt idx="146">
                  <c:v>266.60000000000002</c:v>
                </c:pt>
                <c:pt idx="147">
                  <c:v>263.16000000000003</c:v>
                </c:pt>
                <c:pt idx="148">
                  <c:v>261.83999999999997</c:v>
                </c:pt>
                <c:pt idx="149">
                  <c:v>254.98</c:v>
                </c:pt>
                <c:pt idx="150">
                  <c:v>257.67</c:v>
                </c:pt>
                <c:pt idx="151">
                  <c:v>251.4</c:v>
                </c:pt>
                <c:pt idx="152">
                  <c:v>243.71</c:v>
                </c:pt>
                <c:pt idx="153">
                  <c:v>238.39</c:v>
                </c:pt>
                <c:pt idx="154">
                  <c:v>240.13</c:v>
                </c:pt>
                <c:pt idx="155">
                  <c:v>235.62</c:v>
                </c:pt>
                <c:pt idx="156">
                  <c:v>231.11</c:v>
                </c:pt>
                <c:pt idx="157">
                  <c:v>225.37</c:v>
                </c:pt>
                <c:pt idx="158">
                  <c:v>213.99</c:v>
                </c:pt>
                <c:pt idx="159">
                  <c:v>213.57</c:v>
                </c:pt>
                <c:pt idx="160">
                  <c:v>207.85</c:v>
                </c:pt>
                <c:pt idx="161">
                  <c:v>210.41</c:v>
                </c:pt>
                <c:pt idx="162">
                  <c:v>206.07</c:v>
                </c:pt>
                <c:pt idx="163">
                  <c:v>210.16</c:v>
                </c:pt>
                <c:pt idx="164">
                  <c:v>213.6</c:v>
                </c:pt>
                <c:pt idx="165">
                  <c:v>206.09</c:v>
                </c:pt>
                <c:pt idx="166">
                  <c:v>205.84</c:v>
                </c:pt>
                <c:pt idx="167">
                  <c:v>212.72</c:v>
                </c:pt>
                <c:pt idx="168">
                  <c:v>207.86</c:v>
                </c:pt>
                <c:pt idx="169">
                  <c:v>207.92</c:v>
                </c:pt>
                <c:pt idx="170">
                  <c:v>193.97</c:v>
                </c:pt>
                <c:pt idx="171">
                  <c:v>196.55</c:v>
                </c:pt>
                <c:pt idx="172">
                  <c:v>197.44</c:v>
                </c:pt>
                <c:pt idx="173">
                  <c:v>202.74</c:v>
                </c:pt>
                <c:pt idx="174">
                  <c:v>207.07</c:v>
                </c:pt>
                <c:pt idx="175">
                  <c:v>211.19</c:v>
                </c:pt>
                <c:pt idx="176">
                  <c:v>216.57</c:v>
                </c:pt>
                <c:pt idx="177">
                  <c:v>239.85</c:v>
                </c:pt>
                <c:pt idx="178">
                  <c:v>238.64</c:v>
                </c:pt>
                <c:pt idx="179">
                  <c:v>230.4</c:v>
                </c:pt>
                <c:pt idx="180">
                  <c:v>235.66</c:v>
                </c:pt>
                <c:pt idx="181">
                  <c:v>248.55</c:v>
                </c:pt>
                <c:pt idx="182">
                  <c:v>243.36</c:v>
                </c:pt>
                <c:pt idx="183">
                  <c:v>253.72</c:v>
                </c:pt>
                <c:pt idx="184">
                  <c:v>263.26</c:v>
                </c:pt>
                <c:pt idx="185">
                  <c:v>264.51</c:v>
                </c:pt>
                <c:pt idx="186">
                  <c:v>295.62</c:v>
                </c:pt>
                <c:pt idx="187">
                  <c:v>308.57</c:v>
                </c:pt>
                <c:pt idx="188">
                  <c:v>310.27999999999997</c:v>
                </c:pt>
                <c:pt idx="189">
                  <c:v>279.10000000000002</c:v>
                </c:pt>
                <c:pt idx="190">
                  <c:v>285.87</c:v>
                </c:pt>
                <c:pt idx="191">
                  <c:v>292.47000000000003</c:v>
                </c:pt>
                <c:pt idx="192">
                  <c:v>307.95999999999998</c:v>
                </c:pt>
                <c:pt idx="193">
                  <c:v>303.36</c:v>
                </c:pt>
                <c:pt idx="194">
                  <c:v>307.91000000000003</c:v>
                </c:pt>
                <c:pt idx="195">
                  <c:v>310.61</c:v>
                </c:pt>
                <c:pt idx="196">
                  <c:v>303.24</c:v>
                </c:pt>
                <c:pt idx="197">
                  <c:v>304.42</c:v>
                </c:pt>
                <c:pt idx="198">
                  <c:v>315.81</c:v>
                </c:pt>
                <c:pt idx="199">
                  <c:v>299.08999999999997</c:v>
                </c:pt>
                <c:pt idx="200">
                  <c:v>290.01</c:v>
                </c:pt>
                <c:pt idx="201">
                  <c:v>280.60000000000002</c:v>
                </c:pt>
                <c:pt idx="202">
                  <c:v>277.31</c:v>
                </c:pt>
                <c:pt idx="203">
                  <c:v>283.58</c:v>
                </c:pt>
                <c:pt idx="204">
                  <c:v>270.3</c:v>
                </c:pt>
                <c:pt idx="205">
                  <c:v>268.5</c:v>
                </c:pt>
                <c:pt idx="206">
                  <c:v>259.66000000000003</c:v>
                </c:pt>
                <c:pt idx="207">
                  <c:v>255.39</c:v>
                </c:pt>
                <c:pt idx="208">
                  <c:v>248.72</c:v>
                </c:pt>
                <c:pt idx="209">
                  <c:v>238.1</c:v>
                </c:pt>
                <c:pt idx="210">
                  <c:v>231.38</c:v>
                </c:pt>
                <c:pt idx="211">
                  <c:v>223.92</c:v>
                </c:pt>
                <c:pt idx="212">
                  <c:v>222.4</c:v>
                </c:pt>
                <c:pt idx="213">
                  <c:v>217.28</c:v>
                </c:pt>
                <c:pt idx="214">
                  <c:v>217.97</c:v>
                </c:pt>
                <c:pt idx="215">
                  <c:v>219.1</c:v>
                </c:pt>
                <c:pt idx="216">
                  <c:v>215.18</c:v>
                </c:pt>
                <c:pt idx="217">
                  <c:v>217.96</c:v>
                </c:pt>
                <c:pt idx="218">
                  <c:v>223.49</c:v>
                </c:pt>
                <c:pt idx="219">
                  <c:v>234.05</c:v>
                </c:pt>
                <c:pt idx="220">
                  <c:v>233.29</c:v>
                </c:pt>
                <c:pt idx="221">
                  <c:v>234.16</c:v>
                </c:pt>
                <c:pt idx="222">
                  <c:v>240.57</c:v>
                </c:pt>
                <c:pt idx="223">
                  <c:v>251.18</c:v>
                </c:pt>
                <c:pt idx="224">
                  <c:v>251.06</c:v>
                </c:pt>
                <c:pt idx="225">
                  <c:v>257.16000000000003</c:v>
                </c:pt>
                <c:pt idx="226">
                  <c:v>266.64</c:v>
                </c:pt>
                <c:pt idx="227">
                  <c:v>261.64</c:v>
                </c:pt>
                <c:pt idx="228">
                  <c:v>259.99</c:v>
                </c:pt>
                <c:pt idx="229">
                  <c:v>264.39</c:v>
                </c:pt>
                <c:pt idx="230">
                  <c:v>274.77999999999997</c:v>
                </c:pt>
                <c:pt idx="231">
                  <c:v>270.27</c:v>
                </c:pt>
                <c:pt idx="232">
                  <c:v>280.52</c:v>
                </c:pt>
                <c:pt idx="233">
                  <c:v>278.86</c:v>
                </c:pt>
                <c:pt idx="234">
                  <c:v>295</c:v>
                </c:pt>
                <c:pt idx="235">
                  <c:v>286</c:v>
                </c:pt>
                <c:pt idx="236">
                  <c:v>303.87</c:v>
                </c:pt>
                <c:pt idx="237">
                  <c:v>327.22000000000003</c:v>
                </c:pt>
                <c:pt idx="238">
                  <c:v>319.95</c:v>
                </c:pt>
                <c:pt idx="239">
                  <c:v>326.89999999999998</c:v>
                </c:pt>
                <c:pt idx="240">
                  <c:v>314.08999999999997</c:v>
                </c:pt>
                <c:pt idx="241">
                  <c:v>303.95</c:v>
                </c:pt>
                <c:pt idx="242">
                  <c:v>306.83999999999997</c:v>
                </c:pt>
                <c:pt idx="243">
                  <c:v>321.18</c:v>
                </c:pt>
                <c:pt idx="244">
                  <c:v>338.85</c:v>
                </c:pt>
                <c:pt idx="245">
                  <c:v>354.9</c:v>
                </c:pt>
                <c:pt idx="246">
                  <c:v>364.74</c:v>
                </c:pt>
                <c:pt idx="247">
                  <c:v>368.3</c:v>
                </c:pt>
                <c:pt idx="248">
                  <c:v>372.69</c:v>
                </c:pt>
                <c:pt idx="249">
                  <c:v>373.87</c:v>
                </c:pt>
                <c:pt idx="250">
                  <c:v>367.68</c:v>
                </c:pt>
                <c:pt idx="251">
                  <c:v>362.71</c:v>
                </c:pt>
                <c:pt idx="252">
                  <c:v>340.2</c:v>
                </c:pt>
                <c:pt idx="253">
                  <c:v>334.26</c:v>
                </c:pt>
                <c:pt idx="254">
                  <c:v>343.76</c:v>
                </c:pt>
                <c:pt idx="255">
                  <c:v>342.65</c:v>
                </c:pt>
                <c:pt idx="256">
                  <c:v>338.47</c:v>
                </c:pt>
                <c:pt idx="257">
                  <c:v>334.53</c:v>
                </c:pt>
                <c:pt idx="258">
                  <c:v>334.04</c:v>
                </c:pt>
                <c:pt idx="259">
                  <c:v>319.87</c:v>
                </c:pt>
                <c:pt idx="260">
                  <c:v>309.10000000000002</c:v>
                </c:pt>
                <c:pt idx="261">
                  <c:v>302.41000000000003</c:v>
                </c:pt>
                <c:pt idx="262">
                  <c:v>300.52999999999997</c:v>
                </c:pt>
                <c:pt idx="263">
                  <c:v>293.73</c:v>
                </c:pt>
                <c:pt idx="264">
                  <c:v>285.14</c:v>
                </c:pt>
                <c:pt idx="265">
                  <c:v>277.98</c:v>
                </c:pt>
                <c:pt idx="266">
                  <c:v>273.08</c:v>
                </c:pt>
                <c:pt idx="267">
                  <c:v>264.93</c:v>
                </c:pt>
                <c:pt idx="268">
                  <c:v>266.89999999999998</c:v>
                </c:pt>
                <c:pt idx="269">
                  <c:v>265.57</c:v>
                </c:pt>
                <c:pt idx="270">
                  <c:v>270.68</c:v>
                </c:pt>
                <c:pt idx="271">
                  <c:v>275.49</c:v>
                </c:pt>
                <c:pt idx="272">
                  <c:v>272.12</c:v>
                </c:pt>
                <c:pt idx="273">
                  <c:v>268.14999999999998</c:v>
                </c:pt>
                <c:pt idx="274">
                  <c:v>271.27999999999997</c:v>
                </c:pt>
                <c:pt idx="275">
                  <c:v>277.48</c:v>
                </c:pt>
                <c:pt idx="276">
                  <c:v>278.93</c:v>
                </c:pt>
                <c:pt idx="277">
                  <c:v>293.02999999999997</c:v>
                </c:pt>
                <c:pt idx="278">
                  <c:v>294.95</c:v>
                </c:pt>
                <c:pt idx="279">
                  <c:v>290.64999999999998</c:v>
                </c:pt>
                <c:pt idx="280">
                  <c:v>283.67</c:v>
                </c:pt>
                <c:pt idx="281">
                  <c:v>283.42</c:v>
                </c:pt>
                <c:pt idx="282">
                  <c:v>292.47000000000003</c:v>
                </c:pt>
                <c:pt idx="283">
                  <c:v>306.23</c:v>
                </c:pt>
                <c:pt idx="284">
                  <c:v>304.02999999999997</c:v>
                </c:pt>
                <c:pt idx="285">
                  <c:v>306.17</c:v>
                </c:pt>
                <c:pt idx="286">
                  <c:v>303.33999999999997</c:v>
                </c:pt>
                <c:pt idx="287">
                  <c:v>302.02999999999997</c:v>
                </c:pt>
                <c:pt idx="288">
                  <c:v>316.7</c:v>
                </c:pt>
                <c:pt idx="289">
                  <c:v>336.79</c:v>
                </c:pt>
                <c:pt idx="290">
                  <c:v>349.85</c:v>
                </c:pt>
                <c:pt idx="291">
                  <c:v>364.77</c:v>
                </c:pt>
                <c:pt idx="292">
                  <c:v>377.94</c:v>
                </c:pt>
                <c:pt idx="293">
                  <c:v>391.09</c:v>
                </c:pt>
                <c:pt idx="294">
                  <c:v>398.16</c:v>
                </c:pt>
                <c:pt idx="295">
                  <c:v>404.67</c:v>
                </c:pt>
                <c:pt idx="296">
                  <c:v>398.31</c:v>
                </c:pt>
                <c:pt idx="297">
                  <c:v>422.8</c:v>
                </c:pt>
                <c:pt idx="298">
                  <c:v>429.83</c:v>
                </c:pt>
                <c:pt idx="299">
                  <c:v>442.64</c:v>
                </c:pt>
                <c:pt idx="300">
                  <c:v>452.08</c:v>
                </c:pt>
                <c:pt idx="301">
                  <c:v>432.67</c:v>
                </c:pt>
                <c:pt idx="302">
                  <c:v>419.12</c:v>
                </c:pt>
                <c:pt idx="303">
                  <c:v>423.56</c:v>
                </c:pt>
                <c:pt idx="304">
                  <c:v>401.18</c:v>
                </c:pt>
                <c:pt idx="305">
                  <c:v>398.63</c:v>
                </c:pt>
                <c:pt idx="306">
                  <c:v>399.42</c:v>
                </c:pt>
                <c:pt idx="307">
                  <c:v>410.37</c:v>
                </c:pt>
                <c:pt idx="308">
                  <c:v>401.02</c:v>
                </c:pt>
                <c:pt idx="309">
                  <c:v>387.68</c:v>
                </c:pt>
                <c:pt idx="310">
                  <c:v>378.79</c:v>
                </c:pt>
                <c:pt idx="311">
                  <c:v>373.57</c:v>
                </c:pt>
                <c:pt idx="312">
                  <c:v>373.75</c:v>
                </c:pt>
                <c:pt idx="313">
                  <c:v>365.52</c:v>
                </c:pt>
                <c:pt idx="314">
                  <c:v>360.99</c:v>
                </c:pt>
                <c:pt idx="315">
                  <c:v>352.21</c:v>
                </c:pt>
                <c:pt idx="316">
                  <c:v>350.26</c:v>
                </c:pt>
                <c:pt idx="317">
                  <c:v>350.01</c:v>
                </c:pt>
                <c:pt idx="318">
                  <c:v>345.11</c:v>
                </c:pt>
                <c:pt idx="319">
                  <c:v>350.61</c:v>
                </c:pt>
                <c:pt idx="320">
                  <c:v>347.83</c:v>
                </c:pt>
                <c:pt idx="321">
                  <c:v>336.67</c:v>
                </c:pt>
                <c:pt idx="322">
                  <c:v>327.63</c:v>
                </c:pt>
                <c:pt idx="323">
                  <c:v>328.14</c:v>
                </c:pt>
                <c:pt idx="324">
                  <c:v>317.76</c:v>
                </c:pt>
                <c:pt idx="325">
                  <c:v>318.60000000000002</c:v>
                </c:pt>
                <c:pt idx="326">
                  <c:v>319.5</c:v>
                </c:pt>
                <c:pt idx="327">
                  <c:v>333.81</c:v>
                </c:pt>
                <c:pt idx="328">
                  <c:v>338.93</c:v>
                </c:pt>
                <c:pt idx="329">
                  <c:v>337.35</c:v>
                </c:pt>
                <c:pt idx="330">
                  <c:v>349.68</c:v>
                </c:pt>
                <c:pt idx="331">
                  <c:v>366.04</c:v>
                </c:pt>
                <c:pt idx="332">
                  <c:v>368.1</c:v>
                </c:pt>
                <c:pt idx="333">
                  <c:v>333.93</c:v>
                </c:pt>
                <c:pt idx="334">
                  <c:v>319.22000000000003</c:v>
                </c:pt>
                <c:pt idx="335">
                  <c:v>329.18</c:v>
                </c:pt>
                <c:pt idx="336">
                  <c:v>352.33</c:v>
                </c:pt>
                <c:pt idx="337">
                  <c:v>358.87</c:v>
                </c:pt>
                <c:pt idx="338">
                  <c:v>359.2</c:v>
                </c:pt>
                <c:pt idx="339">
                  <c:v>368.37</c:v>
                </c:pt>
                <c:pt idx="340">
                  <c:v>381.13</c:v>
                </c:pt>
                <c:pt idx="341">
                  <c:v>381.45</c:v>
                </c:pt>
                <c:pt idx="342">
                  <c:v>360.39</c:v>
                </c:pt>
                <c:pt idx="343">
                  <c:v>354.74</c:v>
                </c:pt>
                <c:pt idx="344">
                  <c:v>363.3</c:v>
                </c:pt>
                <c:pt idx="345">
                  <c:v>389.13</c:v>
                </c:pt>
                <c:pt idx="346">
                  <c:v>397</c:v>
                </c:pt>
                <c:pt idx="347">
                  <c:v>396.77</c:v>
                </c:pt>
                <c:pt idx="348">
                  <c:v>415.1</c:v>
                </c:pt>
                <c:pt idx="349">
                  <c:v>440.61</c:v>
                </c:pt>
                <c:pt idx="350">
                  <c:v>446.32</c:v>
                </c:pt>
                <c:pt idx="351">
                  <c:v>476.09</c:v>
                </c:pt>
                <c:pt idx="352">
                  <c:v>494.42</c:v>
                </c:pt>
                <c:pt idx="353">
                  <c:v>510.93</c:v>
                </c:pt>
                <c:pt idx="354">
                  <c:v>517.97</c:v>
                </c:pt>
                <c:pt idx="355">
                  <c:v>533.30999999999995</c:v>
                </c:pt>
                <c:pt idx="356">
                  <c:v>512.15</c:v>
                </c:pt>
                <c:pt idx="357">
                  <c:v>496.7</c:v>
                </c:pt>
                <c:pt idx="358">
                  <c:v>514.98</c:v>
                </c:pt>
                <c:pt idx="359">
                  <c:v>507.61</c:v>
                </c:pt>
                <c:pt idx="360">
                  <c:v>497.89</c:v>
                </c:pt>
                <c:pt idx="361">
                  <c:v>478.86</c:v>
                </c:pt>
                <c:pt idx="362">
                  <c:v>508.36</c:v>
                </c:pt>
                <c:pt idx="363">
                  <c:v>480.41</c:v>
                </c:pt>
                <c:pt idx="364">
                  <c:v>471.05</c:v>
                </c:pt>
                <c:pt idx="365">
                  <c:v>476.91</c:v>
                </c:pt>
                <c:pt idx="366">
                  <c:v>462.61</c:v>
                </c:pt>
                <c:pt idx="367">
                  <c:v>483.72</c:v>
                </c:pt>
                <c:pt idx="368">
                  <c:v>485.36</c:v>
                </c:pt>
                <c:pt idx="369">
                  <c:v>488.52</c:v>
                </c:pt>
                <c:pt idx="370">
                  <c:v>494.8</c:v>
                </c:pt>
                <c:pt idx="371">
                  <c:v>481.59</c:v>
                </c:pt>
                <c:pt idx="372">
                  <c:v>504.56</c:v>
                </c:pt>
                <c:pt idx="373">
                  <c:v>500.83</c:v>
                </c:pt>
                <c:pt idx="374">
                  <c:v>470.83</c:v>
                </c:pt>
                <c:pt idx="375">
                  <c:v>437.05</c:v>
                </c:pt>
                <c:pt idx="376">
                  <c:v>445.69</c:v>
                </c:pt>
                <c:pt idx="377">
                  <c:v>442.72</c:v>
                </c:pt>
                <c:pt idx="378">
                  <c:v>442.39</c:v>
                </c:pt>
                <c:pt idx="379">
                  <c:v>426.72</c:v>
                </c:pt>
                <c:pt idx="380">
                  <c:v>428.46</c:v>
                </c:pt>
                <c:pt idx="381">
                  <c:v>424.42</c:v>
                </c:pt>
                <c:pt idx="382">
                  <c:v>424.59</c:v>
                </c:pt>
                <c:pt idx="383">
                  <c:v>421.43</c:v>
                </c:pt>
                <c:pt idx="384">
                  <c:v>446.54</c:v>
                </c:pt>
                <c:pt idx="385">
                  <c:v>423.18</c:v>
                </c:pt>
                <c:pt idx="386">
                  <c:v>395.59</c:v>
                </c:pt>
                <c:pt idx="387">
                  <c:v>404.58</c:v>
                </c:pt>
                <c:pt idx="388">
                  <c:v>419.04</c:v>
                </c:pt>
                <c:pt idx="389">
                  <c:v>425.03</c:v>
                </c:pt>
                <c:pt idx="390">
                  <c:v>403.65</c:v>
                </c:pt>
                <c:pt idx="391">
                  <c:v>391.75</c:v>
                </c:pt>
                <c:pt idx="392">
                  <c:v>424.09</c:v>
                </c:pt>
                <c:pt idx="393">
                  <c:v>432.36</c:v>
                </c:pt>
                <c:pt idx="394">
                  <c:v>413.35</c:v>
                </c:pt>
                <c:pt idx="395">
                  <c:v>407.92</c:v>
                </c:pt>
                <c:pt idx="396">
                  <c:v>400.04</c:v>
                </c:pt>
                <c:pt idx="397">
                  <c:v>406.94</c:v>
                </c:pt>
                <c:pt idx="398">
                  <c:v>436.08</c:v>
                </c:pt>
                <c:pt idx="399">
                  <c:v>431.76</c:v>
                </c:pt>
                <c:pt idx="400">
                  <c:v>434.96</c:v>
                </c:pt>
                <c:pt idx="401">
                  <c:v>454.89</c:v>
                </c:pt>
                <c:pt idx="402">
                  <c:v>466.87</c:v>
                </c:pt>
                <c:pt idx="403">
                  <c:v>493.88</c:v>
                </c:pt>
                <c:pt idx="404">
                  <c:v>517.11</c:v>
                </c:pt>
                <c:pt idx="405">
                  <c:v>522.91</c:v>
                </c:pt>
                <c:pt idx="406">
                  <c:v>547</c:v>
                </c:pt>
                <c:pt idx="407">
                  <c:v>544.4</c:v>
                </c:pt>
                <c:pt idx="408">
                  <c:v>540.89</c:v>
                </c:pt>
                <c:pt idx="409">
                  <c:v>537.02</c:v>
                </c:pt>
                <c:pt idx="410">
                  <c:v>557.29</c:v>
                </c:pt>
                <c:pt idx="411">
                  <c:v>540.79</c:v>
                </c:pt>
                <c:pt idx="412">
                  <c:v>561.74</c:v>
                </c:pt>
                <c:pt idx="413">
                  <c:v>566.48</c:v>
                </c:pt>
                <c:pt idx="414">
                  <c:v>566.76</c:v>
                </c:pt>
                <c:pt idx="415">
                  <c:v>587.45000000000005</c:v>
                </c:pt>
                <c:pt idx="416">
                  <c:v>576.64</c:v>
                </c:pt>
                <c:pt idx="417">
                  <c:v>574.66999999999996</c:v>
                </c:pt>
                <c:pt idx="418">
                  <c:v>560.64</c:v>
                </c:pt>
                <c:pt idx="419">
                  <c:v>570.46</c:v>
                </c:pt>
                <c:pt idx="420">
                  <c:v>578.58000000000004</c:v>
                </c:pt>
                <c:pt idx="421">
                  <c:v>601.71</c:v>
                </c:pt>
                <c:pt idx="422">
                  <c:v>604.14</c:v>
                </c:pt>
                <c:pt idx="423">
                  <c:v>616.73</c:v>
                </c:pt>
                <c:pt idx="424">
                  <c:v>665.8</c:v>
                </c:pt>
                <c:pt idx="425">
                  <c:v>651.76</c:v>
                </c:pt>
                <c:pt idx="426">
                  <c:v>631.97</c:v>
                </c:pt>
                <c:pt idx="427">
                  <c:v>610.91999999999996</c:v>
                </c:pt>
                <c:pt idx="428">
                  <c:v>605.94000000000005</c:v>
                </c:pt>
                <c:pt idx="429">
                  <c:v>609.44000000000005</c:v>
                </c:pt>
                <c:pt idx="430">
                  <c:v>596.95000000000005</c:v>
                </c:pt>
                <c:pt idx="431">
                  <c:v>597.09</c:v>
                </c:pt>
                <c:pt idx="432">
                  <c:v>572.39</c:v>
                </c:pt>
                <c:pt idx="433">
                  <c:v>562.23</c:v>
                </c:pt>
                <c:pt idx="434">
                  <c:v>565.6</c:v>
                </c:pt>
                <c:pt idx="435">
                  <c:v>576.52</c:v>
                </c:pt>
                <c:pt idx="436">
                  <c:v>583.32000000000005</c:v>
                </c:pt>
                <c:pt idx="437">
                  <c:v>582.54</c:v>
                </c:pt>
                <c:pt idx="438">
                  <c:v>561.15</c:v>
                </c:pt>
                <c:pt idx="439">
                  <c:v>574.25</c:v>
                </c:pt>
                <c:pt idx="440">
                  <c:v>587.86</c:v>
                </c:pt>
                <c:pt idx="441">
                  <c:v>562.41</c:v>
                </c:pt>
                <c:pt idx="442">
                  <c:v>510.71</c:v>
                </c:pt>
                <c:pt idx="443">
                  <c:v>500.85</c:v>
                </c:pt>
                <c:pt idx="444">
                  <c:v>491.25</c:v>
                </c:pt>
                <c:pt idx="445">
                  <c:v>513.78</c:v>
                </c:pt>
                <c:pt idx="446">
                  <c:v>527.15</c:v>
                </c:pt>
                <c:pt idx="447">
                  <c:v>550.42999999999995</c:v>
                </c:pt>
                <c:pt idx="448">
                  <c:v>561.83000000000004</c:v>
                </c:pt>
                <c:pt idx="449">
                  <c:v>489.96</c:v>
                </c:pt>
                <c:pt idx="450">
                  <c:v>500.92</c:v>
                </c:pt>
                <c:pt idx="451">
                  <c:v>541.45000000000005</c:v>
                </c:pt>
                <c:pt idx="452">
                  <c:v>533.88</c:v>
                </c:pt>
                <c:pt idx="453">
                  <c:v>525.19000000000005</c:v>
                </c:pt>
                <c:pt idx="454">
                  <c:v>538.1</c:v>
                </c:pt>
                <c:pt idx="455">
                  <c:v>552.24</c:v>
                </c:pt>
                <c:pt idx="456">
                  <c:v>549.11</c:v>
                </c:pt>
                <c:pt idx="457">
                  <c:v>559.79</c:v>
                </c:pt>
                <c:pt idx="458">
                  <c:v>561.23</c:v>
                </c:pt>
                <c:pt idx="459">
                  <c:v>580.11</c:v>
                </c:pt>
                <c:pt idx="460">
                  <c:v>583.6</c:v>
                </c:pt>
                <c:pt idx="461">
                  <c:v>601.41</c:v>
                </c:pt>
                <c:pt idx="462">
                  <c:v>611.74</c:v>
                </c:pt>
                <c:pt idx="463">
                  <c:v>622.4</c:v>
                </c:pt>
                <c:pt idx="464">
                  <c:v>626.38</c:v>
                </c:pt>
                <c:pt idx="465">
                  <c:v>636.36</c:v>
                </c:pt>
                <c:pt idx="466">
                  <c:v>658.59</c:v>
                </c:pt>
                <c:pt idx="467">
                  <c:v>651.91999999999996</c:v>
                </c:pt>
                <c:pt idx="468">
                  <c:v>644.52</c:v>
                </c:pt>
                <c:pt idx="469">
                  <c:v>654.78</c:v>
                </c:pt>
                <c:pt idx="470">
                  <c:v>686</c:v>
                </c:pt>
                <c:pt idx="471">
                  <c:v>684.09</c:v>
                </c:pt>
                <c:pt idx="472">
                  <c:v>684.48</c:v>
                </c:pt>
                <c:pt idx="473">
                  <c:v>710.69</c:v>
                </c:pt>
                <c:pt idx="474">
                  <c:v>723.55</c:v>
                </c:pt>
                <c:pt idx="475">
                  <c:v>731.06</c:v>
                </c:pt>
                <c:pt idx="476">
                  <c:v>741.73</c:v>
                </c:pt>
                <c:pt idx="477">
                  <c:v>730.43</c:v>
                </c:pt>
                <c:pt idx="478">
                  <c:v>713.89</c:v>
                </c:pt>
                <c:pt idx="479">
                  <c:v>735.41</c:v>
                </c:pt>
                <c:pt idx="480">
                  <c:v>762.68</c:v>
                </c:pt>
                <c:pt idx="481">
                  <c:v>768.6</c:v>
                </c:pt>
                <c:pt idx="482">
                  <c:v>769.87</c:v>
                </c:pt>
                <c:pt idx="483">
                  <c:v>753.94</c:v>
                </c:pt>
                <c:pt idx="484">
                  <c:v>713.01</c:v>
                </c:pt>
                <c:pt idx="485">
                  <c:v>720.46</c:v>
                </c:pt>
                <c:pt idx="486">
                  <c:v>732.53</c:v>
                </c:pt>
                <c:pt idx="487">
                  <c:v>713.01</c:v>
                </c:pt>
                <c:pt idx="488">
                  <c:v>731.3</c:v>
                </c:pt>
                <c:pt idx="489">
                  <c:v>727.87</c:v>
                </c:pt>
                <c:pt idx="490">
                  <c:v>719.61</c:v>
                </c:pt>
                <c:pt idx="491">
                  <c:v>689.98</c:v>
                </c:pt>
                <c:pt idx="492">
                  <c:v>651.17999999999995</c:v>
                </c:pt>
                <c:pt idx="493">
                  <c:v>636.66</c:v>
                </c:pt>
                <c:pt idx="494">
                  <c:v>644.12</c:v>
                </c:pt>
                <c:pt idx="495">
                  <c:v>614.03</c:v>
                </c:pt>
                <c:pt idx="496">
                  <c:v>594.96</c:v>
                </c:pt>
                <c:pt idx="497">
                  <c:v>635.49</c:v>
                </c:pt>
                <c:pt idx="498">
                  <c:v>643.12</c:v>
                </c:pt>
                <c:pt idx="499">
                  <c:v>655.76</c:v>
                </c:pt>
                <c:pt idx="500">
                  <c:v>631.84</c:v>
                </c:pt>
                <c:pt idx="501">
                  <c:v>618.91</c:v>
                </c:pt>
                <c:pt idx="502">
                  <c:v>605.89</c:v>
                </c:pt>
                <c:pt idx="503">
                  <c:v>609.34</c:v>
                </c:pt>
                <c:pt idx="504">
                  <c:v>584.92999999999995</c:v>
                </c:pt>
                <c:pt idx="505">
                  <c:v>607.32000000000005</c:v>
                </c:pt>
                <c:pt idx="506">
                  <c:v>629.22</c:v>
                </c:pt>
                <c:pt idx="507">
                  <c:v>666.54</c:v>
                </c:pt>
                <c:pt idx="508">
                  <c:v>670.35</c:v>
                </c:pt>
                <c:pt idx="509">
                  <c:v>680.77</c:v>
                </c:pt>
                <c:pt idx="510">
                  <c:v>695.72</c:v>
                </c:pt>
                <c:pt idx="511">
                  <c:v>718.67</c:v>
                </c:pt>
                <c:pt idx="512">
                  <c:v>718.83</c:v>
                </c:pt>
                <c:pt idx="513">
                  <c:v>742.24</c:v>
                </c:pt>
                <c:pt idx="514">
                  <c:v>748.3</c:v>
                </c:pt>
                <c:pt idx="515">
                  <c:v>750.71</c:v>
                </c:pt>
                <c:pt idx="516">
                  <c:v>770.3</c:v>
                </c:pt>
                <c:pt idx="517">
                  <c:v>790.89</c:v>
                </c:pt>
                <c:pt idx="518">
                  <c:v>806.03</c:v>
                </c:pt>
                <c:pt idx="519">
                  <c:v>814.49</c:v>
                </c:pt>
                <c:pt idx="520">
                  <c:v>819.44</c:v>
                </c:pt>
                <c:pt idx="521">
                  <c:v>833.68</c:v>
                </c:pt>
                <c:pt idx="522">
                  <c:v>856.95</c:v>
                </c:pt>
                <c:pt idx="523">
                  <c:v>890.97</c:v>
                </c:pt>
                <c:pt idx="524">
                  <c:v>895.59</c:v>
                </c:pt>
                <c:pt idx="525">
                  <c:v>901.51</c:v>
                </c:pt>
                <c:pt idx="526">
                  <c:v>869.57</c:v>
                </c:pt>
                <c:pt idx="527">
                  <c:v>855.9</c:v>
                </c:pt>
                <c:pt idx="528">
                  <c:v>867.95</c:v>
                </c:pt>
                <c:pt idx="529">
                  <c:v>878.98</c:v>
                </c:pt>
                <c:pt idx="530">
                  <c:v>895.13</c:v>
                </c:pt>
                <c:pt idx="531">
                  <c:v>936.12</c:v>
                </c:pt>
                <c:pt idx="532">
                  <c:v>976.52</c:v>
                </c:pt>
                <c:pt idx="533">
                  <c:v>1005.1</c:v>
                </c:pt>
                <c:pt idx="534">
                  <c:v>987.61</c:v>
                </c:pt>
                <c:pt idx="535">
                  <c:v>970.39</c:v>
                </c:pt>
                <c:pt idx="536">
                  <c:v>954.36</c:v>
                </c:pt>
                <c:pt idx="537">
                  <c:v>945.22</c:v>
                </c:pt>
                <c:pt idx="538">
                  <c:v>930.47</c:v>
                </c:pt>
                <c:pt idx="539">
                  <c:v>908.38</c:v>
                </c:pt>
                <c:pt idx="540">
                  <c:v>929.42</c:v>
                </c:pt>
                <c:pt idx="541">
                  <c:v>951.5</c:v>
                </c:pt>
                <c:pt idx="542">
                  <c:v>951.4</c:v>
                </c:pt>
                <c:pt idx="543">
                  <c:v>939.51</c:v>
                </c:pt>
                <c:pt idx="544">
                  <c:v>917.52</c:v>
                </c:pt>
                <c:pt idx="545">
                  <c:v>913.52</c:v>
                </c:pt>
                <c:pt idx="546">
                  <c:v>880.46</c:v>
                </c:pt>
                <c:pt idx="547">
                  <c:v>837.33</c:v>
                </c:pt>
                <c:pt idx="548">
                  <c:v>793.14</c:v>
                </c:pt>
                <c:pt idx="549">
                  <c:v>779.16</c:v>
                </c:pt>
                <c:pt idx="550">
                  <c:v>753.53</c:v>
                </c:pt>
                <c:pt idx="551">
                  <c:v>708.97</c:v>
                </c:pt>
                <c:pt idx="552">
                  <c:v>676.31</c:v>
                </c:pt>
                <c:pt idx="553">
                  <c:v>646.63</c:v>
                </c:pt>
                <c:pt idx="554">
                  <c:v>625.01</c:v>
                </c:pt>
                <c:pt idx="555">
                  <c:v>633.54</c:v>
                </c:pt>
                <c:pt idx="556">
                  <c:v>638.27</c:v>
                </c:pt>
                <c:pt idx="557">
                  <c:v>662.03</c:v>
                </c:pt>
                <c:pt idx="558">
                  <c:v>711.01</c:v>
                </c:pt>
                <c:pt idx="559">
                  <c:v>760.94</c:v>
                </c:pt>
                <c:pt idx="560">
                  <c:v>785.64</c:v>
                </c:pt>
                <c:pt idx="561">
                  <c:v>846.84</c:v>
                </c:pt>
                <c:pt idx="562">
                  <c:v>867.63</c:v>
                </c:pt>
                <c:pt idx="563">
                  <c:v>906.71</c:v>
                </c:pt>
                <c:pt idx="564">
                  <c:v>959.71</c:v>
                </c:pt>
                <c:pt idx="565">
                  <c:v>994.62</c:v>
                </c:pt>
                <c:pt idx="566">
                  <c:v>1023.1</c:v>
                </c:pt>
                <c:pt idx="567">
                  <c:v>1019.4</c:v>
                </c:pt>
                <c:pt idx="568">
                  <c:v>1022.6</c:v>
                </c:pt>
                <c:pt idx="569">
                  <c:v>1009.6</c:v>
                </c:pt>
                <c:pt idx="570">
                  <c:v>1026.2</c:v>
                </c:pt>
                <c:pt idx="571">
                  <c:v>1017.4</c:v>
                </c:pt>
                <c:pt idx="572">
                  <c:v>1011.5</c:v>
                </c:pt>
                <c:pt idx="573">
                  <c:v>984.4</c:v>
                </c:pt>
                <c:pt idx="574">
                  <c:v>953.57</c:v>
                </c:pt>
                <c:pt idx="575">
                  <c:v>919.98</c:v>
                </c:pt>
                <c:pt idx="576">
                  <c:v>897.18</c:v>
                </c:pt>
                <c:pt idx="577">
                  <c:v>869.59</c:v>
                </c:pt>
                <c:pt idx="578">
                  <c:v>856.96</c:v>
                </c:pt>
                <c:pt idx="579">
                  <c:v>872.69</c:v>
                </c:pt>
                <c:pt idx="580">
                  <c:v>875.2</c:v>
                </c:pt>
                <c:pt idx="581">
                  <c:v>874.61</c:v>
                </c:pt>
                <c:pt idx="582">
                  <c:v>873.92</c:v>
                </c:pt>
                <c:pt idx="583">
                  <c:v>885.65</c:v>
                </c:pt>
                <c:pt idx="584">
                  <c:v>890.86</c:v>
                </c:pt>
                <c:pt idx="585">
                  <c:v>896.08</c:v>
                </c:pt>
                <c:pt idx="586">
                  <c:v>892.9</c:v>
                </c:pt>
                <c:pt idx="587">
                  <c:v>896.34</c:v>
                </c:pt>
                <c:pt idx="588">
                  <c:v>872.84</c:v>
                </c:pt>
                <c:pt idx="589">
                  <c:v>886.78</c:v>
                </c:pt>
                <c:pt idx="590">
                  <c:v>965.82</c:v>
                </c:pt>
                <c:pt idx="591">
                  <c:v>1001.6</c:v>
                </c:pt>
                <c:pt idx="592">
                  <c:v>1080.2</c:v>
                </c:pt>
                <c:pt idx="593">
                  <c:v>1035.9000000000001</c:v>
                </c:pt>
                <c:pt idx="594">
                  <c:v>1027.4000000000001</c:v>
                </c:pt>
                <c:pt idx="595">
                  <c:v>1034.8</c:v>
                </c:pt>
                <c:pt idx="596">
                  <c:v>1016.8</c:v>
                </c:pt>
                <c:pt idx="597">
                  <c:v>1019.2</c:v>
                </c:pt>
                <c:pt idx="598">
                  <c:v>985.45</c:v>
                </c:pt>
                <c:pt idx="599">
                  <c:v>956.57</c:v>
                </c:pt>
                <c:pt idx="600">
                  <c:v>922.23</c:v>
                </c:pt>
                <c:pt idx="601">
                  <c:v>908.91</c:v>
                </c:pt>
                <c:pt idx="602">
                  <c:v>871.02</c:v>
                </c:pt>
                <c:pt idx="603">
                  <c:v>810.73</c:v>
                </c:pt>
                <c:pt idx="604">
                  <c:v>786.4</c:v>
                </c:pt>
                <c:pt idx="605">
                  <c:v>832.34</c:v>
                </c:pt>
                <c:pt idx="606">
                  <c:v>866.09</c:v>
                </c:pt>
                <c:pt idx="607">
                  <c:v>972.51</c:v>
                </c:pt>
                <c:pt idx="608">
                  <c:v>992.02</c:v>
                </c:pt>
                <c:pt idx="609">
                  <c:v>1016.9</c:v>
                </c:pt>
                <c:pt idx="610">
                  <c:v>995.94</c:v>
                </c:pt>
                <c:pt idx="611">
                  <c:v>1053.2</c:v>
                </c:pt>
                <c:pt idx="612">
                  <c:v>1097.9000000000001</c:v>
                </c:pt>
                <c:pt idx="613">
                  <c:v>1202.0999999999999</c:v>
                </c:pt>
                <c:pt idx="614">
                  <c:v>1155.5999999999999</c:v>
                </c:pt>
                <c:pt idx="615">
                  <c:v>1217.4000000000001</c:v>
                </c:pt>
                <c:pt idx="616">
                  <c:v>1240.8</c:v>
                </c:pt>
                <c:pt idx="617">
                  <c:v>1276.2</c:v>
                </c:pt>
                <c:pt idx="618">
                  <c:v>1365</c:v>
                </c:pt>
                <c:pt idx="619">
                  <c:v>1403.7</c:v>
                </c:pt>
                <c:pt idx="620">
                  <c:v>1408.7</c:v>
                </c:pt>
                <c:pt idx="621">
                  <c:v>1427.3</c:v>
                </c:pt>
                <c:pt idx="622">
                  <c:v>1385.7</c:v>
                </c:pt>
                <c:pt idx="623">
                  <c:v>1377.7</c:v>
                </c:pt>
                <c:pt idx="624">
                  <c:v>1358.6</c:v>
                </c:pt>
                <c:pt idx="625">
                  <c:v>1313.1</c:v>
                </c:pt>
                <c:pt idx="626">
                  <c:v>1252.3</c:v>
                </c:pt>
                <c:pt idx="627">
                  <c:v>1193.2</c:v>
                </c:pt>
                <c:pt idx="628">
                  <c:v>1144.0999999999999</c:v>
                </c:pt>
                <c:pt idx="629">
                  <c:v>1107.9000000000001</c:v>
                </c:pt>
                <c:pt idx="630">
                  <c:v>1047.2</c:v>
                </c:pt>
                <c:pt idx="631">
                  <c:v>964.49</c:v>
                </c:pt>
                <c:pt idx="632">
                  <c:v>915.22</c:v>
                </c:pt>
                <c:pt idx="633">
                  <c:v>909.3</c:v>
                </c:pt>
                <c:pt idx="634">
                  <c:v>942.1</c:v>
                </c:pt>
                <c:pt idx="635">
                  <c:v>1010.6</c:v>
                </c:pt>
                <c:pt idx="636">
                  <c:v>1050.5999999999999</c:v>
                </c:pt>
                <c:pt idx="637">
                  <c:v>1047.5</c:v>
                </c:pt>
                <c:pt idx="638">
                  <c:v>1036.4000000000001</c:v>
                </c:pt>
                <c:pt idx="639">
                  <c:v>1008</c:v>
                </c:pt>
                <c:pt idx="640">
                  <c:v>1013.9</c:v>
                </c:pt>
                <c:pt idx="641">
                  <c:v>1041.4000000000001</c:v>
                </c:pt>
                <c:pt idx="642">
                  <c:v>1093</c:v>
                </c:pt>
                <c:pt idx="643">
                  <c:v>1094.8</c:v>
                </c:pt>
                <c:pt idx="644">
                  <c:v>1110.5</c:v>
                </c:pt>
                <c:pt idx="645">
                  <c:v>1096.7</c:v>
                </c:pt>
                <c:pt idx="646">
                  <c:v>1049.5999999999999</c:v>
                </c:pt>
                <c:pt idx="647">
                  <c:v>1010.3</c:v>
                </c:pt>
                <c:pt idx="648">
                  <c:v>1002</c:v>
                </c:pt>
                <c:pt idx="649">
                  <c:v>1038.9000000000001</c:v>
                </c:pt>
                <c:pt idx="650">
                  <c:v>1065.4000000000001</c:v>
                </c:pt>
                <c:pt idx="651">
                  <c:v>1116</c:v>
                </c:pt>
                <c:pt idx="652">
                  <c:v>1124.8</c:v>
                </c:pt>
                <c:pt idx="653">
                  <c:v>1108.9000000000001</c:v>
                </c:pt>
                <c:pt idx="654">
                  <c:v>1159.3</c:v>
                </c:pt>
                <c:pt idx="655">
                  <c:v>1192.2</c:v>
                </c:pt>
                <c:pt idx="656">
                  <c:v>1209.5999999999999</c:v>
                </c:pt>
                <c:pt idx="657">
                  <c:v>1221.4000000000001</c:v>
                </c:pt>
                <c:pt idx="658">
                  <c:v>1222.9000000000001</c:v>
                </c:pt>
                <c:pt idx="659">
                  <c:v>1273.8</c:v>
                </c:pt>
                <c:pt idx="660">
                  <c:v>1294.0999999999999</c:v>
                </c:pt>
                <c:pt idx="661">
                  <c:v>1345.4</c:v>
                </c:pt>
                <c:pt idx="662">
                  <c:v>1417.7</c:v>
                </c:pt>
                <c:pt idx="663">
                  <c:v>1484.7</c:v>
                </c:pt>
                <c:pt idx="664">
                  <c:v>1547.1</c:v>
                </c:pt>
                <c:pt idx="665">
                  <c:v>1615.2</c:v>
                </c:pt>
                <c:pt idx="666">
                  <c:v>1661.9</c:v>
                </c:pt>
                <c:pt idx="667">
                  <c:v>1603.4</c:v>
                </c:pt>
                <c:pt idx="668">
                  <c:v>1625.8</c:v>
                </c:pt>
                <c:pt idx="669">
                  <c:v>1634.7</c:v>
                </c:pt>
                <c:pt idx="670">
                  <c:v>1687.5</c:v>
                </c:pt>
                <c:pt idx="671">
                  <c:v>1686.3</c:v>
                </c:pt>
                <c:pt idx="672">
                  <c:v>1672.5</c:v>
                </c:pt>
                <c:pt idx="673">
                  <c:v>1682.6</c:v>
                </c:pt>
                <c:pt idx="674">
                  <c:v>1678.8</c:v>
                </c:pt>
                <c:pt idx="675">
                  <c:v>1671.6</c:v>
                </c:pt>
                <c:pt idx="676">
                  <c:v>1678.5</c:v>
                </c:pt>
                <c:pt idx="677">
                  <c:v>1689.3</c:v>
                </c:pt>
                <c:pt idx="678">
                  <c:v>1648.1</c:v>
                </c:pt>
                <c:pt idx="679">
                  <c:v>1610.3</c:v>
                </c:pt>
                <c:pt idx="680">
                  <c:v>1579.7</c:v>
                </c:pt>
                <c:pt idx="681">
                  <c:v>1565.2</c:v>
                </c:pt>
                <c:pt idx="682">
                  <c:v>1485.3</c:v>
                </c:pt>
                <c:pt idx="683">
                  <c:v>1427.3</c:v>
                </c:pt>
                <c:pt idx="684">
                  <c:v>1318.6</c:v>
                </c:pt>
                <c:pt idx="685">
                  <c:v>1235.9000000000001</c:v>
                </c:pt>
                <c:pt idx="686">
                  <c:v>1168.9000000000001</c:v>
                </c:pt>
                <c:pt idx="687">
                  <c:v>1129.4000000000001</c:v>
                </c:pt>
                <c:pt idx="688">
                  <c:v>1157.3</c:v>
                </c:pt>
                <c:pt idx="689">
                  <c:v>1211.0999999999999</c:v>
                </c:pt>
                <c:pt idx="690">
                  <c:v>1232.4000000000001</c:v>
                </c:pt>
                <c:pt idx="691">
                  <c:v>1308.0999999999999</c:v>
                </c:pt>
                <c:pt idx="692">
                  <c:v>1329.4</c:v>
                </c:pt>
                <c:pt idx="693">
                  <c:v>1224</c:v>
                </c:pt>
                <c:pt idx="694">
                  <c:v>1172.5999999999999</c:v>
                </c:pt>
                <c:pt idx="695">
                  <c:v>1256.3</c:v>
                </c:pt>
                <c:pt idx="696">
                  <c:v>1303.5999999999999</c:v>
                </c:pt>
                <c:pt idx="697">
                  <c:v>1311.1</c:v>
                </c:pt>
                <c:pt idx="698">
                  <c:v>1357.4</c:v>
                </c:pt>
                <c:pt idx="699">
                  <c:v>1320.4</c:v>
                </c:pt>
                <c:pt idx="700">
                  <c:v>1336.5</c:v>
                </c:pt>
                <c:pt idx="701">
                  <c:v>1345.3</c:v>
                </c:pt>
                <c:pt idx="702">
                  <c:v>1345.6</c:v>
                </c:pt>
                <c:pt idx="703">
                  <c:v>1248.5</c:v>
                </c:pt>
                <c:pt idx="704">
                  <c:v>1284.4000000000001</c:v>
                </c:pt>
                <c:pt idx="705">
                  <c:v>1314.1</c:v>
                </c:pt>
                <c:pt idx="706">
                  <c:v>1323</c:v>
                </c:pt>
                <c:pt idx="707">
                  <c:v>1294.2</c:v>
                </c:pt>
                <c:pt idx="708">
                  <c:v>1223.7</c:v>
                </c:pt>
                <c:pt idx="709">
                  <c:v>1244.4000000000001</c:v>
                </c:pt>
                <c:pt idx="710">
                  <c:v>1260.5</c:v>
                </c:pt>
                <c:pt idx="711">
                  <c:v>1241.3</c:v>
                </c:pt>
                <c:pt idx="712">
                  <c:v>1227.8</c:v>
                </c:pt>
                <c:pt idx="713">
                  <c:v>1207.5999999999999</c:v>
                </c:pt>
                <c:pt idx="714">
                  <c:v>1242.0999999999999</c:v>
                </c:pt>
                <c:pt idx="715">
                  <c:v>1293.0999999999999</c:v>
                </c:pt>
                <c:pt idx="716">
                  <c:v>1404.2</c:v>
                </c:pt>
                <c:pt idx="717">
                  <c:v>1563.4</c:v>
                </c:pt>
                <c:pt idx="718">
                  <c:v>1718.2</c:v>
                </c:pt>
                <c:pt idx="719">
                  <c:v>1813.2</c:v>
                </c:pt>
                <c:pt idx="720">
                  <c:v>1882</c:v>
                </c:pt>
                <c:pt idx="721">
                  <c:v>1940.2</c:v>
                </c:pt>
                <c:pt idx="722">
                  <c:v>1995.6</c:v>
                </c:pt>
                <c:pt idx="723">
                  <c:v>2070.9</c:v>
                </c:pt>
                <c:pt idx="724">
                  <c:v>2120</c:v>
                </c:pt>
                <c:pt idx="725">
                  <c:v>2193.6</c:v>
                </c:pt>
                <c:pt idx="726">
                  <c:v>2246.4</c:v>
                </c:pt>
                <c:pt idx="727">
                  <c:v>2241.3000000000002</c:v>
                </c:pt>
                <c:pt idx="728">
                  <c:v>2230.1999999999998</c:v>
                </c:pt>
                <c:pt idx="729">
                  <c:v>2227.9</c:v>
                </c:pt>
                <c:pt idx="730">
                  <c:v>2177.6</c:v>
                </c:pt>
                <c:pt idx="731">
                  <c:v>2140.9</c:v>
                </c:pt>
                <c:pt idx="732">
                  <c:v>2063.1999999999998</c:v>
                </c:pt>
                <c:pt idx="733">
                  <c:v>2013.2</c:v>
                </c:pt>
                <c:pt idx="734">
                  <c:v>1951.2</c:v>
                </c:pt>
                <c:pt idx="735">
                  <c:v>1904.1</c:v>
                </c:pt>
                <c:pt idx="736">
                  <c:v>1849.4</c:v>
                </c:pt>
                <c:pt idx="737">
                  <c:v>1782</c:v>
                </c:pt>
                <c:pt idx="738">
                  <c:v>1744.4</c:v>
                </c:pt>
                <c:pt idx="739">
                  <c:v>1706.9</c:v>
                </c:pt>
                <c:pt idx="740">
                  <c:v>1678.9</c:v>
                </c:pt>
                <c:pt idx="741">
                  <c:v>1672.7</c:v>
                </c:pt>
                <c:pt idx="742">
                  <c:v>1622.4</c:v>
                </c:pt>
                <c:pt idx="743">
                  <c:v>1589.8</c:v>
                </c:pt>
                <c:pt idx="744">
                  <c:v>1536.5</c:v>
                </c:pt>
                <c:pt idx="745">
                  <c:v>1489.9</c:v>
                </c:pt>
                <c:pt idx="746">
                  <c:v>1466.2</c:v>
                </c:pt>
                <c:pt idx="747">
                  <c:v>1466.6</c:v>
                </c:pt>
                <c:pt idx="748">
                  <c:v>1432.7</c:v>
                </c:pt>
                <c:pt idx="749">
                  <c:v>1396.3</c:v>
                </c:pt>
                <c:pt idx="750">
                  <c:v>1416.3</c:v>
                </c:pt>
                <c:pt idx="751">
                  <c:v>1360.6</c:v>
                </c:pt>
                <c:pt idx="752">
                  <c:v>1311.8</c:v>
                </c:pt>
                <c:pt idx="753">
                  <c:v>1298.7</c:v>
                </c:pt>
                <c:pt idx="754">
                  <c:v>1317.2</c:v>
                </c:pt>
                <c:pt idx="755">
                  <c:v>1266.5999999999999</c:v>
                </c:pt>
                <c:pt idx="756">
                  <c:v>1257.0999999999999</c:v>
                </c:pt>
                <c:pt idx="757">
                  <c:v>1268.8</c:v>
                </c:pt>
                <c:pt idx="758">
                  <c:v>1287.0999999999999</c:v>
                </c:pt>
                <c:pt idx="759">
                  <c:v>1280.5</c:v>
                </c:pt>
                <c:pt idx="760">
                  <c:v>1287.2</c:v>
                </c:pt>
                <c:pt idx="761">
                  <c:v>1299.8</c:v>
                </c:pt>
                <c:pt idx="762">
                  <c:v>1295.2</c:v>
                </c:pt>
                <c:pt idx="763">
                  <c:v>1228</c:v>
                </c:pt>
                <c:pt idx="764">
                  <c:v>1213.3</c:v>
                </c:pt>
                <c:pt idx="765">
                  <c:v>1222.3</c:v>
                </c:pt>
                <c:pt idx="766">
                  <c:v>1258</c:v>
                </c:pt>
                <c:pt idx="767">
                  <c:v>1300.4000000000001</c:v>
                </c:pt>
                <c:pt idx="768">
                  <c:v>1311.6</c:v>
                </c:pt>
                <c:pt idx="769">
                  <c:v>1359.4</c:v>
                </c:pt>
                <c:pt idx="770">
                  <c:v>1423.3</c:v>
                </c:pt>
                <c:pt idx="771">
                  <c:v>1480.5</c:v>
                </c:pt>
                <c:pt idx="772">
                  <c:v>1525.8</c:v>
                </c:pt>
                <c:pt idx="773">
                  <c:v>1564.1</c:v>
                </c:pt>
                <c:pt idx="774">
                  <c:v>1510.6</c:v>
                </c:pt>
                <c:pt idx="775">
                  <c:v>1517.5</c:v>
                </c:pt>
                <c:pt idx="776">
                  <c:v>1538.6</c:v>
                </c:pt>
                <c:pt idx="777">
                  <c:v>1570.5</c:v>
                </c:pt>
                <c:pt idx="778">
                  <c:v>1602.2</c:v>
                </c:pt>
                <c:pt idx="779">
                  <c:v>1653.7</c:v>
                </c:pt>
                <c:pt idx="780">
                  <c:v>1730.5</c:v>
                </c:pt>
                <c:pt idx="781">
                  <c:v>1777.5</c:v>
                </c:pt>
                <c:pt idx="782">
                  <c:v>1808.2</c:v>
                </c:pt>
                <c:pt idx="783">
                  <c:v>1796.3</c:v>
                </c:pt>
                <c:pt idx="784">
                  <c:v>1787.8</c:v>
                </c:pt>
                <c:pt idx="785">
                  <c:v>1784.4</c:v>
                </c:pt>
                <c:pt idx="786">
                  <c:v>1776.7</c:v>
                </c:pt>
                <c:pt idx="787">
                  <c:v>1780.5</c:v>
                </c:pt>
                <c:pt idx="788">
                  <c:v>1793.7</c:v>
                </c:pt>
                <c:pt idx="789">
                  <c:v>1783.7</c:v>
                </c:pt>
                <c:pt idx="790">
                  <c:v>1756.9</c:v>
                </c:pt>
                <c:pt idx="791">
                  <c:v>1704</c:v>
                </c:pt>
                <c:pt idx="792">
                  <c:v>1685.2</c:v>
                </c:pt>
                <c:pt idx="793">
                  <c:v>1688.8</c:v>
                </c:pt>
                <c:pt idx="794">
                  <c:v>1698.8</c:v>
                </c:pt>
                <c:pt idx="795">
                  <c:v>1691.2</c:v>
                </c:pt>
                <c:pt idx="796">
                  <c:v>1689.8</c:v>
                </c:pt>
                <c:pt idx="797">
                  <c:v>1670.8</c:v>
                </c:pt>
                <c:pt idx="798">
                  <c:v>1636.9</c:v>
                </c:pt>
                <c:pt idx="799">
                  <c:v>1620.1</c:v>
                </c:pt>
                <c:pt idx="800">
                  <c:v>1613.2</c:v>
                </c:pt>
                <c:pt idx="801">
                  <c:v>1590.9</c:v>
                </c:pt>
                <c:pt idx="802">
                  <c:v>1587.3</c:v>
                </c:pt>
                <c:pt idx="803">
                  <c:v>1585.6</c:v>
                </c:pt>
                <c:pt idx="804">
                  <c:v>1546</c:v>
                </c:pt>
                <c:pt idx="805">
                  <c:v>1512.4</c:v>
                </c:pt>
                <c:pt idx="806">
                  <c:v>1516.9</c:v>
                </c:pt>
                <c:pt idx="807">
                  <c:v>1501</c:v>
                </c:pt>
                <c:pt idx="808">
                  <c:v>1452.5</c:v>
                </c:pt>
                <c:pt idx="809">
                  <c:v>1432.8</c:v>
                </c:pt>
                <c:pt idx="810">
                  <c:v>1393.9</c:v>
                </c:pt>
                <c:pt idx="811">
                  <c:v>1360.7</c:v>
                </c:pt>
                <c:pt idx="812">
                  <c:v>1354.6</c:v>
                </c:pt>
                <c:pt idx="813">
                  <c:v>1340</c:v>
                </c:pt>
                <c:pt idx="814">
                  <c:v>1343</c:v>
                </c:pt>
                <c:pt idx="815">
                  <c:v>1343.2</c:v>
                </c:pt>
                <c:pt idx="816">
                  <c:v>1334.6</c:v>
                </c:pt>
                <c:pt idx="817">
                  <c:v>1346.5</c:v>
                </c:pt>
                <c:pt idx="818">
                  <c:v>1339.2</c:v>
                </c:pt>
                <c:pt idx="819">
                  <c:v>1325.4</c:v>
                </c:pt>
                <c:pt idx="820">
                  <c:v>1350.7</c:v>
                </c:pt>
                <c:pt idx="821">
                  <c:v>1381.6</c:v>
                </c:pt>
                <c:pt idx="822">
                  <c:v>1418.5</c:v>
                </c:pt>
                <c:pt idx="823">
                  <c:v>1444.3</c:v>
                </c:pt>
                <c:pt idx="824">
                  <c:v>1452.8</c:v>
                </c:pt>
                <c:pt idx="825">
                  <c:v>1454.7</c:v>
                </c:pt>
                <c:pt idx="826">
                  <c:v>1450.9</c:v>
                </c:pt>
                <c:pt idx="827">
                  <c:v>1455.5</c:v>
                </c:pt>
                <c:pt idx="828">
                  <c:v>1462.8</c:v>
                </c:pt>
                <c:pt idx="829">
                  <c:v>1479.2</c:v>
                </c:pt>
                <c:pt idx="830">
                  <c:v>1475.3</c:v>
                </c:pt>
                <c:pt idx="831">
                  <c:v>1458.4</c:v>
                </c:pt>
                <c:pt idx="832">
                  <c:v>1435.8</c:v>
                </c:pt>
                <c:pt idx="833">
                  <c:v>1418.6</c:v>
                </c:pt>
                <c:pt idx="834">
                  <c:v>1412.6</c:v>
                </c:pt>
                <c:pt idx="835">
                  <c:v>1385</c:v>
                </c:pt>
                <c:pt idx="836">
                  <c:v>1367.7</c:v>
                </c:pt>
                <c:pt idx="837">
                  <c:v>1343.3</c:v>
                </c:pt>
                <c:pt idx="838">
                  <c:v>1348.6</c:v>
                </c:pt>
                <c:pt idx="839">
                  <c:v>1361.1</c:v>
                </c:pt>
                <c:pt idx="840">
                  <c:v>1404.3</c:v>
                </c:pt>
                <c:pt idx="841">
                  <c:v>1401.5</c:v>
                </c:pt>
                <c:pt idx="842">
                  <c:v>1392.4</c:v>
                </c:pt>
                <c:pt idx="843">
                  <c:v>1354.3</c:v>
                </c:pt>
                <c:pt idx="844">
                  <c:v>1325.7</c:v>
                </c:pt>
                <c:pt idx="845">
                  <c:v>1305.4000000000001</c:v>
                </c:pt>
                <c:pt idx="846">
                  <c:v>1301.0999999999999</c:v>
                </c:pt>
                <c:pt idx="847">
                  <c:v>1332.4</c:v>
                </c:pt>
                <c:pt idx="848">
                  <c:v>1337.8</c:v>
                </c:pt>
                <c:pt idx="849">
                  <c:v>1325.5</c:v>
                </c:pt>
                <c:pt idx="850">
                  <c:v>1319.1</c:v>
                </c:pt>
                <c:pt idx="851">
                  <c:v>1300.2</c:v>
                </c:pt>
                <c:pt idx="852">
                  <c:v>1320.3</c:v>
                </c:pt>
                <c:pt idx="853">
                  <c:v>1354.7</c:v>
                </c:pt>
                <c:pt idx="854">
                  <c:v>1391</c:v>
                </c:pt>
                <c:pt idx="855">
                  <c:v>1372.1</c:v>
                </c:pt>
                <c:pt idx="856">
                  <c:v>1381.7</c:v>
                </c:pt>
                <c:pt idx="857">
                  <c:v>1354.7</c:v>
                </c:pt>
                <c:pt idx="858">
                  <c:v>1321.5</c:v>
                </c:pt>
                <c:pt idx="859">
                  <c:v>1324.6</c:v>
                </c:pt>
                <c:pt idx="860">
                  <c:v>1321.1</c:v>
                </c:pt>
                <c:pt idx="861">
                  <c:v>1299</c:v>
                </c:pt>
                <c:pt idx="862">
                  <c:v>1285.0999999999999</c:v>
                </c:pt>
                <c:pt idx="863">
                  <c:v>1287</c:v>
                </c:pt>
                <c:pt idx="864">
                  <c:v>1255.5999999999999</c:v>
                </c:pt>
                <c:pt idx="865">
                  <c:v>1216.0999999999999</c:v>
                </c:pt>
                <c:pt idx="866">
                  <c:v>1196.4000000000001</c:v>
                </c:pt>
                <c:pt idx="867">
                  <c:v>1141.2</c:v>
                </c:pt>
                <c:pt idx="868">
                  <c:v>1091.5999999999999</c:v>
                </c:pt>
                <c:pt idx="869">
                  <c:v>1082.0999999999999</c:v>
                </c:pt>
                <c:pt idx="870">
                  <c:v>1061.4000000000001</c:v>
                </c:pt>
                <c:pt idx="871">
                  <c:v>1042.3</c:v>
                </c:pt>
                <c:pt idx="872">
                  <c:v>1059.5999999999999</c:v>
                </c:pt>
                <c:pt idx="873">
                  <c:v>1048.5999999999999</c:v>
                </c:pt>
                <c:pt idx="874">
                  <c:v>1027.2</c:v>
                </c:pt>
                <c:pt idx="875">
                  <c:v>1006.2</c:v>
                </c:pt>
                <c:pt idx="876">
                  <c:v>990.22</c:v>
                </c:pt>
                <c:pt idx="877">
                  <c:v>998.8</c:v>
                </c:pt>
                <c:pt idx="878">
                  <c:v>996.73</c:v>
                </c:pt>
                <c:pt idx="879">
                  <c:v>981.77</c:v>
                </c:pt>
                <c:pt idx="880">
                  <c:v>979.03</c:v>
                </c:pt>
                <c:pt idx="881">
                  <c:v>958.07</c:v>
                </c:pt>
                <c:pt idx="882">
                  <c:v>947.33</c:v>
                </c:pt>
                <c:pt idx="883">
                  <c:v>912.38</c:v>
                </c:pt>
                <c:pt idx="884">
                  <c:v>924.22</c:v>
                </c:pt>
                <c:pt idx="885">
                  <c:v>946.25</c:v>
                </c:pt>
                <c:pt idx="886">
                  <c:v>945.61</c:v>
                </c:pt>
                <c:pt idx="887">
                  <c:v>938.74</c:v>
                </c:pt>
                <c:pt idx="888">
                  <c:v>928.64</c:v>
                </c:pt>
                <c:pt idx="889">
                  <c:v>931.25</c:v>
                </c:pt>
                <c:pt idx="890">
                  <c:v>962.48</c:v>
                </c:pt>
                <c:pt idx="891">
                  <c:v>973.35</c:v>
                </c:pt>
                <c:pt idx="892">
                  <c:v>951.05</c:v>
                </c:pt>
                <c:pt idx="893">
                  <c:v>953.36</c:v>
                </c:pt>
                <c:pt idx="894">
                  <c:v>949.36</c:v>
                </c:pt>
                <c:pt idx="895">
                  <c:v>936.13</c:v>
                </c:pt>
                <c:pt idx="896">
                  <c:v>903.67</c:v>
                </c:pt>
                <c:pt idx="897">
                  <c:v>869.78</c:v>
                </c:pt>
                <c:pt idx="898">
                  <c:v>851.83</c:v>
                </c:pt>
                <c:pt idx="899">
                  <c:v>849.45</c:v>
                </c:pt>
                <c:pt idx="900">
                  <c:v>838.18</c:v>
                </c:pt>
                <c:pt idx="901">
                  <c:v>839.11</c:v>
                </c:pt>
                <c:pt idx="902">
                  <c:v>852.82</c:v>
                </c:pt>
                <c:pt idx="903">
                  <c:v>876.78</c:v>
                </c:pt>
                <c:pt idx="904">
                  <c:v>876.97</c:v>
                </c:pt>
                <c:pt idx="905">
                  <c:v>893.27</c:v>
                </c:pt>
                <c:pt idx="906">
                  <c:v>896.97</c:v>
                </c:pt>
                <c:pt idx="907">
                  <c:v>868.35</c:v>
                </c:pt>
                <c:pt idx="908">
                  <c:v>821.26</c:v>
                </c:pt>
                <c:pt idx="909">
                  <c:v>786.31</c:v>
                </c:pt>
                <c:pt idx="910">
                  <c:v>754.55</c:v>
                </c:pt>
                <c:pt idx="911">
                  <c:v>721.51</c:v>
                </c:pt>
                <c:pt idx="912">
                  <c:v>702.27</c:v>
                </c:pt>
                <c:pt idx="913">
                  <c:v>675.38</c:v>
                </c:pt>
                <c:pt idx="914">
                  <c:v>662.71</c:v>
                </c:pt>
                <c:pt idx="915">
                  <c:v>635.47</c:v>
                </c:pt>
                <c:pt idx="916">
                  <c:v>607.49</c:v>
                </c:pt>
                <c:pt idx="917">
                  <c:v>585.04999999999995</c:v>
                </c:pt>
                <c:pt idx="918">
                  <c:v>577.4</c:v>
                </c:pt>
                <c:pt idx="919">
                  <c:v>547.75</c:v>
                </c:pt>
                <c:pt idx="920">
                  <c:v>548.07000000000005</c:v>
                </c:pt>
                <c:pt idx="921">
                  <c:v>520.48</c:v>
                </c:pt>
                <c:pt idx="922">
                  <c:v>498.12</c:v>
                </c:pt>
                <c:pt idx="923">
                  <c:v>464.61</c:v>
                </c:pt>
                <c:pt idx="924">
                  <c:v>435.67</c:v>
                </c:pt>
                <c:pt idx="925">
                  <c:v>409.52</c:v>
                </c:pt>
                <c:pt idx="926">
                  <c:v>382.06</c:v>
                </c:pt>
                <c:pt idx="927">
                  <c:v>351.69</c:v>
                </c:pt>
                <c:pt idx="928">
                  <c:v>326.58</c:v>
                </c:pt>
                <c:pt idx="929">
                  <c:v>307.04000000000002</c:v>
                </c:pt>
                <c:pt idx="930">
                  <c:v>292.37</c:v>
                </c:pt>
                <c:pt idx="931">
                  <c:v>262.27</c:v>
                </c:pt>
                <c:pt idx="932">
                  <c:v>248.37</c:v>
                </c:pt>
                <c:pt idx="933">
                  <c:v>240.65</c:v>
                </c:pt>
                <c:pt idx="934">
                  <c:v>237.12</c:v>
                </c:pt>
                <c:pt idx="935">
                  <c:v>252.1</c:v>
                </c:pt>
                <c:pt idx="936">
                  <c:v>254.52</c:v>
                </c:pt>
                <c:pt idx="937">
                  <c:v>257.20999999999998</c:v>
                </c:pt>
                <c:pt idx="938">
                  <c:v>243.02</c:v>
                </c:pt>
                <c:pt idx="939">
                  <c:v>237.64</c:v>
                </c:pt>
                <c:pt idx="940">
                  <c:v>232.09</c:v>
                </c:pt>
                <c:pt idx="941">
                  <c:v>231.74</c:v>
                </c:pt>
                <c:pt idx="942">
                  <c:v>226.18</c:v>
                </c:pt>
                <c:pt idx="943">
                  <c:v>222.83</c:v>
                </c:pt>
                <c:pt idx="944">
                  <c:v>205.56</c:v>
                </c:pt>
                <c:pt idx="945">
                  <c:v>206.45</c:v>
                </c:pt>
                <c:pt idx="946">
                  <c:v>186.5</c:v>
                </c:pt>
                <c:pt idx="947">
                  <c:v>180.37</c:v>
                </c:pt>
                <c:pt idx="948">
                  <c:v>182.87</c:v>
                </c:pt>
                <c:pt idx="949">
                  <c:v>170.18</c:v>
                </c:pt>
                <c:pt idx="950">
                  <c:v>176.23</c:v>
                </c:pt>
                <c:pt idx="951">
                  <c:v>193.89</c:v>
                </c:pt>
                <c:pt idx="952">
                  <c:v>201.28</c:v>
                </c:pt>
                <c:pt idx="953">
                  <c:v>227.68</c:v>
                </c:pt>
                <c:pt idx="954">
                  <c:v>237.61</c:v>
                </c:pt>
                <c:pt idx="955">
                  <c:v>245.95</c:v>
                </c:pt>
                <c:pt idx="956">
                  <c:v>268.63</c:v>
                </c:pt>
                <c:pt idx="957">
                  <c:v>285.36</c:v>
                </c:pt>
                <c:pt idx="958">
                  <c:v>301.75</c:v>
                </c:pt>
                <c:pt idx="959">
                  <c:v>318.38</c:v>
                </c:pt>
                <c:pt idx="960">
                  <c:v>328.07</c:v>
                </c:pt>
                <c:pt idx="961">
                  <c:v>343.32</c:v>
                </c:pt>
                <c:pt idx="962">
                  <c:v>352.2</c:v>
                </c:pt>
                <c:pt idx="963">
                  <c:v>350.45</c:v>
                </c:pt>
                <c:pt idx="964">
                  <c:v>348.84</c:v>
                </c:pt>
                <c:pt idx="965">
                  <c:v>352.14</c:v>
                </c:pt>
                <c:pt idx="966">
                  <c:v>342.12</c:v>
                </c:pt>
                <c:pt idx="967">
                  <c:v>332.93</c:v>
                </c:pt>
                <c:pt idx="968">
                  <c:v>319.23</c:v>
                </c:pt>
                <c:pt idx="969">
                  <c:v>312.24</c:v>
                </c:pt>
                <c:pt idx="970">
                  <c:v>313.29000000000002</c:v>
                </c:pt>
                <c:pt idx="971">
                  <c:v>279.48</c:v>
                </c:pt>
                <c:pt idx="972">
                  <c:v>269.74</c:v>
                </c:pt>
                <c:pt idx="973">
                  <c:v>259.95999999999998</c:v>
                </c:pt>
                <c:pt idx="974">
                  <c:v>257.45999999999998</c:v>
                </c:pt>
                <c:pt idx="975">
                  <c:v>253.78</c:v>
                </c:pt>
                <c:pt idx="976">
                  <c:v>261.8</c:v>
                </c:pt>
                <c:pt idx="977">
                  <c:v>246.87</c:v>
                </c:pt>
                <c:pt idx="978">
                  <c:v>238.31</c:v>
                </c:pt>
                <c:pt idx="979">
                  <c:v>243.29</c:v>
                </c:pt>
                <c:pt idx="980">
                  <c:v>246.28</c:v>
                </c:pt>
                <c:pt idx="981">
                  <c:v>239.42</c:v>
                </c:pt>
                <c:pt idx="982">
                  <c:v>242.49</c:v>
                </c:pt>
                <c:pt idx="983">
                  <c:v>240.61</c:v>
                </c:pt>
                <c:pt idx="984">
                  <c:v>241.78</c:v>
                </c:pt>
                <c:pt idx="985">
                  <c:v>241.16</c:v>
                </c:pt>
                <c:pt idx="986">
                  <c:v>232.66</c:v>
                </c:pt>
                <c:pt idx="987">
                  <c:v>230.08</c:v>
                </c:pt>
                <c:pt idx="988">
                  <c:v>235.64</c:v>
                </c:pt>
                <c:pt idx="989">
                  <c:v>241.28</c:v>
                </c:pt>
                <c:pt idx="990">
                  <c:v>238.6</c:v>
                </c:pt>
                <c:pt idx="991">
                  <c:v>246.06</c:v>
                </c:pt>
                <c:pt idx="992">
                  <c:v>253</c:v>
                </c:pt>
                <c:pt idx="993">
                  <c:v>258.08999999999997</c:v>
                </c:pt>
                <c:pt idx="994">
                  <c:v>263.48</c:v>
                </c:pt>
                <c:pt idx="995">
                  <c:v>266.85000000000002</c:v>
                </c:pt>
                <c:pt idx="996">
                  <c:v>279.89999999999998</c:v>
                </c:pt>
                <c:pt idx="997">
                  <c:v>268.44</c:v>
                </c:pt>
                <c:pt idx="998">
                  <c:v>275.37</c:v>
                </c:pt>
                <c:pt idx="999">
                  <c:v>277.72000000000003</c:v>
                </c:pt>
                <c:pt idx="1000">
                  <c:v>268.94</c:v>
                </c:pt>
                <c:pt idx="1001">
                  <c:v>258.47000000000003</c:v>
                </c:pt>
                <c:pt idx="1002">
                  <c:v>260.88</c:v>
                </c:pt>
                <c:pt idx="1003">
                  <c:v>257.72000000000003</c:v>
                </c:pt>
                <c:pt idx="1004">
                  <c:v>250.5</c:v>
                </c:pt>
                <c:pt idx="1005">
                  <c:v>261.33</c:v>
                </c:pt>
                <c:pt idx="1006">
                  <c:v>270.73</c:v>
                </c:pt>
                <c:pt idx="1007">
                  <c:v>273.20999999999998</c:v>
                </c:pt>
                <c:pt idx="1008">
                  <c:v>272.49</c:v>
                </c:pt>
                <c:pt idx="1009">
                  <c:v>277.14999999999998</c:v>
                </c:pt>
                <c:pt idx="1010">
                  <c:v>280.36</c:v>
                </c:pt>
                <c:pt idx="1011">
                  <c:v>300.67</c:v>
                </c:pt>
                <c:pt idx="1012">
                  <c:v>306.8</c:v>
                </c:pt>
                <c:pt idx="1013">
                  <c:v>308.48</c:v>
                </c:pt>
                <c:pt idx="1014">
                  <c:v>309.98</c:v>
                </c:pt>
                <c:pt idx="1015">
                  <c:v>309.47000000000003</c:v>
                </c:pt>
                <c:pt idx="1016">
                  <c:v>300.52999999999997</c:v>
                </c:pt>
                <c:pt idx="1017">
                  <c:v>301.66000000000003</c:v>
                </c:pt>
                <c:pt idx="1018">
                  <c:v>304.60000000000002</c:v>
                </c:pt>
                <c:pt idx="1019">
                  <c:v>284.17</c:v>
                </c:pt>
                <c:pt idx="1020">
                  <c:v>283.8</c:v>
                </c:pt>
                <c:pt idx="1021">
                  <c:v>283.60000000000002</c:v>
                </c:pt>
                <c:pt idx="1022">
                  <c:v>280.49</c:v>
                </c:pt>
                <c:pt idx="1023">
                  <c:v>272.25</c:v>
                </c:pt>
                <c:pt idx="1024">
                  <c:v>269.94</c:v>
                </c:pt>
                <c:pt idx="1025">
                  <c:v>261.64999999999998</c:v>
                </c:pt>
                <c:pt idx="1026">
                  <c:v>268.31</c:v>
                </c:pt>
                <c:pt idx="1027">
                  <c:v>275.20999999999998</c:v>
                </c:pt>
                <c:pt idx="1028">
                  <c:v>276.33</c:v>
                </c:pt>
                <c:pt idx="1029">
                  <c:v>288.47000000000003</c:v>
                </c:pt>
                <c:pt idx="1030">
                  <c:v>291.42</c:v>
                </c:pt>
                <c:pt idx="1031">
                  <c:v>302</c:v>
                </c:pt>
                <c:pt idx="1032">
                  <c:v>318.91000000000003</c:v>
                </c:pt>
                <c:pt idx="1033">
                  <c:v>326.08999999999997</c:v>
                </c:pt>
                <c:pt idx="1034">
                  <c:v>345.5</c:v>
                </c:pt>
                <c:pt idx="1035">
                  <c:v>373.61</c:v>
                </c:pt>
                <c:pt idx="1036">
                  <c:v>376.63</c:v>
                </c:pt>
                <c:pt idx="1037">
                  <c:v>393.74</c:v>
                </c:pt>
                <c:pt idx="1038">
                  <c:v>398.79</c:v>
                </c:pt>
                <c:pt idx="1039">
                  <c:v>436.28</c:v>
                </c:pt>
                <c:pt idx="1040">
                  <c:v>470.07</c:v>
                </c:pt>
                <c:pt idx="1041">
                  <c:v>483.11</c:v>
                </c:pt>
                <c:pt idx="1042">
                  <c:v>507.07</c:v>
                </c:pt>
                <c:pt idx="1043">
                  <c:v>522.48</c:v>
                </c:pt>
                <c:pt idx="1044">
                  <c:v>541.01</c:v>
                </c:pt>
                <c:pt idx="1045">
                  <c:v>572.77</c:v>
                </c:pt>
                <c:pt idx="1046">
                  <c:v>595.58000000000004</c:v>
                </c:pt>
                <c:pt idx="1047">
                  <c:v>612.08000000000004</c:v>
                </c:pt>
                <c:pt idx="1048">
                  <c:v>622.55999999999995</c:v>
                </c:pt>
                <c:pt idx="1049">
                  <c:v>623.95000000000005</c:v>
                </c:pt>
                <c:pt idx="1050">
                  <c:v>618.96</c:v>
                </c:pt>
                <c:pt idx="1051">
                  <c:v>628.27</c:v>
                </c:pt>
                <c:pt idx="1052">
                  <c:v>618.76</c:v>
                </c:pt>
                <c:pt idx="1053">
                  <c:v>612.25</c:v>
                </c:pt>
                <c:pt idx="1054">
                  <c:v>609.03</c:v>
                </c:pt>
                <c:pt idx="1055">
                  <c:v>611.14</c:v>
                </c:pt>
                <c:pt idx="1056">
                  <c:v>599.83000000000004</c:v>
                </c:pt>
                <c:pt idx="1057">
                  <c:v>607.48</c:v>
                </c:pt>
                <c:pt idx="1058">
                  <c:v>601.47</c:v>
                </c:pt>
                <c:pt idx="1059">
                  <c:v>605.84</c:v>
                </c:pt>
                <c:pt idx="1060">
                  <c:v>616.48</c:v>
                </c:pt>
                <c:pt idx="1061">
                  <c:v>621.17999999999995</c:v>
                </c:pt>
                <c:pt idx="1062">
                  <c:v>624.38</c:v>
                </c:pt>
                <c:pt idx="1063">
                  <c:v>613.16</c:v>
                </c:pt>
                <c:pt idx="1064">
                  <c:v>601.4</c:v>
                </c:pt>
                <c:pt idx="1065">
                  <c:v>582.98</c:v>
                </c:pt>
                <c:pt idx="1066">
                  <c:v>574.88</c:v>
                </c:pt>
                <c:pt idx="1067">
                  <c:v>553.35</c:v>
                </c:pt>
                <c:pt idx="1068">
                  <c:v>540.55999999999995</c:v>
                </c:pt>
                <c:pt idx="1069">
                  <c:v>534.57000000000005</c:v>
                </c:pt>
                <c:pt idx="1070">
                  <c:v>532.78</c:v>
                </c:pt>
                <c:pt idx="1071">
                  <c:v>514.42999999999995</c:v>
                </c:pt>
                <c:pt idx="1072">
                  <c:v>493.85</c:v>
                </c:pt>
                <c:pt idx="1073">
                  <c:v>484.58</c:v>
                </c:pt>
                <c:pt idx="1074">
                  <c:v>472.77</c:v>
                </c:pt>
                <c:pt idx="1075">
                  <c:v>460.3</c:v>
                </c:pt>
                <c:pt idx="1076">
                  <c:v>434.93</c:v>
                </c:pt>
                <c:pt idx="1077">
                  <c:v>441.1</c:v>
                </c:pt>
                <c:pt idx="1078">
                  <c:v>436.65</c:v>
                </c:pt>
                <c:pt idx="1079">
                  <c:v>453.43</c:v>
                </c:pt>
                <c:pt idx="1080">
                  <c:v>460.26</c:v>
                </c:pt>
                <c:pt idx="1081">
                  <c:v>469.5</c:v>
                </c:pt>
                <c:pt idx="1082">
                  <c:v>465.16</c:v>
                </c:pt>
                <c:pt idx="1083">
                  <c:v>497.29</c:v>
                </c:pt>
                <c:pt idx="1084">
                  <c:v>527.08000000000004</c:v>
                </c:pt>
                <c:pt idx="1085">
                  <c:v>535.51</c:v>
                </c:pt>
                <c:pt idx="1086">
                  <c:v>580.37</c:v>
                </c:pt>
                <c:pt idx="1087">
                  <c:v>638.77</c:v>
                </c:pt>
                <c:pt idx="1088">
                  <c:v>641.9</c:v>
                </c:pt>
                <c:pt idx="1089">
                  <c:v>688.05</c:v>
                </c:pt>
                <c:pt idx="1090">
                  <c:v>717.79</c:v>
                </c:pt>
                <c:pt idx="1091">
                  <c:v>749.75</c:v>
                </c:pt>
                <c:pt idx="1092">
                  <c:v>797.01</c:v>
                </c:pt>
                <c:pt idx="1093">
                  <c:v>836.09</c:v>
                </c:pt>
                <c:pt idx="1094">
                  <c:v>877.76</c:v>
                </c:pt>
                <c:pt idx="1095">
                  <c:v>925.34</c:v>
                </c:pt>
                <c:pt idx="1096">
                  <c:v>961.83</c:v>
                </c:pt>
                <c:pt idx="1097">
                  <c:v>985.82</c:v>
                </c:pt>
                <c:pt idx="1098">
                  <c:v>1013.5</c:v>
                </c:pt>
                <c:pt idx="1099">
                  <c:v>1054.0999999999999</c:v>
                </c:pt>
                <c:pt idx="1100">
                  <c:v>1107.3</c:v>
                </c:pt>
                <c:pt idx="1101">
                  <c:v>1140.7</c:v>
                </c:pt>
                <c:pt idx="1102">
                  <c:v>1150.3</c:v>
                </c:pt>
                <c:pt idx="1103">
                  <c:v>1149.9000000000001</c:v>
                </c:pt>
                <c:pt idx="1104">
                  <c:v>1200.5</c:v>
                </c:pt>
                <c:pt idx="1105">
                  <c:v>1231.9000000000001</c:v>
                </c:pt>
                <c:pt idx="1106">
                  <c:v>1253.8</c:v>
                </c:pt>
                <c:pt idx="1107">
                  <c:v>1264.3</c:v>
                </c:pt>
                <c:pt idx="1108">
                  <c:v>1289</c:v>
                </c:pt>
                <c:pt idx="1109">
                  <c:v>1287.5</c:v>
                </c:pt>
                <c:pt idx="1110">
                  <c:v>1319.6</c:v>
                </c:pt>
                <c:pt idx="1111">
                  <c:v>1371.9</c:v>
                </c:pt>
                <c:pt idx="1112">
                  <c:v>1394.1</c:v>
                </c:pt>
                <c:pt idx="1113">
                  <c:v>1388.8</c:v>
                </c:pt>
                <c:pt idx="1114">
                  <c:v>1347.9</c:v>
                </c:pt>
                <c:pt idx="1115">
                  <c:v>1354.5</c:v>
                </c:pt>
                <c:pt idx="1116">
                  <c:v>1328.5</c:v>
                </c:pt>
                <c:pt idx="1117">
                  <c:v>1295.0999999999999</c:v>
                </c:pt>
                <c:pt idx="1118">
                  <c:v>1282.4000000000001</c:v>
                </c:pt>
                <c:pt idx="1119">
                  <c:v>1258.8</c:v>
                </c:pt>
                <c:pt idx="1120">
                  <c:v>1239.2</c:v>
                </c:pt>
                <c:pt idx="1121">
                  <c:v>1218.4000000000001</c:v>
                </c:pt>
                <c:pt idx="1122">
                  <c:v>1217.2</c:v>
                </c:pt>
                <c:pt idx="1123">
                  <c:v>1150.8</c:v>
                </c:pt>
                <c:pt idx="1124">
                  <c:v>1102.3</c:v>
                </c:pt>
                <c:pt idx="1125">
                  <c:v>1072.0999999999999</c:v>
                </c:pt>
                <c:pt idx="1126">
                  <c:v>1097.7</c:v>
                </c:pt>
                <c:pt idx="1127">
                  <c:v>1118.9000000000001</c:v>
                </c:pt>
                <c:pt idx="1128">
                  <c:v>1117.9000000000001</c:v>
                </c:pt>
                <c:pt idx="1129">
                  <c:v>1086</c:v>
                </c:pt>
                <c:pt idx="1130">
                  <c:v>1086.3</c:v>
                </c:pt>
                <c:pt idx="1131">
                  <c:v>1094.3</c:v>
                </c:pt>
                <c:pt idx="1132">
                  <c:v>1045.9000000000001</c:v>
                </c:pt>
                <c:pt idx="1133">
                  <c:v>1052.4000000000001</c:v>
                </c:pt>
                <c:pt idx="1134">
                  <c:v>1054</c:v>
                </c:pt>
                <c:pt idx="1135">
                  <c:v>1071.4000000000001</c:v>
                </c:pt>
                <c:pt idx="1136">
                  <c:v>1099.3</c:v>
                </c:pt>
                <c:pt idx="1137">
                  <c:v>1133.9000000000001</c:v>
                </c:pt>
                <c:pt idx="1138">
                  <c:v>1193.0999999999999</c:v>
                </c:pt>
                <c:pt idx="1139">
                  <c:v>1213.5</c:v>
                </c:pt>
                <c:pt idx="1140">
                  <c:v>1150.5</c:v>
                </c:pt>
                <c:pt idx="1141">
                  <c:v>1141.8</c:v>
                </c:pt>
                <c:pt idx="1142">
                  <c:v>1137.2</c:v>
                </c:pt>
                <c:pt idx="1143">
                  <c:v>1127.7</c:v>
                </c:pt>
                <c:pt idx="1144">
                  <c:v>1194.9000000000001</c:v>
                </c:pt>
                <c:pt idx="1145">
                  <c:v>1275.0999999999999</c:v>
                </c:pt>
                <c:pt idx="1146">
                  <c:v>1366.5</c:v>
                </c:pt>
                <c:pt idx="1147">
                  <c:v>1403.9</c:v>
                </c:pt>
                <c:pt idx="1148">
                  <c:v>1500.4</c:v>
                </c:pt>
                <c:pt idx="1149">
                  <c:v>1561.2</c:v>
                </c:pt>
                <c:pt idx="1150">
                  <c:v>1556.8</c:v>
                </c:pt>
                <c:pt idx="1151">
                  <c:v>1550.2</c:v>
                </c:pt>
                <c:pt idx="1152">
                  <c:v>1527</c:v>
                </c:pt>
                <c:pt idx="1153">
                  <c:v>1514.2</c:v>
                </c:pt>
                <c:pt idx="1154">
                  <c:v>1534.9</c:v>
                </c:pt>
                <c:pt idx="1155">
                  <c:v>1588.5</c:v>
                </c:pt>
                <c:pt idx="1156">
                  <c:v>1558.3</c:v>
                </c:pt>
                <c:pt idx="1157">
                  <c:v>1542.9</c:v>
                </c:pt>
                <c:pt idx="1158">
                  <c:v>1518.6</c:v>
                </c:pt>
                <c:pt idx="1159">
                  <c:v>1561.5</c:v>
                </c:pt>
                <c:pt idx="1160">
                  <c:v>1560</c:v>
                </c:pt>
                <c:pt idx="1161">
                  <c:v>1554.3</c:v>
                </c:pt>
                <c:pt idx="1162">
                  <c:v>1563.1</c:v>
                </c:pt>
                <c:pt idx="1163">
                  <c:v>1503.4</c:v>
                </c:pt>
                <c:pt idx="1164">
                  <c:v>1486.6</c:v>
                </c:pt>
                <c:pt idx="1165">
                  <c:v>1460.5</c:v>
                </c:pt>
                <c:pt idx="1166">
                  <c:v>1377.3</c:v>
                </c:pt>
                <c:pt idx="1167">
                  <c:v>1342.7</c:v>
                </c:pt>
                <c:pt idx="1168">
                  <c:v>1265.5</c:v>
                </c:pt>
                <c:pt idx="1169">
                  <c:v>1198.4000000000001</c:v>
                </c:pt>
                <c:pt idx="1170">
                  <c:v>1110.3</c:v>
                </c:pt>
                <c:pt idx="1171">
                  <c:v>1060.3</c:v>
                </c:pt>
                <c:pt idx="1172">
                  <c:v>1017.1</c:v>
                </c:pt>
                <c:pt idx="1173">
                  <c:v>966.69</c:v>
                </c:pt>
                <c:pt idx="1174">
                  <c:v>951.63</c:v>
                </c:pt>
                <c:pt idx="1175">
                  <c:v>959.32</c:v>
                </c:pt>
                <c:pt idx="1176">
                  <c:v>898.74</c:v>
                </c:pt>
                <c:pt idx="1177">
                  <c:v>853.93</c:v>
                </c:pt>
                <c:pt idx="1178">
                  <c:v>779.16</c:v>
                </c:pt>
                <c:pt idx="1179">
                  <c:v>737</c:v>
                </c:pt>
                <c:pt idx="1180">
                  <c:v>700.21</c:v>
                </c:pt>
                <c:pt idx="1181">
                  <c:v>691.24</c:v>
                </c:pt>
                <c:pt idx="1182">
                  <c:v>695.27</c:v>
                </c:pt>
                <c:pt idx="1183">
                  <c:v>765.96</c:v>
                </c:pt>
                <c:pt idx="1184">
                  <c:v>833.68</c:v>
                </c:pt>
                <c:pt idx="1185">
                  <c:v>919.45</c:v>
                </c:pt>
                <c:pt idx="1186">
                  <c:v>1001.9</c:v>
                </c:pt>
                <c:pt idx="1187">
                  <c:v>1097.7</c:v>
                </c:pt>
                <c:pt idx="1188">
                  <c:v>1212.5999999999999</c:v>
                </c:pt>
                <c:pt idx="1189">
                  <c:v>1326.5</c:v>
                </c:pt>
                <c:pt idx="1190">
                  <c:v>1359.5</c:v>
                </c:pt>
                <c:pt idx="1191">
                  <c:v>1424.4</c:v>
                </c:pt>
                <c:pt idx="1192">
                  <c:v>1488.9</c:v>
                </c:pt>
                <c:pt idx="1193">
                  <c:v>1525.3</c:v>
                </c:pt>
                <c:pt idx="1194">
                  <c:v>1583.6</c:v>
                </c:pt>
                <c:pt idx="1195">
                  <c:v>1635.6</c:v>
                </c:pt>
                <c:pt idx="1196">
                  <c:v>1749.4</c:v>
                </c:pt>
                <c:pt idx="1197">
                  <c:v>1933.2</c:v>
                </c:pt>
                <c:pt idx="1198">
                  <c:v>2019</c:v>
                </c:pt>
                <c:pt idx="1199">
                  <c:v>2099.8000000000002</c:v>
                </c:pt>
                <c:pt idx="1200">
                  <c:v>2143.1</c:v>
                </c:pt>
                <c:pt idx="1201">
                  <c:v>2121.1999999999998</c:v>
                </c:pt>
                <c:pt idx="1202">
                  <c:v>2069.6999999999998</c:v>
                </c:pt>
                <c:pt idx="1203">
                  <c:v>1942.1</c:v>
                </c:pt>
                <c:pt idx="1204">
                  <c:v>1845.1</c:v>
                </c:pt>
                <c:pt idx="1205">
                  <c:v>1768.4</c:v>
                </c:pt>
                <c:pt idx="1206">
                  <c:v>1685</c:v>
                </c:pt>
                <c:pt idx="1207">
                  <c:v>1614.4</c:v>
                </c:pt>
                <c:pt idx="1208">
                  <c:v>1520.8</c:v>
                </c:pt>
                <c:pt idx="1209">
                  <c:v>1411</c:v>
                </c:pt>
                <c:pt idx="1210">
                  <c:v>1280.8</c:v>
                </c:pt>
                <c:pt idx="1211">
                  <c:v>1175.4000000000001</c:v>
                </c:pt>
                <c:pt idx="1212">
                  <c:v>1112.5999999999999</c:v>
                </c:pt>
                <c:pt idx="1213">
                  <c:v>1089.0999999999999</c:v>
                </c:pt>
                <c:pt idx="1214">
                  <c:v>1086.8</c:v>
                </c:pt>
                <c:pt idx="1215">
                  <c:v>1079.3</c:v>
                </c:pt>
                <c:pt idx="1216">
                  <c:v>1010.9</c:v>
                </c:pt>
                <c:pt idx="1217">
                  <c:v>973.45</c:v>
                </c:pt>
                <c:pt idx="1218">
                  <c:v>895.48</c:v>
                </c:pt>
                <c:pt idx="1219">
                  <c:v>811.49</c:v>
                </c:pt>
                <c:pt idx="1220">
                  <c:v>771.55</c:v>
                </c:pt>
                <c:pt idx="1221">
                  <c:v>728.09</c:v>
                </c:pt>
                <c:pt idx="1222">
                  <c:v>651.33000000000004</c:v>
                </c:pt>
                <c:pt idx="1223">
                  <c:v>595.97</c:v>
                </c:pt>
                <c:pt idx="1224">
                  <c:v>572.79999999999995</c:v>
                </c:pt>
                <c:pt idx="1225">
                  <c:v>584.22</c:v>
                </c:pt>
                <c:pt idx="1226">
                  <c:v>606.89</c:v>
                </c:pt>
                <c:pt idx="1227">
                  <c:v>597.37</c:v>
                </c:pt>
                <c:pt idx="1228">
                  <c:v>586.53</c:v>
                </c:pt>
                <c:pt idx="1229">
                  <c:v>605.03</c:v>
                </c:pt>
                <c:pt idx="1230">
                  <c:v>614.73</c:v>
                </c:pt>
                <c:pt idx="1231">
                  <c:v>638.69000000000005</c:v>
                </c:pt>
                <c:pt idx="1232">
                  <c:v>697.05</c:v>
                </c:pt>
                <c:pt idx="1233">
                  <c:v>769.53</c:v>
                </c:pt>
                <c:pt idx="1234">
                  <c:v>919.86</c:v>
                </c:pt>
                <c:pt idx="1235">
                  <c:v>1152.3</c:v>
                </c:pt>
                <c:pt idx="1236">
                  <c:v>1420.7</c:v>
                </c:pt>
                <c:pt idx="1237">
                  <c:v>1695.2</c:v>
                </c:pt>
                <c:pt idx="1238">
                  <c:v>1988.5</c:v>
                </c:pt>
                <c:pt idx="1239">
                  <c:v>2276.6</c:v>
                </c:pt>
                <c:pt idx="1240">
                  <c:v>2554.8000000000002</c:v>
                </c:pt>
                <c:pt idx="1241">
                  <c:v>2831</c:v>
                </c:pt>
                <c:pt idx="1242">
                  <c:v>2966.4</c:v>
                </c:pt>
                <c:pt idx="1243">
                  <c:v>2980.9</c:v>
                </c:pt>
                <c:pt idx="1244">
                  <c:v>2935.9</c:v>
                </c:pt>
                <c:pt idx="1245">
                  <c:v>2850.4</c:v>
                </c:pt>
                <c:pt idx="1246">
                  <c:v>2789.3</c:v>
                </c:pt>
                <c:pt idx="1247">
                  <c:v>2716.8</c:v>
                </c:pt>
                <c:pt idx="1248">
                  <c:v>2650.8</c:v>
                </c:pt>
                <c:pt idx="1249">
                  <c:v>2595.4</c:v>
                </c:pt>
                <c:pt idx="1250">
                  <c:v>2477.9</c:v>
                </c:pt>
                <c:pt idx="1251">
                  <c:v>2372.1999999999998</c:v>
                </c:pt>
                <c:pt idx="1252">
                  <c:v>2220.8000000000002</c:v>
                </c:pt>
                <c:pt idx="1253">
                  <c:v>2105.6</c:v>
                </c:pt>
                <c:pt idx="1254">
                  <c:v>1950.8</c:v>
                </c:pt>
                <c:pt idx="1255">
                  <c:v>1802.6</c:v>
                </c:pt>
                <c:pt idx="1256">
                  <c:v>1669.1</c:v>
                </c:pt>
                <c:pt idx="1257">
                  <c:v>1535.2</c:v>
                </c:pt>
                <c:pt idx="1258">
                  <c:v>1372.8</c:v>
                </c:pt>
                <c:pt idx="1259">
                  <c:v>1249.5999999999999</c:v>
                </c:pt>
                <c:pt idx="1260">
                  <c:v>1155.4000000000001</c:v>
                </c:pt>
                <c:pt idx="1261">
                  <c:v>1078.5</c:v>
                </c:pt>
                <c:pt idx="1262">
                  <c:v>1025</c:v>
                </c:pt>
                <c:pt idx="1263">
                  <c:v>928.71</c:v>
                </c:pt>
                <c:pt idx="1264">
                  <c:v>828.99</c:v>
                </c:pt>
                <c:pt idx="1265">
                  <c:v>710.64</c:v>
                </c:pt>
                <c:pt idx="1266">
                  <c:v>638.16</c:v>
                </c:pt>
                <c:pt idx="1267">
                  <c:v>553.05999999999995</c:v>
                </c:pt>
                <c:pt idx="1268">
                  <c:v>515.79999999999995</c:v>
                </c:pt>
                <c:pt idx="1269">
                  <c:v>482.32</c:v>
                </c:pt>
                <c:pt idx="1270">
                  <c:v>474.28</c:v>
                </c:pt>
                <c:pt idx="1271">
                  <c:v>478.11</c:v>
                </c:pt>
                <c:pt idx="1272">
                  <c:v>463.8</c:v>
                </c:pt>
                <c:pt idx="1273">
                  <c:v>485.79</c:v>
                </c:pt>
                <c:pt idx="1274">
                  <c:v>501.58</c:v>
                </c:pt>
                <c:pt idx="1275">
                  <c:v>511.84</c:v>
                </c:pt>
                <c:pt idx="1276">
                  <c:v>543.55999999999995</c:v>
                </c:pt>
                <c:pt idx="1277">
                  <c:v>552.53</c:v>
                </c:pt>
                <c:pt idx="1278">
                  <c:v>591.83000000000004</c:v>
                </c:pt>
                <c:pt idx="1279">
                  <c:v>663.44</c:v>
                </c:pt>
                <c:pt idx="1280">
                  <c:v>733.09</c:v>
                </c:pt>
                <c:pt idx="1281">
                  <c:v>818.95</c:v>
                </c:pt>
                <c:pt idx="1282">
                  <c:v>920.06</c:v>
                </c:pt>
                <c:pt idx="1283">
                  <c:v>1084.5999999999999</c:v>
                </c:pt>
                <c:pt idx="1284">
                  <c:v>1361.3</c:v>
                </c:pt>
                <c:pt idx="1285">
                  <c:v>1500.9</c:v>
                </c:pt>
                <c:pt idx="1286">
                  <c:v>1746.1</c:v>
                </c:pt>
                <c:pt idx="1287">
                  <c:v>2038.1</c:v>
                </c:pt>
                <c:pt idx="1288">
                  <c:v>2358.5</c:v>
                </c:pt>
                <c:pt idx="1289">
                  <c:v>2698.5</c:v>
                </c:pt>
                <c:pt idx="1290">
                  <c:v>2957.4</c:v>
                </c:pt>
                <c:pt idx="1291">
                  <c:v>3206.7</c:v>
                </c:pt>
                <c:pt idx="1292">
                  <c:v>3412.7</c:v>
                </c:pt>
                <c:pt idx="1293">
                  <c:v>3645.9</c:v>
                </c:pt>
                <c:pt idx="1294">
                  <c:v>3723.6</c:v>
                </c:pt>
                <c:pt idx="1295">
                  <c:v>3706.2</c:v>
                </c:pt>
                <c:pt idx="1296">
                  <c:v>3612.2</c:v>
                </c:pt>
                <c:pt idx="1297">
                  <c:v>3447.5</c:v>
                </c:pt>
                <c:pt idx="1298">
                  <c:v>3290.3</c:v>
                </c:pt>
                <c:pt idx="1299">
                  <c:v>3117.4</c:v>
                </c:pt>
                <c:pt idx="1300">
                  <c:v>2938.6</c:v>
                </c:pt>
                <c:pt idx="1301">
                  <c:v>2781</c:v>
                </c:pt>
                <c:pt idx="1302">
                  <c:v>2533.6999999999998</c:v>
                </c:pt>
                <c:pt idx="1303">
                  <c:v>2300.8000000000002</c:v>
                </c:pt>
                <c:pt idx="1304">
                  <c:v>2115</c:v>
                </c:pt>
                <c:pt idx="1305">
                  <c:v>1961.6</c:v>
                </c:pt>
                <c:pt idx="1306">
                  <c:v>1792.8</c:v>
                </c:pt>
                <c:pt idx="1307">
                  <c:v>1605.6</c:v>
                </c:pt>
                <c:pt idx="1308">
                  <c:v>1433.2</c:v>
                </c:pt>
                <c:pt idx="1309">
                  <c:v>1290.2</c:v>
                </c:pt>
                <c:pt idx="1310">
                  <c:v>1134.7</c:v>
                </c:pt>
                <c:pt idx="1311">
                  <c:v>988.03</c:v>
                </c:pt>
                <c:pt idx="1312">
                  <c:v>859.44</c:v>
                </c:pt>
                <c:pt idx="1313">
                  <c:v>768.43</c:v>
                </c:pt>
                <c:pt idx="1314">
                  <c:v>711.64</c:v>
                </c:pt>
                <c:pt idx="1315">
                  <c:v>635.12</c:v>
                </c:pt>
                <c:pt idx="1316">
                  <c:v>580.74</c:v>
                </c:pt>
                <c:pt idx="1317">
                  <c:v>524.91</c:v>
                </c:pt>
                <c:pt idx="1318">
                  <c:v>486.66</c:v>
                </c:pt>
                <c:pt idx="1319">
                  <c:v>458.07</c:v>
                </c:pt>
                <c:pt idx="1320">
                  <c:v>461.39</c:v>
                </c:pt>
                <c:pt idx="1321">
                  <c:v>444.24</c:v>
                </c:pt>
                <c:pt idx="1322">
                  <c:v>464.32</c:v>
                </c:pt>
                <c:pt idx="1323">
                  <c:v>473.58</c:v>
                </c:pt>
                <c:pt idx="1324">
                  <c:v>470.57</c:v>
                </c:pt>
                <c:pt idx="1325">
                  <c:v>475.92</c:v>
                </c:pt>
                <c:pt idx="1326">
                  <c:v>465.41</c:v>
                </c:pt>
                <c:pt idx="1327">
                  <c:v>457.71</c:v>
                </c:pt>
                <c:pt idx="1328">
                  <c:v>471.12</c:v>
                </c:pt>
                <c:pt idx="1329">
                  <c:v>489.33</c:v>
                </c:pt>
                <c:pt idx="1330">
                  <c:v>533.5</c:v>
                </c:pt>
                <c:pt idx="1331">
                  <c:v>572.12</c:v>
                </c:pt>
                <c:pt idx="1332">
                  <c:v>632.80999999999995</c:v>
                </c:pt>
                <c:pt idx="1333">
                  <c:v>676.92</c:v>
                </c:pt>
                <c:pt idx="1334">
                  <c:v>764.6</c:v>
                </c:pt>
                <c:pt idx="1335">
                  <c:v>875.69</c:v>
                </c:pt>
                <c:pt idx="1336">
                  <c:v>1127.3</c:v>
                </c:pt>
                <c:pt idx="1337">
                  <c:v>1376.5</c:v>
                </c:pt>
                <c:pt idx="1338">
                  <c:v>1681.5</c:v>
                </c:pt>
                <c:pt idx="1339">
                  <c:v>1982</c:v>
                </c:pt>
                <c:pt idx="1340">
                  <c:v>2210.1</c:v>
                </c:pt>
                <c:pt idx="1341">
                  <c:v>2334.9</c:v>
                </c:pt>
                <c:pt idx="1342">
                  <c:v>2404.5</c:v>
                </c:pt>
                <c:pt idx="1343">
                  <c:v>2419.6</c:v>
                </c:pt>
                <c:pt idx="1344">
                  <c:v>2405.4</c:v>
                </c:pt>
                <c:pt idx="1345">
                  <c:v>2326.9</c:v>
                </c:pt>
                <c:pt idx="1346">
                  <c:v>2196</c:v>
                </c:pt>
                <c:pt idx="1347">
                  <c:v>2058.1</c:v>
                </c:pt>
                <c:pt idx="1348">
                  <c:v>1886.4</c:v>
                </c:pt>
                <c:pt idx="1349">
                  <c:v>1703.5</c:v>
                </c:pt>
                <c:pt idx="1350">
                  <c:v>1533.7</c:v>
                </c:pt>
                <c:pt idx="1351">
                  <c:v>1406.1</c:v>
                </c:pt>
                <c:pt idx="1352">
                  <c:v>1274.3</c:v>
                </c:pt>
                <c:pt idx="1353">
                  <c:v>1117.3</c:v>
                </c:pt>
                <c:pt idx="1354">
                  <c:v>993.56</c:v>
                </c:pt>
                <c:pt idx="1355">
                  <c:v>871.94</c:v>
                </c:pt>
                <c:pt idx="1356">
                  <c:v>797.79</c:v>
                </c:pt>
                <c:pt idx="1357">
                  <c:v>715.23</c:v>
                </c:pt>
                <c:pt idx="1358">
                  <c:v>656.92</c:v>
                </c:pt>
                <c:pt idx="1359">
                  <c:v>596.84</c:v>
                </c:pt>
                <c:pt idx="1360">
                  <c:v>527.12</c:v>
                </c:pt>
                <c:pt idx="1361">
                  <c:v>467.96</c:v>
                </c:pt>
                <c:pt idx="1362">
                  <c:v>428.11</c:v>
                </c:pt>
                <c:pt idx="1363">
                  <c:v>410.64</c:v>
                </c:pt>
                <c:pt idx="1364">
                  <c:v>407.46</c:v>
                </c:pt>
                <c:pt idx="1365">
                  <c:v>426.29</c:v>
                </c:pt>
                <c:pt idx="1366">
                  <c:v>443.96</c:v>
                </c:pt>
                <c:pt idx="1367">
                  <c:v>407.55</c:v>
                </c:pt>
                <c:pt idx="1368">
                  <c:v>423.28</c:v>
                </c:pt>
                <c:pt idx="1369">
                  <c:v>435.47</c:v>
                </c:pt>
                <c:pt idx="1370">
                  <c:v>416.49</c:v>
                </c:pt>
                <c:pt idx="1371">
                  <c:v>410.77</c:v>
                </c:pt>
                <c:pt idx="1372">
                  <c:v>410.1</c:v>
                </c:pt>
                <c:pt idx="1373">
                  <c:v>403.35</c:v>
                </c:pt>
                <c:pt idx="1374">
                  <c:v>394.97</c:v>
                </c:pt>
                <c:pt idx="1375">
                  <c:v>404.41</c:v>
                </c:pt>
                <c:pt idx="1376">
                  <c:v>418.31</c:v>
                </c:pt>
                <c:pt idx="1377">
                  <c:v>408.14</c:v>
                </c:pt>
                <c:pt idx="1378">
                  <c:v>420.64</c:v>
                </c:pt>
                <c:pt idx="1379">
                  <c:v>414.05</c:v>
                </c:pt>
                <c:pt idx="1380">
                  <c:v>436.29</c:v>
                </c:pt>
                <c:pt idx="1381">
                  <c:v>440.11</c:v>
                </c:pt>
                <c:pt idx="1382">
                  <c:v>470.52</c:v>
                </c:pt>
                <c:pt idx="1383">
                  <c:v>507.13</c:v>
                </c:pt>
                <c:pt idx="1384">
                  <c:v>573.80999999999995</c:v>
                </c:pt>
                <c:pt idx="1385">
                  <c:v>628.53</c:v>
                </c:pt>
                <c:pt idx="1386">
                  <c:v>702.95</c:v>
                </c:pt>
                <c:pt idx="1387">
                  <c:v>778.53</c:v>
                </c:pt>
                <c:pt idx="1388">
                  <c:v>897.97</c:v>
                </c:pt>
                <c:pt idx="1389">
                  <c:v>1073.8</c:v>
                </c:pt>
                <c:pt idx="1390">
                  <c:v>1258.8</c:v>
                </c:pt>
                <c:pt idx="1391">
                  <c:v>1480.2</c:v>
                </c:pt>
                <c:pt idx="1392">
                  <c:v>1672.1</c:v>
                </c:pt>
                <c:pt idx="1393">
                  <c:v>1810</c:v>
                </c:pt>
                <c:pt idx="1394">
                  <c:v>1858</c:v>
                </c:pt>
                <c:pt idx="1395">
                  <c:v>1823.2</c:v>
                </c:pt>
                <c:pt idx="1396">
                  <c:v>1717.5</c:v>
                </c:pt>
                <c:pt idx="1397">
                  <c:v>1604.6</c:v>
                </c:pt>
                <c:pt idx="1398">
                  <c:v>1509.9</c:v>
                </c:pt>
                <c:pt idx="1399">
                  <c:v>1393.3</c:v>
                </c:pt>
                <c:pt idx="1400">
                  <c:v>1279.5999999999999</c:v>
                </c:pt>
                <c:pt idx="1401">
                  <c:v>1152.0999999999999</c:v>
                </c:pt>
                <c:pt idx="1402">
                  <c:v>1026.7</c:v>
                </c:pt>
                <c:pt idx="1403">
                  <c:v>940.08</c:v>
                </c:pt>
                <c:pt idx="1404">
                  <c:v>847.39</c:v>
                </c:pt>
                <c:pt idx="1405">
                  <c:v>760.41</c:v>
                </c:pt>
                <c:pt idx="1406">
                  <c:v>665.71</c:v>
                </c:pt>
                <c:pt idx="1407">
                  <c:v>562.4</c:v>
                </c:pt>
                <c:pt idx="1408">
                  <c:v>497.33</c:v>
                </c:pt>
                <c:pt idx="1409">
                  <c:v>455.82</c:v>
                </c:pt>
                <c:pt idx="1410">
                  <c:v>439.53</c:v>
                </c:pt>
                <c:pt idx="1411">
                  <c:v>421</c:v>
                </c:pt>
                <c:pt idx="1412">
                  <c:v>355.19</c:v>
                </c:pt>
                <c:pt idx="1413">
                  <c:v>315.31</c:v>
                </c:pt>
                <c:pt idx="1414">
                  <c:v>303.72000000000003</c:v>
                </c:pt>
                <c:pt idx="1415">
                  <c:v>315.27</c:v>
                </c:pt>
                <c:pt idx="1416">
                  <c:v>323.24</c:v>
                </c:pt>
                <c:pt idx="1417">
                  <c:v>336.49</c:v>
                </c:pt>
                <c:pt idx="1418">
                  <c:v>342.29</c:v>
                </c:pt>
                <c:pt idx="1419">
                  <c:v>325.3</c:v>
                </c:pt>
                <c:pt idx="1420">
                  <c:v>327.08999999999997</c:v>
                </c:pt>
                <c:pt idx="1421">
                  <c:v>290.42</c:v>
                </c:pt>
                <c:pt idx="1422">
                  <c:v>269.64</c:v>
                </c:pt>
                <c:pt idx="1423">
                  <c:v>258.14999999999998</c:v>
                </c:pt>
                <c:pt idx="1424">
                  <c:v>241.1</c:v>
                </c:pt>
                <c:pt idx="1425">
                  <c:v>251.82</c:v>
                </c:pt>
                <c:pt idx="1426">
                  <c:v>263.92</c:v>
                </c:pt>
                <c:pt idx="1427">
                  <c:v>285.98</c:v>
                </c:pt>
                <c:pt idx="1428">
                  <c:v>325.52</c:v>
                </c:pt>
                <c:pt idx="1429">
                  <c:v>310.16000000000003</c:v>
                </c:pt>
                <c:pt idx="1430">
                  <c:v>331.69</c:v>
                </c:pt>
                <c:pt idx="1431">
                  <c:v>308.58</c:v>
                </c:pt>
                <c:pt idx="1432">
                  <c:v>302.35000000000002</c:v>
                </c:pt>
                <c:pt idx="1433">
                  <c:v>283.83999999999997</c:v>
                </c:pt>
                <c:pt idx="1434">
                  <c:v>278.70999999999998</c:v>
                </c:pt>
                <c:pt idx="1435">
                  <c:v>272.64</c:v>
                </c:pt>
                <c:pt idx="1436">
                  <c:v>282.56</c:v>
                </c:pt>
                <c:pt idx="1437">
                  <c:v>307.61</c:v>
                </c:pt>
                <c:pt idx="1438">
                  <c:v>356.2</c:v>
                </c:pt>
                <c:pt idx="1439">
                  <c:v>407.26</c:v>
                </c:pt>
                <c:pt idx="1440">
                  <c:v>457.52</c:v>
                </c:pt>
                <c:pt idx="1441">
                  <c:v>588.47</c:v>
                </c:pt>
                <c:pt idx="1442">
                  <c:v>632.46</c:v>
                </c:pt>
                <c:pt idx="1443">
                  <c:v>692.96</c:v>
                </c:pt>
                <c:pt idx="1444">
                  <c:v>731.7</c:v>
                </c:pt>
                <c:pt idx="1445">
                  <c:v>743.09</c:v>
                </c:pt>
                <c:pt idx="1446">
                  <c:v>750.49</c:v>
                </c:pt>
                <c:pt idx="1447">
                  <c:v>741.07</c:v>
                </c:pt>
                <c:pt idx="1448">
                  <c:v>707.93</c:v>
                </c:pt>
                <c:pt idx="1449">
                  <c:v>649.58000000000004</c:v>
                </c:pt>
                <c:pt idx="1450">
                  <c:v>596.32000000000005</c:v>
                </c:pt>
                <c:pt idx="1451">
                  <c:v>561.33000000000004</c:v>
                </c:pt>
                <c:pt idx="1452">
                  <c:v>507.76</c:v>
                </c:pt>
                <c:pt idx="1453">
                  <c:v>459.68</c:v>
                </c:pt>
                <c:pt idx="1454">
                  <c:v>428.15</c:v>
                </c:pt>
                <c:pt idx="1455">
                  <c:v>392.48</c:v>
                </c:pt>
                <c:pt idx="1456">
                  <c:v>337.6</c:v>
                </c:pt>
                <c:pt idx="1457">
                  <c:v>293.82</c:v>
                </c:pt>
                <c:pt idx="1458">
                  <c:v>265.17</c:v>
                </c:pt>
                <c:pt idx="1459">
                  <c:v>239.19</c:v>
                </c:pt>
                <c:pt idx="1460">
                  <c:v>216.25</c:v>
                </c:pt>
                <c:pt idx="1461">
                  <c:v>170.92</c:v>
                </c:pt>
                <c:pt idx="1462">
                  <c:v>164.1</c:v>
                </c:pt>
                <c:pt idx="1463">
                  <c:v>167.36</c:v>
                </c:pt>
                <c:pt idx="1464">
                  <c:v>157.80000000000001</c:v>
                </c:pt>
                <c:pt idx="1465">
                  <c:v>138.72</c:v>
                </c:pt>
                <c:pt idx="1466">
                  <c:v>128.61000000000001</c:v>
                </c:pt>
                <c:pt idx="1467">
                  <c:v>136.32</c:v>
                </c:pt>
                <c:pt idx="1468">
                  <c:v>137.80000000000001</c:v>
                </c:pt>
                <c:pt idx="1469">
                  <c:v>146.44999999999999</c:v>
                </c:pt>
                <c:pt idx="1470">
                  <c:v>137.27000000000001</c:v>
                </c:pt>
                <c:pt idx="1471">
                  <c:v>140.91999999999999</c:v>
                </c:pt>
                <c:pt idx="1472">
                  <c:v>138.4</c:v>
                </c:pt>
                <c:pt idx="1473">
                  <c:v>130.58000000000001</c:v>
                </c:pt>
                <c:pt idx="1474">
                  <c:v>142.13999999999999</c:v>
                </c:pt>
                <c:pt idx="1475">
                  <c:v>102.81</c:v>
                </c:pt>
                <c:pt idx="1476">
                  <c:v>76.260999999999996</c:v>
                </c:pt>
                <c:pt idx="1477">
                  <c:v>68.542000000000002</c:v>
                </c:pt>
                <c:pt idx="1478">
                  <c:v>64.978999999999999</c:v>
                </c:pt>
                <c:pt idx="1479">
                  <c:v>61.503</c:v>
                </c:pt>
                <c:pt idx="1480">
                  <c:v>64.222999999999999</c:v>
                </c:pt>
                <c:pt idx="1481">
                  <c:v>66.548000000000002</c:v>
                </c:pt>
                <c:pt idx="1482">
                  <c:v>70.861999999999995</c:v>
                </c:pt>
                <c:pt idx="1483">
                  <c:v>56.064999999999998</c:v>
                </c:pt>
                <c:pt idx="1484">
                  <c:v>52.49</c:v>
                </c:pt>
                <c:pt idx="1485">
                  <c:v>43.177</c:v>
                </c:pt>
                <c:pt idx="1486">
                  <c:v>37.423999999999999</c:v>
                </c:pt>
                <c:pt idx="1487">
                  <c:v>39.337000000000003</c:v>
                </c:pt>
                <c:pt idx="1488">
                  <c:v>42.838999999999999</c:v>
                </c:pt>
                <c:pt idx="1489">
                  <c:v>46.85</c:v>
                </c:pt>
                <c:pt idx="1490">
                  <c:v>55.631999999999998</c:v>
                </c:pt>
                <c:pt idx="1491">
                  <c:v>67.075000000000003</c:v>
                </c:pt>
                <c:pt idx="1492">
                  <c:v>83.364999999999995</c:v>
                </c:pt>
                <c:pt idx="1493">
                  <c:v>133.35</c:v>
                </c:pt>
                <c:pt idx="1494">
                  <c:v>168.04</c:v>
                </c:pt>
                <c:pt idx="1495">
                  <c:v>158.09</c:v>
                </c:pt>
                <c:pt idx="1496">
                  <c:v>178.32</c:v>
                </c:pt>
                <c:pt idx="1497">
                  <c:v>178.66</c:v>
                </c:pt>
                <c:pt idx="1498">
                  <c:v>189.02</c:v>
                </c:pt>
                <c:pt idx="1499">
                  <c:v>194.63</c:v>
                </c:pt>
                <c:pt idx="1500">
                  <c:v>181</c:v>
                </c:pt>
                <c:pt idx="1501">
                  <c:v>161.74</c:v>
                </c:pt>
                <c:pt idx="1502">
                  <c:v>155.16</c:v>
                </c:pt>
                <c:pt idx="1503">
                  <c:v>149.49</c:v>
                </c:pt>
                <c:pt idx="1504">
                  <c:v>133.55000000000001</c:v>
                </c:pt>
                <c:pt idx="1505">
                  <c:v>115.52</c:v>
                </c:pt>
                <c:pt idx="1506">
                  <c:v>123.17</c:v>
                </c:pt>
                <c:pt idx="1507">
                  <c:v>84.7</c:v>
                </c:pt>
                <c:pt idx="1508">
                  <c:v>73.875</c:v>
                </c:pt>
                <c:pt idx="1509">
                  <c:v>57.357999999999997</c:v>
                </c:pt>
                <c:pt idx="1510">
                  <c:v>49.082999999999998</c:v>
                </c:pt>
                <c:pt idx="1511">
                  <c:v>49.284999999999997</c:v>
                </c:pt>
                <c:pt idx="1512">
                  <c:v>44.895000000000003</c:v>
                </c:pt>
                <c:pt idx="1513">
                  <c:v>37.177</c:v>
                </c:pt>
                <c:pt idx="1514">
                  <c:v>42.075000000000003</c:v>
                </c:pt>
                <c:pt idx="1515">
                  <c:v>36.277000000000001</c:v>
                </c:pt>
                <c:pt idx="1516">
                  <c:v>40.316000000000003</c:v>
                </c:pt>
                <c:pt idx="1517">
                  <c:v>31.640999999999998</c:v>
                </c:pt>
                <c:pt idx="1518">
                  <c:v>23.954000000000001</c:v>
                </c:pt>
                <c:pt idx="1519">
                  <c:v>21.367999999999999</c:v>
                </c:pt>
                <c:pt idx="1520">
                  <c:v>22.337</c:v>
                </c:pt>
                <c:pt idx="1521">
                  <c:v>20.440999999999999</c:v>
                </c:pt>
                <c:pt idx="1522">
                  <c:v>17.234999999999999</c:v>
                </c:pt>
                <c:pt idx="1523">
                  <c:v>15.278</c:v>
                </c:pt>
                <c:pt idx="1524">
                  <c:v>15.336</c:v>
                </c:pt>
                <c:pt idx="1525">
                  <c:v>16.052</c:v>
                </c:pt>
                <c:pt idx="1526">
                  <c:v>21.577999999999999</c:v>
                </c:pt>
                <c:pt idx="1527">
                  <c:v>28.670999999999999</c:v>
                </c:pt>
                <c:pt idx="1528">
                  <c:v>36.131999999999998</c:v>
                </c:pt>
                <c:pt idx="1529">
                  <c:v>39.085999999999999</c:v>
                </c:pt>
                <c:pt idx="1530">
                  <c:v>39.820999999999998</c:v>
                </c:pt>
                <c:pt idx="1531">
                  <c:v>41.026000000000003</c:v>
                </c:pt>
                <c:pt idx="1532">
                  <c:v>42.966000000000001</c:v>
                </c:pt>
                <c:pt idx="1533">
                  <c:v>35.017000000000003</c:v>
                </c:pt>
                <c:pt idx="1534">
                  <c:v>24.222000000000001</c:v>
                </c:pt>
                <c:pt idx="1535">
                  <c:v>28.856999999999999</c:v>
                </c:pt>
                <c:pt idx="1536">
                  <c:v>33.094999999999999</c:v>
                </c:pt>
                <c:pt idx="1537">
                  <c:v>30.995999999999999</c:v>
                </c:pt>
                <c:pt idx="1538">
                  <c:v>25.957999999999998</c:v>
                </c:pt>
                <c:pt idx="1539">
                  <c:v>22.423999999999999</c:v>
                </c:pt>
                <c:pt idx="1540">
                  <c:v>25.1</c:v>
                </c:pt>
                <c:pt idx="1541">
                  <c:v>25.954999999999998</c:v>
                </c:pt>
                <c:pt idx="1542">
                  <c:v>28.387</c:v>
                </c:pt>
                <c:pt idx="1543">
                  <c:v>40.006999999999998</c:v>
                </c:pt>
                <c:pt idx="1544">
                  <c:v>36.173999999999999</c:v>
                </c:pt>
                <c:pt idx="1545">
                  <c:v>30.449000000000002</c:v>
                </c:pt>
                <c:pt idx="1546">
                  <c:v>39.345999999999997</c:v>
                </c:pt>
                <c:pt idx="1547">
                  <c:v>23.596</c:v>
                </c:pt>
                <c:pt idx="1548">
                  <c:v>21.952000000000002</c:v>
                </c:pt>
                <c:pt idx="1549">
                  <c:v>24.08</c:v>
                </c:pt>
                <c:pt idx="1550">
                  <c:v>23.856000000000002</c:v>
                </c:pt>
                <c:pt idx="1551">
                  <c:v>27.222999999999999</c:v>
                </c:pt>
                <c:pt idx="1552">
                  <c:v>34.786000000000001</c:v>
                </c:pt>
                <c:pt idx="1553">
                  <c:v>31.204000000000001</c:v>
                </c:pt>
                <c:pt idx="1554">
                  <c:v>30.183</c:v>
                </c:pt>
                <c:pt idx="1555">
                  <c:v>39.228999999999999</c:v>
                </c:pt>
                <c:pt idx="1556">
                  <c:v>54.152999999999999</c:v>
                </c:pt>
                <c:pt idx="1557">
                  <c:v>48.363999999999997</c:v>
                </c:pt>
                <c:pt idx="1558">
                  <c:v>62</c:v>
                </c:pt>
                <c:pt idx="1559">
                  <c:v>39.216000000000001</c:v>
                </c:pt>
                <c:pt idx="1560">
                  <c:v>42.073</c:v>
                </c:pt>
                <c:pt idx="1561">
                  <c:v>38.281999999999996</c:v>
                </c:pt>
                <c:pt idx="1562">
                  <c:v>35.012</c:v>
                </c:pt>
                <c:pt idx="1563">
                  <c:v>41.398000000000003</c:v>
                </c:pt>
                <c:pt idx="1564">
                  <c:v>43.904000000000003</c:v>
                </c:pt>
                <c:pt idx="1565">
                  <c:v>57.802</c:v>
                </c:pt>
                <c:pt idx="1566">
                  <c:v>54.759</c:v>
                </c:pt>
                <c:pt idx="1567">
                  <c:v>48.997</c:v>
                </c:pt>
                <c:pt idx="1568">
                  <c:v>47.253</c:v>
                </c:pt>
                <c:pt idx="1569">
                  <c:v>46.206000000000003</c:v>
                </c:pt>
                <c:pt idx="1570">
                  <c:v>50.603999999999999</c:v>
                </c:pt>
                <c:pt idx="1571">
                  <c:v>48.756999999999998</c:v>
                </c:pt>
                <c:pt idx="1572">
                  <c:v>39.548000000000002</c:v>
                </c:pt>
                <c:pt idx="1573">
                  <c:v>30.736000000000001</c:v>
                </c:pt>
                <c:pt idx="1574">
                  <c:v>25.788</c:v>
                </c:pt>
                <c:pt idx="1575">
                  <c:v>22.06</c:v>
                </c:pt>
                <c:pt idx="1576">
                  <c:v>18.027000000000001</c:v>
                </c:pt>
                <c:pt idx="1577">
                  <c:v>17.515999999999998</c:v>
                </c:pt>
                <c:pt idx="1578">
                  <c:v>17.234999999999999</c:v>
                </c:pt>
                <c:pt idx="1579">
                  <c:v>18.481000000000002</c:v>
                </c:pt>
                <c:pt idx="1580">
                  <c:v>19.117999999999999</c:v>
                </c:pt>
                <c:pt idx="1581">
                  <c:v>17.792000000000002</c:v>
                </c:pt>
                <c:pt idx="1582">
                  <c:v>18.663</c:v>
                </c:pt>
                <c:pt idx="1583">
                  <c:v>23.664000000000001</c:v>
                </c:pt>
                <c:pt idx="1584">
                  <c:v>15.789</c:v>
                </c:pt>
                <c:pt idx="1585">
                  <c:v>20.449000000000002</c:v>
                </c:pt>
                <c:pt idx="1586">
                  <c:v>13.831</c:v>
                </c:pt>
                <c:pt idx="1587">
                  <c:v>16.442</c:v>
                </c:pt>
                <c:pt idx="1588">
                  <c:v>20.332999999999998</c:v>
                </c:pt>
                <c:pt idx="1589">
                  <c:v>19.344000000000001</c:v>
                </c:pt>
                <c:pt idx="1590">
                  <c:v>31.327000000000002</c:v>
                </c:pt>
                <c:pt idx="1591">
                  <c:v>25.190999999999999</c:v>
                </c:pt>
                <c:pt idx="1592">
                  <c:v>37.514000000000003</c:v>
                </c:pt>
                <c:pt idx="1593">
                  <c:v>58.338999999999999</c:v>
                </c:pt>
                <c:pt idx="1594">
                  <c:v>52.258000000000003</c:v>
                </c:pt>
                <c:pt idx="1595">
                  <c:v>75.959999999999994</c:v>
                </c:pt>
                <c:pt idx="1596">
                  <c:v>69.593000000000004</c:v>
                </c:pt>
                <c:pt idx="1597">
                  <c:v>41.609000000000002</c:v>
                </c:pt>
                <c:pt idx="1598">
                  <c:v>59.759</c:v>
                </c:pt>
                <c:pt idx="1599">
                  <c:v>40.549999999999997</c:v>
                </c:pt>
                <c:pt idx="1600">
                  <c:v>21.349</c:v>
                </c:pt>
                <c:pt idx="1601">
                  <c:v>17.213000000000001</c:v>
                </c:pt>
                <c:pt idx="1602">
                  <c:v>14.874000000000001</c:v>
                </c:pt>
                <c:pt idx="1603">
                  <c:v>12.913</c:v>
                </c:pt>
                <c:pt idx="1604">
                  <c:v>34.308999999999997</c:v>
                </c:pt>
                <c:pt idx="1605">
                  <c:v>44.021999999999998</c:v>
                </c:pt>
                <c:pt idx="1606">
                  <c:v>23.427</c:v>
                </c:pt>
                <c:pt idx="1607">
                  <c:v>16.245999999999999</c:v>
                </c:pt>
                <c:pt idx="1608">
                  <c:v>15.778</c:v>
                </c:pt>
                <c:pt idx="1609">
                  <c:v>14.682</c:v>
                </c:pt>
                <c:pt idx="1610">
                  <c:v>26.071999999999999</c:v>
                </c:pt>
                <c:pt idx="1611">
                  <c:v>31.071999999999999</c:v>
                </c:pt>
                <c:pt idx="1612">
                  <c:v>24.895</c:v>
                </c:pt>
                <c:pt idx="1613">
                  <c:v>19.77</c:v>
                </c:pt>
                <c:pt idx="1614">
                  <c:v>14.573</c:v>
                </c:pt>
                <c:pt idx="1615">
                  <c:v>10.627000000000001</c:v>
                </c:pt>
                <c:pt idx="1616">
                  <c:v>12.65</c:v>
                </c:pt>
                <c:pt idx="1617">
                  <c:v>18.917999999999999</c:v>
                </c:pt>
                <c:pt idx="1618">
                  <c:v>19.189</c:v>
                </c:pt>
                <c:pt idx="1619">
                  <c:v>24.257000000000001</c:v>
                </c:pt>
                <c:pt idx="1620">
                  <c:v>25.465</c:v>
                </c:pt>
                <c:pt idx="1621">
                  <c:v>19.948</c:v>
                </c:pt>
                <c:pt idx="1622">
                  <c:v>17.248000000000001</c:v>
                </c:pt>
                <c:pt idx="1623">
                  <c:v>17.812000000000001</c:v>
                </c:pt>
                <c:pt idx="1624">
                  <c:v>22.87</c:v>
                </c:pt>
                <c:pt idx="1625">
                  <c:v>25.388000000000002</c:v>
                </c:pt>
                <c:pt idx="1626">
                  <c:v>26.844999999999999</c:v>
                </c:pt>
                <c:pt idx="1627">
                  <c:v>25.637</c:v>
                </c:pt>
                <c:pt idx="1628">
                  <c:v>16.625</c:v>
                </c:pt>
                <c:pt idx="1629">
                  <c:v>13.054</c:v>
                </c:pt>
                <c:pt idx="1630">
                  <c:v>17.736999999999998</c:v>
                </c:pt>
                <c:pt idx="1631">
                  <c:v>24.315999999999999</c:v>
                </c:pt>
                <c:pt idx="1632">
                  <c:v>16.449000000000002</c:v>
                </c:pt>
                <c:pt idx="1633">
                  <c:v>19.571000000000002</c:v>
                </c:pt>
                <c:pt idx="1634">
                  <c:v>20.106999999999999</c:v>
                </c:pt>
                <c:pt idx="1635">
                  <c:v>27.213000000000001</c:v>
                </c:pt>
                <c:pt idx="1636">
                  <c:v>24.806999999999999</c:v>
                </c:pt>
                <c:pt idx="1637">
                  <c:v>18.077999999999999</c:v>
                </c:pt>
                <c:pt idx="1638">
                  <c:v>19.600999999999999</c:v>
                </c:pt>
                <c:pt idx="1639">
                  <c:v>19.768000000000001</c:v>
                </c:pt>
                <c:pt idx="1640">
                  <c:v>20.337</c:v>
                </c:pt>
                <c:pt idx="1641">
                  <c:v>21.37</c:v>
                </c:pt>
                <c:pt idx="1642">
                  <c:v>17.143000000000001</c:v>
                </c:pt>
                <c:pt idx="1643">
                  <c:v>15.305999999999999</c:v>
                </c:pt>
                <c:pt idx="1644">
                  <c:v>10.528</c:v>
                </c:pt>
                <c:pt idx="1645">
                  <c:v>12.307</c:v>
                </c:pt>
                <c:pt idx="1646">
                  <c:v>12.612</c:v>
                </c:pt>
                <c:pt idx="1647">
                  <c:v>12.446</c:v>
                </c:pt>
                <c:pt idx="1648">
                  <c:v>19.963999999999999</c:v>
                </c:pt>
                <c:pt idx="1649">
                  <c:v>20.094999999999999</c:v>
                </c:pt>
                <c:pt idx="1650">
                  <c:v>26.48</c:v>
                </c:pt>
                <c:pt idx="1651">
                  <c:v>22.437999999999999</c:v>
                </c:pt>
                <c:pt idx="1652">
                  <c:v>21.902000000000001</c:v>
                </c:pt>
                <c:pt idx="1653">
                  <c:v>21.898</c:v>
                </c:pt>
                <c:pt idx="1654">
                  <c:v>17.484999999999999</c:v>
                </c:pt>
                <c:pt idx="1655">
                  <c:v>14.016999999999999</c:v>
                </c:pt>
                <c:pt idx="1656">
                  <c:v>9.9352</c:v>
                </c:pt>
                <c:pt idx="1657">
                  <c:v>9.7018000000000004</c:v>
                </c:pt>
                <c:pt idx="1658">
                  <c:v>15.715</c:v>
                </c:pt>
                <c:pt idx="1659">
                  <c:v>13.294</c:v>
                </c:pt>
                <c:pt idx="1660">
                  <c:v>10.512</c:v>
                </c:pt>
                <c:pt idx="1661">
                  <c:v>27.443999999999999</c:v>
                </c:pt>
                <c:pt idx="1662">
                  <c:v>19.353000000000002</c:v>
                </c:pt>
                <c:pt idx="1663">
                  <c:v>38.847999999999999</c:v>
                </c:pt>
                <c:pt idx="1664">
                  <c:v>19.465</c:v>
                </c:pt>
                <c:pt idx="1665">
                  <c:v>11.823</c:v>
                </c:pt>
                <c:pt idx="1666">
                  <c:v>14.943</c:v>
                </c:pt>
                <c:pt idx="1667">
                  <c:v>13.24</c:v>
                </c:pt>
                <c:pt idx="1668">
                  <c:v>28.861000000000001</c:v>
                </c:pt>
                <c:pt idx="1669">
                  <c:v>25.407</c:v>
                </c:pt>
                <c:pt idx="1670">
                  <c:v>16.564</c:v>
                </c:pt>
                <c:pt idx="1671">
                  <c:v>20.850999999999999</c:v>
                </c:pt>
                <c:pt idx="1672">
                  <c:v>11.499000000000001</c:v>
                </c:pt>
                <c:pt idx="1673">
                  <c:v>11.907999999999999</c:v>
                </c:pt>
                <c:pt idx="1674">
                  <c:v>8.7795000000000005</c:v>
                </c:pt>
                <c:pt idx="1675">
                  <c:v>9.9415999999999993</c:v>
                </c:pt>
                <c:pt idx="1676">
                  <c:v>7.9412000000000003</c:v>
                </c:pt>
                <c:pt idx="1677">
                  <c:v>6.9233000000000002</c:v>
                </c:pt>
                <c:pt idx="1678">
                  <c:v>7.8818999999999999</c:v>
                </c:pt>
                <c:pt idx="1679">
                  <c:v>12.872</c:v>
                </c:pt>
                <c:pt idx="1680">
                  <c:v>23.085000000000001</c:v>
                </c:pt>
                <c:pt idx="1681">
                  <c:v>22.308</c:v>
                </c:pt>
                <c:pt idx="1682">
                  <c:v>16.574000000000002</c:v>
                </c:pt>
                <c:pt idx="1683">
                  <c:v>12.068</c:v>
                </c:pt>
                <c:pt idx="1684">
                  <c:v>15.535</c:v>
                </c:pt>
                <c:pt idx="1685">
                  <c:v>17.513000000000002</c:v>
                </c:pt>
                <c:pt idx="1686">
                  <c:v>17.594000000000001</c:v>
                </c:pt>
                <c:pt idx="1687">
                  <c:v>18.178000000000001</c:v>
                </c:pt>
                <c:pt idx="1688">
                  <c:v>17.741</c:v>
                </c:pt>
                <c:pt idx="1689">
                  <c:v>13.231</c:v>
                </c:pt>
                <c:pt idx="1690">
                  <c:v>17.434000000000001</c:v>
                </c:pt>
                <c:pt idx="1691">
                  <c:v>20.678000000000001</c:v>
                </c:pt>
                <c:pt idx="1692">
                  <c:v>25.728999999999999</c:v>
                </c:pt>
                <c:pt idx="1693">
                  <c:v>33.982999999999997</c:v>
                </c:pt>
                <c:pt idx="1694">
                  <c:v>33.792000000000002</c:v>
                </c:pt>
                <c:pt idx="1695">
                  <c:v>30.998999999999999</c:v>
                </c:pt>
                <c:pt idx="1696">
                  <c:v>30.138000000000002</c:v>
                </c:pt>
                <c:pt idx="1697">
                  <c:v>27.797999999999998</c:v>
                </c:pt>
                <c:pt idx="1698">
                  <c:v>17.34</c:v>
                </c:pt>
                <c:pt idx="1699">
                  <c:v>12.307</c:v>
                </c:pt>
                <c:pt idx="1700">
                  <c:v>9.6364999999999998</c:v>
                </c:pt>
                <c:pt idx="1701">
                  <c:v>8.1028000000000002</c:v>
                </c:pt>
                <c:pt idx="1702">
                  <c:v>7.6715</c:v>
                </c:pt>
                <c:pt idx="1703">
                  <c:v>21.43</c:v>
                </c:pt>
                <c:pt idx="1704">
                  <c:v>8.5257000000000005</c:v>
                </c:pt>
                <c:pt idx="1705">
                  <c:v>12.534000000000001</c:v>
                </c:pt>
                <c:pt idx="1706">
                  <c:v>16.605</c:v>
                </c:pt>
                <c:pt idx="1707">
                  <c:v>13.367000000000001</c:v>
                </c:pt>
                <c:pt idx="1708">
                  <c:v>14.101000000000001</c:v>
                </c:pt>
                <c:pt idx="1709">
                  <c:v>12.837999999999999</c:v>
                </c:pt>
                <c:pt idx="1710">
                  <c:v>14.848000000000001</c:v>
                </c:pt>
                <c:pt idx="1711">
                  <c:v>13.968</c:v>
                </c:pt>
                <c:pt idx="1712">
                  <c:v>14.657999999999999</c:v>
                </c:pt>
                <c:pt idx="1713">
                  <c:v>18.827000000000002</c:v>
                </c:pt>
                <c:pt idx="1714">
                  <c:v>19.648</c:v>
                </c:pt>
                <c:pt idx="1715">
                  <c:v>42.256</c:v>
                </c:pt>
                <c:pt idx="1716">
                  <c:v>26.225999999999999</c:v>
                </c:pt>
                <c:pt idx="1717">
                  <c:v>39.957000000000001</c:v>
                </c:pt>
                <c:pt idx="1718">
                  <c:v>54.56</c:v>
                </c:pt>
                <c:pt idx="1719">
                  <c:v>53.265000000000001</c:v>
                </c:pt>
                <c:pt idx="1720">
                  <c:v>51.322000000000003</c:v>
                </c:pt>
                <c:pt idx="1721">
                  <c:v>44.7</c:v>
                </c:pt>
                <c:pt idx="1722">
                  <c:v>38.057000000000002</c:v>
                </c:pt>
                <c:pt idx="1723">
                  <c:v>23.334</c:v>
                </c:pt>
                <c:pt idx="1724">
                  <c:v>18.503</c:v>
                </c:pt>
                <c:pt idx="1725">
                  <c:v>12.919</c:v>
                </c:pt>
                <c:pt idx="1726">
                  <c:v>10.808999999999999</c:v>
                </c:pt>
                <c:pt idx="1727">
                  <c:v>11.997999999999999</c:v>
                </c:pt>
                <c:pt idx="1728">
                  <c:v>14.593999999999999</c:v>
                </c:pt>
                <c:pt idx="1729">
                  <c:v>12.57</c:v>
                </c:pt>
                <c:pt idx="1730">
                  <c:v>14.589</c:v>
                </c:pt>
                <c:pt idx="1731">
                  <c:v>16.213000000000001</c:v>
                </c:pt>
                <c:pt idx="1732">
                  <c:v>16.178999999999998</c:v>
                </c:pt>
                <c:pt idx="1733">
                  <c:v>15.492000000000001</c:v>
                </c:pt>
                <c:pt idx="1734">
                  <c:v>11.641</c:v>
                </c:pt>
                <c:pt idx="1735">
                  <c:v>8.7036999999999995</c:v>
                </c:pt>
                <c:pt idx="1736">
                  <c:v>11.028</c:v>
                </c:pt>
                <c:pt idx="1737">
                  <c:v>17.373000000000001</c:v>
                </c:pt>
                <c:pt idx="1738">
                  <c:v>22.190999999999999</c:v>
                </c:pt>
                <c:pt idx="1739">
                  <c:v>25.739000000000001</c:v>
                </c:pt>
                <c:pt idx="1740">
                  <c:v>21.65</c:v>
                </c:pt>
                <c:pt idx="1741">
                  <c:v>19.704999999999998</c:v>
                </c:pt>
                <c:pt idx="1742">
                  <c:v>15.385</c:v>
                </c:pt>
                <c:pt idx="1743">
                  <c:v>16.372</c:v>
                </c:pt>
                <c:pt idx="1744">
                  <c:v>16.689</c:v>
                </c:pt>
                <c:pt idx="1745">
                  <c:v>15.666</c:v>
                </c:pt>
                <c:pt idx="1746">
                  <c:v>15.042</c:v>
                </c:pt>
                <c:pt idx="1747">
                  <c:v>13.67</c:v>
                </c:pt>
                <c:pt idx="1748">
                  <c:v>11.827</c:v>
                </c:pt>
                <c:pt idx="1749">
                  <c:v>10.172000000000001</c:v>
                </c:pt>
                <c:pt idx="1750">
                  <c:v>10.093</c:v>
                </c:pt>
                <c:pt idx="1751">
                  <c:v>14.06</c:v>
                </c:pt>
                <c:pt idx="1752">
                  <c:v>13.862</c:v>
                </c:pt>
                <c:pt idx="1753">
                  <c:v>21.335999999999999</c:v>
                </c:pt>
                <c:pt idx="1754">
                  <c:v>37.841000000000001</c:v>
                </c:pt>
                <c:pt idx="1755">
                  <c:v>72.489999999999995</c:v>
                </c:pt>
                <c:pt idx="1756">
                  <c:v>39.53</c:v>
                </c:pt>
                <c:pt idx="1757">
                  <c:v>28.513000000000002</c:v>
                </c:pt>
                <c:pt idx="1758">
                  <c:v>19.988</c:v>
                </c:pt>
                <c:pt idx="1759">
                  <c:v>21.634</c:v>
                </c:pt>
                <c:pt idx="1760">
                  <c:v>15.458</c:v>
                </c:pt>
                <c:pt idx="1761">
                  <c:v>13.015000000000001</c:v>
                </c:pt>
                <c:pt idx="1762">
                  <c:v>11.805</c:v>
                </c:pt>
                <c:pt idx="1763">
                  <c:v>10.898999999999999</c:v>
                </c:pt>
                <c:pt idx="1764">
                  <c:v>6.3326000000000002</c:v>
                </c:pt>
                <c:pt idx="1765">
                  <c:v>3.5566</c:v>
                </c:pt>
                <c:pt idx="1766">
                  <c:v>7.9150999999999998</c:v>
                </c:pt>
                <c:pt idx="1767">
                  <c:v>8.67</c:v>
                </c:pt>
                <c:pt idx="1768">
                  <c:v>5.8875000000000002</c:v>
                </c:pt>
                <c:pt idx="1769">
                  <c:v>5.7215999999999996</c:v>
                </c:pt>
                <c:pt idx="1770">
                  <c:v>4.3240999999999996</c:v>
                </c:pt>
                <c:pt idx="1771">
                  <c:v>3.5283000000000002</c:v>
                </c:pt>
                <c:pt idx="1772">
                  <c:v>2.9339</c:v>
                </c:pt>
                <c:pt idx="1773">
                  <c:v>3.8431999999999999</c:v>
                </c:pt>
                <c:pt idx="1774">
                  <c:v>8.5516000000000005</c:v>
                </c:pt>
                <c:pt idx="1775">
                  <c:v>3.1435</c:v>
                </c:pt>
                <c:pt idx="1776">
                  <c:v>5.8234000000000004</c:v>
                </c:pt>
                <c:pt idx="1777">
                  <c:v>2.6082999999999998</c:v>
                </c:pt>
                <c:pt idx="1778">
                  <c:v>2.3967999999999998</c:v>
                </c:pt>
                <c:pt idx="1779">
                  <c:v>1.7724</c:v>
                </c:pt>
                <c:pt idx="1780">
                  <c:v>2.8744000000000001</c:v>
                </c:pt>
                <c:pt idx="1781">
                  <c:v>3.2376999999999998</c:v>
                </c:pt>
                <c:pt idx="1782">
                  <c:v>4.5827999999999998</c:v>
                </c:pt>
                <c:pt idx="1783">
                  <c:v>4.6749000000000001</c:v>
                </c:pt>
                <c:pt idx="1784">
                  <c:v>3.3946000000000001</c:v>
                </c:pt>
                <c:pt idx="1785">
                  <c:v>4.0285000000000002</c:v>
                </c:pt>
                <c:pt idx="1786">
                  <c:v>4.2663000000000002</c:v>
                </c:pt>
                <c:pt idx="1787">
                  <c:v>4.5242000000000004</c:v>
                </c:pt>
                <c:pt idx="1788">
                  <c:v>5.2609000000000004</c:v>
                </c:pt>
                <c:pt idx="1789">
                  <c:v>6.6676000000000002</c:v>
                </c:pt>
                <c:pt idx="1790">
                  <c:v>5.1386000000000003</c:v>
                </c:pt>
                <c:pt idx="1791">
                  <c:v>6.0724</c:v>
                </c:pt>
                <c:pt idx="1792">
                  <c:v>6.5671999999999997</c:v>
                </c:pt>
                <c:pt idx="1793">
                  <c:v>7.7827999999999999</c:v>
                </c:pt>
                <c:pt idx="1794">
                  <c:v>8.7048000000000005</c:v>
                </c:pt>
                <c:pt idx="1795">
                  <c:v>7.0879000000000003</c:v>
                </c:pt>
                <c:pt idx="1796">
                  <c:v>7.806</c:v>
                </c:pt>
                <c:pt idx="1797">
                  <c:v>6.1371000000000002</c:v>
                </c:pt>
                <c:pt idx="1798">
                  <c:v>5.7515000000000001</c:v>
                </c:pt>
                <c:pt idx="1799">
                  <c:v>6.2778</c:v>
                </c:pt>
                <c:pt idx="1800">
                  <c:v>6.0457000000000001</c:v>
                </c:pt>
                <c:pt idx="1801">
                  <c:v>8.2492000000000001</c:v>
                </c:pt>
                <c:pt idx="1802">
                  <c:v>6.9382999999999999</c:v>
                </c:pt>
                <c:pt idx="1803">
                  <c:v>5.8232999999999997</c:v>
                </c:pt>
                <c:pt idx="1804">
                  <c:v>7.4717000000000002</c:v>
                </c:pt>
                <c:pt idx="1805">
                  <c:v>12.182</c:v>
                </c:pt>
                <c:pt idx="1806">
                  <c:v>10.519</c:v>
                </c:pt>
                <c:pt idx="1807">
                  <c:v>9.4405999999999999</c:v>
                </c:pt>
                <c:pt idx="1808">
                  <c:v>11.923</c:v>
                </c:pt>
                <c:pt idx="1809">
                  <c:v>12.904999999999999</c:v>
                </c:pt>
                <c:pt idx="1810">
                  <c:v>11.525</c:v>
                </c:pt>
                <c:pt idx="1811">
                  <c:v>12.265000000000001</c:v>
                </c:pt>
                <c:pt idx="1812">
                  <c:v>12.494999999999999</c:v>
                </c:pt>
                <c:pt idx="1813">
                  <c:v>13.039</c:v>
                </c:pt>
                <c:pt idx="1814">
                  <c:v>14.111000000000001</c:v>
                </c:pt>
                <c:pt idx="1815">
                  <c:v>19.658000000000001</c:v>
                </c:pt>
                <c:pt idx="1816">
                  <c:v>18.46</c:v>
                </c:pt>
                <c:pt idx="1817">
                  <c:v>12.702</c:v>
                </c:pt>
                <c:pt idx="1818">
                  <c:v>17.606999999999999</c:v>
                </c:pt>
                <c:pt idx="1819">
                  <c:v>8.4402000000000008</c:v>
                </c:pt>
                <c:pt idx="1820">
                  <c:v>33.439</c:v>
                </c:pt>
                <c:pt idx="1821">
                  <c:v>5.6393000000000004</c:v>
                </c:pt>
                <c:pt idx="1822">
                  <c:v>5.6128</c:v>
                </c:pt>
                <c:pt idx="1823">
                  <c:v>9.5687999999999995</c:v>
                </c:pt>
                <c:pt idx="1824">
                  <c:v>3.5154000000000001</c:v>
                </c:pt>
                <c:pt idx="1825">
                  <c:v>8.6593</c:v>
                </c:pt>
                <c:pt idx="1826">
                  <c:v>4.2337999999999996</c:v>
                </c:pt>
                <c:pt idx="1827">
                  <c:v>5.0811000000000002</c:v>
                </c:pt>
                <c:pt idx="1828">
                  <c:v>5.8361999999999998</c:v>
                </c:pt>
                <c:pt idx="1829">
                  <c:v>4.0842999999999998</c:v>
                </c:pt>
                <c:pt idx="1830">
                  <c:v>4.3025000000000002</c:v>
                </c:pt>
                <c:pt idx="1831">
                  <c:v>5.1216999999999997</c:v>
                </c:pt>
                <c:pt idx="1832">
                  <c:v>4.2586000000000004</c:v>
                </c:pt>
                <c:pt idx="1833">
                  <c:v>5.3421000000000003</c:v>
                </c:pt>
                <c:pt idx="1834">
                  <c:v>8.8193000000000001</c:v>
                </c:pt>
                <c:pt idx="1835">
                  <c:v>11.318</c:v>
                </c:pt>
                <c:pt idx="1836">
                  <c:v>5.9520999999999997</c:v>
                </c:pt>
                <c:pt idx="1837">
                  <c:v>3.7549999999999999</c:v>
                </c:pt>
                <c:pt idx="1838">
                  <c:v>2.8451</c:v>
                </c:pt>
                <c:pt idx="1839">
                  <c:v>3.1417000000000002</c:v>
                </c:pt>
                <c:pt idx="1840">
                  <c:v>3.3157999999999999</c:v>
                </c:pt>
                <c:pt idx="1841">
                  <c:v>1.9674</c:v>
                </c:pt>
                <c:pt idx="1842">
                  <c:v>2.3814000000000002</c:v>
                </c:pt>
                <c:pt idx="1843">
                  <c:v>2.1238000000000001</c:v>
                </c:pt>
                <c:pt idx="1844">
                  <c:v>2.0356000000000001</c:v>
                </c:pt>
                <c:pt idx="1845">
                  <c:v>5.6486000000000001</c:v>
                </c:pt>
                <c:pt idx="1846">
                  <c:v>3.3839999999999999</c:v>
                </c:pt>
                <c:pt idx="1847">
                  <c:v>3.0255000000000001</c:v>
                </c:pt>
                <c:pt idx="1848">
                  <c:v>2.6027</c:v>
                </c:pt>
                <c:pt idx="1849">
                  <c:v>2.7896999999999998</c:v>
                </c:pt>
                <c:pt idx="1850">
                  <c:v>2.6598999999999999</c:v>
                </c:pt>
                <c:pt idx="1851">
                  <c:v>3.3628999999999998</c:v>
                </c:pt>
                <c:pt idx="1852">
                  <c:v>2.6395</c:v>
                </c:pt>
                <c:pt idx="1853">
                  <c:v>2.9405999999999999</c:v>
                </c:pt>
                <c:pt idx="1854">
                  <c:v>2.0985</c:v>
                </c:pt>
                <c:pt idx="1855">
                  <c:v>2.6465999999999998</c:v>
                </c:pt>
                <c:pt idx="1856">
                  <c:v>2.8403999999999998</c:v>
                </c:pt>
                <c:pt idx="1857">
                  <c:v>1.8545</c:v>
                </c:pt>
                <c:pt idx="1858">
                  <c:v>1.4638</c:v>
                </c:pt>
                <c:pt idx="1859">
                  <c:v>5.9977999999999998</c:v>
                </c:pt>
                <c:pt idx="1860">
                  <c:v>22.521000000000001</c:v>
                </c:pt>
                <c:pt idx="1861">
                  <c:v>7.5830000000000002</c:v>
                </c:pt>
                <c:pt idx="1862">
                  <c:v>7.0197000000000003</c:v>
                </c:pt>
                <c:pt idx="1863">
                  <c:v>6.2885999999999997</c:v>
                </c:pt>
                <c:pt idx="1864">
                  <c:v>6.9509999999999996</c:v>
                </c:pt>
                <c:pt idx="1865">
                  <c:v>5.3136000000000001</c:v>
                </c:pt>
                <c:pt idx="1866">
                  <c:v>2.5114999999999998</c:v>
                </c:pt>
                <c:pt idx="1867">
                  <c:v>4.5086000000000004</c:v>
                </c:pt>
                <c:pt idx="1868">
                  <c:v>9.3475999999999999</c:v>
                </c:pt>
                <c:pt idx="1869">
                  <c:v>10.917</c:v>
                </c:pt>
                <c:pt idx="1870">
                  <c:v>4.8010999999999999</c:v>
                </c:pt>
                <c:pt idx="1871">
                  <c:v>6.7122000000000002</c:v>
                </c:pt>
                <c:pt idx="1872">
                  <c:v>10.484999999999999</c:v>
                </c:pt>
                <c:pt idx="1873">
                  <c:v>7.6401000000000003</c:v>
                </c:pt>
                <c:pt idx="1874">
                  <c:v>5.9652000000000003</c:v>
                </c:pt>
                <c:pt idx="1875">
                  <c:v>7.6154999999999999</c:v>
                </c:pt>
                <c:pt idx="1876">
                  <c:v>4.4806999999999997</c:v>
                </c:pt>
                <c:pt idx="1877">
                  <c:v>3.5689000000000002</c:v>
                </c:pt>
                <c:pt idx="1878">
                  <c:v>2.0975000000000001</c:v>
                </c:pt>
                <c:pt idx="1879">
                  <c:v>8.7004999999999999</c:v>
                </c:pt>
                <c:pt idx="1880">
                  <c:v>1.5993999999999999</c:v>
                </c:pt>
                <c:pt idx="1881">
                  <c:v>3.7134</c:v>
                </c:pt>
                <c:pt idx="1882">
                  <c:v>1.5472999999999999</c:v>
                </c:pt>
                <c:pt idx="1883">
                  <c:v>2.2458</c:v>
                </c:pt>
                <c:pt idx="1884">
                  <c:v>1.8734999999999999</c:v>
                </c:pt>
                <c:pt idx="1885">
                  <c:v>1.8897999999999999</c:v>
                </c:pt>
                <c:pt idx="1886">
                  <c:v>1.5982000000000001</c:v>
                </c:pt>
                <c:pt idx="1887">
                  <c:v>1.6868000000000001</c:v>
                </c:pt>
                <c:pt idx="1888">
                  <c:v>2.911</c:v>
                </c:pt>
                <c:pt idx="1889">
                  <c:v>1.5094000000000001</c:v>
                </c:pt>
                <c:pt idx="1890">
                  <c:v>1.1488</c:v>
                </c:pt>
                <c:pt idx="1891">
                  <c:v>1.1934</c:v>
                </c:pt>
                <c:pt idx="1892">
                  <c:v>1.3464</c:v>
                </c:pt>
                <c:pt idx="1893">
                  <c:v>1.4697</c:v>
                </c:pt>
                <c:pt idx="1894">
                  <c:v>1.351</c:v>
                </c:pt>
                <c:pt idx="1895">
                  <c:v>2.6884999999999999</c:v>
                </c:pt>
                <c:pt idx="1896">
                  <c:v>2.5804999999999998</c:v>
                </c:pt>
                <c:pt idx="1897">
                  <c:v>3.9020000000000001</c:v>
                </c:pt>
                <c:pt idx="1898">
                  <c:v>1.8236000000000001</c:v>
                </c:pt>
                <c:pt idx="1899">
                  <c:v>1.6124000000000001</c:v>
                </c:pt>
                <c:pt idx="1900">
                  <c:v>1.5436000000000001</c:v>
                </c:pt>
                <c:pt idx="1901">
                  <c:v>1.5076000000000001</c:v>
                </c:pt>
                <c:pt idx="1902">
                  <c:v>1.1692</c:v>
                </c:pt>
                <c:pt idx="1903">
                  <c:v>1.2315</c:v>
                </c:pt>
                <c:pt idx="1904">
                  <c:v>1.1157999999999999</c:v>
                </c:pt>
                <c:pt idx="1905">
                  <c:v>1.2709999999999999</c:v>
                </c:pt>
                <c:pt idx="1906">
                  <c:v>1.0994999999999999</c:v>
                </c:pt>
                <c:pt idx="1907">
                  <c:v>0.86656</c:v>
                </c:pt>
                <c:pt idx="1908">
                  <c:v>0.66407000000000005</c:v>
                </c:pt>
                <c:pt idx="1909">
                  <c:v>0.81703999999999999</c:v>
                </c:pt>
                <c:pt idx="1910">
                  <c:v>0.68345</c:v>
                </c:pt>
                <c:pt idx="1911">
                  <c:v>1.6881999999999999</c:v>
                </c:pt>
                <c:pt idx="1912">
                  <c:v>26.178999999999998</c:v>
                </c:pt>
                <c:pt idx="1913">
                  <c:v>4.7770999999999999</c:v>
                </c:pt>
                <c:pt idx="1914">
                  <c:v>0.99336999999999998</c:v>
                </c:pt>
                <c:pt idx="1915">
                  <c:v>1.1514</c:v>
                </c:pt>
                <c:pt idx="1916">
                  <c:v>0.84645999999999999</c:v>
                </c:pt>
                <c:pt idx="1917">
                  <c:v>1.2012</c:v>
                </c:pt>
                <c:pt idx="1918">
                  <c:v>0.82874000000000003</c:v>
                </c:pt>
                <c:pt idx="1919">
                  <c:v>1.8826000000000001</c:v>
                </c:pt>
                <c:pt idx="1920">
                  <c:v>2.2410999999999999</c:v>
                </c:pt>
                <c:pt idx="1921">
                  <c:v>2.0626000000000002</c:v>
                </c:pt>
                <c:pt idx="1922">
                  <c:v>1.8711</c:v>
                </c:pt>
                <c:pt idx="1923">
                  <c:v>1.8757999999999999</c:v>
                </c:pt>
                <c:pt idx="1924">
                  <c:v>0.77498999999999996</c:v>
                </c:pt>
                <c:pt idx="1925">
                  <c:v>0.64027999999999996</c:v>
                </c:pt>
                <c:pt idx="1926">
                  <c:v>1.2039</c:v>
                </c:pt>
                <c:pt idx="1927">
                  <c:v>1.212</c:v>
                </c:pt>
                <c:pt idx="1928">
                  <c:v>3.8134000000000001</c:v>
                </c:pt>
                <c:pt idx="1929">
                  <c:v>0.86631999999999998</c:v>
                </c:pt>
                <c:pt idx="1930">
                  <c:v>2.6078000000000001</c:v>
                </c:pt>
                <c:pt idx="1931">
                  <c:v>5.4414999999999996</c:v>
                </c:pt>
                <c:pt idx="1932">
                  <c:v>0.74643000000000004</c:v>
                </c:pt>
                <c:pt idx="1933">
                  <c:v>1.9810000000000001</c:v>
                </c:pt>
                <c:pt idx="1934">
                  <c:v>1.1248</c:v>
                </c:pt>
                <c:pt idx="1935">
                  <c:v>0.53274999999999995</c:v>
                </c:pt>
                <c:pt idx="1936">
                  <c:v>0.72084999999999999</c:v>
                </c:pt>
                <c:pt idx="1937">
                  <c:v>0.55298999999999998</c:v>
                </c:pt>
                <c:pt idx="1938">
                  <c:v>0.59382999999999997</c:v>
                </c:pt>
                <c:pt idx="1939">
                  <c:v>0.54425000000000001</c:v>
                </c:pt>
                <c:pt idx="1940">
                  <c:v>0.83955999999999997</c:v>
                </c:pt>
                <c:pt idx="1941">
                  <c:v>0.72853000000000001</c:v>
                </c:pt>
                <c:pt idx="1942">
                  <c:v>0.53693999999999997</c:v>
                </c:pt>
                <c:pt idx="1943">
                  <c:v>0.46348</c:v>
                </c:pt>
                <c:pt idx="1944">
                  <c:v>0.33493000000000001</c:v>
                </c:pt>
                <c:pt idx="1945">
                  <c:v>0.35581000000000002</c:v>
                </c:pt>
                <c:pt idx="1946">
                  <c:v>0.42992999999999998</c:v>
                </c:pt>
                <c:pt idx="1947">
                  <c:v>1.5105999999999999</c:v>
                </c:pt>
                <c:pt idx="1948">
                  <c:v>1.2417</c:v>
                </c:pt>
                <c:pt idx="1949">
                  <c:v>0.81230999999999998</c:v>
                </c:pt>
                <c:pt idx="1950">
                  <c:v>1.4100999999999999</c:v>
                </c:pt>
                <c:pt idx="1951">
                  <c:v>0.64056999999999997</c:v>
                </c:pt>
                <c:pt idx="1952">
                  <c:v>0.74836000000000003</c:v>
                </c:pt>
                <c:pt idx="1953">
                  <c:v>0.44074999999999998</c:v>
                </c:pt>
                <c:pt idx="1954">
                  <c:v>0.69782999999999995</c:v>
                </c:pt>
                <c:pt idx="1955">
                  <c:v>0.60951</c:v>
                </c:pt>
                <c:pt idx="1956">
                  <c:v>0.38551000000000002</c:v>
                </c:pt>
                <c:pt idx="1957">
                  <c:v>0.57684999999999997</c:v>
                </c:pt>
                <c:pt idx="1958">
                  <c:v>0.58823000000000003</c:v>
                </c:pt>
                <c:pt idx="1959">
                  <c:v>0.30660999999999999</c:v>
                </c:pt>
                <c:pt idx="1960">
                  <c:v>0.32951000000000003</c:v>
                </c:pt>
                <c:pt idx="1961">
                  <c:v>0.26153999999999999</c:v>
                </c:pt>
                <c:pt idx="1962">
                  <c:v>0.3846</c:v>
                </c:pt>
                <c:pt idx="1963">
                  <c:v>0.24765999999999999</c:v>
                </c:pt>
                <c:pt idx="1964">
                  <c:v>0.97870000000000001</c:v>
                </c:pt>
                <c:pt idx="1965">
                  <c:v>4.1687000000000003</c:v>
                </c:pt>
                <c:pt idx="1966">
                  <c:v>0.54849000000000003</c:v>
                </c:pt>
                <c:pt idx="1967">
                  <c:v>0.72328000000000003</c:v>
                </c:pt>
                <c:pt idx="1968">
                  <c:v>0.38530999999999999</c:v>
                </c:pt>
                <c:pt idx="1969">
                  <c:v>0.97726000000000002</c:v>
                </c:pt>
                <c:pt idx="1970">
                  <c:v>0.26740000000000003</c:v>
                </c:pt>
                <c:pt idx="1971">
                  <c:v>0.65107000000000004</c:v>
                </c:pt>
                <c:pt idx="1972">
                  <c:v>1.5356000000000001</c:v>
                </c:pt>
                <c:pt idx="1973">
                  <c:v>0.65800000000000003</c:v>
                </c:pt>
                <c:pt idx="1974">
                  <c:v>3.6190000000000002</c:v>
                </c:pt>
                <c:pt idx="1975">
                  <c:v>6.9827000000000004</c:v>
                </c:pt>
                <c:pt idx="1976">
                  <c:v>1.42</c:v>
                </c:pt>
                <c:pt idx="1977">
                  <c:v>24.483000000000001</c:v>
                </c:pt>
                <c:pt idx="1978">
                  <c:v>0.53619000000000006</c:v>
                </c:pt>
                <c:pt idx="1979">
                  <c:v>0.37568000000000001</c:v>
                </c:pt>
                <c:pt idx="1980">
                  <c:v>5.3032000000000004</c:v>
                </c:pt>
                <c:pt idx="1981">
                  <c:v>0.78730999999999995</c:v>
                </c:pt>
                <c:pt idx="1982">
                  <c:v>5.6291000000000002</c:v>
                </c:pt>
                <c:pt idx="1983">
                  <c:v>0.33274999999999999</c:v>
                </c:pt>
                <c:pt idx="1984">
                  <c:v>5.649</c:v>
                </c:pt>
                <c:pt idx="1985">
                  <c:v>1.3203</c:v>
                </c:pt>
                <c:pt idx="1986">
                  <c:v>0.61973</c:v>
                </c:pt>
                <c:pt idx="1987">
                  <c:v>0.77054999999999996</c:v>
                </c:pt>
                <c:pt idx="1988">
                  <c:v>0.55486000000000002</c:v>
                </c:pt>
                <c:pt idx="1989">
                  <c:v>1.1071</c:v>
                </c:pt>
                <c:pt idx="1990">
                  <c:v>1.1845000000000001</c:v>
                </c:pt>
                <c:pt idx="1991">
                  <c:v>1.5579000000000001</c:v>
                </c:pt>
                <c:pt idx="1992">
                  <c:v>0.75522</c:v>
                </c:pt>
                <c:pt idx="1993">
                  <c:v>0.50307000000000002</c:v>
                </c:pt>
                <c:pt idx="1994">
                  <c:v>0.39549000000000001</c:v>
                </c:pt>
                <c:pt idx="1995">
                  <c:v>0.33113999999999999</c:v>
                </c:pt>
                <c:pt idx="1996">
                  <c:v>0.23258000000000001</c:v>
                </c:pt>
                <c:pt idx="1997">
                  <c:v>0.28982999999999998</c:v>
                </c:pt>
                <c:pt idx="1998">
                  <c:v>0.23857</c:v>
                </c:pt>
                <c:pt idx="1999">
                  <c:v>0.32319999999999999</c:v>
                </c:pt>
                <c:pt idx="2000">
                  <c:v>0.47321000000000002</c:v>
                </c:pt>
                <c:pt idx="2001">
                  <c:v>0.37644</c:v>
                </c:pt>
                <c:pt idx="2002">
                  <c:v>4.1783000000000001</c:v>
                </c:pt>
                <c:pt idx="2003">
                  <c:v>0.68901999999999997</c:v>
                </c:pt>
                <c:pt idx="2004">
                  <c:v>0.81552999999999998</c:v>
                </c:pt>
                <c:pt idx="2005">
                  <c:v>0.53036000000000005</c:v>
                </c:pt>
                <c:pt idx="2006">
                  <c:v>0.50426000000000004</c:v>
                </c:pt>
                <c:pt idx="2007">
                  <c:v>0.54601</c:v>
                </c:pt>
                <c:pt idx="2008">
                  <c:v>0.30528</c:v>
                </c:pt>
                <c:pt idx="2009">
                  <c:v>0.40853</c:v>
                </c:pt>
                <c:pt idx="2010">
                  <c:v>0.30809999999999998</c:v>
                </c:pt>
                <c:pt idx="2011">
                  <c:v>0.27633999999999997</c:v>
                </c:pt>
                <c:pt idx="2012">
                  <c:v>0.17893000000000001</c:v>
                </c:pt>
                <c:pt idx="2013">
                  <c:v>0.16164999999999999</c:v>
                </c:pt>
                <c:pt idx="2014">
                  <c:v>0.19936999999999999</c:v>
                </c:pt>
                <c:pt idx="2015">
                  <c:v>0.31630000000000003</c:v>
                </c:pt>
                <c:pt idx="2016">
                  <c:v>0.30817</c:v>
                </c:pt>
                <c:pt idx="2017">
                  <c:v>27.036999999999999</c:v>
                </c:pt>
                <c:pt idx="2018">
                  <c:v>1.3798999999999999</c:v>
                </c:pt>
                <c:pt idx="2019">
                  <c:v>0.16002</c:v>
                </c:pt>
                <c:pt idx="2020">
                  <c:v>0.17813999999999999</c:v>
                </c:pt>
                <c:pt idx="2021">
                  <c:v>0.29093999999999998</c:v>
                </c:pt>
                <c:pt idx="2022">
                  <c:v>9.2415999999999998E-2</c:v>
                </c:pt>
                <c:pt idx="2023">
                  <c:v>0.26185000000000003</c:v>
                </c:pt>
                <c:pt idx="2024">
                  <c:v>0.40893000000000002</c:v>
                </c:pt>
                <c:pt idx="2025">
                  <c:v>0.21723000000000001</c:v>
                </c:pt>
                <c:pt idx="2026">
                  <c:v>1.5906</c:v>
                </c:pt>
                <c:pt idx="2027">
                  <c:v>0.27998000000000001</c:v>
                </c:pt>
                <c:pt idx="2028">
                  <c:v>0.50521000000000005</c:v>
                </c:pt>
                <c:pt idx="2029">
                  <c:v>2.5815000000000001</c:v>
                </c:pt>
                <c:pt idx="2030">
                  <c:v>0.26024000000000003</c:v>
                </c:pt>
                <c:pt idx="2031">
                  <c:v>0.49199999999999999</c:v>
                </c:pt>
                <c:pt idx="2032">
                  <c:v>0.52886</c:v>
                </c:pt>
                <c:pt idx="2033">
                  <c:v>0.5292</c:v>
                </c:pt>
                <c:pt idx="2034">
                  <c:v>0.47550999999999999</c:v>
                </c:pt>
                <c:pt idx="2035">
                  <c:v>1.2517</c:v>
                </c:pt>
                <c:pt idx="2036">
                  <c:v>10.243</c:v>
                </c:pt>
                <c:pt idx="2037">
                  <c:v>1.1981999999999999</c:v>
                </c:pt>
                <c:pt idx="2038">
                  <c:v>2.0373000000000001</c:v>
                </c:pt>
                <c:pt idx="2039">
                  <c:v>0.69299999999999995</c:v>
                </c:pt>
                <c:pt idx="2040">
                  <c:v>0.27860000000000001</c:v>
                </c:pt>
                <c:pt idx="2041">
                  <c:v>1.6460999999999999</c:v>
                </c:pt>
                <c:pt idx="2042">
                  <c:v>0.79795000000000005</c:v>
                </c:pt>
                <c:pt idx="2043">
                  <c:v>1.6988000000000001</c:v>
                </c:pt>
                <c:pt idx="2044">
                  <c:v>2.5356999999999998</c:v>
                </c:pt>
                <c:pt idx="2045">
                  <c:v>0.91017000000000003</c:v>
                </c:pt>
                <c:pt idx="2046">
                  <c:v>0.56769999999999998</c:v>
                </c:pt>
                <c:pt idx="2047">
                  <c:v>0.40783000000000003</c:v>
                </c:pt>
                <c:pt idx="2048">
                  <c:v>0.19836000000000001</c:v>
                </c:pt>
                <c:pt idx="2049">
                  <c:v>0.24853</c:v>
                </c:pt>
                <c:pt idx="2050">
                  <c:v>8.2168000000000005E-2</c:v>
                </c:pt>
                <c:pt idx="2051">
                  <c:v>0.14757000000000001</c:v>
                </c:pt>
                <c:pt idx="2052">
                  <c:v>0.25264999999999999</c:v>
                </c:pt>
                <c:pt idx="2053">
                  <c:v>0.43281999999999998</c:v>
                </c:pt>
                <c:pt idx="2054">
                  <c:v>2.6293000000000002</c:v>
                </c:pt>
                <c:pt idx="2055">
                  <c:v>0.33583000000000002</c:v>
                </c:pt>
                <c:pt idx="2056">
                  <c:v>0.57501999999999998</c:v>
                </c:pt>
                <c:pt idx="2057">
                  <c:v>1.3986000000000001</c:v>
                </c:pt>
                <c:pt idx="2058">
                  <c:v>1.4964</c:v>
                </c:pt>
                <c:pt idx="2059">
                  <c:v>0.25877</c:v>
                </c:pt>
                <c:pt idx="2060">
                  <c:v>0.18282000000000001</c:v>
                </c:pt>
                <c:pt idx="2061">
                  <c:v>0.19553999999999999</c:v>
                </c:pt>
                <c:pt idx="2062">
                  <c:v>0.23121</c:v>
                </c:pt>
                <c:pt idx="2063">
                  <c:v>0.22172</c:v>
                </c:pt>
                <c:pt idx="2064">
                  <c:v>8.6388000000000006E-2</c:v>
                </c:pt>
                <c:pt idx="2065">
                  <c:v>0.14774000000000001</c:v>
                </c:pt>
                <c:pt idx="2066">
                  <c:v>0.16408</c:v>
                </c:pt>
                <c:pt idx="2067">
                  <c:v>0.22005</c:v>
                </c:pt>
                <c:pt idx="2068">
                  <c:v>0.30496000000000001</c:v>
                </c:pt>
                <c:pt idx="2069">
                  <c:v>27.166</c:v>
                </c:pt>
                <c:pt idx="2070">
                  <c:v>3.5924999999999998</c:v>
                </c:pt>
                <c:pt idx="2071">
                  <c:v>0.16253999999999999</c:v>
                </c:pt>
                <c:pt idx="2072">
                  <c:v>0.24176</c:v>
                </c:pt>
                <c:pt idx="2073">
                  <c:v>0.15836</c:v>
                </c:pt>
                <c:pt idx="2074">
                  <c:v>0.12786</c:v>
                </c:pt>
                <c:pt idx="2075">
                  <c:v>0.16444</c:v>
                </c:pt>
                <c:pt idx="2076">
                  <c:v>0.22736999999999999</c:v>
                </c:pt>
                <c:pt idx="2077">
                  <c:v>0.16916</c:v>
                </c:pt>
                <c:pt idx="2078">
                  <c:v>0.32042999999999999</c:v>
                </c:pt>
                <c:pt idx="2079">
                  <c:v>0.41754000000000002</c:v>
                </c:pt>
                <c:pt idx="2080">
                  <c:v>5.2031999999999998</c:v>
                </c:pt>
                <c:pt idx="2081">
                  <c:v>1.4666999999999999</c:v>
                </c:pt>
                <c:pt idx="2082">
                  <c:v>9.0569000000000006</c:v>
                </c:pt>
                <c:pt idx="2083">
                  <c:v>0.30895</c:v>
                </c:pt>
                <c:pt idx="2084">
                  <c:v>0.28671000000000002</c:v>
                </c:pt>
                <c:pt idx="2085">
                  <c:v>1.1063000000000001</c:v>
                </c:pt>
                <c:pt idx="2086">
                  <c:v>0.40393000000000001</c:v>
                </c:pt>
                <c:pt idx="2087">
                  <c:v>7.1444000000000001</c:v>
                </c:pt>
                <c:pt idx="2088">
                  <c:v>4.5228999999999999</c:v>
                </c:pt>
                <c:pt idx="2089">
                  <c:v>0.66120999999999996</c:v>
                </c:pt>
                <c:pt idx="2090">
                  <c:v>1.4743999999999999</c:v>
                </c:pt>
                <c:pt idx="2091">
                  <c:v>0.68783000000000005</c:v>
                </c:pt>
                <c:pt idx="2092">
                  <c:v>0.70731999999999995</c:v>
                </c:pt>
                <c:pt idx="2093">
                  <c:v>0.96362000000000003</c:v>
                </c:pt>
                <c:pt idx="2094">
                  <c:v>1.0387</c:v>
                </c:pt>
                <c:pt idx="2095">
                  <c:v>0.85080999999999996</c:v>
                </c:pt>
                <c:pt idx="2096">
                  <c:v>1.5919000000000001</c:v>
                </c:pt>
                <c:pt idx="2097">
                  <c:v>0.67051000000000005</c:v>
                </c:pt>
                <c:pt idx="2098">
                  <c:v>0.78552</c:v>
                </c:pt>
                <c:pt idx="2099">
                  <c:v>0.57271000000000005</c:v>
                </c:pt>
                <c:pt idx="2100">
                  <c:v>0.21365000000000001</c:v>
                </c:pt>
                <c:pt idx="2101">
                  <c:v>0.12628</c:v>
                </c:pt>
                <c:pt idx="2102">
                  <c:v>0.16397999999999999</c:v>
                </c:pt>
                <c:pt idx="2103">
                  <c:v>0.18423999999999999</c:v>
                </c:pt>
                <c:pt idx="2104">
                  <c:v>0.22439000000000001</c:v>
                </c:pt>
                <c:pt idx="2105">
                  <c:v>0.27331</c:v>
                </c:pt>
                <c:pt idx="2106">
                  <c:v>0.28832999999999998</c:v>
                </c:pt>
                <c:pt idx="2107">
                  <c:v>3.4830000000000001</c:v>
                </c:pt>
                <c:pt idx="2108">
                  <c:v>0.49063000000000001</c:v>
                </c:pt>
                <c:pt idx="2109">
                  <c:v>1.4013</c:v>
                </c:pt>
                <c:pt idx="2110">
                  <c:v>1.6366000000000001</c:v>
                </c:pt>
                <c:pt idx="2111">
                  <c:v>0.59062999999999999</c:v>
                </c:pt>
                <c:pt idx="2112">
                  <c:v>0.16336999999999999</c:v>
                </c:pt>
                <c:pt idx="2113">
                  <c:v>8.9927999999999994E-2</c:v>
                </c:pt>
                <c:pt idx="2114">
                  <c:v>0.25663999999999998</c:v>
                </c:pt>
                <c:pt idx="2115">
                  <c:v>0.13789000000000001</c:v>
                </c:pt>
                <c:pt idx="2116">
                  <c:v>0.14327999999999999</c:v>
                </c:pt>
                <c:pt idx="2117">
                  <c:v>0.10686</c:v>
                </c:pt>
                <c:pt idx="2118">
                  <c:v>0.11058</c:v>
                </c:pt>
                <c:pt idx="2119">
                  <c:v>0.12995999999999999</c:v>
                </c:pt>
                <c:pt idx="2120">
                  <c:v>0.36381999999999998</c:v>
                </c:pt>
                <c:pt idx="2121">
                  <c:v>0.25879999999999997</c:v>
                </c:pt>
                <c:pt idx="2122">
                  <c:v>5.53</c:v>
                </c:pt>
                <c:pt idx="2123">
                  <c:v>0.10047</c:v>
                </c:pt>
                <c:pt idx="2124">
                  <c:v>0.30020000000000002</c:v>
                </c:pt>
                <c:pt idx="2125">
                  <c:v>8.9163000000000006E-2</c:v>
                </c:pt>
                <c:pt idx="2126">
                  <c:v>0.22414000000000001</c:v>
                </c:pt>
                <c:pt idx="2127">
                  <c:v>9.6945000000000003E-2</c:v>
                </c:pt>
                <c:pt idx="2128">
                  <c:v>0.27789999999999998</c:v>
                </c:pt>
                <c:pt idx="2129">
                  <c:v>0.21890000000000001</c:v>
                </c:pt>
                <c:pt idx="2130">
                  <c:v>0.15984999999999999</c:v>
                </c:pt>
                <c:pt idx="2131">
                  <c:v>2.956</c:v>
                </c:pt>
                <c:pt idx="2132">
                  <c:v>8.5731000000000002</c:v>
                </c:pt>
                <c:pt idx="2133">
                  <c:v>0.23641000000000001</c:v>
                </c:pt>
                <c:pt idx="2134">
                  <c:v>24.454999999999998</c:v>
                </c:pt>
                <c:pt idx="2135">
                  <c:v>0.19486000000000001</c:v>
                </c:pt>
                <c:pt idx="2136">
                  <c:v>0.23025999999999999</c:v>
                </c:pt>
                <c:pt idx="2137">
                  <c:v>5.5045999999999999</c:v>
                </c:pt>
                <c:pt idx="2138">
                  <c:v>0.12142</c:v>
                </c:pt>
                <c:pt idx="2139">
                  <c:v>5.9452999999999996</c:v>
                </c:pt>
                <c:pt idx="2140">
                  <c:v>0.21579000000000001</c:v>
                </c:pt>
                <c:pt idx="2141">
                  <c:v>5.9992999999999999</c:v>
                </c:pt>
                <c:pt idx="2142">
                  <c:v>0.97489000000000003</c:v>
                </c:pt>
                <c:pt idx="2143">
                  <c:v>0.42111999999999999</c:v>
                </c:pt>
                <c:pt idx="2144">
                  <c:v>0.49711</c:v>
                </c:pt>
                <c:pt idx="2145">
                  <c:v>0.24079999999999999</c:v>
                </c:pt>
                <c:pt idx="2146">
                  <c:v>1.0792999999999999</c:v>
                </c:pt>
                <c:pt idx="2147">
                  <c:v>0.86819999999999997</c:v>
                </c:pt>
                <c:pt idx="2148">
                  <c:v>0.72467999999999999</c:v>
                </c:pt>
                <c:pt idx="2149">
                  <c:v>1.2085999999999999</c:v>
                </c:pt>
                <c:pt idx="2150">
                  <c:v>0.32067000000000001</c:v>
                </c:pt>
                <c:pt idx="2151">
                  <c:v>0.25596000000000002</c:v>
                </c:pt>
                <c:pt idx="2152">
                  <c:v>0.20166999999999999</c:v>
                </c:pt>
                <c:pt idx="2153">
                  <c:v>0.15745000000000001</c:v>
                </c:pt>
                <c:pt idx="2154">
                  <c:v>9.9002000000000007E-2</c:v>
                </c:pt>
                <c:pt idx="2155">
                  <c:v>0.1106</c:v>
                </c:pt>
                <c:pt idx="2156">
                  <c:v>0.14011999999999999</c:v>
                </c:pt>
                <c:pt idx="2157">
                  <c:v>0.21789</c:v>
                </c:pt>
                <c:pt idx="2158">
                  <c:v>0.26018000000000002</c:v>
                </c:pt>
                <c:pt idx="2159">
                  <c:v>3.4037999999999999</c:v>
                </c:pt>
                <c:pt idx="2160">
                  <c:v>0.21739</c:v>
                </c:pt>
                <c:pt idx="2161">
                  <c:v>0.59828000000000003</c:v>
                </c:pt>
                <c:pt idx="2162">
                  <c:v>0.47125</c:v>
                </c:pt>
                <c:pt idx="2163">
                  <c:v>0.45345999999999997</c:v>
                </c:pt>
                <c:pt idx="2164">
                  <c:v>0.14535000000000001</c:v>
                </c:pt>
                <c:pt idx="2165">
                  <c:v>0.15382999999999999</c:v>
                </c:pt>
                <c:pt idx="2166">
                  <c:v>0.16475000000000001</c:v>
                </c:pt>
                <c:pt idx="2167">
                  <c:v>0.21948999999999999</c:v>
                </c:pt>
                <c:pt idx="2168">
                  <c:v>0.18351999999999999</c:v>
                </c:pt>
                <c:pt idx="2169">
                  <c:v>9.2730000000000007E-2</c:v>
                </c:pt>
                <c:pt idx="2170">
                  <c:v>0.10373</c:v>
                </c:pt>
                <c:pt idx="2171">
                  <c:v>8.1315999999999999E-2</c:v>
                </c:pt>
                <c:pt idx="2172">
                  <c:v>0.21248</c:v>
                </c:pt>
                <c:pt idx="2173">
                  <c:v>0.22484000000000001</c:v>
                </c:pt>
                <c:pt idx="2174">
                  <c:v>37.74</c:v>
                </c:pt>
                <c:pt idx="2175">
                  <c:v>1.7007000000000001</c:v>
                </c:pt>
                <c:pt idx="2176">
                  <c:v>6.9650000000000004E-2</c:v>
                </c:pt>
                <c:pt idx="2177">
                  <c:v>0.30080000000000001</c:v>
                </c:pt>
                <c:pt idx="2178">
                  <c:v>0.15398999999999999</c:v>
                </c:pt>
                <c:pt idx="2179">
                  <c:v>0.12612000000000001</c:v>
                </c:pt>
                <c:pt idx="2180">
                  <c:v>7.0150000000000004E-2</c:v>
                </c:pt>
                <c:pt idx="2181">
                  <c:v>0.152</c:v>
                </c:pt>
                <c:pt idx="2182">
                  <c:v>0.10441</c:v>
                </c:pt>
                <c:pt idx="2183">
                  <c:v>0.16488</c:v>
                </c:pt>
                <c:pt idx="2184">
                  <c:v>0.30692000000000003</c:v>
                </c:pt>
                <c:pt idx="2185">
                  <c:v>0.46932000000000001</c:v>
                </c:pt>
                <c:pt idx="2186">
                  <c:v>1.6097999999999999</c:v>
                </c:pt>
                <c:pt idx="2187">
                  <c:v>0.15664</c:v>
                </c:pt>
                <c:pt idx="2188">
                  <c:v>0.14793999999999999</c:v>
                </c:pt>
                <c:pt idx="2189">
                  <c:v>0.19563</c:v>
                </c:pt>
                <c:pt idx="2190">
                  <c:v>0.61131999999999997</c:v>
                </c:pt>
                <c:pt idx="2191">
                  <c:v>0.29755999999999999</c:v>
                </c:pt>
                <c:pt idx="2192">
                  <c:v>2.0912999999999999</c:v>
                </c:pt>
                <c:pt idx="2193">
                  <c:v>9.2199000000000009</c:v>
                </c:pt>
                <c:pt idx="2194">
                  <c:v>0.66683999999999999</c:v>
                </c:pt>
                <c:pt idx="2195">
                  <c:v>1.2255</c:v>
                </c:pt>
                <c:pt idx="2196">
                  <c:v>0.29664000000000001</c:v>
                </c:pt>
                <c:pt idx="2197">
                  <c:v>0.38754</c:v>
                </c:pt>
                <c:pt idx="2198">
                  <c:v>0.44885999999999998</c:v>
                </c:pt>
                <c:pt idx="2199">
                  <c:v>0.32877000000000001</c:v>
                </c:pt>
                <c:pt idx="2200">
                  <c:v>0.19177</c:v>
                </c:pt>
                <c:pt idx="2201">
                  <c:v>0.61256999999999995</c:v>
                </c:pt>
                <c:pt idx="2202">
                  <c:v>0.44014999999999999</c:v>
                </c:pt>
                <c:pt idx="2203">
                  <c:v>0.25197999999999998</c:v>
                </c:pt>
                <c:pt idx="2204">
                  <c:v>0.13105</c:v>
                </c:pt>
                <c:pt idx="2205">
                  <c:v>0.20455000000000001</c:v>
                </c:pt>
                <c:pt idx="2206">
                  <c:v>9.6782000000000007E-2</c:v>
                </c:pt>
                <c:pt idx="2207">
                  <c:v>0.10156</c:v>
                </c:pt>
                <c:pt idx="2208">
                  <c:v>0.11462</c:v>
                </c:pt>
                <c:pt idx="2209">
                  <c:v>0.14380000000000001</c:v>
                </c:pt>
                <c:pt idx="2210">
                  <c:v>0.16431000000000001</c:v>
                </c:pt>
                <c:pt idx="2211">
                  <c:v>0.17879999999999999</c:v>
                </c:pt>
                <c:pt idx="2212">
                  <c:v>0.22602</c:v>
                </c:pt>
                <c:pt idx="2213">
                  <c:v>0.11301</c:v>
                </c:pt>
                <c:pt idx="2214">
                  <c:v>0.41608000000000001</c:v>
                </c:pt>
                <c:pt idx="2215">
                  <c:v>0.44298999999999999</c:v>
                </c:pt>
                <c:pt idx="2216">
                  <c:v>0.17993000000000001</c:v>
                </c:pt>
                <c:pt idx="2217">
                  <c:v>0.11514000000000001</c:v>
                </c:pt>
                <c:pt idx="2218">
                  <c:v>0.11157</c:v>
                </c:pt>
                <c:pt idx="2219">
                  <c:v>0.15770000000000001</c:v>
                </c:pt>
                <c:pt idx="2220">
                  <c:v>0.14426</c:v>
                </c:pt>
                <c:pt idx="2221">
                  <c:v>7.4834999999999999E-2</c:v>
                </c:pt>
                <c:pt idx="2222">
                  <c:v>9.1246999999999995E-2</c:v>
                </c:pt>
                <c:pt idx="2223">
                  <c:v>7.9181000000000001E-2</c:v>
                </c:pt>
                <c:pt idx="2224">
                  <c:v>0.13944000000000001</c:v>
                </c:pt>
                <c:pt idx="2225">
                  <c:v>0.19141</c:v>
                </c:pt>
                <c:pt idx="2226">
                  <c:v>20.216000000000001</c:v>
                </c:pt>
                <c:pt idx="2227">
                  <c:v>2.6316999999999999</c:v>
                </c:pt>
                <c:pt idx="2228">
                  <c:v>0.14455000000000001</c:v>
                </c:pt>
                <c:pt idx="2229">
                  <c:v>0.30596000000000001</c:v>
                </c:pt>
                <c:pt idx="2230">
                  <c:v>0.34106999999999998</c:v>
                </c:pt>
                <c:pt idx="2231">
                  <c:v>0.11249000000000001</c:v>
                </c:pt>
                <c:pt idx="2232">
                  <c:v>0.11928</c:v>
                </c:pt>
                <c:pt idx="2233">
                  <c:v>0.11904000000000001</c:v>
                </c:pt>
                <c:pt idx="2234">
                  <c:v>0.18526000000000001</c:v>
                </c:pt>
                <c:pt idx="2235">
                  <c:v>0.21390000000000001</c:v>
                </c:pt>
                <c:pt idx="2236">
                  <c:v>0.88466999999999996</c:v>
                </c:pt>
                <c:pt idx="2237">
                  <c:v>8.9572000000000003</c:v>
                </c:pt>
                <c:pt idx="2238">
                  <c:v>0.47283999999999998</c:v>
                </c:pt>
                <c:pt idx="2239">
                  <c:v>22.181000000000001</c:v>
                </c:pt>
                <c:pt idx="2240">
                  <c:v>0.33523999999999998</c:v>
                </c:pt>
                <c:pt idx="2241">
                  <c:v>0.18392</c:v>
                </c:pt>
                <c:pt idx="2242">
                  <c:v>5.9138999999999999</c:v>
                </c:pt>
                <c:pt idx="2243">
                  <c:v>0.12048</c:v>
                </c:pt>
                <c:pt idx="2244">
                  <c:v>6.6504000000000003</c:v>
                </c:pt>
                <c:pt idx="2245">
                  <c:v>1.4181999999999999</c:v>
                </c:pt>
                <c:pt idx="2246">
                  <c:v>0.32840999999999998</c:v>
                </c:pt>
                <c:pt idx="2247">
                  <c:v>1.0387</c:v>
                </c:pt>
                <c:pt idx="2248">
                  <c:v>0.20397999999999999</c:v>
                </c:pt>
                <c:pt idx="2249">
                  <c:v>0.76034000000000002</c:v>
                </c:pt>
                <c:pt idx="2250">
                  <c:v>0.50897999999999999</c:v>
                </c:pt>
                <c:pt idx="2251">
                  <c:v>0.44708999999999999</c:v>
                </c:pt>
                <c:pt idx="2252">
                  <c:v>0.26813999999999999</c:v>
                </c:pt>
                <c:pt idx="2253">
                  <c:v>0.17025999999999999</c:v>
                </c:pt>
                <c:pt idx="2254">
                  <c:v>0.35974</c:v>
                </c:pt>
                <c:pt idx="2255">
                  <c:v>0.27961999999999998</c:v>
                </c:pt>
                <c:pt idx="2256">
                  <c:v>0.31624999999999998</c:v>
                </c:pt>
                <c:pt idx="2257">
                  <c:v>0.21306</c:v>
                </c:pt>
                <c:pt idx="2258">
                  <c:v>0.14593999999999999</c:v>
                </c:pt>
                <c:pt idx="2259">
                  <c:v>8.8436000000000001E-2</c:v>
                </c:pt>
                <c:pt idx="2260">
                  <c:v>0.10847</c:v>
                </c:pt>
                <c:pt idx="2261">
                  <c:v>8.0681000000000003E-2</c:v>
                </c:pt>
                <c:pt idx="2262">
                  <c:v>0.33811000000000002</c:v>
                </c:pt>
                <c:pt idx="2263">
                  <c:v>0.10449</c:v>
                </c:pt>
                <c:pt idx="2264">
                  <c:v>2.6480999999999999</c:v>
                </c:pt>
                <c:pt idx="2265">
                  <c:v>0.12584000000000001</c:v>
                </c:pt>
                <c:pt idx="2266">
                  <c:v>0.11988</c:v>
                </c:pt>
                <c:pt idx="2267">
                  <c:v>0.15334</c:v>
                </c:pt>
                <c:pt idx="2268">
                  <c:v>0.14752999999999999</c:v>
                </c:pt>
                <c:pt idx="2269">
                  <c:v>0.17432</c:v>
                </c:pt>
                <c:pt idx="2270">
                  <c:v>8.7815000000000004E-2</c:v>
                </c:pt>
                <c:pt idx="2271">
                  <c:v>0.25535999999999998</c:v>
                </c:pt>
                <c:pt idx="2272">
                  <c:v>0.109</c:v>
                </c:pt>
                <c:pt idx="2273">
                  <c:v>0.14804</c:v>
                </c:pt>
                <c:pt idx="2274">
                  <c:v>8.8234000000000007E-2</c:v>
                </c:pt>
                <c:pt idx="2275">
                  <c:v>6.9454000000000002E-2</c:v>
                </c:pt>
                <c:pt idx="2276">
                  <c:v>6.6333000000000003E-2</c:v>
                </c:pt>
                <c:pt idx="2277">
                  <c:v>0.29022999999999999</c:v>
                </c:pt>
                <c:pt idx="2278">
                  <c:v>0.13729</c:v>
                </c:pt>
                <c:pt idx="2279">
                  <c:v>7.7024999999999997</c:v>
                </c:pt>
                <c:pt idx="2280">
                  <c:v>0.14635000000000001</c:v>
                </c:pt>
                <c:pt idx="2281">
                  <c:v>0.13389999999999999</c:v>
                </c:pt>
                <c:pt idx="2282">
                  <c:v>0.24274000000000001</c:v>
                </c:pt>
                <c:pt idx="2283">
                  <c:v>0.23352000000000001</c:v>
                </c:pt>
                <c:pt idx="2284">
                  <c:v>5.9880000000000003E-2</c:v>
                </c:pt>
                <c:pt idx="2285">
                  <c:v>7.4158000000000002E-2</c:v>
                </c:pt>
                <c:pt idx="2286">
                  <c:v>8.7658E-2</c:v>
                </c:pt>
                <c:pt idx="2287">
                  <c:v>0.26301999999999998</c:v>
                </c:pt>
                <c:pt idx="2288">
                  <c:v>1.944</c:v>
                </c:pt>
                <c:pt idx="2289">
                  <c:v>7.0994999999999999</c:v>
                </c:pt>
                <c:pt idx="2290">
                  <c:v>0.25452999999999998</c:v>
                </c:pt>
                <c:pt idx="2291">
                  <c:v>23.925999999999998</c:v>
                </c:pt>
                <c:pt idx="2292">
                  <c:v>0.23128000000000001</c:v>
                </c:pt>
                <c:pt idx="2293">
                  <c:v>0.12016</c:v>
                </c:pt>
                <c:pt idx="2294">
                  <c:v>4.9486999999999997</c:v>
                </c:pt>
                <c:pt idx="2295">
                  <c:v>0.19789999999999999</c:v>
                </c:pt>
                <c:pt idx="2296">
                  <c:v>2.4878</c:v>
                </c:pt>
                <c:pt idx="2297">
                  <c:v>0.17066000000000001</c:v>
                </c:pt>
                <c:pt idx="2298">
                  <c:v>5.3981000000000003</c:v>
                </c:pt>
                <c:pt idx="2299">
                  <c:v>0.18787999999999999</c:v>
                </c:pt>
                <c:pt idx="2300">
                  <c:v>0.90176000000000001</c:v>
                </c:pt>
                <c:pt idx="2301">
                  <c:v>0.37171999999999999</c:v>
                </c:pt>
                <c:pt idx="2302">
                  <c:v>7.5303999999999996E-2</c:v>
                </c:pt>
                <c:pt idx="2303">
                  <c:v>0.23699000000000001</c:v>
                </c:pt>
                <c:pt idx="2304">
                  <c:v>0.13988</c:v>
                </c:pt>
                <c:pt idx="2305">
                  <c:v>0.15129000000000001</c:v>
                </c:pt>
                <c:pt idx="2306">
                  <c:v>0.12894</c:v>
                </c:pt>
                <c:pt idx="2307">
                  <c:v>0.16800000000000001</c:v>
                </c:pt>
                <c:pt idx="2308">
                  <c:v>0.13944000000000001</c:v>
                </c:pt>
                <c:pt idx="2309">
                  <c:v>0.12765000000000001</c:v>
                </c:pt>
                <c:pt idx="2310">
                  <c:v>0.10233</c:v>
                </c:pt>
                <c:pt idx="2311">
                  <c:v>0.11706</c:v>
                </c:pt>
                <c:pt idx="2312">
                  <c:v>4.6935999999999999E-2</c:v>
                </c:pt>
                <c:pt idx="2313">
                  <c:v>0.10174999999999999</c:v>
                </c:pt>
                <c:pt idx="2314">
                  <c:v>0.12803</c:v>
                </c:pt>
                <c:pt idx="2315">
                  <c:v>0.13711000000000001</c:v>
                </c:pt>
                <c:pt idx="2316">
                  <c:v>2.4929000000000001</c:v>
                </c:pt>
                <c:pt idx="2317">
                  <c:v>0.13638</c:v>
                </c:pt>
                <c:pt idx="2318">
                  <c:v>0.56281999999999999</c:v>
                </c:pt>
                <c:pt idx="2319">
                  <c:v>0.20654</c:v>
                </c:pt>
                <c:pt idx="2320">
                  <c:v>0.15831999999999999</c:v>
                </c:pt>
                <c:pt idx="2321">
                  <c:v>0.24442</c:v>
                </c:pt>
                <c:pt idx="2322">
                  <c:v>0.15676999999999999</c:v>
                </c:pt>
                <c:pt idx="2323">
                  <c:v>9.6572000000000005E-2</c:v>
                </c:pt>
                <c:pt idx="2324">
                  <c:v>0.10989</c:v>
                </c:pt>
                <c:pt idx="2325">
                  <c:v>0.12379</c:v>
                </c:pt>
                <c:pt idx="2326">
                  <c:v>9.3751000000000001E-2</c:v>
                </c:pt>
                <c:pt idx="2327">
                  <c:v>6.8855E-2</c:v>
                </c:pt>
                <c:pt idx="2328">
                  <c:v>6.9994000000000001E-2</c:v>
                </c:pt>
                <c:pt idx="2329">
                  <c:v>0.20276</c:v>
                </c:pt>
                <c:pt idx="2330">
                  <c:v>0.16353999999999999</c:v>
                </c:pt>
                <c:pt idx="2331">
                  <c:v>42.752000000000002</c:v>
                </c:pt>
                <c:pt idx="2332">
                  <c:v>0.95374999999999999</c:v>
                </c:pt>
                <c:pt idx="2333">
                  <c:v>0.13134999999999999</c:v>
                </c:pt>
                <c:pt idx="2334">
                  <c:v>0.15855</c:v>
                </c:pt>
                <c:pt idx="2335">
                  <c:v>8.7426000000000004E-2</c:v>
                </c:pt>
                <c:pt idx="2336">
                  <c:v>0.10198</c:v>
                </c:pt>
                <c:pt idx="2337">
                  <c:v>5.5094999999999998E-2</c:v>
                </c:pt>
                <c:pt idx="2338">
                  <c:v>0.2011</c:v>
                </c:pt>
                <c:pt idx="2339">
                  <c:v>0.10989</c:v>
                </c:pt>
                <c:pt idx="2340">
                  <c:v>9.6016000000000004E-2</c:v>
                </c:pt>
                <c:pt idx="2341">
                  <c:v>0.40679999999999999</c:v>
                </c:pt>
                <c:pt idx="2342">
                  <c:v>0.48832999999999999</c:v>
                </c:pt>
                <c:pt idx="2343">
                  <c:v>1.4046000000000001</c:v>
                </c:pt>
                <c:pt idx="2344">
                  <c:v>0.11602999999999999</c:v>
                </c:pt>
                <c:pt idx="2345">
                  <c:v>0.11619</c:v>
                </c:pt>
                <c:pt idx="2346">
                  <c:v>0.11720999999999999</c:v>
                </c:pt>
                <c:pt idx="2347">
                  <c:v>1.3919999999999999</c:v>
                </c:pt>
                <c:pt idx="2348">
                  <c:v>0.14666000000000001</c:v>
                </c:pt>
                <c:pt idx="2349">
                  <c:v>1.8387</c:v>
                </c:pt>
                <c:pt idx="2350">
                  <c:v>3.5547</c:v>
                </c:pt>
                <c:pt idx="2351">
                  <c:v>0.21203</c:v>
                </c:pt>
                <c:pt idx="2352">
                  <c:v>1.228</c:v>
                </c:pt>
                <c:pt idx="2353">
                  <c:v>0.17630999999999999</c:v>
                </c:pt>
                <c:pt idx="2354">
                  <c:v>0.38136999999999999</c:v>
                </c:pt>
                <c:pt idx="2355">
                  <c:v>0.16813</c:v>
                </c:pt>
                <c:pt idx="2356">
                  <c:v>0.21206</c:v>
                </c:pt>
                <c:pt idx="2357">
                  <c:v>5.2456000000000003E-2</c:v>
                </c:pt>
                <c:pt idx="2358">
                  <c:v>0.23425000000000001</c:v>
                </c:pt>
                <c:pt idx="2359">
                  <c:v>0.10236000000000001</c:v>
                </c:pt>
                <c:pt idx="2360">
                  <c:v>0.15834000000000001</c:v>
                </c:pt>
                <c:pt idx="2361">
                  <c:v>0.12637000000000001</c:v>
                </c:pt>
                <c:pt idx="2362">
                  <c:v>0.18481</c:v>
                </c:pt>
                <c:pt idx="2363">
                  <c:v>0.15825</c:v>
                </c:pt>
                <c:pt idx="2364">
                  <c:v>8.9593000000000006E-2</c:v>
                </c:pt>
                <c:pt idx="2365">
                  <c:v>0.10374</c:v>
                </c:pt>
                <c:pt idx="2366">
                  <c:v>0.1133</c:v>
                </c:pt>
                <c:pt idx="2367">
                  <c:v>0.12113</c:v>
                </c:pt>
                <c:pt idx="2368">
                  <c:v>0.12399</c:v>
                </c:pt>
                <c:pt idx="2369">
                  <c:v>7.6451000000000005E-2</c:v>
                </c:pt>
                <c:pt idx="2370">
                  <c:v>0.11158999999999999</c:v>
                </c:pt>
                <c:pt idx="2371">
                  <c:v>0.18445</c:v>
                </c:pt>
                <c:pt idx="2372">
                  <c:v>0.20102</c:v>
                </c:pt>
                <c:pt idx="2373">
                  <c:v>0.1258</c:v>
                </c:pt>
                <c:pt idx="2374">
                  <c:v>0.10455</c:v>
                </c:pt>
                <c:pt idx="2375">
                  <c:v>7.1023000000000003E-2</c:v>
                </c:pt>
                <c:pt idx="2376">
                  <c:v>0.32441999999999999</c:v>
                </c:pt>
                <c:pt idx="2377">
                  <c:v>4.1521000000000002E-2</c:v>
                </c:pt>
                <c:pt idx="2378">
                  <c:v>0.11577999999999999</c:v>
                </c:pt>
                <c:pt idx="2379">
                  <c:v>6.8782999999999997E-2</c:v>
                </c:pt>
                <c:pt idx="2380">
                  <c:v>0.12590000000000001</c:v>
                </c:pt>
                <c:pt idx="2381">
                  <c:v>7.3108000000000006E-2</c:v>
                </c:pt>
                <c:pt idx="2382">
                  <c:v>0.19553000000000001</c:v>
                </c:pt>
                <c:pt idx="2383">
                  <c:v>10.122999999999999</c:v>
                </c:pt>
                <c:pt idx="2384">
                  <c:v>1.5412999999999999</c:v>
                </c:pt>
                <c:pt idx="2385">
                  <c:v>0.18931000000000001</c:v>
                </c:pt>
                <c:pt idx="2386">
                  <c:v>0.17957999999999999</c:v>
                </c:pt>
                <c:pt idx="2387">
                  <c:v>9.7162999999999999E-2</c:v>
                </c:pt>
                <c:pt idx="2388">
                  <c:v>0.11847000000000001</c:v>
                </c:pt>
                <c:pt idx="2389">
                  <c:v>4.7048E-2</c:v>
                </c:pt>
                <c:pt idx="2390">
                  <c:v>0.15040999999999999</c:v>
                </c:pt>
                <c:pt idx="2391">
                  <c:v>7.2431999999999996E-2</c:v>
                </c:pt>
                <c:pt idx="2392">
                  <c:v>0.12959999999999999</c:v>
                </c:pt>
                <c:pt idx="2393">
                  <c:v>1.8058000000000001</c:v>
                </c:pt>
                <c:pt idx="2394">
                  <c:v>10.723000000000001</c:v>
                </c:pt>
                <c:pt idx="2395">
                  <c:v>0.30373</c:v>
                </c:pt>
                <c:pt idx="2396">
                  <c:v>22.707999999999998</c:v>
                </c:pt>
                <c:pt idx="2397">
                  <c:v>0.22606000000000001</c:v>
                </c:pt>
                <c:pt idx="2398">
                  <c:v>0.24648999999999999</c:v>
                </c:pt>
                <c:pt idx="2399">
                  <c:v>6.4061000000000003</c:v>
                </c:pt>
                <c:pt idx="2400">
                  <c:v>0.17874000000000001</c:v>
                </c:pt>
                <c:pt idx="2401">
                  <c:v>4.8673999999999999</c:v>
                </c:pt>
                <c:pt idx="2402">
                  <c:v>0.14521000000000001</c:v>
                </c:pt>
                <c:pt idx="2403">
                  <c:v>9.9153000000000005E-2</c:v>
                </c:pt>
                <c:pt idx="2404">
                  <c:v>0.55064000000000002</c:v>
                </c:pt>
                <c:pt idx="2405">
                  <c:v>0.11593000000000001</c:v>
                </c:pt>
                <c:pt idx="2406">
                  <c:v>0.48533999999999999</c:v>
                </c:pt>
                <c:pt idx="2407">
                  <c:v>7.6425999999999994E-2</c:v>
                </c:pt>
                <c:pt idx="2408">
                  <c:v>9.1574000000000003E-2</c:v>
                </c:pt>
                <c:pt idx="2409">
                  <c:v>0.18972</c:v>
                </c:pt>
                <c:pt idx="2410">
                  <c:v>7.4883000000000005E-2</c:v>
                </c:pt>
                <c:pt idx="2411">
                  <c:v>7.2262000000000007E-2</c:v>
                </c:pt>
                <c:pt idx="2412">
                  <c:v>0.24279999999999999</c:v>
                </c:pt>
                <c:pt idx="2413">
                  <c:v>0.12717000000000001</c:v>
                </c:pt>
                <c:pt idx="2414">
                  <c:v>0.10102999999999999</c:v>
                </c:pt>
                <c:pt idx="2415">
                  <c:v>0.15525</c:v>
                </c:pt>
                <c:pt idx="2416">
                  <c:v>7.5813000000000005E-2</c:v>
                </c:pt>
                <c:pt idx="2417">
                  <c:v>7.5001999999999999E-2</c:v>
                </c:pt>
                <c:pt idx="2418">
                  <c:v>9.0537999999999993E-2</c:v>
                </c:pt>
                <c:pt idx="2419">
                  <c:v>0.10344</c:v>
                </c:pt>
                <c:pt idx="2420">
                  <c:v>6.6950999999999997E-2</c:v>
                </c:pt>
                <c:pt idx="2421">
                  <c:v>2.5036</c:v>
                </c:pt>
                <c:pt idx="2422">
                  <c:v>5.7091000000000003E-2</c:v>
                </c:pt>
                <c:pt idx="2423">
                  <c:v>0.1862</c:v>
                </c:pt>
                <c:pt idx="2424">
                  <c:v>0.16369</c:v>
                </c:pt>
                <c:pt idx="2425">
                  <c:v>0.12422999999999999</c:v>
                </c:pt>
                <c:pt idx="2426">
                  <c:v>0.13725000000000001</c:v>
                </c:pt>
                <c:pt idx="2427">
                  <c:v>0.15440999999999999</c:v>
                </c:pt>
                <c:pt idx="2428">
                  <c:v>7.9255000000000006E-2</c:v>
                </c:pt>
                <c:pt idx="2429">
                  <c:v>0.12307999999999999</c:v>
                </c:pt>
                <c:pt idx="2430">
                  <c:v>0.11677</c:v>
                </c:pt>
                <c:pt idx="2431">
                  <c:v>0.10732</c:v>
                </c:pt>
                <c:pt idx="2432">
                  <c:v>6.5949999999999995E-2</c:v>
                </c:pt>
                <c:pt idx="2433">
                  <c:v>0.1144</c:v>
                </c:pt>
                <c:pt idx="2434">
                  <c:v>0.33506999999999998</c:v>
                </c:pt>
                <c:pt idx="2435">
                  <c:v>0.10536</c:v>
                </c:pt>
                <c:pt idx="2436">
                  <c:v>10.317</c:v>
                </c:pt>
                <c:pt idx="2437">
                  <c:v>9.1949000000000003E-2</c:v>
                </c:pt>
                <c:pt idx="2438">
                  <c:v>9.0491000000000002E-2</c:v>
                </c:pt>
                <c:pt idx="2439">
                  <c:v>8.8093000000000005E-2</c:v>
                </c:pt>
                <c:pt idx="2440">
                  <c:v>4.7448999999999998E-2</c:v>
                </c:pt>
                <c:pt idx="2441">
                  <c:v>7.4952000000000005E-2</c:v>
                </c:pt>
                <c:pt idx="2442">
                  <c:v>7.0148000000000002E-2</c:v>
                </c:pt>
                <c:pt idx="2443">
                  <c:v>0.12490999999999999</c:v>
                </c:pt>
                <c:pt idx="2444">
                  <c:v>4.9551999999999999E-2</c:v>
                </c:pt>
                <c:pt idx="2445">
                  <c:v>2.3109000000000002</c:v>
                </c:pt>
                <c:pt idx="2446">
                  <c:v>0.98438999999999999</c:v>
                </c:pt>
                <c:pt idx="2447">
                  <c:v>0.31896999999999998</c:v>
                </c:pt>
                <c:pt idx="2448">
                  <c:v>11.933</c:v>
                </c:pt>
                <c:pt idx="2449">
                  <c:v>0.12486</c:v>
                </c:pt>
                <c:pt idx="2450">
                  <c:v>7.9705999999999999E-2</c:v>
                </c:pt>
                <c:pt idx="2451">
                  <c:v>5.4543999999999997</c:v>
                </c:pt>
                <c:pt idx="2452">
                  <c:v>7.7356999999999995E-2</c:v>
                </c:pt>
                <c:pt idx="2453">
                  <c:v>0.1132</c:v>
                </c:pt>
                <c:pt idx="2454">
                  <c:v>7.6404E-2</c:v>
                </c:pt>
                <c:pt idx="2455">
                  <c:v>4.6277999999999997</c:v>
                </c:pt>
                <c:pt idx="2456">
                  <c:v>0.10471</c:v>
                </c:pt>
                <c:pt idx="2457">
                  <c:v>0.46764</c:v>
                </c:pt>
                <c:pt idx="2458">
                  <c:v>0.15223999999999999</c:v>
                </c:pt>
                <c:pt idx="2459">
                  <c:v>0.30115999999999998</c:v>
                </c:pt>
                <c:pt idx="2460">
                  <c:v>7.6264999999999999E-2</c:v>
                </c:pt>
                <c:pt idx="2461">
                  <c:v>9.8657999999999996E-2</c:v>
                </c:pt>
                <c:pt idx="2462">
                  <c:v>7.1914000000000006E-2</c:v>
                </c:pt>
                <c:pt idx="2463">
                  <c:v>0.14682999999999999</c:v>
                </c:pt>
                <c:pt idx="2464">
                  <c:v>7.5336E-2</c:v>
                </c:pt>
                <c:pt idx="2465">
                  <c:v>0.11619</c:v>
                </c:pt>
                <c:pt idx="2466">
                  <c:v>0.13713</c:v>
                </c:pt>
                <c:pt idx="2467">
                  <c:v>0.13411999999999999</c:v>
                </c:pt>
                <c:pt idx="2468">
                  <c:v>9.2003000000000001E-2</c:v>
                </c:pt>
                <c:pt idx="2469">
                  <c:v>9.0315000000000006E-2</c:v>
                </c:pt>
                <c:pt idx="2470">
                  <c:v>7.9208000000000001E-2</c:v>
                </c:pt>
                <c:pt idx="2471">
                  <c:v>8.4019999999999997E-2</c:v>
                </c:pt>
                <c:pt idx="2472">
                  <c:v>0.13657</c:v>
                </c:pt>
                <c:pt idx="2473">
                  <c:v>0.90175000000000005</c:v>
                </c:pt>
                <c:pt idx="2474">
                  <c:v>8.5097999999999993E-2</c:v>
                </c:pt>
                <c:pt idx="2475">
                  <c:v>7.8423999999999994E-2</c:v>
                </c:pt>
                <c:pt idx="2476">
                  <c:v>9.8603999999999997E-2</c:v>
                </c:pt>
                <c:pt idx="2477">
                  <c:v>0.12839999999999999</c:v>
                </c:pt>
                <c:pt idx="2478">
                  <c:v>0.13006000000000001</c:v>
                </c:pt>
                <c:pt idx="2479">
                  <c:v>0.10077</c:v>
                </c:pt>
                <c:pt idx="2480">
                  <c:v>8.6693000000000006E-2</c:v>
                </c:pt>
                <c:pt idx="2481">
                  <c:v>0.10816000000000001</c:v>
                </c:pt>
                <c:pt idx="2482">
                  <c:v>9.7183000000000005E-2</c:v>
                </c:pt>
                <c:pt idx="2483">
                  <c:v>8.7420999999999999E-2</c:v>
                </c:pt>
                <c:pt idx="2484">
                  <c:v>8.6622000000000005E-2</c:v>
                </c:pt>
                <c:pt idx="2485">
                  <c:v>8.6105000000000001E-2</c:v>
                </c:pt>
                <c:pt idx="2486">
                  <c:v>0.19592999999999999</c:v>
                </c:pt>
                <c:pt idx="2487">
                  <c:v>0.10088</c:v>
                </c:pt>
                <c:pt idx="2488">
                  <c:v>39.682000000000002</c:v>
                </c:pt>
                <c:pt idx="2489">
                  <c:v>1.2715000000000001</c:v>
                </c:pt>
                <c:pt idx="2490">
                  <c:v>0.10671</c:v>
                </c:pt>
                <c:pt idx="2491">
                  <c:v>0.10759000000000001</c:v>
                </c:pt>
                <c:pt idx="2492">
                  <c:v>7.8114000000000003E-2</c:v>
                </c:pt>
                <c:pt idx="2493">
                  <c:v>6.9933999999999996E-2</c:v>
                </c:pt>
                <c:pt idx="2494">
                  <c:v>9.2900999999999997E-2</c:v>
                </c:pt>
                <c:pt idx="2495">
                  <c:v>0.13678000000000001</c:v>
                </c:pt>
                <c:pt idx="2496">
                  <c:v>0.12035</c:v>
                </c:pt>
                <c:pt idx="2497">
                  <c:v>4.0145E-2</c:v>
                </c:pt>
                <c:pt idx="2498">
                  <c:v>0.49082999999999999</c:v>
                </c:pt>
                <c:pt idx="2499">
                  <c:v>0.69472999999999996</c:v>
                </c:pt>
                <c:pt idx="2500">
                  <c:v>0.42926999999999998</c:v>
                </c:pt>
                <c:pt idx="2501">
                  <c:v>9.3093999999999996E-2</c:v>
                </c:pt>
                <c:pt idx="2502">
                  <c:v>0.17580999999999999</c:v>
                </c:pt>
                <c:pt idx="2503">
                  <c:v>0.17838999999999999</c:v>
                </c:pt>
                <c:pt idx="2504">
                  <c:v>1.7315</c:v>
                </c:pt>
                <c:pt idx="2505">
                  <c:v>0.19066</c:v>
                </c:pt>
                <c:pt idx="2506">
                  <c:v>2.5036</c:v>
                </c:pt>
                <c:pt idx="2507">
                  <c:v>3.0966999999999998</c:v>
                </c:pt>
                <c:pt idx="2508">
                  <c:v>0.11098</c:v>
                </c:pt>
                <c:pt idx="2509">
                  <c:v>0.75341999999999998</c:v>
                </c:pt>
                <c:pt idx="2510">
                  <c:v>0.14939</c:v>
                </c:pt>
                <c:pt idx="2511">
                  <c:v>0.30099999999999999</c:v>
                </c:pt>
                <c:pt idx="2512">
                  <c:v>0.15623000000000001</c:v>
                </c:pt>
                <c:pt idx="2513">
                  <c:v>7.5541999999999998E-2</c:v>
                </c:pt>
                <c:pt idx="2514">
                  <c:v>0.11907</c:v>
                </c:pt>
                <c:pt idx="2515">
                  <c:v>6.4700999999999995E-2</c:v>
                </c:pt>
                <c:pt idx="2516">
                  <c:v>9.3274999999999997E-2</c:v>
                </c:pt>
                <c:pt idx="2517">
                  <c:v>0.16664999999999999</c:v>
                </c:pt>
                <c:pt idx="2518">
                  <c:v>0.15404999999999999</c:v>
                </c:pt>
                <c:pt idx="2519">
                  <c:v>0.10814</c:v>
                </c:pt>
                <c:pt idx="2520">
                  <c:v>0.26386999999999999</c:v>
                </c:pt>
                <c:pt idx="2521">
                  <c:v>8.4095000000000003E-2</c:v>
                </c:pt>
                <c:pt idx="2522">
                  <c:v>0.14132</c:v>
                </c:pt>
                <c:pt idx="2523">
                  <c:v>0.10016</c:v>
                </c:pt>
                <c:pt idx="2524">
                  <c:v>0.14174999999999999</c:v>
                </c:pt>
                <c:pt idx="2525">
                  <c:v>4.5136000000000003E-2</c:v>
                </c:pt>
                <c:pt idx="2526">
                  <c:v>7.4810000000000001E-2</c:v>
                </c:pt>
                <c:pt idx="2527">
                  <c:v>0.1037</c:v>
                </c:pt>
                <c:pt idx="2528">
                  <c:v>0.31455</c:v>
                </c:pt>
                <c:pt idx="2529">
                  <c:v>0.14954000000000001</c:v>
                </c:pt>
                <c:pt idx="2530">
                  <c:v>0.13611000000000001</c:v>
                </c:pt>
                <c:pt idx="2531">
                  <c:v>9.2684000000000002E-2</c:v>
                </c:pt>
                <c:pt idx="2532">
                  <c:v>0.11838</c:v>
                </c:pt>
                <c:pt idx="2533">
                  <c:v>9.1024999999999995E-2</c:v>
                </c:pt>
                <c:pt idx="2534">
                  <c:v>0.11284</c:v>
                </c:pt>
                <c:pt idx="2535">
                  <c:v>5.3702E-2</c:v>
                </c:pt>
                <c:pt idx="2536">
                  <c:v>8.6752999999999997E-2</c:v>
                </c:pt>
                <c:pt idx="2537">
                  <c:v>0.11532000000000001</c:v>
                </c:pt>
                <c:pt idx="2538">
                  <c:v>0.11933000000000001</c:v>
                </c:pt>
                <c:pt idx="2539">
                  <c:v>0.23793</c:v>
                </c:pt>
                <c:pt idx="2540">
                  <c:v>3.0352000000000001</c:v>
                </c:pt>
                <c:pt idx="2541">
                  <c:v>1.2461</c:v>
                </c:pt>
                <c:pt idx="2542">
                  <c:v>0.15645999999999999</c:v>
                </c:pt>
                <c:pt idx="2543">
                  <c:v>0.11377</c:v>
                </c:pt>
                <c:pt idx="2544">
                  <c:v>0.10671</c:v>
                </c:pt>
                <c:pt idx="2545">
                  <c:v>0.11561</c:v>
                </c:pt>
                <c:pt idx="2546">
                  <c:v>6.1210000000000001E-2</c:v>
                </c:pt>
                <c:pt idx="2547">
                  <c:v>9.0708999999999998E-2</c:v>
                </c:pt>
                <c:pt idx="2548">
                  <c:v>6.8978999999999999E-2</c:v>
                </c:pt>
                <c:pt idx="2549">
                  <c:v>9.6083000000000002E-2</c:v>
                </c:pt>
                <c:pt idx="2550">
                  <c:v>2.4312</c:v>
                </c:pt>
                <c:pt idx="2551">
                  <c:v>11.124000000000001</c:v>
                </c:pt>
                <c:pt idx="2552">
                  <c:v>0.85182000000000002</c:v>
                </c:pt>
                <c:pt idx="2553">
                  <c:v>22.812999999999999</c:v>
                </c:pt>
                <c:pt idx="2554">
                  <c:v>0.17601</c:v>
                </c:pt>
                <c:pt idx="2555">
                  <c:v>0.20558999999999999</c:v>
                </c:pt>
                <c:pt idx="2556">
                  <c:v>5.8067000000000002</c:v>
                </c:pt>
                <c:pt idx="2557">
                  <c:v>0.18275</c:v>
                </c:pt>
                <c:pt idx="2558">
                  <c:v>5.1908000000000003</c:v>
                </c:pt>
                <c:pt idx="2559">
                  <c:v>9.3939999999999996E-2</c:v>
                </c:pt>
                <c:pt idx="2560">
                  <c:v>2.4337</c:v>
                </c:pt>
                <c:pt idx="2561">
                  <c:v>0.18260000000000001</c:v>
                </c:pt>
                <c:pt idx="2562">
                  <c:v>9.3057000000000001E-2</c:v>
                </c:pt>
                <c:pt idx="2563">
                  <c:v>0.30861</c:v>
                </c:pt>
                <c:pt idx="2564">
                  <c:v>0.18779999999999999</c:v>
                </c:pt>
                <c:pt idx="2565">
                  <c:v>0.12553</c:v>
                </c:pt>
                <c:pt idx="2566">
                  <c:v>4.8168000000000002E-2</c:v>
                </c:pt>
                <c:pt idx="2567">
                  <c:v>8.4267999999999996E-2</c:v>
                </c:pt>
                <c:pt idx="2568">
                  <c:v>6.6116999999999995E-2</c:v>
                </c:pt>
                <c:pt idx="2569">
                  <c:v>0.16900000000000001</c:v>
                </c:pt>
                <c:pt idx="2570">
                  <c:v>0.10296</c:v>
                </c:pt>
                <c:pt idx="2571">
                  <c:v>0.13858999999999999</c:v>
                </c:pt>
                <c:pt idx="2572">
                  <c:v>0.16439000000000001</c:v>
                </c:pt>
                <c:pt idx="2573">
                  <c:v>0.14434</c:v>
                </c:pt>
                <c:pt idx="2574">
                  <c:v>8.4458000000000005E-2</c:v>
                </c:pt>
                <c:pt idx="2575">
                  <c:v>0.10082000000000001</c:v>
                </c:pt>
                <c:pt idx="2576">
                  <c:v>0.112</c:v>
                </c:pt>
                <c:pt idx="2577">
                  <c:v>0.11456</c:v>
                </c:pt>
                <c:pt idx="2578">
                  <c:v>2.3008999999999999</c:v>
                </c:pt>
                <c:pt idx="2579">
                  <c:v>0.10084</c:v>
                </c:pt>
                <c:pt idx="2580">
                  <c:v>0.11921</c:v>
                </c:pt>
                <c:pt idx="2581">
                  <c:v>0.28758</c:v>
                </c:pt>
                <c:pt idx="2582">
                  <c:v>8.7439000000000003E-2</c:v>
                </c:pt>
                <c:pt idx="2583">
                  <c:v>0.17152000000000001</c:v>
                </c:pt>
                <c:pt idx="2584">
                  <c:v>0.14337</c:v>
                </c:pt>
                <c:pt idx="2585">
                  <c:v>9.6168000000000003E-2</c:v>
                </c:pt>
                <c:pt idx="2586">
                  <c:v>0.10627</c:v>
                </c:pt>
                <c:pt idx="2587">
                  <c:v>0.19087000000000001</c:v>
                </c:pt>
                <c:pt idx="2588">
                  <c:v>7.2574E-2</c:v>
                </c:pt>
                <c:pt idx="2589">
                  <c:v>9.5169000000000004E-2</c:v>
                </c:pt>
                <c:pt idx="2590">
                  <c:v>8.9366000000000001E-2</c:v>
                </c:pt>
                <c:pt idx="2591">
                  <c:v>0.42904999999999999</c:v>
                </c:pt>
                <c:pt idx="2592">
                  <c:v>0.10911</c:v>
                </c:pt>
                <c:pt idx="2593">
                  <c:v>26.132000000000001</c:v>
                </c:pt>
                <c:pt idx="2594">
                  <c:v>0.49081999999999998</c:v>
                </c:pt>
                <c:pt idx="2595">
                  <c:v>0.13148000000000001</c:v>
                </c:pt>
                <c:pt idx="2596">
                  <c:v>9.6503000000000005E-2</c:v>
                </c:pt>
                <c:pt idx="2597">
                  <c:v>0.12494</c:v>
                </c:pt>
                <c:pt idx="2598">
                  <c:v>0.14826</c:v>
                </c:pt>
                <c:pt idx="2599">
                  <c:v>0.12465</c:v>
                </c:pt>
                <c:pt idx="2600">
                  <c:v>0.23055999999999999</c:v>
                </c:pt>
                <c:pt idx="2601">
                  <c:v>0.10102</c:v>
                </c:pt>
                <c:pt idx="2602">
                  <c:v>1.3966000000000001</c:v>
                </c:pt>
                <c:pt idx="2603">
                  <c:v>0.17216000000000001</c:v>
                </c:pt>
                <c:pt idx="2604">
                  <c:v>0.12336999999999999</c:v>
                </c:pt>
                <c:pt idx="2605">
                  <c:v>1.1479999999999999</c:v>
                </c:pt>
                <c:pt idx="2606">
                  <c:v>0.11541</c:v>
                </c:pt>
                <c:pt idx="2607">
                  <c:v>0.13617000000000001</c:v>
                </c:pt>
                <c:pt idx="2608">
                  <c:v>0.12798999999999999</c:v>
                </c:pt>
                <c:pt idx="2609">
                  <c:v>0.15998000000000001</c:v>
                </c:pt>
                <c:pt idx="2610">
                  <c:v>0.12091</c:v>
                </c:pt>
                <c:pt idx="2611">
                  <c:v>0.36626999999999998</c:v>
                </c:pt>
                <c:pt idx="2612">
                  <c:v>5.7397999999999998</c:v>
                </c:pt>
                <c:pt idx="2613">
                  <c:v>0.12689</c:v>
                </c:pt>
                <c:pt idx="2614">
                  <c:v>0.16386999999999999</c:v>
                </c:pt>
                <c:pt idx="2615">
                  <c:v>7.5205999999999995E-2</c:v>
                </c:pt>
                <c:pt idx="2616">
                  <c:v>0.17532</c:v>
                </c:pt>
                <c:pt idx="2617">
                  <c:v>9.8653000000000005E-2</c:v>
                </c:pt>
                <c:pt idx="2618">
                  <c:v>0.10187</c:v>
                </c:pt>
                <c:pt idx="2619">
                  <c:v>0.19947999999999999</c:v>
                </c:pt>
                <c:pt idx="2620">
                  <c:v>0.11554</c:v>
                </c:pt>
                <c:pt idx="2621">
                  <c:v>5.8208999999999997E-2</c:v>
                </c:pt>
                <c:pt idx="2622">
                  <c:v>0.13655999999999999</c:v>
                </c:pt>
                <c:pt idx="2623">
                  <c:v>0.10441</c:v>
                </c:pt>
                <c:pt idx="2624">
                  <c:v>0.17252000000000001</c:v>
                </c:pt>
                <c:pt idx="2625">
                  <c:v>9.8292000000000004E-2</c:v>
                </c:pt>
                <c:pt idx="2626">
                  <c:v>7.4249999999999997E-2</c:v>
                </c:pt>
                <c:pt idx="2627">
                  <c:v>0.11516</c:v>
                </c:pt>
                <c:pt idx="2628">
                  <c:v>0.14752000000000001</c:v>
                </c:pt>
                <c:pt idx="2629">
                  <c:v>8.3417000000000005E-2</c:v>
                </c:pt>
                <c:pt idx="2630">
                  <c:v>6.4822000000000005E-2</c:v>
                </c:pt>
                <c:pt idx="2631">
                  <c:v>7.5827000000000006E-2</c:v>
                </c:pt>
                <c:pt idx="2632">
                  <c:v>0.10188999999999999</c:v>
                </c:pt>
                <c:pt idx="2633">
                  <c:v>0.18224000000000001</c:v>
                </c:pt>
                <c:pt idx="2634">
                  <c:v>0.11055</c:v>
                </c:pt>
                <c:pt idx="2635">
                  <c:v>6.9108000000000003E-2</c:v>
                </c:pt>
                <c:pt idx="2636">
                  <c:v>0.12325999999999999</c:v>
                </c:pt>
                <c:pt idx="2637">
                  <c:v>7.9305E-2</c:v>
                </c:pt>
                <c:pt idx="2638">
                  <c:v>0.11162999999999999</c:v>
                </c:pt>
                <c:pt idx="2639">
                  <c:v>4.3707999999999997E-2</c:v>
                </c:pt>
                <c:pt idx="2640">
                  <c:v>0.10804</c:v>
                </c:pt>
                <c:pt idx="2641">
                  <c:v>3.7909999999999999E-2</c:v>
                </c:pt>
                <c:pt idx="2642">
                  <c:v>0.10503999999999999</c:v>
                </c:pt>
                <c:pt idx="2643">
                  <c:v>0.12197</c:v>
                </c:pt>
                <c:pt idx="2644">
                  <c:v>0.15518999999999999</c:v>
                </c:pt>
                <c:pt idx="2645">
                  <c:v>32.679000000000002</c:v>
                </c:pt>
                <c:pt idx="2646">
                  <c:v>0.77539999999999998</c:v>
                </c:pt>
                <c:pt idx="2647">
                  <c:v>9.9729999999999999E-2</c:v>
                </c:pt>
                <c:pt idx="2648">
                  <c:v>0.23005</c:v>
                </c:pt>
                <c:pt idx="2649">
                  <c:v>9.6755999999999995E-2</c:v>
                </c:pt>
                <c:pt idx="2650">
                  <c:v>0.11020000000000001</c:v>
                </c:pt>
                <c:pt idx="2651">
                  <c:v>0.11866</c:v>
                </c:pt>
                <c:pt idx="2652">
                  <c:v>0.28631000000000001</c:v>
                </c:pt>
                <c:pt idx="2653">
                  <c:v>5.7356999999999998E-2</c:v>
                </c:pt>
                <c:pt idx="2654">
                  <c:v>8.9624999999999996E-2</c:v>
                </c:pt>
                <c:pt idx="2655">
                  <c:v>0.56457000000000002</c:v>
                </c:pt>
                <c:pt idx="2656">
                  <c:v>2.1730999999999998</c:v>
                </c:pt>
                <c:pt idx="2657">
                  <c:v>0.31320999999999999</c:v>
                </c:pt>
                <c:pt idx="2658">
                  <c:v>0.37597999999999998</c:v>
                </c:pt>
                <c:pt idx="2659">
                  <c:v>0.1348</c:v>
                </c:pt>
                <c:pt idx="2660">
                  <c:v>0.20268</c:v>
                </c:pt>
                <c:pt idx="2661">
                  <c:v>1.5027999999999999</c:v>
                </c:pt>
                <c:pt idx="2662">
                  <c:v>0.21621000000000001</c:v>
                </c:pt>
                <c:pt idx="2663">
                  <c:v>4.1973000000000003</c:v>
                </c:pt>
                <c:pt idx="2664">
                  <c:v>2.1042999999999998</c:v>
                </c:pt>
                <c:pt idx="2665">
                  <c:v>0.12157</c:v>
                </c:pt>
                <c:pt idx="2666">
                  <c:v>0.13868</c:v>
                </c:pt>
                <c:pt idx="2667">
                  <c:v>0.11939</c:v>
                </c:pt>
                <c:pt idx="2668">
                  <c:v>0.21607999999999999</c:v>
                </c:pt>
                <c:pt idx="2669">
                  <c:v>7.6369999999999993E-2</c:v>
                </c:pt>
                <c:pt idx="2670">
                  <c:v>0.11536</c:v>
                </c:pt>
                <c:pt idx="2671">
                  <c:v>6.9585999999999995E-2</c:v>
                </c:pt>
                <c:pt idx="2672">
                  <c:v>0.10717</c:v>
                </c:pt>
                <c:pt idx="2673">
                  <c:v>0.10291</c:v>
                </c:pt>
                <c:pt idx="2674">
                  <c:v>0.24026</c:v>
                </c:pt>
                <c:pt idx="2675">
                  <c:v>7.4376999999999999E-2</c:v>
                </c:pt>
                <c:pt idx="2676">
                  <c:v>0.15307999999999999</c:v>
                </c:pt>
                <c:pt idx="2677">
                  <c:v>0.19822999999999999</c:v>
                </c:pt>
                <c:pt idx="2678">
                  <c:v>6.1622999999999997E-2</c:v>
                </c:pt>
                <c:pt idx="2679">
                  <c:v>0.10289</c:v>
                </c:pt>
                <c:pt idx="2680">
                  <c:v>0.13611000000000001</c:v>
                </c:pt>
                <c:pt idx="2681">
                  <c:v>0.13328000000000001</c:v>
                </c:pt>
                <c:pt idx="2682">
                  <c:v>0.13539999999999999</c:v>
                </c:pt>
                <c:pt idx="2683">
                  <c:v>9.7817000000000001E-2</c:v>
                </c:pt>
                <c:pt idx="2684">
                  <c:v>0.17460999999999999</c:v>
                </c:pt>
                <c:pt idx="2685">
                  <c:v>0.28269</c:v>
                </c:pt>
                <c:pt idx="2686">
                  <c:v>0.17932000000000001</c:v>
                </c:pt>
                <c:pt idx="2687">
                  <c:v>0.11702</c:v>
                </c:pt>
                <c:pt idx="2688">
                  <c:v>9.7869999999999999E-2</c:v>
                </c:pt>
                <c:pt idx="2689">
                  <c:v>0.11182</c:v>
                </c:pt>
                <c:pt idx="2690">
                  <c:v>0.11722</c:v>
                </c:pt>
                <c:pt idx="2691">
                  <c:v>0.12756000000000001</c:v>
                </c:pt>
                <c:pt idx="2692">
                  <c:v>0.10932</c:v>
                </c:pt>
                <c:pt idx="2693">
                  <c:v>0.11239</c:v>
                </c:pt>
                <c:pt idx="2694">
                  <c:v>9.8026000000000002E-2</c:v>
                </c:pt>
                <c:pt idx="2695">
                  <c:v>9.7253000000000006E-2</c:v>
                </c:pt>
                <c:pt idx="2696">
                  <c:v>0.13583000000000001</c:v>
                </c:pt>
                <c:pt idx="2697">
                  <c:v>0.15262999999999999</c:v>
                </c:pt>
                <c:pt idx="2698">
                  <c:v>0.43171999999999999</c:v>
                </c:pt>
                <c:pt idx="2699">
                  <c:v>0.17459</c:v>
                </c:pt>
                <c:pt idx="2700">
                  <c:v>0.12806999999999999</c:v>
                </c:pt>
                <c:pt idx="2701">
                  <c:v>0.11218</c:v>
                </c:pt>
                <c:pt idx="2702">
                  <c:v>8.1322000000000005E-2</c:v>
                </c:pt>
                <c:pt idx="2703">
                  <c:v>8.0021999999999996E-2</c:v>
                </c:pt>
                <c:pt idx="2704">
                  <c:v>8.7804999999999994E-2</c:v>
                </c:pt>
                <c:pt idx="2705">
                  <c:v>0.12536</c:v>
                </c:pt>
                <c:pt idx="2706">
                  <c:v>6.0063999999999999E-2</c:v>
                </c:pt>
                <c:pt idx="2707">
                  <c:v>2.4584999999999999</c:v>
                </c:pt>
                <c:pt idx="2708">
                  <c:v>11.505000000000001</c:v>
                </c:pt>
                <c:pt idx="2709">
                  <c:v>1.0469999999999999</c:v>
                </c:pt>
                <c:pt idx="2710">
                  <c:v>21.341999999999999</c:v>
                </c:pt>
                <c:pt idx="2711">
                  <c:v>0.17523</c:v>
                </c:pt>
                <c:pt idx="2712">
                  <c:v>0.22570999999999999</c:v>
                </c:pt>
                <c:pt idx="2713">
                  <c:v>5.2850999999999999</c:v>
                </c:pt>
                <c:pt idx="2714">
                  <c:v>0.19333</c:v>
                </c:pt>
                <c:pt idx="2715">
                  <c:v>3.6943999999999999</c:v>
                </c:pt>
                <c:pt idx="2716">
                  <c:v>7.1444999999999995E-2</c:v>
                </c:pt>
                <c:pt idx="2717">
                  <c:v>3.8723999999999998</c:v>
                </c:pt>
                <c:pt idx="2718">
                  <c:v>0.11745</c:v>
                </c:pt>
                <c:pt idx="2719">
                  <c:v>0.12809999999999999</c:v>
                </c:pt>
                <c:pt idx="2720">
                  <c:v>0.22056000000000001</c:v>
                </c:pt>
                <c:pt idx="2721">
                  <c:v>0.11834</c:v>
                </c:pt>
                <c:pt idx="2722">
                  <c:v>8.9691000000000007E-2</c:v>
                </c:pt>
                <c:pt idx="2723">
                  <c:v>0.12839999999999999</c:v>
                </c:pt>
                <c:pt idx="2724">
                  <c:v>7.9779000000000003E-2</c:v>
                </c:pt>
                <c:pt idx="2725">
                  <c:v>0.1143</c:v>
                </c:pt>
                <c:pt idx="2726">
                  <c:v>0.17269000000000001</c:v>
                </c:pt>
                <c:pt idx="2727">
                  <c:v>0.11318</c:v>
                </c:pt>
                <c:pt idx="2728">
                  <c:v>6.9512000000000004E-2</c:v>
                </c:pt>
                <c:pt idx="2729">
                  <c:v>0.18357999999999999</c:v>
                </c:pt>
                <c:pt idx="2730">
                  <c:v>9.0662999999999994E-2</c:v>
                </c:pt>
                <c:pt idx="2731">
                  <c:v>0.12062</c:v>
                </c:pt>
                <c:pt idx="2732">
                  <c:v>0.13097</c:v>
                </c:pt>
                <c:pt idx="2733">
                  <c:v>0.15970999999999999</c:v>
                </c:pt>
                <c:pt idx="2734">
                  <c:v>8.9830999999999994E-2</c:v>
                </c:pt>
                <c:pt idx="2735">
                  <c:v>2.2002000000000002</c:v>
                </c:pt>
                <c:pt idx="2736">
                  <c:v>0.10209</c:v>
                </c:pt>
                <c:pt idx="2737">
                  <c:v>0.10768999999999999</c:v>
                </c:pt>
                <c:pt idx="2738">
                  <c:v>0.24526000000000001</c:v>
                </c:pt>
                <c:pt idx="2739">
                  <c:v>9.5227000000000006E-2</c:v>
                </c:pt>
                <c:pt idx="2740">
                  <c:v>0.15689</c:v>
                </c:pt>
                <c:pt idx="2741">
                  <c:v>0.13683999999999999</c:v>
                </c:pt>
                <c:pt idx="2742">
                  <c:v>9.0648999999999993E-2</c:v>
                </c:pt>
                <c:pt idx="2743">
                  <c:v>0.13052</c:v>
                </c:pt>
                <c:pt idx="2744">
                  <c:v>0.10779</c:v>
                </c:pt>
                <c:pt idx="2745">
                  <c:v>5.0432999999999999E-2</c:v>
                </c:pt>
                <c:pt idx="2746">
                  <c:v>8.9984999999999996E-2</c:v>
                </c:pt>
                <c:pt idx="2747">
                  <c:v>5.7349999999999998E-2</c:v>
                </c:pt>
                <c:pt idx="2748">
                  <c:v>0.12992999999999999</c:v>
                </c:pt>
                <c:pt idx="2749">
                  <c:v>0.19868</c:v>
                </c:pt>
                <c:pt idx="2750">
                  <c:v>35.043999999999997</c:v>
                </c:pt>
                <c:pt idx="2751">
                  <c:v>0.12837000000000001</c:v>
                </c:pt>
                <c:pt idx="2752">
                  <c:v>0.18970999999999999</c:v>
                </c:pt>
                <c:pt idx="2753">
                  <c:v>6.9977999999999999E-2</c:v>
                </c:pt>
                <c:pt idx="2754">
                  <c:v>0.1177</c:v>
                </c:pt>
                <c:pt idx="2755">
                  <c:v>6.6463999999999995E-2</c:v>
                </c:pt>
                <c:pt idx="2756">
                  <c:v>0.18643000000000001</c:v>
                </c:pt>
                <c:pt idx="2757">
                  <c:v>0.18454000000000001</c:v>
                </c:pt>
                <c:pt idx="2758">
                  <c:v>5.7301999999999999E-2</c:v>
                </c:pt>
                <c:pt idx="2759">
                  <c:v>0.21276</c:v>
                </c:pt>
                <c:pt idx="2760">
                  <c:v>0.58852000000000004</c:v>
                </c:pt>
                <c:pt idx="2761">
                  <c:v>0.13181999999999999</c:v>
                </c:pt>
                <c:pt idx="2762">
                  <c:v>1.1516</c:v>
                </c:pt>
                <c:pt idx="2763">
                  <c:v>0.12590999999999999</c:v>
                </c:pt>
                <c:pt idx="2764">
                  <c:v>0.18984999999999999</c:v>
                </c:pt>
                <c:pt idx="2765">
                  <c:v>0.1343</c:v>
                </c:pt>
                <c:pt idx="2766">
                  <c:v>0.13683000000000001</c:v>
                </c:pt>
                <c:pt idx="2767">
                  <c:v>0.14904999999999999</c:v>
                </c:pt>
                <c:pt idx="2768">
                  <c:v>1.1052</c:v>
                </c:pt>
                <c:pt idx="2769">
                  <c:v>4.7380000000000004</c:v>
                </c:pt>
                <c:pt idx="2770">
                  <c:v>0.16366</c:v>
                </c:pt>
                <c:pt idx="2771">
                  <c:v>7.0324999999999999E-2</c:v>
                </c:pt>
                <c:pt idx="2772">
                  <c:v>8.8521000000000002E-2</c:v>
                </c:pt>
                <c:pt idx="2773">
                  <c:v>0.19866</c:v>
                </c:pt>
                <c:pt idx="2774">
                  <c:v>0.16117999999999999</c:v>
                </c:pt>
                <c:pt idx="2775">
                  <c:v>8.7272000000000002E-2</c:v>
                </c:pt>
                <c:pt idx="2776">
                  <c:v>0.11991</c:v>
                </c:pt>
                <c:pt idx="2777">
                  <c:v>8.4804000000000004E-2</c:v>
                </c:pt>
                <c:pt idx="2778">
                  <c:v>0.10377</c:v>
                </c:pt>
                <c:pt idx="2779">
                  <c:v>0.22714999999999999</c:v>
                </c:pt>
                <c:pt idx="2780">
                  <c:v>0.13008</c:v>
                </c:pt>
                <c:pt idx="2781">
                  <c:v>0.12472999999999999</c:v>
                </c:pt>
                <c:pt idx="2782">
                  <c:v>0.24415000000000001</c:v>
                </c:pt>
                <c:pt idx="2783">
                  <c:v>5.0507000000000003E-2</c:v>
                </c:pt>
                <c:pt idx="2784">
                  <c:v>0.11995</c:v>
                </c:pt>
                <c:pt idx="2785">
                  <c:v>0.15576999999999999</c:v>
                </c:pt>
                <c:pt idx="2786">
                  <c:v>0.10724</c:v>
                </c:pt>
                <c:pt idx="2787">
                  <c:v>6.1676000000000002E-2</c:v>
                </c:pt>
                <c:pt idx="2788">
                  <c:v>0.19536999999999999</c:v>
                </c:pt>
                <c:pt idx="2789">
                  <c:v>0.11983000000000001</c:v>
                </c:pt>
                <c:pt idx="2790">
                  <c:v>0.22467000000000001</c:v>
                </c:pt>
                <c:pt idx="2791">
                  <c:v>0.15489</c:v>
                </c:pt>
                <c:pt idx="2792">
                  <c:v>0.13693</c:v>
                </c:pt>
                <c:pt idx="2793">
                  <c:v>0.13275000000000001</c:v>
                </c:pt>
                <c:pt idx="2794">
                  <c:v>8.7027999999999994E-2</c:v>
                </c:pt>
                <c:pt idx="2795">
                  <c:v>9.7152000000000002E-2</c:v>
                </c:pt>
                <c:pt idx="2796">
                  <c:v>7.4893000000000001E-2</c:v>
                </c:pt>
                <c:pt idx="2797">
                  <c:v>6.0475000000000001E-2</c:v>
                </c:pt>
                <c:pt idx="2798">
                  <c:v>0.10406</c:v>
                </c:pt>
                <c:pt idx="2799">
                  <c:v>9.8044000000000006E-2</c:v>
                </c:pt>
                <c:pt idx="2800">
                  <c:v>9.6283999999999995E-2</c:v>
                </c:pt>
                <c:pt idx="2801">
                  <c:v>0.12078999999999999</c:v>
                </c:pt>
                <c:pt idx="2802">
                  <c:v>32.686</c:v>
                </c:pt>
                <c:pt idx="2803">
                  <c:v>0.28353</c:v>
                </c:pt>
                <c:pt idx="2804">
                  <c:v>0.16944000000000001</c:v>
                </c:pt>
                <c:pt idx="2805">
                  <c:v>0.13805999999999999</c:v>
                </c:pt>
                <c:pt idx="2806">
                  <c:v>0.14924999999999999</c:v>
                </c:pt>
                <c:pt idx="2807">
                  <c:v>0.11173</c:v>
                </c:pt>
                <c:pt idx="2808">
                  <c:v>0.10055</c:v>
                </c:pt>
                <c:pt idx="2809">
                  <c:v>0.13883000000000001</c:v>
                </c:pt>
                <c:pt idx="2810">
                  <c:v>5.0716999999999998E-2</c:v>
                </c:pt>
                <c:pt idx="2811">
                  <c:v>6.2820000000000001E-2</c:v>
                </c:pt>
                <c:pt idx="2812">
                  <c:v>0.54888999999999999</c:v>
                </c:pt>
                <c:pt idx="2813">
                  <c:v>10.845000000000001</c:v>
                </c:pt>
                <c:pt idx="2814">
                  <c:v>0.43180000000000002</c:v>
                </c:pt>
                <c:pt idx="2815">
                  <c:v>12.48</c:v>
                </c:pt>
                <c:pt idx="2816">
                  <c:v>0.17807999999999999</c:v>
                </c:pt>
                <c:pt idx="2817">
                  <c:v>0.19203999999999999</c:v>
                </c:pt>
                <c:pt idx="2818">
                  <c:v>1.6075999999999999</c:v>
                </c:pt>
                <c:pt idx="2819">
                  <c:v>0.16954</c:v>
                </c:pt>
                <c:pt idx="2820">
                  <c:v>4.2821999999999996</c:v>
                </c:pt>
                <c:pt idx="2821">
                  <c:v>1.7161</c:v>
                </c:pt>
                <c:pt idx="2822">
                  <c:v>0.17315</c:v>
                </c:pt>
                <c:pt idx="2823">
                  <c:v>0.20580999999999999</c:v>
                </c:pt>
                <c:pt idx="2824">
                  <c:v>0.10919</c:v>
                </c:pt>
                <c:pt idx="2825">
                  <c:v>0.20885999999999999</c:v>
                </c:pt>
                <c:pt idx="2826">
                  <c:v>7.5854000000000005E-2</c:v>
                </c:pt>
                <c:pt idx="2827">
                  <c:v>0.12548000000000001</c:v>
                </c:pt>
                <c:pt idx="2828">
                  <c:v>5.0639999999999998E-2</c:v>
                </c:pt>
                <c:pt idx="2829">
                  <c:v>7.8509999999999996E-2</c:v>
                </c:pt>
                <c:pt idx="2830">
                  <c:v>6.7427000000000001E-2</c:v>
                </c:pt>
                <c:pt idx="2831">
                  <c:v>0.39267000000000002</c:v>
                </c:pt>
                <c:pt idx="2832">
                  <c:v>9.1192999999999996E-2</c:v>
                </c:pt>
                <c:pt idx="2833">
                  <c:v>0.24937000000000001</c:v>
                </c:pt>
                <c:pt idx="2834">
                  <c:v>0.22353000000000001</c:v>
                </c:pt>
                <c:pt idx="2835">
                  <c:v>7.6198000000000002E-2</c:v>
                </c:pt>
                <c:pt idx="2836">
                  <c:v>0.25425999999999999</c:v>
                </c:pt>
                <c:pt idx="2837">
                  <c:v>0.20355000000000001</c:v>
                </c:pt>
                <c:pt idx="2838">
                  <c:v>0.11594</c:v>
                </c:pt>
                <c:pt idx="2839">
                  <c:v>8.6535000000000001E-2</c:v>
                </c:pt>
                <c:pt idx="2840">
                  <c:v>1.7124999999999999</c:v>
                </c:pt>
                <c:pt idx="2841">
                  <c:v>0.15958</c:v>
                </c:pt>
                <c:pt idx="2842">
                  <c:v>0.3488</c:v>
                </c:pt>
                <c:pt idx="2843">
                  <c:v>0.25917000000000001</c:v>
                </c:pt>
                <c:pt idx="2844">
                  <c:v>7.9093999999999998E-2</c:v>
                </c:pt>
                <c:pt idx="2845">
                  <c:v>0.11612</c:v>
                </c:pt>
                <c:pt idx="2846">
                  <c:v>0.13016</c:v>
                </c:pt>
                <c:pt idx="2847">
                  <c:v>0.12354</c:v>
                </c:pt>
                <c:pt idx="2848">
                  <c:v>0.10521999999999999</c:v>
                </c:pt>
                <c:pt idx="2849">
                  <c:v>0.16699</c:v>
                </c:pt>
                <c:pt idx="2850">
                  <c:v>0.11952</c:v>
                </c:pt>
                <c:pt idx="2851">
                  <c:v>0.10712000000000001</c:v>
                </c:pt>
                <c:pt idx="2852">
                  <c:v>0.11529</c:v>
                </c:pt>
                <c:pt idx="2853">
                  <c:v>0.14380000000000001</c:v>
                </c:pt>
                <c:pt idx="2854">
                  <c:v>0.13557</c:v>
                </c:pt>
                <c:pt idx="2855">
                  <c:v>2.3944999999999999</c:v>
                </c:pt>
                <c:pt idx="2856">
                  <c:v>0.14626</c:v>
                </c:pt>
                <c:pt idx="2857">
                  <c:v>0.24873999999999999</c:v>
                </c:pt>
                <c:pt idx="2858">
                  <c:v>8.7303000000000006E-2</c:v>
                </c:pt>
                <c:pt idx="2859">
                  <c:v>0.15661</c:v>
                </c:pt>
                <c:pt idx="2860">
                  <c:v>9.1407000000000002E-2</c:v>
                </c:pt>
                <c:pt idx="2861">
                  <c:v>0.24929999999999999</c:v>
                </c:pt>
                <c:pt idx="2862">
                  <c:v>0.15013000000000001</c:v>
                </c:pt>
                <c:pt idx="2863">
                  <c:v>8.1480999999999998E-2</c:v>
                </c:pt>
                <c:pt idx="2864">
                  <c:v>2.3885000000000001</c:v>
                </c:pt>
                <c:pt idx="2865">
                  <c:v>12.145</c:v>
                </c:pt>
                <c:pt idx="2866">
                  <c:v>0.96448</c:v>
                </c:pt>
                <c:pt idx="2867">
                  <c:v>20.167999999999999</c:v>
                </c:pt>
                <c:pt idx="2868">
                  <c:v>0.14354</c:v>
                </c:pt>
                <c:pt idx="2869">
                  <c:v>0.16425999999999999</c:v>
                </c:pt>
                <c:pt idx="2870">
                  <c:v>5.2660999999999998</c:v>
                </c:pt>
                <c:pt idx="2871">
                  <c:v>0.2064</c:v>
                </c:pt>
                <c:pt idx="2872">
                  <c:v>2.5571999999999999</c:v>
                </c:pt>
                <c:pt idx="2873">
                  <c:v>0.12667</c:v>
                </c:pt>
                <c:pt idx="2874">
                  <c:v>3.0746000000000002</c:v>
                </c:pt>
                <c:pt idx="2875">
                  <c:v>0.15117</c:v>
                </c:pt>
                <c:pt idx="2876">
                  <c:v>0.1719</c:v>
                </c:pt>
                <c:pt idx="2877">
                  <c:v>9.6447000000000005E-2</c:v>
                </c:pt>
                <c:pt idx="2878">
                  <c:v>0.10659</c:v>
                </c:pt>
                <c:pt idx="2879">
                  <c:v>0.13497999999999999</c:v>
                </c:pt>
                <c:pt idx="2880">
                  <c:v>0.13123000000000001</c:v>
                </c:pt>
                <c:pt idx="2881">
                  <c:v>0.13758999999999999</c:v>
                </c:pt>
                <c:pt idx="2882">
                  <c:v>0.10755000000000001</c:v>
                </c:pt>
                <c:pt idx="2883">
                  <c:v>8.8421E-2</c:v>
                </c:pt>
                <c:pt idx="2884">
                  <c:v>0.12784999999999999</c:v>
                </c:pt>
                <c:pt idx="2885">
                  <c:v>0.13008</c:v>
                </c:pt>
                <c:pt idx="2886">
                  <c:v>0.16793</c:v>
                </c:pt>
                <c:pt idx="2887">
                  <c:v>0.10213999999999999</c:v>
                </c:pt>
                <c:pt idx="2888">
                  <c:v>0.13783000000000001</c:v>
                </c:pt>
                <c:pt idx="2889">
                  <c:v>0.1074</c:v>
                </c:pt>
                <c:pt idx="2890">
                  <c:v>0.14538000000000001</c:v>
                </c:pt>
                <c:pt idx="2891">
                  <c:v>5.5805E-2</c:v>
                </c:pt>
                <c:pt idx="2892">
                  <c:v>2.1739000000000002</c:v>
                </c:pt>
                <c:pt idx="2893">
                  <c:v>8.2106999999999999E-2</c:v>
                </c:pt>
                <c:pt idx="2894">
                  <c:v>0.15359</c:v>
                </c:pt>
                <c:pt idx="2895">
                  <c:v>0.14973</c:v>
                </c:pt>
                <c:pt idx="2896">
                  <c:v>0.14716000000000001</c:v>
                </c:pt>
                <c:pt idx="2897">
                  <c:v>8.3914000000000002E-2</c:v>
                </c:pt>
                <c:pt idx="2898">
                  <c:v>0.13328000000000001</c:v>
                </c:pt>
                <c:pt idx="2899">
                  <c:v>6.7714999999999997E-2</c:v>
                </c:pt>
                <c:pt idx="2900">
                  <c:v>0.13633999999999999</c:v>
                </c:pt>
                <c:pt idx="2901">
                  <c:v>6.6533999999999996E-2</c:v>
                </c:pt>
                <c:pt idx="2902">
                  <c:v>0.11647</c:v>
                </c:pt>
                <c:pt idx="2903">
                  <c:v>0.12434000000000001</c:v>
                </c:pt>
                <c:pt idx="2904">
                  <c:v>0.11849</c:v>
                </c:pt>
                <c:pt idx="2905">
                  <c:v>5.6863999999999998E-2</c:v>
                </c:pt>
                <c:pt idx="2906">
                  <c:v>0.15806999999999999</c:v>
                </c:pt>
                <c:pt idx="2907">
                  <c:v>42.134</c:v>
                </c:pt>
                <c:pt idx="2908">
                  <c:v>0.18686</c:v>
                </c:pt>
                <c:pt idx="2909">
                  <c:v>0.17805000000000001</c:v>
                </c:pt>
                <c:pt idx="2910">
                  <c:v>0.13375000000000001</c:v>
                </c:pt>
                <c:pt idx="2911">
                  <c:v>0.12167</c:v>
                </c:pt>
                <c:pt idx="2912">
                  <c:v>0.10452</c:v>
                </c:pt>
                <c:pt idx="2913">
                  <c:v>0.10809000000000001</c:v>
                </c:pt>
                <c:pt idx="2914">
                  <c:v>0.10639999999999999</c:v>
                </c:pt>
                <c:pt idx="2915">
                  <c:v>4.4214999999999997E-2</c:v>
                </c:pt>
                <c:pt idx="2916">
                  <c:v>9.6849000000000005E-2</c:v>
                </c:pt>
                <c:pt idx="2917">
                  <c:v>0.61004999999999998</c:v>
                </c:pt>
                <c:pt idx="2918">
                  <c:v>0.25534000000000001</c:v>
                </c:pt>
                <c:pt idx="2919">
                  <c:v>0.95323999999999998</c:v>
                </c:pt>
                <c:pt idx="2920">
                  <c:v>0.11686000000000001</c:v>
                </c:pt>
                <c:pt idx="2921">
                  <c:v>0.20313000000000001</c:v>
                </c:pt>
                <c:pt idx="2922">
                  <c:v>0.18983</c:v>
                </c:pt>
                <c:pt idx="2923">
                  <c:v>1.8913</c:v>
                </c:pt>
                <c:pt idx="2924">
                  <c:v>0.21146999999999999</c:v>
                </c:pt>
                <c:pt idx="2925">
                  <c:v>1.3523000000000001</c:v>
                </c:pt>
                <c:pt idx="2926">
                  <c:v>1.5432999999999999</c:v>
                </c:pt>
                <c:pt idx="2927">
                  <c:v>0.21687999999999999</c:v>
                </c:pt>
                <c:pt idx="2928">
                  <c:v>0.10594000000000001</c:v>
                </c:pt>
                <c:pt idx="2929">
                  <c:v>5.6883999999999997E-2</c:v>
                </c:pt>
                <c:pt idx="2930">
                  <c:v>0.18969</c:v>
                </c:pt>
                <c:pt idx="2931">
                  <c:v>0.11218</c:v>
                </c:pt>
                <c:pt idx="2932">
                  <c:v>0.32406000000000001</c:v>
                </c:pt>
                <c:pt idx="2933">
                  <c:v>0.10212</c:v>
                </c:pt>
                <c:pt idx="2934">
                  <c:v>0.13935</c:v>
                </c:pt>
                <c:pt idx="2935">
                  <c:v>5.5341000000000001E-2</c:v>
                </c:pt>
                <c:pt idx="2936">
                  <c:v>0.21468999999999999</c:v>
                </c:pt>
                <c:pt idx="2937">
                  <c:v>7.4040999999999996E-2</c:v>
                </c:pt>
                <c:pt idx="2938">
                  <c:v>0.20996999999999999</c:v>
                </c:pt>
                <c:pt idx="2939">
                  <c:v>0.22134999999999999</c:v>
                </c:pt>
                <c:pt idx="2940">
                  <c:v>0.12138</c:v>
                </c:pt>
                <c:pt idx="2941">
                  <c:v>0.13913</c:v>
                </c:pt>
                <c:pt idx="2942">
                  <c:v>0.16102</c:v>
                </c:pt>
                <c:pt idx="2943">
                  <c:v>9.9838999999999997E-2</c:v>
                </c:pt>
                <c:pt idx="2944">
                  <c:v>0.10219</c:v>
                </c:pt>
                <c:pt idx="2945">
                  <c:v>0.18601000000000001</c:v>
                </c:pt>
                <c:pt idx="2946">
                  <c:v>0.26201000000000002</c:v>
                </c:pt>
                <c:pt idx="2947">
                  <c:v>0.41833999999999999</c:v>
                </c:pt>
                <c:pt idx="2948">
                  <c:v>0.2215</c:v>
                </c:pt>
                <c:pt idx="2949">
                  <c:v>0.14180999999999999</c:v>
                </c:pt>
                <c:pt idx="2950">
                  <c:v>0.14674000000000001</c:v>
                </c:pt>
                <c:pt idx="2951">
                  <c:v>0.10867</c:v>
                </c:pt>
                <c:pt idx="2952">
                  <c:v>0.12925</c:v>
                </c:pt>
                <c:pt idx="2953">
                  <c:v>0.10828</c:v>
                </c:pt>
                <c:pt idx="2954">
                  <c:v>4.9771999999999997E-2</c:v>
                </c:pt>
                <c:pt idx="2955">
                  <c:v>0.12989000000000001</c:v>
                </c:pt>
                <c:pt idx="2956">
                  <c:v>0.10896</c:v>
                </c:pt>
                <c:pt idx="2957">
                  <c:v>0.11473999999999999</c:v>
                </c:pt>
                <c:pt idx="2958">
                  <c:v>9.5158000000000006E-2</c:v>
                </c:pt>
                <c:pt idx="2959">
                  <c:v>16.131</c:v>
                </c:pt>
                <c:pt idx="2960">
                  <c:v>0.17155999999999999</c:v>
                </c:pt>
                <c:pt idx="2961">
                  <c:v>0.1409</c:v>
                </c:pt>
                <c:pt idx="2962">
                  <c:v>0.15054000000000001</c:v>
                </c:pt>
                <c:pt idx="2963">
                  <c:v>0.11556</c:v>
                </c:pt>
                <c:pt idx="2964">
                  <c:v>6.5533999999999995E-2</c:v>
                </c:pt>
                <c:pt idx="2965">
                  <c:v>6.3908000000000006E-2</c:v>
                </c:pt>
                <c:pt idx="2966">
                  <c:v>0.13142000000000001</c:v>
                </c:pt>
                <c:pt idx="2967">
                  <c:v>9.4508999999999996E-2</c:v>
                </c:pt>
                <c:pt idx="2968">
                  <c:v>7.4091000000000004E-2</c:v>
                </c:pt>
                <c:pt idx="2969">
                  <c:v>1.2114</c:v>
                </c:pt>
                <c:pt idx="2970">
                  <c:v>12.233000000000001</c:v>
                </c:pt>
                <c:pt idx="2971">
                  <c:v>0.87717000000000001</c:v>
                </c:pt>
                <c:pt idx="2972">
                  <c:v>17.427</c:v>
                </c:pt>
                <c:pt idx="2973">
                  <c:v>0.25507000000000002</c:v>
                </c:pt>
                <c:pt idx="2974">
                  <c:v>0.23483999999999999</c:v>
                </c:pt>
                <c:pt idx="2975">
                  <c:v>7.0692000000000004</c:v>
                </c:pt>
                <c:pt idx="2976">
                  <c:v>0.113</c:v>
                </c:pt>
                <c:pt idx="2977">
                  <c:v>3.0240999999999998</c:v>
                </c:pt>
                <c:pt idx="2978">
                  <c:v>5.2134E-2</c:v>
                </c:pt>
                <c:pt idx="2979">
                  <c:v>0.20871999999999999</c:v>
                </c:pt>
                <c:pt idx="2980">
                  <c:v>0.12617999999999999</c:v>
                </c:pt>
                <c:pt idx="2981">
                  <c:v>0.11237999999999999</c:v>
                </c:pt>
                <c:pt idx="2982">
                  <c:v>0.11851</c:v>
                </c:pt>
                <c:pt idx="2983">
                  <c:v>0.12354</c:v>
                </c:pt>
                <c:pt idx="2984">
                  <c:v>0.16067000000000001</c:v>
                </c:pt>
                <c:pt idx="2985">
                  <c:v>0.21392</c:v>
                </c:pt>
                <c:pt idx="2986">
                  <c:v>7.4081999999999995E-2</c:v>
                </c:pt>
                <c:pt idx="2987">
                  <c:v>9.9349999999999994E-2</c:v>
                </c:pt>
                <c:pt idx="2988">
                  <c:v>0.46872000000000003</c:v>
                </c:pt>
                <c:pt idx="2989">
                  <c:v>0.10395</c:v>
                </c:pt>
                <c:pt idx="2990">
                  <c:v>0.21589</c:v>
                </c:pt>
                <c:pt idx="2991">
                  <c:v>0.2621</c:v>
                </c:pt>
                <c:pt idx="2992">
                  <c:v>5.4769999999999999E-2</c:v>
                </c:pt>
                <c:pt idx="2993">
                  <c:v>0.12895000000000001</c:v>
                </c:pt>
                <c:pt idx="2994">
                  <c:v>0.12300999999999999</c:v>
                </c:pt>
                <c:pt idx="2995">
                  <c:v>0.13600999999999999</c:v>
                </c:pt>
                <c:pt idx="2996">
                  <c:v>6.3652E-2</c:v>
                </c:pt>
                <c:pt idx="2997">
                  <c:v>2.2572000000000001</c:v>
                </c:pt>
                <c:pt idx="2998">
                  <c:v>6.0687999999999999E-2</c:v>
                </c:pt>
                <c:pt idx="2999">
                  <c:v>0.28922999999999999</c:v>
                </c:pt>
                <c:pt idx="3000">
                  <c:v>0.25330999999999998</c:v>
                </c:pt>
                <c:pt idx="3001">
                  <c:v>8.2600999999999994E-2</c:v>
                </c:pt>
                <c:pt idx="3002">
                  <c:v>0.17721000000000001</c:v>
                </c:pt>
                <c:pt idx="3003">
                  <c:v>0.21140999999999999</c:v>
                </c:pt>
                <c:pt idx="3004">
                  <c:v>0.11944</c:v>
                </c:pt>
                <c:pt idx="3005">
                  <c:v>0.13231999999999999</c:v>
                </c:pt>
                <c:pt idx="3006">
                  <c:v>0.14043</c:v>
                </c:pt>
                <c:pt idx="3007">
                  <c:v>0.10345</c:v>
                </c:pt>
                <c:pt idx="3008">
                  <c:v>0.15629000000000001</c:v>
                </c:pt>
                <c:pt idx="3009">
                  <c:v>0.12354999999999999</c:v>
                </c:pt>
                <c:pt idx="3010">
                  <c:v>0.11143</c:v>
                </c:pt>
                <c:pt idx="3011">
                  <c:v>0.21676999999999999</c:v>
                </c:pt>
                <c:pt idx="3012">
                  <c:v>7.4542999999999999</c:v>
                </c:pt>
                <c:pt idx="3013">
                  <c:v>0.22488</c:v>
                </c:pt>
                <c:pt idx="3014">
                  <c:v>8.9925000000000005E-2</c:v>
                </c:pt>
                <c:pt idx="3015">
                  <c:v>9.6377000000000004E-2</c:v>
                </c:pt>
                <c:pt idx="3016">
                  <c:v>7.5398000000000007E-2</c:v>
                </c:pt>
                <c:pt idx="3017">
                  <c:v>8.8722999999999996E-2</c:v>
                </c:pt>
                <c:pt idx="3018">
                  <c:v>0.13865</c:v>
                </c:pt>
                <c:pt idx="3019">
                  <c:v>0.11722</c:v>
                </c:pt>
                <c:pt idx="3020">
                  <c:v>0.11201</c:v>
                </c:pt>
                <c:pt idx="3021">
                  <c:v>2.5842000000000001</c:v>
                </c:pt>
                <c:pt idx="3022">
                  <c:v>11.154</c:v>
                </c:pt>
                <c:pt idx="3023">
                  <c:v>0.93191000000000002</c:v>
                </c:pt>
                <c:pt idx="3024">
                  <c:v>16.196999999999999</c:v>
                </c:pt>
                <c:pt idx="3025">
                  <c:v>0.12605</c:v>
                </c:pt>
                <c:pt idx="3026">
                  <c:v>0.19842000000000001</c:v>
                </c:pt>
                <c:pt idx="3027">
                  <c:v>5.4641999999999999</c:v>
                </c:pt>
                <c:pt idx="3028">
                  <c:v>0.35271999999999998</c:v>
                </c:pt>
                <c:pt idx="3029">
                  <c:v>0.16703000000000001</c:v>
                </c:pt>
                <c:pt idx="3030">
                  <c:v>8.523E-2</c:v>
                </c:pt>
                <c:pt idx="3031">
                  <c:v>3.2492999999999999</c:v>
                </c:pt>
                <c:pt idx="3032">
                  <c:v>0.16866999999999999</c:v>
                </c:pt>
                <c:pt idx="3033">
                  <c:v>0.1013</c:v>
                </c:pt>
                <c:pt idx="3034">
                  <c:v>0.10642</c:v>
                </c:pt>
                <c:pt idx="3035">
                  <c:v>8.3668999999999993E-2</c:v>
                </c:pt>
                <c:pt idx="3036">
                  <c:v>0.28189999999999998</c:v>
                </c:pt>
                <c:pt idx="3037">
                  <c:v>7.5051000000000007E-2</c:v>
                </c:pt>
                <c:pt idx="3038">
                  <c:v>9.9087999999999996E-2</c:v>
                </c:pt>
                <c:pt idx="3039">
                  <c:v>8.7028999999999995E-2</c:v>
                </c:pt>
                <c:pt idx="3040">
                  <c:v>0.157</c:v>
                </c:pt>
                <c:pt idx="3041">
                  <c:v>0.27315</c:v>
                </c:pt>
                <c:pt idx="3042">
                  <c:v>8.8433999999999999E-2</c:v>
                </c:pt>
                <c:pt idx="3043">
                  <c:v>0.18493000000000001</c:v>
                </c:pt>
                <c:pt idx="3044">
                  <c:v>0.11635</c:v>
                </c:pt>
                <c:pt idx="3045">
                  <c:v>0.12075</c:v>
                </c:pt>
                <c:pt idx="3046">
                  <c:v>0.14082</c:v>
                </c:pt>
                <c:pt idx="3047">
                  <c:v>0.14898</c:v>
                </c:pt>
                <c:pt idx="3048">
                  <c:v>8.0975000000000005E-2</c:v>
                </c:pt>
                <c:pt idx="3049">
                  <c:v>2.2477999999999998</c:v>
                </c:pt>
                <c:pt idx="3050">
                  <c:v>0.16588</c:v>
                </c:pt>
                <c:pt idx="3051">
                  <c:v>0.13195999999999999</c:v>
                </c:pt>
                <c:pt idx="3052">
                  <c:v>0.40444999999999998</c:v>
                </c:pt>
                <c:pt idx="3053">
                  <c:v>0.14265</c:v>
                </c:pt>
                <c:pt idx="3054">
                  <c:v>0.21819</c:v>
                </c:pt>
                <c:pt idx="3055">
                  <c:v>0.21939</c:v>
                </c:pt>
                <c:pt idx="3056">
                  <c:v>9.3202999999999994E-2</c:v>
                </c:pt>
                <c:pt idx="3057">
                  <c:v>0.11487</c:v>
                </c:pt>
                <c:pt idx="3058">
                  <c:v>0.11597</c:v>
                </c:pt>
                <c:pt idx="3059">
                  <c:v>5.3589999999999999E-2</c:v>
                </c:pt>
                <c:pt idx="3060">
                  <c:v>9.4459000000000001E-2</c:v>
                </c:pt>
                <c:pt idx="3061">
                  <c:v>8.3524000000000001E-2</c:v>
                </c:pt>
                <c:pt idx="3062">
                  <c:v>9.9306000000000005E-2</c:v>
                </c:pt>
                <c:pt idx="3063">
                  <c:v>0.17491999999999999</c:v>
                </c:pt>
                <c:pt idx="3064">
                  <c:v>45.795000000000002</c:v>
                </c:pt>
                <c:pt idx="3065">
                  <c:v>0.25635000000000002</c:v>
                </c:pt>
                <c:pt idx="3066">
                  <c:v>0.17387</c:v>
                </c:pt>
                <c:pt idx="3067">
                  <c:v>0.10845</c:v>
                </c:pt>
                <c:pt idx="3068">
                  <c:v>0.12869</c:v>
                </c:pt>
                <c:pt idx="3069">
                  <c:v>0.10866000000000001</c:v>
                </c:pt>
                <c:pt idx="3070">
                  <c:v>0.13936999999999999</c:v>
                </c:pt>
                <c:pt idx="3071">
                  <c:v>0.22589000000000001</c:v>
                </c:pt>
                <c:pt idx="3072">
                  <c:v>0.11636000000000001</c:v>
                </c:pt>
                <c:pt idx="3073">
                  <c:v>0.12895999999999999</c:v>
                </c:pt>
                <c:pt idx="3074">
                  <c:v>0.77173999999999998</c:v>
                </c:pt>
                <c:pt idx="3075">
                  <c:v>0.72126999999999997</c:v>
                </c:pt>
                <c:pt idx="3076">
                  <c:v>0.25651000000000002</c:v>
                </c:pt>
                <c:pt idx="3077">
                  <c:v>0.12359000000000001</c:v>
                </c:pt>
                <c:pt idx="3078">
                  <c:v>0.24479999999999999</c:v>
                </c:pt>
                <c:pt idx="3079">
                  <c:v>0.15074000000000001</c:v>
                </c:pt>
                <c:pt idx="3080">
                  <c:v>2.5644999999999998</c:v>
                </c:pt>
                <c:pt idx="3081">
                  <c:v>0.10428</c:v>
                </c:pt>
                <c:pt idx="3082">
                  <c:v>2.3174999999999999</c:v>
                </c:pt>
                <c:pt idx="3083">
                  <c:v>1.6032</c:v>
                </c:pt>
                <c:pt idx="3084">
                  <c:v>0.13658000000000001</c:v>
                </c:pt>
                <c:pt idx="3085">
                  <c:v>0.22878999999999999</c:v>
                </c:pt>
                <c:pt idx="3086">
                  <c:v>8.2719000000000001E-2</c:v>
                </c:pt>
                <c:pt idx="3087">
                  <c:v>0.23968999999999999</c:v>
                </c:pt>
                <c:pt idx="3088">
                  <c:v>9.9990999999999997E-2</c:v>
                </c:pt>
                <c:pt idx="3089">
                  <c:v>0.15443999999999999</c:v>
                </c:pt>
                <c:pt idx="3090">
                  <c:v>0.1673</c:v>
                </c:pt>
                <c:pt idx="3091">
                  <c:v>0.11941</c:v>
                </c:pt>
                <c:pt idx="3092">
                  <c:v>7.0497000000000004E-2</c:v>
                </c:pt>
                <c:pt idx="3093">
                  <c:v>0.30808000000000002</c:v>
                </c:pt>
                <c:pt idx="3094">
                  <c:v>9.6773999999999999E-2</c:v>
                </c:pt>
                <c:pt idx="3095">
                  <c:v>0.3493</c:v>
                </c:pt>
                <c:pt idx="3096">
                  <c:v>0.25073000000000001</c:v>
                </c:pt>
                <c:pt idx="3097">
                  <c:v>9.3146999999999994E-2</c:v>
                </c:pt>
                <c:pt idx="3098">
                  <c:v>0.10907</c:v>
                </c:pt>
                <c:pt idx="3099">
                  <c:v>0.11899</c:v>
                </c:pt>
                <c:pt idx="3100">
                  <c:v>9.0362999999999999E-2</c:v>
                </c:pt>
                <c:pt idx="3101">
                  <c:v>0.1071</c:v>
                </c:pt>
                <c:pt idx="3102">
                  <c:v>0.18890999999999999</c:v>
                </c:pt>
                <c:pt idx="3103">
                  <c:v>0.41443000000000002</c:v>
                </c:pt>
                <c:pt idx="3104">
                  <c:v>0.46714</c:v>
                </c:pt>
                <c:pt idx="3105">
                  <c:v>0.29748000000000002</c:v>
                </c:pt>
                <c:pt idx="3106">
                  <c:v>7.5162999999999994E-2</c:v>
                </c:pt>
                <c:pt idx="3107">
                  <c:v>0.15562000000000001</c:v>
                </c:pt>
                <c:pt idx="3108">
                  <c:v>0.13664000000000001</c:v>
                </c:pt>
                <c:pt idx="3109">
                  <c:v>0.16600000000000001</c:v>
                </c:pt>
                <c:pt idx="3110">
                  <c:v>8.2767999999999994E-2</c:v>
                </c:pt>
                <c:pt idx="3111">
                  <c:v>8.1448000000000007E-2</c:v>
                </c:pt>
                <c:pt idx="3112">
                  <c:v>6.3661999999999996E-2</c:v>
                </c:pt>
                <c:pt idx="3113">
                  <c:v>0.14663000000000001</c:v>
                </c:pt>
                <c:pt idx="3114">
                  <c:v>9.3427999999999997E-2</c:v>
                </c:pt>
                <c:pt idx="3115">
                  <c:v>0.14432</c:v>
                </c:pt>
                <c:pt idx="3116">
                  <c:v>8.1582000000000008</c:v>
                </c:pt>
                <c:pt idx="3117">
                  <c:v>0.25031999999999999</c:v>
                </c:pt>
                <c:pt idx="3118">
                  <c:v>0.16195000000000001</c:v>
                </c:pt>
                <c:pt idx="3119">
                  <c:v>0.11237999999999999</c:v>
                </c:pt>
                <c:pt idx="3120">
                  <c:v>0.10879999999999999</c:v>
                </c:pt>
                <c:pt idx="3121">
                  <c:v>0.10526000000000001</c:v>
                </c:pt>
                <c:pt idx="3122">
                  <c:v>8.8691999999999993E-2</c:v>
                </c:pt>
                <c:pt idx="3123">
                  <c:v>8.5531999999999997E-2</c:v>
                </c:pt>
                <c:pt idx="3124">
                  <c:v>6.8136000000000002E-2</c:v>
                </c:pt>
                <c:pt idx="3125">
                  <c:v>0.11121</c:v>
                </c:pt>
                <c:pt idx="3126">
                  <c:v>2.8858000000000001</c:v>
                </c:pt>
                <c:pt idx="3127">
                  <c:v>15.502000000000001</c:v>
                </c:pt>
                <c:pt idx="3128">
                  <c:v>0.79496</c:v>
                </c:pt>
                <c:pt idx="3129">
                  <c:v>17.254000000000001</c:v>
                </c:pt>
                <c:pt idx="3130">
                  <c:v>0.21657000000000001</c:v>
                </c:pt>
                <c:pt idx="3131">
                  <c:v>0.21904999999999999</c:v>
                </c:pt>
                <c:pt idx="3132">
                  <c:v>7.8270999999999997</c:v>
                </c:pt>
                <c:pt idx="3133">
                  <c:v>0.1361</c:v>
                </c:pt>
                <c:pt idx="3134">
                  <c:v>2.9647999999999999</c:v>
                </c:pt>
                <c:pt idx="3135">
                  <c:v>0.1197</c:v>
                </c:pt>
                <c:pt idx="3136">
                  <c:v>5.6316999999999999E-2</c:v>
                </c:pt>
                <c:pt idx="3137">
                  <c:v>0.16538</c:v>
                </c:pt>
                <c:pt idx="3138">
                  <c:v>9.3775999999999998E-2</c:v>
                </c:pt>
                <c:pt idx="3139">
                  <c:v>8.3873000000000003E-2</c:v>
                </c:pt>
                <c:pt idx="3140">
                  <c:v>0.11391</c:v>
                </c:pt>
                <c:pt idx="3141">
                  <c:v>0.17776</c:v>
                </c:pt>
                <c:pt idx="3142">
                  <c:v>8.5314000000000001E-2</c:v>
                </c:pt>
                <c:pt idx="3143">
                  <c:v>5.4019999999999999E-2</c:v>
                </c:pt>
                <c:pt idx="3144">
                  <c:v>0.13511000000000001</c:v>
                </c:pt>
                <c:pt idx="3145">
                  <c:v>0.15497</c:v>
                </c:pt>
                <c:pt idx="3146">
                  <c:v>0.14526</c:v>
                </c:pt>
                <c:pt idx="3147">
                  <c:v>8.8104000000000002E-2</c:v>
                </c:pt>
                <c:pt idx="3148">
                  <c:v>0.29984</c:v>
                </c:pt>
                <c:pt idx="3149">
                  <c:v>0.11365</c:v>
                </c:pt>
                <c:pt idx="3150">
                  <c:v>0.11062</c:v>
                </c:pt>
                <c:pt idx="3151">
                  <c:v>0.1191</c:v>
                </c:pt>
                <c:pt idx="3152">
                  <c:v>0.14868999999999999</c:v>
                </c:pt>
                <c:pt idx="3153">
                  <c:v>6.9871000000000003E-2</c:v>
                </c:pt>
                <c:pt idx="3154">
                  <c:v>2.4664999999999999</c:v>
                </c:pt>
                <c:pt idx="3155">
                  <c:v>0.14030000000000001</c:v>
                </c:pt>
                <c:pt idx="3156">
                  <c:v>0.23813000000000001</c:v>
                </c:pt>
                <c:pt idx="3157">
                  <c:v>0.29042000000000001</c:v>
                </c:pt>
                <c:pt idx="3158">
                  <c:v>0.10106999999999999</c:v>
                </c:pt>
                <c:pt idx="3159">
                  <c:v>0.12374</c:v>
                </c:pt>
                <c:pt idx="3160">
                  <c:v>0.14935000000000001</c:v>
                </c:pt>
                <c:pt idx="3161">
                  <c:v>9.9646999999999999E-2</c:v>
                </c:pt>
                <c:pt idx="3162">
                  <c:v>0.13616</c:v>
                </c:pt>
                <c:pt idx="3163">
                  <c:v>0.12637999999999999</c:v>
                </c:pt>
                <c:pt idx="3164">
                  <c:v>0.10903</c:v>
                </c:pt>
                <c:pt idx="3165">
                  <c:v>9.1227000000000003E-2</c:v>
                </c:pt>
                <c:pt idx="3166">
                  <c:v>0.14648</c:v>
                </c:pt>
                <c:pt idx="3167">
                  <c:v>5.5485E-2</c:v>
                </c:pt>
                <c:pt idx="3168">
                  <c:v>0.16783000000000001</c:v>
                </c:pt>
                <c:pt idx="3169">
                  <c:v>19.815999999999999</c:v>
                </c:pt>
                <c:pt idx="3170">
                  <c:v>0.26296000000000003</c:v>
                </c:pt>
                <c:pt idx="3171">
                  <c:v>0.17354</c:v>
                </c:pt>
                <c:pt idx="3172">
                  <c:v>8.8469999999999993E-2</c:v>
                </c:pt>
                <c:pt idx="3173">
                  <c:v>0.14385999999999999</c:v>
                </c:pt>
                <c:pt idx="3174">
                  <c:v>0.13539000000000001</c:v>
                </c:pt>
                <c:pt idx="3175">
                  <c:v>0.11992999999999999</c:v>
                </c:pt>
                <c:pt idx="3176">
                  <c:v>0.10049</c:v>
                </c:pt>
                <c:pt idx="3177">
                  <c:v>7.1790000000000007E-2</c:v>
                </c:pt>
                <c:pt idx="3178">
                  <c:v>3.9529000000000001</c:v>
                </c:pt>
                <c:pt idx="3179">
                  <c:v>0.92652999999999996</c:v>
                </c:pt>
                <c:pt idx="3180">
                  <c:v>0.15984000000000001</c:v>
                </c:pt>
                <c:pt idx="3181">
                  <c:v>4.0025000000000004</c:v>
                </c:pt>
                <c:pt idx="3182">
                  <c:v>0.15204000000000001</c:v>
                </c:pt>
                <c:pt idx="3183">
                  <c:v>0.17416999999999999</c:v>
                </c:pt>
                <c:pt idx="3184">
                  <c:v>2.3532999999999999</c:v>
                </c:pt>
                <c:pt idx="3185">
                  <c:v>0.10342</c:v>
                </c:pt>
                <c:pt idx="3186">
                  <c:v>0.12332</c:v>
                </c:pt>
                <c:pt idx="3187">
                  <c:v>8.1964999999999996E-2</c:v>
                </c:pt>
                <c:pt idx="3188">
                  <c:v>4.6780999999999997</c:v>
                </c:pt>
                <c:pt idx="3189">
                  <c:v>0.13577</c:v>
                </c:pt>
                <c:pt idx="3190">
                  <c:v>0.18232000000000001</c:v>
                </c:pt>
                <c:pt idx="3191">
                  <c:v>0.12063</c:v>
                </c:pt>
                <c:pt idx="3192">
                  <c:v>8.9415999999999995E-2</c:v>
                </c:pt>
                <c:pt idx="3193">
                  <c:v>0.14732000000000001</c:v>
                </c:pt>
                <c:pt idx="3194">
                  <c:v>0.11625000000000001</c:v>
                </c:pt>
                <c:pt idx="3195">
                  <c:v>0.15507000000000001</c:v>
                </c:pt>
                <c:pt idx="3196">
                  <c:v>6.1683000000000002E-2</c:v>
                </c:pt>
                <c:pt idx="3197">
                  <c:v>8.3765999999999993E-2</c:v>
                </c:pt>
                <c:pt idx="3198">
                  <c:v>0.14430000000000001</c:v>
                </c:pt>
                <c:pt idx="3199">
                  <c:v>8.1824999999999995E-2</c:v>
                </c:pt>
                <c:pt idx="3200">
                  <c:v>0.21409</c:v>
                </c:pt>
                <c:pt idx="3201">
                  <c:v>7.2192000000000006E-2</c:v>
                </c:pt>
                <c:pt idx="3202">
                  <c:v>9.5796000000000006E-2</c:v>
                </c:pt>
                <c:pt idx="3203">
                  <c:v>0.15137999999999999</c:v>
                </c:pt>
                <c:pt idx="3204">
                  <c:v>0.15314</c:v>
                </c:pt>
                <c:pt idx="3205">
                  <c:v>7.8229999999999994E-2</c:v>
                </c:pt>
                <c:pt idx="3206">
                  <c:v>0.16084000000000001</c:v>
                </c:pt>
                <c:pt idx="3207">
                  <c:v>0.15559999999999999</c:v>
                </c:pt>
                <c:pt idx="3208">
                  <c:v>0.35269</c:v>
                </c:pt>
                <c:pt idx="3209">
                  <c:v>0.21753</c:v>
                </c:pt>
                <c:pt idx="3210">
                  <c:v>0.10773000000000001</c:v>
                </c:pt>
                <c:pt idx="3211">
                  <c:v>9.9925E-2</c:v>
                </c:pt>
                <c:pt idx="3212">
                  <c:v>0.16128000000000001</c:v>
                </c:pt>
                <c:pt idx="3213">
                  <c:v>0.11219999999999999</c:v>
                </c:pt>
                <c:pt idx="3214">
                  <c:v>0.18855</c:v>
                </c:pt>
                <c:pt idx="3215">
                  <c:v>0.12007</c:v>
                </c:pt>
                <c:pt idx="3216">
                  <c:v>4.6781000000000003E-2</c:v>
                </c:pt>
                <c:pt idx="3217">
                  <c:v>9.5651E-2</c:v>
                </c:pt>
                <c:pt idx="3218">
                  <c:v>0.10863</c:v>
                </c:pt>
                <c:pt idx="3219">
                  <c:v>0.10032000000000001</c:v>
                </c:pt>
                <c:pt idx="3220">
                  <c:v>0.10469000000000001</c:v>
                </c:pt>
                <c:pt idx="3221">
                  <c:v>54.728999999999999</c:v>
                </c:pt>
                <c:pt idx="3222">
                  <c:v>0.44973000000000002</c:v>
                </c:pt>
                <c:pt idx="3223">
                  <c:v>0.13952999999999999</c:v>
                </c:pt>
                <c:pt idx="3224">
                  <c:v>9.7449999999999995E-2</c:v>
                </c:pt>
                <c:pt idx="3225">
                  <c:v>0.14610999999999999</c:v>
                </c:pt>
                <c:pt idx="3226">
                  <c:v>8.1183000000000005E-2</c:v>
                </c:pt>
                <c:pt idx="3227">
                  <c:v>0.12590999999999999</c:v>
                </c:pt>
                <c:pt idx="3228">
                  <c:v>8.9992000000000003E-2</c:v>
                </c:pt>
                <c:pt idx="3229">
                  <c:v>7.7803999999999998E-2</c:v>
                </c:pt>
                <c:pt idx="3230">
                  <c:v>0.16519</c:v>
                </c:pt>
                <c:pt idx="3231">
                  <c:v>1.0913999999999999</c:v>
                </c:pt>
                <c:pt idx="3232">
                  <c:v>1.0896999999999999</c:v>
                </c:pt>
                <c:pt idx="3233">
                  <c:v>0.46028000000000002</c:v>
                </c:pt>
                <c:pt idx="3234">
                  <c:v>0.10264</c:v>
                </c:pt>
                <c:pt idx="3235">
                  <c:v>0.23652999999999999</c:v>
                </c:pt>
                <c:pt idx="3236">
                  <c:v>0.40005000000000002</c:v>
                </c:pt>
                <c:pt idx="3237">
                  <c:v>3.0562</c:v>
                </c:pt>
                <c:pt idx="3238">
                  <c:v>0.13525999999999999</c:v>
                </c:pt>
                <c:pt idx="3239">
                  <c:v>4.3253000000000004</c:v>
                </c:pt>
                <c:pt idx="3240">
                  <c:v>1.9722999999999999</c:v>
                </c:pt>
                <c:pt idx="3241">
                  <c:v>0.20404</c:v>
                </c:pt>
                <c:pt idx="3242">
                  <c:v>0.17297999999999999</c:v>
                </c:pt>
                <c:pt idx="3243">
                  <c:v>0.11157</c:v>
                </c:pt>
                <c:pt idx="3244">
                  <c:v>0.41049999999999998</c:v>
                </c:pt>
                <c:pt idx="3245">
                  <c:v>0.10827000000000001</c:v>
                </c:pt>
                <c:pt idx="3246">
                  <c:v>0.15409999999999999</c:v>
                </c:pt>
                <c:pt idx="3247">
                  <c:v>9.1953999999999994E-2</c:v>
                </c:pt>
                <c:pt idx="3248">
                  <c:v>4.5302000000000002E-2</c:v>
                </c:pt>
                <c:pt idx="3249">
                  <c:v>9.3644000000000005E-2</c:v>
                </c:pt>
                <c:pt idx="3250">
                  <c:v>0.30714000000000002</c:v>
                </c:pt>
                <c:pt idx="3251">
                  <c:v>8.8422000000000001E-2</c:v>
                </c:pt>
                <c:pt idx="3252">
                  <c:v>5.4643999999999998E-2</c:v>
                </c:pt>
                <c:pt idx="3253">
                  <c:v>0.31339</c:v>
                </c:pt>
                <c:pt idx="3254">
                  <c:v>4.5754999999999997E-2</c:v>
                </c:pt>
                <c:pt idx="3255">
                  <c:v>0.18479999999999999</c:v>
                </c:pt>
                <c:pt idx="3256">
                  <c:v>8.7664000000000006E-2</c:v>
                </c:pt>
                <c:pt idx="3257">
                  <c:v>0.11772000000000001</c:v>
                </c:pt>
                <c:pt idx="3258">
                  <c:v>6.6945000000000005E-2</c:v>
                </c:pt>
                <c:pt idx="3259">
                  <c:v>0.10264</c:v>
                </c:pt>
                <c:pt idx="3260">
                  <c:v>0.22473000000000001</c:v>
                </c:pt>
                <c:pt idx="3261">
                  <c:v>0.17873</c:v>
                </c:pt>
                <c:pt idx="3262">
                  <c:v>0.13120999999999999</c:v>
                </c:pt>
                <c:pt idx="3263">
                  <c:v>9.8142999999999994E-2</c:v>
                </c:pt>
                <c:pt idx="3264">
                  <c:v>8.4689E-2</c:v>
                </c:pt>
                <c:pt idx="3265">
                  <c:v>0.13494999999999999</c:v>
                </c:pt>
                <c:pt idx="3266">
                  <c:v>0.14149</c:v>
                </c:pt>
                <c:pt idx="3267">
                  <c:v>9.2044000000000001E-2</c:v>
                </c:pt>
                <c:pt idx="3268">
                  <c:v>8.6133000000000001E-2</c:v>
                </c:pt>
                <c:pt idx="3269">
                  <c:v>0.11584</c:v>
                </c:pt>
                <c:pt idx="3270">
                  <c:v>0.14313000000000001</c:v>
                </c:pt>
                <c:pt idx="3271">
                  <c:v>9.8684999999999995E-2</c:v>
                </c:pt>
                <c:pt idx="3272">
                  <c:v>8.0531000000000005E-2</c:v>
                </c:pt>
                <c:pt idx="3273">
                  <c:v>0.86924999999999997</c:v>
                </c:pt>
                <c:pt idx="3274">
                  <c:v>0.19861000000000001</c:v>
                </c:pt>
                <c:pt idx="3275">
                  <c:v>0.21113000000000001</c:v>
                </c:pt>
                <c:pt idx="3276">
                  <c:v>8.6719000000000004E-2</c:v>
                </c:pt>
                <c:pt idx="3277">
                  <c:v>0.13147</c:v>
                </c:pt>
                <c:pt idx="3278">
                  <c:v>7.7770000000000006E-2</c:v>
                </c:pt>
                <c:pt idx="3279">
                  <c:v>9.1245999999999994E-2</c:v>
                </c:pt>
                <c:pt idx="3280">
                  <c:v>6.9566000000000003E-2</c:v>
                </c:pt>
                <c:pt idx="3281">
                  <c:v>0.11813</c:v>
                </c:pt>
                <c:pt idx="3282">
                  <c:v>0.11141</c:v>
                </c:pt>
                <c:pt idx="3283">
                  <c:v>3.6015000000000001</c:v>
                </c:pt>
                <c:pt idx="3284">
                  <c:v>13.821</c:v>
                </c:pt>
                <c:pt idx="3285">
                  <c:v>0.79386999999999996</c:v>
                </c:pt>
                <c:pt idx="3286">
                  <c:v>15.273999999999999</c:v>
                </c:pt>
                <c:pt idx="3287">
                  <c:v>0.11042</c:v>
                </c:pt>
                <c:pt idx="3288">
                  <c:v>0.30445</c:v>
                </c:pt>
                <c:pt idx="3289">
                  <c:v>5.9020999999999999</c:v>
                </c:pt>
                <c:pt idx="3290">
                  <c:v>9.0297000000000002E-2</c:v>
                </c:pt>
                <c:pt idx="3291">
                  <c:v>2.9782999999999999</c:v>
                </c:pt>
                <c:pt idx="3292">
                  <c:v>0.16203999999999999</c:v>
                </c:pt>
                <c:pt idx="3293">
                  <c:v>3.6316999999999999</c:v>
                </c:pt>
                <c:pt idx="3294">
                  <c:v>0.15647</c:v>
                </c:pt>
                <c:pt idx="3295">
                  <c:v>9.8434999999999995E-2</c:v>
                </c:pt>
                <c:pt idx="3296">
                  <c:v>9.8610000000000003E-2</c:v>
                </c:pt>
                <c:pt idx="3297">
                  <c:v>6.6545999999999994E-2</c:v>
                </c:pt>
                <c:pt idx="3298">
                  <c:v>0.27056999999999998</c:v>
                </c:pt>
                <c:pt idx="3299">
                  <c:v>8.3488000000000007E-2</c:v>
                </c:pt>
                <c:pt idx="3300">
                  <c:v>6.8840999999999999E-2</c:v>
                </c:pt>
                <c:pt idx="3301">
                  <c:v>8.8338E-2</c:v>
                </c:pt>
                <c:pt idx="3302">
                  <c:v>0.13891999999999999</c:v>
                </c:pt>
                <c:pt idx="3303">
                  <c:v>0.11047999999999999</c:v>
                </c:pt>
                <c:pt idx="3304">
                  <c:v>0.16264999999999999</c:v>
                </c:pt>
                <c:pt idx="3305">
                  <c:v>0.15390999999999999</c:v>
                </c:pt>
                <c:pt idx="3306">
                  <c:v>0.11015999999999999</c:v>
                </c:pt>
                <c:pt idx="3307">
                  <c:v>6.2094000000000003E-2</c:v>
                </c:pt>
                <c:pt idx="3308">
                  <c:v>0.16356000000000001</c:v>
                </c:pt>
                <c:pt idx="3309">
                  <c:v>0.12629000000000001</c:v>
                </c:pt>
                <c:pt idx="3310">
                  <c:v>0.12071999999999999</c:v>
                </c:pt>
                <c:pt idx="3311">
                  <c:v>2.4689999999999999</c:v>
                </c:pt>
                <c:pt idx="3312">
                  <c:v>0.12171999999999999</c:v>
                </c:pt>
                <c:pt idx="3313">
                  <c:v>7.9949999999999993E-2</c:v>
                </c:pt>
                <c:pt idx="3314">
                  <c:v>0.27650999999999998</c:v>
                </c:pt>
                <c:pt idx="3315">
                  <c:v>3.6658999999999997E-2</c:v>
                </c:pt>
                <c:pt idx="3316">
                  <c:v>0.14696000000000001</c:v>
                </c:pt>
                <c:pt idx="3317">
                  <c:v>0.11822000000000001</c:v>
                </c:pt>
                <c:pt idx="3318">
                  <c:v>0.11863</c:v>
                </c:pt>
                <c:pt idx="3319">
                  <c:v>0.13575000000000001</c:v>
                </c:pt>
                <c:pt idx="3320">
                  <c:v>0.13650000000000001</c:v>
                </c:pt>
                <c:pt idx="3321">
                  <c:v>7.3194999999999996E-2</c:v>
                </c:pt>
                <c:pt idx="3322">
                  <c:v>0.11734</c:v>
                </c:pt>
                <c:pt idx="3323">
                  <c:v>8.566E-2</c:v>
                </c:pt>
                <c:pt idx="3324">
                  <c:v>0.1283</c:v>
                </c:pt>
                <c:pt idx="3325">
                  <c:v>0.11864</c:v>
                </c:pt>
                <c:pt idx="3326">
                  <c:v>41.652000000000001</c:v>
                </c:pt>
                <c:pt idx="3327">
                  <c:v>0.20315</c:v>
                </c:pt>
                <c:pt idx="3328">
                  <c:v>0.21897</c:v>
                </c:pt>
                <c:pt idx="3329">
                  <c:v>8.9982000000000006E-2</c:v>
                </c:pt>
                <c:pt idx="3330">
                  <c:v>0.16841</c:v>
                </c:pt>
                <c:pt idx="3331">
                  <c:v>0.1087</c:v>
                </c:pt>
                <c:pt idx="3332">
                  <c:v>0.11138000000000001</c:v>
                </c:pt>
                <c:pt idx="3333">
                  <c:v>9.8995E-2</c:v>
                </c:pt>
                <c:pt idx="3334">
                  <c:v>0.13927999999999999</c:v>
                </c:pt>
                <c:pt idx="3335">
                  <c:v>1.7999000000000001</c:v>
                </c:pt>
                <c:pt idx="3336">
                  <c:v>0.91923999999999995</c:v>
                </c:pt>
                <c:pt idx="3337">
                  <c:v>0.21693999999999999</c:v>
                </c:pt>
                <c:pt idx="3338">
                  <c:v>0.92562</c:v>
                </c:pt>
                <c:pt idx="3339">
                  <c:v>0.11036</c:v>
                </c:pt>
                <c:pt idx="3340">
                  <c:v>0.20951</c:v>
                </c:pt>
                <c:pt idx="3341">
                  <c:v>0.28075</c:v>
                </c:pt>
                <c:pt idx="3342">
                  <c:v>0.15543999999999999</c:v>
                </c:pt>
                <c:pt idx="3343">
                  <c:v>7.4355000000000004E-2</c:v>
                </c:pt>
                <c:pt idx="3344">
                  <c:v>2.8475000000000001</c:v>
                </c:pt>
                <c:pt idx="3345">
                  <c:v>4.8941999999999997</c:v>
                </c:pt>
                <c:pt idx="3346">
                  <c:v>0.13277</c:v>
                </c:pt>
                <c:pt idx="3347">
                  <c:v>0.13338</c:v>
                </c:pt>
                <c:pt idx="3348">
                  <c:v>8.6576E-2</c:v>
                </c:pt>
                <c:pt idx="3349">
                  <c:v>0.18290000000000001</c:v>
                </c:pt>
                <c:pt idx="3350">
                  <c:v>0.12339</c:v>
                </c:pt>
                <c:pt idx="3351">
                  <c:v>0.16455</c:v>
                </c:pt>
                <c:pt idx="3352">
                  <c:v>8.3378999999999995E-2</c:v>
                </c:pt>
                <c:pt idx="3353">
                  <c:v>5.0354000000000003E-2</c:v>
                </c:pt>
                <c:pt idx="3354">
                  <c:v>5.6457E-2</c:v>
                </c:pt>
                <c:pt idx="3355">
                  <c:v>0.29625000000000001</c:v>
                </c:pt>
                <c:pt idx="3356">
                  <c:v>0.10481</c:v>
                </c:pt>
                <c:pt idx="3357">
                  <c:v>0.11054</c:v>
                </c:pt>
                <c:pt idx="3358">
                  <c:v>0.15389</c:v>
                </c:pt>
                <c:pt idx="3359">
                  <c:v>7.5142E-2</c:v>
                </c:pt>
                <c:pt idx="3360">
                  <c:v>0.12218999999999999</c:v>
                </c:pt>
                <c:pt idx="3361">
                  <c:v>0.15287000000000001</c:v>
                </c:pt>
                <c:pt idx="3362">
                  <c:v>0.11246</c:v>
                </c:pt>
                <c:pt idx="3363">
                  <c:v>0.12537000000000001</c:v>
                </c:pt>
                <c:pt idx="3364">
                  <c:v>0.29200999999999999</c:v>
                </c:pt>
                <c:pt idx="3365">
                  <c:v>0.57362000000000002</c:v>
                </c:pt>
                <c:pt idx="3366">
                  <c:v>0.11568000000000001</c:v>
                </c:pt>
                <c:pt idx="3367">
                  <c:v>0.13885</c:v>
                </c:pt>
                <c:pt idx="3368">
                  <c:v>9.1633999999999993E-2</c:v>
                </c:pt>
                <c:pt idx="3369">
                  <c:v>0.16214000000000001</c:v>
                </c:pt>
                <c:pt idx="3370">
                  <c:v>0.12272</c:v>
                </c:pt>
                <c:pt idx="3371">
                  <c:v>0.16983999999999999</c:v>
                </c:pt>
                <c:pt idx="3372">
                  <c:v>7.7151999999999998E-2</c:v>
                </c:pt>
                <c:pt idx="3373">
                  <c:v>9.2581999999999998E-2</c:v>
                </c:pt>
                <c:pt idx="3374">
                  <c:v>3.2042000000000001E-2</c:v>
                </c:pt>
                <c:pt idx="3375">
                  <c:v>0.14927000000000001</c:v>
                </c:pt>
                <c:pt idx="3376">
                  <c:v>9.0941999999999995E-2</c:v>
                </c:pt>
                <c:pt idx="3377">
                  <c:v>0.14001</c:v>
                </c:pt>
                <c:pt idx="3378">
                  <c:v>47.036999999999999</c:v>
                </c:pt>
                <c:pt idx="3379">
                  <c:v>0.14005000000000001</c:v>
                </c:pt>
                <c:pt idx="3380">
                  <c:v>0.13672000000000001</c:v>
                </c:pt>
                <c:pt idx="3381">
                  <c:v>0.10786999999999999</c:v>
                </c:pt>
                <c:pt idx="3382">
                  <c:v>0.10706</c:v>
                </c:pt>
                <c:pt idx="3383">
                  <c:v>0.12046999999999999</c:v>
                </c:pt>
                <c:pt idx="3384">
                  <c:v>8.7040000000000006E-2</c:v>
                </c:pt>
                <c:pt idx="3385">
                  <c:v>0.12467</c:v>
                </c:pt>
                <c:pt idx="3386">
                  <c:v>7.4582999999999997E-2</c:v>
                </c:pt>
                <c:pt idx="3387">
                  <c:v>0.14093</c:v>
                </c:pt>
                <c:pt idx="3388">
                  <c:v>0.99978</c:v>
                </c:pt>
                <c:pt idx="3389">
                  <c:v>5.8403999999999998</c:v>
                </c:pt>
                <c:pt idx="3390">
                  <c:v>0.33019999999999999</c:v>
                </c:pt>
                <c:pt idx="3391">
                  <c:v>3.1120000000000001</c:v>
                </c:pt>
                <c:pt idx="3392">
                  <c:v>0.10944</c:v>
                </c:pt>
                <c:pt idx="3393">
                  <c:v>0.47792000000000001</c:v>
                </c:pt>
                <c:pt idx="3394">
                  <c:v>2.919</c:v>
                </c:pt>
                <c:pt idx="3395">
                  <c:v>0.10408000000000001</c:v>
                </c:pt>
                <c:pt idx="3396">
                  <c:v>5.0368000000000004</c:v>
                </c:pt>
                <c:pt idx="3397">
                  <c:v>1.2370000000000001</c:v>
                </c:pt>
                <c:pt idx="3398">
                  <c:v>0.10749</c:v>
                </c:pt>
                <c:pt idx="3399">
                  <c:v>0.17513999999999999</c:v>
                </c:pt>
                <c:pt idx="3400">
                  <c:v>0.10811999999999999</c:v>
                </c:pt>
                <c:pt idx="3401">
                  <c:v>0.20161000000000001</c:v>
                </c:pt>
                <c:pt idx="3402">
                  <c:v>7.6594999999999996E-2</c:v>
                </c:pt>
                <c:pt idx="3403">
                  <c:v>0.36636000000000002</c:v>
                </c:pt>
                <c:pt idx="3404">
                  <c:v>0.17058999999999999</c:v>
                </c:pt>
                <c:pt idx="3405">
                  <c:v>5.6676999999999998E-2</c:v>
                </c:pt>
                <c:pt idx="3406">
                  <c:v>8.4019999999999997E-2</c:v>
                </c:pt>
                <c:pt idx="3407">
                  <c:v>0.38029000000000002</c:v>
                </c:pt>
                <c:pt idx="3408">
                  <c:v>6.9424E-2</c:v>
                </c:pt>
                <c:pt idx="3409">
                  <c:v>0.10901</c:v>
                </c:pt>
                <c:pt idx="3410">
                  <c:v>0.23605999999999999</c:v>
                </c:pt>
                <c:pt idx="3411">
                  <c:v>6.6836000000000007E-2</c:v>
                </c:pt>
                <c:pt idx="3412">
                  <c:v>0.12247</c:v>
                </c:pt>
                <c:pt idx="3413">
                  <c:v>0.15347</c:v>
                </c:pt>
                <c:pt idx="3414">
                  <c:v>0.19803000000000001</c:v>
                </c:pt>
                <c:pt idx="3415">
                  <c:v>8.5116999999999998E-2</c:v>
                </c:pt>
                <c:pt idx="3416">
                  <c:v>0.96482000000000001</c:v>
                </c:pt>
                <c:pt idx="3417">
                  <c:v>0.67757000000000001</c:v>
                </c:pt>
                <c:pt idx="3418">
                  <c:v>9.3670000000000003E-2</c:v>
                </c:pt>
                <c:pt idx="3419">
                  <c:v>0.27433000000000002</c:v>
                </c:pt>
                <c:pt idx="3420">
                  <c:v>9.6898999999999999E-2</c:v>
                </c:pt>
                <c:pt idx="3421">
                  <c:v>8.8348999999999997E-2</c:v>
                </c:pt>
                <c:pt idx="3422">
                  <c:v>0.14334</c:v>
                </c:pt>
                <c:pt idx="3423">
                  <c:v>0.10498</c:v>
                </c:pt>
                <c:pt idx="3424">
                  <c:v>0.12459000000000001</c:v>
                </c:pt>
                <c:pt idx="3425">
                  <c:v>7.8186000000000005E-2</c:v>
                </c:pt>
                <c:pt idx="3426">
                  <c:v>0.11282</c:v>
                </c:pt>
                <c:pt idx="3427">
                  <c:v>6.4669000000000004E-2</c:v>
                </c:pt>
                <c:pt idx="3428">
                  <c:v>0.11293</c:v>
                </c:pt>
                <c:pt idx="3429">
                  <c:v>0.23658999999999999</c:v>
                </c:pt>
                <c:pt idx="3430">
                  <c:v>0.20488000000000001</c:v>
                </c:pt>
                <c:pt idx="3431">
                  <c:v>0.44557000000000002</c:v>
                </c:pt>
                <c:pt idx="3432">
                  <c:v>0.19012000000000001</c:v>
                </c:pt>
                <c:pt idx="3433">
                  <c:v>7.5357999999999994E-2</c:v>
                </c:pt>
                <c:pt idx="3434">
                  <c:v>0.15426000000000001</c:v>
                </c:pt>
                <c:pt idx="3435">
                  <c:v>0.10974</c:v>
                </c:pt>
                <c:pt idx="3436">
                  <c:v>0.13061</c:v>
                </c:pt>
                <c:pt idx="3437">
                  <c:v>6.5859000000000001E-2</c:v>
                </c:pt>
                <c:pt idx="3438">
                  <c:v>8.6831000000000005E-2</c:v>
                </c:pt>
                <c:pt idx="3439">
                  <c:v>0.12154</c:v>
                </c:pt>
                <c:pt idx="3440">
                  <c:v>2.1347999999999998</c:v>
                </c:pt>
                <c:pt idx="3441">
                  <c:v>11.968999999999999</c:v>
                </c:pt>
                <c:pt idx="3442">
                  <c:v>0.67630000000000001</c:v>
                </c:pt>
                <c:pt idx="3443">
                  <c:v>13.689</c:v>
                </c:pt>
                <c:pt idx="3444">
                  <c:v>0.11266</c:v>
                </c:pt>
                <c:pt idx="3445">
                  <c:v>0.27559</c:v>
                </c:pt>
                <c:pt idx="3446">
                  <c:v>6.2104999999999997</c:v>
                </c:pt>
                <c:pt idx="3447">
                  <c:v>0.1149</c:v>
                </c:pt>
                <c:pt idx="3448">
                  <c:v>2.8567</c:v>
                </c:pt>
                <c:pt idx="3449">
                  <c:v>0.20871000000000001</c:v>
                </c:pt>
                <c:pt idx="3450">
                  <c:v>3.2048000000000001</c:v>
                </c:pt>
                <c:pt idx="3451">
                  <c:v>0.10645</c:v>
                </c:pt>
                <c:pt idx="3452">
                  <c:v>0.10076</c:v>
                </c:pt>
                <c:pt idx="3453">
                  <c:v>3.8650999999999998E-2</c:v>
                </c:pt>
                <c:pt idx="3454">
                  <c:v>0.12709999999999999</c:v>
                </c:pt>
                <c:pt idx="3455">
                  <c:v>7.9328999999999997E-2</c:v>
                </c:pt>
                <c:pt idx="3456">
                  <c:v>0.19378999999999999</c:v>
                </c:pt>
                <c:pt idx="3457">
                  <c:v>7.7923999999999993E-2</c:v>
                </c:pt>
                <c:pt idx="3458">
                  <c:v>8.0700999999999995E-2</c:v>
                </c:pt>
                <c:pt idx="3459">
                  <c:v>0.10764</c:v>
                </c:pt>
                <c:pt idx="3460">
                  <c:v>0.11958000000000001</c:v>
                </c:pt>
                <c:pt idx="3461">
                  <c:v>9.0866000000000002E-2</c:v>
                </c:pt>
                <c:pt idx="3462">
                  <c:v>0.114</c:v>
                </c:pt>
                <c:pt idx="3463">
                  <c:v>7.0569000000000007E-2</c:v>
                </c:pt>
                <c:pt idx="3464">
                  <c:v>8.1460000000000005E-2</c:v>
                </c:pt>
                <c:pt idx="3465">
                  <c:v>0.16852</c:v>
                </c:pt>
                <c:pt idx="3466">
                  <c:v>0.23721999999999999</c:v>
                </c:pt>
                <c:pt idx="3467">
                  <c:v>0.15529000000000001</c:v>
                </c:pt>
                <c:pt idx="3468">
                  <c:v>2.4714</c:v>
                </c:pt>
                <c:pt idx="3469">
                  <c:v>0.11849</c:v>
                </c:pt>
                <c:pt idx="3470">
                  <c:v>0.20473</c:v>
                </c:pt>
                <c:pt idx="3471">
                  <c:v>0.21453</c:v>
                </c:pt>
                <c:pt idx="3472">
                  <c:v>0.14323</c:v>
                </c:pt>
                <c:pt idx="3473">
                  <c:v>9.8071000000000005E-2</c:v>
                </c:pt>
                <c:pt idx="3474">
                  <c:v>0.14588000000000001</c:v>
                </c:pt>
                <c:pt idx="3475">
                  <c:v>6.7948999999999996E-2</c:v>
                </c:pt>
                <c:pt idx="3476">
                  <c:v>0.12820000000000001</c:v>
                </c:pt>
                <c:pt idx="3477">
                  <c:v>9.4236E-2</c:v>
                </c:pt>
                <c:pt idx="3478">
                  <c:v>8.9198E-2</c:v>
                </c:pt>
                <c:pt idx="3479">
                  <c:v>6.5544000000000005E-2</c:v>
                </c:pt>
                <c:pt idx="3480">
                  <c:v>0.12506</c:v>
                </c:pt>
                <c:pt idx="3481">
                  <c:v>0.16353000000000001</c:v>
                </c:pt>
                <c:pt idx="3482">
                  <c:v>0.11922000000000001</c:v>
                </c:pt>
                <c:pt idx="3483">
                  <c:v>52.771000000000001</c:v>
                </c:pt>
                <c:pt idx="3484">
                  <c:v>0.16264999999999999</c:v>
                </c:pt>
                <c:pt idx="3485">
                  <c:v>0.23447999999999999</c:v>
                </c:pt>
                <c:pt idx="3486">
                  <c:v>0.13031999999999999</c:v>
                </c:pt>
                <c:pt idx="3487">
                  <c:v>0.26096999999999998</c:v>
                </c:pt>
                <c:pt idx="3488">
                  <c:v>7.4414999999999995E-2</c:v>
                </c:pt>
                <c:pt idx="3489">
                  <c:v>0.10875</c:v>
                </c:pt>
                <c:pt idx="3490">
                  <c:v>6.2267999999999997E-2</c:v>
                </c:pt>
                <c:pt idx="3491">
                  <c:v>0.1124</c:v>
                </c:pt>
                <c:pt idx="3492">
                  <c:v>0.16693</c:v>
                </c:pt>
                <c:pt idx="3493">
                  <c:v>1.1722999999999999</c:v>
                </c:pt>
                <c:pt idx="3494">
                  <c:v>0.21424000000000001</c:v>
                </c:pt>
                <c:pt idx="3495">
                  <c:v>0.46261000000000002</c:v>
                </c:pt>
                <c:pt idx="3496">
                  <c:v>0.14080000000000001</c:v>
                </c:pt>
                <c:pt idx="3497">
                  <c:v>0.13483000000000001</c:v>
                </c:pt>
                <c:pt idx="3498">
                  <c:v>0.20394999999999999</c:v>
                </c:pt>
                <c:pt idx="3499">
                  <c:v>2.1421000000000001</c:v>
                </c:pt>
                <c:pt idx="3500">
                  <c:v>7.2884000000000004E-2</c:v>
                </c:pt>
                <c:pt idx="3501">
                  <c:v>3.0897000000000001</c:v>
                </c:pt>
                <c:pt idx="3502">
                  <c:v>4.1614000000000004</c:v>
                </c:pt>
                <c:pt idx="3503">
                  <c:v>0.19828999999999999</c:v>
                </c:pt>
                <c:pt idx="3504">
                  <c:v>8.3162E-2</c:v>
                </c:pt>
                <c:pt idx="3505">
                  <c:v>0.15368999999999999</c:v>
                </c:pt>
                <c:pt idx="3506">
                  <c:v>0.40723999999999999</c:v>
                </c:pt>
                <c:pt idx="3507">
                  <c:v>0.12823000000000001</c:v>
                </c:pt>
                <c:pt idx="3508">
                  <c:v>9.1674000000000005E-2</c:v>
                </c:pt>
                <c:pt idx="3509">
                  <c:v>0.12667999999999999</c:v>
                </c:pt>
                <c:pt idx="3510">
                  <c:v>5.5826000000000001E-2</c:v>
                </c:pt>
                <c:pt idx="3511">
                  <c:v>8.2751000000000005E-2</c:v>
                </c:pt>
                <c:pt idx="3512">
                  <c:v>0.1656</c:v>
                </c:pt>
                <c:pt idx="3513">
                  <c:v>8.1904000000000005E-2</c:v>
                </c:pt>
                <c:pt idx="3514">
                  <c:v>9.0799000000000005E-2</c:v>
                </c:pt>
                <c:pt idx="3515">
                  <c:v>0.10613</c:v>
                </c:pt>
                <c:pt idx="3516">
                  <c:v>3.5064999999999999E-2</c:v>
                </c:pt>
                <c:pt idx="3517">
                  <c:v>0.12023</c:v>
                </c:pt>
                <c:pt idx="3518">
                  <c:v>0.10217</c:v>
                </c:pt>
                <c:pt idx="3519">
                  <c:v>0.27575</c:v>
                </c:pt>
                <c:pt idx="3520">
                  <c:v>0.11081000000000001</c:v>
                </c:pt>
                <c:pt idx="3521">
                  <c:v>0.14917</c:v>
                </c:pt>
                <c:pt idx="3522">
                  <c:v>0.28161999999999998</c:v>
                </c:pt>
                <c:pt idx="3523">
                  <c:v>0.10059</c:v>
                </c:pt>
                <c:pt idx="3524">
                  <c:v>0.14193</c:v>
                </c:pt>
                <c:pt idx="3525">
                  <c:v>0.16571</c:v>
                </c:pt>
                <c:pt idx="3526">
                  <c:v>0.10818</c:v>
                </c:pt>
                <c:pt idx="3527">
                  <c:v>0.12445000000000001</c:v>
                </c:pt>
                <c:pt idx="3528">
                  <c:v>0.14344999999999999</c:v>
                </c:pt>
                <c:pt idx="3529">
                  <c:v>0.1711</c:v>
                </c:pt>
                <c:pt idx="3530">
                  <c:v>7.9588000000000006E-2</c:v>
                </c:pt>
                <c:pt idx="3531">
                  <c:v>7.5562000000000004E-2</c:v>
                </c:pt>
                <c:pt idx="3532">
                  <c:v>0.10606</c:v>
                </c:pt>
                <c:pt idx="3533">
                  <c:v>0.12205000000000001</c:v>
                </c:pt>
                <c:pt idx="3534">
                  <c:v>0.17776</c:v>
                </c:pt>
                <c:pt idx="3535">
                  <c:v>28.713000000000001</c:v>
                </c:pt>
                <c:pt idx="3536">
                  <c:v>0.15673999999999999</c:v>
                </c:pt>
                <c:pt idx="3537">
                  <c:v>0.16039999999999999</c:v>
                </c:pt>
                <c:pt idx="3538">
                  <c:v>0.11855</c:v>
                </c:pt>
                <c:pt idx="3539">
                  <c:v>0.11237</c:v>
                </c:pt>
                <c:pt idx="3540">
                  <c:v>0.10482</c:v>
                </c:pt>
                <c:pt idx="3541">
                  <c:v>0.11771</c:v>
                </c:pt>
                <c:pt idx="3542">
                  <c:v>9.8676E-2</c:v>
                </c:pt>
                <c:pt idx="3543">
                  <c:v>0.10104</c:v>
                </c:pt>
                <c:pt idx="3544">
                  <c:v>0.14391999999999999</c:v>
                </c:pt>
                <c:pt idx="3545">
                  <c:v>1.496</c:v>
                </c:pt>
                <c:pt idx="3546">
                  <c:v>13.956</c:v>
                </c:pt>
                <c:pt idx="3547">
                  <c:v>1.2206999999999999</c:v>
                </c:pt>
                <c:pt idx="3548">
                  <c:v>12.2</c:v>
                </c:pt>
                <c:pt idx="3549">
                  <c:v>0.23354</c:v>
                </c:pt>
                <c:pt idx="3550">
                  <c:v>0.31203999999999998</c:v>
                </c:pt>
                <c:pt idx="3551">
                  <c:v>9.8190000000000008</c:v>
                </c:pt>
                <c:pt idx="3552">
                  <c:v>0.18243999999999999</c:v>
                </c:pt>
                <c:pt idx="3553">
                  <c:v>4.9409999999999998</c:v>
                </c:pt>
                <c:pt idx="3554">
                  <c:v>0.36376999999999998</c:v>
                </c:pt>
                <c:pt idx="3555">
                  <c:v>6.8491999999999997E-2</c:v>
                </c:pt>
                <c:pt idx="3556">
                  <c:v>0.12814999999999999</c:v>
                </c:pt>
                <c:pt idx="3557">
                  <c:v>0.10059999999999999</c:v>
                </c:pt>
                <c:pt idx="3558">
                  <c:v>0.15468999999999999</c:v>
                </c:pt>
                <c:pt idx="3559">
                  <c:v>0.13883000000000001</c:v>
                </c:pt>
                <c:pt idx="3560">
                  <c:v>0.17094999999999999</c:v>
                </c:pt>
                <c:pt idx="3561">
                  <c:v>0.14169999999999999</c:v>
                </c:pt>
                <c:pt idx="3562">
                  <c:v>7.7792E-2</c:v>
                </c:pt>
                <c:pt idx="3563">
                  <c:v>2.4246E-2</c:v>
                </c:pt>
                <c:pt idx="3564">
                  <c:v>0.14989</c:v>
                </c:pt>
                <c:pt idx="3565">
                  <c:v>8.1057000000000004E-2</c:v>
                </c:pt>
                <c:pt idx="3566">
                  <c:v>0.10265000000000001</c:v>
                </c:pt>
                <c:pt idx="3567">
                  <c:v>0.10792</c:v>
                </c:pt>
                <c:pt idx="3568">
                  <c:v>0.10971</c:v>
                </c:pt>
                <c:pt idx="3569">
                  <c:v>5.9317000000000002E-2</c:v>
                </c:pt>
                <c:pt idx="3570">
                  <c:v>0.20663000000000001</c:v>
                </c:pt>
                <c:pt idx="3571">
                  <c:v>0.20086000000000001</c:v>
                </c:pt>
                <c:pt idx="3572">
                  <c:v>0.18093000000000001</c:v>
                </c:pt>
                <c:pt idx="3573">
                  <c:v>2.4756</c:v>
                </c:pt>
                <c:pt idx="3574">
                  <c:v>0.14149999999999999</c:v>
                </c:pt>
                <c:pt idx="3575">
                  <c:v>0.17463000000000001</c:v>
                </c:pt>
                <c:pt idx="3576">
                  <c:v>0.17069000000000001</c:v>
                </c:pt>
                <c:pt idx="3577">
                  <c:v>0.10077999999999999</c:v>
                </c:pt>
                <c:pt idx="3578">
                  <c:v>0.14202000000000001</c:v>
                </c:pt>
                <c:pt idx="3579">
                  <c:v>0.15443000000000001</c:v>
                </c:pt>
                <c:pt idx="3580">
                  <c:v>0.19239999999999999</c:v>
                </c:pt>
                <c:pt idx="3581">
                  <c:v>0.14940000000000001</c:v>
                </c:pt>
                <c:pt idx="3582">
                  <c:v>0.16012999999999999</c:v>
                </c:pt>
                <c:pt idx="3583">
                  <c:v>8.1891000000000005E-2</c:v>
                </c:pt>
                <c:pt idx="3584">
                  <c:v>7.5132000000000004E-2</c:v>
                </c:pt>
                <c:pt idx="3585">
                  <c:v>0.12989000000000001</c:v>
                </c:pt>
                <c:pt idx="3586">
                  <c:v>0.25485000000000002</c:v>
                </c:pt>
                <c:pt idx="3587">
                  <c:v>0.13977999999999999</c:v>
                </c:pt>
                <c:pt idx="3588">
                  <c:v>5.9454000000000002</c:v>
                </c:pt>
                <c:pt idx="3589">
                  <c:v>0.18275</c:v>
                </c:pt>
                <c:pt idx="3590">
                  <c:v>0.29532000000000003</c:v>
                </c:pt>
                <c:pt idx="3591">
                  <c:v>8.7887999999999994E-2</c:v>
                </c:pt>
                <c:pt idx="3592">
                  <c:v>0.13694000000000001</c:v>
                </c:pt>
                <c:pt idx="3593">
                  <c:v>5.4101999999999997E-2</c:v>
                </c:pt>
                <c:pt idx="3594">
                  <c:v>0.11856999999999999</c:v>
                </c:pt>
                <c:pt idx="3595">
                  <c:v>9.6785999999999997E-2</c:v>
                </c:pt>
                <c:pt idx="3596">
                  <c:v>0.15148</c:v>
                </c:pt>
                <c:pt idx="3597">
                  <c:v>2.4319999999999999</c:v>
                </c:pt>
                <c:pt idx="3598">
                  <c:v>11.881</c:v>
                </c:pt>
                <c:pt idx="3599">
                  <c:v>0.82709999999999995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7853-4CEB-90FC-40D461954DC1}"/>
            </c:ext>
          </c:extLst>
        </c:ser>
        <c:ser>
          <c:idx val="12"/>
          <c:order val="13"/>
          <c:tx>
            <c:v>FA 6M 60⁰C</c:v>
          </c:tx>
          <c:spPr>
            <a:ln w="12700" cap="rnd">
              <a:solidFill>
                <a:srgbClr val="ED7D31">
                  <a:lumMod val="75000"/>
                </a:srgb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Sheet1!$M$14455:$M$18054</c:f>
              <c:numCache>
                <c:formatCode>General</c:formatCode>
                <c:ptCount val="360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</c:numCache>
            </c:numRef>
          </c:xVal>
          <c:yVal>
            <c:numRef>
              <c:f>Sheet1!$J$14455:$J$18054</c:f>
              <c:numCache>
                <c:formatCode>General</c:formatCode>
                <c:ptCount val="3600"/>
                <c:pt idx="0">
                  <c:v>74.501000000000005</c:v>
                </c:pt>
                <c:pt idx="1">
                  <c:v>36.098999999999997</c:v>
                </c:pt>
                <c:pt idx="2">
                  <c:v>28.332999999999998</c:v>
                </c:pt>
                <c:pt idx="3">
                  <c:v>23.989000000000001</c:v>
                </c:pt>
                <c:pt idx="4">
                  <c:v>23.091999999999999</c:v>
                </c:pt>
                <c:pt idx="5">
                  <c:v>23.15</c:v>
                </c:pt>
                <c:pt idx="6">
                  <c:v>21.641999999999999</c:v>
                </c:pt>
                <c:pt idx="7">
                  <c:v>20.378</c:v>
                </c:pt>
                <c:pt idx="8">
                  <c:v>19.678000000000001</c:v>
                </c:pt>
                <c:pt idx="9">
                  <c:v>18.452999999999999</c:v>
                </c:pt>
                <c:pt idx="10">
                  <c:v>17.606000000000002</c:v>
                </c:pt>
                <c:pt idx="11">
                  <c:v>16.808</c:v>
                </c:pt>
                <c:pt idx="12">
                  <c:v>18.251000000000001</c:v>
                </c:pt>
                <c:pt idx="13">
                  <c:v>17.251999999999999</c:v>
                </c:pt>
                <c:pt idx="14">
                  <c:v>17.22</c:v>
                </c:pt>
                <c:pt idx="15">
                  <c:v>16.352</c:v>
                </c:pt>
                <c:pt idx="16">
                  <c:v>16.699000000000002</c:v>
                </c:pt>
                <c:pt idx="17">
                  <c:v>17.477</c:v>
                </c:pt>
                <c:pt idx="18">
                  <c:v>17.262</c:v>
                </c:pt>
                <c:pt idx="19">
                  <c:v>15.875999999999999</c:v>
                </c:pt>
                <c:pt idx="20">
                  <c:v>15.304</c:v>
                </c:pt>
                <c:pt idx="21">
                  <c:v>15.465</c:v>
                </c:pt>
                <c:pt idx="22">
                  <c:v>15.891999999999999</c:v>
                </c:pt>
                <c:pt idx="23">
                  <c:v>14.962999999999999</c:v>
                </c:pt>
                <c:pt idx="24">
                  <c:v>13.616</c:v>
                </c:pt>
                <c:pt idx="25">
                  <c:v>13.122999999999999</c:v>
                </c:pt>
                <c:pt idx="26">
                  <c:v>14.146000000000001</c:v>
                </c:pt>
                <c:pt idx="27">
                  <c:v>14.255000000000001</c:v>
                </c:pt>
                <c:pt idx="28">
                  <c:v>14.532</c:v>
                </c:pt>
                <c:pt idx="29">
                  <c:v>14.45</c:v>
                </c:pt>
                <c:pt idx="30">
                  <c:v>13.943</c:v>
                </c:pt>
                <c:pt idx="31">
                  <c:v>13.909000000000001</c:v>
                </c:pt>
                <c:pt idx="32">
                  <c:v>14.157999999999999</c:v>
                </c:pt>
                <c:pt idx="33">
                  <c:v>14.209</c:v>
                </c:pt>
                <c:pt idx="34">
                  <c:v>14.315</c:v>
                </c:pt>
                <c:pt idx="35">
                  <c:v>14.07</c:v>
                </c:pt>
                <c:pt idx="36">
                  <c:v>14.47</c:v>
                </c:pt>
                <c:pt idx="37">
                  <c:v>14.346</c:v>
                </c:pt>
                <c:pt idx="38">
                  <c:v>14.15</c:v>
                </c:pt>
                <c:pt idx="39">
                  <c:v>14.371</c:v>
                </c:pt>
                <c:pt idx="40">
                  <c:v>14.093</c:v>
                </c:pt>
                <c:pt idx="41">
                  <c:v>13.476000000000001</c:v>
                </c:pt>
                <c:pt idx="42">
                  <c:v>13.606999999999999</c:v>
                </c:pt>
                <c:pt idx="43">
                  <c:v>14.311</c:v>
                </c:pt>
                <c:pt idx="44">
                  <c:v>14.993</c:v>
                </c:pt>
                <c:pt idx="45">
                  <c:v>22.175000000000001</c:v>
                </c:pt>
                <c:pt idx="46">
                  <c:v>27.946999999999999</c:v>
                </c:pt>
                <c:pt idx="47">
                  <c:v>27.120999999999999</c:v>
                </c:pt>
                <c:pt idx="48">
                  <c:v>26.628</c:v>
                </c:pt>
                <c:pt idx="49">
                  <c:v>25.62</c:v>
                </c:pt>
                <c:pt idx="50">
                  <c:v>25.103000000000002</c:v>
                </c:pt>
                <c:pt idx="51">
                  <c:v>24.838999999999999</c:v>
                </c:pt>
                <c:pt idx="52">
                  <c:v>25.33</c:v>
                </c:pt>
                <c:pt idx="53">
                  <c:v>28.18</c:v>
                </c:pt>
                <c:pt idx="54">
                  <c:v>27.41</c:v>
                </c:pt>
                <c:pt idx="55">
                  <c:v>28.001000000000001</c:v>
                </c:pt>
                <c:pt idx="56">
                  <c:v>27.885999999999999</c:v>
                </c:pt>
                <c:pt idx="57">
                  <c:v>27.634</c:v>
                </c:pt>
                <c:pt idx="58">
                  <c:v>26.751000000000001</c:v>
                </c:pt>
                <c:pt idx="59">
                  <c:v>26.536000000000001</c:v>
                </c:pt>
                <c:pt idx="60">
                  <c:v>25.895</c:v>
                </c:pt>
                <c:pt idx="61">
                  <c:v>26.091999999999999</c:v>
                </c:pt>
                <c:pt idx="62">
                  <c:v>27.619</c:v>
                </c:pt>
                <c:pt idx="63">
                  <c:v>28.920999999999999</c:v>
                </c:pt>
                <c:pt idx="64">
                  <c:v>30.233000000000001</c:v>
                </c:pt>
                <c:pt idx="65">
                  <c:v>30.850999999999999</c:v>
                </c:pt>
                <c:pt idx="66">
                  <c:v>31.405999999999999</c:v>
                </c:pt>
                <c:pt idx="67">
                  <c:v>35.689</c:v>
                </c:pt>
                <c:pt idx="68">
                  <c:v>35.982999999999997</c:v>
                </c:pt>
                <c:pt idx="69">
                  <c:v>35.808</c:v>
                </c:pt>
                <c:pt idx="70">
                  <c:v>35.673999999999999</c:v>
                </c:pt>
                <c:pt idx="71">
                  <c:v>36.648000000000003</c:v>
                </c:pt>
                <c:pt idx="72">
                  <c:v>37.283999999999999</c:v>
                </c:pt>
                <c:pt idx="73">
                  <c:v>39.274999999999999</c:v>
                </c:pt>
                <c:pt idx="74">
                  <c:v>40.209000000000003</c:v>
                </c:pt>
                <c:pt idx="75">
                  <c:v>41.128999999999998</c:v>
                </c:pt>
                <c:pt idx="76">
                  <c:v>41.48</c:v>
                </c:pt>
                <c:pt idx="77">
                  <c:v>42.405000000000001</c:v>
                </c:pt>
                <c:pt idx="78">
                  <c:v>43.954000000000001</c:v>
                </c:pt>
                <c:pt idx="79">
                  <c:v>44.597999999999999</c:v>
                </c:pt>
                <c:pt idx="80">
                  <c:v>44.627000000000002</c:v>
                </c:pt>
                <c:pt idx="81">
                  <c:v>47.389000000000003</c:v>
                </c:pt>
                <c:pt idx="82">
                  <c:v>47.6</c:v>
                </c:pt>
                <c:pt idx="83">
                  <c:v>47.81</c:v>
                </c:pt>
                <c:pt idx="84">
                  <c:v>49.277999999999999</c:v>
                </c:pt>
                <c:pt idx="85">
                  <c:v>49.575000000000003</c:v>
                </c:pt>
                <c:pt idx="86">
                  <c:v>49.692999999999998</c:v>
                </c:pt>
                <c:pt idx="87">
                  <c:v>48.808</c:v>
                </c:pt>
                <c:pt idx="88">
                  <c:v>48.856999999999999</c:v>
                </c:pt>
                <c:pt idx="89">
                  <c:v>50.454000000000001</c:v>
                </c:pt>
                <c:pt idx="90">
                  <c:v>49.881999999999998</c:v>
                </c:pt>
                <c:pt idx="91">
                  <c:v>50.11</c:v>
                </c:pt>
                <c:pt idx="92">
                  <c:v>50.795000000000002</c:v>
                </c:pt>
                <c:pt idx="93">
                  <c:v>51.216000000000001</c:v>
                </c:pt>
                <c:pt idx="94">
                  <c:v>51.436999999999998</c:v>
                </c:pt>
                <c:pt idx="95">
                  <c:v>50.899000000000001</c:v>
                </c:pt>
                <c:pt idx="96">
                  <c:v>51.323999999999998</c:v>
                </c:pt>
                <c:pt idx="97">
                  <c:v>53.938000000000002</c:v>
                </c:pt>
                <c:pt idx="98">
                  <c:v>57.027000000000001</c:v>
                </c:pt>
                <c:pt idx="99">
                  <c:v>60.835999999999999</c:v>
                </c:pt>
                <c:pt idx="100">
                  <c:v>63.021000000000001</c:v>
                </c:pt>
                <c:pt idx="101">
                  <c:v>61.01</c:v>
                </c:pt>
                <c:pt idx="102">
                  <c:v>59.384999999999998</c:v>
                </c:pt>
                <c:pt idx="103">
                  <c:v>58.593000000000004</c:v>
                </c:pt>
                <c:pt idx="104">
                  <c:v>60.023000000000003</c:v>
                </c:pt>
                <c:pt idx="105">
                  <c:v>62.776000000000003</c:v>
                </c:pt>
                <c:pt idx="106">
                  <c:v>66.47</c:v>
                </c:pt>
                <c:pt idx="107">
                  <c:v>65.494</c:v>
                </c:pt>
                <c:pt idx="108">
                  <c:v>63.912999999999997</c:v>
                </c:pt>
                <c:pt idx="109">
                  <c:v>63.692999999999998</c:v>
                </c:pt>
                <c:pt idx="110">
                  <c:v>65.355000000000004</c:v>
                </c:pt>
                <c:pt idx="111">
                  <c:v>64.096999999999994</c:v>
                </c:pt>
                <c:pt idx="112">
                  <c:v>65.001999999999995</c:v>
                </c:pt>
                <c:pt idx="113">
                  <c:v>63.81</c:v>
                </c:pt>
                <c:pt idx="114">
                  <c:v>64.02</c:v>
                </c:pt>
                <c:pt idx="115">
                  <c:v>65.111000000000004</c:v>
                </c:pt>
                <c:pt idx="116">
                  <c:v>66.231999999999999</c:v>
                </c:pt>
                <c:pt idx="117">
                  <c:v>64.070999999999998</c:v>
                </c:pt>
                <c:pt idx="118">
                  <c:v>63.508000000000003</c:v>
                </c:pt>
                <c:pt idx="119">
                  <c:v>63.374000000000002</c:v>
                </c:pt>
                <c:pt idx="120">
                  <c:v>62.981999999999999</c:v>
                </c:pt>
                <c:pt idx="121">
                  <c:v>61.392000000000003</c:v>
                </c:pt>
                <c:pt idx="122">
                  <c:v>60.337000000000003</c:v>
                </c:pt>
                <c:pt idx="123">
                  <c:v>60.438000000000002</c:v>
                </c:pt>
                <c:pt idx="124">
                  <c:v>61.499000000000002</c:v>
                </c:pt>
                <c:pt idx="125">
                  <c:v>62.347000000000001</c:v>
                </c:pt>
                <c:pt idx="126">
                  <c:v>61.631</c:v>
                </c:pt>
                <c:pt idx="127">
                  <c:v>60.164999999999999</c:v>
                </c:pt>
                <c:pt idx="128">
                  <c:v>58.966000000000001</c:v>
                </c:pt>
                <c:pt idx="129">
                  <c:v>57.465000000000003</c:v>
                </c:pt>
                <c:pt idx="130">
                  <c:v>57.47</c:v>
                </c:pt>
                <c:pt idx="131">
                  <c:v>58.177999999999997</c:v>
                </c:pt>
                <c:pt idx="132">
                  <c:v>60.4</c:v>
                </c:pt>
                <c:pt idx="133">
                  <c:v>60.561999999999998</c:v>
                </c:pt>
                <c:pt idx="134">
                  <c:v>62.963999999999999</c:v>
                </c:pt>
                <c:pt idx="135">
                  <c:v>63.802999999999997</c:v>
                </c:pt>
                <c:pt idx="136">
                  <c:v>62.798999999999999</c:v>
                </c:pt>
                <c:pt idx="137">
                  <c:v>63.02</c:v>
                </c:pt>
                <c:pt idx="138">
                  <c:v>63.185000000000002</c:v>
                </c:pt>
                <c:pt idx="139">
                  <c:v>62.005000000000003</c:v>
                </c:pt>
                <c:pt idx="140">
                  <c:v>63.261000000000003</c:v>
                </c:pt>
                <c:pt idx="141">
                  <c:v>63.68</c:v>
                </c:pt>
                <c:pt idx="142">
                  <c:v>64.965999999999994</c:v>
                </c:pt>
                <c:pt idx="143">
                  <c:v>65.870999999999995</c:v>
                </c:pt>
                <c:pt idx="144">
                  <c:v>66.066999999999993</c:v>
                </c:pt>
                <c:pt idx="145">
                  <c:v>65.87</c:v>
                </c:pt>
                <c:pt idx="146">
                  <c:v>66.034999999999997</c:v>
                </c:pt>
                <c:pt idx="147">
                  <c:v>67.185000000000002</c:v>
                </c:pt>
                <c:pt idx="148">
                  <c:v>68.207999999999998</c:v>
                </c:pt>
                <c:pt idx="149">
                  <c:v>70.168999999999997</c:v>
                </c:pt>
                <c:pt idx="150">
                  <c:v>70.748999999999995</c:v>
                </c:pt>
                <c:pt idx="151">
                  <c:v>73.021000000000001</c:v>
                </c:pt>
                <c:pt idx="152">
                  <c:v>74.876000000000005</c:v>
                </c:pt>
                <c:pt idx="153">
                  <c:v>74.128</c:v>
                </c:pt>
                <c:pt idx="154">
                  <c:v>72.415000000000006</c:v>
                </c:pt>
                <c:pt idx="155">
                  <c:v>72.075000000000003</c:v>
                </c:pt>
                <c:pt idx="156">
                  <c:v>71.745999999999995</c:v>
                </c:pt>
                <c:pt idx="157">
                  <c:v>75.188999999999993</c:v>
                </c:pt>
                <c:pt idx="158">
                  <c:v>78.61</c:v>
                </c:pt>
                <c:pt idx="159">
                  <c:v>83.022999999999996</c:v>
                </c:pt>
                <c:pt idx="160">
                  <c:v>80.072999999999993</c:v>
                </c:pt>
                <c:pt idx="161">
                  <c:v>79.063000000000002</c:v>
                </c:pt>
                <c:pt idx="162">
                  <c:v>77.123999999999995</c:v>
                </c:pt>
                <c:pt idx="163">
                  <c:v>78.141999999999996</c:v>
                </c:pt>
                <c:pt idx="164">
                  <c:v>78.587000000000003</c:v>
                </c:pt>
                <c:pt idx="165">
                  <c:v>77.057000000000002</c:v>
                </c:pt>
                <c:pt idx="166">
                  <c:v>77.41</c:v>
                </c:pt>
                <c:pt idx="167">
                  <c:v>77.543999999999997</c:v>
                </c:pt>
                <c:pt idx="168">
                  <c:v>76.867999999999995</c:v>
                </c:pt>
                <c:pt idx="169">
                  <c:v>76.132000000000005</c:v>
                </c:pt>
                <c:pt idx="170">
                  <c:v>75.061999999999998</c:v>
                </c:pt>
                <c:pt idx="171">
                  <c:v>74.254999999999995</c:v>
                </c:pt>
                <c:pt idx="172">
                  <c:v>75.447000000000003</c:v>
                </c:pt>
                <c:pt idx="173">
                  <c:v>71.622</c:v>
                </c:pt>
                <c:pt idx="174">
                  <c:v>69.960999999999999</c:v>
                </c:pt>
                <c:pt idx="175">
                  <c:v>69.247</c:v>
                </c:pt>
                <c:pt idx="176">
                  <c:v>70.028999999999996</c:v>
                </c:pt>
                <c:pt idx="177">
                  <c:v>71.268000000000001</c:v>
                </c:pt>
                <c:pt idx="178">
                  <c:v>70.825999999999993</c:v>
                </c:pt>
                <c:pt idx="179">
                  <c:v>69.628</c:v>
                </c:pt>
                <c:pt idx="180">
                  <c:v>68.861999999999995</c:v>
                </c:pt>
                <c:pt idx="181">
                  <c:v>68.84</c:v>
                </c:pt>
                <c:pt idx="182">
                  <c:v>66.152000000000001</c:v>
                </c:pt>
                <c:pt idx="183">
                  <c:v>67.885000000000005</c:v>
                </c:pt>
                <c:pt idx="184">
                  <c:v>67.402000000000001</c:v>
                </c:pt>
                <c:pt idx="185">
                  <c:v>69.745000000000005</c:v>
                </c:pt>
                <c:pt idx="186">
                  <c:v>71.567999999999998</c:v>
                </c:pt>
                <c:pt idx="187">
                  <c:v>71.715999999999994</c:v>
                </c:pt>
                <c:pt idx="188">
                  <c:v>72.304000000000002</c:v>
                </c:pt>
                <c:pt idx="189">
                  <c:v>72.277000000000001</c:v>
                </c:pt>
                <c:pt idx="190">
                  <c:v>72.617999999999995</c:v>
                </c:pt>
                <c:pt idx="191">
                  <c:v>72.954999999999998</c:v>
                </c:pt>
                <c:pt idx="192">
                  <c:v>73.093000000000004</c:v>
                </c:pt>
                <c:pt idx="193">
                  <c:v>73.69</c:v>
                </c:pt>
                <c:pt idx="194">
                  <c:v>74.388999999999996</c:v>
                </c:pt>
                <c:pt idx="195">
                  <c:v>75.027000000000001</c:v>
                </c:pt>
                <c:pt idx="196">
                  <c:v>76.418999999999997</c:v>
                </c:pt>
                <c:pt idx="197">
                  <c:v>75.997</c:v>
                </c:pt>
                <c:pt idx="198">
                  <c:v>75.917000000000002</c:v>
                </c:pt>
                <c:pt idx="199">
                  <c:v>75.843999999999994</c:v>
                </c:pt>
                <c:pt idx="200">
                  <c:v>76.159000000000006</c:v>
                </c:pt>
                <c:pt idx="201">
                  <c:v>75.831999999999994</c:v>
                </c:pt>
                <c:pt idx="202">
                  <c:v>78.043999999999997</c:v>
                </c:pt>
                <c:pt idx="203">
                  <c:v>81.042000000000002</c:v>
                </c:pt>
                <c:pt idx="204">
                  <c:v>81.688999999999993</c:v>
                </c:pt>
                <c:pt idx="205">
                  <c:v>84.463999999999999</c:v>
                </c:pt>
                <c:pt idx="206">
                  <c:v>82.881</c:v>
                </c:pt>
                <c:pt idx="207">
                  <c:v>82.1</c:v>
                </c:pt>
                <c:pt idx="208">
                  <c:v>81.616</c:v>
                </c:pt>
                <c:pt idx="209">
                  <c:v>82.984999999999999</c:v>
                </c:pt>
                <c:pt idx="210">
                  <c:v>85.861000000000004</c:v>
                </c:pt>
                <c:pt idx="211">
                  <c:v>90.978999999999999</c:v>
                </c:pt>
                <c:pt idx="212">
                  <c:v>91.504000000000005</c:v>
                </c:pt>
                <c:pt idx="213">
                  <c:v>91.370999999999995</c:v>
                </c:pt>
                <c:pt idx="214">
                  <c:v>91.992999999999995</c:v>
                </c:pt>
                <c:pt idx="215">
                  <c:v>91.524000000000001</c:v>
                </c:pt>
                <c:pt idx="216">
                  <c:v>89.474999999999994</c:v>
                </c:pt>
                <c:pt idx="217">
                  <c:v>89.334000000000003</c:v>
                </c:pt>
                <c:pt idx="218">
                  <c:v>87.081000000000003</c:v>
                </c:pt>
                <c:pt idx="219">
                  <c:v>86.4</c:v>
                </c:pt>
                <c:pt idx="220">
                  <c:v>87.980999999999995</c:v>
                </c:pt>
                <c:pt idx="221">
                  <c:v>87.295000000000002</c:v>
                </c:pt>
                <c:pt idx="222">
                  <c:v>87.51</c:v>
                </c:pt>
                <c:pt idx="223">
                  <c:v>85</c:v>
                </c:pt>
                <c:pt idx="224">
                  <c:v>85.168000000000006</c:v>
                </c:pt>
                <c:pt idx="225">
                  <c:v>82.992000000000004</c:v>
                </c:pt>
                <c:pt idx="226">
                  <c:v>79.36</c:v>
                </c:pt>
                <c:pt idx="227">
                  <c:v>78.924000000000007</c:v>
                </c:pt>
                <c:pt idx="228">
                  <c:v>80.391999999999996</c:v>
                </c:pt>
                <c:pt idx="229">
                  <c:v>78.799000000000007</c:v>
                </c:pt>
                <c:pt idx="230">
                  <c:v>80.063999999999993</c:v>
                </c:pt>
                <c:pt idx="231">
                  <c:v>78.915000000000006</c:v>
                </c:pt>
                <c:pt idx="232">
                  <c:v>78.974999999999994</c:v>
                </c:pt>
                <c:pt idx="233">
                  <c:v>78.03</c:v>
                </c:pt>
                <c:pt idx="234">
                  <c:v>76.555000000000007</c:v>
                </c:pt>
                <c:pt idx="235">
                  <c:v>76.957999999999998</c:v>
                </c:pt>
                <c:pt idx="236">
                  <c:v>77.739999999999995</c:v>
                </c:pt>
                <c:pt idx="237">
                  <c:v>76.373000000000005</c:v>
                </c:pt>
                <c:pt idx="238">
                  <c:v>78.563000000000002</c:v>
                </c:pt>
                <c:pt idx="239">
                  <c:v>79.882999999999996</c:v>
                </c:pt>
                <c:pt idx="240">
                  <c:v>80.066000000000003</c:v>
                </c:pt>
                <c:pt idx="241">
                  <c:v>79.744</c:v>
                </c:pt>
                <c:pt idx="242">
                  <c:v>81.048000000000002</c:v>
                </c:pt>
                <c:pt idx="243">
                  <c:v>80.644999999999996</c:v>
                </c:pt>
                <c:pt idx="244">
                  <c:v>81.623000000000005</c:v>
                </c:pt>
                <c:pt idx="245">
                  <c:v>81.45</c:v>
                </c:pt>
                <c:pt idx="246">
                  <c:v>81.343999999999994</c:v>
                </c:pt>
                <c:pt idx="247">
                  <c:v>84.063000000000002</c:v>
                </c:pt>
                <c:pt idx="248">
                  <c:v>84.128</c:v>
                </c:pt>
                <c:pt idx="249">
                  <c:v>83.572000000000003</c:v>
                </c:pt>
                <c:pt idx="250">
                  <c:v>85.861999999999995</c:v>
                </c:pt>
                <c:pt idx="251">
                  <c:v>85.456000000000003</c:v>
                </c:pt>
                <c:pt idx="252">
                  <c:v>86.68</c:v>
                </c:pt>
                <c:pt idx="253">
                  <c:v>85.793000000000006</c:v>
                </c:pt>
                <c:pt idx="254">
                  <c:v>87.158000000000001</c:v>
                </c:pt>
                <c:pt idx="255">
                  <c:v>89.304000000000002</c:v>
                </c:pt>
                <c:pt idx="256">
                  <c:v>92.867999999999995</c:v>
                </c:pt>
                <c:pt idx="257">
                  <c:v>94.278000000000006</c:v>
                </c:pt>
                <c:pt idx="258">
                  <c:v>94.427000000000007</c:v>
                </c:pt>
                <c:pt idx="259">
                  <c:v>93.313000000000002</c:v>
                </c:pt>
                <c:pt idx="260">
                  <c:v>92.471000000000004</c:v>
                </c:pt>
                <c:pt idx="261">
                  <c:v>92.971000000000004</c:v>
                </c:pt>
                <c:pt idx="262">
                  <c:v>96.216999999999999</c:v>
                </c:pt>
                <c:pt idx="263">
                  <c:v>100.2</c:v>
                </c:pt>
                <c:pt idx="264">
                  <c:v>102.01</c:v>
                </c:pt>
                <c:pt idx="265">
                  <c:v>100.67</c:v>
                </c:pt>
                <c:pt idx="266">
                  <c:v>100.47</c:v>
                </c:pt>
                <c:pt idx="267">
                  <c:v>102.17</c:v>
                </c:pt>
                <c:pt idx="268">
                  <c:v>101.53</c:v>
                </c:pt>
                <c:pt idx="269">
                  <c:v>99.540999999999997</c:v>
                </c:pt>
                <c:pt idx="270">
                  <c:v>100.13</c:v>
                </c:pt>
                <c:pt idx="271">
                  <c:v>99.548000000000002</c:v>
                </c:pt>
                <c:pt idx="272">
                  <c:v>100.43</c:v>
                </c:pt>
                <c:pt idx="273">
                  <c:v>99.37</c:v>
                </c:pt>
                <c:pt idx="274">
                  <c:v>97.299000000000007</c:v>
                </c:pt>
                <c:pt idx="275">
                  <c:v>96.81</c:v>
                </c:pt>
                <c:pt idx="276">
                  <c:v>96.088999999999999</c:v>
                </c:pt>
                <c:pt idx="277">
                  <c:v>96.444999999999993</c:v>
                </c:pt>
                <c:pt idx="278">
                  <c:v>93.22</c:v>
                </c:pt>
                <c:pt idx="279">
                  <c:v>89.113</c:v>
                </c:pt>
                <c:pt idx="280">
                  <c:v>90.421000000000006</c:v>
                </c:pt>
                <c:pt idx="281">
                  <c:v>90.191000000000003</c:v>
                </c:pt>
                <c:pt idx="282">
                  <c:v>89.465999999999994</c:v>
                </c:pt>
                <c:pt idx="283">
                  <c:v>91.245999999999995</c:v>
                </c:pt>
                <c:pt idx="284">
                  <c:v>89.427000000000007</c:v>
                </c:pt>
                <c:pt idx="285">
                  <c:v>87.507999999999996</c:v>
                </c:pt>
                <c:pt idx="286">
                  <c:v>86.623000000000005</c:v>
                </c:pt>
                <c:pt idx="287">
                  <c:v>85.98</c:v>
                </c:pt>
                <c:pt idx="288">
                  <c:v>85.775000000000006</c:v>
                </c:pt>
                <c:pt idx="289">
                  <c:v>84.82</c:v>
                </c:pt>
                <c:pt idx="290">
                  <c:v>85.545000000000002</c:v>
                </c:pt>
                <c:pt idx="291">
                  <c:v>87.350999999999999</c:v>
                </c:pt>
                <c:pt idx="292">
                  <c:v>87.597999999999999</c:v>
                </c:pt>
                <c:pt idx="293">
                  <c:v>89.081999999999994</c:v>
                </c:pt>
                <c:pt idx="294">
                  <c:v>90.257999999999996</c:v>
                </c:pt>
                <c:pt idx="295">
                  <c:v>90.31</c:v>
                </c:pt>
                <c:pt idx="296">
                  <c:v>88.962000000000003</c:v>
                </c:pt>
                <c:pt idx="297">
                  <c:v>89.224000000000004</c:v>
                </c:pt>
                <c:pt idx="298">
                  <c:v>90.751000000000005</c:v>
                </c:pt>
                <c:pt idx="299">
                  <c:v>91.950999999999993</c:v>
                </c:pt>
                <c:pt idx="300">
                  <c:v>93.197000000000003</c:v>
                </c:pt>
                <c:pt idx="301">
                  <c:v>93.820999999999998</c:v>
                </c:pt>
                <c:pt idx="302">
                  <c:v>95.783000000000001</c:v>
                </c:pt>
                <c:pt idx="303">
                  <c:v>96.521000000000001</c:v>
                </c:pt>
                <c:pt idx="304">
                  <c:v>95.061000000000007</c:v>
                </c:pt>
                <c:pt idx="305">
                  <c:v>95.585999999999999</c:v>
                </c:pt>
                <c:pt idx="306">
                  <c:v>94.783000000000001</c:v>
                </c:pt>
                <c:pt idx="307">
                  <c:v>96.94</c:v>
                </c:pt>
                <c:pt idx="308">
                  <c:v>98.67</c:v>
                </c:pt>
                <c:pt idx="309">
                  <c:v>100.74</c:v>
                </c:pt>
                <c:pt idx="310">
                  <c:v>102.42</c:v>
                </c:pt>
                <c:pt idx="311">
                  <c:v>101.75</c:v>
                </c:pt>
                <c:pt idx="312">
                  <c:v>100.95</c:v>
                </c:pt>
                <c:pt idx="313">
                  <c:v>100.96</c:v>
                </c:pt>
                <c:pt idx="314">
                  <c:v>102.32</c:v>
                </c:pt>
                <c:pt idx="315">
                  <c:v>104.53</c:v>
                </c:pt>
                <c:pt idx="316">
                  <c:v>106.23</c:v>
                </c:pt>
                <c:pt idx="317">
                  <c:v>110.06</c:v>
                </c:pt>
                <c:pt idx="318">
                  <c:v>110.94</c:v>
                </c:pt>
                <c:pt idx="319">
                  <c:v>111.29</c:v>
                </c:pt>
                <c:pt idx="320">
                  <c:v>111.55</c:v>
                </c:pt>
                <c:pt idx="321">
                  <c:v>110.16</c:v>
                </c:pt>
                <c:pt idx="322">
                  <c:v>111.04</c:v>
                </c:pt>
                <c:pt idx="323">
                  <c:v>110.59</c:v>
                </c:pt>
                <c:pt idx="324">
                  <c:v>110.64</c:v>
                </c:pt>
                <c:pt idx="325">
                  <c:v>109.28</c:v>
                </c:pt>
                <c:pt idx="326">
                  <c:v>109.36</c:v>
                </c:pt>
                <c:pt idx="327">
                  <c:v>109.72</c:v>
                </c:pt>
                <c:pt idx="328">
                  <c:v>108.06</c:v>
                </c:pt>
                <c:pt idx="329">
                  <c:v>108.33</c:v>
                </c:pt>
                <c:pt idx="330">
                  <c:v>108.32</c:v>
                </c:pt>
                <c:pt idx="331">
                  <c:v>102.57</c:v>
                </c:pt>
                <c:pt idx="332">
                  <c:v>100.2</c:v>
                </c:pt>
                <c:pt idx="333">
                  <c:v>101.59</c:v>
                </c:pt>
                <c:pt idx="334">
                  <c:v>100.81</c:v>
                </c:pt>
                <c:pt idx="335">
                  <c:v>100.54</c:v>
                </c:pt>
                <c:pt idx="336">
                  <c:v>100.66</c:v>
                </c:pt>
                <c:pt idx="337">
                  <c:v>98.352000000000004</c:v>
                </c:pt>
                <c:pt idx="338">
                  <c:v>98.135999999999996</c:v>
                </c:pt>
                <c:pt idx="339">
                  <c:v>97.361000000000004</c:v>
                </c:pt>
                <c:pt idx="340">
                  <c:v>93.927000000000007</c:v>
                </c:pt>
                <c:pt idx="341">
                  <c:v>94.629000000000005</c:v>
                </c:pt>
                <c:pt idx="342">
                  <c:v>94.716999999999999</c:v>
                </c:pt>
                <c:pt idx="343">
                  <c:v>94.9</c:v>
                </c:pt>
                <c:pt idx="344">
                  <c:v>98.492000000000004</c:v>
                </c:pt>
                <c:pt idx="345">
                  <c:v>98.323999999999998</c:v>
                </c:pt>
                <c:pt idx="346">
                  <c:v>98.959000000000003</c:v>
                </c:pt>
                <c:pt idx="347">
                  <c:v>99.863</c:v>
                </c:pt>
                <c:pt idx="348">
                  <c:v>99.221000000000004</c:v>
                </c:pt>
                <c:pt idx="349">
                  <c:v>100.69</c:v>
                </c:pt>
                <c:pt idx="350">
                  <c:v>101.94</c:v>
                </c:pt>
                <c:pt idx="351">
                  <c:v>100.88</c:v>
                </c:pt>
                <c:pt idx="352">
                  <c:v>101.61</c:v>
                </c:pt>
                <c:pt idx="353">
                  <c:v>103.21</c:v>
                </c:pt>
                <c:pt idx="354">
                  <c:v>103.6</c:v>
                </c:pt>
                <c:pt idx="355">
                  <c:v>105.27</c:v>
                </c:pt>
                <c:pt idx="356">
                  <c:v>102.89</c:v>
                </c:pt>
                <c:pt idx="357">
                  <c:v>102.52</c:v>
                </c:pt>
                <c:pt idx="358">
                  <c:v>104.39</c:v>
                </c:pt>
                <c:pt idx="359">
                  <c:v>105.55</c:v>
                </c:pt>
                <c:pt idx="360">
                  <c:v>107.1</c:v>
                </c:pt>
                <c:pt idx="361">
                  <c:v>110.05</c:v>
                </c:pt>
                <c:pt idx="362">
                  <c:v>110.02</c:v>
                </c:pt>
                <c:pt idx="363">
                  <c:v>111.52</c:v>
                </c:pt>
                <c:pt idx="364">
                  <c:v>110.52</c:v>
                </c:pt>
                <c:pt idx="365">
                  <c:v>111.74</c:v>
                </c:pt>
                <c:pt idx="366">
                  <c:v>109.67</c:v>
                </c:pt>
                <c:pt idx="367">
                  <c:v>112.33</c:v>
                </c:pt>
                <c:pt idx="368">
                  <c:v>114.08</c:v>
                </c:pt>
                <c:pt idx="369">
                  <c:v>118.77</c:v>
                </c:pt>
                <c:pt idx="370">
                  <c:v>120.5</c:v>
                </c:pt>
                <c:pt idx="371">
                  <c:v>120.35</c:v>
                </c:pt>
                <c:pt idx="372">
                  <c:v>121.87</c:v>
                </c:pt>
                <c:pt idx="373">
                  <c:v>121.96</c:v>
                </c:pt>
                <c:pt idx="374">
                  <c:v>122.34</c:v>
                </c:pt>
                <c:pt idx="375">
                  <c:v>120.43</c:v>
                </c:pt>
                <c:pt idx="376">
                  <c:v>120.67</c:v>
                </c:pt>
                <c:pt idx="377">
                  <c:v>120.63</c:v>
                </c:pt>
                <c:pt idx="378">
                  <c:v>120.69</c:v>
                </c:pt>
                <c:pt idx="379">
                  <c:v>120.07</c:v>
                </c:pt>
                <c:pt idx="380">
                  <c:v>120.75</c:v>
                </c:pt>
                <c:pt idx="381">
                  <c:v>118.64</c:v>
                </c:pt>
                <c:pt idx="382">
                  <c:v>118.15</c:v>
                </c:pt>
                <c:pt idx="383">
                  <c:v>116.18</c:v>
                </c:pt>
                <c:pt idx="384">
                  <c:v>113.99</c:v>
                </c:pt>
                <c:pt idx="385">
                  <c:v>110.41</c:v>
                </c:pt>
                <c:pt idx="386">
                  <c:v>110.34</c:v>
                </c:pt>
                <c:pt idx="387">
                  <c:v>108.08</c:v>
                </c:pt>
                <c:pt idx="388">
                  <c:v>109.78</c:v>
                </c:pt>
                <c:pt idx="389">
                  <c:v>109.45</c:v>
                </c:pt>
                <c:pt idx="390">
                  <c:v>107.14</c:v>
                </c:pt>
                <c:pt idx="391">
                  <c:v>106.17</c:v>
                </c:pt>
                <c:pt idx="392">
                  <c:v>106.36</c:v>
                </c:pt>
                <c:pt idx="393">
                  <c:v>105.13</c:v>
                </c:pt>
                <c:pt idx="394">
                  <c:v>104.85</c:v>
                </c:pt>
                <c:pt idx="395">
                  <c:v>104.34</c:v>
                </c:pt>
                <c:pt idx="396">
                  <c:v>106.99</c:v>
                </c:pt>
                <c:pt idx="397">
                  <c:v>108.13</c:v>
                </c:pt>
                <c:pt idx="398">
                  <c:v>107.11</c:v>
                </c:pt>
                <c:pt idx="399">
                  <c:v>109.93</c:v>
                </c:pt>
                <c:pt idx="400">
                  <c:v>111.33</c:v>
                </c:pt>
                <c:pt idx="401">
                  <c:v>109.77</c:v>
                </c:pt>
                <c:pt idx="402">
                  <c:v>107.87</c:v>
                </c:pt>
                <c:pt idx="403">
                  <c:v>107.65</c:v>
                </c:pt>
                <c:pt idx="404">
                  <c:v>110.22</c:v>
                </c:pt>
                <c:pt idx="405">
                  <c:v>110.4</c:v>
                </c:pt>
                <c:pt idx="406">
                  <c:v>111.1</c:v>
                </c:pt>
                <c:pt idx="407">
                  <c:v>113.9</c:v>
                </c:pt>
                <c:pt idx="408">
                  <c:v>114.48</c:v>
                </c:pt>
                <c:pt idx="409">
                  <c:v>112.15</c:v>
                </c:pt>
                <c:pt idx="410">
                  <c:v>111.38</c:v>
                </c:pt>
                <c:pt idx="411">
                  <c:v>112.89</c:v>
                </c:pt>
                <c:pt idx="412">
                  <c:v>113.21</c:v>
                </c:pt>
                <c:pt idx="413">
                  <c:v>116.63</c:v>
                </c:pt>
                <c:pt idx="414">
                  <c:v>119.09</c:v>
                </c:pt>
                <c:pt idx="415">
                  <c:v>119.73</c:v>
                </c:pt>
                <c:pt idx="416">
                  <c:v>121.24</c:v>
                </c:pt>
                <c:pt idx="417">
                  <c:v>122.27</c:v>
                </c:pt>
                <c:pt idx="418">
                  <c:v>122.88</c:v>
                </c:pt>
                <c:pt idx="419">
                  <c:v>121.22</c:v>
                </c:pt>
                <c:pt idx="420">
                  <c:v>124</c:v>
                </c:pt>
                <c:pt idx="421">
                  <c:v>128.09</c:v>
                </c:pt>
                <c:pt idx="422">
                  <c:v>131.51</c:v>
                </c:pt>
                <c:pt idx="423">
                  <c:v>130.91</c:v>
                </c:pt>
                <c:pt idx="424">
                  <c:v>130.59</c:v>
                </c:pt>
                <c:pt idx="425">
                  <c:v>131.77000000000001</c:v>
                </c:pt>
                <c:pt idx="426">
                  <c:v>132.41</c:v>
                </c:pt>
                <c:pt idx="427">
                  <c:v>132.55000000000001</c:v>
                </c:pt>
                <c:pt idx="428">
                  <c:v>130.57</c:v>
                </c:pt>
                <c:pt idx="429">
                  <c:v>129.84</c:v>
                </c:pt>
                <c:pt idx="430">
                  <c:v>131.34</c:v>
                </c:pt>
                <c:pt idx="431">
                  <c:v>131.49</c:v>
                </c:pt>
                <c:pt idx="432">
                  <c:v>128.08000000000001</c:v>
                </c:pt>
                <c:pt idx="433">
                  <c:v>130</c:v>
                </c:pt>
                <c:pt idx="434">
                  <c:v>129.16999999999999</c:v>
                </c:pt>
                <c:pt idx="435">
                  <c:v>128.32</c:v>
                </c:pt>
                <c:pt idx="436">
                  <c:v>123.32</c:v>
                </c:pt>
                <c:pt idx="437">
                  <c:v>120.04</c:v>
                </c:pt>
                <c:pt idx="438">
                  <c:v>119.14</c:v>
                </c:pt>
                <c:pt idx="439">
                  <c:v>119.71</c:v>
                </c:pt>
                <c:pt idx="440">
                  <c:v>118.18</c:v>
                </c:pt>
                <c:pt idx="441">
                  <c:v>120.41</c:v>
                </c:pt>
                <c:pt idx="442">
                  <c:v>118.86</c:v>
                </c:pt>
                <c:pt idx="443">
                  <c:v>116.74</c:v>
                </c:pt>
                <c:pt idx="444">
                  <c:v>115.37</c:v>
                </c:pt>
                <c:pt idx="445">
                  <c:v>114.41</c:v>
                </c:pt>
                <c:pt idx="446">
                  <c:v>114</c:v>
                </c:pt>
                <c:pt idx="447">
                  <c:v>114.64</c:v>
                </c:pt>
                <c:pt idx="448">
                  <c:v>114.84</c:v>
                </c:pt>
                <c:pt idx="449">
                  <c:v>114.73</c:v>
                </c:pt>
                <c:pt idx="450">
                  <c:v>118.04</c:v>
                </c:pt>
                <c:pt idx="451">
                  <c:v>117.06</c:v>
                </c:pt>
                <c:pt idx="452">
                  <c:v>118.02</c:v>
                </c:pt>
                <c:pt idx="453">
                  <c:v>120.46</c:v>
                </c:pt>
                <c:pt idx="454">
                  <c:v>119.55</c:v>
                </c:pt>
                <c:pt idx="455">
                  <c:v>118.51</c:v>
                </c:pt>
                <c:pt idx="456">
                  <c:v>120.55</c:v>
                </c:pt>
                <c:pt idx="457">
                  <c:v>123.32</c:v>
                </c:pt>
                <c:pt idx="458">
                  <c:v>123.99</c:v>
                </c:pt>
                <c:pt idx="459">
                  <c:v>126.04</c:v>
                </c:pt>
                <c:pt idx="460">
                  <c:v>125.76</c:v>
                </c:pt>
                <c:pt idx="461">
                  <c:v>124.35</c:v>
                </c:pt>
                <c:pt idx="462">
                  <c:v>123.15</c:v>
                </c:pt>
                <c:pt idx="463">
                  <c:v>122.81</c:v>
                </c:pt>
                <c:pt idx="464">
                  <c:v>125.88</c:v>
                </c:pt>
                <c:pt idx="465">
                  <c:v>127.24</c:v>
                </c:pt>
                <c:pt idx="466">
                  <c:v>127.35</c:v>
                </c:pt>
                <c:pt idx="467">
                  <c:v>128.65</c:v>
                </c:pt>
                <c:pt idx="468">
                  <c:v>129.31</c:v>
                </c:pt>
                <c:pt idx="469">
                  <c:v>131.26</c:v>
                </c:pt>
                <c:pt idx="470">
                  <c:v>131.96</c:v>
                </c:pt>
                <c:pt idx="471">
                  <c:v>134.03</c:v>
                </c:pt>
                <c:pt idx="472">
                  <c:v>133.87</c:v>
                </c:pt>
                <c:pt idx="473">
                  <c:v>136.41</c:v>
                </c:pt>
                <c:pt idx="474">
                  <c:v>141.69</c:v>
                </c:pt>
                <c:pt idx="475">
                  <c:v>143.62</c:v>
                </c:pt>
                <c:pt idx="476">
                  <c:v>142.03</c:v>
                </c:pt>
                <c:pt idx="477">
                  <c:v>140.82</c:v>
                </c:pt>
                <c:pt idx="478">
                  <c:v>142.30000000000001</c:v>
                </c:pt>
                <c:pt idx="479">
                  <c:v>144.22999999999999</c:v>
                </c:pt>
                <c:pt idx="480">
                  <c:v>140.62</c:v>
                </c:pt>
                <c:pt idx="481">
                  <c:v>140.32</c:v>
                </c:pt>
                <c:pt idx="482">
                  <c:v>141.12</c:v>
                </c:pt>
                <c:pt idx="483">
                  <c:v>139.33000000000001</c:v>
                </c:pt>
                <c:pt idx="484">
                  <c:v>139.21</c:v>
                </c:pt>
                <c:pt idx="485">
                  <c:v>141.04</c:v>
                </c:pt>
                <c:pt idx="486">
                  <c:v>137.75</c:v>
                </c:pt>
                <c:pt idx="487">
                  <c:v>138.1</c:v>
                </c:pt>
                <c:pt idx="488">
                  <c:v>136.27000000000001</c:v>
                </c:pt>
                <c:pt idx="489">
                  <c:v>129</c:v>
                </c:pt>
                <c:pt idx="490">
                  <c:v>127.01</c:v>
                </c:pt>
                <c:pt idx="491">
                  <c:v>125.37</c:v>
                </c:pt>
                <c:pt idx="492">
                  <c:v>125.24</c:v>
                </c:pt>
                <c:pt idx="493">
                  <c:v>126.41</c:v>
                </c:pt>
                <c:pt idx="494">
                  <c:v>128</c:v>
                </c:pt>
                <c:pt idx="495">
                  <c:v>125.48</c:v>
                </c:pt>
                <c:pt idx="496">
                  <c:v>126.18</c:v>
                </c:pt>
                <c:pt idx="497">
                  <c:v>125.07</c:v>
                </c:pt>
                <c:pt idx="498">
                  <c:v>123.21</c:v>
                </c:pt>
                <c:pt idx="499">
                  <c:v>121.96</c:v>
                </c:pt>
                <c:pt idx="500">
                  <c:v>123.76</c:v>
                </c:pt>
                <c:pt idx="501">
                  <c:v>125.87</c:v>
                </c:pt>
                <c:pt idx="502">
                  <c:v>127.93</c:v>
                </c:pt>
                <c:pt idx="503">
                  <c:v>128.79</c:v>
                </c:pt>
                <c:pt idx="504">
                  <c:v>128.26</c:v>
                </c:pt>
                <c:pt idx="505">
                  <c:v>131.47999999999999</c:v>
                </c:pt>
                <c:pt idx="506">
                  <c:v>133.41</c:v>
                </c:pt>
                <c:pt idx="507">
                  <c:v>127.76</c:v>
                </c:pt>
                <c:pt idx="508">
                  <c:v>132.09</c:v>
                </c:pt>
                <c:pt idx="509">
                  <c:v>137.47999999999999</c:v>
                </c:pt>
                <c:pt idx="510">
                  <c:v>135.6</c:v>
                </c:pt>
                <c:pt idx="511">
                  <c:v>136.13</c:v>
                </c:pt>
                <c:pt idx="512">
                  <c:v>136.93</c:v>
                </c:pt>
                <c:pt idx="513">
                  <c:v>140.05000000000001</c:v>
                </c:pt>
                <c:pt idx="514">
                  <c:v>135.85</c:v>
                </c:pt>
                <c:pt idx="515">
                  <c:v>135.22</c:v>
                </c:pt>
                <c:pt idx="516">
                  <c:v>137.5</c:v>
                </c:pt>
                <c:pt idx="517">
                  <c:v>137.68</c:v>
                </c:pt>
                <c:pt idx="518">
                  <c:v>139.34</c:v>
                </c:pt>
                <c:pt idx="519">
                  <c:v>146.06</c:v>
                </c:pt>
                <c:pt idx="520">
                  <c:v>143.96</c:v>
                </c:pt>
                <c:pt idx="521">
                  <c:v>147.88999999999999</c:v>
                </c:pt>
                <c:pt idx="522">
                  <c:v>148.78</c:v>
                </c:pt>
                <c:pt idx="523">
                  <c:v>147.44999999999999</c:v>
                </c:pt>
                <c:pt idx="524">
                  <c:v>143.63</c:v>
                </c:pt>
                <c:pt idx="525">
                  <c:v>147.30000000000001</c:v>
                </c:pt>
                <c:pt idx="526">
                  <c:v>153.52000000000001</c:v>
                </c:pt>
                <c:pt idx="527">
                  <c:v>153.80000000000001</c:v>
                </c:pt>
                <c:pt idx="528">
                  <c:v>156.58000000000001</c:v>
                </c:pt>
                <c:pt idx="529">
                  <c:v>157.53</c:v>
                </c:pt>
                <c:pt idx="530">
                  <c:v>156.72</c:v>
                </c:pt>
                <c:pt idx="531">
                  <c:v>155.31</c:v>
                </c:pt>
                <c:pt idx="532">
                  <c:v>153.78</c:v>
                </c:pt>
                <c:pt idx="533">
                  <c:v>151.58000000000001</c:v>
                </c:pt>
                <c:pt idx="534">
                  <c:v>153.33000000000001</c:v>
                </c:pt>
                <c:pt idx="535">
                  <c:v>153.85</c:v>
                </c:pt>
                <c:pt idx="536">
                  <c:v>148.91</c:v>
                </c:pt>
                <c:pt idx="537">
                  <c:v>147.77000000000001</c:v>
                </c:pt>
                <c:pt idx="538">
                  <c:v>147.59</c:v>
                </c:pt>
                <c:pt idx="539">
                  <c:v>146.81</c:v>
                </c:pt>
                <c:pt idx="540">
                  <c:v>149.41</c:v>
                </c:pt>
                <c:pt idx="541">
                  <c:v>141.61000000000001</c:v>
                </c:pt>
                <c:pt idx="542">
                  <c:v>135.31</c:v>
                </c:pt>
                <c:pt idx="543">
                  <c:v>132.77000000000001</c:v>
                </c:pt>
                <c:pt idx="544">
                  <c:v>133.15</c:v>
                </c:pt>
                <c:pt idx="545">
                  <c:v>135.01</c:v>
                </c:pt>
                <c:pt idx="546">
                  <c:v>139</c:v>
                </c:pt>
                <c:pt idx="547">
                  <c:v>137.44999999999999</c:v>
                </c:pt>
                <c:pt idx="548">
                  <c:v>135.44999999999999</c:v>
                </c:pt>
                <c:pt idx="549">
                  <c:v>136.71</c:v>
                </c:pt>
                <c:pt idx="550">
                  <c:v>132</c:v>
                </c:pt>
                <c:pt idx="551">
                  <c:v>130.88</c:v>
                </c:pt>
                <c:pt idx="552">
                  <c:v>133.19</c:v>
                </c:pt>
                <c:pt idx="553">
                  <c:v>135.63999999999999</c:v>
                </c:pt>
                <c:pt idx="554">
                  <c:v>135.5</c:v>
                </c:pt>
                <c:pt idx="555">
                  <c:v>138.76</c:v>
                </c:pt>
                <c:pt idx="556">
                  <c:v>143.29</c:v>
                </c:pt>
                <c:pt idx="557">
                  <c:v>142.18</c:v>
                </c:pt>
                <c:pt idx="558">
                  <c:v>144.55000000000001</c:v>
                </c:pt>
                <c:pt idx="559">
                  <c:v>143.07</c:v>
                </c:pt>
                <c:pt idx="560">
                  <c:v>139.13</c:v>
                </c:pt>
                <c:pt idx="561">
                  <c:v>145.78</c:v>
                </c:pt>
                <c:pt idx="562">
                  <c:v>149.58000000000001</c:v>
                </c:pt>
                <c:pt idx="563">
                  <c:v>152.19999999999999</c:v>
                </c:pt>
                <c:pt idx="564">
                  <c:v>153.41999999999999</c:v>
                </c:pt>
                <c:pt idx="565">
                  <c:v>152.11000000000001</c:v>
                </c:pt>
                <c:pt idx="566">
                  <c:v>154.97</c:v>
                </c:pt>
                <c:pt idx="567">
                  <c:v>155.13</c:v>
                </c:pt>
                <c:pt idx="568">
                  <c:v>151.83000000000001</c:v>
                </c:pt>
                <c:pt idx="569">
                  <c:v>157.11000000000001</c:v>
                </c:pt>
                <c:pt idx="570">
                  <c:v>153.66999999999999</c:v>
                </c:pt>
                <c:pt idx="571">
                  <c:v>160.06</c:v>
                </c:pt>
                <c:pt idx="572">
                  <c:v>161.51</c:v>
                </c:pt>
                <c:pt idx="573">
                  <c:v>166.14</c:v>
                </c:pt>
                <c:pt idx="574">
                  <c:v>166.04</c:v>
                </c:pt>
                <c:pt idx="575">
                  <c:v>164.7</c:v>
                </c:pt>
                <c:pt idx="576">
                  <c:v>163.72</c:v>
                </c:pt>
                <c:pt idx="577">
                  <c:v>163.18</c:v>
                </c:pt>
                <c:pt idx="578">
                  <c:v>174.05</c:v>
                </c:pt>
                <c:pt idx="579">
                  <c:v>175.94</c:v>
                </c:pt>
                <c:pt idx="580">
                  <c:v>180.97</c:v>
                </c:pt>
                <c:pt idx="581">
                  <c:v>177.73</c:v>
                </c:pt>
                <c:pt idx="582">
                  <c:v>177.77</c:v>
                </c:pt>
                <c:pt idx="583">
                  <c:v>169.89</c:v>
                </c:pt>
                <c:pt idx="584">
                  <c:v>177.24</c:v>
                </c:pt>
                <c:pt idx="585">
                  <c:v>169.56</c:v>
                </c:pt>
                <c:pt idx="586">
                  <c:v>168.41</c:v>
                </c:pt>
                <c:pt idx="587">
                  <c:v>173.92</c:v>
                </c:pt>
                <c:pt idx="588">
                  <c:v>172.9</c:v>
                </c:pt>
                <c:pt idx="589">
                  <c:v>169.47</c:v>
                </c:pt>
                <c:pt idx="590">
                  <c:v>167.19</c:v>
                </c:pt>
                <c:pt idx="591">
                  <c:v>162.86000000000001</c:v>
                </c:pt>
                <c:pt idx="592">
                  <c:v>167.17</c:v>
                </c:pt>
                <c:pt idx="593">
                  <c:v>167.33</c:v>
                </c:pt>
                <c:pt idx="594">
                  <c:v>156.01</c:v>
                </c:pt>
                <c:pt idx="595">
                  <c:v>147.84</c:v>
                </c:pt>
                <c:pt idx="596">
                  <c:v>146.34</c:v>
                </c:pt>
                <c:pt idx="597">
                  <c:v>144.41</c:v>
                </c:pt>
                <c:pt idx="598">
                  <c:v>147.27000000000001</c:v>
                </c:pt>
                <c:pt idx="599">
                  <c:v>148.94999999999999</c:v>
                </c:pt>
                <c:pt idx="600">
                  <c:v>149.15</c:v>
                </c:pt>
                <c:pt idx="601">
                  <c:v>148.02000000000001</c:v>
                </c:pt>
                <c:pt idx="602">
                  <c:v>143.37</c:v>
                </c:pt>
                <c:pt idx="603">
                  <c:v>144.59</c:v>
                </c:pt>
                <c:pt idx="604">
                  <c:v>142.35</c:v>
                </c:pt>
                <c:pt idx="605">
                  <c:v>140.68</c:v>
                </c:pt>
                <c:pt idx="606">
                  <c:v>142.07</c:v>
                </c:pt>
                <c:pt idx="607">
                  <c:v>147.71</c:v>
                </c:pt>
                <c:pt idx="608">
                  <c:v>151.03</c:v>
                </c:pt>
                <c:pt idx="609">
                  <c:v>150.93</c:v>
                </c:pt>
                <c:pt idx="610">
                  <c:v>150.63</c:v>
                </c:pt>
                <c:pt idx="611">
                  <c:v>151.37</c:v>
                </c:pt>
                <c:pt idx="612">
                  <c:v>148.18</c:v>
                </c:pt>
                <c:pt idx="613">
                  <c:v>149.66999999999999</c:v>
                </c:pt>
                <c:pt idx="614">
                  <c:v>154.32</c:v>
                </c:pt>
                <c:pt idx="615">
                  <c:v>162.30000000000001</c:v>
                </c:pt>
                <c:pt idx="616">
                  <c:v>166.56</c:v>
                </c:pt>
                <c:pt idx="617">
                  <c:v>167.53</c:v>
                </c:pt>
                <c:pt idx="618">
                  <c:v>166.3</c:v>
                </c:pt>
                <c:pt idx="619">
                  <c:v>176.33</c:v>
                </c:pt>
                <c:pt idx="620">
                  <c:v>166.55</c:v>
                </c:pt>
                <c:pt idx="621">
                  <c:v>165.12</c:v>
                </c:pt>
                <c:pt idx="622">
                  <c:v>177.34</c:v>
                </c:pt>
                <c:pt idx="623">
                  <c:v>176.05</c:v>
                </c:pt>
                <c:pt idx="624">
                  <c:v>176.1</c:v>
                </c:pt>
                <c:pt idx="625">
                  <c:v>184.54</c:v>
                </c:pt>
                <c:pt idx="626">
                  <c:v>190.37</c:v>
                </c:pt>
                <c:pt idx="627">
                  <c:v>183.62</c:v>
                </c:pt>
                <c:pt idx="628">
                  <c:v>180.74</c:v>
                </c:pt>
                <c:pt idx="629">
                  <c:v>179.09</c:v>
                </c:pt>
                <c:pt idx="630">
                  <c:v>178.55</c:v>
                </c:pt>
                <c:pt idx="631">
                  <c:v>185.92</c:v>
                </c:pt>
                <c:pt idx="632">
                  <c:v>202.28</c:v>
                </c:pt>
                <c:pt idx="633">
                  <c:v>206.48</c:v>
                </c:pt>
                <c:pt idx="634">
                  <c:v>203.68</c:v>
                </c:pt>
                <c:pt idx="635">
                  <c:v>202.4</c:v>
                </c:pt>
                <c:pt idx="636">
                  <c:v>206.17</c:v>
                </c:pt>
                <c:pt idx="637">
                  <c:v>191</c:v>
                </c:pt>
                <c:pt idx="638">
                  <c:v>182.36</c:v>
                </c:pt>
                <c:pt idx="639">
                  <c:v>183.07</c:v>
                </c:pt>
                <c:pt idx="640">
                  <c:v>189.04</c:v>
                </c:pt>
                <c:pt idx="641">
                  <c:v>186.26</c:v>
                </c:pt>
                <c:pt idx="642">
                  <c:v>181.89</c:v>
                </c:pt>
                <c:pt idx="643">
                  <c:v>184.25</c:v>
                </c:pt>
                <c:pt idx="644">
                  <c:v>181.88</c:v>
                </c:pt>
                <c:pt idx="645">
                  <c:v>182.24</c:v>
                </c:pt>
                <c:pt idx="646">
                  <c:v>179.08</c:v>
                </c:pt>
                <c:pt idx="647">
                  <c:v>165.6</c:v>
                </c:pt>
                <c:pt idx="648">
                  <c:v>161.13</c:v>
                </c:pt>
                <c:pt idx="649">
                  <c:v>157.88</c:v>
                </c:pt>
                <c:pt idx="650">
                  <c:v>157.11000000000001</c:v>
                </c:pt>
                <c:pt idx="651">
                  <c:v>157.07</c:v>
                </c:pt>
                <c:pt idx="652">
                  <c:v>166.17</c:v>
                </c:pt>
                <c:pt idx="653">
                  <c:v>160.51</c:v>
                </c:pt>
                <c:pt idx="654">
                  <c:v>159.41</c:v>
                </c:pt>
                <c:pt idx="655">
                  <c:v>153.75</c:v>
                </c:pt>
                <c:pt idx="656">
                  <c:v>151.31</c:v>
                </c:pt>
                <c:pt idx="657">
                  <c:v>152.38</c:v>
                </c:pt>
                <c:pt idx="658">
                  <c:v>150.05000000000001</c:v>
                </c:pt>
                <c:pt idx="659">
                  <c:v>160.55000000000001</c:v>
                </c:pt>
                <c:pt idx="660">
                  <c:v>164.04</c:v>
                </c:pt>
                <c:pt idx="661">
                  <c:v>165.77</c:v>
                </c:pt>
                <c:pt idx="662">
                  <c:v>164.95</c:v>
                </c:pt>
                <c:pt idx="663">
                  <c:v>169.75</c:v>
                </c:pt>
                <c:pt idx="664">
                  <c:v>169.06</c:v>
                </c:pt>
                <c:pt idx="665">
                  <c:v>162.41</c:v>
                </c:pt>
                <c:pt idx="666">
                  <c:v>168.25</c:v>
                </c:pt>
                <c:pt idx="667">
                  <c:v>173.34</c:v>
                </c:pt>
                <c:pt idx="668">
                  <c:v>173.13</c:v>
                </c:pt>
                <c:pt idx="669">
                  <c:v>180.16</c:v>
                </c:pt>
                <c:pt idx="670">
                  <c:v>183.21</c:v>
                </c:pt>
                <c:pt idx="671">
                  <c:v>182.26</c:v>
                </c:pt>
                <c:pt idx="672">
                  <c:v>184.32</c:v>
                </c:pt>
                <c:pt idx="673">
                  <c:v>180.65</c:v>
                </c:pt>
                <c:pt idx="674">
                  <c:v>186.9</c:v>
                </c:pt>
                <c:pt idx="675">
                  <c:v>197.42</c:v>
                </c:pt>
                <c:pt idx="676">
                  <c:v>191.87</c:v>
                </c:pt>
                <c:pt idx="677">
                  <c:v>193.31</c:v>
                </c:pt>
                <c:pt idx="678">
                  <c:v>210.04</c:v>
                </c:pt>
                <c:pt idx="679">
                  <c:v>214.44</c:v>
                </c:pt>
                <c:pt idx="680">
                  <c:v>202.42</c:v>
                </c:pt>
                <c:pt idx="681">
                  <c:v>202.69</c:v>
                </c:pt>
                <c:pt idx="682">
                  <c:v>201.39</c:v>
                </c:pt>
                <c:pt idx="683">
                  <c:v>205.53</c:v>
                </c:pt>
                <c:pt idx="684">
                  <c:v>214.86</c:v>
                </c:pt>
                <c:pt idx="685">
                  <c:v>221.36</c:v>
                </c:pt>
                <c:pt idx="686">
                  <c:v>232.63</c:v>
                </c:pt>
                <c:pt idx="687">
                  <c:v>218.04</c:v>
                </c:pt>
                <c:pt idx="688">
                  <c:v>227.76</c:v>
                </c:pt>
                <c:pt idx="689">
                  <c:v>235.25</c:v>
                </c:pt>
                <c:pt idx="690">
                  <c:v>219.65</c:v>
                </c:pt>
                <c:pt idx="691">
                  <c:v>213.68</c:v>
                </c:pt>
                <c:pt idx="692">
                  <c:v>213.42</c:v>
                </c:pt>
                <c:pt idx="693">
                  <c:v>217.06</c:v>
                </c:pt>
                <c:pt idx="694">
                  <c:v>213.63</c:v>
                </c:pt>
                <c:pt idx="695">
                  <c:v>219.81</c:v>
                </c:pt>
                <c:pt idx="696">
                  <c:v>214.25</c:v>
                </c:pt>
                <c:pt idx="697">
                  <c:v>208.18</c:v>
                </c:pt>
                <c:pt idx="698">
                  <c:v>202.49</c:v>
                </c:pt>
                <c:pt idx="699">
                  <c:v>191.4</c:v>
                </c:pt>
                <c:pt idx="700">
                  <c:v>179.17</c:v>
                </c:pt>
                <c:pt idx="701">
                  <c:v>190.81</c:v>
                </c:pt>
                <c:pt idx="702">
                  <c:v>181.35</c:v>
                </c:pt>
                <c:pt idx="703">
                  <c:v>190.33</c:v>
                </c:pt>
                <c:pt idx="704">
                  <c:v>186.88</c:v>
                </c:pt>
                <c:pt idx="705">
                  <c:v>187.03</c:v>
                </c:pt>
                <c:pt idx="706">
                  <c:v>177.98</c:v>
                </c:pt>
                <c:pt idx="707">
                  <c:v>176.61</c:v>
                </c:pt>
                <c:pt idx="708">
                  <c:v>165.42</c:v>
                </c:pt>
                <c:pt idx="709">
                  <c:v>167.32</c:v>
                </c:pt>
                <c:pt idx="710">
                  <c:v>161.46</c:v>
                </c:pt>
                <c:pt idx="711">
                  <c:v>168.52</c:v>
                </c:pt>
                <c:pt idx="712">
                  <c:v>169.45</c:v>
                </c:pt>
                <c:pt idx="713">
                  <c:v>174.89</c:v>
                </c:pt>
                <c:pt idx="714">
                  <c:v>174.46</c:v>
                </c:pt>
                <c:pt idx="715">
                  <c:v>188.69</c:v>
                </c:pt>
                <c:pt idx="716">
                  <c:v>179.22</c:v>
                </c:pt>
                <c:pt idx="717">
                  <c:v>175.94</c:v>
                </c:pt>
                <c:pt idx="718">
                  <c:v>174</c:v>
                </c:pt>
                <c:pt idx="719">
                  <c:v>180.48</c:v>
                </c:pt>
                <c:pt idx="720">
                  <c:v>184.84</c:v>
                </c:pt>
                <c:pt idx="721">
                  <c:v>188.12</c:v>
                </c:pt>
                <c:pt idx="722">
                  <c:v>194.28</c:v>
                </c:pt>
                <c:pt idx="723">
                  <c:v>199.52</c:v>
                </c:pt>
                <c:pt idx="724">
                  <c:v>203.03</c:v>
                </c:pt>
                <c:pt idx="725">
                  <c:v>201.68</c:v>
                </c:pt>
                <c:pt idx="726">
                  <c:v>202.93</c:v>
                </c:pt>
                <c:pt idx="727">
                  <c:v>205.36</c:v>
                </c:pt>
                <c:pt idx="728">
                  <c:v>210.35</c:v>
                </c:pt>
                <c:pt idx="729">
                  <c:v>215.59</c:v>
                </c:pt>
                <c:pt idx="730">
                  <c:v>228.43</c:v>
                </c:pt>
                <c:pt idx="731">
                  <c:v>240.21</c:v>
                </c:pt>
                <c:pt idx="732">
                  <c:v>230.82</c:v>
                </c:pt>
                <c:pt idx="733">
                  <c:v>256.14999999999998</c:v>
                </c:pt>
                <c:pt idx="734">
                  <c:v>243.59</c:v>
                </c:pt>
                <c:pt idx="735">
                  <c:v>220.54</c:v>
                </c:pt>
                <c:pt idx="736">
                  <c:v>221.97</c:v>
                </c:pt>
                <c:pt idx="737">
                  <c:v>237.28</c:v>
                </c:pt>
                <c:pt idx="738">
                  <c:v>249.55</c:v>
                </c:pt>
                <c:pt idx="739">
                  <c:v>254.32</c:v>
                </c:pt>
                <c:pt idx="740">
                  <c:v>242.36</c:v>
                </c:pt>
                <c:pt idx="741">
                  <c:v>249.48</c:v>
                </c:pt>
                <c:pt idx="742">
                  <c:v>250.43</c:v>
                </c:pt>
                <c:pt idx="743">
                  <c:v>257.3</c:v>
                </c:pt>
                <c:pt idx="744">
                  <c:v>240.98</c:v>
                </c:pt>
                <c:pt idx="745">
                  <c:v>244.2</c:v>
                </c:pt>
                <c:pt idx="746">
                  <c:v>247.57</c:v>
                </c:pt>
                <c:pt idx="747">
                  <c:v>245.5</c:v>
                </c:pt>
                <c:pt idx="748">
                  <c:v>248.73</c:v>
                </c:pt>
                <c:pt idx="749">
                  <c:v>243.32</c:v>
                </c:pt>
                <c:pt idx="750">
                  <c:v>251.59</c:v>
                </c:pt>
                <c:pt idx="751">
                  <c:v>245.11</c:v>
                </c:pt>
                <c:pt idx="752">
                  <c:v>231.82</c:v>
                </c:pt>
                <c:pt idx="753">
                  <c:v>240.84</c:v>
                </c:pt>
                <c:pt idx="754">
                  <c:v>226.8</c:v>
                </c:pt>
                <c:pt idx="755">
                  <c:v>228.05</c:v>
                </c:pt>
                <c:pt idx="756">
                  <c:v>221.72</c:v>
                </c:pt>
                <c:pt idx="757">
                  <c:v>198.82</c:v>
                </c:pt>
                <c:pt idx="758">
                  <c:v>207.51</c:v>
                </c:pt>
                <c:pt idx="759">
                  <c:v>195.86</c:v>
                </c:pt>
                <c:pt idx="760">
                  <c:v>195.03</c:v>
                </c:pt>
                <c:pt idx="761">
                  <c:v>194.6</c:v>
                </c:pt>
                <c:pt idx="762">
                  <c:v>202.87</c:v>
                </c:pt>
                <c:pt idx="763">
                  <c:v>199.49</c:v>
                </c:pt>
                <c:pt idx="764">
                  <c:v>198.93</c:v>
                </c:pt>
                <c:pt idx="765">
                  <c:v>195.64</c:v>
                </c:pt>
                <c:pt idx="766">
                  <c:v>210.31</c:v>
                </c:pt>
                <c:pt idx="767">
                  <c:v>196.74</c:v>
                </c:pt>
                <c:pt idx="768">
                  <c:v>199.98</c:v>
                </c:pt>
                <c:pt idx="769">
                  <c:v>188.78</c:v>
                </c:pt>
                <c:pt idx="770">
                  <c:v>178.94</c:v>
                </c:pt>
                <c:pt idx="771">
                  <c:v>180.61</c:v>
                </c:pt>
                <c:pt idx="772">
                  <c:v>182.9</c:v>
                </c:pt>
                <c:pt idx="773">
                  <c:v>185.79</c:v>
                </c:pt>
                <c:pt idx="774">
                  <c:v>180.09</c:v>
                </c:pt>
                <c:pt idx="775">
                  <c:v>191.71</c:v>
                </c:pt>
                <c:pt idx="776">
                  <c:v>192.77</c:v>
                </c:pt>
                <c:pt idx="777">
                  <c:v>201.93</c:v>
                </c:pt>
                <c:pt idx="778">
                  <c:v>193.87</c:v>
                </c:pt>
                <c:pt idx="779">
                  <c:v>209.55</c:v>
                </c:pt>
                <c:pt idx="780">
                  <c:v>216.53</c:v>
                </c:pt>
                <c:pt idx="781">
                  <c:v>209.83</c:v>
                </c:pt>
                <c:pt idx="782">
                  <c:v>222.38</c:v>
                </c:pt>
                <c:pt idx="783">
                  <c:v>222.51</c:v>
                </c:pt>
                <c:pt idx="784">
                  <c:v>223.76</c:v>
                </c:pt>
                <c:pt idx="785">
                  <c:v>239.48</c:v>
                </c:pt>
                <c:pt idx="786">
                  <c:v>239.08</c:v>
                </c:pt>
                <c:pt idx="787">
                  <c:v>242.15</c:v>
                </c:pt>
                <c:pt idx="788">
                  <c:v>253.64</c:v>
                </c:pt>
                <c:pt idx="789">
                  <c:v>254.44</c:v>
                </c:pt>
                <c:pt idx="790">
                  <c:v>247.09</c:v>
                </c:pt>
                <c:pt idx="791">
                  <c:v>269.62</c:v>
                </c:pt>
                <c:pt idx="792">
                  <c:v>259.64</c:v>
                </c:pt>
                <c:pt idx="793">
                  <c:v>259.12</c:v>
                </c:pt>
                <c:pt idx="794">
                  <c:v>252.75</c:v>
                </c:pt>
                <c:pt idx="795">
                  <c:v>248.65</c:v>
                </c:pt>
                <c:pt idx="796">
                  <c:v>261.94</c:v>
                </c:pt>
                <c:pt idx="797">
                  <c:v>252.62</c:v>
                </c:pt>
                <c:pt idx="798">
                  <c:v>269.48</c:v>
                </c:pt>
                <c:pt idx="799">
                  <c:v>268.79000000000002</c:v>
                </c:pt>
                <c:pt idx="800">
                  <c:v>277.27</c:v>
                </c:pt>
                <c:pt idx="801">
                  <c:v>282.87</c:v>
                </c:pt>
                <c:pt idx="802">
                  <c:v>259.37</c:v>
                </c:pt>
                <c:pt idx="803">
                  <c:v>259.36</c:v>
                </c:pt>
                <c:pt idx="804">
                  <c:v>267.41000000000003</c:v>
                </c:pt>
                <c:pt idx="805">
                  <c:v>250.38</c:v>
                </c:pt>
                <c:pt idx="806">
                  <c:v>254.52</c:v>
                </c:pt>
                <c:pt idx="807">
                  <c:v>240.35</c:v>
                </c:pt>
                <c:pt idx="808">
                  <c:v>242.6</c:v>
                </c:pt>
                <c:pt idx="809">
                  <c:v>241.37</c:v>
                </c:pt>
                <c:pt idx="810">
                  <c:v>234.92</c:v>
                </c:pt>
                <c:pt idx="811">
                  <c:v>257.32</c:v>
                </c:pt>
                <c:pt idx="812">
                  <c:v>255.72</c:v>
                </c:pt>
                <c:pt idx="813">
                  <c:v>258.11</c:v>
                </c:pt>
                <c:pt idx="814">
                  <c:v>246.35</c:v>
                </c:pt>
                <c:pt idx="815">
                  <c:v>221.24</c:v>
                </c:pt>
                <c:pt idx="816">
                  <c:v>220.96</c:v>
                </c:pt>
                <c:pt idx="817">
                  <c:v>212.25</c:v>
                </c:pt>
                <c:pt idx="818">
                  <c:v>200.02</c:v>
                </c:pt>
                <c:pt idx="819">
                  <c:v>210.06</c:v>
                </c:pt>
                <c:pt idx="820">
                  <c:v>194.77</c:v>
                </c:pt>
                <c:pt idx="821">
                  <c:v>183.32</c:v>
                </c:pt>
                <c:pt idx="822">
                  <c:v>183.4</c:v>
                </c:pt>
                <c:pt idx="823">
                  <c:v>203.51</c:v>
                </c:pt>
                <c:pt idx="824">
                  <c:v>190.63</c:v>
                </c:pt>
                <c:pt idx="825">
                  <c:v>193.27</c:v>
                </c:pt>
                <c:pt idx="826">
                  <c:v>195.87</c:v>
                </c:pt>
                <c:pt idx="827">
                  <c:v>183.09</c:v>
                </c:pt>
                <c:pt idx="828">
                  <c:v>197.16</c:v>
                </c:pt>
                <c:pt idx="829">
                  <c:v>204.11</c:v>
                </c:pt>
                <c:pt idx="830">
                  <c:v>197.12</c:v>
                </c:pt>
                <c:pt idx="831">
                  <c:v>213.79</c:v>
                </c:pt>
                <c:pt idx="832">
                  <c:v>216.58</c:v>
                </c:pt>
                <c:pt idx="833">
                  <c:v>230.78</c:v>
                </c:pt>
                <c:pt idx="834">
                  <c:v>240.31</c:v>
                </c:pt>
                <c:pt idx="835">
                  <c:v>235.37</c:v>
                </c:pt>
                <c:pt idx="836">
                  <c:v>230.78</c:v>
                </c:pt>
                <c:pt idx="837">
                  <c:v>242.1</c:v>
                </c:pt>
                <c:pt idx="838">
                  <c:v>241.08</c:v>
                </c:pt>
                <c:pt idx="839">
                  <c:v>246.88</c:v>
                </c:pt>
                <c:pt idx="840">
                  <c:v>264.89</c:v>
                </c:pt>
                <c:pt idx="841">
                  <c:v>269.18</c:v>
                </c:pt>
                <c:pt idx="842">
                  <c:v>254.25</c:v>
                </c:pt>
                <c:pt idx="843">
                  <c:v>265.39999999999998</c:v>
                </c:pt>
                <c:pt idx="844">
                  <c:v>277.08</c:v>
                </c:pt>
                <c:pt idx="845">
                  <c:v>277.05</c:v>
                </c:pt>
                <c:pt idx="846">
                  <c:v>274.55</c:v>
                </c:pt>
                <c:pt idx="847">
                  <c:v>263.25</c:v>
                </c:pt>
                <c:pt idx="848">
                  <c:v>280.45999999999998</c:v>
                </c:pt>
                <c:pt idx="849">
                  <c:v>268.54000000000002</c:v>
                </c:pt>
                <c:pt idx="850">
                  <c:v>285.67</c:v>
                </c:pt>
                <c:pt idx="851">
                  <c:v>291.27999999999997</c:v>
                </c:pt>
                <c:pt idx="852">
                  <c:v>287.02999999999997</c:v>
                </c:pt>
                <c:pt idx="853">
                  <c:v>306.06</c:v>
                </c:pt>
                <c:pt idx="854">
                  <c:v>302.12</c:v>
                </c:pt>
                <c:pt idx="855">
                  <c:v>280.04000000000002</c:v>
                </c:pt>
                <c:pt idx="856">
                  <c:v>282.72000000000003</c:v>
                </c:pt>
                <c:pt idx="857">
                  <c:v>290.33999999999997</c:v>
                </c:pt>
                <c:pt idx="858">
                  <c:v>294.02</c:v>
                </c:pt>
                <c:pt idx="859">
                  <c:v>293.27999999999997</c:v>
                </c:pt>
                <c:pt idx="860">
                  <c:v>262.07</c:v>
                </c:pt>
                <c:pt idx="861">
                  <c:v>290.12</c:v>
                </c:pt>
                <c:pt idx="862">
                  <c:v>267.54000000000002</c:v>
                </c:pt>
                <c:pt idx="863">
                  <c:v>276.49</c:v>
                </c:pt>
                <c:pt idx="864">
                  <c:v>287.95999999999998</c:v>
                </c:pt>
                <c:pt idx="865">
                  <c:v>286.85000000000002</c:v>
                </c:pt>
                <c:pt idx="866">
                  <c:v>296.3</c:v>
                </c:pt>
                <c:pt idx="867">
                  <c:v>296.86</c:v>
                </c:pt>
                <c:pt idx="868">
                  <c:v>269.2</c:v>
                </c:pt>
                <c:pt idx="869">
                  <c:v>275.39999999999998</c:v>
                </c:pt>
                <c:pt idx="870">
                  <c:v>264.06</c:v>
                </c:pt>
                <c:pt idx="871">
                  <c:v>237.01</c:v>
                </c:pt>
                <c:pt idx="872">
                  <c:v>243.85</c:v>
                </c:pt>
                <c:pt idx="873">
                  <c:v>249.88</c:v>
                </c:pt>
                <c:pt idx="874">
                  <c:v>227.02</c:v>
                </c:pt>
                <c:pt idx="875">
                  <c:v>230.81</c:v>
                </c:pt>
                <c:pt idx="876">
                  <c:v>236.44</c:v>
                </c:pt>
                <c:pt idx="877">
                  <c:v>225.38</c:v>
                </c:pt>
                <c:pt idx="878">
                  <c:v>238.86</c:v>
                </c:pt>
                <c:pt idx="879">
                  <c:v>238.64</c:v>
                </c:pt>
                <c:pt idx="880">
                  <c:v>219.67</c:v>
                </c:pt>
                <c:pt idx="881">
                  <c:v>223.69</c:v>
                </c:pt>
                <c:pt idx="882">
                  <c:v>239.49</c:v>
                </c:pt>
                <c:pt idx="883">
                  <c:v>227.03</c:v>
                </c:pt>
                <c:pt idx="884">
                  <c:v>239.68</c:v>
                </c:pt>
                <c:pt idx="885">
                  <c:v>237.17</c:v>
                </c:pt>
                <c:pt idx="886">
                  <c:v>255.72</c:v>
                </c:pt>
                <c:pt idx="887">
                  <c:v>275.26</c:v>
                </c:pt>
                <c:pt idx="888">
                  <c:v>257.77999999999997</c:v>
                </c:pt>
                <c:pt idx="889">
                  <c:v>269.51</c:v>
                </c:pt>
                <c:pt idx="890">
                  <c:v>231.44</c:v>
                </c:pt>
                <c:pt idx="891">
                  <c:v>238.05</c:v>
                </c:pt>
                <c:pt idx="892">
                  <c:v>249.73</c:v>
                </c:pt>
                <c:pt idx="893">
                  <c:v>265.73</c:v>
                </c:pt>
                <c:pt idx="894">
                  <c:v>262.29000000000002</c:v>
                </c:pt>
                <c:pt idx="895">
                  <c:v>275.24</c:v>
                </c:pt>
                <c:pt idx="896">
                  <c:v>269.19</c:v>
                </c:pt>
                <c:pt idx="897">
                  <c:v>269</c:v>
                </c:pt>
                <c:pt idx="898">
                  <c:v>273.61</c:v>
                </c:pt>
                <c:pt idx="899">
                  <c:v>282.63</c:v>
                </c:pt>
                <c:pt idx="900">
                  <c:v>272.14</c:v>
                </c:pt>
                <c:pt idx="901">
                  <c:v>277.14999999999998</c:v>
                </c:pt>
                <c:pt idx="902">
                  <c:v>293.73</c:v>
                </c:pt>
                <c:pt idx="903">
                  <c:v>295.24</c:v>
                </c:pt>
                <c:pt idx="904">
                  <c:v>296.17</c:v>
                </c:pt>
                <c:pt idx="905">
                  <c:v>315.94</c:v>
                </c:pt>
                <c:pt idx="906">
                  <c:v>303.60000000000002</c:v>
                </c:pt>
                <c:pt idx="907">
                  <c:v>306.79000000000002</c:v>
                </c:pt>
                <c:pt idx="908">
                  <c:v>306.08999999999997</c:v>
                </c:pt>
                <c:pt idx="909">
                  <c:v>325.29000000000002</c:v>
                </c:pt>
                <c:pt idx="910">
                  <c:v>317.33</c:v>
                </c:pt>
                <c:pt idx="911">
                  <c:v>303.56</c:v>
                </c:pt>
                <c:pt idx="912">
                  <c:v>327</c:v>
                </c:pt>
                <c:pt idx="913">
                  <c:v>325.7</c:v>
                </c:pt>
                <c:pt idx="914">
                  <c:v>324.82</c:v>
                </c:pt>
                <c:pt idx="915">
                  <c:v>310.49</c:v>
                </c:pt>
                <c:pt idx="916">
                  <c:v>310.39</c:v>
                </c:pt>
                <c:pt idx="917">
                  <c:v>338.05</c:v>
                </c:pt>
                <c:pt idx="918">
                  <c:v>335.23</c:v>
                </c:pt>
                <c:pt idx="919">
                  <c:v>333.37</c:v>
                </c:pt>
                <c:pt idx="920">
                  <c:v>329.66</c:v>
                </c:pt>
                <c:pt idx="921">
                  <c:v>301.69</c:v>
                </c:pt>
                <c:pt idx="922">
                  <c:v>287.33999999999997</c:v>
                </c:pt>
                <c:pt idx="923">
                  <c:v>290.37</c:v>
                </c:pt>
                <c:pt idx="924">
                  <c:v>294.37</c:v>
                </c:pt>
                <c:pt idx="925">
                  <c:v>283.14</c:v>
                </c:pt>
                <c:pt idx="926">
                  <c:v>258.54000000000002</c:v>
                </c:pt>
                <c:pt idx="927">
                  <c:v>260.57</c:v>
                </c:pt>
                <c:pt idx="928">
                  <c:v>283.16000000000003</c:v>
                </c:pt>
                <c:pt idx="929">
                  <c:v>293.3</c:v>
                </c:pt>
                <c:pt idx="930">
                  <c:v>261.47000000000003</c:v>
                </c:pt>
                <c:pt idx="931">
                  <c:v>271.17</c:v>
                </c:pt>
                <c:pt idx="932">
                  <c:v>259.43</c:v>
                </c:pt>
                <c:pt idx="933">
                  <c:v>224.43</c:v>
                </c:pt>
                <c:pt idx="934">
                  <c:v>218.54</c:v>
                </c:pt>
                <c:pt idx="935">
                  <c:v>236.29</c:v>
                </c:pt>
                <c:pt idx="936">
                  <c:v>209.21</c:v>
                </c:pt>
                <c:pt idx="937">
                  <c:v>218.76</c:v>
                </c:pt>
                <c:pt idx="938">
                  <c:v>212.87</c:v>
                </c:pt>
                <c:pt idx="939">
                  <c:v>222.46</c:v>
                </c:pt>
                <c:pt idx="940">
                  <c:v>243.02</c:v>
                </c:pt>
                <c:pt idx="941">
                  <c:v>224</c:v>
                </c:pt>
                <c:pt idx="942">
                  <c:v>227.91</c:v>
                </c:pt>
                <c:pt idx="943">
                  <c:v>218.46</c:v>
                </c:pt>
                <c:pt idx="944">
                  <c:v>209.73</c:v>
                </c:pt>
                <c:pt idx="945">
                  <c:v>225.59</c:v>
                </c:pt>
                <c:pt idx="946">
                  <c:v>251.36</c:v>
                </c:pt>
                <c:pt idx="947">
                  <c:v>242.26</c:v>
                </c:pt>
                <c:pt idx="948">
                  <c:v>255.69</c:v>
                </c:pt>
                <c:pt idx="949">
                  <c:v>257.39999999999998</c:v>
                </c:pt>
                <c:pt idx="950">
                  <c:v>254.66</c:v>
                </c:pt>
                <c:pt idx="951">
                  <c:v>255.13</c:v>
                </c:pt>
                <c:pt idx="952">
                  <c:v>252.53</c:v>
                </c:pt>
                <c:pt idx="953">
                  <c:v>264.95</c:v>
                </c:pt>
                <c:pt idx="954">
                  <c:v>294.63</c:v>
                </c:pt>
                <c:pt idx="955">
                  <c:v>295.91000000000003</c:v>
                </c:pt>
                <c:pt idx="956">
                  <c:v>300.33999999999997</c:v>
                </c:pt>
                <c:pt idx="957">
                  <c:v>300.60000000000002</c:v>
                </c:pt>
                <c:pt idx="958">
                  <c:v>305.83999999999997</c:v>
                </c:pt>
                <c:pt idx="959">
                  <c:v>298.83</c:v>
                </c:pt>
                <c:pt idx="960">
                  <c:v>281.3</c:v>
                </c:pt>
                <c:pt idx="961">
                  <c:v>267.3</c:v>
                </c:pt>
                <c:pt idx="962">
                  <c:v>246.61</c:v>
                </c:pt>
                <c:pt idx="963">
                  <c:v>260.19</c:v>
                </c:pt>
                <c:pt idx="964">
                  <c:v>262.52999999999997</c:v>
                </c:pt>
                <c:pt idx="965">
                  <c:v>280.97000000000003</c:v>
                </c:pt>
                <c:pt idx="966">
                  <c:v>275.92</c:v>
                </c:pt>
                <c:pt idx="967">
                  <c:v>285.29000000000002</c:v>
                </c:pt>
                <c:pt idx="968">
                  <c:v>281.36</c:v>
                </c:pt>
                <c:pt idx="969">
                  <c:v>288.45</c:v>
                </c:pt>
                <c:pt idx="970">
                  <c:v>293.81</c:v>
                </c:pt>
                <c:pt idx="971">
                  <c:v>274.83</c:v>
                </c:pt>
                <c:pt idx="972">
                  <c:v>294.72000000000003</c:v>
                </c:pt>
                <c:pt idx="973">
                  <c:v>301.48</c:v>
                </c:pt>
                <c:pt idx="974">
                  <c:v>292.88</c:v>
                </c:pt>
                <c:pt idx="975">
                  <c:v>313.05</c:v>
                </c:pt>
                <c:pt idx="976">
                  <c:v>289.22000000000003</c:v>
                </c:pt>
                <c:pt idx="977">
                  <c:v>288.12</c:v>
                </c:pt>
                <c:pt idx="978">
                  <c:v>272.51</c:v>
                </c:pt>
                <c:pt idx="979">
                  <c:v>295.58</c:v>
                </c:pt>
                <c:pt idx="980">
                  <c:v>304.49</c:v>
                </c:pt>
                <c:pt idx="981">
                  <c:v>342.15</c:v>
                </c:pt>
                <c:pt idx="982">
                  <c:v>315</c:v>
                </c:pt>
                <c:pt idx="983">
                  <c:v>350.54</c:v>
                </c:pt>
                <c:pt idx="984">
                  <c:v>330.99</c:v>
                </c:pt>
                <c:pt idx="985">
                  <c:v>341.21</c:v>
                </c:pt>
                <c:pt idx="986">
                  <c:v>334.58</c:v>
                </c:pt>
                <c:pt idx="987">
                  <c:v>330.71</c:v>
                </c:pt>
                <c:pt idx="988">
                  <c:v>298.37</c:v>
                </c:pt>
                <c:pt idx="989">
                  <c:v>288.08</c:v>
                </c:pt>
                <c:pt idx="990">
                  <c:v>294.04000000000002</c:v>
                </c:pt>
                <c:pt idx="991">
                  <c:v>304.56</c:v>
                </c:pt>
                <c:pt idx="992">
                  <c:v>283.66000000000003</c:v>
                </c:pt>
                <c:pt idx="993">
                  <c:v>281.48</c:v>
                </c:pt>
                <c:pt idx="994">
                  <c:v>300.23</c:v>
                </c:pt>
                <c:pt idx="995">
                  <c:v>347.2</c:v>
                </c:pt>
                <c:pt idx="996">
                  <c:v>314.97000000000003</c:v>
                </c:pt>
                <c:pt idx="997">
                  <c:v>306.81</c:v>
                </c:pt>
                <c:pt idx="998">
                  <c:v>283.73</c:v>
                </c:pt>
                <c:pt idx="999">
                  <c:v>288.76</c:v>
                </c:pt>
                <c:pt idx="1000">
                  <c:v>287.33</c:v>
                </c:pt>
                <c:pt idx="1001">
                  <c:v>299.83</c:v>
                </c:pt>
                <c:pt idx="1002">
                  <c:v>324.94</c:v>
                </c:pt>
                <c:pt idx="1003">
                  <c:v>369.48</c:v>
                </c:pt>
                <c:pt idx="1004">
                  <c:v>323.55</c:v>
                </c:pt>
                <c:pt idx="1005">
                  <c:v>310.83</c:v>
                </c:pt>
                <c:pt idx="1006">
                  <c:v>309.79000000000002</c:v>
                </c:pt>
                <c:pt idx="1007">
                  <c:v>337.83</c:v>
                </c:pt>
                <c:pt idx="1008">
                  <c:v>311.11</c:v>
                </c:pt>
                <c:pt idx="1009">
                  <c:v>335.4</c:v>
                </c:pt>
                <c:pt idx="1010">
                  <c:v>351.4</c:v>
                </c:pt>
                <c:pt idx="1011">
                  <c:v>387.32</c:v>
                </c:pt>
                <c:pt idx="1012">
                  <c:v>350.94</c:v>
                </c:pt>
                <c:pt idx="1013">
                  <c:v>353.63</c:v>
                </c:pt>
                <c:pt idx="1014">
                  <c:v>410.32</c:v>
                </c:pt>
                <c:pt idx="1015">
                  <c:v>356.19</c:v>
                </c:pt>
                <c:pt idx="1016">
                  <c:v>348.09</c:v>
                </c:pt>
                <c:pt idx="1017">
                  <c:v>317.91000000000003</c:v>
                </c:pt>
                <c:pt idx="1018">
                  <c:v>345.88</c:v>
                </c:pt>
                <c:pt idx="1019">
                  <c:v>346.74</c:v>
                </c:pt>
                <c:pt idx="1020">
                  <c:v>332.7</c:v>
                </c:pt>
                <c:pt idx="1021">
                  <c:v>329.58</c:v>
                </c:pt>
                <c:pt idx="1022">
                  <c:v>375.46</c:v>
                </c:pt>
                <c:pt idx="1023">
                  <c:v>330.59</c:v>
                </c:pt>
                <c:pt idx="1024">
                  <c:v>339.53</c:v>
                </c:pt>
                <c:pt idx="1025">
                  <c:v>370.44</c:v>
                </c:pt>
                <c:pt idx="1026">
                  <c:v>358.15</c:v>
                </c:pt>
                <c:pt idx="1027">
                  <c:v>377.03</c:v>
                </c:pt>
                <c:pt idx="1028">
                  <c:v>329.79</c:v>
                </c:pt>
                <c:pt idx="1029">
                  <c:v>282.58</c:v>
                </c:pt>
                <c:pt idx="1030">
                  <c:v>292.54000000000002</c:v>
                </c:pt>
                <c:pt idx="1031">
                  <c:v>324.45999999999998</c:v>
                </c:pt>
                <c:pt idx="1032">
                  <c:v>359.92</c:v>
                </c:pt>
                <c:pt idx="1033">
                  <c:v>344.12</c:v>
                </c:pt>
                <c:pt idx="1034">
                  <c:v>313.64999999999998</c:v>
                </c:pt>
                <c:pt idx="1035">
                  <c:v>330.55</c:v>
                </c:pt>
                <c:pt idx="1036">
                  <c:v>336.69</c:v>
                </c:pt>
                <c:pt idx="1037">
                  <c:v>334.94</c:v>
                </c:pt>
                <c:pt idx="1038">
                  <c:v>307.33999999999997</c:v>
                </c:pt>
                <c:pt idx="1039">
                  <c:v>353.73</c:v>
                </c:pt>
                <c:pt idx="1040">
                  <c:v>369.24</c:v>
                </c:pt>
                <c:pt idx="1041">
                  <c:v>358.21</c:v>
                </c:pt>
                <c:pt idx="1042">
                  <c:v>333.96</c:v>
                </c:pt>
                <c:pt idx="1043">
                  <c:v>335.16</c:v>
                </c:pt>
                <c:pt idx="1044">
                  <c:v>317.24</c:v>
                </c:pt>
                <c:pt idx="1045">
                  <c:v>285.16000000000003</c:v>
                </c:pt>
                <c:pt idx="1046">
                  <c:v>279.41000000000003</c:v>
                </c:pt>
                <c:pt idx="1047">
                  <c:v>289.77999999999997</c:v>
                </c:pt>
                <c:pt idx="1048">
                  <c:v>256.10000000000002</c:v>
                </c:pt>
                <c:pt idx="1049">
                  <c:v>263.05</c:v>
                </c:pt>
                <c:pt idx="1050">
                  <c:v>256.98</c:v>
                </c:pt>
                <c:pt idx="1051">
                  <c:v>258.07</c:v>
                </c:pt>
                <c:pt idx="1052">
                  <c:v>265.01</c:v>
                </c:pt>
                <c:pt idx="1053">
                  <c:v>267.57</c:v>
                </c:pt>
                <c:pt idx="1054">
                  <c:v>263</c:v>
                </c:pt>
                <c:pt idx="1055">
                  <c:v>247.29</c:v>
                </c:pt>
                <c:pt idx="1056">
                  <c:v>223.34</c:v>
                </c:pt>
                <c:pt idx="1057">
                  <c:v>264.60000000000002</c:v>
                </c:pt>
                <c:pt idx="1058">
                  <c:v>227.5</c:v>
                </c:pt>
                <c:pt idx="1059">
                  <c:v>221.54</c:v>
                </c:pt>
                <c:pt idx="1060">
                  <c:v>235.76</c:v>
                </c:pt>
                <c:pt idx="1061">
                  <c:v>238.78</c:v>
                </c:pt>
                <c:pt idx="1062">
                  <c:v>222.93</c:v>
                </c:pt>
                <c:pt idx="1063">
                  <c:v>234.77</c:v>
                </c:pt>
                <c:pt idx="1064">
                  <c:v>215.03</c:v>
                </c:pt>
                <c:pt idx="1065">
                  <c:v>223.59</c:v>
                </c:pt>
                <c:pt idx="1066">
                  <c:v>212.49</c:v>
                </c:pt>
                <c:pt idx="1067">
                  <c:v>206.27</c:v>
                </c:pt>
                <c:pt idx="1068">
                  <c:v>228.91</c:v>
                </c:pt>
                <c:pt idx="1069">
                  <c:v>189.86</c:v>
                </c:pt>
                <c:pt idx="1070">
                  <c:v>178.48</c:v>
                </c:pt>
                <c:pt idx="1071">
                  <c:v>205.33</c:v>
                </c:pt>
                <c:pt idx="1072">
                  <c:v>219.92</c:v>
                </c:pt>
                <c:pt idx="1073">
                  <c:v>254.96</c:v>
                </c:pt>
                <c:pt idx="1074">
                  <c:v>280.27</c:v>
                </c:pt>
                <c:pt idx="1075">
                  <c:v>338.77</c:v>
                </c:pt>
                <c:pt idx="1076">
                  <c:v>300.19</c:v>
                </c:pt>
                <c:pt idx="1077">
                  <c:v>250.71</c:v>
                </c:pt>
                <c:pt idx="1078">
                  <c:v>259.29000000000002</c:v>
                </c:pt>
                <c:pt idx="1079">
                  <c:v>287.64999999999998</c:v>
                </c:pt>
                <c:pt idx="1080">
                  <c:v>225.32</c:v>
                </c:pt>
                <c:pt idx="1081">
                  <c:v>201.69</c:v>
                </c:pt>
                <c:pt idx="1082">
                  <c:v>196.17</c:v>
                </c:pt>
                <c:pt idx="1083">
                  <c:v>208.75</c:v>
                </c:pt>
                <c:pt idx="1084">
                  <c:v>223.06</c:v>
                </c:pt>
                <c:pt idx="1085">
                  <c:v>217.35</c:v>
                </c:pt>
                <c:pt idx="1086">
                  <c:v>180.32</c:v>
                </c:pt>
                <c:pt idx="1087">
                  <c:v>176.29</c:v>
                </c:pt>
                <c:pt idx="1088">
                  <c:v>182.33</c:v>
                </c:pt>
                <c:pt idx="1089">
                  <c:v>187.45</c:v>
                </c:pt>
                <c:pt idx="1090">
                  <c:v>158.27000000000001</c:v>
                </c:pt>
                <c:pt idx="1091">
                  <c:v>149.34</c:v>
                </c:pt>
                <c:pt idx="1092">
                  <c:v>153.18</c:v>
                </c:pt>
                <c:pt idx="1093">
                  <c:v>126.77</c:v>
                </c:pt>
                <c:pt idx="1094">
                  <c:v>122.03</c:v>
                </c:pt>
                <c:pt idx="1095">
                  <c:v>124.4</c:v>
                </c:pt>
                <c:pt idx="1096">
                  <c:v>153.41999999999999</c:v>
                </c:pt>
                <c:pt idx="1097">
                  <c:v>120.35</c:v>
                </c:pt>
                <c:pt idx="1098">
                  <c:v>110.38</c:v>
                </c:pt>
                <c:pt idx="1099">
                  <c:v>96.215000000000003</c:v>
                </c:pt>
                <c:pt idx="1100">
                  <c:v>107.74</c:v>
                </c:pt>
                <c:pt idx="1101">
                  <c:v>103.27</c:v>
                </c:pt>
                <c:pt idx="1102">
                  <c:v>96.478999999999999</c:v>
                </c:pt>
                <c:pt idx="1103">
                  <c:v>104.7</c:v>
                </c:pt>
                <c:pt idx="1104">
                  <c:v>105.97</c:v>
                </c:pt>
                <c:pt idx="1105">
                  <c:v>120.61</c:v>
                </c:pt>
                <c:pt idx="1106">
                  <c:v>133.47</c:v>
                </c:pt>
                <c:pt idx="1107">
                  <c:v>116.29</c:v>
                </c:pt>
                <c:pt idx="1108">
                  <c:v>108.91</c:v>
                </c:pt>
                <c:pt idx="1109">
                  <c:v>106.93</c:v>
                </c:pt>
                <c:pt idx="1110">
                  <c:v>116.8</c:v>
                </c:pt>
                <c:pt idx="1111">
                  <c:v>105.58</c:v>
                </c:pt>
                <c:pt idx="1112">
                  <c:v>95.45</c:v>
                </c:pt>
                <c:pt idx="1113">
                  <c:v>93.882000000000005</c:v>
                </c:pt>
                <c:pt idx="1114">
                  <c:v>93.941999999999993</c:v>
                </c:pt>
                <c:pt idx="1115">
                  <c:v>90.456000000000003</c:v>
                </c:pt>
                <c:pt idx="1116">
                  <c:v>88.820999999999998</c:v>
                </c:pt>
                <c:pt idx="1117">
                  <c:v>83.078999999999994</c:v>
                </c:pt>
                <c:pt idx="1118">
                  <c:v>82.012</c:v>
                </c:pt>
                <c:pt idx="1119">
                  <c:v>83.207999999999998</c:v>
                </c:pt>
                <c:pt idx="1120">
                  <c:v>85.731999999999999</c:v>
                </c:pt>
                <c:pt idx="1121">
                  <c:v>91.698999999999998</c:v>
                </c:pt>
                <c:pt idx="1122">
                  <c:v>88.947000000000003</c:v>
                </c:pt>
                <c:pt idx="1123">
                  <c:v>88.724000000000004</c:v>
                </c:pt>
                <c:pt idx="1124">
                  <c:v>85.760999999999996</c:v>
                </c:pt>
                <c:pt idx="1125">
                  <c:v>86.165000000000006</c:v>
                </c:pt>
                <c:pt idx="1126">
                  <c:v>82.745000000000005</c:v>
                </c:pt>
                <c:pt idx="1127">
                  <c:v>85.218000000000004</c:v>
                </c:pt>
                <c:pt idx="1128">
                  <c:v>93.64</c:v>
                </c:pt>
                <c:pt idx="1129">
                  <c:v>92.700999999999993</c:v>
                </c:pt>
                <c:pt idx="1130">
                  <c:v>108.06</c:v>
                </c:pt>
                <c:pt idx="1131">
                  <c:v>117.21</c:v>
                </c:pt>
                <c:pt idx="1132">
                  <c:v>123.38</c:v>
                </c:pt>
                <c:pt idx="1133">
                  <c:v>107.74</c:v>
                </c:pt>
                <c:pt idx="1134">
                  <c:v>110.34</c:v>
                </c:pt>
                <c:pt idx="1135">
                  <c:v>115.11</c:v>
                </c:pt>
                <c:pt idx="1136">
                  <c:v>125.58</c:v>
                </c:pt>
                <c:pt idx="1137">
                  <c:v>139</c:v>
                </c:pt>
                <c:pt idx="1138">
                  <c:v>124.76</c:v>
                </c:pt>
                <c:pt idx="1139">
                  <c:v>120.71</c:v>
                </c:pt>
                <c:pt idx="1140">
                  <c:v>122.09</c:v>
                </c:pt>
                <c:pt idx="1141">
                  <c:v>140.30000000000001</c:v>
                </c:pt>
                <c:pt idx="1142">
                  <c:v>110.43</c:v>
                </c:pt>
                <c:pt idx="1143">
                  <c:v>107.12</c:v>
                </c:pt>
                <c:pt idx="1144">
                  <c:v>120.09</c:v>
                </c:pt>
                <c:pt idx="1145">
                  <c:v>116.04</c:v>
                </c:pt>
                <c:pt idx="1146">
                  <c:v>112.6</c:v>
                </c:pt>
                <c:pt idx="1147">
                  <c:v>110.76</c:v>
                </c:pt>
                <c:pt idx="1148">
                  <c:v>114.09</c:v>
                </c:pt>
                <c:pt idx="1149">
                  <c:v>114.49</c:v>
                </c:pt>
                <c:pt idx="1150">
                  <c:v>112.38</c:v>
                </c:pt>
                <c:pt idx="1151">
                  <c:v>117.71</c:v>
                </c:pt>
                <c:pt idx="1152">
                  <c:v>118.64</c:v>
                </c:pt>
                <c:pt idx="1153">
                  <c:v>120.27</c:v>
                </c:pt>
                <c:pt idx="1154">
                  <c:v>113.33</c:v>
                </c:pt>
                <c:pt idx="1155">
                  <c:v>111.18</c:v>
                </c:pt>
                <c:pt idx="1156">
                  <c:v>111.24</c:v>
                </c:pt>
                <c:pt idx="1157">
                  <c:v>113.76</c:v>
                </c:pt>
                <c:pt idx="1158">
                  <c:v>114.62</c:v>
                </c:pt>
                <c:pt idx="1159">
                  <c:v>119.53</c:v>
                </c:pt>
                <c:pt idx="1160">
                  <c:v>116.29</c:v>
                </c:pt>
                <c:pt idx="1161">
                  <c:v>121.98</c:v>
                </c:pt>
                <c:pt idx="1162">
                  <c:v>120.57</c:v>
                </c:pt>
                <c:pt idx="1163">
                  <c:v>118.61</c:v>
                </c:pt>
                <c:pt idx="1164">
                  <c:v>118.07</c:v>
                </c:pt>
                <c:pt idx="1165">
                  <c:v>127.18</c:v>
                </c:pt>
                <c:pt idx="1166">
                  <c:v>129.63</c:v>
                </c:pt>
                <c:pt idx="1167">
                  <c:v>131.46</c:v>
                </c:pt>
                <c:pt idx="1168">
                  <c:v>136.13999999999999</c:v>
                </c:pt>
                <c:pt idx="1169">
                  <c:v>138.91999999999999</c:v>
                </c:pt>
                <c:pt idx="1170">
                  <c:v>139.78</c:v>
                </c:pt>
                <c:pt idx="1171">
                  <c:v>135.41999999999999</c:v>
                </c:pt>
                <c:pt idx="1172">
                  <c:v>134.87</c:v>
                </c:pt>
                <c:pt idx="1173">
                  <c:v>137.75</c:v>
                </c:pt>
                <c:pt idx="1174">
                  <c:v>143.35</c:v>
                </c:pt>
                <c:pt idx="1175">
                  <c:v>149.01</c:v>
                </c:pt>
                <c:pt idx="1176">
                  <c:v>163.22999999999999</c:v>
                </c:pt>
                <c:pt idx="1177">
                  <c:v>164.34</c:v>
                </c:pt>
                <c:pt idx="1178">
                  <c:v>165.04</c:v>
                </c:pt>
                <c:pt idx="1179">
                  <c:v>167.94</c:v>
                </c:pt>
                <c:pt idx="1180">
                  <c:v>162.02000000000001</c:v>
                </c:pt>
                <c:pt idx="1181">
                  <c:v>151.80000000000001</c:v>
                </c:pt>
                <c:pt idx="1182">
                  <c:v>143.91</c:v>
                </c:pt>
                <c:pt idx="1183">
                  <c:v>145.18</c:v>
                </c:pt>
                <c:pt idx="1184">
                  <c:v>152.07</c:v>
                </c:pt>
                <c:pt idx="1185">
                  <c:v>132.79</c:v>
                </c:pt>
                <c:pt idx="1186">
                  <c:v>137.88</c:v>
                </c:pt>
                <c:pt idx="1187">
                  <c:v>132.22999999999999</c:v>
                </c:pt>
                <c:pt idx="1188">
                  <c:v>139.66</c:v>
                </c:pt>
                <c:pt idx="1189">
                  <c:v>148.05000000000001</c:v>
                </c:pt>
                <c:pt idx="1190">
                  <c:v>150.66</c:v>
                </c:pt>
                <c:pt idx="1191">
                  <c:v>164.93</c:v>
                </c:pt>
                <c:pt idx="1192">
                  <c:v>147.07</c:v>
                </c:pt>
                <c:pt idx="1193">
                  <c:v>139.34</c:v>
                </c:pt>
                <c:pt idx="1194">
                  <c:v>138.49</c:v>
                </c:pt>
                <c:pt idx="1195">
                  <c:v>128.63999999999999</c:v>
                </c:pt>
                <c:pt idx="1196">
                  <c:v>125.37</c:v>
                </c:pt>
                <c:pt idx="1197">
                  <c:v>129.13</c:v>
                </c:pt>
                <c:pt idx="1198">
                  <c:v>123.02</c:v>
                </c:pt>
                <c:pt idx="1199">
                  <c:v>116.28</c:v>
                </c:pt>
                <c:pt idx="1200">
                  <c:v>110.03</c:v>
                </c:pt>
                <c:pt idx="1201">
                  <c:v>119.67</c:v>
                </c:pt>
                <c:pt idx="1202">
                  <c:v>117.32</c:v>
                </c:pt>
                <c:pt idx="1203">
                  <c:v>111.7</c:v>
                </c:pt>
                <c:pt idx="1204">
                  <c:v>110.64</c:v>
                </c:pt>
                <c:pt idx="1205">
                  <c:v>111.85</c:v>
                </c:pt>
                <c:pt idx="1206">
                  <c:v>106.68</c:v>
                </c:pt>
                <c:pt idx="1207">
                  <c:v>105.65</c:v>
                </c:pt>
                <c:pt idx="1208">
                  <c:v>105.35</c:v>
                </c:pt>
                <c:pt idx="1209">
                  <c:v>108.58</c:v>
                </c:pt>
                <c:pt idx="1210">
                  <c:v>114.7</c:v>
                </c:pt>
                <c:pt idx="1211">
                  <c:v>105.69</c:v>
                </c:pt>
                <c:pt idx="1212">
                  <c:v>109.26</c:v>
                </c:pt>
                <c:pt idx="1213">
                  <c:v>113.34</c:v>
                </c:pt>
                <c:pt idx="1214">
                  <c:v>115.05</c:v>
                </c:pt>
                <c:pt idx="1215">
                  <c:v>118.02</c:v>
                </c:pt>
                <c:pt idx="1216">
                  <c:v>112.33</c:v>
                </c:pt>
                <c:pt idx="1217">
                  <c:v>116.61</c:v>
                </c:pt>
                <c:pt idx="1218">
                  <c:v>121.43</c:v>
                </c:pt>
                <c:pt idx="1219">
                  <c:v>123.57</c:v>
                </c:pt>
                <c:pt idx="1220">
                  <c:v>119.86</c:v>
                </c:pt>
                <c:pt idx="1221">
                  <c:v>125.21</c:v>
                </c:pt>
                <c:pt idx="1222">
                  <c:v>123.19</c:v>
                </c:pt>
                <c:pt idx="1223">
                  <c:v>126.78</c:v>
                </c:pt>
                <c:pt idx="1224">
                  <c:v>127.04</c:v>
                </c:pt>
                <c:pt idx="1225">
                  <c:v>129.62</c:v>
                </c:pt>
                <c:pt idx="1226">
                  <c:v>135.09</c:v>
                </c:pt>
                <c:pt idx="1227">
                  <c:v>134.37</c:v>
                </c:pt>
                <c:pt idx="1228">
                  <c:v>135.84</c:v>
                </c:pt>
                <c:pt idx="1229">
                  <c:v>140.59</c:v>
                </c:pt>
                <c:pt idx="1230">
                  <c:v>146.62</c:v>
                </c:pt>
                <c:pt idx="1231">
                  <c:v>143.4</c:v>
                </c:pt>
                <c:pt idx="1232">
                  <c:v>152.03</c:v>
                </c:pt>
                <c:pt idx="1233">
                  <c:v>147.82</c:v>
                </c:pt>
                <c:pt idx="1234">
                  <c:v>154.41999999999999</c:v>
                </c:pt>
                <c:pt idx="1235">
                  <c:v>164.96</c:v>
                </c:pt>
                <c:pt idx="1236">
                  <c:v>168.47</c:v>
                </c:pt>
                <c:pt idx="1237">
                  <c:v>167.41</c:v>
                </c:pt>
                <c:pt idx="1238">
                  <c:v>162.96</c:v>
                </c:pt>
                <c:pt idx="1239">
                  <c:v>160.06</c:v>
                </c:pt>
                <c:pt idx="1240">
                  <c:v>159.16</c:v>
                </c:pt>
                <c:pt idx="1241">
                  <c:v>164.2</c:v>
                </c:pt>
                <c:pt idx="1242">
                  <c:v>169.28</c:v>
                </c:pt>
                <c:pt idx="1243">
                  <c:v>169.54</c:v>
                </c:pt>
                <c:pt idx="1244">
                  <c:v>171.79</c:v>
                </c:pt>
                <c:pt idx="1245">
                  <c:v>166.49</c:v>
                </c:pt>
                <c:pt idx="1246">
                  <c:v>166.88</c:v>
                </c:pt>
                <c:pt idx="1247">
                  <c:v>164.94</c:v>
                </c:pt>
                <c:pt idx="1248">
                  <c:v>168.94</c:v>
                </c:pt>
                <c:pt idx="1249">
                  <c:v>176.18</c:v>
                </c:pt>
                <c:pt idx="1250">
                  <c:v>174.57</c:v>
                </c:pt>
                <c:pt idx="1251">
                  <c:v>173.12</c:v>
                </c:pt>
                <c:pt idx="1252">
                  <c:v>163.41</c:v>
                </c:pt>
                <c:pt idx="1253">
                  <c:v>171.45</c:v>
                </c:pt>
                <c:pt idx="1254">
                  <c:v>167.53</c:v>
                </c:pt>
                <c:pt idx="1255">
                  <c:v>161.19</c:v>
                </c:pt>
                <c:pt idx="1256">
                  <c:v>162.78</c:v>
                </c:pt>
                <c:pt idx="1257">
                  <c:v>161.08000000000001</c:v>
                </c:pt>
                <c:pt idx="1258">
                  <c:v>166.12</c:v>
                </c:pt>
                <c:pt idx="1259">
                  <c:v>160.38999999999999</c:v>
                </c:pt>
                <c:pt idx="1260">
                  <c:v>158.77000000000001</c:v>
                </c:pt>
                <c:pt idx="1261">
                  <c:v>163.47999999999999</c:v>
                </c:pt>
                <c:pt idx="1262">
                  <c:v>168.4</c:v>
                </c:pt>
                <c:pt idx="1263">
                  <c:v>167.02</c:v>
                </c:pt>
                <c:pt idx="1264">
                  <c:v>163.99</c:v>
                </c:pt>
                <c:pt idx="1265">
                  <c:v>172.11</c:v>
                </c:pt>
                <c:pt idx="1266">
                  <c:v>176.28</c:v>
                </c:pt>
                <c:pt idx="1267">
                  <c:v>178.94</c:v>
                </c:pt>
                <c:pt idx="1268">
                  <c:v>176.42</c:v>
                </c:pt>
                <c:pt idx="1269">
                  <c:v>176.99</c:v>
                </c:pt>
                <c:pt idx="1270">
                  <c:v>176.42</c:v>
                </c:pt>
                <c:pt idx="1271">
                  <c:v>176.9</c:v>
                </c:pt>
                <c:pt idx="1272">
                  <c:v>177.57</c:v>
                </c:pt>
                <c:pt idx="1273">
                  <c:v>181.85</c:v>
                </c:pt>
                <c:pt idx="1274">
                  <c:v>184.42</c:v>
                </c:pt>
                <c:pt idx="1275">
                  <c:v>190.01</c:v>
                </c:pt>
                <c:pt idx="1276">
                  <c:v>195.52</c:v>
                </c:pt>
                <c:pt idx="1277">
                  <c:v>196.92</c:v>
                </c:pt>
                <c:pt idx="1278">
                  <c:v>202.65</c:v>
                </c:pt>
                <c:pt idx="1279">
                  <c:v>208.14</c:v>
                </c:pt>
                <c:pt idx="1280">
                  <c:v>203.71</c:v>
                </c:pt>
                <c:pt idx="1281">
                  <c:v>205.18</c:v>
                </c:pt>
                <c:pt idx="1282">
                  <c:v>204.56</c:v>
                </c:pt>
                <c:pt idx="1283">
                  <c:v>204.75</c:v>
                </c:pt>
                <c:pt idx="1284">
                  <c:v>204.25</c:v>
                </c:pt>
                <c:pt idx="1285">
                  <c:v>200.03</c:v>
                </c:pt>
                <c:pt idx="1286">
                  <c:v>195.18</c:v>
                </c:pt>
                <c:pt idx="1287">
                  <c:v>188.35</c:v>
                </c:pt>
                <c:pt idx="1288">
                  <c:v>186.94</c:v>
                </c:pt>
                <c:pt idx="1289">
                  <c:v>197.32</c:v>
                </c:pt>
                <c:pt idx="1290">
                  <c:v>186.55</c:v>
                </c:pt>
                <c:pt idx="1291">
                  <c:v>187.52</c:v>
                </c:pt>
                <c:pt idx="1292">
                  <c:v>177.63</c:v>
                </c:pt>
                <c:pt idx="1293">
                  <c:v>180.11</c:v>
                </c:pt>
                <c:pt idx="1294">
                  <c:v>183.46</c:v>
                </c:pt>
                <c:pt idx="1295">
                  <c:v>184.88</c:v>
                </c:pt>
                <c:pt idx="1296">
                  <c:v>189.95</c:v>
                </c:pt>
                <c:pt idx="1297">
                  <c:v>182.43</c:v>
                </c:pt>
                <c:pt idx="1298">
                  <c:v>177.83</c:v>
                </c:pt>
                <c:pt idx="1299">
                  <c:v>176.07</c:v>
                </c:pt>
                <c:pt idx="1300">
                  <c:v>177.73</c:v>
                </c:pt>
                <c:pt idx="1301">
                  <c:v>187.3</c:v>
                </c:pt>
                <c:pt idx="1302">
                  <c:v>184.81</c:v>
                </c:pt>
                <c:pt idx="1303">
                  <c:v>182.68</c:v>
                </c:pt>
                <c:pt idx="1304">
                  <c:v>186.49</c:v>
                </c:pt>
                <c:pt idx="1305">
                  <c:v>182.98</c:v>
                </c:pt>
                <c:pt idx="1306">
                  <c:v>194.87</c:v>
                </c:pt>
                <c:pt idx="1307">
                  <c:v>189.91</c:v>
                </c:pt>
                <c:pt idx="1308">
                  <c:v>194.11</c:v>
                </c:pt>
                <c:pt idx="1309">
                  <c:v>193.51</c:v>
                </c:pt>
                <c:pt idx="1310">
                  <c:v>198.77</c:v>
                </c:pt>
                <c:pt idx="1311">
                  <c:v>200.18</c:v>
                </c:pt>
                <c:pt idx="1312">
                  <c:v>200.24</c:v>
                </c:pt>
                <c:pt idx="1313">
                  <c:v>212.77</c:v>
                </c:pt>
                <c:pt idx="1314">
                  <c:v>210.99</c:v>
                </c:pt>
                <c:pt idx="1315">
                  <c:v>224.23</c:v>
                </c:pt>
                <c:pt idx="1316">
                  <c:v>213.9</c:v>
                </c:pt>
                <c:pt idx="1317">
                  <c:v>219.6</c:v>
                </c:pt>
                <c:pt idx="1318">
                  <c:v>220.46</c:v>
                </c:pt>
                <c:pt idx="1319">
                  <c:v>225.27</c:v>
                </c:pt>
                <c:pt idx="1320">
                  <c:v>225.58</c:v>
                </c:pt>
                <c:pt idx="1321">
                  <c:v>225.53</c:v>
                </c:pt>
                <c:pt idx="1322">
                  <c:v>227.23</c:v>
                </c:pt>
                <c:pt idx="1323">
                  <c:v>223.28</c:v>
                </c:pt>
                <c:pt idx="1324">
                  <c:v>222.34</c:v>
                </c:pt>
                <c:pt idx="1325">
                  <c:v>226.67</c:v>
                </c:pt>
                <c:pt idx="1326">
                  <c:v>230.9</c:v>
                </c:pt>
                <c:pt idx="1327">
                  <c:v>230.42</c:v>
                </c:pt>
                <c:pt idx="1328">
                  <c:v>236.83</c:v>
                </c:pt>
                <c:pt idx="1329">
                  <c:v>235.52</c:v>
                </c:pt>
                <c:pt idx="1330">
                  <c:v>240.16</c:v>
                </c:pt>
                <c:pt idx="1331">
                  <c:v>246.21</c:v>
                </c:pt>
                <c:pt idx="1332">
                  <c:v>244.58</c:v>
                </c:pt>
                <c:pt idx="1333">
                  <c:v>247.21</c:v>
                </c:pt>
                <c:pt idx="1334">
                  <c:v>251.57</c:v>
                </c:pt>
                <c:pt idx="1335">
                  <c:v>257.25</c:v>
                </c:pt>
                <c:pt idx="1336">
                  <c:v>257.27</c:v>
                </c:pt>
                <c:pt idx="1337">
                  <c:v>257.14999999999998</c:v>
                </c:pt>
                <c:pt idx="1338">
                  <c:v>257.72000000000003</c:v>
                </c:pt>
                <c:pt idx="1339">
                  <c:v>257.70999999999998</c:v>
                </c:pt>
                <c:pt idx="1340">
                  <c:v>261.93</c:v>
                </c:pt>
                <c:pt idx="1341">
                  <c:v>268.81</c:v>
                </c:pt>
                <c:pt idx="1342">
                  <c:v>266.16000000000003</c:v>
                </c:pt>
                <c:pt idx="1343">
                  <c:v>263.2</c:v>
                </c:pt>
                <c:pt idx="1344">
                  <c:v>259.87</c:v>
                </c:pt>
                <c:pt idx="1345">
                  <c:v>256.8</c:v>
                </c:pt>
                <c:pt idx="1346">
                  <c:v>253.03</c:v>
                </c:pt>
                <c:pt idx="1347">
                  <c:v>254.4</c:v>
                </c:pt>
                <c:pt idx="1348">
                  <c:v>255.18</c:v>
                </c:pt>
                <c:pt idx="1349">
                  <c:v>247.62</c:v>
                </c:pt>
                <c:pt idx="1350">
                  <c:v>242.87</c:v>
                </c:pt>
                <c:pt idx="1351">
                  <c:v>238.97</c:v>
                </c:pt>
                <c:pt idx="1352">
                  <c:v>238.98</c:v>
                </c:pt>
                <c:pt idx="1353">
                  <c:v>237.62</c:v>
                </c:pt>
                <c:pt idx="1354">
                  <c:v>243.42</c:v>
                </c:pt>
                <c:pt idx="1355">
                  <c:v>239.22</c:v>
                </c:pt>
                <c:pt idx="1356">
                  <c:v>234.36</c:v>
                </c:pt>
                <c:pt idx="1357">
                  <c:v>231.15</c:v>
                </c:pt>
                <c:pt idx="1358">
                  <c:v>239.99</c:v>
                </c:pt>
                <c:pt idx="1359">
                  <c:v>235.35</c:v>
                </c:pt>
                <c:pt idx="1360">
                  <c:v>235.29</c:v>
                </c:pt>
                <c:pt idx="1361">
                  <c:v>237.46</c:v>
                </c:pt>
                <c:pt idx="1362">
                  <c:v>246.59</c:v>
                </c:pt>
                <c:pt idx="1363">
                  <c:v>255.64</c:v>
                </c:pt>
                <c:pt idx="1364">
                  <c:v>250.83</c:v>
                </c:pt>
                <c:pt idx="1365">
                  <c:v>259.47000000000003</c:v>
                </c:pt>
                <c:pt idx="1366">
                  <c:v>263.89999999999998</c:v>
                </c:pt>
                <c:pt idx="1367">
                  <c:v>275.02999999999997</c:v>
                </c:pt>
                <c:pt idx="1368">
                  <c:v>277.33999999999997</c:v>
                </c:pt>
                <c:pt idx="1369">
                  <c:v>278.58</c:v>
                </c:pt>
                <c:pt idx="1370">
                  <c:v>284.52999999999997</c:v>
                </c:pt>
                <c:pt idx="1371">
                  <c:v>290.43</c:v>
                </c:pt>
                <c:pt idx="1372">
                  <c:v>294.76</c:v>
                </c:pt>
                <c:pt idx="1373">
                  <c:v>295.79000000000002</c:v>
                </c:pt>
                <c:pt idx="1374">
                  <c:v>300.97000000000003</c:v>
                </c:pt>
                <c:pt idx="1375">
                  <c:v>297.72000000000003</c:v>
                </c:pt>
                <c:pt idx="1376">
                  <c:v>293.92</c:v>
                </c:pt>
                <c:pt idx="1377">
                  <c:v>295.47000000000003</c:v>
                </c:pt>
                <c:pt idx="1378">
                  <c:v>296.36</c:v>
                </c:pt>
                <c:pt idx="1379">
                  <c:v>294.93</c:v>
                </c:pt>
                <c:pt idx="1380">
                  <c:v>293.32</c:v>
                </c:pt>
                <c:pt idx="1381">
                  <c:v>290.14999999999998</c:v>
                </c:pt>
                <c:pt idx="1382">
                  <c:v>289.16000000000003</c:v>
                </c:pt>
                <c:pt idx="1383">
                  <c:v>290.22000000000003</c:v>
                </c:pt>
                <c:pt idx="1384">
                  <c:v>290.61</c:v>
                </c:pt>
                <c:pt idx="1385">
                  <c:v>291.81</c:v>
                </c:pt>
                <c:pt idx="1386">
                  <c:v>295.56</c:v>
                </c:pt>
                <c:pt idx="1387">
                  <c:v>294.57</c:v>
                </c:pt>
                <c:pt idx="1388">
                  <c:v>297.92</c:v>
                </c:pt>
                <c:pt idx="1389">
                  <c:v>293.99</c:v>
                </c:pt>
                <c:pt idx="1390">
                  <c:v>295.08999999999997</c:v>
                </c:pt>
                <c:pt idx="1391">
                  <c:v>295.06</c:v>
                </c:pt>
                <c:pt idx="1392">
                  <c:v>297.31</c:v>
                </c:pt>
                <c:pt idx="1393">
                  <c:v>300.13</c:v>
                </c:pt>
                <c:pt idx="1394">
                  <c:v>310.36</c:v>
                </c:pt>
                <c:pt idx="1395">
                  <c:v>304.41000000000003</c:v>
                </c:pt>
                <c:pt idx="1396">
                  <c:v>299.5</c:v>
                </c:pt>
                <c:pt idx="1397">
                  <c:v>299.64999999999998</c:v>
                </c:pt>
                <c:pt idx="1398">
                  <c:v>297.18</c:v>
                </c:pt>
                <c:pt idx="1399">
                  <c:v>297.10000000000002</c:v>
                </c:pt>
                <c:pt idx="1400">
                  <c:v>293.95</c:v>
                </c:pt>
                <c:pt idx="1401">
                  <c:v>293.41000000000003</c:v>
                </c:pt>
                <c:pt idx="1402">
                  <c:v>286.35000000000002</c:v>
                </c:pt>
                <c:pt idx="1403">
                  <c:v>274.7</c:v>
                </c:pt>
                <c:pt idx="1404">
                  <c:v>272.08999999999997</c:v>
                </c:pt>
                <c:pt idx="1405">
                  <c:v>272.14</c:v>
                </c:pt>
                <c:pt idx="1406">
                  <c:v>282.12</c:v>
                </c:pt>
                <c:pt idx="1407">
                  <c:v>271.57</c:v>
                </c:pt>
                <c:pt idx="1408">
                  <c:v>266.04000000000002</c:v>
                </c:pt>
                <c:pt idx="1409">
                  <c:v>265.39999999999998</c:v>
                </c:pt>
                <c:pt idx="1410">
                  <c:v>266.06</c:v>
                </c:pt>
                <c:pt idx="1411">
                  <c:v>270.08999999999997</c:v>
                </c:pt>
                <c:pt idx="1412">
                  <c:v>261.56</c:v>
                </c:pt>
                <c:pt idx="1413">
                  <c:v>260.42</c:v>
                </c:pt>
                <c:pt idx="1414">
                  <c:v>257.29000000000002</c:v>
                </c:pt>
                <c:pt idx="1415">
                  <c:v>258.18</c:v>
                </c:pt>
                <c:pt idx="1416">
                  <c:v>261.35000000000002</c:v>
                </c:pt>
                <c:pt idx="1417">
                  <c:v>260.75</c:v>
                </c:pt>
                <c:pt idx="1418">
                  <c:v>276.91000000000003</c:v>
                </c:pt>
                <c:pt idx="1419">
                  <c:v>278.16000000000003</c:v>
                </c:pt>
                <c:pt idx="1420">
                  <c:v>289.91000000000003</c:v>
                </c:pt>
                <c:pt idx="1421">
                  <c:v>287.01</c:v>
                </c:pt>
                <c:pt idx="1422">
                  <c:v>293.42</c:v>
                </c:pt>
                <c:pt idx="1423">
                  <c:v>294.44</c:v>
                </c:pt>
                <c:pt idx="1424">
                  <c:v>304.41000000000003</c:v>
                </c:pt>
                <c:pt idx="1425">
                  <c:v>310.89</c:v>
                </c:pt>
                <c:pt idx="1426">
                  <c:v>311.47000000000003</c:v>
                </c:pt>
                <c:pt idx="1427">
                  <c:v>322.97000000000003</c:v>
                </c:pt>
                <c:pt idx="1428">
                  <c:v>318.18</c:v>
                </c:pt>
                <c:pt idx="1429">
                  <c:v>315.45999999999998</c:v>
                </c:pt>
                <c:pt idx="1430">
                  <c:v>315.45999999999998</c:v>
                </c:pt>
                <c:pt idx="1431">
                  <c:v>317.08</c:v>
                </c:pt>
                <c:pt idx="1432">
                  <c:v>316.76</c:v>
                </c:pt>
                <c:pt idx="1433">
                  <c:v>317.79000000000002</c:v>
                </c:pt>
                <c:pt idx="1434">
                  <c:v>317</c:v>
                </c:pt>
                <c:pt idx="1435">
                  <c:v>317.74</c:v>
                </c:pt>
                <c:pt idx="1436">
                  <c:v>319.01</c:v>
                </c:pt>
                <c:pt idx="1437">
                  <c:v>319.01</c:v>
                </c:pt>
                <c:pt idx="1438">
                  <c:v>322.31</c:v>
                </c:pt>
                <c:pt idx="1439">
                  <c:v>321.99</c:v>
                </c:pt>
                <c:pt idx="1440">
                  <c:v>327.22000000000003</c:v>
                </c:pt>
                <c:pt idx="1441">
                  <c:v>328.88</c:v>
                </c:pt>
                <c:pt idx="1442">
                  <c:v>332.03</c:v>
                </c:pt>
                <c:pt idx="1443">
                  <c:v>336.01</c:v>
                </c:pt>
                <c:pt idx="1444">
                  <c:v>336.5</c:v>
                </c:pt>
                <c:pt idx="1445">
                  <c:v>338.13</c:v>
                </c:pt>
                <c:pt idx="1446">
                  <c:v>342.29</c:v>
                </c:pt>
                <c:pt idx="1447">
                  <c:v>339.71</c:v>
                </c:pt>
                <c:pt idx="1448">
                  <c:v>337.16</c:v>
                </c:pt>
                <c:pt idx="1449">
                  <c:v>336.32</c:v>
                </c:pt>
                <c:pt idx="1450">
                  <c:v>337.11</c:v>
                </c:pt>
                <c:pt idx="1451">
                  <c:v>333.2</c:v>
                </c:pt>
                <c:pt idx="1452">
                  <c:v>333.14</c:v>
                </c:pt>
                <c:pt idx="1453">
                  <c:v>331.92</c:v>
                </c:pt>
                <c:pt idx="1454">
                  <c:v>324.36</c:v>
                </c:pt>
                <c:pt idx="1455">
                  <c:v>318.23</c:v>
                </c:pt>
                <c:pt idx="1456">
                  <c:v>312.35000000000002</c:v>
                </c:pt>
                <c:pt idx="1457">
                  <c:v>309.3</c:v>
                </c:pt>
                <c:pt idx="1458">
                  <c:v>313.08999999999997</c:v>
                </c:pt>
                <c:pt idx="1459">
                  <c:v>314.52</c:v>
                </c:pt>
                <c:pt idx="1460">
                  <c:v>304.27</c:v>
                </c:pt>
                <c:pt idx="1461">
                  <c:v>296.10000000000002</c:v>
                </c:pt>
                <c:pt idx="1462">
                  <c:v>288.35000000000002</c:v>
                </c:pt>
                <c:pt idx="1463">
                  <c:v>302.10000000000002</c:v>
                </c:pt>
                <c:pt idx="1464">
                  <c:v>288.99</c:v>
                </c:pt>
                <c:pt idx="1465">
                  <c:v>289.73</c:v>
                </c:pt>
                <c:pt idx="1466">
                  <c:v>286.85000000000002</c:v>
                </c:pt>
                <c:pt idx="1467">
                  <c:v>295.38</c:v>
                </c:pt>
                <c:pt idx="1468">
                  <c:v>299.55</c:v>
                </c:pt>
                <c:pt idx="1469">
                  <c:v>288.32</c:v>
                </c:pt>
                <c:pt idx="1470">
                  <c:v>297.10000000000002</c:v>
                </c:pt>
                <c:pt idx="1471">
                  <c:v>300.88</c:v>
                </c:pt>
                <c:pt idx="1472">
                  <c:v>309.89999999999998</c:v>
                </c:pt>
                <c:pt idx="1473">
                  <c:v>310.27999999999997</c:v>
                </c:pt>
                <c:pt idx="1474">
                  <c:v>306.57</c:v>
                </c:pt>
                <c:pt idx="1475">
                  <c:v>306.88</c:v>
                </c:pt>
                <c:pt idx="1476">
                  <c:v>308.72000000000003</c:v>
                </c:pt>
                <c:pt idx="1477">
                  <c:v>315.98</c:v>
                </c:pt>
                <c:pt idx="1478">
                  <c:v>316.97000000000003</c:v>
                </c:pt>
                <c:pt idx="1479">
                  <c:v>326.49</c:v>
                </c:pt>
                <c:pt idx="1480">
                  <c:v>325.63</c:v>
                </c:pt>
                <c:pt idx="1481">
                  <c:v>315.23</c:v>
                </c:pt>
                <c:pt idx="1482">
                  <c:v>310.33</c:v>
                </c:pt>
                <c:pt idx="1483">
                  <c:v>305</c:v>
                </c:pt>
                <c:pt idx="1484">
                  <c:v>302</c:v>
                </c:pt>
                <c:pt idx="1485">
                  <c:v>298.12</c:v>
                </c:pt>
                <c:pt idx="1486">
                  <c:v>287.60000000000002</c:v>
                </c:pt>
                <c:pt idx="1487">
                  <c:v>282.72000000000003</c:v>
                </c:pt>
                <c:pt idx="1488">
                  <c:v>278.81</c:v>
                </c:pt>
                <c:pt idx="1489">
                  <c:v>270.89</c:v>
                </c:pt>
                <c:pt idx="1490">
                  <c:v>271.48</c:v>
                </c:pt>
                <c:pt idx="1491">
                  <c:v>275.64999999999998</c:v>
                </c:pt>
                <c:pt idx="1492">
                  <c:v>279.11</c:v>
                </c:pt>
                <c:pt idx="1493">
                  <c:v>287.56</c:v>
                </c:pt>
                <c:pt idx="1494">
                  <c:v>290.79000000000002</c:v>
                </c:pt>
                <c:pt idx="1495">
                  <c:v>289.73</c:v>
                </c:pt>
                <c:pt idx="1496">
                  <c:v>285.61</c:v>
                </c:pt>
                <c:pt idx="1497">
                  <c:v>282.32</c:v>
                </c:pt>
                <c:pt idx="1498">
                  <c:v>282.05</c:v>
                </c:pt>
                <c:pt idx="1499">
                  <c:v>279.27999999999997</c:v>
                </c:pt>
                <c:pt idx="1500">
                  <c:v>261.45</c:v>
                </c:pt>
                <c:pt idx="1501">
                  <c:v>248.01</c:v>
                </c:pt>
                <c:pt idx="1502">
                  <c:v>238.49</c:v>
                </c:pt>
                <c:pt idx="1503">
                  <c:v>231.1</c:v>
                </c:pt>
                <c:pt idx="1504">
                  <c:v>225.71</c:v>
                </c:pt>
                <c:pt idx="1505">
                  <c:v>222.91</c:v>
                </c:pt>
                <c:pt idx="1506">
                  <c:v>224.3</c:v>
                </c:pt>
                <c:pt idx="1507">
                  <c:v>221.82</c:v>
                </c:pt>
                <c:pt idx="1508">
                  <c:v>216.84</c:v>
                </c:pt>
                <c:pt idx="1509">
                  <c:v>216</c:v>
                </c:pt>
                <c:pt idx="1510">
                  <c:v>220.07</c:v>
                </c:pt>
                <c:pt idx="1511">
                  <c:v>231.72</c:v>
                </c:pt>
                <c:pt idx="1512">
                  <c:v>222.2</c:v>
                </c:pt>
                <c:pt idx="1513">
                  <c:v>226.83</c:v>
                </c:pt>
                <c:pt idx="1514">
                  <c:v>224.92</c:v>
                </c:pt>
                <c:pt idx="1515">
                  <c:v>229.62</c:v>
                </c:pt>
                <c:pt idx="1516">
                  <c:v>239.55</c:v>
                </c:pt>
                <c:pt idx="1517">
                  <c:v>237.64</c:v>
                </c:pt>
                <c:pt idx="1518">
                  <c:v>241.17</c:v>
                </c:pt>
                <c:pt idx="1519">
                  <c:v>238.55</c:v>
                </c:pt>
                <c:pt idx="1520">
                  <c:v>242.77</c:v>
                </c:pt>
                <c:pt idx="1521">
                  <c:v>242.7</c:v>
                </c:pt>
                <c:pt idx="1522">
                  <c:v>245.44</c:v>
                </c:pt>
                <c:pt idx="1523">
                  <c:v>257.35000000000002</c:v>
                </c:pt>
                <c:pt idx="1524">
                  <c:v>258.27</c:v>
                </c:pt>
                <c:pt idx="1525">
                  <c:v>266.95999999999998</c:v>
                </c:pt>
                <c:pt idx="1526">
                  <c:v>268.27</c:v>
                </c:pt>
                <c:pt idx="1527">
                  <c:v>269.52</c:v>
                </c:pt>
                <c:pt idx="1528">
                  <c:v>271.64999999999998</c:v>
                </c:pt>
                <c:pt idx="1529">
                  <c:v>275.10000000000002</c:v>
                </c:pt>
                <c:pt idx="1530">
                  <c:v>279.58</c:v>
                </c:pt>
                <c:pt idx="1531">
                  <c:v>279.63</c:v>
                </c:pt>
                <c:pt idx="1532">
                  <c:v>288.25</c:v>
                </c:pt>
                <c:pt idx="1533">
                  <c:v>285.56</c:v>
                </c:pt>
                <c:pt idx="1534">
                  <c:v>288.94</c:v>
                </c:pt>
                <c:pt idx="1535">
                  <c:v>289.57</c:v>
                </c:pt>
                <c:pt idx="1536">
                  <c:v>291.2</c:v>
                </c:pt>
                <c:pt idx="1537">
                  <c:v>284.58</c:v>
                </c:pt>
                <c:pt idx="1538">
                  <c:v>282.83</c:v>
                </c:pt>
                <c:pt idx="1539">
                  <c:v>283.63</c:v>
                </c:pt>
                <c:pt idx="1540">
                  <c:v>288.56</c:v>
                </c:pt>
                <c:pt idx="1541">
                  <c:v>289.18</c:v>
                </c:pt>
                <c:pt idx="1542">
                  <c:v>288.10000000000002</c:v>
                </c:pt>
                <c:pt idx="1543">
                  <c:v>294.42</c:v>
                </c:pt>
                <c:pt idx="1544">
                  <c:v>295.26</c:v>
                </c:pt>
                <c:pt idx="1545">
                  <c:v>294.75</c:v>
                </c:pt>
                <c:pt idx="1546">
                  <c:v>294.88</c:v>
                </c:pt>
                <c:pt idx="1547">
                  <c:v>287.42</c:v>
                </c:pt>
                <c:pt idx="1548">
                  <c:v>285.58999999999997</c:v>
                </c:pt>
                <c:pt idx="1549">
                  <c:v>283.44</c:v>
                </c:pt>
                <c:pt idx="1550">
                  <c:v>278.24</c:v>
                </c:pt>
                <c:pt idx="1551">
                  <c:v>286.55</c:v>
                </c:pt>
                <c:pt idx="1552">
                  <c:v>274.68</c:v>
                </c:pt>
                <c:pt idx="1553">
                  <c:v>274.02999999999997</c:v>
                </c:pt>
                <c:pt idx="1554">
                  <c:v>268.99</c:v>
                </c:pt>
                <c:pt idx="1555">
                  <c:v>268.83999999999997</c:v>
                </c:pt>
                <c:pt idx="1556">
                  <c:v>273.94</c:v>
                </c:pt>
                <c:pt idx="1557">
                  <c:v>276.58999999999997</c:v>
                </c:pt>
                <c:pt idx="1558">
                  <c:v>285.77</c:v>
                </c:pt>
                <c:pt idx="1559">
                  <c:v>280.39999999999998</c:v>
                </c:pt>
                <c:pt idx="1560">
                  <c:v>273.26</c:v>
                </c:pt>
                <c:pt idx="1561">
                  <c:v>275.37</c:v>
                </c:pt>
                <c:pt idx="1562">
                  <c:v>270.73</c:v>
                </c:pt>
                <c:pt idx="1563">
                  <c:v>270.39</c:v>
                </c:pt>
                <c:pt idx="1564">
                  <c:v>270.81</c:v>
                </c:pt>
                <c:pt idx="1565">
                  <c:v>261.95</c:v>
                </c:pt>
                <c:pt idx="1566">
                  <c:v>258.23</c:v>
                </c:pt>
                <c:pt idx="1567">
                  <c:v>259.26</c:v>
                </c:pt>
                <c:pt idx="1568">
                  <c:v>277.54000000000002</c:v>
                </c:pt>
                <c:pt idx="1569">
                  <c:v>263.86</c:v>
                </c:pt>
                <c:pt idx="1570">
                  <c:v>260.75</c:v>
                </c:pt>
                <c:pt idx="1571">
                  <c:v>260.7</c:v>
                </c:pt>
                <c:pt idx="1572">
                  <c:v>266.07</c:v>
                </c:pt>
                <c:pt idx="1573">
                  <c:v>272.88</c:v>
                </c:pt>
                <c:pt idx="1574">
                  <c:v>269.22000000000003</c:v>
                </c:pt>
                <c:pt idx="1575">
                  <c:v>281.04000000000002</c:v>
                </c:pt>
                <c:pt idx="1576">
                  <c:v>279.56</c:v>
                </c:pt>
                <c:pt idx="1577">
                  <c:v>289.29000000000002</c:v>
                </c:pt>
                <c:pt idx="1578">
                  <c:v>293.41000000000003</c:v>
                </c:pt>
                <c:pt idx="1579">
                  <c:v>298.12</c:v>
                </c:pt>
                <c:pt idx="1580">
                  <c:v>303.55</c:v>
                </c:pt>
                <c:pt idx="1581">
                  <c:v>309.56</c:v>
                </c:pt>
                <c:pt idx="1582">
                  <c:v>325.27</c:v>
                </c:pt>
                <c:pt idx="1583">
                  <c:v>320.2</c:v>
                </c:pt>
                <c:pt idx="1584">
                  <c:v>331.49</c:v>
                </c:pt>
                <c:pt idx="1585">
                  <c:v>332.24</c:v>
                </c:pt>
                <c:pt idx="1586">
                  <c:v>332.51</c:v>
                </c:pt>
                <c:pt idx="1587">
                  <c:v>329.98</c:v>
                </c:pt>
                <c:pt idx="1588">
                  <c:v>336.69</c:v>
                </c:pt>
                <c:pt idx="1589">
                  <c:v>338.69</c:v>
                </c:pt>
                <c:pt idx="1590">
                  <c:v>336.01</c:v>
                </c:pt>
                <c:pt idx="1591">
                  <c:v>332.97</c:v>
                </c:pt>
                <c:pt idx="1592">
                  <c:v>324.02999999999997</c:v>
                </c:pt>
                <c:pt idx="1593">
                  <c:v>322.52</c:v>
                </c:pt>
                <c:pt idx="1594">
                  <c:v>309.72000000000003</c:v>
                </c:pt>
                <c:pt idx="1595">
                  <c:v>312.77</c:v>
                </c:pt>
                <c:pt idx="1596">
                  <c:v>315.83999999999997</c:v>
                </c:pt>
                <c:pt idx="1597">
                  <c:v>327.41000000000003</c:v>
                </c:pt>
                <c:pt idx="1598">
                  <c:v>329.52</c:v>
                </c:pt>
                <c:pt idx="1599">
                  <c:v>327.68</c:v>
                </c:pt>
                <c:pt idx="1600">
                  <c:v>330.06</c:v>
                </c:pt>
                <c:pt idx="1601">
                  <c:v>331.81</c:v>
                </c:pt>
                <c:pt idx="1602">
                  <c:v>339.02</c:v>
                </c:pt>
                <c:pt idx="1603">
                  <c:v>347.64</c:v>
                </c:pt>
                <c:pt idx="1604">
                  <c:v>351.42</c:v>
                </c:pt>
                <c:pt idx="1605">
                  <c:v>341.8</c:v>
                </c:pt>
                <c:pt idx="1606">
                  <c:v>342.21</c:v>
                </c:pt>
                <c:pt idx="1607">
                  <c:v>342.31</c:v>
                </c:pt>
                <c:pt idx="1608">
                  <c:v>333.91</c:v>
                </c:pt>
                <c:pt idx="1609">
                  <c:v>327.73</c:v>
                </c:pt>
                <c:pt idx="1610">
                  <c:v>331.35</c:v>
                </c:pt>
                <c:pt idx="1611">
                  <c:v>327.89</c:v>
                </c:pt>
                <c:pt idx="1612">
                  <c:v>325.26</c:v>
                </c:pt>
                <c:pt idx="1613">
                  <c:v>326.77999999999997</c:v>
                </c:pt>
                <c:pt idx="1614">
                  <c:v>327.99</c:v>
                </c:pt>
                <c:pt idx="1615">
                  <c:v>326.45</c:v>
                </c:pt>
                <c:pt idx="1616">
                  <c:v>335.14</c:v>
                </c:pt>
                <c:pt idx="1617">
                  <c:v>318.2</c:v>
                </c:pt>
                <c:pt idx="1618">
                  <c:v>311.92</c:v>
                </c:pt>
                <c:pt idx="1619">
                  <c:v>305.99</c:v>
                </c:pt>
                <c:pt idx="1620">
                  <c:v>306.83</c:v>
                </c:pt>
                <c:pt idx="1621">
                  <c:v>303.2</c:v>
                </c:pt>
                <c:pt idx="1622">
                  <c:v>289.95</c:v>
                </c:pt>
                <c:pt idx="1623">
                  <c:v>291.47000000000003</c:v>
                </c:pt>
                <c:pt idx="1624">
                  <c:v>297.7</c:v>
                </c:pt>
                <c:pt idx="1625">
                  <c:v>302.16000000000003</c:v>
                </c:pt>
                <c:pt idx="1626">
                  <c:v>288.56</c:v>
                </c:pt>
                <c:pt idx="1627">
                  <c:v>291.04000000000002</c:v>
                </c:pt>
                <c:pt idx="1628">
                  <c:v>302.60000000000002</c:v>
                </c:pt>
                <c:pt idx="1629">
                  <c:v>306.10000000000002</c:v>
                </c:pt>
                <c:pt idx="1630">
                  <c:v>321.41000000000003</c:v>
                </c:pt>
                <c:pt idx="1631">
                  <c:v>338.05</c:v>
                </c:pt>
                <c:pt idx="1632">
                  <c:v>347.84</c:v>
                </c:pt>
                <c:pt idx="1633">
                  <c:v>355.07</c:v>
                </c:pt>
                <c:pt idx="1634">
                  <c:v>359.61</c:v>
                </c:pt>
                <c:pt idx="1635">
                  <c:v>358.56</c:v>
                </c:pt>
                <c:pt idx="1636">
                  <c:v>358.72</c:v>
                </c:pt>
                <c:pt idx="1637">
                  <c:v>360.33</c:v>
                </c:pt>
                <c:pt idx="1638">
                  <c:v>356.56</c:v>
                </c:pt>
                <c:pt idx="1639">
                  <c:v>368</c:v>
                </c:pt>
                <c:pt idx="1640">
                  <c:v>364.03</c:v>
                </c:pt>
                <c:pt idx="1641">
                  <c:v>350.55</c:v>
                </c:pt>
                <c:pt idx="1642">
                  <c:v>331.81</c:v>
                </c:pt>
                <c:pt idx="1643">
                  <c:v>320.91000000000003</c:v>
                </c:pt>
                <c:pt idx="1644">
                  <c:v>317.2</c:v>
                </c:pt>
                <c:pt idx="1645">
                  <c:v>312.64999999999998</c:v>
                </c:pt>
                <c:pt idx="1646">
                  <c:v>309.44</c:v>
                </c:pt>
                <c:pt idx="1647">
                  <c:v>306.77</c:v>
                </c:pt>
                <c:pt idx="1648">
                  <c:v>308.58</c:v>
                </c:pt>
                <c:pt idx="1649">
                  <c:v>307.11</c:v>
                </c:pt>
                <c:pt idx="1650">
                  <c:v>307.36</c:v>
                </c:pt>
                <c:pt idx="1651">
                  <c:v>307.11</c:v>
                </c:pt>
                <c:pt idx="1652">
                  <c:v>309.51</c:v>
                </c:pt>
                <c:pt idx="1653">
                  <c:v>316.92</c:v>
                </c:pt>
                <c:pt idx="1654">
                  <c:v>321.11</c:v>
                </c:pt>
                <c:pt idx="1655">
                  <c:v>308.33999999999997</c:v>
                </c:pt>
                <c:pt idx="1656">
                  <c:v>309.83999999999997</c:v>
                </c:pt>
                <c:pt idx="1657">
                  <c:v>302.23</c:v>
                </c:pt>
                <c:pt idx="1658">
                  <c:v>305.06</c:v>
                </c:pt>
                <c:pt idx="1659">
                  <c:v>309.98</c:v>
                </c:pt>
                <c:pt idx="1660">
                  <c:v>310.57</c:v>
                </c:pt>
                <c:pt idx="1661">
                  <c:v>319.04000000000002</c:v>
                </c:pt>
                <c:pt idx="1662">
                  <c:v>321.95999999999998</c:v>
                </c:pt>
                <c:pt idx="1663">
                  <c:v>311.42</c:v>
                </c:pt>
                <c:pt idx="1664">
                  <c:v>302.97000000000003</c:v>
                </c:pt>
                <c:pt idx="1665">
                  <c:v>289.24</c:v>
                </c:pt>
                <c:pt idx="1666">
                  <c:v>288.10000000000002</c:v>
                </c:pt>
                <c:pt idx="1667">
                  <c:v>287.06</c:v>
                </c:pt>
                <c:pt idx="1668">
                  <c:v>293.20999999999998</c:v>
                </c:pt>
                <c:pt idx="1669">
                  <c:v>287.58999999999997</c:v>
                </c:pt>
                <c:pt idx="1670">
                  <c:v>290.89</c:v>
                </c:pt>
                <c:pt idx="1671">
                  <c:v>280.22000000000003</c:v>
                </c:pt>
                <c:pt idx="1672">
                  <c:v>281.66000000000003</c:v>
                </c:pt>
                <c:pt idx="1673">
                  <c:v>285.75</c:v>
                </c:pt>
                <c:pt idx="1674">
                  <c:v>277.7</c:v>
                </c:pt>
                <c:pt idx="1675">
                  <c:v>278.57</c:v>
                </c:pt>
                <c:pt idx="1676">
                  <c:v>275.36</c:v>
                </c:pt>
                <c:pt idx="1677">
                  <c:v>278.31</c:v>
                </c:pt>
                <c:pt idx="1678">
                  <c:v>281.18</c:v>
                </c:pt>
                <c:pt idx="1679">
                  <c:v>289.89</c:v>
                </c:pt>
                <c:pt idx="1680">
                  <c:v>307.06</c:v>
                </c:pt>
                <c:pt idx="1681">
                  <c:v>306.99</c:v>
                </c:pt>
                <c:pt idx="1682">
                  <c:v>310.47000000000003</c:v>
                </c:pt>
                <c:pt idx="1683">
                  <c:v>311.12</c:v>
                </c:pt>
                <c:pt idx="1684">
                  <c:v>314.77999999999997</c:v>
                </c:pt>
                <c:pt idx="1685">
                  <c:v>315.33999999999997</c:v>
                </c:pt>
                <c:pt idx="1686">
                  <c:v>322.2</c:v>
                </c:pt>
                <c:pt idx="1687">
                  <c:v>335.04</c:v>
                </c:pt>
                <c:pt idx="1688">
                  <c:v>338.07</c:v>
                </c:pt>
                <c:pt idx="1689">
                  <c:v>350.74</c:v>
                </c:pt>
                <c:pt idx="1690">
                  <c:v>337.56</c:v>
                </c:pt>
                <c:pt idx="1691">
                  <c:v>336.78</c:v>
                </c:pt>
                <c:pt idx="1692">
                  <c:v>332.98</c:v>
                </c:pt>
                <c:pt idx="1693">
                  <c:v>337.36</c:v>
                </c:pt>
                <c:pt idx="1694">
                  <c:v>333.32</c:v>
                </c:pt>
                <c:pt idx="1695">
                  <c:v>326.07</c:v>
                </c:pt>
                <c:pt idx="1696">
                  <c:v>322.85000000000002</c:v>
                </c:pt>
                <c:pt idx="1697">
                  <c:v>321.89</c:v>
                </c:pt>
                <c:pt idx="1698">
                  <c:v>324.23</c:v>
                </c:pt>
                <c:pt idx="1699">
                  <c:v>327.62</c:v>
                </c:pt>
                <c:pt idx="1700">
                  <c:v>329.08</c:v>
                </c:pt>
                <c:pt idx="1701">
                  <c:v>329.52</c:v>
                </c:pt>
                <c:pt idx="1702">
                  <c:v>335.89</c:v>
                </c:pt>
                <c:pt idx="1703">
                  <c:v>342.71</c:v>
                </c:pt>
                <c:pt idx="1704">
                  <c:v>343.11</c:v>
                </c:pt>
                <c:pt idx="1705">
                  <c:v>340.28</c:v>
                </c:pt>
                <c:pt idx="1706">
                  <c:v>345.2</c:v>
                </c:pt>
                <c:pt idx="1707">
                  <c:v>350.57</c:v>
                </c:pt>
                <c:pt idx="1708">
                  <c:v>357.61</c:v>
                </c:pt>
                <c:pt idx="1709">
                  <c:v>359.19</c:v>
                </c:pt>
                <c:pt idx="1710">
                  <c:v>361.56</c:v>
                </c:pt>
                <c:pt idx="1711">
                  <c:v>353.12</c:v>
                </c:pt>
                <c:pt idx="1712">
                  <c:v>334.86</c:v>
                </c:pt>
                <c:pt idx="1713">
                  <c:v>322.41000000000003</c:v>
                </c:pt>
                <c:pt idx="1714">
                  <c:v>324.14</c:v>
                </c:pt>
                <c:pt idx="1715">
                  <c:v>327.39</c:v>
                </c:pt>
                <c:pt idx="1716">
                  <c:v>325.93</c:v>
                </c:pt>
                <c:pt idx="1717">
                  <c:v>325.76</c:v>
                </c:pt>
                <c:pt idx="1718">
                  <c:v>321.42</c:v>
                </c:pt>
                <c:pt idx="1719">
                  <c:v>311.73</c:v>
                </c:pt>
                <c:pt idx="1720">
                  <c:v>307.08</c:v>
                </c:pt>
                <c:pt idx="1721">
                  <c:v>315.38</c:v>
                </c:pt>
                <c:pt idx="1722">
                  <c:v>306.74</c:v>
                </c:pt>
                <c:pt idx="1723">
                  <c:v>294.58999999999997</c:v>
                </c:pt>
                <c:pt idx="1724">
                  <c:v>291.83</c:v>
                </c:pt>
                <c:pt idx="1725">
                  <c:v>295.10000000000002</c:v>
                </c:pt>
                <c:pt idx="1726">
                  <c:v>281.67</c:v>
                </c:pt>
                <c:pt idx="1727">
                  <c:v>274.55</c:v>
                </c:pt>
                <c:pt idx="1728">
                  <c:v>276.51</c:v>
                </c:pt>
                <c:pt idx="1729">
                  <c:v>277.75</c:v>
                </c:pt>
                <c:pt idx="1730">
                  <c:v>280.51</c:v>
                </c:pt>
                <c:pt idx="1731">
                  <c:v>279.23</c:v>
                </c:pt>
                <c:pt idx="1732">
                  <c:v>289.58</c:v>
                </c:pt>
                <c:pt idx="1733">
                  <c:v>291.76</c:v>
                </c:pt>
                <c:pt idx="1734">
                  <c:v>296.25</c:v>
                </c:pt>
                <c:pt idx="1735">
                  <c:v>299.47000000000003</c:v>
                </c:pt>
                <c:pt idx="1736">
                  <c:v>307.64999999999998</c:v>
                </c:pt>
                <c:pt idx="1737">
                  <c:v>311.99</c:v>
                </c:pt>
                <c:pt idx="1738">
                  <c:v>312.87</c:v>
                </c:pt>
                <c:pt idx="1739">
                  <c:v>323.92</c:v>
                </c:pt>
                <c:pt idx="1740">
                  <c:v>321.01</c:v>
                </c:pt>
                <c:pt idx="1741">
                  <c:v>321.69</c:v>
                </c:pt>
                <c:pt idx="1742">
                  <c:v>318.66000000000003</c:v>
                </c:pt>
                <c:pt idx="1743">
                  <c:v>315.08999999999997</c:v>
                </c:pt>
                <c:pt idx="1744">
                  <c:v>314.11</c:v>
                </c:pt>
                <c:pt idx="1745">
                  <c:v>316.60000000000002</c:v>
                </c:pt>
                <c:pt idx="1746">
                  <c:v>311.44</c:v>
                </c:pt>
                <c:pt idx="1747">
                  <c:v>309.14</c:v>
                </c:pt>
                <c:pt idx="1748">
                  <c:v>310.77</c:v>
                </c:pt>
                <c:pt idx="1749">
                  <c:v>310.94</c:v>
                </c:pt>
                <c:pt idx="1750">
                  <c:v>306.38</c:v>
                </c:pt>
                <c:pt idx="1751">
                  <c:v>305.67</c:v>
                </c:pt>
                <c:pt idx="1752">
                  <c:v>305.95</c:v>
                </c:pt>
                <c:pt idx="1753">
                  <c:v>304.77999999999997</c:v>
                </c:pt>
                <c:pt idx="1754">
                  <c:v>315.43</c:v>
                </c:pt>
                <c:pt idx="1755">
                  <c:v>312.83999999999997</c:v>
                </c:pt>
                <c:pt idx="1756">
                  <c:v>309.56</c:v>
                </c:pt>
                <c:pt idx="1757">
                  <c:v>311.12</c:v>
                </c:pt>
                <c:pt idx="1758">
                  <c:v>314.55</c:v>
                </c:pt>
                <c:pt idx="1759">
                  <c:v>316.77</c:v>
                </c:pt>
                <c:pt idx="1760">
                  <c:v>317.44</c:v>
                </c:pt>
                <c:pt idx="1761">
                  <c:v>328.82</c:v>
                </c:pt>
                <c:pt idx="1762">
                  <c:v>326.72000000000003</c:v>
                </c:pt>
                <c:pt idx="1763">
                  <c:v>320.19</c:v>
                </c:pt>
                <c:pt idx="1764">
                  <c:v>310.58999999999997</c:v>
                </c:pt>
                <c:pt idx="1765">
                  <c:v>303.06</c:v>
                </c:pt>
                <c:pt idx="1766">
                  <c:v>300.69</c:v>
                </c:pt>
                <c:pt idx="1767">
                  <c:v>292.39999999999998</c:v>
                </c:pt>
                <c:pt idx="1768">
                  <c:v>293.75</c:v>
                </c:pt>
                <c:pt idx="1769">
                  <c:v>288.01</c:v>
                </c:pt>
                <c:pt idx="1770">
                  <c:v>282.56</c:v>
                </c:pt>
                <c:pt idx="1771">
                  <c:v>277.55</c:v>
                </c:pt>
                <c:pt idx="1772">
                  <c:v>274.93</c:v>
                </c:pt>
                <c:pt idx="1773">
                  <c:v>278.62</c:v>
                </c:pt>
                <c:pt idx="1774">
                  <c:v>266.07</c:v>
                </c:pt>
                <c:pt idx="1775">
                  <c:v>261.48</c:v>
                </c:pt>
                <c:pt idx="1776">
                  <c:v>254.23</c:v>
                </c:pt>
                <c:pt idx="1777">
                  <c:v>260.76</c:v>
                </c:pt>
                <c:pt idx="1778">
                  <c:v>265.01</c:v>
                </c:pt>
                <c:pt idx="1779">
                  <c:v>255.44</c:v>
                </c:pt>
                <c:pt idx="1780">
                  <c:v>255.31</c:v>
                </c:pt>
                <c:pt idx="1781">
                  <c:v>254.71</c:v>
                </c:pt>
                <c:pt idx="1782">
                  <c:v>264.98</c:v>
                </c:pt>
                <c:pt idx="1783">
                  <c:v>263.8</c:v>
                </c:pt>
                <c:pt idx="1784">
                  <c:v>267.82</c:v>
                </c:pt>
                <c:pt idx="1785">
                  <c:v>271.83</c:v>
                </c:pt>
                <c:pt idx="1786">
                  <c:v>269.74</c:v>
                </c:pt>
                <c:pt idx="1787">
                  <c:v>278.68</c:v>
                </c:pt>
                <c:pt idx="1788">
                  <c:v>277.73</c:v>
                </c:pt>
                <c:pt idx="1789">
                  <c:v>283.20999999999998</c:v>
                </c:pt>
                <c:pt idx="1790">
                  <c:v>288.95</c:v>
                </c:pt>
                <c:pt idx="1791">
                  <c:v>292.45999999999998</c:v>
                </c:pt>
                <c:pt idx="1792">
                  <c:v>297.57</c:v>
                </c:pt>
                <c:pt idx="1793">
                  <c:v>301.52</c:v>
                </c:pt>
                <c:pt idx="1794">
                  <c:v>308.81</c:v>
                </c:pt>
                <c:pt idx="1795">
                  <c:v>308.83999999999997</c:v>
                </c:pt>
                <c:pt idx="1796">
                  <c:v>309.79000000000002</c:v>
                </c:pt>
                <c:pt idx="1797">
                  <c:v>306.58999999999997</c:v>
                </c:pt>
                <c:pt idx="1798">
                  <c:v>306.97000000000003</c:v>
                </c:pt>
                <c:pt idx="1799">
                  <c:v>298.77</c:v>
                </c:pt>
                <c:pt idx="1800">
                  <c:v>294.48</c:v>
                </c:pt>
                <c:pt idx="1801">
                  <c:v>287.58</c:v>
                </c:pt>
                <c:pt idx="1802">
                  <c:v>281.95999999999998</c:v>
                </c:pt>
                <c:pt idx="1803">
                  <c:v>282.83</c:v>
                </c:pt>
                <c:pt idx="1804">
                  <c:v>276.29000000000002</c:v>
                </c:pt>
                <c:pt idx="1805">
                  <c:v>274.24</c:v>
                </c:pt>
                <c:pt idx="1806">
                  <c:v>271.56</c:v>
                </c:pt>
                <c:pt idx="1807">
                  <c:v>271.08999999999997</c:v>
                </c:pt>
                <c:pt idx="1808">
                  <c:v>275.82</c:v>
                </c:pt>
                <c:pt idx="1809">
                  <c:v>276.02</c:v>
                </c:pt>
                <c:pt idx="1810">
                  <c:v>274.58999999999997</c:v>
                </c:pt>
                <c:pt idx="1811">
                  <c:v>278.3</c:v>
                </c:pt>
                <c:pt idx="1812">
                  <c:v>283.52</c:v>
                </c:pt>
                <c:pt idx="1813">
                  <c:v>289.60000000000002</c:v>
                </c:pt>
                <c:pt idx="1814">
                  <c:v>282.32</c:v>
                </c:pt>
                <c:pt idx="1815">
                  <c:v>272.98</c:v>
                </c:pt>
                <c:pt idx="1816">
                  <c:v>272.41000000000003</c:v>
                </c:pt>
                <c:pt idx="1817">
                  <c:v>265.25</c:v>
                </c:pt>
                <c:pt idx="1818">
                  <c:v>262.89</c:v>
                </c:pt>
                <c:pt idx="1819">
                  <c:v>261.68</c:v>
                </c:pt>
                <c:pt idx="1820">
                  <c:v>264.11</c:v>
                </c:pt>
                <c:pt idx="1821">
                  <c:v>259.35000000000002</c:v>
                </c:pt>
                <c:pt idx="1822">
                  <c:v>242.26</c:v>
                </c:pt>
                <c:pt idx="1823">
                  <c:v>238.37</c:v>
                </c:pt>
                <c:pt idx="1824">
                  <c:v>234.1</c:v>
                </c:pt>
                <c:pt idx="1825">
                  <c:v>230.39</c:v>
                </c:pt>
                <c:pt idx="1826">
                  <c:v>231.48</c:v>
                </c:pt>
                <c:pt idx="1827">
                  <c:v>224.07</c:v>
                </c:pt>
                <c:pt idx="1828">
                  <c:v>221.03</c:v>
                </c:pt>
                <c:pt idx="1829">
                  <c:v>219.87</c:v>
                </c:pt>
                <c:pt idx="1830">
                  <c:v>220.76</c:v>
                </c:pt>
                <c:pt idx="1831">
                  <c:v>212.62</c:v>
                </c:pt>
                <c:pt idx="1832">
                  <c:v>212.17</c:v>
                </c:pt>
                <c:pt idx="1833">
                  <c:v>214.47</c:v>
                </c:pt>
                <c:pt idx="1834">
                  <c:v>220.88</c:v>
                </c:pt>
                <c:pt idx="1835">
                  <c:v>225.12</c:v>
                </c:pt>
                <c:pt idx="1836">
                  <c:v>231.58</c:v>
                </c:pt>
                <c:pt idx="1837">
                  <c:v>243.26</c:v>
                </c:pt>
                <c:pt idx="1838">
                  <c:v>243.13</c:v>
                </c:pt>
                <c:pt idx="1839">
                  <c:v>252.95</c:v>
                </c:pt>
                <c:pt idx="1840">
                  <c:v>250.77</c:v>
                </c:pt>
                <c:pt idx="1841">
                  <c:v>249.28</c:v>
                </c:pt>
                <c:pt idx="1842">
                  <c:v>251.35</c:v>
                </c:pt>
                <c:pt idx="1843">
                  <c:v>256.14999999999998</c:v>
                </c:pt>
                <c:pt idx="1844">
                  <c:v>271.60000000000002</c:v>
                </c:pt>
                <c:pt idx="1845">
                  <c:v>262.95</c:v>
                </c:pt>
                <c:pt idx="1846">
                  <c:v>277.23</c:v>
                </c:pt>
                <c:pt idx="1847">
                  <c:v>274.83999999999997</c:v>
                </c:pt>
                <c:pt idx="1848">
                  <c:v>276.19</c:v>
                </c:pt>
                <c:pt idx="1849">
                  <c:v>281.08</c:v>
                </c:pt>
                <c:pt idx="1850">
                  <c:v>279.76</c:v>
                </c:pt>
                <c:pt idx="1851">
                  <c:v>281.51</c:v>
                </c:pt>
                <c:pt idx="1852">
                  <c:v>283.49</c:v>
                </c:pt>
                <c:pt idx="1853">
                  <c:v>285.47000000000003</c:v>
                </c:pt>
                <c:pt idx="1854">
                  <c:v>281.02999999999997</c:v>
                </c:pt>
                <c:pt idx="1855">
                  <c:v>270.62</c:v>
                </c:pt>
                <c:pt idx="1856">
                  <c:v>266.98</c:v>
                </c:pt>
                <c:pt idx="1857">
                  <c:v>264.82</c:v>
                </c:pt>
                <c:pt idx="1858">
                  <c:v>258.47000000000003</c:v>
                </c:pt>
                <c:pt idx="1859">
                  <c:v>263.39999999999998</c:v>
                </c:pt>
                <c:pt idx="1860">
                  <c:v>262.70999999999998</c:v>
                </c:pt>
                <c:pt idx="1861">
                  <c:v>266.11</c:v>
                </c:pt>
                <c:pt idx="1862">
                  <c:v>267.75</c:v>
                </c:pt>
                <c:pt idx="1863">
                  <c:v>271.36</c:v>
                </c:pt>
                <c:pt idx="1864">
                  <c:v>269.36</c:v>
                </c:pt>
                <c:pt idx="1865">
                  <c:v>269</c:v>
                </c:pt>
                <c:pt idx="1866">
                  <c:v>264.86</c:v>
                </c:pt>
                <c:pt idx="1867">
                  <c:v>268.22000000000003</c:v>
                </c:pt>
                <c:pt idx="1868">
                  <c:v>271.35000000000002</c:v>
                </c:pt>
                <c:pt idx="1869">
                  <c:v>264.64</c:v>
                </c:pt>
                <c:pt idx="1870">
                  <c:v>261.64999999999998</c:v>
                </c:pt>
                <c:pt idx="1871">
                  <c:v>259.31</c:v>
                </c:pt>
                <c:pt idx="1872">
                  <c:v>256.27999999999997</c:v>
                </c:pt>
                <c:pt idx="1873">
                  <c:v>254.56</c:v>
                </c:pt>
                <c:pt idx="1874">
                  <c:v>248.3</c:v>
                </c:pt>
                <c:pt idx="1875">
                  <c:v>245.79</c:v>
                </c:pt>
                <c:pt idx="1876">
                  <c:v>238.83</c:v>
                </c:pt>
                <c:pt idx="1877">
                  <c:v>234.12</c:v>
                </c:pt>
                <c:pt idx="1878">
                  <c:v>241.24</c:v>
                </c:pt>
                <c:pt idx="1879">
                  <c:v>234.46</c:v>
                </c:pt>
                <c:pt idx="1880">
                  <c:v>228.07</c:v>
                </c:pt>
                <c:pt idx="1881">
                  <c:v>225.39</c:v>
                </c:pt>
                <c:pt idx="1882">
                  <c:v>227.29</c:v>
                </c:pt>
                <c:pt idx="1883">
                  <c:v>218.17</c:v>
                </c:pt>
                <c:pt idx="1884">
                  <c:v>209.1</c:v>
                </c:pt>
                <c:pt idx="1885">
                  <c:v>210.02</c:v>
                </c:pt>
                <c:pt idx="1886">
                  <c:v>211.76</c:v>
                </c:pt>
                <c:pt idx="1887">
                  <c:v>222.77</c:v>
                </c:pt>
                <c:pt idx="1888">
                  <c:v>214.73</c:v>
                </c:pt>
                <c:pt idx="1889">
                  <c:v>219.86</c:v>
                </c:pt>
                <c:pt idx="1890">
                  <c:v>217.46</c:v>
                </c:pt>
                <c:pt idx="1891">
                  <c:v>209.89</c:v>
                </c:pt>
                <c:pt idx="1892">
                  <c:v>215.12</c:v>
                </c:pt>
                <c:pt idx="1893">
                  <c:v>210.24</c:v>
                </c:pt>
                <c:pt idx="1894">
                  <c:v>211.83</c:v>
                </c:pt>
                <c:pt idx="1895">
                  <c:v>212.64</c:v>
                </c:pt>
                <c:pt idx="1896">
                  <c:v>228.18</c:v>
                </c:pt>
                <c:pt idx="1897">
                  <c:v>216.04</c:v>
                </c:pt>
                <c:pt idx="1898">
                  <c:v>215.13</c:v>
                </c:pt>
                <c:pt idx="1899">
                  <c:v>216.21</c:v>
                </c:pt>
                <c:pt idx="1900">
                  <c:v>209.54</c:v>
                </c:pt>
                <c:pt idx="1901">
                  <c:v>212.75</c:v>
                </c:pt>
                <c:pt idx="1902">
                  <c:v>216.33</c:v>
                </c:pt>
                <c:pt idx="1903">
                  <c:v>220.28</c:v>
                </c:pt>
                <c:pt idx="1904">
                  <c:v>224.33</c:v>
                </c:pt>
                <c:pt idx="1905">
                  <c:v>227.5</c:v>
                </c:pt>
                <c:pt idx="1906">
                  <c:v>233.59</c:v>
                </c:pt>
                <c:pt idx="1907">
                  <c:v>237.89</c:v>
                </c:pt>
                <c:pt idx="1908">
                  <c:v>239.56</c:v>
                </c:pt>
                <c:pt idx="1909">
                  <c:v>244.74</c:v>
                </c:pt>
                <c:pt idx="1910">
                  <c:v>243.54</c:v>
                </c:pt>
                <c:pt idx="1911">
                  <c:v>243.32</c:v>
                </c:pt>
                <c:pt idx="1912">
                  <c:v>241.52</c:v>
                </c:pt>
                <c:pt idx="1913">
                  <c:v>230.49</c:v>
                </c:pt>
                <c:pt idx="1914">
                  <c:v>231.43</c:v>
                </c:pt>
                <c:pt idx="1915">
                  <c:v>233.63</c:v>
                </c:pt>
                <c:pt idx="1916">
                  <c:v>233.98</c:v>
                </c:pt>
                <c:pt idx="1917">
                  <c:v>229.98</c:v>
                </c:pt>
                <c:pt idx="1918">
                  <c:v>235.71</c:v>
                </c:pt>
                <c:pt idx="1919">
                  <c:v>231.86</c:v>
                </c:pt>
                <c:pt idx="1920">
                  <c:v>232.74</c:v>
                </c:pt>
                <c:pt idx="1921">
                  <c:v>235.96</c:v>
                </c:pt>
                <c:pt idx="1922">
                  <c:v>236.36</c:v>
                </c:pt>
                <c:pt idx="1923">
                  <c:v>233.86</c:v>
                </c:pt>
                <c:pt idx="1924">
                  <c:v>241.44</c:v>
                </c:pt>
                <c:pt idx="1925">
                  <c:v>240.78</c:v>
                </c:pt>
                <c:pt idx="1926">
                  <c:v>247.3</c:v>
                </c:pt>
                <c:pt idx="1927">
                  <c:v>240.09</c:v>
                </c:pt>
                <c:pt idx="1928">
                  <c:v>235.42</c:v>
                </c:pt>
                <c:pt idx="1929">
                  <c:v>238.18</c:v>
                </c:pt>
                <c:pt idx="1930">
                  <c:v>244.52</c:v>
                </c:pt>
                <c:pt idx="1931">
                  <c:v>227.16</c:v>
                </c:pt>
                <c:pt idx="1932">
                  <c:v>224.22</c:v>
                </c:pt>
                <c:pt idx="1933">
                  <c:v>207.49</c:v>
                </c:pt>
                <c:pt idx="1934">
                  <c:v>196.96</c:v>
                </c:pt>
                <c:pt idx="1935">
                  <c:v>194.99</c:v>
                </c:pt>
                <c:pt idx="1936">
                  <c:v>172.7</c:v>
                </c:pt>
                <c:pt idx="1937">
                  <c:v>171.62</c:v>
                </c:pt>
                <c:pt idx="1938">
                  <c:v>166.75</c:v>
                </c:pt>
                <c:pt idx="1939">
                  <c:v>167.38</c:v>
                </c:pt>
                <c:pt idx="1940">
                  <c:v>149.12</c:v>
                </c:pt>
                <c:pt idx="1941">
                  <c:v>145.57</c:v>
                </c:pt>
                <c:pt idx="1942">
                  <c:v>150.97</c:v>
                </c:pt>
                <c:pt idx="1943">
                  <c:v>131.97</c:v>
                </c:pt>
                <c:pt idx="1944">
                  <c:v>130.21</c:v>
                </c:pt>
                <c:pt idx="1945">
                  <c:v>131.43</c:v>
                </c:pt>
                <c:pt idx="1946">
                  <c:v>128.16</c:v>
                </c:pt>
                <c:pt idx="1947">
                  <c:v>121.2</c:v>
                </c:pt>
                <c:pt idx="1948">
                  <c:v>119.42</c:v>
                </c:pt>
                <c:pt idx="1949">
                  <c:v>122.18</c:v>
                </c:pt>
                <c:pt idx="1950">
                  <c:v>114.72</c:v>
                </c:pt>
                <c:pt idx="1951">
                  <c:v>122.84</c:v>
                </c:pt>
                <c:pt idx="1952">
                  <c:v>108.59</c:v>
                </c:pt>
                <c:pt idx="1953">
                  <c:v>104.99</c:v>
                </c:pt>
                <c:pt idx="1954">
                  <c:v>101.98</c:v>
                </c:pt>
                <c:pt idx="1955">
                  <c:v>102.5</c:v>
                </c:pt>
                <c:pt idx="1956">
                  <c:v>101.75</c:v>
                </c:pt>
                <c:pt idx="1957">
                  <c:v>99.009</c:v>
                </c:pt>
                <c:pt idx="1958">
                  <c:v>100.92</c:v>
                </c:pt>
                <c:pt idx="1959">
                  <c:v>104.95</c:v>
                </c:pt>
                <c:pt idx="1960">
                  <c:v>102.82</c:v>
                </c:pt>
                <c:pt idx="1961">
                  <c:v>109.22</c:v>
                </c:pt>
                <c:pt idx="1962">
                  <c:v>103.84</c:v>
                </c:pt>
                <c:pt idx="1963">
                  <c:v>102.44</c:v>
                </c:pt>
                <c:pt idx="1964">
                  <c:v>102.63</c:v>
                </c:pt>
                <c:pt idx="1965">
                  <c:v>103.63</c:v>
                </c:pt>
                <c:pt idx="1966">
                  <c:v>106.34</c:v>
                </c:pt>
                <c:pt idx="1967">
                  <c:v>108.78</c:v>
                </c:pt>
                <c:pt idx="1968">
                  <c:v>112.26</c:v>
                </c:pt>
                <c:pt idx="1969">
                  <c:v>117.97</c:v>
                </c:pt>
                <c:pt idx="1970">
                  <c:v>123.83</c:v>
                </c:pt>
                <c:pt idx="1971">
                  <c:v>124.39</c:v>
                </c:pt>
                <c:pt idx="1972">
                  <c:v>127.62</c:v>
                </c:pt>
                <c:pt idx="1973">
                  <c:v>128.15</c:v>
                </c:pt>
                <c:pt idx="1974">
                  <c:v>128.03</c:v>
                </c:pt>
                <c:pt idx="1975">
                  <c:v>128.66</c:v>
                </c:pt>
                <c:pt idx="1976">
                  <c:v>129.35</c:v>
                </c:pt>
                <c:pt idx="1977">
                  <c:v>128.66999999999999</c:v>
                </c:pt>
                <c:pt idx="1978">
                  <c:v>127.69</c:v>
                </c:pt>
                <c:pt idx="1979">
                  <c:v>121.42</c:v>
                </c:pt>
                <c:pt idx="1980">
                  <c:v>117.97</c:v>
                </c:pt>
                <c:pt idx="1981">
                  <c:v>115.94</c:v>
                </c:pt>
                <c:pt idx="1982">
                  <c:v>112.67</c:v>
                </c:pt>
                <c:pt idx="1983">
                  <c:v>109.14</c:v>
                </c:pt>
                <c:pt idx="1984">
                  <c:v>102.91</c:v>
                </c:pt>
                <c:pt idx="1985">
                  <c:v>91.531000000000006</c:v>
                </c:pt>
                <c:pt idx="1986">
                  <c:v>80.194999999999993</c:v>
                </c:pt>
                <c:pt idx="1987">
                  <c:v>77.822999999999993</c:v>
                </c:pt>
                <c:pt idx="1988">
                  <c:v>62.274000000000001</c:v>
                </c:pt>
                <c:pt idx="1989">
                  <c:v>51.567</c:v>
                </c:pt>
                <c:pt idx="1990">
                  <c:v>43.91</c:v>
                </c:pt>
                <c:pt idx="1991">
                  <c:v>43.709000000000003</c:v>
                </c:pt>
                <c:pt idx="1992">
                  <c:v>40.746000000000002</c:v>
                </c:pt>
                <c:pt idx="1993">
                  <c:v>35.411999999999999</c:v>
                </c:pt>
                <c:pt idx="1994">
                  <c:v>44.612000000000002</c:v>
                </c:pt>
                <c:pt idx="1995">
                  <c:v>38.462000000000003</c:v>
                </c:pt>
                <c:pt idx="1996">
                  <c:v>35.594999999999999</c:v>
                </c:pt>
                <c:pt idx="1997">
                  <c:v>34.277999999999999</c:v>
                </c:pt>
                <c:pt idx="1998">
                  <c:v>31.628</c:v>
                </c:pt>
                <c:pt idx="1999">
                  <c:v>30.239000000000001</c:v>
                </c:pt>
                <c:pt idx="2000">
                  <c:v>30.122</c:v>
                </c:pt>
                <c:pt idx="2001">
                  <c:v>47.905999999999999</c:v>
                </c:pt>
                <c:pt idx="2002">
                  <c:v>28.823</c:v>
                </c:pt>
                <c:pt idx="2003">
                  <c:v>39.69</c:v>
                </c:pt>
                <c:pt idx="2004">
                  <c:v>29.369</c:v>
                </c:pt>
                <c:pt idx="2005">
                  <c:v>28.792999999999999</c:v>
                </c:pt>
                <c:pt idx="2006">
                  <c:v>31.63</c:v>
                </c:pt>
                <c:pt idx="2007">
                  <c:v>33.131</c:v>
                </c:pt>
                <c:pt idx="2008">
                  <c:v>31.207999999999998</c:v>
                </c:pt>
                <c:pt idx="2009">
                  <c:v>28.190999999999999</c:v>
                </c:pt>
                <c:pt idx="2010">
                  <c:v>28.260999999999999</c:v>
                </c:pt>
                <c:pt idx="2011">
                  <c:v>30.045000000000002</c:v>
                </c:pt>
                <c:pt idx="2012">
                  <c:v>31.359000000000002</c:v>
                </c:pt>
                <c:pt idx="2013">
                  <c:v>32.107999999999997</c:v>
                </c:pt>
                <c:pt idx="2014">
                  <c:v>32.283999999999999</c:v>
                </c:pt>
                <c:pt idx="2015">
                  <c:v>33.457000000000001</c:v>
                </c:pt>
                <c:pt idx="2016">
                  <c:v>34.606000000000002</c:v>
                </c:pt>
                <c:pt idx="2017">
                  <c:v>34.36</c:v>
                </c:pt>
                <c:pt idx="2018">
                  <c:v>36.203000000000003</c:v>
                </c:pt>
                <c:pt idx="2019">
                  <c:v>39.579000000000001</c:v>
                </c:pt>
                <c:pt idx="2020">
                  <c:v>40.637</c:v>
                </c:pt>
                <c:pt idx="2021">
                  <c:v>42.59</c:v>
                </c:pt>
                <c:pt idx="2022">
                  <c:v>43.899000000000001</c:v>
                </c:pt>
                <c:pt idx="2023">
                  <c:v>46.082000000000001</c:v>
                </c:pt>
                <c:pt idx="2024">
                  <c:v>47.15</c:v>
                </c:pt>
                <c:pt idx="2025">
                  <c:v>48.177999999999997</c:v>
                </c:pt>
                <c:pt idx="2026">
                  <c:v>53.81</c:v>
                </c:pt>
                <c:pt idx="2027">
                  <c:v>56.593000000000004</c:v>
                </c:pt>
                <c:pt idx="2028">
                  <c:v>57.741</c:v>
                </c:pt>
                <c:pt idx="2029">
                  <c:v>57.634999999999998</c:v>
                </c:pt>
                <c:pt idx="2030">
                  <c:v>56.701000000000001</c:v>
                </c:pt>
                <c:pt idx="2031">
                  <c:v>54.563000000000002</c:v>
                </c:pt>
                <c:pt idx="2032">
                  <c:v>51.036999999999999</c:v>
                </c:pt>
                <c:pt idx="2033">
                  <c:v>47.247999999999998</c:v>
                </c:pt>
                <c:pt idx="2034">
                  <c:v>45.381</c:v>
                </c:pt>
                <c:pt idx="2035">
                  <c:v>41.308999999999997</c:v>
                </c:pt>
                <c:pt idx="2036">
                  <c:v>34.970999999999997</c:v>
                </c:pt>
                <c:pt idx="2037">
                  <c:v>34.322000000000003</c:v>
                </c:pt>
                <c:pt idx="2038">
                  <c:v>27.317</c:v>
                </c:pt>
                <c:pt idx="2039">
                  <c:v>26.895</c:v>
                </c:pt>
                <c:pt idx="2040">
                  <c:v>30.016999999999999</c:v>
                </c:pt>
                <c:pt idx="2041">
                  <c:v>21.327000000000002</c:v>
                </c:pt>
                <c:pt idx="2042">
                  <c:v>19.908000000000001</c:v>
                </c:pt>
                <c:pt idx="2043">
                  <c:v>20.082999999999998</c:v>
                </c:pt>
                <c:pt idx="2044">
                  <c:v>25.643000000000001</c:v>
                </c:pt>
                <c:pt idx="2045">
                  <c:v>18.86</c:v>
                </c:pt>
                <c:pt idx="2046">
                  <c:v>18.297000000000001</c:v>
                </c:pt>
                <c:pt idx="2047">
                  <c:v>22.4</c:v>
                </c:pt>
                <c:pt idx="2048">
                  <c:v>18.202999999999999</c:v>
                </c:pt>
                <c:pt idx="2049">
                  <c:v>17.335000000000001</c:v>
                </c:pt>
                <c:pt idx="2050">
                  <c:v>16.503</c:v>
                </c:pt>
                <c:pt idx="2051">
                  <c:v>16.073</c:v>
                </c:pt>
                <c:pt idx="2052">
                  <c:v>14.566000000000001</c:v>
                </c:pt>
                <c:pt idx="2053">
                  <c:v>19.367000000000001</c:v>
                </c:pt>
                <c:pt idx="2054">
                  <c:v>13.842000000000001</c:v>
                </c:pt>
                <c:pt idx="2055">
                  <c:v>14.347</c:v>
                </c:pt>
                <c:pt idx="2056">
                  <c:v>16.765000000000001</c:v>
                </c:pt>
                <c:pt idx="2057">
                  <c:v>12.946</c:v>
                </c:pt>
                <c:pt idx="2058">
                  <c:v>12.548999999999999</c:v>
                </c:pt>
                <c:pt idx="2059">
                  <c:v>13.403</c:v>
                </c:pt>
                <c:pt idx="2060">
                  <c:v>12.81</c:v>
                </c:pt>
                <c:pt idx="2061">
                  <c:v>13.733000000000001</c:v>
                </c:pt>
                <c:pt idx="2062">
                  <c:v>13.31</c:v>
                </c:pt>
                <c:pt idx="2063">
                  <c:v>13.648999999999999</c:v>
                </c:pt>
                <c:pt idx="2064">
                  <c:v>13.612</c:v>
                </c:pt>
                <c:pt idx="2065">
                  <c:v>13.943</c:v>
                </c:pt>
                <c:pt idx="2066">
                  <c:v>15.244</c:v>
                </c:pt>
                <c:pt idx="2067">
                  <c:v>15.269</c:v>
                </c:pt>
                <c:pt idx="2068">
                  <c:v>16.574000000000002</c:v>
                </c:pt>
                <c:pt idx="2069">
                  <c:v>16.094999999999999</c:v>
                </c:pt>
                <c:pt idx="2070">
                  <c:v>16.355</c:v>
                </c:pt>
                <c:pt idx="2071">
                  <c:v>16.468</c:v>
                </c:pt>
                <c:pt idx="2072">
                  <c:v>16.507999999999999</c:v>
                </c:pt>
                <c:pt idx="2073">
                  <c:v>16.523</c:v>
                </c:pt>
                <c:pt idx="2074">
                  <c:v>16.393999999999998</c:v>
                </c:pt>
                <c:pt idx="2075">
                  <c:v>17.722999999999999</c:v>
                </c:pt>
                <c:pt idx="2076">
                  <c:v>16.146000000000001</c:v>
                </c:pt>
                <c:pt idx="2077">
                  <c:v>16.146999999999998</c:v>
                </c:pt>
                <c:pt idx="2078">
                  <c:v>16.411000000000001</c:v>
                </c:pt>
                <c:pt idx="2079">
                  <c:v>17.904</c:v>
                </c:pt>
                <c:pt idx="2080">
                  <c:v>18.751000000000001</c:v>
                </c:pt>
                <c:pt idx="2081">
                  <c:v>20.094000000000001</c:v>
                </c:pt>
                <c:pt idx="2082">
                  <c:v>20.463000000000001</c:v>
                </c:pt>
                <c:pt idx="2083">
                  <c:v>19.492000000000001</c:v>
                </c:pt>
                <c:pt idx="2084">
                  <c:v>19.015000000000001</c:v>
                </c:pt>
                <c:pt idx="2085">
                  <c:v>20.123000000000001</c:v>
                </c:pt>
                <c:pt idx="2086">
                  <c:v>18.437999999999999</c:v>
                </c:pt>
                <c:pt idx="2087">
                  <c:v>21.161999999999999</c:v>
                </c:pt>
                <c:pt idx="2088">
                  <c:v>18.581</c:v>
                </c:pt>
                <c:pt idx="2089">
                  <c:v>19.114000000000001</c:v>
                </c:pt>
                <c:pt idx="2090">
                  <c:v>16.823</c:v>
                </c:pt>
                <c:pt idx="2091">
                  <c:v>17.556000000000001</c:v>
                </c:pt>
                <c:pt idx="2092">
                  <c:v>25.007999999999999</c:v>
                </c:pt>
                <c:pt idx="2093">
                  <c:v>17.167999999999999</c:v>
                </c:pt>
                <c:pt idx="2094">
                  <c:v>13.9</c:v>
                </c:pt>
                <c:pt idx="2095">
                  <c:v>13.122</c:v>
                </c:pt>
                <c:pt idx="2096">
                  <c:v>14.159000000000001</c:v>
                </c:pt>
                <c:pt idx="2097">
                  <c:v>12.936999999999999</c:v>
                </c:pt>
                <c:pt idx="2098">
                  <c:v>13.026999999999999</c:v>
                </c:pt>
                <c:pt idx="2099">
                  <c:v>22.003</c:v>
                </c:pt>
                <c:pt idx="2100">
                  <c:v>13.01</c:v>
                </c:pt>
                <c:pt idx="2101">
                  <c:v>12.744999999999999</c:v>
                </c:pt>
                <c:pt idx="2102">
                  <c:v>12.509</c:v>
                </c:pt>
                <c:pt idx="2103">
                  <c:v>11.971</c:v>
                </c:pt>
                <c:pt idx="2104">
                  <c:v>10.927</c:v>
                </c:pt>
                <c:pt idx="2105">
                  <c:v>11.25</c:v>
                </c:pt>
                <c:pt idx="2106">
                  <c:v>16.562000000000001</c:v>
                </c:pt>
                <c:pt idx="2107">
                  <c:v>10.571999999999999</c:v>
                </c:pt>
                <c:pt idx="2108">
                  <c:v>21.556999999999999</c:v>
                </c:pt>
                <c:pt idx="2109">
                  <c:v>10.186999999999999</c:v>
                </c:pt>
                <c:pt idx="2110">
                  <c:v>10.074</c:v>
                </c:pt>
                <c:pt idx="2111">
                  <c:v>10.138</c:v>
                </c:pt>
                <c:pt idx="2112">
                  <c:v>9.9716000000000005</c:v>
                </c:pt>
                <c:pt idx="2113">
                  <c:v>9.9266000000000005</c:v>
                </c:pt>
                <c:pt idx="2114">
                  <c:v>9.9306000000000001</c:v>
                </c:pt>
                <c:pt idx="2115">
                  <c:v>9.3148999999999997</c:v>
                </c:pt>
                <c:pt idx="2116">
                  <c:v>9.4565999999999999</c:v>
                </c:pt>
                <c:pt idx="2117">
                  <c:v>8.9205000000000005</c:v>
                </c:pt>
                <c:pt idx="2118">
                  <c:v>9.3064</c:v>
                </c:pt>
                <c:pt idx="2119">
                  <c:v>8.9328000000000003</c:v>
                </c:pt>
                <c:pt idx="2120">
                  <c:v>8.8369999999999997</c:v>
                </c:pt>
                <c:pt idx="2121">
                  <c:v>9.6377000000000006</c:v>
                </c:pt>
                <c:pt idx="2122">
                  <c:v>9.6953999999999994</c:v>
                </c:pt>
                <c:pt idx="2123">
                  <c:v>9.1090999999999998</c:v>
                </c:pt>
                <c:pt idx="2124">
                  <c:v>8.6515000000000004</c:v>
                </c:pt>
                <c:pt idx="2125">
                  <c:v>8.6936</c:v>
                </c:pt>
                <c:pt idx="2126">
                  <c:v>8.8155999999999999</c:v>
                </c:pt>
                <c:pt idx="2127">
                  <c:v>8.4695</c:v>
                </c:pt>
                <c:pt idx="2128">
                  <c:v>7.5749000000000004</c:v>
                </c:pt>
                <c:pt idx="2129">
                  <c:v>7.5252999999999997</c:v>
                </c:pt>
                <c:pt idx="2130">
                  <c:v>6.7801</c:v>
                </c:pt>
                <c:pt idx="2131">
                  <c:v>7.3727999999999998</c:v>
                </c:pt>
                <c:pt idx="2132">
                  <c:v>7.4987000000000004</c:v>
                </c:pt>
                <c:pt idx="2133">
                  <c:v>6.8406000000000002</c:v>
                </c:pt>
                <c:pt idx="2134">
                  <c:v>7.7644000000000002</c:v>
                </c:pt>
                <c:pt idx="2135">
                  <c:v>6.5438000000000001</c:v>
                </c:pt>
                <c:pt idx="2136">
                  <c:v>6.8322000000000003</c:v>
                </c:pt>
                <c:pt idx="2137">
                  <c:v>7.6421000000000001</c:v>
                </c:pt>
                <c:pt idx="2138">
                  <c:v>7.4116</c:v>
                </c:pt>
                <c:pt idx="2139">
                  <c:v>6.8063000000000002</c:v>
                </c:pt>
                <c:pt idx="2140">
                  <c:v>8.5437999999999992</c:v>
                </c:pt>
                <c:pt idx="2141">
                  <c:v>6.9725000000000001</c:v>
                </c:pt>
                <c:pt idx="2142">
                  <c:v>6.569</c:v>
                </c:pt>
                <c:pt idx="2143">
                  <c:v>6.0152999999999999</c:v>
                </c:pt>
                <c:pt idx="2144">
                  <c:v>11.717000000000001</c:v>
                </c:pt>
                <c:pt idx="2145">
                  <c:v>8.2741000000000007</c:v>
                </c:pt>
                <c:pt idx="2146">
                  <c:v>4.8811999999999998</c:v>
                </c:pt>
                <c:pt idx="2147">
                  <c:v>4.3520000000000003</c:v>
                </c:pt>
                <c:pt idx="2148">
                  <c:v>4.242</c:v>
                </c:pt>
                <c:pt idx="2149">
                  <c:v>5.9042000000000003</c:v>
                </c:pt>
                <c:pt idx="2150">
                  <c:v>3.0367999999999999</c:v>
                </c:pt>
                <c:pt idx="2151">
                  <c:v>7.1430999999999996</c:v>
                </c:pt>
                <c:pt idx="2152">
                  <c:v>6.5496999999999996</c:v>
                </c:pt>
                <c:pt idx="2153">
                  <c:v>3.4679000000000002</c:v>
                </c:pt>
                <c:pt idx="2154">
                  <c:v>3.5407999999999999</c:v>
                </c:pt>
                <c:pt idx="2155">
                  <c:v>3.7658</c:v>
                </c:pt>
                <c:pt idx="2156">
                  <c:v>5.5486000000000004</c:v>
                </c:pt>
                <c:pt idx="2157">
                  <c:v>5.8913000000000002</c:v>
                </c:pt>
                <c:pt idx="2158">
                  <c:v>20.425000000000001</c:v>
                </c:pt>
                <c:pt idx="2159">
                  <c:v>7.0868000000000002</c:v>
                </c:pt>
                <c:pt idx="2160">
                  <c:v>14.768000000000001</c:v>
                </c:pt>
                <c:pt idx="2161">
                  <c:v>4.9359999999999999</c:v>
                </c:pt>
                <c:pt idx="2162">
                  <c:v>3.5417999999999998</c:v>
                </c:pt>
                <c:pt idx="2163">
                  <c:v>3.8635999999999999</c:v>
                </c:pt>
                <c:pt idx="2164">
                  <c:v>3.8121999999999998</c:v>
                </c:pt>
                <c:pt idx="2165">
                  <c:v>2.4988999999999999</c:v>
                </c:pt>
                <c:pt idx="2166">
                  <c:v>2.3887999999999998</c:v>
                </c:pt>
                <c:pt idx="2167">
                  <c:v>2.2549000000000001</c:v>
                </c:pt>
                <c:pt idx="2168">
                  <c:v>1.7995000000000001</c:v>
                </c:pt>
                <c:pt idx="2169">
                  <c:v>1.7585999999999999</c:v>
                </c:pt>
                <c:pt idx="2170">
                  <c:v>1.9489000000000001</c:v>
                </c:pt>
                <c:pt idx="2171">
                  <c:v>2.6394000000000002</c:v>
                </c:pt>
                <c:pt idx="2172">
                  <c:v>2.7176999999999998</c:v>
                </c:pt>
                <c:pt idx="2173">
                  <c:v>2.2334000000000001</c:v>
                </c:pt>
                <c:pt idx="2174">
                  <c:v>2.1865000000000001</c:v>
                </c:pt>
                <c:pt idx="2175">
                  <c:v>2.3748</c:v>
                </c:pt>
                <c:pt idx="2176">
                  <c:v>2.8834</c:v>
                </c:pt>
                <c:pt idx="2177">
                  <c:v>3.0537000000000001</c:v>
                </c:pt>
                <c:pt idx="2178">
                  <c:v>3.4135</c:v>
                </c:pt>
                <c:pt idx="2179">
                  <c:v>3.1945999999999999</c:v>
                </c:pt>
                <c:pt idx="2180">
                  <c:v>2.6646999999999998</c:v>
                </c:pt>
                <c:pt idx="2181">
                  <c:v>2.3824999999999998</c:v>
                </c:pt>
                <c:pt idx="2182">
                  <c:v>2.0924</c:v>
                </c:pt>
                <c:pt idx="2183">
                  <c:v>2.0630000000000002</c:v>
                </c:pt>
                <c:pt idx="2184">
                  <c:v>1.9936</c:v>
                </c:pt>
                <c:pt idx="2185">
                  <c:v>2.0499999999999998</c:v>
                </c:pt>
                <c:pt idx="2186">
                  <c:v>2.2408999999999999</c:v>
                </c:pt>
                <c:pt idx="2187">
                  <c:v>2.1095000000000002</c:v>
                </c:pt>
                <c:pt idx="2188">
                  <c:v>2.1513</c:v>
                </c:pt>
                <c:pt idx="2189">
                  <c:v>2.1602000000000001</c:v>
                </c:pt>
                <c:pt idx="2190">
                  <c:v>2.5356999999999998</c:v>
                </c:pt>
                <c:pt idx="2191">
                  <c:v>2.1760000000000002</c:v>
                </c:pt>
                <c:pt idx="2192">
                  <c:v>3.1585999999999999</c:v>
                </c:pt>
                <c:pt idx="2193">
                  <c:v>1.8624000000000001</c:v>
                </c:pt>
                <c:pt idx="2194">
                  <c:v>4.0967000000000002</c:v>
                </c:pt>
                <c:pt idx="2195">
                  <c:v>1.5101</c:v>
                </c:pt>
                <c:pt idx="2196">
                  <c:v>1.9888999999999999</c:v>
                </c:pt>
                <c:pt idx="2197">
                  <c:v>8.4575999999999993</c:v>
                </c:pt>
                <c:pt idx="2198">
                  <c:v>1.2487999999999999</c:v>
                </c:pt>
                <c:pt idx="2199">
                  <c:v>1.0058</c:v>
                </c:pt>
                <c:pt idx="2200">
                  <c:v>0.80042000000000002</c:v>
                </c:pt>
                <c:pt idx="2201">
                  <c:v>5.8851000000000004</c:v>
                </c:pt>
                <c:pt idx="2202">
                  <c:v>0.84153</c:v>
                </c:pt>
                <c:pt idx="2203">
                  <c:v>0.88138000000000005</c:v>
                </c:pt>
                <c:pt idx="2204">
                  <c:v>6.5378999999999996</c:v>
                </c:pt>
                <c:pt idx="2205">
                  <c:v>2.7241</c:v>
                </c:pt>
                <c:pt idx="2206">
                  <c:v>3.2355999999999998</c:v>
                </c:pt>
                <c:pt idx="2207">
                  <c:v>4.88</c:v>
                </c:pt>
                <c:pt idx="2208">
                  <c:v>6.8353999999999999</c:v>
                </c:pt>
                <c:pt idx="2209">
                  <c:v>6.1505999999999998</c:v>
                </c:pt>
                <c:pt idx="2210">
                  <c:v>8.7794000000000008</c:v>
                </c:pt>
                <c:pt idx="2211">
                  <c:v>7.9257</c:v>
                </c:pt>
                <c:pt idx="2212">
                  <c:v>8.4497999999999998</c:v>
                </c:pt>
                <c:pt idx="2213">
                  <c:v>9.2634000000000007</c:v>
                </c:pt>
                <c:pt idx="2214">
                  <c:v>5.2550999999999997</c:v>
                </c:pt>
                <c:pt idx="2215">
                  <c:v>6.56</c:v>
                </c:pt>
                <c:pt idx="2216">
                  <c:v>8.1120000000000001</c:v>
                </c:pt>
                <c:pt idx="2217">
                  <c:v>5.8057999999999996</c:v>
                </c:pt>
                <c:pt idx="2218">
                  <c:v>6.0465999999999998</c:v>
                </c:pt>
                <c:pt idx="2219">
                  <c:v>6.7560000000000002</c:v>
                </c:pt>
                <c:pt idx="2220">
                  <c:v>6.3162000000000003</c:v>
                </c:pt>
                <c:pt idx="2221">
                  <c:v>6.0548000000000002</c:v>
                </c:pt>
                <c:pt idx="2222">
                  <c:v>6.0137</c:v>
                </c:pt>
                <c:pt idx="2223">
                  <c:v>5.8643999999999998</c:v>
                </c:pt>
                <c:pt idx="2224">
                  <c:v>5.8684000000000003</c:v>
                </c:pt>
                <c:pt idx="2225">
                  <c:v>5.6761999999999997</c:v>
                </c:pt>
                <c:pt idx="2226">
                  <c:v>6.0191999999999997</c:v>
                </c:pt>
                <c:pt idx="2227">
                  <c:v>5.1031000000000004</c:v>
                </c:pt>
                <c:pt idx="2228">
                  <c:v>5.6496000000000004</c:v>
                </c:pt>
                <c:pt idx="2229">
                  <c:v>6.2618</c:v>
                </c:pt>
                <c:pt idx="2230">
                  <c:v>4.9644000000000004</c:v>
                </c:pt>
                <c:pt idx="2231">
                  <c:v>4.2686999999999999</c:v>
                </c:pt>
                <c:pt idx="2232">
                  <c:v>4.2412000000000001</c:v>
                </c:pt>
                <c:pt idx="2233">
                  <c:v>3.9458000000000002</c:v>
                </c:pt>
                <c:pt idx="2234">
                  <c:v>4.1603000000000003</c:v>
                </c:pt>
                <c:pt idx="2235">
                  <c:v>4.1905000000000001</c:v>
                </c:pt>
                <c:pt idx="2236">
                  <c:v>4.1608000000000001</c:v>
                </c:pt>
                <c:pt idx="2237">
                  <c:v>4.5377000000000001</c:v>
                </c:pt>
                <c:pt idx="2238">
                  <c:v>3.871</c:v>
                </c:pt>
                <c:pt idx="2239">
                  <c:v>4.7854999999999999</c:v>
                </c:pt>
                <c:pt idx="2240">
                  <c:v>4.12</c:v>
                </c:pt>
                <c:pt idx="2241">
                  <c:v>3.8355999999999999</c:v>
                </c:pt>
                <c:pt idx="2242">
                  <c:v>4.0118</c:v>
                </c:pt>
                <c:pt idx="2243">
                  <c:v>4.0843999999999996</c:v>
                </c:pt>
                <c:pt idx="2244">
                  <c:v>4.5960999999999999</c:v>
                </c:pt>
                <c:pt idx="2245">
                  <c:v>4.7542999999999997</c:v>
                </c:pt>
                <c:pt idx="2246">
                  <c:v>5.0461</c:v>
                </c:pt>
                <c:pt idx="2247">
                  <c:v>5.1085000000000003</c:v>
                </c:pt>
                <c:pt idx="2248">
                  <c:v>6.0697999999999999</c:v>
                </c:pt>
                <c:pt idx="2249">
                  <c:v>13.47</c:v>
                </c:pt>
                <c:pt idx="2250">
                  <c:v>8.1649999999999991</c:v>
                </c:pt>
                <c:pt idx="2251">
                  <c:v>5.0580999999999996</c:v>
                </c:pt>
                <c:pt idx="2252">
                  <c:v>5.2584999999999997</c:v>
                </c:pt>
                <c:pt idx="2253">
                  <c:v>4.8365</c:v>
                </c:pt>
                <c:pt idx="2254">
                  <c:v>4.7317</c:v>
                </c:pt>
                <c:pt idx="2255">
                  <c:v>4.4889999999999999</c:v>
                </c:pt>
                <c:pt idx="2256">
                  <c:v>16.283999999999999</c:v>
                </c:pt>
                <c:pt idx="2257">
                  <c:v>6.3872</c:v>
                </c:pt>
                <c:pt idx="2258">
                  <c:v>6.3912000000000004</c:v>
                </c:pt>
                <c:pt idx="2259">
                  <c:v>7.0372000000000003</c:v>
                </c:pt>
                <c:pt idx="2260">
                  <c:v>7.1257000000000001</c:v>
                </c:pt>
                <c:pt idx="2261">
                  <c:v>6.2441000000000004</c:v>
                </c:pt>
                <c:pt idx="2262">
                  <c:v>5.2447999999999997</c:v>
                </c:pt>
                <c:pt idx="2263">
                  <c:v>15.496</c:v>
                </c:pt>
                <c:pt idx="2264">
                  <c:v>4.9278000000000004</c:v>
                </c:pt>
                <c:pt idx="2265">
                  <c:v>17.573</c:v>
                </c:pt>
                <c:pt idx="2266">
                  <c:v>6.5731000000000002</c:v>
                </c:pt>
                <c:pt idx="2267">
                  <c:v>8.3699999999999992</c:v>
                </c:pt>
                <c:pt idx="2268">
                  <c:v>9.0997000000000003</c:v>
                </c:pt>
                <c:pt idx="2269">
                  <c:v>8.9960000000000004</c:v>
                </c:pt>
                <c:pt idx="2270">
                  <c:v>11.429</c:v>
                </c:pt>
                <c:pt idx="2271">
                  <c:v>15.045</c:v>
                </c:pt>
                <c:pt idx="2272">
                  <c:v>16.096</c:v>
                </c:pt>
                <c:pt idx="2273">
                  <c:v>14.974</c:v>
                </c:pt>
                <c:pt idx="2274">
                  <c:v>17.866</c:v>
                </c:pt>
                <c:pt idx="2275">
                  <c:v>21.844000000000001</c:v>
                </c:pt>
                <c:pt idx="2276">
                  <c:v>25.106000000000002</c:v>
                </c:pt>
                <c:pt idx="2277">
                  <c:v>27.826000000000001</c:v>
                </c:pt>
                <c:pt idx="2278">
                  <c:v>27.986999999999998</c:v>
                </c:pt>
                <c:pt idx="2279">
                  <c:v>28.673999999999999</c:v>
                </c:pt>
                <c:pt idx="2280">
                  <c:v>33.012</c:v>
                </c:pt>
                <c:pt idx="2281">
                  <c:v>38.682000000000002</c:v>
                </c:pt>
                <c:pt idx="2282">
                  <c:v>33.658999999999999</c:v>
                </c:pt>
                <c:pt idx="2283">
                  <c:v>24.957999999999998</c:v>
                </c:pt>
                <c:pt idx="2284">
                  <c:v>20.414999999999999</c:v>
                </c:pt>
                <c:pt idx="2285">
                  <c:v>18.478999999999999</c:v>
                </c:pt>
                <c:pt idx="2286">
                  <c:v>16.135000000000002</c:v>
                </c:pt>
                <c:pt idx="2287">
                  <c:v>14.271000000000001</c:v>
                </c:pt>
                <c:pt idx="2288">
                  <c:v>12.202</c:v>
                </c:pt>
                <c:pt idx="2289">
                  <c:v>12.351000000000001</c:v>
                </c:pt>
                <c:pt idx="2290">
                  <c:v>11.66</c:v>
                </c:pt>
                <c:pt idx="2291">
                  <c:v>10.521000000000001</c:v>
                </c:pt>
                <c:pt idx="2292">
                  <c:v>9.3268000000000004</c:v>
                </c:pt>
                <c:pt idx="2293">
                  <c:v>9.234</c:v>
                </c:pt>
                <c:pt idx="2294">
                  <c:v>9.5612999999999992</c:v>
                </c:pt>
                <c:pt idx="2295">
                  <c:v>8.7352000000000007</c:v>
                </c:pt>
                <c:pt idx="2296">
                  <c:v>8.9636999999999993</c:v>
                </c:pt>
                <c:pt idx="2297">
                  <c:v>8.7819000000000003</c:v>
                </c:pt>
                <c:pt idx="2298">
                  <c:v>10.311999999999999</c:v>
                </c:pt>
                <c:pt idx="2299">
                  <c:v>11.667</c:v>
                </c:pt>
                <c:pt idx="2300">
                  <c:v>11.862</c:v>
                </c:pt>
                <c:pt idx="2301">
                  <c:v>14.558999999999999</c:v>
                </c:pt>
                <c:pt idx="2302">
                  <c:v>13.862</c:v>
                </c:pt>
                <c:pt idx="2303">
                  <c:v>12.635</c:v>
                </c:pt>
                <c:pt idx="2304">
                  <c:v>11.253</c:v>
                </c:pt>
                <c:pt idx="2305">
                  <c:v>10.522</c:v>
                </c:pt>
                <c:pt idx="2306">
                  <c:v>13.218</c:v>
                </c:pt>
                <c:pt idx="2307">
                  <c:v>11.510999999999999</c:v>
                </c:pt>
                <c:pt idx="2308">
                  <c:v>14.173</c:v>
                </c:pt>
                <c:pt idx="2309">
                  <c:v>19.254999999999999</c:v>
                </c:pt>
                <c:pt idx="2310">
                  <c:v>22.771000000000001</c:v>
                </c:pt>
                <c:pt idx="2311">
                  <c:v>23.913</c:v>
                </c:pt>
                <c:pt idx="2312">
                  <c:v>23.818999999999999</c:v>
                </c:pt>
                <c:pt idx="2313">
                  <c:v>26.248999999999999</c:v>
                </c:pt>
                <c:pt idx="2314">
                  <c:v>26.084</c:v>
                </c:pt>
                <c:pt idx="2315">
                  <c:v>34.298999999999999</c:v>
                </c:pt>
                <c:pt idx="2316">
                  <c:v>22.991</c:v>
                </c:pt>
                <c:pt idx="2317">
                  <c:v>25.876999999999999</c:v>
                </c:pt>
                <c:pt idx="2318">
                  <c:v>18.568999999999999</c:v>
                </c:pt>
                <c:pt idx="2319">
                  <c:v>17.399999999999999</c:v>
                </c:pt>
                <c:pt idx="2320">
                  <c:v>17.646000000000001</c:v>
                </c:pt>
                <c:pt idx="2321">
                  <c:v>18.800999999999998</c:v>
                </c:pt>
                <c:pt idx="2322">
                  <c:v>19.437000000000001</c:v>
                </c:pt>
                <c:pt idx="2323">
                  <c:v>21.157</c:v>
                </c:pt>
                <c:pt idx="2324">
                  <c:v>26.655999999999999</c:v>
                </c:pt>
                <c:pt idx="2325">
                  <c:v>25.925999999999998</c:v>
                </c:pt>
                <c:pt idx="2326">
                  <c:v>25.152999999999999</c:v>
                </c:pt>
                <c:pt idx="2327">
                  <c:v>25.356999999999999</c:v>
                </c:pt>
                <c:pt idx="2328">
                  <c:v>26.748999999999999</c:v>
                </c:pt>
                <c:pt idx="2329">
                  <c:v>31.266999999999999</c:v>
                </c:pt>
                <c:pt idx="2330">
                  <c:v>34.286999999999999</c:v>
                </c:pt>
                <c:pt idx="2331">
                  <c:v>36.53</c:v>
                </c:pt>
                <c:pt idx="2332">
                  <c:v>38.643000000000001</c:v>
                </c:pt>
                <c:pt idx="2333">
                  <c:v>38.869999999999997</c:v>
                </c:pt>
                <c:pt idx="2334">
                  <c:v>47.408000000000001</c:v>
                </c:pt>
                <c:pt idx="2335">
                  <c:v>54.085000000000001</c:v>
                </c:pt>
                <c:pt idx="2336">
                  <c:v>48.404000000000003</c:v>
                </c:pt>
                <c:pt idx="2337">
                  <c:v>47.988</c:v>
                </c:pt>
                <c:pt idx="2338">
                  <c:v>52.642000000000003</c:v>
                </c:pt>
                <c:pt idx="2339">
                  <c:v>49.433</c:v>
                </c:pt>
                <c:pt idx="2340">
                  <c:v>47.460999999999999</c:v>
                </c:pt>
                <c:pt idx="2341">
                  <c:v>44.542999999999999</c:v>
                </c:pt>
                <c:pt idx="2342">
                  <c:v>41.406999999999996</c:v>
                </c:pt>
                <c:pt idx="2343">
                  <c:v>39.42</c:v>
                </c:pt>
                <c:pt idx="2344">
                  <c:v>41.402000000000001</c:v>
                </c:pt>
                <c:pt idx="2345">
                  <c:v>39.601999999999997</c:v>
                </c:pt>
                <c:pt idx="2346">
                  <c:v>42.606000000000002</c:v>
                </c:pt>
                <c:pt idx="2347">
                  <c:v>42.962000000000003</c:v>
                </c:pt>
                <c:pt idx="2348">
                  <c:v>45.805</c:v>
                </c:pt>
                <c:pt idx="2349">
                  <c:v>47.540999999999997</c:v>
                </c:pt>
                <c:pt idx="2350">
                  <c:v>45.463999999999999</c:v>
                </c:pt>
                <c:pt idx="2351">
                  <c:v>51.457999999999998</c:v>
                </c:pt>
                <c:pt idx="2352">
                  <c:v>55.616</c:v>
                </c:pt>
                <c:pt idx="2353">
                  <c:v>54.603999999999999</c:v>
                </c:pt>
                <c:pt idx="2354">
                  <c:v>64.268000000000001</c:v>
                </c:pt>
                <c:pt idx="2355">
                  <c:v>64.796999999999997</c:v>
                </c:pt>
                <c:pt idx="2356">
                  <c:v>68.619</c:v>
                </c:pt>
                <c:pt idx="2357">
                  <c:v>70.370999999999995</c:v>
                </c:pt>
                <c:pt idx="2358">
                  <c:v>74.95</c:v>
                </c:pt>
                <c:pt idx="2359">
                  <c:v>75.396000000000001</c:v>
                </c:pt>
                <c:pt idx="2360">
                  <c:v>78.278999999999996</c:v>
                </c:pt>
                <c:pt idx="2361">
                  <c:v>77.363</c:v>
                </c:pt>
                <c:pt idx="2362">
                  <c:v>88.906000000000006</c:v>
                </c:pt>
                <c:pt idx="2363">
                  <c:v>94.042000000000002</c:v>
                </c:pt>
                <c:pt idx="2364">
                  <c:v>98.430999999999997</c:v>
                </c:pt>
                <c:pt idx="2365">
                  <c:v>97.343999999999994</c:v>
                </c:pt>
                <c:pt idx="2366">
                  <c:v>86.766000000000005</c:v>
                </c:pt>
                <c:pt idx="2367">
                  <c:v>83.046000000000006</c:v>
                </c:pt>
                <c:pt idx="2368">
                  <c:v>85.281000000000006</c:v>
                </c:pt>
                <c:pt idx="2369">
                  <c:v>83.637</c:v>
                </c:pt>
                <c:pt idx="2370">
                  <c:v>75.162000000000006</c:v>
                </c:pt>
                <c:pt idx="2371">
                  <c:v>69.784000000000006</c:v>
                </c:pt>
                <c:pt idx="2372">
                  <c:v>72.941999999999993</c:v>
                </c:pt>
                <c:pt idx="2373">
                  <c:v>74.296000000000006</c:v>
                </c:pt>
                <c:pt idx="2374">
                  <c:v>73.545000000000002</c:v>
                </c:pt>
                <c:pt idx="2375">
                  <c:v>76.647000000000006</c:v>
                </c:pt>
                <c:pt idx="2376">
                  <c:v>78.980999999999995</c:v>
                </c:pt>
                <c:pt idx="2377">
                  <c:v>85.694999999999993</c:v>
                </c:pt>
                <c:pt idx="2378">
                  <c:v>86.009</c:v>
                </c:pt>
                <c:pt idx="2379">
                  <c:v>79.991</c:v>
                </c:pt>
                <c:pt idx="2380">
                  <c:v>85.918000000000006</c:v>
                </c:pt>
                <c:pt idx="2381">
                  <c:v>88.088999999999999</c:v>
                </c:pt>
                <c:pt idx="2382">
                  <c:v>95.44</c:v>
                </c:pt>
                <c:pt idx="2383">
                  <c:v>103.41</c:v>
                </c:pt>
                <c:pt idx="2384">
                  <c:v>107.52</c:v>
                </c:pt>
                <c:pt idx="2385">
                  <c:v>109.31</c:v>
                </c:pt>
                <c:pt idx="2386">
                  <c:v>101.9</c:v>
                </c:pt>
                <c:pt idx="2387">
                  <c:v>107.9</c:v>
                </c:pt>
                <c:pt idx="2388">
                  <c:v>102.51</c:v>
                </c:pt>
                <c:pt idx="2389">
                  <c:v>100.94</c:v>
                </c:pt>
                <c:pt idx="2390">
                  <c:v>101.71</c:v>
                </c:pt>
                <c:pt idx="2391">
                  <c:v>105.54</c:v>
                </c:pt>
                <c:pt idx="2392">
                  <c:v>115.57</c:v>
                </c:pt>
                <c:pt idx="2393">
                  <c:v>118.71</c:v>
                </c:pt>
                <c:pt idx="2394">
                  <c:v>128.44999999999999</c:v>
                </c:pt>
                <c:pt idx="2395">
                  <c:v>122.66</c:v>
                </c:pt>
                <c:pt idx="2396">
                  <c:v>120.64</c:v>
                </c:pt>
                <c:pt idx="2397">
                  <c:v>115.26</c:v>
                </c:pt>
                <c:pt idx="2398">
                  <c:v>109.02</c:v>
                </c:pt>
                <c:pt idx="2399">
                  <c:v>109.33</c:v>
                </c:pt>
                <c:pt idx="2400">
                  <c:v>108.26</c:v>
                </c:pt>
                <c:pt idx="2401">
                  <c:v>102.72</c:v>
                </c:pt>
                <c:pt idx="2402">
                  <c:v>99.388999999999996</c:v>
                </c:pt>
                <c:pt idx="2403">
                  <c:v>98.54</c:v>
                </c:pt>
                <c:pt idx="2404">
                  <c:v>97.25</c:v>
                </c:pt>
                <c:pt idx="2405">
                  <c:v>108.39</c:v>
                </c:pt>
                <c:pt idx="2406">
                  <c:v>119.36</c:v>
                </c:pt>
                <c:pt idx="2407">
                  <c:v>136.74</c:v>
                </c:pt>
                <c:pt idx="2408">
                  <c:v>145.6</c:v>
                </c:pt>
                <c:pt idx="2409">
                  <c:v>156.01</c:v>
                </c:pt>
                <c:pt idx="2410">
                  <c:v>175.6</c:v>
                </c:pt>
                <c:pt idx="2411">
                  <c:v>175.86</c:v>
                </c:pt>
                <c:pt idx="2412">
                  <c:v>170.78</c:v>
                </c:pt>
                <c:pt idx="2413">
                  <c:v>157.72999999999999</c:v>
                </c:pt>
                <c:pt idx="2414">
                  <c:v>143.06</c:v>
                </c:pt>
                <c:pt idx="2415">
                  <c:v>133.04</c:v>
                </c:pt>
                <c:pt idx="2416">
                  <c:v>129.88999999999999</c:v>
                </c:pt>
                <c:pt idx="2417">
                  <c:v>136.35</c:v>
                </c:pt>
                <c:pt idx="2418">
                  <c:v>128.18</c:v>
                </c:pt>
                <c:pt idx="2419">
                  <c:v>130.47</c:v>
                </c:pt>
                <c:pt idx="2420">
                  <c:v>140.59</c:v>
                </c:pt>
                <c:pt idx="2421">
                  <c:v>130.86000000000001</c:v>
                </c:pt>
                <c:pt idx="2422">
                  <c:v>145.68</c:v>
                </c:pt>
                <c:pt idx="2423">
                  <c:v>142.61000000000001</c:v>
                </c:pt>
                <c:pt idx="2424">
                  <c:v>155.08000000000001</c:v>
                </c:pt>
                <c:pt idx="2425">
                  <c:v>158.4</c:v>
                </c:pt>
                <c:pt idx="2426">
                  <c:v>183.01</c:v>
                </c:pt>
                <c:pt idx="2427">
                  <c:v>184.25</c:v>
                </c:pt>
                <c:pt idx="2428">
                  <c:v>195.86</c:v>
                </c:pt>
                <c:pt idx="2429">
                  <c:v>203.22</c:v>
                </c:pt>
                <c:pt idx="2430">
                  <c:v>193.95</c:v>
                </c:pt>
                <c:pt idx="2431">
                  <c:v>184.09</c:v>
                </c:pt>
                <c:pt idx="2432">
                  <c:v>167.16</c:v>
                </c:pt>
                <c:pt idx="2433">
                  <c:v>149.94999999999999</c:v>
                </c:pt>
                <c:pt idx="2434">
                  <c:v>142.21</c:v>
                </c:pt>
                <c:pt idx="2435">
                  <c:v>134.75</c:v>
                </c:pt>
                <c:pt idx="2436">
                  <c:v>125.68</c:v>
                </c:pt>
                <c:pt idx="2437">
                  <c:v>116.39</c:v>
                </c:pt>
                <c:pt idx="2438">
                  <c:v>113.61</c:v>
                </c:pt>
                <c:pt idx="2439">
                  <c:v>134.1</c:v>
                </c:pt>
                <c:pt idx="2440">
                  <c:v>140.22</c:v>
                </c:pt>
                <c:pt idx="2441">
                  <c:v>128.57</c:v>
                </c:pt>
                <c:pt idx="2442">
                  <c:v>126.76</c:v>
                </c:pt>
                <c:pt idx="2443">
                  <c:v>111.54</c:v>
                </c:pt>
                <c:pt idx="2444">
                  <c:v>112.13</c:v>
                </c:pt>
                <c:pt idx="2445">
                  <c:v>119.24</c:v>
                </c:pt>
                <c:pt idx="2446">
                  <c:v>133.77000000000001</c:v>
                </c:pt>
                <c:pt idx="2447">
                  <c:v>144.53</c:v>
                </c:pt>
                <c:pt idx="2448">
                  <c:v>160.83000000000001</c:v>
                </c:pt>
                <c:pt idx="2449">
                  <c:v>168.79</c:v>
                </c:pt>
                <c:pt idx="2450">
                  <c:v>179.34</c:v>
                </c:pt>
                <c:pt idx="2451">
                  <c:v>182.32</c:v>
                </c:pt>
                <c:pt idx="2452">
                  <c:v>184.17</c:v>
                </c:pt>
                <c:pt idx="2453">
                  <c:v>175.41</c:v>
                </c:pt>
                <c:pt idx="2454">
                  <c:v>171.05</c:v>
                </c:pt>
                <c:pt idx="2455">
                  <c:v>161.71</c:v>
                </c:pt>
                <c:pt idx="2456">
                  <c:v>165.87</c:v>
                </c:pt>
                <c:pt idx="2457">
                  <c:v>171.18</c:v>
                </c:pt>
                <c:pt idx="2458">
                  <c:v>182.04</c:v>
                </c:pt>
                <c:pt idx="2459">
                  <c:v>194.54</c:v>
                </c:pt>
                <c:pt idx="2460">
                  <c:v>211.95</c:v>
                </c:pt>
                <c:pt idx="2461">
                  <c:v>218.13</c:v>
                </c:pt>
                <c:pt idx="2462">
                  <c:v>217.58</c:v>
                </c:pt>
                <c:pt idx="2463">
                  <c:v>217.13</c:v>
                </c:pt>
                <c:pt idx="2464">
                  <c:v>212.35</c:v>
                </c:pt>
                <c:pt idx="2465">
                  <c:v>194.9</c:v>
                </c:pt>
                <c:pt idx="2466">
                  <c:v>174.05</c:v>
                </c:pt>
                <c:pt idx="2467">
                  <c:v>149.01</c:v>
                </c:pt>
                <c:pt idx="2468">
                  <c:v>144.9</c:v>
                </c:pt>
                <c:pt idx="2469">
                  <c:v>137.88999999999999</c:v>
                </c:pt>
                <c:pt idx="2470">
                  <c:v>136.03</c:v>
                </c:pt>
                <c:pt idx="2471">
                  <c:v>135.88</c:v>
                </c:pt>
                <c:pt idx="2472">
                  <c:v>139.62</c:v>
                </c:pt>
                <c:pt idx="2473">
                  <c:v>135.12</c:v>
                </c:pt>
                <c:pt idx="2474">
                  <c:v>137.16999999999999</c:v>
                </c:pt>
                <c:pt idx="2475">
                  <c:v>137.32</c:v>
                </c:pt>
                <c:pt idx="2476">
                  <c:v>142.59</c:v>
                </c:pt>
                <c:pt idx="2477">
                  <c:v>146.36000000000001</c:v>
                </c:pt>
                <c:pt idx="2478">
                  <c:v>155.08000000000001</c:v>
                </c:pt>
                <c:pt idx="2479">
                  <c:v>149.68</c:v>
                </c:pt>
                <c:pt idx="2480">
                  <c:v>152.80000000000001</c:v>
                </c:pt>
                <c:pt idx="2481">
                  <c:v>148.76</c:v>
                </c:pt>
                <c:pt idx="2482">
                  <c:v>148.71</c:v>
                </c:pt>
                <c:pt idx="2483">
                  <c:v>147.63999999999999</c:v>
                </c:pt>
                <c:pt idx="2484">
                  <c:v>144.38</c:v>
                </c:pt>
                <c:pt idx="2485">
                  <c:v>133.49</c:v>
                </c:pt>
                <c:pt idx="2486">
                  <c:v>128.55000000000001</c:v>
                </c:pt>
                <c:pt idx="2487">
                  <c:v>131.83000000000001</c:v>
                </c:pt>
                <c:pt idx="2488">
                  <c:v>145.35</c:v>
                </c:pt>
                <c:pt idx="2489">
                  <c:v>138.08000000000001</c:v>
                </c:pt>
                <c:pt idx="2490">
                  <c:v>131.91999999999999</c:v>
                </c:pt>
                <c:pt idx="2491">
                  <c:v>139.37</c:v>
                </c:pt>
                <c:pt idx="2492">
                  <c:v>132.82</c:v>
                </c:pt>
                <c:pt idx="2493">
                  <c:v>138.24</c:v>
                </c:pt>
                <c:pt idx="2494">
                  <c:v>146.99</c:v>
                </c:pt>
                <c:pt idx="2495">
                  <c:v>171.93</c:v>
                </c:pt>
                <c:pt idx="2496">
                  <c:v>190.01</c:v>
                </c:pt>
                <c:pt idx="2497">
                  <c:v>189.82</c:v>
                </c:pt>
                <c:pt idx="2498">
                  <c:v>186</c:v>
                </c:pt>
                <c:pt idx="2499">
                  <c:v>187.68</c:v>
                </c:pt>
                <c:pt idx="2500">
                  <c:v>187.44</c:v>
                </c:pt>
                <c:pt idx="2501">
                  <c:v>192.82</c:v>
                </c:pt>
                <c:pt idx="2502">
                  <c:v>191.44</c:v>
                </c:pt>
                <c:pt idx="2503">
                  <c:v>188.87</c:v>
                </c:pt>
                <c:pt idx="2504">
                  <c:v>196.75</c:v>
                </c:pt>
                <c:pt idx="2505">
                  <c:v>203.8</c:v>
                </c:pt>
                <c:pt idx="2506">
                  <c:v>217.54</c:v>
                </c:pt>
                <c:pt idx="2507">
                  <c:v>233.34</c:v>
                </c:pt>
                <c:pt idx="2508">
                  <c:v>254.2</c:v>
                </c:pt>
                <c:pt idx="2509">
                  <c:v>263.27</c:v>
                </c:pt>
                <c:pt idx="2510">
                  <c:v>261.94</c:v>
                </c:pt>
                <c:pt idx="2511">
                  <c:v>281.26</c:v>
                </c:pt>
                <c:pt idx="2512">
                  <c:v>250.76</c:v>
                </c:pt>
                <c:pt idx="2513">
                  <c:v>229.46</c:v>
                </c:pt>
                <c:pt idx="2514">
                  <c:v>201.96</c:v>
                </c:pt>
                <c:pt idx="2515">
                  <c:v>190.86</c:v>
                </c:pt>
                <c:pt idx="2516">
                  <c:v>178.64</c:v>
                </c:pt>
                <c:pt idx="2517">
                  <c:v>174.05</c:v>
                </c:pt>
                <c:pt idx="2518">
                  <c:v>172.94</c:v>
                </c:pt>
                <c:pt idx="2519">
                  <c:v>153.77000000000001</c:v>
                </c:pt>
                <c:pt idx="2520">
                  <c:v>151.36000000000001</c:v>
                </c:pt>
                <c:pt idx="2521">
                  <c:v>147.1</c:v>
                </c:pt>
                <c:pt idx="2522">
                  <c:v>148.76</c:v>
                </c:pt>
                <c:pt idx="2523">
                  <c:v>134.30000000000001</c:v>
                </c:pt>
                <c:pt idx="2524">
                  <c:v>139.38</c:v>
                </c:pt>
                <c:pt idx="2525">
                  <c:v>133.96</c:v>
                </c:pt>
                <c:pt idx="2526">
                  <c:v>133.19</c:v>
                </c:pt>
                <c:pt idx="2527">
                  <c:v>145.22999999999999</c:v>
                </c:pt>
                <c:pt idx="2528">
                  <c:v>130.44999999999999</c:v>
                </c:pt>
                <c:pt idx="2529">
                  <c:v>124.23</c:v>
                </c:pt>
                <c:pt idx="2530">
                  <c:v>121.05</c:v>
                </c:pt>
                <c:pt idx="2531">
                  <c:v>123.04</c:v>
                </c:pt>
                <c:pt idx="2532">
                  <c:v>118.12</c:v>
                </c:pt>
                <c:pt idx="2533">
                  <c:v>114.47</c:v>
                </c:pt>
                <c:pt idx="2534">
                  <c:v>114.08</c:v>
                </c:pt>
                <c:pt idx="2535">
                  <c:v>112.38</c:v>
                </c:pt>
                <c:pt idx="2536">
                  <c:v>109.12</c:v>
                </c:pt>
                <c:pt idx="2537">
                  <c:v>117.28</c:v>
                </c:pt>
                <c:pt idx="2538">
                  <c:v>108.26</c:v>
                </c:pt>
                <c:pt idx="2539">
                  <c:v>95.837000000000003</c:v>
                </c:pt>
                <c:pt idx="2540">
                  <c:v>92.138999999999996</c:v>
                </c:pt>
                <c:pt idx="2541">
                  <c:v>93.4</c:v>
                </c:pt>
                <c:pt idx="2542">
                  <c:v>96.852000000000004</c:v>
                </c:pt>
                <c:pt idx="2543">
                  <c:v>98.042000000000002</c:v>
                </c:pt>
                <c:pt idx="2544">
                  <c:v>106.02</c:v>
                </c:pt>
                <c:pt idx="2545">
                  <c:v>103</c:v>
                </c:pt>
                <c:pt idx="2546">
                  <c:v>104.47</c:v>
                </c:pt>
                <c:pt idx="2547">
                  <c:v>104.87</c:v>
                </c:pt>
                <c:pt idx="2548">
                  <c:v>112.4</c:v>
                </c:pt>
                <c:pt idx="2549">
                  <c:v>107.16</c:v>
                </c:pt>
                <c:pt idx="2550">
                  <c:v>104.06</c:v>
                </c:pt>
                <c:pt idx="2551">
                  <c:v>107.66</c:v>
                </c:pt>
                <c:pt idx="2552">
                  <c:v>113.97</c:v>
                </c:pt>
                <c:pt idx="2553">
                  <c:v>119.94</c:v>
                </c:pt>
                <c:pt idx="2554">
                  <c:v>128.88</c:v>
                </c:pt>
                <c:pt idx="2555">
                  <c:v>144.04</c:v>
                </c:pt>
                <c:pt idx="2556">
                  <c:v>136.05000000000001</c:v>
                </c:pt>
                <c:pt idx="2557">
                  <c:v>138.63</c:v>
                </c:pt>
                <c:pt idx="2558">
                  <c:v>139.51</c:v>
                </c:pt>
                <c:pt idx="2559">
                  <c:v>128.71</c:v>
                </c:pt>
                <c:pt idx="2560">
                  <c:v>127.76</c:v>
                </c:pt>
                <c:pt idx="2561">
                  <c:v>120.99</c:v>
                </c:pt>
                <c:pt idx="2562">
                  <c:v>115.2</c:v>
                </c:pt>
                <c:pt idx="2563">
                  <c:v>110.27</c:v>
                </c:pt>
                <c:pt idx="2564">
                  <c:v>116.66</c:v>
                </c:pt>
                <c:pt idx="2565">
                  <c:v>110.77</c:v>
                </c:pt>
                <c:pt idx="2566">
                  <c:v>114.19</c:v>
                </c:pt>
                <c:pt idx="2567">
                  <c:v>111.17</c:v>
                </c:pt>
                <c:pt idx="2568">
                  <c:v>97.034000000000006</c:v>
                </c:pt>
                <c:pt idx="2569">
                  <c:v>92.762</c:v>
                </c:pt>
                <c:pt idx="2570">
                  <c:v>114.27</c:v>
                </c:pt>
                <c:pt idx="2571">
                  <c:v>102.18</c:v>
                </c:pt>
                <c:pt idx="2572">
                  <c:v>96.745000000000005</c:v>
                </c:pt>
                <c:pt idx="2573">
                  <c:v>108.44</c:v>
                </c:pt>
                <c:pt idx="2574">
                  <c:v>117.53</c:v>
                </c:pt>
                <c:pt idx="2575">
                  <c:v>121.46</c:v>
                </c:pt>
                <c:pt idx="2576">
                  <c:v>126.72</c:v>
                </c:pt>
                <c:pt idx="2577">
                  <c:v>149.07</c:v>
                </c:pt>
                <c:pt idx="2578">
                  <c:v>118.6</c:v>
                </c:pt>
                <c:pt idx="2579">
                  <c:v>119.96</c:v>
                </c:pt>
                <c:pt idx="2580">
                  <c:v>93.61</c:v>
                </c:pt>
                <c:pt idx="2581">
                  <c:v>99.846000000000004</c:v>
                </c:pt>
                <c:pt idx="2582">
                  <c:v>91.212000000000003</c:v>
                </c:pt>
                <c:pt idx="2583">
                  <c:v>89.742999999999995</c:v>
                </c:pt>
                <c:pt idx="2584">
                  <c:v>90.68</c:v>
                </c:pt>
                <c:pt idx="2585">
                  <c:v>102.48</c:v>
                </c:pt>
                <c:pt idx="2586">
                  <c:v>101.29</c:v>
                </c:pt>
                <c:pt idx="2587">
                  <c:v>94.299000000000007</c:v>
                </c:pt>
                <c:pt idx="2588">
                  <c:v>81.703999999999994</c:v>
                </c:pt>
                <c:pt idx="2589">
                  <c:v>85.066999999999993</c:v>
                </c:pt>
                <c:pt idx="2590">
                  <c:v>91.804000000000002</c:v>
                </c:pt>
                <c:pt idx="2591">
                  <c:v>91.86</c:v>
                </c:pt>
                <c:pt idx="2592">
                  <c:v>107.66</c:v>
                </c:pt>
                <c:pt idx="2593">
                  <c:v>111.47</c:v>
                </c:pt>
                <c:pt idx="2594">
                  <c:v>102.07</c:v>
                </c:pt>
                <c:pt idx="2595">
                  <c:v>98.608999999999995</c:v>
                </c:pt>
                <c:pt idx="2596">
                  <c:v>101.37</c:v>
                </c:pt>
                <c:pt idx="2597">
                  <c:v>97.063000000000002</c:v>
                </c:pt>
                <c:pt idx="2598">
                  <c:v>89.572999999999993</c:v>
                </c:pt>
                <c:pt idx="2599">
                  <c:v>88.274000000000001</c:v>
                </c:pt>
                <c:pt idx="2600">
                  <c:v>91.117999999999995</c:v>
                </c:pt>
                <c:pt idx="2601">
                  <c:v>81.501999999999995</c:v>
                </c:pt>
                <c:pt idx="2602">
                  <c:v>80.375</c:v>
                </c:pt>
                <c:pt idx="2603">
                  <c:v>73.668000000000006</c:v>
                </c:pt>
                <c:pt idx="2604">
                  <c:v>70.694000000000003</c:v>
                </c:pt>
                <c:pt idx="2605">
                  <c:v>66.558999999999997</c:v>
                </c:pt>
                <c:pt idx="2606">
                  <c:v>61.537999999999997</c:v>
                </c:pt>
                <c:pt idx="2607">
                  <c:v>59.823</c:v>
                </c:pt>
                <c:pt idx="2608">
                  <c:v>53.375999999999998</c:v>
                </c:pt>
                <c:pt idx="2609">
                  <c:v>52.356000000000002</c:v>
                </c:pt>
                <c:pt idx="2610">
                  <c:v>55.872999999999998</c:v>
                </c:pt>
                <c:pt idx="2611">
                  <c:v>52.674999999999997</c:v>
                </c:pt>
                <c:pt idx="2612">
                  <c:v>59.156999999999996</c:v>
                </c:pt>
                <c:pt idx="2613">
                  <c:v>71.593000000000004</c:v>
                </c:pt>
                <c:pt idx="2614">
                  <c:v>75.626999999999995</c:v>
                </c:pt>
                <c:pt idx="2615">
                  <c:v>70.290000000000006</c:v>
                </c:pt>
                <c:pt idx="2616">
                  <c:v>76.391999999999996</c:v>
                </c:pt>
                <c:pt idx="2617">
                  <c:v>77.17</c:v>
                </c:pt>
                <c:pt idx="2618">
                  <c:v>78.218000000000004</c:v>
                </c:pt>
                <c:pt idx="2619">
                  <c:v>75.248000000000005</c:v>
                </c:pt>
                <c:pt idx="2620">
                  <c:v>66.808000000000007</c:v>
                </c:pt>
                <c:pt idx="2621">
                  <c:v>69.364999999999995</c:v>
                </c:pt>
                <c:pt idx="2622">
                  <c:v>73.475999999999999</c:v>
                </c:pt>
                <c:pt idx="2623">
                  <c:v>77.099999999999994</c:v>
                </c:pt>
                <c:pt idx="2624">
                  <c:v>65.557000000000002</c:v>
                </c:pt>
                <c:pt idx="2625">
                  <c:v>54.389000000000003</c:v>
                </c:pt>
                <c:pt idx="2626">
                  <c:v>51.2</c:v>
                </c:pt>
                <c:pt idx="2627">
                  <c:v>49.110999999999997</c:v>
                </c:pt>
                <c:pt idx="2628">
                  <c:v>44.137</c:v>
                </c:pt>
                <c:pt idx="2629">
                  <c:v>40.651000000000003</c:v>
                </c:pt>
                <c:pt idx="2630">
                  <c:v>32.869999999999997</c:v>
                </c:pt>
                <c:pt idx="2631">
                  <c:v>27.274999999999999</c:v>
                </c:pt>
                <c:pt idx="2632">
                  <c:v>29.030999999999999</c:v>
                </c:pt>
                <c:pt idx="2633">
                  <c:v>23.347000000000001</c:v>
                </c:pt>
                <c:pt idx="2634">
                  <c:v>21.388000000000002</c:v>
                </c:pt>
                <c:pt idx="2635">
                  <c:v>21.366</c:v>
                </c:pt>
                <c:pt idx="2636">
                  <c:v>25.402999999999999</c:v>
                </c:pt>
                <c:pt idx="2637">
                  <c:v>23.86</c:v>
                </c:pt>
                <c:pt idx="2638">
                  <c:v>19.722000000000001</c:v>
                </c:pt>
                <c:pt idx="2639">
                  <c:v>17.533999999999999</c:v>
                </c:pt>
                <c:pt idx="2640">
                  <c:v>19.247</c:v>
                </c:pt>
                <c:pt idx="2641">
                  <c:v>18.03</c:v>
                </c:pt>
                <c:pt idx="2642">
                  <c:v>20.619</c:v>
                </c:pt>
                <c:pt idx="2643">
                  <c:v>21.126000000000001</c:v>
                </c:pt>
                <c:pt idx="2644">
                  <c:v>22.096</c:v>
                </c:pt>
                <c:pt idx="2645">
                  <c:v>20.803999999999998</c:v>
                </c:pt>
                <c:pt idx="2646">
                  <c:v>25.542999999999999</c:v>
                </c:pt>
                <c:pt idx="2647">
                  <c:v>26.69</c:v>
                </c:pt>
                <c:pt idx="2648">
                  <c:v>29.978999999999999</c:v>
                </c:pt>
                <c:pt idx="2649">
                  <c:v>32.500999999999998</c:v>
                </c:pt>
                <c:pt idx="2650">
                  <c:v>31.481000000000002</c:v>
                </c:pt>
                <c:pt idx="2651">
                  <c:v>29.763999999999999</c:v>
                </c:pt>
                <c:pt idx="2652">
                  <c:v>28.731000000000002</c:v>
                </c:pt>
                <c:pt idx="2653">
                  <c:v>31.338000000000001</c:v>
                </c:pt>
                <c:pt idx="2654">
                  <c:v>33.194000000000003</c:v>
                </c:pt>
                <c:pt idx="2655">
                  <c:v>31.265000000000001</c:v>
                </c:pt>
                <c:pt idx="2656">
                  <c:v>33.395000000000003</c:v>
                </c:pt>
                <c:pt idx="2657">
                  <c:v>38.795000000000002</c:v>
                </c:pt>
                <c:pt idx="2658">
                  <c:v>35.747999999999998</c:v>
                </c:pt>
                <c:pt idx="2659">
                  <c:v>30.741</c:v>
                </c:pt>
                <c:pt idx="2660">
                  <c:v>29.783999999999999</c:v>
                </c:pt>
                <c:pt idx="2661">
                  <c:v>29.436</c:v>
                </c:pt>
                <c:pt idx="2662">
                  <c:v>29.728999999999999</c:v>
                </c:pt>
                <c:pt idx="2663">
                  <c:v>40.295000000000002</c:v>
                </c:pt>
                <c:pt idx="2664">
                  <c:v>38.762999999999998</c:v>
                </c:pt>
                <c:pt idx="2665">
                  <c:v>38.533000000000001</c:v>
                </c:pt>
                <c:pt idx="2666">
                  <c:v>33.540999999999997</c:v>
                </c:pt>
                <c:pt idx="2667">
                  <c:v>38.518999999999998</c:v>
                </c:pt>
                <c:pt idx="2668">
                  <c:v>41.231000000000002</c:v>
                </c:pt>
                <c:pt idx="2669">
                  <c:v>36.634</c:v>
                </c:pt>
                <c:pt idx="2670">
                  <c:v>36.286999999999999</c:v>
                </c:pt>
                <c:pt idx="2671">
                  <c:v>41.848999999999997</c:v>
                </c:pt>
                <c:pt idx="2672">
                  <c:v>60.863999999999997</c:v>
                </c:pt>
                <c:pt idx="2673">
                  <c:v>53.619</c:v>
                </c:pt>
                <c:pt idx="2674">
                  <c:v>48.451999999999998</c:v>
                </c:pt>
                <c:pt idx="2675">
                  <c:v>50.576999999999998</c:v>
                </c:pt>
                <c:pt idx="2676">
                  <c:v>40.786000000000001</c:v>
                </c:pt>
                <c:pt idx="2677">
                  <c:v>33.604999999999997</c:v>
                </c:pt>
                <c:pt idx="2678">
                  <c:v>27.361999999999998</c:v>
                </c:pt>
                <c:pt idx="2679">
                  <c:v>26.768999999999998</c:v>
                </c:pt>
                <c:pt idx="2680">
                  <c:v>19.78</c:v>
                </c:pt>
                <c:pt idx="2681">
                  <c:v>22.023</c:v>
                </c:pt>
                <c:pt idx="2682">
                  <c:v>28.465</c:v>
                </c:pt>
                <c:pt idx="2683">
                  <c:v>23.859000000000002</c:v>
                </c:pt>
                <c:pt idx="2684">
                  <c:v>33.598999999999997</c:v>
                </c:pt>
                <c:pt idx="2685">
                  <c:v>23.856000000000002</c:v>
                </c:pt>
                <c:pt idx="2686">
                  <c:v>39.604999999999997</c:v>
                </c:pt>
                <c:pt idx="2687">
                  <c:v>40.875</c:v>
                </c:pt>
                <c:pt idx="2688">
                  <c:v>42.975999999999999</c:v>
                </c:pt>
                <c:pt idx="2689">
                  <c:v>55.53</c:v>
                </c:pt>
                <c:pt idx="2690">
                  <c:v>73.212999999999994</c:v>
                </c:pt>
                <c:pt idx="2691">
                  <c:v>72.513000000000005</c:v>
                </c:pt>
                <c:pt idx="2692">
                  <c:v>68.721000000000004</c:v>
                </c:pt>
                <c:pt idx="2693">
                  <c:v>63.478999999999999</c:v>
                </c:pt>
                <c:pt idx="2694">
                  <c:v>57.08</c:v>
                </c:pt>
                <c:pt idx="2695">
                  <c:v>52.106000000000002</c:v>
                </c:pt>
                <c:pt idx="2696">
                  <c:v>47.664000000000001</c:v>
                </c:pt>
                <c:pt idx="2697">
                  <c:v>47.593000000000004</c:v>
                </c:pt>
                <c:pt idx="2698">
                  <c:v>47.484999999999999</c:v>
                </c:pt>
                <c:pt idx="2699">
                  <c:v>54.216999999999999</c:v>
                </c:pt>
                <c:pt idx="2700">
                  <c:v>53.9</c:v>
                </c:pt>
                <c:pt idx="2701">
                  <c:v>57.055999999999997</c:v>
                </c:pt>
                <c:pt idx="2702">
                  <c:v>50.908999999999999</c:v>
                </c:pt>
                <c:pt idx="2703">
                  <c:v>49.978000000000002</c:v>
                </c:pt>
                <c:pt idx="2704">
                  <c:v>52.706000000000003</c:v>
                </c:pt>
                <c:pt idx="2705">
                  <c:v>43.87</c:v>
                </c:pt>
                <c:pt idx="2706">
                  <c:v>40.984999999999999</c:v>
                </c:pt>
                <c:pt idx="2707">
                  <c:v>38.822000000000003</c:v>
                </c:pt>
                <c:pt idx="2708">
                  <c:v>39.47</c:v>
                </c:pt>
                <c:pt idx="2709">
                  <c:v>43.093000000000004</c:v>
                </c:pt>
                <c:pt idx="2710">
                  <c:v>36.470999999999997</c:v>
                </c:pt>
                <c:pt idx="2711">
                  <c:v>30.873000000000001</c:v>
                </c:pt>
                <c:pt idx="2712">
                  <c:v>35.756999999999998</c:v>
                </c:pt>
                <c:pt idx="2713">
                  <c:v>36.710999999999999</c:v>
                </c:pt>
                <c:pt idx="2714">
                  <c:v>43.148000000000003</c:v>
                </c:pt>
                <c:pt idx="2715">
                  <c:v>51.963000000000001</c:v>
                </c:pt>
                <c:pt idx="2716">
                  <c:v>46.738999999999997</c:v>
                </c:pt>
                <c:pt idx="2717">
                  <c:v>50.47</c:v>
                </c:pt>
                <c:pt idx="2718">
                  <c:v>55.506</c:v>
                </c:pt>
                <c:pt idx="2719">
                  <c:v>57.874000000000002</c:v>
                </c:pt>
                <c:pt idx="2720">
                  <c:v>57.515999999999998</c:v>
                </c:pt>
                <c:pt idx="2721">
                  <c:v>63.417999999999999</c:v>
                </c:pt>
                <c:pt idx="2722">
                  <c:v>56.179000000000002</c:v>
                </c:pt>
                <c:pt idx="2723">
                  <c:v>55.475000000000001</c:v>
                </c:pt>
                <c:pt idx="2724">
                  <c:v>66.8</c:v>
                </c:pt>
                <c:pt idx="2725">
                  <c:v>78.122</c:v>
                </c:pt>
                <c:pt idx="2726">
                  <c:v>76.965999999999994</c:v>
                </c:pt>
                <c:pt idx="2727">
                  <c:v>71.664000000000001</c:v>
                </c:pt>
                <c:pt idx="2728">
                  <c:v>71.221999999999994</c:v>
                </c:pt>
                <c:pt idx="2729">
                  <c:v>79</c:v>
                </c:pt>
                <c:pt idx="2730">
                  <c:v>81.122</c:v>
                </c:pt>
                <c:pt idx="2731">
                  <c:v>75.5</c:v>
                </c:pt>
                <c:pt idx="2732">
                  <c:v>78.816999999999993</c:v>
                </c:pt>
                <c:pt idx="2733">
                  <c:v>87.066999999999993</c:v>
                </c:pt>
                <c:pt idx="2734">
                  <c:v>100.79</c:v>
                </c:pt>
                <c:pt idx="2735">
                  <c:v>92.975999999999999</c:v>
                </c:pt>
                <c:pt idx="2736">
                  <c:v>99.364000000000004</c:v>
                </c:pt>
                <c:pt idx="2737">
                  <c:v>85.936000000000007</c:v>
                </c:pt>
                <c:pt idx="2738">
                  <c:v>82.8</c:v>
                </c:pt>
                <c:pt idx="2739">
                  <c:v>77.875</c:v>
                </c:pt>
                <c:pt idx="2740">
                  <c:v>101.49</c:v>
                </c:pt>
                <c:pt idx="2741">
                  <c:v>98.542000000000002</c:v>
                </c:pt>
                <c:pt idx="2742">
                  <c:v>98.376999999999995</c:v>
                </c:pt>
                <c:pt idx="2743">
                  <c:v>110.43</c:v>
                </c:pt>
                <c:pt idx="2744">
                  <c:v>99.52</c:v>
                </c:pt>
                <c:pt idx="2745">
                  <c:v>90.49</c:v>
                </c:pt>
                <c:pt idx="2746">
                  <c:v>94.421000000000006</c:v>
                </c:pt>
                <c:pt idx="2747">
                  <c:v>100</c:v>
                </c:pt>
                <c:pt idx="2748">
                  <c:v>114.22</c:v>
                </c:pt>
                <c:pt idx="2749">
                  <c:v>123.65</c:v>
                </c:pt>
                <c:pt idx="2750">
                  <c:v>129.74</c:v>
                </c:pt>
                <c:pt idx="2751">
                  <c:v>130.11000000000001</c:v>
                </c:pt>
                <c:pt idx="2752">
                  <c:v>141.06</c:v>
                </c:pt>
                <c:pt idx="2753">
                  <c:v>144.25</c:v>
                </c:pt>
                <c:pt idx="2754">
                  <c:v>158.44</c:v>
                </c:pt>
                <c:pt idx="2755">
                  <c:v>170.14</c:v>
                </c:pt>
                <c:pt idx="2756">
                  <c:v>215.09</c:v>
                </c:pt>
                <c:pt idx="2757">
                  <c:v>246.01</c:v>
                </c:pt>
                <c:pt idx="2758">
                  <c:v>277.69</c:v>
                </c:pt>
                <c:pt idx="2759">
                  <c:v>269.93</c:v>
                </c:pt>
                <c:pt idx="2760">
                  <c:v>272.67</c:v>
                </c:pt>
                <c:pt idx="2761">
                  <c:v>269.91000000000003</c:v>
                </c:pt>
                <c:pt idx="2762">
                  <c:v>262.43</c:v>
                </c:pt>
                <c:pt idx="2763">
                  <c:v>249.12</c:v>
                </c:pt>
                <c:pt idx="2764">
                  <c:v>209.92</c:v>
                </c:pt>
                <c:pt idx="2765">
                  <c:v>192.15</c:v>
                </c:pt>
                <c:pt idx="2766">
                  <c:v>195.53</c:v>
                </c:pt>
                <c:pt idx="2767">
                  <c:v>198.61</c:v>
                </c:pt>
                <c:pt idx="2768">
                  <c:v>183.87</c:v>
                </c:pt>
                <c:pt idx="2769">
                  <c:v>178.83</c:v>
                </c:pt>
                <c:pt idx="2770">
                  <c:v>181.24</c:v>
                </c:pt>
                <c:pt idx="2771">
                  <c:v>183.01</c:v>
                </c:pt>
                <c:pt idx="2772">
                  <c:v>197.44</c:v>
                </c:pt>
                <c:pt idx="2773">
                  <c:v>223.6</c:v>
                </c:pt>
                <c:pt idx="2774">
                  <c:v>211.73</c:v>
                </c:pt>
                <c:pt idx="2775">
                  <c:v>221.38</c:v>
                </c:pt>
                <c:pt idx="2776">
                  <c:v>244.98</c:v>
                </c:pt>
                <c:pt idx="2777">
                  <c:v>263.08</c:v>
                </c:pt>
                <c:pt idx="2778">
                  <c:v>269.26</c:v>
                </c:pt>
                <c:pt idx="2779">
                  <c:v>258.82</c:v>
                </c:pt>
                <c:pt idx="2780">
                  <c:v>272.58999999999997</c:v>
                </c:pt>
                <c:pt idx="2781">
                  <c:v>254.63</c:v>
                </c:pt>
                <c:pt idx="2782">
                  <c:v>237.66</c:v>
                </c:pt>
                <c:pt idx="2783">
                  <c:v>229.63</c:v>
                </c:pt>
                <c:pt idx="2784">
                  <c:v>238.94</c:v>
                </c:pt>
                <c:pt idx="2785">
                  <c:v>243.37</c:v>
                </c:pt>
                <c:pt idx="2786">
                  <c:v>228.62</c:v>
                </c:pt>
                <c:pt idx="2787">
                  <c:v>215.64</c:v>
                </c:pt>
                <c:pt idx="2788">
                  <c:v>209.67</c:v>
                </c:pt>
                <c:pt idx="2789">
                  <c:v>235.35</c:v>
                </c:pt>
                <c:pt idx="2790">
                  <c:v>257.67</c:v>
                </c:pt>
                <c:pt idx="2791">
                  <c:v>259.33</c:v>
                </c:pt>
                <c:pt idx="2792">
                  <c:v>278.32</c:v>
                </c:pt>
                <c:pt idx="2793">
                  <c:v>315.27</c:v>
                </c:pt>
                <c:pt idx="2794">
                  <c:v>365.25</c:v>
                </c:pt>
                <c:pt idx="2795">
                  <c:v>418.26</c:v>
                </c:pt>
                <c:pt idx="2796">
                  <c:v>461.48</c:v>
                </c:pt>
                <c:pt idx="2797">
                  <c:v>496.77</c:v>
                </c:pt>
                <c:pt idx="2798">
                  <c:v>520.76</c:v>
                </c:pt>
                <c:pt idx="2799">
                  <c:v>527.75</c:v>
                </c:pt>
                <c:pt idx="2800">
                  <c:v>541.96</c:v>
                </c:pt>
                <c:pt idx="2801">
                  <c:v>528.9</c:v>
                </c:pt>
                <c:pt idx="2802">
                  <c:v>531.95000000000005</c:v>
                </c:pt>
                <c:pt idx="2803">
                  <c:v>512.91</c:v>
                </c:pt>
                <c:pt idx="2804">
                  <c:v>512.77</c:v>
                </c:pt>
                <c:pt idx="2805">
                  <c:v>515.23</c:v>
                </c:pt>
                <c:pt idx="2806">
                  <c:v>543.01</c:v>
                </c:pt>
                <c:pt idx="2807">
                  <c:v>572.9</c:v>
                </c:pt>
                <c:pt idx="2808">
                  <c:v>491.69</c:v>
                </c:pt>
                <c:pt idx="2809">
                  <c:v>398.78</c:v>
                </c:pt>
                <c:pt idx="2810">
                  <c:v>343.8</c:v>
                </c:pt>
                <c:pt idx="2811">
                  <c:v>337.03</c:v>
                </c:pt>
                <c:pt idx="2812">
                  <c:v>306.45</c:v>
                </c:pt>
                <c:pt idx="2813">
                  <c:v>282.27</c:v>
                </c:pt>
                <c:pt idx="2814">
                  <c:v>279.07</c:v>
                </c:pt>
                <c:pt idx="2815">
                  <c:v>246.7</c:v>
                </c:pt>
                <c:pt idx="2816">
                  <c:v>257.42</c:v>
                </c:pt>
                <c:pt idx="2817">
                  <c:v>242.74</c:v>
                </c:pt>
                <c:pt idx="2818">
                  <c:v>239.13</c:v>
                </c:pt>
                <c:pt idx="2819">
                  <c:v>240.24</c:v>
                </c:pt>
                <c:pt idx="2820">
                  <c:v>229.38</c:v>
                </c:pt>
                <c:pt idx="2821">
                  <c:v>231.78</c:v>
                </c:pt>
                <c:pt idx="2822">
                  <c:v>230.14</c:v>
                </c:pt>
                <c:pt idx="2823">
                  <c:v>212.74</c:v>
                </c:pt>
                <c:pt idx="2824">
                  <c:v>208.92</c:v>
                </c:pt>
                <c:pt idx="2825">
                  <c:v>199.07</c:v>
                </c:pt>
                <c:pt idx="2826">
                  <c:v>195.17</c:v>
                </c:pt>
                <c:pt idx="2827">
                  <c:v>200.6</c:v>
                </c:pt>
                <c:pt idx="2828">
                  <c:v>193.66</c:v>
                </c:pt>
                <c:pt idx="2829">
                  <c:v>196.41</c:v>
                </c:pt>
                <c:pt idx="2830">
                  <c:v>192.5</c:v>
                </c:pt>
                <c:pt idx="2831">
                  <c:v>208.95</c:v>
                </c:pt>
                <c:pt idx="2832">
                  <c:v>221.5</c:v>
                </c:pt>
                <c:pt idx="2833">
                  <c:v>246.07</c:v>
                </c:pt>
                <c:pt idx="2834">
                  <c:v>248.18</c:v>
                </c:pt>
                <c:pt idx="2835">
                  <c:v>284.89999999999998</c:v>
                </c:pt>
                <c:pt idx="2836">
                  <c:v>297.52999999999997</c:v>
                </c:pt>
                <c:pt idx="2837">
                  <c:v>341.42</c:v>
                </c:pt>
                <c:pt idx="2838">
                  <c:v>337.23</c:v>
                </c:pt>
                <c:pt idx="2839">
                  <c:v>324.91000000000003</c:v>
                </c:pt>
                <c:pt idx="2840">
                  <c:v>328.24</c:v>
                </c:pt>
                <c:pt idx="2841">
                  <c:v>346</c:v>
                </c:pt>
                <c:pt idx="2842">
                  <c:v>371.34</c:v>
                </c:pt>
                <c:pt idx="2843">
                  <c:v>373.38</c:v>
                </c:pt>
                <c:pt idx="2844">
                  <c:v>379.76</c:v>
                </c:pt>
                <c:pt idx="2845">
                  <c:v>399.1</c:v>
                </c:pt>
                <c:pt idx="2846">
                  <c:v>406.65</c:v>
                </c:pt>
                <c:pt idx="2847">
                  <c:v>401.94</c:v>
                </c:pt>
                <c:pt idx="2848">
                  <c:v>411.67</c:v>
                </c:pt>
                <c:pt idx="2849">
                  <c:v>450.58</c:v>
                </c:pt>
                <c:pt idx="2850">
                  <c:v>481.32</c:v>
                </c:pt>
                <c:pt idx="2851">
                  <c:v>520.36</c:v>
                </c:pt>
                <c:pt idx="2852">
                  <c:v>556.37</c:v>
                </c:pt>
                <c:pt idx="2853">
                  <c:v>577.42999999999995</c:v>
                </c:pt>
                <c:pt idx="2854">
                  <c:v>577.16</c:v>
                </c:pt>
                <c:pt idx="2855">
                  <c:v>547.66999999999996</c:v>
                </c:pt>
                <c:pt idx="2856">
                  <c:v>510.66</c:v>
                </c:pt>
                <c:pt idx="2857">
                  <c:v>484.38</c:v>
                </c:pt>
                <c:pt idx="2858">
                  <c:v>460.21</c:v>
                </c:pt>
                <c:pt idx="2859">
                  <c:v>416.8</c:v>
                </c:pt>
                <c:pt idx="2860">
                  <c:v>388.07</c:v>
                </c:pt>
                <c:pt idx="2861">
                  <c:v>365.94</c:v>
                </c:pt>
                <c:pt idx="2862">
                  <c:v>352.97</c:v>
                </c:pt>
                <c:pt idx="2863">
                  <c:v>350.97</c:v>
                </c:pt>
                <c:pt idx="2864">
                  <c:v>345.96</c:v>
                </c:pt>
                <c:pt idx="2865">
                  <c:v>345.75</c:v>
                </c:pt>
                <c:pt idx="2866">
                  <c:v>340.49</c:v>
                </c:pt>
                <c:pt idx="2867">
                  <c:v>337.58</c:v>
                </c:pt>
                <c:pt idx="2868">
                  <c:v>341.95</c:v>
                </c:pt>
                <c:pt idx="2869">
                  <c:v>338.04</c:v>
                </c:pt>
                <c:pt idx="2870">
                  <c:v>352.31</c:v>
                </c:pt>
                <c:pt idx="2871">
                  <c:v>359.12</c:v>
                </c:pt>
                <c:pt idx="2872">
                  <c:v>354.21</c:v>
                </c:pt>
                <c:pt idx="2873">
                  <c:v>341.4</c:v>
                </c:pt>
                <c:pt idx="2874">
                  <c:v>330.57</c:v>
                </c:pt>
                <c:pt idx="2875">
                  <c:v>327.52</c:v>
                </c:pt>
                <c:pt idx="2876">
                  <c:v>312.98</c:v>
                </c:pt>
                <c:pt idx="2877">
                  <c:v>312.67</c:v>
                </c:pt>
                <c:pt idx="2878">
                  <c:v>290.95999999999998</c:v>
                </c:pt>
                <c:pt idx="2879">
                  <c:v>272.89999999999998</c:v>
                </c:pt>
                <c:pt idx="2880">
                  <c:v>244.01</c:v>
                </c:pt>
                <c:pt idx="2881">
                  <c:v>233.6</c:v>
                </c:pt>
                <c:pt idx="2882">
                  <c:v>239.24</c:v>
                </c:pt>
                <c:pt idx="2883">
                  <c:v>238.23</c:v>
                </c:pt>
                <c:pt idx="2884">
                  <c:v>248.87</c:v>
                </c:pt>
                <c:pt idx="2885">
                  <c:v>255.07</c:v>
                </c:pt>
                <c:pt idx="2886">
                  <c:v>257.48</c:v>
                </c:pt>
                <c:pt idx="2887">
                  <c:v>238.36</c:v>
                </c:pt>
                <c:pt idx="2888">
                  <c:v>237.53</c:v>
                </c:pt>
                <c:pt idx="2889">
                  <c:v>236.55</c:v>
                </c:pt>
                <c:pt idx="2890">
                  <c:v>236.82</c:v>
                </c:pt>
                <c:pt idx="2891">
                  <c:v>243.02</c:v>
                </c:pt>
                <c:pt idx="2892">
                  <c:v>240.66</c:v>
                </c:pt>
                <c:pt idx="2893">
                  <c:v>248.73</c:v>
                </c:pt>
                <c:pt idx="2894">
                  <c:v>272.38</c:v>
                </c:pt>
                <c:pt idx="2895">
                  <c:v>263.52</c:v>
                </c:pt>
                <c:pt idx="2896">
                  <c:v>249.31</c:v>
                </c:pt>
                <c:pt idx="2897">
                  <c:v>249.14</c:v>
                </c:pt>
                <c:pt idx="2898">
                  <c:v>236.36</c:v>
                </c:pt>
                <c:pt idx="2899">
                  <c:v>231.85</c:v>
                </c:pt>
                <c:pt idx="2900">
                  <c:v>251.26</c:v>
                </c:pt>
                <c:pt idx="2901">
                  <c:v>251.77</c:v>
                </c:pt>
                <c:pt idx="2902">
                  <c:v>262.26</c:v>
                </c:pt>
                <c:pt idx="2903">
                  <c:v>270.87</c:v>
                </c:pt>
                <c:pt idx="2904">
                  <c:v>268.98</c:v>
                </c:pt>
                <c:pt idx="2905">
                  <c:v>261.14</c:v>
                </c:pt>
                <c:pt idx="2906">
                  <c:v>251.9</c:v>
                </c:pt>
                <c:pt idx="2907">
                  <c:v>253.64</c:v>
                </c:pt>
                <c:pt idx="2908">
                  <c:v>247.44</c:v>
                </c:pt>
                <c:pt idx="2909">
                  <c:v>230.91</c:v>
                </c:pt>
                <c:pt idx="2910">
                  <c:v>215.85</c:v>
                </c:pt>
                <c:pt idx="2911">
                  <c:v>199.28</c:v>
                </c:pt>
                <c:pt idx="2912">
                  <c:v>196.36</c:v>
                </c:pt>
                <c:pt idx="2913">
                  <c:v>194.11</c:v>
                </c:pt>
                <c:pt idx="2914">
                  <c:v>190.13</c:v>
                </c:pt>
                <c:pt idx="2915">
                  <c:v>182.05</c:v>
                </c:pt>
                <c:pt idx="2916">
                  <c:v>178.53</c:v>
                </c:pt>
                <c:pt idx="2917">
                  <c:v>164.56</c:v>
                </c:pt>
                <c:pt idx="2918">
                  <c:v>160.97999999999999</c:v>
                </c:pt>
                <c:pt idx="2919">
                  <c:v>158.71</c:v>
                </c:pt>
                <c:pt idx="2920">
                  <c:v>150.22999999999999</c:v>
                </c:pt>
                <c:pt idx="2921">
                  <c:v>142.16999999999999</c:v>
                </c:pt>
                <c:pt idx="2922">
                  <c:v>143.96</c:v>
                </c:pt>
                <c:pt idx="2923">
                  <c:v>142.43</c:v>
                </c:pt>
                <c:pt idx="2924">
                  <c:v>146.66</c:v>
                </c:pt>
                <c:pt idx="2925">
                  <c:v>141.85</c:v>
                </c:pt>
                <c:pt idx="2926">
                  <c:v>142.56</c:v>
                </c:pt>
                <c:pt idx="2927">
                  <c:v>144.54</c:v>
                </c:pt>
                <c:pt idx="2928">
                  <c:v>149.41999999999999</c:v>
                </c:pt>
                <c:pt idx="2929">
                  <c:v>152.38999999999999</c:v>
                </c:pt>
                <c:pt idx="2930">
                  <c:v>156.51</c:v>
                </c:pt>
                <c:pt idx="2931">
                  <c:v>150.9</c:v>
                </c:pt>
                <c:pt idx="2932">
                  <c:v>145.09</c:v>
                </c:pt>
                <c:pt idx="2933">
                  <c:v>137.79</c:v>
                </c:pt>
                <c:pt idx="2934">
                  <c:v>131.53</c:v>
                </c:pt>
                <c:pt idx="2935">
                  <c:v>120.47</c:v>
                </c:pt>
                <c:pt idx="2936">
                  <c:v>110.7</c:v>
                </c:pt>
                <c:pt idx="2937">
                  <c:v>113.51</c:v>
                </c:pt>
                <c:pt idx="2938">
                  <c:v>107.43</c:v>
                </c:pt>
                <c:pt idx="2939">
                  <c:v>111.46</c:v>
                </c:pt>
                <c:pt idx="2940">
                  <c:v>108.88</c:v>
                </c:pt>
                <c:pt idx="2941">
                  <c:v>106.04</c:v>
                </c:pt>
                <c:pt idx="2942">
                  <c:v>97.966999999999999</c:v>
                </c:pt>
                <c:pt idx="2943">
                  <c:v>92.623000000000005</c:v>
                </c:pt>
                <c:pt idx="2944">
                  <c:v>93.638000000000005</c:v>
                </c:pt>
                <c:pt idx="2945">
                  <c:v>92.331999999999994</c:v>
                </c:pt>
                <c:pt idx="2946">
                  <c:v>99.13</c:v>
                </c:pt>
                <c:pt idx="2947">
                  <c:v>101.83</c:v>
                </c:pt>
                <c:pt idx="2948">
                  <c:v>99.024000000000001</c:v>
                </c:pt>
                <c:pt idx="2949">
                  <c:v>96.905000000000001</c:v>
                </c:pt>
                <c:pt idx="2950">
                  <c:v>100.26</c:v>
                </c:pt>
                <c:pt idx="2951">
                  <c:v>99.87</c:v>
                </c:pt>
                <c:pt idx="2952">
                  <c:v>102.1</c:v>
                </c:pt>
                <c:pt idx="2953">
                  <c:v>98.120999999999995</c:v>
                </c:pt>
                <c:pt idx="2954">
                  <c:v>96.992999999999995</c:v>
                </c:pt>
                <c:pt idx="2955">
                  <c:v>89.653000000000006</c:v>
                </c:pt>
                <c:pt idx="2956">
                  <c:v>87.549000000000007</c:v>
                </c:pt>
                <c:pt idx="2957">
                  <c:v>88.088999999999999</c:v>
                </c:pt>
                <c:pt idx="2958">
                  <c:v>80.063999999999993</c:v>
                </c:pt>
                <c:pt idx="2959">
                  <c:v>77.474999999999994</c:v>
                </c:pt>
                <c:pt idx="2960">
                  <c:v>75.343000000000004</c:v>
                </c:pt>
                <c:pt idx="2961">
                  <c:v>73.510000000000005</c:v>
                </c:pt>
                <c:pt idx="2962">
                  <c:v>71.914000000000001</c:v>
                </c:pt>
                <c:pt idx="2963">
                  <c:v>70.516000000000005</c:v>
                </c:pt>
                <c:pt idx="2964">
                  <c:v>69.992000000000004</c:v>
                </c:pt>
                <c:pt idx="2965">
                  <c:v>65.653000000000006</c:v>
                </c:pt>
                <c:pt idx="2966">
                  <c:v>58.594000000000001</c:v>
                </c:pt>
                <c:pt idx="2967">
                  <c:v>54.06</c:v>
                </c:pt>
                <c:pt idx="2968">
                  <c:v>53.329000000000001</c:v>
                </c:pt>
                <c:pt idx="2969">
                  <c:v>48.05</c:v>
                </c:pt>
                <c:pt idx="2970">
                  <c:v>40.078000000000003</c:v>
                </c:pt>
                <c:pt idx="2971">
                  <c:v>31.954999999999998</c:v>
                </c:pt>
                <c:pt idx="2972">
                  <c:v>34.493000000000002</c:v>
                </c:pt>
                <c:pt idx="2973">
                  <c:v>32.587000000000003</c:v>
                </c:pt>
                <c:pt idx="2974">
                  <c:v>30.259</c:v>
                </c:pt>
                <c:pt idx="2975">
                  <c:v>28.303999999999998</c:v>
                </c:pt>
                <c:pt idx="2976">
                  <c:v>35.829000000000001</c:v>
                </c:pt>
                <c:pt idx="2977">
                  <c:v>40.591999999999999</c:v>
                </c:pt>
                <c:pt idx="2978">
                  <c:v>41.609000000000002</c:v>
                </c:pt>
                <c:pt idx="2979">
                  <c:v>42.348999999999997</c:v>
                </c:pt>
                <c:pt idx="2980">
                  <c:v>38.420999999999999</c:v>
                </c:pt>
                <c:pt idx="2981">
                  <c:v>38.603999999999999</c:v>
                </c:pt>
                <c:pt idx="2982">
                  <c:v>35.121000000000002</c:v>
                </c:pt>
                <c:pt idx="2983">
                  <c:v>28.433</c:v>
                </c:pt>
                <c:pt idx="2984">
                  <c:v>21.35</c:v>
                </c:pt>
                <c:pt idx="2985">
                  <c:v>17.407</c:v>
                </c:pt>
                <c:pt idx="2986">
                  <c:v>18.756</c:v>
                </c:pt>
                <c:pt idx="2987">
                  <c:v>17.425999999999998</c:v>
                </c:pt>
                <c:pt idx="2988">
                  <c:v>13.82</c:v>
                </c:pt>
                <c:pt idx="2989">
                  <c:v>7.6086999999999998</c:v>
                </c:pt>
                <c:pt idx="2990">
                  <c:v>7.8718000000000004</c:v>
                </c:pt>
                <c:pt idx="2991">
                  <c:v>5.3419999999999996</c:v>
                </c:pt>
                <c:pt idx="2992">
                  <c:v>4.0915999999999997</c:v>
                </c:pt>
                <c:pt idx="2993">
                  <c:v>4.7252000000000001</c:v>
                </c:pt>
                <c:pt idx="2994">
                  <c:v>4.9600999999999997</c:v>
                </c:pt>
                <c:pt idx="2995">
                  <c:v>6.6215999999999999</c:v>
                </c:pt>
                <c:pt idx="2996">
                  <c:v>7.6489000000000003</c:v>
                </c:pt>
                <c:pt idx="2997">
                  <c:v>10.738</c:v>
                </c:pt>
                <c:pt idx="2998">
                  <c:v>12.826000000000001</c:v>
                </c:pt>
                <c:pt idx="2999">
                  <c:v>14.553000000000001</c:v>
                </c:pt>
                <c:pt idx="3000">
                  <c:v>14.904</c:v>
                </c:pt>
                <c:pt idx="3001">
                  <c:v>8.6963000000000008</c:v>
                </c:pt>
                <c:pt idx="3002">
                  <c:v>6.6204999999999998</c:v>
                </c:pt>
                <c:pt idx="3003">
                  <c:v>5.5362</c:v>
                </c:pt>
                <c:pt idx="3004">
                  <c:v>6.1494999999999997</c:v>
                </c:pt>
                <c:pt idx="3005">
                  <c:v>6.1409000000000002</c:v>
                </c:pt>
                <c:pt idx="3006">
                  <c:v>5.6028000000000002</c:v>
                </c:pt>
                <c:pt idx="3007">
                  <c:v>5.1695000000000002</c:v>
                </c:pt>
                <c:pt idx="3008">
                  <c:v>4.1661000000000001</c:v>
                </c:pt>
                <c:pt idx="3009">
                  <c:v>2.5379999999999998</c:v>
                </c:pt>
                <c:pt idx="3010">
                  <c:v>8.4351000000000003</c:v>
                </c:pt>
                <c:pt idx="3011">
                  <c:v>13.839</c:v>
                </c:pt>
                <c:pt idx="3012">
                  <c:v>15.012</c:v>
                </c:pt>
                <c:pt idx="3013">
                  <c:v>13.218999999999999</c:v>
                </c:pt>
                <c:pt idx="3014">
                  <c:v>11.413</c:v>
                </c:pt>
                <c:pt idx="3015">
                  <c:v>9.4865999999999993</c:v>
                </c:pt>
                <c:pt idx="3016">
                  <c:v>6.4036999999999997</c:v>
                </c:pt>
                <c:pt idx="3017">
                  <c:v>8.8545999999999996</c:v>
                </c:pt>
                <c:pt idx="3018">
                  <c:v>8.1821999999999999</c:v>
                </c:pt>
                <c:pt idx="3019">
                  <c:v>7.5884999999999998</c:v>
                </c:pt>
                <c:pt idx="3020">
                  <c:v>7.1040999999999999</c:v>
                </c:pt>
                <c:pt idx="3021">
                  <c:v>8.4506999999999994</c:v>
                </c:pt>
                <c:pt idx="3022">
                  <c:v>7.9748999999999999</c:v>
                </c:pt>
                <c:pt idx="3023">
                  <c:v>6.8502999999999998</c:v>
                </c:pt>
                <c:pt idx="3024">
                  <c:v>6.3876999999999997</c:v>
                </c:pt>
                <c:pt idx="3025">
                  <c:v>7.7710999999999997</c:v>
                </c:pt>
                <c:pt idx="3026">
                  <c:v>8.0803999999999991</c:v>
                </c:pt>
                <c:pt idx="3027">
                  <c:v>11.571999999999999</c:v>
                </c:pt>
                <c:pt idx="3028">
                  <c:v>12.869</c:v>
                </c:pt>
                <c:pt idx="3029">
                  <c:v>23.039000000000001</c:v>
                </c:pt>
                <c:pt idx="3030">
                  <c:v>20.995999999999999</c:v>
                </c:pt>
                <c:pt idx="3031">
                  <c:v>27.239000000000001</c:v>
                </c:pt>
                <c:pt idx="3032">
                  <c:v>29.419</c:v>
                </c:pt>
                <c:pt idx="3033">
                  <c:v>34.953000000000003</c:v>
                </c:pt>
                <c:pt idx="3034">
                  <c:v>30.533000000000001</c:v>
                </c:pt>
                <c:pt idx="3035">
                  <c:v>27.602</c:v>
                </c:pt>
                <c:pt idx="3036">
                  <c:v>32.79</c:v>
                </c:pt>
                <c:pt idx="3037">
                  <c:v>30.763999999999999</c:v>
                </c:pt>
                <c:pt idx="3038">
                  <c:v>33.634</c:v>
                </c:pt>
                <c:pt idx="3039">
                  <c:v>33.213000000000001</c:v>
                </c:pt>
                <c:pt idx="3040">
                  <c:v>28.881</c:v>
                </c:pt>
                <c:pt idx="3041">
                  <c:v>23.38</c:v>
                </c:pt>
                <c:pt idx="3042">
                  <c:v>25.585999999999999</c:v>
                </c:pt>
                <c:pt idx="3043">
                  <c:v>26.140999999999998</c:v>
                </c:pt>
                <c:pt idx="3044">
                  <c:v>31.616</c:v>
                </c:pt>
                <c:pt idx="3045">
                  <c:v>28.042999999999999</c:v>
                </c:pt>
                <c:pt idx="3046">
                  <c:v>26.288</c:v>
                </c:pt>
                <c:pt idx="3047">
                  <c:v>19.664999999999999</c:v>
                </c:pt>
                <c:pt idx="3048">
                  <c:v>16.044</c:v>
                </c:pt>
                <c:pt idx="3049">
                  <c:v>17.939</c:v>
                </c:pt>
                <c:pt idx="3050">
                  <c:v>26.053000000000001</c:v>
                </c:pt>
                <c:pt idx="3051">
                  <c:v>30.518999999999998</c:v>
                </c:pt>
                <c:pt idx="3052">
                  <c:v>38.984999999999999</c:v>
                </c:pt>
                <c:pt idx="3053">
                  <c:v>40.728999999999999</c:v>
                </c:pt>
                <c:pt idx="3054">
                  <c:v>34.549999999999997</c:v>
                </c:pt>
                <c:pt idx="3055">
                  <c:v>22.891999999999999</c:v>
                </c:pt>
                <c:pt idx="3056">
                  <c:v>22.164000000000001</c:v>
                </c:pt>
                <c:pt idx="3057">
                  <c:v>25.082000000000001</c:v>
                </c:pt>
                <c:pt idx="3058">
                  <c:v>23.010999999999999</c:v>
                </c:pt>
                <c:pt idx="3059">
                  <c:v>21.01</c:v>
                </c:pt>
                <c:pt idx="3060">
                  <c:v>14.791</c:v>
                </c:pt>
                <c:pt idx="3061">
                  <c:v>11.895</c:v>
                </c:pt>
                <c:pt idx="3062">
                  <c:v>8.8625000000000007</c:v>
                </c:pt>
                <c:pt idx="3063">
                  <c:v>15.712999999999999</c:v>
                </c:pt>
                <c:pt idx="3064">
                  <c:v>27.082000000000001</c:v>
                </c:pt>
                <c:pt idx="3065">
                  <c:v>34.860999999999997</c:v>
                </c:pt>
                <c:pt idx="3066">
                  <c:v>32.212000000000003</c:v>
                </c:pt>
                <c:pt idx="3067">
                  <c:v>26.853000000000002</c:v>
                </c:pt>
                <c:pt idx="3068">
                  <c:v>31.628</c:v>
                </c:pt>
                <c:pt idx="3069">
                  <c:v>37.639000000000003</c:v>
                </c:pt>
                <c:pt idx="3070">
                  <c:v>34.725999999999999</c:v>
                </c:pt>
                <c:pt idx="3071">
                  <c:v>38.25</c:v>
                </c:pt>
                <c:pt idx="3072">
                  <c:v>34.360999999999997</c:v>
                </c:pt>
                <c:pt idx="3073">
                  <c:v>27.646000000000001</c:v>
                </c:pt>
                <c:pt idx="3074">
                  <c:v>25.294</c:v>
                </c:pt>
                <c:pt idx="3075">
                  <c:v>18.635999999999999</c:v>
                </c:pt>
                <c:pt idx="3076">
                  <c:v>16.774000000000001</c:v>
                </c:pt>
                <c:pt idx="3077">
                  <c:v>13.063000000000001</c:v>
                </c:pt>
                <c:pt idx="3078">
                  <c:v>12.76</c:v>
                </c:pt>
                <c:pt idx="3079">
                  <c:v>16.800999999999998</c:v>
                </c:pt>
                <c:pt idx="3080">
                  <c:v>16.472000000000001</c:v>
                </c:pt>
                <c:pt idx="3081">
                  <c:v>14.113</c:v>
                </c:pt>
                <c:pt idx="3082">
                  <c:v>11.494999999999999</c:v>
                </c:pt>
                <c:pt idx="3083">
                  <c:v>9.6416000000000004</c:v>
                </c:pt>
                <c:pt idx="3084">
                  <c:v>14.242000000000001</c:v>
                </c:pt>
                <c:pt idx="3085">
                  <c:v>13.509</c:v>
                </c:pt>
                <c:pt idx="3086">
                  <c:v>16.337</c:v>
                </c:pt>
                <c:pt idx="3087">
                  <c:v>13.331</c:v>
                </c:pt>
                <c:pt idx="3088">
                  <c:v>10.488</c:v>
                </c:pt>
                <c:pt idx="3089">
                  <c:v>10.837999999999999</c:v>
                </c:pt>
                <c:pt idx="3090">
                  <c:v>11.513</c:v>
                </c:pt>
                <c:pt idx="3091">
                  <c:v>15.028</c:v>
                </c:pt>
                <c:pt idx="3092">
                  <c:v>13.552</c:v>
                </c:pt>
                <c:pt idx="3093">
                  <c:v>17.132000000000001</c:v>
                </c:pt>
                <c:pt idx="3094">
                  <c:v>18.209</c:v>
                </c:pt>
                <c:pt idx="3095">
                  <c:v>17.106000000000002</c:v>
                </c:pt>
                <c:pt idx="3096">
                  <c:v>19.084</c:v>
                </c:pt>
                <c:pt idx="3097">
                  <c:v>19.434999999999999</c:v>
                </c:pt>
                <c:pt idx="3098">
                  <c:v>26.071999999999999</c:v>
                </c:pt>
                <c:pt idx="3099">
                  <c:v>36.386000000000003</c:v>
                </c:pt>
                <c:pt idx="3100">
                  <c:v>42.643999999999998</c:v>
                </c:pt>
                <c:pt idx="3101">
                  <c:v>42.783999999999999</c:v>
                </c:pt>
                <c:pt idx="3102">
                  <c:v>39.353999999999999</c:v>
                </c:pt>
                <c:pt idx="3103">
                  <c:v>37.064</c:v>
                </c:pt>
                <c:pt idx="3104">
                  <c:v>43.026000000000003</c:v>
                </c:pt>
                <c:pt idx="3105">
                  <c:v>56.283000000000001</c:v>
                </c:pt>
                <c:pt idx="3106">
                  <c:v>62.7</c:v>
                </c:pt>
                <c:pt idx="3107">
                  <c:v>63</c:v>
                </c:pt>
                <c:pt idx="3108">
                  <c:v>59.886000000000003</c:v>
                </c:pt>
                <c:pt idx="3109">
                  <c:v>47.454000000000001</c:v>
                </c:pt>
                <c:pt idx="3110">
                  <c:v>44.63</c:v>
                </c:pt>
                <c:pt idx="3111">
                  <c:v>46.395000000000003</c:v>
                </c:pt>
                <c:pt idx="3112">
                  <c:v>39.206000000000003</c:v>
                </c:pt>
                <c:pt idx="3113">
                  <c:v>29.113</c:v>
                </c:pt>
                <c:pt idx="3114">
                  <c:v>18.204000000000001</c:v>
                </c:pt>
                <c:pt idx="3115">
                  <c:v>15.577</c:v>
                </c:pt>
                <c:pt idx="3116">
                  <c:v>11.611000000000001</c:v>
                </c:pt>
                <c:pt idx="3117">
                  <c:v>12.718</c:v>
                </c:pt>
                <c:pt idx="3118">
                  <c:v>14.111000000000001</c:v>
                </c:pt>
                <c:pt idx="3119">
                  <c:v>14.394</c:v>
                </c:pt>
                <c:pt idx="3120">
                  <c:v>14.071999999999999</c:v>
                </c:pt>
                <c:pt idx="3121">
                  <c:v>15.724</c:v>
                </c:pt>
                <c:pt idx="3122">
                  <c:v>15.273999999999999</c:v>
                </c:pt>
                <c:pt idx="3123">
                  <c:v>15.246</c:v>
                </c:pt>
                <c:pt idx="3124">
                  <c:v>18.969000000000001</c:v>
                </c:pt>
                <c:pt idx="3125">
                  <c:v>21.779</c:v>
                </c:pt>
                <c:pt idx="3126">
                  <c:v>22.503</c:v>
                </c:pt>
                <c:pt idx="3127">
                  <c:v>23.984000000000002</c:v>
                </c:pt>
                <c:pt idx="3128">
                  <c:v>21.91</c:v>
                </c:pt>
                <c:pt idx="3129">
                  <c:v>21.658999999999999</c:v>
                </c:pt>
                <c:pt idx="3130">
                  <c:v>21.177</c:v>
                </c:pt>
                <c:pt idx="3131">
                  <c:v>20.378</c:v>
                </c:pt>
                <c:pt idx="3132">
                  <c:v>20.518000000000001</c:v>
                </c:pt>
                <c:pt idx="3133">
                  <c:v>17.765000000000001</c:v>
                </c:pt>
                <c:pt idx="3134">
                  <c:v>16.542999999999999</c:v>
                </c:pt>
                <c:pt idx="3135">
                  <c:v>15.324999999999999</c:v>
                </c:pt>
                <c:pt idx="3136">
                  <c:v>12.57</c:v>
                </c:pt>
                <c:pt idx="3137">
                  <c:v>12.617000000000001</c:v>
                </c:pt>
                <c:pt idx="3138">
                  <c:v>12.568</c:v>
                </c:pt>
                <c:pt idx="3139">
                  <c:v>11.199</c:v>
                </c:pt>
                <c:pt idx="3140">
                  <c:v>12.83</c:v>
                </c:pt>
                <c:pt idx="3141">
                  <c:v>12.599</c:v>
                </c:pt>
                <c:pt idx="3142">
                  <c:v>12.795</c:v>
                </c:pt>
                <c:pt idx="3143">
                  <c:v>12.513</c:v>
                </c:pt>
                <c:pt idx="3144">
                  <c:v>10.680999999999999</c:v>
                </c:pt>
                <c:pt idx="3145">
                  <c:v>11.058999999999999</c:v>
                </c:pt>
                <c:pt idx="3146">
                  <c:v>10.308999999999999</c:v>
                </c:pt>
                <c:pt idx="3147">
                  <c:v>7.3817000000000004</c:v>
                </c:pt>
                <c:pt idx="3148">
                  <c:v>6.4527000000000001</c:v>
                </c:pt>
                <c:pt idx="3149">
                  <c:v>5.2839</c:v>
                </c:pt>
                <c:pt idx="3150">
                  <c:v>4.0330000000000004</c:v>
                </c:pt>
                <c:pt idx="3151">
                  <c:v>3.4539</c:v>
                </c:pt>
                <c:pt idx="3152">
                  <c:v>4.6193999999999997</c:v>
                </c:pt>
                <c:pt idx="3153">
                  <c:v>5.7424999999999997</c:v>
                </c:pt>
                <c:pt idx="3154">
                  <c:v>10.988</c:v>
                </c:pt>
                <c:pt idx="3155">
                  <c:v>16.006</c:v>
                </c:pt>
                <c:pt idx="3156">
                  <c:v>10.227</c:v>
                </c:pt>
                <c:pt idx="3157">
                  <c:v>17.962</c:v>
                </c:pt>
                <c:pt idx="3158">
                  <c:v>29.331</c:v>
                </c:pt>
                <c:pt idx="3159">
                  <c:v>33.338000000000001</c:v>
                </c:pt>
                <c:pt idx="3160">
                  <c:v>24.398</c:v>
                </c:pt>
                <c:pt idx="3161">
                  <c:v>20.875</c:v>
                </c:pt>
                <c:pt idx="3162">
                  <c:v>14.304</c:v>
                </c:pt>
                <c:pt idx="3163">
                  <c:v>12.009</c:v>
                </c:pt>
                <c:pt idx="3164">
                  <c:v>10.281000000000001</c:v>
                </c:pt>
                <c:pt idx="3165">
                  <c:v>12.045999999999999</c:v>
                </c:pt>
                <c:pt idx="3166">
                  <c:v>14.183</c:v>
                </c:pt>
                <c:pt idx="3167">
                  <c:v>16.829999999999998</c:v>
                </c:pt>
                <c:pt idx="3168">
                  <c:v>15.496</c:v>
                </c:pt>
                <c:pt idx="3169">
                  <c:v>10.544</c:v>
                </c:pt>
                <c:pt idx="3170">
                  <c:v>13.507</c:v>
                </c:pt>
                <c:pt idx="3171">
                  <c:v>14.321999999999999</c:v>
                </c:pt>
                <c:pt idx="3172">
                  <c:v>13.698</c:v>
                </c:pt>
                <c:pt idx="3173">
                  <c:v>14.362</c:v>
                </c:pt>
                <c:pt idx="3174">
                  <c:v>16.411000000000001</c:v>
                </c:pt>
                <c:pt idx="3175">
                  <c:v>16.431000000000001</c:v>
                </c:pt>
                <c:pt idx="3176">
                  <c:v>18.026</c:v>
                </c:pt>
                <c:pt idx="3177">
                  <c:v>16.782</c:v>
                </c:pt>
                <c:pt idx="3178">
                  <c:v>20.106999999999999</c:v>
                </c:pt>
                <c:pt idx="3179">
                  <c:v>22.231000000000002</c:v>
                </c:pt>
                <c:pt idx="3180">
                  <c:v>18.440000000000001</c:v>
                </c:pt>
                <c:pt idx="3181">
                  <c:v>19.012</c:v>
                </c:pt>
                <c:pt idx="3182">
                  <c:v>20.669</c:v>
                </c:pt>
                <c:pt idx="3183">
                  <c:v>21.954999999999998</c:v>
                </c:pt>
                <c:pt idx="3184">
                  <c:v>23.327999999999999</c:v>
                </c:pt>
                <c:pt idx="3185">
                  <c:v>23.353000000000002</c:v>
                </c:pt>
                <c:pt idx="3186">
                  <c:v>24.469000000000001</c:v>
                </c:pt>
                <c:pt idx="3187">
                  <c:v>23.960999999999999</c:v>
                </c:pt>
                <c:pt idx="3188">
                  <c:v>20.184999999999999</c:v>
                </c:pt>
                <c:pt idx="3189">
                  <c:v>18.704000000000001</c:v>
                </c:pt>
                <c:pt idx="3190">
                  <c:v>16.114999999999998</c:v>
                </c:pt>
                <c:pt idx="3191">
                  <c:v>17.234000000000002</c:v>
                </c:pt>
                <c:pt idx="3192">
                  <c:v>15.805</c:v>
                </c:pt>
                <c:pt idx="3193">
                  <c:v>18.55</c:v>
                </c:pt>
                <c:pt idx="3194">
                  <c:v>18.119</c:v>
                </c:pt>
                <c:pt idx="3195">
                  <c:v>17.02</c:v>
                </c:pt>
                <c:pt idx="3196">
                  <c:v>16.855</c:v>
                </c:pt>
                <c:pt idx="3197">
                  <c:v>14.321</c:v>
                </c:pt>
                <c:pt idx="3198">
                  <c:v>12.653</c:v>
                </c:pt>
                <c:pt idx="3199">
                  <c:v>10.69</c:v>
                </c:pt>
                <c:pt idx="3200">
                  <c:v>9.5398999999999994</c:v>
                </c:pt>
                <c:pt idx="3201">
                  <c:v>6.6444000000000001</c:v>
                </c:pt>
                <c:pt idx="3202">
                  <c:v>5.6848999999999998</c:v>
                </c:pt>
                <c:pt idx="3203">
                  <c:v>5.3581000000000003</c:v>
                </c:pt>
                <c:pt idx="3204">
                  <c:v>3.9165000000000001</c:v>
                </c:pt>
                <c:pt idx="3205">
                  <c:v>5.2591999999999999</c:v>
                </c:pt>
                <c:pt idx="3206">
                  <c:v>3.7277999999999998</c:v>
                </c:pt>
                <c:pt idx="3207">
                  <c:v>3.2768999999999999</c:v>
                </c:pt>
                <c:pt idx="3208">
                  <c:v>2.3569</c:v>
                </c:pt>
                <c:pt idx="3209">
                  <c:v>4.4653999999999998</c:v>
                </c:pt>
                <c:pt idx="3210">
                  <c:v>3.0642</c:v>
                </c:pt>
                <c:pt idx="3211">
                  <c:v>2.1053999999999999</c:v>
                </c:pt>
                <c:pt idx="3212">
                  <c:v>2.9102000000000001</c:v>
                </c:pt>
                <c:pt idx="3213">
                  <c:v>3.6732999999999998</c:v>
                </c:pt>
                <c:pt idx="3214">
                  <c:v>2.9796</c:v>
                </c:pt>
                <c:pt idx="3215">
                  <c:v>4.2485999999999997</c:v>
                </c:pt>
                <c:pt idx="3216">
                  <c:v>4.4245999999999999</c:v>
                </c:pt>
                <c:pt idx="3217">
                  <c:v>3.4946999999999999</c:v>
                </c:pt>
                <c:pt idx="3218">
                  <c:v>5.0913000000000004</c:v>
                </c:pt>
                <c:pt idx="3219">
                  <c:v>5.2485999999999997</c:v>
                </c:pt>
                <c:pt idx="3220">
                  <c:v>5.5422000000000002</c:v>
                </c:pt>
                <c:pt idx="3221">
                  <c:v>5.2797000000000001</c:v>
                </c:pt>
                <c:pt idx="3222">
                  <c:v>3.8279000000000001</c:v>
                </c:pt>
                <c:pt idx="3223">
                  <c:v>6.0252999999999997</c:v>
                </c:pt>
                <c:pt idx="3224">
                  <c:v>3.6793999999999998</c:v>
                </c:pt>
                <c:pt idx="3225">
                  <c:v>2.8902000000000001</c:v>
                </c:pt>
                <c:pt idx="3226">
                  <c:v>3.1400999999999999</c:v>
                </c:pt>
                <c:pt idx="3227">
                  <c:v>2.3595000000000002</c:v>
                </c:pt>
                <c:pt idx="3228">
                  <c:v>2.1665999999999999</c:v>
                </c:pt>
                <c:pt idx="3229">
                  <c:v>2.9853000000000001</c:v>
                </c:pt>
                <c:pt idx="3230">
                  <c:v>3.8031000000000001</c:v>
                </c:pt>
                <c:pt idx="3231">
                  <c:v>5.9489000000000001</c:v>
                </c:pt>
                <c:pt idx="3232">
                  <c:v>3.9432999999999998</c:v>
                </c:pt>
                <c:pt idx="3233">
                  <c:v>3.11</c:v>
                </c:pt>
                <c:pt idx="3234">
                  <c:v>2.4982000000000002</c:v>
                </c:pt>
                <c:pt idx="3235">
                  <c:v>2.9775</c:v>
                </c:pt>
                <c:pt idx="3236">
                  <c:v>2.5228999999999999</c:v>
                </c:pt>
                <c:pt idx="3237">
                  <c:v>3.4464999999999999</c:v>
                </c:pt>
                <c:pt idx="3238">
                  <c:v>2.4260999999999999</c:v>
                </c:pt>
                <c:pt idx="3239">
                  <c:v>2.9175</c:v>
                </c:pt>
                <c:pt idx="3240">
                  <c:v>3.9706000000000001</c:v>
                </c:pt>
                <c:pt idx="3241">
                  <c:v>5.4231999999999996</c:v>
                </c:pt>
                <c:pt idx="3242">
                  <c:v>3.7877000000000001</c:v>
                </c:pt>
                <c:pt idx="3243">
                  <c:v>4.4862000000000002</c:v>
                </c:pt>
                <c:pt idx="3244">
                  <c:v>5.4778000000000002</c:v>
                </c:pt>
                <c:pt idx="3245">
                  <c:v>5.7857000000000003</c:v>
                </c:pt>
                <c:pt idx="3246">
                  <c:v>8.1769999999999996</c:v>
                </c:pt>
                <c:pt idx="3247">
                  <c:v>7.6307999999999998</c:v>
                </c:pt>
                <c:pt idx="3248">
                  <c:v>10.507</c:v>
                </c:pt>
                <c:pt idx="3249">
                  <c:v>9.4750999999999994</c:v>
                </c:pt>
                <c:pt idx="3250">
                  <c:v>7.3113000000000001</c:v>
                </c:pt>
                <c:pt idx="3251">
                  <c:v>7.1688999999999998</c:v>
                </c:pt>
                <c:pt idx="3252">
                  <c:v>6.0204000000000004</c:v>
                </c:pt>
                <c:pt idx="3253">
                  <c:v>5.8567</c:v>
                </c:pt>
                <c:pt idx="3254">
                  <c:v>5.5998000000000001</c:v>
                </c:pt>
                <c:pt idx="3255">
                  <c:v>4.7859999999999996</c:v>
                </c:pt>
                <c:pt idx="3256">
                  <c:v>3.1385000000000001</c:v>
                </c:pt>
                <c:pt idx="3257">
                  <c:v>2.4194</c:v>
                </c:pt>
                <c:pt idx="3258">
                  <c:v>3.4106000000000001</c:v>
                </c:pt>
                <c:pt idx="3259">
                  <c:v>3.2008000000000001</c:v>
                </c:pt>
                <c:pt idx="3260">
                  <c:v>3.4679000000000002</c:v>
                </c:pt>
                <c:pt idx="3261">
                  <c:v>1.9825999999999999</c:v>
                </c:pt>
                <c:pt idx="3262">
                  <c:v>4.6551</c:v>
                </c:pt>
                <c:pt idx="3263">
                  <c:v>3.7526000000000002</c:v>
                </c:pt>
                <c:pt idx="3264">
                  <c:v>2.6724999999999999</c:v>
                </c:pt>
                <c:pt idx="3265">
                  <c:v>2.2875000000000001</c:v>
                </c:pt>
                <c:pt idx="3266">
                  <c:v>3.7555000000000001</c:v>
                </c:pt>
                <c:pt idx="3267">
                  <c:v>2.3978000000000002</c:v>
                </c:pt>
                <c:pt idx="3268">
                  <c:v>3.7536999999999998</c:v>
                </c:pt>
                <c:pt idx="3269">
                  <c:v>3.6827999999999999</c:v>
                </c:pt>
                <c:pt idx="3270">
                  <c:v>3.4952999999999999</c:v>
                </c:pt>
                <c:pt idx="3271">
                  <c:v>3.4449000000000001</c:v>
                </c:pt>
                <c:pt idx="3272">
                  <c:v>2.7875000000000001</c:v>
                </c:pt>
                <c:pt idx="3273">
                  <c:v>3.0533000000000001</c:v>
                </c:pt>
                <c:pt idx="3274">
                  <c:v>3.5116000000000001</c:v>
                </c:pt>
                <c:pt idx="3275">
                  <c:v>3.6038000000000001</c:v>
                </c:pt>
                <c:pt idx="3276">
                  <c:v>3.6825000000000001</c:v>
                </c:pt>
                <c:pt idx="3277">
                  <c:v>3.4777999999999998</c:v>
                </c:pt>
                <c:pt idx="3278">
                  <c:v>3.4138999999999999</c:v>
                </c:pt>
                <c:pt idx="3279">
                  <c:v>3.8273000000000001</c:v>
                </c:pt>
                <c:pt idx="3280">
                  <c:v>2.8153000000000001</c:v>
                </c:pt>
                <c:pt idx="3281">
                  <c:v>3.2441</c:v>
                </c:pt>
                <c:pt idx="3282">
                  <c:v>2.6377000000000002</c:v>
                </c:pt>
                <c:pt idx="3283">
                  <c:v>4.5240999999999998</c:v>
                </c:pt>
                <c:pt idx="3284">
                  <c:v>4.2298</c:v>
                </c:pt>
                <c:pt idx="3285">
                  <c:v>4.0875000000000004</c:v>
                </c:pt>
                <c:pt idx="3286">
                  <c:v>6.4177</c:v>
                </c:pt>
                <c:pt idx="3287">
                  <c:v>7.0824999999999996</c:v>
                </c:pt>
                <c:pt idx="3288">
                  <c:v>9.3002000000000002</c:v>
                </c:pt>
                <c:pt idx="3289">
                  <c:v>9.8322000000000003</c:v>
                </c:pt>
                <c:pt idx="3290">
                  <c:v>10.433</c:v>
                </c:pt>
                <c:pt idx="3291">
                  <c:v>9.7392000000000003</c:v>
                </c:pt>
                <c:pt idx="3292">
                  <c:v>10.218999999999999</c:v>
                </c:pt>
                <c:pt idx="3293">
                  <c:v>11.414</c:v>
                </c:pt>
                <c:pt idx="3294">
                  <c:v>12.896000000000001</c:v>
                </c:pt>
                <c:pt idx="3295">
                  <c:v>8.5787999999999993</c:v>
                </c:pt>
                <c:pt idx="3296">
                  <c:v>9.8519000000000005</c:v>
                </c:pt>
                <c:pt idx="3297">
                  <c:v>12.762</c:v>
                </c:pt>
                <c:pt idx="3298">
                  <c:v>13.329000000000001</c:v>
                </c:pt>
                <c:pt idx="3299">
                  <c:v>12.827</c:v>
                </c:pt>
                <c:pt idx="3300">
                  <c:v>14.023</c:v>
                </c:pt>
                <c:pt idx="3301">
                  <c:v>14.45</c:v>
                </c:pt>
                <c:pt idx="3302">
                  <c:v>13.24</c:v>
                </c:pt>
                <c:pt idx="3303">
                  <c:v>11.295</c:v>
                </c:pt>
                <c:pt idx="3304">
                  <c:v>8.9786999999999999</c:v>
                </c:pt>
                <c:pt idx="3305">
                  <c:v>9.2928999999999995</c:v>
                </c:pt>
                <c:pt idx="3306">
                  <c:v>7.1852999999999998</c:v>
                </c:pt>
                <c:pt idx="3307">
                  <c:v>5.4004000000000003</c:v>
                </c:pt>
                <c:pt idx="3308">
                  <c:v>4.7412999999999998</c:v>
                </c:pt>
                <c:pt idx="3309">
                  <c:v>3.746</c:v>
                </c:pt>
                <c:pt idx="3310">
                  <c:v>2.2690000000000001</c:v>
                </c:pt>
                <c:pt idx="3311">
                  <c:v>1.5698000000000001</c:v>
                </c:pt>
                <c:pt idx="3312">
                  <c:v>2.5674000000000001</c:v>
                </c:pt>
                <c:pt idx="3313">
                  <c:v>2.2029000000000001</c:v>
                </c:pt>
                <c:pt idx="3314">
                  <c:v>2.8772000000000002</c:v>
                </c:pt>
                <c:pt idx="3315">
                  <c:v>1.6577</c:v>
                </c:pt>
                <c:pt idx="3316">
                  <c:v>1.0448</c:v>
                </c:pt>
                <c:pt idx="3317">
                  <c:v>0.98736999999999997</c:v>
                </c:pt>
                <c:pt idx="3318">
                  <c:v>1.2007000000000001</c:v>
                </c:pt>
                <c:pt idx="3319">
                  <c:v>1.4342999999999999</c:v>
                </c:pt>
                <c:pt idx="3320">
                  <c:v>2.0911</c:v>
                </c:pt>
                <c:pt idx="3321">
                  <c:v>2.6225000000000001</c:v>
                </c:pt>
                <c:pt idx="3322">
                  <c:v>2.7610999999999999</c:v>
                </c:pt>
                <c:pt idx="3323">
                  <c:v>2.4716</c:v>
                </c:pt>
                <c:pt idx="3324">
                  <c:v>1.8740000000000001</c:v>
                </c:pt>
                <c:pt idx="3325">
                  <c:v>2.5960999999999999</c:v>
                </c:pt>
                <c:pt idx="3326">
                  <c:v>2.839</c:v>
                </c:pt>
                <c:pt idx="3327">
                  <c:v>3.0084</c:v>
                </c:pt>
                <c:pt idx="3328">
                  <c:v>3.2357999999999998</c:v>
                </c:pt>
                <c:pt idx="3329">
                  <c:v>2.2978000000000001</c:v>
                </c:pt>
                <c:pt idx="3330">
                  <c:v>2.1934999999999998</c:v>
                </c:pt>
                <c:pt idx="3331">
                  <c:v>1.8947000000000001</c:v>
                </c:pt>
                <c:pt idx="3332">
                  <c:v>1.7721</c:v>
                </c:pt>
                <c:pt idx="3333">
                  <c:v>1.4918</c:v>
                </c:pt>
                <c:pt idx="3334">
                  <c:v>1.5919000000000001</c:v>
                </c:pt>
                <c:pt idx="3335">
                  <c:v>1.4080999999999999</c:v>
                </c:pt>
                <c:pt idx="3336">
                  <c:v>1.5204</c:v>
                </c:pt>
                <c:pt idx="3337">
                  <c:v>2.2616000000000001</c:v>
                </c:pt>
                <c:pt idx="3338">
                  <c:v>2.2292000000000001</c:v>
                </c:pt>
                <c:pt idx="3339">
                  <c:v>1.9845999999999999</c:v>
                </c:pt>
                <c:pt idx="3340">
                  <c:v>2.3620000000000001</c:v>
                </c:pt>
                <c:pt idx="3341">
                  <c:v>2.8309000000000002</c:v>
                </c:pt>
                <c:pt idx="3342">
                  <c:v>2.5528</c:v>
                </c:pt>
                <c:pt idx="3343">
                  <c:v>1.5085</c:v>
                </c:pt>
                <c:pt idx="3344">
                  <c:v>2.0325000000000002</c:v>
                </c:pt>
                <c:pt idx="3345">
                  <c:v>2.7997000000000001</c:v>
                </c:pt>
                <c:pt idx="3346">
                  <c:v>3.6983999999999999</c:v>
                </c:pt>
                <c:pt idx="3347">
                  <c:v>3.0625</c:v>
                </c:pt>
                <c:pt idx="3348">
                  <c:v>2.7355999999999998</c:v>
                </c:pt>
                <c:pt idx="3349">
                  <c:v>1.7969999999999999</c:v>
                </c:pt>
                <c:pt idx="3350">
                  <c:v>2.1970000000000001</c:v>
                </c:pt>
                <c:pt idx="3351">
                  <c:v>4.2478999999999996</c:v>
                </c:pt>
                <c:pt idx="3352">
                  <c:v>3.7814000000000001</c:v>
                </c:pt>
                <c:pt idx="3353">
                  <c:v>3.7088999999999999</c:v>
                </c:pt>
                <c:pt idx="3354">
                  <c:v>4.1424000000000003</c:v>
                </c:pt>
                <c:pt idx="3355">
                  <c:v>3.6541999999999999</c:v>
                </c:pt>
                <c:pt idx="3356">
                  <c:v>3.3003</c:v>
                </c:pt>
                <c:pt idx="3357">
                  <c:v>3.0882999999999998</c:v>
                </c:pt>
                <c:pt idx="3358">
                  <c:v>3.0194000000000001</c:v>
                </c:pt>
                <c:pt idx="3359">
                  <c:v>3.37</c:v>
                </c:pt>
                <c:pt idx="3360">
                  <c:v>3.4319999999999999</c:v>
                </c:pt>
                <c:pt idx="3361">
                  <c:v>2.3155999999999999</c:v>
                </c:pt>
                <c:pt idx="3362">
                  <c:v>2.0131999999999999</c:v>
                </c:pt>
                <c:pt idx="3363">
                  <c:v>1.5054000000000001</c:v>
                </c:pt>
                <c:pt idx="3364">
                  <c:v>0.78859999999999997</c:v>
                </c:pt>
                <c:pt idx="3365">
                  <c:v>0.59318000000000004</c:v>
                </c:pt>
                <c:pt idx="3366">
                  <c:v>1.3535999999999999</c:v>
                </c:pt>
                <c:pt idx="3367">
                  <c:v>1.4438</c:v>
                </c:pt>
                <c:pt idx="3368">
                  <c:v>1.0851999999999999</c:v>
                </c:pt>
                <c:pt idx="3369">
                  <c:v>0.92796999999999996</c:v>
                </c:pt>
                <c:pt idx="3370">
                  <c:v>0.93120999999999998</c:v>
                </c:pt>
                <c:pt idx="3371">
                  <c:v>1.1375</c:v>
                </c:pt>
                <c:pt idx="3372">
                  <c:v>1.7228000000000001</c:v>
                </c:pt>
                <c:pt idx="3373">
                  <c:v>1.9225000000000001</c:v>
                </c:pt>
                <c:pt idx="3374">
                  <c:v>2.6665000000000001</c:v>
                </c:pt>
                <c:pt idx="3375">
                  <c:v>2.0522999999999998</c:v>
                </c:pt>
                <c:pt idx="3376">
                  <c:v>2.2281</c:v>
                </c:pt>
                <c:pt idx="3377">
                  <c:v>1.6986000000000001</c:v>
                </c:pt>
                <c:pt idx="3378">
                  <c:v>1.8867</c:v>
                </c:pt>
                <c:pt idx="3379">
                  <c:v>1.9315</c:v>
                </c:pt>
                <c:pt idx="3380">
                  <c:v>1.6454</c:v>
                </c:pt>
                <c:pt idx="3381">
                  <c:v>2.6404000000000001</c:v>
                </c:pt>
                <c:pt idx="3382">
                  <c:v>1.7848999999999999</c:v>
                </c:pt>
                <c:pt idx="3383">
                  <c:v>2.7545999999999999</c:v>
                </c:pt>
                <c:pt idx="3384">
                  <c:v>2.121</c:v>
                </c:pt>
                <c:pt idx="3385">
                  <c:v>1.5838000000000001</c:v>
                </c:pt>
                <c:pt idx="3386">
                  <c:v>1.9018999999999999</c:v>
                </c:pt>
                <c:pt idx="3387">
                  <c:v>1.8515999999999999</c:v>
                </c:pt>
                <c:pt idx="3388">
                  <c:v>2.0707</c:v>
                </c:pt>
                <c:pt idx="3389">
                  <c:v>1.1418999999999999</c:v>
                </c:pt>
                <c:pt idx="3390">
                  <c:v>2.3677999999999999</c:v>
                </c:pt>
                <c:pt idx="3391">
                  <c:v>2.0510999999999999</c:v>
                </c:pt>
                <c:pt idx="3392">
                  <c:v>2.0299999999999998</c:v>
                </c:pt>
                <c:pt idx="3393">
                  <c:v>2.2054999999999998</c:v>
                </c:pt>
                <c:pt idx="3394">
                  <c:v>1.8120000000000001</c:v>
                </c:pt>
                <c:pt idx="3395">
                  <c:v>1.5386</c:v>
                </c:pt>
                <c:pt idx="3396">
                  <c:v>1.0688</c:v>
                </c:pt>
                <c:pt idx="3397">
                  <c:v>0.82120000000000004</c:v>
                </c:pt>
                <c:pt idx="3398">
                  <c:v>1.5569999999999999</c:v>
                </c:pt>
                <c:pt idx="3399">
                  <c:v>1.2112000000000001</c:v>
                </c:pt>
                <c:pt idx="3400">
                  <c:v>1.3967000000000001</c:v>
                </c:pt>
                <c:pt idx="3401">
                  <c:v>1.2686999999999999</c:v>
                </c:pt>
                <c:pt idx="3402">
                  <c:v>0.79400000000000004</c:v>
                </c:pt>
                <c:pt idx="3403">
                  <c:v>1.2906</c:v>
                </c:pt>
                <c:pt idx="3404">
                  <c:v>1.756</c:v>
                </c:pt>
                <c:pt idx="3405">
                  <c:v>1.6137999999999999</c:v>
                </c:pt>
                <c:pt idx="3406">
                  <c:v>1.6606000000000001</c:v>
                </c:pt>
                <c:pt idx="3407">
                  <c:v>1.5744</c:v>
                </c:pt>
                <c:pt idx="3408">
                  <c:v>1.0463</c:v>
                </c:pt>
                <c:pt idx="3409">
                  <c:v>1.3486</c:v>
                </c:pt>
                <c:pt idx="3410">
                  <c:v>1.2657</c:v>
                </c:pt>
                <c:pt idx="3411">
                  <c:v>1.4032</c:v>
                </c:pt>
                <c:pt idx="3412">
                  <c:v>1.1301000000000001</c:v>
                </c:pt>
                <c:pt idx="3413">
                  <c:v>0.85626999999999998</c:v>
                </c:pt>
                <c:pt idx="3414">
                  <c:v>1.0865</c:v>
                </c:pt>
                <c:pt idx="3415">
                  <c:v>0.71231999999999995</c:v>
                </c:pt>
                <c:pt idx="3416">
                  <c:v>0.91922999999999999</c:v>
                </c:pt>
                <c:pt idx="3417">
                  <c:v>0.53715000000000002</c:v>
                </c:pt>
                <c:pt idx="3418">
                  <c:v>0.45976</c:v>
                </c:pt>
                <c:pt idx="3419">
                  <c:v>1.4397</c:v>
                </c:pt>
                <c:pt idx="3420">
                  <c:v>1.4419</c:v>
                </c:pt>
                <c:pt idx="3421">
                  <c:v>0.94586000000000003</c:v>
                </c:pt>
                <c:pt idx="3422">
                  <c:v>0.99307000000000001</c:v>
                </c:pt>
                <c:pt idx="3423">
                  <c:v>0.81544000000000005</c:v>
                </c:pt>
                <c:pt idx="3424">
                  <c:v>0.72157000000000004</c:v>
                </c:pt>
                <c:pt idx="3425">
                  <c:v>0.94547999999999999</c:v>
                </c:pt>
                <c:pt idx="3426">
                  <c:v>1.3106</c:v>
                </c:pt>
                <c:pt idx="3427">
                  <c:v>1.4846999999999999</c:v>
                </c:pt>
                <c:pt idx="3428">
                  <c:v>2.3393000000000002</c:v>
                </c:pt>
                <c:pt idx="3429">
                  <c:v>2.3645999999999998</c:v>
                </c:pt>
                <c:pt idx="3430">
                  <c:v>1.7445999999999999</c:v>
                </c:pt>
                <c:pt idx="3431">
                  <c:v>1.6252</c:v>
                </c:pt>
                <c:pt idx="3432">
                  <c:v>1.3903000000000001</c:v>
                </c:pt>
                <c:pt idx="3433">
                  <c:v>1.7338</c:v>
                </c:pt>
                <c:pt idx="3434">
                  <c:v>1.8446</c:v>
                </c:pt>
                <c:pt idx="3435">
                  <c:v>2.9916</c:v>
                </c:pt>
                <c:pt idx="3436">
                  <c:v>3.0438999999999998</c:v>
                </c:pt>
                <c:pt idx="3437">
                  <c:v>3.028</c:v>
                </c:pt>
                <c:pt idx="3438">
                  <c:v>2.6110000000000002</c:v>
                </c:pt>
                <c:pt idx="3439">
                  <c:v>6.8406000000000002</c:v>
                </c:pt>
                <c:pt idx="3440">
                  <c:v>2.1787000000000001</c:v>
                </c:pt>
                <c:pt idx="3441">
                  <c:v>1.8789</c:v>
                </c:pt>
                <c:pt idx="3442">
                  <c:v>2.1154999999999999</c:v>
                </c:pt>
                <c:pt idx="3443">
                  <c:v>3.4502000000000002</c:v>
                </c:pt>
                <c:pt idx="3444">
                  <c:v>3.2054</c:v>
                </c:pt>
                <c:pt idx="3445">
                  <c:v>2.1861000000000002</c:v>
                </c:pt>
                <c:pt idx="3446">
                  <c:v>1.3932</c:v>
                </c:pt>
                <c:pt idx="3447">
                  <c:v>1.3997999999999999</c:v>
                </c:pt>
                <c:pt idx="3448">
                  <c:v>0.81398999999999999</c:v>
                </c:pt>
                <c:pt idx="3449">
                  <c:v>0.78576999999999997</c:v>
                </c:pt>
                <c:pt idx="3450">
                  <c:v>0.41842000000000001</c:v>
                </c:pt>
                <c:pt idx="3451">
                  <c:v>0.56218999999999997</c:v>
                </c:pt>
                <c:pt idx="3452">
                  <c:v>0.55178000000000005</c:v>
                </c:pt>
                <c:pt idx="3453">
                  <c:v>0.81445000000000001</c:v>
                </c:pt>
                <c:pt idx="3454">
                  <c:v>0.45183000000000001</c:v>
                </c:pt>
                <c:pt idx="3455">
                  <c:v>0.53358000000000005</c:v>
                </c:pt>
                <c:pt idx="3456">
                  <c:v>0.80037999999999998</c:v>
                </c:pt>
                <c:pt idx="3457">
                  <c:v>0.81003000000000003</c:v>
                </c:pt>
                <c:pt idx="3458">
                  <c:v>0.84921999999999997</c:v>
                </c:pt>
                <c:pt idx="3459">
                  <c:v>0.60865999999999998</c:v>
                </c:pt>
                <c:pt idx="3460">
                  <c:v>0.64283000000000001</c:v>
                </c:pt>
                <c:pt idx="3461">
                  <c:v>0.56315000000000004</c:v>
                </c:pt>
                <c:pt idx="3462">
                  <c:v>0.41432999999999998</c:v>
                </c:pt>
                <c:pt idx="3463">
                  <c:v>0.70814999999999995</c:v>
                </c:pt>
                <c:pt idx="3464">
                  <c:v>0.51793999999999996</c:v>
                </c:pt>
                <c:pt idx="3465">
                  <c:v>0.40561000000000003</c:v>
                </c:pt>
                <c:pt idx="3466">
                  <c:v>0.37852999999999998</c:v>
                </c:pt>
                <c:pt idx="3467">
                  <c:v>0.36515999999999998</c:v>
                </c:pt>
                <c:pt idx="3468">
                  <c:v>0.4375</c:v>
                </c:pt>
                <c:pt idx="3469">
                  <c:v>0.37483</c:v>
                </c:pt>
                <c:pt idx="3470">
                  <c:v>0.34094999999999998</c:v>
                </c:pt>
                <c:pt idx="3471">
                  <c:v>1.2897000000000001</c:v>
                </c:pt>
                <c:pt idx="3472">
                  <c:v>1.3985000000000001</c:v>
                </c:pt>
                <c:pt idx="3473">
                  <c:v>0.56054000000000004</c:v>
                </c:pt>
                <c:pt idx="3474">
                  <c:v>0.79161999999999999</c:v>
                </c:pt>
                <c:pt idx="3475">
                  <c:v>0.41169</c:v>
                </c:pt>
                <c:pt idx="3476">
                  <c:v>0.45072000000000001</c:v>
                </c:pt>
                <c:pt idx="3477">
                  <c:v>0.30414000000000002</c:v>
                </c:pt>
                <c:pt idx="3478">
                  <c:v>0.32200000000000001</c:v>
                </c:pt>
                <c:pt idx="3479">
                  <c:v>0.35494999999999999</c:v>
                </c:pt>
                <c:pt idx="3480">
                  <c:v>0.48276999999999998</c:v>
                </c:pt>
                <c:pt idx="3481">
                  <c:v>0.64171999999999996</c:v>
                </c:pt>
                <c:pt idx="3482">
                  <c:v>0.48615000000000003</c:v>
                </c:pt>
                <c:pt idx="3483">
                  <c:v>0.30513000000000001</c:v>
                </c:pt>
                <c:pt idx="3484">
                  <c:v>0.52105000000000001</c:v>
                </c:pt>
                <c:pt idx="3485">
                  <c:v>0.38867000000000002</c:v>
                </c:pt>
                <c:pt idx="3486">
                  <c:v>0.76585999999999999</c:v>
                </c:pt>
                <c:pt idx="3487">
                  <c:v>0.72609999999999997</c:v>
                </c:pt>
                <c:pt idx="3488">
                  <c:v>1.4669000000000001</c:v>
                </c:pt>
                <c:pt idx="3489">
                  <c:v>1.4191</c:v>
                </c:pt>
                <c:pt idx="3490">
                  <c:v>1.7123999999999999</c:v>
                </c:pt>
                <c:pt idx="3491">
                  <c:v>3.3780000000000001</c:v>
                </c:pt>
                <c:pt idx="3492">
                  <c:v>1.839</c:v>
                </c:pt>
                <c:pt idx="3493">
                  <c:v>1.5407</c:v>
                </c:pt>
                <c:pt idx="3494">
                  <c:v>2.6951999999999998</c:v>
                </c:pt>
                <c:pt idx="3495">
                  <c:v>5.0377000000000001</c:v>
                </c:pt>
                <c:pt idx="3496">
                  <c:v>5.7218999999999998</c:v>
                </c:pt>
                <c:pt idx="3497">
                  <c:v>4.7666000000000004</c:v>
                </c:pt>
                <c:pt idx="3498">
                  <c:v>2.5823999999999998</c:v>
                </c:pt>
                <c:pt idx="3499">
                  <c:v>1.8720000000000001</c:v>
                </c:pt>
                <c:pt idx="3500">
                  <c:v>0.67642000000000002</c:v>
                </c:pt>
                <c:pt idx="3501">
                  <c:v>0.44785000000000003</c:v>
                </c:pt>
                <c:pt idx="3502">
                  <c:v>0.34265000000000001</c:v>
                </c:pt>
                <c:pt idx="3503">
                  <c:v>0.85011000000000003</c:v>
                </c:pt>
                <c:pt idx="3504">
                  <c:v>0.25763000000000003</c:v>
                </c:pt>
                <c:pt idx="3505">
                  <c:v>0.21556</c:v>
                </c:pt>
                <c:pt idx="3506">
                  <c:v>0.27418999999999999</c:v>
                </c:pt>
                <c:pt idx="3507">
                  <c:v>0.20837</c:v>
                </c:pt>
                <c:pt idx="3508">
                  <c:v>0.34545999999999999</c:v>
                </c:pt>
                <c:pt idx="3509">
                  <c:v>0.31383</c:v>
                </c:pt>
                <c:pt idx="3510">
                  <c:v>0.42449999999999999</c:v>
                </c:pt>
                <c:pt idx="3511">
                  <c:v>0.23982999999999999</c:v>
                </c:pt>
                <c:pt idx="3512">
                  <c:v>0.28083000000000002</c:v>
                </c:pt>
                <c:pt idx="3513">
                  <c:v>0.14282</c:v>
                </c:pt>
                <c:pt idx="3514">
                  <c:v>0.21970999999999999</c:v>
                </c:pt>
                <c:pt idx="3515">
                  <c:v>0.24307999999999999</c:v>
                </c:pt>
                <c:pt idx="3516">
                  <c:v>0.27221000000000001</c:v>
                </c:pt>
                <c:pt idx="3517">
                  <c:v>0.21278</c:v>
                </c:pt>
                <c:pt idx="3518">
                  <c:v>0.15398000000000001</c:v>
                </c:pt>
                <c:pt idx="3519">
                  <c:v>0.13208</c:v>
                </c:pt>
                <c:pt idx="3520">
                  <c:v>0.14881</c:v>
                </c:pt>
                <c:pt idx="3521">
                  <c:v>0.23235</c:v>
                </c:pt>
                <c:pt idx="3522">
                  <c:v>0.32477</c:v>
                </c:pt>
                <c:pt idx="3523">
                  <c:v>0.41975000000000001</c:v>
                </c:pt>
                <c:pt idx="3524">
                  <c:v>1.6352</c:v>
                </c:pt>
                <c:pt idx="3525">
                  <c:v>0.43414999999999998</c:v>
                </c:pt>
                <c:pt idx="3526">
                  <c:v>0.46525</c:v>
                </c:pt>
                <c:pt idx="3527">
                  <c:v>0.39330999999999999</c:v>
                </c:pt>
                <c:pt idx="3528">
                  <c:v>0.38201000000000002</c:v>
                </c:pt>
                <c:pt idx="3529">
                  <c:v>0.25019000000000002</c:v>
                </c:pt>
                <c:pt idx="3530">
                  <c:v>0.17272000000000001</c:v>
                </c:pt>
                <c:pt idx="3531">
                  <c:v>0.13478999999999999</c:v>
                </c:pt>
                <c:pt idx="3532">
                  <c:v>0.16879</c:v>
                </c:pt>
                <c:pt idx="3533">
                  <c:v>0.11479</c:v>
                </c:pt>
                <c:pt idx="3534">
                  <c:v>0.17651</c:v>
                </c:pt>
                <c:pt idx="3535">
                  <c:v>0.15640999999999999</c:v>
                </c:pt>
                <c:pt idx="3536">
                  <c:v>0.27766999999999997</c:v>
                </c:pt>
                <c:pt idx="3537">
                  <c:v>0.17896000000000001</c:v>
                </c:pt>
                <c:pt idx="3538">
                  <c:v>0.60829999999999995</c:v>
                </c:pt>
                <c:pt idx="3539">
                  <c:v>0.36903999999999998</c:v>
                </c:pt>
                <c:pt idx="3540">
                  <c:v>0.97497</c:v>
                </c:pt>
                <c:pt idx="3541">
                  <c:v>1.2806</c:v>
                </c:pt>
                <c:pt idx="3542">
                  <c:v>1.7365999999999999</c:v>
                </c:pt>
                <c:pt idx="3543">
                  <c:v>1.7667999999999999</c:v>
                </c:pt>
                <c:pt idx="3544">
                  <c:v>0.95204</c:v>
                </c:pt>
                <c:pt idx="3545">
                  <c:v>0.88912000000000002</c:v>
                </c:pt>
                <c:pt idx="3546">
                  <c:v>0.69328999999999996</c:v>
                </c:pt>
                <c:pt idx="3547">
                  <c:v>1.5498000000000001</c:v>
                </c:pt>
                <c:pt idx="3548">
                  <c:v>4.3974000000000002</c:v>
                </c:pt>
                <c:pt idx="3549">
                  <c:v>7.9169</c:v>
                </c:pt>
                <c:pt idx="3550">
                  <c:v>4.0350999999999999</c:v>
                </c:pt>
                <c:pt idx="3551">
                  <c:v>2.7404999999999999</c:v>
                </c:pt>
                <c:pt idx="3552">
                  <c:v>0.50507999999999997</c:v>
                </c:pt>
                <c:pt idx="3553">
                  <c:v>0.23346</c:v>
                </c:pt>
                <c:pt idx="3554">
                  <c:v>0.13707</c:v>
                </c:pt>
                <c:pt idx="3555">
                  <c:v>0.18568000000000001</c:v>
                </c:pt>
                <c:pt idx="3556">
                  <c:v>0.20904</c:v>
                </c:pt>
                <c:pt idx="3557">
                  <c:v>0.26854</c:v>
                </c:pt>
                <c:pt idx="3558">
                  <c:v>0.53337999999999997</c:v>
                </c:pt>
                <c:pt idx="3559">
                  <c:v>0.18543000000000001</c:v>
                </c:pt>
                <c:pt idx="3560">
                  <c:v>0.17674000000000001</c:v>
                </c:pt>
                <c:pt idx="3561">
                  <c:v>0.13252</c:v>
                </c:pt>
                <c:pt idx="3562">
                  <c:v>0.17902000000000001</c:v>
                </c:pt>
                <c:pt idx="3563">
                  <c:v>0.19087000000000001</c:v>
                </c:pt>
                <c:pt idx="3564">
                  <c:v>0.20460999999999999</c:v>
                </c:pt>
                <c:pt idx="3565">
                  <c:v>0.17163</c:v>
                </c:pt>
                <c:pt idx="3566">
                  <c:v>0.20079</c:v>
                </c:pt>
                <c:pt idx="3567">
                  <c:v>0.13164000000000001</c:v>
                </c:pt>
                <c:pt idx="3568">
                  <c:v>0.11332</c:v>
                </c:pt>
                <c:pt idx="3569">
                  <c:v>0.19666</c:v>
                </c:pt>
                <c:pt idx="3570">
                  <c:v>0.13446</c:v>
                </c:pt>
                <c:pt idx="3571">
                  <c:v>0.11619</c:v>
                </c:pt>
                <c:pt idx="3572">
                  <c:v>0.19305</c:v>
                </c:pt>
                <c:pt idx="3573">
                  <c:v>0.21243000000000001</c:v>
                </c:pt>
                <c:pt idx="3574">
                  <c:v>0.38424999999999998</c:v>
                </c:pt>
                <c:pt idx="3575">
                  <c:v>0.46572000000000002</c:v>
                </c:pt>
                <c:pt idx="3576">
                  <c:v>1.7714000000000001</c:v>
                </c:pt>
                <c:pt idx="3577">
                  <c:v>0.61843999999999999</c:v>
                </c:pt>
                <c:pt idx="3578">
                  <c:v>0.17735999999999999</c:v>
                </c:pt>
                <c:pt idx="3579">
                  <c:v>0.18615000000000001</c:v>
                </c:pt>
                <c:pt idx="3580">
                  <c:v>9.9401000000000003E-2</c:v>
                </c:pt>
                <c:pt idx="3581">
                  <c:v>0.15448999999999999</c:v>
                </c:pt>
                <c:pt idx="3582">
                  <c:v>0.12814999999999999</c:v>
                </c:pt>
                <c:pt idx="3583">
                  <c:v>0.11377</c:v>
                </c:pt>
                <c:pt idx="3584">
                  <c:v>4.9152000000000001E-2</c:v>
                </c:pt>
                <c:pt idx="3585">
                  <c:v>0.10297000000000001</c:v>
                </c:pt>
                <c:pt idx="3586">
                  <c:v>9.3067999999999998E-2</c:v>
                </c:pt>
                <c:pt idx="3587">
                  <c:v>0.13311000000000001</c:v>
                </c:pt>
                <c:pt idx="3588">
                  <c:v>9.3149999999999997E-2</c:v>
                </c:pt>
                <c:pt idx="3589">
                  <c:v>0.20663999999999999</c:v>
                </c:pt>
                <c:pt idx="3590">
                  <c:v>7.5613E-2</c:v>
                </c:pt>
                <c:pt idx="3591">
                  <c:v>9.1494000000000006E-2</c:v>
                </c:pt>
                <c:pt idx="3592">
                  <c:v>0.23241999999999999</c:v>
                </c:pt>
                <c:pt idx="3593">
                  <c:v>0.72511999999999999</c:v>
                </c:pt>
                <c:pt idx="3594">
                  <c:v>2.3252000000000002</c:v>
                </c:pt>
                <c:pt idx="3595">
                  <c:v>1.0509999999999999</c:v>
                </c:pt>
                <c:pt idx="3596">
                  <c:v>0.91368000000000005</c:v>
                </c:pt>
                <c:pt idx="3597">
                  <c:v>0.52141999999999999</c:v>
                </c:pt>
                <c:pt idx="3598">
                  <c:v>0.33966000000000002</c:v>
                </c:pt>
                <c:pt idx="3599">
                  <c:v>0.43625999999999998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7-7853-4CEB-90FC-40D461954DC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2586655"/>
        <c:axId val="2089162591"/>
        <c:extLst>
          <c:ext xmlns:c15="http://schemas.microsoft.com/office/drawing/2012/chart" uri="{02D57815-91ED-43cb-92C2-25804820EDAC}">
            <c15:filteredScatterSeries>
              <c15:ser>
                <c:idx val="1"/>
                <c:order val="0"/>
                <c:tx>
                  <c:v>GGBS 4M 20⁰C</c:v>
                </c:tx>
                <c:spPr>
                  <a:ln w="6350" cap="rnd">
                    <a:solidFill>
                      <a:srgbClr val="FFC000"/>
                    </a:solidFill>
                    <a:prstDash val="dash"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Sheet1!$F$3637:$F$7236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Sheet1!$C$3637:$C$7236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22.463000000000001</c:v>
                      </c:pt>
                      <c:pt idx="1">
                        <c:v>22.439</c:v>
                      </c:pt>
                      <c:pt idx="2">
                        <c:v>20.3</c:v>
                      </c:pt>
                      <c:pt idx="3">
                        <c:v>18.533000000000001</c:v>
                      </c:pt>
                      <c:pt idx="4">
                        <c:v>17.294</c:v>
                      </c:pt>
                      <c:pt idx="5">
                        <c:v>16.163</c:v>
                      </c:pt>
                      <c:pt idx="6">
                        <c:v>15.516</c:v>
                      </c:pt>
                      <c:pt idx="7">
                        <c:v>14.755000000000001</c:v>
                      </c:pt>
                      <c:pt idx="8">
                        <c:v>14.195</c:v>
                      </c:pt>
                      <c:pt idx="9">
                        <c:v>12.868</c:v>
                      </c:pt>
                      <c:pt idx="10">
                        <c:v>13.076000000000001</c:v>
                      </c:pt>
                      <c:pt idx="11">
                        <c:v>12.864000000000001</c:v>
                      </c:pt>
                      <c:pt idx="12">
                        <c:v>12.401999999999999</c:v>
                      </c:pt>
                      <c:pt idx="13">
                        <c:v>12.058</c:v>
                      </c:pt>
                      <c:pt idx="14">
                        <c:v>11.837999999999999</c:v>
                      </c:pt>
                      <c:pt idx="15">
                        <c:v>11.528</c:v>
                      </c:pt>
                      <c:pt idx="16">
                        <c:v>11.427</c:v>
                      </c:pt>
                      <c:pt idx="17">
                        <c:v>11.114000000000001</c:v>
                      </c:pt>
                      <c:pt idx="18">
                        <c:v>10.843</c:v>
                      </c:pt>
                      <c:pt idx="19">
                        <c:v>10.686</c:v>
                      </c:pt>
                      <c:pt idx="20">
                        <c:v>10.366</c:v>
                      </c:pt>
                      <c:pt idx="21">
                        <c:v>10.326000000000001</c:v>
                      </c:pt>
                      <c:pt idx="22">
                        <c:v>10.118</c:v>
                      </c:pt>
                      <c:pt idx="23">
                        <c:v>9.9431999999999992</c:v>
                      </c:pt>
                      <c:pt idx="24">
                        <c:v>9.7943999999999996</c:v>
                      </c:pt>
                      <c:pt idx="25">
                        <c:v>9.6395999999999997</c:v>
                      </c:pt>
                      <c:pt idx="26">
                        <c:v>9.5404999999999998</c:v>
                      </c:pt>
                      <c:pt idx="27">
                        <c:v>9.4286999999999992</c:v>
                      </c:pt>
                      <c:pt idx="28">
                        <c:v>9.2957999999999998</c:v>
                      </c:pt>
                      <c:pt idx="29">
                        <c:v>9.2568999999999999</c:v>
                      </c:pt>
                      <c:pt idx="30">
                        <c:v>9.0420999999999996</c:v>
                      </c:pt>
                      <c:pt idx="31">
                        <c:v>9.0745000000000005</c:v>
                      </c:pt>
                      <c:pt idx="32">
                        <c:v>8.8093000000000004</c:v>
                      </c:pt>
                      <c:pt idx="33">
                        <c:v>8.8399000000000001</c:v>
                      </c:pt>
                      <c:pt idx="34">
                        <c:v>8.7126000000000001</c:v>
                      </c:pt>
                      <c:pt idx="35">
                        <c:v>8.7384000000000004</c:v>
                      </c:pt>
                      <c:pt idx="36">
                        <c:v>8.7361000000000004</c:v>
                      </c:pt>
                      <c:pt idx="37">
                        <c:v>8.7138000000000009</c:v>
                      </c:pt>
                      <c:pt idx="38">
                        <c:v>8.5978999999999992</c:v>
                      </c:pt>
                      <c:pt idx="39">
                        <c:v>8.6225000000000005</c:v>
                      </c:pt>
                      <c:pt idx="40">
                        <c:v>8.4257000000000009</c:v>
                      </c:pt>
                      <c:pt idx="41">
                        <c:v>8.5303000000000004</c:v>
                      </c:pt>
                      <c:pt idx="42">
                        <c:v>8.4453999999999994</c:v>
                      </c:pt>
                      <c:pt idx="43">
                        <c:v>8.3955000000000002</c:v>
                      </c:pt>
                      <c:pt idx="44">
                        <c:v>8.4177</c:v>
                      </c:pt>
                      <c:pt idx="45">
                        <c:v>8.3536999999999999</c:v>
                      </c:pt>
                      <c:pt idx="46">
                        <c:v>8.2627000000000006</c:v>
                      </c:pt>
                      <c:pt idx="47">
                        <c:v>8.3122000000000007</c:v>
                      </c:pt>
                      <c:pt idx="48">
                        <c:v>8.1620000000000008</c:v>
                      </c:pt>
                      <c:pt idx="49">
                        <c:v>8.1441999999999997</c:v>
                      </c:pt>
                      <c:pt idx="50">
                        <c:v>8.0960000000000001</c:v>
                      </c:pt>
                      <c:pt idx="51">
                        <c:v>8.0633999999999997</c:v>
                      </c:pt>
                      <c:pt idx="52">
                        <c:v>8.1067</c:v>
                      </c:pt>
                      <c:pt idx="53">
                        <c:v>7.9762000000000004</c:v>
                      </c:pt>
                      <c:pt idx="54">
                        <c:v>7.8479000000000001</c:v>
                      </c:pt>
                      <c:pt idx="55">
                        <c:v>7.8026</c:v>
                      </c:pt>
                      <c:pt idx="56">
                        <c:v>7.6429</c:v>
                      </c:pt>
                      <c:pt idx="57">
                        <c:v>7.6048</c:v>
                      </c:pt>
                      <c:pt idx="58">
                        <c:v>7.4410999999999996</c:v>
                      </c:pt>
                      <c:pt idx="59">
                        <c:v>7.3928000000000003</c:v>
                      </c:pt>
                      <c:pt idx="60">
                        <c:v>7.3052999999999999</c:v>
                      </c:pt>
                      <c:pt idx="61">
                        <c:v>7.1710000000000003</c:v>
                      </c:pt>
                      <c:pt idx="62">
                        <c:v>7.1462000000000003</c:v>
                      </c:pt>
                      <c:pt idx="63">
                        <c:v>7.0034000000000001</c:v>
                      </c:pt>
                      <c:pt idx="64">
                        <c:v>6.9718999999999998</c:v>
                      </c:pt>
                      <c:pt idx="65">
                        <c:v>6.7705000000000002</c:v>
                      </c:pt>
                      <c:pt idx="66">
                        <c:v>6.7591999999999999</c:v>
                      </c:pt>
                      <c:pt idx="67">
                        <c:v>6.6393000000000004</c:v>
                      </c:pt>
                      <c:pt idx="68">
                        <c:v>6.5907999999999998</c:v>
                      </c:pt>
                      <c:pt idx="69">
                        <c:v>6.5716999999999999</c:v>
                      </c:pt>
                      <c:pt idx="70">
                        <c:v>6.5113000000000003</c:v>
                      </c:pt>
                      <c:pt idx="71">
                        <c:v>6.3845000000000001</c:v>
                      </c:pt>
                      <c:pt idx="72">
                        <c:v>6.4028999999999998</c:v>
                      </c:pt>
                      <c:pt idx="73">
                        <c:v>6.2643000000000004</c:v>
                      </c:pt>
                      <c:pt idx="74">
                        <c:v>6.2778999999999998</c:v>
                      </c:pt>
                      <c:pt idx="75">
                        <c:v>6.2163000000000004</c:v>
                      </c:pt>
                      <c:pt idx="76">
                        <c:v>6.2081999999999997</c:v>
                      </c:pt>
                      <c:pt idx="77">
                        <c:v>6.1150000000000002</c:v>
                      </c:pt>
                      <c:pt idx="78">
                        <c:v>6.1615000000000002</c:v>
                      </c:pt>
                      <c:pt idx="79">
                        <c:v>6.0446</c:v>
                      </c:pt>
                      <c:pt idx="80">
                        <c:v>6.0852000000000004</c:v>
                      </c:pt>
                      <c:pt idx="81">
                        <c:v>5.9718999999999998</c:v>
                      </c:pt>
                      <c:pt idx="82">
                        <c:v>6.0499000000000001</c:v>
                      </c:pt>
                      <c:pt idx="83">
                        <c:v>5.9565999999999999</c:v>
                      </c:pt>
                      <c:pt idx="84">
                        <c:v>5.9737999999999998</c:v>
                      </c:pt>
                      <c:pt idx="85">
                        <c:v>5.9303999999999997</c:v>
                      </c:pt>
                      <c:pt idx="86">
                        <c:v>5.9581</c:v>
                      </c:pt>
                      <c:pt idx="87">
                        <c:v>5.8992000000000004</c:v>
                      </c:pt>
                      <c:pt idx="88">
                        <c:v>5.9412000000000003</c:v>
                      </c:pt>
                      <c:pt idx="89">
                        <c:v>5.8384999999999998</c:v>
                      </c:pt>
                      <c:pt idx="90">
                        <c:v>5.9248000000000003</c:v>
                      </c:pt>
                      <c:pt idx="91">
                        <c:v>5.8030999999999997</c:v>
                      </c:pt>
                      <c:pt idx="92">
                        <c:v>5.9470999999999998</c:v>
                      </c:pt>
                      <c:pt idx="93">
                        <c:v>5.8659999999999997</c:v>
                      </c:pt>
                      <c:pt idx="94">
                        <c:v>5.9638</c:v>
                      </c:pt>
                      <c:pt idx="95">
                        <c:v>5.9412000000000003</c:v>
                      </c:pt>
                      <c:pt idx="96">
                        <c:v>5.9485000000000001</c:v>
                      </c:pt>
                      <c:pt idx="97">
                        <c:v>5.9631999999999996</c:v>
                      </c:pt>
                      <c:pt idx="98">
                        <c:v>6.0208000000000004</c:v>
                      </c:pt>
                      <c:pt idx="99">
                        <c:v>5.9798</c:v>
                      </c:pt>
                      <c:pt idx="100">
                        <c:v>5.9991000000000003</c:v>
                      </c:pt>
                      <c:pt idx="101">
                        <c:v>5.9108999999999998</c:v>
                      </c:pt>
                      <c:pt idx="102">
                        <c:v>5.9433999999999996</c:v>
                      </c:pt>
                      <c:pt idx="103">
                        <c:v>5.8883000000000001</c:v>
                      </c:pt>
                      <c:pt idx="104">
                        <c:v>5.8685</c:v>
                      </c:pt>
                      <c:pt idx="105">
                        <c:v>5.8338999999999999</c:v>
                      </c:pt>
                      <c:pt idx="106">
                        <c:v>5.7533000000000003</c:v>
                      </c:pt>
                      <c:pt idx="107">
                        <c:v>5.8044000000000002</c:v>
                      </c:pt>
                      <c:pt idx="108">
                        <c:v>5.6314000000000002</c:v>
                      </c:pt>
                      <c:pt idx="109">
                        <c:v>5.6326000000000001</c:v>
                      </c:pt>
                      <c:pt idx="110">
                        <c:v>5.5979000000000001</c:v>
                      </c:pt>
                      <c:pt idx="111">
                        <c:v>5.4917999999999996</c:v>
                      </c:pt>
                      <c:pt idx="112">
                        <c:v>5.4385000000000003</c:v>
                      </c:pt>
                      <c:pt idx="113">
                        <c:v>5.4302000000000001</c:v>
                      </c:pt>
                      <c:pt idx="114">
                        <c:v>5.3201999999999998</c:v>
                      </c:pt>
                      <c:pt idx="115">
                        <c:v>5.3143000000000002</c:v>
                      </c:pt>
                      <c:pt idx="116">
                        <c:v>5.1566000000000001</c:v>
                      </c:pt>
                      <c:pt idx="117">
                        <c:v>5.1517999999999997</c:v>
                      </c:pt>
                      <c:pt idx="118">
                        <c:v>5.0987999999999998</c:v>
                      </c:pt>
                      <c:pt idx="119">
                        <c:v>5.0377000000000001</c:v>
                      </c:pt>
                      <c:pt idx="120">
                        <c:v>4.9402999999999997</c:v>
                      </c:pt>
                      <c:pt idx="121">
                        <c:v>5.0218999999999996</c:v>
                      </c:pt>
                      <c:pt idx="122">
                        <c:v>4.8978999999999999</c:v>
                      </c:pt>
                      <c:pt idx="123">
                        <c:v>4.9192</c:v>
                      </c:pt>
                      <c:pt idx="124">
                        <c:v>4.8193000000000001</c:v>
                      </c:pt>
                      <c:pt idx="125">
                        <c:v>4.8593999999999999</c:v>
                      </c:pt>
                      <c:pt idx="126">
                        <c:v>4.7674000000000003</c:v>
                      </c:pt>
                      <c:pt idx="127">
                        <c:v>4.7805</c:v>
                      </c:pt>
                      <c:pt idx="128">
                        <c:v>4.7427000000000001</c:v>
                      </c:pt>
                      <c:pt idx="129">
                        <c:v>4.7773000000000003</c:v>
                      </c:pt>
                      <c:pt idx="130">
                        <c:v>4.6553000000000004</c:v>
                      </c:pt>
                      <c:pt idx="131">
                        <c:v>4.7678000000000003</c:v>
                      </c:pt>
                      <c:pt idx="132">
                        <c:v>4.6184000000000003</c:v>
                      </c:pt>
                      <c:pt idx="133">
                        <c:v>4.6909000000000001</c:v>
                      </c:pt>
                      <c:pt idx="134">
                        <c:v>4.6302000000000003</c:v>
                      </c:pt>
                      <c:pt idx="135">
                        <c:v>4.6626000000000003</c:v>
                      </c:pt>
                      <c:pt idx="136">
                        <c:v>4.6177000000000001</c:v>
                      </c:pt>
                      <c:pt idx="137">
                        <c:v>4.6463000000000001</c:v>
                      </c:pt>
                      <c:pt idx="138">
                        <c:v>4.6136999999999997</c:v>
                      </c:pt>
                      <c:pt idx="139">
                        <c:v>4.6634000000000002</c:v>
                      </c:pt>
                      <c:pt idx="140">
                        <c:v>4.5659000000000001</c:v>
                      </c:pt>
                      <c:pt idx="141">
                        <c:v>4.6656000000000004</c:v>
                      </c:pt>
                      <c:pt idx="142">
                        <c:v>4.5795000000000003</c:v>
                      </c:pt>
                      <c:pt idx="143">
                        <c:v>4.6390000000000002</c:v>
                      </c:pt>
                      <c:pt idx="144">
                        <c:v>4.6265000000000001</c:v>
                      </c:pt>
                      <c:pt idx="145">
                        <c:v>4.6635</c:v>
                      </c:pt>
                      <c:pt idx="146">
                        <c:v>4.6544999999999996</c:v>
                      </c:pt>
                      <c:pt idx="147">
                        <c:v>4.7222</c:v>
                      </c:pt>
                      <c:pt idx="148">
                        <c:v>4.7001999999999997</c:v>
                      </c:pt>
                      <c:pt idx="149">
                        <c:v>4.8243</c:v>
                      </c:pt>
                      <c:pt idx="150">
                        <c:v>4.7519999999999998</c:v>
                      </c:pt>
                      <c:pt idx="151">
                        <c:v>4.7995000000000001</c:v>
                      </c:pt>
                      <c:pt idx="152">
                        <c:v>4.7930999999999999</c:v>
                      </c:pt>
                      <c:pt idx="153">
                        <c:v>4.8292000000000002</c:v>
                      </c:pt>
                      <c:pt idx="154">
                        <c:v>4.8017000000000003</c:v>
                      </c:pt>
                      <c:pt idx="155">
                        <c:v>4.7773000000000003</c:v>
                      </c:pt>
                      <c:pt idx="156">
                        <c:v>4.7859999999999996</c:v>
                      </c:pt>
                      <c:pt idx="157">
                        <c:v>4.7709000000000001</c:v>
                      </c:pt>
                      <c:pt idx="158">
                        <c:v>4.7214</c:v>
                      </c:pt>
                      <c:pt idx="159">
                        <c:v>4.6863999999999999</c:v>
                      </c:pt>
                      <c:pt idx="160">
                        <c:v>4.7157999999999998</c:v>
                      </c:pt>
                      <c:pt idx="161">
                        <c:v>4.6398000000000001</c:v>
                      </c:pt>
                      <c:pt idx="162">
                        <c:v>4.6353999999999997</c:v>
                      </c:pt>
                      <c:pt idx="163">
                        <c:v>4.5884999999999998</c:v>
                      </c:pt>
                      <c:pt idx="164">
                        <c:v>4.5762999999999998</c:v>
                      </c:pt>
                      <c:pt idx="165">
                        <c:v>4.4828000000000001</c:v>
                      </c:pt>
                      <c:pt idx="166">
                        <c:v>4.4715999999999996</c:v>
                      </c:pt>
                      <c:pt idx="167">
                        <c:v>4.3971</c:v>
                      </c:pt>
                      <c:pt idx="168">
                        <c:v>4.3777999999999997</c:v>
                      </c:pt>
                      <c:pt idx="169">
                        <c:v>4.3002000000000002</c:v>
                      </c:pt>
                      <c:pt idx="170">
                        <c:v>4.2697000000000003</c:v>
                      </c:pt>
                      <c:pt idx="171">
                        <c:v>4.2083000000000004</c:v>
                      </c:pt>
                      <c:pt idx="172">
                        <c:v>4.2309000000000001</c:v>
                      </c:pt>
                      <c:pt idx="173">
                        <c:v>4.1280000000000001</c:v>
                      </c:pt>
                      <c:pt idx="174">
                        <c:v>4.2042999999999999</c:v>
                      </c:pt>
                      <c:pt idx="175">
                        <c:v>4.1086</c:v>
                      </c:pt>
                      <c:pt idx="176">
                        <c:v>4.1387999999999998</c:v>
                      </c:pt>
                      <c:pt idx="177">
                        <c:v>4.0275999999999996</c:v>
                      </c:pt>
                      <c:pt idx="178">
                        <c:v>4.0724</c:v>
                      </c:pt>
                      <c:pt idx="179">
                        <c:v>3.9923999999999999</c:v>
                      </c:pt>
                      <c:pt idx="180">
                        <c:v>4.0262000000000002</c:v>
                      </c:pt>
                      <c:pt idx="181">
                        <c:v>3.9632999999999998</c:v>
                      </c:pt>
                      <c:pt idx="182">
                        <c:v>4.0217000000000001</c:v>
                      </c:pt>
                      <c:pt idx="183">
                        <c:v>3.9544999999999999</c:v>
                      </c:pt>
                      <c:pt idx="184">
                        <c:v>4.0420999999999996</c:v>
                      </c:pt>
                      <c:pt idx="185">
                        <c:v>3.9192</c:v>
                      </c:pt>
                      <c:pt idx="186">
                        <c:v>3.9882</c:v>
                      </c:pt>
                      <c:pt idx="187">
                        <c:v>3.8978000000000002</c:v>
                      </c:pt>
                      <c:pt idx="188">
                        <c:v>3.9695</c:v>
                      </c:pt>
                      <c:pt idx="189">
                        <c:v>3.9085000000000001</c:v>
                      </c:pt>
                      <c:pt idx="190">
                        <c:v>3.9685999999999999</c:v>
                      </c:pt>
                      <c:pt idx="191">
                        <c:v>3.9390000000000001</c:v>
                      </c:pt>
                      <c:pt idx="192">
                        <c:v>3.9887999999999999</c:v>
                      </c:pt>
                      <c:pt idx="193">
                        <c:v>3.9342999999999999</c:v>
                      </c:pt>
                      <c:pt idx="194">
                        <c:v>3.9660000000000002</c:v>
                      </c:pt>
                      <c:pt idx="195">
                        <c:v>3.9182000000000001</c:v>
                      </c:pt>
                      <c:pt idx="196">
                        <c:v>3.9725999999999999</c:v>
                      </c:pt>
                      <c:pt idx="197">
                        <c:v>3.9716999999999998</c:v>
                      </c:pt>
                      <c:pt idx="198">
                        <c:v>3.9944999999999999</c:v>
                      </c:pt>
                      <c:pt idx="199">
                        <c:v>4.0650000000000004</c:v>
                      </c:pt>
                      <c:pt idx="200">
                        <c:v>4.0724</c:v>
                      </c:pt>
                      <c:pt idx="201">
                        <c:v>4.0933999999999999</c:v>
                      </c:pt>
                      <c:pt idx="202">
                        <c:v>4.1706000000000003</c:v>
                      </c:pt>
                      <c:pt idx="203">
                        <c:v>4.1233000000000004</c:v>
                      </c:pt>
                      <c:pt idx="204">
                        <c:v>4.2050000000000001</c:v>
                      </c:pt>
                      <c:pt idx="205">
                        <c:v>4.1680999999999999</c:v>
                      </c:pt>
                      <c:pt idx="206">
                        <c:v>4.1553000000000004</c:v>
                      </c:pt>
                      <c:pt idx="207">
                        <c:v>4.1830999999999996</c:v>
                      </c:pt>
                      <c:pt idx="208">
                        <c:v>4.1981999999999999</c:v>
                      </c:pt>
                      <c:pt idx="209">
                        <c:v>4.1718999999999999</c:v>
                      </c:pt>
                      <c:pt idx="210">
                        <c:v>4.1452</c:v>
                      </c:pt>
                      <c:pt idx="211">
                        <c:v>4.1510999999999996</c:v>
                      </c:pt>
                      <c:pt idx="212">
                        <c:v>4.1116000000000001</c:v>
                      </c:pt>
                      <c:pt idx="213">
                        <c:v>4.0780000000000003</c:v>
                      </c:pt>
                      <c:pt idx="214">
                        <c:v>4.0332999999999997</c:v>
                      </c:pt>
                      <c:pt idx="215">
                        <c:v>4.1052</c:v>
                      </c:pt>
                      <c:pt idx="216">
                        <c:v>3.9540000000000002</c:v>
                      </c:pt>
                      <c:pt idx="217">
                        <c:v>4.0316000000000001</c:v>
                      </c:pt>
                      <c:pt idx="218">
                        <c:v>3.8824999999999998</c:v>
                      </c:pt>
                      <c:pt idx="219">
                        <c:v>3.9094000000000002</c:v>
                      </c:pt>
                      <c:pt idx="220">
                        <c:v>3.8513000000000002</c:v>
                      </c:pt>
                      <c:pt idx="221">
                        <c:v>3.7751999999999999</c:v>
                      </c:pt>
                      <c:pt idx="222">
                        <c:v>3.7545000000000002</c:v>
                      </c:pt>
                      <c:pt idx="223">
                        <c:v>3.7391000000000001</c:v>
                      </c:pt>
                      <c:pt idx="224">
                        <c:v>3.7012</c:v>
                      </c:pt>
                      <c:pt idx="225">
                        <c:v>3.7176</c:v>
                      </c:pt>
                      <c:pt idx="226">
                        <c:v>3.6126</c:v>
                      </c:pt>
                      <c:pt idx="227">
                        <c:v>3.6793999999999998</c:v>
                      </c:pt>
                      <c:pt idx="228">
                        <c:v>3.6113</c:v>
                      </c:pt>
                      <c:pt idx="229">
                        <c:v>3.5945999999999998</c:v>
                      </c:pt>
                      <c:pt idx="230">
                        <c:v>3.5358999999999998</c:v>
                      </c:pt>
                      <c:pt idx="231">
                        <c:v>3.5617000000000001</c:v>
                      </c:pt>
                      <c:pt idx="232">
                        <c:v>3.5607000000000002</c:v>
                      </c:pt>
                      <c:pt idx="233">
                        <c:v>3.5686</c:v>
                      </c:pt>
                      <c:pt idx="234">
                        <c:v>3.4912000000000001</c:v>
                      </c:pt>
                      <c:pt idx="235">
                        <c:v>3.5743999999999998</c:v>
                      </c:pt>
                      <c:pt idx="236">
                        <c:v>3.4569999999999999</c:v>
                      </c:pt>
                      <c:pt idx="237">
                        <c:v>3.5674999999999999</c:v>
                      </c:pt>
                      <c:pt idx="238">
                        <c:v>3.4845999999999999</c:v>
                      </c:pt>
                      <c:pt idx="239">
                        <c:v>3.5255999999999998</c:v>
                      </c:pt>
                      <c:pt idx="240">
                        <c:v>3.4723999999999999</c:v>
                      </c:pt>
                      <c:pt idx="241">
                        <c:v>3.4944999999999999</c:v>
                      </c:pt>
                      <c:pt idx="242">
                        <c:v>3.4716999999999998</c:v>
                      </c:pt>
                      <c:pt idx="243">
                        <c:v>3.4963000000000002</c:v>
                      </c:pt>
                      <c:pt idx="244">
                        <c:v>3.4813000000000001</c:v>
                      </c:pt>
                      <c:pt idx="245">
                        <c:v>3.5257999999999998</c:v>
                      </c:pt>
                      <c:pt idx="246">
                        <c:v>3.4895999999999998</c:v>
                      </c:pt>
                      <c:pt idx="247">
                        <c:v>3.5407000000000002</c:v>
                      </c:pt>
                      <c:pt idx="248">
                        <c:v>3.5118</c:v>
                      </c:pt>
                      <c:pt idx="249">
                        <c:v>3.5274999999999999</c:v>
                      </c:pt>
                      <c:pt idx="250">
                        <c:v>3.5749</c:v>
                      </c:pt>
                      <c:pt idx="251">
                        <c:v>3.6215999999999999</c:v>
                      </c:pt>
                      <c:pt idx="252">
                        <c:v>3.6760999999999999</c:v>
                      </c:pt>
                      <c:pt idx="253">
                        <c:v>3.6505999999999998</c:v>
                      </c:pt>
                      <c:pt idx="254">
                        <c:v>3.7233999999999998</c:v>
                      </c:pt>
                      <c:pt idx="255">
                        <c:v>3.7757999999999998</c:v>
                      </c:pt>
                      <c:pt idx="256">
                        <c:v>3.7648999999999999</c:v>
                      </c:pt>
                      <c:pt idx="257">
                        <c:v>3.7921999999999998</c:v>
                      </c:pt>
                      <c:pt idx="258">
                        <c:v>3.7801</c:v>
                      </c:pt>
                      <c:pt idx="259">
                        <c:v>3.7848999999999999</c:v>
                      </c:pt>
                      <c:pt idx="260">
                        <c:v>3.8071000000000002</c:v>
                      </c:pt>
                      <c:pt idx="261">
                        <c:v>3.7690999999999999</c:v>
                      </c:pt>
                      <c:pt idx="262">
                        <c:v>3.8077000000000001</c:v>
                      </c:pt>
                      <c:pt idx="263">
                        <c:v>3.7726000000000002</c:v>
                      </c:pt>
                      <c:pt idx="264">
                        <c:v>3.7618999999999998</c:v>
                      </c:pt>
                      <c:pt idx="265">
                        <c:v>3.7061999999999999</c:v>
                      </c:pt>
                      <c:pt idx="266">
                        <c:v>3.7178</c:v>
                      </c:pt>
                      <c:pt idx="267">
                        <c:v>3.6922999999999999</c:v>
                      </c:pt>
                      <c:pt idx="268">
                        <c:v>3.6475</c:v>
                      </c:pt>
                      <c:pt idx="269">
                        <c:v>3.5716000000000001</c:v>
                      </c:pt>
                      <c:pt idx="270">
                        <c:v>3.6246</c:v>
                      </c:pt>
                      <c:pt idx="271">
                        <c:v>3.5211999999999999</c:v>
                      </c:pt>
                      <c:pt idx="272">
                        <c:v>3.5423</c:v>
                      </c:pt>
                      <c:pt idx="273">
                        <c:v>3.4123999999999999</c:v>
                      </c:pt>
                      <c:pt idx="274">
                        <c:v>3.4428999999999998</c:v>
                      </c:pt>
                      <c:pt idx="275">
                        <c:v>3.3954</c:v>
                      </c:pt>
                      <c:pt idx="276">
                        <c:v>3.3572000000000002</c:v>
                      </c:pt>
                      <c:pt idx="277">
                        <c:v>3.3075000000000001</c:v>
                      </c:pt>
                      <c:pt idx="278">
                        <c:v>3.3917000000000002</c:v>
                      </c:pt>
                      <c:pt idx="279">
                        <c:v>3.2530000000000001</c:v>
                      </c:pt>
                      <c:pt idx="280">
                        <c:v>3.3494000000000002</c:v>
                      </c:pt>
                      <c:pt idx="281">
                        <c:v>3.2267000000000001</c:v>
                      </c:pt>
                      <c:pt idx="282">
                        <c:v>3.2572999999999999</c:v>
                      </c:pt>
                      <c:pt idx="283">
                        <c:v>3.2256</c:v>
                      </c:pt>
                      <c:pt idx="284">
                        <c:v>3.2242000000000002</c:v>
                      </c:pt>
                      <c:pt idx="285">
                        <c:v>3.1802000000000001</c:v>
                      </c:pt>
                      <c:pt idx="286">
                        <c:v>3.2275</c:v>
                      </c:pt>
                      <c:pt idx="287">
                        <c:v>3.2050999999999998</c:v>
                      </c:pt>
                      <c:pt idx="288">
                        <c:v>3.2355</c:v>
                      </c:pt>
                      <c:pt idx="289">
                        <c:v>3.1772999999999998</c:v>
                      </c:pt>
                      <c:pt idx="290">
                        <c:v>3.2185999999999999</c:v>
                      </c:pt>
                      <c:pt idx="291">
                        <c:v>3.1488999999999998</c:v>
                      </c:pt>
                      <c:pt idx="292">
                        <c:v>3.2222</c:v>
                      </c:pt>
                      <c:pt idx="293">
                        <c:v>3.1545999999999998</c:v>
                      </c:pt>
                      <c:pt idx="294">
                        <c:v>3.1816</c:v>
                      </c:pt>
                      <c:pt idx="295">
                        <c:v>3.2044999999999999</c:v>
                      </c:pt>
                      <c:pt idx="296">
                        <c:v>3.1911</c:v>
                      </c:pt>
                      <c:pt idx="297">
                        <c:v>3.1966000000000001</c:v>
                      </c:pt>
                      <c:pt idx="298">
                        <c:v>3.2724000000000002</c:v>
                      </c:pt>
                      <c:pt idx="299">
                        <c:v>3.1854</c:v>
                      </c:pt>
                      <c:pt idx="300">
                        <c:v>3.2621000000000002</c:v>
                      </c:pt>
                      <c:pt idx="301">
                        <c:v>3.2469000000000001</c:v>
                      </c:pt>
                      <c:pt idx="302">
                        <c:v>3.2989999999999999</c:v>
                      </c:pt>
                      <c:pt idx="303">
                        <c:v>3.3142999999999998</c:v>
                      </c:pt>
                      <c:pt idx="304">
                        <c:v>3.3256000000000001</c:v>
                      </c:pt>
                      <c:pt idx="305">
                        <c:v>3.3824000000000001</c:v>
                      </c:pt>
                      <c:pt idx="306">
                        <c:v>3.456</c:v>
                      </c:pt>
                      <c:pt idx="307">
                        <c:v>3.4746000000000001</c:v>
                      </c:pt>
                      <c:pt idx="308">
                        <c:v>3.4855</c:v>
                      </c:pt>
                      <c:pt idx="309">
                        <c:v>3.4922</c:v>
                      </c:pt>
                      <c:pt idx="310">
                        <c:v>3.5135999999999998</c:v>
                      </c:pt>
                      <c:pt idx="311">
                        <c:v>3.5225</c:v>
                      </c:pt>
                      <c:pt idx="312">
                        <c:v>3.4933999999999998</c:v>
                      </c:pt>
                      <c:pt idx="313">
                        <c:v>3.5379999999999998</c:v>
                      </c:pt>
                      <c:pt idx="314">
                        <c:v>3.4834999999999998</c:v>
                      </c:pt>
                      <c:pt idx="315">
                        <c:v>3.5167999999999999</c:v>
                      </c:pt>
                      <c:pt idx="316">
                        <c:v>3.4222000000000001</c:v>
                      </c:pt>
                      <c:pt idx="317">
                        <c:v>3.4584000000000001</c:v>
                      </c:pt>
                      <c:pt idx="318">
                        <c:v>3.4098999999999999</c:v>
                      </c:pt>
                      <c:pt idx="319">
                        <c:v>3.4093</c:v>
                      </c:pt>
                      <c:pt idx="320">
                        <c:v>3.3414000000000001</c:v>
                      </c:pt>
                      <c:pt idx="321">
                        <c:v>3.3711000000000002</c:v>
                      </c:pt>
                      <c:pt idx="322">
                        <c:v>3.2896999999999998</c:v>
                      </c:pt>
                      <c:pt idx="323">
                        <c:v>3.3047</c:v>
                      </c:pt>
                      <c:pt idx="324">
                        <c:v>3.2008999999999999</c:v>
                      </c:pt>
                      <c:pt idx="325">
                        <c:v>3.2199</c:v>
                      </c:pt>
                      <c:pt idx="326">
                        <c:v>3.1232000000000002</c:v>
                      </c:pt>
                      <c:pt idx="327">
                        <c:v>3.1339000000000001</c:v>
                      </c:pt>
                      <c:pt idx="328">
                        <c:v>3.0396000000000001</c:v>
                      </c:pt>
                      <c:pt idx="329">
                        <c:v>3.0853000000000002</c:v>
                      </c:pt>
                      <c:pt idx="330">
                        <c:v>3.0375000000000001</c:v>
                      </c:pt>
                      <c:pt idx="331">
                        <c:v>3.0739999999999998</c:v>
                      </c:pt>
                      <c:pt idx="332">
                        <c:v>2.9664999999999999</c:v>
                      </c:pt>
                      <c:pt idx="333">
                        <c:v>3.0503999999999998</c:v>
                      </c:pt>
                      <c:pt idx="334">
                        <c:v>2.9361000000000002</c:v>
                      </c:pt>
                      <c:pt idx="335">
                        <c:v>3.0064000000000002</c:v>
                      </c:pt>
                      <c:pt idx="336">
                        <c:v>2.9300999999999999</c:v>
                      </c:pt>
                      <c:pt idx="337">
                        <c:v>2.9944000000000002</c:v>
                      </c:pt>
                      <c:pt idx="338">
                        <c:v>2.9346999999999999</c:v>
                      </c:pt>
                      <c:pt idx="339">
                        <c:v>2.9937999999999998</c:v>
                      </c:pt>
                      <c:pt idx="340">
                        <c:v>2.9626000000000001</c:v>
                      </c:pt>
                      <c:pt idx="341">
                        <c:v>2.9775999999999998</c:v>
                      </c:pt>
                      <c:pt idx="342">
                        <c:v>2.9607999999999999</c:v>
                      </c:pt>
                      <c:pt idx="343">
                        <c:v>2.9775999999999998</c:v>
                      </c:pt>
                      <c:pt idx="344">
                        <c:v>2.9070999999999998</c:v>
                      </c:pt>
                      <c:pt idx="345">
                        <c:v>2.9889000000000001</c:v>
                      </c:pt>
                      <c:pt idx="346">
                        <c:v>2.9304999999999999</c:v>
                      </c:pt>
                      <c:pt idx="347">
                        <c:v>2.9365000000000001</c:v>
                      </c:pt>
                      <c:pt idx="348">
                        <c:v>2.9500999999999999</c:v>
                      </c:pt>
                      <c:pt idx="349">
                        <c:v>2.9531000000000001</c:v>
                      </c:pt>
                      <c:pt idx="350">
                        <c:v>2.9775999999999998</c:v>
                      </c:pt>
                      <c:pt idx="351">
                        <c:v>2.9981</c:v>
                      </c:pt>
                      <c:pt idx="352">
                        <c:v>2.9817</c:v>
                      </c:pt>
                      <c:pt idx="353">
                        <c:v>3.0676999999999999</c:v>
                      </c:pt>
                      <c:pt idx="354">
                        <c:v>3.0259</c:v>
                      </c:pt>
                      <c:pt idx="355">
                        <c:v>3.0767000000000002</c:v>
                      </c:pt>
                      <c:pt idx="356">
                        <c:v>3.1093999999999999</c:v>
                      </c:pt>
                      <c:pt idx="357">
                        <c:v>3.1637</c:v>
                      </c:pt>
                      <c:pt idx="358">
                        <c:v>3.2219000000000002</c:v>
                      </c:pt>
                      <c:pt idx="359">
                        <c:v>3.2058</c:v>
                      </c:pt>
                      <c:pt idx="360">
                        <c:v>3.2583000000000002</c:v>
                      </c:pt>
                      <c:pt idx="361">
                        <c:v>3.2740999999999998</c:v>
                      </c:pt>
                      <c:pt idx="362">
                        <c:v>3.2921</c:v>
                      </c:pt>
                      <c:pt idx="363">
                        <c:v>3.3043</c:v>
                      </c:pt>
                      <c:pt idx="364">
                        <c:v>3.3368000000000002</c:v>
                      </c:pt>
                      <c:pt idx="365">
                        <c:v>3.3344</c:v>
                      </c:pt>
                      <c:pt idx="366">
                        <c:v>3.3723999999999998</c:v>
                      </c:pt>
                      <c:pt idx="367">
                        <c:v>3.2652999999999999</c:v>
                      </c:pt>
                      <c:pt idx="368">
                        <c:v>3.3294999999999999</c:v>
                      </c:pt>
                      <c:pt idx="369">
                        <c:v>3.2909999999999999</c:v>
                      </c:pt>
                      <c:pt idx="370">
                        <c:v>3.2292999999999998</c:v>
                      </c:pt>
                      <c:pt idx="371">
                        <c:v>3.1806000000000001</c:v>
                      </c:pt>
                      <c:pt idx="372">
                        <c:v>3.1858</c:v>
                      </c:pt>
                      <c:pt idx="373">
                        <c:v>3.0859000000000001</c:v>
                      </c:pt>
                      <c:pt idx="374">
                        <c:v>3.1465999999999998</c:v>
                      </c:pt>
                      <c:pt idx="375">
                        <c:v>3.0032999999999999</c:v>
                      </c:pt>
                      <c:pt idx="376">
                        <c:v>3.0568</c:v>
                      </c:pt>
                      <c:pt idx="377">
                        <c:v>2.968</c:v>
                      </c:pt>
                      <c:pt idx="378">
                        <c:v>2.9449999999999998</c:v>
                      </c:pt>
                      <c:pt idx="379">
                        <c:v>2.8906999999999998</c:v>
                      </c:pt>
                      <c:pt idx="380">
                        <c:v>2.9087999999999998</c:v>
                      </c:pt>
                      <c:pt idx="381">
                        <c:v>2.8361000000000001</c:v>
                      </c:pt>
                      <c:pt idx="382">
                        <c:v>2.8814000000000002</c:v>
                      </c:pt>
                      <c:pt idx="383">
                        <c:v>2.7860999999999998</c:v>
                      </c:pt>
                      <c:pt idx="384">
                        <c:v>2.8395000000000001</c:v>
                      </c:pt>
                      <c:pt idx="385">
                        <c:v>2.7475999999999998</c:v>
                      </c:pt>
                      <c:pt idx="386">
                        <c:v>2.7873000000000001</c:v>
                      </c:pt>
                      <c:pt idx="387">
                        <c:v>2.7625999999999999</c:v>
                      </c:pt>
                      <c:pt idx="388">
                        <c:v>2.74</c:v>
                      </c:pt>
                      <c:pt idx="389">
                        <c:v>2.7378999999999998</c:v>
                      </c:pt>
                      <c:pt idx="390">
                        <c:v>2.774</c:v>
                      </c:pt>
                      <c:pt idx="391">
                        <c:v>2.7456999999999998</c:v>
                      </c:pt>
                      <c:pt idx="392">
                        <c:v>2.8279000000000001</c:v>
                      </c:pt>
                      <c:pt idx="393">
                        <c:v>2.7351000000000001</c:v>
                      </c:pt>
                      <c:pt idx="394">
                        <c:v>2.7515000000000001</c:v>
                      </c:pt>
                      <c:pt idx="395">
                        <c:v>2.7444000000000002</c:v>
                      </c:pt>
                      <c:pt idx="396">
                        <c:v>2.7639</c:v>
                      </c:pt>
                      <c:pt idx="397">
                        <c:v>2.7498999999999998</c:v>
                      </c:pt>
                      <c:pt idx="398">
                        <c:v>2.7195999999999998</c:v>
                      </c:pt>
                      <c:pt idx="399">
                        <c:v>2.7391999999999999</c:v>
                      </c:pt>
                      <c:pt idx="400">
                        <c:v>2.7675000000000001</c:v>
                      </c:pt>
                      <c:pt idx="401">
                        <c:v>2.7170000000000001</c:v>
                      </c:pt>
                      <c:pt idx="402">
                        <c:v>2.7884000000000002</c:v>
                      </c:pt>
                      <c:pt idx="403">
                        <c:v>2.7915000000000001</c:v>
                      </c:pt>
                      <c:pt idx="404">
                        <c:v>2.7837000000000001</c:v>
                      </c:pt>
                      <c:pt idx="405">
                        <c:v>2.8083999999999998</c:v>
                      </c:pt>
                      <c:pt idx="406">
                        <c:v>2.8224999999999998</c:v>
                      </c:pt>
                      <c:pt idx="407">
                        <c:v>2.8934000000000002</c:v>
                      </c:pt>
                      <c:pt idx="408">
                        <c:v>2.9176000000000002</c:v>
                      </c:pt>
                      <c:pt idx="409">
                        <c:v>2.9460000000000002</c:v>
                      </c:pt>
                      <c:pt idx="410">
                        <c:v>2.9904999999999999</c:v>
                      </c:pt>
                      <c:pt idx="411">
                        <c:v>2.9843000000000002</c:v>
                      </c:pt>
                      <c:pt idx="412">
                        <c:v>3.0895000000000001</c:v>
                      </c:pt>
                      <c:pt idx="413">
                        <c:v>3.1230000000000002</c:v>
                      </c:pt>
                      <c:pt idx="414">
                        <c:v>3.0733000000000001</c:v>
                      </c:pt>
                      <c:pt idx="415">
                        <c:v>3.1698</c:v>
                      </c:pt>
                      <c:pt idx="416">
                        <c:v>3.1355</c:v>
                      </c:pt>
                      <c:pt idx="417">
                        <c:v>3.1989999999999998</c:v>
                      </c:pt>
                      <c:pt idx="418">
                        <c:v>3.1684000000000001</c:v>
                      </c:pt>
                      <c:pt idx="419">
                        <c:v>3.1953999999999998</c:v>
                      </c:pt>
                      <c:pt idx="420">
                        <c:v>3.1705000000000001</c:v>
                      </c:pt>
                      <c:pt idx="421">
                        <c:v>3.1177999999999999</c:v>
                      </c:pt>
                      <c:pt idx="422">
                        <c:v>3.0954999999999999</c:v>
                      </c:pt>
                      <c:pt idx="423">
                        <c:v>3.0865</c:v>
                      </c:pt>
                      <c:pt idx="424">
                        <c:v>3.0131000000000001</c:v>
                      </c:pt>
                      <c:pt idx="425">
                        <c:v>3.0366</c:v>
                      </c:pt>
                      <c:pt idx="426">
                        <c:v>2.9098000000000002</c:v>
                      </c:pt>
                      <c:pt idx="427">
                        <c:v>2.9668999999999999</c:v>
                      </c:pt>
                      <c:pt idx="428">
                        <c:v>2.8559000000000001</c:v>
                      </c:pt>
                      <c:pt idx="429">
                        <c:v>2.8603000000000001</c:v>
                      </c:pt>
                      <c:pt idx="430">
                        <c:v>2.7717000000000001</c:v>
                      </c:pt>
                      <c:pt idx="431">
                        <c:v>2.7564000000000002</c:v>
                      </c:pt>
                      <c:pt idx="432">
                        <c:v>2.6985999999999999</c:v>
                      </c:pt>
                      <c:pt idx="433">
                        <c:v>2.7444000000000002</c:v>
                      </c:pt>
                      <c:pt idx="434">
                        <c:v>2.6524999999999999</c:v>
                      </c:pt>
                      <c:pt idx="435">
                        <c:v>2.7174</c:v>
                      </c:pt>
                      <c:pt idx="436">
                        <c:v>2.6522999999999999</c:v>
                      </c:pt>
                      <c:pt idx="437">
                        <c:v>2.6938</c:v>
                      </c:pt>
                      <c:pt idx="438">
                        <c:v>2.6293000000000002</c:v>
                      </c:pt>
                      <c:pt idx="439">
                        <c:v>2.6556000000000002</c:v>
                      </c:pt>
                      <c:pt idx="440">
                        <c:v>2.5926999999999998</c:v>
                      </c:pt>
                      <c:pt idx="441">
                        <c:v>2.6124999999999998</c:v>
                      </c:pt>
                      <c:pt idx="442">
                        <c:v>2.5665</c:v>
                      </c:pt>
                      <c:pt idx="443">
                        <c:v>2.6604000000000001</c:v>
                      </c:pt>
                      <c:pt idx="444">
                        <c:v>2.6015000000000001</c:v>
                      </c:pt>
                      <c:pt idx="445">
                        <c:v>2.6027999999999998</c:v>
                      </c:pt>
                      <c:pt idx="446">
                        <c:v>2.6141999999999999</c:v>
                      </c:pt>
                      <c:pt idx="447">
                        <c:v>2.5868000000000002</c:v>
                      </c:pt>
                      <c:pt idx="448">
                        <c:v>2.5878000000000001</c:v>
                      </c:pt>
                      <c:pt idx="449">
                        <c:v>2.5846</c:v>
                      </c:pt>
                      <c:pt idx="450">
                        <c:v>2.5432000000000001</c:v>
                      </c:pt>
                      <c:pt idx="451">
                        <c:v>2.5760000000000001</c:v>
                      </c:pt>
                      <c:pt idx="452">
                        <c:v>2.6051000000000002</c:v>
                      </c:pt>
                      <c:pt idx="453">
                        <c:v>2.5840000000000001</c:v>
                      </c:pt>
                      <c:pt idx="454">
                        <c:v>2.6349999999999998</c:v>
                      </c:pt>
                      <c:pt idx="455">
                        <c:v>2.6377999999999999</c:v>
                      </c:pt>
                      <c:pt idx="456">
                        <c:v>2.6545999999999998</c:v>
                      </c:pt>
                      <c:pt idx="457">
                        <c:v>2.6392000000000002</c:v>
                      </c:pt>
                      <c:pt idx="458">
                        <c:v>2.6897000000000002</c:v>
                      </c:pt>
                      <c:pt idx="459">
                        <c:v>2.6682000000000001</c:v>
                      </c:pt>
                      <c:pt idx="460">
                        <c:v>2.7435999999999998</c:v>
                      </c:pt>
                      <c:pt idx="461">
                        <c:v>2.7134</c:v>
                      </c:pt>
                      <c:pt idx="462">
                        <c:v>2.87</c:v>
                      </c:pt>
                      <c:pt idx="463">
                        <c:v>2.8403999999999998</c:v>
                      </c:pt>
                      <c:pt idx="464">
                        <c:v>2.9155000000000002</c:v>
                      </c:pt>
                      <c:pt idx="465">
                        <c:v>2.8835999999999999</c:v>
                      </c:pt>
                      <c:pt idx="466">
                        <c:v>2.9443000000000001</c:v>
                      </c:pt>
                      <c:pt idx="467">
                        <c:v>2.9218000000000002</c:v>
                      </c:pt>
                      <c:pt idx="468">
                        <c:v>2.9969999999999999</c:v>
                      </c:pt>
                      <c:pt idx="469">
                        <c:v>2.9055</c:v>
                      </c:pt>
                      <c:pt idx="470">
                        <c:v>3.0514000000000001</c:v>
                      </c:pt>
                      <c:pt idx="471">
                        <c:v>2.9346999999999999</c:v>
                      </c:pt>
                      <c:pt idx="472">
                        <c:v>2.9916</c:v>
                      </c:pt>
                      <c:pt idx="473">
                        <c:v>2.9117999999999999</c:v>
                      </c:pt>
                      <c:pt idx="474">
                        <c:v>2.9217</c:v>
                      </c:pt>
                      <c:pt idx="475">
                        <c:v>2.8872</c:v>
                      </c:pt>
                      <c:pt idx="476">
                        <c:v>2.8513000000000002</c:v>
                      </c:pt>
                      <c:pt idx="477">
                        <c:v>2.8166000000000002</c:v>
                      </c:pt>
                      <c:pt idx="478">
                        <c:v>2.843</c:v>
                      </c:pt>
                      <c:pt idx="479">
                        <c:v>2.7252000000000001</c:v>
                      </c:pt>
                      <c:pt idx="480">
                        <c:v>2.8317000000000001</c:v>
                      </c:pt>
                      <c:pt idx="481">
                        <c:v>2.6419000000000001</c:v>
                      </c:pt>
                      <c:pt idx="482">
                        <c:v>2.7000999999999999</c:v>
                      </c:pt>
                      <c:pt idx="483">
                        <c:v>2.6004999999999998</c:v>
                      </c:pt>
                      <c:pt idx="484">
                        <c:v>2.5981000000000001</c:v>
                      </c:pt>
                      <c:pt idx="485">
                        <c:v>2.5657999999999999</c:v>
                      </c:pt>
                      <c:pt idx="486">
                        <c:v>2.5785</c:v>
                      </c:pt>
                      <c:pt idx="487">
                        <c:v>2.5442999999999998</c:v>
                      </c:pt>
                      <c:pt idx="488">
                        <c:v>2.5752000000000002</c:v>
                      </c:pt>
                      <c:pt idx="489">
                        <c:v>2.5036</c:v>
                      </c:pt>
                      <c:pt idx="490">
                        <c:v>2.5417000000000001</c:v>
                      </c:pt>
                      <c:pt idx="491">
                        <c:v>2.4628999999999999</c:v>
                      </c:pt>
                      <c:pt idx="492">
                        <c:v>2.4706000000000001</c:v>
                      </c:pt>
                      <c:pt idx="493">
                        <c:v>2.4567000000000001</c:v>
                      </c:pt>
                      <c:pt idx="494">
                        <c:v>2.4998</c:v>
                      </c:pt>
                      <c:pt idx="495">
                        <c:v>2.4801000000000002</c:v>
                      </c:pt>
                      <c:pt idx="496">
                        <c:v>2.4748999999999999</c:v>
                      </c:pt>
                      <c:pt idx="497">
                        <c:v>2.4350000000000001</c:v>
                      </c:pt>
                      <c:pt idx="498">
                        <c:v>2.5251999999999999</c:v>
                      </c:pt>
                      <c:pt idx="499">
                        <c:v>2.4407999999999999</c:v>
                      </c:pt>
                      <c:pt idx="500">
                        <c:v>2.4590999999999998</c:v>
                      </c:pt>
                      <c:pt idx="501">
                        <c:v>2.4335</c:v>
                      </c:pt>
                      <c:pt idx="502">
                        <c:v>2.4386000000000001</c:v>
                      </c:pt>
                      <c:pt idx="503">
                        <c:v>2.4702999999999999</c:v>
                      </c:pt>
                      <c:pt idx="504">
                        <c:v>2.448</c:v>
                      </c:pt>
                      <c:pt idx="505">
                        <c:v>2.4702999999999999</c:v>
                      </c:pt>
                      <c:pt idx="506">
                        <c:v>2.4554</c:v>
                      </c:pt>
                      <c:pt idx="507">
                        <c:v>2.5156000000000001</c:v>
                      </c:pt>
                      <c:pt idx="508">
                        <c:v>2.4748000000000001</c:v>
                      </c:pt>
                      <c:pt idx="509">
                        <c:v>2.5346000000000002</c:v>
                      </c:pt>
                      <c:pt idx="510">
                        <c:v>2.5301999999999998</c:v>
                      </c:pt>
                      <c:pt idx="511">
                        <c:v>2.5619000000000001</c:v>
                      </c:pt>
                      <c:pt idx="512">
                        <c:v>2.5550999999999999</c:v>
                      </c:pt>
                      <c:pt idx="513">
                        <c:v>2.6941000000000002</c:v>
                      </c:pt>
                      <c:pt idx="514">
                        <c:v>2.6835</c:v>
                      </c:pt>
                      <c:pt idx="515">
                        <c:v>2.7942999999999998</c:v>
                      </c:pt>
                      <c:pt idx="516">
                        <c:v>2.7328999999999999</c:v>
                      </c:pt>
                      <c:pt idx="517">
                        <c:v>2.8201000000000001</c:v>
                      </c:pt>
                      <c:pt idx="518">
                        <c:v>2.8006000000000002</c:v>
                      </c:pt>
                      <c:pt idx="519">
                        <c:v>2.8833000000000002</c:v>
                      </c:pt>
                      <c:pt idx="520">
                        <c:v>2.8452999999999999</c:v>
                      </c:pt>
                      <c:pt idx="521">
                        <c:v>2.9272999999999998</c:v>
                      </c:pt>
                      <c:pt idx="522">
                        <c:v>2.8445999999999998</c:v>
                      </c:pt>
                      <c:pt idx="523">
                        <c:v>2.9144999999999999</c:v>
                      </c:pt>
                      <c:pt idx="524">
                        <c:v>2.8391000000000002</c:v>
                      </c:pt>
                      <c:pt idx="525">
                        <c:v>2.8652000000000002</c:v>
                      </c:pt>
                      <c:pt idx="526">
                        <c:v>2.8182999999999998</c:v>
                      </c:pt>
                      <c:pt idx="527">
                        <c:v>2.7894000000000001</c:v>
                      </c:pt>
                      <c:pt idx="528">
                        <c:v>2.7475000000000001</c:v>
                      </c:pt>
                      <c:pt idx="529">
                        <c:v>2.7747000000000002</c:v>
                      </c:pt>
                      <c:pt idx="530">
                        <c:v>2.6783999999999999</c:v>
                      </c:pt>
                      <c:pt idx="531">
                        <c:v>2.6949000000000001</c:v>
                      </c:pt>
                      <c:pt idx="532">
                        <c:v>2.5825999999999998</c:v>
                      </c:pt>
                      <c:pt idx="533">
                        <c:v>2.6219000000000001</c:v>
                      </c:pt>
                      <c:pt idx="534">
                        <c:v>2.5409000000000002</c:v>
                      </c:pt>
                      <c:pt idx="535">
                        <c:v>2.4855</c:v>
                      </c:pt>
                      <c:pt idx="536">
                        <c:v>2.4255</c:v>
                      </c:pt>
                      <c:pt idx="537">
                        <c:v>2.4613</c:v>
                      </c:pt>
                      <c:pt idx="538">
                        <c:v>2.4097</c:v>
                      </c:pt>
                      <c:pt idx="539">
                        <c:v>2.4567999999999999</c:v>
                      </c:pt>
                      <c:pt idx="540">
                        <c:v>2.44</c:v>
                      </c:pt>
                      <c:pt idx="541">
                        <c:v>2.4165000000000001</c:v>
                      </c:pt>
                      <c:pt idx="542">
                        <c:v>2.4203000000000001</c:v>
                      </c:pt>
                      <c:pt idx="543">
                        <c:v>2.3412000000000002</c:v>
                      </c:pt>
                      <c:pt idx="544">
                        <c:v>2.3996</c:v>
                      </c:pt>
                      <c:pt idx="545">
                        <c:v>2.3570000000000002</c:v>
                      </c:pt>
                      <c:pt idx="546">
                        <c:v>2.3435999999999999</c:v>
                      </c:pt>
                      <c:pt idx="547">
                        <c:v>2.3820000000000001</c:v>
                      </c:pt>
                      <c:pt idx="548">
                        <c:v>2.3401999999999998</c:v>
                      </c:pt>
                      <c:pt idx="549">
                        <c:v>2.4214000000000002</c:v>
                      </c:pt>
                      <c:pt idx="550">
                        <c:v>2.4043000000000001</c:v>
                      </c:pt>
                      <c:pt idx="551">
                        <c:v>2.3351000000000002</c:v>
                      </c:pt>
                      <c:pt idx="552">
                        <c:v>2.3765000000000001</c:v>
                      </c:pt>
                      <c:pt idx="553">
                        <c:v>2.2854000000000001</c:v>
                      </c:pt>
                      <c:pt idx="554">
                        <c:v>2.3479000000000001</c:v>
                      </c:pt>
                      <c:pt idx="555">
                        <c:v>2.3025000000000002</c:v>
                      </c:pt>
                      <c:pt idx="556">
                        <c:v>2.3361999999999998</c:v>
                      </c:pt>
                      <c:pt idx="557">
                        <c:v>2.3275999999999999</c:v>
                      </c:pt>
                      <c:pt idx="558">
                        <c:v>2.3656999999999999</c:v>
                      </c:pt>
                      <c:pt idx="559">
                        <c:v>2.3268</c:v>
                      </c:pt>
                      <c:pt idx="560">
                        <c:v>2.4045000000000001</c:v>
                      </c:pt>
                      <c:pt idx="561">
                        <c:v>2.3557999999999999</c:v>
                      </c:pt>
                      <c:pt idx="562">
                        <c:v>2.4689000000000001</c:v>
                      </c:pt>
                      <c:pt idx="563">
                        <c:v>2.3578000000000001</c:v>
                      </c:pt>
                      <c:pt idx="564">
                        <c:v>2.4788000000000001</c:v>
                      </c:pt>
                      <c:pt idx="565">
                        <c:v>2.4927000000000001</c:v>
                      </c:pt>
                      <c:pt idx="566">
                        <c:v>2.5796999999999999</c:v>
                      </c:pt>
                      <c:pt idx="567">
                        <c:v>2.5476000000000001</c:v>
                      </c:pt>
                      <c:pt idx="568">
                        <c:v>2.6741000000000001</c:v>
                      </c:pt>
                      <c:pt idx="569">
                        <c:v>2.6522000000000001</c:v>
                      </c:pt>
                      <c:pt idx="570">
                        <c:v>2.7244000000000002</c:v>
                      </c:pt>
                      <c:pt idx="571">
                        <c:v>2.6621000000000001</c:v>
                      </c:pt>
                      <c:pt idx="572">
                        <c:v>2.8197999999999999</c:v>
                      </c:pt>
                      <c:pt idx="573">
                        <c:v>2.7505999999999999</c:v>
                      </c:pt>
                      <c:pt idx="574">
                        <c:v>2.8452000000000002</c:v>
                      </c:pt>
                      <c:pt idx="575">
                        <c:v>2.7513000000000001</c:v>
                      </c:pt>
                      <c:pt idx="576">
                        <c:v>2.8142</c:v>
                      </c:pt>
                      <c:pt idx="577">
                        <c:v>2.7362000000000002</c:v>
                      </c:pt>
                      <c:pt idx="578">
                        <c:v>2.7479</c:v>
                      </c:pt>
                      <c:pt idx="579">
                        <c:v>2.6970000000000001</c:v>
                      </c:pt>
                      <c:pt idx="580">
                        <c:v>2.7037</c:v>
                      </c:pt>
                      <c:pt idx="581">
                        <c:v>2.6402000000000001</c:v>
                      </c:pt>
                      <c:pt idx="582">
                        <c:v>2.6396999999999999</c:v>
                      </c:pt>
                      <c:pt idx="583">
                        <c:v>2.5651000000000002</c:v>
                      </c:pt>
                      <c:pt idx="584">
                        <c:v>2.6057999999999999</c:v>
                      </c:pt>
                      <c:pt idx="585">
                        <c:v>2.504</c:v>
                      </c:pt>
                      <c:pt idx="586">
                        <c:v>2.5463</c:v>
                      </c:pt>
                      <c:pt idx="587">
                        <c:v>2.4279000000000002</c:v>
                      </c:pt>
                      <c:pt idx="588">
                        <c:v>2.4081000000000001</c:v>
                      </c:pt>
                      <c:pt idx="589">
                        <c:v>2.3851</c:v>
                      </c:pt>
                      <c:pt idx="590">
                        <c:v>2.3534000000000002</c:v>
                      </c:pt>
                      <c:pt idx="591">
                        <c:v>2.3357999999999999</c:v>
                      </c:pt>
                      <c:pt idx="592">
                        <c:v>2.3420000000000001</c:v>
                      </c:pt>
                      <c:pt idx="593">
                        <c:v>2.3331</c:v>
                      </c:pt>
                      <c:pt idx="594">
                        <c:v>2.3336000000000001</c:v>
                      </c:pt>
                      <c:pt idx="595">
                        <c:v>2.2795999999999998</c:v>
                      </c:pt>
                      <c:pt idx="596">
                        <c:v>2.3184</c:v>
                      </c:pt>
                      <c:pt idx="597">
                        <c:v>2.2599999999999998</c:v>
                      </c:pt>
                      <c:pt idx="598">
                        <c:v>2.2536999999999998</c:v>
                      </c:pt>
                      <c:pt idx="599">
                        <c:v>2.2972000000000001</c:v>
                      </c:pt>
                      <c:pt idx="600">
                        <c:v>2.2654000000000001</c:v>
                      </c:pt>
                      <c:pt idx="601">
                        <c:v>2.2928000000000002</c:v>
                      </c:pt>
                      <c:pt idx="602">
                        <c:v>2.2389000000000001</c:v>
                      </c:pt>
                      <c:pt idx="603">
                        <c:v>2.2789999999999999</c:v>
                      </c:pt>
                      <c:pt idx="604">
                        <c:v>2.2532999999999999</c:v>
                      </c:pt>
                      <c:pt idx="605">
                        <c:v>2.242</c:v>
                      </c:pt>
                      <c:pt idx="606">
                        <c:v>2.2130999999999998</c:v>
                      </c:pt>
                      <c:pt idx="607">
                        <c:v>2.2570999999999999</c:v>
                      </c:pt>
                      <c:pt idx="608">
                        <c:v>2.1842000000000001</c:v>
                      </c:pt>
                      <c:pt idx="609">
                        <c:v>2.2890000000000001</c:v>
                      </c:pt>
                      <c:pt idx="610">
                        <c:v>2.2326999999999999</c:v>
                      </c:pt>
                      <c:pt idx="611">
                        <c:v>2.3395999999999999</c:v>
                      </c:pt>
                      <c:pt idx="612">
                        <c:v>2.2538</c:v>
                      </c:pt>
                      <c:pt idx="613">
                        <c:v>2.3275999999999999</c:v>
                      </c:pt>
                      <c:pt idx="614">
                        <c:v>2.2822</c:v>
                      </c:pt>
                      <c:pt idx="615">
                        <c:v>2.3776999999999999</c:v>
                      </c:pt>
                      <c:pt idx="616">
                        <c:v>2.3609</c:v>
                      </c:pt>
                      <c:pt idx="617">
                        <c:v>2.4722</c:v>
                      </c:pt>
                      <c:pt idx="618">
                        <c:v>2.4087999999999998</c:v>
                      </c:pt>
                      <c:pt idx="619">
                        <c:v>2.5672000000000001</c:v>
                      </c:pt>
                      <c:pt idx="620">
                        <c:v>2.4908000000000001</c:v>
                      </c:pt>
                      <c:pt idx="621">
                        <c:v>2.6011000000000002</c:v>
                      </c:pt>
                      <c:pt idx="622">
                        <c:v>2.5920000000000001</c:v>
                      </c:pt>
                      <c:pt idx="623">
                        <c:v>2.6873999999999998</c:v>
                      </c:pt>
                      <c:pt idx="624">
                        <c:v>2.6463999999999999</c:v>
                      </c:pt>
                      <c:pt idx="625">
                        <c:v>2.7448000000000001</c:v>
                      </c:pt>
                      <c:pt idx="626">
                        <c:v>2.6551</c:v>
                      </c:pt>
                      <c:pt idx="627">
                        <c:v>2.7324999999999999</c:v>
                      </c:pt>
                      <c:pt idx="628">
                        <c:v>2.6989000000000001</c:v>
                      </c:pt>
                      <c:pt idx="629">
                        <c:v>2.7465000000000002</c:v>
                      </c:pt>
                      <c:pt idx="630">
                        <c:v>2.6762000000000001</c:v>
                      </c:pt>
                      <c:pt idx="631">
                        <c:v>2.6549</c:v>
                      </c:pt>
                      <c:pt idx="632">
                        <c:v>2.6514000000000002</c:v>
                      </c:pt>
                      <c:pt idx="633">
                        <c:v>2.5697000000000001</c:v>
                      </c:pt>
                      <c:pt idx="634">
                        <c:v>2.5756000000000001</c:v>
                      </c:pt>
                      <c:pt idx="635">
                        <c:v>2.5886999999999998</c:v>
                      </c:pt>
                      <c:pt idx="636">
                        <c:v>2.5047000000000001</c:v>
                      </c:pt>
                      <c:pt idx="637">
                        <c:v>2.5173999999999999</c:v>
                      </c:pt>
                      <c:pt idx="638">
                        <c:v>2.3921000000000001</c:v>
                      </c:pt>
                      <c:pt idx="639">
                        <c:v>2.4201000000000001</c:v>
                      </c:pt>
                      <c:pt idx="640">
                        <c:v>2.3403</c:v>
                      </c:pt>
                      <c:pt idx="641">
                        <c:v>2.3033000000000001</c:v>
                      </c:pt>
                      <c:pt idx="642">
                        <c:v>2.3123</c:v>
                      </c:pt>
                      <c:pt idx="643">
                        <c:v>2.2829000000000002</c:v>
                      </c:pt>
                      <c:pt idx="644">
                        <c:v>2.3115999999999999</c:v>
                      </c:pt>
                      <c:pt idx="645">
                        <c:v>2.2498</c:v>
                      </c:pt>
                      <c:pt idx="646">
                        <c:v>2.2759</c:v>
                      </c:pt>
                      <c:pt idx="647">
                        <c:v>2.2229999999999999</c:v>
                      </c:pt>
                      <c:pt idx="648">
                        <c:v>2.1850999999999998</c:v>
                      </c:pt>
                      <c:pt idx="649">
                        <c:v>2.1951000000000001</c:v>
                      </c:pt>
                      <c:pt idx="650">
                        <c:v>2.1995</c:v>
                      </c:pt>
                      <c:pt idx="651">
                        <c:v>2.2101999999999999</c:v>
                      </c:pt>
                      <c:pt idx="652">
                        <c:v>2.2475999999999998</c:v>
                      </c:pt>
                      <c:pt idx="653">
                        <c:v>2.1884999999999999</c:v>
                      </c:pt>
                      <c:pt idx="654">
                        <c:v>2.2778</c:v>
                      </c:pt>
                      <c:pt idx="655">
                        <c:v>2.1968000000000001</c:v>
                      </c:pt>
                      <c:pt idx="656">
                        <c:v>2.274</c:v>
                      </c:pt>
                      <c:pt idx="657">
                        <c:v>2.1518000000000002</c:v>
                      </c:pt>
                      <c:pt idx="658">
                        <c:v>2.1802000000000001</c:v>
                      </c:pt>
                      <c:pt idx="659">
                        <c:v>2.157</c:v>
                      </c:pt>
                      <c:pt idx="660">
                        <c:v>2.1766000000000001</c:v>
                      </c:pt>
                      <c:pt idx="661">
                        <c:v>2.1604999999999999</c:v>
                      </c:pt>
                      <c:pt idx="662">
                        <c:v>2.2448999999999999</c:v>
                      </c:pt>
                      <c:pt idx="663">
                        <c:v>2.1985000000000001</c:v>
                      </c:pt>
                      <c:pt idx="664">
                        <c:v>2.2639</c:v>
                      </c:pt>
                      <c:pt idx="665">
                        <c:v>2.1888999999999998</c:v>
                      </c:pt>
                      <c:pt idx="666">
                        <c:v>2.2717000000000001</c:v>
                      </c:pt>
                      <c:pt idx="667">
                        <c:v>2.2227000000000001</c:v>
                      </c:pt>
                      <c:pt idx="668">
                        <c:v>2.3132000000000001</c:v>
                      </c:pt>
                      <c:pt idx="669">
                        <c:v>2.2608000000000001</c:v>
                      </c:pt>
                      <c:pt idx="670">
                        <c:v>2.3854000000000002</c:v>
                      </c:pt>
                      <c:pt idx="671">
                        <c:v>2.3858000000000001</c:v>
                      </c:pt>
                      <c:pt idx="672">
                        <c:v>2.4891999999999999</c:v>
                      </c:pt>
                      <c:pt idx="673">
                        <c:v>2.4653</c:v>
                      </c:pt>
                      <c:pt idx="674">
                        <c:v>2.5972</c:v>
                      </c:pt>
                      <c:pt idx="675">
                        <c:v>2.5215999999999998</c:v>
                      </c:pt>
                      <c:pt idx="676">
                        <c:v>2.6185</c:v>
                      </c:pt>
                      <c:pt idx="677">
                        <c:v>2.6173000000000002</c:v>
                      </c:pt>
                      <c:pt idx="678">
                        <c:v>2.6695000000000002</c:v>
                      </c:pt>
                      <c:pt idx="679">
                        <c:v>2.6600999999999999</c:v>
                      </c:pt>
                      <c:pt idx="680">
                        <c:v>2.6867999999999999</c:v>
                      </c:pt>
                      <c:pt idx="681">
                        <c:v>2.6362999999999999</c:v>
                      </c:pt>
                      <c:pt idx="682">
                        <c:v>2.6692</c:v>
                      </c:pt>
                      <c:pt idx="683">
                        <c:v>2.6345000000000001</c:v>
                      </c:pt>
                      <c:pt idx="684">
                        <c:v>2.5594999999999999</c:v>
                      </c:pt>
                      <c:pt idx="685">
                        <c:v>2.5135000000000001</c:v>
                      </c:pt>
                      <c:pt idx="686">
                        <c:v>2.5249999999999999</c:v>
                      </c:pt>
                      <c:pt idx="687">
                        <c:v>2.4750000000000001</c:v>
                      </c:pt>
                      <c:pt idx="688">
                        <c:v>2.4308000000000001</c:v>
                      </c:pt>
                      <c:pt idx="689">
                        <c:v>2.4144999999999999</c:v>
                      </c:pt>
                      <c:pt idx="690">
                        <c:v>2.3689</c:v>
                      </c:pt>
                      <c:pt idx="691">
                        <c:v>2.3266</c:v>
                      </c:pt>
                      <c:pt idx="692">
                        <c:v>2.3155000000000001</c:v>
                      </c:pt>
                      <c:pt idx="693">
                        <c:v>2.2303999999999999</c:v>
                      </c:pt>
                      <c:pt idx="694">
                        <c:v>2.2793999999999999</c:v>
                      </c:pt>
                      <c:pt idx="695">
                        <c:v>2.2481</c:v>
                      </c:pt>
                      <c:pt idx="696">
                        <c:v>2.1934</c:v>
                      </c:pt>
                      <c:pt idx="697">
                        <c:v>2.258</c:v>
                      </c:pt>
                      <c:pt idx="698">
                        <c:v>2.1766999999999999</c:v>
                      </c:pt>
                      <c:pt idx="699">
                        <c:v>2.2145000000000001</c:v>
                      </c:pt>
                      <c:pt idx="700">
                        <c:v>2.1469</c:v>
                      </c:pt>
                      <c:pt idx="701">
                        <c:v>2.1469999999999998</c:v>
                      </c:pt>
                      <c:pt idx="702">
                        <c:v>2.13</c:v>
                      </c:pt>
                      <c:pt idx="703">
                        <c:v>2.1976</c:v>
                      </c:pt>
                      <c:pt idx="704">
                        <c:v>2.1278999999999999</c:v>
                      </c:pt>
                      <c:pt idx="705">
                        <c:v>2.2090000000000001</c:v>
                      </c:pt>
                      <c:pt idx="706">
                        <c:v>2.1183000000000001</c:v>
                      </c:pt>
                      <c:pt idx="707">
                        <c:v>2.2281</c:v>
                      </c:pt>
                      <c:pt idx="708">
                        <c:v>2.0758999999999999</c:v>
                      </c:pt>
                      <c:pt idx="709">
                        <c:v>2.1903000000000001</c:v>
                      </c:pt>
                      <c:pt idx="710">
                        <c:v>2.0653999999999999</c:v>
                      </c:pt>
                      <c:pt idx="711">
                        <c:v>2.1391</c:v>
                      </c:pt>
                      <c:pt idx="712">
                        <c:v>2.0777000000000001</c:v>
                      </c:pt>
                      <c:pt idx="713">
                        <c:v>2.1164999999999998</c:v>
                      </c:pt>
                      <c:pt idx="714">
                        <c:v>2.1107</c:v>
                      </c:pt>
                      <c:pt idx="715">
                        <c:v>2.1484000000000001</c:v>
                      </c:pt>
                      <c:pt idx="716">
                        <c:v>2.1206</c:v>
                      </c:pt>
                      <c:pt idx="717">
                        <c:v>2.2033</c:v>
                      </c:pt>
                      <c:pt idx="718">
                        <c:v>2.1156000000000001</c:v>
                      </c:pt>
                      <c:pt idx="719">
                        <c:v>2.2017000000000002</c:v>
                      </c:pt>
                      <c:pt idx="720">
                        <c:v>2.1400999999999999</c:v>
                      </c:pt>
                      <c:pt idx="721">
                        <c:v>2.2869000000000002</c:v>
                      </c:pt>
                      <c:pt idx="722">
                        <c:v>2.2412000000000001</c:v>
                      </c:pt>
                      <c:pt idx="723">
                        <c:v>2.3332000000000002</c:v>
                      </c:pt>
                      <c:pt idx="724">
                        <c:v>2.3277000000000001</c:v>
                      </c:pt>
                      <c:pt idx="725">
                        <c:v>2.4339</c:v>
                      </c:pt>
                      <c:pt idx="726">
                        <c:v>2.4575</c:v>
                      </c:pt>
                      <c:pt idx="727">
                        <c:v>2.5173999999999999</c:v>
                      </c:pt>
                      <c:pt idx="728">
                        <c:v>2.5011999999999999</c:v>
                      </c:pt>
                      <c:pt idx="729">
                        <c:v>2.6057999999999999</c:v>
                      </c:pt>
                      <c:pt idx="730">
                        <c:v>2.5537999999999998</c:v>
                      </c:pt>
                      <c:pt idx="731">
                        <c:v>2.6177999999999999</c:v>
                      </c:pt>
                      <c:pt idx="732">
                        <c:v>2.5848</c:v>
                      </c:pt>
                      <c:pt idx="733">
                        <c:v>2.6065</c:v>
                      </c:pt>
                      <c:pt idx="734">
                        <c:v>2.5634000000000001</c:v>
                      </c:pt>
                      <c:pt idx="735">
                        <c:v>2.5333000000000001</c:v>
                      </c:pt>
                      <c:pt idx="736">
                        <c:v>2.5318000000000001</c:v>
                      </c:pt>
                      <c:pt idx="737">
                        <c:v>2.5183</c:v>
                      </c:pt>
                      <c:pt idx="738">
                        <c:v>2.4502999999999999</c:v>
                      </c:pt>
                      <c:pt idx="739">
                        <c:v>2.444</c:v>
                      </c:pt>
                      <c:pt idx="740">
                        <c:v>2.4198</c:v>
                      </c:pt>
                      <c:pt idx="741">
                        <c:v>2.3881999999999999</c:v>
                      </c:pt>
                      <c:pt idx="742">
                        <c:v>2.339</c:v>
                      </c:pt>
                      <c:pt idx="743">
                        <c:v>2.2690999999999999</c:v>
                      </c:pt>
                      <c:pt idx="744">
                        <c:v>2.286</c:v>
                      </c:pt>
                      <c:pt idx="745">
                        <c:v>2.2469000000000001</c:v>
                      </c:pt>
                      <c:pt idx="746">
                        <c:v>2.2694999999999999</c:v>
                      </c:pt>
                      <c:pt idx="747">
                        <c:v>2.1600999999999999</c:v>
                      </c:pt>
                      <c:pt idx="748">
                        <c:v>2.2465999999999999</c:v>
                      </c:pt>
                      <c:pt idx="749">
                        <c:v>2.161</c:v>
                      </c:pt>
                      <c:pt idx="750">
                        <c:v>2.2069000000000001</c:v>
                      </c:pt>
                      <c:pt idx="751">
                        <c:v>2.1720000000000002</c:v>
                      </c:pt>
                      <c:pt idx="752">
                        <c:v>2.1617999999999999</c:v>
                      </c:pt>
                      <c:pt idx="753">
                        <c:v>2.1448</c:v>
                      </c:pt>
                      <c:pt idx="754">
                        <c:v>2.1288</c:v>
                      </c:pt>
                      <c:pt idx="755">
                        <c:v>2.0748000000000002</c:v>
                      </c:pt>
                      <c:pt idx="756">
                        <c:v>2.1503999999999999</c:v>
                      </c:pt>
                      <c:pt idx="757">
                        <c:v>2.0916000000000001</c:v>
                      </c:pt>
                      <c:pt idx="758">
                        <c:v>2.1917</c:v>
                      </c:pt>
                      <c:pt idx="759">
                        <c:v>2.0573000000000001</c:v>
                      </c:pt>
                      <c:pt idx="760">
                        <c:v>2.1440000000000001</c:v>
                      </c:pt>
                      <c:pt idx="761">
                        <c:v>2.0531000000000001</c:v>
                      </c:pt>
                      <c:pt idx="762">
                        <c:v>2.0838000000000001</c:v>
                      </c:pt>
                      <c:pt idx="763">
                        <c:v>2.0076000000000001</c:v>
                      </c:pt>
                      <c:pt idx="764">
                        <c:v>2.0728</c:v>
                      </c:pt>
                      <c:pt idx="765">
                        <c:v>2.0430999999999999</c:v>
                      </c:pt>
                      <c:pt idx="766">
                        <c:v>2.0998000000000001</c:v>
                      </c:pt>
                      <c:pt idx="767">
                        <c:v>2.0116000000000001</c:v>
                      </c:pt>
                      <c:pt idx="768">
                        <c:v>2.1429</c:v>
                      </c:pt>
                      <c:pt idx="769">
                        <c:v>2.0714999999999999</c:v>
                      </c:pt>
                      <c:pt idx="770">
                        <c:v>2.1627999999999998</c:v>
                      </c:pt>
                      <c:pt idx="771">
                        <c:v>2.0952000000000002</c:v>
                      </c:pt>
                      <c:pt idx="772">
                        <c:v>2.1467999999999998</c:v>
                      </c:pt>
                      <c:pt idx="773">
                        <c:v>2.1785000000000001</c:v>
                      </c:pt>
                      <c:pt idx="774">
                        <c:v>2.2113999999999998</c:v>
                      </c:pt>
                      <c:pt idx="775">
                        <c:v>2.2822</c:v>
                      </c:pt>
                      <c:pt idx="776">
                        <c:v>2.3346</c:v>
                      </c:pt>
                      <c:pt idx="777">
                        <c:v>2.3281000000000001</c:v>
                      </c:pt>
                      <c:pt idx="778">
                        <c:v>2.3978000000000002</c:v>
                      </c:pt>
                      <c:pt idx="779">
                        <c:v>2.4041999999999999</c:v>
                      </c:pt>
                      <c:pt idx="780">
                        <c:v>2.5043000000000002</c:v>
                      </c:pt>
                      <c:pt idx="781">
                        <c:v>2.4599000000000002</c:v>
                      </c:pt>
                      <c:pt idx="782">
                        <c:v>2.5722999999999998</c:v>
                      </c:pt>
                      <c:pt idx="783">
                        <c:v>2.5350000000000001</c:v>
                      </c:pt>
                      <c:pt idx="784">
                        <c:v>2.6061000000000001</c:v>
                      </c:pt>
                      <c:pt idx="785">
                        <c:v>2.6400999999999999</c:v>
                      </c:pt>
                      <c:pt idx="786">
                        <c:v>2.5556000000000001</c:v>
                      </c:pt>
                      <c:pt idx="787">
                        <c:v>2.5895000000000001</c:v>
                      </c:pt>
                      <c:pt idx="788">
                        <c:v>2.4596</c:v>
                      </c:pt>
                      <c:pt idx="789">
                        <c:v>2.5451999999999999</c:v>
                      </c:pt>
                      <c:pt idx="790">
                        <c:v>2.4228999999999998</c:v>
                      </c:pt>
                      <c:pt idx="791">
                        <c:v>2.4335</c:v>
                      </c:pt>
                      <c:pt idx="792">
                        <c:v>2.4112</c:v>
                      </c:pt>
                      <c:pt idx="793">
                        <c:v>2.3694000000000002</c:v>
                      </c:pt>
                      <c:pt idx="794">
                        <c:v>2.3418999999999999</c:v>
                      </c:pt>
                      <c:pt idx="795">
                        <c:v>2.3687</c:v>
                      </c:pt>
                      <c:pt idx="796">
                        <c:v>2.3062999999999998</c:v>
                      </c:pt>
                      <c:pt idx="797">
                        <c:v>2.2635999999999998</c:v>
                      </c:pt>
                      <c:pt idx="798">
                        <c:v>2.1301000000000001</c:v>
                      </c:pt>
                      <c:pt idx="799">
                        <c:v>2.2330000000000001</c:v>
                      </c:pt>
                      <c:pt idx="800">
                        <c:v>2.1280999999999999</c:v>
                      </c:pt>
                      <c:pt idx="801">
                        <c:v>2.2219000000000002</c:v>
                      </c:pt>
                      <c:pt idx="802">
                        <c:v>2.1595</c:v>
                      </c:pt>
                      <c:pt idx="803">
                        <c:v>2.1968999999999999</c:v>
                      </c:pt>
                      <c:pt idx="804">
                        <c:v>2.1674000000000002</c:v>
                      </c:pt>
                      <c:pt idx="805">
                        <c:v>2.1251000000000002</c:v>
                      </c:pt>
                      <c:pt idx="806">
                        <c:v>2.0554000000000001</c:v>
                      </c:pt>
                      <c:pt idx="807">
                        <c:v>2.1103000000000001</c:v>
                      </c:pt>
                      <c:pt idx="808">
                        <c:v>2.0347</c:v>
                      </c:pt>
                      <c:pt idx="809">
                        <c:v>2.1716000000000002</c:v>
                      </c:pt>
                      <c:pt idx="810">
                        <c:v>2.0543</c:v>
                      </c:pt>
                      <c:pt idx="811">
                        <c:v>2.1655000000000002</c:v>
                      </c:pt>
                      <c:pt idx="812">
                        <c:v>2.0958000000000001</c:v>
                      </c:pt>
                      <c:pt idx="813">
                        <c:v>2.1166999999999998</c:v>
                      </c:pt>
                      <c:pt idx="814">
                        <c:v>2.0628000000000002</c:v>
                      </c:pt>
                      <c:pt idx="815">
                        <c:v>2.0659000000000001</c:v>
                      </c:pt>
                      <c:pt idx="816">
                        <c:v>2.0543</c:v>
                      </c:pt>
                      <c:pt idx="817">
                        <c:v>2.0729000000000002</c:v>
                      </c:pt>
                      <c:pt idx="818">
                        <c:v>2.0663</c:v>
                      </c:pt>
                      <c:pt idx="819">
                        <c:v>2.1166</c:v>
                      </c:pt>
                      <c:pt idx="820">
                        <c:v>2.0667</c:v>
                      </c:pt>
                      <c:pt idx="821">
                        <c:v>2.1471</c:v>
                      </c:pt>
                      <c:pt idx="822">
                        <c:v>2.0996000000000001</c:v>
                      </c:pt>
                      <c:pt idx="823">
                        <c:v>2.1575000000000002</c:v>
                      </c:pt>
                      <c:pt idx="824">
                        <c:v>2.1208</c:v>
                      </c:pt>
                      <c:pt idx="825">
                        <c:v>2.1755</c:v>
                      </c:pt>
                      <c:pt idx="826">
                        <c:v>2.1850999999999998</c:v>
                      </c:pt>
                      <c:pt idx="827">
                        <c:v>2.2713999999999999</c:v>
                      </c:pt>
                      <c:pt idx="828">
                        <c:v>2.3342999999999998</c:v>
                      </c:pt>
                      <c:pt idx="829">
                        <c:v>2.3227000000000002</c:v>
                      </c:pt>
                      <c:pt idx="830">
                        <c:v>2.4443000000000001</c:v>
                      </c:pt>
                      <c:pt idx="831">
                        <c:v>2.4403000000000001</c:v>
                      </c:pt>
                      <c:pt idx="832">
                        <c:v>2.5365000000000002</c:v>
                      </c:pt>
                      <c:pt idx="833">
                        <c:v>2.4912000000000001</c:v>
                      </c:pt>
                      <c:pt idx="834">
                        <c:v>2.5790000000000002</c:v>
                      </c:pt>
                      <c:pt idx="835">
                        <c:v>2.6164999999999998</c:v>
                      </c:pt>
                      <c:pt idx="836">
                        <c:v>2.5613999999999999</c:v>
                      </c:pt>
                      <c:pt idx="837">
                        <c:v>2.5798000000000001</c:v>
                      </c:pt>
                      <c:pt idx="838">
                        <c:v>2.5848</c:v>
                      </c:pt>
                      <c:pt idx="839">
                        <c:v>2.5337000000000001</c:v>
                      </c:pt>
                      <c:pt idx="840">
                        <c:v>2.5815000000000001</c:v>
                      </c:pt>
                      <c:pt idx="841">
                        <c:v>2.4630999999999998</c:v>
                      </c:pt>
                      <c:pt idx="842">
                        <c:v>2.4857</c:v>
                      </c:pt>
                      <c:pt idx="843">
                        <c:v>2.3963000000000001</c:v>
                      </c:pt>
                      <c:pt idx="844">
                        <c:v>2.4883999999999999</c:v>
                      </c:pt>
                      <c:pt idx="845">
                        <c:v>2.3645999999999998</c:v>
                      </c:pt>
                      <c:pt idx="846">
                        <c:v>2.3511000000000002</c:v>
                      </c:pt>
                      <c:pt idx="847">
                        <c:v>2.3254000000000001</c:v>
                      </c:pt>
                      <c:pt idx="848">
                        <c:v>2.2496</c:v>
                      </c:pt>
                      <c:pt idx="849">
                        <c:v>2.2147999999999999</c:v>
                      </c:pt>
                      <c:pt idx="850">
                        <c:v>2.2416999999999998</c:v>
                      </c:pt>
                      <c:pt idx="851">
                        <c:v>2.1057000000000001</c:v>
                      </c:pt>
                      <c:pt idx="852">
                        <c:v>2.2161</c:v>
                      </c:pt>
                      <c:pt idx="853">
                        <c:v>2.1341999999999999</c:v>
                      </c:pt>
                      <c:pt idx="854">
                        <c:v>2.1634000000000002</c:v>
                      </c:pt>
                      <c:pt idx="855">
                        <c:v>2.1038999999999999</c:v>
                      </c:pt>
                      <c:pt idx="856">
                        <c:v>2.1688000000000001</c:v>
                      </c:pt>
                      <c:pt idx="857">
                        <c:v>2.0386000000000002</c:v>
                      </c:pt>
                      <c:pt idx="858">
                        <c:v>2.1263999999999998</c:v>
                      </c:pt>
                      <c:pt idx="859">
                        <c:v>2.0446</c:v>
                      </c:pt>
                      <c:pt idx="860">
                        <c:v>2.0787</c:v>
                      </c:pt>
                      <c:pt idx="861">
                        <c:v>2.0478000000000001</c:v>
                      </c:pt>
                      <c:pt idx="862">
                        <c:v>2.1021000000000001</c:v>
                      </c:pt>
                      <c:pt idx="863">
                        <c:v>2.0125999999999999</c:v>
                      </c:pt>
                      <c:pt idx="864">
                        <c:v>2.1225000000000001</c:v>
                      </c:pt>
                      <c:pt idx="865">
                        <c:v>2.0282</c:v>
                      </c:pt>
                      <c:pt idx="866">
                        <c:v>2.0893000000000002</c:v>
                      </c:pt>
                      <c:pt idx="867">
                        <c:v>1.9636</c:v>
                      </c:pt>
                      <c:pt idx="868">
                        <c:v>2.0565000000000002</c:v>
                      </c:pt>
                      <c:pt idx="869">
                        <c:v>1.9883999999999999</c:v>
                      </c:pt>
                      <c:pt idx="870">
                        <c:v>2.0518000000000001</c:v>
                      </c:pt>
                      <c:pt idx="871">
                        <c:v>2.0577000000000001</c:v>
                      </c:pt>
                      <c:pt idx="872">
                        <c:v>2.0314000000000001</c:v>
                      </c:pt>
                      <c:pt idx="873">
                        <c:v>2.0446</c:v>
                      </c:pt>
                      <c:pt idx="874">
                        <c:v>2.0436000000000001</c:v>
                      </c:pt>
                      <c:pt idx="875">
                        <c:v>2.1093000000000002</c:v>
                      </c:pt>
                      <c:pt idx="876">
                        <c:v>2.0747</c:v>
                      </c:pt>
                      <c:pt idx="877">
                        <c:v>2.1480000000000001</c:v>
                      </c:pt>
                      <c:pt idx="878">
                        <c:v>2.1707000000000001</c:v>
                      </c:pt>
                      <c:pt idx="879">
                        <c:v>2.222</c:v>
                      </c:pt>
                      <c:pt idx="880">
                        <c:v>2.2448999999999999</c:v>
                      </c:pt>
                      <c:pt idx="881">
                        <c:v>2.2715999999999998</c:v>
                      </c:pt>
                      <c:pt idx="882">
                        <c:v>2.3544999999999998</c:v>
                      </c:pt>
                      <c:pt idx="883">
                        <c:v>2.3542000000000001</c:v>
                      </c:pt>
                      <c:pt idx="884">
                        <c:v>2.3368000000000002</c:v>
                      </c:pt>
                      <c:pt idx="885">
                        <c:v>2.4784000000000002</c:v>
                      </c:pt>
                      <c:pt idx="886">
                        <c:v>2.4841000000000002</c:v>
                      </c:pt>
                      <c:pt idx="887">
                        <c:v>2.5518999999999998</c:v>
                      </c:pt>
                      <c:pt idx="888">
                        <c:v>2.4801000000000002</c:v>
                      </c:pt>
                      <c:pt idx="889">
                        <c:v>2.5912000000000002</c:v>
                      </c:pt>
                      <c:pt idx="890">
                        <c:v>2.4956999999999998</c:v>
                      </c:pt>
                      <c:pt idx="891">
                        <c:v>2.6019000000000001</c:v>
                      </c:pt>
                      <c:pt idx="892">
                        <c:v>2.4618000000000002</c:v>
                      </c:pt>
                      <c:pt idx="893">
                        <c:v>2.5185</c:v>
                      </c:pt>
                      <c:pt idx="894">
                        <c:v>2.4765000000000001</c:v>
                      </c:pt>
                      <c:pt idx="895">
                        <c:v>2.4664999999999999</c:v>
                      </c:pt>
                      <c:pt idx="896">
                        <c:v>2.4148000000000001</c:v>
                      </c:pt>
                      <c:pt idx="897">
                        <c:v>2.4315000000000002</c:v>
                      </c:pt>
                      <c:pt idx="898">
                        <c:v>2.3773</c:v>
                      </c:pt>
                      <c:pt idx="899">
                        <c:v>2.4</c:v>
                      </c:pt>
                      <c:pt idx="900">
                        <c:v>2.3283999999999998</c:v>
                      </c:pt>
                      <c:pt idx="901">
                        <c:v>2.3142</c:v>
                      </c:pt>
                      <c:pt idx="902">
                        <c:v>2.2309999999999999</c:v>
                      </c:pt>
                      <c:pt idx="903">
                        <c:v>2.2707999999999999</c:v>
                      </c:pt>
                      <c:pt idx="904">
                        <c:v>2.1511999999999998</c:v>
                      </c:pt>
                      <c:pt idx="905">
                        <c:v>2.2504</c:v>
                      </c:pt>
                      <c:pt idx="906">
                        <c:v>2.161</c:v>
                      </c:pt>
                      <c:pt idx="907">
                        <c:v>2.2025000000000001</c:v>
                      </c:pt>
                      <c:pt idx="908">
                        <c:v>2.14</c:v>
                      </c:pt>
                      <c:pt idx="909">
                        <c:v>2.1444000000000001</c:v>
                      </c:pt>
                      <c:pt idx="910">
                        <c:v>2.1141000000000001</c:v>
                      </c:pt>
                      <c:pt idx="911">
                        <c:v>2.1049000000000002</c:v>
                      </c:pt>
                      <c:pt idx="912">
                        <c:v>2.0931000000000002</c:v>
                      </c:pt>
                      <c:pt idx="913">
                        <c:v>2.1089000000000002</c:v>
                      </c:pt>
                      <c:pt idx="914">
                        <c:v>2.1454</c:v>
                      </c:pt>
                      <c:pt idx="915">
                        <c:v>2.1537999999999999</c:v>
                      </c:pt>
                      <c:pt idx="916">
                        <c:v>2.1221999999999999</c:v>
                      </c:pt>
                      <c:pt idx="917">
                        <c:v>2.1343000000000001</c:v>
                      </c:pt>
                      <c:pt idx="918">
                        <c:v>2.1164000000000001</c:v>
                      </c:pt>
                      <c:pt idx="919">
                        <c:v>2.0507</c:v>
                      </c:pt>
                      <c:pt idx="920">
                        <c:v>2.0552999999999999</c:v>
                      </c:pt>
                      <c:pt idx="921">
                        <c:v>2.0731000000000002</c:v>
                      </c:pt>
                      <c:pt idx="922">
                        <c:v>2.0524</c:v>
                      </c:pt>
                      <c:pt idx="923">
                        <c:v>2.0421999999999998</c:v>
                      </c:pt>
                      <c:pt idx="924">
                        <c:v>2.0952000000000002</c:v>
                      </c:pt>
                      <c:pt idx="925">
                        <c:v>2.0758999999999999</c:v>
                      </c:pt>
                      <c:pt idx="926">
                        <c:v>2.1776</c:v>
                      </c:pt>
                      <c:pt idx="927">
                        <c:v>2.1383000000000001</c:v>
                      </c:pt>
                      <c:pt idx="928">
                        <c:v>2.1555</c:v>
                      </c:pt>
                      <c:pt idx="929">
                        <c:v>2.1623999999999999</c:v>
                      </c:pt>
                      <c:pt idx="930">
                        <c:v>2.1768000000000001</c:v>
                      </c:pt>
                      <c:pt idx="931">
                        <c:v>2.2374999999999998</c:v>
                      </c:pt>
                      <c:pt idx="932">
                        <c:v>2.2804000000000002</c:v>
                      </c:pt>
                      <c:pt idx="933">
                        <c:v>2.2921999999999998</c:v>
                      </c:pt>
                      <c:pt idx="934">
                        <c:v>2.4138000000000002</c:v>
                      </c:pt>
                      <c:pt idx="935">
                        <c:v>2.3904000000000001</c:v>
                      </c:pt>
                      <c:pt idx="936">
                        <c:v>2.5150999999999999</c:v>
                      </c:pt>
                      <c:pt idx="937">
                        <c:v>2.5501999999999998</c:v>
                      </c:pt>
                      <c:pt idx="938">
                        <c:v>2.5583999999999998</c:v>
                      </c:pt>
                      <c:pt idx="939">
                        <c:v>2.5688</c:v>
                      </c:pt>
                      <c:pt idx="940">
                        <c:v>2.6259999999999999</c:v>
                      </c:pt>
                      <c:pt idx="941">
                        <c:v>2.6257999999999999</c:v>
                      </c:pt>
                      <c:pt idx="942">
                        <c:v>2.6212</c:v>
                      </c:pt>
                      <c:pt idx="943">
                        <c:v>2.5619999999999998</c:v>
                      </c:pt>
                      <c:pt idx="944">
                        <c:v>2.5674999999999999</c:v>
                      </c:pt>
                      <c:pt idx="945">
                        <c:v>2.5253000000000001</c:v>
                      </c:pt>
                      <c:pt idx="946">
                        <c:v>2.5375000000000001</c:v>
                      </c:pt>
                      <c:pt idx="947">
                        <c:v>2.4565000000000001</c:v>
                      </c:pt>
                      <c:pt idx="948">
                        <c:v>2.5257999999999998</c:v>
                      </c:pt>
                      <c:pt idx="949">
                        <c:v>2.4211999999999998</c:v>
                      </c:pt>
                      <c:pt idx="950">
                        <c:v>2.4777999999999998</c:v>
                      </c:pt>
                      <c:pt idx="951">
                        <c:v>2.3624000000000001</c:v>
                      </c:pt>
                      <c:pt idx="952">
                        <c:v>2.4051</c:v>
                      </c:pt>
                      <c:pt idx="953">
                        <c:v>2.2921</c:v>
                      </c:pt>
                      <c:pt idx="954">
                        <c:v>2.2949999999999999</c:v>
                      </c:pt>
                      <c:pt idx="955">
                        <c:v>2.2250000000000001</c:v>
                      </c:pt>
                      <c:pt idx="956">
                        <c:v>2.214</c:v>
                      </c:pt>
                      <c:pt idx="957">
                        <c:v>2.2265999999999999</c:v>
                      </c:pt>
                      <c:pt idx="958">
                        <c:v>2.1703000000000001</c:v>
                      </c:pt>
                      <c:pt idx="959">
                        <c:v>2.2448000000000001</c:v>
                      </c:pt>
                      <c:pt idx="960">
                        <c:v>2.1823000000000001</c:v>
                      </c:pt>
                      <c:pt idx="961">
                        <c:v>2.2256999999999998</c:v>
                      </c:pt>
                      <c:pt idx="962">
                        <c:v>2.117</c:v>
                      </c:pt>
                      <c:pt idx="963">
                        <c:v>2.1385999999999998</c:v>
                      </c:pt>
                      <c:pt idx="964">
                        <c:v>2.0716999999999999</c:v>
                      </c:pt>
                      <c:pt idx="965">
                        <c:v>2.1474000000000002</c:v>
                      </c:pt>
                      <c:pt idx="966">
                        <c:v>2.1027999999999998</c:v>
                      </c:pt>
                      <c:pt idx="967">
                        <c:v>2.1543999999999999</c:v>
                      </c:pt>
                      <c:pt idx="968">
                        <c:v>2.1158999999999999</c:v>
                      </c:pt>
                      <c:pt idx="969">
                        <c:v>2.1263999999999998</c:v>
                      </c:pt>
                      <c:pt idx="970">
                        <c:v>2.0996000000000001</c:v>
                      </c:pt>
                      <c:pt idx="971">
                        <c:v>2.0868000000000002</c:v>
                      </c:pt>
                      <c:pt idx="972">
                        <c:v>2.0769000000000002</c:v>
                      </c:pt>
                      <c:pt idx="973">
                        <c:v>2.0720000000000001</c:v>
                      </c:pt>
                      <c:pt idx="974">
                        <c:v>2.0173000000000001</c:v>
                      </c:pt>
                      <c:pt idx="975">
                        <c:v>2.1410999999999998</c:v>
                      </c:pt>
                      <c:pt idx="976">
                        <c:v>2.0078</c:v>
                      </c:pt>
                      <c:pt idx="977">
                        <c:v>2.1615000000000002</c:v>
                      </c:pt>
                      <c:pt idx="978">
                        <c:v>2.0954000000000002</c:v>
                      </c:pt>
                      <c:pt idx="979">
                        <c:v>2.2168000000000001</c:v>
                      </c:pt>
                      <c:pt idx="980">
                        <c:v>2.0790999999999999</c:v>
                      </c:pt>
                      <c:pt idx="981">
                        <c:v>2.2023000000000001</c:v>
                      </c:pt>
                      <c:pt idx="982">
                        <c:v>2.0844</c:v>
                      </c:pt>
                      <c:pt idx="983">
                        <c:v>2.2446999999999999</c:v>
                      </c:pt>
                      <c:pt idx="984">
                        <c:v>2.2164000000000001</c:v>
                      </c:pt>
                      <c:pt idx="985">
                        <c:v>2.339</c:v>
                      </c:pt>
                      <c:pt idx="986">
                        <c:v>2.2816000000000001</c:v>
                      </c:pt>
                      <c:pt idx="987">
                        <c:v>2.4441999999999999</c:v>
                      </c:pt>
                      <c:pt idx="988">
                        <c:v>2.4361999999999999</c:v>
                      </c:pt>
                      <c:pt idx="989">
                        <c:v>2.4842</c:v>
                      </c:pt>
                      <c:pt idx="990">
                        <c:v>2.4941</c:v>
                      </c:pt>
                      <c:pt idx="991">
                        <c:v>2.5316000000000001</c:v>
                      </c:pt>
                      <c:pt idx="992">
                        <c:v>2.5095999999999998</c:v>
                      </c:pt>
                      <c:pt idx="993">
                        <c:v>2.6034000000000002</c:v>
                      </c:pt>
                      <c:pt idx="994">
                        <c:v>2.54</c:v>
                      </c:pt>
                      <c:pt idx="995">
                        <c:v>2.5989</c:v>
                      </c:pt>
                      <c:pt idx="996">
                        <c:v>2.4819</c:v>
                      </c:pt>
                      <c:pt idx="997">
                        <c:v>2.5891999999999999</c:v>
                      </c:pt>
                      <c:pt idx="998">
                        <c:v>2.4579</c:v>
                      </c:pt>
                      <c:pt idx="999">
                        <c:v>2.5453000000000001</c:v>
                      </c:pt>
                      <c:pt idx="1000">
                        <c:v>2.3961999999999999</c:v>
                      </c:pt>
                      <c:pt idx="1001">
                        <c:v>2.5066000000000002</c:v>
                      </c:pt>
                      <c:pt idx="1002">
                        <c:v>2.4116</c:v>
                      </c:pt>
                      <c:pt idx="1003">
                        <c:v>2.4403999999999999</c:v>
                      </c:pt>
                      <c:pt idx="1004">
                        <c:v>2.3855</c:v>
                      </c:pt>
                      <c:pt idx="1005">
                        <c:v>2.3264</c:v>
                      </c:pt>
                      <c:pt idx="1006">
                        <c:v>2.2997999999999998</c:v>
                      </c:pt>
                      <c:pt idx="1007">
                        <c:v>2.2694999999999999</c:v>
                      </c:pt>
                      <c:pt idx="1008">
                        <c:v>2.1907000000000001</c:v>
                      </c:pt>
                      <c:pt idx="1009">
                        <c:v>2.2519</c:v>
                      </c:pt>
                      <c:pt idx="1010">
                        <c:v>2.2362000000000002</c:v>
                      </c:pt>
                      <c:pt idx="1011">
                        <c:v>2.2827000000000002</c:v>
                      </c:pt>
                      <c:pt idx="1012">
                        <c:v>2.1960999999999999</c:v>
                      </c:pt>
                      <c:pt idx="1013">
                        <c:v>2.2187000000000001</c:v>
                      </c:pt>
                      <c:pt idx="1014">
                        <c:v>2.1684000000000001</c:v>
                      </c:pt>
                      <c:pt idx="1015">
                        <c:v>2.1387999999999998</c:v>
                      </c:pt>
                      <c:pt idx="1016">
                        <c:v>2.2149999999999999</c:v>
                      </c:pt>
                      <c:pt idx="1017">
                        <c:v>2.1309</c:v>
                      </c:pt>
                      <c:pt idx="1018">
                        <c:v>2.2286000000000001</c:v>
                      </c:pt>
                      <c:pt idx="1019">
                        <c:v>2.1313</c:v>
                      </c:pt>
                      <c:pt idx="1020">
                        <c:v>2.1959</c:v>
                      </c:pt>
                      <c:pt idx="1021">
                        <c:v>2.0907</c:v>
                      </c:pt>
                      <c:pt idx="1022">
                        <c:v>2.2002999999999999</c:v>
                      </c:pt>
                      <c:pt idx="1023">
                        <c:v>2.1707000000000001</c:v>
                      </c:pt>
                      <c:pt idx="1024">
                        <c:v>2.1597</c:v>
                      </c:pt>
                      <c:pt idx="1025">
                        <c:v>2.0691000000000002</c:v>
                      </c:pt>
                      <c:pt idx="1026">
                        <c:v>2.1189</c:v>
                      </c:pt>
                      <c:pt idx="1027">
                        <c:v>2.1031</c:v>
                      </c:pt>
                      <c:pt idx="1028">
                        <c:v>2.1625000000000001</c:v>
                      </c:pt>
                      <c:pt idx="1029">
                        <c:v>2.1034000000000002</c:v>
                      </c:pt>
                      <c:pt idx="1030">
                        <c:v>2.1753999999999998</c:v>
                      </c:pt>
                      <c:pt idx="1031">
                        <c:v>2.1415999999999999</c:v>
                      </c:pt>
                      <c:pt idx="1032">
                        <c:v>2.2204000000000002</c:v>
                      </c:pt>
                      <c:pt idx="1033">
                        <c:v>2.1272000000000002</c:v>
                      </c:pt>
                      <c:pt idx="1034">
                        <c:v>2.3016999999999999</c:v>
                      </c:pt>
                      <c:pt idx="1035">
                        <c:v>2.202</c:v>
                      </c:pt>
                      <c:pt idx="1036">
                        <c:v>2.3700999999999999</c:v>
                      </c:pt>
                      <c:pt idx="1037">
                        <c:v>2.3140999999999998</c:v>
                      </c:pt>
                      <c:pt idx="1038">
                        <c:v>2.4297</c:v>
                      </c:pt>
                      <c:pt idx="1039">
                        <c:v>2.3972000000000002</c:v>
                      </c:pt>
                      <c:pt idx="1040">
                        <c:v>2.5325000000000002</c:v>
                      </c:pt>
                      <c:pt idx="1041">
                        <c:v>2.4958</c:v>
                      </c:pt>
                      <c:pt idx="1042">
                        <c:v>2.6143000000000001</c:v>
                      </c:pt>
                      <c:pt idx="1043">
                        <c:v>2.5922999999999998</c:v>
                      </c:pt>
                      <c:pt idx="1044">
                        <c:v>2.6913999999999998</c:v>
                      </c:pt>
                      <c:pt idx="1045">
                        <c:v>2.7208000000000001</c:v>
                      </c:pt>
                      <c:pt idx="1046">
                        <c:v>2.6985999999999999</c:v>
                      </c:pt>
                      <c:pt idx="1047">
                        <c:v>2.7139000000000002</c:v>
                      </c:pt>
                      <c:pt idx="1048">
                        <c:v>2.6534</c:v>
                      </c:pt>
                      <c:pt idx="1049">
                        <c:v>2.6815000000000002</c:v>
                      </c:pt>
                      <c:pt idx="1050">
                        <c:v>2.5989</c:v>
                      </c:pt>
                      <c:pt idx="1051">
                        <c:v>2.6778</c:v>
                      </c:pt>
                      <c:pt idx="1052">
                        <c:v>2.5840000000000001</c:v>
                      </c:pt>
                      <c:pt idx="1053">
                        <c:v>2.5661999999999998</c:v>
                      </c:pt>
                      <c:pt idx="1054">
                        <c:v>2.6315</c:v>
                      </c:pt>
                      <c:pt idx="1055">
                        <c:v>2.5209000000000001</c:v>
                      </c:pt>
                      <c:pt idx="1056">
                        <c:v>2.4977999999999998</c:v>
                      </c:pt>
                      <c:pt idx="1057">
                        <c:v>2.4344000000000001</c:v>
                      </c:pt>
                      <c:pt idx="1058">
                        <c:v>2.4304999999999999</c:v>
                      </c:pt>
                      <c:pt idx="1059">
                        <c:v>2.3769</c:v>
                      </c:pt>
                      <c:pt idx="1060">
                        <c:v>2.3368000000000002</c:v>
                      </c:pt>
                      <c:pt idx="1061">
                        <c:v>2.3292999999999999</c:v>
                      </c:pt>
                      <c:pt idx="1062">
                        <c:v>2.3151999999999999</c:v>
                      </c:pt>
                      <c:pt idx="1063">
                        <c:v>2.3353999999999999</c:v>
                      </c:pt>
                      <c:pt idx="1064">
                        <c:v>2.2719</c:v>
                      </c:pt>
                      <c:pt idx="1065">
                        <c:v>2.3862000000000001</c:v>
                      </c:pt>
                      <c:pt idx="1066">
                        <c:v>2.2610000000000001</c:v>
                      </c:pt>
                      <c:pt idx="1067">
                        <c:v>2.3132000000000001</c:v>
                      </c:pt>
                      <c:pt idx="1068">
                        <c:v>2.1869999999999998</c:v>
                      </c:pt>
                      <c:pt idx="1069">
                        <c:v>2.2378999999999998</c:v>
                      </c:pt>
                      <c:pt idx="1070">
                        <c:v>2.1495000000000002</c:v>
                      </c:pt>
                      <c:pt idx="1071">
                        <c:v>2.2519999999999998</c:v>
                      </c:pt>
                      <c:pt idx="1072">
                        <c:v>2.2090000000000001</c:v>
                      </c:pt>
                      <c:pt idx="1073">
                        <c:v>2.2662</c:v>
                      </c:pt>
                      <c:pt idx="1074">
                        <c:v>2.2610000000000001</c:v>
                      </c:pt>
                      <c:pt idx="1075">
                        <c:v>2.2267999999999999</c:v>
                      </c:pt>
                      <c:pt idx="1076">
                        <c:v>2.1939000000000002</c:v>
                      </c:pt>
                      <c:pt idx="1077">
                        <c:v>2.1638000000000002</c:v>
                      </c:pt>
                      <c:pt idx="1078">
                        <c:v>2.2330999999999999</c:v>
                      </c:pt>
                      <c:pt idx="1079">
                        <c:v>2.1955</c:v>
                      </c:pt>
                      <c:pt idx="1080">
                        <c:v>2.1941999999999999</c:v>
                      </c:pt>
                      <c:pt idx="1081">
                        <c:v>2.2496</c:v>
                      </c:pt>
                      <c:pt idx="1082">
                        <c:v>2.1987999999999999</c:v>
                      </c:pt>
                      <c:pt idx="1083">
                        <c:v>2.3161</c:v>
                      </c:pt>
                      <c:pt idx="1084">
                        <c:v>2.1615000000000002</c:v>
                      </c:pt>
                      <c:pt idx="1085">
                        <c:v>2.3656000000000001</c:v>
                      </c:pt>
                      <c:pt idx="1086">
                        <c:v>2.2056</c:v>
                      </c:pt>
                      <c:pt idx="1087">
                        <c:v>2.3460000000000001</c:v>
                      </c:pt>
                      <c:pt idx="1088">
                        <c:v>2.3336000000000001</c:v>
                      </c:pt>
                      <c:pt idx="1089">
                        <c:v>2.4205000000000001</c:v>
                      </c:pt>
                      <c:pt idx="1090">
                        <c:v>2.4348000000000001</c:v>
                      </c:pt>
                      <c:pt idx="1091">
                        <c:v>2.456</c:v>
                      </c:pt>
                      <c:pt idx="1092">
                        <c:v>2.5510999999999999</c:v>
                      </c:pt>
                      <c:pt idx="1093">
                        <c:v>2.5729000000000002</c:v>
                      </c:pt>
                      <c:pt idx="1094">
                        <c:v>2.6271</c:v>
                      </c:pt>
                      <c:pt idx="1095">
                        <c:v>2.7105999999999999</c:v>
                      </c:pt>
                      <c:pt idx="1096">
                        <c:v>2.7035</c:v>
                      </c:pt>
                      <c:pt idx="1097">
                        <c:v>2.7467999999999999</c:v>
                      </c:pt>
                      <c:pt idx="1098">
                        <c:v>2.7303000000000002</c:v>
                      </c:pt>
                      <c:pt idx="1099">
                        <c:v>2.7786</c:v>
                      </c:pt>
                      <c:pt idx="1100">
                        <c:v>2.7267999999999999</c:v>
                      </c:pt>
                      <c:pt idx="1101">
                        <c:v>2.7427999999999999</c:v>
                      </c:pt>
                      <c:pt idx="1102">
                        <c:v>2.6663999999999999</c:v>
                      </c:pt>
                      <c:pt idx="1103">
                        <c:v>2.6282999999999999</c:v>
                      </c:pt>
                      <c:pt idx="1104">
                        <c:v>2.6634000000000002</c:v>
                      </c:pt>
                      <c:pt idx="1105">
                        <c:v>2.5804</c:v>
                      </c:pt>
                      <c:pt idx="1106">
                        <c:v>2.6537000000000002</c:v>
                      </c:pt>
                      <c:pt idx="1107">
                        <c:v>2.5053000000000001</c:v>
                      </c:pt>
                      <c:pt idx="1108">
                        <c:v>2.5558999999999998</c:v>
                      </c:pt>
                      <c:pt idx="1109">
                        <c:v>2.4607999999999999</c:v>
                      </c:pt>
                      <c:pt idx="1110">
                        <c:v>2.4916999999999998</c:v>
                      </c:pt>
                      <c:pt idx="1111">
                        <c:v>2.3311000000000002</c:v>
                      </c:pt>
                      <c:pt idx="1112">
                        <c:v>2.3738000000000001</c:v>
                      </c:pt>
                      <c:pt idx="1113">
                        <c:v>2.3536000000000001</c:v>
                      </c:pt>
                      <c:pt idx="1114">
                        <c:v>2.3127</c:v>
                      </c:pt>
                      <c:pt idx="1115">
                        <c:v>2.3532999999999999</c:v>
                      </c:pt>
                      <c:pt idx="1116">
                        <c:v>2.3237999999999999</c:v>
                      </c:pt>
                      <c:pt idx="1117">
                        <c:v>2.3256000000000001</c:v>
                      </c:pt>
                      <c:pt idx="1118">
                        <c:v>2.3130999999999999</c:v>
                      </c:pt>
                      <c:pt idx="1119">
                        <c:v>2.2435999999999998</c:v>
                      </c:pt>
                      <c:pt idx="1120">
                        <c:v>2.2759</c:v>
                      </c:pt>
                      <c:pt idx="1121">
                        <c:v>2.2078000000000002</c:v>
                      </c:pt>
                      <c:pt idx="1122">
                        <c:v>2.2786</c:v>
                      </c:pt>
                      <c:pt idx="1123">
                        <c:v>2.2004000000000001</c:v>
                      </c:pt>
                      <c:pt idx="1124">
                        <c:v>2.3540000000000001</c:v>
                      </c:pt>
                      <c:pt idx="1125">
                        <c:v>2.1958000000000002</c:v>
                      </c:pt>
                      <c:pt idx="1126">
                        <c:v>2.3706999999999998</c:v>
                      </c:pt>
                      <c:pt idx="1127">
                        <c:v>2.1913999999999998</c:v>
                      </c:pt>
                      <c:pt idx="1128">
                        <c:v>2.3309000000000002</c:v>
                      </c:pt>
                      <c:pt idx="1129">
                        <c:v>2.1633</c:v>
                      </c:pt>
                      <c:pt idx="1130">
                        <c:v>2.3207</c:v>
                      </c:pt>
                      <c:pt idx="1131">
                        <c:v>2.198</c:v>
                      </c:pt>
                      <c:pt idx="1132">
                        <c:v>2.2804000000000002</c:v>
                      </c:pt>
                      <c:pt idx="1133">
                        <c:v>2.2947000000000002</c:v>
                      </c:pt>
                      <c:pt idx="1134">
                        <c:v>2.2915999999999999</c:v>
                      </c:pt>
                      <c:pt idx="1135">
                        <c:v>2.3294000000000001</c:v>
                      </c:pt>
                      <c:pt idx="1136">
                        <c:v>2.3443000000000001</c:v>
                      </c:pt>
                      <c:pt idx="1137">
                        <c:v>2.351</c:v>
                      </c:pt>
                      <c:pt idx="1138">
                        <c:v>2.2898999999999998</c:v>
                      </c:pt>
                      <c:pt idx="1139">
                        <c:v>2.3348</c:v>
                      </c:pt>
                      <c:pt idx="1140">
                        <c:v>2.3999000000000001</c:v>
                      </c:pt>
                      <c:pt idx="1141">
                        <c:v>2.4319000000000002</c:v>
                      </c:pt>
                      <c:pt idx="1142">
                        <c:v>2.5341</c:v>
                      </c:pt>
                      <c:pt idx="1143">
                        <c:v>2.5228000000000002</c:v>
                      </c:pt>
                      <c:pt idx="1144">
                        <c:v>2.6309999999999998</c:v>
                      </c:pt>
                      <c:pt idx="1145">
                        <c:v>2.6332</c:v>
                      </c:pt>
                      <c:pt idx="1146">
                        <c:v>2.7214</c:v>
                      </c:pt>
                      <c:pt idx="1147">
                        <c:v>2.6892999999999998</c:v>
                      </c:pt>
                      <c:pt idx="1148">
                        <c:v>2.8239999999999998</c:v>
                      </c:pt>
                      <c:pt idx="1149">
                        <c:v>2.8008999999999999</c:v>
                      </c:pt>
                      <c:pt idx="1150">
                        <c:v>2.7892000000000001</c:v>
                      </c:pt>
                      <c:pt idx="1151">
                        <c:v>2.8279000000000001</c:v>
                      </c:pt>
                      <c:pt idx="1152">
                        <c:v>2.7921999999999998</c:v>
                      </c:pt>
                      <c:pt idx="1153">
                        <c:v>2.8180000000000001</c:v>
                      </c:pt>
                      <c:pt idx="1154">
                        <c:v>2.6884999999999999</c:v>
                      </c:pt>
                      <c:pt idx="1155">
                        <c:v>2.7827000000000002</c:v>
                      </c:pt>
                      <c:pt idx="1156">
                        <c:v>2.6271</c:v>
                      </c:pt>
                      <c:pt idx="1157">
                        <c:v>2.7256</c:v>
                      </c:pt>
                      <c:pt idx="1158">
                        <c:v>2.6040999999999999</c:v>
                      </c:pt>
                      <c:pt idx="1159">
                        <c:v>2.6507999999999998</c:v>
                      </c:pt>
                      <c:pt idx="1160">
                        <c:v>2.5836000000000001</c:v>
                      </c:pt>
                      <c:pt idx="1161">
                        <c:v>2.5823999999999998</c:v>
                      </c:pt>
                      <c:pt idx="1162">
                        <c:v>2.4992999999999999</c:v>
                      </c:pt>
                      <c:pt idx="1163">
                        <c:v>2.4750999999999999</c:v>
                      </c:pt>
                      <c:pt idx="1164">
                        <c:v>2.4367999999999999</c:v>
                      </c:pt>
                      <c:pt idx="1165">
                        <c:v>2.4394999999999998</c:v>
                      </c:pt>
                      <c:pt idx="1166">
                        <c:v>2.3809999999999998</c:v>
                      </c:pt>
                      <c:pt idx="1167">
                        <c:v>2.3841999999999999</c:v>
                      </c:pt>
                      <c:pt idx="1168">
                        <c:v>2.3826999999999998</c:v>
                      </c:pt>
                      <c:pt idx="1169">
                        <c:v>2.4401999999999999</c:v>
                      </c:pt>
                      <c:pt idx="1170">
                        <c:v>2.3401999999999998</c:v>
                      </c:pt>
                      <c:pt idx="1171">
                        <c:v>2.3529</c:v>
                      </c:pt>
                      <c:pt idx="1172">
                        <c:v>2.2711999999999999</c:v>
                      </c:pt>
                      <c:pt idx="1173">
                        <c:v>2.3546999999999998</c:v>
                      </c:pt>
                      <c:pt idx="1174">
                        <c:v>2.2128999999999999</c:v>
                      </c:pt>
                      <c:pt idx="1175">
                        <c:v>2.3308</c:v>
                      </c:pt>
                      <c:pt idx="1176">
                        <c:v>2.2709000000000001</c:v>
                      </c:pt>
                      <c:pt idx="1177">
                        <c:v>2.4274</c:v>
                      </c:pt>
                      <c:pt idx="1178">
                        <c:v>2.3424</c:v>
                      </c:pt>
                      <c:pt idx="1179">
                        <c:v>2.2848999999999999</c:v>
                      </c:pt>
                      <c:pt idx="1180">
                        <c:v>2.2681</c:v>
                      </c:pt>
                      <c:pt idx="1181">
                        <c:v>2.2303999999999999</c:v>
                      </c:pt>
                      <c:pt idx="1182">
                        <c:v>2.2805</c:v>
                      </c:pt>
                      <c:pt idx="1183">
                        <c:v>2.2355999999999998</c:v>
                      </c:pt>
                      <c:pt idx="1184">
                        <c:v>2.3932000000000002</c:v>
                      </c:pt>
                      <c:pt idx="1185">
                        <c:v>2.2706</c:v>
                      </c:pt>
                      <c:pt idx="1186">
                        <c:v>2.2887</c:v>
                      </c:pt>
                      <c:pt idx="1187">
                        <c:v>2.3094000000000001</c:v>
                      </c:pt>
                      <c:pt idx="1188">
                        <c:v>2.3319000000000001</c:v>
                      </c:pt>
                      <c:pt idx="1189">
                        <c:v>2.34</c:v>
                      </c:pt>
                      <c:pt idx="1190">
                        <c:v>2.3243</c:v>
                      </c:pt>
                      <c:pt idx="1191">
                        <c:v>2.3717000000000001</c:v>
                      </c:pt>
                      <c:pt idx="1192">
                        <c:v>2.3250999999999999</c:v>
                      </c:pt>
                      <c:pt idx="1193">
                        <c:v>2.4016999999999999</c:v>
                      </c:pt>
                      <c:pt idx="1194">
                        <c:v>2.4523999999999999</c:v>
                      </c:pt>
                      <c:pt idx="1195">
                        <c:v>2.5341</c:v>
                      </c:pt>
                      <c:pt idx="1196">
                        <c:v>2.6139999999999999</c:v>
                      </c:pt>
                      <c:pt idx="1197">
                        <c:v>2.5457000000000001</c:v>
                      </c:pt>
                      <c:pt idx="1198">
                        <c:v>2.7128999999999999</c:v>
                      </c:pt>
                      <c:pt idx="1199">
                        <c:v>2.7042000000000002</c:v>
                      </c:pt>
                      <c:pt idx="1200">
                        <c:v>2.7911999999999999</c:v>
                      </c:pt>
                      <c:pt idx="1201">
                        <c:v>2.7448999999999999</c:v>
                      </c:pt>
                      <c:pt idx="1202">
                        <c:v>2.9542999999999999</c:v>
                      </c:pt>
                      <c:pt idx="1203">
                        <c:v>2.7955999999999999</c:v>
                      </c:pt>
                      <c:pt idx="1204">
                        <c:v>2.9018000000000002</c:v>
                      </c:pt>
                      <c:pt idx="1205">
                        <c:v>2.754</c:v>
                      </c:pt>
                      <c:pt idx="1206">
                        <c:v>2.8786</c:v>
                      </c:pt>
                      <c:pt idx="1207">
                        <c:v>2.7410999999999999</c:v>
                      </c:pt>
                      <c:pt idx="1208">
                        <c:v>2.7698</c:v>
                      </c:pt>
                      <c:pt idx="1209">
                        <c:v>2.7019000000000002</c:v>
                      </c:pt>
                      <c:pt idx="1210">
                        <c:v>2.7323</c:v>
                      </c:pt>
                      <c:pt idx="1211">
                        <c:v>2.7059000000000002</c:v>
                      </c:pt>
                      <c:pt idx="1212">
                        <c:v>2.6280000000000001</c:v>
                      </c:pt>
                      <c:pt idx="1213">
                        <c:v>2.6495000000000002</c:v>
                      </c:pt>
                      <c:pt idx="1214">
                        <c:v>2.6027</c:v>
                      </c:pt>
                      <c:pt idx="1215">
                        <c:v>2.5611000000000002</c:v>
                      </c:pt>
                      <c:pt idx="1216">
                        <c:v>2.5268000000000002</c:v>
                      </c:pt>
                      <c:pt idx="1217">
                        <c:v>2.4369000000000001</c:v>
                      </c:pt>
                      <c:pt idx="1218">
                        <c:v>2.5121000000000002</c:v>
                      </c:pt>
                      <c:pt idx="1219">
                        <c:v>2.4443000000000001</c:v>
                      </c:pt>
                      <c:pt idx="1220">
                        <c:v>2.5326</c:v>
                      </c:pt>
                      <c:pt idx="1221">
                        <c:v>2.4298999999999999</c:v>
                      </c:pt>
                      <c:pt idx="1222">
                        <c:v>2.4967000000000001</c:v>
                      </c:pt>
                      <c:pt idx="1223">
                        <c:v>2.3488000000000002</c:v>
                      </c:pt>
                      <c:pt idx="1224">
                        <c:v>2.4331</c:v>
                      </c:pt>
                      <c:pt idx="1225">
                        <c:v>2.4127999999999998</c:v>
                      </c:pt>
                      <c:pt idx="1226">
                        <c:v>2.375</c:v>
                      </c:pt>
                      <c:pt idx="1227">
                        <c:v>2.3456999999999999</c:v>
                      </c:pt>
                      <c:pt idx="1228">
                        <c:v>2.3647999999999998</c:v>
                      </c:pt>
                      <c:pt idx="1229">
                        <c:v>2.3580999999999999</c:v>
                      </c:pt>
                      <c:pt idx="1230">
                        <c:v>2.3660000000000001</c:v>
                      </c:pt>
                      <c:pt idx="1231">
                        <c:v>2.3906999999999998</c:v>
                      </c:pt>
                      <c:pt idx="1232">
                        <c:v>2.3407</c:v>
                      </c:pt>
                      <c:pt idx="1233">
                        <c:v>2.3445</c:v>
                      </c:pt>
                      <c:pt idx="1234">
                        <c:v>2.2749999999999999</c:v>
                      </c:pt>
                      <c:pt idx="1235">
                        <c:v>2.3248000000000002</c:v>
                      </c:pt>
                      <c:pt idx="1236">
                        <c:v>2.2818000000000001</c:v>
                      </c:pt>
                      <c:pt idx="1237">
                        <c:v>2.3778999999999999</c:v>
                      </c:pt>
                      <c:pt idx="1238">
                        <c:v>2.2985000000000002</c:v>
                      </c:pt>
                      <c:pt idx="1239">
                        <c:v>2.3946999999999998</c:v>
                      </c:pt>
                      <c:pt idx="1240">
                        <c:v>2.3765000000000001</c:v>
                      </c:pt>
                      <c:pt idx="1241">
                        <c:v>2.39</c:v>
                      </c:pt>
                      <c:pt idx="1242">
                        <c:v>2.3814000000000002</c:v>
                      </c:pt>
                      <c:pt idx="1243">
                        <c:v>2.4316</c:v>
                      </c:pt>
                      <c:pt idx="1244">
                        <c:v>2.4367999999999999</c:v>
                      </c:pt>
                      <c:pt idx="1245">
                        <c:v>2.5272999999999999</c:v>
                      </c:pt>
                      <c:pt idx="1246">
                        <c:v>2.5350000000000001</c:v>
                      </c:pt>
                      <c:pt idx="1247">
                        <c:v>2.5851999999999999</c:v>
                      </c:pt>
                      <c:pt idx="1248">
                        <c:v>2.6147999999999998</c:v>
                      </c:pt>
                      <c:pt idx="1249">
                        <c:v>2.7063999999999999</c:v>
                      </c:pt>
                      <c:pt idx="1250">
                        <c:v>2.7583000000000002</c:v>
                      </c:pt>
                      <c:pt idx="1251">
                        <c:v>2.8197999999999999</c:v>
                      </c:pt>
                      <c:pt idx="1252">
                        <c:v>2.7357999999999998</c:v>
                      </c:pt>
                      <c:pt idx="1253">
                        <c:v>2.9085999999999999</c:v>
                      </c:pt>
                      <c:pt idx="1254">
                        <c:v>2.7458999999999998</c:v>
                      </c:pt>
                      <c:pt idx="1255">
                        <c:v>2.9300999999999999</c:v>
                      </c:pt>
                      <c:pt idx="1256">
                        <c:v>2.7814000000000001</c:v>
                      </c:pt>
                      <c:pt idx="1257">
                        <c:v>2.8904999999999998</c:v>
                      </c:pt>
                      <c:pt idx="1258">
                        <c:v>2.8212999999999999</c:v>
                      </c:pt>
                      <c:pt idx="1259">
                        <c:v>2.8317999999999999</c:v>
                      </c:pt>
                      <c:pt idx="1260">
                        <c:v>2.7475999999999998</c:v>
                      </c:pt>
                      <c:pt idx="1261">
                        <c:v>2.7648000000000001</c:v>
                      </c:pt>
                      <c:pt idx="1262">
                        <c:v>2.7764000000000002</c:v>
                      </c:pt>
                      <c:pt idx="1263">
                        <c:v>2.7280000000000002</c:v>
                      </c:pt>
                      <c:pt idx="1264">
                        <c:v>2.6802000000000001</c:v>
                      </c:pt>
                      <c:pt idx="1265">
                        <c:v>2.6859999999999999</c:v>
                      </c:pt>
                      <c:pt idx="1266">
                        <c:v>2.5785</c:v>
                      </c:pt>
                      <c:pt idx="1267">
                        <c:v>2.6194000000000002</c:v>
                      </c:pt>
                      <c:pt idx="1268">
                        <c:v>2.5059999999999998</c:v>
                      </c:pt>
                      <c:pt idx="1269">
                        <c:v>2.6116000000000001</c:v>
                      </c:pt>
                      <c:pt idx="1270">
                        <c:v>2.4603999999999999</c:v>
                      </c:pt>
                      <c:pt idx="1271">
                        <c:v>2.5571000000000002</c:v>
                      </c:pt>
                      <c:pt idx="1272">
                        <c:v>2.4359000000000002</c:v>
                      </c:pt>
                      <c:pt idx="1273">
                        <c:v>2.5909</c:v>
                      </c:pt>
                      <c:pt idx="1274">
                        <c:v>2.5360999999999998</c:v>
                      </c:pt>
                      <c:pt idx="1275">
                        <c:v>2.5293000000000001</c:v>
                      </c:pt>
                      <c:pt idx="1276">
                        <c:v>2.4605999999999999</c:v>
                      </c:pt>
                      <c:pt idx="1277">
                        <c:v>2.4077000000000002</c:v>
                      </c:pt>
                      <c:pt idx="1278">
                        <c:v>2.4462999999999999</c:v>
                      </c:pt>
                      <c:pt idx="1279">
                        <c:v>2.3950999999999998</c:v>
                      </c:pt>
                      <c:pt idx="1280">
                        <c:v>2.4586000000000001</c:v>
                      </c:pt>
                      <c:pt idx="1281">
                        <c:v>2.3904999999999998</c:v>
                      </c:pt>
                      <c:pt idx="1282">
                        <c:v>2.5066999999999999</c:v>
                      </c:pt>
                      <c:pt idx="1283">
                        <c:v>2.3723000000000001</c:v>
                      </c:pt>
                      <c:pt idx="1284">
                        <c:v>2.4801000000000002</c:v>
                      </c:pt>
                      <c:pt idx="1285">
                        <c:v>2.3668999999999998</c:v>
                      </c:pt>
                      <c:pt idx="1286">
                        <c:v>2.4502000000000002</c:v>
                      </c:pt>
                      <c:pt idx="1287">
                        <c:v>2.3963999999999999</c:v>
                      </c:pt>
                      <c:pt idx="1288">
                        <c:v>2.4163999999999999</c:v>
                      </c:pt>
                      <c:pt idx="1289">
                        <c:v>2.4211</c:v>
                      </c:pt>
                      <c:pt idx="1290">
                        <c:v>2.4331999999999998</c:v>
                      </c:pt>
                      <c:pt idx="1291">
                        <c:v>2.4417</c:v>
                      </c:pt>
                      <c:pt idx="1292">
                        <c:v>2.4453</c:v>
                      </c:pt>
                      <c:pt idx="1293">
                        <c:v>2.5127000000000002</c:v>
                      </c:pt>
                      <c:pt idx="1294">
                        <c:v>2.5097</c:v>
                      </c:pt>
                      <c:pt idx="1295">
                        <c:v>2.512</c:v>
                      </c:pt>
                      <c:pt idx="1296">
                        <c:v>2.5274000000000001</c:v>
                      </c:pt>
                      <c:pt idx="1297">
                        <c:v>2.4866999999999999</c:v>
                      </c:pt>
                      <c:pt idx="1298">
                        <c:v>2.6032000000000002</c:v>
                      </c:pt>
                      <c:pt idx="1299">
                        <c:v>2.5889000000000002</c:v>
                      </c:pt>
                      <c:pt idx="1300">
                        <c:v>2.7786</c:v>
                      </c:pt>
                      <c:pt idx="1301">
                        <c:v>2.6598999999999999</c:v>
                      </c:pt>
                      <c:pt idx="1302">
                        <c:v>2.8881000000000001</c:v>
                      </c:pt>
                      <c:pt idx="1303">
                        <c:v>2.7401</c:v>
                      </c:pt>
                      <c:pt idx="1304">
                        <c:v>2.9739</c:v>
                      </c:pt>
                      <c:pt idx="1305">
                        <c:v>2.8685999999999998</c:v>
                      </c:pt>
                      <c:pt idx="1306">
                        <c:v>2.9483000000000001</c:v>
                      </c:pt>
                      <c:pt idx="1307">
                        <c:v>2.9293</c:v>
                      </c:pt>
                      <c:pt idx="1308">
                        <c:v>3.0022000000000002</c:v>
                      </c:pt>
                      <c:pt idx="1309">
                        <c:v>2.9340000000000002</c:v>
                      </c:pt>
                      <c:pt idx="1310">
                        <c:v>2.9820000000000002</c:v>
                      </c:pt>
                      <c:pt idx="1311">
                        <c:v>2.9622000000000002</c:v>
                      </c:pt>
                      <c:pt idx="1312">
                        <c:v>2.8940999999999999</c:v>
                      </c:pt>
                      <c:pt idx="1313">
                        <c:v>2.9748000000000001</c:v>
                      </c:pt>
                      <c:pt idx="1314">
                        <c:v>2.8517000000000001</c:v>
                      </c:pt>
                      <c:pt idx="1315">
                        <c:v>2.8893</c:v>
                      </c:pt>
                      <c:pt idx="1316">
                        <c:v>2.8025000000000002</c:v>
                      </c:pt>
                      <c:pt idx="1317">
                        <c:v>2.7968999999999999</c:v>
                      </c:pt>
                      <c:pt idx="1318">
                        <c:v>2.73</c:v>
                      </c:pt>
                      <c:pt idx="1319">
                        <c:v>2.7006999999999999</c:v>
                      </c:pt>
                      <c:pt idx="1320">
                        <c:v>2.6877</c:v>
                      </c:pt>
                      <c:pt idx="1321">
                        <c:v>2.6570999999999998</c:v>
                      </c:pt>
                      <c:pt idx="1322">
                        <c:v>2.6372</c:v>
                      </c:pt>
                      <c:pt idx="1323">
                        <c:v>2.5836000000000001</c:v>
                      </c:pt>
                      <c:pt idx="1324">
                        <c:v>2.6006</c:v>
                      </c:pt>
                      <c:pt idx="1325">
                        <c:v>2.5577000000000001</c:v>
                      </c:pt>
                      <c:pt idx="1326">
                        <c:v>2.5427</c:v>
                      </c:pt>
                      <c:pt idx="1327">
                        <c:v>2.5226000000000002</c:v>
                      </c:pt>
                      <c:pt idx="1328">
                        <c:v>2.5503999999999998</c:v>
                      </c:pt>
                      <c:pt idx="1329">
                        <c:v>2.4830000000000001</c:v>
                      </c:pt>
                      <c:pt idx="1330">
                        <c:v>2.4144000000000001</c:v>
                      </c:pt>
                      <c:pt idx="1331">
                        <c:v>2.4981</c:v>
                      </c:pt>
                      <c:pt idx="1332">
                        <c:v>2.4565000000000001</c:v>
                      </c:pt>
                      <c:pt idx="1333">
                        <c:v>2.5678000000000001</c:v>
                      </c:pt>
                      <c:pt idx="1334">
                        <c:v>2.4117999999999999</c:v>
                      </c:pt>
                      <c:pt idx="1335">
                        <c:v>2.5464000000000002</c:v>
                      </c:pt>
                      <c:pt idx="1336">
                        <c:v>2.4781</c:v>
                      </c:pt>
                      <c:pt idx="1337">
                        <c:v>2.4830999999999999</c:v>
                      </c:pt>
                      <c:pt idx="1338">
                        <c:v>2.4552999999999998</c:v>
                      </c:pt>
                      <c:pt idx="1339">
                        <c:v>2.4497</c:v>
                      </c:pt>
                      <c:pt idx="1340">
                        <c:v>2.4319999999999999</c:v>
                      </c:pt>
                      <c:pt idx="1341">
                        <c:v>2.4318</c:v>
                      </c:pt>
                      <c:pt idx="1342">
                        <c:v>2.4575</c:v>
                      </c:pt>
                      <c:pt idx="1343">
                        <c:v>2.4613999999999998</c:v>
                      </c:pt>
                      <c:pt idx="1344">
                        <c:v>2.5032999999999999</c:v>
                      </c:pt>
                      <c:pt idx="1345">
                        <c:v>2.5497999999999998</c:v>
                      </c:pt>
                      <c:pt idx="1346">
                        <c:v>2.4588000000000001</c:v>
                      </c:pt>
                      <c:pt idx="1347">
                        <c:v>2.5596999999999999</c:v>
                      </c:pt>
                      <c:pt idx="1348">
                        <c:v>2.4780000000000002</c:v>
                      </c:pt>
                      <c:pt idx="1349">
                        <c:v>2.5907</c:v>
                      </c:pt>
                      <c:pt idx="1350">
                        <c:v>2.4712999999999998</c:v>
                      </c:pt>
                      <c:pt idx="1351">
                        <c:v>2.6591</c:v>
                      </c:pt>
                      <c:pt idx="1352">
                        <c:v>2.6573000000000002</c:v>
                      </c:pt>
                      <c:pt idx="1353">
                        <c:v>2.7461000000000002</c:v>
                      </c:pt>
                      <c:pt idx="1354">
                        <c:v>2.7501000000000002</c:v>
                      </c:pt>
                      <c:pt idx="1355">
                        <c:v>2.8243999999999998</c:v>
                      </c:pt>
                      <c:pt idx="1356">
                        <c:v>2.8531</c:v>
                      </c:pt>
                      <c:pt idx="1357">
                        <c:v>2.8048999999999999</c:v>
                      </c:pt>
                      <c:pt idx="1358">
                        <c:v>2.9586000000000001</c:v>
                      </c:pt>
                      <c:pt idx="1359">
                        <c:v>2.9241000000000001</c:v>
                      </c:pt>
                      <c:pt idx="1360">
                        <c:v>3.0583</c:v>
                      </c:pt>
                      <c:pt idx="1361">
                        <c:v>2.9028</c:v>
                      </c:pt>
                      <c:pt idx="1362">
                        <c:v>2.9647999999999999</c:v>
                      </c:pt>
                      <c:pt idx="1363">
                        <c:v>2.9567000000000001</c:v>
                      </c:pt>
                      <c:pt idx="1364">
                        <c:v>2.9417</c:v>
                      </c:pt>
                      <c:pt idx="1365">
                        <c:v>2.8628</c:v>
                      </c:pt>
                      <c:pt idx="1366">
                        <c:v>2.8584999999999998</c:v>
                      </c:pt>
                      <c:pt idx="1367">
                        <c:v>2.9184000000000001</c:v>
                      </c:pt>
                      <c:pt idx="1368">
                        <c:v>2.8323999999999998</c:v>
                      </c:pt>
                      <c:pt idx="1369">
                        <c:v>2.8460000000000001</c:v>
                      </c:pt>
                      <c:pt idx="1370">
                        <c:v>2.7907999999999999</c:v>
                      </c:pt>
                      <c:pt idx="1371">
                        <c:v>2.7709999999999999</c:v>
                      </c:pt>
                      <c:pt idx="1372">
                        <c:v>2.7482000000000002</c:v>
                      </c:pt>
                      <c:pt idx="1373">
                        <c:v>2.6890000000000001</c:v>
                      </c:pt>
                      <c:pt idx="1374">
                        <c:v>2.6676000000000002</c:v>
                      </c:pt>
                      <c:pt idx="1375">
                        <c:v>2.6892</c:v>
                      </c:pt>
                      <c:pt idx="1376">
                        <c:v>2.6644000000000001</c:v>
                      </c:pt>
                      <c:pt idx="1377">
                        <c:v>2.6663999999999999</c:v>
                      </c:pt>
                      <c:pt idx="1378">
                        <c:v>2.7050999999999998</c:v>
                      </c:pt>
                      <c:pt idx="1379">
                        <c:v>2.6642999999999999</c:v>
                      </c:pt>
                      <c:pt idx="1380">
                        <c:v>2.6947000000000001</c:v>
                      </c:pt>
                      <c:pt idx="1381">
                        <c:v>2.5920999999999998</c:v>
                      </c:pt>
                      <c:pt idx="1382">
                        <c:v>2.6863999999999999</c:v>
                      </c:pt>
                      <c:pt idx="1383">
                        <c:v>2.5198</c:v>
                      </c:pt>
                      <c:pt idx="1384">
                        <c:v>2.6766999999999999</c:v>
                      </c:pt>
                      <c:pt idx="1385">
                        <c:v>2.5394999999999999</c:v>
                      </c:pt>
                      <c:pt idx="1386">
                        <c:v>2.7277999999999998</c:v>
                      </c:pt>
                      <c:pt idx="1387">
                        <c:v>2.5981000000000001</c:v>
                      </c:pt>
                      <c:pt idx="1388">
                        <c:v>2.6793999999999998</c:v>
                      </c:pt>
                      <c:pt idx="1389">
                        <c:v>2.6031</c:v>
                      </c:pt>
                      <c:pt idx="1390">
                        <c:v>2.6758999999999999</c:v>
                      </c:pt>
                      <c:pt idx="1391">
                        <c:v>2.6038999999999999</c:v>
                      </c:pt>
                      <c:pt idx="1392">
                        <c:v>2.6472000000000002</c:v>
                      </c:pt>
                      <c:pt idx="1393">
                        <c:v>2.6539000000000001</c:v>
                      </c:pt>
                      <c:pt idx="1394">
                        <c:v>2.6918000000000002</c:v>
                      </c:pt>
                      <c:pt idx="1395">
                        <c:v>2.7246999999999999</c:v>
                      </c:pt>
                      <c:pt idx="1396">
                        <c:v>2.7484999999999999</c:v>
                      </c:pt>
                      <c:pt idx="1397">
                        <c:v>2.7690999999999999</c:v>
                      </c:pt>
                      <c:pt idx="1398">
                        <c:v>2.7427000000000001</c:v>
                      </c:pt>
                      <c:pt idx="1399">
                        <c:v>2.7745000000000002</c:v>
                      </c:pt>
                      <c:pt idx="1400">
                        <c:v>2.7309000000000001</c:v>
                      </c:pt>
                      <c:pt idx="1401">
                        <c:v>2.7911999999999999</c:v>
                      </c:pt>
                      <c:pt idx="1402">
                        <c:v>2.7694000000000001</c:v>
                      </c:pt>
                      <c:pt idx="1403">
                        <c:v>2.8351000000000002</c:v>
                      </c:pt>
                      <c:pt idx="1404">
                        <c:v>2.8706</c:v>
                      </c:pt>
                      <c:pt idx="1405">
                        <c:v>2.9697</c:v>
                      </c:pt>
                      <c:pt idx="1406">
                        <c:v>3.0103</c:v>
                      </c:pt>
                      <c:pt idx="1407">
                        <c:v>3.0125999999999999</c:v>
                      </c:pt>
                      <c:pt idx="1408">
                        <c:v>3.0306000000000002</c:v>
                      </c:pt>
                      <c:pt idx="1409">
                        <c:v>3.0516999999999999</c:v>
                      </c:pt>
                      <c:pt idx="1410">
                        <c:v>3.1478000000000002</c:v>
                      </c:pt>
                      <c:pt idx="1411">
                        <c:v>3.1059999999999999</c:v>
                      </c:pt>
                      <c:pt idx="1412">
                        <c:v>3.1844999999999999</c:v>
                      </c:pt>
                      <c:pt idx="1413">
                        <c:v>3.1337999999999999</c:v>
                      </c:pt>
                      <c:pt idx="1414">
                        <c:v>3.1974999999999998</c:v>
                      </c:pt>
                      <c:pt idx="1415">
                        <c:v>3.1257999999999999</c:v>
                      </c:pt>
                      <c:pt idx="1416">
                        <c:v>3.0958000000000001</c:v>
                      </c:pt>
                      <c:pt idx="1417">
                        <c:v>3.1038999999999999</c:v>
                      </c:pt>
                      <c:pt idx="1418">
                        <c:v>3.0539000000000001</c:v>
                      </c:pt>
                      <c:pt idx="1419">
                        <c:v>3.1145</c:v>
                      </c:pt>
                      <c:pt idx="1420">
                        <c:v>2.9493</c:v>
                      </c:pt>
                      <c:pt idx="1421">
                        <c:v>3.0533999999999999</c:v>
                      </c:pt>
                      <c:pt idx="1422">
                        <c:v>2.8938999999999999</c:v>
                      </c:pt>
                      <c:pt idx="1423">
                        <c:v>3.0564</c:v>
                      </c:pt>
                      <c:pt idx="1424">
                        <c:v>2.8552</c:v>
                      </c:pt>
                      <c:pt idx="1425">
                        <c:v>3.0038999999999998</c:v>
                      </c:pt>
                      <c:pt idx="1426">
                        <c:v>2.8210999999999999</c:v>
                      </c:pt>
                      <c:pt idx="1427">
                        <c:v>2.8136000000000001</c:v>
                      </c:pt>
                      <c:pt idx="1428">
                        <c:v>2.8169</c:v>
                      </c:pt>
                      <c:pt idx="1429">
                        <c:v>2.7968000000000002</c:v>
                      </c:pt>
                      <c:pt idx="1430">
                        <c:v>2.7826</c:v>
                      </c:pt>
                      <c:pt idx="1431">
                        <c:v>2.7339000000000002</c:v>
                      </c:pt>
                      <c:pt idx="1432">
                        <c:v>2.7324999999999999</c:v>
                      </c:pt>
                      <c:pt idx="1433">
                        <c:v>2.7578</c:v>
                      </c:pt>
                      <c:pt idx="1434">
                        <c:v>2.7650000000000001</c:v>
                      </c:pt>
                      <c:pt idx="1435">
                        <c:v>2.6913999999999998</c:v>
                      </c:pt>
                      <c:pt idx="1436">
                        <c:v>2.7025999999999999</c:v>
                      </c:pt>
                      <c:pt idx="1437">
                        <c:v>2.7511999999999999</c:v>
                      </c:pt>
                      <c:pt idx="1438">
                        <c:v>2.6623000000000001</c:v>
                      </c:pt>
                      <c:pt idx="1439">
                        <c:v>2.7562000000000002</c:v>
                      </c:pt>
                      <c:pt idx="1440">
                        <c:v>2.6968000000000001</c:v>
                      </c:pt>
                      <c:pt idx="1441">
                        <c:v>2.7416999999999998</c:v>
                      </c:pt>
                      <c:pt idx="1442">
                        <c:v>2.7524000000000002</c:v>
                      </c:pt>
                      <c:pt idx="1443">
                        <c:v>2.7624</c:v>
                      </c:pt>
                      <c:pt idx="1444">
                        <c:v>2.7046999999999999</c:v>
                      </c:pt>
                      <c:pt idx="1445">
                        <c:v>2.7749000000000001</c:v>
                      </c:pt>
                      <c:pt idx="1446">
                        <c:v>2.7174999999999998</c:v>
                      </c:pt>
                      <c:pt idx="1447">
                        <c:v>2.7949999999999999</c:v>
                      </c:pt>
                      <c:pt idx="1448">
                        <c:v>2.7322000000000002</c:v>
                      </c:pt>
                      <c:pt idx="1449">
                        <c:v>2.8052999999999999</c:v>
                      </c:pt>
                      <c:pt idx="1450">
                        <c:v>2.8170999999999999</c:v>
                      </c:pt>
                      <c:pt idx="1451">
                        <c:v>2.7951000000000001</c:v>
                      </c:pt>
                      <c:pt idx="1452">
                        <c:v>2.7707999999999999</c:v>
                      </c:pt>
                      <c:pt idx="1453">
                        <c:v>2.8658000000000001</c:v>
                      </c:pt>
                      <c:pt idx="1454">
                        <c:v>2.8258000000000001</c:v>
                      </c:pt>
                      <c:pt idx="1455">
                        <c:v>2.8906000000000001</c:v>
                      </c:pt>
                      <c:pt idx="1456">
                        <c:v>2.9112</c:v>
                      </c:pt>
                      <c:pt idx="1457">
                        <c:v>2.9441000000000002</c:v>
                      </c:pt>
                      <c:pt idx="1458">
                        <c:v>2.9935999999999998</c:v>
                      </c:pt>
                      <c:pt idx="1459">
                        <c:v>3.0123000000000002</c:v>
                      </c:pt>
                      <c:pt idx="1460">
                        <c:v>3.0849000000000002</c:v>
                      </c:pt>
                      <c:pt idx="1461">
                        <c:v>3.0779000000000001</c:v>
                      </c:pt>
                      <c:pt idx="1462">
                        <c:v>3.1635</c:v>
                      </c:pt>
                      <c:pt idx="1463">
                        <c:v>3.1577000000000002</c:v>
                      </c:pt>
                      <c:pt idx="1464">
                        <c:v>3.2088999999999999</c:v>
                      </c:pt>
                      <c:pt idx="1465">
                        <c:v>3.1135000000000002</c:v>
                      </c:pt>
                      <c:pt idx="1466">
                        <c:v>3.2202999999999999</c:v>
                      </c:pt>
                      <c:pt idx="1467">
                        <c:v>3.1004</c:v>
                      </c:pt>
                      <c:pt idx="1468">
                        <c:v>3.1779000000000002</c:v>
                      </c:pt>
                      <c:pt idx="1469">
                        <c:v>3.0708000000000002</c:v>
                      </c:pt>
                      <c:pt idx="1470">
                        <c:v>3.1419999999999999</c:v>
                      </c:pt>
                      <c:pt idx="1471">
                        <c:v>3.0093999999999999</c:v>
                      </c:pt>
                      <c:pt idx="1472">
                        <c:v>3.1295000000000002</c:v>
                      </c:pt>
                      <c:pt idx="1473">
                        <c:v>3.0186000000000002</c:v>
                      </c:pt>
                      <c:pt idx="1474">
                        <c:v>3.0911</c:v>
                      </c:pt>
                      <c:pt idx="1475">
                        <c:v>2.9456000000000002</c:v>
                      </c:pt>
                      <c:pt idx="1476">
                        <c:v>3.0600999999999998</c:v>
                      </c:pt>
                      <c:pt idx="1477">
                        <c:v>2.8955000000000002</c:v>
                      </c:pt>
                      <c:pt idx="1478">
                        <c:v>2.9590000000000001</c:v>
                      </c:pt>
                      <c:pt idx="1479">
                        <c:v>2.8980000000000001</c:v>
                      </c:pt>
                      <c:pt idx="1480">
                        <c:v>2.9441000000000002</c:v>
                      </c:pt>
                      <c:pt idx="1481">
                        <c:v>2.8462000000000001</c:v>
                      </c:pt>
                      <c:pt idx="1482">
                        <c:v>2.8955000000000002</c:v>
                      </c:pt>
                      <c:pt idx="1483">
                        <c:v>2.8106</c:v>
                      </c:pt>
                      <c:pt idx="1484">
                        <c:v>2.9891999999999999</c:v>
                      </c:pt>
                      <c:pt idx="1485">
                        <c:v>2.8311000000000002</c:v>
                      </c:pt>
                      <c:pt idx="1486">
                        <c:v>2.8696999999999999</c:v>
                      </c:pt>
                      <c:pt idx="1487">
                        <c:v>2.7258</c:v>
                      </c:pt>
                      <c:pt idx="1488">
                        <c:v>2.82</c:v>
                      </c:pt>
                      <c:pt idx="1489">
                        <c:v>2.7263999999999999</c:v>
                      </c:pt>
                      <c:pt idx="1490">
                        <c:v>2.8210999999999999</c:v>
                      </c:pt>
                      <c:pt idx="1491">
                        <c:v>2.7239</c:v>
                      </c:pt>
                      <c:pt idx="1492">
                        <c:v>2.7808000000000002</c:v>
                      </c:pt>
                      <c:pt idx="1493">
                        <c:v>2.7852999999999999</c:v>
                      </c:pt>
                      <c:pt idx="1494">
                        <c:v>2.7313999999999998</c:v>
                      </c:pt>
                      <c:pt idx="1495">
                        <c:v>2.8426999999999998</c:v>
                      </c:pt>
                      <c:pt idx="1496">
                        <c:v>2.7707999999999999</c:v>
                      </c:pt>
                      <c:pt idx="1497">
                        <c:v>2.8702999999999999</c:v>
                      </c:pt>
                      <c:pt idx="1498">
                        <c:v>2.78</c:v>
                      </c:pt>
                      <c:pt idx="1499">
                        <c:v>2.8871000000000002</c:v>
                      </c:pt>
                      <c:pt idx="1500">
                        <c:v>2.8359999999999999</c:v>
                      </c:pt>
                      <c:pt idx="1501">
                        <c:v>2.9575999999999998</c:v>
                      </c:pt>
                      <c:pt idx="1502">
                        <c:v>2.9123000000000001</c:v>
                      </c:pt>
                      <c:pt idx="1503">
                        <c:v>2.9619</c:v>
                      </c:pt>
                      <c:pt idx="1504">
                        <c:v>2.9358</c:v>
                      </c:pt>
                      <c:pt idx="1505">
                        <c:v>2.9556</c:v>
                      </c:pt>
                      <c:pt idx="1506">
                        <c:v>2.9756</c:v>
                      </c:pt>
                      <c:pt idx="1507">
                        <c:v>3.0173000000000001</c:v>
                      </c:pt>
                      <c:pt idx="1508">
                        <c:v>3.0834999999999999</c:v>
                      </c:pt>
                      <c:pt idx="1509">
                        <c:v>3.0488</c:v>
                      </c:pt>
                      <c:pt idx="1510">
                        <c:v>3.1132</c:v>
                      </c:pt>
                      <c:pt idx="1511">
                        <c:v>3.2002000000000002</c:v>
                      </c:pt>
                      <c:pt idx="1512">
                        <c:v>3.2250999999999999</c:v>
                      </c:pt>
                      <c:pt idx="1513">
                        <c:v>3.2509000000000001</c:v>
                      </c:pt>
                      <c:pt idx="1514">
                        <c:v>3.2115</c:v>
                      </c:pt>
                      <c:pt idx="1515">
                        <c:v>3.2850999999999999</c:v>
                      </c:pt>
                      <c:pt idx="1516">
                        <c:v>3.2730000000000001</c:v>
                      </c:pt>
                      <c:pt idx="1517">
                        <c:v>3.3479999999999999</c:v>
                      </c:pt>
                      <c:pt idx="1518">
                        <c:v>3.2730000000000001</c:v>
                      </c:pt>
                      <c:pt idx="1519">
                        <c:v>3.4014000000000002</c:v>
                      </c:pt>
                      <c:pt idx="1520">
                        <c:v>3.2881</c:v>
                      </c:pt>
                      <c:pt idx="1521">
                        <c:v>3.3574000000000002</c:v>
                      </c:pt>
                      <c:pt idx="1522">
                        <c:v>3.2418</c:v>
                      </c:pt>
                      <c:pt idx="1523">
                        <c:v>3.2871000000000001</c:v>
                      </c:pt>
                      <c:pt idx="1524">
                        <c:v>3.2164999999999999</c:v>
                      </c:pt>
                      <c:pt idx="1525">
                        <c:v>3.2305999999999999</c:v>
                      </c:pt>
                      <c:pt idx="1526">
                        <c:v>3.18</c:v>
                      </c:pt>
                      <c:pt idx="1527">
                        <c:v>3.2622</c:v>
                      </c:pt>
                      <c:pt idx="1528">
                        <c:v>3.0918000000000001</c:v>
                      </c:pt>
                      <c:pt idx="1529">
                        <c:v>3.1383000000000001</c:v>
                      </c:pt>
                      <c:pt idx="1530">
                        <c:v>3.0327000000000002</c:v>
                      </c:pt>
                      <c:pt idx="1531">
                        <c:v>3.0583999999999998</c:v>
                      </c:pt>
                      <c:pt idx="1532">
                        <c:v>2.9857</c:v>
                      </c:pt>
                      <c:pt idx="1533">
                        <c:v>2.9914000000000001</c:v>
                      </c:pt>
                      <c:pt idx="1534">
                        <c:v>2.9388999999999998</c:v>
                      </c:pt>
                      <c:pt idx="1535">
                        <c:v>2.9592999999999998</c:v>
                      </c:pt>
                      <c:pt idx="1536">
                        <c:v>2.9487000000000001</c:v>
                      </c:pt>
                      <c:pt idx="1537">
                        <c:v>2.9750999999999999</c:v>
                      </c:pt>
                      <c:pt idx="1538">
                        <c:v>2.8893</c:v>
                      </c:pt>
                      <c:pt idx="1539">
                        <c:v>2.8782000000000001</c:v>
                      </c:pt>
                      <c:pt idx="1540">
                        <c:v>2.8711000000000002</c:v>
                      </c:pt>
                      <c:pt idx="1541">
                        <c:v>2.8498000000000001</c:v>
                      </c:pt>
                      <c:pt idx="1542">
                        <c:v>2.9011999999999998</c:v>
                      </c:pt>
                      <c:pt idx="1543">
                        <c:v>2.8616999999999999</c:v>
                      </c:pt>
                      <c:pt idx="1544">
                        <c:v>2.9281000000000001</c:v>
                      </c:pt>
                      <c:pt idx="1545">
                        <c:v>2.9420999999999999</c:v>
                      </c:pt>
                      <c:pt idx="1546">
                        <c:v>2.9641999999999999</c:v>
                      </c:pt>
                      <c:pt idx="1547">
                        <c:v>2.8852000000000002</c:v>
                      </c:pt>
                      <c:pt idx="1548">
                        <c:v>2.8835999999999999</c:v>
                      </c:pt>
                      <c:pt idx="1549">
                        <c:v>2.8654999999999999</c:v>
                      </c:pt>
                      <c:pt idx="1550">
                        <c:v>2.9308999999999998</c:v>
                      </c:pt>
                      <c:pt idx="1551">
                        <c:v>2.9022999999999999</c:v>
                      </c:pt>
                      <c:pt idx="1552">
                        <c:v>2.9809999999999999</c:v>
                      </c:pt>
                      <c:pt idx="1553">
                        <c:v>2.9270999999999998</c:v>
                      </c:pt>
                      <c:pt idx="1554">
                        <c:v>3.1333000000000002</c:v>
                      </c:pt>
                      <c:pt idx="1555">
                        <c:v>2.9596</c:v>
                      </c:pt>
                      <c:pt idx="1556">
                        <c:v>3.1263000000000001</c:v>
                      </c:pt>
                      <c:pt idx="1557">
                        <c:v>2.9276</c:v>
                      </c:pt>
                      <c:pt idx="1558">
                        <c:v>3.1086999999999998</c:v>
                      </c:pt>
                      <c:pt idx="1559">
                        <c:v>2.9958</c:v>
                      </c:pt>
                      <c:pt idx="1560">
                        <c:v>3.2046000000000001</c:v>
                      </c:pt>
                      <c:pt idx="1561">
                        <c:v>3.0453999999999999</c:v>
                      </c:pt>
                      <c:pt idx="1562">
                        <c:v>3.2774000000000001</c:v>
                      </c:pt>
                      <c:pt idx="1563">
                        <c:v>3.1004</c:v>
                      </c:pt>
                      <c:pt idx="1564">
                        <c:v>3.2904</c:v>
                      </c:pt>
                      <c:pt idx="1565">
                        <c:v>3.1837</c:v>
                      </c:pt>
                      <c:pt idx="1566">
                        <c:v>3.3201000000000001</c:v>
                      </c:pt>
                      <c:pt idx="1567">
                        <c:v>3.2296</c:v>
                      </c:pt>
                      <c:pt idx="1568">
                        <c:v>3.3912</c:v>
                      </c:pt>
                      <c:pt idx="1569">
                        <c:v>3.2648999999999999</c:v>
                      </c:pt>
                      <c:pt idx="1570">
                        <c:v>3.4384000000000001</c:v>
                      </c:pt>
                      <c:pt idx="1571">
                        <c:v>3.3506999999999998</c:v>
                      </c:pt>
                      <c:pt idx="1572">
                        <c:v>3.3311000000000002</c:v>
                      </c:pt>
                      <c:pt idx="1573">
                        <c:v>3.3592</c:v>
                      </c:pt>
                      <c:pt idx="1574">
                        <c:v>3.2926000000000002</c:v>
                      </c:pt>
                      <c:pt idx="1575">
                        <c:v>3.3635999999999999</c:v>
                      </c:pt>
                      <c:pt idx="1576">
                        <c:v>3.2427000000000001</c:v>
                      </c:pt>
                      <c:pt idx="1577">
                        <c:v>3.2968999999999999</c:v>
                      </c:pt>
                      <c:pt idx="1578">
                        <c:v>3.2322000000000002</c:v>
                      </c:pt>
                      <c:pt idx="1579">
                        <c:v>3.2928999999999999</c:v>
                      </c:pt>
                      <c:pt idx="1580">
                        <c:v>3.2587000000000002</c:v>
                      </c:pt>
                      <c:pt idx="1581">
                        <c:v>3.2018</c:v>
                      </c:pt>
                      <c:pt idx="1582">
                        <c:v>3.2410999999999999</c:v>
                      </c:pt>
                      <c:pt idx="1583">
                        <c:v>3.0596999999999999</c:v>
                      </c:pt>
                      <c:pt idx="1584">
                        <c:v>3.1183999999999998</c:v>
                      </c:pt>
                      <c:pt idx="1585">
                        <c:v>3.0510000000000002</c:v>
                      </c:pt>
                      <c:pt idx="1586">
                        <c:v>3.1551</c:v>
                      </c:pt>
                      <c:pt idx="1587">
                        <c:v>3.0750000000000002</c:v>
                      </c:pt>
                      <c:pt idx="1588">
                        <c:v>3.0785999999999998</c:v>
                      </c:pt>
                      <c:pt idx="1589">
                        <c:v>3.0800999999999998</c:v>
                      </c:pt>
                      <c:pt idx="1590">
                        <c:v>3.0865</c:v>
                      </c:pt>
                      <c:pt idx="1591">
                        <c:v>3.0792999999999999</c:v>
                      </c:pt>
                      <c:pt idx="1592">
                        <c:v>2.9413999999999998</c:v>
                      </c:pt>
                      <c:pt idx="1593">
                        <c:v>3.0470999999999999</c:v>
                      </c:pt>
                      <c:pt idx="1594">
                        <c:v>2.8965000000000001</c:v>
                      </c:pt>
                      <c:pt idx="1595">
                        <c:v>3.1017000000000001</c:v>
                      </c:pt>
                      <c:pt idx="1596">
                        <c:v>2.9357000000000002</c:v>
                      </c:pt>
                      <c:pt idx="1597">
                        <c:v>3.0701999999999998</c:v>
                      </c:pt>
                      <c:pt idx="1598">
                        <c:v>3.0171999999999999</c:v>
                      </c:pt>
                      <c:pt idx="1599">
                        <c:v>3.0352000000000001</c:v>
                      </c:pt>
                      <c:pt idx="1600">
                        <c:v>2.9247999999999998</c:v>
                      </c:pt>
                      <c:pt idx="1601">
                        <c:v>3.0163000000000002</c:v>
                      </c:pt>
                      <c:pt idx="1602">
                        <c:v>2.9394</c:v>
                      </c:pt>
                      <c:pt idx="1603">
                        <c:v>3.0682999999999998</c:v>
                      </c:pt>
                      <c:pt idx="1604">
                        <c:v>2.9447999999999999</c:v>
                      </c:pt>
                      <c:pt idx="1605">
                        <c:v>3.0613999999999999</c:v>
                      </c:pt>
                      <c:pt idx="1606">
                        <c:v>3.0381999999999998</c:v>
                      </c:pt>
                      <c:pt idx="1607">
                        <c:v>3.0754999999999999</c:v>
                      </c:pt>
                      <c:pt idx="1608">
                        <c:v>3.0758999999999999</c:v>
                      </c:pt>
                      <c:pt idx="1609">
                        <c:v>3.1088</c:v>
                      </c:pt>
                      <c:pt idx="1610">
                        <c:v>3.0819999999999999</c:v>
                      </c:pt>
                      <c:pt idx="1611">
                        <c:v>3.1575000000000002</c:v>
                      </c:pt>
                      <c:pt idx="1612">
                        <c:v>3.1406999999999998</c:v>
                      </c:pt>
                      <c:pt idx="1613">
                        <c:v>3.1840999999999999</c:v>
                      </c:pt>
                      <c:pt idx="1614">
                        <c:v>3.2299000000000002</c:v>
                      </c:pt>
                      <c:pt idx="1615">
                        <c:v>3.1819000000000002</c:v>
                      </c:pt>
                      <c:pt idx="1616">
                        <c:v>3.3519000000000001</c:v>
                      </c:pt>
                      <c:pt idx="1617">
                        <c:v>3.3018999999999998</c:v>
                      </c:pt>
                      <c:pt idx="1618">
                        <c:v>3.3849</c:v>
                      </c:pt>
                      <c:pt idx="1619">
                        <c:v>3.2911000000000001</c:v>
                      </c:pt>
                      <c:pt idx="1620">
                        <c:v>3.4302999999999999</c:v>
                      </c:pt>
                      <c:pt idx="1621">
                        <c:v>3.4119000000000002</c:v>
                      </c:pt>
                      <c:pt idx="1622">
                        <c:v>3.4834999999999998</c:v>
                      </c:pt>
                      <c:pt idx="1623">
                        <c:v>3.3883000000000001</c:v>
                      </c:pt>
                      <c:pt idx="1624">
                        <c:v>3.4718</c:v>
                      </c:pt>
                      <c:pt idx="1625">
                        <c:v>3.3847</c:v>
                      </c:pt>
                      <c:pt idx="1626">
                        <c:v>3.3936000000000002</c:v>
                      </c:pt>
                      <c:pt idx="1627">
                        <c:v>3.3472</c:v>
                      </c:pt>
                      <c:pt idx="1628">
                        <c:v>3.3134000000000001</c:v>
                      </c:pt>
                      <c:pt idx="1629">
                        <c:v>3.3875000000000002</c:v>
                      </c:pt>
                      <c:pt idx="1630">
                        <c:v>3.3369</c:v>
                      </c:pt>
                      <c:pt idx="1631">
                        <c:v>3.3342999999999998</c:v>
                      </c:pt>
                      <c:pt idx="1632">
                        <c:v>3.2865000000000002</c:v>
                      </c:pt>
                      <c:pt idx="1633">
                        <c:v>3.3108</c:v>
                      </c:pt>
                      <c:pt idx="1634">
                        <c:v>3.2303999999999999</c:v>
                      </c:pt>
                      <c:pt idx="1635">
                        <c:v>3.2437999999999998</c:v>
                      </c:pt>
                      <c:pt idx="1636">
                        <c:v>3.1686999999999999</c:v>
                      </c:pt>
                      <c:pt idx="1637">
                        <c:v>3.1997</c:v>
                      </c:pt>
                      <c:pt idx="1638">
                        <c:v>3.1469999999999998</c:v>
                      </c:pt>
                      <c:pt idx="1639">
                        <c:v>3.1494</c:v>
                      </c:pt>
                      <c:pt idx="1640">
                        <c:v>3.1177999999999999</c:v>
                      </c:pt>
                      <c:pt idx="1641">
                        <c:v>3.1783999999999999</c:v>
                      </c:pt>
                      <c:pt idx="1642">
                        <c:v>3.1469</c:v>
                      </c:pt>
                      <c:pt idx="1643">
                        <c:v>3.0823</c:v>
                      </c:pt>
                      <c:pt idx="1644">
                        <c:v>3.1785999999999999</c:v>
                      </c:pt>
                      <c:pt idx="1645">
                        <c:v>3.0607000000000002</c:v>
                      </c:pt>
                      <c:pt idx="1646">
                        <c:v>3.0945</c:v>
                      </c:pt>
                      <c:pt idx="1647">
                        <c:v>3.0493000000000001</c:v>
                      </c:pt>
                      <c:pt idx="1648">
                        <c:v>3.1009000000000002</c:v>
                      </c:pt>
                      <c:pt idx="1649">
                        <c:v>3.0348999999999999</c:v>
                      </c:pt>
                      <c:pt idx="1650">
                        <c:v>3.1259000000000001</c:v>
                      </c:pt>
                      <c:pt idx="1651">
                        <c:v>3.0373000000000001</c:v>
                      </c:pt>
                      <c:pt idx="1652">
                        <c:v>3.1372</c:v>
                      </c:pt>
                      <c:pt idx="1653">
                        <c:v>3.0461</c:v>
                      </c:pt>
                      <c:pt idx="1654">
                        <c:v>3.1640999999999999</c:v>
                      </c:pt>
                      <c:pt idx="1655">
                        <c:v>3.0003000000000002</c:v>
                      </c:pt>
                      <c:pt idx="1656">
                        <c:v>3.1726000000000001</c:v>
                      </c:pt>
                      <c:pt idx="1657">
                        <c:v>3.0625</c:v>
                      </c:pt>
                      <c:pt idx="1658">
                        <c:v>3.1604999999999999</c:v>
                      </c:pt>
                      <c:pt idx="1659">
                        <c:v>3.1833999999999998</c:v>
                      </c:pt>
                      <c:pt idx="1660">
                        <c:v>3.0876000000000001</c:v>
                      </c:pt>
                      <c:pt idx="1661">
                        <c:v>3.2170999999999998</c:v>
                      </c:pt>
                      <c:pt idx="1662">
                        <c:v>3.0741000000000001</c:v>
                      </c:pt>
                      <c:pt idx="1663">
                        <c:v>3.1642000000000001</c:v>
                      </c:pt>
                      <c:pt idx="1664">
                        <c:v>3.1259000000000001</c:v>
                      </c:pt>
                      <c:pt idx="1665">
                        <c:v>3.2229999999999999</c:v>
                      </c:pt>
                      <c:pt idx="1666">
                        <c:v>3.1768000000000001</c:v>
                      </c:pt>
                      <c:pt idx="1667">
                        <c:v>3.2961</c:v>
                      </c:pt>
                      <c:pt idx="1668">
                        <c:v>3.2622</c:v>
                      </c:pt>
                      <c:pt idx="1669">
                        <c:v>3.3102999999999998</c:v>
                      </c:pt>
                      <c:pt idx="1670">
                        <c:v>3.3603000000000001</c:v>
                      </c:pt>
                      <c:pt idx="1671">
                        <c:v>3.355</c:v>
                      </c:pt>
                      <c:pt idx="1672">
                        <c:v>3.3980999999999999</c:v>
                      </c:pt>
                      <c:pt idx="1673">
                        <c:v>3.4144999999999999</c:v>
                      </c:pt>
                      <c:pt idx="1674">
                        <c:v>3.3668999999999998</c:v>
                      </c:pt>
                      <c:pt idx="1675">
                        <c:v>3.4870000000000001</c:v>
                      </c:pt>
                      <c:pt idx="1676">
                        <c:v>3.4340000000000002</c:v>
                      </c:pt>
                      <c:pt idx="1677">
                        <c:v>3.4861</c:v>
                      </c:pt>
                      <c:pt idx="1678">
                        <c:v>3.3380000000000001</c:v>
                      </c:pt>
                      <c:pt idx="1679">
                        <c:v>3.4817</c:v>
                      </c:pt>
                      <c:pt idx="1680">
                        <c:v>3.3616000000000001</c:v>
                      </c:pt>
                      <c:pt idx="1681">
                        <c:v>3.5230999999999999</c:v>
                      </c:pt>
                      <c:pt idx="1682">
                        <c:v>3.3220999999999998</c:v>
                      </c:pt>
                      <c:pt idx="1683">
                        <c:v>3.4350000000000001</c:v>
                      </c:pt>
                      <c:pt idx="1684">
                        <c:v>3.2793999999999999</c:v>
                      </c:pt>
                      <c:pt idx="1685">
                        <c:v>3.4319999999999999</c:v>
                      </c:pt>
                      <c:pt idx="1686">
                        <c:v>3.2429000000000001</c:v>
                      </c:pt>
                      <c:pt idx="1687">
                        <c:v>3.3591000000000002</c:v>
                      </c:pt>
                      <c:pt idx="1688">
                        <c:v>3.2565</c:v>
                      </c:pt>
                      <c:pt idx="1689">
                        <c:v>3.2724000000000002</c:v>
                      </c:pt>
                      <c:pt idx="1690">
                        <c:v>3.1688999999999998</c:v>
                      </c:pt>
                      <c:pt idx="1691">
                        <c:v>3.2271999999999998</c:v>
                      </c:pt>
                      <c:pt idx="1692">
                        <c:v>3.2614000000000001</c:v>
                      </c:pt>
                      <c:pt idx="1693">
                        <c:v>3.2410000000000001</c:v>
                      </c:pt>
                      <c:pt idx="1694">
                        <c:v>3.3018999999999998</c:v>
                      </c:pt>
                      <c:pt idx="1695">
                        <c:v>3.1764000000000001</c:v>
                      </c:pt>
                      <c:pt idx="1696">
                        <c:v>3.2353000000000001</c:v>
                      </c:pt>
                      <c:pt idx="1697">
                        <c:v>3.0829</c:v>
                      </c:pt>
                      <c:pt idx="1698">
                        <c:v>3.1625999999999999</c:v>
                      </c:pt>
                      <c:pt idx="1699">
                        <c:v>3.1082999999999998</c:v>
                      </c:pt>
                      <c:pt idx="1700">
                        <c:v>3.202</c:v>
                      </c:pt>
                      <c:pt idx="1701">
                        <c:v>3.1438000000000001</c:v>
                      </c:pt>
                      <c:pt idx="1702">
                        <c:v>3.1785000000000001</c:v>
                      </c:pt>
                      <c:pt idx="1703">
                        <c:v>3.1511</c:v>
                      </c:pt>
                      <c:pt idx="1704">
                        <c:v>3.149</c:v>
                      </c:pt>
                      <c:pt idx="1705">
                        <c:v>3.1255999999999999</c:v>
                      </c:pt>
                      <c:pt idx="1706">
                        <c:v>3.1456</c:v>
                      </c:pt>
                      <c:pt idx="1707">
                        <c:v>3.2027999999999999</c:v>
                      </c:pt>
                      <c:pt idx="1708">
                        <c:v>3.1614</c:v>
                      </c:pt>
                      <c:pt idx="1709">
                        <c:v>3.1932</c:v>
                      </c:pt>
                      <c:pt idx="1710">
                        <c:v>3.1602000000000001</c:v>
                      </c:pt>
                      <c:pt idx="1711">
                        <c:v>3.2279</c:v>
                      </c:pt>
                      <c:pt idx="1712">
                        <c:v>3.2477</c:v>
                      </c:pt>
                      <c:pt idx="1713">
                        <c:v>3.2677999999999998</c:v>
                      </c:pt>
                      <c:pt idx="1714">
                        <c:v>3.2427000000000001</c:v>
                      </c:pt>
                      <c:pt idx="1715">
                        <c:v>3.3144</c:v>
                      </c:pt>
                      <c:pt idx="1716">
                        <c:v>3.2610000000000001</c:v>
                      </c:pt>
                      <c:pt idx="1717">
                        <c:v>3.2953000000000001</c:v>
                      </c:pt>
                      <c:pt idx="1718">
                        <c:v>3.3334000000000001</c:v>
                      </c:pt>
                      <c:pt idx="1719">
                        <c:v>3.3980999999999999</c:v>
                      </c:pt>
                      <c:pt idx="1720">
                        <c:v>3.4005999999999998</c:v>
                      </c:pt>
                      <c:pt idx="1721">
                        <c:v>3.4058999999999999</c:v>
                      </c:pt>
                      <c:pt idx="1722">
                        <c:v>3.4527999999999999</c:v>
                      </c:pt>
                      <c:pt idx="1723">
                        <c:v>3.4641000000000002</c:v>
                      </c:pt>
                      <c:pt idx="1724">
                        <c:v>3.552</c:v>
                      </c:pt>
                      <c:pt idx="1725">
                        <c:v>3.5470000000000002</c:v>
                      </c:pt>
                      <c:pt idx="1726">
                        <c:v>3.5514999999999999</c:v>
                      </c:pt>
                      <c:pt idx="1727">
                        <c:v>3.6111</c:v>
                      </c:pt>
                      <c:pt idx="1728">
                        <c:v>3.601</c:v>
                      </c:pt>
                      <c:pt idx="1729">
                        <c:v>3.5133999999999999</c:v>
                      </c:pt>
                      <c:pt idx="1730">
                        <c:v>3.5910000000000002</c:v>
                      </c:pt>
                      <c:pt idx="1731">
                        <c:v>3.4699</c:v>
                      </c:pt>
                      <c:pt idx="1732">
                        <c:v>3.665</c:v>
                      </c:pt>
                      <c:pt idx="1733">
                        <c:v>3.4851000000000001</c:v>
                      </c:pt>
                      <c:pt idx="1734">
                        <c:v>3.5697000000000001</c:v>
                      </c:pt>
                      <c:pt idx="1735">
                        <c:v>3.4321999999999999</c:v>
                      </c:pt>
                      <c:pt idx="1736">
                        <c:v>3.5579000000000001</c:v>
                      </c:pt>
                      <c:pt idx="1737">
                        <c:v>3.5142000000000002</c:v>
                      </c:pt>
                      <c:pt idx="1738">
                        <c:v>3.4609999999999999</c:v>
                      </c:pt>
                      <c:pt idx="1739">
                        <c:v>3.3788999999999998</c:v>
                      </c:pt>
                      <c:pt idx="1740">
                        <c:v>3.3929</c:v>
                      </c:pt>
                      <c:pt idx="1741">
                        <c:v>3.3666</c:v>
                      </c:pt>
                      <c:pt idx="1742">
                        <c:v>3.2886000000000002</c:v>
                      </c:pt>
                      <c:pt idx="1743">
                        <c:v>3.3986999999999998</c:v>
                      </c:pt>
                      <c:pt idx="1744">
                        <c:v>3.2149000000000001</c:v>
                      </c:pt>
                      <c:pt idx="1745">
                        <c:v>3.3592</c:v>
                      </c:pt>
                      <c:pt idx="1746">
                        <c:v>3.2637999999999998</c:v>
                      </c:pt>
                      <c:pt idx="1747">
                        <c:v>3.3331</c:v>
                      </c:pt>
                      <c:pt idx="1748">
                        <c:v>3.2692999999999999</c:v>
                      </c:pt>
                      <c:pt idx="1749">
                        <c:v>3.1922000000000001</c:v>
                      </c:pt>
                      <c:pt idx="1750">
                        <c:v>3.2376999999999998</c:v>
                      </c:pt>
                      <c:pt idx="1751">
                        <c:v>3.2945000000000002</c:v>
                      </c:pt>
                      <c:pt idx="1752">
                        <c:v>3.3003</c:v>
                      </c:pt>
                      <c:pt idx="1753">
                        <c:v>3.2117</c:v>
                      </c:pt>
                      <c:pt idx="1754">
                        <c:v>3.2988</c:v>
                      </c:pt>
                      <c:pt idx="1755">
                        <c:v>3.2454999999999998</c:v>
                      </c:pt>
                      <c:pt idx="1756">
                        <c:v>3.2494000000000001</c:v>
                      </c:pt>
                      <c:pt idx="1757">
                        <c:v>3.3050999999999999</c:v>
                      </c:pt>
                      <c:pt idx="1758">
                        <c:v>3.2532999999999999</c:v>
                      </c:pt>
                      <c:pt idx="1759">
                        <c:v>3.3582000000000001</c:v>
                      </c:pt>
                      <c:pt idx="1760">
                        <c:v>3.2744</c:v>
                      </c:pt>
                      <c:pt idx="1761">
                        <c:v>3.3815</c:v>
                      </c:pt>
                      <c:pt idx="1762">
                        <c:v>3.3003</c:v>
                      </c:pt>
                      <c:pt idx="1763">
                        <c:v>3.4234</c:v>
                      </c:pt>
                      <c:pt idx="1764">
                        <c:v>3.2601</c:v>
                      </c:pt>
                      <c:pt idx="1765">
                        <c:v>3.5163000000000002</c:v>
                      </c:pt>
                      <c:pt idx="1766">
                        <c:v>3.2961999999999998</c:v>
                      </c:pt>
                      <c:pt idx="1767">
                        <c:v>3.4453999999999998</c:v>
                      </c:pt>
                      <c:pt idx="1768">
                        <c:v>3.2681</c:v>
                      </c:pt>
                      <c:pt idx="1769">
                        <c:v>3.5259999999999998</c:v>
                      </c:pt>
                      <c:pt idx="1770">
                        <c:v>3.3365999999999998</c:v>
                      </c:pt>
                      <c:pt idx="1771">
                        <c:v>3.4975000000000001</c:v>
                      </c:pt>
                      <c:pt idx="1772">
                        <c:v>3.4413999999999998</c:v>
                      </c:pt>
                      <c:pt idx="1773">
                        <c:v>3.5857999999999999</c:v>
                      </c:pt>
                      <c:pt idx="1774">
                        <c:v>3.5289000000000001</c:v>
                      </c:pt>
                      <c:pt idx="1775">
                        <c:v>3.6362000000000001</c:v>
                      </c:pt>
                      <c:pt idx="1776">
                        <c:v>3.5807000000000002</c:v>
                      </c:pt>
                      <c:pt idx="1777">
                        <c:v>3.6543999999999999</c:v>
                      </c:pt>
                      <c:pt idx="1778">
                        <c:v>3.5901000000000001</c:v>
                      </c:pt>
                      <c:pt idx="1779">
                        <c:v>3.6715</c:v>
                      </c:pt>
                      <c:pt idx="1780">
                        <c:v>3.6709999999999998</c:v>
                      </c:pt>
                      <c:pt idx="1781">
                        <c:v>3.6736</c:v>
                      </c:pt>
                      <c:pt idx="1782">
                        <c:v>3.6892</c:v>
                      </c:pt>
                      <c:pt idx="1783">
                        <c:v>3.6789999999999998</c:v>
                      </c:pt>
                      <c:pt idx="1784">
                        <c:v>3.6598000000000002</c:v>
                      </c:pt>
                      <c:pt idx="1785">
                        <c:v>3.5619999999999998</c:v>
                      </c:pt>
                      <c:pt idx="1786">
                        <c:v>3.6324000000000001</c:v>
                      </c:pt>
                      <c:pt idx="1787">
                        <c:v>3.5152999999999999</c:v>
                      </c:pt>
                      <c:pt idx="1788">
                        <c:v>3.6728999999999998</c:v>
                      </c:pt>
                      <c:pt idx="1789">
                        <c:v>3.5265</c:v>
                      </c:pt>
                      <c:pt idx="1790">
                        <c:v>3.5297000000000001</c:v>
                      </c:pt>
                      <c:pt idx="1791">
                        <c:v>3.4474</c:v>
                      </c:pt>
                      <c:pt idx="1792">
                        <c:v>3.5485000000000002</c:v>
                      </c:pt>
                      <c:pt idx="1793">
                        <c:v>3.3864999999999998</c:v>
                      </c:pt>
                      <c:pt idx="1794">
                        <c:v>3.4771999999999998</c:v>
                      </c:pt>
                      <c:pt idx="1795">
                        <c:v>3.3835999999999999</c:v>
                      </c:pt>
                      <c:pt idx="1796">
                        <c:v>3.4506000000000001</c:v>
                      </c:pt>
                      <c:pt idx="1797">
                        <c:v>3.3469000000000002</c:v>
                      </c:pt>
                      <c:pt idx="1798">
                        <c:v>3.3826000000000001</c:v>
                      </c:pt>
                      <c:pt idx="1799">
                        <c:v>3.2810999999999999</c:v>
                      </c:pt>
                      <c:pt idx="1800">
                        <c:v>3.3584999999999998</c:v>
                      </c:pt>
                      <c:pt idx="1801">
                        <c:v>3.3298000000000001</c:v>
                      </c:pt>
                      <c:pt idx="1802">
                        <c:v>3.3163999999999998</c:v>
                      </c:pt>
                      <c:pt idx="1803">
                        <c:v>3.2454999999999998</c:v>
                      </c:pt>
                      <c:pt idx="1804">
                        <c:v>3.3165</c:v>
                      </c:pt>
                      <c:pt idx="1805">
                        <c:v>3.3512</c:v>
                      </c:pt>
                      <c:pt idx="1806">
                        <c:v>3.319</c:v>
                      </c:pt>
                      <c:pt idx="1807">
                        <c:v>3.3681999999999999</c:v>
                      </c:pt>
                      <c:pt idx="1808">
                        <c:v>3.3231000000000002</c:v>
                      </c:pt>
                      <c:pt idx="1809">
                        <c:v>3.3275000000000001</c:v>
                      </c:pt>
                      <c:pt idx="1810">
                        <c:v>3.2885</c:v>
                      </c:pt>
                      <c:pt idx="1811">
                        <c:v>3.3458000000000001</c:v>
                      </c:pt>
                      <c:pt idx="1812">
                        <c:v>3.3561999999999999</c:v>
                      </c:pt>
                      <c:pt idx="1813">
                        <c:v>3.3826999999999998</c:v>
                      </c:pt>
                      <c:pt idx="1814">
                        <c:v>3.3936999999999999</c:v>
                      </c:pt>
                      <c:pt idx="1815">
                        <c:v>3.3954</c:v>
                      </c:pt>
                      <c:pt idx="1816">
                        <c:v>3.5023</c:v>
                      </c:pt>
                      <c:pt idx="1817">
                        <c:v>3.4539</c:v>
                      </c:pt>
                      <c:pt idx="1818">
                        <c:v>3.4881000000000002</c:v>
                      </c:pt>
                      <c:pt idx="1819">
                        <c:v>3.3773</c:v>
                      </c:pt>
                      <c:pt idx="1820">
                        <c:v>3.53</c:v>
                      </c:pt>
                      <c:pt idx="1821">
                        <c:v>3.3693</c:v>
                      </c:pt>
                      <c:pt idx="1822">
                        <c:v>3.5276999999999998</c:v>
                      </c:pt>
                      <c:pt idx="1823">
                        <c:v>3.4655999999999998</c:v>
                      </c:pt>
                      <c:pt idx="1824">
                        <c:v>3.6482999999999999</c:v>
                      </c:pt>
                      <c:pt idx="1825">
                        <c:v>3.5112999999999999</c:v>
                      </c:pt>
                      <c:pt idx="1826">
                        <c:v>3.5827</c:v>
                      </c:pt>
                      <c:pt idx="1827">
                        <c:v>3.5987</c:v>
                      </c:pt>
                      <c:pt idx="1828">
                        <c:v>3.5868000000000002</c:v>
                      </c:pt>
                      <c:pt idx="1829">
                        <c:v>3.6680999999999999</c:v>
                      </c:pt>
                      <c:pt idx="1830">
                        <c:v>3.5579000000000001</c:v>
                      </c:pt>
                      <c:pt idx="1831">
                        <c:v>3.7662</c:v>
                      </c:pt>
                      <c:pt idx="1832">
                        <c:v>3.625</c:v>
                      </c:pt>
                      <c:pt idx="1833">
                        <c:v>3.7705000000000002</c:v>
                      </c:pt>
                      <c:pt idx="1834">
                        <c:v>3.6467999999999998</c:v>
                      </c:pt>
                      <c:pt idx="1835">
                        <c:v>3.7490000000000001</c:v>
                      </c:pt>
                      <c:pt idx="1836">
                        <c:v>3.6415999999999999</c:v>
                      </c:pt>
                      <c:pt idx="1837">
                        <c:v>3.6779000000000002</c:v>
                      </c:pt>
                      <c:pt idx="1838">
                        <c:v>3.6452</c:v>
                      </c:pt>
                      <c:pt idx="1839">
                        <c:v>3.6265999999999998</c:v>
                      </c:pt>
                      <c:pt idx="1840">
                        <c:v>3.6124999999999998</c:v>
                      </c:pt>
                      <c:pt idx="1841">
                        <c:v>3.6225000000000001</c:v>
                      </c:pt>
                      <c:pt idx="1842">
                        <c:v>3.6025</c:v>
                      </c:pt>
                      <c:pt idx="1843">
                        <c:v>3.5988000000000002</c:v>
                      </c:pt>
                      <c:pt idx="1844">
                        <c:v>3.5764</c:v>
                      </c:pt>
                      <c:pt idx="1845">
                        <c:v>3.5600999999999998</c:v>
                      </c:pt>
                      <c:pt idx="1846">
                        <c:v>3.5001000000000002</c:v>
                      </c:pt>
                      <c:pt idx="1847">
                        <c:v>3.5072000000000001</c:v>
                      </c:pt>
                      <c:pt idx="1848">
                        <c:v>3.5608</c:v>
                      </c:pt>
                      <c:pt idx="1849">
                        <c:v>3.4784999999999999</c:v>
                      </c:pt>
                      <c:pt idx="1850">
                        <c:v>3.5230000000000001</c:v>
                      </c:pt>
                      <c:pt idx="1851">
                        <c:v>3.4283000000000001</c:v>
                      </c:pt>
                      <c:pt idx="1852">
                        <c:v>3.5291000000000001</c:v>
                      </c:pt>
                      <c:pt idx="1853">
                        <c:v>3.4281999999999999</c:v>
                      </c:pt>
                      <c:pt idx="1854">
                        <c:v>3.4289999999999998</c:v>
                      </c:pt>
                      <c:pt idx="1855">
                        <c:v>3.3513000000000002</c:v>
                      </c:pt>
                      <c:pt idx="1856">
                        <c:v>3.4430000000000001</c:v>
                      </c:pt>
                      <c:pt idx="1857">
                        <c:v>3.4323000000000001</c:v>
                      </c:pt>
                      <c:pt idx="1858">
                        <c:v>3.4340000000000002</c:v>
                      </c:pt>
                      <c:pt idx="1859">
                        <c:v>3.4091</c:v>
                      </c:pt>
                      <c:pt idx="1860">
                        <c:v>3.4314</c:v>
                      </c:pt>
                      <c:pt idx="1861">
                        <c:v>3.4115000000000002</c:v>
                      </c:pt>
                      <c:pt idx="1862">
                        <c:v>3.3708999999999998</c:v>
                      </c:pt>
                      <c:pt idx="1863">
                        <c:v>3.3807</c:v>
                      </c:pt>
                      <c:pt idx="1864">
                        <c:v>3.3690000000000002</c:v>
                      </c:pt>
                      <c:pt idx="1865">
                        <c:v>3.4828000000000001</c:v>
                      </c:pt>
                      <c:pt idx="1866">
                        <c:v>3.4331</c:v>
                      </c:pt>
                      <c:pt idx="1867">
                        <c:v>3.4923999999999999</c:v>
                      </c:pt>
                      <c:pt idx="1868">
                        <c:v>3.4077999999999999</c:v>
                      </c:pt>
                      <c:pt idx="1869">
                        <c:v>3.4918999999999998</c:v>
                      </c:pt>
                      <c:pt idx="1870">
                        <c:v>3.5165999999999999</c:v>
                      </c:pt>
                      <c:pt idx="1871">
                        <c:v>3.5512000000000001</c:v>
                      </c:pt>
                      <c:pt idx="1872">
                        <c:v>3.4937</c:v>
                      </c:pt>
                      <c:pt idx="1873">
                        <c:v>3.4839000000000002</c:v>
                      </c:pt>
                      <c:pt idx="1874">
                        <c:v>3.5165999999999999</c:v>
                      </c:pt>
                      <c:pt idx="1875">
                        <c:v>3.4899</c:v>
                      </c:pt>
                      <c:pt idx="1876">
                        <c:v>3.6581999999999999</c:v>
                      </c:pt>
                      <c:pt idx="1877">
                        <c:v>3.5002</c:v>
                      </c:pt>
                      <c:pt idx="1878">
                        <c:v>3.6503999999999999</c:v>
                      </c:pt>
                      <c:pt idx="1879">
                        <c:v>3.5676999999999999</c:v>
                      </c:pt>
                      <c:pt idx="1880">
                        <c:v>3.7509999999999999</c:v>
                      </c:pt>
                      <c:pt idx="1881">
                        <c:v>3.6063000000000001</c:v>
                      </c:pt>
                      <c:pt idx="1882">
                        <c:v>3.8047</c:v>
                      </c:pt>
                      <c:pt idx="1883">
                        <c:v>3.6938</c:v>
                      </c:pt>
                      <c:pt idx="1884">
                        <c:v>3.8254999999999999</c:v>
                      </c:pt>
                      <c:pt idx="1885">
                        <c:v>3.7315999999999998</c:v>
                      </c:pt>
                      <c:pt idx="1886">
                        <c:v>3.8416999999999999</c:v>
                      </c:pt>
                      <c:pt idx="1887">
                        <c:v>3.7601</c:v>
                      </c:pt>
                      <c:pt idx="1888">
                        <c:v>3.7947000000000002</c:v>
                      </c:pt>
                      <c:pt idx="1889">
                        <c:v>3.7555999999999998</c:v>
                      </c:pt>
                      <c:pt idx="1890">
                        <c:v>3.8380000000000001</c:v>
                      </c:pt>
                      <c:pt idx="1891">
                        <c:v>3.7814999999999999</c:v>
                      </c:pt>
                      <c:pt idx="1892">
                        <c:v>3.7585000000000002</c:v>
                      </c:pt>
                      <c:pt idx="1893">
                        <c:v>3.8315999999999999</c:v>
                      </c:pt>
                      <c:pt idx="1894">
                        <c:v>3.7277</c:v>
                      </c:pt>
                      <c:pt idx="1895">
                        <c:v>3.7967</c:v>
                      </c:pt>
                      <c:pt idx="1896">
                        <c:v>3.6943000000000001</c:v>
                      </c:pt>
                      <c:pt idx="1897">
                        <c:v>3.7126000000000001</c:v>
                      </c:pt>
                      <c:pt idx="1898">
                        <c:v>3.6503000000000001</c:v>
                      </c:pt>
                      <c:pt idx="1899">
                        <c:v>3.7231999999999998</c:v>
                      </c:pt>
                      <c:pt idx="1900">
                        <c:v>3.6259000000000001</c:v>
                      </c:pt>
                      <c:pt idx="1901">
                        <c:v>3.5587</c:v>
                      </c:pt>
                      <c:pt idx="1902">
                        <c:v>3.6865000000000001</c:v>
                      </c:pt>
                      <c:pt idx="1903">
                        <c:v>3.5880000000000001</c:v>
                      </c:pt>
                      <c:pt idx="1904">
                        <c:v>3.6854</c:v>
                      </c:pt>
                      <c:pt idx="1905">
                        <c:v>3.6313</c:v>
                      </c:pt>
                      <c:pt idx="1906">
                        <c:v>3.6671999999999998</c:v>
                      </c:pt>
                      <c:pt idx="1907">
                        <c:v>3.5228999999999999</c:v>
                      </c:pt>
                      <c:pt idx="1908">
                        <c:v>3.6156000000000001</c:v>
                      </c:pt>
                      <c:pt idx="1909">
                        <c:v>3.5832000000000002</c:v>
                      </c:pt>
                      <c:pt idx="1910">
                        <c:v>3.5594000000000001</c:v>
                      </c:pt>
                      <c:pt idx="1911">
                        <c:v>3.6509999999999998</c:v>
                      </c:pt>
                      <c:pt idx="1912">
                        <c:v>3.5364</c:v>
                      </c:pt>
                      <c:pt idx="1913">
                        <c:v>3.6724000000000001</c:v>
                      </c:pt>
                      <c:pt idx="1914">
                        <c:v>3.5009999999999999</c:v>
                      </c:pt>
                      <c:pt idx="1915">
                        <c:v>3.5743999999999998</c:v>
                      </c:pt>
                      <c:pt idx="1916">
                        <c:v>3.4868000000000001</c:v>
                      </c:pt>
                      <c:pt idx="1917">
                        <c:v>3.6183000000000001</c:v>
                      </c:pt>
                      <c:pt idx="1918">
                        <c:v>3.613</c:v>
                      </c:pt>
                      <c:pt idx="1919">
                        <c:v>3.5676999999999999</c:v>
                      </c:pt>
                      <c:pt idx="1920">
                        <c:v>3.6577000000000002</c:v>
                      </c:pt>
                      <c:pt idx="1921">
                        <c:v>3.6038999999999999</c:v>
                      </c:pt>
                      <c:pt idx="1922">
                        <c:v>3.7168999999999999</c:v>
                      </c:pt>
                      <c:pt idx="1923">
                        <c:v>3.6208999999999998</c:v>
                      </c:pt>
                      <c:pt idx="1924">
                        <c:v>3.6080999999999999</c:v>
                      </c:pt>
                      <c:pt idx="1925">
                        <c:v>3.5764</c:v>
                      </c:pt>
                      <c:pt idx="1926">
                        <c:v>3.6137000000000001</c:v>
                      </c:pt>
                      <c:pt idx="1927">
                        <c:v>3.5981999999999998</c:v>
                      </c:pt>
                      <c:pt idx="1928">
                        <c:v>3.6640999999999999</c:v>
                      </c:pt>
                      <c:pt idx="1929">
                        <c:v>3.6463000000000001</c:v>
                      </c:pt>
                      <c:pt idx="1930">
                        <c:v>3.7117</c:v>
                      </c:pt>
                      <c:pt idx="1931">
                        <c:v>3.7128000000000001</c:v>
                      </c:pt>
                      <c:pt idx="1932">
                        <c:v>3.6734</c:v>
                      </c:pt>
                      <c:pt idx="1933">
                        <c:v>3.7648000000000001</c:v>
                      </c:pt>
                      <c:pt idx="1934">
                        <c:v>3.7302</c:v>
                      </c:pt>
                      <c:pt idx="1935">
                        <c:v>3.7987000000000002</c:v>
                      </c:pt>
                      <c:pt idx="1936">
                        <c:v>3.7456</c:v>
                      </c:pt>
                      <c:pt idx="1937">
                        <c:v>3.9235000000000002</c:v>
                      </c:pt>
                      <c:pt idx="1938">
                        <c:v>3.8319000000000001</c:v>
                      </c:pt>
                      <c:pt idx="1939">
                        <c:v>3.9198</c:v>
                      </c:pt>
                      <c:pt idx="1940">
                        <c:v>3.7883</c:v>
                      </c:pt>
                      <c:pt idx="1941">
                        <c:v>3.9226999999999999</c:v>
                      </c:pt>
                      <c:pt idx="1942">
                        <c:v>3.7816000000000001</c:v>
                      </c:pt>
                      <c:pt idx="1943">
                        <c:v>3.8662000000000001</c:v>
                      </c:pt>
                      <c:pt idx="1944">
                        <c:v>3.7599</c:v>
                      </c:pt>
                      <c:pt idx="1945">
                        <c:v>3.9864999999999999</c:v>
                      </c:pt>
                      <c:pt idx="1946">
                        <c:v>3.7974999999999999</c:v>
                      </c:pt>
                      <c:pt idx="1947">
                        <c:v>3.8582999999999998</c:v>
                      </c:pt>
                      <c:pt idx="1948">
                        <c:v>3.7677</c:v>
                      </c:pt>
                      <c:pt idx="1949">
                        <c:v>3.8647999999999998</c:v>
                      </c:pt>
                      <c:pt idx="1950">
                        <c:v>3.7690000000000001</c:v>
                      </c:pt>
                      <c:pt idx="1951">
                        <c:v>3.7816999999999998</c:v>
                      </c:pt>
                      <c:pt idx="1952">
                        <c:v>3.6785999999999999</c:v>
                      </c:pt>
                      <c:pt idx="1953">
                        <c:v>3.7578999999999998</c:v>
                      </c:pt>
                      <c:pt idx="1954">
                        <c:v>3.7401</c:v>
                      </c:pt>
                      <c:pt idx="1955">
                        <c:v>3.7170000000000001</c:v>
                      </c:pt>
                      <c:pt idx="1956">
                        <c:v>3.7399</c:v>
                      </c:pt>
                      <c:pt idx="1957">
                        <c:v>3.6293000000000002</c:v>
                      </c:pt>
                      <c:pt idx="1958">
                        <c:v>3.7624</c:v>
                      </c:pt>
                      <c:pt idx="1959">
                        <c:v>3.5951</c:v>
                      </c:pt>
                      <c:pt idx="1960">
                        <c:v>3.7206999999999999</c:v>
                      </c:pt>
                      <c:pt idx="1961">
                        <c:v>3.6257999999999999</c:v>
                      </c:pt>
                      <c:pt idx="1962">
                        <c:v>3.7362000000000002</c:v>
                      </c:pt>
                      <c:pt idx="1963">
                        <c:v>3.5594000000000001</c:v>
                      </c:pt>
                      <c:pt idx="1964">
                        <c:v>3.7206999999999999</c:v>
                      </c:pt>
                      <c:pt idx="1965">
                        <c:v>3.5613000000000001</c:v>
                      </c:pt>
                      <c:pt idx="1966">
                        <c:v>3.7206000000000001</c:v>
                      </c:pt>
                      <c:pt idx="1967">
                        <c:v>3.5438000000000001</c:v>
                      </c:pt>
                      <c:pt idx="1968">
                        <c:v>3.7164999999999999</c:v>
                      </c:pt>
                      <c:pt idx="1969">
                        <c:v>3.5318000000000001</c:v>
                      </c:pt>
                      <c:pt idx="1970">
                        <c:v>3.6509</c:v>
                      </c:pt>
                      <c:pt idx="1971">
                        <c:v>3.5392000000000001</c:v>
                      </c:pt>
                      <c:pt idx="1972">
                        <c:v>3.6741000000000001</c:v>
                      </c:pt>
                      <c:pt idx="1973">
                        <c:v>3.6640000000000001</c:v>
                      </c:pt>
                      <c:pt idx="1974">
                        <c:v>3.6958000000000002</c:v>
                      </c:pt>
                      <c:pt idx="1975">
                        <c:v>3.5630000000000002</c:v>
                      </c:pt>
                      <c:pt idx="1976">
                        <c:v>3.6636000000000002</c:v>
                      </c:pt>
                      <c:pt idx="1977">
                        <c:v>3.5975000000000001</c:v>
                      </c:pt>
                      <c:pt idx="1978">
                        <c:v>3.7023000000000001</c:v>
                      </c:pt>
                      <c:pt idx="1979">
                        <c:v>3.5882999999999998</c:v>
                      </c:pt>
                      <c:pt idx="1980">
                        <c:v>3.7391999999999999</c:v>
                      </c:pt>
                      <c:pt idx="1981">
                        <c:v>3.7056</c:v>
                      </c:pt>
                      <c:pt idx="1982">
                        <c:v>3.7126000000000001</c:v>
                      </c:pt>
                      <c:pt idx="1983">
                        <c:v>3.8639000000000001</c:v>
                      </c:pt>
                      <c:pt idx="1984">
                        <c:v>3.74</c:v>
                      </c:pt>
                      <c:pt idx="1985">
                        <c:v>3.8532000000000002</c:v>
                      </c:pt>
                      <c:pt idx="1986">
                        <c:v>3.7850000000000001</c:v>
                      </c:pt>
                      <c:pt idx="1987">
                        <c:v>3.8445999999999998</c:v>
                      </c:pt>
                      <c:pt idx="1988">
                        <c:v>3.8721999999999999</c:v>
                      </c:pt>
                      <c:pt idx="1989">
                        <c:v>3.8752</c:v>
                      </c:pt>
                      <c:pt idx="1990">
                        <c:v>3.9428000000000001</c:v>
                      </c:pt>
                      <c:pt idx="1991">
                        <c:v>3.9194</c:v>
                      </c:pt>
                      <c:pt idx="1992">
                        <c:v>4.03</c:v>
                      </c:pt>
                      <c:pt idx="1993">
                        <c:v>3.9167000000000001</c:v>
                      </c:pt>
                      <c:pt idx="1994">
                        <c:v>3.9693000000000001</c:v>
                      </c:pt>
                      <c:pt idx="1995">
                        <c:v>3.9678</c:v>
                      </c:pt>
                      <c:pt idx="1996">
                        <c:v>3.8557000000000001</c:v>
                      </c:pt>
                      <c:pt idx="1997">
                        <c:v>4.0033000000000003</c:v>
                      </c:pt>
                      <c:pt idx="1998">
                        <c:v>3.8645999999999998</c:v>
                      </c:pt>
                      <c:pt idx="1999">
                        <c:v>3.9799000000000002</c:v>
                      </c:pt>
                      <c:pt idx="2000">
                        <c:v>3.8311000000000002</c:v>
                      </c:pt>
                      <c:pt idx="2001">
                        <c:v>3.9784999999999999</c:v>
                      </c:pt>
                      <c:pt idx="2002">
                        <c:v>3.7892000000000001</c:v>
                      </c:pt>
                      <c:pt idx="2003">
                        <c:v>3.8744000000000001</c:v>
                      </c:pt>
                      <c:pt idx="2004">
                        <c:v>3.7195</c:v>
                      </c:pt>
                      <c:pt idx="2005">
                        <c:v>4.0228999999999999</c:v>
                      </c:pt>
                      <c:pt idx="2006">
                        <c:v>3.7463000000000002</c:v>
                      </c:pt>
                      <c:pt idx="2007">
                        <c:v>3.8711000000000002</c:v>
                      </c:pt>
                      <c:pt idx="2008">
                        <c:v>3.7869000000000002</c:v>
                      </c:pt>
                      <c:pt idx="2009">
                        <c:v>3.8765000000000001</c:v>
                      </c:pt>
                      <c:pt idx="2010">
                        <c:v>3.6869999999999998</c:v>
                      </c:pt>
                      <c:pt idx="2011">
                        <c:v>3.8363</c:v>
                      </c:pt>
                      <c:pt idx="2012">
                        <c:v>3.7166000000000001</c:v>
                      </c:pt>
                      <c:pt idx="2013">
                        <c:v>3.8237999999999999</c:v>
                      </c:pt>
                      <c:pt idx="2014">
                        <c:v>3.7536999999999998</c:v>
                      </c:pt>
                      <c:pt idx="2015">
                        <c:v>3.7848999999999999</c:v>
                      </c:pt>
                      <c:pt idx="2016">
                        <c:v>3.7574000000000001</c:v>
                      </c:pt>
                      <c:pt idx="2017">
                        <c:v>3.7894000000000001</c:v>
                      </c:pt>
                      <c:pt idx="2018">
                        <c:v>3.7524999999999999</c:v>
                      </c:pt>
                      <c:pt idx="2019">
                        <c:v>3.7725</c:v>
                      </c:pt>
                      <c:pt idx="2020">
                        <c:v>3.7166000000000001</c:v>
                      </c:pt>
                      <c:pt idx="2021">
                        <c:v>3.7302</c:v>
                      </c:pt>
                      <c:pt idx="2022">
                        <c:v>3.8140999999999998</c:v>
                      </c:pt>
                      <c:pt idx="2023">
                        <c:v>3.7578</c:v>
                      </c:pt>
                      <c:pt idx="2024">
                        <c:v>3.8344</c:v>
                      </c:pt>
                      <c:pt idx="2025">
                        <c:v>3.7488000000000001</c:v>
                      </c:pt>
                      <c:pt idx="2026">
                        <c:v>3.859</c:v>
                      </c:pt>
                      <c:pt idx="2027">
                        <c:v>3.8250999999999999</c:v>
                      </c:pt>
                      <c:pt idx="2028">
                        <c:v>3.8473999999999999</c:v>
                      </c:pt>
                      <c:pt idx="2029">
                        <c:v>3.7536999999999998</c:v>
                      </c:pt>
                      <c:pt idx="2030">
                        <c:v>3.8711000000000002</c:v>
                      </c:pt>
                      <c:pt idx="2031">
                        <c:v>3.786</c:v>
                      </c:pt>
                      <c:pt idx="2032">
                        <c:v>3.8955000000000002</c:v>
                      </c:pt>
                      <c:pt idx="2033">
                        <c:v>3.8349000000000002</c:v>
                      </c:pt>
                      <c:pt idx="2034">
                        <c:v>3.8807999999999998</c:v>
                      </c:pt>
                      <c:pt idx="2035">
                        <c:v>4.0106000000000002</c:v>
                      </c:pt>
                      <c:pt idx="2036">
                        <c:v>3.9222999999999999</c:v>
                      </c:pt>
                      <c:pt idx="2037">
                        <c:v>4.0515999999999996</c:v>
                      </c:pt>
                      <c:pt idx="2038">
                        <c:v>3.9731999999999998</c:v>
                      </c:pt>
                      <c:pt idx="2039">
                        <c:v>4.0858999999999996</c:v>
                      </c:pt>
                      <c:pt idx="2040">
                        <c:v>3.9964</c:v>
                      </c:pt>
                      <c:pt idx="2041">
                        <c:v>4.1254999999999997</c:v>
                      </c:pt>
                      <c:pt idx="2042">
                        <c:v>4.0065</c:v>
                      </c:pt>
                      <c:pt idx="2043">
                        <c:v>4.1707999999999998</c:v>
                      </c:pt>
                      <c:pt idx="2044">
                        <c:v>4.0774999999999997</c:v>
                      </c:pt>
                      <c:pt idx="2045">
                        <c:v>4.0751999999999997</c:v>
                      </c:pt>
                      <c:pt idx="2046">
                        <c:v>4.0358999999999998</c:v>
                      </c:pt>
                      <c:pt idx="2047">
                        <c:v>4.0670999999999999</c:v>
                      </c:pt>
                      <c:pt idx="2048">
                        <c:v>4.0921000000000003</c:v>
                      </c:pt>
                      <c:pt idx="2049">
                        <c:v>4.101</c:v>
                      </c:pt>
                      <c:pt idx="2050">
                        <c:v>4.0839999999999996</c:v>
                      </c:pt>
                      <c:pt idx="2051">
                        <c:v>4.0385999999999997</c:v>
                      </c:pt>
                      <c:pt idx="2052">
                        <c:v>4.1029</c:v>
                      </c:pt>
                      <c:pt idx="2053">
                        <c:v>3.9769999999999999</c:v>
                      </c:pt>
                      <c:pt idx="2054">
                        <c:v>4.0797999999999996</c:v>
                      </c:pt>
                      <c:pt idx="2055">
                        <c:v>3.8993000000000002</c:v>
                      </c:pt>
                      <c:pt idx="2056">
                        <c:v>4.0620000000000003</c:v>
                      </c:pt>
                      <c:pt idx="2057">
                        <c:v>3.8856000000000002</c:v>
                      </c:pt>
                      <c:pt idx="2058">
                        <c:v>4.0848000000000004</c:v>
                      </c:pt>
                      <c:pt idx="2059">
                        <c:v>3.9268999999999998</c:v>
                      </c:pt>
                      <c:pt idx="2060">
                        <c:v>4.0545</c:v>
                      </c:pt>
                      <c:pt idx="2061">
                        <c:v>3.9110999999999998</c:v>
                      </c:pt>
                      <c:pt idx="2062">
                        <c:v>4.0528000000000004</c:v>
                      </c:pt>
                      <c:pt idx="2063">
                        <c:v>3.8776999999999999</c:v>
                      </c:pt>
                      <c:pt idx="2064">
                        <c:v>3.9049999999999998</c:v>
                      </c:pt>
                      <c:pt idx="2065">
                        <c:v>3.9619</c:v>
                      </c:pt>
                      <c:pt idx="2066">
                        <c:v>3.8894000000000002</c:v>
                      </c:pt>
                      <c:pt idx="2067">
                        <c:v>3.9256000000000002</c:v>
                      </c:pt>
                      <c:pt idx="2068">
                        <c:v>3.9123000000000001</c:v>
                      </c:pt>
                      <c:pt idx="2069">
                        <c:v>3.9937</c:v>
                      </c:pt>
                      <c:pt idx="2070">
                        <c:v>3.8151000000000002</c:v>
                      </c:pt>
                      <c:pt idx="2071">
                        <c:v>3.9857</c:v>
                      </c:pt>
                      <c:pt idx="2072">
                        <c:v>3.8736999999999999</c:v>
                      </c:pt>
                      <c:pt idx="2073">
                        <c:v>3.9272</c:v>
                      </c:pt>
                      <c:pt idx="2074">
                        <c:v>3.9586999999999999</c:v>
                      </c:pt>
                      <c:pt idx="2075">
                        <c:v>3.9843999999999999</c:v>
                      </c:pt>
                      <c:pt idx="2076">
                        <c:v>4.0201000000000002</c:v>
                      </c:pt>
                      <c:pt idx="2077">
                        <c:v>3.9548000000000001</c:v>
                      </c:pt>
                      <c:pt idx="2078">
                        <c:v>4.0884</c:v>
                      </c:pt>
                      <c:pt idx="2079">
                        <c:v>3.9428000000000001</c:v>
                      </c:pt>
                      <c:pt idx="2080">
                        <c:v>4.0754999999999999</c:v>
                      </c:pt>
                      <c:pt idx="2081">
                        <c:v>4.0084</c:v>
                      </c:pt>
                      <c:pt idx="2082">
                        <c:v>4.0831999999999997</c:v>
                      </c:pt>
                      <c:pt idx="2083">
                        <c:v>3.9918</c:v>
                      </c:pt>
                      <c:pt idx="2084">
                        <c:v>4.1024000000000003</c:v>
                      </c:pt>
                      <c:pt idx="2085">
                        <c:v>4.0488999999999997</c:v>
                      </c:pt>
                      <c:pt idx="2086">
                        <c:v>4.0991999999999997</c:v>
                      </c:pt>
                      <c:pt idx="2087">
                        <c:v>4.1288999999999998</c:v>
                      </c:pt>
                      <c:pt idx="2088">
                        <c:v>4.1337000000000002</c:v>
                      </c:pt>
                      <c:pt idx="2089">
                        <c:v>4.1993999999999998</c:v>
                      </c:pt>
                      <c:pt idx="2090">
                        <c:v>4.1588000000000003</c:v>
                      </c:pt>
                      <c:pt idx="2091">
                        <c:v>4.2239000000000004</c:v>
                      </c:pt>
                      <c:pt idx="2092">
                        <c:v>4.1803999999999997</c:v>
                      </c:pt>
                      <c:pt idx="2093">
                        <c:v>4.3220999999999998</c:v>
                      </c:pt>
                      <c:pt idx="2094">
                        <c:v>4.2918000000000003</c:v>
                      </c:pt>
                      <c:pt idx="2095">
                        <c:v>4.3518999999999997</c:v>
                      </c:pt>
                      <c:pt idx="2096">
                        <c:v>4.3144</c:v>
                      </c:pt>
                      <c:pt idx="2097">
                        <c:v>4.38</c:v>
                      </c:pt>
                      <c:pt idx="2098">
                        <c:v>4.1837</c:v>
                      </c:pt>
                      <c:pt idx="2099">
                        <c:v>4.3574000000000002</c:v>
                      </c:pt>
                      <c:pt idx="2100">
                        <c:v>4.2168000000000001</c:v>
                      </c:pt>
                      <c:pt idx="2101">
                        <c:v>4.3608000000000002</c:v>
                      </c:pt>
                      <c:pt idx="2102">
                        <c:v>4.2149999999999999</c:v>
                      </c:pt>
                      <c:pt idx="2103">
                        <c:v>4.2967000000000004</c:v>
                      </c:pt>
                      <c:pt idx="2104">
                        <c:v>4.1730999999999998</c:v>
                      </c:pt>
                      <c:pt idx="2105">
                        <c:v>4.3827999999999996</c:v>
                      </c:pt>
                      <c:pt idx="2106">
                        <c:v>4.1684000000000001</c:v>
                      </c:pt>
                      <c:pt idx="2107">
                        <c:v>4.2916999999999996</c:v>
                      </c:pt>
                      <c:pt idx="2108">
                        <c:v>4.1321000000000003</c:v>
                      </c:pt>
                      <c:pt idx="2109">
                        <c:v>4.2470999999999997</c:v>
                      </c:pt>
                      <c:pt idx="2110">
                        <c:v>4.0834999999999999</c:v>
                      </c:pt>
                      <c:pt idx="2111">
                        <c:v>4.2062999999999997</c:v>
                      </c:pt>
                      <c:pt idx="2112">
                        <c:v>4.1401000000000003</c:v>
                      </c:pt>
                      <c:pt idx="2113">
                        <c:v>4.2270000000000003</c:v>
                      </c:pt>
                      <c:pt idx="2114">
                        <c:v>4.0784000000000002</c:v>
                      </c:pt>
                      <c:pt idx="2115">
                        <c:v>4.1700999999999997</c:v>
                      </c:pt>
                      <c:pt idx="2116">
                        <c:v>4.0829000000000004</c:v>
                      </c:pt>
                      <c:pt idx="2117">
                        <c:v>4.1557000000000004</c:v>
                      </c:pt>
                      <c:pt idx="2118">
                        <c:v>4.0922999999999998</c:v>
                      </c:pt>
                      <c:pt idx="2119">
                        <c:v>4.1448</c:v>
                      </c:pt>
                      <c:pt idx="2120">
                        <c:v>4.0438999999999998</c:v>
                      </c:pt>
                      <c:pt idx="2121">
                        <c:v>4.0758000000000001</c:v>
                      </c:pt>
                      <c:pt idx="2122">
                        <c:v>4.0789</c:v>
                      </c:pt>
                      <c:pt idx="2123">
                        <c:v>4.1092000000000004</c:v>
                      </c:pt>
                      <c:pt idx="2124">
                        <c:v>4.0792000000000002</c:v>
                      </c:pt>
                      <c:pt idx="2125">
                        <c:v>4.0984999999999996</c:v>
                      </c:pt>
                      <c:pt idx="2126">
                        <c:v>4.1620999999999997</c:v>
                      </c:pt>
                      <c:pt idx="2127">
                        <c:v>4.1360000000000001</c:v>
                      </c:pt>
                      <c:pt idx="2128">
                        <c:v>4.1479999999999997</c:v>
                      </c:pt>
                      <c:pt idx="2129">
                        <c:v>4.1885000000000003</c:v>
                      </c:pt>
                      <c:pt idx="2130">
                        <c:v>4.1794000000000002</c:v>
                      </c:pt>
                      <c:pt idx="2131">
                        <c:v>4.2885</c:v>
                      </c:pt>
                      <c:pt idx="2132">
                        <c:v>4.2099000000000002</c:v>
                      </c:pt>
                      <c:pt idx="2133">
                        <c:v>4.2621000000000002</c:v>
                      </c:pt>
                      <c:pt idx="2134">
                        <c:v>4.1993</c:v>
                      </c:pt>
                      <c:pt idx="2135">
                        <c:v>4.3048999999999999</c:v>
                      </c:pt>
                      <c:pt idx="2136">
                        <c:v>4.2609000000000004</c:v>
                      </c:pt>
                      <c:pt idx="2137">
                        <c:v>4.2535999999999996</c:v>
                      </c:pt>
                      <c:pt idx="2138">
                        <c:v>4.2333999999999996</c:v>
                      </c:pt>
                      <c:pt idx="2139">
                        <c:v>4.2826000000000004</c:v>
                      </c:pt>
                      <c:pt idx="2140">
                        <c:v>4.2907999999999999</c:v>
                      </c:pt>
                      <c:pt idx="2141">
                        <c:v>4.3059000000000003</c:v>
                      </c:pt>
                      <c:pt idx="2142">
                        <c:v>4.3832000000000004</c:v>
                      </c:pt>
                      <c:pt idx="2143">
                        <c:v>4.2080000000000002</c:v>
                      </c:pt>
                      <c:pt idx="2144">
                        <c:v>4.4387999999999996</c:v>
                      </c:pt>
                      <c:pt idx="2145">
                        <c:v>4.3259999999999996</c:v>
                      </c:pt>
                      <c:pt idx="2146">
                        <c:v>4.4823000000000004</c:v>
                      </c:pt>
                      <c:pt idx="2147">
                        <c:v>4.4044999999999996</c:v>
                      </c:pt>
                      <c:pt idx="2148">
                        <c:v>4.5321999999999996</c:v>
                      </c:pt>
                      <c:pt idx="2149">
                        <c:v>4.4165000000000001</c:v>
                      </c:pt>
                      <c:pt idx="2150">
                        <c:v>4.6010999999999997</c:v>
                      </c:pt>
                      <c:pt idx="2151">
                        <c:v>4.3817000000000004</c:v>
                      </c:pt>
                      <c:pt idx="2152">
                        <c:v>4.5698999999999996</c:v>
                      </c:pt>
                      <c:pt idx="2153">
                        <c:v>4.4447000000000001</c:v>
                      </c:pt>
                      <c:pt idx="2154">
                        <c:v>4.4671000000000003</c:v>
                      </c:pt>
                      <c:pt idx="2155">
                        <c:v>4.4932999999999996</c:v>
                      </c:pt>
                      <c:pt idx="2156">
                        <c:v>4.4657</c:v>
                      </c:pt>
                      <c:pt idx="2157">
                        <c:v>4.4884000000000004</c:v>
                      </c:pt>
                      <c:pt idx="2158">
                        <c:v>4.367</c:v>
                      </c:pt>
                      <c:pt idx="2159">
                        <c:v>4.5122</c:v>
                      </c:pt>
                      <c:pt idx="2160">
                        <c:v>4.3299000000000003</c:v>
                      </c:pt>
                      <c:pt idx="2161">
                        <c:v>4.4528999999999996</c:v>
                      </c:pt>
                      <c:pt idx="2162">
                        <c:v>4.2945000000000002</c:v>
                      </c:pt>
                      <c:pt idx="2163">
                        <c:v>4.5090000000000003</c:v>
                      </c:pt>
                      <c:pt idx="2164">
                        <c:v>4.2976000000000001</c:v>
                      </c:pt>
                      <c:pt idx="2165">
                        <c:v>4.5000999999999998</c:v>
                      </c:pt>
                      <c:pt idx="2166">
                        <c:v>4.3194999999999997</c:v>
                      </c:pt>
                      <c:pt idx="2167">
                        <c:v>4.5483000000000002</c:v>
                      </c:pt>
                      <c:pt idx="2168">
                        <c:v>4.3346</c:v>
                      </c:pt>
                      <c:pt idx="2169">
                        <c:v>4.4348000000000001</c:v>
                      </c:pt>
                      <c:pt idx="2170">
                        <c:v>4.2717000000000001</c:v>
                      </c:pt>
                      <c:pt idx="2171">
                        <c:v>4.4486999999999997</c:v>
                      </c:pt>
                      <c:pt idx="2172">
                        <c:v>4.2310999999999996</c:v>
                      </c:pt>
                      <c:pt idx="2173">
                        <c:v>4.4574999999999996</c:v>
                      </c:pt>
                      <c:pt idx="2174">
                        <c:v>4.2256</c:v>
                      </c:pt>
                      <c:pt idx="2175">
                        <c:v>4.5003000000000002</c:v>
                      </c:pt>
                      <c:pt idx="2176">
                        <c:v>4.2146999999999997</c:v>
                      </c:pt>
                      <c:pt idx="2177">
                        <c:v>4.4657</c:v>
                      </c:pt>
                      <c:pt idx="2178">
                        <c:v>4.3166000000000002</c:v>
                      </c:pt>
                      <c:pt idx="2179">
                        <c:v>4.5846999999999998</c:v>
                      </c:pt>
                      <c:pt idx="2180">
                        <c:v>4.2801999999999998</c:v>
                      </c:pt>
                      <c:pt idx="2181">
                        <c:v>4.5536000000000003</c:v>
                      </c:pt>
                      <c:pt idx="2182">
                        <c:v>4.3459000000000003</c:v>
                      </c:pt>
                      <c:pt idx="2183">
                        <c:v>4.6071999999999997</c:v>
                      </c:pt>
                      <c:pt idx="2184">
                        <c:v>4.4817999999999998</c:v>
                      </c:pt>
                      <c:pt idx="2185">
                        <c:v>4.5853999999999999</c:v>
                      </c:pt>
                      <c:pt idx="2186">
                        <c:v>4.4292999999999996</c:v>
                      </c:pt>
                      <c:pt idx="2187">
                        <c:v>4.5667</c:v>
                      </c:pt>
                      <c:pt idx="2188">
                        <c:v>4.4268000000000001</c:v>
                      </c:pt>
                      <c:pt idx="2189">
                        <c:v>4.5663</c:v>
                      </c:pt>
                      <c:pt idx="2190">
                        <c:v>4.4179000000000004</c:v>
                      </c:pt>
                      <c:pt idx="2191">
                        <c:v>4.6006</c:v>
                      </c:pt>
                      <c:pt idx="2192">
                        <c:v>4.5106000000000002</c:v>
                      </c:pt>
                      <c:pt idx="2193">
                        <c:v>4.6665999999999999</c:v>
                      </c:pt>
                      <c:pt idx="2194">
                        <c:v>4.5449000000000002</c:v>
                      </c:pt>
                      <c:pt idx="2195">
                        <c:v>4.6215000000000002</c:v>
                      </c:pt>
                      <c:pt idx="2196">
                        <c:v>4.6421999999999999</c:v>
                      </c:pt>
                      <c:pt idx="2197">
                        <c:v>4.7062999999999997</c:v>
                      </c:pt>
                      <c:pt idx="2198">
                        <c:v>4.6745000000000001</c:v>
                      </c:pt>
                      <c:pt idx="2199">
                        <c:v>4.8014999999999999</c:v>
                      </c:pt>
                      <c:pt idx="2200">
                        <c:v>4.7472000000000003</c:v>
                      </c:pt>
                      <c:pt idx="2201">
                        <c:v>4.7098000000000004</c:v>
                      </c:pt>
                      <c:pt idx="2202">
                        <c:v>4.8018000000000001</c:v>
                      </c:pt>
                      <c:pt idx="2203">
                        <c:v>4.7417999999999996</c:v>
                      </c:pt>
                      <c:pt idx="2204">
                        <c:v>4.7683999999999997</c:v>
                      </c:pt>
                      <c:pt idx="2205">
                        <c:v>4.7411000000000003</c:v>
                      </c:pt>
                      <c:pt idx="2206">
                        <c:v>4.7333999999999996</c:v>
                      </c:pt>
                      <c:pt idx="2207">
                        <c:v>4.7752999999999997</c:v>
                      </c:pt>
                      <c:pt idx="2208">
                        <c:v>4.8356000000000003</c:v>
                      </c:pt>
                      <c:pt idx="2209">
                        <c:v>4.6950000000000003</c:v>
                      </c:pt>
                      <c:pt idx="2210">
                        <c:v>4.7529000000000003</c:v>
                      </c:pt>
                      <c:pt idx="2211">
                        <c:v>4.7203999999999997</c:v>
                      </c:pt>
                      <c:pt idx="2212">
                        <c:v>4.7282999999999999</c:v>
                      </c:pt>
                      <c:pt idx="2213">
                        <c:v>4.6483999999999996</c:v>
                      </c:pt>
                      <c:pt idx="2214">
                        <c:v>4.6147999999999998</c:v>
                      </c:pt>
                      <c:pt idx="2215">
                        <c:v>4.6548999999999996</c:v>
                      </c:pt>
                      <c:pt idx="2216">
                        <c:v>4.6940999999999997</c:v>
                      </c:pt>
                      <c:pt idx="2217">
                        <c:v>4.5731999999999999</c:v>
                      </c:pt>
                      <c:pt idx="2218">
                        <c:v>4.6172000000000004</c:v>
                      </c:pt>
                      <c:pt idx="2219">
                        <c:v>4.5399000000000003</c:v>
                      </c:pt>
                      <c:pt idx="2220">
                        <c:v>4.6082999999999998</c:v>
                      </c:pt>
                      <c:pt idx="2221">
                        <c:v>4.5827999999999998</c:v>
                      </c:pt>
                      <c:pt idx="2222">
                        <c:v>4.6048</c:v>
                      </c:pt>
                      <c:pt idx="2223">
                        <c:v>4.5750000000000002</c:v>
                      </c:pt>
                      <c:pt idx="2224">
                        <c:v>4.6623999999999999</c:v>
                      </c:pt>
                      <c:pt idx="2225">
                        <c:v>4.5187999999999997</c:v>
                      </c:pt>
                      <c:pt idx="2226">
                        <c:v>4.7488999999999999</c:v>
                      </c:pt>
                      <c:pt idx="2227">
                        <c:v>4.5534999999999997</c:v>
                      </c:pt>
                      <c:pt idx="2228">
                        <c:v>4.6829000000000001</c:v>
                      </c:pt>
                      <c:pt idx="2229">
                        <c:v>4.5617999999999999</c:v>
                      </c:pt>
                      <c:pt idx="2230">
                        <c:v>4.7469000000000001</c:v>
                      </c:pt>
                      <c:pt idx="2231">
                        <c:v>4.5560999999999998</c:v>
                      </c:pt>
                      <c:pt idx="2232">
                        <c:v>4.7492000000000001</c:v>
                      </c:pt>
                      <c:pt idx="2233">
                        <c:v>4.6135000000000002</c:v>
                      </c:pt>
                      <c:pt idx="2234">
                        <c:v>4.7988999999999997</c:v>
                      </c:pt>
                      <c:pt idx="2235">
                        <c:v>4.5941999999999998</c:v>
                      </c:pt>
                      <c:pt idx="2236">
                        <c:v>4.7695999999999996</c:v>
                      </c:pt>
                      <c:pt idx="2237">
                        <c:v>4.7088000000000001</c:v>
                      </c:pt>
                      <c:pt idx="2238">
                        <c:v>4.8482000000000003</c:v>
                      </c:pt>
                      <c:pt idx="2239">
                        <c:v>4.7944000000000004</c:v>
                      </c:pt>
                      <c:pt idx="2240">
                        <c:v>4.7611999999999997</c:v>
                      </c:pt>
                      <c:pt idx="2241">
                        <c:v>4.8775000000000004</c:v>
                      </c:pt>
                      <c:pt idx="2242">
                        <c:v>4.7937000000000003</c:v>
                      </c:pt>
                      <c:pt idx="2243">
                        <c:v>4.9901999999999997</c:v>
                      </c:pt>
                      <c:pt idx="2244">
                        <c:v>4.7510000000000003</c:v>
                      </c:pt>
                      <c:pt idx="2245">
                        <c:v>5.0046999999999997</c:v>
                      </c:pt>
                      <c:pt idx="2246">
                        <c:v>4.8170000000000002</c:v>
                      </c:pt>
                      <c:pt idx="2247">
                        <c:v>5.1056999999999997</c:v>
                      </c:pt>
                      <c:pt idx="2248">
                        <c:v>4.7645</c:v>
                      </c:pt>
                      <c:pt idx="2249">
                        <c:v>4.992</c:v>
                      </c:pt>
                      <c:pt idx="2250">
                        <c:v>4.8761000000000001</c:v>
                      </c:pt>
                      <c:pt idx="2251">
                        <c:v>5.2529000000000003</c:v>
                      </c:pt>
                      <c:pt idx="2252">
                        <c:v>5.0075000000000003</c:v>
                      </c:pt>
                      <c:pt idx="2253">
                        <c:v>5.1459000000000001</c:v>
                      </c:pt>
                      <c:pt idx="2254">
                        <c:v>5.0092999999999996</c:v>
                      </c:pt>
                      <c:pt idx="2255">
                        <c:v>5.1893000000000002</c:v>
                      </c:pt>
                      <c:pt idx="2256">
                        <c:v>5.0018000000000002</c:v>
                      </c:pt>
                      <c:pt idx="2257">
                        <c:v>5.0955000000000004</c:v>
                      </c:pt>
                      <c:pt idx="2258">
                        <c:v>4.9688999999999997</c:v>
                      </c:pt>
                      <c:pt idx="2259">
                        <c:v>5.1336000000000004</c:v>
                      </c:pt>
                      <c:pt idx="2260">
                        <c:v>5.0189000000000004</c:v>
                      </c:pt>
                      <c:pt idx="2261">
                        <c:v>5.0717999999999996</c:v>
                      </c:pt>
                      <c:pt idx="2262">
                        <c:v>5.1040999999999999</c:v>
                      </c:pt>
                      <c:pt idx="2263">
                        <c:v>4.9945000000000004</c:v>
                      </c:pt>
                      <c:pt idx="2264">
                        <c:v>4.9981</c:v>
                      </c:pt>
                      <c:pt idx="2265">
                        <c:v>4.9592999999999998</c:v>
                      </c:pt>
                      <c:pt idx="2266">
                        <c:v>5.0012999999999996</c:v>
                      </c:pt>
                      <c:pt idx="2267">
                        <c:v>4.9661999999999997</c:v>
                      </c:pt>
                      <c:pt idx="2268">
                        <c:v>5.0110000000000001</c:v>
                      </c:pt>
                      <c:pt idx="2269">
                        <c:v>4.9149000000000003</c:v>
                      </c:pt>
                      <c:pt idx="2270">
                        <c:v>5.048</c:v>
                      </c:pt>
                      <c:pt idx="2271">
                        <c:v>4.8521999999999998</c:v>
                      </c:pt>
                      <c:pt idx="2272">
                        <c:v>5.0598999999999998</c:v>
                      </c:pt>
                      <c:pt idx="2273">
                        <c:v>4.9223999999999997</c:v>
                      </c:pt>
                      <c:pt idx="2274">
                        <c:v>5.0091000000000001</c:v>
                      </c:pt>
                      <c:pt idx="2275">
                        <c:v>4.8232999999999997</c:v>
                      </c:pt>
                      <c:pt idx="2276">
                        <c:v>5.0385999999999997</c:v>
                      </c:pt>
                      <c:pt idx="2277">
                        <c:v>4.9509999999999996</c:v>
                      </c:pt>
                      <c:pt idx="2278">
                        <c:v>5.01</c:v>
                      </c:pt>
                      <c:pt idx="2279">
                        <c:v>4.8933999999999997</c:v>
                      </c:pt>
                      <c:pt idx="2280">
                        <c:v>5.0364000000000004</c:v>
                      </c:pt>
                      <c:pt idx="2281">
                        <c:v>4.9321999999999999</c:v>
                      </c:pt>
                      <c:pt idx="2282">
                        <c:v>5.1018999999999997</c:v>
                      </c:pt>
                      <c:pt idx="2283">
                        <c:v>4.8779000000000003</c:v>
                      </c:pt>
                      <c:pt idx="2284">
                        <c:v>5.0540000000000003</c:v>
                      </c:pt>
                      <c:pt idx="2285">
                        <c:v>4.9019000000000004</c:v>
                      </c:pt>
                      <c:pt idx="2286">
                        <c:v>5.1346999999999996</c:v>
                      </c:pt>
                      <c:pt idx="2287">
                        <c:v>4.8773999999999997</c:v>
                      </c:pt>
                      <c:pt idx="2288">
                        <c:v>5.1612999999999998</c:v>
                      </c:pt>
                      <c:pt idx="2289">
                        <c:v>4.9335000000000004</c:v>
                      </c:pt>
                      <c:pt idx="2290">
                        <c:v>5.0589000000000004</c:v>
                      </c:pt>
                      <c:pt idx="2291">
                        <c:v>4.8788999999999998</c:v>
                      </c:pt>
                      <c:pt idx="2292">
                        <c:v>5.1102999999999996</c:v>
                      </c:pt>
                      <c:pt idx="2293">
                        <c:v>4.9120999999999997</c:v>
                      </c:pt>
                      <c:pt idx="2294">
                        <c:v>5.1308999999999996</c:v>
                      </c:pt>
                      <c:pt idx="2295">
                        <c:v>5.0430999999999999</c:v>
                      </c:pt>
                      <c:pt idx="2296">
                        <c:v>5.1757</c:v>
                      </c:pt>
                      <c:pt idx="2297">
                        <c:v>5.0140000000000002</c:v>
                      </c:pt>
                      <c:pt idx="2298">
                        <c:v>5.1901000000000002</c:v>
                      </c:pt>
                      <c:pt idx="2299">
                        <c:v>5.0593000000000004</c:v>
                      </c:pt>
                      <c:pt idx="2300">
                        <c:v>5.2003000000000004</c:v>
                      </c:pt>
                      <c:pt idx="2301">
                        <c:v>5.1329000000000002</c:v>
                      </c:pt>
                      <c:pt idx="2302">
                        <c:v>5.1877000000000004</c:v>
                      </c:pt>
                      <c:pt idx="2303">
                        <c:v>5.1749000000000001</c:v>
                      </c:pt>
                      <c:pt idx="2304">
                        <c:v>5.1142000000000003</c:v>
                      </c:pt>
                      <c:pt idx="2305">
                        <c:v>5.3071000000000002</c:v>
                      </c:pt>
                      <c:pt idx="2306">
                        <c:v>5.1924000000000001</c:v>
                      </c:pt>
                      <c:pt idx="2307">
                        <c:v>5.2744999999999997</c:v>
                      </c:pt>
                      <c:pt idx="2308">
                        <c:v>5.1614000000000004</c:v>
                      </c:pt>
                      <c:pt idx="2309">
                        <c:v>5.3582000000000001</c:v>
                      </c:pt>
                      <c:pt idx="2310">
                        <c:v>5.1150000000000002</c:v>
                      </c:pt>
                      <c:pt idx="2311">
                        <c:v>5.3060999999999998</c:v>
                      </c:pt>
                      <c:pt idx="2312">
                        <c:v>5.2496999999999998</c:v>
                      </c:pt>
                      <c:pt idx="2313">
                        <c:v>5.3121999999999998</c:v>
                      </c:pt>
                      <c:pt idx="2314">
                        <c:v>5.1551999999999998</c:v>
                      </c:pt>
                      <c:pt idx="2315">
                        <c:v>5.2337999999999996</c:v>
                      </c:pt>
                      <c:pt idx="2316">
                        <c:v>5.2678000000000003</c:v>
                      </c:pt>
                      <c:pt idx="2317">
                        <c:v>5.2179000000000002</c:v>
                      </c:pt>
                      <c:pt idx="2318">
                        <c:v>5.1928999999999998</c:v>
                      </c:pt>
                      <c:pt idx="2319">
                        <c:v>5.1769999999999996</c:v>
                      </c:pt>
                      <c:pt idx="2320">
                        <c:v>5.2548000000000004</c:v>
                      </c:pt>
                      <c:pt idx="2321">
                        <c:v>5.0785</c:v>
                      </c:pt>
                      <c:pt idx="2322">
                        <c:v>5.2519</c:v>
                      </c:pt>
                      <c:pt idx="2323">
                        <c:v>5.1489000000000003</c:v>
                      </c:pt>
                      <c:pt idx="2324">
                        <c:v>5.2191999999999998</c:v>
                      </c:pt>
                      <c:pt idx="2325">
                        <c:v>5.1604000000000001</c:v>
                      </c:pt>
                      <c:pt idx="2326">
                        <c:v>5.2595000000000001</c:v>
                      </c:pt>
                      <c:pt idx="2327">
                        <c:v>5.1342999999999996</c:v>
                      </c:pt>
                      <c:pt idx="2328">
                        <c:v>5.2464000000000004</c:v>
                      </c:pt>
                      <c:pt idx="2329">
                        <c:v>5.1558000000000002</c:v>
                      </c:pt>
                      <c:pt idx="2330">
                        <c:v>5.2412000000000001</c:v>
                      </c:pt>
                      <c:pt idx="2331">
                        <c:v>5.2892000000000001</c:v>
                      </c:pt>
                      <c:pt idx="2332">
                        <c:v>5.2439999999999998</c:v>
                      </c:pt>
                      <c:pt idx="2333">
                        <c:v>5.3757999999999999</c:v>
                      </c:pt>
                      <c:pt idx="2334">
                        <c:v>5.1580000000000004</c:v>
                      </c:pt>
                      <c:pt idx="2335">
                        <c:v>5.3897000000000004</c:v>
                      </c:pt>
                      <c:pt idx="2336">
                        <c:v>5.1250999999999998</c:v>
                      </c:pt>
                      <c:pt idx="2337">
                        <c:v>5.4672999999999998</c:v>
                      </c:pt>
                      <c:pt idx="2338">
                        <c:v>5.2398999999999996</c:v>
                      </c:pt>
                      <c:pt idx="2339">
                        <c:v>5.5122999999999998</c:v>
                      </c:pt>
                      <c:pt idx="2340">
                        <c:v>5.4264000000000001</c:v>
                      </c:pt>
                      <c:pt idx="2341">
                        <c:v>5.5255000000000001</c:v>
                      </c:pt>
                      <c:pt idx="2342">
                        <c:v>5.3330000000000002</c:v>
                      </c:pt>
                      <c:pt idx="2343">
                        <c:v>5.4436999999999998</c:v>
                      </c:pt>
                      <c:pt idx="2344">
                        <c:v>5.3727</c:v>
                      </c:pt>
                      <c:pt idx="2345">
                        <c:v>5.4641999999999999</c:v>
                      </c:pt>
                      <c:pt idx="2346">
                        <c:v>5.3791000000000002</c:v>
                      </c:pt>
                      <c:pt idx="2347">
                        <c:v>5.3902999999999999</c:v>
                      </c:pt>
                      <c:pt idx="2348">
                        <c:v>5.4359999999999999</c:v>
                      </c:pt>
                      <c:pt idx="2349">
                        <c:v>5.3944000000000001</c:v>
                      </c:pt>
                      <c:pt idx="2350">
                        <c:v>5.5137999999999998</c:v>
                      </c:pt>
                      <c:pt idx="2351">
                        <c:v>5.4221000000000004</c:v>
                      </c:pt>
                      <c:pt idx="2352">
                        <c:v>5.6295999999999999</c:v>
                      </c:pt>
                      <c:pt idx="2353">
                        <c:v>5.3756000000000004</c:v>
                      </c:pt>
                      <c:pt idx="2354">
                        <c:v>5.5907</c:v>
                      </c:pt>
                      <c:pt idx="2355">
                        <c:v>5.4534000000000002</c:v>
                      </c:pt>
                      <c:pt idx="2356">
                        <c:v>5.6680999999999999</c:v>
                      </c:pt>
                      <c:pt idx="2357">
                        <c:v>5.5369999999999999</c:v>
                      </c:pt>
                      <c:pt idx="2358">
                        <c:v>5.7374000000000001</c:v>
                      </c:pt>
                      <c:pt idx="2359">
                        <c:v>5.4745999999999997</c:v>
                      </c:pt>
                      <c:pt idx="2360">
                        <c:v>5.8085000000000004</c:v>
                      </c:pt>
                      <c:pt idx="2361">
                        <c:v>5.5053000000000001</c:v>
                      </c:pt>
                      <c:pt idx="2362">
                        <c:v>5.7717000000000001</c:v>
                      </c:pt>
                      <c:pt idx="2363">
                        <c:v>5.5328999999999997</c:v>
                      </c:pt>
                      <c:pt idx="2364">
                        <c:v>5.7460000000000004</c:v>
                      </c:pt>
                      <c:pt idx="2365">
                        <c:v>5.5533000000000001</c:v>
                      </c:pt>
                      <c:pt idx="2366">
                        <c:v>5.6520000000000001</c:v>
                      </c:pt>
                      <c:pt idx="2367">
                        <c:v>5.6631</c:v>
                      </c:pt>
                      <c:pt idx="2368">
                        <c:v>5.6315</c:v>
                      </c:pt>
                      <c:pt idx="2369">
                        <c:v>5.5384000000000002</c:v>
                      </c:pt>
                      <c:pt idx="2370">
                        <c:v>5.6253000000000002</c:v>
                      </c:pt>
                      <c:pt idx="2371">
                        <c:v>5.5461</c:v>
                      </c:pt>
                      <c:pt idx="2372">
                        <c:v>5.5556000000000001</c:v>
                      </c:pt>
                      <c:pt idx="2373">
                        <c:v>5.6048</c:v>
                      </c:pt>
                      <c:pt idx="2374">
                        <c:v>5.5480999999999998</c:v>
                      </c:pt>
                      <c:pt idx="2375">
                        <c:v>5.6067</c:v>
                      </c:pt>
                      <c:pt idx="2376">
                        <c:v>5.6429999999999998</c:v>
                      </c:pt>
                      <c:pt idx="2377">
                        <c:v>5.5555000000000003</c:v>
                      </c:pt>
                      <c:pt idx="2378">
                        <c:v>5.4999000000000002</c:v>
                      </c:pt>
                      <c:pt idx="2379">
                        <c:v>5.5388999999999999</c:v>
                      </c:pt>
                      <c:pt idx="2380">
                        <c:v>5.4961000000000002</c:v>
                      </c:pt>
                      <c:pt idx="2381">
                        <c:v>5.6424000000000003</c:v>
                      </c:pt>
                      <c:pt idx="2382">
                        <c:v>5.5594999999999999</c:v>
                      </c:pt>
                      <c:pt idx="2383">
                        <c:v>5.6868999999999996</c:v>
                      </c:pt>
                      <c:pt idx="2384">
                        <c:v>5.4581999999999997</c:v>
                      </c:pt>
                      <c:pt idx="2385">
                        <c:v>5.6304999999999996</c:v>
                      </c:pt>
                      <c:pt idx="2386">
                        <c:v>5.4261999999999997</c:v>
                      </c:pt>
                      <c:pt idx="2387">
                        <c:v>5.6756000000000002</c:v>
                      </c:pt>
                      <c:pt idx="2388">
                        <c:v>5.5541999999999998</c:v>
                      </c:pt>
                      <c:pt idx="2389">
                        <c:v>5.6653000000000002</c:v>
                      </c:pt>
                      <c:pt idx="2390">
                        <c:v>5.7095000000000002</c:v>
                      </c:pt>
                      <c:pt idx="2391">
                        <c:v>5.7485999999999997</c:v>
                      </c:pt>
                      <c:pt idx="2392">
                        <c:v>5.5518000000000001</c:v>
                      </c:pt>
                      <c:pt idx="2393">
                        <c:v>5.7370000000000001</c:v>
                      </c:pt>
                      <c:pt idx="2394">
                        <c:v>5.7756999999999996</c:v>
                      </c:pt>
                      <c:pt idx="2395">
                        <c:v>5.7629000000000001</c:v>
                      </c:pt>
                      <c:pt idx="2396">
                        <c:v>5.6814999999999998</c:v>
                      </c:pt>
                      <c:pt idx="2397">
                        <c:v>5.7827999999999999</c:v>
                      </c:pt>
                      <c:pt idx="2398">
                        <c:v>5.7289000000000003</c:v>
                      </c:pt>
                      <c:pt idx="2399">
                        <c:v>5.7363999999999997</c:v>
                      </c:pt>
                      <c:pt idx="2400">
                        <c:v>5.7572999999999999</c:v>
                      </c:pt>
                      <c:pt idx="2401">
                        <c:v>5.7137000000000002</c:v>
                      </c:pt>
                      <c:pt idx="2402">
                        <c:v>5.8170000000000002</c:v>
                      </c:pt>
                      <c:pt idx="2403">
                        <c:v>5.6912000000000003</c:v>
                      </c:pt>
                      <c:pt idx="2404">
                        <c:v>5.8356000000000003</c:v>
                      </c:pt>
                      <c:pt idx="2405">
                        <c:v>5.7747000000000002</c:v>
                      </c:pt>
                      <c:pt idx="2406">
                        <c:v>5.9555999999999996</c:v>
                      </c:pt>
                      <c:pt idx="2407">
                        <c:v>5.8090999999999999</c:v>
                      </c:pt>
                      <c:pt idx="2408">
                        <c:v>5.9348999999999998</c:v>
                      </c:pt>
                      <c:pt idx="2409">
                        <c:v>5.9530000000000003</c:v>
                      </c:pt>
                      <c:pt idx="2410">
                        <c:v>5.9782000000000002</c:v>
                      </c:pt>
                      <c:pt idx="2411">
                        <c:v>6.016</c:v>
                      </c:pt>
                      <c:pt idx="2412">
                        <c:v>5.9344999999999999</c:v>
                      </c:pt>
                      <c:pt idx="2413">
                        <c:v>6.0347</c:v>
                      </c:pt>
                      <c:pt idx="2414">
                        <c:v>5.9051999999999998</c:v>
                      </c:pt>
                      <c:pt idx="2415">
                        <c:v>6.1569000000000003</c:v>
                      </c:pt>
                      <c:pt idx="2416">
                        <c:v>5.8108000000000004</c:v>
                      </c:pt>
                      <c:pt idx="2417">
                        <c:v>6.0965999999999996</c:v>
                      </c:pt>
                      <c:pt idx="2418">
                        <c:v>5.9569999999999999</c:v>
                      </c:pt>
                      <c:pt idx="2419">
                        <c:v>6.1714000000000002</c:v>
                      </c:pt>
                      <c:pt idx="2420">
                        <c:v>5.8959000000000001</c:v>
                      </c:pt>
                      <c:pt idx="2421">
                        <c:v>6.1752000000000002</c:v>
                      </c:pt>
                      <c:pt idx="2422">
                        <c:v>5.8925000000000001</c:v>
                      </c:pt>
                      <c:pt idx="2423">
                        <c:v>6.0811999999999999</c:v>
                      </c:pt>
                      <c:pt idx="2424">
                        <c:v>5.8018999999999998</c:v>
                      </c:pt>
                      <c:pt idx="2425">
                        <c:v>6.0198</c:v>
                      </c:pt>
                      <c:pt idx="2426">
                        <c:v>5.8304999999999998</c:v>
                      </c:pt>
                      <c:pt idx="2427">
                        <c:v>5.9905999999999997</c:v>
                      </c:pt>
                      <c:pt idx="2428">
                        <c:v>5.9241999999999999</c:v>
                      </c:pt>
                      <c:pt idx="2429">
                        <c:v>6.0308999999999999</c:v>
                      </c:pt>
                      <c:pt idx="2430">
                        <c:v>5.9101999999999997</c:v>
                      </c:pt>
                      <c:pt idx="2431">
                        <c:v>5.9806999999999997</c:v>
                      </c:pt>
                      <c:pt idx="2432">
                        <c:v>5.9335000000000004</c:v>
                      </c:pt>
                      <c:pt idx="2433">
                        <c:v>5.9763000000000002</c:v>
                      </c:pt>
                      <c:pt idx="2434">
                        <c:v>6.1128</c:v>
                      </c:pt>
                      <c:pt idx="2435">
                        <c:v>5.8620999999999999</c:v>
                      </c:pt>
                      <c:pt idx="2436">
                        <c:v>6.1944999999999997</c:v>
                      </c:pt>
                      <c:pt idx="2437">
                        <c:v>5.9294000000000002</c:v>
                      </c:pt>
                      <c:pt idx="2438">
                        <c:v>6.1052</c:v>
                      </c:pt>
                      <c:pt idx="2439">
                        <c:v>5.8314000000000004</c:v>
                      </c:pt>
                      <c:pt idx="2440">
                        <c:v>6.1329000000000002</c:v>
                      </c:pt>
                      <c:pt idx="2441">
                        <c:v>5.9436</c:v>
                      </c:pt>
                      <c:pt idx="2442">
                        <c:v>6.1802999999999999</c:v>
                      </c:pt>
                      <c:pt idx="2443">
                        <c:v>5.9218000000000002</c:v>
                      </c:pt>
                      <c:pt idx="2444">
                        <c:v>6.2496999999999998</c:v>
                      </c:pt>
                      <c:pt idx="2445">
                        <c:v>5.9943999999999997</c:v>
                      </c:pt>
                      <c:pt idx="2446">
                        <c:v>6.2081999999999997</c:v>
                      </c:pt>
                      <c:pt idx="2447">
                        <c:v>5.9894999999999996</c:v>
                      </c:pt>
                      <c:pt idx="2448">
                        <c:v>6.2531999999999996</c:v>
                      </c:pt>
                      <c:pt idx="2449">
                        <c:v>6.0266000000000002</c:v>
                      </c:pt>
                      <c:pt idx="2450">
                        <c:v>6.2384000000000004</c:v>
                      </c:pt>
                      <c:pt idx="2451">
                        <c:v>6.0407000000000002</c:v>
                      </c:pt>
                      <c:pt idx="2452">
                        <c:v>6.1916000000000002</c:v>
                      </c:pt>
                      <c:pt idx="2453">
                        <c:v>6.2271000000000001</c:v>
                      </c:pt>
                      <c:pt idx="2454">
                        <c:v>6.1414</c:v>
                      </c:pt>
                      <c:pt idx="2455">
                        <c:v>6.1867999999999999</c:v>
                      </c:pt>
                      <c:pt idx="2456">
                        <c:v>6.17</c:v>
                      </c:pt>
                      <c:pt idx="2457">
                        <c:v>6.19</c:v>
                      </c:pt>
                      <c:pt idx="2458">
                        <c:v>6.1872999999999996</c:v>
                      </c:pt>
                      <c:pt idx="2459">
                        <c:v>6.3227000000000002</c:v>
                      </c:pt>
                      <c:pt idx="2460">
                        <c:v>6.2485999999999997</c:v>
                      </c:pt>
                      <c:pt idx="2461">
                        <c:v>6.3795000000000002</c:v>
                      </c:pt>
                      <c:pt idx="2462">
                        <c:v>6.3615000000000004</c:v>
                      </c:pt>
                      <c:pt idx="2463">
                        <c:v>6.3413000000000004</c:v>
                      </c:pt>
                      <c:pt idx="2464">
                        <c:v>6.4471999999999996</c:v>
                      </c:pt>
                      <c:pt idx="2465">
                        <c:v>6.4560000000000004</c:v>
                      </c:pt>
                      <c:pt idx="2466">
                        <c:v>6.3125</c:v>
                      </c:pt>
                      <c:pt idx="2467">
                        <c:v>6.5202</c:v>
                      </c:pt>
                      <c:pt idx="2468">
                        <c:v>6.2854999999999999</c:v>
                      </c:pt>
                      <c:pt idx="2469">
                        <c:v>6.61</c:v>
                      </c:pt>
                      <c:pt idx="2470">
                        <c:v>6.2076000000000002</c:v>
                      </c:pt>
                      <c:pt idx="2471">
                        <c:v>6.4527999999999999</c:v>
                      </c:pt>
                      <c:pt idx="2472">
                        <c:v>6.3860999999999999</c:v>
                      </c:pt>
                      <c:pt idx="2473">
                        <c:v>6.3794000000000004</c:v>
                      </c:pt>
                      <c:pt idx="2474">
                        <c:v>6.2950999999999997</c:v>
                      </c:pt>
                      <c:pt idx="2475">
                        <c:v>6.3266</c:v>
                      </c:pt>
                      <c:pt idx="2476">
                        <c:v>6.4009</c:v>
                      </c:pt>
                      <c:pt idx="2477">
                        <c:v>6.2119999999999997</c:v>
                      </c:pt>
                      <c:pt idx="2478">
                        <c:v>6.4511000000000003</c:v>
                      </c:pt>
                      <c:pt idx="2479">
                        <c:v>6.2313999999999998</c:v>
                      </c:pt>
                      <c:pt idx="2480">
                        <c:v>6.3634000000000004</c:v>
                      </c:pt>
                      <c:pt idx="2481">
                        <c:v>6.4157000000000002</c:v>
                      </c:pt>
                      <c:pt idx="2482">
                        <c:v>6.2359999999999998</c:v>
                      </c:pt>
                      <c:pt idx="2483">
                        <c:v>6.3727999999999998</c:v>
                      </c:pt>
                      <c:pt idx="2484">
                        <c:v>6.2009999999999996</c:v>
                      </c:pt>
                      <c:pt idx="2485">
                        <c:v>6.3661000000000003</c:v>
                      </c:pt>
                      <c:pt idx="2486">
                        <c:v>6.1980000000000004</c:v>
                      </c:pt>
                      <c:pt idx="2487">
                        <c:v>6.4734999999999996</c:v>
                      </c:pt>
                      <c:pt idx="2488">
                        <c:v>6.2736999999999998</c:v>
                      </c:pt>
                      <c:pt idx="2489">
                        <c:v>6.5152000000000001</c:v>
                      </c:pt>
                      <c:pt idx="2490">
                        <c:v>6.2275999999999998</c:v>
                      </c:pt>
                      <c:pt idx="2491">
                        <c:v>6.4794999999999998</c:v>
                      </c:pt>
                      <c:pt idx="2492">
                        <c:v>6.2380000000000004</c:v>
                      </c:pt>
                      <c:pt idx="2493">
                        <c:v>6.4622000000000002</c:v>
                      </c:pt>
                      <c:pt idx="2494">
                        <c:v>6.1933999999999996</c:v>
                      </c:pt>
                      <c:pt idx="2495">
                        <c:v>6.4889999999999999</c:v>
                      </c:pt>
                      <c:pt idx="2496">
                        <c:v>6.2885999999999997</c:v>
                      </c:pt>
                      <c:pt idx="2497">
                        <c:v>6.6984000000000004</c:v>
                      </c:pt>
                      <c:pt idx="2498">
                        <c:v>6.3848000000000003</c:v>
                      </c:pt>
                      <c:pt idx="2499">
                        <c:v>6.6614000000000004</c:v>
                      </c:pt>
                      <c:pt idx="2500">
                        <c:v>6.4433999999999996</c:v>
                      </c:pt>
                      <c:pt idx="2501">
                        <c:v>6.6242000000000001</c:v>
                      </c:pt>
                      <c:pt idx="2502">
                        <c:v>6.4945000000000004</c:v>
                      </c:pt>
                      <c:pt idx="2503">
                        <c:v>6.6919000000000004</c:v>
                      </c:pt>
                      <c:pt idx="2504">
                        <c:v>6.4943999999999997</c:v>
                      </c:pt>
                      <c:pt idx="2505">
                        <c:v>6.7565999999999997</c:v>
                      </c:pt>
                      <c:pt idx="2506">
                        <c:v>6.5153999999999996</c:v>
                      </c:pt>
                      <c:pt idx="2507">
                        <c:v>6.7386999999999997</c:v>
                      </c:pt>
                      <c:pt idx="2508">
                        <c:v>6.4930000000000003</c:v>
                      </c:pt>
                      <c:pt idx="2509">
                        <c:v>6.8178999999999998</c:v>
                      </c:pt>
                      <c:pt idx="2510">
                        <c:v>6.4671000000000003</c:v>
                      </c:pt>
                      <c:pt idx="2511">
                        <c:v>6.7957999999999998</c:v>
                      </c:pt>
                      <c:pt idx="2512">
                        <c:v>6.4512999999999998</c:v>
                      </c:pt>
                      <c:pt idx="2513">
                        <c:v>6.8634000000000004</c:v>
                      </c:pt>
                      <c:pt idx="2514">
                        <c:v>6.6563999999999997</c:v>
                      </c:pt>
                      <c:pt idx="2515">
                        <c:v>6.9256000000000002</c:v>
                      </c:pt>
                      <c:pt idx="2516">
                        <c:v>6.7066999999999997</c:v>
                      </c:pt>
                      <c:pt idx="2517">
                        <c:v>6.8975</c:v>
                      </c:pt>
                      <c:pt idx="2518">
                        <c:v>6.7656000000000001</c:v>
                      </c:pt>
                      <c:pt idx="2519">
                        <c:v>6.8037000000000001</c:v>
                      </c:pt>
                      <c:pt idx="2520">
                        <c:v>6.7847999999999997</c:v>
                      </c:pt>
                      <c:pt idx="2521">
                        <c:v>6.7965999999999998</c:v>
                      </c:pt>
                      <c:pt idx="2522">
                        <c:v>6.7934000000000001</c:v>
                      </c:pt>
                      <c:pt idx="2523">
                        <c:v>6.7850999999999999</c:v>
                      </c:pt>
                      <c:pt idx="2524">
                        <c:v>6.8886000000000003</c:v>
                      </c:pt>
                      <c:pt idx="2525">
                        <c:v>6.6852</c:v>
                      </c:pt>
                      <c:pt idx="2526">
                        <c:v>6.8358999999999996</c:v>
                      </c:pt>
                      <c:pt idx="2527">
                        <c:v>6.6740000000000004</c:v>
                      </c:pt>
                      <c:pt idx="2528">
                        <c:v>6.8815</c:v>
                      </c:pt>
                      <c:pt idx="2529">
                        <c:v>6.7046000000000001</c:v>
                      </c:pt>
                      <c:pt idx="2530">
                        <c:v>6.8125</c:v>
                      </c:pt>
                      <c:pt idx="2531">
                        <c:v>6.5674000000000001</c:v>
                      </c:pt>
                      <c:pt idx="2532">
                        <c:v>6.8593999999999999</c:v>
                      </c:pt>
                      <c:pt idx="2533">
                        <c:v>6.6669999999999998</c:v>
                      </c:pt>
                      <c:pt idx="2534">
                        <c:v>6.8918999999999997</c:v>
                      </c:pt>
                      <c:pt idx="2535">
                        <c:v>6.6090999999999998</c:v>
                      </c:pt>
                      <c:pt idx="2536">
                        <c:v>6.8819999999999997</c:v>
                      </c:pt>
                      <c:pt idx="2537">
                        <c:v>6.5735999999999999</c:v>
                      </c:pt>
                      <c:pt idx="2538">
                        <c:v>6.8658999999999999</c:v>
                      </c:pt>
                      <c:pt idx="2539">
                        <c:v>6.6436999999999999</c:v>
                      </c:pt>
                      <c:pt idx="2540">
                        <c:v>6.8811999999999998</c:v>
                      </c:pt>
                      <c:pt idx="2541">
                        <c:v>6.7675999999999998</c:v>
                      </c:pt>
                      <c:pt idx="2542">
                        <c:v>6.8555999999999999</c:v>
                      </c:pt>
                      <c:pt idx="2543">
                        <c:v>6.7294999999999998</c:v>
                      </c:pt>
                      <c:pt idx="2544">
                        <c:v>6.8159999999999998</c:v>
                      </c:pt>
                      <c:pt idx="2545">
                        <c:v>6.7935999999999996</c:v>
                      </c:pt>
                      <c:pt idx="2546">
                        <c:v>6.8582999999999998</c:v>
                      </c:pt>
                      <c:pt idx="2547">
                        <c:v>6.7298</c:v>
                      </c:pt>
                      <c:pt idx="2548">
                        <c:v>6.9686000000000003</c:v>
                      </c:pt>
                      <c:pt idx="2549">
                        <c:v>6.8638000000000003</c:v>
                      </c:pt>
                      <c:pt idx="2550">
                        <c:v>6.9779999999999998</c:v>
                      </c:pt>
                      <c:pt idx="2551">
                        <c:v>6.7999000000000001</c:v>
                      </c:pt>
                      <c:pt idx="2552">
                        <c:v>7.0202</c:v>
                      </c:pt>
                      <c:pt idx="2553">
                        <c:v>6.8377999999999997</c:v>
                      </c:pt>
                      <c:pt idx="2554">
                        <c:v>6.9965000000000002</c:v>
                      </c:pt>
                      <c:pt idx="2555">
                        <c:v>6.7866</c:v>
                      </c:pt>
                      <c:pt idx="2556">
                        <c:v>7.0670999999999999</c:v>
                      </c:pt>
                      <c:pt idx="2557">
                        <c:v>6.9283999999999999</c:v>
                      </c:pt>
                      <c:pt idx="2558">
                        <c:v>7.1230000000000002</c:v>
                      </c:pt>
                      <c:pt idx="2559">
                        <c:v>6.8998999999999997</c:v>
                      </c:pt>
                      <c:pt idx="2560">
                        <c:v>7.1106999999999996</c:v>
                      </c:pt>
                      <c:pt idx="2561">
                        <c:v>6.9132999999999996</c:v>
                      </c:pt>
                      <c:pt idx="2562">
                        <c:v>7.1231</c:v>
                      </c:pt>
                      <c:pt idx="2563">
                        <c:v>7.117</c:v>
                      </c:pt>
                      <c:pt idx="2564">
                        <c:v>7.1113999999999997</c:v>
                      </c:pt>
                      <c:pt idx="2565">
                        <c:v>7.2434000000000003</c:v>
                      </c:pt>
                      <c:pt idx="2566">
                        <c:v>6.9869000000000003</c:v>
                      </c:pt>
                      <c:pt idx="2567">
                        <c:v>7.2683999999999997</c:v>
                      </c:pt>
                      <c:pt idx="2568">
                        <c:v>7.0625</c:v>
                      </c:pt>
                      <c:pt idx="2569">
                        <c:v>7.3787000000000003</c:v>
                      </c:pt>
                      <c:pt idx="2570">
                        <c:v>7.0220000000000002</c:v>
                      </c:pt>
                      <c:pt idx="2571">
                        <c:v>7.3182</c:v>
                      </c:pt>
                      <c:pt idx="2572">
                        <c:v>7.1073000000000004</c:v>
                      </c:pt>
                      <c:pt idx="2573">
                        <c:v>7.4124999999999996</c:v>
                      </c:pt>
                      <c:pt idx="2574">
                        <c:v>7.1017000000000001</c:v>
                      </c:pt>
                      <c:pt idx="2575">
                        <c:v>7.4288999999999996</c:v>
                      </c:pt>
                      <c:pt idx="2576">
                        <c:v>7.0570000000000004</c:v>
                      </c:pt>
                      <c:pt idx="2577">
                        <c:v>7.4782999999999999</c:v>
                      </c:pt>
                      <c:pt idx="2578">
                        <c:v>7.1266999999999996</c:v>
                      </c:pt>
                      <c:pt idx="2579">
                        <c:v>7.4438000000000004</c:v>
                      </c:pt>
                      <c:pt idx="2580">
                        <c:v>7.1962999999999999</c:v>
                      </c:pt>
                      <c:pt idx="2581">
                        <c:v>7.3663999999999996</c:v>
                      </c:pt>
                      <c:pt idx="2582">
                        <c:v>7.0559000000000003</c:v>
                      </c:pt>
                      <c:pt idx="2583">
                        <c:v>7.3502999999999998</c:v>
                      </c:pt>
                      <c:pt idx="2584">
                        <c:v>7.0613000000000001</c:v>
                      </c:pt>
                      <c:pt idx="2585">
                        <c:v>7.3635999999999999</c:v>
                      </c:pt>
                      <c:pt idx="2586">
                        <c:v>7.0735000000000001</c:v>
                      </c:pt>
                      <c:pt idx="2587">
                        <c:v>7.3582000000000001</c:v>
                      </c:pt>
                      <c:pt idx="2588">
                        <c:v>7.0468999999999999</c:v>
                      </c:pt>
                      <c:pt idx="2589">
                        <c:v>7.3449999999999998</c:v>
                      </c:pt>
                      <c:pt idx="2590">
                        <c:v>7.1191000000000004</c:v>
                      </c:pt>
                      <c:pt idx="2591">
                        <c:v>7.2781000000000002</c:v>
                      </c:pt>
                      <c:pt idx="2592">
                        <c:v>7.1669</c:v>
                      </c:pt>
                      <c:pt idx="2593">
                        <c:v>7.2457000000000003</c:v>
                      </c:pt>
                      <c:pt idx="2594">
                        <c:v>7.3014999999999999</c:v>
                      </c:pt>
                      <c:pt idx="2595">
                        <c:v>7.3102999999999998</c:v>
                      </c:pt>
                      <c:pt idx="2596">
                        <c:v>7.3354999999999997</c:v>
                      </c:pt>
                      <c:pt idx="2597">
                        <c:v>7.1890000000000001</c:v>
                      </c:pt>
                      <c:pt idx="2598">
                        <c:v>7.4854000000000003</c:v>
                      </c:pt>
                      <c:pt idx="2599">
                        <c:v>7.2613000000000003</c:v>
                      </c:pt>
                      <c:pt idx="2600">
                        <c:v>7.391</c:v>
                      </c:pt>
                      <c:pt idx="2601">
                        <c:v>7.4680999999999997</c:v>
                      </c:pt>
                      <c:pt idx="2602">
                        <c:v>7.5252999999999997</c:v>
                      </c:pt>
                      <c:pt idx="2603">
                        <c:v>7.3624999999999998</c:v>
                      </c:pt>
                      <c:pt idx="2604">
                        <c:v>7.5091000000000001</c:v>
                      </c:pt>
                      <c:pt idx="2605">
                        <c:v>7.4252000000000002</c:v>
                      </c:pt>
                      <c:pt idx="2606">
                        <c:v>7.6646000000000001</c:v>
                      </c:pt>
                      <c:pt idx="2607">
                        <c:v>7.3402000000000003</c:v>
                      </c:pt>
                      <c:pt idx="2608">
                        <c:v>7.7241</c:v>
                      </c:pt>
                      <c:pt idx="2609">
                        <c:v>7.5579000000000001</c:v>
                      </c:pt>
                      <c:pt idx="2610">
                        <c:v>7.7224000000000004</c:v>
                      </c:pt>
                      <c:pt idx="2611">
                        <c:v>7.5709999999999997</c:v>
                      </c:pt>
                      <c:pt idx="2612">
                        <c:v>7.8540000000000001</c:v>
                      </c:pt>
                      <c:pt idx="2613">
                        <c:v>7.4367999999999999</c:v>
                      </c:pt>
                      <c:pt idx="2614">
                        <c:v>7.7523</c:v>
                      </c:pt>
                      <c:pt idx="2615">
                        <c:v>7.4710999999999999</c:v>
                      </c:pt>
                      <c:pt idx="2616">
                        <c:v>7.8053999999999997</c:v>
                      </c:pt>
                      <c:pt idx="2617">
                        <c:v>7.4913999999999996</c:v>
                      </c:pt>
                      <c:pt idx="2618">
                        <c:v>7.8125999999999998</c:v>
                      </c:pt>
                      <c:pt idx="2619">
                        <c:v>7.5677000000000003</c:v>
                      </c:pt>
                      <c:pt idx="2620">
                        <c:v>7.9065000000000003</c:v>
                      </c:pt>
                      <c:pt idx="2621">
                        <c:v>7.5365000000000002</c:v>
                      </c:pt>
                      <c:pt idx="2622">
                        <c:v>7.9107000000000003</c:v>
                      </c:pt>
                      <c:pt idx="2623">
                        <c:v>7.5648</c:v>
                      </c:pt>
                      <c:pt idx="2624">
                        <c:v>7.8958000000000004</c:v>
                      </c:pt>
                      <c:pt idx="2625">
                        <c:v>7.6261000000000001</c:v>
                      </c:pt>
                      <c:pt idx="2626">
                        <c:v>7.9210000000000003</c:v>
                      </c:pt>
                      <c:pt idx="2627">
                        <c:v>7.5576999999999996</c:v>
                      </c:pt>
                      <c:pt idx="2628">
                        <c:v>7.9657999999999998</c:v>
                      </c:pt>
                      <c:pt idx="2629">
                        <c:v>7.7122999999999999</c:v>
                      </c:pt>
                      <c:pt idx="2630">
                        <c:v>7.8133999999999997</c:v>
                      </c:pt>
                      <c:pt idx="2631">
                        <c:v>7.6996000000000002</c:v>
                      </c:pt>
                      <c:pt idx="2632">
                        <c:v>7.7632000000000003</c:v>
                      </c:pt>
                      <c:pt idx="2633">
                        <c:v>7.7750000000000004</c:v>
                      </c:pt>
                      <c:pt idx="2634">
                        <c:v>7.5773999999999999</c:v>
                      </c:pt>
                      <c:pt idx="2635">
                        <c:v>7.7432999999999996</c:v>
                      </c:pt>
                      <c:pt idx="2636">
                        <c:v>7.5102000000000002</c:v>
                      </c:pt>
                      <c:pt idx="2637">
                        <c:v>7.8562000000000003</c:v>
                      </c:pt>
                      <c:pt idx="2638">
                        <c:v>7.4790000000000001</c:v>
                      </c:pt>
                      <c:pt idx="2639">
                        <c:v>7.8151999999999999</c:v>
                      </c:pt>
                      <c:pt idx="2640">
                        <c:v>7.4481999999999999</c:v>
                      </c:pt>
                      <c:pt idx="2641">
                        <c:v>7.7484000000000002</c:v>
                      </c:pt>
                      <c:pt idx="2642">
                        <c:v>7.6437999999999997</c:v>
                      </c:pt>
                      <c:pt idx="2643">
                        <c:v>7.7503000000000002</c:v>
                      </c:pt>
                      <c:pt idx="2644">
                        <c:v>7.8665000000000003</c:v>
                      </c:pt>
                      <c:pt idx="2645">
                        <c:v>7.6219999999999999</c:v>
                      </c:pt>
                      <c:pt idx="2646">
                        <c:v>7.8528000000000002</c:v>
                      </c:pt>
                      <c:pt idx="2647">
                        <c:v>7.5757000000000003</c:v>
                      </c:pt>
                      <c:pt idx="2648">
                        <c:v>7.7933000000000003</c:v>
                      </c:pt>
                      <c:pt idx="2649">
                        <c:v>7.6360999999999999</c:v>
                      </c:pt>
                      <c:pt idx="2650">
                        <c:v>7.8789999999999996</c:v>
                      </c:pt>
                      <c:pt idx="2651">
                        <c:v>7.8837999999999999</c:v>
                      </c:pt>
                      <c:pt idx="2652">
                        <c:v>7.9996</c:v>
                      </c:pt>
                      <c:pt idx="2653">
                        <c:v>7.8871000000000002</c:v>
                      </c:pt>
                      <c:pt idx="2654">
                        <c:v>7.9584000000000001</c:v>
                      </c:pt>
                      <c:pt idx="2655">
                        <c:v>7.8883999999999999</c:v>
                      </c:pt>
                      <c:pt idx="2656">
                        <c:v>8.1849000000000007</c:v>
                      </c:pt>
                      <c:pt idx="2657">
                        <c:v>8.0553000000000008</c:v>
                      </c:pt>
                      <c:pt idx="2658">
                        <c:v>8.1820000000000004</c:v>
                      </c:pt>
                      <c:pt idx="2659">
                        <c:v>7.9574999999999996</c:v>
                      </c:pt>
                      <c:pt idx="2660">
                        <c:v>8.1153999999999993</c:v>
                      </c:pt>
                      <c:pt idx="2661">
                        <c:v>8.0690000000000008</c:v>
                      </c:pt>
                      <c:pt idx="2662">
                        <c:v>8.1420999999999992</c:v>
                      </c:pt>
                      <c:pt idx="2663">
                        <c:v>8.1077999999999992</c:v>
                      </c:pt>
                      <c:pt idx="2664">
                        <c:v>8.0873000000000008</c:v>
                      </c:pt>
                      <c:pt idx="2665">
                        <c:v>8.0810999999999993</c:v>
                      </c:pt>
                      <c:pt idx="2666">
                        <c:v>8.0084</c:v>
                      </c:pt>
                      <c:pt idx="2667">
                        <c:v>8.0507000000000009</c:v>
                      </c:pt>
                      <c:pt idx="2668">
                        <c:v>8.0002999999999993</c:v>
                      </c:pt>
                      <c:pt idx="2669">
                        <c:v>8.1218000000000004</c:v>
                      </c:pt>
                      <c:pt idx="2670">
                        <c:v>8.1440999999999999</c:v>
                      </c:pt>
                      <c:pt idx="2671">
                        <c:v>8.2928999999999995</c:v>
                      </c:pt>
                      <c:pt idx="2672">
                        <c:v>8.1768000000000001</c:v>
                      </c:pt>
                      <c:pt idx="2673">
                        <c:v>8.3102</c:v>
                      </c:pt>
                      <c:pt idx="2674">
                        <c:v>8.2093000000000007</c:v>
                      </c:pt>
                      <c:pt idx="2675">
                        <c:v>8.2984000000000009</c:v>
                      </c:pt>
                      <c:pt idx="2676">
                        <c:v>8.2453000000000003</c:v>
                      </c:pt>
                      <c:pt idx="2677">
                        <c:v>8.3934999999999995</c:v>
                      </c:pt>
                      <c:pt idx="2678">
                        <c:v>8.1648999999999994</c:v>
                      </c:pt>
                      <c:pt idx="2679">
                        <c:v>8.5053999999999998</c:v>
                      </c:pt>
                      <c:pt idx="2680">
                        <c:v>8.2086000000000006</c:v>
                      </c:pt>
                      <c:pt idx="2681">
                        <c:v>8.4962</c:v>
                      </c:pt>
                      <c:pt idx="2682">
                        <c:v>8.2529000000000003</c:v>
                      </c:pt>
                      <c:pt idx="2683">
                        <c:v>8.4679000000000002</c:v>
                      </c:pt>
                      <c:pt idx="2684">
                        <c:v>8.1898999999999997</c:v>
                      </c:pt>
                      <c:pt idx="2685">
                        <c:v>8.4290000000000003</c:v>
                      </c:pt>
                      <c:pt idx="2686">
                        <c:v>8.1555</c:v>
                      </c:pt>
                      <c:pt idx="2687">
                        <c:v>8.4868000000000006</c:v>
                      </c:pt>
                      <c:pt idx="2688">
                        <c:v>8.1740999999999993</c:v>
                      </c:pt>
                      <c:pt idx="2689">
                        <c:v>8.4954999999999998</c:v>
                      </c:pt>
                      <c:pt idx="2690">
                        <c:v>8.1280000000000001</c:v>
                      </c:pt>
                      <c:pt idx="2691">
                        <c:v>8.4103999999999992</c:v>
                      </c:pt>
                      <c:pt idx="2692">
                        <c:v>8.1290999999999993</c:v>
                      </c:pt>
                      <c:pt idx="2693">
                        <c:v>8.4370999999999992</c:v>
                      </c:pt>
                      <c:pt idx="2694">
                        <c:v>8.1501999999999999</c:v>
                      </c:pt>
                      <c:pt idx="2695">
                        <c:v>8.4291999999999998</c:v>
                      </c:pt>
                      <c:pt idx="2696">
                        <c:v>8.1555</c:v>
                      </c:pt>
                      <c:pt idx="2697">
                        <c:v>8.4238999999999997</c:v>
                      </c:pt>
                      <c:pt idx="2698">
                        <c:v>8.1356000000000002</c:v>
                      </c:pt>
                      <c:pt idx="2699">
                        <c:v>8.6166999999999998</c:v>
                      </c:pt>
                      <c:pt idx="2700">
                        <c:v>8.0772999999999993</c:v>
                      </c:pt>
                      <c:pt idx="2701">
                        <c:v>9.0958000000000006</c:v>
                      </c:pt>
                      <c:pt idx="2702">
                        <c:v>8.2457999999999991</c:v>
                      </c:pt>
                      <c:pt idx="2703">
                        <c:v>8.6390999999999991</c:v>
                      </c:pt>
                      <c:pt idx="2704">
                        <c:v>8.3004999999999995</c:v>
                      </c:pt>
                      <c:pt idx="2705">
                        <c:v>8.7751000000000001</c:v>
                      </c:pt>
                      <c:pt idx="2706">
                        <c:v>8.4381000000000004</c:v>
                      </c:pt>
                      <c:pt idx="2707">
                        <c:v>8.8458000000000006</c:v>
                      </c:pt>
                      <c:pt idx="2708">
                        <c:v>8.4240999999999993</c:v>
                      </c:pt>
                      <c:pt idx="2709">
                        <c:v>8.7887000000000004</c:v>
                      </c:pt>
                      <c:pt idx="2710">
                        <c:v>8.3641000000000005</c:v>
                      </c:pt>
                      <c:pt idx="2711">
                        <c:v>8.8010000000000002</c:v>
                      </c:pt>
                      <c:pt idx="2712">
                        <c:v>8.4094999999999995</c:v>
                      </c:pt>
                      <c:pt idx="2713">
                        <c:v>8.6351999999999993</c:v>
                      </c:pt>
                      <c:pt idx="2714">
                        <c:v>8.5129000000000001</c:v>
                      </c:pt>
                      <c:pt idx="2715">
                        <c:v>8.6234999999999999</c:v>
                      </c:pt>
                      <c:pt idx="2716">
                        <c:v>8.7737999999999996</c:v>
                      </c:pt>
                      <c:pt idx="2717">
                        <c:v>8.7074999999999996</c:v>
                      </c:pt>
                      <c:pt idx="2718">
                        <c:v>8.8466000000000005</c:v>
                      </c:pt>
                      <c:pt idx="2719">
                        <c:v>8.5386000000000006</c:v>
                      </c:pt>
                      <c:pt idx="2720">
                        <c:v>8.8579000000000008</c:v>
                      </c:pt>
                      <c:pt idx="2721">
                        <c:v>8.4801000000000002</c:v>
                      </c:pt>
                      <c:pt idx="2722">
                        <c:v>8.9451000000000001</c:v>
                      </c:pt>
                      <c:pt idx="2723">
                        <c:v>8.6130999999999993</c:v>
                      </c:pt>
                      <c:pt idx="2724">
                        <c:v>8.9009</c:v>
                      </c:pt>
                      <c:pt idx="2725">
                        <c:v>8.6926000000000005</c:v>
                      </c:pt>
                      <c:pt idx="2726">
                        <c:v>8.9444999999999997</c:v>
                      </c:pt>
                      <c:pt idx="2727">
                        <c:v>8.8673999999999999</c:v>
                      </c:pt>
                      <c:pt idx="2728">
                        <c:v>8.8127999999999993</c:v>
                      </c:pt>
                      <c:pt idx="2729">
                        <c:v>8.9894999999999996</c:v>
                      </c:pt>
                      <c:pt idx="2730">
                        <c:v>8.8607999999999993</c:v>
                      </c:pt>
                      <c:pt idx="2731">
                        <c:v>9.1616</c:v>
                      </c:pt>
                      <c:pt idx="2732">
                        <c:v>8.9859000000000009</c:v>
                      </c:pt>
                      <c:pt idx="2733">
                        <c:v>9.1533999999999995</c:v>
                      </c:pt>
                      <c:pt idx="2734">
                        <c:v>9.15</c:v>
                      </c:pt>
                      <c:pt idx="2735">
                        <c:v>9.0005000000000006</c:v>
                      </c:pt>
                      <c:pt idx="2736">
                        <c:v>8.9834999999999994</c:v>
                      </c:pt>
                      <c:pt idx="2737">
                        <c:v>9.5715000000000003</c:v>
                      </c:pt>
                      <c:pt idx="2738">
                        <c:v>9.1318000000000001</c:v>
                      </c:pt>
                      <c:pt idx="2739">
                        <c:v>9.1798999999999999</c:v>
                      </c:pt>
                      <c:pt idx="2740">
                        <c:v>8.9474999999999998</c:v>
                      </c:pt>
                      <c:pt idx="2741">
                        <c:v>9.0015000000000001</c:v>
                      </c:pt>
                      <c:pt idx="2742">
                        <c:v>8.9903999999999993</c:v>
                      </c:pt>
                      <c:pt idx="2743">
                        <c:v>8.9286999999999992</c:v>
                      </c:pt>
                      <c:pt idx="2744">
                        <c:v>8.8681000000000001</c:v>
                      </c:pt>
                      <c:pt idx="2745">
                        <c:v>8.8766999999999996</c:v>
                      </c:pt>
                      <c:pt idx="2746">
                        <c:v>8.9189000000000007</c:v>
                      </c:pt>
                      <c:pt idx="2747">
                        <c:v>8.7151999999999994</c:v>
                      </c:pt>
                      <c:pt idx="2748">
                        <c:v>8.9939</c:v>
                      </c:pt>
                      <c:pt idx="2749">
                        <c:v>8.9688999999999997</c:v>
                      </c:pt>
                      <c:pt idx="2750">
                        <c:v>8.7984000000000009</c:v>
                      </c:pt>
                      <c:pt idx="2751">
                        <c:v>8.9519000000000002</c:v>
                      </c:pt>
                      <c:pt idx="2752">
                        <c:v>8.7743000000000002</c:v>
                      </c:pt>
                      <c:pt idx="2753">
                        <c:v>8.9301999999999992</c:v>
                      </c:pt>
                      <c:pt idx="2754">
                        <c:v>8.8881999999999994</c:v>
                      </c:pt>
                      <c:pt idx="2755">
                        <c:v>9.1755999999999993</c:v>
                      </c:pt>
                      <c:pt idx="2756">
                        <c:v>8.8986000000000001</c:v>
                      </c:pt>
                      <c:pt idx="2757">
                        <c:v>9.3361999999999998</c:v>
                      </c:pt>
                      <c:pt idx="2758">
                        <c:v>8.9503000000000004</c:v>
                      </c:pt>
                      <c:pt idx="2759">
                        <c:v>9.3523999999999994</c:v>
                      </c:pt>
                      <c:pt idx="2760">
                        <c:v>9.0202000000000009</c:v>
                      </c:pt>
                      <c:pt idx="2761">
                        <c:v>9.3911999999999995</c:v>
                      </c:pt>
                      <c:pt idx="2762">
                        <c:v>8.9833999999999996</c:v>
                      </c:pt>
                      <c:pt idx="2763">
                        <c:v>9.4428000000000001</c:v>
                      </c:pt>
                      <c:pt idx="2764">
                        <c:v>8.9918999999999993</c:v>
                      </c:pt>
                      <c:pt idx="2765">
                        <c:v>9.3516999999999992</c:v>
                      </c:pt>
                      <c:pt idx="2766">
                        <c:v>8.9785000000000004</c:v>
                      </c:pt>
                      <c:pt idx="2767">
                        <c:v>9.4053000000000004</c:v>
                      </c:pt>
                      <c:pt idx="2768">
                        <c:v>9.1305999999999994</c:v>
                      </c:pt>
                      <c:pt idx="2769">
                        <c:v>9.6196000000000002</c:v>
                      </c:pt>
                      <c:pt idx="2770">
                        <c:v>9.1077999999999992</c:v>
                      </c:pt>
                      <c:pt idx="2771">
                        <c:v>9.4987999999999992</c:v>
                      </c:pt>
                      <c:pt idx="2772">
                        <c:v>9.1029</c:v>
                      </c:pt>
                      <c:pt idx="2773">
                        <c:v>9.5310000000000006</c:v>
                      </c:pt>
                      <c:pt idx="2774">
                        <c:v>9.0388000000000002</c:v>
                      </c:pt>
                      <c:pt idx="2775">
                        <c:v>9.6157000000000004</c:v>
                      </c:pt>
                      <c:pt idx="2776">
                        <c:v>9.2538</c:v>
                      </c:pt>
                      <c:pt idx="2777">
                        <c:v>9.7834000000000003</c:v>
                      </c:pt>
                      <c:pt idx="2778">
                        <c:v>9.3463999999999992</c:v>
                      </c:pt>
                      <c:pt idx="2779">
                        <c:v>9.7874999999999996</c:v>
                      </c:pt>
                      <c:pt idx="2780">
                        <c:v>9.3797999999999995</c:v>
                      </c:pt>
                      <c:pt idx="2781">
                        <c:v>9.8955000000000002</c:v>
                      </c:pt>
                      <c:pt idx="2782">
                        <c:v>9.4047999999999998</c:v>
                      </c:pt>
                      <c:pt idx="2783">
                        <c:v>9.7251999999999992</c:v>
                      </c:pt>
                      <c:pt idx="2784">
                        <c:v>9.4090000000000007</c:v>
                      </c:pt>
                      <c:pt idx="2785">
                        <c:v>9.8804999999999996</c:v>
                      </c:pt>
                      <c:pt idx="2786">
                        <c:v>9.4103999999999992</c:v>
                      </c:pt>
                      <c:pt idx="2787">
                        <c:v>9.7870000000000008</c:v>
                      </c:pt>
                      <c:pt idx="2788">
                        <c:v>9.4408999999999992</c:v>
                      </c:pt>
                      <c:pt idx="2789">
                        <c:v>9.4629999999999992</c:v>
                      </c:pt>
                      <c:pt idx="2790">
                        <c:v>9.1523000000000003</c:v>
                      </c:pt>
                      <c:pt idx="2791">
                        <c:v>9.1690000000000005</c:v>
                      </c:pt>
                      <c:pt idx="2792">
                        <c:v>9.6593999999999998</c:v>
                      </c:pt>
                      <c:pt idx="2793">
                        <c:v>9.3299000000000003</c:v>
                      </c:pt>
                      <c:pt idx="2794">
                        <c:v>9.7622999999999998</c:v>
                      </c:pt>
                      <c:pt idx="2795">
                        <c:v>9.3035999999999994</c:v>
                      </c:pt>
                      <c:pt idx="2796">
                        <c:v>9.7922999999999991</c:v>
                      </c:pt>
                      <c:pt idx="2797">
                        <c:v>9.2696000000000005</c:v>
                      </c:pt>
                      <c:pt idx="2798">
                        <c:v>9.6364999999999998</c:v>
                      </c:pt>
                      <c:pt idx="2799">
                        <c:v>9.3829999999999991</c:v>
                      </c:pt>
                      <c:pt idx="2800">
                        <c:v>9.7631999999999994</c:v>
                      </c:pt>
                      <c:pt idx="2801">
                        <c:v>9.2619000000000007</c:v>
                      </c:pt>
                      <c:pt idx="2802">
                        <c:v>9.3592999999999993</c:v>
                      </c:pt>
                      <c:pt idx="2803">
                        <c:v>9.7707999999999995</c:v>
                      </c:pt>
                      <c:pt idx="2804">
                        <c:v>9.4940999999999995</c:v>
                      </c:pt>
                      <c:pt idx="2805">
                        <c:v>9.9289000000000005</c:v>
                      </c:pt>
                      <c:pt idx="2806">
                        <c:v>9.3370999999999995</c:v>
                      </c:pt>
                      <c:pt idx="2807">
                        <c:v>10.019</c:v>
                      </c:pt>
                      <c:pt idx="2808">
                        <c:v>9.4098000000000006</c:v>
                      </c:pt>
                      <c:pt idx="2809">
                        <c:v>10.218</c:v>
                      </c:pt>
                      <c:pt idx="2810">
                        <c:v>9.5419</c:v>
                      </c:pt>
                      <c:pt idx="2811">
                        <c:v>10.106</c:v>
                      </c:pt>
                      <c:pt idx="2812">
                        <c:v>9.9672999999999998</c:v>
                      </c:pt>
                      <c:pt idx="2813">
                        <c:v>10.042</c:v>
                      </c:pt>
                      <c:pt idx="2814">
                        <c:v>10.093</c:v>
                      </c:pt>
                      <c:pt idx="2815">
                        <c:v>10.095000000000001</c:v>
                      </c:pt>
                      <c:pt idx="2816">
                        <c:v>10.021000000000001</c:v>
                      </c:pt>
                      <c:pt idx="2817">
                        <c:v>10.407999999999999</c:v>
                      </c:pt>
                      <c:pt idx="2818">
                        <c:v>10.175000000000001</c:v>
                      </c:pt>
                      <c:pt idx="2819">
                        <c:v>10.16</c:v>
                      </c:pt>
                      <c:pt idx="2820">
                        <c:v>10.362</c:v>
                      </c:pt>
                      <c:pt idx="2821">
                        <c:v>10.112</c:v>
                      </c:pt>
                      <c:pt idx="2822">
                        <c:v>10.416</c:v>
                      </c:pt>
                      <c:pt idx="2823">
                        <c:v>10.272</c:v>
                      </c:pt>
                      <c:pt idx="2824">
                        <c:v>10.363</c:v>
                      </c:pt>
                      <c:pt idx="2825">
                        <c:v>10.125</c:v>
                      </c:pt>
                      <c:pt idx="2826">
                        <c:v>10.37</c:v>
                      </c:pt>
                      <c:pt idx="2827">
                        <c:v>9.9135000000000009</c:v>
                      </c:pt>
                      <c:pt idx="2828">
                        <c:v>10.587999999999999</c:v>
                      </c:pt>
                      <c:pt idx="2829">
                        <c:v>9.7604000000000006</c:v>
                      </c:pt>
                      <c:pt idx="2830">
                        <c:v>10.612</c:v>
                      </c:pt>
                      <c:pt idx="2831">
                        <c:v>10.003</c:v>
                      </c:pt>
                      <c:pt idx="2832">
                        <c:v>10.585000000000001</c:v>
                      </c:pt>
                      <c:pt idx="2833">
                        <c:v>10.109</c:v>
                      </c:pt>
                      <c:pt idx="2834">
                        <c:v>10.603</c:v>
                      </c:pt>
                      <c:pt idx="2835">
                        <c:v>10.023999999999999</c:v>
                      </c:pt>
                      <c:pt idx="2836">
                        <c:v>10.664999999999999</c:v>
                      </c:pt>
                      <c:pt idx="2837">
                        <c:v>10.113</c:v>
                      </c:pt>
                      <c:pt idx="2838">
                        <c:v>10.616</c:v>
                      </c:pt>
                      <c:pt idx="2839">
                        <c:v>9.9694000000000003</c:v>
                      </c:pt>
                      <c:pt idx="2840">
                        <c:v>10.637</c:v>
                      </c:pt>
                      <c:pt idx="2841">
                        <c:v>10.108000000000001</c:v>
                      </c:pt>
                      <c:pt idx="2842">
                        <c:v>10.744</c:v>
                      </c:pt>
                      <c:pt idx="2843">
                        <c:v>9.9337999999999997</c:v>
                      </c:pt>
                      <c:pt idx="2844">
                        <c:v>10.769</c:v>
                      </c:pt>
                      <c:pt idx="2845">
                        <c:v>10.111000000000001</c:v>
                      </c:pt>
                      <c:pt idx="2846">
                        <c:v>10.603999999999999</c:v>
                      </c:pt>
                      <c:pt idx="2847">
                        <c:v>10.285</c:v>
                      </c:pt>
                      <c:pt idx="2848">
                        <c:v>10.577</c:v>
                      </c:pt>
                      <c:pt idx="2849">
                        <c:v>10.073</c:v>
                      </c:pt>
                      <c:pt idx="2850">
                        <c:v>10.662000000000001</c:v>
                      </c:pt>
                      <c:pt idx="2851">
                        <c:v>10.079000000000001</c:v>
                      </c:pt>
                      <c:pt idx="2852">
                        <c:v>10.613</c:v>
                      </c:pt>
                      <c:pt idx="2853">
                        <c:v>10.144</c:v>
                      </c:pt>
                      <c:pt idx="2854">
                        <c:v>10.707000000000001</c:v>
                      </c:pt>
                      <c:pt idx="2855">
                        <c:v>10.211</c:v>
                      </c:pt>
                      <c:pt idx="2856">
                        <c:v>10.704000000000001</c:v>
                      </c:pt>
                      <c:pt idx="2857">
                        <c:v>10.262</c:v>
                      </c:pt>
                      <c:pt idx="2858">
                        <c:v>10.756</c:v>
                      </c:pt>
                      <c:pt idx="2859">
                        <c:v>10.433999999999999</c:v>
                      </c:pt>
                      <c:pt idx="2860">
                        <c:v>10.949</c:v>
                      </c:pt>
                      <c:pt idx="2861">
                        <c:v>10.55</c:v>
                      </c:pt>
                      <c:pt idx="2862">
                        <c:v>10.988</c:v>
                      </c:pt>
                      <c:pt idx="2863">
                        <c:v>10.71</c:v>
                      </c:pt>
                      <c:pt idx="2864">
                        <c:v>11.186</c:v>
                      </c:pt>
                      <c:pt idx="2865">
                        <c:v>10.85</c:v>
                      </c:pt>
                      <c:pt idx="2866">
                        <c:v>11.331</c:v>
                      </c:pt>
                      <c:pt idx="2867">
                        <c:v>10.9</c:v>
                      </c:pt>
                      <c:pt idx="2868">
                        <c:v>11.189</c:v>
                      </c:pt>
                      <c:pt idx="2869">
                        <c:v>10.856</c:v>
                      </c:pt>
                      <c:pt idx="2870">
                        <c:v>11.305</c:v>
                      </c:pt>
                      <c:pt idx="2871">
                        <c:v>10.888999999999999</c:v>
                      </c:pt>
                      <c:pt idx="2872">
                        <c:v>11.24</c:v>
                      </c:pt>
                      <c:pt idx="2873">
                        <c:v>11.034000000000001</c:v>
                      </c:pt>
                      <c:pt idx="2874">
                        <c:v>11.243</c:v>
                      </c:pt>
                      <c:pt idx="2875">
                        <c:v>10.936</c:v>
                      </c:pt>
                      <c:pt idx="2876">
                        <c:v>11.068</c:v>
                      </c:pt>
                      <c:pt idx="2877">
                        <c:v>11.032</c:v>
                      </c:pt>
                      <c:pt idx="2878">
                        <c:v>11.003</c:v>
                      </c:pt>
                      <c:pt idx="2879">
                        <c:v>11.356999999999999</c:v>
                      </c:pt>
                      <c:pt idx="2880">
                        <c:v>11.032</c:v>
                      </c:pt>
                      <c:pt idx="2881">
                        <c:v>11.423</c:v>
                      </c:pt>
                      <c:pt idx="2882">
                        <c:v>10.997</c:v>
                      </c:pt>
                      <c:pt idx="2883">
                        <c:v>11.582000000000001</c:v>
                      </c:pt>
                      <c:pt idx="2884">
                        <c:v>11.099</c:v>
                      </c:pt>
                      <c:pt idx="2885">
                        <c:v>11.753</c:v>
                      </c:pt>
                      <c:pt idx="2886">
                        <c:v>11.08</c:v>
                      </c:pt>
                      <c:pt idx="2887">
                        <c:v>11.673</c:v>
                      </c:pt>
                      <c:pt idx="2888">
                        <c:v>11.131</c:v>
                      </c:pt>
                      <c:pt idx="2889">
                        <c:v>11.744999999999999</c:v>
                      </c:pt>
                      <c:pt idx="2890">
                        <c:v>11.086</c:v>
                      </c:pt>
                      <c:pt idx="2891">
                        <c:v>11.779</c:v>
                      </c:pt>
                      <c:pt idx="2892">
                        <c:v>11.28</c:v>
                      </c:pt>
                      <c:pt idx="2893">
                        <c:v>11.996</c:v>
                      </c:pt>
                      <c:pt idx="2894">
                        <c:v>11.256</c:v>
                      </c:pt>
                      <c:pt idx="2895">
                        <c:v>11.840999999999999</c:v>
                      </c:pt>
                      <c:pt idx="2896">
                        <c:v>11.385</c:v>
                      </c:pt>
                      <c:pt idx="2897">
                        <c:v>11.742000000000001</c:v>
                      </c:pt>
                      <c:pt idx="2898">
                        <c:v>11.17</c:v>
                      </c:pt>
                      <c:pt idx="2899">
                        <c:v>11.831</c:v>
                      </c:pt>
                      <c:pt idx="2900">
                        <c:v>11.273</c:v>
                      </c:pt>
                      <c:pt idx="2901">
                        <c:v>11.845000000000001</c:v>
                      </c:pt>
                      <c:pt idx="2902">
                        <c:v>11.148</c:v>
                      </c:pt>
                      <c:pt idx="2903">
                        <c:v>11.795999999999999</c:v>
                      </c:pt>
                      <c:pt idx="2904">
                        <c:v>11.204000000000001</c:v>
                      </c:pt>
                      <c:pt idx="2905">
                        <c:v>11.750999999999999</c:v>
                      </c:pt>
                      <c:pt idx="2906">
                        <c:v>11.208</c:v>
                      </c:pt>
                      <c:pt idx="2907">
                        <c:v>11.657999999999999</c:v>
                      </c:pt>
                      <c:pt idx="2908">
                        <c:v>11.397</c:v>
                      </c:pt>
                      <c:pt idx="2909">
                        <c:v>11.73</c:v>
                      </c:pt>
                      <c:pt idx="2910">
                        <c:v>11.323</c:v>
                      </c:pt>
                      <c:pt idx="2911">
                        <c:v>11.81</c:v>
                      </c:pt>
                      <c:pt idx="2912">
                        <c:v>11.452999999999999</c:v>
                      </c:pt>
                      <c:pt idx="2913">
                        <c:v>11.808</c:v>
                      </c:pt>
                      <c:pt idx="2914">
                        <c:v>11.673999999999999</c:v>
                      </c:pt>
                      <c:pt idx="2915">
                        <c:v>11.69</c:v>
                      </c:pt>
                      <c:pt idx="2916">
                        <c:v>11.865</c:v>
                      </c:pt>
                      <c:pt idx="2917">
                        <c:v>12.221</c:v>
                      </c:pt>
                      <c:pt idx="2918">
                        <c:v>11.856</c:v>
                      </c:pt>
                      <c:pt idx="2919">
                        <c:v>12.279</c:v>
                      </c:pt>
                      <c:pt idx="2920">
                        <c:v>11.904999999999999</c:v>
                      </c:pt>
                      <c:pt idx="2921">
                        <c:v>12.41</c:v>
                      </c:pt>
                      <c:pt idx="2922">
                        <c:v>12.065</c:v>
                      </c:pt>
                      <c:pt idx="2923">
                        <c:v>12.481</c:v>
                      </c:pt>
                      <c:pt idx="2924">
                        <c:v>12.135999999999999</c:v>
                      </c:pt>
                      <c:pt idx="2925">
                        <c:v>12.629</c:v>
                      </c:pt>
                      <c:pt idx="2926">
                        <c:v>12.132999999999999</c:v>
                      </c:pt>
                      <c:pt idx="2927">
                        <c:v>12.701000000000001</c:v>
                      </c:pt>
                      <c:pt idx="2928">
                        <c:v>12.224</c:v>
                      </c:pt>
                      <c:pt idx="2929">
                        <c:v>12.613</c:v>
                      </c:pt>
                      <c:pt idx="2930">
                        <c:v>12.061999999999999</c:v>
                      </c:pt>
                      <c:pt idx="2931">
                        <c:v>12.785</c:v>
                      </c:pt>
                      <c:pt idx="2932">
                        <c:v>12.192</c:v>
                      </c:pt>
                      <c:pt idx="2933">
                        <c:v>12.927</c:v>
                      </c:pt>
                      <c:pt idx="2934">
                        <c:v>12.345000000000001</c:v>
                      </c:pt>
                      <c:pt idx="2935">
                        <c:v>13.003</c:v>
                      </c:pt>
                      <c:pt idx="2936">
                        <c:v>12.348000000000001</c:v>
                      </c:pt>
                      <c:pt idx="2937">
                        <c:v>13.311999999999999</c:v>
                      </c:pt>
                      <c:pt idx="2938">
                        <c:v>12.337999999999999</c:v>
                      </c:pt>
                      <c:pt idx="2939">
                        <c:v>13.321</c:v>
                      </c:pt>
                      <c:pt idx="2940">
                        <c:v>12.522</c:v>
                      </c:pt>
                      <c:pt idx="2941">
                        <c:v>13.106999999999999</c:v>
                      </c:pt>
                      <c:pt idx="2942">
                        <c:v>12.657</c:v>
                      </c:pt>
                      <c:pt idx="2943">
                        <c:v>13.209</c:v>
                      </c:pt>
                      <c:pt idx="2944">
                        <c:v>12.367000000000001</c:v>
                      </c:pt>
                      <c:pt idx="2945">
                        <c:v>13.180999999999999</c:v>
                      </c:pt>
                      <c:pt idx="2946">
                        <c:v>12.589</c:v>
                      </c:pt>
                      <c:pt idx="2947">
                        <c:v>13.151999999999999</c:v>
                      </c:pt>
                      <c:pt idx="2948">
                        <c:v>12.544</c:v>
                      </c:pt>
                      <c:pt idx="2949">
                        <c:v>13.038</c:v>
                      </c:pt>
                      <c:pt idx="2950">
                        <c:v>12.552</c:v>
                      </c:pt>
                      <c:pt idx="2951">
                        <c:v>13.031000000000001</c:v>
                      </c:pt>
                      <c:pt idx="2952">
                        <c:v>12.359</c:v>
                      </c:pt>
                      <c:pt idx="2953">
                        <c:v>13.026</c:v>
                      </c:pt>
                      <c:pt idx="2954">
                        <c:v>12.523</c:v>
                      </c:pt>
                      <c:pt idx="2955">
                        <c:v>12.89</c:v>
                      </c:pt>
                      <c:pt idx="2956">
                        <c:v>12.198</c:v>
                      </c:pt>
                      <c:pt idx="2957">
                        <c:v>13.048</c:v>
                      </c:pt>
                      <c:pt idx="2958">
                        <c:v>12.324</c:v>
                      </c:pt>
                      <c:pt idx="2959">
                        <c:v>13.134</c:v>
                      </c:pt>
                      <c:pt idx="2960">
                        <c:v>12.449</c:v>
                      </c:pt>
                      <c:pt idx="2961">
                        <c:v>13.067</c:v>
                      </c:pt>
                      <c:pt idx="2962">
                        <c:v>12.593</c:v>
                      </c:pt>
                      <c:pt idx="2963">
                        <c:v>13.054</c:v>
                      </c:pt>
                      <c:pt idx="2964">
                        <c:v>12.818</c:v>
                      </c:pt>
                      <c:pt idx="2965">
                        <c:v>13.025</c:v>
                      </c:pt>
                      <c:pt idx="2966">
                        <c:v>13.25</c:v>
                      </c:pt>
                      <c:pt idx="2967">
                        <c:v>13.368</c:v>
                      </c:pt>
                      <c:pt idx="2968">
                        <c:v>13.497999999999999</c:v>
                      </c:pt>
                      <c:pt idx="2969">
                        <c:v>13.303000000000001</c:v>
                      </c:pt>
                      <c:pt idx="2970">
                        <c:v>13.987</c:v>
                      </c:pt>
                      <c:pt idx="2971">
                        <c:v>13.303000000000001</c:v>
                      </c:pt>
                      <c:pt idx="2972">
                        <c:v>14.009</c:v>
                      </c:pt>
                      <c:pt idx="2973">
                        <c:v>13.515000000000001</c:v>
                      </c:pt>
                      <c:pt idx="2974">
                        <c:v>14.09</c:v>
                      </c:pt>
                      <c:pt idx="2975">
                        <c:v>13.683999999999999</c:v>
                      </c:pt>
                      <c:pt idx="2976">
                        <c:v>14.231999999999999</c:v>
                      </c:pt>
                      <c:pt idx="2977">
                        <c:v>13.773999999999999</c:v>
                      </c:pt>
                      <c:pt idx="2978">
                        <c:v>13.914</c:v>
                      </c:pt>
                      <c:pt idx="2979">
                        <c:v>13.819000000000001</c:v>
                      </c:pt>
                      <c:pt idx="2980">
                        <c:v>14.259</c:v>
                      </c:pt>
                      <c:pt idx="2981">
                        <c:v>13.685</c:v>
                      </c:pt>
                      <c:pt idx="2982">
                        <c:v>14.14</c:v>
                      </c:pt>
                      <c:pt idx="2983">
                        <c:v>13.718</c:v>
                      </c:pt>
                      <c:pt idx="2984">
                        <c:v>14.112</c:v>
                      </c:pt>
                      <c:pt idx="2985">
                        <c:v>13.866</c:v>
                      </c:pt>
                      <c:pt idx="2986">
                        <c:v>14.103</c:v>
                      </c:pt>
                      <c:pt idx="2987">
                        <c:v>14.099</c:v>
                      </c:pt>
                      <c:pt idx="2988">
                        <c:v>14.182</c:v>
                      </c:pt>
                      <c:pt idx="2989">
                        <c:v>14.272</c:v>
                      </c:pt>
                      <c:pt idx="2990">
                        <c:v>14.189</c:v>
                      </c:pt>
                      <c:pt idx="2991">
                        <c:v>14.337</c:v>
                      </c:pt>
                      <c:pt idx="2992">
                        <c:v>14.218999999999999</c:v>
                      </c:pt>
                      <c:pt idx="2993">
                        <c:v>14.545999999999999</c:v>
                      </c:pt>
                      <c:pt idx="2994">
                        <c:v>14.298</c:v>
                      </c:pt>
                      <c:pt idx="2995">
                        <c:v>14.622999999999999</c:v>
                      </c:pt>
                      <c:pt idx="2996">
                        <c:v>14.372999999999999</c:v>
                      </c:pt>
                      <c:pt idx="2997">
                        <c:v>14.547000000000001</c:v>
                      </c:pt>
                      <c:pt idx="2998">
                        <c:v>14.103</c:v>
                      </c:pt>
                      <c:pt idx="2999">
                        <c:v>14.9</c:v>
                      </c:pt>
                      <c:pt idx="3000">
                        <c:v>14.475</c:v>
                      </c:pt>
                      <c:pt idx="3001">
                        <c:v>14.715</c:v>
                      </c:pt>
                      <c:pt idx="3002">
                        <c:v>14.3</c:v>
                      </c:pt>
                      <c:pt idx="3003">
                        <c:v>15.057</c:v>
                      </c:pt>
                      <c:pt idx="3004">
                        <c:v>14.462</c:v>
                      </c:pt>
                      <c:pt idx="3005">
                        <c:v>15.000999999999999</c:v>
                      </c:pt>
                      <c:pt idx="3006">
                        <c:v>14.313000000000001</c:v>
                      </c:pt>
                      <c:pt idx="3007">
                        <c:v>14.763</c:v>
                      </c:pt>
                      <c:pt idx="3008">
                        <c:v>14.254</c:v>
                      </c:pt>
                      <c:pt idx="3009">
                        <c:v>14.98</c:v>
                      </c:pt>
                      <c:pt idx="3010">
                        <c:v>14.281000000000001</c:v>
                      </c:pt>
                      <c:pt idx="3011">
                        <c:v>15.02</c:v>
                      </c:pt>
                      <c:pt idx="3012">
                        <c:v>14.331</c:v>
                      </c:pt>
                      <c:pt idx="3013">
                        <c:v>15.151</c:v>
                      </c:pt>
                      <c:pt idx="3014">
                        <c:v>14.363</c:v>
                      </c:pt>
                      <c:pt idx="3015">
                        <c:v>15.327</c:v>
                      </c:pt>
                      <c:pt idx="3016">
                        <c:v>14.651999999999999</c:v>
                      </c:pt>
                      <c:pt idx="3017">
                        <c:v>15.287000000000001</c:v>
                      </c:pt>
                      <c:pt idx="3018">
                        <c:v>14.817</c:v>
                      </c:pt>
                      <c:pt idx="3019">
                        <c:v>15.548999999999999</c:v>
                      </c:pt>
                      <c:pt idx="3020">
                        <c:v>14.896000000000001</c:v>
                      </c:pt>
                      <c:pt idx="3021">
                        <c:v>16.074999999999999</c:v>
                      </c:pt>
                      <c:pt idx="3022">
                        <c:v>15.494</c:v>
                      </c:pt>
                      <c:pt idx="3023">
                        <c:v>16.07</c:v>
                      </c:pt>
                      <c:pt idx="3024">
                        <c:v>15.919</c:v>
                      </c:pt>
                      <c:pt idx="3025">
                        <c:v>16.041</c:v>
                      </c:pt>
                      <c:pt idx="3026">
                        <c:v>15.656000000000001</c:v>
                      </c:pt>
                      <c:pt idx="3027">
                        <c:v>16.277999999999999</c:v>
                      </c:pt>
                      <c:pt idx="3028">
                        <c:v>15.646000000000001</c:v>
                      </c:pt>
                      <c:pt idx="3029">
                        <c:v>16.437999999999999</c:v>
                      </c:pt>
                      <c:pt idx="3030">
                        <c:v>15.709</c:v>
                      </c:pt>
                      <c:pt idx="3031">
                        <c:v>16.29</c:v>
                      </c:pt>
                      <c:pt idx="3032">
                        <c:v>15.584</c:v>
                      </c:pt>
                      <c:pt idx="3033">
                        <c:v>16.608000000000001</c:v>
                      </c:pt>
                      <c:pt idx="3034">
                        <c:v>15.731999999999999</c:v>
                      </c:pt>
                      <c:pt idx="3035">
                        <c:v>16.373000000000001</c:v>
                      </c:pt>
                      <c:pt idx="3036">
                        <c:v>15.542999999999999</c:v>
                      </c:pt>
                      <c:pt idx="3037">
                        <c:v>16.57</c:v>
                      </c:pt>
                      <c:pt idx="3038">
                        <c:v>15.638999999999999</c:v>
                      </c:pt>
                      <c:pt idx="3039">
                        <c:v>16.934999999999999</c:v>
                      </c:pt>
                      <c:pt idx="3040">
                        <c:v>15.914</c:v>
                      </c:pt>
                      <c:pt idx="3041">
                        <c:v>16.754000000000001</c:v>
                      </c:pt>
                      <c:pt idx="3042">
                        <c:v>15.89</c:v>
                      </c:pt>
                      <c:pt idx="3043">
                        <c:v>16.859000000000002</c:v>
                      </c:pt>
                      <c:pt idx="3044">
                        <c:v>15.99</c:v>
                      </c:pt>
                      <c:pt idx="3045">
                        <c:v>17.04</c:v>
                      </c:pt>
                      <c:pt idx="3046">
                        <c:v>16.402999999999999</c:v>
                      </c:pt>
                      <c:pt idx="3047">
                        <c:v>17.029</c:v>
                      </c:pt>
                      <c:pt idx="3048">
                        <c:v>16.48</c:v>
                      </c:pt>
                      <c:pt idx="3049">
                        <c:v>17.081</c:v>
                      </c:pt>
                      <c:pt idx="3050">
                        <c:v>16.492999999999999</c:v>
                      </c:pt>
                      <c:pt idx="3051">
                        <c:v>16.931999999999999</c:v>
                      </c:pt>
                      <c:pt idx="3052">
                        <c:v>16.460999999999999</c:v>
                      </c:pt>
                      <c:pt idx="3053">
                        <c:v>17.247</c:v>
                      </c:pt>
                      <c:pt idx="3054">
                        <c:v>16.863</c:v>
                      </c:pt>
                      <c:pt idx="3055">
                        <c:v>17.491</c:v>
                      </c:pt>
                      <c:pt idx="3056">
                        <c:v>17.126999999999999</c:v>
                      </c:pt>
                      <c:pt idx="3057">
                        <c:v>17.411999999999999</c:v>
                      </c:pt>
                      <c:pt idx="3058">
                        <c:v>17.41</c:v>
                      </c:pt>
                      <c:pt idx="3059">
                        <c:v>17.510000000000002</c:v>
                      </c:pt>
                      <c:pt idx="3060">
                        <c:v>17.036000000000001</c:v>
                      </c:pt>
                      <c:pt idx="3061">
                        <c:v>17.288</c:v>
                      </c:pt>
                      <c:pt idx="3062">
                        <c:v>17.053999999999998</c:v>
                      </c:pt>
                      <c:pt idx="3063">
                        <c:v>17.568000000000001</c:v>
                      </c:pt>
                      <c:pt idx="3064">
                        <c:v>17.132000000000001</c:v>
                      </c:pt>
                      <c:pt idx="3065">
                        <c:v>17.548999999999999</c:v>
                      </c:pt>
                      <c:pt idx="3066">
                        <c:v>17.236999999999998</c:v>
                      </c:pt>
                      <c:pt idx="3067">
                        <c:v>17.716999999999999</c:v>
                      </c:pt>
                      <c:pt idx="3068">
                        <c:v>17.343</c:v>
                      </c:pt>
                      <c:pt idx="3069">
                        <c:v>17.684999999999999</c:v>
                      </c:pt>
                      <c:pt idx="3070">
                        <c:v>17.504000000000001</c:v>
                      </c:pt>
                      <c:pt idx="3071">
                        <c:v>17.905000000000001</c:v>
                      </c:pt>
                      <c:pt idx="3072">
                        <c:v>17.864000000000001</c:v>
                      </c:pt>
                      <c:pt idx="3073">
                        <c:v>18.308</c:v>
                      </c:pt>
                      <c:pt idx="3074">
                        <c:v>17.808</c:v>
                      </c:pt>
                      <c:pt idx="3075">
                        <c:v>18.776</c:v>
                      </c:pt>
                      <c:pt idx="3076">
                        <c:v>17.876999999999999</c:v>
                      </c:pt>
                      <c:pt idx="3077">
                        <c:v>18.713000000000001</c:v>
                      </c:pt>
                      <c:pt idx="3078">
                        <c:v>18.346</c:v>
                      </c:pt>
                      <c:pt idx="3079">
                        <c:v>19.204000000000001</c:v>
                      </c:pt>
                      <c:pt idx="3080">
                        <c:v>18.641999999999999</c:v>
                      </c:pt>
                      <c:pt idx="3081">
                        <c:v>19.256</c:v>
                      </c:pt>
                      <c:pt idx="3082">
                        <c:v>18.407</c:v>
                      </c:pt>
                      <c:pt idx="3083">
                        <c:v>19.431000000000001</c:v>
                      </c:pt>
                      <c:pt idx="3084">
                        <c:v>18.46</c:v>
                      </c:pt>
                      <c:pt idx="3085">
                        <c:v>19.326000000000001</c:v>
                      </c:pt>
                      <c:pt idx="3086">
                        <c:v>18.638000000000002</c:v>
                      </c:pt>
                      <c:pt idx="3087">
                        <c:v>19.064</c:v>
                      </c:pt>
                      <c:pt idx="3088">
                        <c:v>18.486000000000001</c:v>
                      </c:pt>
                      <c:pt idx="3089">
                        <c:v>19.363</c:v>
                      </c:pt>
                      <c:pt idx="3090">
                        <c:v>18.670999999999999</c:v>
                      </c:pt>
                      <c:pt idx="3091">
                        <c:v>19.492999999999999</c:v>
                      </c:pt>
                      <c:pt idx="3092">
                        <c:v>19.239000000000001</c:v>
                      </c:pt>
                      <c:pt idx="3093">
                        <c:v>19.594999999999999</c:v>
                      </c:pt>
                      <c:pt idx="3094">
                        <c:v>19.204000000000001</c:v>
                      </c:pt>
                      <c:pt idx="3095">
                        <c:v>19.670999999999999</c:v>
                      </c:pt>
                      <c:pt idx="3096">
                        <c:v>19.361999999999998</c:v>
                      </c:pt>
                      <c:pt idx="3097">
                        <c:v>19.969000000000001</c:v>
                      </c:pt>
                      <c:pt idx="3098">
                        <c:v>19.716000000000001</c:v>
                      </c:pt>
                      <c:pt idx="3099">
                        <c:v>19.949000000000002</c:v>
                      </c:pt>
                      <c:pt idx="3100">
                        <c:v>19.863</c:v>
                      </c:pt>
                      <c:pt idx="3101">
                        <c:v>20.190999999999999</c:v>
                      </c:pt>
                      <c:pt idx="3102">
                        <c:v>19.687999999999999</c:v>
                      </c:pt>
                      <c:pt idx="3103">
                        <c:v>20.475999999999999</c:v>
                      </c:pt>
                      <c:pt idx="3104">
                        <c:v>19.768000000000001</c:v>
                      </c:pt>
                      <c:pt idx="3105">
                        <c:v>20.445</c:v>
                      </c:pt>
                      <c:pt idx="3106">
                        <c:v>20.303000000000001</c:v>
                      </c:pt>
                      <c:pt idx="3107">
                        <c:v>20.757999999999999</c:v>
                      </c:pt>
                      <c:pt idx="3108">
                        <c:v>20.166</c:v>
                      </c:pt>
                      <c:pt idx="3109">
                        <c:v>20.998999999999999</c:v>
                      </c:pt>
                      <c:pt idx="3110">
                        <c:v>20.451000000000001</c:v>
                      </c:pt>
                      <c:pt idx="3111">
                        <c:v>21.071999999999999</c:v>
                      </c:pt>
                      <c:pt idx="3112">
                        <c:v>20.457000000000001</c:v>
                      </c:pt>
                      <c:pt idx="3113">
                        <c:v>21.085000000000001</c:v>
                      </c:pt>
                      <c:pt idx="3114">
                        <c:v>20.654</c:v>
                      </c:pt>
                      <c:pt idx="3115">
                        <c:v>20.568000000000001</c:v>
                      </c:pt>
                      <c:pt idx="3116">
                        <c:v>20.922000000000001</c:v>
                      </c:pt>
                      <c:pt idx="3117">
                        <c:v>20.757999999999999</c:v>
                      </c:pt>
                      <c:pt idx="3118">
                        <c:v>21.221</c:v>
                      </c:pt>
                      <c:pt idx="3119">
                        <c:v>20.984000000000002</c:v>
                      </c:pt>
                      <c:pt idx="3120">
                        <c:v>21.68</c:v>
                      </c:pt>
                      <c:pt idx="3121">
                        <c:v>21.103999999999999</c:v>
                      </c:pt>
                      <c:pt idx="3122">
                        <c:v>22.068999999999999</c:v>
                      </c:pt>
                      <c:pt idx="3123">
                        <c:v>21.376999999999999</c:v>
                      </c:pt>
                      <c:pt idx="3124">
                        <c:v>22.513999999999999</c:v>
                      </c:pt>
                      <c:pt idx="3125">
                        <c:v>21.969000000000001</c:v>
                      </c:pt>
                      <c:pt idx="3126">
                        <c:v>22.87</c:v>
                      </c:pt>
                      <c:pt idx="3127">
                        <c:v>22.295000000000002</c:v>
                      </c:pt>
                      <c:pt idx="3128">
                        <c:v>23.024999999999999</c:v>
                      </c:pt>
                      <c:pt idx="3129">
                        <c:v>22.558</c:v>
                      </c:pt>
                      <c:pt idx="3130">
                        <c:v>22.981999999999999</c:v>
                      </c:pt>
                      <c:pt idx="3131">
                        <c:v>23.05</c:v>
                      </c:pt>
                      <c:pt idx="3132">
                        <c:v>23.457000000000001</c:v>
                      </c:pt>
                      <c:pt idx="3133">
                        <c:v>23.277000000000001</c:v>
                      </c:pt>
                      <c:pt idx="3134">
                        <c:v>23.745999999999999</c:v>
                      </c:pt>
                      <c:pt idx="3135">
                        <c:v>23.853999999999999</c:v>
                      </c:pt>
                      <c:pt idx="3136">
                        <c:v>23.459</c:v>
                      </c:pt>
                      <c:pt idx="3137">
                        <c:v>24.102</c:v>
                      </c:pt>
                      <c:pt idx="3138">
                        <c:v>23.451000000000001</c:v>
                      </c:pt>
                      <c:pt idx="3139">
                        <c:v>24.28</c:v>
                      </c:pt>
                      <c:pt idx="3140">
                        <c:v>23.606999999999999</c:v>
                      </c:pt>
                      <c:pt idx="3141">
                        <c:v>24.35</c:v>
                      </c:pt>
                      <c:pt idx="3142">
                        <c:v>23.757000000000001</c:v>
                      </c:pt>
                      <c:pt idx="3143">
                        <c:v>24.675999999999998</c:v>
                      </c:pt>
                      <c:pt idx="3144">
                        <c:v>24.268000000000001</c:v>
                      </c:pt>
                      <c:pt idx="3145">
                        <c:v>24.724</c:v>
                      </c:pt>
                      <c:pt idx="3146">
                        <c:v>24.356999999999999</c:v>
                      </c:pt>
                      <c:pt idx="3147">
                        <c:v>24.667000000000002</c:v>
                      </c:pt>
                      <c:pt idx="3148">
                        <c:v>24.123000000000001</c:v>
                      </c:pt>
                      <c:pt idx="3149">
                        <c:v>25.23</c:v>
                      </c:pt>
                      <c:pt idx="3150">
                        <c:v>24.466999999999999</c:v>
                      </c:pt>
                      <c:pt idx="3151">
                        <c:v>25.523</c:v>
                      </c:pt>
                      <c:pt idx="3152">
                        <c:v>24.603999999999999</c:v>
                      </c:pt>
                      <c:pt idx="3153">
                        <c:v>25.666</c:v>
                      </c:pt>
                      <c:pt idx="3154">
                        <c:v>25.047999999999998</c:v>
                      </c:pt>
                      <c:pt idx="3155">
                        <c:v>25.843</c:v>
                      </c:pt>
                      <c:pt idx="3156">
                        <c:v>25.09</c:v>
                      </c:pt>
                      <c:pt idx="3157">
                        <c:v>26.073</c:v>
                      </c:pt>
                      <c:pt idx="3158">
                        <c:v>25.193999999999999</c:v>
                      </c:pt>
                      <c:pt idx="3159">
                        <c:v>26.289000000000001</c:v>
                      </c:pt>
                      <c:pt idx="3160">
                        <c:v>25.812999999999999</c:v>
                      </c:pt>
                      <c:pt idx="3161">
                        <c:v>26.553999999999998</c:v>
                      </c:pt>
                      <c:pt idx="3162">
                        <c:v>25.538</c:v>
                      </c:pt>
                      <c:pt idx="3163">
                        <c:v>26.24</c:v>
                      </c:pt>
                      <c:pt idx="3164">
                        <c:v>25.945</c:v>
                      </c:pt>
                      <c:pt idx="3165">
                        <c:v>26.672999999999998</c:v>
                      </c:pt>
                      <c:pt idx="3166">
                        <c:v>26.052</c:v>
                      </c:pt>
                      <c:pt idx="3167">
                        <c:v>26.76</c:v>
                      </c:pt>
                      <c:pt idx="3168">
                        <c:v>26.247</c:v>
                      </c:pt>
                      <c:pt idx="3169">
                        <c:v>27.242000000000001</c:v>
                      </c:pt>
                      <c:pt idx="3170">
                        <c:v>25.945</c:v>
                      </c:pt>
                      <c:pt idx="3171">
                        <c:v>27.140999999999998</c:v>
                      </c:pt>
                      <c:pt idx="3172">
                        <c:v>26.443000000000001</c:v>
                      </c:pt>
                      <c:pt idx="3173">
                        <c:v>27.062000000000001</c:v>
                      </c:pt>
                      <c:pt idx="3174">
                        <c:v>27.231999999999999</c:v>
                      </c:pt>
                      <c:pt idx="3175">
                        <c:v>27.646000000000001</c:v>
                      </c:pt>
                      <c:pt idx="3176">
                        <c:v>27.315999999999999</c:v>
                      </c:pt>
                      <c:pt idx="3177">
                        <c:v>28.326000000000001</c:v>
                      </c:pt>
                      <c:pt idx="3178">
                        <c:v>27.693999999999999</c:v>
                      </c:pt>
                      <c:pt idx="3179">
                        <c:v>29.131</c:v>
                      </c:pt>
                      <c:pt idx="3180">
                        <c:v>28.533999999999999</c:v>
                      </c:pt>
                      <c:pt idx="3181">
                        <c:v>29.356000000000002</c:v>
                      </c:pt>
                      <c:pt idx="3182">
                        <c:v>29.111999999999998</c:v>
                      </c:pt>
                      <c:pt idx="3183">
                        <c:v>29.544</c:v>
                      </c:pt>
                      <c:pt idx="3184">
                        <c:v>29.343</c:v>
                      </c:pt>
                      <c:pt idx="3185">
                        <c:v>30.204000000000001</c:v>
                      </c:pt>
                      <c:pt idx="3186">
                        <c:v>29.603000000000002</c:v>
                      </c:pt>
                      <c:pt idx="3187">
                        <c:v>30.204000000000001</c:v>
                      </c:pt>
                      <c:pt idx="3188">
                        <c:v>29.385999999999999</c:v>
                      </c:pt>
                      <c:pt idx="3189">
                        <c:v>30.215</c:v>
                      </c:pt>
                      <c:pt idx="3190">
                        <c:v>29.594999999999999</c:v>
                      </c:pt>
                      <c:pt idx="3191">
                        <c:v>30.279</c:v>
                      </c:pt>
                      <c:pt idx="3192">
                        <c:v>29.574000000000002</c:v>
                      </c:pt>
                      <c:pt idx="3193">
                        <c:v>30.228000000000002</c:v>
                      </c:pt>
                      <c:pt idx="3194">
                        <c:v>30.295000000000002</c:v>
                      </c:pt>
                      <c:pt idx="3195">
                        <c:v>30.876000000000001</c:v>
                      </c:pt>
                      <c:pt idx="3196">
                        <c:v>30.876000000000001</c:v>
                      </c:pt>
                      <c:pt idx="3197">
                        <c:v>31.294</c:v>
                      </c:pt>
                      <c:pt idx="3198">
                        <c:v>31.684000000000001</c:v>
                      </c:pt>
                      <c:pt idx="3199">
                        <c:v>31.369</c:v>
                      </c:pt>
                      <c:pt idx="3200">
                        <c:v>32.017000000000003</c:v>
                      </c:pt>
                      <c:pt idx="3201">
                        <c:v>31.19</c:v>
                      </c:pt>
                      <c:pt idx="3202">
                        <c:v>32.167999999999999</c:v>
                      </c:pt>
                      <c:pt idx="3203">
                        <c:v>31.181999999999999</c:v>
                      </c:pt>
                      <c:pt idx="3204">
                        <c:v>32.640999999999998</c:v>
                      </c:pt>
                      <c:pt idx="3205">
                        <c:v>31.716000000000001</c:v>
                      </c:pt>
                      <c:pt idx="3206">
                        <c:v>32.338000000000001</c:v>
                      </c:pt>
                      <c:pt idx="3207">
                        <c:v>32.465000000000003</c:v>
                      </c:pt>
                      <c:pt idx="3208">
                        <c:v>32.732999999999997</c:v>
                      </c:pt>
                      <c:pt idx="3209">
                        <c:v>33.212000000000003</c:v>
                      </c:pt>
                      <c:pt idx="3210">
                        <c:v>32.475999999999999</c:v>
                      </c:pt>
                      <c:pt idx="3211">
                        <c:v>33.396999999999998</c:v>
                      </c:pt>
                      <c:pt idx="3212">
                        <c:v>32.715000000000003</c:v>
                      </c:pt>
                      <c:pt idx="3213">
                        <c:v>34.045999999999999</c:v>
                      </c:pt>
                      <c:pt idx="3214">
                        <c:v>33.465000000000003</c:v>
                      </c:pt>
                      <c:pt idx="3215">
                        <c:v>34.380000000000003</c:v>
                      </c:pt>
                      <c:pt idx="3216">
                        <c:v>33.424999999999997</c:v>
                      </c:pt>
                      <c:pt idx="3217">
                        <c:v>34.83</c:v>
                      </c:pt>
                      <c:pt idx="3218">
                        <c:v>33.857999999999997</c:v>
                      </c:pt>
                      <c:pt idx="3219">
                        <c:v>34.713000000000001</c:v>
                      </c:pt>
                      <c:pt idx="3220">
                        <c:v>34.405999999999999</c:v>
                      </c:pt>
                      <c:pt idx="3221">
                        <c:v>34.936999999999998</c:v>
                      </c:pt>
                      <c:pt idx="3222">
                        <c:v>34.612000000000002</c:v>
                      </c:pt>
                      <c:pt idx="3223">
                        <c:v>34.533999999999999</c:v>
                      </c:pt>
                      <c:pt idx="3224">
                        <c:v>34.981999999999999</c:v>
                      </c:pt>
                      <c:pt idx="3225">
                        <c:v>34.792999999999999</c:v>
                      </c:pt>
                      <c:pt idx="3226">
                        <c:v>35.427999999999997</c:v>
                      </c:pt>
                      <c:pt idx="3227">
                        <c:v>35.487000000000002</c:v>
                      </c:pt>
                      <c:pt idx="3228">
                        <c:v>35.994</c:v>
                      </c:pt>
                      <c:pt idx="3229">
                        <c:v>36.104999999999997</c:v>
                      </c:pt>
                      <c:pt idx="3230">
                        <c:v>36.340000000000003</c:v>
                      </c:pt>
                      <c:pt idx="3231">
                        <c:v>36.401000000000003</c:v>
                      </c:pt>
                      <c:pt idx="3232">
                        <c:v>37.088000000000001</c:v>
                      </c:pt>
                      <c:pt idx="3233">
                        <c:v>37.091999999999999</c:v>
                      </c:pt>
                      <c:pt idx="3234">
                        <c:v>37.564</c:v>
                      </c:pt>
                      <c:pt idx="3235">
                        <c:v>37.420999999999999</c:v>
                      </c:pt>
                      <c:pt idx="3236">
                        <c:v>38.612000000000002</c:v>
                      </c:pt>
                      <c:pt idx="3237">
                        <c:v>38.704000000000001</c:v>
                      </c:pt>
                      <c:pt idx="3238">
                        <c:v>38.79</c:v>
                      </c:pt>
                      <c:pt idx="3239">
                        <c:v>38.095999999999997</c:v>
                      </c:pt>
                      <c:pt idx="3240">
                        <c:v>38.82</c:v>
                      </c:pt>
                      <c:pt idx="3241">
                        <c:v>38.21</c:v>
                      </c:pt>
                      <c:pt idx="3242">
                        <c:v>39.393999999999998</c:v>
                      </c:pt>
                      <c:pt idx="3243">
                        <c:v>39.22</c:v>
                      </c:pt>
                      <c:pt idx="3244">
                        <c:v>39.847999999999999</c:v>
                      </c:pt>
                      <c:pt idx="3245">
                        <c:v>38.790999999999997</c:v>
                      </c:pt>
                      <c:pt idx="3246">
                        <c:v>40.179000000000002</c:v>
                      </c:pt>
                      <c:pt idx="3247">
                        <c:v>39.063000000000002</c:v>
                      </c:pt>
                      <c:pt idx="3248">
                        <c:v>40.343000000000004</c:v>
                      </c:pt>
                      <c:pt idx="3249">
                        <c:v>40.344999999999999</c:v>
                      </c:pt>
                      <c:pt idx="3250">
                        <c:v>40.831000000000003</c:v>
                      </c:pt>
                      <c:pt idx="3251">
                        <c:v>40.901000000000003</c:v>
                      </c:pt>
                      <c:pt idx="3252">
                        <c:v>41.683999999999997</c:v>
                      </c:pt>
                      <c:pt idx="3253">
                        <c:v>41.331000000000003</c:v>
                      </c:pt>
                      <c:pt idx="3254">
                        <c:v>42.395000000000003</c:v>
                      </c:pt>
                      <c:pt idx="3255">
                        <c:v>41.213000000000001</c:v>
                      </c:pt>
                      <c:pt idx="3256">
                        <c:v>43.063000000000002</c:v>
                      </c:pt>
                      <c:pt idx="3257">
                        <c:v>42.029000000000003</c:v>
                      </c:pt>
                      <c:pt idx="3258">
                        <c:v>42.973999999999997</c:v>
                      </c:pt>
                      <c:pt idx="3259">
                        <c:v>42.465000000000003</c:v>
                      </c:pt>
                      <c:pt idx="3260">
                        <c:v>43.402999999999999</c:v>
                      </c:pt>
                      <c:pt idx="3261">
                        <c:v>43.029000000000003</c:v>
                      </c:pt>
                      <c:pt idx="3262">
                        <c:v>43.859000000000002</c:v>
                      </c:pt>
                      <c:pt idx="3263">
                        <c:v>43.207999999999998</c:v>
                      </c:pt>
                      <c:pt idx="3264">
                        <c:v>44.182000000000002</c:v>
                      </c:pt>
                      <c:pt idx="3265">
                        <c:v>43.905999999999999</c:v>
                      </c:pt>
                      <c:pt idx="3266">
                        <c:v>45.332000000000001</c:v>
                      </c:pt>
                      <c:pt idx="3267">
                        <c:v>44.264000000000003</c:v>
                      </c:pt>
                      <c:pt idx="3268">
                        <c:v>45.411999999999999</c:v>
                      </c:pt>
                      <c:pt idx="3269">
                        <c:v>45.493000000000002</c:v>
                      </c:pt>
                      <c:pt idx="3270">
                        <c:v>45.58</c:v>
                      </c:pt>
                      <c:pt idx="3271">
                        <c:v>45.362000000000002</c:v>
                      </c:pt>
                      <c:pt idx="3272">
                        <c:v>45.362000000000002</c:v>
                      </c:pt>
                      <c:pt idx="3273">
                        <c:v>45.773000000000003</c:v>
                      </c:pt>
                      <c:pt idx="3274">
                        <c:v>46.911000000000001</c:v>
                      </c:pt>
                      <c:pt idx="3275">
                        <c:v>46.351999999999997</c:v>
                      </c:pt>
                      <c:pt idx="3276">
                        <c:v>47.15</c:v>
                      </c:pt>
                      <c:pt idx="3277">
                        <c:v>46.213999999999999</c:v>
                      </c:pt>
                      <c:pt idx="3278">
                        <c:v>47.098999999999997</c:v>
                      </c:pt>
                      <c:pt idx="3279">
                        <c:v>46.753999999999998</c:v>
                      </c:pt>
                      <c:pt idx="3280">
                        <c:v>47.331000000000003</c:v>
                      </c:pt>
                      <c:pt idx="3281">
                        <c:v>48.802</c:v>
                      </c:pt>
                      <c:pt idx="3282">
                        <c:v>48.94</c:v>
                      </c:pt>
                      <c:pt idx="3283">
                        <c:v>48.853000000000002</c:v>
                      </c:pt>
                      <c:pt idx="3284">
                        <c:v>48.994999999999997</c:v>
                      </c:pt>
                      <c:pt idx="3285">
                        <c:v>49.893000000000001</c:v>
                      </c:pt>
                      <c:pt idx="3286">
                        <c:v>50.036000000000001</c:v>
                      </c:pt>
                      <c:pt idx="3287">
                        <c:v>50.415999999999997</c:v>
                      </c:pt>
                      <c:pt idx="3288">
                        <c:v>49.834000000000003</c:v>
                      </c:pt>
                      <c:pt idx="3289">
                        <c:v>50.720999999999997</c:v>
                      </c:pt>
                      <c:pt idx="3290">
                        <c:v>49.610999999999997</c:v>
                      </c:pt>
                      <c:pt idx="3291">
                        <c:v>51.286000000000001</c:v>
                      </c:pt>
                      <c:pt idx="3292">
                        <c:v>50.643000000000001</c:v>
                      </c:pt>
                      <c:pt idx="3293">
                        <c:v>52.216000000000001</c:v>
                      </c:pt>
                      <c:pt idx="3294">
                        <c:v>50.643000000000001</c:v>
                      </c:pt>
                      <c:pt idx="3295">
                        <c:v>51.582000000000001</c:v>
                      </c:pt>
                      <c:pt idx="3296">
                        <c:v>50.817</c:v>
                      </c:pt>
                      <c:pt idx="3297">
                        <c:v>51.845999999999997</c:v>
                      </c:pt>
                      <c:pt idx="3298">
                        <c:v>51.869</c:v>
                      </c:pt>
                      <c:pt idx="3299">
                        <c:v>52.732999999999997</c:v>
                      </c:pt>
                      <c:pt idx="3300">
                        <c:v>52.216999999999999</c:v>
                      </c:pt>
                      <c:pt idx="3301">
                        <c:v>54.308</c:v>
                      </c:pt>
                      <c:pt idx="3302">
                        <c:v>54.006</c:v>
                      </c:pt>
                      <c:pt idx="3303">
                        <c:v>55.421999999999997</c:v>
                      </c:pt>
                      <c:pt idx="3304">
                        <c:v>55.124000000000002</c:v>
                      </c:pt>
                      <c:pt idx="3305">
                        <c:v>55.667999999999999</c:v>
                      </c:pt>
                      <c:pt idx="3306">
                        <c:v>55.447000000000003</c:v>
                      </c:pt>
                      <c:pt idx="3307">
                        <c:v>56.246000000000002</c:v>
                      </c:pt>
                      <c:pt idx="3308">
                        <c:v>55.896999999999998</c:v>
                      </c:pt>
                      <c:pt idx="3309">
                        <c:v>56.264000000000003</c:v>
                      </c:pt>
                      <c:pt idx="3310">
                        <c:v>56.978999999999999</c:v>
                      </c:pt>
                      <c:pt idx="3311">
                        <c:v>56.613999999999997</c:v>
                      </c:pt>
                      <c:pt idx="3312">
                        <c:v>57.250999999999998</c:v>
                      </c:pt>
                      <c:pt idx="3313">
                        <c:v>58.793999999999997</c:v>
                      </c:pt>
                      <c:pt idx="3314">
                        <c:v>59.003</c:v>
                      </c:pt>
                      <c:pt idx="3315">
                        <c:v>59.219000000000001</c:v>
                      </c:pt>
                      <c:pt idx="3316">
                        <c:v>60.095999999999997</c:v>
                      </c:pt>
                      <c:pt idx="3317">
                        <c:v>60.161000000000001</c:v>
                      </c:pt>
                      <c:pt idx="3318">
                        <c:v>60.902999999999999</c:v>
                      </c:pt>
                      <c:pt idx="3319">
                        <c:v>59.414999999999999</c:v>
                      </c:pt>
                      <c:pt idx="3320">
                        <c:v>60.567</c:v>
                      </c:pt>
                      <c:pt idx="3321">
                        <c:v>61.3</c:v>
                      </c:pt>
                      <c:pt idx="3322">
                        <c:v>62.045999999999999</c:v>
                      </c:pt>
                      <c:pt idx="3323">
                        <c:v>61.962000000000003</c:v>
                      </c:pt>
                      <c:pt idx="3324">
                        <c:v>63.218000000000004</c:v>
                      </c:pt>
                      <c:pt idx="3325">
                        <c:v>63.427</c:v>
                      </c:pt>
                      <c:pt idx="3326">
                        <c:v>65.144999999999996</c:v>
                      </c:pt>
                      <c:pt idx="3327">
                        <c:v>64.346000000000004</c:v>
                      </c:pt>
                      <c:pt idx="3328">
                        <c:v>64.941999999999993</c:v>
                      </c:pt>
                      <c:pt idx="3329">
                        <c:v>65.549000000000007</c:v>
                      </c:pt>
                      <c:pt idx="3330">
                        <c:v>66.340999999999994</c:v>
                      </c:pt>
                      <c:pt idx="3331">
                        <c:v>65.590999999999994</c:v>
                      </c:pt>
                      <c:pt idx="3332">
                        <c:v>67.611000000000004</c:v>
                      </c:pt>
                      <c:pt idx="3333">
                        <c:v>67.031000000000006</c:v>
                      </c:pt>
                      <c:pt idx="3334">
                        <c:v>69.697000000000003</c:v>
                      </c:pt>
                      <c:pt idx="3335">
                        <c:v>68.941999999999993</c:v>
                      </c:pt>
                      <c:pt idx="3336">
                        <c:v>69.792000000000002</c:v>
                      </c:pt>
                      <c:pt idx="3337">
                        <c:v>69.703999999999994</c:v>
                      </c:pt>
                      <c:pt idx="3338">
                        <c:v>70.141000000000005</c:v>
                      </c:pt>
                      <c:pt idx="3339">
                        <c:v>70.468999999999994</c:v>
                      </c:pt>
                      <c:pt idx="3340">
                        <c:v>70.436999999999998</c:v>
                      </c:pt>
                      <c:pt idx="3341">
                        <c:v>71.168000000000006</c:v>
                      </c:pt>
                      <c:pt idx="3342">
                        <c:v>70.965000000000003</c:v>
                      </c:pt>
                      <c:pt idx="3343">
                        <c:v>70.39</c:v>
                      </c:pt>
                      <c:pt idx="3344">
                        <c:v>71.328000000000003</c:v>
                      </c:pt>
                      <c:pt idx="3345">
                        <c:v>69.956999999999994</c:v>
                      </c:pt>
                      <c:pt idx="3346">
                        <c:v>71.308999999999997</c:v>
                      </c:pt>
                      <c:pt idx="3347">
                        <c:v>72.397999999999996</c:v>
                      </c:pt>
                      <c:pt idx="3348">
                        <c:v>72.119</c:v>
                      </c:pt>
                      <c:pt idx="3349">
                        <c:v>72.293000000000006</c:v>
                      </c:pt>
                      <c:pt idx="3350">
                        <c:v>71.725999999999999</c:v>
                      </c:pt>
                      <c:pt idx="3351">
                        <c:v>73.465999999999994</c:v>
                      </c:pt>
                      <c:pt idx="3352">
                        <c:v>72.977000000000004</c:v>
                      </c:pt>
                      <c:pt idx="3353">
                        <c:v>75.015000000000001</c:v>
                      </c:pt>
                      <c:pt idx="3354">
                        <c:v>75.188000000000002</c:v>
                      </c:pt>
                      <c:pt idx="3355">
                        <c:v>76.522000000000006</c:v>
                      </c:pt>
                      <c:pt idx="3356">
                        <c:v>77.852999999999994</c:v>
                      </c:pt>
                      <c:pt idx="3357">
                        <c:v>76.488</c:v>
                      </c:pt>
                      <c:pt idx="3358">
                        <c:v>77.475999999999999</c:v>
                      </c:pt>
                      <c:pt idx="3359">
                        <c:v>77.896000000000001</c:v>
                      </c:pt>
                      <c:pt idx="3360">
                        <c:v>78.718999999999994</c:v>
                      </c:pt>
                      <c:pt idx="3361">
                        <c:v>78.248999999999995</c:v>
                      </c:pt>
                      <c:pt idx="3362">
                        <c:v>79.116</c:v>
                      </c:pt>
                      <c:pt idx="3363">
                        <c:v>79.495000000000005</c:v>
                      </c:pt>
                      <c:pt idx="3364">
                        <c:v>80.319999999999993</c:v>
                      </c:pt>
                      <c:pt idx="3365">
                        <c:v>78.977999999999994</c:v>
                      </c:pt>
                      <c:pt idx="3366">
                        <c:v>81.471000000000004</c:v>
                      </c:pt>
                      <c:pt idx="3367">
                        <c:v>81.813000000000002</c:v>
                      </c:pt>
                      <c:pt idx="3368">
                        <c:v>83.070999999999998</c:v>
                      </c:pt>
                      <c:pt idx="3369">
                        <c:v>83.501999999999995</c:v>
                      </c:pt>
                      <c:pt idx="3370">
                        <c:v>84.236000000000004</c:v>
                      </c:pt>
                      <c:pt idx="3371">
                        <c:v>84.8</c:v>
                      </c:pt>
                      <c:pt idx="3372">
                        <c:v>86.379000000000005</c:v>
                      </c:pt>
                      <c:pt idx="3373">
                        <c:v>86.158000000000001</c:v>
                      </c:pt>
                      <c:pt idx="3374">
                        <c:v>87.006</c:v>
                      </c:pt>
                      <c:pt idx="3375">
                        <c:v>89.825999999999993</c:v>
                      </c:pt>
                      <c:pt idx="3376">
                        <c:v>89.445999999999998</c:v>
                      </c:pt>
                      <c:pt idx="3377">
                        <c:v>90.194999999999993</c:v>
                      </c:pt>
                      <c:pt idx="3378">
                        <c:v>90.775999999999996</c:v>
                      </c:pt>
                      <c:pt idx="3379">
                        <c:v>91.775999999999996</c:v>
                      </c:pt>
                      <c:pt idx="3380">
                        <c:v>92.807000000000002</c:v>
                      </c:pt>
                      <c:pt idx="3381">
                        <c:v>92.682000000000002</c:v>
                      </c:pt>
                      <c:pt idx="3382">
                        <c:v>95.399000000000001</c:v>
                      </c:pt>
                      <c:pt idx="3383">
                        <c:v>94.834000000000003</c:v>
                      </c:pt>
                      <c:pt idx="3384">
                        <c:v>96.287999999999997</c:v>
                      </c:pt>
                      <c:pt idx="3385">
                        <c:v>96.42</c:v>
                      </c:pt>
                      <c:pt idx="3386">
                        <c:v>99.344999999999999</c:v>
                      </c:pt>
                      <c:pt idx="3387">
                        <c:v>99.507999999999996</c:v>
                      </c:pt>
                      <c:pt idx="3388">
                        <c:v>102.85</c:v>
                      </c:pt>
                      <c:pt idx="3389">
                        <c:v>103.07</c:v>
                      </c:pt>
                      <c:pt idx="3390">
                        <c:v>104.33</c:v>
                      </c:pt>
                      <c:pt idx="3391">
                        <c:v>103.71</c:v>
                      </c:pt>
                      <c:pt idx="3392">
                        <c:v>107.07</c:v>
                      </c:pt>
                      <c:pt idx="3393">
                        <c:v>105.56</c:v>
                      </c:pt>
                      <c:pt idx="3394">
                        <c:v>104.78</c:v>
                      </c:pt>
                      <c:pt idx="3395">
                        <c:v>105.15</c:v>
                      </c:pt>
                      <c:pt idx="3396">
                        <c:v>107.61</c:v>
                      </c:pt>
                      <c:pt idx="3397">
                        <c:v>108.47</c:v>
                      </c:pt>
                      <c:pt idx="3398">
                        <c:v>106.9</c:v>
                      </c:pt>
                      <c:pt idx="3399">
                        <c:v>108.05</c:v>
                      </c:pt>
                      <c:pt idx="3400">
                        <c:v>106.48</c:v>
                      </c:pt>
                      <c:pt idx="3401">
                        <c:v>105.91</c:v>
                      </c:pt>
                      <c:pt idx="3402">
                        <c:v>107.31</c:v>
                      </c:pt>
                      <c:pt idx="3403">
                        <c:v>108.36</c:v>
                      </c:pt>
                      <c:pt idx="3404">
                        <c:v>108.84</c:v>
                      </c:pt>
                      <c:pt idx="3405">
                        <c:v>113.92</c:v>
                      </c:pt>
                      <c:pt idx="3406">
                        <c:v>111.5</c:v>
                      </c:pt>
                      <c:pt idx="3407">
                        <c:v>114.57</c:v>
                      </c:pt>
                      <c:pt idx="3408">
                        <c:v>115.76</c:v>
                      </c:pt>
                      <c:pt idx="3409">
                        <c:v>117.07</c:v>
                      </c:pt>
                      <c:pt idx="3410">
                        <c:v>115.67</c:v>
                      </c:pt>
                      <c:pt idx="3411">
                        <c:v>116.96</c:v>
                      </c:pt>
                      <c:pt idx="3412">
                        <c:v>119.28</c:v>
                      </c:pt>
                      <c:pt idx="3413">
                        <c:v>119.41</c:v>
                      </c:pt>
                      <c:pt idx="3414">
                        <c:v>121.38</c:v>
                      </c:pt>
                      <c:pt idx="3415">
                        <c:v>123.39</c:v>
                      </c:pt>
                      <c:pt idx="3416">
                        <c:v>122.69</c:v>
                      </c:pt>
                      <c:pt idx="3417">
                        <c:v>126.87</c:v>
                      </c:pt>
                      <c:pt idx="3418">
                        <c:v>128.28</c:v>
                      </c:pt>
                      <c:pt idx="3419">
                        <c:v>130.51</c:v>
                      </c:pt>
                      <c:pt idx="3420">
                        <c:v>130.43</c:v>
                      </c:pt>
                      <c:pt idx="3421">
                        <c:v>133.34</c:v>
                      </c:pt>
                      <c:pt idx="3422">
                        <c:v>132.04</c:v>
                      </c:pt>
                      <c:pt idx="3423">
                        <c:v>136.13999999999999</c:v>
                      </c:pt>
                      <c:pt idx="3424">
                        <c:v>137.72999999999999</c:v>
                      </c:pt>
                      <c:pt idx="3425">
                        <c:v>137.66999999999999</c:v>
                      </c:pt>
                      <c:pt idx="3426">
                        <c:v>140.57</c:v>
                      </c:pt>
                      <c:pt idx="3427">
                        <c:v>142.88</c:v>
                      </c:pt>
                      <c:pt idx="3428">
                        <c:v>144.68</c:v>
                      </c:pt>
                      <c:pt idx="3429">
                        <c:v>148.02000000000001</c:v>
                      </c:pt>
                      <c:pt idx="3430">
                        <c:v>151.81</c:v>
                      </c:pt>
                      <c:pt idx="3431">
                        <c:v>150.08000000000001</c:v>
                      </c:pt>
                      <c:pt idx="3432">
                        <c:v>151.04</c:v>
                      </c:pt>
                      <c:pt idx="3433">
                        <c:v>151.91</c:v>
                      </c:pt>
                      <c:pt idx="3434">
                        <c:v>153.49</c:v>
                      </c:pt>
                      <c:pt idx="3435">
                        <c:v>156.19999999999999</c:v>
                      </c:pt>
                      <c:pt idx="3436">
                        <c:v>157.68</c:v>
                      </c:pt>
                      <c:pt idx="3437">
                        <c:v>163.22</c:v>
                      </c:pt>
                      <c:pt idx="3438">
                        <c:v>167.71</c:v>
                      </c:pt>
                      <c:pt idx="3439">
                        <c:v>173.82</c:v>
                      </c:pt>
                      <c:pt idx="3440">
                        <c:v>174.78</c:v>
                      </c:pt>
                      <c:pt idx="3441">
                        <c:v>177.86</c:v>
                      </c:pt>
                      <c:pt idx="3442">
                        <c:v>179.2</c:v>
                      </c:pt>
                      <c:pt idx="3443">
                        <c:v>174.52</c:v>
                      </c:pt>
                      <c:pt idx="3444">
                        <c:v>178.37</c:v>
                      </c:pt>
                      <c:pt idx="3445">
                        <c:v>180.84</c:v>
                      </c:pt>
                      <c:pt idx="3446">
                        <c:v>179.65</c:v>
                      </c:pt>
                      <c:pt idx="3447">
                        <c:v>182.46</c:v>
                      </c:pt>
                      <c:pt idx="3448">
                        <c:v>186.91</c:v>
                      </c:pt>
                      <c:pt idx="3449">
                        <c:v>183.51</c:v>
                      </c:pt>
                      <c:pt idx="3450">
                        <c:v>185.15</c:v>
                      </c:pt>
                      <c:pt idx="3451">
                        <c:v>187.48</c:v>
                      </c:pt>
                      <c:pt idx="3452">
                        <c:v>188.43</c:v>
                      </c:pt>
                      <c:pt idx="3453">
                        <c:v>186.86</c:v>
                      </c:pt>
                      <c:pt idx="3454">
                        <c:v>190.54</c:v>
                      </c:pt>
                      <c:pt idx="3455">
                        <c:v>194.31</c:v>
                      </c:pt>
                      <c:pt idx="3456">
                        <c:v>199.42</c:v>
                      </c:pt>
                      <c:pt idx="3457">
                        <c:v>204.22</c:v>
                      </c:pt>
                      <c:pt idx="3458">
                        <c:v>209.66</c:v>
                      </c:pt>
                      <c:pt idx="3459">
                        <c:v>208.26</c:v>
                      </c:pt>
                      <c:pt idx="3460">
                        <c:v>211.22</c:v>
                      </c:pt>
                      <c:pt idx="3461">
                        <c:v>212.3</c:v>
                      </c:pt>
                      <c:pt idx="3462">
                        <c:v>215.12</c:v>
                      </c:pt>
                      <c:pt idx="3463">
                        <c:v>215.35</c:v>
                      </c:pt>
                      <c:pt idx="3464">
                        <c:v>219.02</c:v>
                      </c:pt>
                      <c:pt idx="3465">
                        <c:v>219.39</c:v>
                      </c:pt>
                      <c:pt idx="3466">
                        <c:v>223.67</c:v>
                      </c:pt>
                      <c:pt idx="3467">
                        <c:v>224.48</c:v>
                      </c:pt>
                      <c:pt idx="3468">
                        <c:v>232.39</c:v>
                      </c:pt>
                      <c:pt idx="3469">
                        <c:v>234.47</c:v>
                      </c:pt>
                      <c:pt idx="3470">
                        <c:v>241.09</c:v>
                      </c:pt>
                      <c:pt idx="3471">
                        <c:v>242.65</c:v>
                      </c:pt>
                      <c:pt idx="3472">
                        <c:v>253.01</c:v>
                      </c:pt>
                      <c:pt idx="3473">
                        <c:v>260.47000000000003</c:v>
                      </c:pt>
                      <c:pt idx="3474">
                        <c:v>266.07</c:v>
                      </c:pt>
                      <c:pt idx="3475">
                        <c:v>273.42</c:v>
                      </c:pt>
                      <c:pt idx="3476">
                        <c:v>277.63</c:v>
                      </c:pt>
                      <c:pt idx="3477">
                        <c:v>280.51</c:v>
                      </c:pt>
                      <c:pt idx="3478">
                        <c:v>285.51</c:v>
                      </c:pt>
                      <c:pt idx="3479">
                        <c:v>287.51</c:v>
                      </c:pt>
                      <c:pt idx="3480">
                        <c:v>300.92</c:v>
                      </c:pt>
                      <c:pt idx="3481">
                        <c:v>306.35000000000002</c:v>
                      </c:pt>
                      <c:pt idx="3482">
                        <c:v>313.85000000000002</c:v>
                      </c:pt>
                      <c:pt idx="3483">
                        <c:v>310.47000000000003</c:v>
                      </c:pt>
                      <c:pt idx="3484">
                        <c:v>310.99</c:v>
                      </c:pt>
                      <c:pt idx="3485">
                        <c:v>311.51</c:v>
                      </c:pt>
                      <c:pt idx="3486">
                        <c:v>306.77999999999997</c:v>
                      </c:pt>
                      <c:pt idx="3487">
                        <c:v>317.19</c:v>
                      </c:pt>
                      <c:pt idx="3488">
                        <c:v>321.82</c:v>
                      </c:pt>
                      <c:pt idx="3489">
                        <c:v>324.3</c:v>
                      </c:pt>
                      <c:pt idx="3490">
                        <c:v>342.44</c:v>
                      </c:pt>
                      <c:pt idx="3491">
                        <c:v>349.71</c:v>
                      </c:pt>
                      <c:pt idx="3492">
                        <c:v>362.93</c:v>
                      </c:pt>
                      <c:pt idx="3493">
                        <c:v>363.82</c:v>
                      </c:pt>
                      <c:pt idx="3494">
                        <c:v>360.25</c:v>
                      </c:pt>
                      <c:pt idx="3495">
                        <c:v>361.05</c:v>
                      </c:pt>
                      <c:pt idx="3496">
                        <c:v>358.58</c:v>
                      </c:pt>
                      <c:pt idx="3497">
                        <c:v>364.48</c:v>
                      </c:pt>
                      <c:pt idx="3498">
                        <c:v>361.32</c:v>
                      </c:pt>
                      <c:pt idx="3499">
                        <c:v>375.51</c:v>
                      </c:pt>
                      <c:pt idx="3500">
                        <c:v>373.89</c:v>
                      </c:pt>
                      <c:pt idx="3501">
                        <c:v>369.48</c:v>
                      </c:pt>
                      <c:pt idx="3502">
                        <c:v>384.73</c:v>
                      </c:pt>
                      <c:pt idx="3503">
                        <c:v>389.44</c:v>
                      </c:pt>
                      <c:pt idx="3504">
                        <c:v>385.79</c:v>
                      </c:pt>
                      <c:pt idx="3505">
                        <c:v>378.97</c:v>
                      </c:pt>
                      <c:pt idx="3506">
                        <c:v>386.18</c:v>
                      </c:pt>
                      <c:pt idx="3507">
                        <c:v>404.02</c:v>
                      </c:pt>
                      <c:pt idx="3508">
                        <c:v>426.49</c:v>
                      </c:pt>
                      <c:pt idx="3509">
                        <c:v>453.23</c:v>
                      </c:pt>
                      <c:pt idx="3510">
                        <c:v>443.42</c:v>
                      </c:pt>
                      <c:pt idx="3511">
                        <c:v>444.48</c:v>
                      </c:pt>
                      <c:pt idx="3512">
                        <c:v>441.18</c:v>
                      </c:pt>
                      <c:pt idx="3513">
                        <c:v>434.06</c:v>
                      </c:pt>
                      <c:pt idx="3514">
                        <c:v>434.94</c:v>
                      </c:pt>
                      <c:pt idx="3515">
                        <c:v>435.62</c:v>
                      </c:pt>
                      <c:pt idx="3516">
                        <c:v>432.48</c:v>
                      </c:pt>
                      <c:pt idx="3517">
                        <c:v>435.88</c:v>
                      </c:pt>
                      <c:pt idx="3518">
                        <c:v>451.14</c:v>
                      </c:pt>
                      <c:pt idx="3519">
                        <c:v>440.88</c:v>
                      </c:pt>
                      <c:pt idx="3520">
                        <c:v>462.87</c:v>
                      </c:pt>
                      <c:pt idx="3521">
                        <c:v>460.63</c:v>
                      </c:pt>
                      <c:pt idx="3522">
                        <c:v>472.16</c:v>
                      </c:pt>
                      <c:pt idx="3523">
                        <c:v>471.38</c:v>
                      </c:pt>
                      <c:pt idx="3524">
                        <c:v>479.98</c:v>
                      </c:pt>
                      <c:pt idx="3525">
                        <c:v>489.36</c:v>
                      </c:pt>
                      <c:pt idx="3526">
                        <c:v>488</c:v>
                      </c:pt>
                      <c:pt idx="3527">
                        <c:v>490.52</c:v>
                      </c:pt>
                      <c:pt idx="3528">
                        <c:v>483.99</c:v>
                      </c:pt>
                      <c:pt idx="3529">
                        <c:v>502.89</c:v>
                      </c:pt>
                      <c:pt idx="3530">
                        <c:v>517.26</c:v>
                      </c:pt>
                      <c:pt idx="3531">
                        <c:v>536.94000000000005</c:v>
                      </c:pt>
                      <c:pt idx="3532">
                        <c:v>558.91</c:v>
                      </c:pt>
                      <c:pt idx="3533">
                        <c:v>578.38</c:v>
                      </c:pt>
                      <c:pt idx="3534">
                        <c:v>581.88</c:v>
                      </c:pt>
                      <c:pt idx="3535">
                        <c:v>579.51</c:v>
                      </c:pt>
                      <c:pt idx="3536">
                        <c:v>576.30999999999995</c:v>
                      </c:pt>
                      <c:pt idx="3537">
                        <c:v>578.41999999999996</c:v>
                      </c:pt>
                      <c:pt idx="3538">
                        <c:v>566.03</c:v>
                      </c:pt>
                      <c:pt idx="3539">
                        <c:v>573.03</c:v>
                      </c:pt>
                      <c:pt idx="3540">
                        <c:v>572</c:v>
                      </c:pt>
                      <c:pt idx="3541">
                        <c:v>583.44000000000005</c:v>
                      </c:pt>
                      <c:pt idx="3542">
                        <c:v>575.55999999999995</c:v>
                      </c:pt>
                      <c:pt idx="3543">
                        <c:v>575.77</c:v>
                      </c:pt>
                      <c:pt idx="3544">
                        <c:v>589.33000000000004</c:v>
                      </c:pt>
                      <c:pt idx="3545">
                        <c:v>590.16999999999996</c:v>
                      </c:pt>
                      <c:pt idx="3546">
                        <c:v>612.51</c:v>
                      </c:pt>
                      <c:pt idx="3547">
                        <c:v>612.32000000000005</c:v>
                      </c:pt>
                      <c:pt idx="3548">
                        <c:v>603.37</c:v>
                      </c:pt>
                      <c:pt idx="3549">
                        <c:v>615.28</c:v>
                      </c:pt>
                      <c:pt idx="3550">
                        <c:v>592.79</c:v>
                      </c:pt>
                      <c:pt idx="3551">
                        <c:v>579.15</c:v>
                      </c:pt>
                      <c:pt idx="3552">
                        <c:v>592.86</c:v>
                      </c:pt>
                      <c:pt idx="3553">
                        <c:v>598.64</c:v>
                      </c:pt>
                      <c:pt idx="3554">
                        <c:v>592.29999999999995</c:v>
                      </c:pt>
                      <c:pt idx="3555">
                        <c:v>587.97</c:v>
                      </c:pt>
                      <c:pt idx="3556">
                        <c:v>585.88</c:v>
                      </c:pt>
                      <c:pt idx="3557">
                        <c:v>596.29999999999995</c:v>
                      </c:pt>
                      <c:pt idx="3558">
                        <c:v>612.25</c:v>
                      </c:pt>
                      <c:pt idx="3559">
                        <c:v>601.37</c:v>
                      </c:pt>
                      <c:pt idx="3560">
                        <c:v>613.42999999999995</c:v>
                      </c:pt>
                      <c:pt idx="3561">
                        <c:v>627.4</c:v>
                      </c:pt>
                      <c:pt idx="3562">
                        <c:v>639.71</c:v>
                      </c:pt>
                      <c:pt idx="3563">
                        <c:v>655.04</c:v>
                      </c:pt>
                      <c:pt idx="3564">
                        <c:v>662.23</c:v>
                      </c:pt>
                      <c:pt idx="3565">
                        <c:v>655.33000000000004</c:v>
                      </c:pt>
                      <c:pt idx="3566">
                        <c:v>641.4</c:v>
                      </c:pt>
                      <c:pt idx="3567">
                        <c:v>620.42999999999995</c:v>
                      </c:pt>
                      <c:pt idx="3568">
                        <c:v>608.05999999999995</c:v>
                      </c:pt>
                      <c:pt idx="3569">
                        <c:v>616.1</c:v>
                      </c:pt>
                      <c:pt idx="3570">
                        <c:v>617.28</c:v>
                      </c:pt>
                      <c:pt idx="3571">
                        <c:v>613.15</c:v>
                      </c:pt>
                      <c:pt idx="3572">
                        <c:v>617.73</c:v>
                      </c:pt>
                      <c:pt idx="3573">
                        <c:v>612.14</c:v>
                      </c:pt>
                      <c:pt idx="3574">
                        <c:v>614.99</c:v>
                      </c:pt>
                      <c:pt idx="3575">
                        <c:v>619.23</c:v>
                      </c:pt>
                      <c:pt idx="3576">
                        <c:v>630.89</c:v>
                      </c:pt>
                      <c:pt idx="3577">
                        <c:v>632.78</c:v>
                      </c:pt>
                      <c:pt idx="3578">
                        <c:v>627.19000000000005</c:v>
                      </c:pt>
                      <c:pt idx="3579">
                        <c:v>637.17999999999995</c:v>
                      </c:pt>
                      <c:pt idx="3580">
                        <c:v>647.86</c:v>
                      </c:pt>
                      <c:pt idx="3581">
                        <c:v>668.69</c:v>
                      </c:pt>
                      <c:pt idx="3582">
                        <c:v>660.8</c:v>
                      </c:pt>
                      <c:pt idx="3583">
                        <c:v>667.09</c:v>
                      </c:pt>
                      <c:pt idx="3584">
                        <c:v>681.83</c:v>
                      </c:pt>
                      <c:pt idx="3585">
                        <c:v>715.93</c:v>
                      </c:pt>
                      <c:pt idx="3586">
                        <c:v>773.04</c:v>
                      </c:pt>
                      <c:pt idx="3587">
                        <c:v>744.48</c:v>
                      </c:pt>
                      <c:pt idx="3588">
                        <c:v>753.43</c:v>
                      </c:pt>
                      <c:pt idx="3589">
                        <c:v>742.23</c:v>
                      </c:pt>
                      <c:pt idx="3590">
                        <c:v>721.36</c:v>
                      </c:pt>
                      <c:pt idx="3591">
                        <c:v>707.04</c:v>
                      </c:pt>
                      <c:pt idx="3592">
                        <c:v>683.53</c:v>
                      </c:pt>
                      <c:pt idx="3593">
                        <c:v>678.91</c:v>
                      </c:pt>
                      <c:pt idx="3594">
                        <c:v>660.86</c:v>
                      </c:pt>
                      <c:pt idx="3595">
                        <c:v>651.66999999999996</c:v>
                      </c:pt>
                      <c:pt idx="3596">
                        <c:v>653.38</c:v>
                      </c:pt>
                      <c:pt idx="3597">
                        <c:v>645.91999999999996</c:v>
                      </c:pt>
                      <c:pt idx="3598">
                        <c:v>637.09</c:v>
                      </c:pt>
                      <c:pt idx="3599">
                        <c:v>629.61</c:v>
                      </c:pt>
                    </c:numCache>
                  </c:numRef>
                </c:yVal>
                <c:smooth val="1"/>
                <c:extLst>
                  <c:ext xmlns:c16="http://schemas.microsoft.com/office/drawing/2014/chart" uri="{C3380CC4-5D6E-409C-BE32-E72D297353CC}">
                    <c16:uniqueId val="{00000000-7853-4CEB-90FC-40D461954DC1}"/>
                  </c:ext>
                </c:extLst>
              </c15:ser>
            </c15:filteredScatterSeries>
            <c15:filteredScatterSeries>
              <c15:ser>
                <c:idx val="2"/>
                <c:order val="2"/>
                <c:tx>
                  <c:v>GGBS 6M 20⁰C</c:v>
                </c:tx>
                <c:spPr>
                  <a:ln w="6350" cap="rnd">
                    <a:solidFill>
                      <a:srgbClr val="5B9BD5"/>
                    </a:solidFill>
                    <a:prstDash val="dash"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Sheet1!$F$7243:$F$10842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Sheet1!$C$7243:$C$10842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13.422000000000001</c:v>
                      </c:pt>
                      <c:pt idx="1">
                        <c:v>14.981999999999999</c:v>
                      </c:pt>
                      <c:pt idx="2">
                        <c:v>14.661</c:v>
                      </c:pt>
                      <c:pt idx="3">
                        <c:v>13.877000000000001</c:v>
                      </c:pt>
                      <c:pt idx="4">
                        <c:v>13.586</c:v>
                      </c:pt>
                      <c:pt idx="5">
                        <c:v>12.904999999999999</c:v>
                      </c:pt>
                      <c:pt idx="6">
                        <c:v>12.638</c:v>
                      </c:pt>
                      <c:pt idx="7">
                        <c:v>12.17</c:v>
                      </c:pt>
                      <c:pt idx="8">
                        <c:v>12.065</c:v>
                      </c:pt>
                      <c:pt idx="9">
                        <c:v>11.672000000000001</c:v>
                      </c:pt>
                      <c:pt idx="10">
                        <c:v>11.622999999999999</c:v>
                      </c:pt>
                      <c:pt idx="11">
                        <c:v>11.324999999999999</c:v>
                      </c:pt>
                      <c:pt idx="12">
                        <c:v>11.233000000000001</c:v>
                      </c:pt>
                      <c:pt idx="13">
                        <c:v>10.949</c:v>
                      </c:pt>
                      <c:pt idx="14">
                        <c:v>10.936</c:v>
                      </c:pt>
                      <c:pt idx="15">
                        <c:v>10.750999999999999</c:v>
                      </c:pt>
                      <c:pt idx="16">
                        <c:v>10.567</c:v>
                      </c:pt>
                      <c:pt idx="17">
                        <c:v>10.382</c:v>
                      </c:pt>
                      <c:pt idx="18">
                        <c:v>10.231</c:v>
                      </c:pt>
                      <c:pt idx="19">
                        <c:v>10.127000000000001</c:v>
                      </c:pt>
                      <c:pt idx="20">
                        <c:v>9.9682999999999993</c:v>
                      </c:pt>
                      <c:pt idx="21">
                        <c:v>9.8473000000000006</c:v>
                      </c:pt>
                      <c:pt idx="22">
                        <c:v>9.6876999999999995</c:v>
                      </c:pt>
                      <c:pt idx="23">
                        <c:v>9.6272000000000002</c:v>
                      </c:pt>
                      <c:pt idx="24">
                        <c:v>9.4638000000000009</c:v>
                      </c:pt>
                      <c:pt idx="25">
                        <c:v>9.3985000000000003</c:v>
                      </c:pt>
                      <c:pt idx="26">
                        <c:v>9.2782999999999998</c:v>
                      </c:pt>
                      <c:pt idx="27">
                        <c:v>9.2079000000000004</c:v>
                      </c:pt>
                      <c:pt idx="28">
                        <c:v>9.1181999999999999</c:v>
                      </c:pt>
                      <c:pt idx="29">
                        <c:v>9.0579999999999998</c:v>
                      </c:pt>
                      <c:pt idx="30">
                        <c:v>8.9275000000000002</c:v>
                      </c:pt>
                      <c:pt idx="31">
                        <c:v>8.8442000000000007</c:v>
                      </c:pt>
                      <c:pt idx="32">
                        <c:v>8.8104999999999993</c:v>
                      </c:pt>
                      <c:pt idx="33">
                        <c:v>8.6895000000000007</c:v>
                      </c:pt>
                      <c:pt idx="34">
                        <c:v>8.6574000000000009</c:v>
                      </c:pt>
                      <c:pt idx="35">
                        <c:v>8.5473999999999997</c:v>
                      </c:pt>
                      <c:pt idx="36">
                        <c:v>8.4390999999999998</c:v>
                      </c:pt>
                      <c:pt idx="37">
                        <c:v>8.4027999999999992</c:v>
                      </c:pt>
                      <c:pt idx="38">
                        <c:v>8.3914000000000009</c:v>
                      </c:pt>
                      <c:pt idx="39">
                        <c:v>8.2700999999999993</c:v>
                      </c:pt>
                      <c:pt idx="40">
                        <c:v>8.2112999999999996</c:v>
                      </c:pt>
                      <c:pt idx="41">
                        <c:v>8.0931999999999995</c:v>
                      </c:pt>
                      <c:pt idx="42">
                        <c:v>8.0980000000000008</c:v>
                      </c:pt>
                      <c:pt idx="43">
                        <c:v>7.9969000000000001</c:v>
                      </c:pt>
                      <c:pt idx="44">
                        <c:v>7.9892000000000003</c:v>
                      </c:pt>
                      <c:pt idx="45">
                        <c:v>7.8807</c:v>
                      </c:pt>
                      <c:pt idx="46">
                        <c:v>7.859</c:v>
                      </c:pt>
                      <c:pt idx="47">
                        <c:v>7.7104999999999997</c:v>
                      </c:pt>
                      <c:pt idx="48">
                        <c:v>7.7186000000000003</c:v>
                      </c:pt>
                      <c:pt idx="49">
                        <c:v>7.6382000000000003</c:v>
                      </c:pt>
                      <c:pt idx="50">
                        <c:v>7.5829000000000004</c:v>
                      </c:pt>
                      <c:pt idx="51">
                        <c:v>7.5872999999999999</c:v>
                      </c:pt>
                      <c:pt idx="52">
                        <c:v>7.5007999999999999</c:v>
                      </c:pt>
                      <c:pt idx="53">
                        <c:v>7.4485999999999999</c:v>
                      </c:pt>
                      <c:pt idx="54">
                        <c:v>7.3548999999999998</c:v>
                      </c:pt>
                      <c:pt idx="55">
                        <c:v>7.3281000000000001</c:v>
                      </c:pt>
                      <c:pt idx="56">
                        <c:v>7.2821999999999996</c:v>
                      </c:pt>
                      <c:pt idx="57">
                        <c:v>7.2008999999999999</c:v>
                      </c:pt>
                      <c:pt idx="58">
                        <c:v>7.1711999999999998</c:v>
                      </c:pt>
                      <c:pt idx="59">
                        <c:v>7.1261000000000001</c:v>
                      </c:pt>
                      <c:pt idx="60">
                        <c:v>7.0667999999999997</c:v>
                      </c:pt>
                      <c:pt idx="61">
                        <c:v>7.0197000000000003</c:v>
                      </c:pt>
                      <c:pt idx="62">
                        <c:v>6.9832000000000001</c:v>
                      </c:pt>
                      <c:pt idx="63">
                        <c:v>6.9036</c:v>
                      </c:pt>
                      <c:pt idx="64">
                        <c:v>6.8696000000000002</c:v>
                      </c:pt>
                      <c:pt idx="65">
                        <c:v>6.8737000000000004</c:v>
                      </c:pt>
                      <c:pt idx="66">
                        <c:v>6.7958999999999996</c:v>
                      </c:pt>
                      <c:pt idx="67">
                        <c:v>6.7256999999999998</c:v>
                      </c:pt>
                      <c:pt idx="68">
                        <c:v>6.7144000000000004</c:v>
                      </c:pt>
                      <c:pt idx="69">
                        <c:v>6.6828000000000003</c:v>
                      </c:pt>
                      <c:pt idx="70">
                        <c:v>6.6204000000000001</c:v>
                      </c:pt>
                      <c:pt idx="71">
                        <c:v>6.5585000000000004</c:v>
                      </c:pt>
                      <c:pt idx="72">
                        <c:v>6.5045999999999999</c:v>
                      </c:pt>
                      <c:pt idx="73">
                        <c:v>6.4711999999999996</c:v>
                      </c:pt>
                      <c:pt idx="74">
                        <c:v>6.4412000000000003</c:v>
                      </c:pt>
                      <c:pt idx="75">
                        <c:v>6.3966000000000003</c:v>
                      </c:pt>
                      <c:pt idx="76">
                        <c:v>6.3747999999999996</c:v>
                      </c:pt>
                      <c:pt idx="77">
                        <c:v>6.3392999999999997</c:v>
                      </c:pt>
                      <c:pt idx="78">
                        <c:v>6.2861000000000002</c:v>
                      </c:pt>
                      <c:pt idx="79">
                        <c:v>6.2222999999999997</c:v>
                      </c:pt>
                      <c:pt idx="80">
                        <c:v>6.1924000000000001</c:v>
                      </c:pt>
                      <c:pt idx="81">
                        <c:v>6.1898</c:v>
                      </c:pt>
                      <c:pt idx="82">
                        <c:v>6.1489000000000003</c:v>
                      </c:pt>
                      <c:pt idx="83">
                        <c:v>6.1139000000000001</c:v>
                      </c:pt>
                      <c:pt idx="84">
                        <c:v>6.0769000000000002</c:v>
                      </c:pt>
                      <c:pt idx="85">
                        <c:v>6.0308999999999999</c:v>
                      </c:pt>
                      <c:pt idx="86">
                        <c:v>6.0583</c:v>
                      </c:pt>
                      <c:pt idx="87">
                        <c:v>5.9329999999999998</c:v>
                      </c:pt>
                      <c:pt idx="88">
                        <c:v>5.9595000000000002</c:v>
                      </c:pt>
                      <c:pt idx="89">
                        <c:v>5.9012000000000002</c:v>
                      </c:pt>
                      <c:pt idx="90">
                        <c:v>5.9058999999999999</c:v>
                      </c:pt>
                      <c:pt idx="91">
                        <c:v>5.8209</c:v>
                      </c:pt>
                      <c:pt idx="92">
                        <c:v>5.8853999999999997</c:v>
                      </c:pt>
                      <c:pt idx="93">
                        <c:v>5.7599</c:v>
                      </c:pt>
                      <c:pt idx="94">
                        <c:v>5.8113999999999999</c:v>
                      </c:pt>
                      <c:pt idx="95">
                        <c:v>5.7275999999999998</c:v>
                      </c:pt>
                      <c:pt idx="96">
                        <c:v>5.7614000000000001</c:v>
                      </c:pt>
                      <c:pt idx="97">
                        <c:v>5.6749999999999998</c:v>
                      </c:pt>
                      <c:pt idx="98">
                        <c:v>5.7526999999999999</c:v>
                      </c:pt>
                      <c:pt idx="99">
                        <c:v>5.5869</c:v>
                      </c:pt>
                      <c:pt idx="100">
                        <c:v>5.6978</c:v>
                      </c:pt>
                      <c:pt idx="101">
                        <c:v>5.5532000000000004</c:v>
                      </c:pt>
                      <c:pt idx="102">
                        <c:v>5.6352000000000002</c:v>
                      </c:pt>
                      <c:pt idx="103">
                        <c:v>5.5128000000000004</c:v>
                      </c:pt>
                      <c:pt idx="104">
                        <c:v>5.5888999999999998</c:v>
                      </c:pt>
                      <c:pt idx="105">
                        <c:v>5.4446000000000003</c:v>
                      </c:pt>
                      <c:pt idx="106">
                        <c:v>5.5030999999999999</c:v>
                      </c:pt>
                      <c:pt idx="107">
                        <c:v>5.4290000000000003</c:v>
                      </c:pt>
                      <c:pt idx="108">
                        <c:v>5.4634</c:v>
                      </c:pt>
                      <c:pt idx="109">
                        <c:v>5.3840000000000003</c:v>
                      </c:pt>
                      <c:pt idx="110">
                        <c:v>5.3958000000000004</c:v>
                      </c:pt>
                      <c:pt idx="111">
                        <c:v>5.3228999999999997</c:v>
                      </c:pt>
                      <c:pt idx="112">
                        <c:v>5.4028999999999998</c:v>
                      </c:pt>
                      <c:pt idx="113">
                        <c:v>5.2891000000000004</c:v>
                      </c:pt>
                      <c:pt idx="114">
                        <c:v>5.3432000000000004</c:v>
                      </c:pt>
                      <c:pt idx="115">
                        <c:v>5.2278000000000002</c:v>
                      </c:pt>
                      <c:pt idx="116">
                        <c:v>5.2712000000000003</c:v>
                      </c:pt>
                      <c:pt idx="117">
                        <c:v>5.2598000000000003</c:v>
                      </c:pt>
                      <c:pt idx="118">
                        <c:v>5.1925999999999997</c:v>
                      </c:pt>
                      <c:pt idx="119">
                        <c:v>5.1791999999999998</c:v>
                      </c:pt>
                      <c:pt idx="120">
                        <c:v>5.1904000000000003</c:v>
                      </c:pt>
                      <c:pt idx="121">
                        <c:v>5.1196999999999999</c:v>
                      </c:pt>
                      <c:pt idx="122">
                        <c:v>5.1116999999999999</c:v>
                      </c:pt>
                      <c:pt idx="123">
                        <c:v>5.093</c:v>
                      </c:pt>
                      <c:pt idx="124">
                        <c:v>5.0498000000000003</c:v>
                      </c:pt>
                      <c:pt idx="125">
                        <c:v>5.0286999999999997</c:v>
                      </c:pt>
                      <c:pt idx="126">
                        <c:v>4.9992999999999999</c:v>
                      </c:pt>
                      <c:pt idx="127">
                        <c:v>5.0121000000000002</c:v>
                      </c:pt>
                      <c:pt idx="128">
                        <c:v>4.9570999999999996</c:v>
                      </c:pt>
                      <c:pt idx="129">
                        <c:v>4.9873000000000003</c:v>
                      </c:pt>
                      <c:pt idx="130">
                        <c:v>4.9100999999999999</c:v>
                      </c:pt>
                      <c:pt idx="131">
                        <c:v>4.9574999999999996</c:v>
                      </c:pt>
                      <c:pt idx="132">
                        <c:v>4.8598999999999997</c:v>
                      </c:pt>
                      <c:pt idx="133">
                        <c:v>4.9097</c:v>
                      </c:pt>
                      <c:pt idx="134">
                        <c:v>4.8418000000000001</c:v>
                      </c:pt>
                      <c:pt idx="135">
                        <c:v>4.8723000000000001</c:v>
                      </c:pt>
                      <c:pt idx="136">
                        <c:v>4.7896999999999998</c:v>
                      </c:pt>
                      <c:pt idx="137">
                        <c:v>4.8531000000000004</c:v>
                      </c:pt>
                      <c:pt idx="138">
                        <c:v>4.7645999999999997</c:v>
                      </c:pt>
                      <c:pt idx="139">
                        <c:v>4.8163999999999998</c:v>
                      </c:pt>
                      <c:pt idx="140">
                        <c:v>4.7115999999999998</c:v>
                      </c:pt>
                      <c:pt idx="141">
                        <c:v>4.7695999999999996</c:v>
                      </c:pt>
                      <c:pt idx="142">
                        <c:v>4.6307999999999998</c:v>
                      </c:pt>
                      <c:pt idx="143">
                        <c:v>4.7587999999999999</c:v>
                      </c:pt>
                      <c:pt idx="144">
                        <c:v>4.6637000000000004</c:v>
                      </c:pt>
                      <c:pt idx="145">
                        <c:v>4.7473999999999998</c:v>
                      </c:pt>
                      <c:pt idx="146">
                        <c:v>4.5975000000000001</c:v>
                      </c:pt>
                      <c:pt idx="147">
                        <c:v>4.673</c:v>
                      </c:pt>
                      <c:pt idx="148">
                        <c:v>4.6101000000000001</c:v>
                      </c:pt>
                      <c:pt idx="149">
                        <c:v>4.6338999999999997</c:v>
                      </c:pt>
                      <c:pt idx="150">
                        <c:v>4.5277000000000003</c:v>
                      </c:pt>
                      <c:pt idx="151">
                        <c:v>4.5999999999999996</c:v>
                      </c:pt>
                      <c:pt idx="152">
                        <c:v>4.532</c:v>
                      </c:pt>
                      <c:pt idx="153">
                        <c:v>4.6094999999999997</c:v>
                      </c:pt>
                      <c:pt idx="154">
                        <c:v>4.4859999999999998</c:v>
                      </c:pt>
                      <c:pt idx="155">
                        <c:v>4.5949</c:v>
                      </c:pt>
                      <c:pt idx="156">
                        <c:v>4.4809999999999999</c:v>
                      </c:pt>
                      <c:pt idx="157">
                        <c:v>4.5522</c:v>
                      </c:pt>
                      <c:pt idx="158">
                        <c:v>4.4145000000000003</c:v>
                      </c:pt>
                      <c:pt idx="159">
                        <c:v>4.5236000000000001</c:v>
                      </c:pt>
                      <c:pt idx="160">
                        <c:v>4.4055</c:v>
                      </c:pt>
                      <c:pt idx="161">
                        <c:v>4.492</c:v>
                      </c:pt>
                      <c:pt idx="162">
                        <c:v>4.3806000000000003</c:v>
                      </c:pt>
                      <c:pt idx="163">
                        <c:v>4.4695999999999998</c:v>
                      </c:pt>
                      <c:pt idx="164">
                        <c:v>4.3756000000000004</c:v>
                      </c:pt>
                      <c:pt idx="165">
                        <c:v>4.4363999999999999</c:v>
                      </c:pt>
                      <c:pt idx="166">
                        <c:v>4.3315999999999999</c:v>
                      </c:pt>
                      <c:pt idx="167">
                        <c:v>4.4096000000000002</c:v>
                      </c:pt>
                      <c:pt idx="168">
                        <c:v>4.2977999999999996</c:v>
                      </c:pt>
                      <c:pt idx="169">
                        <c:v>4.3495999999999997</c:v>
                      </c:pt>
                      <c:pt idx="170">
                        <c:v>4.3041999999999998</c:v>
                      </c:pt>
                      <c:pt idx="171">
                        <c:v>4.3583999999999996</c:v>
                      </c:pt>
                      <c:pt idx="172">
                        <c:v>4.2946999999999997</c:v>
                      </c:pt>
                      <c:pt idx="173">
                        <c:v>4.3253000000000004</c:v>
                      </c:pt>
                      <c:pt idx="174">
                        <c:v>4.2718999999999996</c:v>
                      </c:pt>
                      <c:pt idx="175">
                        <c:v>4.2840999999999996</c:v>
                      </c:pt>
                      <c:pt idx="176">
                        <c:v>4.2309000000000001</c:v>
                      </c:pt>
                      <c:pt idx="177">
                        <c:v>4.2283999999999997</c:v>
                      </c:pt>
                      <c:pt idx="178">
                        <c:v>4.2062999999999997</c:v>
                      </c:pt>
                      <c:pt idx="179">
                        <c:v>4.2026000000000003</c:v>
                      </c:pt>
                      <c:pt idx="180">
                        <c:v>4.2054999999999998</c:v>
                      </c:pt>
                      <c:pt idx="181">
                        <c:v>4.1816000000000004</c:v>
                      </c:pt>
                      <c:pt idx="182">
                        <c:v>4.1806000000000001</c:v>
                      </c:pt>
                      <c:pt idx="183">
                        <c:v>4.1433999999999997</c:v>
                      </c:pt>
                      <c:pt idx="184">
                        <c:v>4.1851000000000003</c:v>
                      </c:pt>
                      <c:pt idx="185">
                        <c:v>4.0902000000000003</c:v>
                      </c:pt>
                      <c:pt idx="186">
                        <c:v>4.1473000000000004</c:v>
                      </c:pt>
                      <c:pt idx="187">
                        <c:v>4.1045999999999996</c:v>
                      </c:pt>
                      <c:pt idx="188">
                        <c:v>4.0986000000000002</c:v>
                      </c:pt>
                      <c:pt idx="189">
                        <c:v>4.0650000000000004</c:v>
                      </c:pt>
                      <c:pt idx="190">
                        <c:v>4.0999999999999996</c:v>
                      </c:pt>
                      <c:pt idx="191">
                        <c:v>4.0686</c:v>
                      </c:pt>
                      <c:pt idx="192">
                        <c:v>4.0597000000000003</c:v>
                      </c:pt>
                      <c:pt idx="193">
                        <c:v>4.0018000000000002</c:v>
                      </c:pt>
                      <c:pt idx="194">
                        <c:v>4.0416999999999996</c:v>
                      </c:pt>
                      <c:pt idx="195">
                        <c:v>3.9988999999999999</c:v>
                      </c:pt>
                      <c:pt idx="196">
                        <c:v>4.0370999999999997</c:v>
                      </c:pt>
                      <c:pt idx="197">
                        <c:v>3.9615</c:v>
                      </c:pt>
                      <c:pt idx="198">
                        <c:v>4.0439999999999996</c:v>
                      </c:pt>
                      <c:pt idx="199">
                        <c:v>3.9651999999999998</c:v>
                      </c:pt>
                      <c:pt idx="200">
                        <c:v>4.0179</c:v>
                      </c:pt>
                      <c:pt idx="201">
                        <c:v>3.9123000000000001</c:v>
                      </c:pt>
                      <c:pt idx="202">
                        <c:v>3.9664999999999999</c:v>
                      </c:pt>
                      <c:pt idx="203">
                        <c:v>3.9456000000000002</c:v>
                      </c:pt>
                      <c:pt idx="204">
                        <c:v>3.9569000000000001</c:v>
                      </c:pt>
                      <c:pt idx="205">
                        <c:v>3.8982999999999999</c:v>
                      </c:pt>
                      <c:pt idx="206">
                        <c:v>3.9641000000000002</c:v>
                      </c:pt>
                      <c:pt idx="207">
                        <c:v>3.9131999999999998</c:v>
                      </c:pt>
                      <c:pt idx="208">
                        <c:v>3.9203999999999999</c:v>
                      </c:pt>
                      <c:pt idx="209">
                        <c:v>3.8610000000000002</c:v>
                      </c:pt>
                      <c:pt idx="210">
                        <c:v>3.9026999999999998</c:v>
                      </c:pt>
                      <c:pt idx="211">
                        <c:v>3.8561999999999999</c:v>
                      </c:pt>
                      <c:pt idx="212">
                        <c:v>3.8565</c:v>
                      </c:pt>
                      <c:pt idx="213">
                        <c:v>3.8332999999999999</c:v>
                      </c:pt>
                      <c:pt idx="214">
                        <c:v>3.8490000000000002</c:v>
                      </c:pt>
                      <c:pt idx="215">
                        <c:v>3.8275000000000001</c:v>
                      </c:pt>
                      <c:pt idx="216">
                        <c:v>3.8388</c:v>
                      </c:pt>
                      <c:pt idx="217">
                        <c:v>3.8191999999999999</c:v>
                      </c:pt>
                      <c:pt idx="218">
                        <c:v>3.8347000000000002</c:v>
                      </c:pt>
                      <c:pt idx="219">
                        <c:v>3.7988</c:v>
                      </c:pt>
                      <c:pt idx="220">
                        <c:v>3.7957999999999998</c:v>
                      </c:pt>
                      <c:pt idx="221">
                        <c:v>3.7820999999999998</c:v>
                      </c:pt>
                      <c:pt idx="222">
                        <c:v>3.8010000000000002</c:v>
                      </c:pt>
                      <c:pt idx="223">
                        <c:v>3.7421000000000002</c:v>
                      </c:pt>
                      <c:pt idx="224">
                        <c:v>3.7761</c:v>
                      </c:pt>
                      <c:pt idx="225">
                        <c:v>3.7412999999999998</c:v>
                      </c:pt>
                      <c:pt idx="226">
                        <c:v>3.7307999999999999</c:v>
                      </c:pt>
                      <c:pt idx="227">
                        <c:v>3.7244999999999999</c:v>
                      </c:pt>
                      <c:pt idx="228">
                        <c:v>3.6949999999999998</c:v>
                      </c:pt>
                      <c:pt idx="229">
                        <c:v>3.6962999999999999</c:v>
                      </c:pt>
                      <c:pt idx="230">
                        <c:v>3.7029000000000001</c:v>
                      </c:pt>
                      <c:pt idx="231">
                        <c:v>3.6692999999999998</c:v>
                      </c:pt>
                      <c:pt idx="232">
                        <c:v>3.6616</c:v>
                      </c:pt>
                      <c:pt idx="233">
                        <c:v>3.6577000000000002</c:v>
                      </c:pt>
                      <c:pt idx="234">
                        <c:v>3.6777000000000002</c:v>
                      </c:pt>
                      <c:pt idx="235">
                        <c:v>3.6404999999999998</c:v>
                      </c:pt>
                      <c:pt idx="236">
                        <c:v>3.6273</c:v>
                      </c:pt>
                      <c:pt idx="237">
                        <c:v>3.6278999999999999</c:v>
                      </c:pt>
                      <c:pt idx="238">
                        <c:v>3.6494</c:v>
                      </c:pt>
                      <c:pt idx="239">
                        <c:v>3.6259999999999999</c:v>
                      </c:pt>
                      <c:pt idx="240">
                        <c:v>3.5831</c:v>
                      </c:pt>
                      <c:pt idx="241">
                        <c:v>3.6172</c:v>
                      </c:pt>
                      <c:pt idx="242">
                        <c:v>3.5975000000000001</c:v>
                      </c:pt>
                      <c:pt idx="243">
                        <c:v>3.6013999999999999</c:v>
                      </c:pt>
                      <c:pt idx="244">
                        <c:v>3.5383</c:v>
                      </c:pt>
                      <c:pt idx="245">
                        <c:v>3.5571000000000002</c:v>
                      </c:pt>
                      <c:pt idx="246">
                        <c:v>3.5335999999999999</c:v>
                      </c:pt>
                      <c:pt idx="247">
                        <c:v>3.5539999999999998</c:v>
                      </c:pt>
                      <c:pt idx="248">
                        <c:v>3.4944999999999999</c:v>
                      </c:pt>
                      <c:pt idx="249">
                        <c:v>3.5525000000000002</c:v>
                      </c:pt>
                      <c:pt idx="250">
                        <c:v>3.4819</c:v>
                      </c:pt>
                      <c:pt idx="251">
                        <c:v>3.544</c:v>
                      </c:pt>
                      <c:pt idx="252">
                        <c:v>3.4714</c:v>
                      </c:pt>
                      <c:pt idx="253">
                        <c:v>3.5423</c:v>
                      </c:pt>
                      <c:pt idx="254">
                        <c:v>3.4815</c:v>
                      </c:pt>
                      <c:pt idx="255">
                        <c:v>3.5085000000000002</c:v>
                      </c:pt>
                      <c:pt idx="256">
                        <c:v>3.4051</c:v>
                      </c:pt>
                      <c:pt idx="257">
                        <c:v>3.5095999999999998</c:v>
                      </c:pt>
                      <c:pt idx="258">
                        <c:v>3.4409999999999998</c:v>
                      </c:pt>
                      <c:pt idx="259">
                        <c:v>3.5343</c:v>
                      </c:pt>
                      <c:pt idx="260">
                        <c:v>3.4119999999999999</c:v>
                      </c:pt>
                      <c:pt idx="261">
                        <c:v>3.5009000000000001</c:v>
                      </c:pt>
                      <c:pt idx="262">
                        <c:v>3.4174000000000002</c:v>
                      </c:pt>
                      <c:pt idx="263">
                        <c:v>3.4474999999999998</c:v>
                      </c:pt>
                      <c:pt idx="264">
                        <c:v>3.3311999999999999</c:v>
                      </c:pt>
                      <c:pt idx="265">
                        <c:v>3.4217</c:v>
                      </c:pt>
                      <c:pt idx="266">
                        <c:v>3.4127000000000001</c:v>
                      </c:pt>
                      <c:pt idx="267">
                        <c:v>3.4102000000000001</c:v>
                      </c:pt>
                      <c:pt idx="268">
                        <c:v>3.3763999999999998</c:v>
                      </c:pt>
                      <c:pt idx="269">
                        <c:v>3.4125999999999999</c:v>
                      </c:pt>
                      <c:pt idx="270">
                        <c:v>3.3782000000000001</c:v>
                      </c:pt>
                      <c:pt idx="271">
                        <c:v>3.4076</c:v>
                      </c:pt>
                      <c:pt idx="272">
                        <c:v>3.3637000000000001</c:v>
                      </c:pt>
                      <c:pt idx="273">
                        <c:v>3.3837000000000002</c:v>
                      </c:pt>
                      <c:pt idx="274">
                        <c:v>3.3586999999999998</c:v>
                      </c:pt>
                      <c:pt idx="275">
                        <c:v>3.3889</c:v>
                      </c:pt>
                      <c:pt idx="276">
                        <c:v>3.3816999999999999</c:v>
                      </c:pt>
                      <c:pt idx="277">
                        <c:v>3.3677000000000001</c:v>
                      </c:pt>
                      <c:pt idx="278">
                        <c:v>3.3605999999999998</c:v>
                      </c:pt>
                      <c:pt idx="279">
                        <c:v>3.3119000000000001</c:v>
                      </c:pt>
                      <c:pt idx="280">
                        <c:v>3.3256000000000001</c:v>
                      </c:pt>
                      <c:pt idx="281">
                        <c:v>3.3149999999999999</c:v>
                      </c:pt>
                      <c:pt idx="282">
                        <c:v>3.3128000000000002</c:v>
                      </c:pt>
                      <c:pt idx="283">
                        <c:v>3.2778</c:v>
                      </c:pt>
                      <c:pt idx="284">
                        <c:v>3.2904</c:v>
                      </c:pt>
                      <c:pt idx="285">
                        <c:v>3.3170000000000002</c:v>
                      </c:pt>
                      <c:pt idx="286">
                        <c:v>3.2900999999999998</c:v>
                      </c:pt>
                      <c:pt idx="287">
                        <c:v>3.2431000000000001</c:v>
                      </c:pt>
                      <c:pt idx="288">
                        <c:v>3.2864</c:v>
                      </c:pt>
                      <c:pt idx="289">
                        <c:v>3.2286000000000001</c:v>
                      </c:pt>
                      <c:pt idx="290">
                        <c:v>3.2646999999999999</c:v>
                      </c:pt>
                      <c:pt idx="291">
                        <c:v>3.1913</c:v>
                      </c:pt>
                      <c:pt idx="292">
                        <c:v>3.2675999999999998</c:v>
                      </c:pt>
                      <c:pt idx="293">
                        <c:v>3.1997</c:v>
                      </c:pt>
                      <c:pt idx="294">
                        <c:v>3.2753999999999999</c:v>
                      </c:pt>
                      <c:pt idx="295">
                        <c:v>3.1846000000000001</c:v>
                      </c:pt>
                      <c:pt idx="296">
                        <c:v>3.2513999999999998</c:v>
                      </c:pt>
                      <c:pt idx="297">
                        <c:v>3.1798000000000002</c:v>
                      </c:pt>
                      <c:pt idx="298">
                        <c:v>3.2126000000000001</c:v>
                      </c:pt>
                      <c:pt idx="299">
                        <c:v>3.1261000000000001</c:v>
                      </c:pt>
                      <c:pt idx="300">
                        <c:v>3.2263000000000002</c:v>
                      </c:pt>
                      <c:pt idx="301">
                        <c:v>3.1414</c:v>
                      </c:pt>
                      <c:pt idx="302">
                        <c:v>3.2111000000000001</c:v>
                      </c:pt>
                      <c:pt idx="303">
                        <c:v>3.1175000000000002</c:v>
                      </c:pt>
                      <c:pt idx="304">
                        <c:v>3.2339000000000002</c:v>
                      </c:pt>
                      <c:pt idx="305">
                        <c:v>3.1063000000000001</c:v>
                      </c:pt>
                      <c:pt idx="306">
                        <c:v>3.1821999999999999</c:v>
                      </c:pt>
                      <c:pt idx="307">
                        <c:v>3.07</c:v>
                      </c:pt>
                      <c:pt idx="308">
                        <c:v>3.1863000000000001</c:v>
                      </c:pt>
                      <c:pt idx="309">
                        <c:v>3.1128</c:v>
                      </c:pt>
                      <c:pt idx="310">
                        <c:v>3.1509999999999998</c:v>
                      </c:pt>
                      <c:pt idx="311">
                        <c:v>3.0905999999999998</c:v>
                      </c:pt>
                      <c:pt idx="312">
                        <c:v>3.1762000000000001</c:v>
                      </c:pt>
                      <c:pt idx="313">
                        <c:v>3.1118999999999999</c:v>
                      </c:pt>
                      <c:pt idx="314">
                        <c:v>3.1553</c:v>
                      </c:pt>
                      <c:pt idx="315">
                        <c:v>3.0762</c:v>
                      </c:pt>
                      <c:pt idx="316">
                        <c:v>3.1375999999999999</c:v>
                      </c:pt>
                      <c:pt idx="317">
                        <c:v>3.0476999999999999</c:v>
                      </c:pt>
                      <c:pt idx="318">
                        <c:v>3.1356000000000002</c:v>
                      </c:pt>
                      <c:pt idx="319">
                        <c:v>3.0604</c:v>
                      </c:pt>
                      <c:pt idx="320">
                        <c:v>3.1288999999999998</c:v>
                      </c:pt>
                      <c:pt idx="321">
                        <c:v>3.0510000000000002</c:v>
                      </c:pt>
                      <c:pt idx="322">
                        <c:v>3.1309999999999998</c:v>
                      </c:pt>
                      <c:pt idx="323">
                        <c:v>3.0466000000000002</c:v>
                      </c:pt>
                      <c:pt idx="324">
                        <c:v>3.1013999999999999</c:v>
                      </c:pt>
                      <c:pt idx="325">
                        <c:v>3.0562</c:v>
                      </c:pt>
                      <c:pt idx="326">
                        <c:v>3.0987</c:v>
                      </c:pt>
                      <c:pt idx="327">
                        <c:v>3.0472000000000001</c:v>
                      </c:pt>
                      <c:pt idx="328">
                        <c:v>3.0874000000000001</c:v>
                      </c:pt>
                      <c:pt idx="329">
                        <c:v>3.0350000000000001</c:v>
                      </c:pt>
                      <c:pt idx="330">
                        <c:v>3.0546000000000002</c:v>
                      </c:pt>
                      <c:pt idx="331">
                        <c:v>3.0329999999999999</c:v>
                      </c:pt>
                      <c:pt idx="332">
                        <c:v>3.0457000000000001</c:v>
                      </c:pt>
                      <c:pt idx="333">
                        <c:v>3.0219999999999998</c:v>
                      </c:pt>
                      <c:pt idx="334">
                        <c:v>3.0116000000000001</c:v>
                      </c:pt>
                      <c:pt idx="335">
                        <c:v>3.0257999999999998</c:v>
                      </c:pt>
                      <c:pt idx="336">
                        <c:v>2.9986000000000002</c:v>
                      </c:pt>
                      <c:pt idx="337">
                        <c:v>3.0183</c:v>
                      </c:pt>
                      <c:pt idx="338">
                        <c:v>2.9601999999999999</c:v>
                      </c:pt>
                      <c:pt idx="339">
                        <c:v>3.0200999999999998</c:v>
                      </c:pt>
                      <c:pt idx="340">
                        <c:v>2.9740000000000002</c:v>
                      </c:pt>
                      <c:pt idx="341">
                        <c:v>3.0013000000000001</c:v>
                      </c:pt>
                      <c:pt idx="342">
                        <c:v>2.9047999999999998</c:v>
                      </c:pt>
                      <c:pt idx="343">
                        <c:v>2.9923000000000002</c:v>
                      </c:pt>
                      <c:pt idx="344">
                        <c:v>2.9306999999999999</c:v>
                      </c:pt>
                      <c:pt idx="345">
                        <c:v>2.9937999999999998</c:v>
                      </c:pt>
                      <c:pt idx="346">
                        <c:v>2.91</c:v>
                      </c:pt>
                      <c:pt idx="347">
                        <c:v>3.0041000000000002</c:v>
                      </c:pt>
                      <c:pt idx="348">
                        <c:v>2.9262999999999999</c:v>
                      </c:pt>
                      <c:pt idx="349">
                        <c:v>2.9788999999999999</c:v>
                      </c:pt>
                      <c:pt idx="350">
                        <c:v>2.8942000000000001</c:v>
                      </c:pt>
                      <c:pt idx="351">
                        <c:v>2.9462000000000002</c:v>
                      </c:pt>
                      <c:pt idx="352">
                        <c:v>2.9062000000000001</c:v>
                      </c:pt>
                      <c:pt idx="353">
                        <c:v>2.9556</c:v>
                      </c:pt>
                      <c:pt idx="354">
                        <c:v>2.8717000000000001</c:v>
                      </c:pt>
                      <c:pt idx="355">
                        <c:v>2.9512</c:v>
                      </c:pt>
                      <c:pt idx="356">
                        <c:v>2.8996</c:v>
                      </c:pt>
                      <c:pt idx="357">
                        <c:v>2.9548000000000001</c:v>
                      </c:pt>
                      <c:pt idx="358">
                        <c:v>2.8553000000000002</c:v>
                      </c:pt>
                      <c:pt idx="359">
                        <c:v>2.8826000000000001</c:v>
                      </c:pt>
                      <c:pt idx="360">
                        <c:v>2.8628</c:v>
                      </c:pt>
                      <c:pt idx="361">
                        <c:v>2.9121999999999999</c:v>
                      </c:pt>
                      <c:pt idx="362">
                        <c:v>2.8582999999999998</c:v>
                      </c:pt>
                      <c:pt idx="363">
                        <c:v>2.9194</c:v>
                      </c:pt>
                      <c:pt idx="364">
                        <c:v>2.8744999999999998</c:v>
                      </c:pt>
                      <c:pt idx="365">
                        <c:v>2.8805999999999998</c:v>
                      </c:pt>
                      <c:pt idx="366">
                        <c:v>2.8380000000000001</c:v>
                      </c:pt>
                      <c:pt idx="367">
                        <c:v>2.8721999999999999</c:v>
                      </c:pt>
                      <c:pt idx="368">
                        <c:v>2.8262999999999998</c:v>
                      </c:pt>
                      <c:pt idx="369">
                        <c:v>2.8592</c:v>
                      </c:pt>
                      <c:pt idx="370">
                        <c:v>2.8157999999999999</c:v>
                      </c:pt>
                      <c:pt idx="371">
                        <c:v>2.8679000000000001</c:v>
                      </c:pt>
                      <c:pt idx="372">
                        <c:v>2.8289</c:v>
                      </c:pt>
                      <c:pt idx="373">
                        <c:v>2.8731</c:v>
                      </c:pt>
                      <c:pt idx="374">
                        <c:v>2.8340000000000001</c:v>
                      </c:pt>
                      <c:pt idx="375">
                        <c:v>2.8690000000000002</c:v>
                      </c:pt>
                      <c:pt idx="376">
                        <c:v>2.8111999999999999</c:v>
                      </c:pt>
                      <c:pt idx="377">
                        <c:v>2.8382999999999998</c:v>
                      </c:pt>
                      <c:pt idx="378">
                        <c:v>2.8108</c:v>
                      </c:pt>
                      <c:pt idx="379">
                        <c:v>2.8492999999999999</c:v>
                      </c:pt>
                      <c:pt idx="380">
                        <c:v>2.8123</c:v>
                      </c:pt>
                      <c:pt idx="381">
                        <c:v>2.7946</c:v>
                      </c:pt>
                      <c:pt idx="382">
                        <c:v>2.8075999999999999</c:v>
                      </c:pt>
                      <c:pt idx="383">
                        <c:v>2.8260000000000001</c:v>
                      </c:pt>
                      <c:pt idx="384">
                        <c:v>2.7949000000000002</c:v>
                      </c:pt>
                      <c:pt idx="385">
                        <c:v>2.7787000000000002</c:v>
                      </c:pt>
                      <c:pt idx="386">
                        <c:v>2.7833999999999999</c:v>
                      </c:pt>
                      <c:pt idx="387">
                        <c:v>2.7658</c:v>
                      </c:pt>
                      <c:pt idx="388">
                        <c:v>2.7879999999999998</c:v>
                      </c:pt>
                      <c:pt idx="389">
                        <c:v>2.7416</c:v>
                      </c:pt>
                      <c:pt idx="390">
                        <c:v>2.7869000000000002</c:v>
                      </c:pt>
                      <c:pt idx="391">
                        <c:v>2.7402000000000002</c:v>
                      </c:pt>
                      <c:pt idx="392">
                        <c:v>2.7786</c:v>
                      </c:pt>
                      <c:pt idx="393">
                        <c:v>2.7286000000000001</c:v>
                      </c:pt>
                      <c:pt idx="394">
                        <c:v>2.7654000000000001</c:v>
                      </c:pt>
                      <c:pt idx="395">
                        <c:v>2.7355999999999998</c:v>
                      </c:pt>
                      <c:pt idx="396">
                        <c:v>2.7562000000000002</c:v>
                      </c:pt>
                      <c:pt idx="397">
                        <c:v>2.7075999999999998</c:v>
                      </c:pt>
                      <c:pt idx="398">
                        <c:v>2.7513999999999998</c:v>
                      </c:pt>
                      <c:pt idx="399">
                        <c:v>2.7101000000000002</c:v>
                      </c:pt>
                      <c:pt idx="400">
                        <c:v>2.7216999999999998</c:v>
                      </c:pt>
                      <c:pt idx="401">
                        <c:v>2.6829999999999998</c:v>
                      </c:pt>
                      <c:pt idx="402">
                        <c:v>2.7421000000000002</c:v>
                      </c:pt>
                      <c:pt idx="403">
                        <c:v>2.6930999999999998</c:v>
                      </c:pt>
                      <c:pt idx="404">
                        <c:v>2.7309000000000001</c:v>
                      </c:pt>
                      <c:pt idx="405">
                        <c:v>2.6488</c:v>
                      </c:pt>
                      <c:pt idx="406">
                        <c:v>2.7389999999999999</c:v>
                      </c:pt>
                      <c:pt idx="407">
                        <c:v>2.6781999999999999</c:v>
                      </c:pt>
                      <c:pt idx="408">
                        <c:v>2.7191000000000001</c:v>
                      </c:pt>
                      <c:pt idx="409">
                        <c:v>2.6633</c:v>
                      </c:pt>
                      <c:pt idx="410">
                        <c:v>2.7128000000000001</c:v>
                      </c:pt>
                      <c:pt idx="411">
                        <c:v>2.6539999999999999</c:v>
                      </c:pt>
                      <c:pt idx="412">
                        <c:v>2.6913</c:v>
                      </c:pt>
                      <c:pt idx="413">
                        <c:v>2.6429999999999998</c:v>
                      </c:pt>
                      <c:pt idx="414">
                        <c:v>2.6892</c:v>
                      </c:pt>
                      <c:pt idx="415">
                        <c:v>2.6665000000000001</c:v>
                      </c:pt>
                      <c:pt idx="416">
                        <c:v>2.6819999999999999</c:v>
                      </c:pt>
                      <c:pt idx="417">
                        <c:v>2.6415000000000002</c:v>
                      </c:pt>
                      <c:pt idx="418">
                        <c:v>2.6997</c:v>
                      </c:pt>
                      <c:pt idx="419">
                        <c:v>2.6305999999999998</c:v>
                      </c:pt>
                      <c:pt idx="420">
                        <c:v>2.6665999999999999</c:v>
                      </c:pt>
                      <c:pt idx="421">
                        <c:v>2.6337999999999999</c:v>
                      </c:pt>
                      <c:pt idx="422">
                        <c:v>2.6623000000000001</c:v>
                      </c:pt>
                      <c:pt idx="423">
                        <c:v>2.6101000000000001</c:v>
                      </c:pt>
                      <c:pt idx="424">
                        <c:v>2.6518999999999999</c:v>
                      </c:pt>
                      <c:pt idx="425">
                        <c:v>2.6154999999999999</c:v>
                      </c:pt>
                      <c:pt idx="426">
                        <c:v>2.6457999999999999</c:v>
                      </c:pt>
                      <c:pt idx="427">
                        <c:v>2.6387999999999998</c:v>
                      </c:pt>
                      <c:pt idx="428">
                        <c:v>2.6387</c:v>
                      </c:pt>
                      <c:pt idx="429">
                        <c:v>2.6168</c:v>
                      </c:pt>
                      <c:pt idx="430">
                        <c:v>2.6404000000000001</c:v>
                      </c:pt>
                      <c:pt idx="431">
                        <c:v>2.6253000000000002</c:v>
                      </c:pt>
                      <c:pt idx="432">
                        <c:v>2.6377000000000002</c:v>
                      </c:pt>
                      <c:pt idx="433">
                        <c:v>2.6109</c:v>
                      </c:pt>
                      <c:pt idx="434">
                        <c:v>2.6385000000000001</c:v>
                      </c:pt>
                      <c:pt idx="435">
                        <c:v>2.62</c:v>
                      </c:pt>
                      <c:pt idx="436">
                        <c:v>2.5918999999999999</c:v>
                      </c:pt>
                      <c:pt idx="437">
                        <c:v>2.613</c:v>
                      </c:pt>
                      <c:pt idx="438">
                        <c:v>2.5741999999999998</c:v>
                      </c:pt>
                      <c:pt idx="439">
                        <c:v>2.5933999999999999</c:v>
                      </c:pt>
                      <c:pt idx="440">
                        <c:v>2.5528</c:v>
                      </c:pt>
                      <c:pt idx="441">
                        <c:v>2.5966</c:v>
                      </c:pt>
                      <c:pt idx="442">
                        <c:v>2.5659000000000001</c:v>
                      </c:pt>
                      <c:pt idx="443">
                        <c:v>2.5863999999999998</c:v>
                      </c:pt>
                      <c:pt idx="444">
                        <c:v>2.5533000000000001</c:v>
                      </c:pt>
                      <c:pt idx="445">
                        <c:v>2.5947</c:v>
                      </c:pt>
                      <c:pt idx="446">
                        <c:v>2.5489000000000002</c:v>
                      </c:pt>
                      <c:pt idx="447">
                        <c:v>2.5548000000000002</c:v>
                      </c:pt>
                      <c:pt idx="448">
                        <c:v>2.5230000000000001</c:v>
                      </c:pt>
                      <c:pt idx="449">
                        <c:v>2.5409000000000002</c:v>
                      </c:pt>
                      <c:pt idx="450">
                        <c:v>2.5388999999999999</c:v>
                      </c:pt>
                      <c:pt idx="451">
                        <c:v>2.5642</c:v>
                      </c:pt>
                      <c:pt idx="452">
                        <c:v>2.5007000000000001</c:v>
                      </c:pt>
                      <c:pt idx="453">
                        <c:v>2.5762</c:v>
                      </c:pt>
                      <c:pt idx="454">
                        <c:v>2.5024000000000002</c:v>
                      </c:pt>
                      <c:pt idx="455">
                        <c:v>2.5623</c:v>
                      </c:pt>
                      <c:pt idx="456">
                        <c:v>2.4860000000000002</c:v>
                      </c:pt>
                      <c:pt idx="457">
                        <c:v>2.5533000000000001</c:v>
                      </c:pt>
                      <c:pt idx="458">
                        <c:v>2.5087000000000002</c:v>
                      </c:pt>
                      <c:pt idx="459">
                        <c:v>2.5451000000000001</c:v>
                      </c:pt>
                      <c:pt idx="460">
                        <c:v>2.5112000000000001</c:v>
                      </c:pt>
                      <c:pt idx="461">
                        <c:v>2.5386000000000002</c:v>
                      </c:pt>
                      <c:pt idx="462">
                        <c:v>2.5034000000000001</c:v>
                      </c:pt>
                      <c:pt idx="463">
                        <c:v>2.5291999999999999</c:v>
                      </c:pt>
                      <c:pt idx="464">
                        <c:v>2.4935</c:v>
                      </c:pt>
                      <c:pt idx="465">
                        <c:v>2.5148000000000001</c:v>
                      </c:pt>
                      <c:pt idx="466">
                        <c:v>2.4950999999999999</c:v>
                      </c:pt>
                      <c:pt idx="467">
                        <c:v>2.5186000000000002</c:v>
                      </c:pt>
                      <c:pt idx="468">
                        <c:v>2.4714</c:v>
                      </c:pt>
                      <c:pt idx="469">
                        <c:v>2.5318000000000001</c:v>
                      </c:pt>
                      <c:pt idx="470">
                        <c:v>2.4948999999999999</c:v>
                      </c:pt>
                      <c:pt idx="471">
                        <c:v>2.5106000000000002</c:v>
                      </c:pt>
                      <c:pt idx="472">
                        <c:v>2.4710999999999999</c:v>
                      </c:pt>
                      <c:pt idx="473">
                        <c:v>2.4967999999999999</c:v>
                      </c:pt>
                      <c:pt idx="474">
                        <c:v>2.4849999999999999</c:v>
                      </c:pt>
                      <c:pt idx="475">
                        <c:v>2.4693000000000001</c:v>
                      </c:pt>
                      <c:pt idx="476">
                        <c:v>2.4864000000000002</c:v>
                      </c:pt>
                      <c:pt idx="477">
                        <c:v>2.4741</c:v>
                      </c:pt>
                      <c:pt idx="478">
                        <c:v>2.4903</c:v>
                      </c:pt>
                      <c:pt idx="479">
                        <c:v>2.4658000000000002</c:v>
                      </c:pt>
                      <c:pt idx="480">
                        <c:v>2.4552999999999998</c:v>
                      </c:pt>
                      <c:pt idx="481">
                        <c:v>2.4622000000000002</c:v>
                      </c:pt>
                      <c:pt idx="482">
                        <c:v>2.4331999999999998</c:v>
                      </c:pt>
                      <c:pt idx="483">
                        <c:v>2.4466000000000001</c:v>
                      </c:pt>
                      <c:pt idx="484">
                        <c:v>2.4535</c:v>
                      </c:pt>
                      <c:pt idx="485">
                        <c:v>2.4702000000000002</c:v>
                      </c:pt>
                      <c:pt idx="486">
                        <c:v>2.4727999999999999</c:v>
                      </c:pt>
                      <c:pt idx="487">
                        <c:v>2.4373</c:v>
                      </c:pt>
                      <c:pt idx="488">
                        <c:v>2.4544000000000001</c:v>
                      </c:pt>
                      <c:pt idx="489">
                        <c:v>2.4346999999999999</c:v>
                      </c:pt>
                      <c:pt idx="490">
                        <c:v>2.4483000000000001</c:v>
                      </c:pt>
                      <c:pt idx="491">
                        <c:v>2.4076</c:v>
                      </c:pt>
                      <c:pt idx="492">
                        <c:v>2.4335</c:v>
                      </c:pt>
                      <c:pt idx="493">
                        <c:v>2.4022999999999999</c:v>
                      </c:pt>
                      <c:pt idx="494">
                        <c:v>2.4283999999999999</c:v>
                      </c:pt>
                      <c:pt idx="495">
                        <c:v>2.3982000000000001</c:v>
                      </c:pt>
                      <c:pt idx="496">
                        <c:v>2.4415</c:v>
                      </c:pt>
                      <c:pt idx="497">
                        <c:v>2.3967000000000001</c:v>
                      </c:pt>
                      <c:pt idx="498">
                        <c:v>2.4538000000000002</c:v>
                      </c:pt>
                      <c:pt idx="499">
                        <c:v>2.3815</c:v>
                      </c:pt>
                      <c:pt idx="500">
                        <c:v>2.4382999999999999</c:v>
                      </c:pt>
                      <c:pt idx="501">
                        <c:v>2.3845999999999998</c:v>
                      </c:pt>
                      <c:pt idx="502">
                        <c:v>2.4375</c:v>
                      </c:pt>
                      <c:pt idx="503">
                        <c:v>2.3755999999999999</c:v>
                      </c:pt>
                      <c:pt idx="504">
                        <c:v>2.4255</c:v>
                      </c:pt>
                      <c:pt idx="505">
                        <c:v>2.4035000000000002</c:v>
                      </c:pt>
                      <c:pt idx="506">
                        <c:v>2.4081999999999999</c:v>
                      </c:pt>
                      <c:pt idx="507">
                        <c:v>2.3441999999999998</c:v>
                      </c:pt>
                      <c:pt idx="508">
                        <c:v>2.4142000000000001</c:v>
                      </c:pt>
                      <c:pt idx="509">
                        <c:v>2.3805000000000001</c:v>
                      </c:pt>
                      <c:pt idx="510">
                        <c:v>2.3852000000000002</c:v>
                      </c:pt>
                      <c:pt idx="511">
                        <c:v>2.3711000000000002</c:v>
                      </c:pt>
                      <c:pt idx="512">
                        <c:v>2.4249000000000001</c:v>
                      </c:pt>
                      <c:pt idx="513">
                        <c:v>2.3692000000000002</c:v>
                      </c:pt>
                      <c:pt idx="514">
                        <c:v>2.3997000000000002</c:v>
                      </c:pt>
                      <c:pt idx="515">
                        <c:v>2.3559999999999999</c:v>
                      </c:pt>
                      <c:pt idx="516">
                        <c:v>2.383</c:v>
                      </c:pt>
                      <c:pt idx="517">
                        <c:v>2.3460000000000001</c:v>
                      </c:pt>
                      <c:pt idx="518">
                        <c:v>2.3729</c:v>
                      </c:pt>
                      <c:pt idx="519">
                        <c:v>2.3601999999999999</c:v>
                      </c:pt>
                      <c:pt idx="520">
                        <c:v>2.375</c:v>
                      </c:pt>
                      <c:pt idx="521">
                        <c:v>2.3731</c:v>
                      </c:pt>
                      <c:pt idx="522">
                        <c:v>2.3744999999999998</c:v>
                      </c:pt>
                      <c:pt idx="523">
                        <c:v>2.3569</c:v>
                      </c:pt>
                      <c:pt idx="524">
                        <c:v>2.3569</c:v>
                      </c:pt>
                      <c:pt idx="525">
                        <c:v>2.3386</c:v>
                      </c:pt>
                      <c:pt idx="526">
                        <c:v>2.3214999999999999</c:v>
                      </c:pt>
                      <c:pt idx="527">
                        <c:v>2.3212999999999999</c:v>
                      </c:pt>
                      <c:pt idx="528">
                        <c:v>2.3443999999999998</c:v>
                      </c:pt>
                      <c:pt idx="529">
                        <c:v>2.3460999999999999</c:v>
                      </c:pt>
                      <c:pt idx="530">
                        <c:v>2.3163</c:v>
                      </c:pt>
                      <c:pt idx="531">
                        <c:v>2.3656999999999999</c:v>
                      </c:pt>
                      <c:pt idx="532">
                        <c:v>2.3151999999999999</c:v>
                      </c:pt>
                      <c:pt idx="533">
                        <c:v>2.3546</c:v>
                      </c:pt>
                      <c:pt idx="534">
                        <c:v>2.2856000000000001</c:v>
                      </c:pt>
                      <c:pt idx="535">
                        <c:v>2.3473000000000002</c:v>
                      </c:pt>
                      <c:pt idx="536">
                        <c:v>2.3273000000000001</c:v>
                      </c:pt>
                      <c:pt idx="537">
                        <c:v>2.3635000000000002</c:v>
                      </c:pt>
                      <c:pt idx="538">
                        <c:v>2.2665000000000002</c:v>
                      </c:pt>
                      <c:pt idx="539">
                        <c:v>2.3437000000000001</c:v>
                      </c:pt>
                      <c:pt idx="540">
                        <c:v>2.2945000000000002</c:v>
                      </c:pt>
                      <c:pt idx="541">
                        <c:v>2.3239999999999998</c:v>
                      </c:pt>
                      <c:pt idx="542">
                        <c:v>2.2410000000000001</c:v>
                      </c:pt>
                      <c:pt idx="543">
                        <c:v>2.3311999999999999</c:v>
                      </c:pt>
                      <c:pt idx="544">
                        <c:v>2.2406000000000001</c:v>
                      </c:pt>
                      <c:pt idx="545">
                        <c:v>2.3325999999999998</c:v>
                      </c:pt>
                      <c:pt idx="546">
                        <c:v>2.2408000000000001</c:v>
                      </c:pt>
                      <c:pt idx="547">
                        <c:v>2.3153000000000001</c:v>
                      </c:pt>
                      <c:pt idx="548">
                        <c:v>2.2728999999999999</c:v>
                      </c:pt>
                      <c:pt idx="549">
                        <c:v>2.3153000000000001</c:v>
                      </c:pt>
                      <c:pt idx="550">
                        <c:v>2.2462</c:v>
                      </c:pt>
                      <c:pt idx="551">
                        <c:v>2.2968000000000002</c:v>
                      </c:pt>
                      <c:pt idx="552">
                        <c:v>2.2433000000000001</c:v>
                      </c:pt>
                      <c:pt idx="553">
                        <c:v>2.3035000000000001</c:v>
                      </c:pt>
                      <c:pt idx="554">
                        <c:v>2.2198000000000002</c:v>
                      </c:pt>
                      <c:pt idx="555">
                        <c:v>2.3043999999999998</c:v>
                      </c:pt>
                      <c:pt idx="556">
                        <c:v>2.2141999999999999</c:v>
                      </c:pt>
                      <c:pt idx="557">
                        <c:v>2.3081</c:v>
                      </c:pt>
                      <c:pt idx="558">
                        <c:v>2.2254999999999998</c:v>
                      </c:pt>
                      <c:pt idx="559">
                        <c:v>2.3048999999999999</c:v>
                      </c:pt>
                      <c:pt idx="560">
                        <c:v>2.2141999999999999</c:v>
                      </c:pt>
                      <c:pt idx="561">
                        <c:v>2.2806999999999999</c:v>
                      </c:pt>
                      <c:pt idx="562">
                        <c:v>2.21</c:v>
                      </c:pt>
                      <c:pt idx="563">
                        <c:v>2.3003999999999998</c:v>
                      </c:pt>
                      <c:pt idx="564">
                        <c:v>2.2189000000000001</c:v>
                      </c:pt>
                      <c:pt idx="565">
                        <c:v>2.2928000000000002</c:v>
                      </c:pt>
                      <c:pt idx="566">
                        <c:v>2.2193999999999998</c:v>
                      </c:pt>
                      <c:pt idx="567">
                        <c:v>2.2942999999999998</c:v>
                      </c:pt>
                      <c:pt idx="568">
                        <c:v>2.2185999999999999</c:v>
                      </c:pt>
                      <c:pt idx="569">
                        <c:v>2.2755000000000001</c:v>
                      </c:pt>
                      <c:pt idx="570">
                        <c:v>2.1863999999999999</c:v>
                      </c:pt>
                      <c:pt idx="571">
                        <c:v>2.2881</c:v>
                      </c:pt>
                      <c:pt idx="572">
                        <c:v>2.2010999999999998</c:v>
                      </c:pt>
                      <c:pt idx="573">
                        <c:v>2.2660999999999998</c:v>
                      </c:pt>
                      <c:pt idx="574">
                        <c:v>2.2197</c:v>
                      </c:pt>
                      <c:pt idx="575">
                        <c:v>2.2677</c:v>
                      </c:pt>
                      <c:pt idx="576">
                        <c:v>2.2193999999999998</c:v>
                      </c:pt>
                      <c:pt idx="577">
                        <c:v>2.2176</c:v>
                      </c:pt>
                      <c:pt idx="578">
                        <c:v>2.1989999999999998</c:v>
                      </c:pt>
                      <c:pt idx="579">
                        <c:v>2.2336999999999998</c:v>
                      </c:pt>
                      <c:pt idx="580">
                        <c:v>2.2170999999999998</c:v>
                      </c:pt>
                      <c:pt idx="581">
                        <c:v>2.2044999999999999</c:v>
                      </c:pt>
                      <c:pt idx="582">
                        <c:v>2.2564000000000002</c:v>
                      </c:pt>
                      <c:pt idx="583">
                        <c:v>2.2206999999999999</c:v>
                      </c:pt>
                      <c:pt idx="584">
                        <c:v>2.2303999999999999</c:v>
                      </c:pt>
                      <c:pt idx="585">
                        <c:v>2.2185999999999999</c:v>
                      </c:pt>
                      <c:pt idx="586">
                        <c:v>2.2159</c:v>
                      </c:pt>
                      <c:pt idx="587">
                        <c:v>2.2134</c:v>
                      </c:pt>
                      <c:pt idx="588">
                        <c:v>2.2237</c:v>
                      </c:pt>
                      <c:pt idx="589">
                        <c:v>2.1995</c:v>
                      </c:pt>
                      <c:pt idx="590">
                        <c:v>2.2151000000000001</c:v>
                      </c:pt>
                      <c:pt idx="591">
                        <c:v>2.2050999999999998</c:v>
                      </c:pt>
                      <c:pt idx="592">
                        <c:v>2.2262</c:v>
                      </c:pt>
                      <c:pt idx="593">
                        <c:v>2.1636000000000002</c:v>
                      </c:pt>
                      <c:pt idx="594">
                        <c:v>2.2038000000000002</c:v>
                      </c:pt>
                      <c:pt idx="595">
                        <c:v>2.1705999999999999</c:v>
                      </c:pt>
                      <c:pt idx="596">
                        <c:v>2.2086000000000001</c:v>
                      </c:pt>
                      <c:pt idx="597">
                        <c:v>2.1442999999999999</c:v>
                      </c:pt>
                      <c:pt idx="598">
                        <c:v>2.2033</c:v>
                      </c:pt>
                      <c:pt idx="599">
                        <c:v>2.1804999999999999</c:v>
                      </c:pt>
                      <c:pt idx="600">
                        <c:v>2.1959</c:v>
                      </c:pt>
                      <c:pt idx="601">
                        <c:v>2.1549</c:v>
                      </c:pt>
                      <c:pt idx="602">
                        <c:v>2.1797</c:v>
                      </c:pt>
                      <c:pt idx="603">
                        <c:v>2.1436000000000002</c:v>
                      </c:pt>
                      <c:pt idx="604">
                        <c:v>2.1758999999999999</c:v>
                      </c:pt>
                      <c:pt idx="605">
                        <c:v>2.1385000000000001</c:v>
                      </c:pt>
                      <c:pt idx="606">
                        <c:v>2.2014999999999998</c:v>
                      </c:pt>
                      <c:pt idx="607">
                        <c:v>2.1288999999999998</c:v>
                      </c:pt>
                      <c:pt idx="608">
                        <c:v>2.2050999999999998</c:v>
                      </c:pt>
                      <c:pt idx="609">
                        <c:v>2.1061000000000001</c:v>
                      </c:pt>
                      <c:pt idx="610">
                        <c:v>2.1943999999999999</c:v>
                      </c:pt>
                      <c:pt idx="611">
                        <c:v>2.1337000000000002</c:v>
                      </c:pt>
                      <c:pt idx="612">
                        <c:v>2.1684999999999999</c:v>
                      </c:pt>
                      <c:pt idx="613">
                        <c:v>2.1213000000000002</c:v>
                      </c:pt>
                      <c:pt idx="614">
                        <c:v>2.1667000000000001</c:v>
                      </c:pt>
                      <c:pt idx="615">
                        <c:v>2.1438000000000001</c:v>
                      </c:pt>
                      <c:pt idx="616">
                        <c:v>2.1722999999999999</c:v>
                      </c:pt>
                      <c:pt idx="617">
                        <c:v>2.1236000000000002</c:v>
                      </c:pt>
                      <c:pt idx="618">
                        <c:v>2.1861000000000002</c:v>
                      </c:pt>
                      <c:pt idx="619">
                        <c:v>2.1232000000000002</c:v>
                      </c:pt>
                      <c:pt idx="620">
                        <c:v>2.1640999999999999</c:v>
                      </c:pt>
                      <c:pt idx="621">
                        <c:v>2.1234999999999999</c:v>
                      </c:pt>
                      <c:pt idx="622">
                        <c:v>2.1779999999999999</c:v>
                      </c:pt>
                      <c:pt idx="623">
                        <c:v>2.1027999999999998</c:v>
                      </c:pt>
                      <c:pt idx="624">
                        <c:v>2.1373000000000002</c:v>
                      </c:pt>
                      <c:pt idx="625">
                        <c:v>2.1255999999999999</c:v>
                      </c:pt>
                      <c:pt idx="626">
                        <c:v>2.1488</c:v>
                      </c:pt>
                      <c:pt idx="627">
                        <c:v>2.1267999999999998</c:v>
                      </c:pt>
                      <c:pt idx="628">
                        <c:v>2.1375000000000002</c:v>
                      </c:pt>
                      <c:pt idx="629">
                        <c:v>2.1375000000000002</c:v>
                      </c:pt>
                      <c:pt idx="630">
                        <c:v>2.1221000000000001</c:v>
                      </c:pt>
                      <c:pt idx="631">
                        <c:v>2.1021999999999998</c:v>
                      </c:pt>
                      <c:pt idx="632">
                        <c:v>2.1017000000000001</c:v>
                      </c:pt>
                      <c:pt idx="633">
                        <c:v>2.0931000000000002</c:v>
                      </c:pt>
                      <c:pt idx="634">
                        <c:v>2.1301999999999999</c:v>
                      </c:pt>
                      <c:pt idx="635">
                        <c:v>2.1238000000000001</c:v>
                      </c:pt>
                      <c:pt idx="636">
                        <c:v>2.1253000000000002</c:v>
                      </c:pt>
                      <c:pt idx="637">
                        <c:v>2.1145999999999998</c:v>
                      </c:pt>
                      <c:pt idx="638">
                        <c:v>2.1013999999999999</c:v>
                      </c:pt>
                      <c:pt idx="639">
                        <c:v>2.1175999999999999</c:v>
                      </c:pt>
                      <c:pt idx="640">
                        <c:v>2.0743999999999998</c:v>
                      </c:pt>
                      <c:pt idx="641">
                        <c:v>2.1288999999999998</c:v>
                      </c:pt>
                      <c:pt idx="642">
                        <c:v>2.0844</c:v>
                      </c:pt>
                      <c:pt idx="643">
                        <c:v>2.137</c:v>
                      </c:pt>
                      <c:pt idx="644">
                        <c:v>2.0594999999999999</c:v>
                      </c:pt>
                      <c:pt idx="645">
                        <c:v>2.1248</c:v>
                      </c:pt>
                      <c:pt idx="646">
                        <c:v>2.0676000000000001</c:v>
                      </c:pt>
                      <c:pt idx="647">
                        <c:v>2.109</c:v>
                      </c:pt>
                      <c:pt idx="648">
                        <c:v>2.0373000000000001</c:v>
                      </c:pt>
                      <c:pt idx="649">
                        <c:v>2.0748000000000002</c:v>
                      </c:pt>
                      <c:pt idx="650">
                        <c:v>2.0577999999999999</c:v>
                      </c:pt>
                      <c:pt idx="651">
                        <c:v>2.0920999999999998</c:v>
                      </c:pt>
                      <c:pt idx="652">
                        <c:v>2.0348999999999999</c:v>
                      </c:pt>
                      <c:pt idx="653">
                        <c:v>2.0922999999999998</c:v>
                      </c:pt>
                      <c:pt idx="654">
                        <c:v>2.0438999999999998</c:v>
                      </c:pt>
                      <c:pt idx="655">
                        <c:v>2.0638999999999998</c:v>
                      </c:pt>
                      <c:pt idx="656">
                        <c:v>2.0089000000000001</c:v>
                      </c:pt>
                      <c:pt idx="657">
                        <c:v>2.0613999999999999</c:v>
                      </c:pt>
                      <c:pt idx="658">
                        <c:v>2.0295999999999998</c:v>
                      </c:pt>
                      <c:pt idx="659">
                        <c:v>2.0758000000000001</c:v>
                      </c:pt>
                      <c:pt idx="660">
                        <c:v>2.0152000000000001</c:v>
                      </c:pt>
                      <c:pt idx="661">
                        <c:v>2.0577999999999999</c:v>
                      </c:pt>
                      <c:pt idx="662">
                        <c:v>2.0358000000000001</c:v>
                      </c:pt>
                      <c:pt idx="663">
                        <c:v>2.0625</c:v>
                      </c:pt>
                      <c:pt idx="664">
                        <c:v>2.0102000000000002</c:v>
                      </c:pt>
                      <c:pt idx="665">
                        <c:v>2.0688</c:v>
                      </c:pt>
                      <c:pt idx="666">
                        <c:v>2.0074000000000001</c:v>
                      </c:pt>
                      <c:pt idx="667">
                        <c:v>2.0615000000000001</c:v>
                      </c:pt>
                      <c:pt idx="668">
                        <c:v>2.0265</c:v>
                      </c:pt>
                      <c:pt idx="669">
                        <c:v>2.0954999999999999</c:v>
                      </c:pt>
                      <c:pt idx="670">
                        <c:v>2.048</c:v>
                      </c:pt>
                      <c:pt idx="671">
                        <c:v>2.0424000000000002</c:v>
                      </c:pt>
                      <c:pt idx="672">
                        <c:v>2.0125999999999999</c:v>
                      </c:pt>
                      <c:pt idx="673">
                        <c:v>2.0619999999999998</c:v>
                      </c:pt>
                      <c:pt idx="674">
                        <c:v>2.0484</c:v>
                      </c:pt>
                      <c:pt idx="675">
                        <c:v>2.0283000000000002</c:v>
                      </c:pt>
                      <c:pt idx="676">
                        <c:v>2.0268999999999999</c:v>
                      </c:pt>
                      <c:pt idx="677">
                        <c:v>2.0565000000000002</c:v>
                      </c:pt>
                      <c:pt idx="678">
                        <c:v>2.032</c:v>
                      </c:pt>
                      <c:pt idx="679">
                        <c:v>2.0411000000000001</c:v>
                      </c:pt>
                      <c:pt idx="680">
                        <c:v>2.0337999999999998</c:v>
                      </c:pt>
                      <c:pt idx="681">
                        <c:v>2.0245000000000002</c:v>
                      </c:pt>
                      <c:pt idx="682">
                        <c:v>2.0228999999999999</c:v>
                      </c:pt>
                      <c:pt idx="683">
                        <c:v>1.9911000000000001</c:v>
                      </c:pt>
                      <c:pt idx="684">
                        <c:v>2.0228000000000002</c:v>
                      </c:pt>
                      <c:pt idx="685">
                        <c:v>1.9915</c:v>
                      </c:pt>
                      <c:pt idx="686">
                        <c:v>2.0337999999999998</c:v>
                      </c:pt>
                      <c:pt idx="687">
                        <c:v>2.0045999999999999</c:v>
                      </c:pt>
                      <c:pt idx="688">
                        <c:v>2.0182000000000002</c:v>
                      </c:pt>
                      <c:pt idx="689">
                        <c:v>2.0310999999999999</c:v>
                      </c:pt>
                      <c:pt idx="690">
                        <c:v>2.0314999999999999</c:v>
                      </c:pt>
                      <c:pt idx="691">
                        <c:v>1.9779</c:v>
                      </c:pt>
                      <c:pt idx="692">
                        <c:v>2.0245000000000002</c:v>
                      </c:pt>
                      <c:pt idx="693">
                        <c:v>1.9858</c:v>
                      </c:pt>
                      <c:pt idx="694">
                        <c:v>2.0459000000000001</c:v>
                      </c:pt>
                      <c:pt idx="695">
                        <c:v>1.9694</c:v>
                      </c:pt>
                      <c:pt idx="696">
                        <c:v>2.0358999999999998</c:v>
                      </c:pt>
                      <c:pt idx="697">
                        <c:v>1.9748000000000001</c:v>
                      </c:pt>
                      <c:pt idx="698">
                        <c:v>2.0419</c:v>
                      </c:pt>
                      <c:pt idx="699">
                        <c:v>1.9350000000000001</c:v>
                      </c:pt>
                      <c:pt idx="700">
                        <c:v>2.0085000000000002</c:v>
                      </c:pt>
                      <c:pt idx="701">
                        <c:v>1.9494</c:v>
                      </c:pt>
                      <c:pt idx="702">
                        <c:v>1.9964999999999999</c:v>
                      </c:pt>
                      <c:pt idx="703">
                        <c:v>1.9305000000000001</c:v>
                      </c:pt>
                      <c:pt idx="704">
                        <c:v>2.0007999999999999</c:v>
                      </c:pt>
                      <c:pt idx="705">
                        <c:v>1.9684999999999999</c:v>
                      </c:pt>
                      <c:pt idx="706">
                        <c:v>2.0044</c:v>
                      </c:pt>
                      <c:pt idx="707">
                        <c:v>1.9173</c:v>
                      </c:pt>
                      <c:pt idx="708">
                        <c:v>1.9957</c:v>
                      </c:pt>
                      <c:pt idx="709">
                        <c:v>1.9318</c:v>
                      </c:pt>
                      <c:pt idx="710">
                        <c:v>1.9956</c:v>
                      </c:pt>
                      <c:pt idx="711">
                        <c:v>1.9045000000000001</c:v>
                      </c:pt>
                      <c:pt idx="712">
                        <c:v>2.0209000000000001</c:v>
                      </c:pt>
                      <c:pt idx="713">
                        <c:v>1.9313</c:v>
                      </c:pt>
                      <c:pt idx="714">
                        <c:v>2.0019999999999998</c:v>
                      </c:pt>
                      <c:pt idx="715">
                        <c:v>1.9225000000000001</c:v>
                      </c:pt>
                      <c:pt idx="716">
                        <c:v>1.972</c:v>
                      </c:pt>
                      <c:pt idx="717">
                        <c:v>1.9200999999999999</c:v>
                      </c:pt>
                      <c:pt idx="718">
                        <c:v>1.9697</c:v>
                      </c:pt>
                      <c:pt idx="719">
                        <c:v>1.9226000000000001</c:v>
                      </c:pt>
                      <c:pt idx="720">
                        <c:v>2.0022000000000002</c:v>
                      </c:pt>
                      <c:pt idx="721">
                        <c:v>1.9411</c:v>
                      </c:pt>
                      <c:pt idx="722">
                        <c:v>1.9763999999999999</c:v>
                      </c:pt>
                      <c:pt idx="723">
                        <c:v>1.9571000000000001</c:v>
                      </c:pt>
                      <c:pt idx="724">
                        <c:v>1.9665999999999999</c:v>
                      </c:pt>
                      <c:pt idx="725">
                        <c:v>1.9343999999999999</c:v>
                      </c:pt>
                      <c:pt idx="726">
                        <c:v>1.9548000000000001</c:v>
                      </c:pt>
                      <c:pt idx="727">
                        <c:v>1.9209000000000001</c:v>
                      </c:pt>
                      <c:pt idx="728">
                        <c:v>1.9670000000000001</c:v>
                      </c:pt>
                      <c:pt idx="729">
                        <c:v>1.9648000000000001</c:v>
                      </c:pt>
                      <c:pt idx="730">
                        <c:v>1.9244000000000001</c:v>
                      </c:pt>
                      <c:pt idx="731">
                        <c:v>1.9818</c:v>
                      </c:pt>
                      <c:pt idx="732">
                        <c:v>1.9135</c:v>
                      </c:pt>
                      <c:pt idx="733">
                        <c:v>1.9843999999999999</c:v>
                      </c:pt>
                      <c:pt idx="734">
                        <c:v>1.8724000000000001</c:v>
                      </c:pt>
                      <c:pt idx="735">
                        <c:v>1.9447000000000001</c:v>
                      </c:pt>
                      <c:pt idx="736">
                        <c:v>1.8853</c:v>
                      </c:pt>
                      <c:pt idx="737">
                        <c:v>1.9543999999999999</c:v>
                      </c:pt>
                      <c:pt idx="738">
                        <c:v>1.8793</c:v>
                      </c:pt>
                      <c:pt idx="739">
                        <c:v>1.952</c:v>
                      </c:pt>
                      <c:pt idx="740">
                        <c:v>1.9176</c:v>
                      </c:pt>
                      <c:pt idx="741">
                        <c:v>1.9498</c:v>
                      </c:pt>
                      <c:pt idx="742">
                        <c:v>1.8646</c:v>
                      </c:pt>
                      <c:pt idx="743">
                        <c:v>1.9382999999999999</c:v>
                      </c:pt>
                      <c:pt idx="744">
                        <c:v>1.8951</c:v>
                      </c:pt>
                      <c:pt idx="745">
                        <c:v>1.9550000000000001</c:v>
                      </c:pt>
                      <c:pt idx="746">
                        <c:v>1.8722000000000001</c:v>
                      </c:pt>
                      <c:pt idx="747">
                        <c:v>1.9558</c:v>
                      </c:pt>
                      <c:pt idx="748">
                        <c:v>1.8593</c:v>
                      </c:pt>
                      <c:pt idx="749">
                        <c:v>1.9663999999999999</c:v>
                      </c:pt>
                      <c:pt idx="750">
                        <c:v>1.861</c:v>
                      </c:pt>
                      <c:pt idx="751">
                        <c:v>1.9277</c:v>
                      </c:pt>
                      <c:pt idx="752">
                        <c:v>1.8604000000000001</c:v>
                      </c:pt>
                      <c:pt idx="753">
                        <c:v>1.9238999999999999</c:v>
                      </c:pt>
                      <c:pt idx="754">
                        <c:v>1.8576999999999999</c:v>
                      </c:pt>
                      <c:pt idx="755">
                        <c:v>1.9172</c:v>
                      </c:pt>
                      <c:pt idx="756">
                        <c:v>1.8716999999999999</c:v>
                      </c:pt>
                      <c:pt idx="757">
                        <c:v>1.8996999999999999</c:v>
                      </c:pt>
                      <c:pt idx="758">
                        <c:v>1.8684000000000001</c:v>
                      </c:pt>
                      <c:pt idx="759">
                        <c:v>1.9145000000000001</c:v>
                      </c:pt>
                      <c:pt idx="760">
                        <c:v>1.865</c:v>
                      </c:pt>
                      <c:pt idx="761">
                        <c:v>1.9077</c:v>
                      </c:pt>
                      <c:pt idx="762">
                        <c:v>1.8645</c:v>
                      </c:pt>
                      <c:pt idx="763">
                        <c:v>1.9113</c:v>
                      </c:pt>
                      <c:pt idx="764">
                        <c:v>1.8599000000000001</c:v>
                      </c:pt>
                      <c:pt idx="765">
                        <c:v>1.9239999999999999</c:v>
                      </c:pt>
                      <c:pt idx="766">
                        <c:v>1.8612</c:v>
                      </c:pt>
                      <c:pt idx="767">
                        <c:v>1.9196</c:v>
                      </c:pt>
                      <c:pt idx="768">
                        <c:v>1.887</c:v>
                      </c:pt>
                      <c:pt idx="769">
                        <c:v>2.0188999999999999</c:v>
                      </c:pt>
                      <c:pt idx="770">
                        <c:v>1.8545</c:v>
                      </c:pt>
                      <c:pt idx="771">
                        <c:v>1.8934</c:v>
                      </c:pt>
                      <c:pt idx="772">
                        <c:v>1.8716999999999999</c:v>
                      </c:pt>
                      <c:pt idx="773">
                        <c:v>1.8771</c:v>
                      </c:pt>
                      <c:pt idx="774">
                        <c:v>1.8594999999999999</c:v>
                      </c:pt>
                      <c:pt idx="775">
                        <c:v>1.9066000000000001</c:v>
                      </c:pt>
                      <c:pt idx="776">
                        <c:v>1.8963000000000001</c:v>
                      </c:pt>
                      <c:pt idx="777">
                        <c:v>1.8509</c:v>
                      </c:pt>
                      <c:pt idx="778">
                        <c:v>1.8533999999999999</c:v>
                      </c:pt>
                      <c:pt idx="779">
                        <c:v>1.8986000000000001</c:v>
                      </c:pt>
                      <c:pt idx="780">
                        <c:v>1.8858999999999999</c:v>
                      </c:pt>
                      <c:pt idx="781">
                        <c:v>1.8434999999999999</c:v>
                      </c:pt>
                      <c:pt idx="782">
                        <c:v>1.8865000000000001</c:v>
                      </c:pt>
                      <c:pt idx="783">
                        <c:v>1.8592</c:v>
                      </c:pt>
                      <c:pt idx="784">
                        <c:v>1.8907</c:v>
                      </c:pt>
                      <c:pt idx="785">
                        <c:v>1.8393999999999999</c:v>
                      </c:pt>
                      <c:pt idx="786">
                        <c:v>1.8821000000000001</c:v>
                      </c:pt>
                      <c:pt idx="787">
                        <c:v>1.8423</c:v>
                      </c:pt>
                      <c:pt idx="788">
                        <c:v>1.8696999999999999</c:v>
                      </c:pt>
                      <c:pt idx="789">
                        <c:v>1.8228</c:v>
                      </c:pt>
                      <c:pt idx="790">
                        <c:v>1.8721000000000001</c:v>
                      </c:pt>
                      <c:pt idx="791">
                        <c:v>1.8380000000000001</c:v>
                      </c:pt>
                      <c:pt idx="792">
                        <c:v>1.8722000000000001</c:v>
                      </c:pt>
                      <c:pt idx="793">
                        <c:v>1.8540000000000001</c:v>
                      </c:pt>
                      <c:pt idx="794">
                        <c:v>1.8662000000000001</c:v>
                      </c:pt>
                      <c:pt idx="795">
                        <c:v>1.8345</c:v>
                      </c:pt>
                      <c:pt idx="796">
                        <c:v>1.8628</c:v>
                      </c:pt>
                      <c:pt idx="797">
                        <c:v>1.8308</c:v>
                      </c:pt>
                      <c:pt idx="798">
                        <c:v>1.873</c:v>
                      </c:pt>
                      <c:pt idx="799">
                        <c:v>1.8238000000000001</c:v>
                      </c:pt>
                      <c:pt idx="800">
                        <c:v>1.8684000000000001</c:v>
                      </c:pt>
                      <c:pt idx="801">
                        <c:v>1.8144</c:v>
                      </c:pt>
                      <c:pt idx="802">
                        <c:v>1.8849</c:v>
                      </c:pt>
                      <c:pt idx="803">
                        <c:v>1.8163</c:v>
                      </c:pt>
                      <c:pt idx="804">
                        <c:v>1.8513999999999999</c:v>
                      </c:pt>
                      <c:pt idx="805">
                        <c:v>1.7882</c:v>
                      </c:pt>
                      <c:pt idx="806">
                        <c:v>1.8337000000000001</c:v>
                      </c:pt>
                      <c:pt idx="807">
                        <c:v>1.8037000000000001</c:v>
                      </c:pt>
                      <c:pt idx="808">
                        <c:v>1.8205</c:v>
                      </c:pt>
                      <c:pt idx="809">
                        <c:v>1.8081</c:v>
                      </c:pt>
                      <c:pt idx="810">
                        <c:v>1.8387</c:v>
                      </c:pt>
                      <c:pt idx="811">
                        <c:v>1.8199000000000001</c:v>
                      </c:pt>
                      <c:pt idx="812">
                        <c:v>1.8039000000000001</c:v>
                      </c:pt>
                      <c:pt idx="813">
                        <c:v>1.8073999999999999</c:v>
                      </c:pt>
                      <c:pt idx="814">
                        <c:v>1.7903</c:v>
                      </c:pt>
                      <c:pt idx="815">
                        <c:v>1.8039000000000001</c:v>
                      </c:pt>
                      <c:pt idx="816">
                        <c:v>1.8196000000000001</c:v>
                      </c:pt>
                      <c:pt idx="817">
                        <c:v>1.8022</c:v>
                      </c:pt>
                      <c:pt idx="818">
                        <c:v>1.8277000000000001</c:v>
                      </c:pt>
                      <c:pt idx="819">
                        <c:v>1.8142</c:v>
                      </c:pt>
                      <c:pt idx="820">
                        <c:v>1.8010999999999999</c:v>
                      </c:pt>
                      <c:pt idx="821">
                        <c:v>1.7907</c:v>
                      </c:pt>
                      <c:pt idx="822">
                        <c:v>1.8284</c:v>
                      </c:pt>
                      <c:pt idx="823">
                        <c:v>1.8086</c:v>
                      </c:pt>
                      <c:pt idx="824">
                        <c:v>1.7961</c:v>
                      </c:pt>
                      <c:pt idx="825">
                        <c:v>1.8167</c:v>
                      </c:pt>
                      <c:pt idx="826">
                        <c:v>1.84</c:v>
                      </c:pt>
                      <c:pt idx="827">
                        <c:v>1.8171999999999999</c:v>
                      </c:pt>
                      <c:pt idx="828">
                        <c:v>1.7857000000000001</c:v>
                      </c:pt>
                      <c:pt idx="829">
                        <c:v>1.8242</c:v>
                      </c:pt>
                      <c:pt idx="830">
                        <c:v>1.8061</c:v>
                      </c:pt>
                      <c:pt idx="831">
                        <c:v>1.8278000000000001</c:v>
                      </c:pt>
                      <c:pt idx="832">
                        <c:v>1.7493000000000001</c:v>
                      </c:pt>
                      <c:pt idx="833">
                        <c:v>1.8431999999999999</c:v>
                      </c:pt>
                      <c:pt idx="834">
                        <c:v>1.7854000000000001</c:v>
                      </c:pt>
                      <c:pt idx="835">
                        <c:v>1.8206</c:v>
                      </c:pt>
                      <c:pt idx="836">
                        <c:v>1.7786</c:v>
                      </c:pt>
                      <c:pt idx="837">
                        <c:v>1.8452999999999999</c:v>
                      </c:pt>
                      <c:pt idx="838">
                        <c:v>1.8093999999999999</c:v>
                      </c:pt>
                      <c:pt idx="839">
                        <c:v>1.8046</c:v>
                      </c:pt>
                      <c:pt idx="840">
                        <c:v>1.7423999999999999</c:v>
                      </c:pt>
                      <c:pt idx="841">
                        <c:v>1.7976000000000001</c:v>
                      </c:pt>
                      <c:pt idx="842">
                        <c:v>1.7551000000000001</c:v>
                      </c:pt>
                      <c:pt idx="843">
                        <c:v>1.8027</c:v>
                      </c:pt>
                      <c:pt idx="844">
                        <c:v>1.736</c:v>
                      </c:pt>
                      <c:pt idx="845">
                        <c:v>1.8459000000000001</c:v>
                      </c:pt>
                      <c:pt idx="846">
                        <c:v>1.7689999999999999</c:v>
                      </c:pt>
                      <c:pt idx="847">
                        <c:v>1.8505</c:v>
                      </c:pt>
                      <c:pt idx="848">
                        <c:v>1.7365999999999999</c:v>
                      </c:pt>
                      <c:pt idx="849">
                        <c:v>1.8253999999999999</c:v>
                      </c:pt>
                      <c:pt idx="850">
                        <c:v>1.7395</c:v>
                      </c:pt>
                      <c:pt idx="851">
                        <c:v>1.8023</c:v>
                      </c:pt>
                      <c:pt idx="852">
                        <c:v>1.7544999999999999</c:v>
                      </c:pt>
                      <c:pt idx="853">
                        <c:v>1.8469</c:v>
                      </c:pt>
                      <c:pt idx="854">
                        <c:v>1.7529999999999999</c:v>
                      </c:pt>
                      <c:pt idx="855">
                        <c:v>1.8151999999999999</c:v>
                      </c:pt>
                      <c:pt idx="856">
                        <c:v>1.7410000000000001</c:v>
                      </c:pt>
                      <c:pt idx="857">
                        <c:v>1.8029999999999999</c:v>
                      </c:pt>
                      <c:pt idx="858">
                        <c:v>1.7339</c:v>
                      </c:pt>
                      <c:pt idx="859">
                        <c:v>1.7897000000000001</c:v>
                      </c:pt>
                      <c:pt idx="860">
                        <c:v>1.7239</c:v>
                      </c:pt>
                      <c:pt idx="861">
                        <c:v>1.8153999999999999</c:v>
                      </c:pt>
                      <c:pt idx="862">
                        <c:v>1.7205999999999999</c:v>
                      </c:pt>
                      <c:pt idx="863">
                        <c:v>1.7968</c:v>
                      </c:pt>
                      <c:pt idx="864">
                        <c:v>1.7242999999999999</c:v>
                      </c:pt>
                      <c:pt idx="865">
                        <c:v>1.7839</c:v>
                      </c:pt>
                      <c:pt idx="866">
                        <c:v>1.7154</c:v>
                      </c:pt>
                      <c:pt idx="867">
                        <c:v>1.7776000000000001</c:v>
                      </c:pt>
                      <c:pt idx="868">
                        <c:v>1.7423999999999999</c:v>
                      </c:pt>
                      <c:pt idx="869">
                        <c:v>1.7641</c:v>
                      </c:pt>
                      <c:pt idx="870">
                        <c:v>1.7565</c:v>
                      </c:pt>
                      <c:pt idx="871">
                        <c:v>1.7494000000000001</c:v>
                      </c:pt>
                      <c:pt idx="872">
                        <c:v>1.7464</c:v>
                      </c:pt>
                      <c:pt idx="873">
                        <c:v>1.7948999999999999</c:v>
                      </c:pt>
                      <c:pt idx="874">
                        <c:v>1.7423999999999999</c:v>
                      </c:pt>
                      <c:pt idx="875">
                        <c:v>1.7483</c:v>
                      </c:pt>
                      <c:pt idx="876">
                        <c:v>1.7395</c:v>
                      </c:pt>
                      <c:pt idx="877">
                        <c:v>1.7787999999999999</c:v>
                      </c:pt>
                      <c:pt idx="878">
                        <c:v>1.7576000000000001</c:v>
                      </c:pt>
                      <c:pt idx="879">
                        <c:v>1.7478</c:v>
                      </c:pt>
                      <c:pt idx="880">
                        <c:v>1.7458</c:v>
                      </c:pt>
                      <c:pt idx="881">
                        <c:v>1.7533000000000001</c:v>
                      </c:pt>
                      <c:pt idx="882">
                        <c:v>1.774</c:v>
                      </c:pt>
                      <c:pt idx="883">
                        <c:v>1.7112000000000001</c:v>
                      </c:pt>
                      <c:pt idx="884">
                        <c:v>1.7503</c:v>
                      </c:pt>
                      <c:pt idx="885">
                        <c:v>1.7202</c:v>
                      </c:pt>
                      <c:pt idx="886">
                        <c:v>1.7474000000000001</c:v>
                      </c:pt>
                      <c:pt idx="887">
                        <c:v>1.7293000000000001</c:v>
                      </c:pt>
                      <c:pt idx="888">
                        <c:v>1.7768999999999999</c:v>
                      </c:pt>
                      <c:pt idx="889">
                        <c:v>1.7471000000000001</c:v>
                      </c:pt>
                      <c:pt idx="890">
                        <c:v>1.7684</c:v>
                      </c:pt>
                      <c:pt idx="891">
                        <c:v>1.6953</c:v>
                      </c:pt>
                      <c:pt idx="892">
                        <c:v>1.7151000000000001</c:v>
                      </c:pt>
                      <c:pt idx="893">
                        <c:v>1.7302999999999999</c:v>
                      </c:pt>
                      <c:pt idx="894">
                        <c:v>1.7374000000000001</c:v>
                      </c:pt>
                      <c:pt idx="895">
                        <c:v>1.7077</c:v>
                      </c:pt>
                      <c:pt idx="896">
                        <c:v>1.7558</c:v>
                      </c:pt>
                      <c:pt idx="897">
                        <c:v>1.7063999999999999</c:v>
                      </c:pt>
                      <c:pt idx="898">
                        <c:v>1.7835000000000001</c:v>
                      </c:pt>
                      <c:pt idx="899">
                        <c:v>1.7149000000000001</c:v>
                      </c:pt>
                      <c:pt idx="900">
                        <c:v>1.7363999999999999</c:v>
                      </c:pt>
                      <c:pt idx="901">
                        <c:v>1.7022999999999999</c:v>
                      </c:pt>
                      <c:pt idx="902">
                        <c:v>1.7301</c:v>
                      </c:pt>
                      <c:pt idx="903">
                        <c:v>1.7003999999999999</c:v>
                      </c:pt>
                      <c:pt idx="904">
                        <c:v>1.7561</c:v>
                      </c:pt>
                      <c:pt idx="905">
                        <c:v>1.6926000000000001</c:v>
                      </c:pt>
                      <c:pt idx="906">
                        <c:v>1.7299</c:v>
                      </c:pt>
                      <c:pt idx="907">
                        <c:v>1.7197</c:v>
                      </c:pt>
                      <c:pt idx="908">
                        <c:v>1.7484999999999999</c:v>
                      </c:pt>
                      <c:pt idx="909">
                        <c:v>1.708</c:v>
                      </c:pt>
                      <c:pt idx="910">
                        <c:v>1.7196</c:v>
                      </c:pt>
                      <c:pt idx="911">
                        <c:v>1.6892</c:v>
                      </c:pt>
                      <c:pt idx="912">
                        <c:v>1.7087000000000001</c:v>
                      </c:pt>
                      <c:pt idx="913">
                        <c:v>1.7163999999999999</c:v>
                      </c:pt>
                      <c:pt idx="914">
                        <c:v>1.7241</c:v>
                      </c:pt>
                      <c:pt idx="915">
                        <c:v>1.6801999999999999</c:v>
                      </c:pt>
                      <c:pt idx="916">
                        <c:v>1.7170000000000001</c:v>
                      </c:pt>
                      <c:pt idx="917">
                        <c:v>1.7213000000000001</c:v>
                      </c:pt>
                      <c:pt idx="918">
                        <c:v>1.7162999999999999</c:v>
                      </c:pt>
                      <c:pt idx="919">
                        <c:v>1.6916</c:v>
                      </c:pt>
                      <c:pt idx="920">
                        <c:v>1.7144999999999999</c:v>
                      </c:pt>
                      <c:pt idx="921">
                        <c:v>1.7016</c:v>
                      </c:pt>
                      <c:pt idx="922">
                        <c:v>1.6782999999999999</c:v>
                      </c:pt>
                      <c:pt idx="923">
                        <c:v>1.7236</c:v>
                      </c:pt>
                      <c:pt idx="924">
                        <c:v>1.7201</c:v>
                      </c:pt>
                      <c:pt idx="925">
                        <c:v>1.7144999999999999</c:v>
                      </c:pt>
                      <c:pt idx="926">
                        <c:v>1.6609</c:v>
                      </c:pt>
                      <c:pt idx="927">
                        <c:v>1.6993</c:v>
                      </c:pt>
                      <c:pt idx="928">
                        <c:v>1.7030000000000001</c:v>
                      </c:pt>
                      <c:pt idx="929">
                        <c:v>1.7161999999999999</c:v>
                      </c:pt>
                      <c:pt idx="930">
                        <c:v>1.6828000000000001</c:v>
                      </c:pt>
                      <c:pt idx="931">
                        <c:v>1.7219</c:v>
                      </c:pt>
                      <c:pt idx="932">
                        <c:v>1.7388999999999999</c:v>
                      </c:pt>
                      <c:pt idx="933">
                        <c:v>1.7159</c:v>
                      </c:pt>
                      <c:pt idx="934">
                        <c:v>1.6822999999999999</c:v>
                      </c:pt>
                      <c:pt idx="935">
                        <c:v>1.7329000000000001</c:v>
                      </c:pt>
                      <c:pt idx="936">
                        <c:v>1.6832</c:v>
                      </c:pt>
                      <c:pt idx="937">
                        <c:v>1.7603</c:v>
                      </c:pt>
                      <c:pt idx="938">
                        <c:v>1.6601999999999999</c:v>
                      </c:pt>
                      <c:pt idx="939">
                        <c:v>1.7142999999999999</c:v>
                      </c:pt>
                      <c:pt idx="940">
                        <c:v>1.6964999999999999</c:v>
                      </c:pt>
                      <c:pt idx="941">
                        <c:v>1.7116</c:v>
                      </c:pt>
                      <c:pt idx="942">
                        <c:v>1.6855</c:v>
                      </c:pt>
                      <c:pt idx="943">
                        <c:v>1.7065999999999999</c:v>
                      </c:pt>
                      <c:pt idx="944">
                        <c:v>1.6862999999999999</c:v>
                      </c:pt>
                      <c:pt idx="945">
                        <c:v>1.6984999999999999</c:v>
                      </c:pt>
                      <c:pt idx="946">
                        <c:v>1.6489</c:v>
                      </c:pt>
                      <c:pt idx="947">
                        <c:v>1.7053</c:v>
                      </c:pt>
                      <c:pt idx="948">
                        <c:v>1.6902999999999999</c:v>
                      </c:pt>
                      <c:pt idx="949">
                        <c:v>1.7448999999999999</c:v>
                      </c:pt>
                      <c:pt idx="950">
                        <c:v>1.6449</c:v>
                      </c:pt>
                      <c:pt idx="951">
                        <c:v>1.7351000000000001</c:v>
                      </c:pt>
                      <c:pt idx="952">
                        <c:v>1.6773</c:v>
                      </c:pt>
                      <c:pt idx="953">
                        <c:v>1.7203999999999999</c:v>
                      </c:pt>
                      <c:pt idx="954">
                        <c:v>1.6385000000000001</c:v>
                      </c:pt>
                      <c:pt idx="955">
                        <c:v>1.7084999999999999</c:v>
                      </c:pt>
                      <c:pt idx="956">
                        <c:v>1.6719999999999999</c:v>
                      </c:pt>
                      <c:pt idx="957">
                        <c:v>1.7021999999999999</c:v>
                      </c:pt>
                      <c:pt idx="958">
                        <c:v>1.6392</c:v>
                      </c:pt>
                      <c:pt idx="959">
                        <c:v>1.6863999999999999</c:v>
                      </c:pt>
                      <c:pt idx="960">
                        <c:v>1.6425000000000001</c:v>
                      </c:pt>
                      <c:pt idx="961">
                        <c:v>1.6972</c:v>
                      </c:pt>
                      <c:pt idx="962">
                        <c:v>1.6152</c:v>
                      </c:pt>
                      <c:pt idx="963">
                        <c:v>1.6971000000000001</c:v>
                      </c:pt>
                      <c:pt idx="964">
                        <c:v>1.639</c:v>
                      </c:pt>
                      <c:pt idx="965">
                        <c:v>1.6578999999999999</c:v>
                      </c:pt>
                      <c:pt idx="966">
                        <c:v>1.6407</c:v>
                      </c:pt>
                      <c:pt idx="967">
                        <c:v>1.667</c:v>
                      </c:pt>
                      <c:pt idx="968">
                        <c:v>1.6521999999999999</c:v>
                      </c:pt>
                      <c:pt idx="969">
                        <c:v>1.6516999999999999</c:v>
                      </c:pt>
                      <c:pt idx="970">
                        <c:v>1.6402000000000001</c:v>
                      </c:pt>
                      <c:pt idx="971">
                        <c:v>1.6556999999999999</c:v>
                      </c:pt>
                      <c:pt idx="972">
                        <c:v>1.6279999999999999</c:v>
                      </c:pt>
                      <c:pt idx="973">
                        <c:v>1.6506000000000001</c:v>
                      </c:pt>
                      <c:pt idx="974">
                        <c:v>1.6343000000000001</c:v>
                      </c:pt>
                      <c:pt idx="975">
                        <c:v>1.6625000000000001</c:v>
                      </c:pt>
                      <c:pt idx="976">
                        <c:v>1.6691</c:v>
                      </c:pt>
                      <c:pt idx="977">
                        <c:v>1.6198999999999999</c:v>
                      </c:pt>
                      <c:pt idx="978">
                        <c:v>1.6908000000000001</c:v>
                      </c:pt>
                      <c:pt idx="979">
                        <c:v>1.6639999999999999</c:v>
                      </c:pt>
                      <c:pt idx="980">
                        <c:v>1.7179</c:v>
                      </c:pt>
                      <c:pt idx="981">
                        <c:v>1.6367</c:v>
                      </c:pt>
                      <c:pt idx="982">
                        <c:v>1.6874</c:v>
                      </c:pt>
                      <c:pt idx="983">
                        <c:v>1.6480999999999999</c:v>
                      </c:pt>
                      <c:pt idx="984">
                        <c:v>1.6913</c:v>
                      </c:pt>
                      <c:pt idx="985">
                        <c:v>1.6348</c:v>
                      </c:pt>
                      <c:pt idx="986">
                        <c:v>1.6895</c:v>
                      </c:pt>
                      <c:pt idx="987">
                        <c:v>1.6637999999999999</c:v>
                      </c:pt>
                      <c:pt idx="988">
                        <c:v>1.6866000000000001</c:v>
                      </c:pt>
                      <c:pt idx="989">
                        <c:v>1.6231</c:v>
                      </c:pt>
                      <c:pt idx="990">
                        <c:v>1.6654</c:v>
                      </c:pt>
                      <c:pt idx="991">
                        <c:v>1.6051</c:v>
                      </c:pt>
                      <c:pt idx="992">
                        <c:v>1.679</c:v>
                      </c:pt>
                      <c:pt idx="993">
                        <c:v>1.6254</c:v>
                      </c:pt>
                      <c:pt idx="994">
                        <c:v>1.6606000000000001</c:v>
                      </c:pt>
                      <c:pt idx="995">
                        <c:v>1.6273</c:v>
                      </c:pt>
                      <c:pt idx="996">
                        <c:v>1.6554</c:v>
                      </c:pt>
                      <c:pt idx="997">
                        <c:v>1.5847</c:v>
                      </c:pt>
                      <c:pt idx="998">
                        <c:v>1.6606000000000001</c:v>
                      </c:pt>
                      <c:pt idx="999">
                        <c:v>1.6076999999999999</c:v>
                      </c:pt>
                      <c:pt idx="1000">
                        <c:v>1.6662999999999999</c:v>
                      </c:pt>
                      <c:pt idx="1001">
                        <c:v>1.5989</c:v>
                      </c:pt>
                      <c:pt idx="1002">
                        <c:v>1.6633</c:v>
                      </c:pt>
                      <c:pt idx="1003">
                        <c:v>1.6453</c:v>
                      </c:pt>
                      <c:pt idx="1004">
                        <c:v>1.6439999999999999</c:v>
                      </c:pt>
                      <c:pt idx="1005">
                        <c:v>1.6093</c:v>
                      </c:pt>
                      <c:pt idx="1006">
                        <c:v>1.6623000000000001</c:v>
                      </c:pt>
                      <c:pt idx="1007">
                        <c:v>1.6136999999999999</c:v>
                      </c:pt>
                      <c:pt idx="1008">
                        <c:v>1.6577999999999999</c:v>
                      </c:pt>
                      <c:pt idx="1009">
                        <c:v>1.6238999999999999</c:v>
                      </c:pt>
                      <c:pt idx="1010">
                        <c:v>1.6537999999999999</c:v>
                      </c:pt>
                      <c:pt idx="1011">
                        <c:v>1.6328</c:v>
                      </c:pt>
                      <c:pt idx="1012">
                        <c:v>1.6387</c:v>
                      </c:pt>
                      <c:pt idx="1013">
                        <c:v>1.6113</c:v>
                      </c:pt>
                      <c:pt idx="1014">
                        <c:v>1.6389</c:v>
                      </c:pt>
                      <c:pt idx="1015">
                        <c:v>1.6164000000000001</c:v>
                      </c:pt>
                      <c:pt idx="1016">
                        <c:v>1.5873999999999999</c:v>
                      </c:pt>
                      <c:pt idx="1017">
                        <c:v>1.6240000000000001</c:v>
                      </c:pt>
                      <c:pt idx="1018">
                        <c:v>1.6389</c:v>
                      </c:pt>
                      <c:pt idx="1019">
                        <c:v>1.6263000000000001</c:v>
                      </c:pt>
                      <c:pt idx="1020">
                        <c:v>1.6182000000000001</c:v>
                      </c:pt>
                      <c:pt idx="1021">
                        <c:v>1.6113999999999999</c:v>
                      </c:pt>
                      <c:pt idx="1022">
                        <c:v>1.5828</c:v>
                      </c:pt>
                      <c:pt idx="1023">
                        <c:v>1.6034999999999999</c:v>
                      </c:pt>
                      <c:pt idx="1024">
                        <c:v>1.5611999999999999</c:v>
                      </c:pt>
                      <c:pt idx="1025">
                        <c:v>1.6469</c:v>
                      </c:pt>
                      <c:pt idx="1026">
                        <c:v>1.6001000000000001</c:v>
                      </c:pt>
                      <c:pt idx="1027">
                        <c:v>1.6279999999999999</c:v>
                      </c:pt>
                      <c:pt idx="1028">
                        <c:v>1.5663</c:v>
                      </c:pt>
                      <c:pt idx="1029">
                        <c:v>1.6356999999999999</c:v>
                      </c:pt>
                      <c:pt idx="1030">
                        <c:v>1.5841000000000001</c:v>
                      </c:pt>
                      <c:pt idx="1031">
                        <c:v>1.6403000000000001</c:v>
                      </c:pt>
                      <c:pt idx="1032">
                        <c:v>1.6002000000000001</c:v>
                      </c:pt>
                      <c:pt idx="1033">
                        <c:v>1.6653</c:v>
                      </c:pt>
                      <c:pt idx="1034">
                        <c:v>1.5807</c:v>
                      </c:pt>
                      <c:pt idx="1035">
                        <c:v>1.6462000000000001</c:v>
                      </c:pt>
                      <c:pt idx="1036">
                        <c:v>1.5786</c:v>
                      </c:pt>
                      <c:pt idx="1037">
                        <c:v>1.6751</c:v>
                      </c:pt>
                      <c:pt idx="1038">
                        <c:v>1.6011</c:v>
                      </c:pt>
                      <c:pt idx="1039">
                        <c:v>1.6559999999999999</c:v>
                      </c:pt>
                      <c:pt idx="1040">
                        <c:v>1.5729</c:v>
                      </c:pt>
                      <c:pt idx="1041">
                        <c:v>1.6314</c:v>
                      </c:pt>
                      <c:pt idx="1042">
                        <c:v>1.5820000000000001</c:v>
                      </c:pt>
                      <c:pt idx="1043">
                        <c:v>1.661</c:v>
                      </c:pt>
                      <c:pt idx="1044">
                        <c:v>1.5639000000000001</c:v>
                      </c:pt>
                      <c:pt idx="1045">
                        <c:v>1.6679999999999999</c:v>
                      </c:pt>
                      <c:pt idx="1046">
                        <c:v>1.5783</c:v>
                      </c:pt>
                      <c:pt idx="1047">
                        <c:v>1.6591</c:v>
                      </c:pt>
                      <c:pt idx="1048">
                        <c:v>1.571</c:v>
                      </c:pt>
                      <c:pt idx="1049">
                        <c:v>1.639</c:v>
                      </c:pt>
                      <c:pt idx="1050">
                        <c:v>1.5470999999999999</c:v>
                      </c:pt>
                      <c:pt idx="1051">
                        <c:v>1.6382000000000001</c:v>
                      </c:pt>
                      <c:pt idx="1052">
                        <c:v>1.5687</c:v>
                      </c:pt>
                      <c:pt idx="1053">
                        <c:v>1.6547000000000001</c:v>
                      </c:pt>
                      <c:pt idx="1054">
                        <c:v>1.5692999999999999</c:v>
                      </c:pt>
                      <c:pt idx="1055">
                        <c:v>1.6409</c:v>
                      </c:pt>
                      <c:pt idx="1056">
                        <c:v>1.5801000000000001</c:v>
                      </c:pt>
                      <c:pt idx="1057">
                        <c:v>1.6492</c:v>
                      </c:pt>
                      <c:pt idx="1058">
                        <c:v>1.5787</c:v>
                      </c:pt>
                      <c:pt idx="1059">
                        <c:v>1.6252</c:v>
                      </c:pt>
                      <c:pt idx="1060">
                        <c:v>1.5994999999999999</c:v>
                      </c:pt>
                      <c:pt idx="1061">
                        <c:v>1.6060000000000001</c:v>
                      </c:pt>
                      <c:pt idx="1062">
                        <c:v>1.6147</c:v>
                      </c:pt>
                      <c:pt idx="1063">
                        <c:v>1.5951</c:v>
                      </c:pt>
                      <c:pt idx="1064">
                        <c:v>1.6129</c:v>
                      </c:pt>
                      <c:pt idx="1065">
                        <c:v>1.5818000000000001</c:v>
                      </c:pt>
                      <c:pt idx="1066">
                        <c:v>1.6252</c:v>
                      </c:pt>
                      <c:pt idx="1067">
                        <c:v>1.5486</c:v>
                      </c:pt>
                      <c:pt idx="1068">
                        <c:v>1.5908</c:v>
                      </c:pt>
                      <c:pt idx="1069">
                        <c:v>1.5696000000000001</c:v>
                      </c:pt>
                      <c:pt idx="1070">
                        <c:v>1.5958000000000001</c:v>
                      </c:pt>
                      <c:pt idx="1071">
                        <c:v>1.5769</c:v>
                      </c:pt>
                      <c:pt idx="1072">
                        <c:v>1.6216999999999999</c:v>
                      </c:pt>
                      <c:pt idx="1073">
                        <c:v>1.5980000000000001</c:v>
                      </c:pt>
                      <c:pt idx="1074">
                        <c:v>1.5952999999999999</c:v>
                      </c:pt>
                      <c:pt idx="1075">
                        <c:v>1.5581</c:v>
                      </c:pt>
                      <c:pt idx="1076">
                        <c:v>1.5975999999999999</c:v>
                      </c:pt>
                      <c:pt idx="1077">
                        <c:v>1.5523</c:v>
                      </c:pt>
                      <c:pt idx="1078">
                        <c:v>1.6063000000000001</c:v>
                      </c:pt>
                      <c:pt idx="1079">
                        <c:v>1.5587</c:v>
                      </c:pt>
                      <c:pt idx="1080">
                        <c:v>1.6244000000000001</c:v>
                      </c:pt>
                      <c:pt idx="1081">
                        <c:v>1.5972</c:v>
                      </c:pt>
                      <c:pt idx="1082">
                        <c:v>1.5866</c:v>
                      </c:pt>
                      <c:pt idx="1083">
                        <c:v>1.5290999999999999</c:v>
                      </c:pt>
                      <c:pt idx="1084">
                        <c:v>1.6292</c:v>
                      </c:pt>
                      <c:pt idx="1085">
                        <c:v>1.5857000000000001</c:v>
                      </c:pt>
                      <c:pt idx="1086">
                        <c:v>1.5928</c:v>
                      </c:pt>
                      <c:pt idx="1087">
                        <c:v>1.5827</c:v>
                      </c:pt>
                      <c:pt idx="1088">
                        <c:v>1.6309</c:v>
                      </c:pt>
                      <c:pt idx="1089">
                        <c:v>1.5834999999999999</c:v>
                      </c:pt>
                      <c:pt idx="1090">
                        <c:v>1.6355999999999999</c:v>
                      </c:pt>
                      <c:pt idx="1091">
                        <c:v>1.5348999999999999</c:v>
                      </c:pt>
                      <c:pt idx="1092">
                        <c:v>1.6093</c:v>
                      </c:pt>
                      <c:pt idx="1093">
                        <c:v>1.5955999999999999</c:v>
                      </c:pt>
                      <c:pt idx="1094">
                        <c:v>1.6140000000000001</c:v>
                      </c:pt>
                      <c:pt idx="1095">
                        <c:v>1.5538000000000001</c:v>
                      </c:pt>
                      <c:pt idx="1096">
                        <c:v>1.6309</c:v>
                      </c:pt>
                      <c:pt idx="1097">
                        <c:v>1.5829</c:v>
                      </c:pt>
                      <c:pt idx="1098">
                        <c:v>1.6052999999999999</c:v>
                      </c:pt>
                      <c:pt idx="1099">
                        <c:v>1.5762</c:v>
                      </c:pt>
                      <c:pt idx="1100">
                        <c:v>1.607</c:v>
                      </c:pt>
                      <c:pt idx="1101">
                        <c:v>1.5848</c:v>
                      </c:pt>
                      <c:pt idx="1102">
                        <c:v>1.59</c:v>
                      </c:pt>
                      <c:pt idx="1103">
                        <c:v>1.5403</c:v>
                      </c:pt>
                      <c:pt idx="1104">
                        <c:v>1.6007</c:v>
                      </c:pt>
                      <c:pt idx="1105">
                        <c:v>1.5869</c:v>
                      </c:pt>
                      <c:pt idx="1106">
                        <c:v>1.6041000000000001</c:v>
                      </c:pt>
                      <c:pt idx="1107">
                        <c:v>1.5831</c:v>
                      </c:pt>
                      <c:pt idx="1108">
                        <c:v>1.5903</c:v>
                      </c:pt>
                      <c:pt idx="1109">
                        <c:v>1.5840000000000001</c:v>
                      </c:pt>
                      <c:pt idx="1110">
                        <c:v>1.6181000000000001</c:v>
                      </c:pt>
                      <c:pt idx="1111">
                        <c:v>1.5596000000000001</c:v>
                      </c:pt>
                      <c:pt idx="1112">
                        <c:v>1.5848</c:v>
                      </c:pt>
                      <c:pt idx="1113">
                        <c:v>1.6001000000000001</c:v>
                      </c:pt>
                      <c:pt idx="1114">
                        <c:v>1.5748</c:v>
                      </c:pt>
                      <c:pt idx="1115">
                        <c:v>1.5905</c:v>
                      </c:pt>
                      <c:pt idx="1116">
                        <c:v>1.5840000000000001</c:v>
                      </c:pt>
                      <c:pt idx="1117">
                        <c:v>1.6277999999999999</c:v>
                      </c:pt>
                      <c:pt idx="1118">
                        <c:v>1.5708</c:v>
                      </c:pt>
                      <c:pt idx="1119">
                        <c:v>1.6123000000000001</c:v>
                      </c:pt>
                      <c:pt idx="1120">
                        <c:v>1.5531999999999999</c:v>
                      </c:pt>
                      <c:pt idx="1121">
                        <c:v>1.6271</c:v>
                      </c:pt>
                      <c:pt idx="1122">
                        <c:v>1.5517000000000001</c:v>
                      </c:pt>
                      <c:pt idx="1123">
                        <c:v>1.6081000000000001</c:v>
                      </c:pt>
                      <c:pt idx="1124">
                        <c:v>1.5760000000000001</c:v>
                      </c:pt>
                      <c:pt idx="1125">
                        <c:v>1.5713999999999999</c:v>
                      </c:pt>
                      <c:pt idx="1126">
                        <c:v>1.5589999999999999</c:v>
                      </c:pt>
                      <c:pt idx="1127">
                        <c:v>1.5684</c:v>
                      </c:pt>
                      <c:pt idx="1128">
                        <c:v>1.5666</c:v>
                      </c:pt>
                      <c:pt idx="1129">
                        <c:v>1.5813999999999999</c:v>
                      </c:pt>
                      <c:pt idx="1130">
                        <c:v>1.5290999999999999</c:v>
                      </c:pt>
                      <c:pt idx="1131">
                        <c:v>1.6006</c:v>
                      </c:pt>
                      <c:pt idx="1132">
                        <c:v>1.5601</c:v>
                      </c:pt>
                      <c:pt idx="1133">
                        <c:v>1.6125</c:v>
                      </c:pt>
                      <c:pt idx="1134">
                        <c:v>1.5165</c:v>
                      </c:pt>
                      <c:pt idx="1135">
                        <c:v>1.6026</c:v>
                      </c:pt>
                      <c:pt idx="1136">
                        <c:v>1.5326</c:v>
                      </c:pt>
                      <c:pt idx="1137">
                        <c:v>1.611</c:v>
                      </c:pt>
                      <c:pt idx="1138">
                        <c:v>1.522</c:v>
                      </c:pt>
                      <c:pt idx="1139">
                        <c:v>1.6173999999999999</c:v>
                      </c:pt>
                      <c:pt idx="1140">
                        <c:v>1.5732999999999999</c:v>
                      </c:pt>
                      <c:pt idx="1141">
                        <c:v>1.6275999999999999</c:v>
                      </c:pt>
                      <c:pt idx="1142">
                        <c:v>1.5496000000000001</c:v>
                      </c:pt>
                      <c:pt idx="1143">
                        <c:v>1.6305000000000001</c:v>
                      </c:pt>
                      <c:pt idx="1144">
                        <c:v>1.5502</c:v>
                      </c:pt>
                      <c:pt idx="1145">
                        <c:v>1.6089</c:v>
                      </c:pt>
                      <c:pt idx="1146">
                        <c:v>1.5383</c:v>
                      </c:pt>
                      <c:pt idx="1147">
                        <c:v>1.6336999999999999</c:v>
                      </c:pt>
                      <c:pt idx="1148">
                        <c:v>1.5649</c:v>
                      </c:pt>
                      <c:pt idx="1149">
                        <c:v>1.6261000000000001</c:v>
                      </c:pt>
                      <c:pt idx="1150">
                        <c:v>1.5567</c:v>
                      </c:pt>
                      <c:pt idx="1151">
                        <c:v>1.6113</c:v>
                      </c:pt>
                      <c:pt idx="1152">
                        <c:v>1.5572999999999999</c:v>
                      </c:pt>
                      <c:pt idx="1153">
                        <c:v>1.5832999999999999</c:v>
                      </c:pt>
                      <c:pt idx="1154">
                        <c:v>1.5248999999999999</c:v>
                      </c:pt>
                      <c:pt idx="1155">
                        <c:v>1.6009</c:v>
                      </c:pt>
                      <c:pt idx="1156">
                        <c:v>1.5186999999999999</c:v>
                      </c:pt>
                      <c:pt idx="1157">
                        <c:v>1.5936999999999999</c:v>
                      </c:pt>
                      <c:pt idx="1158">
                        <c:v>1.5288999999999999</c:v>
                      </c:pt>
                      <c:pt idx="1159">
                        <c:v>1.5986</c:v>
                      </c:pt>
                      <c:pt idx="1160">
                        <c:v>1.6174999999999999</c:v>
                      </c:pt>
                      <c:pt idx="1161">
                        <c:v>1.5866</c:v>
                      </c:pt>
                      <c:pt idx="1162">
                        <c:v>1.5286999999999999</c:v>
                      </c:pt>
                      <c:pt idx="1163">
                        <c:v>1.5778000000000001</c:v>
                      </c:pt>
                      <c:pt idx="1164">
                        <c:v>1.5436000000000001</c:v>
                      </c:pt>
                      <c:pt idx="1165">
                        <c:v>1.5392999999999999</c:v>
                      </c:pt>
                      <c:pt idx="1166">
                        <c:v>1.5971</c:v>
                      </c:pt>
                      <c:pt idx="1167">
                        <c:v>1.5857000000000001</c:v>
                      </c:pt>
                      <c:pt idx="1168">
                        <c:v>1.573</c:v>
                      </c:pt>
                      <c:pt idx="1169">
                        <c:v>1.5571999999999999</c:v>
                      </c:pt>
                      <c:pt idx="1170">
                        <c:v>1.5517000000000001</c:v>
                      </c:pt>
                      <c:pt idx="1171">
                        <c:v>1.5204</c:v>
                      </c:pt>
                      <c:pt idx="1172">
                        <c:v>1.5412999999999999</c:v>
                      </c:pt>
                      <c:pt idx="1173">
                        <c:v>1.4984</c:v>
                      </c:pt>
                      <c:pt idx="1174">
                        <c:v>1.5694999999999999</c:v>
                      </c:pt>
                      <c:pt idx="1175">
                        <c:v>1.5185999999999999</c:v>
                      </c:pt>
                      <c:pt idx="1176">
                        <c:v>1.5894999999999999</c:v>
                      </c:pt>
                      <c:pt idx="1177">
                        <c:v>1.4987999999999999</c:v>
                      </c:pt>
                      <c:pt idx="1178">
                        <c:v>1.5961000000000001</c:v>
                      </c:pt>
                      <c:pt idx="1179">
                        <c:v>1.53</c:v>
                      </c:pt>
                      <c:pt idx="1180">
                        <c:v>1.6178999999999999</c:v>
                      </c:pt>
                      <c:pt idx="1181">
                        <c:v>1.4843999999999999</c:v>
                      </c:pt>
                      <c:pt idx="1182">
                        <c:v>1.5939000000000001</c:v>
                      </c:pt>
                      <c:pt idx="1183">
                        <c:v>1.5155000000000001</c:v>
                      </c:pt>
                      <c:pt idx="1184">
                        <c:v>1.6195999999999999</c:v>
                      </c:pt>
                      <c:pt idx="1185">
                        <c:v>1.554</c:v>
                      </c:pt>
                      <c:pt idx="1186">
                        <c:v>1.6126</c:v>
                      </c:pt>
                      <c:pt idx="1187">
                        <c:v>1.5405</c:v>
                      </c:pt>
                      <c:pt idx="1188">
                        <c:v>1.6312</c:v>
                      </c:pt>
                      <c:pt idx="1189">
                        <c:v>1.4745999999999999</c:v>
                      </c:pt>
                      <c:pt idx="1190">
                        <c:v>1.669</c:v>
                      </c:pt>
                      <c:pt idx="1191">
                        <c:v>1.51</c:v>
                      </c:pt>
                      <c:pt idx="1192">
                        <c:v>1.6047</c:v>
                      </c:pt>
                      <c:pt idx="1193">
                        <c:v>1.4987999999999999</c:v>
                      </c:pt>
                      <c:pt idx="1194">
                        <c:v>1.6194999999999999</c:v>
                      </c:pt>
                      <c:pt idx="1195">
                        <c:v>1.5268999999999999</c:v>
                      </c:pt>
                      <c:pt idx="1196">
                        <c:v>1.6173999999999999</c:v>
                      </c:pt>
                      <c:pt idx="1197">
                        <c:v>1.536</c:v>
                      </c:pt>
                      <c:pt idx="1198">
                        <c:v>1.5775999999999999</c:v>
                      </c:pt>
                      <c:pt idx="1199">
                        <c:v>1.5289999999999999</c:v>
                      </c:pt>
                      <c:pt idx="1200">
                        <c:v>1.5766</c:v>
                      </c:pt>
                      <c:pt idx="1201">
                        <c:v>1.5226999999999999</c:v>
                      </c:pt>
                      <c:pt idx="1202">
                        <c:v>1.5951</c:v>
                      </c:pt>
                      <c:pt idx="1203">
                        <c:v>1.5324</c:v>
                      </c:pt>
                      <c:pt idx="1204">
                        <c:v>1.5603</c:v>
                      </c:pt>
                      <c:pt idx="1205">
                        <c:v>1.5286999999999999</c:v>
                      </c:pt>
                      <c:pt idx="1206">
                        <c:v>1.579</c:v>
                      </c:pt>
                      <c:pt idx="1207">
                        <c:v>1.5547</c:v>
                      </c:pt>
                      <c:pt idx="1208">
                        <c:v>1.5801000000000001</c:v>
                      </c:pt>
                      <c:pt idx="1209">
                        <c:v>1.5513999999999999</c:v>
                      </c:pt>
                      <c:pt idx="1210">
                        <c:v>1.5620000000000001</c:v>
                      </c:pt>
                      <c:pt idx="1211">
                        <c:v>1.5605</c:v>
                      </c:pt>
                      <c:pt idx="1212">
                        <c:v>1.5417000000000001</c:v>
                      </c:pt>
                      <c:pt idx="1213">
                        <c:v>1.5626</c:v>
                      </c:pt>
                      <c:pt idx="1214">
                        <c:v>1.5526</c:v>
                      </c:pt>
                      <c:pt idx="1215">
                        <c:v>1.5745</c:v>
                      </c:pt>
                      <c:pt idx="1216">
                        <c:v>1.5112000000000001</c:v>
                      </c:pt>
                      <c:pt idx="1217">
                        <c:v>1.5711999999999999</c:v>
                      </c:pt>
                      <c:pt idx="1218">
                        <c:v>1.5634999999999999</c:v>
                      </c:pt>
                      <c:pt idx="1219">
                        <c:v>1.5963000000000001</c:v>
                      </c:pt>
                      <c:pt idx="1220">
                        <c:v>1.5406</c:v>
                      </c:pt>
                      <c:pt idx="1221">
                        <c:v>1.5624</c:v>
                      </c:pt>
                      <c:pt idx="1222">
                        <c:v>1.5394000000000001</c:v>
                      </c:pt>
                      <c:pt idx="1223">
                        <c:v>1.5397000000000001</c:v>
                      </c:pt>
                      <c:pt idx="1224">
                        <c:v>1.5215000000000001</c:v>
                      </c:pt>
                      <c:pt idx="1225">
                        <c:v>1.5625</c:v>
                      </c:pt>
                      <c:pt idx="1226">
                        <c:v>1.5580000000000001</c:v>
                      </c:pt>
                      <c:pt idx="1227">
                        <c:v>1.5589999999999999</c:v>
                      </c:pt>
                      <c:pt idx="1228">
                        <c:v>1.5091000000000001</c:v>
                      </c:pt>
                      <c:pt idx="1229">
                        <c:v>1.5589999999999999</c:v>
                      </c:pt>
                      <c:pt idx="1230">
                        <c:v>1.5296000000000001</c:v>
                      </c:pt>
                      <c:pt idx="1231">
                        <c:v>1.5578000000000001</c:v>
                      </c:pt>
                      <c:pt idx="1232">
                        <c:v>1.5004</c:v>
                      </c:pt>
                      <c:pt idx="1233">
                        <c:v>1.5597000000000001</c:v>
                      </c:pt>
                      <c:pt idx="1234">
                        <c:v>1.5227999999999999</c:v>
                      </c:pt>
                      <c:pt idx="1235">
                        <c:v>1.5765</c:v>
                      </c:pt>
                      <c:pt idx="1236">
                        <c:v>1.5296000000000001</c:v>
                      </c:pt>
                      <c:pt idx="1237">
                        <c:v>1.5734999999999999</c:v>
                      </c:pt>
                      <c:pt idx="1238">
                        <c:v>1.5382</c:v>
                      </c:pt>
                      <c:pt idx="1239">
                        <c:v>1.5813999999999999</c:v>
                      </c:pt>
                      <c:pt idx="1240">
                        <c:v>1.5096000000000001</c:v>
                      </c:pt>
                      <c:pt idx="1241">
                        <c:v>1.5887</c:v>
                      </c:pt>
                      <c:pt idx="1242">
                        <c:v>1.5391999999999999</c:v>
                      </c:pt>
                      <c:pt idx="1243">
                        <c:v>1.5893999999999999</c:v>
                      </c:pt>
                      <c:pt idx="1244">
                        <c:v>1.5075000000000001</c:v>
                      </c:pt>
                      <c:pt idx="1245">
                        <c:v>1.6166</c:v>
                      </c:pt>
                      <c:pt idx="1246">
                        <c:v>1.5712999999999999</c:v>
                      </c:pt>
                      <c:pt idx="1247">
                        <c:v>1.6014999999999999</c:v>
                      </c:pt>
                      <c:pt idx="1248">
                        <c:v>1.4967999999999999</c:v>
                      </c:pt>
                      <c:pt idx="1249">
                        <c:v>1.5798000000000001</c:v>
                      </c:pt>
                      <c:pt idx="1250">
                        <c:v>1.5244</c:v>
                      </c:pt>
                      <c:pt idx="1251">
                        <c:v>1.5679000000000001</c:v>
                      </c:pt>
                      <c:pt idx="1252">
                        <c:v>1.5165999999999999</c:v>
                      </c:pt>
                      <c:pt idx="1253">
                        <c:v>1.5967</c:v>
                      </c:pt>
                      <c:pt idx="1254">
                        <c:v>1.5496000000000001</c:v>
                      </c:pt>
                      <c:pt idx="1255">
                        <c:v>1.6194</c:v>
                      </c:pt>
                      <c:pt idx="1256">
                        <c:v>1.5697000000000001</c:v>
                      </c:pt>
                      <c:pt idx="1257">
                        <c:v>1.5522</c:v>
                      </c:pt>
                      <c:pt idx="1258">
                        <c:v>1.5283</c:v>
                      </c:pt>
                      <c:pt idx="1259">
                        <c:v>1.5319</c:v>
                      </c:pt>
                      <c:pt idx="1260">
                        <c:v>1.5121</c:v>
                      </c:pt>
                      <c:pt idx="1261">
                        <c:v>1.573</c:v>
                      </c:pt>
                      <c:pt idx="1262">
                        <c:v>1.5302</c:v>
                      </c:pt>
                      <c:pt idx="1263">
                        <c:v>1.5713999999999999</c:v>
                      </c:pt>
                      <c:pt idx="1264">
                        <c:v>1.5411999999999999</c:v>
                      </c:pt>
                      <c:pt idx="1265">
                        <c:v>1.5417000000000001</c:v>
                      </c:pt>
                      <c:pt idx="1266">
                        <c:v>1.5233000000000001</c:v>
                      </c:pt>
                      <c:pt idx="1267">
                        <c:v>1.5306999999999999</c:v>
                      </c:pt>
                      <c:pt idx="1268">
                        <c:v>1.5753999999999999</c:v>
                      </c:pt>
                      <c:pt idx="1269">
                        <c:v>1.5385</c:v>
                      </c:pt>
                      <c:pt idx="1270">
                        <c:v>1.5472999999999999</c:v>
                      </c:pt>
                      <c:pt idx="1271">
                        <c:v>1.5295000000000001</c:v>
                      </c:pt>
                      <c:pt idx="1272">
                        <c:v>1.5359</c:v>
                      </c:pt>
                      <c:pt idx="1273">
                        <c:v>1.5165999999999999</c:v>
                      </c:pt>
                      <c:pt idx="1274">
                        <c:v>1.5519000000000001</c:v>
                      </c:pt>
                      <c:pt idx="1275">
                        <c:v>1.4827999999999999</c:v>
                      </c:pt>
                      <c:pt idx="1276">
                        <c:v>1.526</c:v>
                      </c:pt>
                      <c:pt idx="1277">
                        <c:v>1.5085</c:v>
                      </c:pt>
                      <c:pt idx="1278">
                        <c:v>1.5394000000000001</c:v>
                      </c:pt>
                      <c:pt idx="1279">
                        <c:v>1.4843</c:v>
                      </c:pt>
                      <c:pt idx="1280">
                        <c:v>1.5387</c:v>
                      </c:pt>
                      <c:pt idx="1281">
                        <c:v>1.4699</c:v>
                      </c:pt>
                      <c:pt idx="1282">
                        <c:v>1.5992999999999999</c:v>
                      </c:pt>
                      <c:pt idx="1283">
                        <c:v>1.4869000000000001</c:v>
                      </c:pt>
                      <c:pt idx="1284">
                        <c:v>1.5667</c:v>
                      </c:pt>
                      <c:pt idx="1285">
                        <c:v>1.4714</c:v>
                      </c:pt>
                      <c:pt idx="1286">
                        <c:v>1.5987</c:v>
                      </c:pt>
                      <c:pt idx="1287">
                        <c:v>1.4792000000000001</c:v>
                      </c:pt>
                      <c:pt idx="1288">
                        <c:v>1.5249999999999999</c:v>
                      </c:pt>
                      <c:pt idx="1289">
                        <c:v>1.4791000000000001</c:v>
                      </c:pt>
                      <c:pt idx="1290">
                        <c:v>1.5888</c:v>
                      </c:pt>
                      <c:pt idx="1291">
                        <c:v>1.486</c:v>
                      </c:pt>
                      <c:pt idx="1292">
                        <c:v>1.5726</c:v>
                      </c:pt>
                      <c:pt idx="1293">
                        <c:v>1.5047999999999999</c:v>
                      </c:pt>
                      <c:pt idx="1294">
                        <c:v>1.5599000000000001</c:v>
                      </c:pt>
                      <c:pt idx="1295">
                        <c:v>1.4631000000000001</c:v>
                      </c:pt>
                      <c:pt idx="1296">
                        <c:v>1.6136999999999999</c:v>
                      </c:pt>
                      <c:pt idx="1297">
                        <c:v>1.5</c:v>
                      </c:pt>
                      <c:pt idx="1298">
                        <c:v>1.5940000000000001</c:v>
                      </c:pt>
                      <c:pt idx="1299">
                        <c:v>1.4982</c:v>
                      </c:pt>
                      <c:pt idx="1300">
                        <c:v>1.5820000000000001</c:v>
                      </c:pt>
                      <c:pt idx="1301">
                        <c:v>1.5233000000000001</c:v>
                      </c:pt>
                      <c:pt idx="1302">
                        <c:v>1.5502</c:v>
                      </c:pt>
                      <c:pt idx="1303">
                        <c:v>1.4939</c:v>
                      </c:pt>
                      <c:pt idx="1304">
                        <c:v>1.5689</c:v>
                      </c:pt>
                      <c:pt idx="1305">
                        <c:v>1.5326</c:v>
                      </c:pt>
                      <c:pt idx="1306">
                        <c:v>1.5468</c:v>
                      </c:pt>
                      <c:pt idx="1307">
                        <c:v>1.5383</c:v>
                      </c:pt>
                      <c:pt idx="1308">
                        <c:v>1.5392999999999999</c:v>
                      </c:pt>
                      <c:pt idx="1309">
                        <c:v>1.5531999999999999</c:v>
                      </c:pt>
                      <c:pt idx="1310">
                        <c:v>1.5203</c:v>
                      </c:pt>
                      <c:pt idx="1311">
                        <c:v>1.5267999999999999</c:v>
                      </c:pt>
                      <c:pt idx="1312">
                        <c:v>1.5508999999999999</c:v>
                      </c:pt>
                      <c:pt idx="1313">
                        <c:v>1.5667</c:v>
                      </c:pt>
                      <c:pt idx="1314">
                        <c:v>1.5306</c:v>
                      </c:pt>
                      <c:pt idx="1315">
                        <c:v>1.5682</c:v>
                      </c:pt>
                      <c:pt idx="1316">
                        <c:v>1.5852999999999999</c:v>
                      </c:pt>
                      <c:pt idx="1317">
                        <c:v>1.5943000000000001</c:v>
                      </c:pt>
                      <c:pt idx="1318">
                        <c:v>1.5266999999999999</c:v>
                      </c:pt>
                      <c:pt idx="1319">
                        <c:v>1.5541</c:v>
                      </c:pt>
                      <c:pt idx="1320">
                        <c:v>1.5251999999999999</c:v>
                      </c:pt>
                      <c:pt idx="1321">
                        <c:v>1.6354</c:v>
                      </c:pt>
                      <c:pt idx="1322">
                        <c:v>1.5261</c:v>
                      </c:pt>
                      <c:pt idx="1323">
                        <c:v>1.5994999999999999</c:v>
                      </c:pt>
                      <c:pt idx="1324">
                        <c:v>1.6128</c:v>
                      </c:pt>
                      <c:pt idx="1325">
                        <c:v>1.5708</c:v>
                      </c:pt>
                      <c:pt idx="1326">
                        <c:v>1.5155000000000001</c:v>
                      </c:pt>
                      <c:pt idx="1327">
                        <c:v>1.5783</c:v>
                      </c:pt>
                      <c:pt idx="1328">
                        <c:v>1.5267999999999999</c:v>
                      </c:pt>
                      <c:pt idx="1329">
                        <c:v>1.5423</c:v>
                      </c:pt>
                      <c:pt idx="1330">
                        <c:v>1.4993000000000001</c:v>
                      </c:pt>
                      <c:pt idx="1331">
                        <c:v>1.5414000000000001</c:v>
                      </c:pt>
                      <c:pt idx="1332">
                        <c:v>1.5125999999999999</c:v>
                      </c:pt>
                      <c:pt idx="1333">
                        <c:v>1.6003000000000001</c:v>
                      </c:pt>
                      <c:pt idx="1334">
                        <c:v>1.4967999999999999</c:v>
                      </c:pt>
                      <c:pt idx="1335">
                        <c:v>1.554</c:v>
                      </c:pt>
                      <c:pt idx="1336">
                        <c:v>1.518</c:v>
                      </c:pt>
                      <c:pt idx="1337">
                        <c:v>1.5344</c:v>
                      </c:pt>
                      <c:pt idx="1338">
                        <c:v>1.4923</c:v>
                      </c:pt>
                      <c:pt idx="1339">
                        <c:v>1.5578000000000001</c:v>
                      </c:pt>
                      <c:pt idx="1340">
                        <c:v>1.5167999999999999</c:v>
                      </c:pt>
                      <c:pt idx="1341">
                        <c:v>1.5894999999999999</c:v>
                      </c:pt>
                      <c:pt idx="1342">
                        <c:v>1.5081</c:v>
                      </c:pt>
                      <c:pt idx="1343">
                        <c:v>1.5892999999999999</c:v>
                      </c:pt>
                      <c:pt idx="1344">
                        <c:v>1.5427</c:v>
                      </c:pt>
                      <c:pt idx="1345">
                        <c:v>1.5629999999999999</c:v>
                      </c:pt>
                      <c:pt idx="1346">
                        <c:v>1.5385</c:v>
                      </c:pt>
                      <c:pt idx="1347">
                        <c:v>1.5641</c:v>
                      </c:pt>
                      <c:pt idx="1348">
                        <c:v>1.5659000000000001</c:v>
                      </c:pt>
                      <c:pt idx="1349">
                        <c:v>1.5641</c:v>
                      </c:pt>
                      <c:pt idx="1350">
                        <c:v>1.5471999999999999</c:v>
                      </c:pt>
                      <c:pt idx="1351">
                        <c:v>1.6015999999999999</c:v>
                      </c:pt>
                      <c:pt idx="1352">
                        <c:v>1.5712999999999999</c:v>
                      </c:pt>
                      <c:pt idx="1353">
                        <c:v>1.5212000000000001</c:v>
                      </c:pt>
                      <c:pt idx="1354">
                        <c:v>1.5714999999999999</c:v>
                      </c:pt>
                      <c:pt idx="1355">
                        <c:v>1.6237999999999999</c:v>
                      </c:pt>
                      <c:pt idx="1356">
                        <c:v>1.5529999999999999</c:v>
                      </c:pt>
                      <c:pt idx="1357">
                        <c:v>1.5499000000000001</c:v>
                      </c:pt>
                      <c:pt idx="1358">
                        <c:v>1.5913999999999999</c:v>
                      </c:pt>
                      <c:pt idx="1359">
                        <c:v>1.5476000000000001</c:v>
                      </c:pt>
                      <c:pt idx="1360">
                        <c:v>1.6235999999999999</c:v>
                      </c:pt>
                      <c:pt idx="1361">
                        <c:v>1.5399</c:v>
                      </c:pt>
                      <c:pt idx="1362">
                        <c:v>1.5530999999999999</c:v>
                      </c:pt>
                      <c:pt idx="1363">
                        <c:v>1.5154000000000001</c:v>
                      </c:pt>
                      <c:pt idx="1364">
                        <c:v>1.5827</c:v>
                      </c:pt>
                      <c:pt idx="1365">
                        <c:v>1.5336000000000001</c:v>
                      </c:pt>
                      <c:pt idx="1366">
                        <c:v>1.5624</c:v>
                      </c:pt>
                      <c:pt idx="1367">
                        <c:v>1.5318000000000001</c:v>
                      </c:pt>
                      <c:pt idx="1368">
                        <c:v>1.5976999999999999</c:v>
                      </c:pt>
                      <c:pt idx="1369">
                        <c:v>1.5079</c:v>
                      </c:pt>
                      <c:pt idx="1370">
                        <c:v>1.6077999999999999</c:v>
                      </c:pt>
                      <c:pt idx="1371">
                        <c:v>1.5265</c:v>
                      </c:pt>
                      <c:pt idx="1372">
                        <c:v>1.5622</c:v>
                      </c:pt>
                      <c:pt idx="1373">
                        <c:v>1.4769000000000001</c:v>
                      </c:pt>
                      <c:pt idx="1374">
                        <c:v>1.5615000000000001</c:v>
                      </c:pt>
                      <c:pt idx="1375">
                        <c:v>1.4978</c:v>
                      </c:pt>
                      <c:pt idx="1376">
                        <c:v>1.5892999999999999</c:v>
                      </c:pt>
                      <c:pt idx="1377">
                        <c:v>1.5307999999999999</c:v>
                      </c:pt>
                      <c:pt idx="1378">
                        <c:v>1.5593999999999999</c:v>
                      </c:pt>
                      <c:pt idx="1379">
                        <c:v>1.5201</c:v>
                      </c:pt>
                      <c:pt idx="1380">
                        <c:v>1.556</c:v>
                      </c:pt>
                      <c:pt idx="1381">
                        <c:v>1.4838</c:v>
                      </c:pt>
                      <c:pt idx="1382">
                        <c:v>1.5582</c:v>
                      </c:pt>
                      <c:pt idx="1383">
                        <c:v>1.5201</c:v>
                      </c:pt>
                      <c:pt idx="1384">
                        <c:v>1.5879000000000001</c:v>
                      </c:pt>
                      <c:pt idx="1385">
                        <c:v>1.5081</c:v>
                      </c:pt>
                      <c:pt idx="1386">
                        <c:v>1.5770999999999999</c:v>
                      </c:pt>
                      <c:pt idx="1387">
                        <c:v>1.5521</c:v>
                      </c:pt>
                      <c:pt idx="1388">
                        <c:v>1.5429999999999999</c:v>
                      </c:pt>
                      <c:pt idx="1389">
                        <c:v>1.5113000000000001</c:v>
                      </c:pt>
                      <c:pt idx="1390">
                        <c:v>1.5468999999999999</c:v>
                      </c:pt>
                      <c:pt idx="1391">
                        <c:v>1.5623</c:v>
                      </c:pt>
                      <c:pt idx="1392">
                        <c:v>1.6235999999999999</c:v>
                      </c:pt>
                      <c:pt idx="1393">
                        <c:v>1.5289999999999999</c:v>
                      </c:pt>
                      <c:pt idx="1394">
                        <c:v>1.575</c:v>
                      </c:pt>
                      <c:pt idx="1395">
                        <c:v>1.5532999999999999</c:v>
                      </c:pt>
                      <c:pt idx="1396">
                        <c:v>1.5577000000000001</c:v>
                      </c:pt>
                      <c:pt idx="1397">
                        <c:v>1.5415000000000001</c:v>
                      </c:pt>
                      <c:pt idx="1398">
                        <c:v>1.569</c:v>
                      </c:pt>
                      <c:pt idx="1399">
                        <c:v>1.6191</c:v>
                      </c:pt>
                      <c:pt idx="1400">
                        <c:v>1.5522</c:v>
                      </c:pt>
                      <c:pt idx="1401">
                        <c:v>1.6400999999999999</c:v>
                      </c:pt>
                      <c:pt idx="1402">
                        <c:v>1.6129</c:v>
                      </c:pt>
                      <c:pt idx="1403">
                        <c:v>1.6089</c:v>
                      </c:pt>
                      <c:pt idx="1404">
                        <c:v>1.5474000000000001</c:v>
                      </c:pt>
                      <c:pt idx="1405">
                        <c:v>1.5804</c:v>
                      </c:pt>
                      <c:pt idx="1406">
                        <c:v>1.6620999999999999</c:v>
                      </c:pt>
                      <c:pt idx="1407">
                        <c:v>1.5645</c:v>
                      </c:pt>
                      <c:pt idx="1408">
                        <c:v>1.5295000000000001</c:v>
                      </c:pt>
                      <c:pt idx="1409">
                        <c:v>1.6194999999999999</c:v>
                      </c:pt>
                      <c:pt idx="1410">
                        <c:v>1.5685</c:v>
                      </c:pt>
                      <c:pt idx="1411">
                        <c:v>1.6162000000000001</c:v>
                      </c:pt>
                      <c:pt idx="1412">
                        <c:v>1.5362</c:v>
                      </c:pt>
                      <c:pt idx="1413">
                        <c:v>1.6243000000000001</c:v>
                      </c:pt>
                      <c:pt idx="1414">
                        <c:v>1.5388999999999999</c:v>
                      </c:pt>
                      <c:pt idx="1415">
                        <c:v>1.5789</c:v>
                      </c:pt>
                      <c:pt idx="1416">
                        <c:v>1.5088999999999999</c:v>
                      </c:pt>
                      <c:pt idx="1417">
                        <c:v>1.5793999999999999</c:v>
                      </c:pt>
                      <c:pt idx="1418">
                        <c:v>1.5346</c:v>
                      </c:pt>
                      <c:pt idx="1419">
                        <c:v>1.5823</c:v>
                      </c:pt>
                      <c:pt idx="1420">
                        <c:v>1.488</c:v>
                      </c:pt>
                      <c:pt idx="1421">
                        <c:v>1.6102000000000001</c:v>
                      </c:pt>
                      <c:pt idx="1422">
                        <c:v>1.5351999999999999</c:v>
                      </c:pt>
                      <c:pt idx="1423">
                        <c:v>1.6201000000000001</c:v>
                      </c:pt>
                      <c:pt idx="1424">
                        <c:v>1.5299</c:v>
                      </c:pt>
                      <c:pt idx="1425">
                        <c:v>1.5840000000000001</c:v>
                      </c:pt>
                      <c:pt idx="1426">
                        <c:v>1.5214000000000001</c:v>
                      </c:pt>
                      <c:pt idx="1427">
                        <c:v>1.6032999999999999</c:v>
                      </c:pt>
                      <c:pt idx="1428">
                        <c:v>1.5278</c:v>
                      </c:pt>
                      <c:pt idx="1429">
                        <c:v>1.6344000000000001</c:v>
                      </c:pt>
                      <c:pt idx="1430">
                        <c:v>1.5227999999999999</c:v>
                      </c:pt>
                      <c:pt idx="1431">
                        <c:v>1.6685000000000001</c:v>
                      </c:pt>
                      <c:pt idx="1432">
                        <c:v>1.5227999999999999</c:v>
                      </c:pt>
                      <c:pt idx="1433">
                        <c:v>1.6103000000000001</c:v>
                      </c:pt>
                      <c:pt idx="1434">
                        <c:v>1.4804999999999999</c:v>
                      </c:pt>
                      <c:pt idx="1435">
                        <c:v>1.6056999999999999</c:v>
                      </c:pt>
                      <c:pt idx="1436">
                        <c:v>1.5458000000000001</c:v>
                      </c:pt>
                      <c:pt idx="1437">
                        <c:v>1.5982000000000001</c:v>
                      </c:pt>
                      <c:pt idx="1438">
                        <c:v>1.5235000000000001</c:v>
                      </c:pt>
                      <c:pt idx="1439">
                        <c:v>1.6328</c:v>
                      </c:pt>
                      <c:pt idx="1440">
                        <c:v>1.5327999999999999</c:v>
                      </c:pt>
                      <c:pt idx="1441">
                        <c:v>1.5689</c:v>
                      </c:pt>
                      <c:pt idx="1442">
                        <c:v>1.5347</c:v>
                      </c:pt>
                      <c:pt idx="1443">
                        <c:v>1.5857000000000001</c:v>
                      </c:pt>
                      <c:pt idx="1444">
                        <c:v>1.5064</c:v>
                      </c:pt>
                      <c:pt idx="1445">
                        <c:v>1.6156999999999999</c:v>
                      </c:pt>
                      <c:pt idx="1446">
                        <c:v>1.5565</c:v>
                      </c:pt>
                      <c:pt idx="1447">
                        <c:v>1.6177999999999999</c:v>
                      </c:pt>
                      <c:pt idx="1448">
                        <c:v>1.6003000000000001</c:v>
                      </c:pt>
                      <c:pt idx="1449">
                        <c:v>1.5976999999999999</c:v>
                      </c:pt>
                      <c:pt idx="1450">
                        <c:v>1.5967</c:v>
                      </c:pt>
                      <c:pt idx="1451">
                        <c:v>1.5609999999999999</c:v>
                      </c:pt>
                      <c:pt idx="1452">
                        <c:v>1.6173999999999999</c:v>
                      </c:pt>
                      <c:pt idx="1453">
                        <c:v>1.6218999999999999</c:v>
                      </c:pt>
                      <c:pt idx="1454">
                        <c:v>1.6055999999999999</c:v>
                      </c:pt>
                      <c:pt idx="1455">
                        <c:v>1.5609999999999999</c:v>
                      </c:pt>
                      <c:pt idx="1456">
                        <c:v>1.6283000000000001</c:v>
                      </c:pt>
                      <c:pt idx="1457">
                        <c:v>1.5353000000000001</c:v>
                      </c:pt>
                      <c:pt idx="1458">
                        <c:v>1.5992</c:v>
                      </c:pt>
                      <c:pt idx="1459">
                        <c:v>1.54</c:v>
                      </c:pt>
                      <c:pt idx="1460">
                        <c:v>1.6424000000000001</c:v>
                      </c:pt>
                      <c:pt idx="1461">
                        <c:v>1.552</c:v>
                      </c:pt>
                      <c:pt idx="1462">
                        <c:v>1.6243000000000001</c:v>
                      </c:pt>
                      <c:pt idx="1463">
                        <c:v>1.5434000000000001</c:v>
                      </c:pt>
                      <c:pt idx="1464">
                        <c:v>1.6273</c:v>
                      </c:pt>
                      <c:pt idx="1465">
                        <c:v>1.5587</c:v>
                      </c:pt>
                      <c:pt idx="1466">
                        <c:v>1.6339999999999999</c:v>
                      </c:pt>
                      <c:pt idx="1467">
                        <c:v>1.5336000000000001</c:v>
                      </c:pt>
                      <c:pt idx="1468">
                        <c:v>1.5936999999999999</c:v>
                      </c:pt>
                      <c:pt idx="1469">
                        <c:v>1.5808</c:v>
                      </c:pt>
                      <c:pt idx="1470">
                        <c:v>1.5989</c:v>
                      </c:pt>
                      <c:pt idx="1471">
                        <c:v>1.5587</c:v>
                      </c:pt>
                      <c:pt idx="1472">
                        <c:v>1.6051</c:v>
                      </c:pt>
                      <c:pt idx="1473">
                        <c:v>1.5798000000000001</c:v>
                      </c:pt>
                      <c:pt idx="1474">
                        <c:v>1.6419999999999999</c:v>
                      </c:pt>
                      <c:pt idx="1475">
                        <c:v>1.5545</c:v>
                      </c:pt>
                      <c:pt idx="1476">
                        <c:v>1.6075999999999999</c:v>
                      </c:pt>
                      <c:pt idx="1477">
                        <c:v>1.5547</c:v>
                      </c:pt>
                      <c:pt idx="1478">
                        <c:v>1.6116999999999999</c:v>
                      </c:pt>
                      <c:pt idx="1479">
                        <c:v>1.5727</c:v>
                      </c:pt>
                      <c:pt idx="1480">
                        <c:v>1.6393</c:v>
                      </c:pt>
                      <c:pt idx="1481">
                        <c:v>1.5375000000000001</c:v>
                      </c:pt>
                      <c:pt idx="1482">
                        <c:v>1.6120000000000001</c:v>
                      </c:pt>
                      <c:pt idx="1483">
                        <c:v>1.5225</c:v>
                      </c:pt>
                      <c:pt idx="1484">
                        <c:v>1.6169</c:v>
                      </c:pt>
                      <c:pt idx="1485">
                        <c:v>1.5167999999999999</c:v>
                      </c:pt>
                      <c:pt idx="1486">
                        <c:v>1.5911999999999999</c:v>
                      </c:pt>
                      <c:pt idx="1487">
                        <c:v>1.5426</c:v>
                      </c:pt>
                      <c:pt idx="1488">
                        <c:v>1.5928</c:v>
                      </c:pt>
                      <c:pt idx="1489">
                        <c:v>1.5488999999999999</c:v>
                      </c:pt>
                      <c:pt idx="1490">
                        <c:v>1.5866</c:v>
                      </c:pt>
                      <c:pt idx="1491">
                        <c:v>1.5512999999999999</c:v>
                      </c:pt>
                      <c:pt idx="1492">
                        <c:v>1.5751999999999999</c:v>
                      </c:pt>
                      <c:pt idx="1493">
                        <c:v>1.5281</c:v>
                      </c:pt>
                      <c:pt idx="1494">
                        <c:v>1.5526</c:v>
                      </c:pt>
                      <c:pt idx="1495">
                        <c:v>1.5419</c:v>
                      </c:pt>
                      <c:pt idx="1496">
                        <c:v>1.5939000000000001</c:v>
                      </c:pt>
                      <c:pt idx="1497">
                        <c:v>1.5545</c:v>
                      </c:pt>
                      <c:pt idx="1498">
                        <c:v>1.5596000000000001</c:v>
                      </c:pt>
                      <c:pt idx="1499">
                        <c:v>1.5519000000000001</c:v>
                      </c:pt>
                      <c:pt idx="1500">
                        <c:v>1.6249</c:v>
                      </c:pt>
                      <c:pt idx="1501">
                        <c:v>1.5591999999999999</c:v>
                      </c:pt>
                      <c:pt idx="1502">
                        <c:v>1.5327999999999999</c:v>
                      </c:pt>
                      <c:pt idx="1503">
                        <c:v>1.5657000000000001</c:v>
                      </c:pt>
                      <c:pt idx="1504">
                        <c:v>1.5915999999999999</c:v>
                      </c:pt>
                      <c:pt idx="1505">
                        <c:v>1.5709</c:v>
                      </c:pt>
                      <c:pt idx="1506">
                        <c:v>1.5668</c:v>
                      </c:pt>
                      <c:pt idx="1507">
                        <c:v>1.6074999999999999</c:v>
                      </c:pt>
                      <c:pt idx="1508">
                        <c:v>1.5966</c:v>
                      </c:pt>
                      <c:pt idx="1509">
                        <c:v>1.6183000000000001</c:v>
                      </c:pt>
                      <c:pt idx="1510">
                        <c:v>1.5484</c:v>
                      </c:pt>
                      <c:pt idx="1511">
                        <c:v>1.5972999999999999</c:v>
                      </c:pt>
                      <c:pt idx="1512">
                        <c:v>1.5765</c:v>
                      </c:pt>
                      <c:pt idx="1513">
                        <c:v>1.6214</c:v>
                      </c:pt>
                      <c:pt idx="1514">
                        <c:v>1.5421</c:v>
                      </c:pt>
                      <c:pt idx="1515">
                        <c:v>1.6262000000000001</c:v>
                      </c:pt>
                      <c:pt idx="1516">
                        <c:v>1.5682</c:v>
                      </c:pt>
                      <c:pt idx="1517">
                        <c:v>1.6347</c:v>
                      </c:pt>
                      <c:pt idx="1518">
                        <c:v>1.5503</c:v>
                      </c:pt>
                      <c:pt idx="1519">
                        <c:v>1.6214999999999999</c:v>
                      </c:pt>
                      <c:pt idx="1520">
                        <c:v>1.5407</c:v>
                      </c:pt>
                      <c:pt idx="1521">
                        <c:v>1.6213</c:v>
                      </c:pt>
                      <c:pt idx="1522">
                        <c:v>1.4827999999999999</c:v>
                      </c:pt>
                      <c:pt idx="1523">
                        <c:v>1.6173</c:v>
                      </c:pt>
                      <c:pt idx="1524">
                        <c:v>1.5430999999999999</c:v>
                      </c:pt>
                      <c:pt idx="1525">
                        <c:v>1.6528</c:v>
                      </c:pt>
                      <c:pt idx="1526">
                        <c:v>1.5217000000000001</c:v>
                      </c:pt>
                      <c:pt idx="1527">
                        <c:v>1.6325000000000001</c:v>
                      </c:pt>
                      <c:pt idx="1528">
                        <c:v>1.5367999999999999</c:v>
                      </c:pt>
                      <c:pt idx="1529">
                        <c:v>1.6158999999999999</c:v>
                      </c:pt>
                      <c:pt idx="1530">
                        <c:v>1.5148999999999999</c:v>
                      </c:pt>
                      <c:pt idx="1531">
                        <c:v>1.6245000000000001</c:v>
                      </c:pt>
                      <c:pt idx="1532">
                        <c:v>1.5207999999999999</c:v>
                      </c:pt>
                      <c:pt idx="1533">
                        <c:v>1.6509</c:v>
                      </c:pt>
                      <c:pt idx="1534">
                        <c:v>1.5885</c:v>
                      </c:pt>
                      <c:pt idx="1535">
                        <c:v>1.6242000000000001</c:v>
                      </c:pt>
                      <c:pt idx="1536">
                        <c:v>1.5683</c:v>
                      </c:pt>
                      <c:pt idx="1537">
                        <c:v>1.5963000000000001</c:v>
                      </c:pt>
                      <c:pt idx="1538">
                        <c:v>1.5671999999999999</c:v>
                      </c:pt>
                      <c:pt idx="1539">
                        <c:v>1.6097999999999999</c:v>
                      </c:pt>
                      <c:pt idx="1540">
                        <c:v>1.5871999999999999</c:v>
                      </c:pt>
                      <c:pt idx="1541">
                        <c:v>1.5810999999999999</c:v>
                      </c:pt>
                      <c:pt idx="1542">
                        <c:v>1.5948</c:v>
                      </c:pt>
                      <c:pt idx="1543">
                        <c:v>1.6480999999999999</c:v>
                      </c:pt>
                      <c:pt idx="1544">
                        <c:v>1.5805</c:v>
                      </c:pt>
                      <c:pt idx="1545">
                        <c:v>1.5829</c:v>
                      </c:pt>
                      <c:pt idx="1546">
                        <c:v>1.5720000000000001</c:v>
                      </c:pt>
                      <c:pt idx="1547">
                        <c:v>1.6052</c:v>
                      </c:pt>
                      <c:pt idx="1548">
                        <c:v>1.603</c:v>
                      </c:pt>
                      <c:pt idx="1549">
                        <c:v>1.6177999999999999</c:v>
                      </c:pt>
                      <c:pt idx="1550">
                        <c:v>1.5867</c:v>
                      </c:pt>
                      <c:pt idx="1551">
                        <c:v>1.5899000000000001</c:v>
                      </c:pt>
                      <c:pt idx="1552">
                        <c:v>1.6517999999999999</c:v>
                      </c:pt>
                      <c:pt idx="1553">
                        <c:v>1.593</c:v>
                      </c:pt>
                      <c:pt idx="1554">
                        <c:v>1.6457999999999999</c:v>
                      </c:pt>
                      <c:pt idx="1555">
                        <c:v>1.6140000000000001</c:v>
                      </c:pt>
                      <c:pt idx="1556">
                        <c:v>1.6485000000000001</c:v>
                      </c:pt>
                      <c:pt idx="1557">
                        <c:v>1.5402</c:v>
                      </c:pt>
                      <c:pt idx="1558">
                        <c:v>1.6460999999999999</c:v>
                      </c:pt>
                      <c:pt idx="1559">
                        <c:v>1.6003000000000001</c:v>
                      </c:pt>
                      <c:pt idx="1560">
                        <c:v>1.6932</c:v>
                      </c:pt>
                      <c:pt idx="1561">
                        <c:v>1.5741000000000001</c:v>
                      </c:pt>
                      <c:pt idx="1562">
                        <c:v>1.6454</c:v>
                      </c:pt>
                      <c:pt idx="1563">
                        <c:v>1.5815999999999999</c:v>
                      </c:pt>
                      <c:pt idx="1564">
                        <c:v>1.6557999999999999</c:v>
                      </c:pt>
                      <c:pt idx="1565">
                        <c:v>1.5738000000000001</c:v>
                      </c:pt>
                      <c:pt idx="1566">
                        <c:v>1.6871</c:v>
                      </c:pt>
                      <c:pt idx="1567">
                        <c:v>1.6019000000000001</c:v>
                      </c:pt>
                      <c:pt idx="1568">
                        <c:v>1.6704000000000001</c:v>
                      </c:pt>
                      <c:pt idx="1569">
                        <c:v>1.5972999999999999</c:v>
                      </c:pt>
                      <c:pt idx="1570">
                        <c:v>1.6788000000000001</c:v>
                      </c:pt>
                      <c:pt idx="1571">
                        <c:v>1.6226</c:v>
                      </c:pt>
                      <c:pt idx="1572">
                        <c:v>1.6557999999999999</c:v>
                      </c:pt>
                      <c:pt idx="1573">
                        <c:v>1.6220000000000001</c:v>
                      </c:pt>
                      <c:pt idx="1574">
                        <c:v>1.6817</c:v>
                      </c:pt>
                      <c:pt idx="1575">
                        <c:v>1.5834999999999999</c:v>
                      </c:pt>
                      <c:pt idx="1576">
                        <c:v>1.6324000000000001</c:v>
                      </c:pt>
                      <c:pt idx="1577">
                        <c:v>1.585</c:v>
                      </c:pt>
                      <c:pt idx="1578">
                        <c:v>1.6504000000000001</c:v>
                      </c:pt>
                      <c:pt idx="1579">
                        <c:v>1.5959000000000001</c:v>
                      </c:pt>
                      <c:pt idx="1580">
                        <c:v>1.5814999999999999</c:v>
                      </c:pt>
                      <c:pt idx="1581">
                        <c:v>1.6411</c:v>
                      </c:pt>
                      <c:pt idx="1582">
                        <c:v>1.6143000000000001</c:v>
                      </c:pt>
                      <c:pt idx="1583">
                        <c:v>1.6669</c:v>
                      </c:pt>
                      <c:pt idx="1584">
                        <c:v>1.6617</c:v>
                      </c:pt>
                      <c:pt idx="1585">
                        <c:v>1.6341000000000001</c:v>
                      </c:pt>
                      <c:pt idx="1586">
                        <c:v>1.6125</c:v>
                      </c:pt>
                      <c:pt idx="1587">
                        <c:v>1.6271</c:v>
                      </c:pt>
                      <c:pt idx="1588">
                        <c:v>1.6238999999999999</c:v>
                      </c:pt>
                      <c:pt idx="1589">
                        <c:v>1.5738000000000001</c:v>
                      </c:pt>
                      <c:pt idx="1590">
                        <c:v>1.6268</c:v>
                      </c:pt>
                      <c:pt idx="1591">
                        <c:v>1.5547</c:v>
                      </c:pt>
                      <c:pt idx="1592">
                        <c:v>1.5909</c:v>
                      </c:pt>
                      <c:pt idx="1593">
                        <c:v>1.5479000000000001</c:v>
                      </c:pt>
                      <c:pt idx="1594">
                        <c:v>1.6057999999999999</c:v>
                      </c:pt>
                      <c:pt idx="1595">
                        <c:v>1.58</c:v>
                      </c:pt>
                      <c:pt idx="1596">
                        <c:v>1.6158999999999999</c:v>
                      </c:pt>
                      <c:pt idx="1597">
                        <c:v>1.581</c:v>
                      </c:pt>
                      <c:pt idx="1598">
                        <c:v>1.5876999999999999</c:v>
                      </c:pt>
                      <c:pt idx="1599">
                        <c:v>1.5809</c:v>
                      </c:pt>
                      <c:pt idx="1600">
                        <c:v>1.5831999999999999</c:v>
                      </c:pt>
                      <c:pt idx="1601">
                        <c:v>1.5610999999999999</c:v>
                      </c:pt>
                      <c:pt idx="1602">
                        <c:v>1.587</c:v>
                      </c:pt>
                      <c:pt idx="1603">
                        <c:v>1.5843</c:v>
                      </c:pt>
                      <c:pt idx="1604">
                        <c:v>1.5741000000000001</c:v>
                      </c:pt>
                      <c:pt idx="1605">
                        <c:v>1.5954999999999999</c:v>
                      </c:pt>
                      <c:pt idx="1606">
                        <c:v>1.5861000000000001</c:v>
                      </c:pt>
                      <c:pt idx="1607">
                        <c:v>1.643</c:v>
                      </c:pt>
                      <c:pt idx="1608">
                        <c:v>1.569</c:v>
                      </c:pt>
                      <c:pt idx="1609">
                        <c:v>1.6120000000000001</c:v>
                      </c:pt>
                      <c:pt idx="1610">
                        <c:v>1.5818000000000001</c:v>
                      </c:pt>
                      <c:pt idx="1611">
                        <c:v>1.6383000000000001</c:v>
                      </c:pt>
                      <c:pt idx="1612">
                        <c:v>1.5674999999999999</c:v>
                      </c:pt>
                      <c:pt idx="1613">
                        <c:v>1.6657999999999999</c:v>
                      </c:pt>
                      <c:pt idx="1614">
                        <c:v>1.6173999999999999</c:v>
                      </c:pt>
                      <c:pt idx="1615">
                        <c:v>1.7289000000000001</c:v>
                      </c:pt>
                      <c:pt idx="1616">
                        <c:v>1.5346</c:v>
                      </c:pt>
                      <c:pt idx="1617">
                        <c:v>1.6521999999999999</c:v>
                      </c:pt>
                      <c:pt idx="1618">
                        <c:v>1.5713999999999999</c:v>
                      </c:pt>
                      <c:pt idx="1619">
                        <c:v>1.6647000000000001</c:v>
                      </c:pt>
                      <c:pt idx="1620">
                        <c:v>1.6005</c:v>
                      </c:pt>
                      <c:pt idx="1621">
                        <c:v>1.6327</c:v>
                      </c:pt>
                      <c:pt idx="1622">
                        <c:v>1.6223000000000001</c:v>
                      </c:pt>
                      <c:pt idx="1623">
                        <c:v>1.6543000000000001</c:v>
                      </c:pt>
                      <c:pt idx="1624">
                        <c:v>1.5688</c:v>
                      </c:pt>
                      <c:pt idx="1625">
                        <c:v>1.6526000000000001</c:v>
                      </c:pt>
                      <c:pt idx="1626">
                        <c:v>1.6375</c:v>
                      </c:pt>
                      <c:pt idx="1627">
                        <c:v>1.6315999999999999</c:v>
                      </c:pt>
                      <c:pt idx="1628">
                        <c:v>1.6148</c:v>
                      </c:pt>
                      <c:pt idx="1629">
                        <c:v>1.6707000000000001</c:v>
                      </c:pt>
                      <c:pt idx="1630">
                        <c:v>1.6468</c:v>
                      </c:pt>
                      <c:pt idx="1631">
                        <c:v>1.6672</c:v>
                      </c:pt>
                      <c:pt idx="1632">
                        <c:v>1.5960000000000001</c:v>
                      </c:pt>
                      <c:pt idx="1633">
                        <c:v>1.6742999999999999</c:v>
                      </c:pt>
                      <c:pt idx="1634">
                        <c:v>1.6116999999999999</c:v>
                      </c:pt>
                      <c:pt idx="1635">
                        <c:v>1.6581999999999999</c:v>
                      </c:pt>
                      <c:pt idx="1636">
                        <c:v>1.6055999999999999</c:v>
                      </c:pt>
                      <c:pt idx="1637">
                        <c:v>1.6903999999999999</c:v>
                      </c:pt>
                      <c:pt idx="1638">
                        <c:v>1.6213</c:v>
                      </c:pt>
                      <c:pt idx="1639">
                        <c:v>1.6767000000000001</c:v>
                      </c:pt>
                      <c:pt idx="1640">
                        <c:v>1.6585000000000001</c:v>
                      </c:pt>
                      <c:pt idx="1641">
                        <c:v>1.6807000000000001</c:v>
                      </c:pt>
                      <c:pt idx="1642">
                        <c:v>1.6554</c:v>
                      </c:pt>
                      <c:pt idx="1643">
                        <c:v>1.6558999999999999</c:v>
                      </c:pt>
                      <c:pt idx="1644">
                        <c:v>1.6554</c:v>
                      </c:pt>
                      <c:pt idx="1645">
                        <c:v>1.6509</c:v>
                      </c:pt>
                      <c:pt idx="1646">
                        <c:v>1.6809000000000001</c:v>
                      </c:pt>
                      <c:pt idx="1647">
                        <c:v>1.6875</c:v>
                      </c:pt>
                      <c:pt idx="1648">
                        <c:v>1.6509</c:v>
                      </c:pt>
                      <c:pt idx="1649">
                        <c:v>1.6446000000000001</c:v>
                      </c:pt>
                      <c:pt idx="1650">
                        <c:v>1.6558999999999999</c:v>
                      </c:pt>
                      <c:pt idx="1651">
                        <c:v>1.6766000000000001</c:v>
                      </c:pt>
                      <c:pt idx="1652">
                        <c:v>1.6588000000000001</c:v>
                      </c:pt>
                      <c:pt idx="1653">
                        <c:v>1.6595</c:v>
                      </c:pt>
                      <c:pt idx="1654">
                        <c:v>1.6776</c:v>
                      </c:pt>
                      <c:pt idx="1655">
                        <c:v>1.6377999999999999</c:v>
                      </c:pt>
                      <c:pt idx="1656">
                        <c:v>1.6859999999999999</c:v>
                      </c:pt>
                      <c:pt idx="1657">
                        <c:v>1.7105999999999999</c:v>
                      </c:pt>
                      <c:pt idx="1658">
                        <c:v>1.7323</c:v>
                      </c:pt>
                      <c:pt idx="1659">
                        <c:v>1.6194999999999999</c:v>
                      </c:pt>
                      <c:pt idx="1660">
                        <c:v>1.6816</c:v>
                      </c:pt>
                      <c:pt idx="1661">
                        <c:v>1.6155999999999999</c:v>
                      </c:pt>
                      <c:pt idx="1662">
                        <c:v>1.7364999999999999</c:v>
                      </c:pt>
                      <c:pt idx="1663">
                        <c:v>1.6861999999999999</c:v>
                      </c:pt>
                      <c:pt idx="1664">
                        <c:v>1.7607999999999999</c:v>
                      </c:pt>
                      <c:pt idx="1665">
                        <c:v>1.6380999999999999</c:v>
                      </c:pt>
                      <c:pt idx="1666">
                        <c:v>1.7567999999999999</c:v>
                      </c:pt>
                      <c:pt idx="1667">
                        <c:v>1.599</c:v>
                      </c:pt>
                      <c:pt idx="1668">
                        <c:v>1.7294</c:v>
                      </c:pt>
                      <c:pt idx="1669">
                        <c:v>1.6328</c:v>
                      </c:pt>
                      <c:pt idx="1670">
                        <c:v>1.6857</c:v>
                      </c:pt>
                      <c:pt idx="1671">
                        <c:v>1.5979000000000001</c:v>
                      </c:pt>
                      <c:pt idx="1672">
                        <c:v>1.7128000000000001</c:v>
                      </c:pt>
                      <c:pt idx="1673">
                        <c:v>1.6516999999999999</c:v>
                      </c:pt>
                      <c:pt idx="1674">
                        <c:v>1.6719999999999999</c:v>
                      </c:pt>
                      <c:pt idx="1675">
                        <c:v>1.6685000000000001</c:v>
                      </c:pt>
                      <c:pt idx="1676">
                        <c:v>1.6402000000000001</c:v>
                      </c:pt>
                      <c:pt idx="1677">
                        <c:v>1.6477999999999999</c:v>
                      </c:pt>
                      <c:pt idx="1678">
                        <c:v>1.6498999999999999</c:v>
                      </c:pt>
                      <c:pt idx="1679">
                        <c:v>1.6414</c:v>
                      </c:pt>
                      <c:pt idx="1680">
                        <c:v>1.7265999999999999</c:v>
                      </c:pt>
                      <c:pt idx="1681">
                        <c:v>1.6439999999999999</c:v>
                      </c:pt>
                      <c:pt idx="1682">
                        <c:v>1.6482000000000001</c:v>
                      </c:pt>
                      <c:pt idx="1683">
                        <c:v>1.7032</c:v>
                      </c:pt>
                      <c:pt idx="1684">
                        <c:v>1.6465000000000001</c:v>
                      </c:pt>
                      <c:pt idx="1685">
                        <c:v>1.6805000000000001</c:v>
                      </c:pt>
                      <c:pt idx="1686">
                        <c:v>1.6719999999999999</c:v>
                      </c:pt>
                      <c:pt idx="1687">
                        <c:v>1.7067000000000001</c:v>
                      </c:pt>
                      <c:pt idx="1688">
                        <c:v>1.6425000000000001</c:v>
                      </c:pt>
                      <c:pt idx="1689">
                        <c:v>1.7010000000000001</c:v>
                      </c:pt>
                      <c:pt idx="1690">
                        <c:v>1.7551000000000001</c:v>
                      </c:pt>
                      <c:pt idx="1691">
                        <c:v>1.6758999999999999</c:v>
                      </c:pt>
                      <c:pt idx="1692">
                        <c:v>1.6632</c:v>
                      </c:pt>
                      <c:pt idx="1693">
                        <c:v>1.6721999999999999</c:v>
                      </c:pt>
                      <c:pt idx="1694">
                        <c:v>1.6007</c:v>
                      </c:pt>
                      <c:pt idx="1695">
                        <c:v>1.643</c:v>
                      </c:pt>
                      <c:pt idx="1696">
                        <c:v>1.6541999999999999</c:v>
                      </c:pt>
                      <c:pt idx="1697">
                        <c:v>1.6597999999999999</c:v>
                      </c:pt>
                      <c:pt idx="1698">
                        <c:v>1.6056999999999999</c:v>
                      </c:pt>
                      <c:pt idx="1699">
                        <c:v>1.6758999999999999</c:v>
                      </c:pt>
                      <c:pt idx="1700">
                        <c:v>1.6495</c:v>
                      </c:pt>
                      <c:pt idx="1701">
                        <c:v>1.6420999999999999</c:v>
                      </c:pt>
                      <c:pt idx="1702">
                        <c:v>1.6212</c:v>
                      </c:pt>
                      <c:pt idx="1703">
                        <c:v>1.6908000000000001</c:v>
                      </c:pt>
                      <c:pt idx="1704">
                        <c:v>1.5939000000000001</c:v>
                      </c:pt>
                      <c:pt idx="1705">
                        <c:v>1.6889000000000001</c:v>
                      </c:pt>
                      <c:pt idx="1706">
                        <c:v>1.5992999999999999</c:v>
                      </c:pt>
                      <c:pt idx="1707">
                        <c:v>1.6658999999999999</c:v>
                      </c:pt>
                      <c:pt idx="1708">
                        <c:v>1.6153</c:v>
                      </c:pt>
                      <c:pt idx="1709">
                        <c:v>1.6942999999999999</c:v>
                      </c:pt>
                      <c:pt idx="1710">
                        <c:v>1.6053999999999999</c:v>
                      </c:pt>
                      <c:pt idx="1711">
                        <c:v>1.7161</c:v>
                      </c:pt>
                      <c:pt idx="1712">
                        <c:v>1.6516999999999999</c:v>
                      </c:pt>
                      <c:pt idx="1713">
                        <c:v>1.6801999999999999</c:v>
                      </c:pt>
                      <c:pt idx="1714">
                        <c:v>1.633</c:v>
                      </c:pt>
                      <c:pt idx="1715">
                        <c:v>1.7025999999999999</c:v>
                      </c:pt>
                      <c:pt idx="1716">
                        <c:v>1.6822999999999999</c:v>
                      </c:pt>
                      <c:pt idx="1717">
                        <c:v>1.7292000000000001</c:v>
                      </c:pt>
                      <c:pt idx="1718">
                        <c:v>1.7002999999999999</c:v>
                      </c:pt>
                      <c:pt idx="1719">
                        <c:v>1.7202</c:v>
                      </c:pt>
                      <c:pt idx="1720">
                        <c:v>1.7013</c:v>
                      </c:pt>
                      <c:pt idx="1721">
                        <c:v>1.7141</c:v>
                      </c:pt>
                      <c:pt idx="1722">
                        <c:v>1.6619999999999999</c:v>
                      </c:pt>
                      <c:pt idx="1723">
                        <c:v>1.7079</c:v>
                      </c:pt>
                      <c:pt idx="1724">
                        <c:v>1.7040999999999999</c:v>
                      </c:pt>
                      <c:pt idx="1725">
                        <c:v>1.7303999999999999</c:v>
                      </c:pt>
                      <c:pt idx="1726">
                        <c:v>1.6806000000000001</c:v>
                      </c:pt>
                      <c:pt idx="1727">
                        <c:v>1.7405999999999999</c:v>
                      </c:pt>
                      <c:pt idx="1728">
                        <c:v>1.7093</c:v>
                      </c:pt>
                      <c:pt idx="1729">
                        <c:v>1.7458</c:v>
                      </c:pt>
                      <c:pt idx="1730">
                        <c:v>1.6693</c:v>
                      </c:pt>
                      <c:pt idx="1731">
                        <c:v>1.7866</c:v>
                      </c:pt>
                      <c:pt idx="1732">
                        <c:v>1.718</c:v>
                      </c:pt>
                      <c:pt idx="1733">
                        <c:v>1.7565999999999999</c:v>
                      </c:pt>
                      <c:pt idx="1734">
                        <c:v>1.7455000000000001</c:v>
                      </c:pt>
                      <c:pt idx="1735">
                        <c:v>1.696</c:v>
                      </c:pt>
                      <c:pt idx="1736">
                        <c:v>1.7285999999999999</c:v>
                      </c:pt>
                      <c:pt idx="1737">
                        <c:v>1.6892</c:v>
                      </c:pt>
                      <c:pt idx="1738">
                        <c:v>1.6869000000000001</c:v>
                      </c:pt>
                      <c:pt idx="1739">
                        <c:v>1.6781999999999999</c:v>
                      </c:pt>
                      <c:pt idx="1740">
                        <c:v>1.7817000000000001</c:v>
                      </c:pt>
                      <c:pt idx="1741">
                        <c:v>1.7111000000000001</c:v>
                      </c:pt>
                      <c:pt idx="1742">
                        <c:v>1.7443</c:v>
                      </c:pt>
                      <c:pt idx="1743">
                        <c:v>1.7047000000000001</c:v>
                      </c:pt>
                      <c:pt idx="1744">
                        <c:v>1.7351000000000001</c:v>
                      </c:pt>
                      <c:pt idx="1745">
                        <c:v>1.6488</c:v>
                      </c:pt>
                      <c:pt idx="1746">
                        <c:v>1.7375</c:v>
                      </c:pt>
                      <c:pt idx="1747">
                        <c:v>1.6862999999999999</c:v>
                      </c:pt>
                      <c:pt idx="1748">
                        <c:v>1.7403</c:v>
                      </c:pt>
                      <c:pt idx="1749">
                        <c:v>1.6458999999999999</c:v>
                      </c:pt>
                      <c:pt idx="1750">
                        <c:v>1.7343</c:v>
                      </c:pt>
                      <c:pt idx="1751">
                        <c:v>1.6459999999999999</c:v>
                      </c:pt>
                      <c:pt idx="1752">
                        <c:v>1.8055000000000001</c:v>
                      </c:pt>
                      <c:pt idx="1753">
                        <c:v>1.6921999999999999</c:v>
                      </c:pt>
                      <c:pt idx="1754">
                        <c:v>1.7745</c:v>
                      </c:pt>
                      <c:pt idx="1755">
                        <c:v>1.6726000000000001</c:v>
                      </c:pt>
                      <c:pt idx="1756">
                        <c:v>1.7337</c:v>
                      </c:pt>
                      <c:pt idx="1757">
                        <c:v>1.6738999999999999</c:v>
                      </c:pt>
                      <c:pt idx="1758">
                        <c:v>1.7133</c:v>
                      </c:pt>
                      <c:pt idx="1759">
                        <c:v>1.7087000000000001</c:v>
                      </c:pt>
                      <c:pt idx="1760">
                        <c:v>1.7538</c:v>
                      </c:pt>
                      <c:pt idx="1761">
                        <c:v>1.7018</c:v>
                      </c:pt>
                      <c:pt idx="1762">
                        <c:v>1.7376</c:v>
                      </c:pt>
                      <c:pt idx="1763">
                        <c:v>1.7457</c:v>
                      </c:pt>
                      <c:pt idx="1764">
                        <c:v>1.7572000000000001</c:v>
                      </c:pt>
                      <c:pt idx="1765">
                        <c:v>1.7242</c:v>
                      </c:pt>
                      <c:pt idx="1766">
                        <c:v>1.7675000000000001</c:v>
                      </c:pt>
                      <c:pt idx="1767">
                        <c:v>1.7372000000000001</c:v>
                      </c:pt>
                      <c:pt idx="1768">
                        <c:v>1.7579</c:v>
                      </c:pt>
                      <c:pt idx="1769">
                        <c:v>1.6918</c:v>
                      </c:pt>
                      <c:pt idx="1770">
                        <c:v>1.8409</c:v>
                      </c:pt>
                      <c:pt idx="1771">
                        <c:v>1.778</c:v>
                      </c:pt>
                      <c:pt idx="1772">
                        <c:v>1.7531000000000001</c:v>
                      </c:pt>
                      <c:pt idx="1773">
                        <c:v>1.8253999999999999</c:v>
                      </c:pt>
                      <c:pt idx="1774">
                        <c:v>1.7735000000000001</c:v>
                      </c:pt>
                      <c:pt idx="1775">
                        <c:v>1.6419999999999999</c:v>
                      </c:pt>
                      <c:pt idx="1776">
                        <c:v>1.7361</c:v>
                      </c:pt>
                      <c:pt idx="1777">
                        <c:v>1.7428999999999999</c:v>
                      </c:pt>
                      <c:pt idx="1778">
                        <c:v>1.75</c:v>
                      </c:pt>
                      <c:pt idx="1779">
                        <c:v>1.7239</c:v>
                      </c:pt>
                      <c:pt idx="1780">
                        <c:v>1.7061999999999999</c:v>
                      </c:pt>
                      <c:pt idx="1781">
                        <c:v>1.7098</c:v>
                      </c:pt>
                      <c:pt idx="1782">
                        <c:v>1.7524999999999999</c:v>
                      </c:pt>
                      <c:pt idx="1783">
                        <c:v>1.7318</c:v>
                      </c:pt>
                      <c:pt idx="1784">
                        <c:v>1.7281</c:v>
                      </c:pt>
                      <c:pt idx="1785">
                        <c:v>1.8050999999999999</c:v>
                      </c:pt>
                      <c:pt idx="1786">
                        <c:v>1.7016</c:v>
                      </c:pt>
                      <c:pt idx="1787">
                        <c:v>1.7713000000000001</c:v>
                      </c:pt>
                      <c:pt idx="1788">
                        <c:v>1.6689000000000001</c:v>
                      </c:pt>
                      <c:pt idx="1789">
                        <c:v>1.7475000000000001</c:v>
                      </c:pt>
                      <c:pt idx="1790">
                        <c:v>1.7156</c:v>
                      </c:pt>
                      <c:pt idx="1791">
                        <c:v>1.7319</c:v>
                      </c:pt>
                      <c:pt idx="1792">
                        <c:v>1.6994</c:v>
                      </c:pt>
                      <c:pt idx="1793">
                        <c:v>1.732</c:v>
                      </c:pt>
                      <c:pt idx="1794">
                        <c:v>1.7241</c:v>
                      </c:pt>
                      <c:pt idx="1795">
                        <c:v>1.7688999999999999</c:v>
                      </c:pt>
                      <c:pt idx="1796">
                        <c:v>1.7410000000000001</c:v>
                      </c:pt>
                      <c:pt idx="1797">
                        <c:v>1.7532000000000001</c:v>
                      </c:pt>
                      <c:pt idx="1798">
                        <c:v>1.7239</c:v>
                      </c:pt>
                      <c:pt idx="1799">
                        <c:v>1.7741</c:v>
                      </c:pt>
                      <c:pt idx="1800">
                        <c:v>1.6578999999999999</c:v>
                      </c:pt>
                      <c:pt idx="1801">
                        <c:v>1.7613000000000001</c:v>
                      </c:pt>
                      <c:pt idx="1802">
                        <c:v>1.6993</c:v>
                      </c:pt>
                      <c:pt idx="1803">
                        <c:v>1.7273000000000001</c:v>
                      </c:pt>
                      <c:pt idx="1804">
                        <c:v>1.6851</c:v>
                      </c:pt>
                      <c:pt idx="1805">
                        <c:v>1.7790999999999999</c:v>
                      </c:pt>
                      <c:pt idx="1806">
                        <c:v>1.6724000000000001</c:v>
                      </c:pt>
                      <c:pt idx="1807">
                        <c:v>1.7612000000000001</c:v>
                      </c:pt>
                      <c:pt idx="1808">
                        <c:v>1.6439999999999999</c:v>
                      </c:pt>
                      <c:pt idx="1809">
                        <c:v>1.7484</c:v>
                      </c:pt>
                      <c:pt idx="1810">
                        <c:v>1.6687000000000001</c:v>
                      </c:pt>
                      <c:pt idx="1811">
                        <c:v>1.798</c:v>
                      </c:pt>
                      <c:pt idx="1812">
                        <c:v>1.6489</c:v>
                      </c:pt>
                      <c:pt idx="1813">
                        <c:v>1.8026</c:v>
                      </c:pt>
                      <c:pt idx="1814">
                        <c:v>1.6919</c:v>
                      </c:pt>
                      <c:pt idx="1815">
                        <c:v>1.7908999999999999</c:v>
                      </c:pt>
                      <c:pt idx="1816">
                        <c:v>1.6664000000000001</c:v>
                      </c:pt>
                      <c:pt idx="1817">
                        <c:v>1.786</c:v>
                      </c:pt>
                      <c:pt idx="1818">
                        <c:v>1.7148000000000001</c:v>
                      </c:pt>
                      <c:pt idx="1819">
                        <c:v>1.7749999999999999</c:v>
                      </c:pt>
                      <c:pt idx="1820">
                        <c:v>1.7304999999999999</c:v>
                      </c:pt>
                      <c:pt idx="1821">
                        <c:v>1.7847999999999999</c:v>
                      </c:pt>
                      <c:pt idx="1822">
                        <c:v>1.7423</c:v>
                      </c:pt>
                      <c:pt idx="1823">
                        <c:v>1.768</c:v>
                      </c:pt>
                      <c:pt idx="1824">
                        <c:v>1.7734000000000001</c:v>
                      </c:pt>
                      <c:pt idx="1825">
                        <c:v>1.7971999999999999</c:v>
                      </c:pt>
                      <c:pt idx="1826">
                        <c:v>1.7534000000000001</c:v>
                      </c:pt>
                      <c:pt idx="1827">
                        <c:v>1.7606999999999999</c:v>
                      </c:pt>
                      <c:pt idx="1828">
                        <c:v>1.7343999999999999</c:v>
                      </c:pt>
                      <c:pt idx="1829">
                        <c:v>1.7472000000000001</c:v>
                      </c:pt>
                      <c:pt idx="1830">
                        <c:v>1.7715000000000001</c:v>
                      </c:pt>
                      <c:pt idx="1831">
                        <c:v>1.7388999999999999</c:v>
                      </c:pt>
                      <c:pt idx="1832">
                        <c:v>1.8001</c:v>
                      </c:pt>
                      <c:pt idx="1833">
                        <c:v>1.7605999999999999</c:v>
                      </c:pt>
                      <c:pt idx="1834">
                        <c:v>1.7787999999999999</c:v>
                      </c:pt>
                      <c:pt idx="1835">
                        <c:v>1.7537</c:v>
                      </c:pt>
                      <c:pt idx="1836">
                        <c:v>1.776</c:v>
                      </c:pt>
                      <c:pt idx="1837">
                        <c:v>1.7696000000000001</c:v>
                      </c:pt>
                      <c:pt idx="1838">
                        <c:v>1.7919</c:v>
                      </c:pt>
                      <c:pt idx="1839">
                        <c:v>1.7850999999999999</c:v>
                      </c:pt>
                      <c:pt idx="1840">
                        <c:v>1.8078000000000001</c:v>
                      </c:pt>
                      <c:pt idx="1841">
                        <c:v>1.7254</c:v>
                      </c:pt>
                      <c:pt idx="1842">
                        <c:v>1.7519</c:v>
                      </c:pt>
                      <c:pt idx="1843">
                        <c:v>1.7241</c:v>
                      </c:pt>
                      <c:pt idx="1844">
                        <c:v>1.7959000000000001</c:v>
                      </c:pt>
                      <c:pt idx="1845">
                        <c:v>1.7262999999999999</c:v>
                      </c:pt>
                      <c:pt idx="1846">
                        <c:v>1.7742</c:v>
                      </c:pt>
                      <c:pt idx="1847">
                        <c:v>1.7252000000000001</c:v>
                      </c:pt>
                      <c:pt idx="1848">
                        <c:v>1.7566999999999999</c:v>
                      </c:pt>
                      <c:pt idx="1849">
                        <c:v>1.7626999999999999</c:v>
                      </c:pt>
                      <c:pt idx="1850">
                        <c:v>1.7888999999999999</c:v>
                      </c:pt>
                      <c:pt idx="1851">
                        <c:v>1.7302</c:v>
                      </c:pt>
                      <c:pt idx="1852">
                        <c:v>1.7827</c:v>
                      </c:pt>
                      <c:pt idx="1853">
                        <c:v>1.7045999999999999</c:v>
                      </c:pt>
                      <c:pt idx="1854">
                        <c:v>1.7863</c:v>
                      </c:pt>
                      <c:pt idx="1855">
                        <c:v>1.7421</c:v>
                      </c:pt>
                      <c:pt idx="1856">
                        <c:v>1.8186</c:v>
                      </c:pt>
                      <c:pt idx="1857">
                        <c:v>1.7105999999999999</c:v>
                      </c:pt>
                      <c:pt idx="1858">
                        <c:v>1.8147</c:v>
                      </c:pt>
                      <c:pt idx="1859">
                        <c:v>1.7081</c:v>
                      </c:pt>
                      <c:pt idx="1860">
                        <c:v>1.8067</c:v>
                      </c:pt>
                      <c:pt idx="1861">
                        <c:v>1.7263999999999999</c:v>
                      </c:pt>
                      <c:pt idx="1862">
                        <c:v>1.8095000000000001</c:v>
                      </c:pt>
                      <c:pt idx="1863">
                        <c:v>1.7464</c:v>
                      </c:pt>
                      <c:pt idx="1864">
                        <c:v>1.8621000000000001</c:v>
                      </c:pt>
                      <c:pt idx="1865">
                        <c:v>1.7644</c:v>
                      </c:pt>
                      <c:pt idx="1866">
                        <c:v>1.7809999999999999</c:v>
                      </c:pt>
                      <c:pt idx="1867">
                        <c:v>1.7815000000000001</c:v>
                      </c:pt>
                      <c:pt idx="1868">
                        <c:v>1.7725</c:v>
                      </c:pt>
                      <c:pt idx="1869">
                        <c:v>1.7828999999999999</c:v>
                      </c:pt>
                      <c:pt idx="1870">
                        <c:v>1.7649999999999999</c:v>
                      </c:pt>
                      <c:pt idx="1871">
                        <c:v>1.7839</c:v>
                      </c:pt>
                      <c:pt idx="1872">
                        <c:v>1.7952999999999999</c:v>
                      </c:pt>
                      <c:pt idx="1873">
                        <c:v>1.8206</c:v>
                      </c:pt>
                      <c:pt idx="1874">
                        <c:v>1.7978000000000001</c:v>
                      </c:pt>
                      <c:pt idx="1875">
                        <c:v>1.8251999999999999</c:v>
                      </c:pt>
                      <c:pt idx="1876">
                        <c:v>1.8140000000000001</c:v>
                      </c:pt>
                      <c:pt idx="1877">
                        <c:v>1.7831999999999999</c:v>
                      </c:pt>
                      <c:pt idx="1878">
                        <c:v>1.7658</c:v>
                      </c:pt>
                      <c:pt idx="1879">
                        <c:v>1.7835000000000001</c:v>
                      </c:pt>
                      <c:pt idx="1880">
                        <c:v>1.8079000000000001</c:v>
                      </c:pt>
                      <c:pt idx="1881">
                        <c:v>1.7693000000000001</c:v>
                      </c:pt>
                      <c:pt idx="1882">
                        <c:v>1.8345</c:v>
                      </c:pt>
                      <c:pt idx="1883">
                        <c:v>1.8152999999999999</c:v>
                      </c:pt>
                      <c:pt idx="1884">
                        <c:v>1.8170999999999999</c:v>
                      </c:pt>
                      <c:pt idx="1885">
                        <c:v>1.8123</c:v>
                      </c:pt>
                      <c:pt idx="1886">
                        <c:v>1.7786</c:v>
                      </c:pt>
                      <c:pt idx="1887">
                        <c:v>1.821</c:v>
                      </c:pt>
                      <c:pt idx="1888">
                        <c:v>1.77</c:v>
                      </c:pt>
                      <c:pt idx="1889">
                        <c:v>1.8028999999999999</c:v>
                      </c:pt>
                      <c:pt idx="1890">
                        <c:v>1.7171000000000001</c:v>
                      </c:pt>
                      <c:pt idx="1891">
                        <c:v>1.8439000000000001</c:v>
                      </c:pt>
                      <c:pt idx="1892">
                        <c:v>1.7472000000000001</c:v>
                      </c:pt>
                      <c:pt idx="1893">
                        <c:v>1.8268</c:v>
                      </c:pt>
                      <c:pt idx="1894">
                        <c:v>1.7502</c:v>
                      </c:pt>
                      <c:pt idx="1895">
                        <c:v>1.8177000000000001</c:v>
                      </c:pt>
                      <c:pt idx="1896">
                        <c:v>1.7502</c:v>
                      </c:pt>
                      <c:pt idx="1897">
                        <c:v>1.8226</c:v>
                      </c:pt>
                      <c:pt idx="1898">
                        <c:v>1.7121999999999999</c:v>
                      </c:pt>
                      <c:pt idx="1899">
                        <c:v>1.8556999999999999</c:v>
                      </c:pt>
                      <c:pt idx="1900">
                        <c:v>1.7322</c:v>
                      </c:pt>
                      <c:pt idx="1901">
                        <c:v>1.8219000000000001</c:v>
                      </c:pt>
                      <c:pt idx="1902">
                        <c:v>1.7071000000000001</c:v>
                      </c:pt>
                      <c:pt idx="1903">
                        <c:v>1.8244</c:v>
                      </c:pt>
                      <c:pt idx="1904">
                        <c:v>1.6950000000000001</c:v>
                      </c:pt>
                      <c:pt idx="1905">
                        <c:v>1.8326</c:v>
                      </c:pt>
                      <c:pt idx="1906">
                        <c:v>1.722</c:v>
                      </c:pt>
                      <c:pt idx="1907">
                        <c:v>1.7948999999999999</c:v>
                      </c:pt>
                      <c:pt idx="1908">
                        <c:v>1.7271000000000001</c:v>
                      </c:pt>
                      <c:pt idx="1909">
                        <c:v>1.8287</c:v>
                      </c:pt>
                      <c:pt idx="1910">
                        <c:v>1.7815000000000001</c:v>
                      </c:pt>
                      <c:pt idx="1911">
                        <c:v>1.7504999999999999</c:v>
                      </c:pt>
                      <c:pt idx="1912">
                        <c:v>1.7999000000000001</c:v>
                      </c:pt>
                      <c:pt idx="1913">
                        <c:v>1.7618</c:v>
                      </c:pt>
                      <c:pt idx="1914">
                        <c:v>1.8512999999999999</c:v>
                      </c:pt>
                      <c:pt idx="1915">
                        <c:v>1.8271999999999999</c:v>
                      </c:pt>
                      <c:pt idx="1916">
                        <c:v>1.7935000000000001</c:v>
                      </c:pt>
                      <c:pt idx="1917">
                        <c:v>1.8211999999999999</c:v>
                      </c:pt>
                      <c:pt idx="1918">
                        <c:v>1.8107</c:v>
                      </c:pt>
                      <c:pt idx="1919">
                        <c:v>1.8262</c:v>
                      </c:pt>
                      <c:pt idx="1920">
                        <c:v>1.7827</c:v>
                      </c:pt>
                      <c:pt idx="1921">
                        <c:v>1.742</c:v>
                      </c:pt>
                      <c:pt idx="1922">
                        <c:v>1.8654999999999999</c:v>
                      </c:pt>
                      <c:pt idx="1923">
                        <c:v>1.8122</c:v>
                      </c:pt>
                      <c:pt idx="1924">
                        <c:v>1.8264</c:v>
                      </c:pt>
                      <c:pt idx="1925">
                        <c:v>1.8712</c:v>
                      </c:pt>
                      <c:pt idx="1926">
                        <c:v>1.8097000000000001</c:v>
                      </c:pt>
                      <c:pt idx="1927">
                        <c:v>1.8343</c:v>
                      </c:pt>
                      <c:pt idx="1928">
                        <c:v>1.8526</c:v>
                      </c:pt>
                      <c:pt idx="1929">
                        <c:v>1.8021</c:v>
                      </c:pt>
                      <c:pt idx="1930">
                        <c:v>1.7996000000000001</c:v>
                      </c:pt>
                      <c:pt idx="1931">
                        <c:v>1.8064</c:v>
                      </c:pt>
                      <c:pt idx="1932">
                        <c:v>1.8185</c:v>
                      </c:pt>
                      <c:pt idx="1933">
                        <c:v>1.8011999999999999</c:v>
                      </c:pt>
                      <c:pt idx="1934">
                        <c:v>1.8726</c:v>
                      </c:pt>
                      <c:pt idx="1935">
                        <c:v>1.8689</c:v>
                      </c:pt>
                      <c:pt idx="1936">
                        <c:v>1.8254999999999999</c:v>
                      </c:pt>
                      <c:pt idx="1937">
                        <c:v>1.7988999999999999</c:v>
                      </c:pt>
                      <c:pt idx="1938">
                        <c:v>1.8202</c:v>
                      </c:pt>
                      <c:pt idx="1939">
                        <c:v>1.7983</c:v>
                      </c:pt>
                      <c:pt idx="1940">
                        <c:v>1.8319000000000001</c:v>
                      </c:pt>
                      <c:pt idx="1941">
                        <c:v>1.7835000000000001</c:v>
                      </c:pt>
                      <c:pt idx="1942">
                        <c:v>1.8411</c:v>
                      </c:pt>
                      <c:pt idx="1943">
                        <c:v>1.7967</c:v>
                      </c:pt>
                      <c:pt idx="1944">
                        <c:v>1.8835999999999999</c:v>
                      </c:pt>
                      <c:pt idx="1945">
                        <c:v>1.7811999999999999</c:v>
                      </c:pt>
                      <c:pt idx="1946">
                        <c:v>1.8957999999999999</c:v>
                      </c:pt>
                      <c:pt idx="1947">
                        <c:v>1.827</c:v>
                      </c:pt>
                      <c:pt idx="1948">
                        <c:v>1.8616999999999999</c:v>
                      </c:pt>
                      <c:pt idx="1949">
                        <c:v>1.8351</c:v>
                      </c:pt>
                      <c:pt idx="1950">
                        <c:v>1.8545</c:v>
                      </c:pt>
                      <c:pt idx="1951">
                        <c:v>1.8363</c:v>
                      </c:pt>
                      <c:pt idx="1952">
                        <c:v>1.8587</c:v>
                      </c:pt>
                      <c:pt idx="1953">
                        <c:v>1.8339000000000001</c:v>
                      </c:pt>
                      <c:pt idx="1954">
                        <c:v>1.8447</c:v>
                      </c:pt>
                      <c:pt idx="1955">
                        <c:v>1.8191999999999999</c:v>
                      </c:pt>
                      <c:pt idx="1956">
                        <c:v>1.9000999999999999</c:v>
                      </c:pt>
                      <c:pt idx="1957">
                        <c:v>1.8065</c:v>
                      </c:pt>
                      <c:pt idx="1958">
                        <c:v>1.8846000000000001</c:v>
                      </c:pt>
                      <c:pt idx="1959">
                        <c:v>1.8291999999999999</c:v>
                      </c:pt>
                      <c:pt idx="1960">
                        <c:v>1.8958999999999999</c:v>
                      </c:pt>
                      <c:pt idx="1961">
                        <c:v>1.8706</c:v>
                      </c:pt>
                      <c:pt idx="1962">
                        <c:v>1.9054</c:v>
                      </c:pt>
                      <c:pt idx="1963">
                        <c:v>1.8531</c:v>
                      </c:pt>
                      <c:pt idx="1964">
                        <c:v>1.8663000000000001</c:v>
                      </c:pt>
                      <c:pt idx="1965">
                        <c:v>1.7977000000000001</c:v>
                      </c:pt>
                      <c:pt idx="1966">
                        <c:v>1.9268000000000001</c:v>
                      </c:pt>
                      <c:pt idx="1967">
                        <c:v>1.8557999999999999</c:v>
                      </c:pt>
                      <c:pt idx="1968">
                        <c:v>1.9067000000000001</c:v>
                      </c:pt>
                      <c:pt idx="1969">
                        <c:v>1.8487</c:v>
                      </c:pt>
                      <c:pt idx="1970">
                        <c:v>1.9537</c:v>
                      </c:pt>
                      <c:pt idx="1971">
                        <c:v>1.8545</c:v>
                      </c:pt>
                      <c:pt idx="1972">
                        <c:v>1.8984000000000001</c:v>
                      </c:pt>
                      <c:pt idx="1973">
                        <c:v>1.8434999999999999</c:v>
                      </c:pt>
                      <c:pt idx="1974">
                        <c:v>1.8573999999999999</c:v>
                      </c:pt>
                      <c:pt idx="1975">
                        <c:v>1.9078999999999999</c:v>
                      </c:pt>
                      <c:pt idx="1976">
                        <c:v>1.8427</c:v>
                      </c:pt>
                      <c:pt idx="1977">
                        <c:v>1.909</c:v>
                      </c:pt>
                      <c:pt idx="1978">
                        <c:v>1.8341000000000001</c:v>
                      </c:pt>
                      <c:pt idx="1979">
                        <c:v>1.9000999999999999</c:v>
                      </c:pt>
                      <c:pt idx="1980">
                        <c:v>1.8593999999999999</c:v>
                      </c:pt>
                      <c:pt idx="1981">
                        <c:v>1.9156</c:v>
                      </c:pt>
                      <c:pt idx="1982">
                        <c:v>1.9372</c:v>
                      </c:pt>
                      <c:pt idx="1983">
                        <c:v>1.8976999999999999</c:v>
                      </c:pt>
                      <c:pt idx="1984">
                        <c:v>1.8489</c:v>
                      </c:pt>
                      <c:pt idx="1985">
                        <c:v>1.9451000000000001</c:v>
                      </c:pt>
                      <c:pt idx="1986">
                        <c:v>1.8920999999999999</c:v>
                      </c:pt>
                      <c:pt idx="1987">
                        <c:v>1.9574</c:v>
                      </c:pt>
                      <c:pt idx="1988">
                        <c:v>1.8309</c:v>
                      </c:pt>
                      <c:pt idx="1989">
                        <c:v>1.9142999999999999</c:v>
                      </c:pt>
                      <c:pt idx="1990">
                        <c:v>1.827</c:v>
                      </c:pt>
                      <c:pt idx="1991">
                        <c:v>1.8882000000000001</c:v>
                      </c:pt>
                      <c:pt idx="1992">
                        <c:v>1.8183</c:v>
                      </c:pt>
                      <c:pt idx="1993">
                        <c:v>1.8917999999999999</c:v>
                      </c:pt>
                      <c:pt idx="1994">
                        <c:v>1.8048</c:v>
                      </c:pt>
                      <c:pt idx="1995">
                        <c:v>1.9339</c:v>
                      </c:pt>
                      <c:pt idx="1996">
                        <c:v>1.8245</c:v>
                      </c:pt>
                      <c:pt idx="1997">
                        <c:v>1.8821000000000001</c:v>
                      </c:pt>
                      <c:pt idx="1998">
                        <c:v>1.8375999999999999</c:v>
                      </c:pt>
                      <c:pt idx="1999">
                        <c:v>1.8909</c:v>
                      </c:pt>
                      <c:pt idx="2000">
                        <c:v>1.8774</c:v>
                      </c:pt>
                      <c:pt idx="2001">
                        <c:v>1.8883000000000001</c:v>
                      </c:pt>
                      <c:pt idx="2002">
                        <c:v>1.8632</c:v>
                      </c:pt>
                      <c:pt idx="2003">
                        <c:v>1.8837999999999999</c:v>
                      </c:pt>
                      <c:pt idx="2004">
                        <c:v>1.8835</c:v>
                      </c:pt>
                      <c:pt idx="2005">
                        <c:v>1.857</c:v>
                      </c:pt>
                      <c:pt idx="2006">
                        <c:v>1.8668</c:v>
                      </c:pt>
                      <c:pt idx="2007">
                        <c:v>1.8593999999999999</c:v>
                      </c:pt>
                      <c:pt idx="2008">
                        <c:v>1.899</c:v>
                      </c:pt>
                      <c:pt idx="2009">
                        <c:v>1.8982000000000001</c:v>
                      </c:pt>
                      <c:pt idx="2010">
                        <c:v>1.8768</c:v>
                      </c:pt>
                      <c:pt idx="2011">
                        <c:v>1.8341000000000001</c:v>
                      </c:pt>
                      <c:pt idx="2012">
                        <c:v>1.8513999999999999</c:v>
                      </c:pt>
                      <c:pt idx="2013">
                        <c:v>1.9244000000000001</c:v>
                      </c:pt>
                      <c:pt idx="2014">
                        <c:v>1.8722000000000001</c:v>
                      </c:pt>
                      <c:pt idx="2015">
                        <c:v>1.9841</c:v>
                      </c:pt>
                      <c:pt idx="2016">
                        <c:v>1.8882000000000001</c:v>
                      </c:pt>
                      <c:pt idx="2017">
                        <c:v>1.8913</c:v>
                      </c:pt>
                      <c:pt idx="2018">
                        <c:v>1.8526</c:v>
                      </c:pt>
                      <c:pt idx="2019">
                        <c:v>1.855</c:v>
                      </c:pt>
                      <c:pt idx="2020">
                        <c:v>1.8997999999999999</c:v>
                      </c:pt>
                      <c:pt idx="2021">
                        <c:v>1.837</c:v>
                      </c:pt>
                      <c:pt idx="2022">
                        <c:v>1.9181999999999999</c:v>
                      </c:pt>
                      <c:pt idx="2023">
                        <c:v>1.8520000000000001</c:v>
                      </c:pt>
                      <c:pt idx="2024">
                        <c:v>1.9247000000000001</c:v>
                      </c:pt>
                      <c:pt idx="2025">
                        <c:v>1.8436999999999999</c:v>
                      </c:pt>
                      <c:pt idx="2026">
                        <c:v>1.9305000000000001</c:v>
                      </c:pt>
                      <c:pt idx="2027">
                        <c:v>1.8091999999999999</c:v>
                      </c:pt>
                      <c:pt idx="2028">
                        <c:v>1.9415</c:v>
                      </c:pt>
                      <c:pt idx="2029">
                        <c:v>1.8888</c:v>
                      </c:pt>
                      <c:pt idx="2030">
                        <c:v>2.0207999999999999</c:v>
                      </c:pt>
                      <c:pt idx="2031">
                        <c:v>1.6282000000000001</c:v>
                      </c:pt>
                      <c:pt idx="2032">
                        <c:v>1.6398999999999999</c:v>
                      </c:pt>
                      <c:pt idx="2033">
                        <c:v>1.6916</c:v>
                      </c:pt>
                      <c:pt idx="2034">
                        <c:v>1.8956</c:v>
                      </c:pt>
                      <c:pt idx="2035">
                        <c:v>1.8725000000000001</c:v>
                      </c:pt>
                      <c:pt idx="2036">
                        <c:v>1.8904000000000001</c:v>
                      </c:pt>
                      <c:pt idx="2037">
                        <c:v>1.8817999999999999</c:v>
                      </c:pt>
                      <c:pt idx="2038">
                        <c:v>2.0225</c:v>
                      </c:pt>
                      <c:pt idx="2039">
                        <c:v>1.8975</c:v>
                      </c:pt>
                      <c:pt idx="2040">
                        <c:v>1.9457</c:v>
                      </c:pt>
                      <c:pt idx="2041">
                        <c:v>1.8503000000000001</c:v>
                      </c:pt>
                      <c:pt idx="2042">
                        <c:v>1.9542999999999999</c:v>
                      </c:pt>
                      <c:pt idx="2043">
                        <c:v>1.8697999999999999</c:v>
                      </c:pt>
                      <c:pt idx="2044">
                        <c:v>1.9746999999999999</c:v>
                      </c:pt>
                      <c:pt idx="2045">
                        <c:v>1.8695999999999999</c:v>
                      </c:pt>
                      <c:pt idx="2046">
                        <c:v>1.9484999999999999</c:v>
                      </c:pt>
                      <c:pt idx="2047">
                        <c:v>1.8892</c:v>
                      </c:pt>
                      <c:pt idx="2048">
                        <c:v>1.9693000000000001</c:v>
                      </c:pt>
                      <c:pt idx="2049">
                        <c:v>1.8848</c:v>
                      </c:pt>
                      <c:pt idx="2050">
                        <c:v>2.0038</c:v>
                      </c:pt>
                      <c:pt idx="2051">
                        <c:v>1.8773</c:v>
                      </c:pt>
                      <c:pt idx="2052">
                        <c:v>1.9564999999999999</c:v>
                      </c:pt>
                      <c:pt idx="2053">
                        <c:v>1.8673</c:v>
                      </c:pt>
                      <c:pt idx="2054">
                        <c:v>1.9368000000000001</c:v>
                      </c:pt>
                      <c:pt idx="2055">
                        <c:v>1.9540999999999999</c:v>
                      </c:pt>
                      <c:pt idx="2056">
                        <c:v>1.9605999999999999</c:v>
                      </c:pt>
                      <c:pt idx="2057">
                        <c:v>1.9489000000000001</c:v>
                      </c:pt>
                      <c:pt idx="2058">
                        <c:v>1.9197</c:v>
                      </c:pt>
                      <c:pt idx="2059">
                        <c:v>1.9140999999999999</c:v>
                      </c:pt>
                      <c:pt idx="2060">
                        <c:v>1.9276</c:v>
                      </c:pt>
                      <c:pt idx="2061">
                        <c:v>2.0518999999999998</c:v>
                      </c:pt>
                      <c:pt idx="2062">
                        <c:v>1.9396</c:v>
                      </c:pt>
                      <c:pt idx="2063">
                        <c:v>1.9655</c:v>
                      </c:pt>
                      <c:pt idx="2064">
                        <c:v>1.9231</c:v>
                      </c:pt>
                      <c:pt idx="2065">
                        <c:v>1.9671000000000001</c:v>
                      </c:pt>
                      <c:pt idx="2066">
                        <c:v>1.8995</c:v>
                      </c:pt>
                      <c:pt idx="2067">
                        <c:v>1.9950000000000001</c:v>
                      </c:pt>
                      <c:pt idx="2068">
                        <c:v>1.9772000000000001</c:v>
                      </c:pt>
                      <c:pt idx="2069">
                        <c:v>1.9813000000000001</c:v>
                      </c:pt>
                      <c:pt idx="2070">
                        <c:v>1.9137999999999999</c:v>
                      </c:pt>
                      <c:pt idx="2071">
                        <c:v>1.9109</c:v>
                      </c:pt>
                      <c:pt idx="2072">
                        <c:v>1.958</c:v>
                      </c:pt>
                      <c:pt idx="2073">
                        <c:v>1.9525999999999999</c:v>
                      </c:pt>
                      <c:pt idx="2074">
                        <c:v>1.9229000000000001</c:v>
                      </c:pt>
                      <c:pt idx="2075">
                        <c:v>2.0198999999999998</c:v>
                      </c:pt>
                      <c:pt idx="2076">
                        <c:v>1.9633</c:v>
                      </c:pt>
                      <c:pt idx="2077">
                        <c:v>1.9861</c:v>
                      </c:pt>
                      <c:pt idx="2078">
                        <c:v>1.9237</c:v>
                      </c:pt>
                      <c:pt idx="2079">
                        <c:v>1.9734</c:v>
                      </c:pt>
                      <c:pt idx="2080">
                        <c:v>1.9617</c:v>
                      </c:pt>
                      <c:pt idx="2081">
                        <c:v>1.9877</c:v>
                      </c:pt>
                      <c:pt idx="2082">
                        <c:v>1.9469000000000001</c:v>
                      </c:pt>
                      <c:pt idx="2083">
                        <c:v>2.0548000000000002</c:v>
                      </c:pt>
                      <c:pt idx="2084">
                        <c:v>1.9535</c:v>
                      </c:pt>
                      <c:pt idx="2085">
                        <c:v>2.0710999999999999</c:v>
                      </c:pt>
                      <c:pt idx="2086">
                        <c:v>1.9350000000000001</c:v>
                      </c:pt>
                      <c:pt idx="2087">
                        <c:v>2.0366</c:v>
                      </c:pt>
                      <c:pt idx="2088">
                        <c:v>2.0105</c:v>
                      </c:pt>
                      <c:pt idx="2089">
                        <c:v>2.0495000000000001</c:v>
                      </c:pt>
                      <c:pt idx="2090">
                        <c:v>1.9799</c:v>
                      </c:pt>
                      <c:pt idx="2091">
                        <c:v>2.0350000000000001</c:v>
                      </c:pt>
                      <c:pt idx="2092">
                        <c:v>1.9934000000000001</c:v>
                      </c:pt>
                      <c:pt idx="2093">
                        <c:v>2.0236000000000001</c:v>
                      </c:pt>
                      <c:pt idx="2094">
                        <c:v>1.9535</c:v>
                      </c:pt>
                      <c:pt idx="2095">
                        <c:v>1.982</c:v>
                      </c:pt>
                      <c:pt idx="2096">
                        <c:v>1.9657</c:v>
                      </c:pt>
                      <c:pt idx="2097">
                        <c:v>1.9489000000000001</c:v>
                      </c:pt>
                      <c:pt idx="2098">
                        <c:v>1.9655</c:v>
                      </c:pt>
                      <c:pt idx="2099">
                        <c:v>1.9491000000000001</c:v>
                      </c:pt>
                      <c:pt idx="2100">
                        <c:v>1.9772000000000001</c:v>
                      </c:pt>
                      <c:pt idx="2101">
                        <c:v>2.0224000000000002</c:v>
                      </c:pt>
                      <c:pt idx="2102">
                        <c:v>1.9214</c:v>
                      </c:pt>
                      <c:pt idx="2103">
                        <c:v>1.9992000000000001</c:v>
                      </c:pt>
                      <c:pt idx="2104">
                        <c:v>1.9463999999999999</c:v>
                      </c:pt>
                      <c:pt idx="2105">
                        <c:v>2.0445000000000002</c:v>
                      </c:pt>
                      <c:pt idx="2106">
                        <c:v>1.9913000000000001</c:v>
                      </c:pt>
                      <c:pt idx="2107">
                        <c:v>2.0015000000000001</c:v>
                      </c:pt>
                      <c:pt idx="2108">
                        <c:v>1.9744999999999999</c:v>
                      </c:pt>
                      <c:pt idx="2109">
                        <c:v>1.9542999999999999</c:v>
                      </c:pt>
                      <c:pt idx="2110">
                        <c:v>2.0459999999999998</c:v>
                      </c:pt>
                      <c:pt idx="2111">
                        <c:v>1.9426000000000001</c:v>
                      </c:pt>
                      <c:pt idx="2112">
                        <c:v>2.0305</c:v>
                      </c:pt>
                      <c:pt idx="2113">
                        <c:v>1.9126000000000001</c:v>
                      </c:pt>
                      <c:pt idx="2114">
                        <c:v>1.9843999999999999</c:v>
                      </c:pt>
                      <c:pt idx="2115">
                        <c:v>1.9338</c:v>
                      </c:pt>
                      <c:pt idx="2116">
                        <c:v>2.0082</c:v>
                      </c:pt>
                      <c:pt idx="2117">
                        <c:v>1.9598</c:v>
                      </c:pt>
                      <c:pt idx="2118">
                        <c:v>1.992</c:v>
                      </c:pt>
                      <c:pt idx="2119">
                        <c:v>1.9651000000000001</c:v>
                      </c:pt>
                      <c:pt idx="2120">
                        <c:v>1.9887999999999999</c:v>
                      </c:pt>
                      <c:pt idx="2121">
                        <c:v>1.9626999999999999</c:v>
                      </c:pt>
                      <c:pt idx="2122">
                        <c:v>1.9893000000000001</c:v>
                      </c:pt>
                      <c:pt idx="2123">
                        <c:v>1.9708000000000001</c:v>
                      </c:pt>
                      <c:pt idx="2124">
                        <c:v>2.0013999999999998</c:v>
                      </c:pt>
                      <c:pt idx="2125">
                        <c:v>1.9678</c:v>
                      </c:pt>
                      <c:pt idx="2126">
                        <c:v>1.9830000000000001</c:v>
                      </c:pt>
                      <c:pt idx="2127">
                        <c:v>1.9893000000000001</c:v>
                      </c:pt>
                      <c:pt idx="2128">
                        <c:v>2.0015999999999998</c:v>
                      </c:pt>
                      <c:pt idx="2129">
                        <c:v>1.9363999999999999</c:v>
                      </c:pt>
                      <c:pt idx="2130">
                        <c:v>2.0470000000000002</c:v>
                      </c:pt>
                      <c:pt idx="2131">
                        <c:v>1.9409000000000001</c:v>
                      </c:pt>
                      <c:pt idx="2132">
                        <c:v>2.0387</c:v>
                      </c:pt>
                      <c:pt idx="2133">
                        <c:v>1.9125000000000001</c:v>
                      </c:pt>
                      <c:pt idx="2134">
                        <c:v>2.0604</c:v>
                      </c:pt>
                      <c:pt idx="2135">
                        <c:v>1.9407000000000001</c:v>
                      </c:pt>
                      <c:pt idx="2136">
                        <c:v>2.0219</c:v>
                      </c:pt>
                      <c:pt idx="2137">
                        <c:v>1.9852000000000001</c:v>
                      </c:pt>
                      <c:pt idx="2138">
                        <c:v>2.0190999999999999</c:v>
                      </c:pt>
                      <c:pt idx="2139">
                        <c:v>1.9790000000000001</c:v>
                      </c:pt>
                      <c:pt idx="2140">
                        <c:v>2.0038</c:v>
                      </c:pt>
                      <c:pt idx="2141">
                        <c:v>1.9532</c:v>
                      </c:pt>
                      <c:pt idx="2142">
                        <c:v>1.9851000000000001</c:v>
                      </c:pt>
                      <c:pt idx="2143">
                        <c:v>2.0129000000000001</c:v>
                      </c:pt>
                      <c:pt idx="2144">
                        <c:v>1.9677</c:v>
                      </c:pt>
                      <c:pt idx="2145">
                        <c:v>2.0657999999999999</c:v>
                      </c:pt>
                      <c:pt idx="2146">
                        <c:v>1.9532</c:v>
                      </c:pt>
                      <c:pt idx="2147">
                        <c:v>2.0213999999999999</c:v>
                      </c:pt>
                      <c:pt idx="2148">
                        <c:v>1.9648000000000001</c:v>
                      </c:pt>
                      <c:pt idx="2149">
                        <c:v>1.9713000000000001</c:v>
                      </c:pt>
                      <c:pt idx="2150">
                        <c:v>2.0051999999999999</c:v>
                      </c:pt>
                      <c:pt idx="2151">
                        <c:v>1.9731000000000001</c:v>
                      </c:pt>
                      <c:pt idx="2152">
                        <c:v>2.0371999999999999</c:v>
                      </c:pt>
                      <c:pt idx="2153">
                        <c:v>1.9872000000000001</c:v>
                      </c:pt>
                      <c:pt idx="2154">
                        <c:v>2.0327999999999999</c:v>
                      </c:pt>
                      <c:pt idx="2155">
                        <c:v>2.0085000000000002</c:v>
                      </c:pt>
                      <c:pt idx="2156">
                        <c:v>1.9896</c:v>
                      </c:pt>
                      <c:pt idx="2157">
                        <c:v>2.0049999999999999</c:v>
                      </c:pt>
                      <c:pt idx="2158">
                        <c:v>2.0173999999999999</c:v>
                      </c:pt>
                      <c:pt idx="2159">
                        <c:v>2.0556000000000001</c:v>
                      </c:pt>
                      <c:pt idx="2160">
                        <c:v>1.9955000000000001</c:v>
                      </c:pt>
                      <c:pt idx="2161">
                        <c:v>2.0714999999999999</c:v>
                      </c:pt>
                      <c:pt idx="2162">
                        <c:v>1.9716</c:v>
                      </c:pt>
                      <c:pt idx="2163">
                        <c:v>2.0756999999999999</c:v>
                      </c:pt>
                      <c:pt idx="2164">
                        <c:v>1.9661</c:v>
                      </c:pt>
                      <c:pt idx="2165">
                        <c:v>2.0682</c:v>
                      </c:pt>
                      <c:pt idx="2166">
                        <c:v>1.9696</c:v>
                      </c:pt>
                      <c:pt idx="2167">
                        <c:v>2.1217999999999999</c:v>
                      </c:pt>
                      <c:pt idx="2168">
                        <c:v>1.9507000000000001</c:v>
                      </c:pt>
                      <c:pt idx="2169">
                        <c:v>2.0762999999999998</c:v>
                      </c:pt>
                      <c:pt idx="2170">
                        <c:v>2.0068999999999999</c:v>
                      </c:pt>
                      <c:pt idx="2171">
                        <c:v>2.0386000000000002</c:v>
                      </c:pt>
                      <c:pt idx="2172">
                        <c:v>1.9990000000000001</c:v>
                      </c:pt>
                      <c:pt idx="2173">
                        <c:v>2.0230999999999999</c:v>
                      </c:pt>
                      <c:pt idx="2174">
                        <c:v>2.0238999999999998</c:v>
                      </c:pt>
                      <c:pt idx="2175">
                        <c:v>2.0531000000000001</c:v>
                      </c:pt>
                      <c:pt idx="2176">
                        <c:v>2.0497999999999998</c:v>
                      </c:pt>
                      <c:pt idx="2177">
                        <c:v>2.0396000000000001</c:v>
                      </c:pt>
                      <c:pt idx="2178">
                        <c:v>2.0773999999999999</c:v>
                      </c:pt>
                      <c:pt idx="2179">
                        <c:v>2.0990000000000002</c:v>
                      </c:pt>
                      <c:pt idx="2180">
                        <c:v>2.0577999999999999</c:v>
                      </c:pt>
                      <c:pt idx="2181">
                        <c:v>2.1423999999999999</c:v>
                      </c:pt>
                      <c:pt idx="2182">
                        <c:v>2.0442</c:v>
                      </c:pt>
                      <c:pt idx="2183">
                        <c:v>2.1314000000000002</c:v>
                      </c:pt>
                      <c:pt idx="2184">
                        <c:v>2.0486</c:v>
                      </c:pt>
                      <c:pt idx="2185">
                        <c:v>2.1196000000000002</c:v>
                      </c:pt>
                      <c:pt idx="2186">
                        <c:v>2.0594999999999999</c:v>
                      </c:pt>
                      <c:pt idx="2187">
                        <c:v>2.1116000000000001</c:v>
                      </c:pt>
                      <c:pt idx="2188">
                        <c:v>2.0962000000000001</c:v>
                      </c:pt>
                      <c:pt idx="2189">
                        <c:v>2.2263999999999999</c:v>
                      </c:pt>
                      <c:pt idx="2190">
                        <c:v>2.1301000000000001</c:v>
                      </c:pt>
                      <c:pt idx="2191">
                        <c:v>2.1600999999999999</c:v>
                      </c:pt>
                      <c:pt idx="2192">
                        <c:v>2.1107</c:v>
                      </c:pt>
                      <c:pt idx="2193">
                        <c:v>2.1246999999999998</c:v>
                      </c:pt>
                      <c:pt idx="2194">
                        <c:v>2.1052</c:v>
                      </c:pt>
                      <c:pt idx="2195">
                        <c:v>2.1147</c:v>
                      </c:pt>
                      <c:pt idx="2196">
                        <c:v>2.1392000000000002</c:v>
                      </c:pt>
                      <c:pt idx="2197">
                        <c:v>2.1339999999999999</c:v>
                      </c:pt>
                      <c:pt idx="2198">
                        <c:v>2.15</c:v>
                      </c:pt>
                      <c:pt idx="2199">
                        <c:v>2.1945999999999999</c:v>
                      </c:pt>
                      <c:pt idx="2200">
                        <c:v>2.1231</c:v>
                      </c:pt>
                      <c:pt idx="2201">
                        <c:v>2.2429000000000001</c:v>
                      </c:pt>
                      <c:pt idx="2202">
                        <c:v>2.1564999999999999</c:v>
                      </c:pt>
                      <c:pt idx="2203">
                        <c:v>2.1408</c:v>
                      </c:pt>
                      <c:pt idx="2204">
                        <c:v>2.1414</c:v>
                      </c:pt>
                      <c:pt idx="2205">
                        <c:v>2.1568000000000001</c:v>
                      </c:pt>
                      <c:pt idx="2206">
                        <c:v>2.1815000000000002</c:v>
                      </c:pt>
                      <c:pt idx="2207">
                        <c:v>2.1585999999999999</c:v>
                      </c:pt>
                      <c:pt idx="2208">
                        <c:v>2.2000999999999999</c:v>
                      </c:pt>
                      <c:pt idx="2209">
                        <c:v>2.1196000000000002</c:v>
                      </c:pt>
                      <c:pt idx="2210">
                        <c:v>2.2124000000000001</c:v>
                      </c:pt>
                      <c:pt idx="2211">
                        <c:v>2.0941999999999998</c:v>
                      </c:pt>
                      <c:pt idx="2212">
                        <c:v>2.2128000000000001</c:v>
                      </c:pt>
                      <c:pt idx="2213">
                        <c:v>2.1534</c:v>
                      </c:pt>
                      <c:pt idx="2214">
                        <c:v>2.2219000000000002</c:v>
                      </c:pt>
                      <c:pt idx="2215">
                        <c:v>2.1015999999999999</c:v>
                      </c:pt>
                      <c:pt idx="2216">
                        <c:v>2.1798000000000002</c:v>
                      </c:pt>
                      <c:pt idx="2217">
                        <c:v>2.1776</c:v>
                      </c:pt>
                      <c:pt idx="2218">
                        <c:v>2.1528</c:v>
                      </c:pt>
                      <c:pt idx="2219">
                        <c:v>2.1267</c:v>
                      </c:pt>
                      <c:pt idx="2220">
                        <c:v>2.1145999999999998</c:v>
                      </c:pt>
                      <c:pt idx="2221">
                        <c:v>2.1255000000000002</c:v>
                      </c:pt>
                      <c:pt idx="2222">
                        <c:v>2.1473</c:v>
                      </c:pt>
                      <c:pt idx="2223">
                        <c:v>2.0908000000000002</c:v>
                      </c:pt>
                      <c:pt idx="2224">
                        <c:v>2.2033999999999998</c:v>
                      </c:pt>
                      <c:pt idx="2225">
                        <c:v>2.1221999999999999</c:v>
                      </c:pt>
                      <c:pt idx="2226">
                        <c:v>2.2115999999999998</c:v>
                      </c:pt>
                      <c:pt idx="2227">
                        <c:v>2.0971000000000002</c:v>
                      </c:pt>
                      <c:pt idx="2228">
                        <c:v>2.242</c:v>
                      </c:pt>
                      <c:pt idx="2229">
                        <c:v>2.1452</c:v>
                      </c:pt>
                      <c:pt idx="2230">
                        <c:v>2.1825000000000001</c:v>
                      </c:pt>
                      <c:pt idx="2231">
                        <c:v>2.1149</c:v>
                      </c:pt>
                      <c:pt idx="2232">
                        <c:v>2.2193999999999998</c:v>
                      </c:pt>
                      <c:pt idx="2233">
                        <c:v>2.1472000000000002</c:v>
                      </c:pt>
                      <c:pt idx="2234">
                        <c:v>2.1804999999999999</c:v>
                      </c:pt>
                      <c:pt idx="2235">
                        <c:v>2.0947</c:v>
                      </c:pt>
                      <c:pt idx="2236">
                        <c:v>2.1661999999999999</c:v>
                      </c:pt>
                      <c:pt idx="2237">
                        <c:v>2.1463000000000001</c:v>
                      </c:pt>
                      <c:pt idx="2238">
                        <c:v>2.1265000000000001</c:v>
                      </c:pt>
                      <c:pt idx="2239">
                        <c:v>2.1859000000000002</c:v>
                      </c:pt>
                      <c:pt idx="2240">
                        <c:v>2.1772</c:v>
                      </c:pt>
                      <c:pt idx="2241">
                        <c:v>2.1562999999999999</c:v>
                      </c:pt>
                      <c:pt idx="2242">
                        <c:v>2.1516000000000002</c:v>
                      </c:pt>
                      <c:pt idx="2243">
                        <c:v>2.1964000000000001</c:v>
                      </c:pt>
                      <c:pt idx="2244">
                        <c:v>2.1751</c:v>
                      </c:pt>
                      <c:pt idx="2245">
                        <c:v>2.1686000000000001</c:v>
                      </c:pt>
                      <c:pt idx="2246">
                        <c:v>2.1654</c:v>
                      </c:pt>
                      <c:pt idx="2247">
                        <c:v>2.1149</c:v>
                      </c:pt>
                      <c:pt idx="2248">
                        <c:v>2.1238000000000001</c:v>
                      </c:pt>
                      <c:pt idx="2249">
                        <c:v>2.1947999999999999</c:v>
                      </c:pt>
                      <c:pt idx="2250">
                        <c:v>2.1452</c:v>
                      </c:pt>
                      <c:pt idx="2251">
                        <c:v>2.0941000000000001</c:v>
                      </c:pt>
                      <c:pt idx="2252">
                        <c:v>2.1604000000000001</c:v>
                      </c:pt>
                      <c:pt idx="2253">
                        <c:v>2.1137000000000001</c:v>
                      </c:pt>
                      <c:pt idx="2254">
                        <c:v>2.1240999999999999</c:v>
                      </c:pt>
                      <c:pt idx="2255">
                        <c:v>2.1215999999999999</c:v>
                      </c:pt>
                      <c:pt idx="2256">
                        <c:v>2.1198000000000001</c:v>
                      </c:pt>
                      <c:pt idx="2257">
                        <c:v>2.1438000000000001</c:v>
                      </c:pt>
                      <c:pt idx="2258">
                        <c:v>2.0880000000000001</c:v>
                      </c:pt>
                      <c:pt idx="2259">
                        <c:v>2.1173000000000002</c:v>
                      </c:pt>
                      <c:pt idx="2260">
                        <c:v>2.0638999999999998</c:v>
                      </c:pt>
                      <c:pt idx="2261">
                        <c:v>2.1398999999999999</c:v>
                      </c:pt>
                      <c:pt idx="2262">
                        <c:v>2.0304000000000002</c:v>
                      </c:pt>
                      <c:pt idx="2263">
                        <c:v>2.1318000000000001</c:v>
                      </c:pt>
                      <c:pt idx="2264">
                        <c:v>2.056</c:v>
                      </c:pt>
                      <c:pt idx="2265">
                        <c:v>2.1499000000000001</c:v>
                      </c:pt>
                      <c:pt idx="2266">
                        <c:v>2.0779999999999998</c:v>
                      </c:pt>
                      <c:pt idx="2267">
                        <c:v>2.1486000000000001</c:v>
                      </c:pt>
                      <c:pt idx="2268">
                        <c:v>2.1076999999999999</c:v>
                      </c:pt>
                      <c:pt idx="2269">
                        <c:v>2.1545000000000001</c:v>
                      </c:pt>
                      <c:pt idx="2270">
                        <c:v>2.0632000000000001</c:v>
                      </c:pt>
                      <c:pt idx="2271">
                        <c:v>2.1164999999999998</c:v>
                      </c:pt>
                      <c:pt idx="2272">
                        <c:v>2.1391</c:v>
                      </c:pt>
                      <c:pt idx="2273">
                        <c:v>2.0811999999999999</c:v>
                      </c:pt>
                      <c:pt idx="2274">
                        <c:v>2.0975999999999999</c:v>
                      </c:pt>
                      <c:pt idx="2275">
                        <c:v>2.1983999999999999</c:v>
                      </c:pt>
                      <c:pt idx="2276">
                        <c:v>2.0855000000000001</c:v>
                      </c:pt>
                      <c:pt idx="2277">
                        <c:v>2.1634000000000002</c:v>
                      </c:pt>
                      <c:pt idx="2278">
                        <c:v>2.0621999999999998</c:v>
                      </c:pt>
                      <c:pt idx="2279">
                        <c:v>2.1573000000000002</c:v>
                      </c:pt>
                      <c:pt idx="2280">
                        <c:v>2.0434000000000001</c:v>
                      </c:pt>
                      <c:pt idx="2281">
                        <c:v>2.1454</c:v>
                      </c:pt>
                      <c:pt idx="2282">
                        <c:v>2.1059000000000001</c:v>
                      </c:pt>
                      <c:pt idx="2283">
                        <c:v>2.1848999999999998</c:v>
                      </c:pt>
                      <c:pt idx="2284">
                        <c:v>2.1800999999999999</c:v>
                      </c:pt>
                      <c:pt idx="2285">
                        <c:v>2.137</c:v>
                      </c:pt>
                      <c:pt idx="2286">
                        <c:v>2.1856</c:v>
                      </c:pt>
                      <c:pt idx="2287">
                        <c:v>2.1476000000000002</c:v>
                      </c:pt>
                      <c:pt idx="2288">
                        <c:v>2.1278000000000001</c:v>
                      </c:pt>
                      <c:pt idx="2289">
                        <c:v>2.1234999999999999</c:v>
                      </c:pt>
                      <c:pt idx="2290">
                        <c:v>2.1631</c:v>
                      </c:pt>
                      <c:pt idx="2291">
                        <c:v>2.1514000000000002</c:v>
                      </c:pt>
                      <c:pt idx="2292">
                        <c:v>2.2454999999999998</c:v>
                      </c:pt>
                      <c:pt idx="2293">
                        <c:v>2.1863999999999999</c:v>
                      </c:pt>
                      <c:pt idx="2294">
                        <c:v>2.1938</c:v>
                      </c:pt>
                      <c:pt idx="2295">
                        <c:v>2.2040000000000002</c:v>
                      </c:pt>
                      <c:pt idx="2296">
                        <c:v>2.2061000000000002</c:v>
                      </c:pt>
                      <c:pt idx="2297">
                        <c:v>2.2073999999999998</c:v>
                      </c:pt>
                      <c:pt idx="2298">
                        <c:v>2.1888999999999998</c:v>
                      </c:pt>
                      <c:pt idx="2299">
                        <c:v>2.2673000000000001</c:v>
                      </c:pt>
                      <c:pt idx="2300">
                        <c:v>2.2198000000000002</c:v>
                      </c:pt>
                      <c:pt idx="2301">
                        <c:v>2.2511000000000001</c:v>
                      </c:pt>
                      <c:pt idx="2302">
                        <c:v>2.2450000000000001</c:v>
                      </c:pt>
                      <c:pt idx="2303">
                        <c:v>2.2214</c:v>
                      </c:pt>
                      <c:pt idx="2304">
                        <c:v>2.2942</c:v>
                      </c:pt>
                      <c:pt idx="2305">
                        <c:v>2.1692</c:v>
                      </c:pt>
                      <c:pt idx="2306">
                        <c:v>2.2477999999999998</c:v>
                      </c:pt>
                      <c:pt idx="2307">
                        <c:v>2.1842999999999999</c:v>
                      </c:pt>
                      <c:pt idx="2308">
                        <c:v>2.2936999999999999</c:v>
                      </c:pt>
                      <c:pt idx="2309">
                        <c:v>2.177</c:v>
                      </c:pt>
                      <c:pt idx="2310">
                        <c:v>2.2698</c:v>
                      </c:pt>
                      <c:pt idx="2311">
                        <c:v>2.2078000000000002</c:v>
                      </c:pt>
                      <c:pt idx="2312">
                        <c:v>2.3231999999999999</c:v>
                      </c:pt>
                      <c:pt idx="2313">
                        <c:v>2.2172000000000001</c:v>
                      </c:pt>
                      <c:pt idx="2314">
                        <c:v>2.3134000000000001</c:v>
                      </c:pt>
                      <c:pt idx="2315">
                        <c:v>2.2092999999999998</c:v>
                      </c:pt>
                      <c:pt idx="2316">
                        <c:v>2.3443999999999998</c:v>
                      </c:pt>
                      <c:pt idx="2317">
                        <c:v>2.2833000000000001</c:v>
                      </c:pt>
                      <c:pt idx="2318">
                        <c:v>2.3487</c:v>
                      </c:pt>
                      <c:pt idx="2319">
                        <c:v>2.3689</c:v>
                      </c:pt>
                      <c:pt idx="2320">
                        <c:v>2.2917000000000001</c:v>
                      </c:pt>
                      <c:pt idx="2321">
                        <c:v>2.2374999999999998</c:v>
                      </c:pt>
                      <c:pt idx="2322">
                        <c:v>2.2711000000000001</c:v>
                      </c:pt>
                      <c:pt idx="2323">
                        <c:v>2.3616999999999999</c:v>
                      </c:pt>
                      <c:pt idx="2324">
                        <c:v>2.2742</c:v>
                      </c:pt>
                      <c:pt idx="2325">
                        <c:v>2.2576999999999998</c:v>
                      </c:pt>
                      <c:pt idx="2326">
                        <c:v>2.3081999999999998</c:v>
                      </c:pt>
                      <c:pt idx="2327">
                        <c:v>2.3117999999999999</c:v>
                      </c:pt>
                      <c:pt idx="2328">
                        <c:v>2.3325</c:v>
                      </c:pt>
                      <c:pt idx="2329">
                        <c:v>2.3441999999999998</c:v>
                      </c:pt>
                      <c:pt idx="2330">
                        <c:v>2.3559999999999999</c:v>
                      </c:pt>
                      <c:pt idx="2331">
                        <c:v>2.3189000000000002</c:v>
                      </c:pt>
                      <c:pt idx="2332">
                        <c:v>2.3363999999999998</c:v>
                      </c:pt>
                      <c:pt idx="2333">
                        <c:v>2.3818999999999999</c:v>
                      </c:pt>
                      <c:pt idx="2334">
                        <c:v>2.4171999999999998</c:v>
                      </c:pt>
                      <c:pt idx="2335">
                        <c:v>2.4007000000000001</c:v>
                      </c:pt>
                      <c:pt idx="2336">
                        <c:v>2.3902999999999999</c:v>
                      </c:pt>
                      <c:pt idx="2337">
                        <c:v>2.4135</c:v>
                      </c:pt>
                      <c:pt idx="2338">
                        <c:v>2.4054000000000002</c:v>
                      </c:pt>
                      <c:pt idx="2339">
                        <c:v>2.3641000000000001</c:v>
                      </c:pt>
                      <c:pt idx="2340">
                        <c:v>2.3948999999999998</c:v>
                      </c:pt>
                      <c:pt idx="2341">
                        <c:v>2.3513999999999999</c:v>
                      </c:pt>
                      <c:pt idx="2342">
                        <c:v>2.3732000000000002</c:v>
                      </c:pt>
                      <c:pt idx="2343">
                        <c:v>2.3708999999999998</c:v>
                      </c:pt>
                      <c:pt idx="2344">
                        <c:v>2.3761999999999999</c:v>
                      </c:pt>
                      <c:pt idx="2345">
                        <c:v>2.4165999999999999</c:v>
                      </c:pt>
                      <c:pt idx="2346">
                        <c:v>2.6396999999999999</c:v>
                      </c:pt>
                      <c:pt idx="2347">
                        <c:v>2.4321999999999999</c:v>
                      </c:pt>
                      <c:pt idx="2348">
                        <c:v>2.403</c:v>
                      </c:pt>
                      <c:pt idx="2349">
                        <c:v>2.4580000000000002</c:v>
                      </c:pt>
                      <c:pt idx="2350">
                        <c:v>2.3940000000000001</c:v>
                      </c:pt>
                      <c:pt idx="2351">
                        <c:v>2.4232999999999998</c:v>
                      </c:pt>
                      <c:pt idx="2352">
                        <c:v>2.3694999999999999</c:v>
                      </c:pt>
                      <c:pt idx="2353">
                        <c:v>2.4119000000000002</c:v>
                      </c:pt>
                      <c:pt idx="2354">
                        <c:v>2.4232999999999998</c:v>
                      </c:pt>
                      <c:pt idx="2355">
                        <c:v>2.3879999999999999</c:v>
                      </c:pt>
                      <c:pt idx="2356">
                        <c:v>2.3578000000000001</c:v>
                      </c:pt>
                      <c:pt idx="2357">
                        <c:v>2.3993000000000002</c:v>
                      </c:pt>
                      <c:pt idx="2358">
                        <c:v>2.3717000000000001</c:v>
                      </c:pt>
                      <c:pt idx="2359">
                        <c:v>2.3723000000000001</c:v>
                      </c:pt>
                      <c:pt idx="2360">
                        <c:v>2.3645999999999998</c:v>
                      </c:pt>
                      <c:pt idx="2361">
                        <c:v>2.3586</c:v>
                      </c:pt>
                      <c:pt idx="2362">
                        <c:v>2.2711000000000001</c:v>
                      </c:pt>
                      <c:pt idx="2363">
                        <c:v>2.3677000000000001</c:v>
                      </c:pt>
                      <c:pt idx="2364">
                        <c:v>2.2706</c:v>
                      </c:pt>
                      <c:pt idx="2365">
                        <c:v>2.3651</c:v>
                      </c:pt>
                      <c:pt idx="2366">
                        <c:v>2.2864</c:v>
                      </c:pt>
                      <c:pt idx="2367">
                        <c:v>2.3729</c:v>
                      </c:pt>
                      <c:pt idx="2368">
                        <c:v>2.2433000000000001</c:v>
                      </c:pt>
                      <c:pt idx="2369">
                        <c:v>2.4007000000000001</c:v>
                      </c:pt>
                      <c:pt idx="2370">
                        <c:v>2.2784</c:v>
                      </c:pt>
                      <c:pt idx="2371">
                        <c:v>2.3618999999999999</c:v>
                      </c:pt>
                      <c:pt idx="2372">
                        <c:v>2.3127</c:v>
                      </c:pt>
                      <c:pt idx="2373">
                        <c:v>2.3302</c:v>
                      </c:pt>
                      <c:pt idx="2374">
                        <c:v>2.2450000000000001</c:v>
                      </c:pt>
                      <c:pt idx="2375">
                        <c:v>2.3252999999999999</c:v>
                      </c:pt>
                      <c:pt idx="2376">
                        <c:v>2.2780999999999998</c:v>
                      </c:pt>
                      <c:pt idx="2377">
                        <c:v>2.2945000000000002</c:v>
                      </c:pt>
                      <c:pt idx="2378">
                        <c:v>2.2404999999999999</c:v>
                      </c:pt>
                      <c:pt idx="2379">
                        <c:v>2.2715000000000001</c:v>
                      </c:pt>
                      <c:pt idx="2380">
                        <c:v>2.2991999999999999</c:v>
                      </c:pt>
                      <c:pt idx="2381">
                        <c:v>2.3079000000000001</c:v>
                      </c:pt>
                      <c:pt idx="2382">
                        <c:v>2.3010999999999999</c:v>
                      </c:pt>
                      <c:pt idx="2383">
                        <c:v>2.2589000000000001</c:v>
                      </c:pt>
                      <c:pt idx="2384">
                        <c:v>2.3376000000000001</c:v>
                      </c:pt>
                      <c:pt idx="2385">
                        <c:v>2.1977000000000002</c:v>
                      </c:pt>
                      <c:pt idx="2386">
                        <c:v>2.3570000000000002</c:v>
                      </c:pt>
                      <c:pt idx="2387">
                        <c:v>2.2505000000000002</c:v>
                      </c:pt>
                      <c:pt idx="2388">
                        <c:v>2.3147000000000002</c:v>
                      </c:pt>
                      <c:pt idx="2389">
                        <c:v>2.2721</c:v>
                      </c:pt>
                      <c:pt idx="2390">
                        <c:v>2.2999000000000001</c:v>
                      </c:pt>
                      <c:pt idx="2391">
                        <c:v>2.2507999999999999</c:v>
                      </c:pt>
                      <c:pt idx="2392">
                        <c:v>2.2795999999999998</c:v>
                      </c:pt>
                      <c:pt idx="2393">
                        <c:v>2.2970000000000002</c:v>
                      </c:pt>
                      <c:pt idx="2394">
                        <c:v>2.2633999999999999</c:v>
                      </c:pt>
                      <c:pt idx="2395">
                        <c:v>2.3170000000000002</c:v>
                      </c:pt>
                      <c:pt idx="2396">
                        <c:v>2.3018000000000001</c:v>
                      </c:pt>
                      <c:pt idx="2397">
                        <c:v>2.3485999999999998</c:v>
                      </c:pt>
                      <c:pt idx="2398">
                        <c:v>2.3094000000000001</c:v>
                      </c:pt>
                      <c:pt idx="2399">
                        <c:v>2.2776999999999998</c:v>
                      </c:pt>
                      <c:pt idx="2400">
                        <c:v>2.3108</c:v>
                      </c:pt>
                      <c:pt idx="2401">
                        <c:v>2.2444999999999999</c:v>
                      </c:pt>
                      <c:pt idx="2402">
                        <c:v>2.2797000000000001</c:v>
                      </c:pt>
                      <c:pt idx="2403">
                        <c:v>2.2410999999999999</c:v>
                      </c:pt>
                      <c:pt idx="2404">
                        <c:v>2.3405</c:v>
                      </c:pt>
                      <c:pt idx="2405">
                        <c:v>2.2799</c:v>
                      </c:pt>
                      <c:pt idx="2406">
                        <c:v>2.3637000000000001</c:v>
                      </c:pt>
                      <c:pt idx="2407">
                        <c:v>2.2559999999999998</c:v>
                      </c:pt>
                      <c:pt idx="2408">
                        <c:v>2.3473999999999999</c:v>
                      </c:pt>
                      <c:pt idx="2409">
                        <c:v>2.2867999999999999</c:v>
                      </c:pt>
                      <c:pt idx="2410">
                        <c:v>2.3313000000000001</c:v>
                      </c:pt>
                      <c:pt idx="2411">
                        <c:v>2.2025000000000001</c:v>
                      </c:pt>
                      <c:pt idx="2412">
                        <c:v>2.3125</c:v>
                      </c:pt>
                      <c:pt idx="2413">
                        <c:v>2.2684000000000002</c:v>
                      </c:pt>
                      <c:pt idx="2414">
                        <c:v>2.3107000000000002</c:v>
                      </c:pt>
                      <c:pt idx="2415">
                        <c:v>2.3340000000000001</c:v>
                      </c:pt>
                      <c:pt idx="2416">
                        <c:v>2.3231999999999999</c:v>
                      </c:pt>
                      <c:pt idx="2417">
                        <c:v>2.3121</c:v>
                      </c:pt>
                      <c:pt idx="2418">
                        <c:v>2.3041999999999998</c:v>
                      </c:pt>
                      <c:pt idx="2419">
                        <c:v>2.3351000000000002</c:v>
                      </c:pt>
                      <c:pt idx="2420">
                        <c:v>2.3031999999999999</c:v>
                      </c:pt>
                      <c:pt idx="2421">
                        <c:v>2.3344</c:v>
                      </c:pt>
                      <c:pt idx="2422">
                        <c:v>2.3723000000000001</c:v>
                      </c:pt>
                      <c:pt idx="2423">
                        <c:v>2.3108</c:v>
                      </c:pt>
                      <c:pt idx="2424">
                        <c:v>2.4037999999999999</c:v>
                      </c:pt>
                      <c:pt idx="2425">
                        <c:v>2.3386999999999998</c:v>
                      </c:pt>
                      <c:pt idx="2426">
                        <c:v>2.3092000000000001</c:v>
                      </c:pt>
                      <c:pt idx="2427">
                        <c:v>2.3380000000000001</c:v>
                      </c:pt>
                      <c:pt idx="2428">
                        <c:v>2.3612000000000002</c:v>
                      </c:pt>
                      <c:pt idx="2429">
                        <c:v>2.2660999999999998</c:v>
                      </c:pt>
                      <c:pt idx="2430">
                        <c:v>2.3852000000000002</c:v>
                      </c:pt>
                      <c:pt idx="2431">
                        <c:v>2.3210000000000002</c:v>
                      </c:pt>
                      <c:pt idx="2432">
                        <c:v>2.3433999999999999</c:v>
                      </c:pt>
                      <c:pt idx="2433">
                        <c:v>2.3967999999999998</c:v>
                      </c:pt>
                      <c:pt idx="2434">
                        <c:v>2.4112</c:v>
                      </c:pt>
                      <c:pt idx="2435">
                        <c:v>2.4293</c:v>
                      </c:pt>
                      <c:pt idx="2436">
                        <c:v>2.3481000000000001</c:v>
                      </c:pt>
                      <c:pt idx="2437">
                        <c:v>2.4062000000000001</c:v>
                      </c:pt>
                      <c:pt idx="2438">
                        <c:v>2.3258999999999999</c:v>
                      </c:pt>
                      <c:pt idx="2439">
                        <c:v>2.3805999999999998</c:v>
                      </c:pt>
                      <c:pt idx="2440">
                        <c:v>2.4628999999999999</c:v>
                      </c:pt>
                      <c:pt idx="2441">
                        <c:v>2.496</c:v>
                      </c:pt>
                      <c:pt idx="2442">
                        <c:v>2.4373</c:v>
                      </c:pt>
                      <c:pt idx="2443">
                        <c:v>2.4180999999999999</c:v>
                      </c:pt>
                      <c:pt idx="2444">
                        <c:v>2.4514999999999998</c:v>
                      </c:pt>
                      <c:pt idx="2445">
                        <c:v>2.4443999999999999</c:v>
                      </c:pt>
                      <c:pt idx="2446">
                        <c:v>2.3927</c:v>
                      </c:pt>
                      <c:pt idx="2447">
                        <c:v>2.5042</c:v>
                      </c:pt>
                      <c:pt idx="2448">
                        <c:v>2.4060000000000001</c:v>
                      </c:pt>
                      <c:pt idx="2449">
                        <c:v>2.5859999999999999</c:v>
                      </c:pt>
                      <c:pt idx="2450">
                        <c:v>2.4140000000000001</c:v>
                      </c:pt>
                      <c:pt idx="2451">
                        <c:v>2.5684999999999998</c:v>
                      </c:pt>
                      <c:pt idx="2452">
                        <c:v>2.4763000000000002</c:v>
                      </c:pt>
                      <c:pt idx="2453">
                        <c:v>2.5714999999999999</c:v>
                      </c:pt>
                      <c:pt idx="2454">
                        <c:v>2.4550000000000001</c:v>
                      </c:pt>
                      <c:pt idx="2455">
                        <c:v>2.5825</c:v>
                      </c:pt>
                      <c:pt idx="2456">
                        <c:v>2.5247000000000002</c:v>
                      </c:pt>
                      <c:pt idx="2457">
                        <c:v>2.5467</c:v>
                      </c:pt>
                      <c:pt idx="2458">
                        <c:v>2.5415000000000001</c:v>
                      </c:pt>
                      <c:pt idx="2459">
                        <c:v>2.5305</c:v>
                      </c:pt>
                      <c:pt idx="2460">
                        <c:v>2.5495999999999999</c:v>
                      </c:pt>
                      <c:pt idx="2461">
                        <c:v>2.5470999999999999</c:v>
                      </c:pt>
                      <c:pt idx="2462">
                        <c:v>2.5531999999999999</c:v>
                      </c:pt>
                      <c:pt idx="2463">
                        <c:v>2.5264000000000002</c:v>
                      </c:pt>
                      <c:pt idx="2464">
                        <c:v>2.5192000000000001</c:v>
                      </c:pt>
                      <c:pt idx="2465">
                        <c:v>2.5146999999999999</c:v>
                      </c:pt>
                      <c:pt idx="2466">
                        <c:v>2.5407000000000002</c:v>
                      </c:pt>
                      <c:pt idx="2467">
                        <c:v>2.5268999999999999</c:v>
                      </c:pt>
                      <c:pt idx="2468">
                        <c:v>2.5749</c:v>
                      </c:pt>
                      <c:pt idx="2469">
                        <c:v>2.5327999999999999</c:v>
                      </c:pt>
                      <c:pt idx="2470">
                        <c:v>2.5095999999999998</c:v>
                      </c:pt>
                      <c:pt idx="2471">
                        <c:v>2.5124</c:v>
                      </c:pt>
                      <c:pt idx="2472">
                        <c:v>2.4809000000000001</c:v>
                      </c:pt>
                      <c:pt idx="2473">
                        <c:v>2.5524</c:v>
                      </c:pt>
                      <c:pt idx="2474">
                        <c:v>2.4937999999999998</c:v>
                      </c:pt>
                      <c:pt idx="2475">
                        <c:v>2.5718999999999999</c:v>
                      </c:pt>
                      <c:pt idx="2476">
                        <c:v>2.4670999999999998</c:v>
                      </c:pt>
                      <c:pt idx="2477">
                        <c:v>2.5089999999999999</c:v>
                      </c:pt>
                      <c:pt idx="2478">
                        <c:v>2.4557000000000002</c:v>
                      </c:pt>
                      <c:pt idx="2479">
                        <c:v>2.5653999999999999</c:v>
                      </c:pt>
                      <c:pt idx="2480">
                        <c:v>2.4712000000000001</c:v>
                      </c:pt>
                      <c:pt idx="2481">
                        <c:v>2.4758</c:v>
                      </c:pt>
                      <c:pt idx="2482">
                        <c:v>2.4478</c:v>
                      </c:pt>
                      <c:pt idx="2483">
                        <c:v>2.4897999999999998</c:v>
                      </c:pt>
                      <c:pt idx="2484">
                        <c:v>2.4575999999999998</c:v>
                      </c:pt>
                      <c:pt idx="2485">
                        <c:v>2.4537</c:v>
                      </c:pt>
                      <c:pt idx="2486">
                        <c:v>2.5305</c:v>
                      </c:pt>
                      <c:pt idx="2487">
                        <c:v>2.4276</c:v>
                      </c:pt>
                      <c:pt idx="2488">
                        <c:v>2.5859999999999999</c:v>
                      </c:pt>
                      <c:pt idx="2489">
                        <c:v>2.4701</c:v>
                      </c:pt>
                      <c:pt idx="2490">
                        <c:v>2.5855999999999999</c:v>
                      </c:pt>
                      <c:pt idx="2491">
                        <c:v>2.4346000000000001</c:v>
                      </c:pt>
                      <c:pt idx="2492">
                        <c:v>2.6147</c:v>
                      </c:pt>
                      <c:pt idx="2493">
                        <c:v>2.4436</c:v>
                      </c:pt>
                      <c:pt idx="2494">
                        <c:v>2.5943999999999998</c:v>
                      </c:pt>
                      <c:pt idx="2495">
                        <c:v>2.4866999999999999</c:v>
                      </c:pt>
                      <c:pt idx="2496">
                        <c:v>2.5775999999999999</c:v>
                      </c:pt>
                      <c:pt idx="2497">
                        <c:v>2.4037000000000002</c:v>
                      </c:pt>
                      <c:pt idx="2498">
                        <c:v>2.6164999999999998</c:v>
                      </c:pt>
                      <c:pt idx="2499">
                        <c:v>2.4447999999999999</c:v>
                      </c:pt>
                      <c:pt idx="2500">
                        <c:v>2.5445000000000002</c:v>
                      </c:pt>
                      <c:pt idx="2501">
                        <c:v>2.4306000000000001</c:v>
                      </c:pt>
                      <c:pt idx="2502">
                        <c:v>2.5668000000000002</c:v>
                      </c:pt>
                      <c:pt idx="2503">
                        <c:v>2.4607999999999999</c:v>
                      </c:pt>
                      <c:pt idx="2504">
                        <c:v>2.4927000000000001</c:v>
                      </c:pt>
                      <c:pt idx="2505">
                        <c:v>2.4420999999999999</c:v>
                      </c:pt>
                      <c:pt idx="2506">
                        <c:v>2.4830999999999999</c:v>
                      </c:pt>
                      <c:pt idx="2507">
                        <c:v>2.5078999999999998</c:v>
                      </c:pt>
                      <c:pt idx="2508">
                        <c:v>2.4849999999999999</c:v>
                      </c:pt>
                      <c:pt idx="2509">
                        <c:v>2.4862000000000002</c:v>
                      </c:pt>
                      <c:pt idx="2510">
                        <c:v>2.5022000000000002</c:v>
                      </c:pt>
                      <c:pt idx="2511">
                        <c:v>2.4588999999999999</c:v>
                      </c:pt>
                      <c:pt idx="2512">
                        <c:v>2.5003000000000002</c:v>
                      </c:pt>
                      <c:pt idx="2513">
                        <c:v>2.4319000000000002</c:v>
                      </c:pt>
                      <c:pt idx="2514">
                        <c:v>2.4931000000000001</c:v>
                      </c:pt>
                      <c:pt idx="2515">
                        <c:v>2.4247000000000001</c:v>
                      </c:pt>
                      <c:pt idx="2516">
                        <c:v>2.5082</c:v>
                      </c:pt>
                      <c:pt idx="2517">
                        <c:v>2.4927000000000001</c:v>
                      </c:pt>
                      <c:pt idx="2518">
                        <c:v>2.4878</c:v>
                      </c:pt>
                      <c:pt idx="2519">
                        <c:v>2.4087999999999998</c:v>
                      </c:pt>
                      <c:pt idx="2520">
                        <c:v>2.4502999999999999</c:v>
                      </c:pt>
                      <c:pt idx="2521">
                        <c:v>2.4413999999999998</c:v>
                      </c:pt>
                      <c:pt idx="2522">
                        <c:v>2.4763999999999999</c:v>
                      </c:pt>
                      <c:pt idx="2523">
                        <c:v>2.4704000000000002</c:v>
                      </c:pt>
                      <c:pt idx="2524">
                        <c:v>2.3879999999999999</c:v>
                      </c:pt>
                      <c:pt idx="2525">
                        <c:v>2.5569000000000002</c:v>
                      </c:pt>
                      <c:pt idx="2526">
                        <c:v>2.4325000000000001</c:v>
                      </c:pt>
                      <c:pt idx="2527">
                        <c:v>2.5596000000000001</c:v>
                      </c:pt>
                      <c:pt idx="2528">
                        <c:v>2.4001000000000001</c:v>
                      </c:pt>
                      <c:pt idx="2529">
                        <c:v>2.5266999999999999</c:v>
                      </c:pt>
                      <c:pt idx="2530">
                        <c:v>2.4289999999999998</c:v>
                      </c:pt>
                      <c:pt idx="2531">
                        <c:v>2.5406</c:v>
                      </c:pt>
                      <c:pt idx="2532">
                        <c:v>2.3973</c:v>
                      </c:pt>
                      <c:pt idx="2533">
                        <c:v>2.4786999999999999</c:v>
                      </c:pt>
                      <c:pt idx="2534">
                        <c:v>2.4441000000000002</c:v>
                      </c:pt>
                      <c:pt idx="2535">
                        <c:v>2.5371999999999999</c:v>
                      </c:pt>
                      <c:pt idx="2536">
                        <c:v>2.4823</c:v>
                      </c:pt>
                      <c:pt idx="2537">
                        <c:v>2.4594999999999998</c:v>
                      </c:pt>
                      <c:pt idx="2538">
                        <c:v>2.5236000000000001</c:v>
                      </c:pt>
                      <c:pt idx="2539">
                        <c:v>2.4788999999999999</c:v>
                      </c:pt>
                      <c:pt idx="2540">
                        <c:v>2.5409999999999999</c:v>
                      </c:pt>
                      <c:pt idx="2541">
                        <c:v>2.4878999999999998</c:v>
                      </c:pt>
                      <c:pt idx="2542">
                        <c:v>2.4698000000000002</c:v>
                      </c:pt>
                      <c:pt idx="2543">
                        <c:v>2.5238999999999998</c:v>
                      </c:pt>
                      <c:pt idx="2544">
                        <c:v>2.4582999999999999</c:v>
                      </c:pt>
                      <c:pt idx="2545">
                        <c:v>2.5453999999999999</c:v>
                      </c:pt>
                      <c:pt idx="2546">
                        <c:v>2.4586000000000001</c:v>
                      </c:pt>
                      <c:pt idx="2547">
                        <c:v>2.5779000000000001</c:v>
                      </c:pt>
                      <c:pt idx="2548">
                        <c:v>2.4605999999999999</c:v>
                      </c:pt>
                      <c:pt idx="2549">
                        <c:v>2.5848</c:v>
                      </c:pt>
                      <c:pt idx="2550">
                        <c:v>2.4971999999999999</c:v>
                      </c:pt>
                      <c:pt idx="2551">
                        <c:v>2.6042000000000001</c:v>
                      </c:pt>
                      <c:pt idx="2552">
                        <c:v>2.4971000000000001</c:v>
                      </c:pt>
                      <c:pt idx="2553">
                        <c:v>2.5943999999999998</c:v>
                      </c:pt>
                      <c:pt idx="2554">
                        <c:v>2.4929999999999999</c:v>
                      </c:pt>
                      <c:pt idx="2555">
                        <c:v>2.6442000000000001</c:v>
                      </c:pt>
                      <c:pt idx="2556">
                        <c:v>2.5055000000000001</c:v>
                      </c:pt>
                      <c:pt idx="2557">
                        <c:v>2.6006</c:v>
                      </c:pt>
                      <c:pt idx="2558">
                        <c:v>2.5116999999999998</c:v>
                      </c:pt>
                      <c:pt idx="2559">
                        <c:v>2.5817999999999999</c:v>
                      </c:pt>
                      <c:pt idx="2560">
                        <c:v>2.5539000000000001</c:v>
                      </c:pt>
                      <c:pt idx="2561">
                        <c:v>2.5981999999999998</c:v>
                      </c:pt>
                      <c:pt idx="2562">
                        <c:v>2.6002000000000001</c:v>
                      </c:pt>
                      <c:pt idx="2563">
                        <c:v>2.5710999999999999</c:v>
                      </c:pt>
                      <c:pt idx="2564">
                        <c:v>2.6202999999999999</c:v>
                      </c:pt>
                      <c:pt idx="2565">
                        <c:v>2.6128</c:v>
                      </c:pt>
                      <c:pt idx="2566">
                        <c:v>2.6484000000000001</c:v>
                      </c:pt>
                      <c:pt idx="2567">
                        <c:v>2.5114999999999998</c:v>
                      </c:pt>
                      <c:pt idx="2568">
                        <c:v>2.6288999999999998</c:v>
                      </c:pt>
                      <c:pt idx="2569">
                        <c:v>2.6158999999999999</c:v>
                      </c:pt>
                      <c:pt idx="2570">
                        <c:v>2.6560999999999999</c:v>
                      </c:pt>
                      <c:pt idx="2571">
                        <c:v>2.5933000000000002</c:v>
                      </c:pt>
                      <c:pt idx="2572">
                        <c:v>2.6507999999999998</c:v>
                      </c:pt>
                      <c:pt idx="2573">
                        <c:v>2.6318999999999999</c:v>
                      </c:pt>
                      <c:pt idx="2574">
                        <c:v>2.6775000000000002</c:v>
                      </c:pt>
                      <c:pt idx="2575">
                        <c:v>2.6278999999999999</c:v>
                      </c:pt>
                      <c:pt idx="2576">
                        <c:v>2.6238999999999999</c:v>
                      </c:pt>
                      <c:pt idx="2577">
                        <c:v>2.6324999999999998</c:v>
                      </c:pt>
                      <c:pt idx="2578">
                        <c:v>2.6373000000000002</c:v>
                      </c:pt>
                      <c:pt idx="2579">
                        <c:v>2.6383000000000001</c:v>
                      </c:pt>
                      <c:pt idx="2580">
                        <c:v>2.6116999999999999</c:v>
                      </c:pt>
                      <c:pt idx="2581">
                        <c:v>2.6433</c:v>
                      </c:pt>
                      <c:pt idx="2582">
                        <c:v>2.6644999999999999</c:v>
                      </c:pt>
                      <c:pt idx="2583">
                        <c:v>2.601</c:v>
                      </c:pt>
                      <c:pt idx="2584">
                        <c:v>2.6823000000000001</c:v>
                      </c:pt>
                      <c:pt idx="2585">
                        <c:v>2.5249000000000001</c:v>
                      </c:pt>
                      <c:pt idx="2586">
                        <c:v>2.7126000000000001</c:v>
                      </c:pt>
                      <c:pt idx="2587">
                        <c:v>2.5413999999999999</c:v>
                      </c:pt>
                      <c:pt idx="2588">
                        <c:v>2.6789000000000001</c:v>
                      </c:pt>
                      <c:pt idx="2589">
                        <c:v>2.6589</c:v>
                      </c:pt>
                      <c:pt idx="2590">
                        <c:v>2.6808000000000001</c:v>
                      </c:pt>
                      <c:pt idx="2591">
                        <c:v>2.6486999999999998</c:v>
                      </c:pt>
                      <c:pt idx="2592">
                        <c:v>2.6511999999999998</c:v>
                      </c:pt>
                      <c:pt idx="2593">
                        <c:v>2.6732999999999998</c:v>
                      </c:pt>
                      <c:pt idx="2594">
                        <c:v>2.6798000000000002</c:v>
                      </c:pt>
                      <c:pt idx="2595">
                        <c:v>2.6145999999999998</c:v>
                      </c:pt>
                      <c:pt idx="2596">
                        <c:v>2.7429000000000001</c:v>
                      </c:pt>
                      <c:pt idx="2597">
                        <c:v>2.6013000000000002</c:v>
                      </c:pt>
                      <c:pt idx="2598">
                        <c:v>2.7280000000000002</c:v>
                      </c:pt>
                      <c:pt idx="2599">
                        <c:v>2.6347</c:v>
                      </c:pt>
                      <c:pt idx="2600">
                        <c:v>2.7067000000000001</c:v>
                      </c:pt>
                      <c:pt idx="2601">
                        <c:v>2.6642000000000001</c:v>
                      </c:pt>
                      <c:pt idx="2602">
                        <c:v>2.6530999999999998</c:v>
                      </c:pt>
                      <c:pt idx="2603">
                        <c:v>2.661</c:v>
                      </c:pt>
                      <c:pt idx="2604">
                        <c:v>2.6663000000000001</c:v>
                      </c:pt>
                      <c:pt idx="2605">
                        <c:v>2.7271999999999998</c:v>
                      </c:pt>
                      <c:pt idx="2606">
                        <c:v>2.6934</c:v>
                      </c:pt>
                      <c:pt idx="2607">
                        <c:v>2.7281</c:v>
                      </c:pt>
                      <c:pt idx="2608">
                        <c:v>2.6572</c:v>
                      </c:pt>
                      <c:pt idx="2609">
                        <c:v>2.6543000000000001</c:v>
                      </c:pt>
                      <c:pt idx="2610">
                        <c:v>2.6385999999999998</c:v>
                      </c:pt>
                      <c:pt idx="2611">
                        <c:v>2.6646000000000001</c:v>
                      </c:pt>
                      <c:pt idx="2612">
                        <c:v>2.6671999999999998</c:v>
                      </c:pt>
                      <c:pt idx="2613">
                        <c:v>2.6227999999999998</c:v>
                      </c:pt>
                      <c:pt idx="2614">
                        <c:v>2.6777000000000002</c:v>
                      </c:pt>
                      <c:pt idx="2615">
                        <c:v>2.6225000000000001</c:v>
                      </c:pt>
                      <c:pt idx="2616">
                        <c:v>2.7008999999999999</c:v>
                      </c:pt>
                      <c:pt idx="2617">
                        <c:v>2.6273</c:v>
                      </c:pt>
                      <c:pt idx="2618">
                        <c:v>2.6412</c:v>
                      </c:pt>
                      <c:pt idx="2619">
                        <c:v>2.5992999999999999</c:v>
                      </c:pt>
                      <c:pt idx="2620">
                        <c:v>2.6810999999999998</c:v>
                      </c:pt>
                      <c:pt idx="2621">
                        <c:v>2.6294</c:v>
                      </c:pt>
                      <c:pt idx="2622">
                        <c:v>2.6067999999999998</c:v>
                      </c:pt>
                      <c:pt idx="2623">
                        <c:v>2.6103999999999998</c:v>
                      </c:pt>
                      <c:pt idx="2624">
                        <c:v>2.5737000000000001</c:v>
                      </c:pt>
                      <c:pt idx="2625">
                        <c:v>2.6873</c:v>
                      </c:pt>
                      <c:pt idx="2626">
                        <c:v>2.5769000000000002</c:v>
                      </c:pt>
                      <c:pt idx="2627">
                        <c:v>2.7187000000000001</c:v>
                      </c:pt>
                      <c:pt idx="2628">
                        <c:v>2.5484</c:v>
                      </c:pt>
                      <c:pt idx="2629">
                        <c:v>2.6892999999999998</c:v>
                      </c:pt>
                      <c:pt idx="2630">
                        <c:v>2.5649999999999999</c:v>
                      </c:pt>
                      <c:pt idx="2631">
                        <c:v>2.6726000000000001</c:v>
                      </c:pt>
                      <c:pt idx="2632">
                        <c:v>2.6116000000000001</c:v>
                      </c:pt>
                      <c:pt idx="2633">
                        <c:v>2.6844000000000001</c:v>
                      </c:pt>
                      <c:pt idx="2634">
                        <c:v>2.5794000000000001</c:v>
                      </c:pt>
                      <c:pt idx="2635">
                        <c:v>2.6575000000000002</c:v>
                      </c:pt>
                      <c:pt idx="2636">
                        <c:v>2.5905999999999998</c:v>
                      </c:pt>
                      <c:pt idx="2637">
                        <c:v>2.6314000000000002</c:v>
                      </c:pt>
                      <c:pt idx="2638">
                        <c:v>2.5756999999999999</c:v>
                      </c:pt>
                      <c:pt idx="2639">
                        <c:v>2.5716999999999999</c:v>
                      </c:pt>
                      <c:pt idx="2640">
                        <c:v>2.62</c:v>
                      </c:pt>
                      <c:pt idx="2641">
                        <c:v>2.6374</c:v>
                      </c:pt>
                      <c:pt idx="2642">
                        <c:v>2.6313</c:v>
                      </c:pt>
                      <c:pt idx="2643">
                        <c:v>2.6284999999999998</c:v>
                      </c:pt>
                      <c:pt idx="2644">
                        <c:v>2.6248</c:v>
                      </c:pt>
                      <c:pt idx="2645">
                        <c:v>2.6623999999999999</c:v>
                      </c:pt>
                      <c:pt idx="2646">
                        <c:v>2.5838999999999999</c:v>
                      </c:pt>
                      <c:pt idx="2647">
                        <c:v>2.6244000000000001</c:v>
                      </c:pt>
                      <c:pt idx="2648">
                        <c:v>2.6052</c:v>
                      </c:pt>
                      <c:pt idx="2649">
                        <c:v>2.6541000000000001</c:v>
                      </c:pt>
                      <c:pt idx="2650">
                        <c:v>2.5733000000000001</c:v>
                      </c:pt>
                      <c:pt idx="2651">
                        <c:v>2.6848999999999998</c:v>
                      </c:pt>
                      <c:pt idx="2652">
                        <c:v>2.5746000000000002</c:v>
                      </c:pt>
                      <c:pt idx="2653">
                        <c:v>2.6760000000000002</c:v>
                      </c:pt>
                      <c:pt idx="2654">
                        <c:v>2.5674999999999999</c:v>
                      </c:pt>
                      <c:pt idx="2655">
                        <c:v>2.7361</c:v>
                      </c:pt>
                      <c:pt idx="2656">
                        <c:v>2.5871</c:v>
                      </c:pt>
                      <c:pt idx="2657">
                        <c:v>2.6337000000000002</c:v>
                      </c:pt>
                      <c:pt idx="2658">
                        <c:v>2.5973000000000002</c:v>
                      </c:pt>
                      <c:pt idx="2659">
                        <c:v>2.6602999999999999</c:v>
                      </c:pt>
                      <c:pt idx="2660">
                        <c:v>2.6545999999999998</c:v>
                      </c:pt>
                      <c:pt idx="2661">
                        <c:v>2.6219000000000001</c:v>
                      </c:pt>
                      <c:pt idx="2662">
                        <c:v>2.6806000000000001</c:v>
                      </c:pt>
                      <c:pt idx="2663">
                        <c:v>2.5996999999999999</c:v>
                      </c:pt>
                      <c:pt idx="2664">
                        <c:v>2.6907999999999999</c:v>
                      </c:pt>
                      <c:pt idx="2665">
                        <c:v>2.6233</c:v>
                      </c:pt>
                      <c:pt idx="2666">
                        <c:v>2.681</c:v>
                      </c:pt>
                      <c:pt idx="2667">
                        <c:v>2.6414</c:v>
                      </c:pt>
                      <c:pt idx="2668">
                        <c:v>2.6652999999999998</c:v>
                      </c:pt>
                      <c:pt idx="2669">
                        <c:v>2.6301999999999999</c:v>
                      </c:pt>
                      <c:pt idx="2670">
                        <c:v>2.6339000000000001</c:v>
                      </c:pt>
                      <c:pt idx="2671">
                        <c:v>2.7092000000000001</c:v>
                      </c:pt>
                      <c:pt idx="2672">
                        <c:v>2.6657000000000002</c:v>
                      </c:pt>
                      <c:pt idx="2673">
                        <c:v>2.6225999999999998</c:v>
                      </c:pt>
                      <c:pt idx="2674">
                        <c:v>2.7406000000000001</c:v>
                      </c:pt>
                      <c:pt idx="2675">
                        <c:v>2.6353</c:v>
                      </c:pt>
                      <c:pt idx="2676">
                        <c:v>2.7218</c:v>
                      </c:pt>
                      <c:pt idx="2677">
                        <c:v>2.5893999999999999</c:v>
                      </c:pt>
                      <c:pt idx="2678">
                        <c:v>2.7151999999999998</c:v>
                      </c:pt>
                      <c:pt idx="2679">
                        <c:v>2.5828000000000002</c:v>
                      </c:pt>
                      <c:pt idx="2680">
                        <c:v>2.7113999999999998</c:v>
                      </c:pt>
                      <c:pt idx="2681">
                        <c:v>2.6110000000000002</c:v>
                      </c:pt>
                      <c:pt idx="2682">
                        <c:v>2.7105000000000001</c:v>
                      </c:pt>
                      <c:pt idx="2683">
                        <c:v>2.7597999999999998</c:v>
                      </c:pt>
                      <c:pt idx="2684">
                        <c:v>2.6436000000000002</c:v>
                      </c:pt>
                      <c:pt idx="2685">
                        <c:v>2.6739999999999999</c:v>
                      </c:pt>
                      <c:pt idx="2686">
                        <c:v>2.6823000000000001</c:v>
                      </c:pt>
                      <c:pt idx="2687">
                        <c:v>2.7046999999999999</c:v>
                      </c:pt>
                      <c:pt idx="2688">
                        <c:v>2.6840999999999999</c:v>
                      </c:pt>
                      <c:pt idx="2689">
                        <c:v>2.6962999999999999</c:v>
                      </c:pt>
                      <c:pt idx="2690">
                        <c:v>2.6551999999999998</c:v>
                      </c:pt>
                      <c:pt idx="2691">
                        <c:v>2.6738</c:v>
                      </c:pt>
                      <c:pt idx="2692">
                        <c:v>2.6958000000000002</c:v>
                      </c:pt>
                      <c:pt idx="2693">
                        <c:v>2.6595</c:v>
                      </c:pt>
                      <c:pt idx="2694">
                        <c:v>2.7233999999999998</c:v>
                      </c:pt>
                      <c:pt idx="2695">
                        <c:v>2.7111999999999998</c:v>
                      </c:pt>
                      <c:pt idx="2696">
                        <c:v>2.7915999999999999</c:v>
                      </c:pt>
                      <c:pt idx="2697">
                        <c:v>2.6286999999999998</c:v>
                      </c:pt>
                      <c:pt idx="2698">
                        <c:v>2.7949999999999999</c:v>
                      </c:pt>
                      <c:pt idx="2699">
                        <c:v>2.7061999999999999</c:v>
                      </c:pt>
                      <c:pt idx="2700">
                        <c:v>2.8431999999999999</c:v>
                      </c:pt>
                      <c:pt idx="2701">
                        <c:v>2.7000999999999999</c:v>
                      </c:pt>
                      <c:pt idx="2702">
                        <c:v>2.8504999999999998</c:v>
                      </c:pt>
                      <c:pt idx="2703">
                        <c:v>2.7664</c:v>
                      </c:pt>
                      <c:pt idx="2704">
                        <c:v>2.7829000000000002</c:v>
                      </c:pt>
                      <c:pt idx="2705">
                        <c:v>2.8511000000000002</c:v>
                      </c:pt>
                      <c:pt idx="2706">
                        <c:v>2.8328000000000002</c:v>
                      </c:pt>
                      <c:pt idx="2707">
                        <c:v>2.8601000000000001</c:v>
                      </c:pt>
                      <c:pt idx="2708">
                        <c:v>2.7847</c:v>
                      </c:pt>
                      <c:pt idx="2709">
                        <c:v>2.8313000000000001</c:v>
                      </c:pt>
                      <c:pt idx="2710">
                        <c:v>2.8163999999999998</c:v>
                      </c:pt>
                      <c:pt idx="2711">
                        <c:v>2.8681000000000001</c:v>
                      </c:pt>
                      <c:pt idx="2712">
                        <c:v>2.8201999999999998</c:v>
                      </c:pt>
                      <c:pt idx="2713">
                        <c:v>2.8986999999999998</c:v>
                      </c:pt>
                      <c:pt idx="2714">
                        <c:v>2.7959999999999998</c:v>
                      </c:pt>
                      <c:pt idx="2715">
                        <c:v>2.8778000000000001</c:v>
                      </c:pt>
                      <c:pt idx="2716">
                        <c:v>2.7107999999999999</c:v>
                      </c:pt>
                      <c:pt idx="2717">
                        <c:v>2.8708999999999998</c:v>
                      </c:pt>
                      <c:pt idx="2718">
                        <c:v>2.7906</c:v>
                      </c:pt>
                      <c:pt idx="2719">
                        <c:v>2.8412999999999999</c:v>
                      </c:pt>
                      <c:pt idx="2720">
                        <c:v>2.7987000000000002</c:v>
                      </c:pt>
                      <c:pt idx="2721">
                        <c:v>2.8212000000000002</c:v>
                      </c:pt>
                      <c:pt idx="2722">
                        <c:v>2.8462000000000001</c:v>
                      </c:pt>
                      <c:pt idx="2723">
                        <c:v>2.8475000000000001</c:v>
                      </c:pt>
                      <c:pt idx="2724">
                        <c:v>2.8134999999999999</c:v>
                      </c:pt>
                      <c:pt idx="2725">
                        <c:v>2.8127</c:v>
                      </c:pt>
                      <c:pt idx="2726">
                        <c:v>2.8134999999999999</c:v>
                      </c:pt>
                      <c:pt idx="2727">
                        <c:v>2.7829999999999999</c:v>
                      </c:pt>
                      <c:pt idx="2728">
                        <c:v>2.8098999999999998</c:v>
                      </c:pt>
                      <c:pt idx="2729">
                        <c:v>2.8115999999999999</c:v>
                      </c:pt>
                      <c:pt idx="2730">
                        <c:v>2.8588</c:v>
                      </c:pt>
                      <c:pt idx="2731">
                        <c:v>2.8166000000000002</c:v>
                      </c:pt>
                      <c:pt idx="2732">
                        <c:v>2.8353999999999999</c:v>
                      </c:pt>
                      <c:pt idx="2733">
                        <c:v>2.8488000000000002</c:v>
                      </c:pt>
                      <c:pt idx="2734">
                        <c:v>2.7879999999999998</c:v>
                      </c:pt>
                      <c:pt idx="2735">
                        <c:v>2.8443000000000001</c:v>
                      </c:pt>
                      <c:pt idx="2736">
                        <c:v>2.7543000000000002</c:v>
                      </c:pt>
                      <c:pt idx="2737">
                        <c:v>2.8294999999999999</c:v>
                      </c:pt>
                      <c:pt idx="2738">
                        <c:v>2.7961</c:v>
                      </c:pt>
                      <c:pt idx="2739">
                        <c:v>2.8978999999999999</c:v>
                      </c:pt>
                      <c:pt idx="2740">
                        <c:v>2.8292999999999999</c:v>
                      </c:pt>
                      <c:pt idx="2741">
                        <c:v>2.8660000000000001</c:v>
                      </c:pt>
                      <c:pt idx="2742">
                        <c:v>2.7646999999999999</c:v>
                      </c:pt>
                      <c:pt idx="2743">
                        <c:v>2.8917000000000002</c:v>
                      </c:pt>
                      <c:pt idx="2744">
                        <c:v>2.7498999999999998</c:v>
                      </c:pt>
                      <c:pt idx="2745">
                        <c:v>2.8462999999999998</c:v>
                      </c:pt>
                      <c:pt idx="2746">
                        <c:v>2.8012999999999999</c:v>
                      </c:pt>
                      <c:pt idx="2747">
                        <c:v>2.8490000000000002</c:v>
                      </c:pt>
                      <c:pt idx="2748">
                        <c:v>2.8555999999999999</c:v>
                      </c:pt>
                      <c:pt idx="2749">
                        <c:v>2.7597</c:v>
                      </c:pt>
                      <c:pt idx="2750">
                        <c:v>2.8959999999999999</c:v>
                      </c:pt>
                      <c:pt idx="2751">
                        <c:v>2.7364000000000002</c:v>
                      </c:pt>
                      <c:pt idx="2752">
                        <c:v>2.9127999999999998</c:v>
                      </c:pt>
                      <c:pt idx="2753">
                        <c:v>2.7437999999999998</c:v>
                      </c:pt>
                      <c:pt idx="2754">
                        <c:v>2.8904999999999998</c:v>
                      </c:pt>
                      <c:pt idx="2755">
                        <c:v>2.7982999999999998</c:v>
                      </c:pt>
                      <c:pt idx="2756">
                        <c:v>2.7978999999999998</c:v>
                      </c:pt>
                      <c:pt idx="2757">
                        <c:v>2.8628</c:v>
                      </c:pt>
                      <c:pt idx="2758">
                        <c:v>2.7745000000000002</c:v>
                      </c:pt>
                      <c:pt idx="2759">
                        <c:v>2.8056000000000001</c:v>
                      </c:pt>
                      <c:pt idx="2760">
                        <c:v>2.7766999999999999</c:v>
                      </c:pt>
                      <c:pt idx="2761">
                        <c:v>2.8048999999999999</c:v>
                      </c:pt>
                      <c:pt idx="2762">
                        <c:v>2.8289</c:v>
                      </c:pt>
                      <c:pt idx="2763">
                        <c:v>2.7934000000000001</c:v>
                      </c:pt>
                      <c:pt idx="2764">
                        <c:v>2.8986000000000001</c:v>
                      </c:pt>
                      <c:pt idx="2765">
                        <c:v>2.7265999999999999</c:v>
                      </c:pt>
                      <c:pt idx="2766">
                        <c:v>2.9255</c:v>
                      </c:pt>
                      <c:pt idx="2767">
                        <c:v>2.7292000000000001</c:v>
                      </c:pt>
                      <c:pt idx="2768">
                        <c:v>2.9266000000000001</c:v>
                      </c:pt>
                      <c:pt idx="2769">
                        <c:v>2.7292000000000001</c:v>
                      </c:pt>
                      <c:pt idx="2770">
                        <c:v>2.899</c:v>
                      </c:pt>
                      <c:pt idx="2771">
                        <c:v>2.7172999999999998</c:v>
                      </c:pt>
                      <c:pt idx="2772">
                        <c:v>2.8965000000000001</c:v>
                      </c:pt>
                      <c:pt idx="2773">
                        <c:v>2.8243999999999998</c:v>
                      </c:pt>
                      <c:pt idx="2774">
                        <c:v>2.8862999999999999</c:v>
                      </c:pt>
                      <c:pt idx="2775">
                        <c:v>2.8273000000000001</c:v>
                      </c:pt>
                      <c:pt idx="2776">
                        <c:v>2.8792</c:v>
                      </c:pt>
                      <c:pt idx="2777">
                        <c:v>2.8174000000000001</c:v>
                      </c:pt>
                      <c:pt idx="2778">
                        <c:v>2.8700999999999999</c:v>
                      </c:pt>
                      <c:pt idx="2779">
                        <c:v>2.8584999999999998</c:v>
                      </c:pt>
                      <c:pt idx="2780">
                        <c:v>2.823</c:v>
                      </c:pt>
                      <c:pt idx="2781">
                        <c:v>2.9064999999999999</c:v>
                      </c:pt>
                      <c:pt idx="2782">
                        <c:v>2.8195000000000001</c:v>
                      </c:pt>
                      <c:pt idx="2783">
                        <c:v>2.8557000000000001</c:v>
                      </c:pt>
                      <c:pt idx="2784">
                        <c:v>2.8485</c:v>
                      </c:pt>
                      <c:pt idx="2785">
                        <c:v>2.9036</c:v>
                      </c:pt>
                      <c:pt idx="2786">
                        <c:v>2.8365999999999998</c:v>
                      </c:pt>
                      <c:pt idx="2787">
                        <c:v>2.9087000000000001</c:v>
                      </c:pt>
                      <c:pt idx="2788">
                        <c:v>2.8532999999999999</c:v>
                      </c:pt>
                      <c:pt idx="2789">
                        <c:v>2.8782999999999999</c:v>
                      </c:pt>
                      <c:pt idx="2790">
                        <c:v>2.9182999999999999</c:v>
                      </c:pt>
                      <c:pt idx="2791">
                        <c:v>2.8359999999999999</c:v>
                      </c:pt>
                      <c:pt idx="2792">
                        <c:v>2.9445000000000001</c:v>
                      </c:pt>
                      <c:pt idx="2793">
                        <c:v>2.8321999999999998</c:v>
                      </c:pt>
                      <c:pt idx="2794">
                        <c:v>2.9216000000000002</c:v>
                      </c:pt>
                      <c:pt idx="2795">
                        <c:v>2.8277000000000001</c:v>
                      </c:pt>
                      <c:pt idx="2796">
                        <c:v>2.9180999999999999</c:v>
                      </c:pt>
                      <c:pt idx="2797">
                        <c:v>2.8490000000000002</c:v>
                      </c:pt>
                      <c:pt idx="2798">
                        <c:v>2.9357000000000002</c:v>
                      </c:pt>
                      <c:pt idx="2799">
                        <c:v>2.8616999999999999</c:v>
                      </c:pt>
                      <c:pt idx="2800">
                        <c:v>2.8912</c:v>
                      </c:pt>
                      <c:pt idx="2801">
                        <c:v>2.9085000000000001</c:v>
                      </c:pt>
                      <c:pt idx="2802">
                        <c:v>2.8395000000000001</c:v>
                      </c:pt>
                      <c:pt idx="2803">
                        <c:v>2.9573</c:v>
                      </c:pt>
                      <c:pt idx="2804">
                        <c:v>2.8479999999999999</c:v>
                      </c:pt>
                      <c:pt idx="2805">
                        <c:v>2.976</c:v>
                      </c:pt>
                      <c:pt idx="2806">
                        <c:v>2.8491</c:v>
                      </c:pt>
                      <c:pt idx="2807">
                        <c:v>3.0004</c:v>
                      </c:pt>
                      <c:pt idx="2808">
                        <c:v>2.8778000000000001</c:v>
                      </c:pt>
                      <c:pt idx="2809">
                        <c:v>2.9845000000000002</c:v>
                      </c:pt>
                      <c:pt idx="2810">
                        <c:v>2.8399000000000001</c:v>
                      </c:pt>
                      <c:pt idx="2811">
                        <c:v>2.9943</c:v>
                      </c:pt>
                      <c:pt idx="2812">
                        <c:v>2.8679000000000001</c:v>
                      </c:pt>
                      <c:pt idx="2813">
                        <c:v>2.9363000000000001</c:v>
                      </c:pt>
                      <c:pt idx="2814">
                        <c:v>2.8386</c:v>
                      </c:pt>
                      <c:pt idx="2815">
                        <c:v>2.9348999999999998</c:v>
                      </c:pt>
                      <c:pt idx="2816">
                        <c:v>2.9028999999999998</c:v>
                      </c:pt>
                      <c:pt idx="2817">
                        <c:v>2.9573999999999998</c:v>
                      </c:pt>
                      <c:pt idx="2818">
                        <c:v>2.9009999999999998</c:v>
                      </c:pt>
                      <c:pt idx="2819">
                        <c:v>2.9464999999999999</c:v>
                      </c:pt>
                      <c:pt idx="2820">
                        <c:v>3.0084</c:v>
                      </c:pt>
                      <c:pt idx="2821">
                        <c:v>2.9407000000000001</c:v>
                      </c:pt>
                      <c:pt idx="2822">
                        <c:v>2.9499</c:v>
                      </c:pt>
                      <c:pt idx="2823">
                        <c:v>2.9422999999999999</c:v>
                      </c:pt>
                      <c:pt idx="2824">
                        <c:v>2.9426999999999999</c:v>
                      </c:pt>
                      <c:pt idx="2825">
                        <c:v>2.9298000000000002</c:v>
                      </c:pt>
                      <c:pt idx="2826">
                        <c:v>2.9287000000000001</c:v>
                      </c:pt>
                      <c:pt idx="2827">
                        <c:v>2.9860000000000002</c:v>
                      </c:pt>
                      <c:pt idx="2828">
                        <c:v>2.8647999999999998</c:v>
                      </c:pt>
                      <c:pt idx="2829">
                        <c:v>2.9891000000000001</c:v>
                      </c:pt>
                      <c:pt idx="2830">
                        <c:v>2.847</c:v>
                      </c:pt>
                      <c:pt idx="2831">
                        <c:v>2.9617</c:v>
                      </c:pt>
                      <c:pt idx="2832">
                        <c:v>2.8666</c:v>
                      </c:pt>
                      <c:pt idx="2833">
                        <c:v>3.0381</c:v>
                      </c:pt>
                      <c:pt idx="2834">
                        <c:v>2.8498999999999999</c:v>
                      </c:pt>
                      <c:pt idx="2835">
                        <c:v>2.9375</c:v>
                      </c:pt>
                      <c:pt idx="2836">
                        <c:v>2.9388000000000001</c:v>
                      </c:pt>
                      <c:pt idx="2837">
                        <c:v>2.8690000000000002</c:v>
                      </c:pt>
                      <c:pt idx="2838">
                        <c:v>2.9285000000000001</c:v>
                      </c:pt>
                      <c:pt idx="2839">
                        <c:v>2.8738000000000001</c:v>
                      </c:pt>
                      <c:pt idx="2840">
                        <c:v>2.9632000000000001</c:v>
                      </c:pt>
                      <c:pt idx="2841">
                        <c:v>2.9251</c:v>
                      </c:pt>
                      <c:pt idx="2842">
                        <c:v>2.9138999999999999</c:v>
                      </c:pt>
                      <c:pt idx="2843">
                        <c:v>2.9964</c:v>
                      </c:pt>
                      <c:pt idx="2844">
                        <c:v>2.8744999999999998</c:v>
                      </c:pt>
                      <c:pt idx="2845">
                        <c:v>2.9517000000000002</c:v>
                      </c:pt>
                      <c:pt idx="2846">
                        <c:v>2.8990999999999998</c:v>
                      </c:pt>
                      <c:pt idx="2847">
                        <c:v>2.9634</c:v>
                      </c:pt>
                      <c:pt idx="2848">
                        <c:v>2.9496000000000002</c:v>
                      </c:pt>
                      <c:pt idx="2849">
                        <c:v>2.9032</c:v>
                      </c:pt>
                      <c:pt idx="2850">
                        <c:v>2.9632000000000001</c:v>
                      </c:pt>
                      <c:pt idx="2851">
                        <c:v>2.8519000000000001</c:v>
                      </c:pt>
                      <c:pt idx="2852">
                        <c:v>3.0112000000000001</c:v>
                      </c:pt>
                      <c:pt idx="2853">
                        <c:v>2.8405</c:v>
                      </c:pt>
                      <c:pt idx="2854">
                        <c:v>3.0047999999999999</c:v>
                      </c:pt>
                      <c:pt idx="2855">
                        <c:v>2.8488000000000002</c:v>
                      </c:pt>
                      <c:pt idx="2856">
                        <c:v>3.0276000000000001</c:v>
                      </c:pt>
                      <c:pt idx="2857">
                        <c:v>2.8208000000000002</c:v>
                      </c:pt>
                      <c:pt idx="2858">
                        <c:v>3.0285000000000002</c:v>
                      </c:pt>
                      <c:pt idx="2859">
                        <c:v>2.8462000000000001</c:v>
                      </c:pt>
                      <c:pt idx="2860">
                        <c:v>3.0569999999999999</c:v>
                      </c:pt>
                      <c:pt idx="2861">
                        <c:v>2.8732000000000002</c:v>
                      </c:pt>
                      <c:pt idx="2862">
                        <c:v>3.0371999999999999</c:v>
                      </c:pt>
                      <c:pt idx="2863">
                        <c:v>2.9138000000000002</c:v>
                      </c:pt>
                      <c:pt idx="2864">
                        <c:v>3.0249000000000001</c:v>
                      </c:pt>
                      <c:pt idx="2865">
                        <c:v>2.9548000000000001</c:v>
                      </c:pt>
                      <c:pt idx="2866">
                        <c:v>3.0364</c:v>
                      </c:pt>
                      <c:pt idx="2867">
                        <c:v>3.0013999999999998</c:v>
                      </c:pt>
                      <c:pt idx="2868">
                        <c:v>2.9950000000000001</c:v>
                      </c:pt>
                      <c:pt idx="2869">
                        <c:v>2.9666999999999999</c:v>
                      </c:pt>
                      <c:pt idx="2870">
                        <c:v>3.0529000000000002</c:v>
                      </c:pt>
                      <c:pt idx="2871">
                        <c:v>3.1808000000000001</c:v>
                      </c:pt>
                      <c:pt idx="2872">
                        <c:v>2.9746000000000001</c:v>
                      </c:pt>
                      <c:pt idx="2873">
                        <c:v>2.9965000000000002</c:v>
                      </c:pt>
                      <c:pt idx="2874">
                        <c:v>2.9598</c:v>
                      </c:pt>
                      <c:pt idx="2875">
                        <c:v>3.0516999999999999</c:v>
                      </c:pt>
                      <c:pt idx="2876">
                        <c:v>2.9416000000000002</c:v>
                      </c:pt>
                      <c:pt idx="2877">
                        <c:v>3.0474000000000001</c:v>
                      </c:pt>
                      <c:pt idx="2878">
                        <c:v>2.9746000000000001</c:v>
                      </c:pt>
                      <c:pt idx="2879">
                        <c:v>3.01</c:v>
                      </c:pt>
                      <c:pt idx="2880">
                        <c:v>3.0226999999999999</c:v>
                      </c:pt>
                      <c:pt idx="2881">
                        <c:v>2.9352</c:v>
                      </c:pt>
                      <c:pt idx="2882">
                        <c:v>3.0047000000000001</c:v>
                      </c:pt>
                      <c:pt idx="2883">
                        <c:v>2.9855999999999998</c:v>
                      </c:pt>
                      <c:pt idx="2884">
                        <c:v>3.0135999999999998</c:v>
                      </c:pt>
                      <c:pt idx="2885">
                        <c:v>2.9251</c:v>
                      </c:pt>
                      <c:pt idx="2886">
                        <c:v>3.0305</c:v>
                      </c:pt>
                      <c:pt idx="2887">
                        <c:v>2.9438</c:v>
                      </c:pt>
                      <c:pt idx="2888">
                        <c:v>3.0150999999999999</c:v>
                      </c:pt>
                      <c:pt idx="2889">
                        <c:v>2.9350999999999998</c:v>
                      </c:pt>
                      <c:pt idx="2890">
                        <c:v>3.0270000000000001</c:v>
                      </c:pt>
                      <c:pt idx="2891">
                        <c:v>2.9668000000000001</c:v>
                      </c:pt>
                      <c:pt idx="2892">
                        <c:v>3.0177999999999998</c:v>
                      </c:pt>
                      <c:pt idx="2893">
                        <c:v>2.9685000000000001</c:v>
                      </c:pt>
                      <c:pt idx="2894">
                        <c:v>3.0377000000000001</c:v>
                      </c:pt>
                      <c:pt idx="2895">
                        <c:v>2.9839000000000002</c:v>
                      </c:pt>
                      <c:pt idx="2896">
                        <c:v>2.9672999999999998</c:v>
                      </c:pt>
                      <c:pt idx="2897">
                        <c:v>3.0068000000000001</c:v>
                      </c:pt>
                      <c:pt idx="2898">
                        <c:v>3.0171000000000001</c:v>
                      </c:pt>
                      <c:pt idx="2899">
                        <c:v>3.0592999999999999</c:v>
                      </c:pt>
                      <c:pt idx="2900">
                        <c:v>2.9908999999999999</c:v>
                      </c:pt>
                      <c:pt idx="2901">
                        <c:v>3.0910000000000002</c:v>
                      </c:pt>
                      <c:pt idx="2902">
                        <c:v>2.9594999999999998</c:v>
                      </c:pt>
                      <c:pt idx="2903">
                        <c:v>3.0830000000000002</c:v>
                      </c:pt>
                      <c:pt idx="2904">
                        <c:v>2.9243000000000001</c:v>
                      </c:pt>
                      <c:pt idx="2905">
                        <c:v>3.0720999999999998</c:v>
                      </c:pt>
                      <c:pt idx="2906">
                        <c:v>2.9380000000000002</c:v>
                      </c:pt>
                      <c:pt idx="2907">
                        <c:v>3.0949</c:v>
                      </c:pt>
                      <c:pt idx="2908">
                        <c:v>2.9137</c:v>
                      </c:pt>
                      <c:pt idx="2909">
                        <c:v>3.0402</c:v>
                      </c:pt>
                      <c:pt idx="2910">
                        <c:v>3.0183</c:v>
                      </c:pt>
                      <c:pt idx="2911">
                        <c:v>3.0015999999999998</c:v>
                      </c:pt>
                      <c:pt idx="2912">
                        <c:v>3.0385</c:v>
                      </c:pt>
                      <c:pt idx="2913">
                        <c:v>3.0087999999999999</c:v>
                      </c:pt>
                      <c:pt idx="2914">
                        <c:v>3.0590999999999999</c:v>
                      </c:pt>
                      <c:pt idx="2915">
                        <c:v>3.0116999999999998</c:v>
                      </c:pt>
                      <c:pt idx="2916">
                        <c:v>2.9948000000000001</c:v>
                      </c:pt>
                      <c:pt idx="2917">
                        <c:v>3.0034000000000001</c:v>
                      </c:pt>
                      <c:pt idx="2918">
                        <c:v>2.9824999999999999</c:v>
                      </c:pt>
                      <c:pt idx="2919">
                        <c:v>3.0505</c:v>
                      </c:pt>
                      <c:pt idx="2920">
                        <c:v>2.9544999999999999</c:v>
                      </c:pt>
                      <c:pt idx="2921">
                        <c:v>3.1341000000000001</c:v>
                      </c:pt>
                      <c:pt idx="2922">
                        <c:v>3.0005000000000002</c:v>
                      </c:pt>
                      <c:pt idx="2923">
                        <c:v>3.0889000000000002</c:v>
                      </c:pt>
                      <c:pt idx="2924">
                        <c:v>3.0026000000000002</c:v>
                      </c:pt>
                      <c:pt idx="2925">
                        <c:v>3.0554999999999999</c:v>
                      </c:pt>
                      <c:pt idx="2926">
                        <c:v>3.0573000000000001</c:v>
                      </c:pt>
                      <c:pt idx="2927">
                        <c:v>2.9925999999999999</c:v>
                      </c:pt>
                      <c:pt idx="2928">
                        <c:v>3.0708000000000002</c:v>
                      </c:pt>
                      <c:pt idx="2929">
                        <c:v>3.028</c:v>
                      </c:pt>
                      <c:pt idx="2930">
                        <c:v>3.1343000000000001</c:v>
                      </c:pt>
                      <c:pt idx="2931">
                        <c:v>3.0135999999999998</c:v>
                      </c:pt>
                      <c:pt idx="2932">
                        <c:v>3.1133000000000002</c:v>
                      </c:pt>
                      <c:pt idx="2933">
                        <c:v>3.0318999999999998</c:v>
                      </c:pt>
                      <c:pt idx="2934">
                        <c:v>3.0920000000000001</c:v>
                      </c:pt>
                      <c:pt idx="2935">
                        <c:v>3.0209999999999999</c:v>
                      </c:pt>
                      <c:pt idx="2936">
                        <c:v>3.0790999999999999</c:v>
                      </c:pt>
                      <c:pt idx="2937">
                        <c:v>3.0398999999999998</c:v>
                      </c:pt>
                      <c:pt idx="2938">
                        <c:v>3.0577000000000001</c:v>
                      </c:pt>
                      <c:pt idx="2939">
                        <c:v>3.0697000000000001</c:v>
                      </c:pt>
                      <c:pt idx="2940">
                        <c:v>3.0329000000000002</c:v>
                      </c:pt>
                      <c:pt idx="2941">
                        <c:v>3.0767000000000002</c:v>
                      </c:pt>
                      <c:pt idx="2942">
                        <c:v>3.0347</c:v>
                      </c:pt>
                      <c:pt idx="2943">
                        <c:v>3.0926999999999998</c:v>
                      </c:pt>
                      <c:pt idx="2944">
                        <c:v>3.0215000000000001</c:v>
                      </c:pt>
                      <c:pt idx="2945">
                        <c:v>3.0972</c:v>
                      </c:pt>
                      <c:pt idx="2946">
                        <c:v>3.0558000000000001</c:v>
                      </c:pt>
                      <c:pt idx="2947">
                        <c:v>3.1307999999999998</c:v>
                      </c:pt>
                      <c:pt idx="2948">
                        <c:v>3.0674000000000001</c:v>
                      </c:pt>
                      <c:pt idx="2949">
                        <c:v>3.0956999999999999</c:v>
                      </c:pt>
                      <c:pt idx="2950">
                        <c:v>3.1069</c:v>
                      </c:pt>
                      <c:pt idx="2951">
                        <c:v>2.9834000000000001</c:v>
                      </c:pt>
                      <c:pt idx="2952">
                        <c:v>3.1000999999999999</c:v>
                      </c:pt>
                      <c:pt idx="2953">
                        <c:v>2.9735999999999998</c:v>
                      </c:pt>
                      <c:pt idx="2954">
                        <c:v>3.2353000000000001</c:v>
                      </c:pt>
                      <c:pt idx="2955">
                        <c:v>2.9754999999999998</c:v>
                      </c:pt>
                      <c:pt idx="2956">
                        <c:v>3.1313</c:v>
                      </c:pt>
                      <c:pt idx="2957">
                        <c:v>2.9706999999999999</c:v>
                      </c:pt>
                      <c:pt idx="2958">
                        <c:v>3.1920000000000002</c:v>
                      </c:pt>
                      <c:pt idx="2959">
                        <c:v>3.0049000000000001</c:v>
                      </c:pt>
                      <c:pt idx="2960">
                        <c:v>3.2174</c:v>
                      </c:pt>
                      <c:pt idx="2961">
                        <c:v>2.9977</c:v>
                      </c:pt>
                      <c:pt idx="2962">
                        <c:v>3.1878000000000002</c:v>
                      </c:pt>
                      <c:pt idx="2963">
                        <c:v>3.0318999999999998</c:v>
                      </c:pt>
                      <c:pt idx="2964">
                        <c:v>3.1474000000000002</c:v>
                      </c:pt>
                      <c:pt idx="2965">
                        <c:v>3.0318999999999998</c:v>
                      </c:pt>
                      <c:pt idx="2966">
                        <c:v>3.1194000000000002</c:v>
                      </c:pt>
                      <c:pt idx="2967">
                        <c:v>3.0783</c:v>
                      </c:pt>
                      <c:pt idx="2968">
                        <c:v>3.1595</c:v>
                      </c:pt>
                      <c:pt idx="2969">
                        <c:v>3.1172</c:v>
                      </c:pt>
                      <c:pt idx="2970">
                        <c:v>3.1078000000000001</c:v>
                      </c:pt>
                      <c:pt idx="2971">
                        <c:v>3.1175999999999999</c:v>
                      </c:pt>
                      <c:pt idx="2972">
                        <c:v>3.1496</c:v>
                      </c:pt>
                      <c:pt idx="2973">
                        <c:v>3.1554000000000002</c:v>
                      </c:pt>
                      <c:pt idx="2974">
                        <c:v>3.1591999999999998</c:v>
                      </c:pt>
                      <c:pt idx="2975">
                        <c:v>3.2002999999999999</c:v>
                      </c:pt>
                      <c:pt idx="2976">
                        <c:v>3.1187999999999998</c:v>
                      </c:pt>
                      <c:pt idx="2977">
                        <c:v>3.1997</c:v>
                      </c:pt>
                      <c:pt idx="2978">
                        <c:v>3.06</c:v>
                      </c:pt>
                      <c:pt idx="2979">
                        <c:v>3.1513</c:v>
                      </c:pt>
                      <c:pt idx="2980">
                        <c:v>3.1131000000000002</c:v>
                      </c:pt>
                      <c:pt idx="2981">
                        <c:v>3.0952999999999999</c:v>
                      </c:pt>
                      <c:pt idx="2982">
                        <c:v>3.1768999999999998</c:v>
                      </c:pt>
                      <c:pt idx="2983">
                        <c:v>3.0693000000000001</c:v>
                      </c:pt>
                      <c:pt idx="2984">
                        <c:v>3.2252000000000001</c:v>
                      </c:pt>
                      <c:pt idx="2985">
                        <c:v>3.0632000000000001</c:v>
                      </c:pt>
                      <c:pt idx="2986">
                        <c:v>3.1438000000000001</c:v>
                      </c:pt>
                      <c:pt idx="2987">
                        <c:v>3.0583999999999998</c:v>
                      </c:pt>
                      <c:pt idx="2988">
                        <c:v>3.1392000000000002</c:v>
                      </c:pt>
                      <c:pt idx="2989">
                        <c:v>3.1166999999999998</c:v>
                      </c:pt>
                      <c:pt idx="2990">
                        <c:v>3.0762</c:v>
                      </c:pt>
                      <c:pt idx="2991">
                        <c:v>3.1145999999999998</c:v>
                      </c:pt>
                      <c:pt idx="2992">
                        <c:v>3.0369000000000002</c:v>
                      </c:pt>
                      <c:pt idx="2993">
                        <c:v>3.1537000000000002</c:v>
                      </c:pt>
                      <c:pt idx="2994">
                        <c:v>2.9964</c:v>
                      </c:pt>
                      <c:pt idx="2995">
                        <c:v>3.1676000000000002</c:v>
                      </c:pt>
                      <c:pt idx="2996">
                        <c:v>3.0581</c:v>
                      </c:pt>
                      <c:pt idx="2997">
                        <c:v>3.1137000000000001</c:v>
                      </c:pt>
                      <c:pt idx="2998">
                        <c:v>3.0771000000000002</c:v>
                      </c:pt>
                      <c:pt idx="2999">
                        <c:v>3.1374</c:v>
                      </c:pt>
                      <c:pt idx="3000">
                        <c:v>3.1074000000000002</c:v>
                      </c:pt>
                      <c:pt idx="3001">
                        <c:v>3.1492</c:v>
                      </c:pt>
                      <c:pt idx="3002">
                        <c:v>3.1627999999999998</c:v>
                      </c:pt>
                      <c:pt idx="3003">
                        <c:v>3.0634999999999999</c:v>
                      </c:pt>
                      <c:pt idx="3004">
                        <c:v>3.1019000000000001</c:v>
                      </c:pt>
                      <c:pt idx="3005">
                        <c:v>3.093</c:v>
                      </c:pt>
                      <c:pt idx="3006">
                        <c:v>3.0478999999999998</c:v>
                      </c:pt>
                      <c:pt idx="3007">
                        <c:v>3.1600999999999999</c:v>
                      </c:pt>
                      <c:pt idx="3008">
                        <c:v>3.0145</c:v>
                      </c:pt>
                      <c:pt idx="3009">
                        <c:v>3.2212999999999998</c:v>
                      </c:pt>
                      <c:pt idx="3010">
                        <c:v>3.0398999999999998</c:v>
                      </c:pt>
                      <c:pt idx="3011">
                        <c:v>3.2218</c:v>
                      </c:pt>
                      <c:pt idx="3012">
                        <c:v>3.0198999999999998</c:v>
                      </c:pt>
                      <c:pt idx="3013">
                        <c:v>3.1839</c:v>
                      </c:pt>
                      <c:pt idx="3014">
                        <c:v>3.0627</c:v>
                      </c:pt>
                      <c:pt idx="3015">
                        <c:v>3.1646999999999998</c:v>
                      </c:pt>
                      <c:pt idx="3016">
                        <c:v>3.1656</c:v>
                      </c:pt>
                      <c:pt idx="3017">
                        <c:v>3.1484000000000001</c:v>
                      </c:pt>
                      <c:pt idx="3018">
                        <c:v>3.1602999999999999</c:v>
                      </c:pt>
                      <c:pt idx="3019">
                        <c:v>3.1208</c:v>
                      </c:pt>
                      <c:pt idx="3020">
                        <c:v>3.1610999999999998</c:v>
                      </c:pt>
                      <c:pt idx="3021">
                        <c:v>3.056</c:v>
                      </c:pt>
                      <c:pt idx="3022">
                        <c:v>3.1768000000000001</c:v>
                      </c:pt>
                      <c:pt idx="3023">
                        <c:v>3.0960999999999999</c:v>
                      </c:pt>
                      <c:pt idx="3024">
                        <c:v>3.3220000000000001</c:v>
                      </c:pt>
                      <c:pt idx="3025">
                        <c:v>3.1734</c:v>
                      </c:pt>
                      <c:pt idx="3026">
                        <c:v>3.2450000000000001</c:v>
                      </c:pt>
                      <c:pt idx="3027">
                        <c:v>3.1758999999999999</c:v>
                      </c:pt>
                      <c:pt idx="3028">
                        <c:v>3.1903999999999999</c:v>
                      </c:pt>
                      <c:pt idx="3029">
                        <c:v>3.1158000000000001</c:v>
                      </c:pt>
                      <c:pt idx="3030">
                        <c:v>3.1623000000000001</c:v>
                      </c:pt>
                      <c:pt idx="3031">
                        <c:v>3.2111000000000001</c:v>
                      </c:pt>
                      <c:pt idx="3032">
                        <c:v>3.1591999999999998</c:v>
                      </c:pt>
                      <c:pt idx="3033">
                        <c:v>3.1408</c:v>
                      </c:pt>
                      <c:pt idx="3034">
                        <c:v>3.1934</c:v>
                      </c:pt>
                      <c:pt idx="3035">
                        <c:v>3.1278000000000001</c:v>
                      </c:pt>
                      <c:pt idx="3036">
                        <c:v>3.2073999999999998</c:v>
                      </c:pt>
                      <c:pt idx="3037">
                        <c:v>3.2397</c:v>
                      </c:pt>
                      <c:pt idx="3038">
                        <c:v>3.2092000000000001</c:v>
                      </c:pt>
                      <c:pt idx="3039">
                        <c:v>3.1865000000000001</c:v>
                      </c:pt>
                      <c:pt idx="3040">
                        <c:v>3.2071999999999998</c:v>
                      </c:pt>
                      <c:pt idx="3041">
                        <c:v>3.1486999999999998</c:v>
                      </c:pt>
                      <c:pt idx="3042">
                        <c:v>3.1646999999999998</c:v>
                      </c:pt>
                      <c:pt idx="3043">
                        <c:v>3.2151999999999998</c:v>
                      </c:pt>
                      <c:pt idx="3044">
                        <c:v>3.2012</c:v>
                      </c:pt>
                      <c:pt idx="3045">
                        <c:v>3.1934</c:v>
                      </c:pt>
                      <c:pt idx="3046">
                        <c:v>3.1151</c:v>
                      </c:pt>
                      <c:pt idx="3047">
                        <c:v>3.2210000000000001</c:v>
                      </c:pt>
                      <c:pt idx="3048">
                        <c:v>3.1619999999999999</c:v>
                      </c:pt>
                      <c:pt idx="3049">
                        <c:v>3.2069999999999999</c:v>
                      </c:pt>
                      <c:pt idx="3050">
                        <c:v>3.1869999999999998</c:v>
                      </c:pt>
                      <c:pt idx="3051">
                        <c:v>3.2435999999999998</c:v>
                      </c:pt>
                      <c:pt idx="3052">
                        <c:v>3.2370000000000001</c:v>
                      </c:pt>
                      <c:pt idx="3053">
                        <c:v>3.2582</c:v>
                      </c:pt>
                      <c:pt idx="3054">
                        <c:v>3.1890999999999998</c:v>
                      </c:pt>
                      <c:pt idx="3055">
                        <c:v>3.1665000000000001</c:v>
                      </c:pt>
                      <c:pt idx="3056">
                        <c:v>3.1680999999999999</c:v>
                      </c:pt>
                      <c:pt idx="3057">
                        <c:v>3.1471</c:v>
                      </c:pt>
                      <c:pt idx="3058">
                        <c:v>3.2086999999999999</c:v>
                      </c:pt>
                      <c:pt idx="3059">
                        <c:v>3.1158000000000001</c:v>
                      </c:pt>
                      <c:pt idx="3060">
                        <c:v>3.2248999999999999</c:v>
                      </c:pt>
                      <c:pt idx="3061">
                        <c:v>3.1120999999999999</c:v>
                      </c:pt>
                      <c:pt idx="3062">
                        <c:v>3.2585999999999999</c:v>
                      </c:pt>
                      <c:pt idx="3063">
                        <c:v>3.1137000000000001</c:v>
                      </c:pt>
                      <c:pt idx="3064">
                        <c:v>3.2549999999999999</c:v>
                      </c:pt>
                      <c:pt idx="3065">
                        <c:v>3.1248999999999998</c:v>
                      </c:pt>
                      <c:pt idx="3066">
                        <c:v>3.1907000000000001</c:v>
                      </c:pt>
                      <c:pt idx="3067">
                        <c:v>3.2136</c:v>
                      </c:pt>
                      <c:pt idx="3068">
                        <c:v>3.1251000000000002</c:v>
                      </c:pt>
                      <c:pt idx="3069">
                        <c:v>3.2557999999999998</c:v>
                      </c:pt>
                      <c:pt idx="3070">
                        <c:v>3.1777000000000002</c:v>
                      </c:pt>
                      <c:pt idx="3071">
                        <c:v>3.2772000000000001</c:v>
                      </c:pt>
                      <c:pt idx="3072">
                        <c:v>3.1059999999999999</c:v>
                      </c:pt>
                      <c:pt idx="3073">
                        <c:v>3.2464</c:v>
                      </c:pt>
                      <c:pt idx="3074">
                        <c:v>3.2086000000000001</c:v>
                      </c:pt>
                      <c:pt idx="3075">
                        <c:v>3.2223999999999999</c:v>
                      </c:pt>
                      <c:pt idx="3076">
                        <c:v>3.1154000000000002</c:v>
                      </c:pt>
                      <c:pt idx="3077">
                        <c:v>3.2679999999999998</c:v>
                      </c:pt>
                      <c:pt idx="3078">
                        <c:v>3.2570999999999999</c:v>
                      </c:pt>
                      <c:pt idx="3079">
                        <c:v>3.2324999999999999</c:v>
                      </c:pt>
                      <c:pt idx="3080">
                        <c:v>3.2637</c:v>
                      </c:pt>
                      <c:pt idx="3081">
                        <c:v>3.1873</c:v>
                      </c:pt>
                      <c:pt idx="3082">
                        <c:v>3.2547000000000001</c:v>
                      </c:pt>
                      <c:pt idx="3083">
                        <c:v>3.2389999999999999</c:v>
                      </c:pt>
                      <c:pt idx="3084">
                        <c:v>3.2126999999999999</c:v>
                      </c:pt>
                      <c:pt idx="3085">
                        <c:v>3.3148</c:v>
                      </c:pt>
                      <c:pt idx="3086">
                        <c:v>3.1768999999999998</c:v>
                      </c:pt>
                      <c:pt idx="3087">
                        <c:v>3.3694999999999999</c:v>
                      </c:pt>
                      <c:pt idx="3088">
                        <c:v>3.1636000000000002</c:v>
                      </c:pt>
                      <c:pt idx="3089">
                        <c:v>3.3433000000000002</c:v>
                      </c:pt>
                      <c:pt idx="3090">
                        <c:v>3.1880000000000002</c:v>
                      </c:pt>
                      <c:pt idx="3091">
                        <c:v>3.3108</c:v>
                      </c:pt>
                      <c:pt idx="3092">
                        <c:v>3.2033</c:v>
                      </c:pt>
                      <c:pt idx="3093">
                        <c:v>3.3062999999999998</c:v>
                      </c:pt>
                      <c:pt idx="3094">
                        <c:v>3.2625999999999999</c:v>
                      </c:pt>
                      <c:pt idx="3095">
                        <c:v>3.2399</c:v>
                      </c:pt>
                      <c:pt idx="3096">
                        <c:v>3.3066</c:v>
                      </c:pt>
                      <c:pt idx="3097">
                        <c:v>3.2042000000000002</c:v>
                      </c:pt>
                      <c:pt idx="3098">
                        <c:v>3.3386</c:v>
                      </c:pt>
                      <c:pt idx="3099">
                        <c:v>3.1928999999999998</c:v>
                      </c:pt>
                      <c:pt idx="3100">
                        <c:v>3.2743000000000002</c:v>
                      </c:pt>
                      <c:pt idx="3101">
                        <c:v>3.2294</c:v>
                      </c:pt>
                      <c:pt idx="3102">
                        <c:v>3.2565</c:v>
                      </c:pt>
                      <c:pt idx="3103">
                        <c:v>3.2444999999999999</c:v>
                      </c:pt>
                      <c:pt idx="3104">
                        <c:v>3.2528000000000001</c:v>
                      </c:pt>
                      <c:pt idx="3105">
                        <c:v>3.3033999999999999</c:v>
                      </c:pt>
                      <c:pt idx="3106">
                        <c:v>3.2256</c:v>
                      </c:pt>
                      <c:pt idx="3107">
                        <c:v>3.3128000000000002</c:v>
                      </c:pt>
                      <c:pt idx="3108">
                        <c:v>3.1812999999999998</c:v>
                      </c:pt>
                      <c:pt idx="3109">
                        <c:v>3.3247</c:v>
                      </c:pt>
                      <c:pt idx="3110">
                        <c:v>3.2115999999999998</c:v>
                      </c:pt>
                      <c:pt idx="3111">
                        <c:v>3.32</c:v>
                      </c:pt>
                      <c:pt idx="3112">
                        <c:v>3.2218</c:v>
                      </c:pt>
                      <c:pt idx="3113">
                        <c:v>3.3902000000000001</c:v>
                      </c:pt>
                      <c:pt idx="3114">
                        <c:v>3.2938999999999998</c:v>
                      </c:pt>
                      <c:pt idx="3115">
                        <c:v>3.4039000000000001</c:v>
                      </c:pt>
                      <c:pt idx="3116">
                        <c:v>3.3491</c:v>
                      </c:pt>
                      <c:pt idx="3117">
                        <c:v>3.3174999999999999</c:v>
                      </c:pt>
                      <c:pt idx="3118">
                        <c:v>3.3010000000000002</c:v>
                      </c:pt>
                      <c:pt idx="3119">
                        <c:v>3.3247</c:v>
                      </c:pt>
                      <c:pt idx="3120">
                        <c:v>3.3435999999999999</c:v>
                      </c:pt>
                      <c:pt idx="3121">
                        <c:v>3.3391000000000002</c:v>
                      </c:pt>
                      <c:pt idx="3122">
                        <c:v>3.3763999999999998</c:v>
                      </c:pt>
                      <c:pt idx="3123">
                        <c:v>3.23</c:v>
                      </c:pt>
                      <c:pt idx="3124">
                        <c:v>3.3725999999999998</c:v>
                      </c:pt>
                      <c:pt idx="3125">
                        <c:v>3.2667000000000002</c:v>
                      </c:pt>
                      <c:pt idx="3126">
                        <c:v>3.4203000000000001</c:v>
                      </c:pt>
                      <c:pt idx="3127">
                        <c:v>3.1743999999999999</c:v>
                      </c:pt>
                      <c:pt idx="3128">
                        <c:v>3.3717000000000001</c:v>
                      </c:pt>
                      <c:pt idx="3129">
                        <c:v>3.2629999999999999</c:v>
                      </c:pt>
                      <c:pt idx="3130">
                        <c:v>3.3809</c:v>
                      </c:pt>
                      <c:pt idx="3131">
                        <c:v>3.2717000000000001</c:v>
                      </c:pt>
                      <c:pt idx="3132">
                        <c:v>3.3647999999999998</c:v>
                      </c:pt>
                      <c:pt idx="3133">
                        <c:v>3.3355000000000001</c:v>
                      </c:pt>
                      <c:pt idx="3134">
                        <c:v>3.3289</c:v>
                      </c:pt>
                      <c:pt idx="3135">
                        <c:v>3.2706</c:v>
                      </c:pt>
                      <c:pt idx="3136">
                        <c:v>3.3228</c:v>
                      </c:pt>
                      <c:pt idx="3137">
                        <c:v>3.371</c:v>
                      </c:pt>
                      <c:pt idx="3138">
                        <c:v>3.3142999999999998</c:v>
                      </c:pt>
                      <c:pt idx="3139">
                        <c:v>3.3389000000000002</c:v>
                      </c:pt>
                      <c:pt idx="3140">
                        <c:v>3.2924000000000002</c:v>
                      </c:pt>
                      <c:pt idx="3141">
                        <c:v>3.3555999999999999</c:v>
                      </c:pt>
                      <c:pt idx="3142">
                        <c:v>3.2545000000000002</c:v>
                      </c:pt>
                      <c:pt idx="3143">
                        <c:v>3.3389000000000002</c:v>
                      </c:pt>
                      <c:pt idx="3144">
                        <c:v>3.2595999999999998</c:v>
                      </c:pt>
                      <c:pt idx="3145">
                        <c:v>3.3607</c:v>
                      </c:pt>
                      <c:pt idx="3146">
                        <c:v>3.2688000000000001</c:v>
                      </c:pt>
                      <c:pt idx="3147">
                        <c:v>3.3868</c:v>
                      </c:pt>
                      <c:pt idx="3148">
                        <c:v>3.3151000000000002</c:v>
                      </c:pt>
                      <c:pt idx="3149">
                        <c:v>3.3679000000000001</c:v>
                      </c:pt>
                      <c:pt idx="3150">
                        <c:v>3.2896000000000001</c:v>
                      </c:pt>
                      <c:pt idx="3151">
                        <c:v>3.3079000000000001</c:v>
                      </c:pt>
                      <c:pt idx="3152">
                        <c:v>3.3845000000000001</c:v>
                      </c:pt>
                      <c:pt idx="3153">
                        <c:v>3.2753999999999999</c:v>
                      </c:pt>
                      <c:pt idx="3154">
                        <c:v>3.4026000000000001</c:v>
                      </c:pt>
                      <c:pt idx="3155">
                        <c:v>3.2391999999999999</c:v>
                      </c:pt>
                      <c:pt idx="3156">
                        <c:v>3.3355000000000001</c:v>
                      </c:pt>
                      <c:pt idx="3157">
                        <c:v>3.3121</c:v>
                      </c:pt>
                      <c:pt idx="3158">
                        <c:v>3.2991000000000001</c:v>
                      </c:pt>
                      <c:pt idx="3159">
                        <c:v>3.3411</c:v>
                      </c:pt>
                      <c:pt idx="3160">
                        <c:v>3.2341000000000002</c:v>
                      </c:pt>
                      <c:pt idx="3161">
                        <c:v>3.4125999999999999</c:v>
                      </c:pt>
                      <c:pt idx="3162">
                        <c:v>3.2075</c:v>
                      </c:pt>
                      <c:pt idx="3163">
                        <c:v>3.4167999999999998</c:v>
                      </c:pt>
                      <c:pt idx="3164">
                        <c:v>3.2517999999999998</c:v>
                      </c:pt>
                      <c:pt idx="3165">
                        <c:v>3.3965000000000001</c:v>
                      </c:pt>
                      <c:pt idx="3166">
                        <c:v>3.2423000000000002</c:v>
                      </c:pt>
                      <c:pt idx="3167">
                        <c:v>3.3475000000000001</c:v>
                      </c:pt>
                      <c:pt idx="3168">
                        <c:v>3.3109000000000002</c:v>
                      </c:pt>
                      <c:pt idx="3169">
                        <c:v>3.2751000000000001</c:v>
                      </c:pt>
                      <c:pt idx="3170">
                        <c:v>3.3485</c:v>
                      </c:pt>
                      <c:pt idx="3171">
                        <c:v>3.2635000000000001</c:v>
                      </c:pt>
                      <c:pt idx="3172">
                        <c:v>3.3902999999999999</c:v>
                      </c:pt>
                      <c:pt idx="3173">
                        <c:v>3.2690999999999999</c:v>
                      </c:pt>
                      <c:pt idx="3174">
                        <c:v>3.3359000000000001</c:v>
                      </c:pt>
                      <c:pt idx="3175">
                        <c:v>3.2665999999999999</c:v>
                      </c:pt>
                      <c:pt idx="3176">
                        <c:v>3.3353000000000002</c:v>
                      </c:pt>
                      <c:pt idx="3177">
                        <c:v>3.3422999999999998</c:v>
                      </c:pt>
                      <c:pt idx="3178">
                        <c:v>3.3003999999999998</c:v>
                      </c:pt>
                      <c:pt idx="3179">
                        <c:v>3.3437000000000001</c:v>
                      </c:pt>
                      <c:pt idx="3180">
                        <c:v>3.2867000000000002</c:v>
                      </c:pt>
                      <c:pt idx="3181">
                        <c:v>3.4407000000000001</c:v>
                      </c:pt>
                      <c:pt idx="3182">
                        <c:v>3.2507000000000001</c:v>
                      </c:pt>
                      <c:pt idx="3183">
                        <c:v>3.4504999999999999</c:v>
                      </c:pt>
                      <c:pt idx="3184">
                        <c:v>3.3010999999999999</c:v>
                      </c:pt>
                      <c:pt idx="3185">
                        <c:v>3.4533</c:v>
                      </c:pt>
                      <c:pt idx="3186">
                        <c:v>3.2743000000000002</c:v>
                      </c:pt>
                      <c:pt idx="3187">
                        <c:v>3.4535</c:v>
                      </c:pt>
                      <c:pt idx="3188">
                        <c:v>3.3304999999999998</c:v>
                      </c:pt>
                      <c:pt idx="3189">
                        <c:v>3.4163000000000001</c:v>
                      </c:pt>
                      <c:pt idx="3190">
                        <c:v>3.2984</c:v>
                      </c:pt>
                      <c:pt idx="3191">
                        <c:v>3.4327000000000001</c:v>
                      </c:pt>
                      <c:pt idx="3192">
                        <c:v>3.4247000000000001</c:v>
                      </c:pt>
                      <c:pt idx="3193">
                        <c:v>3.3639000000000001</c:v>
                      </c:pt>
                      <c:pt idx="3194">
                        <c:v>3.4058999999999999</c:v>
                      </c:pt>
                      <c:pt idx="3195">
                        <c:v>3.3540999999999999</c:v>
                      </c:pt>
                      <c:pt idx="3196">
                        <c:v>3.4279000000000002</c:v>
                      </c:pt>
                      <c:pt idx="3197">
                        <c:v>3.3374999999999999</c:v>
                      </c:pt>
                      <c:pt idx="3198">
                        <c:v>3.4397000000000002</c:v>
                      </c:pt>
                      <c:pt idx="3199">
                        <c:v>3.3395000000000001</c:v>
                      </c:pt>
                      <c:pt idx="3200">
                        <c:v>3.4716</c:v>
                      </c:pt>
                      <c:pt idx="3201">
                        <c:v>3.3672</c:v>
                      </c:pt>
                      <c:pt idx="3202">
                        <c:v>3.4567000000000001</c:v>
                      </c:pt>
                      <c:pt idx="3203">
                        <c:v>3.3386</c:v>
                      </c:pt>
                      <c:pt idx="3204">
                        <c:v>3.4287999999999998</c:v>
                      </c:pt>
                      <c:pt idx="3205">
                        <c:v>3.3479999999999999</c:v>
                      </c:pt>
                      <c:pt idx="3206">
                        <c:v>3.3738999999999999</c:v>
                      </c:pt>
                      <c:pt idx="3207">
                        <c:v>3.3986999999999998</c:v>
                      </c:pt>
                      <c:pt idx="3208">
                        <c:v>3.3730000000000002</c:v>
                      </c:pt>
                      <c:pt idx="3209">
                        <c:v>3.4279999999999999</c:v>
                      </c:pt>
                      <c:pt idx="3210">
                        <c:v>3.3264999999999998</c:v>
                      </c:pt>
                      <c:pt idx="3211">
                        <c:v>3.4521000000000002</c:v>
                      </c:pt>
                      <c:pt idx="3212">
                        <c:v>3.3464</c:v>
                      </c:pt>
                      <c:pt idx="3213">
                        <c:v>3.4115000000000002</c:v>
                      </c:pt>
                      <c:pt idx="3214">
                        <c:v>3.3041</c:v>
                      </c:pt>
                      <c:pt idx="3215">
                        <c:v>3.4024999999999999</c:v>
                      </c:pt>
                      <c:pt idx="3216">
                        <c:v>3.3458999999999999</c:v>
                      </c:pt>
                      <c:pt idx="3217">
                        <c:v>3.3172000000000001</c:v>
                      </c:pt>
                      <c:pt idx="3218">
                        <c:v>3.3946000000000001</c:v>
                      </c:pt>
                      <c:pt idx="3219">
                        <c:v>3.3252999999999999</c:v>
                      </c:pt>
                      <c:pt idx="3220">
                        <c:v>3.4405000000000001</c:v>
                      </c:pt>
                      <c:pt idx="3221">
                        <c:v>3.2627999999999999</c:v>
                      </c:pt>
                      <c:pt idx="3222">
                        <c:v>3.4571999999999998</c:v>
                      </c:pt>
                      <c:pt idx="3223">
                        <c:v>3.2530000000000001</c:v>
                      </c:pt>
                      <c:pt idx="3224">
                        <c:v>3.4916</c:v>
                      </c:pt>
                      <c:pt idx="3225">
                        <c:v>3.3003999999999998</c:v>
                      </c:pt>
                      <c:pt idx="3226">
                        <c:v>3.4605999999999999</c:v>
                      </c:pt>
                      <c:pt idx="3227">
                        <c:v>3.3397000000000001</c:v>
                      </c:pt>
                      <c:pt idx="3228">
                        <c:v>3.4348000000000001</c:v>
                      </c:pt>
                      <c:pt idx="3229">
                        <c:v>3.4192</c:v>
                      </c:pt>
                      <c:pt idx="3230">
                        <c:v>3.3708999999999998</c:v>
                      </c:pt>
                      <c:pt idx="3231">
                        <c:v>3.4300999999999999</c:v>
                      </c:pt>
                      <c:pt idx="3232">
                        <c:v>3.3357000000000001</c:v>
                      </c:pt>
                      <c:pt idx="3233">
                        <c:v>3.4546000000000001</c:v>
                      </c:pt>
                      <c:pt idx="3234">
                        <c:v>3.3496999999999999</c:v>
                      </c:pt>
                      <c:pt idx="3235">
                        <c:v>3.4129999999999998</c:v>
                      </c:pt>
                      <c:pt idx="3236">
                        <c:v>3.4964</c:v>
                      </c:pt>
                      <c:pt idx="3237">
                        <c:v>3.3754</c:v>
                      </c:pt>
                      <c:pt idx="3238">
                        <c:v>3.5318999999999998</c:v>
                      </c:pt>
                      <c:pt idx="3239">
                        <c:v>3.3292999999999999</c:v>
                      </c:pt>
                      <c:pt idx="3240">
                        <c:v>3.49</c:v>
                      </c:pt>
                      <c:pt idx="3241">
                        <c:v>3.3980999999999999</c:v>
                      </c:pt>
                      <c:pt idx="3242">
                        <c:v>3.4155000000000002</c:v>
                      </c:pt>
                      <c:pt idx="3243">
                        <c:v>3.5240999999999998</c:v>
                      </c:pt>
                      <c:pt idx="3244">
                        <c:v>3.3603999999999998</c:v>
                      </c:pt>
                      <c:pt idx="3245">
                        <c:v>3.5135999999999998</c:v>
                      </c:pt>
                      <c:pt idx="3246">
                        <c:v>3.4110999999999998</c:v>
                      </c:pt>
                      <c:pt idx="3247">
                        <c:v>3.5286</c:v>
                      </c:pt>
                      <c:pt idx="3248">
                        <c:v>3.4413</c:v>
                      </c:pt>
                      <c:pt idx="3249">
                        <c:v>3.3849999999999998</c:v>
                      </c:pt>
                      <c:pt idx="3250">
                        <c:v>3.5263</c:v>
                      </c:pt>
                      <c:pt idx="3251">
                        <c:v>3.3685999999999998</c:v>
                      </c:pt>
                      <c:pt idx="3252">
                        <c:v>3.5327000000000002</c:v>
                      </c:pt>
                      <c:pt idx="3253">
                        <c:v>3.4323000000000001</c:v>
                      </c:pt>
                      <c:pt idx="3254">
                        <c:v>3.5083000000000002</c:v>
                      </c:pt>
                      <c:pt idx="3255">
                        <c:v>3.4318</c:v>
                      </c:pt>
                      <c:pt idx="3256">
                        <c:v>3.4296000000000002</c:v>
                      </c:pt>
                      <c:pt idx="3257">
                        <c:v>3.5428999999999999</c:v>
                      </c:pt>
                      <c:pt idx="3258">
                        <c:v>3.3641999999999999</c:v>
                      </c:pt>
                      <c:pt idx="3259">
                        <c:v>3.5308999999999999</c:v>
                      </c:pt>
                      <c:pt idx="3260">
                        <c:v>3.3422999999999998</c:v>
                      </c:pt>
                      <c:pt idx="3261">
                        <c:v>3.5947</c:v>
                      </c:pt>
                      <c:pt idx="3262">
                        <c:v>3.3693</c:v>
                      </c:pt>
                      <c:pt idx="3263">
                        <c:v>3.5438000000000001</c:v>
                      </c:pt>
                      <c:pt idx="3264">
                        <c:v>3.355</c:v>
                      </c:pt>
                      <c:pt idx="3265">
                        <c:v>3.5015999999999998</c:v>
                      </c:pt>
                      <c:pt idx="3266">
                        <c:v>3.4296000000000002</c:v>
                      </c:pt>
                      <c:pt idx="3267">
                        <c:v>3.4578000000000002</c:v>
                      </c:pt>
                      <c:pt idx="3268">
                        <c:v>3.4641999999999999</c:v>
                      </c:pt>
                      <c:pt idx="3269">
                        <c:v>3.4239000000000002</c:v>
                      </c:pt>
                      <c:pt idx="3270">
                        <c:v>3.4975999999999998</c:v>
                      </c:pt>
                      <c:pt idx="3271">
                        <c:v>3.4285999999999999</c:v>
                      </c:pt>
                      <c:pt idx="3272">
                        <c:v>3.5131999999999999</c:v>
                      </c:pt>
                      <c:pt idx="3273">
                        <c:v>3.4127999999999998</c:v>
                      </c:pt>
                      <c:pt idx="3274">
                        <c:v>3.4737</c:v>
                      </c:pt>
                      <c:pt idx="3275">
                        <c:v>3.4878</c:v>
                      </c:pt>
                      <c:pt idx="3276">
                        <c:v>3.4192</c:v>
                      </c:pt>
                      <c:pt idx="3277">
                        <c:v>3.5413999999999999</c:v>
                      </c:pt>
                      <c:pt idx="3278">
                        <c:v>3.4358</c:v>
                      </c:pt>
                      <c:pt idx="3279">
                        <c:v>3.5834999999999999</c:v>
                      </c:pt>
                      <c:pt idx="3280">
                        <c:v>3.3871000000000002</c:v>
                      </c:pt>
                      <c:pt idx="3281">
                        <c:v>3.6492</c:v>
                      </c:pt>
                      <c:pt idx="3282">
                        <c:v>3.3664000000000001</c:v>
                      </c:pt>
                      <c:pt idx="3283">
                        <c:v>3.6299000000000001</c:v>
                      </c:pt>
                      <c:pt idx="3284">
                        <c:v>3.4083999999999999</c:v>
                      </c:pt>
                      <c:pt idx="3285">
                        <c:v>3.61</c:v>
                      </c:pt>
                      <c:pt idx="3286">
                        <c:v>3.4824999999999999</c:v>
                      </c:pt>
                      <c:pt idx="3287">
                        <c:v>3.4847999999999999</c:v>
                      </c:pt>
                      <c:pt idx="3288">
                        <c:v>3.4889999999999999</c:v>
                      </c:pt>
                      <c:pt idx="3289">
                        <c:v>3.4561999999999999</c:v>
                      </c:pt>
                      <c:pt idx="3290">
                        <c:v>3.5817000000000001</c:v>
                      </c:pt>
                      <c:pt idx="3291">
                        <c:v>3.4024000000000001</c:v>
                      </c:pt>
                      <c:pt idx="3292">
                        <c:v>3.5722999999999998</c:v>
                      </c:pt>
                      <c:pt idx="3293">
                        <c:v>3.4182999999999999</c:v>
                      </c:pt>
                      <c:pt idx="3294">
                        <c:v>3.5501999999999998</c:v>
                      </c:pt>
                      <c:pt idx="3295">
                        <c:v>3.4535999999999998</c:v>
                      </c:pt>
                      <c:pt idx="3296">
                        <c:v>3.5484</c:v>
                      </c:pt>
                      <c:pt idx="3297">
                        <c:v>3.6011000000000002</c:v>
                      </c:pt>
                      <c:pt idx="3298">
                        <c:v>3.4735999999999998</c:v>
                      </c:pt>
                      <c:pt idx="3299">
                        <c:v>3.5259</c:v>
                      </c:pt>
                      <c:pt idx="3300">
                        <c:v>3.4315000000000002</c:v>
                      </c:pt>
                      <c:pt idx="3301">
                        <c:v>3.5442999999999998</c:v>
                      </c:pt>
                      <c:pt idx="3302">
                        <c:v>3.4946000000000002</c:v>
                      </c:pt>
                      <c:pt idx="3303">
                        <c:v>3.4403999999999999</c:v>
                      </c:pt>
                      <c:pt idx="3304">
                        <c:v>3.5771000000000002</c:v>
                      </c:pt>
                      <c:pt idx="3305">
                        <c:v>3.4207999999999998</c:v>
                      </c:pt>
                      <c:pt idx="3306">
                        <c:v>3.6374</c:v>
                      </c:pt>
                      <c:pt idx="3307">
                        <c:v>3.4146000000000001</c:v>
                      </c:pt>
                      <c:pt idx="3308">
                        <c:v>3.5632999999999999</c:v>
                      </c:pt>
                      <c:pt idx="3309">
                        <c:v>3.3771</c:v>
                      </c:pt>
                      <c:pt idx="3310">
                        <c:v>3.5623</c:v>
                      </c:pt>
                      <c:pt idx="3311">
                        <c:v>3.4256000000000002</c:v>
                      </c:pt>
                      <c:pt idx="3312">
                        <c:v>3.5184000000000002</c:v>
                      </c:pt>
                      <c:pt idx="3313">
                        <c:v>3.4314</c:v>
                      </c:pt>
                      <c:pt idx="3314">
                        <c:v>3.4741</c:v>
                      </c:pt>
                      <c:pt idx="3315">
                        <c:v>3.5068999999999999</c:v>
                      </c:pt>
                      <c:pt idx="3316">
                        <c:v>3.4087999999999998</c:v>
                      </c:pt>
                      <c:pt idx="3317">
                        <c:v>3.5072000000000001</c:v>
                      </c:pt>
                      <c:pt idx="3318">
                        <c:v>3.4618000000000002</c:v>
                      </c:pt>
                      <c:pt idx="3319">
                        <c:v>3.4857999999999998</c:v>
                      </c:pt>
                      <c:pt idx="3320">
                        <c:v>3.5173000000000001</c:v>
                      </c:pt>
                      <c:pt idx="3321">
                        <c:v>3.3763000000000001</c:v>
                      </c:pt>
                      <c:pt idx="3322">
                        <c:v>3.5693999999999999</c:v>
                      </c:pt>
                      <c:pt idx="3323">
                        <c:v>3.3934000000000002</c:v>
                      </c:pt>
                      <c:pt idx="3324">
                        <c:v>3.5556000000000001</c:v>
                      </c:pt>
                      <c:pt idx="3325">
                        <c:v>3.5148999999999999</c:v>
                      </c:pt>
                      <c:pt idx="3326">
                        <c:v>3.5421999999999998</c:v>
                      </c:pt>
                      <c:pt idx="3327">
                        <c:v>3.3904999999999998</c:v>
                      </c:pt>
                      <c:pt idx="3328">
                        <c:v>3.4676999999999998</c:v>
                      </c:pt>
                      <c:pt idx="3329">
                        <c:v>3.5179999999999998</c:v>
                      </c:pt>
                      <c:pt idx="3330">
                        <c:v>3.3845999999999998</c:v>
                      </c:pt>
                      <c:pt idx="3331">
                        <c:v>3.5579999999999998</c:v>
                      </c:pt>
                      <c:pt idx="3332">
                        <c:v>3.4238</c:v>
                      </c:pt>
                      <c:pt idx="3333">
                        <c:v>3.5312000000000001</c:v>
                      </c:pt>
                      <c:pt idx="3334">
                        <c:v>3.4962</c:v>
                      </c:pt>
                      <c:pt idx="3335">
                        <c:v>3.5832000000000002</c:v>
                      </c:pt>
                      <c:pt idx="3336">
                        <c:v>3.5488</c:v>
                      </c:pt>
                      <c:pt idx="3337">
                        <c:v>3.4851000000000001</c:v>
                      </c:pt>
                      <c:pt idx="3338">
                        <c:v>3.5676999999999999</c:v>
                      </c:pt>
                      <c:pt idx="3339">
                        <c:v>3.4479000000000002</c:v>
                      </c:pt>
                      <c:pt idx="3340">
                        <c:v>3.5998000000000001</c:v>
                      </c:pt>
                      <c:pt idx="3341">
                        <c:v>3.4965000000000002</c:v>
                      </c:pt>
                      <c:pt idx="3342">
                        <c:v>3.577</c:v>
                      </c:pt>
                      <c:pt idx="3343">
                        <c:v>3.5223</c:v>
                      </c:pt>
                      <c:pt idx="3344">
                        <c:v>3.5868000000000002</c:v>
                      </c:pt>
                      <c:pt idx="3345">
                        <c:v>3.5249999999999999</c:v>
                      </c:pt>
                      <c:pt idx="3346">
                        <c:v>3.5089000000000001</c:v>
                      </c:pt>
                      <c:pt idx="3347">
                        <c:v>3.5718000000000001</c:v>
                      </c:pt>
                      <c:pt idx="3348">
                        <c:v>3.5356000000000001</c:v>
                      </c:pt>
                      <c:pt idx="3349">
                        <c:v>3.6395</c:v>
                      </c:pt>
                      <c:pt idx="3350">
                        <c:v>3.4973999999999998</c:v>
                      </c:pt>
                      <c:pt idx="3351">
                        <c:v>3.6861999999999999</c:v>
                      </c:pt>
                      <c:pt idx="3352">
                        <c:v>3.4817999999999998</c:v>
                      </c:pt>
                      <c:pt idx="3353">
                        <c:v>3.5935999999999999</c:v>
                      </c:pt>
                      <c:pt idx="3354">
                        <c:v>3.4609999999999999</c:v>
                      </c:pt>
                      <c:pt idx="3355">
                        <c:v>3.6059000000000001</c:v>
                      </c:pt>
                      <c:pt idx="3356">
                        <c:v>3.8997999999999999</c:v>
                      </c:pt>
                      <c:pt idx="3357">
                        <c:v>3.5327999999999999</c:v>
                      </c:pt>
                      <c:pt idx="3358">
                        <c:v>3.5291000000000001</c:v>
                      </c:pt>
                      <c:pt idx="3359">
                        <c:v>3.5369000000000002</c:v>
                      </c:pt>
                      <c:pt idx="3360">
                        <c:v>3.5989</c:v>
                      </c:pt>
                      <c:pt idx="3361">
                        <c:v>3.5264000000000002</c:v>
                      </c:pt>
                      <c:pt idx="3362">
                        <c:v>3.6196999999999999</c:v>
                      </c:pt>
                      <c:pt idx="3363">
                        <c:v>3.4963000000000002</c:v>
                      </c:pt>
                      <c:pt idx="3364">
                        <c:v>3.6179000000000001</c:v>
                      </c:pt>
                      <c:pt idx="3365">
                        <c:v>3.5465</c:v>
                      </c:pt>
                      <c:pt idx="3366">
                        <c:v>3.5840999999999998</c:v>
                      </c:pt>
                      <c:pt idx="3367">
                        <c:v>3.6177999999999999</c:v>
                      </c:pt>
                      <c:pt idx="3368">
                        <c:v>3.5486</c:v>
                      </c:pt>
                      <c:pt idx="3369">
                        <c:v>3.5710000000000002</c:v>
                      </c:pt>
                      <c:pt idx="3370">
                        <c:v>3.5112999999999999</c:v>
                      </c:pt>
                      <c:pt idx="3371">
                        <c:v>3.6322000000000001</c:v>
                      </c:pt>
                      <c:pt idx="3372">
                        <c:v>3.4958</c:v>
                      </c:pt>
                      <c:pt idx="3373">
                        <c:v>3.6048</c:v>
                      </c:pt>
                      <c:pt idx="3374">
                        <c:v>3.4601000000000002</c:v>
                      </c:pt>
                      <c:pt idx="3375">
                        <c:v>3.6507000000000001</c:v>
                      </c:pt>
                      <c:pt idx="3376">
                        <c:v>3.4952999999999999</c:v>
                      </c:pt>
                      <c:pt idx="3377">
                        <c:v>3.6236000000000002</c:v>
                      </c:pt>
                      <c:pt idx="3378">
                        <c:v>3.5125000000000002</c:v>
                      </c:pt>
                      <c:pt idx="3379">
                        <c:v>3.6272000000000002</c:v>
                      </c:pt>
                      <c:pt idx="3380">
                        <c:v>3.5485000000000002</c:v>
                      </c:pt>
                      <c:pt idx="3381">
                        <c:v>3.5754999999999999</c:v>
                      </c:pt>
                      <c:pt idx="3382">
                        <c:v>3.5417999999999998</c:v>
                      </c:pt>
                      <c:pt idx="3383">
                        <c:v>3.5876999999999999</c:v>
                      </c:pt>
                      <c:pt idx="3384">
                        <c:v>3.6396999999999999</c:v>
                      </c:pt>
                      <c:pt idx="3385">
                        <c:v>3.5834000000000001</c:v>
                      </c:pt>
                      <c:pt idx="3386">
                        <c:v>3.6537999999999999</c:v>
                      </c:pt>
                      <c:pt idx="3387">
                        <c:v>3.5030000000000001</c:v>
                      </c:pt>
                      <c:pt idx="3388">
                        <c:v>3.6758000000000002</c:v>
                      </c:pt>
                      <c:pt idx="3389">
                        <c:v>3.4698000000000002</c:v>
                      </c:pt>
                      <c:pt idx="3390">
                        <c:v>3.6939000000000002</c:v>
                      </c:pt>
                      <c:pt idx="3391">
                        <c:v>3.4502000000000002</c:v>
                      </c:pt>
                      <c:pt idx="3392">
                        <c:v>3.681</c:v>
                      </c:pt>
                      <c:pt idx="3393">
                        <c:v>3.5167999999999999</c:v>
                      </c:pt>
                      <c:pt idx="3394">
                        <c:v>3.5767000000000002</c:v>
                      </c:pt>
                      <c:pt idx="3395">
                        <c:v>3.6021999999999998</c:v>
                      </c:pt>
                      <c:pt idx="3396">
                        <c:v>3.5979999999999999</c:v>
                      </c:pt>
                      <c:pt idx="3397">
                        <c:v>3.6294</c:v>
                      </c:pt>
                      <c:pt idx="3398">
                        <c:v>3.5082</c:v>
                      </c:pt>
                      <c:pt idx="3399">
                        <c:v>3.6292</c:v>
                      </c:pt>
                      <c:pt idx="3400">
                        <c:v>3.5867</c:v>
                      </c:pt>
                      <c:pt idx="3401">
                        <c:v>3.6452</c:v>
                      </c:pt>
                      <c:pt idx="3402">
                        <c:v>3.5855000000000001</c:v>
                      </c:pt>
                      <c:pt idx="3403">
                        <c:v>3.5889000000000002</c:v>
                      </c:pt>
                      <c:pt idx="3404">
                        <c:v>3.6770999999999998</c:v>
                      </c:pt>
                      <c:pt idx="3405">
                        <c:v>3.4784999999999999</c:v>
                      </c:pt>
                      <c:pt idx="3406">
                        <c:v>3.6960999999999999</c:v>
                      </c:pt>
                      <c:pt idx="3407">
                        <c:v>3.5259999999999998</c:v>
                      </c:pt>
                      <c:pt idx="3408">
                        <c:v>3.7141999999999999</c:v>
                      </c:pt>
                      <c:pt idx="3409">
                        <c:v>3.5335999999999999</c:v>
                      </c:pt>
                      <c:pt idx="3410">
                        <c:v>3.5931000000000002</c:v>
                      </c:pt>
                      <c:pt idx="3411">
                        <c:v>3.6631</c:v>
                      </c:pt>
                      <c:pt idx="3412">
                        <c:v>3.5548000000000002</c:v>
                      </c:pt>
                      <c:pt idx="3413">
                        <c:v>3.6341999999999999</c:v>
                      </c:pt>
                      <c:pt idx="3414">
                        <c:v>3.6120000000000001</c:v>
                      </c:pt>
                      <c:pt idx="3415">
                        <c:v>3.5958999999999999</c:v>
                      </c:pt>
                      <c:pt idx="3416">
                        <c:v>3.6991999999999998</c:v>
                      </c:pt>
                      <c:pt idx="3417">
                        <c:v>3.548</c:v>
                      </c:pt>
                      <c:pt idx="3418">
                        <c:v>3.7616000000000001</c:v>
                      </c:pt>
                      <c:pt idx="3419">
                        <c:v>3.5495999999999999</c:v>
                      </c:pt>
                      <c:pt idx="3420">
                        <c:v>3.7345999999999999</c:v>
                      </c:pt>
                      <c:pt idx="3421">
                        <c:v>3.5030000000000001</c:v>
                      </c:pt>
                      <c:pt idx="3422">
                        <c:v>3.6781000000000001</c:v>
                      </c:pt>
                      <c:pt idx="3423">
                        <c:v>3.5386000000000002</c:v>
                      </c:pt>
                      <c:pt idx="3424">
                        <c:v>3.6091000000000002</c:v>
                      </c:pt>
                      <c:pt idx="3425">
                        <c:v>3.5933999999999999</c:v>
                      </c:pt>
                      <c:pt idx="3426">
                        <c:v>3.5811000000000002</c:v>
                      </c:pt>
                      <c:pt idx="3427">
                        <c:v>3.6315</c:v>
                      </c:pt>
                      <c:pt idx="3428">
                        <c:v>3.5619999999999998</c:v>
                      </c:pt>
                      <c:pt idx="3429">
                        <c:v>3.6884000000000001</c:v>
                      </c:pt>
                      <c:pt idx="3430">
                        <c:v>3.5023</c:v>
                      </c:pt>
                      <c:pt idx="3431">
                        <c:v>3.6732999999999998</c:v>
                      </c:pt>
                      <c:pt idx="3432">
                        <c:v>3.5068000000000001</c:v>
                      </c:pt>
                      <c:pt idx="3433">
                        <c:v>3.7254</c:v>
                      </c:pt>
                      <c:pt idx="3434">
                        <c:v>3.5230000000000001</c:v>
                      </c:pt>
                      <c:pt idx="3435">
                        <c:v>3.7284999999999999</c:v>
                      </c:pt>
                      <c:pt idx="3436">
                        <c:v>3.5129999999999999</c:v>
                      </c:pt>
                      <c:pt idx="3437">
                        <c:v>3.7494000000000001</c:v>
                      </c:pt>
                      <c:pt idx="3438">
                        <c:v>3.5131999999999999</c:v>
                      </c:pt>
                      <c:pt idx="3439">
                        <c:v>3.7309000000000001</c:v>
                      </c:pt>
                      <c:pt idx="3440">
                        <c:v>3.6396999999999999</c:v>
                      </c:pt>
                      <c:pt idx="3441">
                        <c:v>3.7206999999999999</c:v>
                      </c:pt>
                      <c:pt idx="3442">
                        <c:v>3.6069</c:v>
                      </c:pt>
                      <c:pt idx="3443">
                        <c:v>3.6337999999999999</c:v>
                      </c:pt>
                      <c:pt idx="3444">
                        <c:v>3.6324999999999998</c:v>
                      </c:pt>
                      <c:pt idx="3445">
                        <c:v>3.6528</c:v>
                      </c:pt>
                      <c:pt idx="3446">
                        <c:v>3.7269000000000001</c:v>
                      </c:pt>
                      <c:pt idx="3447">
                        <c:v>3.6316999999999999</c:v>
                      </c:pt>
                      <c:pt idx="3448">
                        <c:v>3.7094999999999998</c:v>
                      </c:pt>
                      <c:pt idx="3449">
                        <c:v>3.6133000000000002</c:v>
                      </c:pt>
                      <c:pt idx="3450">
                        <c:v>3.7198000000000002</c:v>
                      </c:pt>
                      <c:pt idx="3451">
                        <c:v>3.6442000000000001</c:v>
                      </c:pt>
                      <c:pt idx="3452">
                        <c:v>3.6747999999999998</c:v>
                      </c:pt>
                      <c:pt idx="3453">
                        <c:v>3.7122000000000002</c:v>
                      </c:pt>
                      <c:pt idx="3454">
                        <c:v>3.6674000000000002</c:v>
                      </c:pt>
                      <c:pt idx="3455">
                        <c:v>3.7511999999999999</c:v>
                      </c:pt>
                      <c:pt idx="3456">
                        <c:v>3.6173999999999999</c:v>
                      </c:pt>
                      <c:pt idx="3457">
                        <c:v>3.7547999999999999</c:v>
                      </c:pt>
                      <c:pt idx="3458">
                        <c:v>3.5834000000000001</c:v>
                      </c:pt>
                      <c:pt idx="3459">
                        <c:v>3.7955999999999999</c:v>
                      </c:pt>
                      <c:pt idx="3460">
                        <c:v>3.5790000000000002</c:v>
                      </c:pt>
                      <c:pt idx="3461">
                        <c:v>3.7993000000000001</c:v>
                      </c:pt>
                      <c:pt idx="3462">
                        <c:v>3.6137000000000001</c:v>
                      </c:pt>
                      <c:pt idx="3463">
                        <c:v>3.7831999999999999</c:v>
                      </c:pt>
                      <c:pt idx="3464">
                        <c:v>3.5787</c:v>
                      </c:pt>
                      <c:pt idx="3465">
                        <c:v>3.8022999999999998</c:v>
                      </c:pt>
                      <c:pt idx="3466">
                        <c:v>3.5598999999999998</c:v>
                      </c:pt>
                      <c:pt idx="3467">
                        <c:v>3.7875000000000001</c:v>
                      </c:pt>
                      <c:pt idx="3468">
                        <c:v>3.6145999999999998</c:v>
                      </c:pt>
                      <c:pt idx="3469">
                        <c:v>3.7763</c:v>
                      </c:pt>
                      <c:pt idx="3470">
                        <c:v>3.6261999999999999</c:v>
                      </c:pt>
                      <c:pt idx="3471">
                        <c:v>3.8258000000000001</c:v>
                      </c:pt>
                      <c:pt idx="3472">
                        <c:v>3.6185999999999998</c:v>
                      </c:pt>
                      <c:pt idx="3473">
                        <c:v>3.7374999999999998</c:v>
                      </c:pt>
                      <c:pt idx="3474">
                        <c:v>3.6265999999999998</c:v>
                      </c:pt>
                      <c:pt idx="3475">
                        <c:v>3.6456</c:v>
                      </c:pt>
                      <c:pt idx="3476">
                        <c:v>3.7197</c:v>
                      </c:pt>
                      <c:pt idx="3477">
                        <c:v>3.6452</c:v>
                      </c:pt>
                      <c:pt idx="3478">
                        <c:v>3.7774999999999999</c:v>
                      </c:pt>
                      <c:pt idx="3479">
                        <c:v>3.552</c:v>
                      </c:pt>
                      <c:pt idx="3480">
                        <c:v>3.7724000000000002</c:v>
                      </c:pt>
                      <c:pt idx="3481">
                        <c:v>3.625</c:v>
                      </c:pt>
                      <c:pt idx="3482">
                        <c:v>3.726</c:v>
                      </c:pt>
                      <c:pt idx="3483">
                        <c:v>3.6886000000000001</c:v>
                      </c:pt>
                      <c:pt idx="3484">
                        <c:v>3.6478000000000002</c:v>
                      </c:pt>
                      <c:pt idx="3485">
                        <c:v>3.7084000000000001</c:v>
                      </c:pt>
                      <c:pt idx="3486">
                        <c:v>3.5931000000000002</c:v>
                      </c:pt>
                      <c:pt idx="3487">
                        <c:v>3.7054</c:v>
                      </c:pt>
                      <c:pt idx="3488">
                        <c:v>3.6434000000000002</c:v>
                      </c:pt>
                      <c:pt idx="3489">
                        <c:v>3.6835</c:v>
                      </c:pt>
                      <c:pt idx="3490">
                        <c:v>3.7873000000000001</c:v>
                      </c:pt>
                      <c:pt idx="3491">
                        <c:v>3.5943000000000001</c:v>
                      </c:pt>
                      <c:pt idx="3492">
                        <c:v>3.7909999999999999</c:v>
                      </c:pt>
                      <c:pt idx="3493">
                        <c:v>3.5728</c:v>
                      </c:pt>
                      <c:pt idx="3494">
                        <c:v>3.8315000000000001</c:v>
                      </c:pt>
                      <c:pt idx="3495">
                        <c:v>3.5718999999999999</c:v>
                      </c:pt>
                      <c:pt idx="3496">
                        <c:v>3.8161</c:v>
                      </c:pt>
                      <c:pt idx="3497">
                        <c:v>3.7048999999999999</c:v>
                      </c:pt>
                      <c:pt idx="3498">
                        <c:v>3.7355</c:v>
                      </c:pt>
                      <c:pt idx="3499">
                        <c:v>3.7667000000000002</c:v>
                      </c:pt>
                      <c:pt idx="3500">
                        <c:v>3.7382</c:v>
                      </c:pt>
                      <c:pt idx="3501">
                        <c:v>3.7541000000000002</c:v>
                      </c:pt>
                      <c:pt idx="3502">
                        <c:v>3.7035</c:v>
                      </c:pt>
                      <c:pt idx="3503">
                        <c:v>3.8028</c:v>
                      </c:pt>
                      <c:pt idx="3504">
                        <c:v>3.7157</c:v>
                      </c:pt>
                      <c:pt idx="3505">
                        <c:v>3.7473000000000001</c:v>
                      </c:pt>
                      <c:pt idx="3506">
                        <c:v>3.8153000000000001</c:v>
                      </c:pt>
                      <c:pt idx="3507">
                        <c:v>3.7242000000000002</c:v>
                      </c:pt>
                      <c:pt idx="3508">
                        <c:v>3.8073000000000001</c:v>
                      </c:pt>
                      <c:pt idx="3509">
                        <c:v>3.7052999999999998</c:v>
                      </c:pt>
                      <c:pt idx="3510">
                        <c:v>3.8483999999999998</c:v>
                      </c:pt>
                      <c:pt idx="3511">
                        <c:v>3.7164000000000001</c:v>
                      </c:pt>
                      <c:pt idx="3512">
                        <c:v>3.9112</c:v>
                      </c:pt>
                      <c:pt idx="3513">
                        <c:v>3.6619000000000002</c:v>
                      </c:pt>
                      <c:pt idx="3514">
                        <c:v>4.0766</c:v>
                      </c:pt>
                      <c:pt idx="3515">
                        <c:v>3.6894</c:v>
                      </c:pt>
                      <c:pt idx="3516">
                        <c:v>3.9137</c:v>
                      </c:pt>
                      <c:pt idx="3517">
                        <c:v>3.7391999999999999</c:v>
                      </c:pt>
                      <c:pt idx="3518">
                        <c:v>3.7856000000000001</c:v>
                      </c:pt>
                      <c:pt idx="3519">
                        <c:v>3.7538999999999998</c:v>
                      </c:pt>
                      <c:pt idx="3520">
                        <c:v>3.7322000000000002</c:v>
                      </c:pt>
                      <c:pt idx="3521">
                        <c:v>3.8572000000000002</c:v>
                      </c:pt>
                      <c:pt idx="3522">
                        <c:v>3.6701000000000001</c:v>
                      </c:pt>
                      <c:pt idx="3523">
                        <c:v>3.9418000000000002</c:v>
                      </c:pt>
                      <c:pt idx="3524">
                        <c:v>3.6808999999999998</c:v>
                      </c:pt>
                      <c:pt idx="3525">
                        <c:v>3.8671000000000002</c:v>
                      </c:pt>
                      <c:pt idx="3526">
                        <c:v>3.6225000000000001</c:v>
                      </c:pt>
                      <c:pt idx="3527">
                        <c:v>3.7999000000000001</c:v>
                      </c:pt>
                      <c:pt idx="3528">
                        <c:v>3.7155</c:v>
                      </c:pt>
                      <c:pt idx="3529">
                        <c:v>3.7509999999999999</c:v>
                      </c:pt>
                      <c:pt idx="3530">
                        <c:v>3.7785000000000002</c:v>
                      </c:pt>
                      <c:pt idx="3531">
                        <c:v>3.7370999999999999</c:v>
                      </c:pt>
                      <c:pt idx="3532">
                        <c:v>3.8267000000000002</c:v>
                      </c:pt>
                      <c:pt idx="3533">
                        <c:v>3.7686000000000002</c:v>
                      </c:pt>
                      <c:pt idx="3534">
                        <c:v>3.8212999999999999</c:v>
                      </c:pt>
                      <c:pt idx="3535">
                        <c:v>3.7856000000000001</c:v>
                      </c:pt>
                      <c:pt idx="3536">
                        <c:v>3.7464</c:v>
                      </c:pt>
                      <c:pt idx="3537">
                        <c:v>3.8363999999999998</c:v>
                      </c:pt>
                      <c:pt idx="3538">
                        <c:v>3.6949999999999998</c:v>
                      </c:pt>
                      <c:pt idx="3539">
                        <c:v>3.8637000000000001</c:v>
                      </c:pt>
                      <c:pt idx="3540">
                        <c:v>3.7311000000000001</c:v>
                      </c:pt>
                      <c:pt idx="3541">
                        <c:v>3.9533</c:v>
                      </c:pt>
                      <c:pt idx="3542">
                        <c:v>3.6328999999999998</c:v>
                      </c:pt>
                      <c:pt idx="3543">
                        <c:v>3.9075000000000002</c:v>
                      </c:pt>
                      <c:pt idx="3544">
                        <c:v>3.6698</c:v>
                      </c:pt>
                      <c:pt idx="3545">
                        <c:v>3.9217</c:v>
                      </c:pt>
                      <c:pt idx="3546">
                        <c:v>3.6762000000000001</c:v>
                      </c:pt>
                      <c:pt idx="3547">
                        <c:v>3.8782000000000001</c:v>
                      </c:pt>
                      <c:pt idx="3548">
                        <c:v>3.7927</c:v>
                      </c:pt>
                      <c:pt idx="3549">
                        <c:v>3.8246000000000002</c:v>
                      </c:pt>
                      <c:pt idx="3550">
                        <c:v>3.9106999999999998</c:v>
                      </c:pt>
                      <c:pt idx="3551">
                        <c:v>3.7921</c:v>
                      </c:pt>
                      <c:pt idx="3552">
                        <c:v>3.9146000000000001</c:v>
                      </c:pt>
                      <c:pt idx="3553">
                        <c:v>3.7639</c:v>
                      </c:pt>
                      <c:pt idx="3554">
                        <c:v>3.8361999999999998</c:v>
                      </c:pt>
                      <c:pt idx="3555">
                        <c:v>3.8117000000000001</c:v>
                      </c:pt>
                      <c:pt idx="3556">
                        <c:v>3.9026999999999998</c:v>
                      </c:pt>
                      <c:pt idx="3557">
                        <c:v>3.8639000000000001</c:v>
                      </c:pt>
                      <c:pt idx="3558">
                        <c:v>3.754</c:v>
                      </c:pt>
                      <c:pt idx="3559">
                        <c:v>3.9580000000000002</c:v>
                      </c:pt>
                      <c:pt idx="3560">
                        <c:v>3.7612999999999999</c:v>
                      </c:pt>
                      <c:pt idx="3561">
                        <c:v>3.9251</c:v>
                      </c:pt>
                      <c:pt idx="3562">
                        <c:v>3.7366999999999999</c:v>
                      </c:pt>
                      <c:pt idx="3563">
                        <c:v>3.9691999999999998</c:v>
                      </c:pt>
                      <c:pt idx="3564">
                        <c:v>3.7454999999999998</c:v>
                      </c:pt>
                      <c:pt idx="3565">
                        <c:v>3.8466</c:v>
                      </c:pt>
                      <c:pt idx="3566">
                        <c:v>3.8952</c:v>
                      </c:pt>
                      <c:pt idx="3567">
                        <c:v>3.734</c:v>
                      </c:pt>
                      <c:pt idx="3568">
                        <c:v>3.9247999999999998</c:v>
                      </c:pt>
                      <c:pt idx="3569">
                        <c:v>3.7054</c:v>
                      </c:pt>
                      <c:pt idx="3570">
                        <c:v>3.8982000000000001</c:v>
                      </c:pt>
                      <c:pt idx="3571">
                        <c:v>3.7662</c:v>
                      </c:pt>
                      <c:pt idx="3572">
                        <c:v>3.7646000000000002</c:v>
                      </c:pt>
                      <c:pt idx="3573">
                        <c:v>3.8643999999999998</c:v>
                      </c:pt>
                      <c:pt idx="3574">
                        <c:v>3.7698</c:v>
                      </c:pt>
                      <c:pt idx="3575">
                        <c:v>3.8891</c:v>
                      </c:pt>
                      <c:pt idx="3576">
                        <c:v>3.7953000000000001</c:v>
                      </c:pt>
                      <c:pt idx="3577">
                        <c:v>3.9062000000000001</c:v>
                      </c:pt>
                      <c:pt idx="3578">
                        <c:v>3.8610000000000002</c:v>
                      </c:pt>
                      <c:pt idx="3579">
                        <c:v>3.7279</c:v>
                      </c:pt>
                      <c:pt idx="3580">
                        <c:v>3.9171</c:v>
                      </c:pt>
                      <c:pt idx="3581">
                        <c:v>3.6873</c:v>
                      </c:pt>
                      <c:pt idx="3582">
                        <c:v>3.9687999999999999</c:v>
                      </c:pt>
                      <c:pt idx="3583">
                        <c:v>3.7385000000000002</c:v>
                      </c:pt>
                      <c:pt idx="3584">
                        <c:v>3.9668999999999999</c:v>
                      </c:pt>
                      <c:pt idx="3585">
                        <c:v>3.7738</c:v>
                      </c:pt>
                      <c:pt idx="3586">
                        <c:v>3.8851</c:v>
                      </c:pt>
                      <c:pt idx="3587">
                        <c:v>3.8342999999999998</c:v>
                      </c:pt>
                      <c:pt idx="3588">
                        <c:v>3.7747000000000002</c:v>
                      </c:pt>
                      <c:pt idx="3589">
                        <c:v>3.9024000000000001</c:v>
                      </c:pt>
                      <c:pt idx="3590">
                        <c:v>3.7921999999999998</c:v>
                      </c:pt>
                      <c:pt idx="3591">
                        <c:v>3.8904000000000001</c:v>
                      </c:pt>
                      <c:pt idx="3592">
                        <c:v>3.9108000000000001</c:v>
                      </c:pt>
                      <c:pt idx="3593">
                        <c:v>3.8490000000000002</c:v>
                      </c:pt>
                      <c:pt idx="3594">
                        <c:v>4.0197000000000003</c:v>
                      </c:pt>
                      <c:pt idx="3595">
                        <c:v>3.7820999999999998</c:v>
                      </c:pt>
                      <c:pt idx="3596">
                        <c:v>4.0999999999999996</c:v>
                      </c:pt>
                      <c:pt idx="3597">
                        <c:v>3.7972000000000001</c:v>
                      </c:pt>
                      <c:pt idx="3598">
                        <c:v>4.0145999999999997</c:v>
                      </c:pt>
                      <c:pt idx="3599">
                        <c:v>3.8035000000000001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2-7853-4CEB-90FC-40D461954DC1}"/>
                  </c:ext>
                </c:extLst>
              </c15:ser>
            </c15:filteredScatterSeries>
            <c15:filteredScatte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Sheet1!$A$14376</c15:sqref>
                        </c15:formulaRef>
                      </c:ext>
                    </c:extLst>
                    <c:strCache>
                      <c:ptCount val="1"/>
                      <c:pt idx="0">
                        <c:v>8M_60 degree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Sheet1!$F$14381:$F$17980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Sheet1!$C$14381:$C$17980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116.35</c:v>
                      </c:pt>
                      <c:pt idx="1">
                        <c:v>68.674999999999997</c:v>
                      </c:pt>
                      <c:pt idx="2">
                        <c:v>56.207999999999998</c:v>
                      </c:pt>
                      <c:pt idx="3">
                        <c:v>49.286999999999999</c:v>
                      </c:pt>
                      <c:pt idx="4">
                        <c:v>44.755000000000003</c:v>
                      </c:pt>
                      <c:pt idx="5">
                        <c:v>40.411000000000001</c:v>
                      </c:pt>
                      <c:pt idx="6">
                        <c:v>40.365000000000002</c:v>
                      </c:pt>
                      <c:pt idx="7">
                        <c:v>41.250999999999998</c:v>
                      </c:pt>
                      <c:pt idx="8">
                        <c:v>41.798000000000002</c:v>
                      </c:pt>
                      <c:pt idx="9">
                        <c:v>43.375</c:v>
                      </c:pt>
                      <c:pt idx="10">
                        <c:v>42.03</c:v>
                      </c:pt>
                      <c:pt idx="11">
                        <c:v>41.308999999999997</c:v>
                      </c:pt>
                      <c:pt idx="12">
                        <c:v>42.003</c:v>
                      </c:pt>
                      <c:pt idx="13">
                        <c:v>41.613</c:v>
                      </c:pt>
                      <c:pt idx="14">
                        <c:v>42.82</c:v>
                      </c:pt>
                      <c:pt idx="15">
                        <c:v>41.320999999999998</c:v>
                      </c:pt>
                      <c:pt idx="16">
                        <c:v>42.540999999999997</c:v>
                      </c:pt>
                      <c:pt idx="17">
                        <c:v>49.356999999999999</c:v>
                      </c:pt>
                      <c:pt idx="18">
                        <c:v>50.003</c:v>
                      </c:pt>
                      <c:pt idx="19">
                        <c:v>49.563000000000002</c:v>
                      </c:pt>
                      <c:pt idx="20">
                        <c:v>44.863</c:v>
                      </c:pt>
                      <c:pt idx="21">
                        <c:v>44.526000000000003</c:v>
                      </c:pt>
                      <c:pt idx="22">
                        <c:v>43.798000000000002</c:v>
                      </c:pt>
                      <c:pt idx="23">
                        <c:v>44.881999999999998</c:v>
                      </c:pt>
                      <c:pt idx="24">
                        <c:v>46.622999999999998</c:v>
                      </c:pt>
                      <c:pt idx="25">
                        <c:v>48.506999999999998</c:v>
                      </c:pt>
                      <c:pt idx="26">
                        <c:v>52.512999999999998</c:v>
                      </c:pt>
                      <c:pt idx="27">
                        <c:v>54.610999999999997</c:v>
                      </c:pt>
                      <c:pt idx="28">
                        <c:v>57.860999999999997</c:v>
                      </c:pt>
                      <c:pt idx="29">
                        <c:v>61.851999999999997</c:v>
                      </c:pt>
                      <c:pt idx="30">
                        <c:v>64.424999999999997</c:v>
                      </c:pt>
                      <c:pt idx="31">
                        <c:v>68.787000000000006</c:v>
                      </c:pt>
                      <c:pt idx="32">
                        <c:v>72.340999999999994</c:v>
                      </c:pt>
                      <c:pt idx="33">
                        <c:v>81.242999999999995</c:v>
                      </c:pt>
                      <c:pt idx="34">
                        <c:v>87.341999999999999</c:v>
                      </c:pt>
                      <c:pt idx="35">
                        <c:v>99.581000000000003</c:v>
                      </c:pt>
                      <c:pt idx="36">
                        <c:v>105.88</c:v>
                      </c:pt>
                      <c:pt idx="37">
                        <c:v>115.75</c:v>
                      </c:pt>
                      <c:pt idx="38">
                        <c:v>125.76</c:v>
                      </c:pt>
                      <c:pt idx="39">
                        <c:v>139.26</c:v>
                      </c:pt>
                      <c:pt idx="40">
                        <c:v>150.54</c:v>
                      </c:pt>
                      <c:pt idx="41">
                        <c:v>166.53</c:v>
                      </c:pt>
                      <c:pt idx="42">
                        <c:v>187.58</c:v>
                      </c:pt>
                      <c:pt idx="43">
                        <c:v>209.86</c:v>
                      </c:pt>
                      <c:pt idx="44">
                        <c:v>239.43</c:v>
                      </c:pt>
                      <c:pt idx="45">
                        <c:v>261.12</c:v>
                      </c:pt>
                      <c:pt idx="46">
                        <c:v>299.60000000000002</c:v>
                      </c:pt>
                      <c:pt idx="47">
                        <c:v>350.68</c:v>
                      </c:pt>
                      <c:pt idx="48">
                        <c:v>399.26</c:v>
                      </c:pt>
                      <c:pt idx="49">
                        <c:v>468.09</c:v>
                      </c:pt>
                      <c:pt idx="50">
                        <c:v>529.53</c:v>
                      </c:pt>
                      <c:pt idx="51">
                        <c:v>603.96</c:v>
                      </c:pt>
                      <c:pt idx="52">
                        <c:v>654.17999999999995</c:v>
                      </c:pt>
                      <c:pt idx="53">
                        <c:v>757.56</c:v>
                      </c:pt>
                      <c:pt idx="54">
                        <c:v>873.82</c:v>
                      </c:pt>
                      <c:pt idx="55">
                        <c:v>963.21</c:v>
                      </c:pt>
                      <c:pt idx="56">
                        <c:v>1113.5</c:v>
                      </c:pt>
                      <c:pt idx="57">
                        <c:v>1234.4000000000001</c:v>
                      </c:pt>
                      <c:pt idx="58">
                        <c:v>1395.9</c:v>
                      </c:pt>
                      <c:pt idx="59">
                        <c:v>1608.7</c:v>
                      </c:pt>
                      <c:pt idx="60">
                        <c:v>1810.2</c:v>
                      </c:pt>
                      <c:pt idx="61">
                        <c:v>1974.1</c:v>
                      </c:pt>
                      <c:pt idx="62">
                        <c:v>2127.5</c:v>
                      </c:pt>
                      <c:pt idx="63">
                        <c:v>2288</c:v>
                      </c:pt>
                      <c:pt idx="64">
                        <c:v>2422.3000000000002</c:v>
                      </c:pt>
                      <c:pt idx="65">
                        <c:v>2515.1</c:v>
                      </c:pt>
                      <c:pt idx="66">
                        <c:v>2709</c:v>
                      </c:pt>
                      <c:pt idx="67">
                        <c:v>2846.9</c:v>
                      </c:pt>
                      <c:pt idx="68">
                        <c:v>3060.4</c:v>
                      </c:pt>
                      <c:pt idx="69">
                        <c:v>3279.6</c:v>
                      </c:pt>
                      <c:pt idx="70">
                        <c:v>3530.8</c:v>
                      </c:pt>
                      <c:pt idx="71">
                        <c:v>3760.5</c:v>
                      </c:pt>
                      <c:pt idx="72">
                        <c:v>4047.6</c:v>
                      </c:pt>
                      <c:pt idx="73">
                        <c:v>4272.7</c:v>
                      </c:pt>
                      <c:pt idx="74">
                        <c:v>4566.6000000000004</c:v>
                      </c:pt>
                      <c:pt idx="75">
                        <c:v>4703.6000000000004</c:v>
                      </c:pt>
                      <c:pt idx="76">
                        <c:v>4796.7</c:v>
                      </c:pt>
                      <c:pt idx="77">
                        <c:v>4888.3</c:v>
                      </c:pt>
                      <c:pt idx="78">
                        <c:v>4919</c:v>
                      </c:pt>
                      <c:pt idx="79">
                        <c:v>4900.3999999999996</c:v>
                      </c:pt>
                      <c:pt idx="80">
                        <c:v>5000.6000000000004</c:v>
                      </c:pt>
                      <c:pt idx="81">
                        <c:v>5141.3999999999996</c:v>
                      </c:pt>
                      <c:pt idx="82">
                        <c:v>5195.3</c:v>
                      </c:pt>
                      <c:pt idx="83">
                        <c:v>5234.6000000000004</c:v>
                      </c:pt>
                      <c:pt idx="84">
                        <c:v>5237.2</c:v>
                      </c:pt>
                      <c:pt idx="85">
                        <c:v>5384</c:v>
                      </c:pt>
                      <c:pt idx="86">
                        <c:v>5406.7</c:v>
                      </c:pt>
                      <c:pt idx="87">
                        <c:v>5485.6</c:v>
                      </c:pt>
                      <c:pt idx="88">
                        <c:v>5521.9</c:v>
                      </c:pt>
                      <c:pt idx="89">
                        <c:v>5504.8</c:v>
                      </c:pt>
                      <c:pt idx="90">
                        <c:v>5557.7</c:v>
                      </c:pt>
                      <c:pt idx="91">
                        <c:v>5604.9</c:v>
                      </c:pt>
                      <c:pt idx="92">
                        <c:v>5710.8</c:v>
                      </c:pt>
                      <c:pt idx="93">
                        <c:v>5819.4</c:v>
                      </c:pt>
                      <c:pt idx="94">
                        <c:v>5881.7</c:v>
                      </c:pt>
                      <c:pt idx="95">
                        <c:v>6018.2</c:v>
                      </c:pt>
                      <c:pt idx="96">
                        <c:v>5997.5</c:v>
                      </c:pt>
                      <c:pt idx="97">
                        <c:v>6057.7</c:v>
                      </c:pt>
                      <c:pt idx="98">
                        <c:v>5995.2</c:v>
                      </c:pt>
                      <c:pt idx="99">
                        <c:v>5983.8</c:v>
                      </c:pt>
                      <c:pt idx="100">
                        <c:v>6068.8</c:v>
                      </c:pt>
                      <c:pt idx="101">
                        <c:v>5916.2</c:v>
                      </c:pt>
                      <c:pt idx="102">
                        <c:v>6127.4</c:v>
                      </c:pt>
                      <c:pt idx="103">
                        <c:v>6113.3</c:v>
                      </c:pt>
                      <c:pt idx="104">
                        <c:v>6009.2</c:v>
                      </c:pt>
                      <c:pt idx="105">
                        <c:v>6233.4</c:v>
                      </c:pt>
                      <c:pt idx="106">
                        <c:v>6175.4</c:v>
                      </c:pt>
                      <c:pt idx="107">
                        <c:v>6245.2</c:v>
                      </c:pt>
                      <c:pt idx="108">
                        <c:v>6201.3</c:v>
                      </c:pt>
                      <c:pt idx="109">
                        <c:v>6101.8</c:v>
                      </c:pt>
                      <c:pt idx="110">
                        <c:v>6171.6</c:v>
                      </c:pt>
                      <c:pt idx="111">
                        <c:v>6213.7</c:v>
                      </c:pt>
                      <c:pt idx="112">
                        <c:v>6022.3</c:v>
                      </c:pt>
                      <c:pt idx="113">
                        <c:v>6225.7</c:v>
                      </c:pt>
                      <c:pt idx="114">
                        <c:v>6220.4</c:v>
                      </c:pt>
                      <c:pt idx="115">
                        <c:v>6342.3</c:v>
                      </c:pt>
                      <c:pt idx="116">
                        <c:v>5689.8</c:v>
                      </c:pt>
                      <c:pt idx="117">
                        <c:v>5479.3</c:v>
                      </c:pt>
                      <c:pt idx="118">
                        <c:v>5462.2</c:v>
                      </c:pt>
                      <c:pt idx="119">
                        <c:v>5340.8</c:v>
                      </c:pt>
                      <c:pt idx="120">
                        <c:v>5403.7</c:v>
                      </c:pt>
                      <c:pt idx="121">
                        <c:v>5340.7</c:v>
                      </c:pt>
                      <c:pt idx="122">
                        <c:v>5363.5</c:v>
                      </c:pt>
                      <c:pt idx="123">
                        <c:v>5625.2</c:v>
                      </c:pt>
                      <c:pt idx="124">
                        <c:v>5657.5</c:v>
                      </c:pt>
                      <c:pt idx="125">
                        <c:v>5567.4</c:v>
                      </c:pt>
                      <c:pt idx="126">
                        <c:v>5546.1</c:v>
                      </c:pt>
                      <c:pt idx="127">
                        <c:v>5481.4</c:v>
                      </c:pt>
                      <c:pt idx="128">
                        <c:v>5426.2</c:v>
                      </c:pt>
                      <c:pt idx="129">
                        <c:v>5305.2</c:v>
                      </c:pt>
                      <c:pt idx="130">
                        <c:v>5058.3</c:v>
                      </c:pt>
                      <c:pt idx="131">
                        <c:v>5124.8</c:v>
                      </c:pt>
                      <c:pt idx="132">
                        <c:v>5023.6000000000004</c:v>
                      </c:pt>
                      <c:pt idx="133">
                        <c:v>5008.3</c:v>
                      </c:pt>
                      <c:pt idx="134">
                        <c:v>5032.5</c:v>
                      </c:pt>
                      <c:pt idx="135">
                        <c:v>5090.6000000000004</c:v>
                      </c:pt>
                      <c:pt idx="136">
                        <c:v>5111.6000000000004</c:v>
                      </c:pt>
                      <c:pt idx="137">
                        <c:v>4970.3999999999996</c:v>
                      </c:pt>
                      <c:pt idx="138">
                        <c:v>5154.6000000000004</c:v>
                      </c:pt>
                      <c:pt idx="139">
                        <c:v>5248.4</c:v>
                      </c:pt>
                      <c:pt idx="140">
                        <c:v>5296.8</c:v>
                      </c:pt>
                      <c:pt idx="141">
                        <c:v>5182.7</c:v>
                      </c:pt>
                      <c:pt idx="142">
                        <c:v>5211</c:v>
                      </c:pt>
                      <c:pt idx="143">
                        <c:v>5083.7</c:v>
                      </c:pt>
                      <c:pt idx="144">
                        <c:v>4975.8</c:v>
                      </c:pt>
                      <c:pt idx="145">
                        <c:v>4681.8999999999996</c:v>
                      </c:pt>
                      <c:pt idx="146">
                        <c:v>4773.8</c:v>
                      </c:pt>
                      <c:pt idx="147">
                        <c:v>4656.6000000000004</c:v>
                      </c:pt>
                      <c:pt idx="148">
                        <c:v>4674</c:v>
                      </c:pt>
                      <c:pt idx="149">
                        <c:v>4601.6000000000004</c:v>
                      </c:pt>
                      <c:pt idx="150">
                        <c:v>4682.1000000000004</c:v>
                      </c:pt>
                      <c:pt idx="151">
                        <c:v>4758.3999999999996</c:v>
                      </c:pt>
                      <c:pt idx="152">
                        <c:v>4753.2</c:v>
                      </c:pt>
                      <c:pt idx="153">
                        <c:v>4614.6000000000004</c:v>
                      </c:pt>
                      <c:pt idx="154">
                        <c:v>4669.7</c:v>
                      </c:pt>
                      <c:pt idx="155">
                        <c:v>4645.8</c:v>
                      </c:pt>
                      <c:pt idx="156">
                        <c:v>4543.8</c:v>
                      </c:pt>
                      <c:pt idx="157">
                        <c:v>4561</c:v>
                      </c:pt>
                      <c:pt idx="158">
                        <c:v>4484.7</c:v>
                      </c:pt>
                      <c:pt idx="159">
                        <c:v>4717.8</c:v>
                      </c:pt>
                      <c:pt idx="160">
                        <c:v>4812.1000000000004</c:v>
                      </c:pt>
                      <c:pt idx="161">
                        <c:v>4403.1000000000004</c:v>
                      </c:pt>
                      <c:pt idx="162">
                        <c:v>4258.6000000000004</c:v>
                      </c:pt>
                      <c:pt idx="163">
                        <c:v>4094.6</c:v>
                      </c:pt>
                      <c:pt idx="164">
                        <c:v>4155.1000000000004</c:v>
                      </c:pt>
                      <c:pt idx="165">
                        <c:v>4220.5</c:v>
                      </c:pt>
                      <c:pt idx="166">
                        <c:v>4277.6000000000004</c:v>
                      </c:pt>
                      <c:pt idx="167">
                        <c:v>4239</c:v>
                      </c:pt>
                      <c:pt idx="168">
                        <c:v>4368</c:v>
                      </c:pt>
                      <c:pt idx="169">
                        <c:v>3827.3</c:v>
                      </c:pt>
                      <c:pt idx="170">
                        <c:v>3732.8</c:v>
                      </c:pt>
                      <c:pt idx="171">
                        <c:v>3732.2</c:v>
                      </c:pt>
                      <c:pt idx="172">
                        <c:v>3715.2</c:v>
                      </c:pt>
                      <c:pt idx="173">
                        <c:v>3794.1</c:v>
                      </c:pt>
                      <c:pt idx="174">
                        <c:v>3780.6</c:v>
                      </c:pt>
                      <c:pt idx="175">
                        <c:v>3886.6</c:v>
                      </c:pt>
                      <c:pt idx="176">
                        <c:v>4010.9</c:v>
                      </c:pt>
                      <c:pt idx="177">
                        <c:v>4321.8</c:v>
                      </c:pt>
                      <c:pt idx="178">
                        <c:v>4199.3</c:v>
                      </c:pt>
                      <c:pt idx="179">
                        <c:v>4194.5</c:v>
                      </c:pt>
                      <c:pt idx="180">
                        <c:v>3826.5</c:v>
                      </c:pt>
                      <c:pt idx="181">
                        <c:v>3828.4</c:v>
                      </c:pt>
                      <c:pt idx="182">
                        <c:v>3601.5</c:v>
                      </c:pt>
                      <c:pt idx="183">
                        <c:v>3373.1</c:v>
                      </c:pt>
                      <c:pt idx="184">
                        <c:v>3511.8</c:v>
                      </c:pt>
                      <c:pt idx="185">
                        <c:v>3628.7</c:v>
                      </c:pt>
                      <c:pt idx="186">
                        <c:v>3400.9</c:v>
                      </c:pt>
                      <c:pt idx="187">
                        <c:v>3385.2</c:v>
                      </c:pt>
                      <c:pt idx="188">
                        <c:v>3389</c:v>
                      </c:pt>
                      <c:pt idx="189">
                        <c:v>3441</c:v>
                      </c:pt>
                      <c:pt idx="190">
                        <c:v>3380.6</c:v>
                      </c:pt>
                      <c:pt idx="191">
                        <c:v>3286.5</c:v>
                      </c:pt>
                      <c:pt idx="192">
                        <c:v>3222</c:v>
                      </c:pt>
                      <c:pt idx="193">
                        <c:v>3218.9</c:v>
                      </c:pt>
                      <c:pt idx="194">
                        <c:v>3069.4</c:v>
                      </c:pt>
                      <c:pt idx="195">
                        <c:v>3168.2</c:v>
                      </c:pt>
                      <c:pt idx="196">
                        <c:v>3025.1</c:v>
                      </c:pt>
                      <c:pt idx="197">
                        <c:v>2911.3</c:v>
                      </c:pt>
                      <c:pt idx="198">
                        <c:v>2852.1</c:v>
                      </c:pt>
                      <c:pt idx="199">
                        <c:v>2825.1</c:v>
                      </c:pt>
                      <c:pt idx="200">
                        <c:v>2834.8</c:v>
                      </c:pt>
                      <c:pt idx="201">
                        <c:v>2756.8</c:v>
                      </c:pt>
                      <c:pt idx="202">
                        <c:v>2841.5</c:v>
                      </c:pt>
                      <c:pt idx="203">
                        <c:v>3002.7</c:v>
                      </c:pt>
                      <c:pt idx="204">
                        <c:v>2699.7</c:v>
                      </c:pt>
                      <c:pt idx="205">
                        <c:v>2701.5</c:v>
                      </c:pt>
                      <c:pt idx="206">
                        <c:v>2668.2</c:v>
                      </c:pt>
                      <c:pt idx="207">
                        <c:v>2680.2</c:v>
                      </c:pt>
                      <c:pt idx="208">
                        <c:v>2608.8000000000002</c:v>
                      </c:pt>
                      <c:pt idx="209">
                        <c:v>2742</c:v>
                      </c:pt>
                      <c:pt idx="210">
                        <c:v>2697.5</c:v>
                      </c:pt>
                      <c:pt idx="211">
                        <c:v>2894.5</c:v>
                      </c:pt>
                      <c:pt idx="212">
                        <c:v>2876.6</c:v>
                      </c:pt>
                      <c:pt idx="213">
                        <c:v>2645.1</c:v>
                      </c:pt>
                      <c:pt idx="214">
                        <c:v>2596.4</c:v>
                      </c:pt>
                      <c:pt idx="215">
                        <c:v>2659.9</c:v>
                      </c:pt>
                      <c:pt idx="216">
                        <c:v>2521.6999999999998</c:v>
                      </c:pt>
                      <c:pt idx="217">
                        <c:v>2589.8000000000002</c:v>
                      </c:pt>
                      <c:pt idx="218">
                        <c:v>2570.1999999999998</c:v>
                      </c:pt>
                      <c:pt idx="219">
                        <c:v>2611</c:v>
                      </c:pt>
                      <c:pt idx="220">
                        <c:v>2584.9</c:v>
                      </c:pt>
                      <c:pt idx="221">
                        <c:v>2504.9</c:v>
                      </c:pt>
                      <c:pt idx="222">
                        <c:v>2504.5</c:v>
                      </c:pt>
                      <c:pt idx="223">
                        <c:v>2591.6</c:v>
                      </c:pt>
                      <c:pt idx="224">
                        <c:v>2581.3000000000002</c:v>
                      </c:pt>
                      <c:pt idx="225">
                        <c:v>2632</c:v>
                      </c:pt>
                      <c:pt idx="226">
                        <c:v>2969.3</c:v>
                      </c:pt>
                      <c:pt idx="227">
                        <c:v>2608.5</c:v>
                      </c:pt>
                      <c:pt idx="228">
                        <c:v>2738.4</c:v>
                      </c:pt>
                      <c:pt idx="229">
                        <c:v>3075.8</c:v>
                      </c:pt>
                      <c:pt idx="230">
                        <c:v>3029.1</c:v>
                      </c:pt>
                      <c:pt idx="231">
                        <c:v>2754.6</c:v>
                      </c:pt>
                      <c:pt idx="232">
                        <c:v>2692.7</c:v>
                      </c:pt>
                      <c:pt idx="233">
                        <c:v>2434.4</c:v>
                      </c:pt>
                      <c:pt idx="234">
                        <c:v>2430.1999999999998</c:v>
                      </c:pt>
                      <c:pt idx="235">
                        <c:v>2202.1</c:v>
                      </c:pt>
                      <c:pt idx="236">
                        <c:v>2308.1999999999998</c:v>
                      </c:pt>
                      <c:pt idx="237">
                        <c:v>2390.1</c:v>
                      </c:pt>
                      <c:pt idx="238">
                        <c:v>2386.5</c:v>
                      </c:pt>
                      <c:pt idx="239">
                        <c:v>2514.1</c:v>
                      </c:pt>
                      <c:pt idx="240">
                        <c:v>2448.1999999999998</c:v>
                      </c:pt>
                      <c:pt idx="241">
                        <c:v>2600.9</c:v>
                      </c:pt>
                      <c:pt idx="242">
                        <c:v>2458.8000000000002</c:v>
                      </c:pt>
                      <c:pt idx="243">
                        <c:v>2357.6</c:v>
                      </c:pt>
                      <c:pt idx="244">
                        <c:v>2442</c:v>
                      </c:pt>
                      <c:pt idx="245">
                        <c:v>2521.6999999999998</c:v>
                      </c:pt>
                      <c:pt idx="246">
                        <c:v>2307.8000000000002</c:v>
                      </c:pt>
                      <c:pt idx="247">
                        <c:v>2217.1</c:v>
                      </c:pt>
                      <c:pt idx="248">
                        <c:v>2135.4</c:v>
                      </c:pt>
                      <c:pt idx="249">
                        <c:v>2119.9</c:v>
                      </c:pt>
                      <c:pt idx="250">
                        <c:v>1976.5</c:v>
                      </c:pt>
                      <c:pt idx="251">
                        <c:v>2098.1</c:v>
                      </c:pt>
                      <c:pt idx="252">
                        <c:v>1943.3</c:v>
                      </c:pt>
                      <c:pt idx="253">
                        <c:v>1845.5</c:v>
                      </c:pt>
                      <c:pt idx="254">
                        <c:v>1876.2</c:v>
                      </c:pt>
                      <c:pt idx="255">
                        <c:v>1824.4</c:v>
                      </c:pt>
                      <c:pt idx="256">
                        <c:v>1741.1</c:v>
                      </c:pt>
                      <c:pt idx="257">
                        <c:v>1784.1</c:v>
                      </c:pt>
                      <c:pt idx="258">
                        <c:v>1671.9</c:v>
                      </c:pt>
                      <c:pt idx="259">
                        <c:v>1661.9</c:v>
                      </c:pt>
                      <c:pt idx="260">
                        <c:v>1581.3</c:v>
                      </c:pt>
                      <c:pt idx="261">
                        <c:v>1551.4</c:v>
                      </c:pt>
                      <c:pt idx="262">
                        <c:v>1728.8</c:v>
                      </c:pt>
                      <c:pt idx="263">
                        <c:v>1616.8</c:v>
                      </c:pt>
                      <c:pt idx="264">
                        <c:v>1522.6</c:v>
                      </c:pt>
                      <c:pt idx="265">
                        <c:v>1573.2</c:v>
                      </c:pt>
                      <c:pt idx="266">
                        <c:v>1508.9</c:v>
                      </c:pt>
                      <c:pt idx="267">
                        <c:v>1621</c:v>
                      </c:pt>
                      <c:pt idx="268">
                        <c:v>1511.3</c:v>
                      </c:pt>
                      <c:pt idx="269">
                        <c:v>1814.6</c:v>
                      </c:pt>
                      <c:pt idx="270">
                        <c:v>1827.7</c:v>
                      </c:pt>
                      <c:pt idx="271">
                        <c:v>1734.4</c:v>
                      </c:pt>
                      <c:pt idx="272">
                        <c:v>1793.6</c:v>
                      </c:pt>
                      <c:pt idx="273">
                        <c:v>1978.5</c:v>
                      </c:pt>
                      <c:pt idx="274">
                        <c:v>1843.2</c:v>
                      </c:pt>
                      <c:pt idx="275">
                        <c:v>1815.6</c:v>
                      </c:pt>
                      <c:pt idx="276">
                        <c:v>1952.7</c:v>
                      </c:pt>
                      <c:pt idx="277">
                        <c:v>2045.6</c:v>
                      </c:pt>
                      <c:pt idx="278">
                        <c:v>2046.8</c:v>
                      </c:pt>
                      <c:pt idx="279">
                        <c:v>1911</c:v>
                      </c:pt>
                      <c:pt idx="280">
                        <c:v>2201.5</c:v>
                      </c:pt>
                      <c:pt idx="281">
                        <c:v>2515.3000000000002</c:v>
                      </c:pt>
                      <c:pt idx="282">
                        <c:v>2328.3000000000002</c:v>
                      </c:pt>
                      <c:pt idx="283">
                        <c:v>2310.4</c:v>
                      </c:pt>
                      <c:pt idx="284">
                        <c:v>2124.9</c:v>
                      </c:pt>
                      <c:pt idx="285">
                        <c:v>2092.6999999999998</c:v>
                      </c:pt>
                      <c:pt idx="286">
                        <c:v>2138.8000000000002</c:v>
                      </c:pt>
                      <c:pt idx="287">
                        <c:v>1846.6</c:v>
                      </c:pt>
                      <c:pt idx="288">
                        <c:v>1831.2</c:v>
                      </c:pt>
                      <c:pt idx="289">
                        <c:v>1737.2</c:v>
                      </c:pt>
                      <c:pt idx="290">
                        <c:v>1703.9</c:v>
                      </c:pt>
                      <c:pt idx="291">
                        <c:v>1716.4</c:v>
                      </c:pt>
                      <c:pt idx="292">
                        <c:v>1820.5</c:v>
                      </c:pt>
                      <c:pt idx="293">
                        <c:v>1825.5</c:v>
                      </c:pt>
                      <c:pt idx="294">
                        <c:v>1886.9</c:v>
                      </c:pt>
                      <c:pt idx="295">
                        <c:v>1844.5</c:v>
                      </c:pt>
                      <c:pt idx="296">
                        <c:v>1919.9</c:v>
                      </c:pt>
                      <c:pt idx="297">
                        <c:v>1706.1</c:v>
                      </c:pt>
                      <c:pt idx="298">
                        <c:v>1830.7</c:v>
                      </c:pt>
                      <c:pt idx="299">
                        <c:v>1662.6</c:v>
                      </c:pt>
                      <c:pt idx="300">
                        <c:v>1530</c:v>
                      </c:pt>
                      <c:pt idx="301">
                        <c:v>1447.3</c:v>
                      </c:pt>
                      <c:pt idx="302">
                        <c:v>1417.6</c:v>
                      </c:pt>
                      <c:pt idx="303">
                        <c:v>1470.9</c:v>
                      </c:pt>
                      <c:pt idx="304">
                        <c:v>1467.6</c:v>
                      </c:pt>
                      <c:pt idx="305">
                        <c:v>1316.4</c:v>
                      </c:pt>
                      <c:pt idx="306">
                        <c:v>1414.6</c:v>
                      </c:pt>
                      <c:pt idx="307">
                        <c:v>1322.9</c:v>
                      </c:pt>
                      <c:pt idx="308">
                        <c:v>1361.8</c:v>
                      </c:pt>
                      <c:pt idx="309">
                        <c:v>1373.7</c:v>
                      </c:pt>
                      <c:pt idx="310">
                        <c:v>1399</c:v>
                      </c:pt>
                      <c:pt idx="311">
                        <c:v>1357.9</c:v>
                      </c:pt>
                      <c:pt idx="312">
                        <c:v>1390.1</c:v>
                      </c:pt>
                      <c:pt idx="313">
                        <c:v>1442.6</c:v>
                      </c:pt>
                      <c:pt idx="314">
                        <c:v>1414.4</c:v>
                      </c:pt>
                      <c:pt idx="315">
                        <c:v>1343.7</c:v>
                      </c:pt>
                      <c:pt idx="316">
                        <c:v>1402.9</c:v>
                      </c:pt>
                      <c:pt idx="317">
                        <c:v>1404</c:v>
                      </c:pt>
                      <c:pt idx="318">
                        <c:v>1644.5</c:v>
                      </c:pt>
                      <c:pt idx="319">
                        <c:v>1652.4</c:v>
                      </c:pt>
                      <c:pt idx="320">
                        <c:v>1583.4</c:v>
                      </c:pt>
                      <c:pt idx="321">
                        <c:v>1440.5</c:v>
                      </c:pt>
                      <c:pt idx="322">
                        <c:v>1714</c:v>
                      </c:pt>
                      <c:pt idx="323">
                        <c:v>1542.8</c:v>
                      </c:pt>
                      <c:pt idx="324">
                        <c:v>1705</c:v>
                      </c:pt>
                      <c:pt idx="325">
                        <c:v>1671.8</c:v>
                      </c:pt>
                      <c:pt idx="326">
                        <c:v>1790.9</c:v>
                      </c:pt>
                      <c:pt idx="327">
                        <c:v>2029.5</c:v>
                      </c:pt>
                      <c:pt idx="328">
                        <c:v>2075.3000000000002</c:v>
                      </c:pt>
                      <c:pt idx="329">
                        <c:v>2576.3000000000002</c:v>
                      </c:pt>
                      <c:pt idx="330">
                        <c:v>2418.8000000000002</c:v>
                      </c:pt>
                      <c:pt idx="331">
                        <c:v>2637.3</c:v>
                      </c:pt>
                      <c:pt idx="332">
                        <c:v>2416.5</c:v>
                      </c:pt>
                      <c:pt idx="333">
                        <c:v>2345.1</c:v>
                      </c:pt>
                      <c:pt idx="334">
                        <c:v>2474.5</c:v>
                      </c:pt>
                      <c:pt idx="335">
                        <c:v>2215.1999999999998</c:v>
                      </c:pt>
                      <c:pt idx="336">
                        <c:v>1982.7</c:v>
                      </c:pt>
                      <c:pt idx="337">
                        <c:v>1975.4</c:v>
                      </c:pt>
                      <c:pt idx="338">
                        <c:v>1920.9</c:v>
                      </c:pt>
                      <c:pt idx="339">
                        <c:v>1895.6</c:v>
                      </c:pt>
                      <c:pt idx="340">
                        <c:v>1875.7</c:v>
                      </c:pt>
                      <c:pt idx="341">
                        <c:v>2029.5</c:v>
                      </c:pt>
                      <c:pt idx="342">
                        <c:v>2223.8000000000002</c:v>
                      </c:pt>
                      <c:pt idx="343">
                        <c:v>1968.9</c:v>
                      </c:pt>
                      <c:pt idx="344">
                        <c:v>2064.1</c:v>
                      </c:pt>
                      <c:pt idx="345">
                        <c:v>1892.2</c:v>
                      </c:pt>
                      <c:pt idx="346">
                        <c:v>1801.4</c:v>
                      </c:pt>
                      <c:pt idx="347">
                        <c:v>1689.3</c:v>
                      </c:pt>
                      <c:pt idx="348">
                        <c:v>1630.4</c:v>
                      </c:pt>
                      <c:pt idx="349">
                        <c:v>1800.8</c:v>
                      </c:pt>
                      <c:pt idx="350">
                        <c:v>1665.5</c:v>
                      </c:pt>
                      <c:pt idx="351">
                        <c:v>1714.8</c:v>
                      </c:pt>
                      <c:pt idx="352">
                        <c:v>1558.8</c:v>
                      </c:pt>
                      <c:pt idx="353">
                        <c:v>1526.1</c:v>
                      </c:pt>
                      <c:pt idx="354">
                        <c:v>1562.2</c:v>
                      </c:pt>
                      <c:pt idx="355">
                        <c:v>1476</c:v>
                      </c:pt>
                      <c:pt idx="356">
                        <c:v>1478.9</c:v>
                      </c:pt>
                      <c:pt idx="357">
                        <c:v>1606.4</c:v>
                      </c:pt>
                      <c:pt idx="358">
                        <c:v>1544.8</c:v>
                      </c:pt>
                      <c:pt idx="359">
                        <c:v>1501.5</c:v>
                      </c:pt>
                      <c:pt idx="360">
                        <c:v>1458.4</c:v>
                      </c:pt>
                      <c:pt idx="361">
                        <c:v>1545.7</c:v>
                      </c:pt>
                      <c:pt idx="362">
                        <c:v>1506.5</c:v>
                      </c:pt>
                      <c:pt idx="363">
                        <c:v>1619</c:v>
                      </c:pt>
                      <c:pt idx="364">
                        <c:v>1616.3</c:v>
                      </c:pt>
                      <c:pt idx="365">
                        <c:v>1744.3</c:v>
                      </c:pt>
                      <c:pt idx="366">
                        <c:v>1780.4</c:v>
                      </c:pt>
                      <c:pt idx="367">
                        <c:v>1922.2</c:v>
                      </c:pt>
                      <c:pt idx="368">
                        <c:v>1824</c:v>
                      </c:pt>
                      <c:pt idx="369">
                        <c:v>1902.2</c:v>
                      </c:pt>
                      <c:pt idx="370">
                        <c:v>2036.4</c:v>
                      </c:pt>
                      <c:pt idx="371">
                        <c:v>1980.8</c:v>
                      </c:pt>
                      <c:pt idx="372">
                        <c:v>2074.4</c:v>
                      </c:pt>
                      <c:pt idx="373">
                        <c:v>2152</c:v>
                      </c:pt>
                      <c:pt idx="374">
                        <c:v>2153.8000000000002</c:v>
                      </c:pt>
                      <c:pt idx="375">
                        <c:v>2077.6</c:v>
                      </c:pt>
                      <c:pt idx="376">
                        <c:v>2241.1999999999998</c:v>
                      </c:pt>
                      <c:pt idx="377">
                        <c:v>2292.6999999999998</c:v>
                      </c:pt>
                      <c:pt idx="378">
                        <c:v>2416.1</c:v>
                      </c:pt>
                      <c:pt idx="379">
                        <c:v>2388.4</c:v>
                      </c:pt>
                      <c:pt idx="380">
                        <c:v>2551.1</c:v>
                      </c:pt>
                      <c:pt idx="381">
                        <c:v>2694.3</c:v>
                      </c:pt>
                      <c:pt idx="382">
                        <c:v>2554.1</c:v>
                      </c:pt>
                      <c:pt idx="383">
                        <c:v>2602.6</c:v>
                      </c:pt>
                      <c:pt idx="384">
                        <c:v>2721.7</c:v>
                      </c:pt>
                      <c:pt idx="385">
                        <c:v>2582</c:v>
                      </c:pt>
                      <c:pt idx="386">
                        <c:v>2688.2</c:v>
                      </c:pt>
                      <c:pt idx="387">
                        <c:v>2459.4</c:v>
                      </c:pt>
                      <c:pt idx="388">
                        <c:v>2561.9</c:v>
                      </c:pt>
                      <c:pt idx="389">
                        <c:v>2590.8000000000002</c:v>
                      </c:pt>
                      <c:pt idx="390">
                        <c:v>2575.6</c:v>
                      </c:pt>
                      <c:pt idx="391">
                        <c:v>2409.3000000000002</c:v>
                      </c:pt>
                      <c:pt idx="392">
                        <c:v>2426.9</c:v>
                      </c:pt>
                      <c:pt idx="393">
                        <c:v>2473.6999999999998</c:v>
                      </c:pt>
                      <c:pt idx="394">
                        <c:v>2394.6</c:v>
                      </c:pt>
                      <c:pt idx="395">
                        <c:v>2526.6999999999998</c:v>
                      </c:pt>
                      <c:pt idx="396">
                        <c:v>2632.9</c:v>
                      </c:pt>
                      <c:pt idx="397">
                        <c:v>2867.1</c:v>
                      </c:pt>
                      <c:pt idx="398">
                        <c:v>2555.6</c:v>
                      </c:pt>
                      <c:pt idx="399">
                        <c:v>2449.1</c:v>
                      </c:pt>
                      <c:pt idx="400">
                        <c:v>2489.9</c:v>
                      </c:pt>
                      <c:pt idx="401">
                        <c:v>2730</c:v>
                      </c:pt>
                      <c:pt idx="402">
                        <c:v>2493.5</c:v>
                      </c:pt>
                      <c:pt idx="403">
                        <c:v>2432.3000000000002</c:v>
                      </c:pt>
                      <c:pt idx="404">
                        <c:v>2374.1</c:v>
                      </c:pt>
                      <c:pt idx="405">
                        <c:v>2300.4</c:v>
                      </c:pt>
                      <c:pt idx="406">
                        <c:v>2218.5</c:v>
                      </c:pt>
                      <c:pt idx="407">
                        <c:v>2161.1</c:v>
                      </c:pt>
                      <c:pt idx="408">
                        <c:v>2055.1</c:v>
                      </c:pt>
                      <c:pt idx="409">
                        <c:v>2026.4</c:v>
                      </c:pt>
                      <c:pt idx="410">
                        <c:v>2146.6</c:v>
                      </c:pt>
                      <c:pt idx="411">
                        <c:v>2251.5</c:v>
                      </c:pt>
                      <c:pt idx="412">
                        <c:v>2219.1999999999998</c:v>
                      </c:pt>
                      <c:pt idx="413">
                        <c:v>2152.6999999999998</c:v>
                      </c:pt>
                      <c:pt idx="414">
                        <c:v>2210.8000000000002</c:v>
                      </c:pt>
                      <c:pt idx="415">
                        <c:v>2301.6</c:v>
                      </c:pt>
                      <c:pt idx="416">
                        <c:v>2242.4</c:v>
                      </c:pt>
                      <c:pt idx="417">
                        <c:v>2386.1999999999998</c:v>
                      </c:pt>
                      <c:pt idx="418">
                        <c:v>2278.1</c:v>
                      </c:pt>
                      <c:pt idx="419">
                        <c:v>2344.1999999999998</c:v>
                      </c:pt>
                      <c:pt idx="420">
                        <c:v>2384.5</c:v>
                      </c:pt>
                      <c:pt idx="421">
                        <c:v>2446.6</c:v>
                      </c:pt>
                      <c:pt idx="422">
                        <c:v>2511.8000000000002</c:v>
                      </c:pt>
                      <c:pt idx="423">
                        <c:v>2648.7</c:v>
                      </c:pt>
                      <c:pt idx="424">
                        <c:v>2878</c:v>
                      </c:pt>
                      <c:pt idx="425">
                        <c:v>2844</c:v>
                      </c:pt>
                      <c:pt idx="426">
                        <c:v>2798.2</c:v>
                      </c:pt>
                      <c:pt idx="427">
                        <c:v>2989.6</c:v>
                      </c:pt>
                      <c:pt idx="428">
                        <c:v>3114.7</c:v>
                      </c:pt>
                      <c:pt idx="429">
                        <c:v>3275.1</c:v>
                      </c:pt>
                      <c:pt idx="430">
                        <c:v>3377</c:v>
                      </c:pt>
                      <c:pt idx="431">
                        <c:v>3403.7</c:v>
                      </c:pt>
                      <c:pt idx="432">
                        <c:v>3610.9</c:v>
                      </c:pt>
                      <c:pt idx="433">
                        <c:v>3543.7</c:v>
                      </c:pt>
                      <c:pt idx="434">
                        <c:v>3481.2</c:v>
                      </c:pt>
                      <c:pt idx="435">
                        <c:v>3528.8</c:v>
                      </c:pt>
                      <c:pt idx="436">
                        <c:v>3490.7</c:v>
                      </c:pt>
                      <c:pt idx="437">
                        <c:v>3452.6</c:v>
                      </c:pt>
                      <c:pt idx="438">
                        <c:v>3453.8</c:v>
                      </c:pt>
                      <c:pt idx="439">
                        <c:v>3619</c:v>
                      </c:pt>
                      <c:pt idx="440">
                        <c:v>3489.5</c:v>
                      </c:pt>
                      <c:pt idx="441">
                        <c:v>3436.8</c:v>
                      </c:pt>
                      <c:pt idx="442">
                        <c:v>3609.1</c:v>
                      </c:pt>
                      <c:pt idx="443">
                        <c:v>3574.2</c:v>
                      </c:pt>
                      <c:pt idx="444">
                        <c:v>3559.7</c:v>
                      </c:pt>
                      <c:pt idx="445">
                        <c:v>3626.9</c:v>
                      </c:pt>
                      <c:pt idx="446">
                        <c:v>3530.5</c:v>
                      </c:pt>
                      <c:pt idx="447">
                        <c:v>3627</c:v>
                      </c:pt>
                      <c:pt idx="448">
                        <c:v>3928.5</c:v>
                      </c:pt>
                      <c:pt idx="449">
                        <c:v>3969</c:v>
                      </c:pt>
                      <c:pt idx="450">
                        <c:v>3884.3</c:v>
                      </c:pt>
                      <c:pt idx="451">
                        <c:v>3799.1</c:v>
                      </c:pt>
                      <c:pt idx="452">
                        <c:v>3548</c:v>
                      </c:pt>
                      <c:pt idx="453">
                        <c:v>3470.4</c:v>
                      </c:pt>
                      <c:pt idx="454">
                        <c:v>3194.8</c:v>
                      </c:pt>
                      <c:pt idx="455">
                        <c:v>3119.9</c:v>
                      </c:pt>
                      <c:pt idx="456">
                        <c:v>2929.3</c:v>
                      </c:pt>
                      <c:pt idx="457">
                        <c:v>2830.2</c:v>
                      </c:pt>
                      <c:pt idx="458">
                        <c:v>2845.5</c:v>
                      </c:pt>
                      <c:pt idx="459">
                        <c:v>2832.5</c:v>
                      </c:pt>
                      <c:pt idx="460">
                        <c:v>2898.8</c:v>
                      </c:pt>
                      <c:pt idx="461">
                        <c:v>2983.4</c:v>
                      </c:pt>
                      <c:pt idx="462">
                        <c:v>2942.6</c:v>
                      </c:pt>
                      <c:pt idx="463">
                        <c:v>2863.6</c:v>
                      </c:pt>
                      <c:pt idx="464">
                        <c:v>2913.8</c:v>
                      </c:pt>
                      <c:pt idx="465">
                        <c:v>3052.1</c:v>
                      </c:pt>
                      <c:pt idx="466">
                        <c:v>3126.6</c:v>
                      </c:pt>
                      <c:pt idx="467">
                        <c:v>3081.3</c:v>
                      </c:pt>
                      <c:pt idx="468">
                        <c:v>3071.7</c:v>
                      </c:pt>
                      <c:pt idx="469">
                        <c:v>3140.1</c:v>
                      </c:pt>
                      <c:pt idx="470">
                        <c:v>3132.4</c:v>
                      </c:pt>
                      <c:pt idx="471">
                        <c:v>3111.2</c:v>
                      </c:pt>
                      <c:pt idx="472">
                        <c:v>3240.8</c:v>
                      </c:pt>
                      <c:pt idx="473">
                        <c:v>3297.7</c:v>
                      </c:pt>
                      <c:pt idx="474">
                        <c:v>3407.1</c:v>
                      </c:pt>
                      <c:pt idx="475">
                        <c:v>3416.2</c:v>
                      </c:pt>
                      <c:pt idx="476">
                        <c:v>3510.1</c:v>
                      </c:pt>
                      <c:pt idx="477">
                        <c:v>3464.5</c:v>
                      </c:pt>
                      <c:pt idx="478">
                        <c:v>3558.2</c:v>
                      </c:pt>
                      <c:pt idx="479">
                        <c:v>3483.1</c:v>
                      </c:pt>
                      <c:pt idx="480">
                        <c:v>3831.2</c:v>
                      </c:pt>
                      <c:pt idx="481">
                        <c:v>3990.2</c:v>
                      </c:pt>
                      <c:pt idx="482">
                        <c:v>4012.8</c:v>
                      </c:pt>
                      <c:pt idx="483">
                        <c:v>4486.3999999999996</c:v>
                      </c:pt>
                      <c:pt idx="484">
                        <c:v>4695.8</c:v>
                      </c:pt>
                      <c:pt idx="485">
                        <c:v>4721.8</c:v>
                      </c:pt>
                      <c:pt idx="486">
                        <c:v>4765.6000000000004</c:v>
                      </c:pt>
                      <c:pt idx="487">
                        <c:v>4519</c:v>
                      </c:pt>
                      <c:pt idx="488">
                        <c:v>4433.2</c:v>
                      </c:pt>
                      <c:pt idx="489">
                        <c:v>4404.8</c:v>
                      </c:pt>
                      <c:pt idx="490">
                        <c:v>4272.2</c:v>
                      </c:pt>
                      <c:pt idx="491">
                        <c:v>4337.5</c:v>
                      </c:pt>
                      <c:pt idx="492">
                        <c:v>4352.8999999999996</c:v>
                      </c:pt>
                      <c:pt idx="493">
                        <c:v>4382.8999999999996</c:v>
                      </c:pt>
                      <c:pt idx="494">
                        <c:v>4433.3</c:v>
                      </c:pt>
                      <c:pt idx="495">
                        <c:v>4439.8</c:v>
                      </c:pt>
                      <c:pt idx="496">
                        <c:v>4370.1000000000004</c:v>
                      </c:pt>
                      <c:pt idx="497">
                        <c:v>4475.8999999999996</c:v>
                      </c:pt>
                      <c:pt idx="498">
                        <c:v>4468</c:v>
                      </c:pt>
                      <c:pt idx="499">
                        <c:v>4685.3999999999996</c:v>
                      </c:pt>
                      <c:pt idx="500">
                        <c:v>4485.5</c:v>
                      </c:pt>
                      <c:pt idx="501">
                        <c:v>4646.3999999999996</c:v>
                      </c:pt>
                      <c:pt idx="502">
                        <c:v>4686.2</c:v>
                      </c:pt>
                      <c:pt idx="503">
                        <c:v>4529.7</c:v>
                      </c:pt>
                      <c:pt idx="504">
                        <c:v>4269</c:v>
                      </c:pt>
                      <c:pt idx="505">
                        <c:v>4180.6000000000004</c:v>
                      </c:pt>
                      <c:pt idx="506">
                        <c:v>4138.6000000000004</c:v>
                      </c:pt>
                      <c:pt idx="507">
                        <c:v>4020.8</c:v>
                      </c:pt>
                      <c:pt idx="508">
                        <c:v>4103.5</c:v>
                      </c:pt>
                      <c:pt idx="509">
                        <c:v>3995.9</c:v>
                      </c:pt>
                      <c:pt idx="510">
                        <c:v>3932.6</c:v>
                      </c:pt>
                      <c:pt idx="511">
                        <c:v>3883.7</c:v>
                      </c:pt>
                      <c:pt idx="512">
                        <c:v>3983.9</c:v>
                      </c:pt>
                      <c:pt idx="513">
                        <c:v>3921.8</c:v>
                      </c:pt>
                      <c:pt idx="514">
                        <c:v>3963.6</c:v>
                      </c:pt>
                      <c:pt idx="515">
                        <c:v>4008.8</c:v>
                      </c:pt>
                      <c:pt idx="516">
                        <c:v>3917.2</c:v>
                      </c:pt>
                      <c:pt idx="517">
                        <c:v>4010.4</c:v>
                      </c:pt>
                      <c:pt idx="518">
                        <c:v>3974.8</c:v>
                      </c:pt>
                      <c:pt idx="519">
                        <c:v>4052.2</c:v>
                      </c:pt>
                      <c:pt idx="520">
                        <c:v>4096</c:v>
                      </c:pt>
                      <c:pt idx="521">
                        <c:v>3900.9</c:v>
                      </c:pt>
                      <c:pt idx="522">
                        <c:v>4072.7</c:v>
                      </c:pt>
                      <c:pt idx="523">
                        <c:v>3983.4</c:v>
                      </c:pt>
                      <c:pt idx="524">
                        <c:v>4058.4</c:v>
                      </c:pt>
                      <c:pt idx="525">
                        <c:v>4130</c:v>
                      </c:pt>
                      <c:pt idx="526">
                        <c:v>4139</c:v>
                      </c:pt>
                      <c:pt idx="527">
                        <c:v>4282.1000000000004</c:v>
                      </c:pt>
                      <c:pt idx="528">
                        <c:v>4310.7</c:v>
                      </c:pt>
                      <c:pt idx="529">
                        <c:v>4432.8999999999996</c:v>
                      </c:pt>
                      <c:pt idx="530">
                        <c:v>4271.7</c:v>
                      </c:pt>
                      <c:pt idx="531">
                        <c:v>4321.6000000000004</c:v>
                      </c:pt>
                      <c:pt idx="532">
                        <c:v>4737.3999999999996</c:v>
                      </c:pt>
                      <c:pt idx="533">
                        <c:v>4827.6000000000004</c:v>
                      </c:pt>
                      <c:pt idx="534">
                        <c:v>4943.1000000000004</c:v>
                      </c:pt>
                      <c:pt idx="535">
                        <c:v>4984.7</c:v>
                      </c:pt>
                      <c:pt idx="536">
                        <c:v>5197.8999999999996</c:v>
                      </c:pt>
                      <c:pt idx="537">
                        <c:v>5273.4</c:v>
                      </c:pt>
                      <c:pt idx="538">
                        <c:v>5255.9</c:v>
                      </c:pt>
                      <c:pt idx="539">
                        <c:v>5124.6000000000004</c:v>
                      </c:pt>
                      <c:pt idx="540">
                        <c:v>5074</c:v>
                      </c:pt>
                      <c:pt idx="541">
                        <c:v>5114.1000000000004</c:v>
                      </c:pt>
                      <c:pt idx="542">
                        <c:v>5129.5</c:v>
                      </c:pt>
                      <c:pt idx="543">
                        <c:v>5083.8</c:v>
                      </c:pt>
                      <c:pt idx="544">
                        <c:v>4881.6000000000004</c:v>
                      </c:pt>
                      <c:pt idx="545">
                        <c:v>4828.3</c:v>
                      </c:pt>
                      <c:pt idx="546">
                        <c:v>5136.3999999999996</c:v>
                      </c:pt>
                      <c:pt idx="547">
                        <c:v>5245.1</c:v>
                      </c:pt>
                      <c:pt idx="548">
                        <c:v>5111.8999999999996</c:v>
                      </c:pt>
                      <c:pt idx="549">
                        <c:v>5047</c:v>
                      </c:pt>
                      <c:pt idx="550">
                        <c:v>5132.1000000000004</c:v>
                      </c:pt>
                      <c:pt idx="551">
                        <c:v>5183.7</c:v>
                      </c:pt>
                      <c:pt idx="552">
                        <c:v>5215.2</c:v>
                      </c:pt>
                      <c:pt idx="553">
                        <c:v>5370.2</c:v>
                      </c:pt>
                      <c:pt idx="554">
                        <c:v>5280.7</c:v>
                      </c:pt>
                      <c:pt idx="555">
                        <c:v>5161</c:v>
                      </c:pt>
                      <c:pt idx="556">
                        <c:v>5078.5</c:v>
                      </c:pt>
                      <c:pt idx="557">
                        <c:v>5116.7</c:v>
                      </c:pt>
                      <c:pt idx="558">
                        <c:v>5173.3999999999996</c:v>
                      </c:pt>
                      <c:pt idx="559">
                        <c:v>4986</c:v>
                      </c:pt>
                      <c:pt idx="560">
                        <c:v>5009.3999999999996</c:v>
                      </c:pt>
                      <c:pt idx="561">
                        <c:v>5087.2</c:v>
                      </c:pt>
                      <c:pt idx="562">
                        <c:v>5155.5</c:v>
                      </c:pt>
                      <c:pt idx="563">
                        <c:v>5188.8999999999996</c:v>
                      </c:pt>
                      <c:pt idx="564">
                        <c:v>5225</c:v>
                      </c:pt>
                      <c:pt idx="565">
                        <c:v>5200</c:v>
                      </c:pt>
                      <c:pt idx="566">
                        <c:v>5188.8999999999996</c:v>
                      </c:pt>
                      <c:pt idx="567">
                        <c:v>5034</c:v>
                      </c:pt>
                      <c:pt idx="568">
                        <c:v>5079.3999999999996</c:v>
                      </c:pt>
                      <c:pt idx="569">
                        <c:v>5134.2</c:v>
                      </c:pt>
                      <c:pt idx="570">
                        <c:v>5232.2</c:v>
                      </c:pt>
                      <c:pt idx="571">
                        <c:v>5235.7</c:v>
                      </c:pt>
                      <c:pt idx="572">
                        <c:v>5064.3</c:v>
                      </c:pt>
                      <c:pt idx="573">
                        <c:v>5328.2</c:v>
                      </c:pt>
                      <c:pt idx="574">
                        <c:v>5299.3</c:v>
                      </c:pt>
                      <c:pt idx="575">
                        <c:v>5124.3999999999996</c:v>
                      </c:pt>
                      <c:pt idx="576">
                        <c:v>5232.1000000000004</c:v>
                      </c:pt>
                      <c:pt idx="577">
                        <c:v>5273.8</c:v>
                      </c:pt>
                      <c:pt idx="578">
                        <c:v>5552.9</c:v>
                      </c:pt>
                      <c:pt idx="579">
                        <c:v>5524.1</c:v>
                      </c:pt>
                      <c:pt idx="580">
                        <c:v>5524.5</c:v>
                      </c:pt>
                      <c:pt idx="581">
                        <c:v>5514.9</c:v>
                      </c:pt>
                      <c:pt idx="582">
                        <c:v>5670.1</c:v>
                      </c:pt>
                      <c:pt idx="583">
                        <c:v>5887.1</c:v>
                      </c:pt>
                      <c:pt idx="584">
                        <c:v>5921.1</c:v>
                      </c:pt>
                      <c:pt idx="585">
                        <c:v>5827</c:v>
                      </c:pt>
                      <c:pt idx="586">
                        <c:v>5845.6</c:v>
                      </c:pt>
                      <c:pt idx="587">
                        <c:v>6059.1</c:v>
                      </c:pt>
                      <c:pt idx="588">
                        <c:v>6220.5</c:v>
                      </c:pt>
                      <c:pt idx="589">
                        <c:v>6218.6</c:v>
                      </c:pt>
                      <c:pt idx="590">
                        <c:v>6224.1</c:v>
                      </c:pt>
                      <c:pt idx="591">
                        <c:v>6102.7</c:v>
                      </c:pt>
                      <c:pt idx="592">
                        <c:v>6216.7</c:v>
                      </c:pt>
                      <c:pt idx="593">
                        <c:v>6222.8</c:v>
                      </c:pt>
                      <c:pt idx="594">
                        <c:v>6267.5</c:v>
                      </c:pt>
                      <c:pt idx="595">
                        <c:v>6204.5</c:v>
                      </c:pt>
                      <c:pt idx="596">
                        <c:v>6179.5</c:v>
                      </c:pt>
                      <c:pt idx="597">
                        <c:v>6204.8</c:v>
                      </c:pt>
                      <c:pt idx="598">
                        <c:v>6225.1</c:v>
                      </c:pt>
                      <c:pt idx="599">
                        <c:v>6313.2</c:v>
                      </c:pt>
                      <c:pt idx="600">
                        <c:v>6354.4</c:v>
                      </c:pt>
                      <c:pt idx="601">
                        <c:v>6420.1</c:v>
                      </c:pt>
                      <c:pt idx="602">
                        <c:v>6444.3</c:v>
                      </c:pt>
                      <c:pt idx="603">
                        <c:v>6470.3</c:v>
                      </c:pt>
                      <c:pt idx="604">
                        <c:v>6489</c:v>
                      </c:pt>
                      <c:pt idx="605">
                        <c:v>6645.8</c:v>
                      </c:pt>
                      <c:pt idx="606">
                        <c:v>6552.4</c:v>
                      </c:pt>
                      <c:pt idx="607">
                        <c:v>6479</c:v>
                      </c:pt>
                      <c:pt idx="608">
                        <c:v>6556.9</c:v>
                      </c:pt>
                      <c:pt idx="609">
                        <c:v>6455.9</c:v>
                      </c:pt>
                      <c:pt idx="610">
                        <c:v>6581.6</c:v>
                      </c:pt>
                      <c:pt idx="611">
                        <c:v>6572.3</c:v>
                      </c:pt>
                      <c:pt idx="612">
                        <c:v>6496</c:v>
                      </c:pt>
                      <c:pt idx="613">
                        <c:v>6526</c:v>
                      </c:pt>
                      <c:pt idx="614">
                        <c:v>6409.6</c:v>
                      </c:pt>
                      <c:pt idx="615">
                        <c:v>6462.3</c:v>
                      </c:pt>
                      <c:pt idx="616">
                        <c:v>6383.3</c:v>
                      </c:pt>
                      <c:pt idx="617">
                        <c:v>6462.7</c:v>
                      </c:pt>
                      <c:pt idx="618">
                        <c:v>6398.8</c:v>
                      </c:pt>
                      <c:pt idx="619">
                        <c:v>6522.5</c:v>
                      </c:pt>
                      <c:pt idx="620">
                        <c:v>6370</c:v>
                      </c:pt>
                      <c:pt idx="621">
                        <c:v>6293.2</c:v>
                      </c:pt>
                      <c:pt idx="622">
                        <c:v>6497.8</c:v>
                      </c:pt>
                      <c:pt idx="623">
                        <c:v>6421.3</c:v>
                      </c:pt>
                      <c:pt idx="624">
                        <c:v>6509.8</c:v>
                      </c:pt>
                      <c:pt idx="625">
                        <c:v>6492.8</c:v>
                      </c:pt>
                      <c:pt idx="626">
                        <c:v>6612.1</c:v>
                      </c:pt>
                      <c:pt idx="627">
                        <c:v>6713.5</c:v>
                      </c:pt>
                      <c:pt idx="628">
                        <c:v>6897.5</c:v>
                      </c:pt>
                      <c:pt idx="629">
                        <c:v>6875.9</c:v>
                      </c:pt>
                      <c:pt idx="630">
                        <c:v>6666.8</c:v>
                      </c:pt>
                      <c:pt idx="631">
                        <c:v>6890.1</c:v>
                      </c:pt>
                      <c:pt idx="632">
                        <c:v>6913.4</c:v>
                      </c:pt>
                      <c:pt idx="633">
                        <c:v>7089.6</c:v>
                      </c:pt>
                      <c:pt idx="634">
                        <c:v>7040.1</c:v>
                      </c:pt>
                      <c:pt idx="635">
                        <c:v>7187.6</c:v>
                      </c:pt>
                      <c:pt idx="636">
                        <c:v>7328.8</c:v>
                      </c:pt>
                      <c:pt idx="637">
                        <c:v>7382.2</c:v>
                      </c:pt>
                      <c:pt idx="638">
                        <c:v>7187.7</c:v>
                      </c:pt>
                      <c:pt idx="639">
                        <c:v>7252.5</c:v>
                      </c:pt>
                      <c:pt idx="640">
                        <c:v>7648.6</c:v>
                      </c:pt>
                      <c:pt idx="641">
                        <c:v>7594.4</c:v>
                      </c:pt>
                      <c:pt idx="642">
                        <c:v>7525.2</c:v>
                      </c:pt>
                      <c:pt idx="643">
                        <c:v>7425.7</c:v>
                      </c:pt>
                      <c:pt idx="644">
                        <c:v>7482.5</c:v>
                      </c:pt>
                      <c:pt idx="645">
                        <c:v>7510.6</c:v>
                      </c:pt>
                      <c:pt idx="646">
                        <c:v>7467.1</c:v>
                      </c:pt>
                      <c:pt idx="647">
                        <c:v>7463.5</c:v>
                      </c:pt>
                      <c:pt idx="648">
                        <c:v>7278.1</c:v>
                      </c:pt>
                      <c:pt idx="649">
                        <c:v>7398.2</c:v>
                      </c:pt>
                      <c:pt idx="650">
                        <c:v>7462</c:v>
                      </c:pt>
                      <c:pt idx="651">
                        <c:v>7905.8</c:v>
                      </c:pt>
                      <c:pt idx="652">
                        <c:v>7455.1</c:v>
                      </c:pt>
                      <c:pt idx="653">
                        <c:v>7444.6</c:v>
                      </c:pt>
                      <c:pt idx="654">
                        <c:v>7418.2</c:v>
                      </c:pt>
                      <c:pt idx="655">
                        <c:v>7445.7</c:v>
                      </c:pt>
                      <c:pt idx="656">
                        <c:v>7512.8</c:v>
                      </c:pt>
                      <c:pt idx="657">
                        <c:v>7757</c:v>
                      </c:pt>
                      <c:pt idx="658">
                        <c:v>7529.1</c:v>
                      </c:pt>
                      <c:pt idx="659">
                        <c:v>7402.4</c:v>
                      </c:pt>
                      <c:pt idx="660">
                        <c:v>7532.9</c:v>
                      </c:pt>
                      <c:pt idx="661">
                        <c:v>7485.2</c:v>
                      </c:pt>
                      <c:pt idx="662">
                        <c:v>7506.6</c:v>
                      </c:pt>
                      <c:pt idx="663">
                        <c:v>7290.1</c:v>
                      </c:pt>
                      <c:pt idx="664">
                        <c:v>7185.8</c:v>
                      </c:pt>
                      <c:pt idx="665">
                        <c:v>7411.6</c:v>
                      </c:pt>
                      <c:pt idx="666">
                        <c:v>7380.4</c:v>
                      </c:pt>
                      <c:pt idx="667">
                        <c:v>7400.2</c:v>
                      </c:pt>
                      <c:pt idx="668">
                        <c:v>7333.1</c:v>
                      </c:pt>
                      <c:pt idx="669">
                        <c:v>7353.7</c:v>
                      </c:pt>
                      <c:pt idx="670">
                        <c:v>7366.4</c:v>
                      </c:pt>
                      <c:pt idx="671">
                        <c:v>7328.3</c:v>
                      </c:pt>
                      <c:pt idx="672">
                        <c:v>7444.8</c:v>
                      </c:pt>
                      <c:pt idx="673">
                        <c:v>7343.2</c:v>
                      </c:pt>
                      <c:pt idx="674">
                        <c:v>7542.1</c:v>
                      </c:pt>
                      <c:pt idx="675">
                        <c:v>7346.8</c:v>
                      </c:pt>
                      <c:pt idx="676">
                        <c:v>7469</c:v>
                      </c:pt>
                      <c:pt idx="677">
                        <c:v>7472.4</c:v>
                      </c:pt>
                      <c:pt idx="678">
                        <c:v>7470.8</c:v>
                      </c:pt>
                      <c:pt idx="679">
                        <c:v>7436.9</c:v>
                      </c:pt>
                      <c:pt idx="680">
                        <c:v>7601</c:v>
                      </c:pt>
                      <c:pt idx="681">
                        <c:v>7748.9</c:v>
                      </c:pt>
                      <c:pt idx="682">
                        <c:v>7823</c:v>
                      </c:pt>
                      <c:pt idx="683">
                        <c:v>7796.5</c:v>
                      </c:pt>
                      <c:pt idx="684">
                        <c:v>7665.1</c:v>
                      </c:pt>
                      <c:pt idx="685">
                        <c:v>7811.1</c:v>
                      </c:pt>
                      <c:pt idx="686">
                        <c:v>7795.6</c:v>
                      </c:pt>
                      <c:pt idx="687">
                        <c:v>7935.4</c:v>
                      </c:pt>
                      <c:pt idx="688">
                        <c:v>8168.4</c:v>
                      </c:pt>
                      <c:pt idx="689">
                        <c:v>8073.5</c:v>
                      </c:pt>
                      <c:pt idx="690">
                        <c:v>8224.2000000000007</c:v>
                      </c:pt>
                      <c:pt idx="691">
                        <c:v>8342.2999999999993</c:v>
                      </c:pt>
                      <c:pt idx="692">
                        <c:v>8451.7000000000007</c:v>
                      </c:pt>
                      <c:pt idx="693">
                        <c:v>8352.6</c:v>
                      </c:pt>
                      <c:pt idx="694">
                        <c:v>8438.6</c:v>
                      </c:pt>
                      <c:pt idx="695">
                        <c:v>8339.7999999999993</c:v>
                      </c:pt>
                      <c:pt idx="696">
                        <c:v>8310</c:v>
                      </c:pt>
                      <c:pt idx="697">
                        <c:v>8367</c:v>
                      </c:pt>
                      <c:pt idx="698">
                        <c:v>8370.7000000000007</c:v>
                      </c:pt>
                      <c:pt idx="699">
                        <c:v>8239.6</c:v>
                      </c:pt>
                      <c:pt idx="700">
                        <c:v>8164.9</c:v>
                      </c:pt>
                      <c:pt idx="701">
                        <c:v>8189.3</c:v>
                      </c:pt>
                      <c:pt idx="702">
                        <c:v>8060.2</c:v>
                      </c:pt>
                      <c:pt idx="703">
                        <c:v>8085.1</c:v>
                      </c:pt>
                      <c:pt idx="704">
                        <c:v>8015.4</c:v>
                      </c:pt>
                      <c:pt idx="705">
                        <c:v>8316.4</c:v>
                      </c:pt>
                      <c:pt idx="706">
                        <c:v>8210.2000000000007</c:v>
                      </c:pt>
                      <c:pt idx="707">
                        <c:v>8210.2999999999993</c:v>
                      </c:pt>
                      <c:pt idx="708">
                        <c:v>8135.5</c:v>
                      </c:pt>
                      <c:pt idx="709">
                        <c:v>8409.6</c:v>
                      </c:pt>
                      <c:pt idx="710">
                        <c:v>8126.5</c:v>
                      </c:pt>
                      <c:pt idx="711">
                        <c:v>8151.3</c:v>
                      </c:pt>
                      <c:pt idx="712">
                        <c:v>8502.1</c:v>
                      </c:pt>
                      <c:pt idx="713">
                        <c:v>8257.2000000000007</c:v>
                      </c:pt>
                      <c:pt idx="714">
                        <c:v>8360.6</c:v>
                      </c:pt>
                      <c:pt idx="715">
                        <c:v>8229.2000000000007</c:v>
                      </c:pt>
                      <c:pt idx="716">
                        <c:v>8230</c:v>
                      </c:pt>
                      <c:pt idx="717">
                        <c:v>8066.4</c:v>
                      </c:pt>
                      <c:pt idx="718">
                        <c:v>8108.6</c:v>
                      </c:pt>
                      <c:pt idx="719">
                        <c:v>8015.4</c:v>
                      </c:pt>
                      <c:pt idx="720">
                        <c:v>8060.8</c:v>
                      </c:pt>
                      <c:pt idx="721">
                        <c:v>8087.4</c:v>
                      </c:pt>
                      <c:pt idx="722">
                        <c:v>7919.1</c:v>
                      </c:pt>
                      <c:pt idx="723">
                        <c:v>7891.4</c:v>
                      </c:pt>
                      <c:pt idx="724">
                        <c:v>7966.4</c:v>
                      </c:pt>
                      <c:pt idx="725">
                        <c:v>7953.1</c:v>
                      </c:pt>
                      <c:pt idx="726">
                        <c:v>8060.5</c:v>
                      </c:pt>
                      <c:pt idx="727">
                        <c:v>8106.2</c:v>
                      </c:pt>
                      <c:pt idx="728">
                        <c:v>8114</c:v>
                      </c:pt>
                      <c:pt idx="729">
                        <c:v>8098.7</c:v>
                      </c:pt>
                      <c:pt idx="730">
                        <c:v>8250.7000000000007</c:v>
                      </c:pt>
                      <c:pt idx="731">
                        <c:v>8275.1</c:v>
                      </c:pt>
                      <c:pt idx="732">
                        <c:v>8337.2000000000007</c:v>
                      </c:pt>
                      <c:pt idx="733">
                        <c:v>8334.7999999999993</c:v>
                      </c:pt>
                      <c:pt idx="734">
                        <c:v>8288.1</c:v>
                      </c:pt>
                      <c:pt idx="735">
                        <c:v>8313.2000000000007</c:v>
                      </c:pt>
                      <c:pt idx="736">
                        <c:v>8411.2000000000007</c:v>
                      </c:pt>
                      <c:pt idx="737">
                        <c:v>8492.6</c:v>
                      </c:pt>
                      <c:pt idx="738">
                        <c:v>8328.5</c:v>
                      </c:pt>
                      <c:pt idx="739">
                        <c:v>8534.7999999999993</c:v>
                      </c:pt>
                      <c:pt idx="740">
                        <c:v>8701</c:v>
                      </c:pt>
                      <c:pt idx="741">
                        <c:v>8824.2000000000007</c:v>
                      </c:pt>
                      <c:pt idx="742">
                        <c:v>8916.7000000000007</c:v>
                      </c:pt>
                      <c:pt idx="743">
                        <c:v>8909.2999999999993</c:v>
                      </c:pt>
                      <c:pt idx="744">
                        <c:v>9098.5</c:v>
                      </c:pt>
                      <c:pt idx="745">
                        <c:v>9032.2000000000007</c:v>
                      </c:pt>
                      <c:pt idx="746">
                        <c:v>8910.6</c:v>
                      </c:pt>
                      <c:pt idx="747">
                        <c:v>8963.7999999999993</c:v>
                      </c:pt>
                      <c:pt idx="748">
                        <c:v>8794.7999999999993</c:v>
                      </c:pt>
                      <c:pt idx="749">
                        <c:v>8687.4</c:v>
                      </c:pt>
                      <c:pt idx="750">
                        <c:v>8882.2000000000007</c:v>
                      </c:pt>
                      <c:pt idx="751">
                        <c:v>8715.9</c:v>
                      </c:pt>
                      <c:pt idx="752">
                        <c:v>8679.4</c:v>
                      </c:pt>
                      <c:pt idx="753">
                        <c:v>8957</c:v>
                      </c:pt>
                      <c:pt idx="754">
                        <c:v>8823.1</c:v>
                      </c:pt>
                      <c:pt idx="755">
                        <c:v>8973.9</c:v>
                      </c:pt>
                      <c:pt idx="756">
                        <c:v>8699.6</c:v>
                      </c:pt>
                      <c:pt idx="757">
                        <c:v>8884.7999999999993</c:v>
                      </c:pt>
                      <c:pt idx="758">
                        <c:v>8666</c:v>
                      </c:pt>
                      <c:pt idx="759">
                        <c:v>8729.7999999999993</c:v>
                      </c:pt>
                      <c:pt idx="760">
                        <c:v>8967.1</c:v>
                      </c:pt>
                      <c:pt idx="761">
                        <c:v>8746.1</c:v>
                      </c:pt>
                      <c:pt idx="762">
                        <c:v>8615.5</c:v>
                      </c:pt>
                      <c:pt idx="763">
                        <c:v>8700.1</c:v>
                      </c:pt>
                      <c:pt idx="764">
                        <c:v>8675.6</c:v>
                      </c:pt>
                      <c:pt idx="765">
                        <c:v>8643.4</c:v>
                      </c:pt>
                      <c:pt idx="766">
                        <c:v>8540.4</c:v>
                      </c:pt>
                      <c:pt idx="767">
                        <c:v>8673.7999999999993</c:v>
                      </c:pt>
                      <c:pt idx="768">
                        <c:v>8630.7000000000007</c:v>
                      </c:pt>
                      <c:pt idx="769">
                        <c:v>8626.9</c:v>
                      </c:pt>
                      <c:pt idx="770">
                        <c:v>8597</c:v>
                      </c:pt>
                      <c:pt idx="771">
                        <c:v>8688.7999999999993</c:v>
                      </c:pt>
                      <c:pt idx="772">
                        <c:v>8754.6</c:v>
                      </c:pt>
                      <c:pt idx="773">
                        <c:v>8873.2000000000007</c:v>
                      </c:pt>
                      <c:pt idx="774">
                        <c:v>8872.5</c:v>
                      </c:pt>
                      <c:pt idx="775">
                        <c:v>8822.7000000000007</c:v>
                      </c:pt>
                      <c:pt idx="776">
                        <c:v>8629.7999999999993</c:v>
                      </c:pt>
                      <c:pt idx="777">
                        <c:v>8841.4</c:v>
                      </c:pt>
                      <c:pt idx="778">
                        <c:v>8829.2000000000007</c:v>
                      </c:pt>
                      <c:pt idx="779">
                        <c:v>8905.6</c:v>
                      </c:pt>
                      <c:pt idx="780">
                        <c:v>8730.2000000000007</c:v>
                      </c:pt>
                      <c:pt idx="781">
                        <c:v>8787.9</c:v>
                      </c:pt>
                      <c:pt idx="782">
                        <c:v>8784</c:v>
                      </c:pt>
                      <c:pt idx="783">
                        <c:v>8837.2000000000007</c:v>
                      </c:pt>
                      <c:pt idx="784">
                        <c:v>8993.5</c:v>
                      </c:pt>
                      <c:pt idx="785">
                        <c:v>8979.9</c:v>
                      </c:pt>
                      <c:pt idx="786">
                        <c:v>9118.7000000000007</c:v>
                      </c:pt>
                      <c:pt idx="787">
                        <c:v>8881.5</c:v>
                      </c:pt>
                      <c:pt idx="788">
                        <c:v>9252.7000000000007</c:v>
                      </c:pt>
                      <c:pt idx="789">
                        <c:v>9169.4</c:v>
                      </c:pt>
                      <c:pt idx="790">
                        <c:v>9071.4</c:v>
                      </c:pt>
                      <c:pt idx="791">
                        <c:v>9136.6</c:v>
                      </c:pt>
                      <c:pt idx="792">
                        <c:v>9316.7999999999993</c:v>
                      </c:pt>
                      <c:pt idx="793">
                        <c:v>9353.7999999999993</c:v>
                      </c:pt>
                      <c:pt idx="794">
                        <c:v>9226.2000000000007</c:v>
                      </c:pt>
                      <c:pt idx="795">
                        <c:v>9336.2000000000007</c:v>
                      </c:pt>
                      <c:pt idx="796">
                        <c:v>9527.2000000000007</c:v>
                      </c:pt>
                      <c:pt idx="797">
                        <c:v>9479.7999999999993</c:v>
                      </c:pt>
                      <c:pt idx="798">
                        <c:v>9326.1</c:v>
                      </c:pt>
                      <c:pt idx="799">
                        <c:v>9567.5</c:v>
                      </c:pt>
                      <c:pt idx="800">
                        <c:v>9558.5</c:v>
                      </c:pt>
                      <c:pt idx="801">
                        <c:v>9524.9</c:v>
                      </c:pt>
                      <c:pt idx="802">
                        <c:v>9515.4</c:v>
                      </c:pt>
                      <c:pt idx="803">
                        <c:v>9373.5</c:v>
                      </c:pt>
                      <c:pt idx="804">
                        <c:v>9620.7999999999993</c:v>
                      </c:pt>
                      <c:pt idx="805">
                        <c:v>9810.6</c:v>
                      </c:pt>
                      <c:pt idx="806">
                        <c:v>9737.7000000000007</c:v>
                      </c:pt>
                      <c:pt idx="807">
                        <c:v>9779.7000000000007</c:v>
                      </c:pt>
                      <c:pt idx="808">
                        <c:v>9873</c:v>
                      </c:pt>
                      <c:pt idx="809">
                        <c:v>9769.9</c:v>
                      </c:pt>
                      <c:pt idx="810">
                        <c:v>9856.5</c:v>
                      </c:pt>
                      <c:pt idx="811">
                        <c:v>9648.1</c:v>
                      </c:pt>
                      <c:pt idx="812">
                        <c:v>9761.6</c:v>
                      </c:pt>
                      <c:pt idx="813">
                        <c:v>9720.1</c:v>
                      </c:pt>
                      <c:pt idx="814">
                        <c:v>9513.9</c:v>
                      </c:pt>
                      <c:pt idx="815">
                        <c:v>9524</c:v>
                      </c:pt>
                      <c:pt idx="816">
                        <c:v>9544.4</c:v>
                      </c:pt>
                      <c:pt idx="817">
                        <c:v>9212.5</c:v>
                      </c:pt>
                      <c:pt idx="818">
                        <c:v>9361.7999999999993</c:v>
                      </c:pt>
                      <c:pt idx="819">
                        <c:v>9141.2999999999993</c:v>
                      </c:pt>
                      <c:pt idx="820">
                        <c:v>9313.9</c:v>
                      </c:pt>
                      <c:pt idx="821">
                        <c:v>9324.5</c:v>
                      </c:pt>
                      <c:pt idx="822">
                        <c:v>9419.9</c:v>
                      </c:pt>
                      <c:pt idx="823">
                        <c:v>9469.6</c:v>
                      </c:pt>
                      <c:pt idx="824">
                        <c:v>9376.2000000000007</c:v>
                      </c:pt>
                      <c:pt idx="825">
                        <c:v>9310.2999999999993</c:v>
                      </c:pt>
                      <c:pt idx="826">
                        <c:v>9199.5</c:v>
                      </c:pt>
                      <c:pt idx="827">
                        <c:v>9213.2000000000007</c:v>
                      </c:pt>
                      <c:pt idx="828">
                        <c:v>9063.6</c:v>
                      </c:pt>
                      <c:pt idx="829">
                        <c:v>8951.4</c:v>
                      </c:pt>
                      <c:pt idx="830">
                        <c:v>9317.6</c:v>
                      </c:pt>
                      <c:pt idx="831">
                        <c:v>9393.7999999999993</c:v>
                      </c:pt>
                      <c:pt idx="832">
                        <c:v>9588.4</c:v>
                      </c:pt>
                      <c:pt idx="833">
                        <c:v>9246.9</c:v>
                      </c:pt>
                      <c:pt idx="834">
                        <c:v>9436.2999999999993</c:v>
                      </c:pt>
                      <c:pt idx="835">
                        <c:v>9407</c:v>
                      </c:pt>
                      <c:pt idx="836">
                        <c:v>9329.1</c:v>
                      </c:pt>
                      <c:pt idx="837">
                        <c:v>9462.1</c:v>
                      </c:pt>
                      <c:pt idx="838">
                        <c:v>9389.7999999999993</c:v>
                      </c:pt>
                      <c:pt idx="839">
                        <c:v>9429.4</c:v>
                      </c:pt>
                      <c:pt idx="840">
                        <c:v>9373.4</c:v>
                      </c:pt>
                      <c:pt idx="841">
                        <c:v>9545.4</c:v>
                      </c:pt>
                      <c:pt idx="842">
                        <c:v>9278.7000000000007</c:v>
                      </c:pt>
                      <c:pt idx="843">
                        <c:v>9565.2999999999993</c:v>
                      </c:pt>
                      <c:pt idx="844">
                        <c:v>9556.9</c:v>
                      </c:pt>
                      <c:pt idx="845">
                        <c:v>9602.1</c:v>
                      </c:pt>
                      <c:pt idx="846">
                        <c:v>9599.7000000000007</c:v>
                      </c:pt>
                      <c:pt idx="847">
                        <c:v>9626.7000000000007</c:v>
                      </c:pt>
                      <c:pt idx="848">
                        <c:v>9776.2000000000007</c:v>
                      </c:pt>
                      <c:pt idx="849">
                        <c:v>9614.9</c:v>
                      </c:pt>
                      <c:pt idx="850">
                        <c:v>9672.9</c:v>
                      </c:pt>
                      <c:pt idx="851">
                        <c:v>9682.7999999999993</c:v>
                      </c:pt>
                      <c:pt idx="852">
                        <c:v>9748.7999999999993</c:v>
                      </c:pt>
                      <c:pt idx="853">
                        <c:v>9943.1</c:v>
                      </c:pt>
                      <c:pt idx="854">
                        <c:v>9818</c:v>
                      </c:pt>
                      <c:pt idx="855">
                        <c:v>9845.9</c:v>
                      </c:pt>
                      <c:pt idx="856">
                        <c:v>9796.2000000000007</c:v>
                      </c:pt>
                      <c:pt idx="857">
                        <c:v>9886.2000000000007</c:v>
                      </c:pt>
                      <c:pt idx="858">
                        <c:v>9938.9</c:v>
                      </c:pt>
                      <c:pt idx="859">
                        <c:v>9911.1</c:v>
                      </c:pt>
                      <c:pt idx="860">
                        <c:v>10026</c:v>
                      </c:pt>
                      <c:pt idx="861">
                        <c:v>9968.1</c:v>
                      </c:pt>
                      <c:pt idx="862">
                        <c:v>9972.9</c:v>
                      </c:pt>
                      <c:pt idx="863">
                        <c:v>9882</c:v>
                      </c:pt>
                      <c:pt idx="864">
                        <c:v>10057</c:v>
                      </c:pt>
                      <c:pt idx="865">
                        <c:v>10211</c:v>
                      </c:pt>
                      <c:pt idx="866">
                        <c:v>10050</c:v>
                      </c:pt>
                      <c:pt idx="867">
                        <c:v>9959.4</c:v>
                      </c:pt>
                      <c:pt idx="868">
                        <c:v>10060</c:v>
                      </c:pt>
                      <c:pt idx="869">
                        <c:v>9979.7000000000007</c:v>
                      </c:pt>
                      <c:pt idx="870">
                        <c:v>9998.2999999999993</c:v>
                      </c:pt>
                      <c:pt idx="871">
                        <c:v>9889.4</c:v>
                      </c:pt>
                      <c:pt idx="872">
                        <c:v>10023</c:v>
                      </c:pt>
                      <c:pt idx="873">
                        <c:v>10097</c:v>
                      </c:pt>
                      <c:pt idx="874">
                        <c:v>10181</c:v>
                      </c:pt>
                      <c:pt idx="875">
                        <c:v>9993.2000000000007</c:v>
                      </c:pt>
                      <c:pt idx="876">
                        <c:v>9987.4</c:v>
                      </c:pt>
                      <c:pt idx="877">
                        <c:v>9680.9</c:v>
                      </c:pt>
                      <c:pt idx="878">
                        <c:v>9765.2000000000007</c:v>
                      </c:pt>
                      <c:pt idx="879">
                        <c:v>9630.2000000000007</c:v>
                      </c:pt>
                      <c:pt idx="880">
                        <c:v>9595.4</c:v>
                      </c:pt>
                      <c:pt idx="881">
                        <c:v>9863.6</c:v>
                      </c:pt>
                      <c:pt idx="882">
                        <c:v>9791.7999999999993</c:v>
                      </c:pt>
                      <c:pt idx="883">
                        <c:v>9752.4</c:v>
                      </c:pt>
                      <c:pt idx="884">
                        <c:v>9679.5</c:v>
                      </c:pt>
                      <c:pt idx="885">
                        <c:v>9579.2999999999993</c:v>
                      </c:pt>
                      <c:pt idx="886">
                        <c:v>9681.2000000000007</c:v>
                      </c:pt>
                      <c:pt idx="887">
                        <c:v>9706.7999999999993</c:v>
                      </c:pt>
                      <c:pt idx="888">
                        <c:v>9887.2000000000007</c:v>
                      </c:pt>
                      <c:pt idx="889">
                        <c:v>9760.9</c:v>
                      </c:pt>
                      <c:pt idx="890">
                        <c:v>9725.5</c:v>
                      </c:pt>
                      <c:pt idx="891">
                        <c:v>9547.7999999999993</c:v>
                      </c:pt>
                      <c:pt idx="892">
                        <c:v>9526.6</c:v>
                      </c:pt>
                      <c:pt idx="893">
                        <c:v>9771.7999999999993</c:v>
                      </c:pt>
                      <c:pt idx="894">
                        <c:v>9701.2000000000007</c:v>
                      </c:pt>
                      <c:pt idx="895">
                        <c:v>9759.7000000000007</c:v>
                      </c:pt>
                      <c:pt idx="896">
                        <c:v>10035</c:v>
                      </c:pt>
                      <c:pt idx="897">
                        <c:v>9878.6</c:v>
                      </c:pt>
                      <c:pt idx="898">
                        <c:v>10026</c:v>
                      </c:pt>
                      <c:pt idx="899">
                        <c:v>10081</c:v>
                      </c:pt>
                      <c:pt idx="900">
                        <c:v>10037</c:v>
                      </c:pt>
                      <c:pt idx="901">
                        <c:v>9944.9</c:v>
                      </c:pt>
                      <c:pt idx="902">
                        <c:v>9968.7000000000007</c:v>
                      </c:pt>
                      <c:pt idx="903">
                        <c:v>9898.9</c:v>
                      </c:pt>
                      <c:pt idx="904">
                        <c:v>9909.4</c:v>
                      </c:pt>
                      <c:pt idx="905">
                        <c:v>9740.5</c:v>
                      </c:pt>
                      <c:pt idx="906">
                        <c:v>9898.9</c:v>
                      </c:pt>
                      <c:pt idx="907">
                        <c:v>9691.5</c:v>
                      </c:pt>
                      <c:pt idx="908">
                        <c:v>10001</c:v>
                      </c:pt>
                      <c:pt idx="909">
                        <c:v>9844.2999999999993</c:v>
                      </c:pt>
                      <c:pt idx="910">
                        <c:v>9821.9</c:v>
                      </c:pt>
                      <c:pt idx="911">
                        <c:v>9742.6</c:v>
                      </c:pt>
                      <c:pt idx="912">
                        <c:v>9903.1</c:v>
                      </c:pt>
                      <c:pt idx="913">
                        <c:v>9941</c:v>
                      </c:pt>
                      <c:pt idx="914">
                        <c:v>9968.1</c:v>
                      </c:pt>
                      <c:pt idx="915">
                        <c:v>9909.7000000000007</c:v>
                      </c:pt>
                      <c:pt idx="916">
                        <c:v>9920.6</c:v>
                      </c:pt>
                      <c:pt idx="917">
                        <c:v>10013</c:v>
                      </c:pt>
                      <c:pt idx="918">
                        <c:v>9864</c:v>
                      </c:pt>
                      <c:pt idx="919">
                        <c:v>9959.7999999999993</c:v>
                      </c:pt>
                      <c:pt idx="920">
                        <c:v>10119</c:v>
                      </c:pt>
                      <c:pt idx="921">
                        <c:v>9932.5</c:v>
                      </c:pt>
                      <c:pt idx="922">
                        <c:v>9881.9</c:v>
                      </c:pt>
                      <c:pt idx="923">
                        <c:v>9847.5</c:v>
                      </c:pt>
                      <c:pt idx="924">
                        <c:v>9910.5</c:v>
                      </c:pt>
                      <c:pt idx="925">
                        <c:v>9864.7999999999993</c:v>
                      </c:pt>
                      <c:pt idx="926">
                        <c:v>9870.9</c:v>
                      </c:pt>
                      <c:pt idx="927">
                        <c:v>9933.1</c:v>
                      </c:pt>
                      <c:pt idx="928">
                        <c:v>9922.2999999999993</c:v>
                      </c:pt>
                      <c:pt idx="929">
                        <c:v>9910</c:v>
                      </c:pt>
                      <c:pt idx="930">
                        <c:v>9947.2000000000007</c:v>
                      </c:pt>
                      <c:pt idx="931">
                        <c:v>9725.2999999999993</c:v>
                      </c:pt>
                      <c:pt idx="932">
                        <c:v>9702.2000000000007</c:v>
                      </c:pt>
                      <c:pt idx="933">
                        <c:v>9806.9</c:v>
                      </c:pt>
                      <c:pt idx="934">
                        <c:v>9937.4</c:v>
                      </c:pt>
                      <c:pt idx="935">
                        <c:v>9687.9</c:v>
                      </c:pt>
                      <c:pt idx="936">
                        <c:v>9645.7000000000007</c:v>
                      </c:pt>
                      <c:pt idx="937">
                        <c:v>9730.4</c:v>
                      </c:pt>
                      <c:pt idx="938">
                        <c:v>9626.7000000000007</c:v>
                      </c:pt>
                      <c:pt idx="939">
                        <c:v>9687.9</c:v>
                      </c:pt>
                      <c:pt idx="940">
                        <c:v>9628.7000000000007</c:v>
                      </c:pt>
                      <c:pt idx="941">
                        <c:v>9683.9</c:v>
                      </c:pt>
                      <c:pt idx="942">
                        <c:v>9695.2000000000007</c:v>
                      </c:pt>
                      <c:pt idx="943">
                        <c:v>9754.5</c:v>
                      </c:pt>
                      <c:pt idx="944">
                        <c:v>9743.7999999999993</c:v>
                      </c:pt>
                      <c:pt idx="945">
                        <c:v>9652.2999999999993</c:v>
                      </c:pt>
                      <c:pt idx="946">
                        <c:v>9678.4</c:v>
                      </c:pt>
                      <c:pt idx="947">
                        <c:v>9784.2000000000007</c:v>
                      </c:pt>
                      <c:pt idx="948">
                        <c:v>9886.7000000000007</c:v>
                      </c:pt>
                      <c:pt idx="949">
                        <c:v>9772.6</c:v>
                      </c:pt>
                      <c:pt idx="950">
                        <c:v>9987.7000000000007</c:v>
                      </c:pt>
                      <c:pt idx="951">
                        <c:v>10049</c:v>
                      </c:pt>
                      <c:pt idx="952">
                        <c:v>9810.5</c:v>
                      </c:pt>
                      <c:pt idx="953">
                        <c:v>9749.1</c:v>
                      </c:pt>
                      <c:pt idx="954">
                        <c:v>9827.6</c:v>
                      </c:pt>
                      <c:pt idx="955">
                        <c:v>9836.5</c:v>
                      </c:pt>
                      <c:pt idx="956">
                        <c:v>9942.1</c:v>
                      </c:pt>
                      <c:pt idx="957">
                        <c:v>9762.6</c:v>
                      </c:pt>
                      <c:pt idx="958">
                        <c:v>10101</c:v>
                      </c:pt>
                      <c:pt idx="959">
                        <c:v>10041</c:v>
                      </c:pt>
                      <c:pt idx="960">
                        <c:v>9901.9</c:v>
                      </c:pt>
                      <c:pt idx="961">
                        <c:v>9654.1</c:v>
                      </c:pt>
                      <c:pt idx="962">
                        <c:v>9709.7000000000007</c:v>
                      </c:pt>
                      <c:pt idx="963">
                        <c:v>9822.7999999999993</c:v>
                      </c:pt>
                      <c:pt idx="964">
                        <c:v>9795.9</c:v>
                      </c:pt>
                      <c:pt idx="965">
                        <c:v>9842.9</c:v>
                      </c:pt>
                      <c:pt idx="966">
                        <c:v>10256</c:v>
                      </c:pt>
                      <c:pt idx="967">
                        <c:v>10298</c:v>
                      </c:pt>
                      <c:pt idx="968">
                        <c:v>10177</c:v>
                      </c:pt>
                      <c:pt idx="969">
                        <c:v>10002</c:v>
                      </c:pt>
                      <c:pt idx="970">
                        <c:v>9956.7999999999993</c:v>
                      </c:pt>
                      <c:pt idx="971">
                        <c:v>9985.2999999999993</c:v>
                      </c:pt>
                      <c:pt idx="972">
                        <c:v>9974</c:v>
                      </c:pt>
                      <c:pt idx="973">
                        <c:v>9669.6</c:v>
                      </c:pt>
                      <c:pt idx="974">
                        <c:v>9709</c:v>
                      </c:pt>
                      <c:pt idx="975">
                        <c:v>9725.2000000000007</c:v>
                      </c:pt>
                      <c:pt idx="976">
                        <c:v>9824.9</c:v>
                      </c:pt>
                      <c:pt idx="977">
                        <c:v>9850.5</c:v>
                      </c:pt>
                      <c:pt idx="978">
                        <c:v>9839.1</c:v>
                      </c:pt>
                      <c:pt idx="979">
                        <c:v>9789.9</c:v>
                      </c:pt>
                      <c:pt idx="980">
                        <c:v>9741.6</c:v>
                      </c:pt>
                      <c:pt idx="981">
                        <c:v>9689.6</c:v>
                      </c:pt>
                      <c:pt idx="982">
                        <c:v>9651.4</c:v>
                      </c:pt>
                      <c:pt idx="983">
                        <c:v>9728</c:v>
                      </c:pt>
                      <c:pt idx="984">
                        <c:v>9655</c:v>
                      </c:pt>
                      <c:pt idx="985">
                        <c:v>9827.5</c:v>
                      </c:pt>
                      <c:pt idx="986">
                        <c:v>9722.4</c:v>
                      </c:pt>
                      <c:pt idx="987">
                        <c:v>9651.2000000000007</c:v>
                      </c:pt>
                      <c:pt idx="988">
                        <c:v>9653</c:v>
                      </c:pt>
                      <c:pt idx="989">
                        <c:v>9686.1</c:v>
                      </c:pt>
                      <c:pt idx="990">
                        <c:v>9653.7000000000007</c:v>
                      </c:pt>
                      <c:pt idx="991">
                        <c:v>9608.7999999999993</c:v>
                      </c:pt>
                      <c:pt idx="992">
                        <c:v>9486.7000000000007</c:v>
                      </c:pt>
                      <c:pt idx="993">
                        <c:v>9662.7000000000007</c:v>
                      </c:pt>
                      <c:pt idx="994">
                        <c:v>9568.4</c:v>
                      </c:pt>
                      <c:pt idx="995">
                        <c:v>9651.4</c:v>
                      </c:pt>
                      <c:pt idx="996">
                        <c:v>9678.2999999999993</c:v>
                      </c:pt>
                      <c:pt idx="997">
                        <c:v>9719.5</c:v>
                      </c:pt>
                      <c:pt idx="998">
                        <c:v>9552.4</c:v>
                      </c:pt>
                      <c:pt idx="999">
                        <c:v>9644.7000000000007</c:v>
                      </c:pt>
                      <c:pt idx="1000">
                        <c:v>9745.1</c:v>
                      </c:pt>
                      <c:pt idx="1001">
                        <c:v>9731.7999999999993</c:v>
                      </c:pt>
                      <c:pt idx="1002">
                        <c:v>9781.1</c:v>
                      </c:pt>
                      <c:pt idx="1003">
                        <c:v>9647.7999999999993</c:v>
                      </c:pt>
                      <c:pt idx="1004">
                        <c:v>9668.9</c:v>
                      </c:pt>
                      <c:pt idx="1005">
                        <c:v>9572.9</c:v>
                      </c:pt>
                      <c:pt idx="1006">
                        <c:v>9467.5</c:v>
                      </c:pt>
                      <c:pt idx="1007">
                        <c:v>9232.7999999999993</c:v>
                      </c:pt>
                      <c:pt idx="1008">
                        <c:v>9224.6</c:v>
                      </c:pt>
                      <c:pt idx="1009">
                        <c:v>9304.4</c:v>
                      </c:pt>
                      <c:pt idx="1010">
                        <c:v>9130.7999999999993</c:v>
                      </c:pt>
                      <c:pt idx="1011">
                        <c:v>9159.7000000000007</c:v>
                      </c:pt>
                      <c:pt idx="1012">
                        <c:v>9122.7999999999993</c:v>
                      </c:pt>
                      <c:pt idx="1013">
                        <c:v>9043.2999999999993</c:v>
                      </c:pt>
                      <c:pt idx="1014">
                        <c:v>8997</c:v>
                      </c:pt>
                      <c:pt idx="1015">
                        <c:v>9021.1</c:v>
                      </c:pt>
                      <c:pt idx="1016">
                        <c:v>9042</c:v>
                      </c:pt>
                      <c:pt idx="1017">
                        <c:v>8990.7999999999993</c:v>
                      </c:pt>
                      <c:pt idx="1018">
                        <c:v>9048.6</c:v>
                      </c:pt>
                      <c:pt idx="1019">
                        <c:v>9076.9</c:v>
                      </c:pt>
                      <c:pt idx="1020">
                        <c:v>9137.7000000000007</c:v>
                      </c:pt>
                      <c:pt idx="1021">
                        <c:v>9062.5</c:v>
                      </c:pt>
                      <c:pt idx="1022">
                        <c:v>9111.9</c:v>
                      </c:pt>
                      <c:pt idx="1023">
                        <c:v>9022.2999999999993</c:v>
                      </c:pt>
                      <c:pt idx="1024">
                        <c:v>9092.5</c:v>
                      </c:pt>
                      <c:pt idx="1025">
                        <c:v>8982.5</c:v>
                      </c:pt>
                      <c:pt idx="1026">
                        <c:v>8796.2000000000007</c:v>
                      </c:pt>
                      <c:pt idx="1027">
                        <c:v>8759.5</c:v>
                      </c:pt>
                      <c:pt idx="1028">
                        <c:v>8733</c:v>
                      </c:pt>
                      <c:pt idx="1029">
                        <c:v>8892.7999999999993</c:v>
                      </c:pt>
                      <c:pt idx="1030">
                        <c:v>8572.6</c:v>
                      </c:pt>
                      <c:pt idx="1031">
                        <c:v>8600.4</c:v>
                      </c:pt>
                      <c:pt idx="1032">
                        <c:v>8662.1</c:v>
                      </c:pt>
                      <c:pt idx="1033">
                        <c:v>8741.9</c:v>
                      </c:pt>
                      <c:pt idx="1034">
                        <c:v>8549</c:v>
                      </c:pt>
                      <c:pt idx="1035">
                        <c:v>8614.1</c:v>
                      </c:pt>
                      <c:pt idx="1036">
                        <c:v>8753.1</c:v>
                      </c:pt>
                      <c:pt idx="1037">
                        <c:v>8498.4</c:v>
                      </c:pt>
                      <c:pt idx="1038">
                        <c:v>8663.7000000000007</c:v>
                      </c:pt>
                      <c:pt idx="1039">
                        <c:v>8393.5</c:v>
                      </c:pt>
                      <c:pt idx="1040">
                        <c:v>8780.6</c:v>
                      </c:pt>
                      <c:pt idx="1041">
                        <c:v>8666.5</c:v>
                      </c:pt>
                      <c:pt idx="1042">
                        <c:v>8624.5</c:v>
                      </c:pt>
                      <c:pt idx="1043">
                        <c:v>8548.2999999999993</c:v>
                      </c:pt>
                      <c:pt idx="1044">
                        <c:v>8396.9</c:v>
                      </c:pt>
                      <c:pt idx="1045">
                        <c:v>8135.9</c:v>
                      </c:pt>
                      <c:pt idx="1046">
                        <c:v>8209.7000000000007</c:v>
                      </c:pt>
                      <c:pt idx="1047">
                        <c:v>8239</c:v>
                      </c:pt>
                      <c:pt idx="1048">
                        <c:v>8046.3</c:v>
                      </c:pt>
                      <c:pt idx="1049">
                        <c:v>8152.4</c:v>
                      </c:pt>
                      <c:pt idx="1050">
                        <c:v>8213.4</c:v>
                      </c:pt>
                      <c:pt idx="1051">
                        <c:v>8246.2000000000007</c:v>
                      </c:pt>
                      <c:pt idx="1052">
                        <c:v>8410.4</c:v>
                      </c:pt>
                      <c:pt idx="1053">
                        <c:v>8187</c:v>
                      </c:pt>
                      <c:pt idx="1054">
                        <c:v>8346.7999999999993</c:v>
                      </c:pt>
                      <c:pt idx="1055">
                        <c:v>8105.3</c:v>
                      </c:pt>
                      <c:pt idx="1056">
                        <c:v>8088.1</c:v>
                      </c:pt>
                      <c:pt idx="1057">
                        <c:v>8103.5</c:v>
                      </c:pt>
                      <c:pt idx="1058">
                        <c:v>7907</c:v>
                      </c:pt>
                      <c:pt idx="1059">
                        <c:v>7916.6</c:v>
                      </c:pt>
                      <c:pt idx="1060">
                        <c:v>8026.4</c:v>
                      </c:pt>
                      <c:pt idx="1061">
                        <c:v>7679.1</c:v>
                      </c:pt>
                      <c:pt idx="1062">
                        <c:v>7583.2</c:v>
                      </c:pt>
                      <c:pt idx="1063">
                        <c:v>7852.2</c:v>
                      </c:pt>
                      <c:pt idx="1064">
                        <c:v>7769.4</c:v>
                      </c:pt>
                      <c:pt idx="1065">
                        <c:v>7732.8</c:v>
                      </c:pt>
                      <c:pt idx="1066">
                        <c:v>7563.8</c:v>
                      </c:pt>
                      <c:pt idx="1067">
                        <c:v>7299.3</c:v>
                      </c:pt>
                      <c:pt idx="1068">
                        <c:v>7598.7</c:v>
                      </c:pt>
                      <c:pt idx="1069">
                        <c:v>7376</c:v>
                      </c:pt>
                      <c:pt idx="1070">
                        <c:v>7386.6</c:v>
                      </c:pt>
                      <c:pt idx="1071">
                        <c:v>7610.6</c:v>
                      </c:pt>
                      <c:pt idx="1072">
                        <c:v>7591.2</c:v>
                      </c:pt>
                      <c:pt idx="1073">
                        <c:v>7315.8</c:v>
                      </c:pt>
                      <c:pt idx="1074">
                        <c:v>7310.3</c:v>
                      </c:pt>
                      <c:pt idx="1075">
                        <c:v>7325.7</c:v>
                      </c:pt>
                      <c:pt idx="1076">
                        <c:v>6998.5</c:v>
                      </c:pt>
                      <c:pt idx="1077">
                        <c:v>7130.4</c:v>
                      </c:pt>
                      <c:pt idx="1078">
                        <c:v>7134.9</c:v>
                      </c:pt>
                      <c:pt idx="1079">
                        <c:v>7191.2</c:v>
                      </c:pt>
                      <c:pt idx="1080">
                        <c:v>7240.8</c:v>
                      </c:pt>
                      <c:pt idx="1081">
                        <c:v>6987.3</c:v>
                      </c:pt>
                      <c:pt idx="1082">
                        <c:v>6955.9</c:v>
                      </c:pt>
                      <c:pt idx="1083">
                        <c:v>6822.6</c:v>
                      </c:pt>
                      <c:pt idx="1084">
                        <c:v>6605.6</c:v>
                      </c:pt>
                      <c:pt idx="1085">
                        <c:v>6692.5</c:v>
                      </c:pt>
                      <c:pt idx="1086">
                        <c:v>6632.1</c:v>
                      </c:pt>
                      <c:pt idx="1087">
                        <c:v>6621.4</c:v>
                      </c:pt>
                      <c:pt idx="1088">
                        <c:v>6652.2</c:v>
                      </c:pt>
                      <c:pt idx="1089">
                        <c:v>6597.4</c:v>
                      </c:pt>
                      <c:pt idx="1090">
                        <c:v>6375.5</c:v>
                      </c:pt>
                      <c:pt idx="1091">
                        <c:v>6344.5</c:v>
                      </c:pt>
                      <c:pt idx="1092">
                        <c:v>6351.6</c:v>
                      </c:pt>
                      <c:pt idx="1093">
                        <c:v>6426.8</c:v>
                      </c:pt>
                      <c:pt idx="1094">
                        <c:v>6419</c:v>
                      </c:pt>
                      <c:pt idx="1095">
                        <c:v>6562.4</c:v>
                      </c:pt>
                      <c:pt idx="1096">
                        <c:v>6202.1</c:v>
                      </c:pt>
                      <c:pt idx="1097">
                        <c:v>6381.2</c:v>
                      </c:pt>
                      <c:pt idx="1098">
                        <c:v>6169.5</c:v>
                      </c:pt>
                      <c:pt idx="1099">
                        <c:v>6136.4</c:v>
                      </c:pt>
                      <c:pt idx="1100">
                        <c:v>6321.3</c:v>
                      </c:pt>
                      <c:pt idx="1101">
                        <c:v>6171.5</c:v>
                      </c:pt>
                      <c:pt idx="1102">
                        <c:v>6028.1</c:v>
                      </c:pt>
                      <c:pt idx="1103">
                        <c:v>6308.5</c:v>
                      </c:pt>
                      <c:pt idx="1104">
                        <c:v>6486.7</c:v>
                      </c:pt>
                      <c:pt idx="1105">
                        <c:v>6595.6</c:v>
                      </c:pt>
                      <c:pt idx="1106">
                        <c:v>6632.5</c:v>
                      </c:pt>
                      <c:pt idx="1107">
                        <c:v>6420.9</c:v>
                      </c:pt>
                      <c:pt idx="1108">
                        <c:v>6148.6</c:v>
                      </c:pt>
                      <c:pt idx="1109">
                        <c:v>5977</c:v>
                      </c:pt>
                      <c:pt idx="1110">
                        <c:v>5941.9</c:v>
                      </c:pt>
                      <c:pt idx="1111">
                        <c:v>6068.6</c:v>
                      </c:pt>
                      <c:pt idx="1112">
                        <c:v>6033.1</c:v>
                      </c:pt>
                      <c:pt idx="1113">
                        <c:v>5682.3</c:v>
                      </c:pt>
                      <c:pt idx="1114">
                        <c:v>5701.3</c:v>
                      </c:pt>
                      <c:pt idx="1115">
                        <c:v>5528.2</c:v>
                      </c:pt>
                      <c:pt idx="1116">
                        <c:v>5634.1</c:v>
                      </c:pt>
                      <c:pt idx="1117">
                        <c:v>5519.8</c:v>
                      </c:pt>
                      <c:pt idx="1118">
                        <c:v>5572.2</c:v>
                      </c:pt>
                      <c:pt idx="1119">
                        <c:v>5500.2</c:v>
                      </c:pt>
                      <c:pt idx="1120">
                        <c:v>5500.5</c:v>
                      </c:pt>
                      <c:pt idx="1121">
                        <c:v>5591</c:v>
                      </c:pt>
                      <c:pt idx="1122">
                        <c:v>5313.6</c:v>
                      </c:pt>
                      <c:pt idx="1123">
                        <c:v>5241.3</c:v>
                      </c:pt>
                      <c:pt idx="1124">
                        <c:v>5325.4</c:v>
                      </c:pt>
                      <c:pt idx="1125">
                        <c:v>5224</c:v>
                      </c:pt>
                      <c:pt idx="1126">
                        <c:v>5046.3</c:v>
                      </c:pt>
                      <c:pt idx="1127">
                        <c:v>5077.7</c:v>
                      </c:pt>
                      <c:pt idx="1128">
                        <c:v>4969.8999999999996</c:v>
                      </c:pt>
                      <c:pt idx="1129">
                        <c:v>5039.2</c:v>
                      </c:pt>
                      <c:pt idx="1130">
                        <c:v>4925.1000000000004</c:v>
                      </c:pt>
                      <c:pt idx="1131">
                        <c:v>4840.8</c:v>
                      </c:pt>
                      <c:pt idx="1132">
                        <c:v>4831.8</c:v>
                      </c:pt>
                      <c:pt idx="1133">
                        <c:v>5004.1000000000004</c:v>
                      </c:pt>
                      <c:pt idx="1134">
                        <c:v>4728.3999999999996</c:v>
                      </c:pt>
                      <c:pt idx="1135">
                        <c:v>4619</c:v>
                      </c:pt>
                      <c:pt idx="1136">
                        <c:v>4321.2</c:v>
                      </c:pt>
                      <c:pt idx="1137">
                        <c:v>4364.6000000000004</c:v>
                      </c:pt>
                      <c:pt idx="1138">
                        <c:v>4341.8</c:v>
                      </c:pt>
                      <c:pt idx="1139">
                        <c:v>4261.6000000000004</c:v>
                      </c:pt>
                      <c:pt idx="1140">
                        <c:v>4361.6000000000004</c:v>
                      </c:pt>
                      <c:pt idx="1141">
                        <c:v>4342</c:v>
                      </c:pt>
                      <c:pt idx="1142">
                        <c:v>4485.3999999999996</c:v>
                      </c:pt>
                      <c:pt idx="1143">
                        <c:v>4127.8999999999996</c:v>
                      </c:pt>
                      <c:pt idx="1144">
                        <c:v>4178.2</c:v>
                      </c:pt>
                      <c:pt idx="1145">
                        <c:v>4335.1000000000004</c:v>
                      </c:pt>
                      <c:pt idx="1146">
                        <c:v>4083</c:v>
                      </c:pt>
                      <c:pt idx="1147">
                        <c:v>3995.7</c:v>
                      </c:pt>
                      <c:pt idx="1148">
                        <c:v>4005.6</c:v>
                      </c:pt>
                      <c:pt idx="1149">
                        <c:v>4044.5</c:v>
                      </c:pt>
                      <c:pt idx="1150">
                        <c:v>3859.6</c:v>
                      </c:pt>
                      <c:pt idx="1151">
                        <c:v>3795</c:v>
                      </c:pt>
                      <c:pt idx="1152">
                        <c:v>4178.8999999999996</c:v>
                      </c:pt>
                      <c:pt idx="1153">
                        <c:v>3902.7</c:v>
                      </c:pt>
                      <c:pt idx="1154">
                        <c:v>3983.6</c:v>
                      </c:pt>
                      <c:pt idx="1155">
                        <c:v>4158.8</c:v>
                      </c:pt>
                      <c:pt idx="1156">
                        <c:v>4134.5</c:v>
                      </c:pt>
                      <c:pt idx="1157">
                        <c:v>4385</c:v>
                      </c:pt>
                      <c:pt idx="1158">
                        <c:v>4544.5</c:v>
                      </c:pt>
                      <c:pt idx="1159">
                        <c:v>4459</c:v>
                      </c:pt>
                      <c:pt idx="1160">
                        <c:v>4237.7</c:v>
                      </c:pt>
                      <c:pt idx="1161">
                        <c:v>3987.1</c:v>
                      </c:pt>
                      <c:pt idx="1162">
                        <c:v>4099.2</c:v>
                      </c:pt>
                      <c:pt idx="1163">
                        <c:v>4165.2</c:v>
                      </c:pt>
                      <c:pt idx="1164">
                        <c:v>3906.2</c:v>
                      </c:pt>
                      <c:pt idx="1165">
                        <c:v>3925.8</c:v>
                      </c:pt>
                      <c:pt idx="1166">
                        <c:v>3926.1</c:v>
                      </c:pt>
                      <c:pt idx="1167">
                        <c:v>3762.6</c:v>
                      </c:pt>
                      <c:pt idx="1168">
                        <c:v>4015</c:v>
                      </c:pt>
                      <c:pt idx="1169">
                        <c:v>3525.4</c:v>
                      </c:pt>
                      <c:pt idx="1170">
                        <c:v>3413.3</c:v>
                      </c:pt>
                      <c:pt idx="1171">
                        <c:v>3638.2</c:v>
                      </c:pt>
                      <c:pt idx="1172">
                        <c:v>3681.3</c:v>
                      </c:pt>
                      <c:pt idx="1173">
                        <c:v>3332.9</c:v>
                      </c:pt>
                      <c:pt idx="1174">
                        <c:v>3378.5</c:v>
                      </c:pt>
                      <c:pt idx="1175">
                        <c:v>3674.2</c:v>
                      </c:pt>
                      <c:pt idx="1176">
                        <c:v>3487.5</c:v>
                      </c:pt>
                      <c:pt idx="1177">
                        <c:v>3267.4</c:v>
                      </c:pt>
                      <c:pt idx="1178">
                        <c:v>3044.8</c:v>
                      </c:pt>
                      <c:pt idx="1179">
                        <c:v>3115.7</c:v>
                      </c:pt>
                      <c:pt idx="1180">
                        <c:v>3035.1</c:v>
                      </c:pt>
                      <c:pt idx="1181">
                        <c:v>3137</c:v>
                      </c:pt>
                      <c:pt idx="1182">
                        <c:v>2882.7</c:v>
                      </c:pt>
                      <c:pt idx="1183">
                        <c:v>3003.7</c:v>
                      </c:pt>
                      <c:pt idx="1184">
                        <c:v>3260.3</c:v>
                      </c:pt>
                      <c:pt idx="1185">
                        <c:v>2957.8</c:v>
                      </c:pt>
                      <c:pt idx="1186">
                        <c:v>2911.8</c:v>
                      </c:pt>
                      <c:pt idx="1187">
                        <c:v>3042.4</c:v>
                      </c:pt>
                      <c:pt idx="1188">
                        <c:v>3223.4</c:v>
                      </c:pt>
                      <c:pt idx="1189">
                        <c:v>2891.8</c:v>
                      </c:pt>
                      <c:pt idx="1190">
                        <c:v>2979.6</c:v>
                      </c:pt>
                      <c:pt idx="1191">
                        <c:v>2653.9</c:v>
                      </c:pt>
                      <c:pt idx="1192">
                        <c:v>2634.5</c:v>
                      </c:pt>
                      <c:pt idx="1193">
                        <c:v>2628.3</c:v>
                      </c:pt>
                      <c:pt idx="1194">
                        <c:v>2579.6</c:v>
                      </c:pt>
                      <c:pt idx="1195">
                        <c:v>2751.5</c:v>
                      </c:pt>
                      <c:pt idx="1196">
                        <c:v>2631</c:v>
                      </c:pt>
                      <c:pt idx="1197">
                        <c:v>2658.3</c:v>
                      </c:pt>
                      <c:pt idx="1198">
                        <c:v>2611.1</c:v>
                      </c:pt>
                      <c:pt idx="1199">
                        <c:v>2531.5</c:v>
                      </c:pt>
                      <c:pt idx="1200">
                        <c:v>2595.8000000000002</c:v>
                      </c:pt>
                      <c:pt idx="1201">
                        <c:v>2385.1</c:v>
                      </c:pt>
                      <c:pt idx="1202">
                        <c:v>2541.1</c:v>
                      </c:pt>
                      <c:pt idx="1203">
                        <c:v>2424.9</c:v>
                      </c:pt>
                      <c:pt idx="1204">
                        <c:v>2340.8000000000002</c:v>
                      </c:pt>
                      <c:pt idx="1205">
                        <c:v>2712.1</c:v>
                      </c:pt>
                      <c:pt idx="1206">
                        <c:v>2806.7</c:v>
                      </c:pt>
                      <c:pt idx="1207">
                        <c:v>2666.3</c:v>
                      </c:pt>
                      <c:pt idx="1208">
                        <c:v>2848</c:v>
                      </c:pt>
                      <c:pt idx="1209">
                        <c:v>2962.4</c:v>
                      </c:pt>
                      <c:pt idx="1210">
                        <c:v>2961.9</c:v>
                      </c:pt>
                      <c:pt idx="1211">
                        <c:v>2916</c:v>
                      </c:pt>
                      <c:pt idx="1212">
                        <c:v>2832.6</c:v>
                      </c:pt>
                      <c:pt idx="1213">
                        <c:v>2655.2</c:v>
                      </c:pt>
                      <c:pt idx="1214">
                        <c:v>2575.6999999999998</c:v>
                      </c:pt>
                      <c:pt idx="1215">
                        <c:v>2783.9</c:v>
                      </c:pt>
                      <c:pt idx="1216">
                        <c:v>2637.1</c:v>
                      </c:pt>
                      <c:pt idx="1217">
                        <c:v>2798.7</c:v>
                      </c:pt>
                      <c:pt idx="1218">
                        <c:v>2788.2</c:v>
                      </c:pt>
                      <c:pt idx="1219">
                        <c:v>2486.6</c:v>
                      </c:pt>
                      <c:pt idx="1220">
                        <c:v>2424.3000000000002</c:v>
                      </c:pt>
                      <c:pt idx="1221">
                        <c:v>2404.6999999999998</c:v>
                      </c:pt>
                      <c:pt idx="1222">
                        <c:v>2707</c:v>
                      </c:pt>
                      <c:pt idx="1223">
                        <c:v>2629.2</c:v>
                      </c:pt>
                      <c:pt idx="1224">
                        <c:v>2416.6999999999998</c:v>
                      </c:pt>
                      <c:pt idx="1225">
                        <c:v>2398</c:v>
                      </c:pt>
                      <c:pt idx="1226">
                        <c:v>2545.6</c:v>
                      </c:pt>
                      <c:pt idx="1227">
                        <c:v>2741.9</c:v>
                      </c:pt>
                      <c:pt idx="1228">
                        <c:v>2630.3</c:v>
                      </c:pt>
                      <c:pt idx="1229">
                        <c:v>2624.9</c:v>
                      </c:pt>
                      <c:pt idx="1230">
                        <c:v>2399.5</c:v>
                      </c:pt>
                      <c:pt idx="1231">
                        <c:v>2497.5</c:v>
                      </c:pt>
                      <c:pt idx="1232">
                        <c:v>2115.9</c:v>
                      </c:pt>
                      <c:pt idx="1233">
                        <c:v>2008.3</c:v>
                      </c:pt>
                      <c:pt idx="1234">
                        <c:v>2122.9</c:v>
                      </c:pt>
                      <c:pt idx="1235">
                        <c:v>2458.9</c:v>
                      </c:pt>
                      <c:pt idx="1236">
                        <c:v>2092.3000000000002</c:v>
                      </c:pt>
                      <c:pt idx="1237">
                        <c:v>2038.9</c:v>
                      </c:pt>
                      <c:pt idx="1238">
                        <c:v>1848.6</c:v>
                      </c:pt>
                      <c:pt idx="1239">
                        <c:v>1812.8</c:v>
                      </c:pt>
                      <c:pt idx="1240">
                        <c:v>2049.1999999999998</c:v>
                      </c:pt>
                      <c:pt idx="1241">
                        <c:v>1776.9</c:v>
                      </c:pt>
                      <c:pt idx="1242">
                        <c:v>1877.4</c:v>
                      </c:pt>
                      <c:pt idx="1243">
                        <c:v>1756.6</c:v>
                      </c:pt>
                      <c:pt idx="1244">
                        <c:v>1818.9</c:v>
                      </c:pt>
                      <c:pt idx="1245">
                        <c:v>1834.3</c:v>
                      </c:pt>
                      <c:pt idx="1246">
                        <c:v>1839</c:v>
                      </c:pt>
                      <c:pt idx="1247">
                        <c:v>1673.7</c:v>
                      </c:pt>
                      <c:pt idx="1248">
                        <c:v>1756.5</c:v>
                      </c:pt>
                      <c:pt idx="1249">
                        <c:v>1764.2</c:v>
                      </c:pt>
                      <c:pt idx="1250">
                        <c:v>1808.7</c:v>
                      </c:pt>
                      <c:pt idx="1251">
                        <c:v>1828.5</c:v>
                      </c:pt>
                      <c:pt idx="1252">
                        <c:v>1920.3</c:v>
                      </c:pt>
                      <c:pt idx="1253">
                        <c:v>1741.5</c:v>
                      </c:pt>
                      <c:pt idx="1254">
                        <c:v>1685.7</c:v>
                      </c:pt>
                      <c:pt idx="1255">
                        <c:v>1665.1</c:v>
                      </c:pt>
                      <c:pt idx="1256">
                        <c:v>1878.4</c:v>
                      </c:pt>
                      <c:pt idx="1257">
                        <c:v>1876.6</c:v>
                      </c:pt>
                      <c:pt idx="1258">
                        <c:v>1641.9</c:v>
                      </c:pt>
                      <c:pt idx="1259">
                        <c:v>1775.4</c:v>
                      </c:pt>
                      <c:pt idx="1260">
                        <c:v>1833.3</c:v>
                      </c:pt>
                      <c:pt idx="1261">
                        <c:v>1933.9</c:v>
                      </c:pt>
                      <c:pt idx="1262">
                        <c:v>2032.6</c:v>
                      </c:pt>
                      <c:pt idx="1263">
                        <c:v>1877</c:v>
                      </c:pt>
                      <c:pt idx="1264">
                        <c:v>2218.9</c:v>
                      </c:pt>
                      <c:pt idx="1265">
                        <c:v>1860.7</c:v>
                      </c:pt>
                      <c:pt idx="1266">
                        <c:v>2256.8000000000002</c:v>
                      </c:pt>
                      <c:pt idx="1267">
                        <c:v>2358.5</c:v>
                      </c:pt>
                      <c:pt idx="1268">
                        <c:v>2108.4</c:v>
                      </c:pt>
                      <c:pt idx="1269">
                        <c:v>2263</c:v>
                      </c:pt>
                      <c:pt idx="1270">
                        <c:v>2166.6999999999998</c:v>
                      </c:pt>
                      <c:pt idx="1271">
                        <c:v>2136.8000000000002</c:v>
                      </c:pt>
                      <c:pt idx="1272">
                        <c:v>1916.8</c:v>
                      </c:pt>
                      <c:pt idx="1273">
                        <c:v>1727.3</c:v>
                      </c:pt>
                      <c:pt idx="1274">
                        <c:v>1428.6</c:v>
                      </c:pt>
                      <c:pt idx="1275">
                        <c:v>1424.1</c:v>
                      </c:pt>
                      <c:pt idx="1276">
                        <c:v>1537.1</c:v>
                      </c:pt>
                      <c:pt idx="1277">
                        <c:v>1675.6</c:v>
                      </c:pt>
                      <c:pt idx="1278">
                        <c:v>1585.5</c:v>
                      </c:pt>
                      <c:pt idx="1279">
                        <c:v>1472.9</c:v>
                      </c:pt>
                      <c:pt idx="1280">
                        <c:v>1669.6</c:v>
                      </c:pt>
                      <c:pt idx="1281">
                        <c:v>1671.3</c:v>
                      </c:pt>
                      <c:pt idx="1282">
                        <c:v>1495.3</c:v>
                      </c:pt>
                      <c:pt idx="1283">
                        <c:v>1698.6</c:v>
                      </c:pt>
                      <c:pt idx="1284">
                        <c:v>1439.7</c:v>
                      </c:pt>
                      <c:pt idx="1285">
                        <c:v>1458</c:v>
                      </c:pt>
                      <c:pt idx="1286">
                        <c:v>1388.8</c:v>
                      </c:pt>
                      <c:pt idx="1287">
                        <c:v>1285.2</c:v>
                      </c:pt>
                      <c:pt idx="1288">
                        <c:v>1373.2</c:v>
                      </c:pt>
                      <c:pt idx="1289">
                        <c:v>1525.4</c:v>
                      </c:pt>
                      <c:pt idx="1290">
                        <c:v>1330.5</c:v>
                      </c:pt>
                      <c:pt idx="1291">
                        <c:v>1375.5</c:v>
                      </c:pt>
                      <c:pt idx="1292">
                        <c:v>1466.5</c:v>
                      </c:pt>
                      <c:pt idx="1293">
                        <c:v>1303.7</c:v>
                      </c:pt>
                      <c:pt idx="1294">
                        <c:v>1371.7</c:v>
                      </c:pt>
                      <c:pt idx="1295">
                        <c:v>1320.9</c:v>
                      </c:pt>
                      <c:pt idx="1296">
                        <c:v>1366.3</c:v>
                      </c:pt>
                      <c:pt idx="1297">
                        <c:v>1326.6</c:v>
                      </c:pt>
                      <c:pt idx="1298">
                        <c:v>1453.2</c:v>
                      </c:pt>
                      <c:pt idx="1299">
                        <c:v>1330.9</c:v>
                      </c:pt>
                      <c:pt idx="1300">
                        <c:v>1460.2</c:v>
                      </c:pt>
                      <c:pt idx="1301">
                        <c:v>1272.8</c:v>
                      </c:pt>
                      <c:pt idx="1302">
                        <c:v>1316.8</c:v>
                      </c:pt>
                      <c:pt idx="1303">
                        <c:v>1510.7</c:v>
                      </c:pt>
                      <c:pt idx="1304">
                        <c:v>1356</c:v>
                      </c:pt>
                      <c:pt idx="1305">
                        <c:v>1503.7</c:v>
                      </c:pt>
                      <c:pt idx="1306">
                        <c:v>1460.7</c:v>
                      </c:pt>
                      <c:pt idx="1307">
                        <c:v>1454.4</c:v>
                      </c:pt>
                      <c:pt idx="1308">
                        <c:v>1541.1</c:v>
                      </c:pt>
                      <c:pt idx="1309">
                        <c:v>1625.7</c:v>
                      </c:pt>
                      <c:pt idx="1310">
                        <c:v>1455.8</c:v>
                      </c:pt>
                      <c:pt idx="1311">
                        <c:v>1402.4</c:v>
                      </c:pt>
                      <c:pt idx="1312">
                        <c:v>1937.1</c:v>
                      </c:pt>
                      <c:pt idx="1313">
                        <c:v>1822.9</c:v>
                      </c:pt>
                      <c:pt idx="1314">
                        <c:v>1729.8</c:v>
                      </c:pt>
                      <c:pt idx="1315">
                        <c:v>1751.7</c:v>
                      </c:pt>
                      <c:pt idx="1316">
                        <c:v>2180.1999999999998</c:v>
                      </c:pt>
                      <c:pt idx="1317">
                        <c:v>1957.3</c:v>
                      </c:pt>
                      <c:pt idx="1318">
                        <c:v>2043</c:v>
                      </c:pt>
                      <c:pt idx="1319">
                        <c:v>1750.9</c:v>
                      </c:pt>
                      <c:pt idx="1320">
                        <c:v>2032.8</c:v>
                      </c:pt>
                      <c:pt idx="1321">
                        <c:v>1866.4</c:v>
                      </c:pt>
                      <c:pt idx="1322">
                        <c:v>1770.1</c:v>
                      </c:pt>
                      <c:pt idx="1323">
                        <c:v>1895.4</c:v>
                      </c:pt>
                      <c:pt idx="1324">
                        <c:v>1746.1</c:v>
                      </c:pt>
                      <c:pt idx="1325">
                        <c:v>1544</c:v>
                      </c:pt>
                      <c:pt idx="1326">
                        <c:v>1631.4</c:v>
                      </c:pt>
                      <c:pt idx="1327">
                        <c:v>1881.5</c:v>
                      </c:pt>
                      <c:pt idx="1328">
                        <c:v>1908.9</c:v>
                      </c:pt>
                      <c:pt idx="1329">
                        <c:v>2111.3000000000002</c:v>
                      </c:pt>
                      <c:pt idx="1330">
                        <c:v>1986.3</c:v>
                      </c:pt>
                      <c:pt idx="1331">
                        <c:v>1527.4</c:v>
                      </c:pt>
                      <c:pt idx="1332">
                        <c:v>2233.1</c:v>
                      </c:pt>
                      <c:pt idx="1333">
                        <c:v>1758.9</c:v>
                      </c:pt>
                      <c:pt idx="1334">
                        <c:v>1484.8</c:v>
                      </c:pt>
                      <c:pt idx="1335">
                        <c:v>1808.7</c:v>
                      </c:pt>
                      <c:pt idx="1336">
                        <c:v>1505.9</c:v>
                      </c:pt>
                      <c:pt idx="1337">
                        <c:v>1546.4</c:v>
                      </c:pt>
                      <c:pt idx="1338">
                        <c:v>1445.1</c:v>
                      </c:pt>
                      <c:pt idx="1339">
                        <c:v>1263.3</c:v>
                      </c:pt>
                      <c:pt idx="1340">
                        <c:v>1300.5</c:v>
                      </c:pt>
                      <c:pt idx="1341">
                        <c:v>1214.9000000000001</c:v>
                      </c:pt>
                      <c:pt idx="1342">
                        <c:v>1264.8</c:v>
                      </c:pt>
                      <c:pt idx="1343">
                        <c:v>1169.3</c:v>
                      </c:pt>
                      <c:pt idx="1344">
                        <c:v>1417.6</c:v>
                      </c:pt>
                      <c:pt idx="1345">
                        <c:v>1265.7</c:v>
                      </c:pt>
                      <c:pt idx="1346">
                        <c:v>1055</c:v>
                      </c:pt>
                      <c:pt idx="1347">
                        <c:v>1553.4</c:v>
                      </c:pt>
                      <c:pt idx="1348">
                        <c:v>1152.0999999999999</c:v>
                      </c:pt>
                      <c:pt idx="1349">
                        <c:v>1183</c:v>
                      </c:pt>
                      <c:pt idx="1350">
                        <c:v>1186.0999999999999</c:v>
                      </c:pt>
                      <c:pt idx="1351">
                        <c:v>1264.7</c:v>
                      </c:pt>
                      <c:pt idx="1352">
                        <c:v>1256.4000000000001</c:v>
                      </c:pt>
                      <c:pt idx="1353">
                        <c:v>1455.6</c:v>
                      </c:pt>
                      <c:pt idx="1354">
                        <c:v>1402.5</c:v>
                      </c:pt>
                      <c:pt idx="1355">
                        <c:v>1079.2</c:v>
                      </c:pt>
                      <c:pt idx="1356">
                        <c:v>1456.2</c:v>
                      </c:pt>
                      <c:pt idx="1357">
                        <c:v>1316.1</c:v>
                      </c:pt>
                      <c:pt idx="1358">
                        <c:v>1177.2</c:v>
                      </c:pt>
                      <c:pt idx="1359">
                        <c:v>1238.0999999999999</c:v>
                      </c:pt>
                      <c:pt idx="1360">
                        <c:v>1267.5</c:v>
                      </c:pt>
                      <c:pt idx="1361">
                        <c:v>1411.7</c:v>
                      </c:pt>
                      <c:pt idx="1362">
                        <c:v>1306.2</c:v>
                      </c:pt>
                      <c:pt idx="1363">
                        <c:v>1297.4000000000001</c:v>
                      </c:pt>
                      <c:pt idx="1364">
                        <c:v>1512.3</c:v>
                      </c:pt>
                      <c:pt idx="1365">
                        <c:v>1933.6</c:v>
                      </c:pt>
                      <c:pt idx="1366">
                        <c:v>1799</c:v>
                      </c:pt>
                      <c:pt idx="1367">
                        <c:v>1529</c:v>
                      </c:pt>
                      <c:pt idx="1368">
                        <c:v>1284.2</c:v>
                      </c:pt>
                      <c:pt idx="1369">
                        <c:v>1418.5</c:v>
                      </c:pt>
                      <c:pt idx="1370">
                        <c:v>1555.2</c:v>
                      </c:pt>
                      <c:pt idx="1371">
                        <c:v>1486.2</c:v>
                      </c:pt>
                      <c:pt idx="1372">
                        <c:v>1425.1</c:v>
                      </c:pt>
                      <c:pt idx="1373">
                        <c:v>1214.8</c:v>
                      </c:pt>
                      <c:pt idx="1374">
                        <c:v>1320.3</c:v>
                      </c:pt>
                      <c:pt idx="1375">
                        <c:v>1142.5999999999999</c:v>
                      </c:pt>
                      <c:pt idx="1376">
                        <c:v>1178.4000000000001</c:v>
                      </c:pt>
                      <c:pt idx="1377">
                        <c:v>1165.7</c:v>
                      </c:pt>
                      <c:pt idx="1378">
                        <c:v>1207.0999999999999</c:v>
                      </c:pt>
                      <c:pt idx="1379">
                        <c:v>1313.7</c:v>
                      </c:pt>
                      <c:pt idx="1380">
                        <c:v>1261.9000000000001</c:v>
                      </c:pt>
                      <c:pt idx="1381">
                        <c:v>1328.6</c:v>
                      </c:pt>
                      <c:pt idx="1382">
                        <c:v>1276.5</c:v>
                      </c:pt>
                      <c:pt idx="1383">
                        <c:v>1177.3</c:v>
                      </c:pt>
                      <c:pt idx="1384">
                        <c:v>1049.4000000000001</c:v>
                      </c:pt>
                      <c:pt idx="1385">
                        <c:v>1537.1</c:v>
                      </c:pt>
                      <c:pt idx="1386">
                        <c:v>1559.6</c:v>
                      </c:pt>
                      <c:pt idx="1387">
                        <c:v>1365.8</c:v>
                      </c:pt>
                      <c:pt idx="1388">
                        <c:v>1261.7</c:v>
                      </c:pt>
                      <c:pt idx="1389">
                        <c:v>1012.2</c:v>
                      </c:pt>
                      <c:pt idx="1390">
                        <c:v>1283.0999999999999</c:v>
                      </c:pt>
                      <c:pt idx="1391">
                        <c:v>1159.5999999999999</c:v>
                      </c:pt>
                      <c:pt idx="1392">
                        <c:v>1041.5999999999999</c:v>
                      </c:pt>
                      <c:pt idx="1393">
                        <c:v>1479.7</c:v>
                      </c:pt>
                      <c:pt idx="1394">
                        <c:v>1033.5</c:v>
                      </c:pt>
                      <c:pt idx="1395">
                        <c:v>1235.3</c:v>
                      </c:pt>
                      <c:pt idx="1396">
                        <c:v>844.72</c:v>
                      </c:pt>
                      <c:pt idx="1397">
                        <c:v>1121.3</c:v>
                      </c:pt>
                      <c:pt idx="1398">
                        <c:v>1150</c:v>
                      </c:pt>
                      <c:pt idx="1399">
                        <c:v>1051.9000000000001</c:v>
                      </c:pt>
                      <c:pt idx="1400">
                        <c:v>1120.2</c:v>
                      </c:pt>
                      <c:pt idx="1401">
                        <c:v>1035.5999999999999</c:v>
                      </c:pt>
                      <c:pt idx="1402">
                        <c:v>1083</c:v>
                      </c:pt>
                      <c:pt idx="1403">
                        <c:v>1141</c:v>
                      </c:pt>
                      <c:pt idx="1404">
                        <c:v>1327.8</c:v>
                      </c:pt>
                      <c:pt idx="1405">
                        <c:v>927.01</c:v>
                      </c:pt>
                      <c:pt idx="1406">
                        <c:v>1056.5999999999999</c:v>
                      </c:pt>
                      <c:pt idx="1407">
                        <c:v>1482.4</c:v>
                      </c:pt>
                      <c:pt idx="1408">
                        <c:v>1156.2</c:v>
                      </c:pt>
                      <c:pt idx="1409">
                        <c:v>1186.3</c:v>
                      </c:pt>
                      <c:pt idx="1410">
                        <c:v>1351.1</c:v>
                      </c:pt>
                      <c:pt idx="1411">
                        <c:v>1166.4000000000001</c:v>
                      </c:pt>
                      <c:pt idx="1412">
                        <c:v>1213.7</c:v>
                      </c:pt>
                      <c:pt idx="1413">
                        <c:v>1231.4000000000001</c:v>
                      </c:pt>
                      <c:pt idx="1414">
                        <c:v>1107.3</c:v>
                      </c:pt>
                      <c:pt idx="1415">
                        <c:v>842.16</c:v>
                      </c:pt>
                      <c:pt idx="1416">
                        <c:v>984.03</c:v>
                      </c:pt>
                      <c:pt idx="1417">
                        <c:v>1118.5999999999999</c:v>
                      </c:pt>
                      <c:pt idx="1418">
                        <c:v>1130.9000000000001</c:v>
                      </c:pt>
                      <c:pt idx="1419">
                        <c:v>1076.0999999999999</c:v>
                      </c:pt>
                      <c:pt idx="1420">
                        <c:v>1071.5999999999999</c:v>
                      </c:pt>
                      <c:pt idx="1421">
                        <c:v>966.61</c:v>
                      </c:pt>
                      <c:pt idx="1422">
                        <c:v>1049.4000000000001</c:v>
                      </c:pt>
                      <c:pt idx="1423">
                        <c:v>1360.5</c:v>
                      </c:pt>
                      <c:pt idx="1424">
                        <c:v>1391.9</c:v>
                      </c:pt>
                      <c:pt idx="1425">
                        <c:v>1204</c:v>
                      </c:pt>
                      <c:pt idx="1426">
                        <c:v>1264.7</c:v>
                      </c:pt>
                      <c:pt idx="1427">
                        <c:v>1108.9000000000001</c:v>
                      </c:pt>
                      <c:pt idx="1428">
                        <c:v>1223.3</c:v>
                      </c:pt>
                      <c:pt idx="1429">
                        <c:v>1041</c:v>
                      </c:pt>
                      <c:pt idx="1430">
                        <c:v>842.61</c:v>
                      </c:pt>
                      <c:pt idx="1431">
                        <c:v>1078.7</c:v>
                      </c:pt>
                      <c:pt idx="1432">
                        <c:v>846.64</c:v>
                      </c:pt>
                      <c:pt idx="1433">
                        <c:v>1105.4000000000001</c:v>
                      </c:pt>
                      <c:pt idx="1434">
                        <c:v>1244.5999999999999</c:v>
                      </c:pt>
                      <c:pt idx="1435">
                        <c:v>1577.2</c:v>
                      </c:pt>
                      <c:pt idx="1436">
                        <c:v>1010.7</c:v>
                      </c:pt>
                      <c:pt idx="1437">
                        <c:v>1007.7</c:v>
                      </c:pt>
                      <c:pt idx="1438">
                        <c:v>1287.5999999999999</c:v>
                      </c:pt>
                      <c:pt idx="1439">
                        <c:v>1491.6</c:v>
                      </c:pt>
                      <c:pt idx="1440">
                        <c:v>1141.0999999999999</c:v>
                      </c:pt>
                      <c:pt idx="1441">
                        <c:v>868.45</c:v>
                      </c:pt>
                      <c:pt idx="1442">
                        <c:v>1385</c:v>
                      </c:pt>
                      <c:pt idx="1443">
                        <c:v>1223.0999999999999</c:v>
                      </c:pt>
                      <c:pt idx="1444">
                        <c:v>966.15</c:v>
                      </c:pt>
                      <c:pt idx="1445">
                        <c:v>1131.2</c:v>
                      </c:pt>
                      <c:pt idx="1446">
                        <c:v>1132.5</c:v>
                      </c:pt>
                      <c:pt idx="1447">
                        <c:v>999.5</c:v>
                      </c:pt>
                      <c:pt idx="1448">
                        <c:v>982.28</c:v>
                      </c:pt>
                      <c:pt idx="1449">
                        <c:v>893.28</c:v>
                      </c:pt>
                      <c:pt idx="1450">
                        <c:v>804.93</c:v>
                      </c:pt>
                      <c:pt idx="1451">
                        <c:v>968.26</c:v>
                      </c:pt>
                      <c:pt idx="1452">
                        <c:v>719.81</c:v>
                      </c:pt>
                      <c:pt idx="1453">
                        <c:v>945.13</c:v>
                      </c:pt>
                      <c:pt idx="1454">
                        <c:v>872</c:v>
                      </c:pt>
                      <c:pt idx="1455">
                        <c:v>983.3</c:v>
                      </c:pt>
                      <c:pt idx="1456">
                        <c:v>851.12</c:v>
                      </c:pt>
                      <c:pt idx="1457">
                        <c:v>1063.4000000000001</c:v>
                      </c:pt>
                      <c:pt idx="1458">
                        <c:v>1108.8</c:v>
                      </c:pt>
                      <c:pt idx="1459">
                        <c:v>941.89</c:v>
                      </c:pt>
                      <c:pt idx="1460">
                        <c:v>962.6</c:v>
                      </c:pt>
                      <c:pt idx="1461">
                        <c:v>911.7</c:v>
                      </c:pt>
                      <c:pt idx="1462">
                        <c:v>777.47</c:v>
                      </c:pt>
                      <c:pt idx="1463">
                        <c:v>760.1</c:v>
                      </c:pt>
                      <c:pt idx="1464">
                        <c:v>1086.3</c:v>
                      </c:pt>
                      <c:pt idx="1465">
                        <c:v>1042.2</c:v>
                      </c:pt>
                      <c:pt idx="1466">
                        <c:v>1006.5</c:v>
                      </c:pt>
                      <c:pt idx="1467">
                        <c:v>1118.0999999999999</c:v>
                      </c:pt>
                      <c:pt idx="1468">
                        <c:v>1075.9000000000001</c:v>
                      </c:pt>
                      <c:pt idx="1469">
                        <c:v>1304.9000000000001</c:v>
                      </c:pt>
                      <c:pt idx="1470">
                        <c:v>1355</c:v>
                      </c:pt>
                      <c:pt idx="1471">
                        <c:v>1443.6</c:v>
                      </c:pt>
                      <c:pt idx="1472">
                        <c:v>1370.1</c:v>
                      </c:pt>
                      <c:pt idx="1473">
                        <c:v>1859.8</c:v>
                      </c:pt>
                      <c:pt idx="1474">
                        <c:v>1159.7</c:v>
                      </c:pt>
                      <c:pt idx="1475">
                        <c:v>1305.8</c:v>
                      </c:pt>
                      <c:pt idx="1476">
                        <c:v>1045.8</c:v>
                      </c:pt>
                      <c:pt idx="1477">
                        <c:v>954.72</c:v>
                      </c:pt>
                      <c:pt idx="1478">
                        <c:v>993.05</c:v>
                      </c:pt>
                      <c:pt idx="1479">
                        <c:v>1046.2</c:v>
                      </c:pt>
                      <c:pt idx="1480">
                        <c:v>1153.5</c:v>
                      </c:pt>
                      <c:pt idx="1481">
                        <c:v>975.74</c:v>
                      </c:pt>
                      <c:pt idx="1482">
                        <c:v>1107.7</c:v>
                      </c:pt>
                      <c:pt idx="1483">
                        <c:v>722.99</c:v>
                      </c:pt>
                      <c:pt idx="1484">
                        <c:v>771.47</c:v>
                      </c:pt>
                      <c:pt idx="1485">
                        <c:v>905.69</c:v>
                      </c:pt>
                      <c:pt idx="1486">
                        <c:v>1042.5999999999999</c:v>
                      </c:pt>
                      <c:pt idx="1487">
                        <c:v>899.29</c:v>
                      </c:pt>
                      <c:pt idx="1488">
                        <c:v>1105.0999999999999</c:v>
                      </c:pt>
                      <c:pt idx="1489">
                        <c:v>1025.7</c:v>
                      </c:pt>
                      <c:pt idx="1490">
                        <c:v>1161.5999999999999</c:v>
                      </c:pt>
                      <c:pt idx="1491">
                        <c:v>1010.2</c:v>
                      </c:pt>
                      <c:pt idx="1492">
                        <c:v>1175.8</c:v>
                      </c:pt>
                      <c:pt idx="1493">
                        <c:v>875.85</c:v>
                      </c:pt>
                      <c:pt idx="1494">
                        <c:v>1043.3</c:v>
                      </c:pt>
                      <c:pt idx="1495">
                        <c:v>921.06</c:v>
                      </c:pt>
                      <c:pt idx="1496">
                        <c:v>1188.5</c:v>
                      </c:pt>
                      <c:pt idx="1497">
                        <c:v>1160.3</c:v>
                      </c:pt>
                      <c:pt idx="1498">
                        <c:v>986.08</c:v>
                      </c:pt>
                      <c:pt idx="1499">
                        <c:v>885.09</c:v>
                      </c:pt>
                      <c:pt idx="1500">
                        <c:v>887.75</c:v>
                      </c:pt>
                      <c:pt idx="1501">
                        <c:v>763.54</c:v>
                      </c:pt>
                      <c:pt idx="1502">
                        <c:v>777.02</c:v>
                      </c:pt>
                      <c:pt idx="1503">
                        <c:v>811.61</c:v>
                      </c:pt>
                      <c:pt idx="1504">
                        <c:v>1060.2</c:v>
                      </c:pt>
                      <c:pt idx="1505">
                        <c:v>944.48</c:v>
                      </c:pt>
                      <c:pt idx="1506">
                        <c:v>747.55</c:v>
                      </c:pt>
                      <c:pt idx="1507">
                        <c:v>817.34</c:v>
                      </c:pt>
                      <c:pt idx="1508">
                        <c:v>770.6</c:v>
                      </c:pt>
                      <c:pt idx="1509">
                        <c:v>761.63</c:v>
                      </c:pt>
                      <c:pt idx="1510">
                        <c:v>763.55</c:v>
                      </c:pt>
                      <c:pt idx="1511">
                        <c:v>840.11</c:v>
                      </c:pt>
                      <c:pt idx="1512">
                        <c:v>624.13</c:v>
                      </c:pt>
                      <c:pt idx="1513">
                        <c:v>592.84</c:v>
                      </c:pt>
                      <c:pt idx="1514">
                        <c:v>773.09</c:v>
                      </c:pt>
                      <c:pt idx="1515">
                        <c:v>606.41999999999996</c:v>
                      </c:pt>
                      <c:pt idx="1516">
                        <c:v>725.57</c:v>
                      </c:pt>
                      <c:pt idx="1517">
                        <c:v>892.02</c:v>
                      </c:pt>
                      <c:pt idx="1518">
                        <c:v>851.76</c:v>
                      </c:pt>
                      <c:pt idx="1519">
                        <c:v>623.82000000000005</c:v>
                      </c:pt>
                      <c:pt idx="1520">
                        <c:v>820.85</c:v>
                      </c:pt>
                      <c:pt idx="1521">
                        <c:v>738.61</c:v>
                      </c:pt>
                      <c:pt idx="1522">
                        <c:v>741.79</c:v>
                      </c:pt>
                      <c:pt idx="1523">
                        <c:v>716.33</c:v>
                      </c:pt>
                      <c:pt idx="1524">
                        <c:v>805.81</c:v>
                      </c:pt>
                      <c:pt idx="1525">
                        <c:v>774.71</c:v>
                      </c:pt>
                      <c:pt idx="1526">
                        <c:v>860.98</c:v>
                      </c:pt>
                      <c:pt idx="1527">
                        <c:v>794.91</c:v>
                      </c:pt>
                      <c:pt idx="1528">
                        <c:v>907.08</c:v>
                      </c:pt>
                      <c:pt idx="1529">
                        <c:v>1048.7</c:v>
                      </c:pt>
                      <c:pt idx="1530">
                        <c:v>894.28</c:v>
                      </c:pt>
                      <c:pt idx="1531">
                        <c:v>753.41</c:v>
                      </c:pt>
                      <c:pt idx="1532">
                        <c:v>821.26</c:v>
                      </c:pt>
                      <c:pt idx="1533">
                        <c:v>903.22</c:v>
                      </c:pt>
                      <c:pt idx="1534">
                        <c:v>772.24</c:v>
                      </c:pt>
                      <c:pt idx="1535">
                        <c:v>831.78</c:v>
                      </c:pt>
                      <c:pt idx="1536">
                        <c:v>897.16</c:v>
                      </c:pt>
                      <c:pt idx="1537">
                        <c:v>1040</c:v>
                      </c:pt>
                      <c:pt idx="1538">
                        <c:v>716.62</c:v>
                      </c:pt>
                      <c:pt idx="1539">
                        <c:v>704.04</c:v>
                      </c:pt>
                      <c:pt idx="1540">
                        <c:v>999.85</c:v>
                      </c:pt>
                      <c:pt idx="1541">
                        <c:v>1015.7</c:v>
                      </c:pt>
                      <c:pt idx="1542">
                        <c:v>667.31</c:v>
                      </c:pt>
                      <c:pt idx="1543">
                        <c:v>1050.2</c:v>
                      </c:pt>
                      <c:pt idx="1544">
                        <c:v>1119.5999999999999</c:v>
                      </c:pt>
                      <c:pt idx="1545">
                        <c:v>901.88</c:v>
                      </c:pt>
                      <c:pt idx="1546">
                        <c:v>890.59</c:v>
                      </c:pt>
                      <c:pt idx="1547">
                        <c:v>760.26</c:v>
                      </c:pt>
                      <c:pt idx="1548">
                        <c:v>708.92</c:v>
                      </c:pt>
                      <c:pt idx="1549">
                        <c:v>712.43</c:v>
                      </c:pt>
                      <c:pt idx="1550">
                        <c:v>770.09</c:v>
                      </c:pt>
                      <c:pt idx="1551">
                        <c:v>724.05</c:v>
                      </c:pt>
                      <c:pt idx="1552">
                        <c:v>798.64</c:v>
                      </c:pt>
                      <c:pt idx="1553">
                        <c:v>892.38</c:v>
                      </c:pt>
                      <c:pt idx="1554">
                        <c:v>872.78</c:v>
                      </c:pt>
                      <c:pt idx="1555">
                        <c:v>900.33</c:v>
                      </c:pt>
                      <c:pt idx="1556">
                        <c:v>740.88</c:v>
                      </c:pt>
                      <c:pt idx="1557">
                        <c:v>906.51</c:v>
                      </c:pt>
                      <c:pt idx="1558">
                        <c:v>1309.9000000000001</c:v>
                      </c:pt>
                      <c:pt idx="1559">
                        <c:v>1134.2</c:v>
                      </c:pt>
                      <c:pt idx="1560">
                        <c:v>829.95</c:v>
                      </c:pt>
                      <c:pt idx="1561">
                        <c:v>725.69</c:v>
                      </c:pt>
                      <c:pt idx="1562">
                        <c:v>908.81</c:v>
                      </c:pt>
                      <c:pt idx="1563">
                        <c:v>649.08000000000004</c:v>
                      </c:pt>
                      <c:pt idx="1564">
                        <c:v>1005.6</c:v>
                      </c:pt>
                      <c:pt idx="1565">
                        <c:v>833.83</c:v>
                      </c:pt>
                      <c:pt idx="1566">
                        <c:v>813.96</c:v>
                      </c:pt>
                      <c:pt idx="1567">
                        <c:v>833.74</c:v>
                      </c:pt>
                      <c:pt idx="1568">
                        <c:v>832.69</c:v>
                      </c:pt>
                      <c:pt idx="1569">
                        <c:v>1044.8</c:v>
                      </c:pt>
                      <c:pt idx="1570">
                        <c:v>776.08</c:v>
                      </c:pt>
                      <c:pt idx="1571">
                        <c:v>822.38</c:v>
                      </c:pt>
                      <c:pt idx="1572">
                        <c:v>677.41</c:v>
                      </c:pt>
                      <c:pt idx="1573">
                        <c:v>730.35</c:v>
                      </c:pt>
                      <c:pt idx="1574">
                        <c:v>813.49</c:v>
                      </c:pt>
                      <c:pt idx="1575">
                        <c:v>761.02</c:v>
                      </c:pt>
                      <c:pt idx="1576">
                        <c:v>660.19</c:v>
                      </c:pt>
                      <c:pt idx="1577">
                        <c:v>923.6</c:v>
                      </c:pt>
                      <c:pt idx="1578">
                        <c:v>824.99</c:v>
                      </c:pt>
                      <c:pt idx="1579">
                        <c:v>855.42</c:v>
                      </c:pt>
                      <c:pt idx="1580">
                        <c:v>1218.8</c:v>
                      </c:pt>
                      <c:pt idx="1581">
                        <c:v>870.32</c:v>
                      </c:pt>
                      <c:pt idx="1582">
                        <c:v>1196.0999999999999</c:v>
                      </c:pt>
                      <c:pt idx="1583">
                        <c:v>1126.8</c:v>
                      </c:pt>
                      <c:pt idx="1584">
                        <c:v>1262.7</c:v>
                      </c:pt>
                      <c:pt idx="1585">
                        <c:v>1176.0999999999999</c:v>
                      </c:pt>
                      <c:pt idx="1586">
                        <c:v>1044.5999999999999</c:v>
                      </c:pt>
                      <c:pt idx="1587">
                        <c:v>836.98</c:v>
                      </c:pt>
                      <c:pt idx="1588">
                        <c:v>915</c:v>
                      </c:pt>
                      <c:pt idx="1589">
                        <c:v>1020.3</c:v>
                      </c:pt>
                      <c:pt idx="1590">
                        <c:v>737.26</c:v>
                      </c:pt>
                      <c:pt idx="1591">
                        <c:v>749.31</c:v>
                      </c:pt>
                      <c:pt idx="1592">
                        <c:v>722.4</c:v>
                      </c:pt>
                      <c:pt idx="1593">
                        <c:v>982.18</c:v>
                      </c:pt>
                      <c:pt idx="1594">
                        <c:v>1024.4000000000001</c:v>
                      </c:pt>
                      <c:pt idx="1595">
                        <c:v>980.46</c:v>
                      </c:pt>
                      <c:pt idx="1596">
                        <c:v>916.24</c:v>
                      </c:pt>
                      <c:pt idx="1597">
                        <c:v>844.55</c:v>
                      </c:pt>
                      <c:pt idx="1598">
                        <c:v>871.99</c:v>
                      </c:pt>
                      <c:pt idx="1599">
                        <c:v>971.35</c:v>
                      </c:pt>
                      <c:pt idx="1600">
                        <c:v>1250.4000000000001</c:v>
                      </c:pt>
                      <c:pt idx="1601">
                        <c:v>1028.7</c:v>
                      </c:pt>
                      <c:pt idx="1602">
                        <c:v>990.14</c:v>
                      </c:pt>
                      <c:pt idx="1603">
                        <c:v>866.78</c:v>
                      </c:pt>
                      <c:pt idx="1604">
                        <c:v>799.99</c:v>
                      </c:pt>
                      <c:pt idx="1605">
                        <c:v>1102.9000000000001</c:v>
                      </c:pt>
                      <c:pt idx="1606">
                        <c:v>726.4</c:v>
                      </c:pt>
                      <c:pt idx="1607">
                        <c:v>1104.3</c:v>
                      </c:pt>
                      <c:pt idx="1608">
                        <c:v>877.89</c:v>
                      </c:pt>
                      <c:pt idx="1609">
                        <c:v>918.61</c:v>
                      </c:pt>
                      <c:pt idx="1610">
                        <c:v>707.94</c:v>
                      </c:pt>
                      <c:pt idx="1611">
                        <c:v>743.16</c:v>
                      </c:pt>
                      <c:pt idx="1612">
                        <c:v>604.92999999999995</c:v>
                      </c:pt>
                      <c:pt idx="1613">
                        <c:v>591.22</c:v>
                      </c:pt>
                      <c:pt idx="1614">
                        <c:v>551.59</c:v>
                      </c:pt>
                      <c:pt idx="1615">
                        <c:v>575.4</c:v>
                      </c:pt>
                      <c:pt idx="1616">
                        <c:v>535.41</c:v>
                      </c:pt>
                      <c:pt idx="1617">
                        <c:v>530.65</c:v>
                      </c:pt>
                      <c:pt idx="1618">
                        <c:v>484.65</c:v>
                      </c:pt>
                      <c:pt idx="1619">
                        <c:v>579.04</c:v>
                      </c:pt>
                      <c:pt idx="1620">
                        <c:v>490.81</c:v>
                      </c:pt>
                      <c:pt idx="1621">
                        <c:v>584.46</c:v>
                      </c:pt>
                      <c:pt idx="1622">
                        <c:v>612.12</c:v>
                      </c:pt>
                      <c:pt idx="1623">
                        <c:v>580.24</c:v>
                      </c:pt>
                      <c:pt idx="1624">
                        <c:v>688.81</c:v>
                      </c:pt>
                      <c:pt idx="1625">
                        <c:v>768.47</c:v>
                      </c:pt>
                      <c:pt idx="1626">
                        <c:v>574.70000000000005</c:v>
                      </c:pt>
                      <c:pt idx="1627">
                        <c:v>532.24</c:v>
                      </c:pt>
                      <c:pt idx="1628">
                        <c:v>469.07</c:v>
                      </c:pt>
                      <c:pt idx="1629">
                        <c:v>852.99</c:v>
                      </c:pt>
                      <c:pt idx="1630">
                        <c:v>551.91</c:v>
                      </c:pt>
                      <c:pt idx="1631">
                        <c:v>535.45000000000005</c:v>
                      </c:pt>
                      <c:pt idx="1632">
                        <c:v>556.25</c:v>
                      </c:pt>
                      <c:pt idx="1633">
                        <c:v>569.70000000000005</c:v>
                      </c:pt>
                      <c:pt idx="1634">
                        <c:v>587.03</c:v>
                      </c:pt>
                      <c:pt idx="1635">
                        <c:v>578.23</c:v>
                      </c:pt>
                      <c:pt idx="1636">
                        <c:v>600.73</c:v>
                      </c:pt>
                      <c:pt idx="1637">
                        <c:v>798.96</c:v>
                      </c:pt>
                      <c:pt idx="1638">
                        <c:v>718.08</c:v>
                      </c:pt>
                      <c:pt idx="1639">
                        <c:v>651.82000000000005</c:v>
                      </c:pt>
                      <c:pt idx="1640">
                        <c:v>841.27</c:v>
                      </c:pt>
                      <c:pt idx="1641">
                        <c:v>1053.5</c:v>
                      </c:pt>
                      <c:pt idx="1642">
                        <c:v>563.94000000000005</c:v>
                      </c:pt>
                      <c:pt idx="1643">
                        <c:v>535.99</c:v>
                      </c:pt>
                      <c:pt idx="1644">
                        <c:v>873.98</c:v>
                      </c:pt>
                      <c:pt idx="1645">
                        <c:v>819.23</c:v>
                      </c:pt>
                      <c:pt idx="1646">
                        <c:v>926.4</c:v>
                      </c:pt>
                      <c:pt idx="1647">
                        <c:v>1057.4000000000001</c:v>
                      </c:pt>
                      <c:pt idx="1648">
                        <c:v>769.86</c:v>
                      </c:pt>
                      <c:pt idx="1649">
                        <c:v>472.16</c:v>
                      </c:pt>
                      <c:pt idx="1650">
                        <c:v>729.83</c:v>
                      </c:pt>
                      <c:pt idx="1651">
                        <c:v>674.86</c:v>
                      </c:pt>
                      <c:pt idx="1652">
                        <c:v>520.59</c:v>
                      </c:pt>
                      <c:pt idx="1653">
                        <c:v>542.25</c:v>
                      </c:pt>
                      <c:pt idx="1654">
                        <c:v>582.89</c:v>
                      </c:pt>
                      <c:pt idx="1655">
                        <c:v>579.82000000000005</c:v>
                      </c:pt>
                      <c:pt idx="1656">
                        <c:v>493.35</c:v>
                      </c:pt>
                      <c:pt idx="1657">
                        <c:v>703.94</c:v>
                      </c:pt>
                      <c:pt idx="1658">
                        <c:v>622.16999999999996</c:v>
                      </c:pt>
                      <c:pt idx="1659">
                        <c:v>739.53</c:v>
                      </c:pt>
                      <c:pt idx="1660">
                        <c:v>446.55</c:v>
                      </c:pt>
                      <c:pt idx="1661">
                        <c:v>704.61</c:v>
                      </c:pt>
                      <c:pt idx="1662">
                        <c:v>619.64</c:v>
                      </c:pt>
                      <c:pt idx="1663">
                        <c:v>671.14</c:v>
                      </c:pt>
                      <c:pt idx="1664">
                        <c:v>817.79</c:v>
                      </c:pt>
                      <c:pt idx="1665">
                        <c:v>574.51</c:v>
                      </c:pt>
                      <c:pt idx="1666">
                        <c:v>530.33000000000004</c:v>
                      </c:pt>
                      <c:pt idx="1667">
                        <c:v>722.16</c:v>
                      </c:pt>
                      <c:pt idx="1668">
                        <c:v>807.15</c:v>
                      </c:pt>
                      <c:pt idx="1669">
                        <c:v>911.62</c:v>
                      </c:pt>
                      <c:pt idx="1670">
                        <c:v>774.59</c:v>
                      </c:pt>
                      <c:pt idx="1671">
                        <c:v>795.69</c:v>
                      </c:pt>
                      <c:pt idx="1672">
                        <c:v>768.73</c:v>
                      </c:pt>
                      <c:pt idx="1673">
                        <c:v>707.14</c:v>
                      </c:pt>
                      <c:pt idx="1674">
                        <c:v>656.78</c:v>
                      </c:pt>
                      <c:pt idx="1675">
                        <c:v>713.78</c:v>
                      </c:pt>
                      <c:pt idx="1676">
                        <c:v>721.08</c:v>
                      </c:pt>
                      <c:pt idx="1677">
                        <c:v>976.58</c:v>
                      </c:pt>
                      <c:pt idx="1678">
                        <c:v>774</c:v>
                      </c:pt>
                      <c:pt idx="1679">
                        <c:v>589.54999999999995</c:v>
                      </c:pt>
                      <c:pt idx="1680">
                        <c:v>754.46</c:v>
                      </c:pt>
                      <c:pt idx="1681">
                        <c:v>962.11</c:v>
                      </c:pt>
                      <c:pt idx="1682">
                        <c:v>745.36</c:v>
                      </c:pt>
                      <c:pt idx="1683">
                        <c:v>844.05</c:v>
                      </c:pt>
                      <c:pt idx="1684">
                        <c:v>879.67</c:v>
                      </c:pt>
                      <c:pt idx="1685">
                        <c:v>989.55</c:v>
                      </c:pt>
                      <c:pt idx="1686">
                        <c:v>813.35</c:v>
                      </c:pt>
                      <c:pt idx="1687">
                        <c:v>1149.3</c:v>
                      </c:pt>
                      <c:pt idx="1688">
                        <c:v>887.4</c:v>
                      </c:pt>
                      <c:pt idx="1689">
                        <c:v>645.49</c:v>
                      </c:pt>
                      <c:pt idx="1690">
                        <c:v>1091.7</c:v>
                      </c:pt>
                      <c:pt idx="1691">
                        <c:v>961.71</c:v>
                      </c:pt>
                      <c:pt idx="1692">
                        <c:v>730.21</c:v>
                      </c:pt>
                      <c:pt idx="1693">
                        <c:v>653.71</c:v>
                      </c:pt>
                      <c:pt idx="1694">
                        <c:v>656.59</c:v>
                      </c:pt>
                      <c:pt idx="1695">
                        <c:v>588.91999999999996</c:v>
                      </c:pt>
                      <c:pt idx="1696">
                        <c:v>746.19</c:v>
                      </c:pt>
                      <c:pt idx="1697">
                        <c:v>680.89</c:v>
                      </c:pt>
                      <c:pt idx="1698">
                        <c:v>766.83</c:v>
                      </c:pt>
                      <c:pt idx="1699">
                        <c:v>759.61</c:v>
                      </c:pt>
                      <c:pt idx="1700">
                        <c:v>618.26</c:v>
                      </c:pt>
                      <c:pt idx="1701">
                        <c:v>1068.5</c:v>
                      </c:pt>
                      <c:pt idx="1702">
                        <c:v>497.59</c:v>
                      </c:pt>
                      <c:pt idx="1703">
                        <c:v>775.63</c:v>
                      </c:pt>
                      <c:pt idx="1704">
                        <c:v>735.57</c:v>
                      </c:pt>
                      <c:pt idx="1705">
                        <c:v>650.96</c:v>
                      </c:pt>
                      <c:pt idx="1706">
                        <c:v>673.23</c:v>
                      </c:pt>
                      <c:pt idx="1707">
                        <c:v>547.86</c:v>
                      </c:pt>
                      <c:pt idx="1708">
                        <c:v>552.58000000000004</c:v>
                      </c:pt>
                      <c:pt idx="1709">
                        <c:v>618.37</c:v>
                      </c:pt>
                      <c:pt idx="1710">
                        <c:v>1344.7</c:v>
                      </c:pt>
                      <c:pt idx="1711">
                        <c:v>643.71</c:v>
                      </c:pt>
                      <c:pt idx="1712">
                        <c:v>551.54</c:v>
                      </c:pt>
                      <c:pt idx="1713">
                        <c:v>555.55999999999995</c:v>
                      </c:pt>
                      <c:pt idx="1714">
                        <c:v>575.28</c:v>
                      </c:pt>
                      <c:pt idx="1715">
                        <c:v>556.41999999999996</c:v>
                      </c:pt>
                      <c:pt idx="1716">
                        <c:v>656.34</c:v>
                      </c:pt>
                      <c:pt idx="1717">
                        <c:v>852.87</c:v>
                      </c:pt>
                      <c:pt idx="1718">
                        <c:v>545.95000000000005</c:v>
                      </c:pt>
                      <c:pt idx="1719">
                        <c:v>592.41999999999996</c:v>
                      </c:pt>
                      <c:pt idx="1720">
                        <c:v>516.48</c:v>
                      </c:pt>
                      <c:pt idx="1721">
                        <c:v>412.19</c:v>
                      </c:pt>
                      <c:pt idx="1722">
                        <c:v>502.04</c:v>
                      </c:pt>
                      <c:pt idx="1723">
                        <c:v>456.81</c:v>
                      </c:pt>
                      <c:pt idx="1724">
                        <c:v>408.62</c:v>
                      </c:pt>
                      <c:pt idx="1725">
                        <c:v>519.66999999999996</c:v>
                      </c:pt>
                      <c:pt idx="1726">
                        <c:v>492.01</c:v>
                      </c:pt>
                      <c:pt idx="1727">
                        <c:v>469.96</c:v>
                      </c:pt>
                      <c:pt idx="1728">
                        <c:v>506.83</c:v>
                      </c:pt>
                      <c:pt idx="1729">
                        <c:v>399.59</c:v>
                      </c:pt>
                      <c:pt idx="1730">
                        <c:v>481.18</c:v>
                      </c:pt>
                      <c:pt idx="1731">
                        <c:v>699.51</c:v>
                      </c:pt>
                      <c:pt idx="1732">
                        <c:v>422.97</c:v>
                      </c:pt>
                      <c:pt idx="1733">
                        <c:v>489.68</c:v>
                      </c:pt>
                      <c:pt idx="1734">
                        <c:v>604.04999999999995</c:v>
                      </c:pt>
                      <c:pt idx="1735">
                        <c:v>524.87</c:v>
                      </c:pt>
                      <c:pt idx="1736">
                        <c:v>582.42999999999995</c:v>
                      </c:pt>
                      <c:pt idx="1737">
                        <c:v>666.73</c:v>
                      </c:pt>
                      <c:pt idx="1738">
                        <c:v>691.42</c:v>
                      </c:pt>
                      <c:pt idx="1739">
                        <c:v>724.35</c:v>
                      </c:pt>
                      <c:pt idx="1740">
                        <c:v>825.15</c:v>
                      </c:pt>
                      <c:pt idx="1741">
                        <c:v>568.04999999999995</c:v>
                      </c:pt>
                      <c:pt idx="1742">
                        <c:v>608.37</c:v>
                      </c:pt>
                      <c:pt idx="1743">
                        <c:v>600.29</c:v>
                      </c:pt>
                      <c:pt idx="1744">
                        <c:v>392.49</c:v>
                      </c:pt>
                      <c:pt idx="1745">
                        <c:v>504.17</c:v>
                      </c:pt>
                      <c:pt idx="1746">
                        <c:v>416.42</c:v>
                      </c:pt>
                      <c:pt idx="1747">
                        <c:v>643.28</c:v>
                      </c:pt>
                      <c:pt idx="1748">
                        <c:v>522.04999999999995</c:v>
                      </c:pt>
                      <c:pt idx="1749">
                        <c:v>557.4</c:v>
                      </c:pt>
                      <c:pt idx="1750">
                        <c:v>583.80999999999995</c:v>
                      </c:pt>
                      <c:pt idx="1751">
                        <c:v>430.4</c:v>
                      </c:pt>
                      <c:pt idx="1752">
                        <c:v>558.09</c:v>
                      </c:pt>
                      <c:pt idx="1753">
                        <c:v>488.3</c:v>
                      </c:pt>
                      <c:pt idx="1754">
                        <c:v>440.12</c:v>
                      </c:pt>
                      <c:pt idx="1755">
                        <c:v>534.94000000000005</c:v>
                      </c:pt>
                      <c:pt idx="1756">
                        <c:v>508.06</c:v>
                      </c:pt>
                      <c:pt idx="1757">
                        <c:v>561.89</c:v>
                      </c:pt>
                      <c:pt idx="1758">
                        <c:v>730.76</c:v>
                      </c:pt>
                      <c:pt idx="1759">
                        <c:v>486.04</c:v>
                      </c:pt>
                      <c:pt idx="1760">
                        <c:v>556.30999999999995</c:v>
                      </c:pt>
                      <c:pt idx="1761">
                        <c:v>667.17</c:v>
                      </c:pt>
                      <c:pt idx="1762">
                        <c:v>652.03</c:v>
                      </c:pt>
                      <c:pt idx="1763">
                        <c:v>640.96</c:v>
                      </c:pt>
                      <c:pt idx="1764">
                        <c:v>474.84</c:v>
                      </c:pt>
                      <c:pt idx="1765">
                        <c:v>496.49</c:v>
                      </c:pt>
                      <c:pt idx="1766">
                        <c:v>691.74</c:v>
                      </c:pt>
                      <c:pt idx="1767">
                        <c:v>611.9</c:v>
                      </c:pt>
                      <c:pt idx="1768">
                        <c:v>501.52</c:v>
                      </c:pt>
                      <c:pt idx="1769">
                        <c:v>437.98</c:v>
                      </c:pt>
                      <c:pt idx="1770">
                        <c:v>376.49</c:v>
                      </c:pt>
                      <c:pt idx="1771">
                        <c:v>619.22</c:v>
                      </c:pt>
                      <c:pt idx="1772">
                        <c:v>486.56</c:v>
                      </c:pt>
                      <c:pt idx="1773">
                        <c:v>466.99</c:v>
                      </c:pt>
                      <c:pt idx="1774">
                        <c:v>602.54</c:v>
                      </c:pt>
                      <c:pt idx="1775">
                        <c:v>485.49</c:v>
                      </c:pt>
                      <c:pt idx="1776">
                        <c:v>423.5</c:v>
                      </c:pt>
                      <c:pt idx="1777">
                        <c:v>392.48</c:v>
                      </c:pt>
                      <c:pt idx="1778">
                        <c:v>361.26</c:v>
                      </c:pt>
                      <c:pt idx="1779">
                        <c:v>388.88</c:v>
                      </c:pt>
                      <c:pt idx="1780">
                        <c:v>380.73</c:v>
                      </c:pt>
                      <c:pt idx="1781">
                        <c:v>432.1</c:v>
                      </c:pt>
                      <c:pt idx="1782">
                        <c:v>355.55</c:v>
                      </c:pt>
                      <c:pt idx="1783">
                        <c:v>708.63</c:v>
                      </c:pt>
                      <c:pt idx="1784">
                        <c:v>497.67</c:v>
                      </c:pt>
                      <c:pt idx="1785">
                        <c:v>413.68</c:v>
                      </c:pt>
                      <c:pt idx="1786">
                        <c:v>752.11</c:v>
                      </c:pt>
                      <c:pt idx="1787">
                        <c:v>499.94</c:v>
                      </c:pt>
                      <c:pt idx="1788">
                        <c:v>482.6</c:v>
                      </c:pt>
                      <c:pt idx="1789">
                        <c:v>803.06</c:v>
                      </c:pt>
                      <c:pt idx="1790">
                        <c:v>436.75</c:v>
                      </c:pt>
                      <c:pt idx="1791">
                        <c:v>642.19000000000005</c:v>
                      </c:pt>
                      <c:pt idx="1792">
                        <c:v>771.22</c:v>
                      </c:pt>
                      <c:pt idx="1793">
                        <c:v>734.72</c:v>
                      </c:pt>
                      <c:pt idx="1794">
                        <c:v>787.98</c:v>
                      </c:pt>
                      <c:pt idx="1795">
                        <c:v>701.31</c:v>
                      </c:pt>
                      <c:pt idx="1796">
                        <c:v>566.73</c:v>
                      </c:pt>
                      <c:pt idx="1797">
                        <c:v>618.51</c:v>
                      </c:pt>
                      <c:pt idx="1798">
                        <c:v>606.41</c:v>
                      </c:pt>
                      <c:pt idx="1799">
                        <c:v>638.99</c:v>
                      </c:pt>
                      <c:pt idx="1800">
                        <c:v>680.35</c:v>
                      </c:pt>
                      <c:pt idx="1801">
                        <c:v>924.71</c:v>
                      </c:pt>
                      <c:pt idx="1802">
                        <c:v>937.55</c:v>
                      </c:pt>
                      <c:pt idx="1803">
                        <c:v>847.66</c:v>
                      </c:pt>
                      <c:pt idx="1804">
                        <c:v>973.73</c:v>
                      </c:pt>
                      <c:pt idx="1805">
                        <c:v>824.27</c:v>
                      </c:pt>
                      <c:pt idx="1806">
                        <c:v>596.30999999999995</c:v>
                      </c:pt>
                      <c:pt idx="1807">
                        <c:v>657.01</c:v>
                      </c:pt>
                      <c:pt idx="1808">
                        <c:v>1027.5999999999999</c:v>
                      </c:pt>
                      <c:pt idx="1809">
                        <c:v>840.84</c:v>
                      </c:pt>
                      <c:pt idx="1810">
                        <c:v>703.47</c:v>
                      </c:pt>
                      <c:pt idx="1811">
                        <c:v>534.6</c:v>
                      </c:pt>
                      <c:pt idx="1812">
                        <c:v>611.29</c:v>
                      </c:pt>
                      <c:pt idx="1813">
                        <c:v>435.69</c:v>
                      </c:pt>
                      <c:pt idx="1814">
                        <c:v>500.86</c:v>
                      </c:pt>
                      <c:pt idx="1815">
                        <c:v>620.9</c:v>
                      </c:pt>
                      <c:pt idx="1816">
                        <c:v>576.62</c:v>
                      </c:pt>
                      <c:pt idx="1817">
                        <c:v>537.88</c:v>
                      </c:pt>
                      <c:pt idx="1818">
                        <c:v>682.63</c:v>
                      </c:pt>
                      <c:pt idx="1819">
                        <c:v>568.64</c:v>
                      </c:pt>
                      <c:pt idx="1820">
                        <c:v>484.36</c:v>
                      </c:pt>
                      <c:pt idx="1821">
                        <c:v>865.61</c:v>
                      </c:pt>
                      <c:pt idx="1822">
                        <c:v>436.74</c:v>
                      </c:pt>
                      <c:pt idx="1823">
                        <c:v>557.29</c:v>
                      </c:pt>
                      <c:pt idx="1824">
                        <c:v>468.31</c:v>
                      </c:pt>
                      <c:pt idx="1825">
                        <c:v>506.63</c:v>
                      </c:pt>
                      <c:pt idx="1826">
                        <c:v>312.43</c:v>
                      </c:pt>
                      <c:pt idx="1827">
                        <c:v>260.5</c:v>
                      </c:pt>
                      <c:pt idx="1828">
                        <c:v>546.39</c:v>
                      </c:pt>
                      <c:pt idx="1829">
                        <c:v>401.75</c:v>
                      </c:pt>
                      <c:pt idx="1830">
                        <c:v>407.45</c:v>
                      </c:pt>
                      <c:pt idx="1831">
                        <c:v>411.57</c:v>
                      </c:pt>
                      <c:pt idx="1832">
                        <c:v>448.54</c:v>
                      </c:pt>
                      <c:pt idx="1833">
                        <c:v>310.04000000000002</c:v>
                      </c:pt>
                      <c:pt idx="1834">
                        <c:v>322.27999999999997</c:v>
                      </c:pt>
                      <c:pt idx="1835">
                        <c:v>314.2</c:v>
                      </c:pt>
                      <c:pt idx="1836">
                        <c:v>357.36</c:v>
                      </c:pt>
                      <c:pt idx="1837">
                        <c:v>372.55</c:v>
                      </c:pt>
                      <c:pt idx="1838">
                        <c:v>828.3</c:v>
                      </c:pt>
                      <c:pt idx="1839">
                        <c:v>635.41999999999996</c:v>
                      </c:pt>
                      <c:pt idx="1840">
                        <c:v>336.15</c:v>
                      </c:pt>
                      <c:pt idx="1841">
                        <c:v>421.05</c:v>
                      </c:pt>
                      <c:pt idx="1842">
                        <c:v>524.88</c:v>
                      </c:pt>
                      <c:pt idx="1843">
                        <c:v>632.41999999999996</c:v>
                      </c:pt>
                      <c:pt idx="1844">
                        <c:v>538.42999999999995</c:v>
                      </c:pt>
                      <c:pt idx="1845">
                        <c:v>491.39</c:v>
                      </c:pt>
                      <c:pt idx="1846">
                        <c:v>585.13</c:v>
                      </c:pt>
                      <c:pt idx="1847">
                        <c:v>616.74</c:v>
                      </c:pt>
                      <c:pt idx="1848">
                        <c:v>747.48</c:v>
                      </c:pt>
                      <c:pt idx="1849">
                        <c:v>631.45000000000005</c:v>
                      </c:pt>
                      <c:pt idx="1850">
                        <c:v>442.27</c:v>
                      </c:pt>
                      <c:pt idx="1851">
                        <c:v>405.59</c:v>
                      </c:pt>
                      <c:pt idx="1852">
                        <c:v>457.27</c:v>
                      </c:pt>
                      <c:pt idx="1853">
                        <c:v>467.64</c:v>
                      </c:pt>
                      <c:pt idx="1854">
                        <c:v>386.68</c:v>
                      </c:pt>
                      <c:pt idx="1855">
                        <c:v>496.81</c:v>
                      </c:pt>
                      <c:pt idx="1856">
                        <c:v>397.59</c:v>
                      </c:pt>
                      <c:pt idx="1857">
                        <c:v>383.32</c:v>
                      </c:pt>
                      <c:pt idx="1858">
                        <c:v>463.4</c:v>
                      </c:pt>
                      <c:pt idx="1859">
                        <c:v>440.49</c:v>
                      </c:pt>
                      <c:pt idx="1860">
                        <c:v>312.04000000000002</c:v>
                      </c:pt>
                      <c:pt idx="1861">
                        <c:v>468.51</c:v>
                      </c:pt>
                      <c:pt idx="1862">
                        <c:v>458.31</c:v>
                      </c:pt>
                      <c:pt idx="1863">
                        <c:v>461.83</c:v>
                      </c:pt>
                      <c:pt idx="1864">
                        <c:v>557.26</c:v>
                      </c:pt>
                      <c:pt idx="1865">
                        <c:v>500.92</c:v>
                      </c:pt>
                      <c:pt idx="1866">
                        <c:v>391.32</c:v>
                      </c:pt>
                      <c:pt idx="1867">
                        <c:v>466.7</c:v>
                      </c:pt>
                      <c:pt idx="1868">
                        <c:v>481.16</c:v>
                      </c:pt>
                      <c:pt idx="1869">
                        <c:v>351.61</c:v>
                      </c:pt>
                      <c:pt idx="1870">
                        <c:v>445.96</c:v>
                      </c:pt>
                      <c:pt idx="1871">
                        <c:v>364.75</c:v>
                      </c:pt>
                      <c:pt idx="1872">
                        <c:v>363.95</c:v>
                      </c:pt>
                      <c:pt idx="1873">
                        <c:v>595.41999999999996</c:v>
                      </c:pt>
                      <c:pt idx="1874">
                        <c:v>382.47</c:v>
                      </c:pt>
                      <c:pt idx="1875">
                        <c:v>508.63</c:v>
                      </c:pt>
                      <c:pt idx="1876">
                        <c:v>569.42999999999995</c:v>
                      </c:pt>
                      <c:pt idx="1877">
                        <c:v>401.11</c:v>
                      </c:pt>
                      <c:pt idx="1878">
                        <c:v>310.20999999999998</c:v>
                      </c:pt>
                      <c:pt idx="1879">
                        <c:v>290.76</c:v>
                      </c:pt>
                      <c:pt idx="1880">
                        <c:v>428.2</c:v>
                      </c:pt>
                      <c:pt idx="1881">
                        <c:v>282.52999999999997</c:v>
                      </c:pt>
                      <c:pt idx="1882">
                        <c:v>418.53</c:v>
                      </c:pt>
                      <c:pt idx="1883">
                        <c:v>295.64999999999998</c:v>
                      </c:pt>
                      <c:pt idx="1884">
                        <c:v>394.5</c:v>
                      </c:pt>
                      <c:pt idx="1885">
                        <c:v>267.49</c:v>
                      </c:pt>
                      <c:pt idx="1886">
                        <c:v>301.60000000000002</c:v>
                      </c:pt>
                      <c:pt idx="1887">
                        <c:v>331.64</c:v>
                      </c:pt>
                      <c:pt idx="1888">
                        <c:v>384.22</c:v>
                      </c:pt>
                      <c:pt idx="1889">
                        <c:v>443.69</c:v>
                      </c:pt>
                      <c:pt idx="1890">
                        <c:v>631.64</c:v>
                      </c:pt>
                      <c:pt idx="1891">
                        <c:v>367.28</c:v>
                      </c:pt>
                      <c:pt idx="1892">
                        <c:v>695.32</c:v>
                      </c:pt>
                      <c:pt idx="1893">
                        <c:v>422.24</c:v>
                      </c:pt>
                      <c:pt idx="1894">
                        <c:v>545.04999999999995</c:v>
                      </c:pt>
                      <c:pt idx="1895">
                        <c:v>470.23</c:v>
                      </c:pt>
                      <c:pt idx="1896">
                        <c:v>468.59</c:v>
                      </c:pt>
                      <c:pt idx="1897">
                        <c:v>732.72</c:v>
                      </c:pt>
                      <c:pt idx="1898">
                        <c:v>681.67</c:v>
                      </c:pt>
                      <c:pt idx="1899">
                        <c:v>889.95</c:v>
                      </c:pt>
                      <c:pt idx="1900">
                        <c:v>662.65</c:v>
                      </c:pt>
                      <c:pt idx="1901">
                        <c:v>772.06</c:v>
                      </c:pt>
                      <c:pt idx="1902">
                        <c:v>510.86</c:v>
                      </c:pt>
                      <c:pt idx="1903">
                        <c:v>490.34</c:v>
                      </c:pt>
                      <c:pt idx="1904">
                        <c:v>606.9</c:v>
                      </c:pt>
                      <c:pt idx="1905">
                        <c:v>495.56</c:v>
                      </c:pt>
                      <c:pt idx="1906">
                        <c:v>474.94</c:v>
                      </c:pt>
                      <c:pt idx="1907">
                        <c:v>603.88</c:v>
                      </c:pt>
                      <c:pt idx="1908">
                        <c:v>454.36</c:v>
                      </c:pt>
                      <c:pt idx="1909">
                        <c:v>658</c:v>
                      </c:pt>
                      <c:pt idx="1910">
                        <c:v>672.98</c:v>
                      </c:pt>
                      <c:pt idx="1911">
                        <c:v>626.88</c:v>
                      </c:pt>
                      <c:pt idx="1912">
                        <c:v>746.72</c:v>
                      </c:pt>
                      <c:pt idx="1913">
                        <c:v>740.52</c:v>
                      </c:pt>
                      <c:pt idx="1914">
                        <c:v>747.13</c:v>
                      </c:pt>
                      <c:pt idx="1915">
                        <c:v>573.72</c:v>
                      </c:pt>
                      <c:pt idx="1916">
                        <c:v>672.26</c:v>
                      </c:pt>
                      <c:pt idx="1917">
                        <c:v>616.73</c:v>
                      </c:pt>
                      <c:pt idx="1918">
                        <c:v>569.28</c:v>
                      </c:pt>
                      <c:pt idx="1919">
                        <c:v>562.25</c:v>
                      </c:pt>
                      <c:pt idx="1920">
                        <c:v>615.71</c:v>
                      </c:pt>
                      <c:pt idx="1921">
                        <c:v>505.99</c:v>
                      </c:pt>
                      <c:pt idx="1922">
                        <c:v>457.46</c:v>
                      </c:pt>
                      <c:pt idx="1923">
                        <c:v>501.62</c:v>
                      </c:pt>
                      <c:pt idx="1924">
                        <c:v>384.08</c:v>
                      </c:pt>
                      <c:pt idx="1925">
                        <c:v>529.22</c:v>
                      </c:pt>
                      <c:pt idx="1926">
                        <c:v>511.44</c:v>
                      </c:pt>
                      <c:pt idx="1927">
                        <c:v>429</c:v>
                      </c:pt>
                      <c:pt idx="1928">
                        <c:v>409.22</c:v>
                      </c:pt>
                      <c:pt idx="1929">
                        <c:v>370.13</c:v>
                      </c:pt>
                      <c:pt idx="1930">
                        <c:v>345.38</c:v>
                      </c:pt>
                      <c:pt idx="1931">
                        <c:v>369.59</c:v>
                      </c:pt>
                      <c:pt idx="1932">
                        <c:v>308.89999999999998</c:v>
                      </c:pt>
                      <c:pt idx="1933">
                        <c:v>356.29</c:v>
                      </c:pt>
                      <c:pt idx="1934">
                        <c:v>350.64</c:v>
                      </c:pt>
                      <c:pt idx="1935">
                        <c:v>359.83</c:v>
                      </c:pt>
                      <c:pt idx="1936">
                        <c:v>362.12</c:v>
                      </c:pt>
                      <c:pt idx="1937">
                        <c:v>310.58999999999997</c:v>
                      </c:pt>
                      <c:pt idx="1938">
                        <c:v>284.35000000000002</c:v>
                      </c:pt>
                      <c:pt idx="1939">
                        <c:v>429.67</c:v>
                      </c:pt>
                      <c:pt idx="1940">
                        <c:v>692.95</c:v>
                      </c:pt>
                      <c:pt idx="1941">
                        <c:v>588.99</c:v>
                      </c:pt>
                      <c:pt idx="1942">
                        <c:v>435.37</c:v>
                      </c:pt>
                      <c:pt idx="1943">
                        <c:v>469.03</c:v>
                      </c:pt>
                      <c:pt idx="1944">
                        <c:v>355.99</c:v>
                      </c:pt>
                      <c:pt idx="1945">
                        <c:v>355.79</c:v>
                      </c:pt>
                      <c:pt idx="1946">
                        <c:v>430.29</c:v>
                      </c:pt>
                      <c:pt idx="1947">
                        <c:v>403.38</c:v>
                      </c:pt>
                      <c:pt idx="1948">
                        <c:v>517.39</c:v>
                      </c:pt>
                      <c:pt idx="1949">
                        <c:v>412.12</c:v>
                      </c:pt>
                      <c:pt idx="1950">
                        <c:v>478.2</c:v>
                      </c:pt>
                      <c:pt idx="1951">
                        <c:v>707.81</c:v>
                      </c:pt>
                      <c:pt idx="1952">
                        <c:v>561.57000000000005</c:v>
                      </c:pt>
                      <c:pt idx="1953">
                        <c:v>401.76</c:v>
                      </c:pt>
                      <c:pt idx="1954">
                        <c:v>474.21</c:v>
                      </c:pt>
                      <c:pt idx="1955">
                        <c:v>375.89</c:v>
                      </c:pt>
                      <c:pt idx="1956">
                        <c:v>408.87</c:v>
                      </c:pt>
                      <c:pt idx="1957">
                        <c:v>508.62</c:v>
                      </c:pt>
                      <c:pt idx="1958">
                        <c:v>543.66999999999996</c:v>
                      </c:pt>
                      <c:pt idx="1959">
                        <c:v>463.41</c:v>
                      </c:pt>
                      <c:pt idx="1960">
                        <c:v>340.65</c:v>
                      </c:pt>
                      <c:pt idx="1961">
                        <c:v>395.43</c:v>
                      </c:pt>
                      <c:pt idx="1962">
                        <c:v>271.24</c:v>
                      </c:pt>
                      <c:pt idx="1963">
                        <c:v>381.77</c:v>
                      </c:pt>
                      <c:pt idx="1964">
                        <c:v>282.95999999999998</c:v>
                      </c:pt>
                      <c:pt idx="1965">
                        <c:v>318.18</c:v>
                      </c:pt>
                      <c:pt idx="1966">
                        <c:v>391.16</c:v>
                      </c:pt>
                      <c:pt idx="1967">
                        <c:v>339.94</c:v>
                      </c:pt>
                      <c:pt idx="1968">
                        <c:v>362.73</c:v>
                      </c:pt>
                      <c:pt idx="1969">
                        <c:v>430.69</c:v>
                      </c:pt>
                      <c:pt idx="1970">
                        <c:v>463.68</c:v>
                      </c:pt>
                      <c:pt idx="1971">
                        <c:v>409.59</c:v>
                      </c:pt>
                      <c:pt idx="1972">
                        <c:v>461.74</c:v>
                      </c:pt>
                      <c:pt idx="1973">
                        <c:v>304.81</c:v>
                      </c:pt>
                      <c:pt idx="1974">
                        <c:v>342.47</c:v>
                      </c:pt>
                      <c:pt idx="1975">
                        <c:v>302.26</c:v>
                      </c:pt>
                      <c:pt idx="1976">
                        <c:v>294.60000000000002</c:v>
                      </c:pt>
                      <c:pt idx="1977">
                        <c:v>331.49</c:v>
                      </c:pt>
                      <c:pt idx="1978">
                        <c:v>226.57</c:v>
                      </c:pt>
                      <c:pt idx="1979">
                        <c:v>254.34</c:v>
                      </c:pt>
                      <c:pt idx="1980">
                        <c:v>333.49</c:v>
                      </c:pt>
                      <c:pt idx="1981">
                        <c:v>364.15</c:v>
                      </c:pt>
                      <c:pt idx="1982">
                        <c:v>330.53</c:v>
                      </c:pt>
                      <c:pt idx="1983">
                        <c:v>415.39</c:v>
                      </c:pt>
                      <c:pt idx="1984">
                        <c:v>249.29</c:v>
                      </c:pt>
                      <c:pt idx="1985">
                        <c:v>264.8</c:v>
                      </c:pt>
                      <c:pt idx="1986">
                        <c:v>269.57</c:v>
                      </c:pt>
                      <c:pt idx="1987">
                        <c:v>391.31</c:v>
                      </c:pt>
                      <c:pt idx="1988">
                        <c:v>308.45999999999998</c:v>
                      </c:pt>
                      <c:pt idx="1989">
                        <c:v>391.94</c:v>
                      </c:pt>
                      <c:pt idx="1990">
                        <c:v>238.19</c:v>
                      </c:pt>
                      <c:pt idx="1991">
                        <c:v>407.83</c:v>
                      </c:pt>
                      <c:pt idx="1992">
                        <c:v>408.42</c:v>
                      </c:pt>
                      <c:pt idx="1993">
                        <c:v>404.8</c:v>
                      </c:pt>
                      <c:pt idx="1994">
                        <c:v>525.04999999999995</c:v>
                      </c:pt>
                      <c:pt idx="1995">
                        <c:v>605.69000000000005</c:v>
                      </c:pt>
                      <c:pt idx="1996">
                        <c:v>427.16</c:v>
                      </c:pt>
                      <c:pt idx="1997">
                        <c:v>488.49</c:v>
                      </c:pt>
                      <c:pt idx="1998">
                        <c:v>515.76</c:v>
                      </c:pt>
                      <c:pt idx="1999">
                        <c:v>463.58</c:v>
                      </c:pt>
                      <c:pt idx="2000">
                        <c:v>385.67</c:v>
                      </c:pt>
                      <c:pt idx="2001">
                        <c:v>585.64</c:v>
                      </c:pt>
                      <c:pt idx="2002">
                        <c:v>781.83</c:v>
                      </c:pt>
                      <c:pt idx="2003">
                        <c:v>776.91</c:v>
                      </c:pt>
                      <c:pt idx="2004">
                        <c:v>552.41999999999996</c:v>
                      </c:pt>
                      <c:pt idx="2005">
                        <c:v>461.38</c:v>
                      </c:pt>
                      <c:pt idx="2006">
                        <c:v>419.26</c:v>
                      </c:pt>
                      <c:pt idx="2007">
                        <c:v>314.05</c:v>
                      </c:pt>
                      <c:pt idx="2008">
                        <c:v>591.16</c:v>
                      </c:pt>
                      <c:pt idx="2009">
                        <c:v>597.45000000000005</c:v>
                      </c:pt>
                      <c:pt idx="2010">
                        <c:v>481.78</c:v>
                      </c:pt>
                      <c:pt idx="2011">
                        <c:v>514.96</c:v>
                      </c:pt>
                      <c:pt idx="2012">
                        <c:v>464.15</c:v>
                      </c:pt>
                      <c:pt idx="2013">
                        <c:v>641.82000000000005</c:v>
                      </c:pt>
                      <c:pt idx="2014">
                        <c:v>436.63</c:v>
                      </c:pt>
                      <c:pt idx="2015">
                        <c:v>537.25</c:v>
                      </c:pt>
                      <c:pt idx="2016">
                        <c:v>441.11</c:v>
                      </c:pt>
                      <c:pt idx="2017">
                        <c:v>545.76</c:v>
                      </c:pt>
                      <c:pt idx="2018">
                        <c:v>397.55</c:v>
                      </c:pt>
                      <c:pt idx="2019">
                        <c:v>459.46</c:v>
                      </c:pt>
                      <c:pt idx="2020">
                        <c:v>561.51</c:v>
                      </c:pt>
                      <c:pt idx="2021">
                        <c:v>626.46</c:v>
                      </c:pt>
                      <c:pt idx="2022">
                        <c:v>486.01</c:v>
                      </c:pt>
                      <c:pt idx="2023">
                        <c:v>432.77</c:v>
                      </c:pt>
                      <c:pt idx="2024">
                        <c:v>669.83</c:v>
                      </c:pt>
                      <c:pt idx="2025">
                        <c:v>522.54999999999995</c:v>
                      </c:pt>
                      <c:pt idx="2026">
                        <c:v>435.05</c:v>
                      </c:pt>
                      <c:pt idx="2027">
                        <c:v>451.15</c:v>
                      </c:pt>
                      <c:pt idx="2028">
                        <c:v>436.05</c:v>
                      </c:pt>
                      <c:pt idx="2029">
                        <c:v>446.52</c:v>
                      </c:pt>
                      <c:pt idx="2030">
                        <c:v>455.84</c:v>
                      </c:pt>
                      <c:pt idx="2031">
                        <c:v>376.34</c:v>
                      </c:pt>
                      <c:pt idx="2032">
                        <c:v>445.86</c:v>
                      </c:pt>
                      <c:pt idx="2033">
                        <c:v>457.24</c:v>
                      </c:pt>
                      <c:pt idx="2034">
                        <c:v>275.87</c:v>
                      </c:pt>
                      <c:pt idx="2035">
                        <c:v>232.52</c:v>
                      </c:pt>
                      <c:pt idx="2036">
                        <c:v>355.28</c:v>
                      </c:pt>
                      <c:pt idx="2037">
                        <c:v>347.78</c:v>
                      </c:pt>
                      <c:pt idx="2038">
                        <c:v>438.49</c:v>
                      </c:pt>
                      <c:pt idx="2039">
                        <c:v>302.38</c:v>
                      </c:pt>
                      <c:pt idx="2040">
                        <c:v>320.17</c:v>
                      </c:pt>
                      <c:pt idx="2041">
                        <c:v>339.71</c:v>
                      </c:pt>
                      <c:pt idx="2042">
                        <c:v>459.02</c:v>
                      </c:pt>
                      <c:pt idx="2043">
                        <c:v>304.57</c:v>
                      </c:pt>
                      <c:pt idx="2044">
                        <c:v>416.87</c:v>
                      </c:pt>
                      <c:pt idx="2045">
                        <c:v>389.48</c:v>
                      </c:pt>
                      <c:pt idx="2046">
                        <c:v>520.13</c:v>
                      </c:pt>
                      <c:pt idx="2047">
                        <c:v>674.8</c:v>
                      </c:pt>
                      <c:pt idx="2048">
                        <c:v>463.02</c:v>
                      </c:pt>
                      <c:pt idx="2049">
                        <c:v>515.04999999999995</c:v>
                      </c:pt>
                      <c:pt idx="2050">
                        <c:v>631.74</c:v>
                      </c:pt>
                      <c:pt idx="2051">
                        <c:v>481.95</c:v>
                      </c:pt>
                      <c:pt idx="2052">
                        <c:v>523.57000000000005</c:v>
                      </c:pt>
                      <c:pt idx="2053">
                        <c:v>555.55999999999995</c:v>
                      </c:pt>
                      <c:pt idx="2054">
                        <c:v>546.79999999999995</c:v>
                      </c:pt>
                      <c:pt idx="2055">
                        <c:v>773.58</c:v>
                      </c:pt>
                      <c:pt idx="2056">
                        <c:v>757.03</c:v>
                      </c:pt>
                      <c:pt idx="2057">
                        <c:v>468.6</c:v>
                      </c:pt>
                      <c:pt idx="2058">
                        <c:v>466.8</c:v>
                      </c:pt>
                      <c:pt idx="2059">
                        <c:v>450.57</c:v>
                      </c:pt>
                      <c:pt idx="2060">
                        <c:v>357.02</c:v>
                      </c:pt>
                      <c:pt idx="2061">
                        <c:v>277.56</c:v>
                      </c:pt>
                      <c:pt idx="2062">
                        <c:v>335.8</c:v>
                      </c:pt>
                      <c:pt idx="2063">
                        <c:v>337.42</c:v>
                      </c:pt>
                      <c:pt idx="2064">
                        <c:v>347.86</c:v>
                      </c:pt>
                      <c:pt idx="2065">
                        <c:v>534.29</c:v>
                      </c:pt>
                      <c:pt idx="2066">
                        <c:v>349.84</c:v>
                      </c:pt>
                      <c:pt idx="2067">
                        <c:v>395.15</c:v>
                      </c:pt>
                      <c:pt idx="2068">
                        <c:v>507.26</c:v>
                      </c:pt>
                      <c:pt idx="2069">
                        <c:v>359.25</c:v>
                      </c:pt>
                      <c:pt idx="2070">
                        <c:v>455.91</c:v>
                      </c:pt>
                      <c:pt idx="2071">
                        <c:v>418.71</c:v>
                      </c:pt>
                      <c:pt idx="2072">
                        <c:v>454.07</c:v>
                      </c:pt>
                      <c:pt idx="2073">
                        <c:v>294.98</c:v>
                      </c:pt>
                      <c:pt idx="2074">
                        <c:v>406.57</c:v>
                      </c:pt>
                      <c:pt idx="2075">
                        <c:v>359.84</c:v>
                      </c:pt>
                      <c:pt idx="2076">
                        <c:v>387.35</c:v>
                      </c:pt>
                      <c:pt idx="2077">
                        <c:v>502.57</c:v>
                      </c:pt>
                      <c:pt idx="2078">
                        <c:v>341.46</c:v>
                      </c:pt>
                      <c:pt idx="2079">
                        <c:v>329.98</c:v>
                      </c:pt>
                      <c:pt idx="2080">
                        <c:v>315.13</c:v>
                      </c:pt>
                      <c:pt idx="2081">
                        <c:v>374.51</c:v>
                      </c:pt>
                      <c:pt idx="2082">
                        <c:v>426.52</c:v>
                      </c:pt>
                      <c:pt idx="2083">
                        <c:v>311.57</c:v>
                      </c:pt>
                      <c:pt idx="2084">
                        <c:v>440.84</c:v>
                      </c:pt>
                      <c:pt idx="2085">
                        <c:v>401.18</c:v>
                      </c:pt>
                      <c:pt idx="2086">
                        <c:v>452.89</c:v>
                      </c:pt>
                      <c:pt idx="2087">
                        <c:v>365.41</c:v>
                      </c:pt>
                      <c:pt idx="2088">
                        <c:v>340.5</c:v>
                      </c:pt>
                      <c:pt idx="2089">
                        <c:v>392.23</c:v>
                      </c:pt>
                      <c:pt idx="2090">
                        <c:v>400.22</c:v>
                      </c:pt>
                      <c:pt idx="2091">
                        <c:v>317.43</c:v>
                      </c:pt>
                      <c:pt idx="2092">
                        <c:v>333.95</c:v>
                      </c:pt>
                      <c:pt idx="2093">
                        <c:v>485.59</c:v>
                      </c:pt>
                      <c:pt idx="2094">
                        <c:v>366.87</c:v>
                      </c:pt>
                      <c:pt idx="2095">
                        <c:v>560.44000000000005</c:v>
                      </c:pt>
                      <c:pt idx="2096">
                        <c:v>380.69</c:v>
                      </c:pt>
                      <c:pt idx="2097">
                        <c:v>523.53</c:v>
                      </c:pt>
                      <c:pt idx="2098">
                        <c:v>631.54</c:v>
                      </c:pt>
                      <c:pt idx="2099">
                        <c:v>556.27</c:v>
                      </c:pt>
                      <c:pt idx="2100">
                        <c:v>671.17</c:v>
                      </c:pt>
                      <c:pt idx="2101">
                        <c:v>635.78</c:v>
                      </c:pt>
                      <c:pt idx="2102">
                        <c:v>505.52</c:v>
                      </c:pt>
                      <c:pt idx="2103">
                        <c:v>471.27</c:v>
                      </c:pt>
                      <c:pt idx="2104">
                        <c:v>322.42</c:v>
                      </c:pt>
                      <c:pt idx="2105">
                        <c:v>485.26</c:v>
                      </c:pt>
                      <c:pt idx="2106">
                        <c:v>642.41</c:v>
                      </c:pt>
                      <c:pt idx="2107">
                        <c:v>660.52</c:v>
                      </c:pt>
                      <c:pt idx="2108">
                        <c:v>584.24</c:v>
                      </c:pt>
                      <c:pt idx="2109">
                        <c:v>747.21</c:v>
                      </c:pt>
                      <c:pt idx="2110">
                        <c:v>471.17</c:v>
                      </c:pt>
                      <c:pt idx="2111">
                        <c:v>367.06</c:v>
                      </c:pt>
                      <c:pt idx="2112">
                        <c:v>373.95</c:v>
                      </c:pt>
                      <c:pt idx="2113">
                        <c:v>405.24</c:v>
                      </c:pt>
                      <c:pt idx="2114">
                        <c:v>418.05</c:v>
                      </c:pt>
                      <c:pt idx="2115">
                        <c:v>533.24</c:v>
                      </c:pt>
                      <c:pt idx="2116">
                        <c:v>620.91</c:v>
                      </c:pt>
                      <c:pt idx="2117">
                        <c:v>484.05</c:v>
                      </c:pt>
                      <c:pt idx="2118">
                        <c:v>538.63</c:v>
                      </c:pt>
                      <c:pt idx="2119">
                        <c:v>621.54999999999995</c:v>
                      </c:pt>
                      <c:pt idx="2120">
                        <c:v>558.71</c:v>
                      </c:pt>
                      <c:pt idx="2121">
                        <c:v>769.15</c:v>
                      </c:pt>
                      <c:pt idx="2122">
                        <c:v>713.91</c:v>
                      </c:pt>
                      <c:pt idx="2123">
                        <c:v>860.44</c:v>
                      </c:pt>
                      <c:pt idx="2124">
                        <c:v>582.55999999999995</c:v>
                      </c:pt>
                      <c:pt idx="2125">
                        <c:v>604.61</c:v>
                      </c:pt>
                      <c:pt idx="2126">
                        <c:v>563.35</c:v>
                      </c:pt>
                      <c:pt idx="2127">
                        <c:v>605.94000000000005</c:v>
                      </c:pt>
                      <c:pt idx="2128">
                        <c:v>635.64</c:v>
                      </c:pt>
                      <c:pt idx="2129">
                        <c:v>711.02</c:v>
                      </c:pt>
                      <c:pt idx="2130">
                        <c:v>508.04</c:v>
                      </c:pt>
                      <c:pt idx="2131">
                        <c:v>717.37</c:v>
                      </c:pt>
                      <c:pt idx="2132">
                        <c:v>659.99</c:v>
                      </c:pt>
                      <c:pt idx="2133">
                        <c:v>557.94000000000005</c:v>
                      </c:pt>
                      <c:pt idx="2134">
                        <c:v>482.19</c:v>
                      </c:pt>
                      <c:pt idx="2135">
                        <c:v>562.71</c:v>
                      </c:pt>
                      <c:pt idx="2136">
                        <c:v>480.27</c:v>
                      </c:pt>
                      <c:pt idx="2137">
                        <c:v>493.5</c:v>
                      </c:pt>
                      <c:pt idx="2138">
                        <c:v>400.66</c:v>
                      </c:pt>
                      <c:pt idx="2139">
                        <c:v>412.78</c:v>
                      </c:pt>
                      <c:pt idx="2140">
                        <c:v>345.79</c:v>
                      </c:pt>
                      <c:pt idx="2141">
                        <c:v>443.21</c:v>
                      </c:pt>
                      <c:pt idx="2142">
                        <c:v>345.33</c:v>
                      </c:pt>
                      <c:pt idx="2143">
                        <c:v>343.96</c:v>
                      </c:pt>
                      <c:pt idx="2144">
                        <c:v>458.52</c:v>
                      </c:pt>
                      <c:pt idx="2145">
                        <c:v>450</c:v>
                      </c:pt>
                      <c:pt idx="2146">
                        <c:v>404.72</c:v>
                      </c:pt>
                      <c:pt idx="2147">
                        <c:v>379.67</c:v>
                      </c:pt>
                      <c:pt idx="2148">
                        <c:v>399.95</c:v>
                      </c:pt>
                      <c:pt idx="2149">
                        <c:v>456.35</c:v>
                      </c:pt>
                      <c:pt idx="2150">
                        <c:v>602.66999999999996</c:v>
                      </c:pt>
                      <c:pt idx="2151">
                        <c:v>613.54999999999995</c:v>
                      </c:pt>
                      <c:pt idx="2152">
                        <c:v>926.84</c:v>
                      </c:pt>
                      <c:pt idx="2153">
                        <c:v>586.34</c:v>
                      </c:pt>
                      <c:pt idx="2154">
                        <c:v>504.2</c:v>
                      </c:pt>
                      <c:pt idx="2155">
                        <c:v>699.6</c:v>
                      </c:pt>
                      <c:pt idx="2156">
                        <c:v>727</c:v>
                      </c:pt>
                      <c:pt idx="2157">
                        <c:v>671.12</c:v>
                      </c:pt>
                      <c:pt idx="2158">
                        <c:v>659.28</c:v>
                      </c:pt>
                      <c:pt idx="2159">
                        <c:v>876.13</c:v>
                      </c:pt>
                      <c:pt idx="2160">
                        <c:v>633.46</c:v>
                      </c:pt>
                      <c:pt idx="2161">
                        <c:v>742.24</c:v>
                      </c:pt>
                      <c:pt idx="2162">
                        <c:v>530.23</c:v>
                      </c:pt>
                      <c:pt idx="2163">
                        <c:v>465</c:v>
                      </c:pt>
                      <c:pt idx="2164">
                        <c:v>563.51</c:v>
                      </c:pt>
                      <c:pt idx="2165">
                        <c:v>470.18</c:v>
                      </c:pt>
                      <c:pt idx="2166">
                        <c:v>540.34</c:v>
                      </c:pt>
                      <c:pt idx="2167">
                        <c:v>381.55</c:v>
                      </c:pt>
                      <c:pt idx="2168">
                        <c:v>376.6</c:v>
                      </c:pt>
                      <c:pt idx="2169">
                        <c:v>553.53</c:v>
                      </c:pt>
                      <c:pt idx="2170">
                        <c:v>508.59</c:v>
                      </c:pt>
                      <c:pt idx="2171">
                        <c:v>556.95000000000005</c:v>
                      </c:pt>
                      <c:pt idx="2172">
                        <c:v>685.12</c:v>
                      </c:pt>
                      <c:pt idx="2173">
                        <c:v>609.9</c:v>
                      </c:pt>
                      <c:pt idx="2174">
                        <c:v>481.2</c:v>
                      </c:pt>
                      <c:pt idx="2175">
                        <c:v>493.94</c:v>
                      </c:pt>
                      <c:pt idx="2176">
                        <c:v>523.46</c:v>
                      </c:pt>
                      <c:pt idx="2177">
                        <c:v>427.9</c:v>
                      </c:pt>
                      <c:pt idx="2178">
                        <c:v>370.26</c:v>
                      </c:pt>
                      <c:pt idx="2179">
                        <c:v>377.7</c:v>
                      </c:pt>
                      <c:pt idx="2180">
                        <c:v>458.35</c:v>
                      </c:pt>
                      <c:pt idx="2181">
                        <c:v>391.32</c:v>
                      </c:pt>
                      <c:pt idx="2182">
                        <c:v>382.12</c:v>
                      </c:pt>
                      <c:pt idx="2183">
                        <c:v>463.17</c:v>
                      </c:pt>
                      <c:pt idx="2184">
                        <c:v>462.21</c:v>
                      </c:pt>
                      <c:pt idx="2185">
                        <c:v>465.54</c:v>
                      </c:pt>
                      <c:pt idx="2186">
                        <c:v>384.4</c:v>
                      </c:pt>
                      <c:pt idx="2187">
                        <c:v>390.97</c:v>
                      </c:pt>
                      <c:pt idx="2188">
                        <c:v>490.23</c:v>
                      </c:pt>
                      <c:pt idx="2189">
                        <c:v>531.61</c:v>
                      </c:pt>
                      <c:pt idx="2190">
                        <c:v>525.08000000000004</c:v>
                      </c:pt>
                      <c:pt idx="2191">
                        <c:v>533.24</c:v>
                      </c:pt>
                      <c:pt idx="2192">
                        <c:v>365.71</c:v>
                      </c:pt>
                      <c:pt idx="2193">
                        <c:v>347.08</c:v>
                      </c:pt>
                      <c:pt idx="2194">
                        <c:v>316.35000000000002</c:v>
                      </c:pt>
                      <c:pt idx="2195">
                        <c:v>511.65</c:v>
                      </c:pt>
                      <c:pt idx="2196">
                        <c:v>645.13</c:v>
                      </c:pt>
                      <c:pt idx="2197">
                        <c:v>478.47</c:v>
                      </c:pt>
                      <c:pt idx="2198">
                        <c:v>462.53</c:v>
                      </c:pt>
                      <c:pt idx="2199">
                        <c:v>570.78</c:v>
                      </c:pt>
                      <c:pt idx="2200">
                        <c:v>432.5</c:v>
                      </c:pt>
                      <c:pt idx="2201">
                        <c:v>679.38</c:v>
                      </c:pt>
                      <c:pt idx="2202">
                        <c:v>962.1</c:v>
                      </c:pt>
                      <c:pt idx="2203">
                        <c:v>877.74</c:v>
                      </c:pt>
                      <c:pt idx="2204">
                        <c:v>744.11</c:v>
                      </c:pt>
                      <c:pt idx="2205">
                        <c:v>678.19</c:v>
                      </c:pt>
                      <c:pt idx="2206">
                        <c:v>410.83</c:v>
                      </c:pt>
                      <c:pt idx="2207">
                        <c:v>592.20000000000005</c:v>
                      </c:pt>
                      <c:pt idx="2208">
                        <c:v>448.91</c:v>
                      </c:pt>
                      <c:pt idx="2209">
                        <c:v>636.27</c:v>
                      </c:pt>
                      <c:pt idx="2210">
                        <c:v>718.89</c:v>
                      </c:pt>
                      <c:pt idx="2211">
                        <c:v>655.95</c:v>
                      </c:pt>
                      <c:pt idx="2212">
                        <c:v>687.31</c:v>
                      </c:pt>
                      <c:pt idx="2213">
                        <c:v>756.62</c:v>
                      </c:pt>
                      <c:pt idx="2214">
                        <c:v>714.99</c:v>
                      </c:pt>
                      <c:pt idx="2215">
                        <c:v>502.28</c:v>
                      </c:pt>
                      <c:pt idx="2216">
                        <c:v>440.11</c:v>
                      </c:pt>
                      <c:pt idx="2217">
                        <c:v>456.05</c:v>
                      </c:pt>
                      <c:pt idx="2218">
                        <c:v>427.56</c:v>
                      </c:pt>
                      <c:pt idx="2219">
                        <c:v>369.16</c:v>
                      </c:pt>
                      <c:pt idx="2220">
                        <c:v>604.54</c:v>
                      </c:pt>
                      <c:pt idx="2221">
                        <c:v>509.78</c:v>
                      </c:pt>
                      <c:pt idx="2222">
                        <c:v>767.63</c:v>
                      </c:pt>
                      <c:pt idx="2223">
                        <c:v>661.66</c:v>
                      </c:pt>
                      <c:pt idx="2224">
                        <c:v>656.85</c:v>
                      </c:pt>
                      <c:pt idx="2225">
                        <c:v>575.96</c:v>
                      </c:pt>
                      <c:pt idx="2226">
                        <c:v>620.69000000000005</c:v>
                      </c:pt>
                      <c:pt idx="2227">
                        <c:v>782.26</c:v>
                      </c:pt>
                      <c:pt idx="2228">
                        <c:v>909.43</c:v>
                      </c:pt>
                      <c:pt idx="2229">
                        <c:v>647.53</c:v>
                      </c:pt>
                      <c:pt idx="2230">
                        <c:v>666.87</c:v>
                      </c:pt>
                      <c:pt idx="2231">
                        <c:v>937.25</c:v>
                      </c:pt>
                      <c:pt idx="2232">
                        <c:v>709.45</c:v>
                      </c:pt>
                      <c:pt idx="2233">
                        <c:v>736.26</c:v>
                      </c:pt>
                      <c:pt idx="2234">
                        <c:v>711.58</c:v>
                      </c:pt>
                      <c:pt idx="2235">
                        <c:v>509.11</c:v>
                      </c:pt>
                      <c:pt idx="2236">
                        <c:v>577.64</c:v>
                      </c:pt>
                      <c:pt idx="2237">
                        <c:v>438.06</c:v>
                      </c:pt>
                      <c:pt idx="2238">
                        <c:v>315.95</c:v>
                      </c:pt>
                      <c:pt idx="2239">
                        <c:v>497.16</c:v>
                      </c:pt>
                      <c:pt idx="2240">
                        <c:v>532.79</c:v>
                      </c:pt>
                      <c:pt idx="2241">
                        <c:v>437.79</c:v>
                      </c:pt>
                      <c:pt idx="2242">
                        <c:v>442.89</c:v>
                      </c:pt>
                      <c:pt idx="2243">
                        <c:v>425.56</c:v>
                      </c:pt>
                      <c:pt idx="2244">
                        <c:v>336.33</c:v>
                      </c:pt>
                      <c:pt idx="2245">
                        <c:v>323.86</c:v>
                      </c:pt>
                      <c:pt idx="2246">
                        <c:v>332.28</c:v>
                      </c:pt>
                      <c:pt idx="2247">
                        <c:v>404.31</c:v>
                      </c:pt>
                      <c:pt idx="2248">
                        <c:v>361.99</c:v>
                      </c:pt>
                      <c:pt idx="2249">
                        <c:v>329.32</c:v>
                      </c:pt>
                      <c:pt idx="2250">
                        <c:v>495.09</c:v>
                      </c:pt>
                      <c:pt idx="2251">
                        <c:v>409.03</c:v>
                      </c:pt>
                      <c:pt idx="2252">
                        <c:v>434.32</c:v>
                      </c:pt>
                      <c:pt idx="2253">
                        <c:v>383.89</c:v>
                      </c:pt>
                      <c:pt idx="2254">
                        <c:v>643.07000000000005</c:v>
                      </c:pt>
                      <c:pt idx="2255">
                        <c:v>950.28</c:v>
                      </c:pt>
                      <c:pt idx="2256">
                        <c:v>946.1</c:v>
                      </c:pt>
                      <c:pt idx="2257">
                        <c:v>607.98</c:v>
                      </c:pt>
                      <c:pt idx="2258">
                        <c:v>680.7</c:v>
                      </c:pt>
                      <c:pt idx="2259">
                        <c:v>650.28</c:v>
                      </c:pt>
                      <c:pt idx="2260">
                        <c:v>631.95000000000005</c:v>
                      </c:pt>
                      <c:pt idx="2261">
                        <c:v>799.39</c:v>
                      </c:pt>
                      <c:pt idx="2262">
                        <c:v>819</c:v>
                      </c:pt>
                      <c:pt idx="2263">
                        <c:v>510.46</c:v>
                      </c:pt>
                      <c:pt idx="2264">
                        <c:v>609.53</c:v>
                      </c:pt>
                      <c:pt idx="2265">
                        <c:v>696.18</c:v>
                      </c:pt>
                      <c:pt idx="2266">
                        <c:v>536.55999999999995</c:v>
                      </c:pt>
                      <c:pt idx="2267">
                        <c:v>450.01</c:v>
                      </c:pt>
                      <c:pt idx="2268">
                        <c:v>472.99</c:v>
                      </c:pt>
                      <c:pt idx="2269">
                        <c:v>520.12</c:v>
                      </c:pt>
                      <c:pt idx="2270">
                        <c:v>455.4</c:v>
                      </c:pt>
                      <c:pt idx="2271">
                        <c:v>481.71</c:v>
                      </c:pt>
                      <c:pt idx="2272">
                        <c:v>463.01</c:v>
                      </c:pt>
                      <c:pt idx="2273">
                        <c:v>513.63</c:v>
                      </c:pt>
                      <c:pt idx="2274">
                        <c:v>599.95000000000005</c:v>
                      </c:pt>
                      <c:pt idx="2275">
                        <c:v>676.82</c:v>
                      </c:pt>
                      <c:pt idx="2276">
                        <c:v>670.28</c:v>
                      </c:pt>
                      <c:pt idx="2277">
                        <c:v>567.75</c:v>
                      </c:pt>
                      <c:pt idx="2278">
                        <c:v>428.12</c:v>
                      </c:pt>
                      <c:pt idx="2279">
                        <c:v>601.78</c:v>
                      </c:pt>
                      <c:pt idx="2280">
                        <c:v>471.98</c:v>
                      </c:pt>
                      <c:pt idx="2281">
                        <c:v>352.43</c:v>
                      </c:pt>
                      <c:pt idx="2282">
                        <c:v>382.19</c:v>
                      </c:pt>
                      <c:pt idx="2283">
                        <c:v>402.86</c:v>
                      </c:pt>
                      <c:pt idx="2284">
                        <c:v>386.89</c:v>
                      </c:pt>
                      <c:pt idx="2285">
                        <c:v>529.48</c:v>
                      </c:pt>
                      <c:pt idx="2286">
                        <c:v>392.48</c:v>
                      </c:pt>
                      <c:pt idx="2287">
                        <c:v>451.36</c:v>
                      </c:pt>
                      <c:pt idx="2288">
                        <c:v>385.7</c:v>
                      </c:pt>
                      <c:pt idx="2289">
                        <c:v>392.75</c:v>
                      </c:pt>
                      <c:pt idx="2290">
                        <c:v>329.3</c:v>
                      </c:pt>
                      <c:pt idx="2291">
                        <c:v>415.25</c:v>
                      </c:pt>
                      <c:pt idx="2292">
                        <c:v>415.44</c:v>
                      </c:pt>
                      <c:pt idx="2293">
                        <c:v>351.54</c:v>
                      </c:pt>
                      <c:pt idx="2294">
                        <c:v>257.27</c:v>
                      </c:pt>
                      <c:pt idx="2295">
                        <c:v>314.16000000000003</c:v>
                      </c:pt>
                      <c:pt idx="2296">
                        <c:v>320.35000000000002</c:v>
                      </c:pt>
                      <c:pt idx="2297">
                        <c:v>505.68</c:v>
                      </c:pt>
                      <c:pt idx="2298">
                        <c:v>626.20000000000005</c:v>
                      </c:pt>
                      <c:pt idx="2299">
                        <c:v>472.95</c:v>
                      </c:pt>
                      <c:pt idx="2300">
                        <c:v>471.39</c:v>
                      </c:pt>
                      <c:pt idx="2301">
                        <c:v>368.59</c:v>
                      </c:pt>
                      <c:pt idx="2302">
                        <c:v>344.55</c:v>
                      </c:pt>
                      <c:pt idx="2303">
                        <c:v>354.28</c:v>
                      </c:pt>
                      <c:pt idx="2304">
                        <c:v>350.27</c:v>
                      </c:pt>
                      <c:pt idx="2305">
                        <c:v>355.83</c:v>
                      </c:pt>
                      <c:pt idx="2306">
                        <c:v>572.79999999999995</c:v>
                      </c:pt>
                      <c:pt idx="2307">
                        <c:v>1140</c:v>
                      </c:pt>
                      <c:pt idx="2308">
                        <c:v>1030.7</c:v>
                      </c:pt>
                      <c:pt idx="2309">
                        <c:v>725.86</c:v>
                      </c:pt>
                      <c:pt idx="2310">
                        <c:v>437.22</c:v>
                      </c:pt>
                      <c:pt idx="2311">
                        <c:v>421.86</c:v>
                      </c:pt>
                      <c:pt idx="2312">
                        <c:v>469.68</c:v>
                      </c:pt>
                      <c:pt idx="2313">
                        <c:v>693.15</c:v>
                      </c:pt>
                      <c:pt idx="2314">
                        <c:v>546.49</c:v>
                      </c:pt>
                      <c:pt idx="2315">
                        <c:v>608.12</c:v>
                      </c:pt>
                      <c:pt idx="2316">
                        <c:v>613.44000000000005</c:v>
                      </c:pt>
                      <c:pt idx="2317">
                        <c:v>520.66999999999996</c:v>
                      </c:pt>
                      <c:pt idx="2318">
                        <c:v>452.27</c:v>
                      </c:pt>
                      <c:pt idx="2319">
                        <c:v>335.59</c:v>
                      </c:pt>
                      <c:pt idx="2320">
                        <c:v>357.48</c:v>
                      </c:pt>
                      <c:pt idx="2321">
                        <c:v>330.28</c:v>
                      </c:pt>
                      <c:pt idx="2322">
                        <c:v>335.75</c:v>
                      </c:pt>
                      <c:pt idx="2323">
                        <c:v>431.87</c:v>
                      </c:pt>
                      <c:pt idx="2324">
                        <c:v>471.44</c:v>
                      </c:pt>
                      <c:pt idx="2325">
                        <c:v>518.66999999999996</c:v>
                      </c:pt>
                      <c:pt idx="2326">
                        <c:v>610.21</c:v>
                      </c:pt>
                      <c:pt idx="2327">
                        <c:v>412.08</c:v>
                      </c:pt>
                      <c:pt idx="2328">
                        <c:v>473.69</c:v>
                      </c:pt>
                      <c:pt idx="2329">
                        <c:v>463.65</c:v>
                      </c:pt>
                      <c:pt idx="2330">
                        <c:v>631.63</c:v>
                      </c:pt>
                      <c:pt idx="2331">
                        <c:v>607.67999999999995</c:v>
                      </c:pt>
                      <c:pt idx="2332">
                        <c:v>498.17</c:v>
                      </c:pt>
                      <c:pt idx="2333">
                        <c:v>564.91999999999996</c:v>
                      </c:pt>
                      <c:pt idx="2334">
                        <c:v>668.41</c:v>
                      </c:pt>
                      <c:pt idx="2335">
                        <c:v>482.35</c:v>
                      </c:pt>
                      <c:pt idx="2336">
                        <c:v>481.68</c:v>
                      </c:pt>
                      <c:pt idx="2337">
                        <c:v>401.82</c:v>
                      </c:pt>
                      <c:pt idx="2338">
                        <c:v>550.09</c:v>
                      </c:pt>
                      <c:pt idx="2339">
                        <c:v>358.58</c:v>
                      </c:pt>
                      <c:pt idx="2340">
                        <c:v>431.75</c:v>
                      </c:pt>
                      <c:pt idx="2341">
                        <c:v>417.27</c:v>
                      </c:pt>
                      <c:pt idx="2342">
                        <c:v>463.23</c:v>
                      </c:pt>
                      <c:pt idx="2343">
                        <c:v>466.81</c:v>
                      </c:pt>
                      <c:pt idx="2344">
                        <c:v>475.23</c:v>
                      </c:pt>
                      <c:pt idx="2345">
                        <c:v>462.1</c:v>
                      </c:pt>
                      <c:pt idx="2346">
                        <c:v>441.14</c:v>
                      </c:pt>
                      <c:pt idx="2347">
                        <c:v>314.47000000000003</c:v>
                      </c:pt>
                      <c:pt idx="2348">
                        <c:v>352.19</c:v>
                      </c:pt>
                      <c:pt idx="2349">
                        <c:v>431.28</c:v>
                      </c:pt>
                      <c:pt idx="2350">
                        <c:v>377.45</c:v>
                      </c:pt>
                      <c:pt idx="2351">
                        <c:v>443.05</c:v>
                      </c:pt>
                      <c:pt idx="2352">
                        <c:v>293.14</c:v>
                      </c:pt>
                      <c:pt idx="2353">
                        <c:v>277.94</c:v>
                      </c:pt>
                      <c:pt idx="2354">
                        <c:v>292.35000000000002</c:v>
                      </c:pt>
                      <c:pt idx="2355">
                        <c:v>309.45999999999998</c:v>
                      </c:pt>
                      <c:pt idx="2356">
                        <c:v>349.78</c:v>
                      </c:pt>
                      <c:pt idx="2357">
                        <c:v>303.89</c:v>
                      </c:pt>
                      <c:pt idx="2358">
                        <c:v>685.96</c:v>
                      </c:pt>
                      <c:pt idx="2359">
                        <c:v>605.14</c:v>
                      </c:pt>
                      <c:pt idx="2360">
                        <c:v>843.64</c:v>
                      </c:pt>
                      <c:pt idx="2361">
                        <c:v>755.72</c:v>
                      </c:pt>
                      <c:pt idx="2362">
                        <c:v>529.83000000000004</c:v>
                      </c:pt>
                      <c:pt idx="2363">
                        <c:v>496.72</c:v>
                      </c:pt>
                      <c:pt idx="2364">
                        <c:v>659.76</c:v>
                      </c:pt>
                      <c:pt idx="2365">
                        <c:v>633.95000000000005</c:v>
                      </c:pt>
                      <c:pt idx="2366">
                        <c:v>819.4</c:v>
                      </c:pt>
                      <c:pt idx="2367">
                        <c:v>658.07</c:v>
                      </c:pt>
                      <c:pt idx="2368">
                        <c:v>1020.8</c:v>
                      </c:pt>
                      <c:pt idx="2369">
                        <c:v>729.16</c:v>
                      </c:pt>
                      <c:pt idx="2370">
                        <c:v>825.93</c:v>
                      </c:pt>
                      <c:pt idx="2371">
                        <c:v>723.57</c:v>
                      </c:pt>
                      <c:pt idx="2372">
                        <c:v>311.87</c:v>
                      </c:pt>
                      <c:pt idx="2373">
                        <c:v>408.71</c:v>
                      </c:pt>
                      <c:pt idx="2374">
                        <c:v>343.88</c:v>
                      </c:pt>
                      <c:pt idx="2375">
                        <c:v>438.96</c:v>
                      </c:pt>
                      <c:pt idx="2376">
                        <c:v>389.65</c:v>
                      </c:pt>
                      <c:pt idx="2377">
                        <c:v>391.17</c:v>
                      </c:pt>
                      <c:pt idx="2378">
                        <c:v>569.84</c:v>
                      </c:pt>
                      <c:pt idx="2379">
                        <c:v>539.26</c:v>
                      </c:pt>
                      <c:pt idx="2380">
                        <c:v>417.64</c:v>
                      </c:pt>
                      <c:pt idx="2381">
                        <c:v>602.96</c:v>
                      </c:pt>
                      <c:pt idx="2382">
                        <c:v>653.75</c:v>
                      </c:pt>
                      <c:pt idx="2383">
                        <c:v>894.46</c:v>
                      </c:pt>
                      <c:pt idx="2384">
                        <c:v>593.32000000000005</c:v>
                      </c:pt>
                      <c:pt idx="2385">
                        <c:v>590.54</c:v>
                      </c:pt>
                      <c:pt idx="2386">
                        <c:v>591.77</c:v>
                      </c:pt>
                      <c:pt idx="2387">
                        <c:v>459.69</c:v>
                      </c:pt>
                      <c:pt idx="2388">
                        <c:v>664.49</c:v>
                      </c:pt>
                      <c:pt idx="2389">
                        <c:v>395.7</c:v>
                      </c:pt>
                      <c:pt idx="2390">
                        <c:v>528.96</c:v>
                      </c:pt>
                      <c:pt idx="2391">
                        <c:v>321.77999999999997</c:v>
                      </c:pt>
                      <c:pt idx="2392">
                        <c:v>403.44</c:v>
                      </c:pt>
                      <c:pt idx="2393">
                        <c:v>372.26</c:v>
                      </c:pt>
                      <c:pt idx="2394">
                        <c:v>409.16</c:v>
                      </c:pt>
                      <c:pt idx="2395">
                        <c:v>309.64</c:v>
                      </c:pt>
                      <c:pt idx="2396">
                        <c:v>335.78</c:v>
                      </c:pt>
                      <c:pt idx="2397">
                        <c:v>307.69</c:v>
                      </c:pt>
                      <c:pt idx="2398">
                        <c:v>354.49</c:v>
                      </c:pt>
                      <c:pt idx="2399">
                        <c:v>380.87</c:v>
                      </c:pt>
                      <c:pt idx="2400">
                        <c:v>327.2</c:v>
                      </c:pt>
                      <c:pt idx="2401">
                        <c:v>295.99</c:v>
                      </c:pt>
                      <c:pt idx="2402">
                        <c:v>330.1</c:v>
                      </c:pt>
                      <c:pt idx="2403">
                        <c:v>334.89</c:v>
                      </c:pt>
                      <c:pt idx="2404">
                        <c:v>389.58</c:v>
                      </c:pt>
                      <c:pt idx="2405">
                        <c:v>301.43</c:v>
                      </c:pt>
                      <c:pt idx="2406">
                        <c:v>368.49</c:v>
                      </c:pt>
                      <c:pt idx="2407">
                        <c:v>322.76</c:v>
                      </c:pt>
                      <c:pt idx="2408">
                        <c:v>383.29</c:v>
                      </c:pt>
                      <c:pt idx="2409">
                        <c:v>393.51</c:v>
                      </c:pt>
                      <c:pt idx="2410">
                        <c:v>305.51</c:v>
                      </c:pt>
                      <c:pt idx="2411">
                        <c:v>753.38</c:v>
                      </c:pt>
                      <c:pt idx="2412">
                        <c:v>787.14</c:v>
                      </c:pt>
                      <c:pt idx="2413">
                        <c:v>896.59</c:v>
                      </c:pt>
                      <c:pt idx="2414">
                        <c:v>528.79999999999995</c:v>
                      </c:pt>
                      <c:pt idx="2415">
                        <c:v>459.22</c:v>
                      </c:pt>
                      <c:pt idx="2416">
                        <c:v>393.97</c:v>
                      </c:pt>
                      <c:pt idx="2417">
                        <c:v>439.37</c:v>
                      </c:pt>
                      <c:pt idx="2418">
                        <c:v>397.44</c:v>
                      </c:pt>
                      <c:pt idx="2419">
                        <c:v>611.02</c:v>
                      </c:pt>
                      <c:pt idx="2420">
                        <c:v>706.4</c:v>
                      </c:pt>
                      <c:pt idx="2421">
                        <c:v>664.8</c:v>
                      </c:pt>
                      <c:pt idx="2422">
                        <c:v>733.83</c:v>
                      </c:pt>
                      <c:pt idx="2423">
                        <c:v>697.01</c:v>
                      </c:pt>
                      <c:pt idx="2424">
                        <c:v>369.08</c:v>
                      </c:pt>
                      <c:pt idx="2425">
                        <c:v>387.55</c:v>
                      </c:pt>
                      <c:pt idx="2426">
                        <c:v>476.45</c:v>
                      </c:pt>
                      <c:pt idx="2427">
                        <c:v>374.27</c:v>
                      </c:pt>
                      <c:pt idx="2428">
                        <c:v>319.3</c:v>
                      </c:pt>
                      <c:pt idx="2429">
                        <c:v>429.19</c:v>
                      </c:pt>
                      <c:pt idx="2430">
                        <c:v>652.53</c:v>
                      </c:pt>
                      <c:pt idx="2431">
                        <c:v>512.42999999999995</c:v>
                      </c:pt>
                      <c:pt idx="2432">
                        <c:v>759.04</c:v>
                      </c:pt>
                      <c:pt idx="2433">
                        <c:v>559.11</c:v>
                      </c:pt>
                      <c:pt idx="2434">
                        <c:v>540.6</c:v>
                      </c:pt>
                      <c:pt idx="2435">
                        <c:v>584.38</c:v>
                      </c:pt>
                      <c:pt idx="2436">
                        <c:v>625.66</c:v>
                      </c:pt>
                      <c:pt idx="2437">
                        <c:v>698.16</c:v>
                      </c:pt>
                      <c:pt idx="2438">
                        <c:v>820.36</c:v>
                      </c:pt>
                      <c:pt idx="2439">
                        <c:v>540.79</c:v>
                      </c:pt>
                      <c:pt idx="2440">
                        <c:v>742.73</c:v>
                      </c:pt>
                      <c:pt idx="2441">
                        <c:v>622.24</c:v>
                      </c:pt>
                      <c:pt idx="2442">
                        <c:v>531.87</c:v>
                      </c:pt>
                      <c:pt idx="2443">
                        <c:v>539.6</c:v>
                      </c:pt>
                      <c:pt idx="2444">
                        <c:v>642.57000000000005</c:v>
                      </c:pt>
                      <c:pt idx="2445">
                        <c:v>567.44000000000005</c:v>
                      </c:pt>
                      <c:pt idx="2446">
                        <c:v>438.15</c:v>
                      </c:pt>
                      <c:pt idx="2447">
                        <c:v>458.88</c:v>
                      </c:pt>
                      <c:pt idx="2448">
                        <c:v>400.18</c:v>
                      </c:pt>
                      <c:pt idx="2449">
                        <c:v>465.7</c:v>
                      </c:pt>
                      <c:pt idx="2450">
                        <c:v>585.65</c:v>
                      </c:pt>
                      <c:pt idx="2451">
                        <c:v>612.96</c:v>
                      </c:pt>
                      <c:pt idx="2452">
                        <c:v>302.7</c:v>
                      </c:pt>
                      <c:pt idx="2453">
                        <c:v>327.60000000000002</c:v>
                      </c:pt>
                      <c:pt idx="2454">
                        <c:v>311.87</c:v>
                      </c:pt>
                      <c:pt idx="2455">
                        <c:v>435.04</c:v>
                      </c:pt>
                      <c:pt idx="2456">
                        <c:v>291.66000000000003</c:v>
                      </c:pt>
                      <c:pt idx="2457">
                        <c:v>281.75</c:v>
                      </c:pt>
                      <c:pt idx="2458">
                        <c:v>313.3</c:v>
                      </c:pt>
                      <c:pt idx="2459">
                        <c:v>343.86</c:v>
                      </c:pt>
                      <c:pt idx="2460">
                        <c:v>376.6</c:v>
                      </c:pt>
                      <c:pt idx="2461">
                        <c:v>275.77999999999997</c:v>
                      </c:pt>
                      <c:pt idx="2462">
                        <c:v>414.62</c:v>
                      </c:pt>
                      <c:pt idx="2463">
                        <c:v>507.12</c:v>
                      </c:pt>
                      <c:pt idx="2464">
                        <c:v>838.76</c:v>
                      </c:pt>
                      <c:pt idx="2465">
                        <c:v>814.3</c:v>
                      </c:pt>
                      <c:pt idx="2466">
                        <c:v>530.6</c:v>
                      </c:pt>
                      <c:pt idx="2467">
                        <c:v>620.92999999999995</c:v>
                      </c:pt>
                      <c:pt idx="2468">
                        <c:v>538.78</c:v>
                      </c:pt>
                      <c:pt idx="2469">
                        <c:v>515.25</c:v>
                      </c:pt>
                      <c:pt idx="2470">
                        <c:v>437.54</c:v>
                      </c:pt>
                      <c:pt idx="2471">
                        <c:v>531.25</c:v>
                      </c:pt>
                      <c:pt idx="2472">
                        <c:v>486.24</c:v>
                      </c:pt>
                      <c:pt idx="2473">
                        <c:v>679</c:v>
                      </c:pt>
                      <c:pt idx="2474">
                        <c:v>546.73</c:v>
                      </c:pt>
                      <c:pt idx="2475">
                        <c:v>457.57</c:v>
                      </c:pt>
                      <c:pt idx="2476">
                        <c:v>413.26</c:v>
                      </c:pt>
                      <c:pt idx="2477">
                        <c:v>219.93</c:v>
                      </c:pt>
                      <c:pt idx="2478">
                        <c:v>225.19</c:v>
                      </c:pt>
                      <c:pt idx="2479">
                        <c:v>211.54</c:v>
                      </c:pt>
                      <c:pt idx="2480">
                        <c:v>295.69</c:v>
                      </c:pt>
                      <c:pt idx="2481">
                        <c:v>395.76</c:v>
                      </c:pt>
                      <c:pt idx="2482">
                        <c:v>393.35</c:v>
                      </c:pt>
                      <c:pt idx="2483">
                        <c:v>641.62</c:v>
                      </c:pt>
                      <c:pt idx="2484">
                        <c:v>559.28</c:v>
                      </c:pt>
                      <c:pt idx="2485">
                        <c:v>596.03</c:v>
                      </c:pt>
                      <c:pt idx="2486">
                        <c:v>556.27</c:v>
                      </c:pt>
                      <c:pt idx="2487">
                        <c:v>329.78</c:v>
                      </c:pt>
                      <c:pt idx="2488">
                        <c:v>511.72</c:v>
                      </c:pt>
                      <c:pt idx="2489">
                        <c:v>570.69000000000005</c:v>
                      </c:pt>
                      <c:pt idx="2490">
                        <c:v>400.89</c:v>
                      </c:pt>
                      <c:pt idx="2491">
                        <c:v>479.61</c:v>
                      </c:pt>
                      <c:pt idx="2492">
                        <c:v>508.29</c:v>
                      </c:pt>
                      <c:pt idx="2493">
                        <c:v>437.11</c:v>
                      </c:pt>
                      <c:pt idx="2494">
                        <c:v>543.94000000000005</c:v>
                      </c:pt>
                      <c:pt idx="2495">
                        <c:v>459.35</c:v>
                      </c:pt>
                      <c:pt idx="2496">
                        <c:v>499.24</c:v>
                      </c:pt>
                      <c:pt idx="2497">
                        <c:v>443.37</c:v>
                      </c:pt>
                      <c:pt idx="2498">
                        <c:v>591.91</c:v>
                      </c:pt>
                      <c:pt idx="2499">
                        <c:v>308.56</c:v>
                      </c:pt>
                      <c:pt idx="2500">
                        <c:v>421.77</c:v>
                      </c:pt>
                      <c:pt idx="2501">
                        <c:v>327.05</c:v>
                      </c:pt>
                      <c:pt idx="2502">
                        <c:v>508.79</c:v>
                      </c:pt>
                      <c:pt idx="2503">
                        <c:v>346.37</c:v>
                      </c:pt>
                      <c:pt idx="2504">
                        <c:v>330.16</c:v>
                      </c:pt>
                      <c:pt idx="2505">
                        <c:v>321.58999999999997</c:v>
                      </c:pt>
                      <c:pt idx="2506">
                        <c:v>298.54000000000002</c:v>
                      </c:pt>
                      <c:pt idx="2507">
                        <c:v>306.86</c:v>
                      </c:pt>
                      <c:pt idx="2508">
                        <c:v>417.43</c:v>
                      </c:pt>
                      <c:pt idx="2509">
                        <c:v>274.8</c:v>
                      </c:pt>
                      <c:pt idx="2510">
                        <c:v>259.95999999999998</c:v>
                      </c:pt>
                      <c:pt idx="2511">
                        <c:v>220.51</c:v>
                      </c:pt>
                      <c:pt idx="2512">
                        <c:v>274.70999999999998</c:v>
                      </c:pt>
                      <c:pt idx="2513">
                        <c:v>307.93</c:v>
                      </c:pt>
                      <c:pt idx="2514">
                        <c:v>372.36</c:v>
                      </c:pt>
                      <c:pt idx="2515">
                        <c:v>572.52</c:v>
                      </c:pt>
                      <c:pt idx="2516">
                        <c:v>682.28</c:v>
                      </c:pt>
                      <c:pt idx="2517">
                        <c:v>804.09</c:v>
                      </c:pt>
                      <c:pt idx="2518">
                        <c:v>729.5</c:v>
                      </c:pt>
                      <c:pt idx="2519">
                        <c:v>636.44000000000005</c:v>
                      </c:pt>
                      <c:pt idx="2520">
                        <c:v>309.52</c:v>
                      </c:pt>
                      <c:pt idx="2521">
                        <c:v>515.99</c:v>
                      </c:pt>
                      <c:pt idx="2522">
                        <c:v>549.22</c:v>
                      </c:pt>
                      <c:pt idx="2523">
                        <c:v>666</c:v>
                      </c:pt>
                      <c:pt idx="2524">
                        <c:v>651.09</c:v>
                      </c:pt>
                      <c:pt idx="2525">
                        <c:v>582.09</c:v>
                      </c:pt>
                      <c:pt idx="2526">
                        <c:v>528.04999999999995</c:v>
                      </c:pt>
                      <c:pt idx="2527">
                        <c:v>455.56</c:v>
                      </c:pt>
                      <c:pt idx="2528">
                        <c:v>515.55999999999995</c:v>
                      </c:pt>
                      <c:pt idx="2529">
                        <c:v>454.72</c:v>
                      </c:pt>
                      <c:pt idx="2530">
                        <c:v>539.92999999999995</c:v>
                      </c:pt>
                      <c:pt idx="2531">
                        <c:v>628.04</c:v>
                      </c:pt>
                      <c:pt idx="2532">
                        <c:v>629.29</c:v>
                      </c:pt>
                      <c:pt idx="2533">
                        <c:v>668.9</c:v>
                      </c:pt>
                      <c:pt idx="2534">
                        <c:v>522.12</c:v>
                      </c:pt>
                      <c:pt idx="2535">
                        <c:v>767.43</c:v>
                      </c:pt>
                      <c:pt idx="2536">
                        <c:v>468.11</c:v>
                      </c:pt>
                      <c:pt idx="2537">
                        <c:v>502.04</c:v>
                      </c:pt>
                      <c:pt idx="2538">
                        <c:v>496.62</c:v>
                      </c:pt>
                      <c:pt idx="2539">
                        <c:v>363.26</c:v>
                      </c:pt>
                      <c:pt idx="2540">
                        <c:v>460.51</c:v>
                      </c:pt>
                      <c:pt idx="2541">
                        <c:v>503.71</c:v>
                      </c:pt>
                      <c:pt idx="2542">
                        <c:v>484.38</c:v>
                      </c:pt>
                      <c:pt idx="2543">
                        <c:v>695.44</c:v>
                      </c:pt>
                      <c:pt idx="2544">
                        <c:v>504.68</c:v>
                      </c:pt>
                      <c:pt idx="2545">
                        <c:v>521.22</c:v>
                      </c:pt>
                      <c:pt idx="2546">
                        <c:v>596.26</c:v>
                      </c:pt>
                      <c:pt idx="2547">
                        <c:v>723.89</c:v>
                      </c:pt>
                      <c:pt idx="2548">
                        <c:v>817.5</c:v>
                      </c:pt>
                      <c:pt idx="2549">
                        <c:v>500.94</c:v>
                      </c:pt>
                      <c:pt idx="2550">
                        <c:v>433.22</c:v>
                      </c:pt>
                      <c:pt idx="2551">
                        <c:v>432.51</c:v>
                      </c:pt>
                      <c:pt idx="2552">
                        <c:v>607.26</c:v>
                      </c:pt>
                      <c:pt idx="2553">
                        <c:v>509.08</c:v>
                      </c:pt>
                      <c:pt idx="2554">
                        <c:v>405.33</c:v>
                      </c:pt>
                      <c:pt idx="2555">
                        <c:v>417.7</c:v>
                      </c:pt>
                      <c:pt idx="2556">
                        <c:v>471.52</c:v>
                      </c:pt>
                      <c:pt idx="2557">
                        <c:v>519.1</c:v>
                      </c:pt>
                      <c:pt idx="2558">
                        <c:v>360.26</c:v>
                      </c:pt>
                      <c:pt idx="2559">
                        <c:v>398.75</c:v>
                      </c:pt>
                      <c:pt idx="2560">
                        <c:v>454.41</c:v>
                      </c:pt>
                      <c:pt idx="2561">
                        <c:v>402.95</c:v>
                      </c:pt>
                      <c:pt idx="2562">
                        <c:v>413.75</c:v>
                      </c:pt>
                      <c:pt idx="2563">
                        <c:v>357.33</c:v>
                      </c:pt>
                      <c:pt idx="2564">
                        <c:v>236.7</c:v>
                      </c:pt>
                      <c:pt idx="2565">
                        <c:v>290.39999999999998</c:v>
                      </c:pt>
                      <c:pt idx="2566">
                        <c:v>246.18</c:v>
                      </c:pt>
                      <c:pt idx="2567">
                        <c:v>677.4</c:v>
                      </c:pt>
                      <c:pt idx="2568">
                        <c:v>514.48</c:v>
                      </c:pt>
                      <c:pt idx="2569">
                        <c:v>648.41999999999996</c:v>
                      </c:pt>
                      <c:pt idx="2570">
                        <c:v>586.97</c:v>
                      </c:pt>
                      <c:pt idx="2571">
                        <c:v>441.53</c:v>
                      </c:pt>
                      <c:pt idx="2572">
                        <c:v>308.77999999999997</c:v>
                      </c:pt>
                      <c:pt idx="2573">
                        <c:v>355.54</c:v>
                      </c:pt>
                      <c:pt idx="2574">
                        <c:v>455.08</c:v>
                      </c:pt>
                      <c:pt idx="2575">
                        <c:v>494.95</c:v>
                      </c:pt>
                      <c:pt idx="2576">
                        <c:v>566.61</c:v>
                      </c:pt>
                      <c:pt idx="2577">
                        <c:v>814.15</c:v>
                      </c:pt>
                      <c:pt idx="2578">
                        <c:v>431.27</c:v>
                      </c:pt>
                      <c:pt idx="2579">
                        <c:v>504.07</c:v>
                      </c:pt>
                      <c:pt idx="2580">
                        <c:v>345.94</c:v>
                      </c:pt>
                      <c:pt idx="2581">
                        <c:v>243.2</c:v>
                      </c:pt>
                      <c:pt idx="2582">
                        <c:v>245.87</c:v>
                      </c:pt>
                      <c:pt idx="2583">
                        <c:v>363.24</c:v>
                      </c:pt>
                      <c:pt idx="2584">
                        <c:v>323.85000000000002</c:v>
                      </c:pt>
                      <c:pt idx="2585">
                        <c:v>349.03</c:v>
                      </c:pt>
                      <c:pt idx="2586">
                        <c:v>310.13</c:v>
                      </c:pt>
                      <c:pt idx="2587">
                        <c:v>401.27</c:v>
                      </c:pt>
                      <c:pt idx="2588">
                        <c:v>589.98</c:v>
                      </c:pt>
                      <c:pt idx="2589">
                        <c:v>562.34</c:v>
                      </c:pt>
                      <c:pt idx="2590">
                        <c:v>478.27</c:v>
                      </c:pt>
                      <c:pt idx="2591">
                        <c:v>518.41</c:v>
                      </c:pt>
                      <c:pt idx="2592">
                        <c:v>457.38</c:v>
                      </c:pt>
                      <c:pt idx="2593">
                        <c:v>357.52</c:v>
                      </c:pt>
                      <c:pt idx="2594">
                        <c:v>357.05</c:v>
                      </c:pt>
                      <c:pt idx="2595">
                        <c:v>405.94</c:v>
                      </c:pt>
                      <c:pt idx="2596">
                        <c:v>516.09</c:v>
                      </c:pt>
                      <c:pt idx="2597">
                        <c:v>503.96</c:v>
                      </c:pt>
                      <c:pt idx="2598">
                        <c:v>498.05</c:v>
                      </c:pt>
                      <c:pt idx="2599">
                        <c:v>484.85</c:v>
                      </c:pt>
                      <c:pt idx="2600">
                        <c:v>631.29999999999995</c:v>
                      </c:pt>
                      <c:pt idx="2601">
                        <c:v>521.6</c:v>
                      </c:pt>
                      <c:pt idx="2602">
                        <c:v>391.05</c:v>
                      </c:pt>
                      <c:pt idx="2603">
                        <c:v>580.14</c:v>
                      </c:pt>
                      <c:pt idx="2604">
                        <c:v>595.44000000000005</c:v>
                      </c:pt>
                      <c:pt idx="2605">
                        <c:v>336.76</c:v>
                      </c:pt>
                      <c:pt idx="2606">
                        <c:v>393.56</c:v>
                      </c:pt>
                      <c:pt idx="2607">
                        <c:v>430.97</c:v>
                      </c:pt>
                      <c:pt idx="2608">
                        <c:v>445.18</c:v>
                      </c:pt>
                      <c:pt idx="2609">
                        <c:v>373.81</c:v>
                      </c:pt>
                      <c:pt idx="2610">
                        <c:v>467.96</c:v>
                      </c:pt>
                      <c:pt idx="2611">
                        <c:v>459.48</c:v>
                      </c:pt>
                      <c:pt idx="2612">
                        <c:v>377.96</c:v>
                      </c:pt>
                      <c:pt idx="2613">
                        <c:v>474.55</c:v>
                      </c:pt>
                      <c:pt idx="2614">
                        <c:v>463.42</c:v>
                      </c:pt>
                      <c:pt idx="2615">
                        <c:v>326.74</c:v>
                      </c:pt>
                      <c:pt idx="2616">
                        <c:v>275.64</c:v>
                      </c:pt>
                      <c:pt idx="2617">
                        <c:v>249.25</c:v>
                      </c:pt>
                      <c:pt idx="2618">
                        <c:v>271.55</c:v>
                      </c:pt>
                      <c:pt idx="2619">
                        <c:v>371.79</c:v>
                      </c:pt>
                      <c:pt idx="2620">
                        <c:v>608.30999999999995</c:v>
                      </c:pt>
                      <c:pt idx="2621">
                        <c:v>695.91</c:v>
                      </c:pt>
                      <c:pt idx="2622">
                        <c:v>591.84</c:v>
                      </c:pt>
                      <c:pt idx="2623">
                        <c:v>621.27</c:v>
                      </c:pt>
                      <c:pt idx="2624">
                        <c:v>447.83</c:v>
                      </c:pt>
                      <c:pt idx="2625">
                        <c:v>444.45</c:v>
                      </c:pt>
                      <c:pt idx="2626">
                        <c:v>542.65</c:v>
                      </c:pt>
                      <c:pt idx="2627">
                        <c:v>489.86</c:v>
                      </c:pt>
                      <c:pt idx="2628">
                        <c:v>579.98</c:v>
                      </c:pt>
                      <c:pt idx="2629">
                        <c:v>636.33000000000004</c:v>
                      </c:pt>
                      <c:pt idx="2630">
                        <c:v>645.22</c:v>
                      </c:pt>
                      <c:pt idx="2631">
                        <c:v>478.07</c:v>
                      </c:pt>
                      <c:pt idx="2632">
                        <c:v>694.91</c:v>
                      </c:pt>
                      <c:pt idx="2633">
                        <c:v>509.3</c:v>
                      </c:pt>
                      <c:pt idx="2634">
                        <c:v>430.54</c:v>
                      </c:pt>
                      <c:pt idx="2635">
                        <c:v>521.97</c:v>
                      </c:pt>
                      <c:pt idx="2636">
                        <c:v>437.8</c:v>
                      </c:pt>
                      <c:pt idx="2637">
                        <c:v>404.61</c:v>
                      </c:pt>
                      <c:pt idx="2638">
                        <c:v>559.49</c:v>
                      </c:pt>
                      <c:pt idx="2639">
                        <c:v>669.98</c:v>
                      </c:pt>
                      <c:pt idx="2640">
                        <c:v>843.5</c:v>
                      </c:pt>
                      <c:pt idx="2641">
                        <c:v>563.9</c:v>
                      </c:pt>
                      <c:pt idx="2642">
                        <c:v>784.79</c:v>
                      </c:pt>
                      <c:pt idx="2643">
                        <c:v>693.41</c:v>
                      </c:pt>
                      <c:pt idx="2644">
                        <c:v>702.58</c:v>
                      </c:pt>
                      <c:pt idx="2645">
                        <c:v>590.16999999999996</c:v>
                      </c:pt>
                      <c:pt idx="2646">
                        <c:v>575.45000000000005</c:v>
                      </c:pt>
                      <c:pt idx="2647">
                        <c:v>541.98</c:v>
                      </c:pt>
                      <c:pt idx="2648">
                        <c:v>621.33000000000004</c:v>
                      </c:pt>
                      <c:pt idx="2649">
                        <c:v>682.83</c:v>
                      </c:pt>
                      <c:pt idx="2650">
                        <c:v>620.91</c:v>
                      </c:pt>
                      <c:pt idx="2651">
                        <c:v>723.2</c:v>
                      </c:pt>
                      <c:pt idx="2652">
                        <c:v>656.62</c:v>
                      </c:pt>
                      <c:pt idx="2653">
                        <c:v>586.63</c:v>
                      </c:pt>
                      <c:pt idx="2654">
                        <c:v>718.23</c:v>
                      </c:pt>
                      <c:pt idx="2655">
                        <c:v>522.59</c:v>
                      </c:pt>
                      <c:pt idx="2656">
                        <c:v>659.22</c:v>
                      </c:pt>
                      <c:pt idx="2657">
                        <c:v>686.69</c:v>
                      </c:pt>
                      <c:pt idx="2658">
                        <c:v>532.86</c:v>
                      </c:pt>
                      <c:pt idx="2659">
                        <c:v>467.52</c:v>
                      </c:pt>
                      <c:pt idx="2660">
                        <c:v>481.61</c:v>
                      </c:pt>
                      <c:pt idx="2661">
                        <c:v>456.76</c:v>
                      </c:pt>
                      <c:pt idx="2662">
                        <c:v>422.51</c:v>
                      </c:pt>
                      <c:pt idx="2663">
                        <c:v>503.47</c:v>
                      </c:pt>
                      <c:pt idx="2664">
                        <c:v>550.30999999999995</c:v>
                      </c:pt>
                      <c:pt idx="2665">
                        <c:v>474.41</c:v>
                      </c:pt>
                      <c:pt idx="2666">
                        <c:v>502.2</c:v>
                      </c:pt>
                      <c:pt idx="2667">
                        <c:v>523.17999999999995</c:v>
                      </c:pt>
                      <c:pt idx="2668">
                        <c:v>379.06</c:v>
                      </c:pt>
                      <c:pt idx="2669">
                        <c:v>331.14</c:v>
                      </c:pt>
                      <c:pt idx="2670">
                        <c:v>314.2</c:v>
                      </c:pt>
                      <c:pt idx="2671">
                        <c:v>265.83</c:v>
                      </c:pt>
                      <c:pt idx="2672">
                        <c:v>279.7</c:v>
                      </c:pt>
                      <c:pt idx="2673">
                        <c:v>734.33</c:v>
                      </c:pt>
                      <c:pt idx="2674">
                        <c:v>548.20000000000005</c:v>
                      </c:pt>
                      <c:pt idx="2675">
                        <c:v>399.89</c:v>
                      </c:pt>
                      <c:pt idx="2676">
                        <c:v>496.09</c:v>
                      </c:pt>
                      <c:pt idx="2677">
                        <c:v>486.15</c:v>
                      </c:pt>
                      <c:pt idx="2678">
                        <c:v>371.17</c:v>
                      </c:pt>
                      <c:pt idx="2679">
                        <c:v>460.56</c:v>
                      </c:pt>
                      <c:pt idx="2680">
                        <c:v>622.48</c:v>
                      </c:pt>
                      <c:pt idx="2681">
                        <c:v>652.55999999999995</c:v>
                      </c:pt>
                      <c:pt idx="2682">
                        <c:v>745.09</c:v>
                      </c:pt>
                      <c:pt idx="2683">
                        <c:v>613.36</c:v>
                      </c:pt>
                      <c:pt idx="2684">
                        <c:v>446.78</c:v>
                      </c:pt>
                      <c:pt idx="2685">
                        <c:v>325.77</c:v>
                      </c:pt>
                      <c:pt idx="2686">
                        <c:v>489.59</c:v>
                      </c:pt>
                      <c:pt idx="2687">
                        <c:v>440.89</c:v>
                      </c:pt>
                      <c:pt idx="2688">
                        <c:v>468.23</c:v>
                      </c:pt>
                      <c:pt idx="2689">
                        <c:v>284.48</c:v>
                      </c:pt>
                      <c:pt idx="2690">
                        <c:v>451.95</c:v>
                      </c:pt>
                      <c:pt idx="2691">
                        <c:v>470.83</c:v>
                      </c:pt>
                      <c:pt idx="2692">
                        <c:v>337.55</c:v>
                      </c:pt>
                      <c:pt idx="2693">
                        <c:v>521.92999999999995</c:v>
                      </c:pt>
                      <c:pt idx="2694">
                        <c:v>467.63</c:v>
                      </c:pt>
                      <c:pt idx="2695">
                        <c:v>723.48</c:v>
                      </c:pt>
                      <c:pt idx="2696">
                        <c:v>511.86</c:v>
                      </c:pt>
                      <c:pt idx="2697">
                        <c:v>757.97</c:v>
                      </c:pt>
                      <c:pt idx="2698">
                        <c:v>503.34</c:v>
                      </c:pt>
                      <c:pt idx="2699">
                        <c:v>579.78</c:v>
                      </c:pt>
                      <c:pt idx="2700">
                        <c:v>742.7</c:v>
                      </c:pt>
                      <c:pt idx="2701">
                        <c:v>747.56</c:v>
                      </c:pt>
                      <c:pt idx="2702">
                        <c:v>820.35</c:v>
                      </c:pt>
                      <c:pt idx="2703">
                        <c:v>816.72</c:v>
                      </c:pt>
                      <c:pt idx="2704">
                        <c:v>975.04</c:v>
                      </c:pt>
                      <c:pt idx="2705">
                        <c:v>673.46</c:v>
                      </c:pt>
                      <c:pt idx="2706">
                        <c:v>700.8</c:v>
                      </c:pt>
                      <c:pt idx="2707">
                        <c:v>555.57000000000005</c:v>
                      </c:pt>
                      <c:pt idx="2708">
                        <c:v>631.33000000000004</c:v>
                      </c:pt>
                      <c:pt idx="2709">
                        <c:v>807.87</c:v>
                      </c:pt>
                      <c:pt idx="2710">
                        <c:v>587.33000000000004</c:v>
                      </c:pt>
                      <c:pt idx="2711">
                        <c:v>542.58000000000004</c:v>
                      </c:pt>
                      <c:pt idx="2712">
                        <c:v>521.46</c:v>
                      </c:pt>
                      <c:pt idx="2713">
                        <c:v>688.12</c:v>
                      </c:pt>
                      <c:pt idx="2714">
                        <c:v>669.71</c:v>
                      </c:pt>
                      <c:pt idx="2715">
                        <c:v>513.21</c:v>
                      </c:pt>
                      <c:pt idx="2716">
                        <c:v>583.19000000000005</c:v>
                      </c:pt>
                      <c:pt idx="2717">
                        <c:v>590.08000000000004</c:v>
                      </c:pt>
                      <c:pt idx="2718">
                        <c:v>666.72</c:v>
                      </c:pt>
                      <c:pt idx="2719">
                        <c:v>676.7</c:v>
                      </c:pt>
                      <c:pt idx="2720">
                        <c:v>391.49</c:v>
                      </c:pt>
                      <c:pt idx="2721">
                        <c:v>286.32</c:v>
                      </c:pt>
                      <c:pt idx="2722">
                        <c:v>287.98</c:v>
                      </c:pt>
                      <c:pt idx="2723">
                        <c:v>395.98</c:v>
                      </c:pt>
                      <c:pt idx="2724">
                        <c:v>315.91000000000003</c:v>
                      </c:pt>
                      <c:pt idx="2725">
                        <c:v>537.59</c:v>
                      </c:pt>
                      <c:pt idx="2726">
                        <c:v>759.18</c:v>
                      </c:pt>
                      <c:pt idx="2727">
                        <c:v>552.9</c:v>
                      </c:pt>
                      <c:pt idx="2728">
                        <c:v>609.77</c:v>
                      </c:pt>
                      <c:pt idx="2729">
                        <c:v>573.45000000000005</c:v>
                      </c:pt>
                      <c:pt idx="2730">
                        <c:v>421.11</c:v>
                      </c:pt>
                      <c:pt idx="2731">
                        <c:v>802.42</c:v>
                      </c:pt>
                      <c:pt idx="2732">
                        <c:v>664.23</c:v>
                      </c:pt>
                      <c:pt idx="2733">
                        <c:v>563.59</c:v>
                      </c:pt>
                      <c:pt idx="2734">
                        <c:v>674.58</c:v>
                      </c:pt>
                      <c:pt idx="2735">
                        <c:v>656.58</c:v>
                      </c:pt>
                      <c:pt idx="2736">
                        <c:v>615.55999999999995</c:v>
                      </c:pt>
                      <c:pt idx="2737">
                        <c:v>522.84</c:v>
                      </c:pt>
                      <c:pt idx="2738">
                        <c:v>451.63</c:v>
                      </c:pt>
                      <c:pt idx="2739">
                        <c:v>489.21</c:v>
                      </c:pt>
                      <c:pt idx="2740">
                        <c:v>485.46</c:v>
                      </c:pt>
                      <c:pt idx="2741">
                        <c:v>531.37</c:v>
                      </c:pt>
                      <c:pt idx="2742">
                        <c:v>514.5</c:v>
                      </c:pt>
                      <c:pt idx="2743">
                        <c:v>580.74</c:v>
                      </c:pt>
                      <c:pt idx="2744">
                        <c:v>499.93</c:v>
                      </c:pt>
                      <c:pt idx="2745">
                        <c:v>689.82</c:v>
                      </c:pt>
                      <c:pt idx="2746">
                        <c:v>534</c:v>
                      </c:pt>
                      <c:pt idx="2747">
                        <c:v>745.32</c:v>
                      </c:pt>
                      <c:pt idx="2748">
                        <c:v>649.82000000000005</c:v>
                      </c:pt>
                      <c:pt idx="2749">
                        <c:v>672.54</c:v>
                      </c:pt>
                      <c:pt idx="2750">
                        <c:v>702.97</c:v>
                      </c:pt>
                      <c:pt idx="2751">
                        <c:v>725.64</c:v>
                      </c:pt>
                      <c:pt idx="2752">
                        <c:v>675.08</c:v>
                      </c:pt>
                      <c:pt idx="2753">
                        <c:v>913.37</c:v>
                      </c:pt>
                      <c:pt idx="2754">
                        <c:v>923.13</c:v>
                      </c:pt>
                      <c:pt idx="2755">
                        <c:v>971.36</c:v>
                      </c:pt>
                      <c:pt idx="2756">
                        <c:v>985.05</c:v>
                      </c:pt>
                      <c:pt idx="2757">
                        <c:v>887.12</c:v>
                      </c:pt>
                      <c:pt idx="2758">
                        <c:v>819.05</c:v>
                      </c:pt>
                      <c:pt idx="2759">
                        <c:v>853.07</c:v>
                      </c:pt>
                      <c:pt idx="2760">
                        <c:v>669.93</c:v>
                      </c:pt>
                      <c:pt idx="2761">
                        <c:v>788.86</c:v>
                      </c:pt>
                      <c:pt idx="2762">
                        <c:v>727.92</c:v>
                      </c:pt>
                      <c:pt idx="2763">
                        <c:v>689.59</c:v>
                      </c:pt>
                      <c:pt idx="2764">
                        <c:v>799.97</c:v>
                      </c:pt>
                      <c:pt idx="2765">
                        <c:v>783.18</c:v>
                      </c:pt>
                      <c:pt idx="2766">
                        <c:v>663.81</c:v>
                      </c:pt>
                      <c:pt idx="2767">
                        <c:v>803.04</c:v>
                      </c:pt>
                      <c:pt idx="2768">
                        <c:v>634.25</c:v>
                      </c:pt>
                      <c:pt idx="2769">
                        <c:v>565.99</c:v>
                      </c:pt>
                      <c:pt idx="2770">
                        <c:v>649.96</c:v>
                      </c:pt>
                      <c:pt idx="2771">
                        <c:v>756.18</c:v>
                      </c:pt>
                      <c:pt idx="2772">
                        <c:v>542.51</c:v>
                      </c:pt>
                      <c:pt idx="2773">
                        <c:v>400.38</c:v>
                      </c:pt>
                      <c:pt idx="2774">
                        <c:v>397.45</c:v>
                      </c:pt>
                      <c:pt idx="2775">
                        <c:v>467.55</c:v>
                      </c:pt>
                      <c:pt idx="2776">
                        <c:v>305.47000000000003</c:v>
                      </c:pt>
                      <c:pt idx="2777">
                        <c:v>373.39</c:v>
                      </c:pt>
                      <c:pt idx="2778">
                        <c:v>560.42999999999995</c:v>
                      </c:pt>
                      <c:pt idx="2779">
                        <c:v>486.45</c:v>
                      </c:pt>
                      <c:pt idx="2780">
                        <c:v>577.59</c:v>
                      </c:pt>
                      <c:pt idx="2781">
                        <c:v>438.22</c:v>
                      </c:pt>
                      <c:pt idx="2782">
                        <c:v>381.29</c:v>
                      </c:pt>
                      <c:pt idx="2783">
                        <c:v>562.54999999999995</c:v>
                      </c:pt>
                      <c:pt idx="2784">
                        <c:v>506.95</c:v>
                      </c:pt>
                      <c:pt idx="2785">
                        <c:v>623.67999999999995</c:v>
                      </c:pt>
                      <c:pt idx="2786">
                        <c:v>533.69000000000005</c:v>
                      </c:pt>
                      <c:pt idx="2787">
                        <c:v>523.49</c:v>
                      </c:pt>
                      <c:pt idx="2788">
                        <c:v>531.48</c:v>
                      </c:pt>
                      <c:pt idx="2789">
                        <c:v>460.99</c:v>
                      </c:pt>
                      <c:pt idx="2790">
                        <c:v>326.12</c:v>
                      </c:pt>
                      <c:pt idx="2791">
                        <c:v>314.05</c:v>
                      </c:pt>
                      <c:pt idx="2792">
                        <c:v>432.83</c:v>
                      </c:pt>
                      <c:pt idx="2793">
                        <c:v>294.25</c:v>
                      </c:pt>
                      <c:pt idx="2794">
                        <c:v>490.36</c:v>
                      </c:pt>
                      <c:pt idx="2795">
                        <c:v>523.69000000000005</c:v>
                      </c:pt>
                      <c:pt idx="2796">
                        <c:v>408.08</c:v>
                      </c:pt>
                      <c:pt idx="2797">
                        <c:v>556.85</c:v>
                      </c:pt>
                      <c:pt idx="2798">
                        <c:v>767.02</c:v>
                      </c:pt>
                      <c:pt idx="2799">
                        <c:v>785.11</c:v>
                      </c:pt>
                      <c:pt idx="2800">
                        <c:v>827.92</c:v>
                      </c:pt>
                      <c:pt idx="2801">
                        <c:v>754.84</c:v>
                      </c:pt>
                      <c:pt idx="2802">
                        <c:v>721.64</c:v>
                      </c:pt>
                      <c:pt idx="2803">
                        <c:v>683.04</c:v>
                      </c:pt>
                      <c:pt idx="2804">
                        <c:v>876.52</c:v>
                      </c:pt>
                      <c:pt idx="2805">
                        <c:v>1276.0999999999999</c:v>
                      </c:pt>
                      <c:pt idx="2806">
                        <c:v>968.95</c:v>
                      </c:pt>
                      <c:pt idx="2807">
                        <c:v>985.25</c:v>
                      </c:pt>
                      <c:pt idx="2808">
                        <c:v>943.95</c:v>
                      </c:pt>
                      <c:pt idx="2809">
                        <c:v>1071.4000000000001</c:v>
                      </c:pt>
                      <c:pt idx="2810">
                        <c:v>963.94</c:v>
                      </c:pt>
                      <c:pt idx="2811">
                        <c:v>1010</c:v>
                      </c:pt>
                      <c:pt idx="2812">
                        <c:v>831.12</c:v>
                      </c:pt>
                      <c:pt idx="2813">
                        <c:v>808.98</c:v>
                      </c:pt>
                      <c:pt idx="2814">
                        <c:v>937.48</c:v>
                      </c:pt>
                      <c:pt idx="2815">
                        <c:v>813.36</c:v>
                      </c:pt>
                      <c:pt idx="2816">
                        <c:v>796.66</c:v>
                      </c:pt>
                      <c:pt idx="2817">
                        <c:v>894.13</c:v>
                      </c:pt>
                      <c:pt idx="2818">
                        <c:v>628.69000000000005</c:v>
                      </c:pt>
                      <c:pt idx="2819">
                        <c:v>743.15</c:v>
                      </c:pt>
                      <c:pt idx="2820">
                        <c:v>661.65</c:v>
                      </c:pt>
                      <c:pt idx="2821">
                        <c:v>766.47</c:v>
                      </c:pt>
                      <c:pt idx="2822">
                        <c:v>709.08</c:v>
                      </c:pt>
                      <c:pt idx="2823">
                        <c:v>792.84</c:v>
                      </c:pt>
                      <c:pt idx="2824">
                        <c:v>786.96</c:v>
                      </c:pt>
                      <c:pt idx="2825">
                        <c:v>647.75</c:v>
                      </c:pt>
                      <c:pt idx="2826">
                        <c:v>555.71</c:v>
                      </c:pt>
                      <c:pt idx="2827">
                        <c:v>457.5</c:v>
                      </c:pt>
                      <c:pt idx="2828">
                        <c:v>402.6</c:v>
                      </c:pt>
                      <c:pt idx="2829">
                        <c:v>488.57</c:v>
                      </c:pt>
                      <c:pt idx="2830">
                        <c:v>400.02</c:v>
                      </c:pt>
                      <c:pt idx="2831">
                        <c:v>769.33</c:v>
                      </c:pt>
                      <c:pt idx="2832">
                        <c:v>496.83</c:v>
                      </c:pt>
                      <c:pt idx="2833">
                        <c:v>522.28</c:v>
                      </c:pt>
                      <c:pt idx="2834">
                        <c:v>467.28</c:v>
                      </c:pt>
                      <c:pt idx="2835">
                        <c:v>488.33</c:v>
                      </c:pt>
                      <c:pt idx="2836">
                        <c:v>470.33</c:v>
                      </c:pt>
                      <c:pt idx="2837">
                        <c:v>519.30999999999995</c:v>
                      </c:pt>
                      <c:pt idx="2838">
                        <c:v>579.26</c:v>
                      </c:pt>
                      <c:pt idx="2839">
                        <c:v>628.80999999999995</c:v>
                      </c:pt>
                      <c:pt idx="2840">
                        <c:v>562.23</c:v>
                      </c:pt>
                      <c:pt idx="2841">
                        <c:v>627.58000000000004</c:v>
                      </c:pt>
                      <c:pt idx="2842">
                        <c:v>397.88</c:v>
                      </c:pt>
                      <c:pt idx="2843">
                        <c:v>362.2</c:v>
                      </c:pt>
                      <c:pt idx="2844">
                        <c:v>465.44</c:v>
                      </c:pt>
                      <c:pt idx="2845">
                        <c:v>436.11</c:v>
                      </c:pt>
                      <c:pt idx="2846">
                        <c:v>394.61</c:v>
                      </c:pt>
                      <c:pt idx="2847">
                        <c:v>458.53</c:v>
                      </c:pt>
                      <c:pt idx="2848">
                        <c:v>501.45</c:v>
                      </c:pt>
                      <c:pt idx="2849">
                        <c:v>467.7</c:v>
                      </c:pt>
                      <c:pt idx="2850">
                        <c:v>546.28</c:v>
                      </c:pt>
                      <c:pt idx="2851">
                        <c:v>748.89</c:v>
                      </c:pt>
                      <c:pt idx="2852">
                        <c:v>683.71</c:v>
                      </c:pt>
                      <c:pt idx="2853">
                        <c:v>765.16</c:v>
                      </c:pt>
                      <c:pt idx="2854">
                        <c:v>701.59</c:v>
                      </c:pt>
                      <c:pt idx="2855">
                        <c:v>796.24</c:v>
                      </c:pt>
                      <c:pt idx="2856">
                        <c:v>737</c:v>
                      </c:pt>
                      <c:pt idx="2857">
                        <c:v>777.5</c:v>
                      </c:pt>
                      <c:pt idx="2858">
                        <c:v>859.18</c:v>
                      </c:pt>
                      <c:pt idx="2859">
                        <c:v>834.8</c:v>
                      </c:pt>
                      <c:pt idx="2860">
                        <c:v>942.41</c:v>
                      </c:pt>
                      <c:pt idx="2861">
                        <c:v>880.5</c:v>
                      </c:pt>
                      <c:pt idx="2862">
                        <c:v>846.91</c:v>
                      </c:pt>
                      <c:pt idx="2863">
                        <c:v>867.75</c:v>
                      </c:pt>
                      <c:pt idx="2864">
                        <c:v>871.65</c:v>
                      </c:pt>
                      <c:pt idx="2865">
                        <c:v>726.38</c:v>
                      </c:pt>
                      <c:pt idx="2866">
                        <c:v>829.47</c:v>
                      </c:pt>
                      <c:pt idx="2867">
                        <c:v>905.88</c:v>
                      </c:pt>
                      <c:pt idx="2868">
                        <c:v>634.83000000000004</c:v>
                      </c:pt>
                      <c:pt idx="2869">
                        <c:v>738.99</c:v>
                      </c:pt>
                      <c:pt idx="2870">
                        <c:v>785.33</c:v>
                      </c:pt>
                      <c:pt idx="2871">
                        <c:v>729.45</c:v>
                      </c:pt>
                      <c:pt idx="2872">
                        <c:v>575.39</c:v>
                      </c:pt>
                      <c:pt idx="2873">
                        <c:v>796.48</c:v>
                      </c:pt>
                      <c:pt idx="2874">
                        <c:v>783.21</c:v>
                      </c:pt>
                      <c:pt idx="2875">
                        <c:v>692.49</c:v>
                      </c:pt>
                      <c:pt idx="2876">
                        <c:v>754.21</c:v>
                      </c:pt>
                      <c:pt idx="2877">
                        <c:v>582.23</c:v>
                      </c:pt>
                      <c:pt idx="2878">
                        <c:v>618.34</c:v>
                      </c:pt>
                      <c:pt idx="2879">
                        <c:v>429.63</c:v>
                      </c:pt>
                      <c:pt idx="2880">
                        <c:v>429.58</c:v>
                      </c:pt>
                      <c:pt idx="2881">
                        <c:v>389.37</c:v>
                      </c:pt>
                      <c:pt idx="2882">
                        <c:v>649.86</c:v>
                      </c:pt>
                      <c:pt idx="2883">
                        <c:v>488.62</c:v>
                      </c:pt>
                      <c:pt idx="2884">
                        <c:v>557.13</c:v>
                      </c:pt>
                      <c:pt idx="2885">
                        <c:v>607.16</c:v>
                      </c:pt>
                      <c:pt idx="2886">
                        <c:v>429.64</c:v>
                      </c:pt>
                      <c:pt idx="2887">
                        <c:v>439.25</c:v>
                      </c:pt>
                      <c:pt idx="2888">
                        <c:v>337.98</c:v>
                      </c:pt>
                      <c:pt idx="2889">
                        <c:v>446.21</c:v>
                      </c:pt>
                      <c:pt idx="2890">
                        <c:v>466.46</c:v>
                      </c:pt>
                      <c:pt idx="2891">
                        <c:v>467.86</c:v>
                      </c:pt>
                      <c:pt idx="2892">
                        <c:v>581.83000000000004</c:v>
                      </c:pt>
                      <c:pt idx="2893">
                        <c:v>574.47</c:v>
                      </c:pt>
                      <c:pt idx="2894">
                        <c:v>401.06</c:v>
                      </c:pt>
                      <c:pt idx="2895">
                        <c:v>605.52</c:v>
                      </c:pt>
                      <c:pt idx="2896">
                        <c:v>529.20000000000005</c:v>
                      </c:pt>
                      <c:pt idx="2897">
                        <c:v>516.13</c:v>
                      </c:pt>
                      <c:pt idx="2898">
                        <c:v>453.23</c:v>
                      </c:pt>
                      <c:pt idx="2899">
                        <c:v>509.56</c:v>
                      </c:pt>
                      <c:pt idx="2900">
                        <c:v>589.04999999999995</c:v>
                      </c:pt>
                      <c:pt idx="2901">
                        <c:v>781</c:v>
                      </c:pt>
                      <c:pt idx="2902">
                        <c:v>731.76</c:v>
                      </c:pt>
                      <c:pt idx="2903">
                        <c:v>739.88</c:v>
                      </c:pt>
                      <c:pt idx="2904">
                        <c:v>882.01</c:v>
                      </c:pt>
                      <c:pt idx="2905">
                        <c:v>858.18</c:v>
                      </c:pt>
                      <c:pt idx="2906">
                        <c:v>1022.2</c:v>
                      </c:pt>
                      <c:pt idx="2907">
                        <c:v>1112.3</c:v>
                      </c:pt>
                      <c:pt idx="2908">
                        <c:v>846.06</c:v>
                      </c:pt>
                      <c:pt idx="2909">
                        <c:v>894.81</c:v>
                      </c:pt>
                      <c:pt idx="2910">
                        <c:v>1161.5</c:v>
                      </c:pt>
                      <c:pt idx="2911">
                        <c:v>1117.9000000000001</c:v>
                      </c:pt>
                      <c:pt idx="2912">
                        <c:v>1229.3</c:v>
                      </c:pt>
                      <c:pt idx="2913">
                        <c:v>1263.9000000000001</c:v>
                      </c:pt>
                      <c:pt idx="2914">
                        <c:v>1156.8</c:v>
                      </c:pt>
                      <c:pt idx="2915">
                        <c:v>1071.5999999999999</c:v>
                      </c:pt>
                      <c:pt idx="2916">
                        <c:v>1172.9000000000001</c:v>
                      </c:pt>
                      <c:pt idx="2917">
                        <c:v>1019.8</c:v>
                      </c:pt>
                      <c:pt idx="2918">
                        <c:v>1103.8</c:v>
                      </c:pt>
                      <c:pt idx="2919">
                        <c:v>957.39</c:v>
                      </c:pt>
                      <c:pt idx="2920">
                        <c:v>1058.8</c:v>
                      </c:pt>
                      <c:pt idx="2921">
                        <c:v>1001.9</c:v>
                      </c:pt>
                      <c:pt idx="2922">
                        <c:v>887.08</c:v>
                      </c:pt>
                      <c:pt idx="2923">
                        <c:v>872.85</c:v>
                      </c:pt>
                      <c:pt idx="2924">
                        <c:v>742.21</c:v>
                      </c:pt>
                      <c:pt idx="2925">
                        <c:v>804.4</c:v>
                      </c:pt>
                      <c:pt idx="2926">
                        <c:v>723.91</c:v>
                      </c:pt>
                      <c:pt idx="2927">
                        <c:v>711.72</c:v>
                      </c:pt>
                      <c:pt idx="2928">
                        <c:v>780.63</c:v>
                      </c:pt>
                      <c:pt idx="2929">
                        <c:v>608.69000000000005</c:v>
                      </c:pt>
                      <c:pt idx="2930">
                        <c:v>689.32</c:v>
                      </c:pt>
                      <c:pt idx="2931">
                        <c:v>410.53</c:v>
                      </c:pt>
                      <c:pt idx="2932">
                        <c:v>597.01</c:v>
                      </c:pt>
                      <c:pt idx="2933">
                        <c:v>455.09</c:v>
                      </c:pt>
                      <c:pt idx="2934">
                        <c:v>519.78</c:v>
                      </c:pt>
                      <c:pt idx="2935">
                        <c:v>722.96</c:v>
                      </c:pt>
                      <c:pt idx="2936">
                        <c:v>841.31</c:v>
                      </c:pt>
                      <c:pt idx="2937">
                        <c:v>563.27</c:v>
                      </c:pt>
                      <c:pt idx="2938">
                        <c:v>358.52</c:v>
                      </c:pt>
                      <c:pt idx="2939">
                        <c:v>461.81</c:v>
                      </c:pt>
                      <c:pt idx="2940">
                        <c:v>717.2</c:v>
                      </c:pt>
                      <c:pt idx="2941">
                        <c:v>489.8</c:v>
                      </c:pt>
                      <c:pt idx="2942">
                        <c:v>587.12</c:v>
                      </c:pt>
                      <c:pt idx="2943">
                        <c:v>819.63</c:v>
                      </c:pt>
                      <c:pt idx="2944">
                        <c:v>822.23</c:v>
                      </c:pt>
                      <c:pt idx="2945">
                        <c:v>1035.8</c:v>
                      </c:pt>
                      <c:pt idx="2946">
                        <c:v>595.77</c:v>
                      </c:pt>
                      <c:pt idx="2947">
                        <c:v>491.31</c:v>
                      </c:pt>
                      <c:pt idx="2948">
                        <c:v>638.54999999999995</c:v>
                      </c:pt>
                      <c:pt idx="2949">
                        <c:v>593.71</c:v>
                      </c:pt>
                      <c:pt idx="2950">
                        <c:v>566.23</c:v>
                      </c:pt>
                      <c:pt idx="2951">
                        <c:v>508</c:v>
                      </c:pt>
                      <c:pt idx="2952">
                        <c:v>734.23</c:v>
                      </c:pt>
                      <c:pt idx="2953">
                        <c:v>680.24</c:v>
                      </c:pt>
                      <c:pt idx="2954">
                        <c:v>907.16</c:v>
                      </c:pt>
                      <c:pt idx="2955">
                        <c:v>812.19</c:v>
                      </c:pt>
                      <c:pt idx="2956">
                        <c:v>909.16</c:v>
                      </c:pt>
                      <c:pt idx="2957">
                        <c:v>867.9</c:v>
                      </c:pt>
                      <c:pt idx="2958">
                        <c:v>1091.8</c:v>
                      </c:pt>
                      <c:pt idx="2959">
                        <c:v>1139.3</c:v>
                      </c:pt>
                      <c:pt idx="2960">
                        <c:v>994.6</c:v>
                      </c:pt>
                      <c:pt idx="2961">
                        <c:v>998.73</c:v>
                      </c:pt>
                      <c:pt idx="2962">
                        <c:v>1072.9000000000001</c:v>
                      </c:pt>
                      <c:pt idx="2963">
                        <c:v>1072.0999999999999</c:v>
                      </c:pt>
                      <c:pt idx="2964">
                        <c:v>1119.5999999999999</c:v>
                      </c:pt>
                      <c:pt idx="2965">
                        <c:v>1101.9000000000001</c:v>
                      </c:pt>
                      <c:pt idx="2966">
                        <c:v>1280.5999999999999</c:v>
                      </c:pt>
                      <c:pt idx="2967">
                        <c:v>1048.8</c:v>
                      </c:pt>
                      <c:pt idx="2968">
                        <c:v>1216.2</c:v>
                      </c:pt>
                      <c:pt idx="2969">
                        <c:v>1104.4000000000001</c:v>
                      </c:pt>
                      <c:pt idx="2970">
                        <c:v>862.11</c:v>
                      </c:pt>
                      <c:pt idx="2971">
                        <c:v>1061.2</c:v>
                      </c:pt>
                      <c:pt idx="2972">
                        <c:v>1079.5999999999999</c:v>
                      </c:pt>
                      <c:pt idx="2973">
                        <c:v>992.68</c:v>
                      </c:pt>
                      <c:pt idx="2974">
                        <c:v>939.75</c:v>
                      </c:pt>
                      <c:pt idx="2975">
                        <c:v>882.63</c:v>
                      </c:pt>
                      <c:pt idx="2976">
                        <c:v>848.45</c:v>
                      </c:pt>
                      <c:pt idx="2977">
                        <c:v>722.44</c:v>
                      </c:pt>
                      <c:pt idx="2978">
                        <c:v>808.79</c:v>
                      </c:pt>
                      <c:pt idx="2979">
                        <c:v>670.17</c:v>
                      </c:pt>
                      <c:pt idx="2980">
                        <c:v>597.83000000000004</c:v>
                      </c:pt>
                      <c:pt idx="2981">
                        <c:v>693.39</c:v>
                      </c:pt>
                      <c:pt idx="2982">
                        <c:v>568.6</c:v>
                      </c:pt>
                      <c:pt idx="2983">
                        <c:v>473.45</c:v>
                      </c:pt>
                      <c:pt idx="2984">
                        <c:v>522.83000000000004</c:v>
                      </c:pt>
                      <c:pt idx="2985">
                        <c:v>482.99</c:v>
                      </c:pt>
                      <c:pt idx="2986">
                        <c:v>353.18</c:v>
                      </c:pt>
                      <c:pt idx="2987">
                        <c:v>513.69000000000005</c:v>
                      </c:pt>
                      <c:pt idx="2988">
                        <c:v>515.64</c:v>
                      </c:pt>
                      <c:pt idx="2989">
                        <c:v>562.67999999999995</c:v>
                      </c:pt>
                      <c:pt idx="2990">
                        <c:v>301.19</c:v>
                      </c:pt>
                      <c:pt idx="2991">
                        <c:v>345.85</c:v>
                      </c:pt>
                      <c:pt idx="2992">
                        <c:v>357</c:v>
                      </c:pt>
                      <c:pt idx="2993">
                        <c:v>323.36</c:v>
                      </c:pt>
                      <c:pt idx="2994">
                        <c:v>479.66</c:v>
                      </c:pt>
                      <c:pt idx="2995">
                        <c:v>583.57000000000005</c:v>
                      </c:pt>
                      <c:pt idx="2996">
                        <c:v>426.48</c:v>
                      </c:pt>
                      <c:pt idx="2997">
                        <c:v>488.18</c:v>
                      </c:pt>
                      <c:pt idx="2998">
                        <c:v>571.19000000000005</c:v>
                      </c:pt>
                      <c:pt idx="2999">
                        <c:v>485.95</c:v>
                      </c:pt>
                      <c:pt idx="3000">
                        <c:v>343.91</c:v>
                      </c:pt>
                      <c:pt idx="3001">
                        <c:v>378.54</c:v>
                      </c:pt>
                      <c:pt idx="3002">
                        <c:v>405.06</c:v>
                      </c:pt>
                      <c:pt idx="3003">
                        <c:v>452.03</c:v>
                      </c:pt>
                      <c:pt idx="3004">
                        <c:v>483.05</c:v>
                      </c:pt>
                      <c:pt idx="3005">
                        <c:v>507.3</c:v>
                      </c:pt>
                      <c:pt idx="3006">
                        <c:v>611.37</c:v>
                      </c:pt>
                      <c:pt idx="3007">
                        <c:v>844.42</c:v>
                      </c:pt>
                      <c:pt idx="3008">
                        <c:v>714.19</c:v>
                      </c:pt>
                      <c:pt idx="3009">
                        <c:v>893.87</c:v>
                      </c:pt>
                      <c:pt idx="3010">
                        <c:v>956.03</c:v>
                      </c:pt>
                      <c:pt idx="3011">
                        <c:v>948.47</c:v>
                      </c:pt>
                      <c:pt idx="3012">
                        <c:v>1166.8</c:v>
                      </c:pt>
                      <c:pt idx="3013">
                        <c:v>1065.7</c:v>
                      </c:pt>
                      <c:pt idx="3014">
                        <c:v>1129.2</c:v>
                      </c:pt>
                      <c:pt idx="3015">
                        <c:v>1215.4000000000001</c:v>
                      </c:pt>
                      <c:pt idx="3016">
                        <c:v>1126.0999999999999</c:v>
                      </c:pt>
                      <c:pt idx="3017">
                        <c:v>1329.8</c:v>
                      </c:pt>
                      <c:pt idx="3018">
                        <c:v>1189</c:v>
                      </c:pt>
                      <c:pt idx="3019">
                        <c:v>1211.9000000000001</c:v>
                      </c:pt>
                      <c:pt idx="3020">
                        <c:v>1231.5999999999999</c:v>
                      </c:pt>
                      <c:pt idx="3021">
                        <c:v>1126.0999999999999</c:v>
                      </c:pt>
                      <c:pt idx="3022">
                        <c:v>1102.8</c:v>
                      </c:pt>
                      <c:pt idx="3023">
                        <c:v>1188.5999999999999</c:v>
                      </c:pt>
                      <c:pt idx="3024">
                        <c:v>1134.3</c:v>
                      </c:pt>
                      <c:pt idx="3025">
                        <c:v>950.58</c:v>
                      </c:pt>
                      <c:pt idx="3026">
                        <c:v>1100.5</c:v>
                      </c:pt>
                      <c:pt idx="3027">
                        <c:v>997.48</c:v>
                      </c:pt>
                      <c:pt idx="3028">
                        <c:v>944.85</c:v>
                      </c:pt>
                      <c:pt idx="3029">
                        <c:v>762.98</c:v>
                      </c:pt>
                      <c:pt idx="3030">
                        <c:v>873.65</c:v>
                      </c:pt>
                      <c:pt idx="3031">
                        <c:v>803.24</c:v>
                      </c:pt>
                      <c:pt idx="3032">
                        <c:v>908.25</c:v>
                      </c:pt>
                      <c:pt idx="3033">
                        <c:v>829.97</c:v>
                      </c:pt>
                      <c:pt idx="3034">
                        <c:v>782.16</c:v>
                      </c:pt>
                      <c:pt idx="3035">
                        <c:v>728.1</c:v>
                      </c:pt>
                      <c:pt idx="3036">
                        <c:v>559.97</c:v>
                      </c:pt>
                      <c:pt idx="3037">
                        <c:v>702.85</c:v>
                      </c:pt>
                      <c:pt idx="3038">
                        <c:v>622.51</c:v>
                      </c:pt>
                      <c:pt idx="3039">
                        <c:v>683.46</c:v>
                      </c:pt>
                      <c:pt idx="3040">
                        <c:v>746.88</c:v>
                      </c:pt>
                      <c:pt idx="3041">
                        <c:v>552.99</c:v>
                      </c:pt>
                      <c:pt idx="3042">
                        <c:v>623.48</c:v>
                      </c:pt>
                      <c:pt idx="3043">
                        <c:v>597.11</c:v>
                      </c:pt>
                      <c:pt idx="3044">
                        <c:v>384.62</c:v>
                      </c:pt>
                      <c:pt idx="3045">
                        <c:v>435.93</c:v>
                      </c:pt>
                      <c:pt idx="3046">
                        <c:v>495.42</c:v>
                      </c:pt>
                      <c:pt idx="3047">
                        <c:v>795.33</c:v>
                      </c:pt>
                      <c:pt idx="3048">
                        <c:v>821.45</c:v>
                      </c:pt>
                      <c:pt idx="3049">
                        <c:v>513.4</c:v>
                      </c:pt>
                      <c:pt idx="3050">
                        <c:v>595.35</c:v>
                      </c:pt>
                      <c:pt idx="3051">
                        <c:v>669.49</c:v>
                      </c:pt>
                      <c:pt idx="3052">
                        <c:v>557.24</c:v>
                      </c:pt>
                      <c:pt idx="3053">
                        <c:v>519.25</c:v>
                      </c:pt>
                      <c:pt idx="3054">
                        <c:v>575.03</c:v>
                      </c:pt>
                      <c:pt idx="3055">
                        <c:v>605.41</c:v>
                      </c:pt>
                      <c:pt idx="3056">
                        <c:v>680</c:v>
                      </c:pt>
                      <c:pt idx="3057">
                        <c:v>732.08</c:v>
                      </c:pt>
                      <c:pt idx="3058">
                        <c:v>757.94</c:v>
                      </c:pt>
                      <c:pt idx="3059">
                        <c:v>1066.4000000000001</c:v>
                      </c:pt>
                      <c:pt idx="3060">
                        <c:v>870.43</c:v>
                      </c:pt>
                      <c:pt idx="3061">
                        <c:v>1048</c:v>
                      </c:pt>
                      <c:pt idx="3062">
                        <c:v>1028.3</c:v>
                      </c:pt>
                      <c:pt idx="3063">
                        <c:v>1091.2</c:v>
                      </c:pt>
                      <c:pt idx="3064">
                        <c:v>1073.5</c:v>
                      </c:pt>
                      <c:pt idx="3065">
                        <c:v>1122</c:v>
                      </c:pt>
                      <c:pt idx="3066">
                        <c:v>1137.0999999999999</c:v>
                      </c:pt>
                      <c:pt idx="3067">
                        <c:v>1292</c:v>
                      </c:pt>
                      <c:pt idx="3068">
                        <c:v>1293.0999999999999</c:v>
                      </c:pt>
                      <c:pt idx="3069">
                        <c:v>1349</c:v>
                      </c:pt>
                      <c:pt idx="3070">
                        <c:v>1440.3</c:v>
                      </c:pt>
                      <c:pt idx="3071">
                        <c:v>1344.5</c:v>
                      </c:pt>
                      <c:pt idx="3072">
                        <c:v>1290.0999999999999</c:v>
                      </c:pt>
                      <c:pt idx="3073">
                        <c:v>1455.8</c:v>
                      </c:pt>
                      <c:pt idx="3074">
                        <c:v>1274.7</c:v>
                      </c:pt>
                      <c:pt idx="3075">
                        <c:v>1282.7</c:v>
                      </c:pt>
                      <c:pt idx="3076">
                        <c:v>1356.3</c:v>
                      </c:pt>
                      <c:pt idx="3077">
                        <c:v>1467.5</c:v>
                      </c:pt>
                      <c:pt idx="3078">
                        <c:v>1458.1</c:v>
                      </c:pt>
                      <c:pt idx="3079">
                        <c:v>1260.0999999999999</c:v>
                      </c:pt>
                      <c:pt idx="3080">
                        <c:v>1092.4000000000001</c:v>
                      </c:pt>
                      <c:pt idx="3081">
                        <c:v>1089.5</c:v>
                      </c:pt>
                      <c:pt idx="3082">
                        <c:v>1024.9000000000001</c:v>
                      </c:pt>
                      <c:pt idx="3083">
                        <c:v>918.59</c:v>
                      </c:pt>
                      <c:pt idx="3084">
                        <c:v>947.43</c:v>
                      </c:pt>
                      <c:pt idx="3085">
                        <c:v>880.91</c:v>
                      </c:pt>
                      <c:pt idx="3086">
                        <c:v>728.12</c:v>
                      </c:pt>
                      <c:pt idx="3087">
                        <c:v>655.62</c:v>
                      </c:pt>
                      <c:pt idx="3088">
                        <c:v>480.74</c:v>
                      </c:pt>
                      <c:pt idx="3089">
                        <c:v>423.52</c:v>
                      </c:pt>
                      <c:pt idx="3090">
                        <c:v>472.56</c:v>
                      </c:pt>
                      <c:pt idx="3091">
                        <c:v>486.7</c:v>
                      </c:pt>
                      <c:pt idx="3092">
                        <c:v>514.79999999999995</c:v>
                      </c:pt>
                      <c:pt idx="3093">
                        <c:v>658.75</c:v>
                      </c:pt>
                      <c:pt idx="3094">
                        <c:v>525.16999999999996</c:v>
                      </c:pt>
                      <c:pt idx="3095">
                        <c:v>546.92999999999995</c:v>
                      </c:pt>
                      <c:pt idx="3096">
                        <c:v>529.84</c:v>
                      </c:pt>
                      <c:pt idx="3097">
                        <c:v>580.15</c:v>
                      </c:pt>
                      <c:pt idx="3098">
                        <c:v>526.05999999999995</c:v>
                      </c:pt>
                      <c:pt idx="3099">
                        <c:v>675.55</c:v>
                      </c:pt>
                      <c:pt idx="3100">
                        <c:v>767.86</c:v>
                      </c:pt>
                      <c:pt idx="3101">
                        <c:v>750.38</c:v>
                      </c:pt>
                      <c:pt idx="3102">
                        <c:v>536.66</c:v>
                      </c:pt>
                      <c:pt idx="3103">
                        <c:v>607.97</c:v>
                      </c:pt>
                      <c:pt idx="3104">
                        <c:v>603.34</c:v>
                      </c:pt>
                      <c:pt idx="3105">
                        <c:v>633.94000000000005</c:v>
                      </c:pt>
                      <c:pt idx="3106">
                        <c:v>659.29</c:v>
                      </c:pt>
                      <c:pt idx="3107">
                        <c:v>663.52</c:v>
                      </c:pt>
                      <c:pt idx="3108">
                        <c:v>893.19</c:v>
                      </c:pt>
                      <c:pt idx="3109">
                        <c:v>672.03</c:v>
                      </c:pt>
                      <c:pt idx="3110">
                        <c:v>775.09</c:v>
                      </c:pt>
                      <c:pt idx="3111">
                        <c:v>733.52</c:v>
                      </c:pt>
                      <c:pt idx="3112">
                        <c:v>964.43</c:v>
                      </c:pt>
                      <c:pt idx="3113">
                        <c:v>1092.7</c:v>
                      </c:pt>
                      <c:pt idx="3114">
                        <c:v>1099.8</c:v>
                      </c:pt>
                      <c:pt idx="3115">
                        <c:v>1420.6</c:v>
                      </c:pt>
                      <c:pt idx="3116">
                        <c:v>1222.3</c:v>
                      </c:pt>
                      <c:pt idx="3117">
                        <c:v>1358.5</c:v>
                      </c:pt>
                      <c:pt idx="3118">
                        <c:v>1446.3</c:v>
                      </c:pt>
                      <c:pt idx="3119">
                        <c:v>1426.3</c:v>
                      </c:pt>
                      <c:pt idx="3120">
                        <c:v>1597.4</c:v>
                      </c:pt>
                      <c:pt idx="3121">
                        <c:v>1399.9</c:v>
                      </c:pt>
                      <c:pt idx="3122">
                        <c:v>1432</c:v>
                      </c:pt>
                      <c:pt idx="3123">
                        <c:v>1551</c:v>
                      </c:pt>
                      <c:pt idx="3124">
                        <c:v>1393.4</c:v>
                      </c:pt>
                      <c:pt idx="3125">
                        <c:v>1677.3</c:v>
                      </c:pt>
                      <c:pt idx="3126">
                        <c:v>1461.5</c:v>
                      </c:pt>
                      <c:pt idx="3127">
                        <c:v>1345.1</c:v>
                      </c:pt>
                      <c:pt idx="3128">
                        <c:v>1457.6</c:v>
                      </c:pt>
                      <c:pt idx="3129">
                        <c:v>1439.7</c:v>
                      </c:pt>
                      <c:pt idx="3130">
                        <c:v>1385.2</c:v>
                      </c:pt>
                      <c:pt idx="3131">
                        <c:v>1292.2</c:v>
                      </c:pt>
                      <c:pt idx="3132">
                        <c:v>1320.6</c:v>
                      </c:pt>
                      <c:pt idx="3133">
                        <c:v>1213.3</c:v>
                      </c:pt>
                      <c:pt idx="3134">
                        <c:v>1006.4</c:v>
                      </c:pt>
                      <c:pt idx="3135">
                        <c:v>971.78</c:v>
                      </c:pt>
                      <c:pt idx="3136">
                        <c:v>819.51</c:v>
                      </c:pt>
                      <c:pt idx="3137">
                        <c:v>746.74</c:v>
                      </c:pt>
                      <c:pt idx="3138">
                        <c:v>724.73</c:v>
                      </c:pt>
                      <c:pt idx="3139">
                        <c:v>597.57000000000005</c:v>
                      </c:pt>
                      <c:pt idx="3140">
                        <c:v>629.42999999999995</c:v>
                      </c:pt>
                      <c:pt idx="3141">
                        <c:v>513.99</c:v>
                      </c:pt>
                      <c:pt idx="3142">
                        <c:v>442.78</c:v>
                      </c:pt>
                      <c:pt idx="3143">
                        <c:v>509.96</c:v>
                      </c:pt>
                      <c:pt idx="3144">
                        <c:v>561.67999999999995</c:v>
                      </c:pt>
                      <c:pt idx="3145">
                        <c:v>433.85</c:v>
                      </c:pt>
                      <c:pt idx="3146">
                        <c:v>671.17</c:v>
                      </c:pt>
                      <c:pt idx="3147">
                        <c:v>468.46</c:v>
                      </c:pt>
                      <c:pt idx="3148">
                        <c:v>402.07</c:v>
                      </c:pt>
                      <c:pt idx="3149">
                        <c:v>387.55</c:v>
                      </c:pt>
                      <c:pt idx="3150">
                        <c:v>546.22</c:v>
                      </c:pt>
                      <c:pt idx="3151">
                        <c:v>478.09</c:v>
                      </c:pt>
                      <c:pt idx="3152">
                        <c:v>558.89</c:v>
                      </c:pt>
                      <c:pt idx="3153">
                        <c:v>626.27</c:v>
                      </c:pt>
                      <c:pt idx="3154">
                        <c:v>499.57</c:v>
                      </c:pt>
                      <c:pt idx="3155">
                        <c:v>747.28</c:v>
                      </c:pt>
                      <c:pt idx="3156">
                        <c:v>507.95</c:v>
                      </c:pt>
                      <c:pt idx="3157">
                        <c:v>481.53</c:v>
                      </c:pt>
                      <c:pt idx="3158">
                        <c:v>539.97</c:v>
                      </c:pt>
                      <c:pt idx="3159">
                        <c:v>628.84</c:v>
                      </c:pt>
                      <c:pt idx="3160">
                        <c:v>652.66999999999996</c:v>
                      </c:pt>
                      <c:pt idx="3161">
                        <c:v>726.59</c:v>
                      </c:pt>
                      <c:pt idx="3162">
                        <c:v>882.14</c:v>
                      </c:pt>
                      <c:pt idx="3163">
                        <c:v>1006.4</c:v>
                      </c:pt>
                      <c:pt idx="3164">
                        <c:v>1064.0999999999999</c:v>
                      </c:pt>
                      <c:pt idx="3165">
                        <c:v>1224.9000000000001</c:v>
                      </c:pt>
                      <c:pt idx="3166">
                        <c:v>1334.6</c:v>
                      </c:pt>
                      <c:pt idx="3167">
                        <c:v>1520.2</c:v>
                      </c:pt>
                      <c:pt idx="3168">
                        <c:v>1587.6</c:v>
                      </c:pt>
                      <c:pt idx="3169">
                        <c:v>1625.1</c:v>
                      </c:pt>
                      <c:pt idx="3170">
                        <c:v>1723.8</c:v>
                      </c:pt>
                      <c:pt idx="3171">
                        <c:v>1702.4</c:v>
                      </c:pt>
                      <c:pt idx="3172">
                        <c:v>1703.8</c:v>
                      </c:pt>
                      <c:pt idx="3173">
                        <c:v>1672.5</c:v>
                      </c:pt>
                      <c:pt idx="3174">
                        <c:v>1825.3</c:v>
                      </c:pt>
                      <c:pt idx="3175">
                        <c:v>1765.5</c:v>
                      </c:pt>
                      <c:pt idx="3176">
                        <c:v>1799.9</c:v>
                      </c:pt>
                      <c:pt idx="3177">
                        <c:v>1730.7</c:v>
                      </c:pt>
                      <c:pt idx="3178">
                        <c:v>1581.5</c:v>
                      </c:pt>
                      <c:pt idx="3179">
                        <c:v>1632.3</c:v>
                      </c:pt>
                      <c:pt idx="3180">
                        <c:v>2002.1</c:v>
                      </c:pt>
                      <c:pt idx="3181">
                        <c:v>1949.8</c:v>
                      </c:pt>
                      <c:pt idx="3182">
                        <c:v>1576.5</c:v>
                      </c:pt>
                      <c:pt idx="3183">
                        <c:v>1813.6</c:v>
                      </c:pt>
                      <c:pt idx="3184">
                        <c:v>1747</c:v>
                      </c:pt>
                      <c:pt idx="3185">
                        <c:v>1676.6</c:v>
                      </c:pt>
                      <c:pt idx="3186">
                        <c:v>1239.4000000000001</c:v>
                      </c:pt>
                      <c:pt idx="3187">
                        <c:v>1129.5</c:v>
                      </c:pt>
                      <c:pt idx="3188">
                        <c:v>1020</c:v>
                      </c:pt>
                      <c:pt idx="3189">
                        <c:v>870.58</c:v>
                      </c:pt>
                      <c:pt idx="3190">
                        <c:v>954.18</c:v>
                      </c:pt>
                      <c:pt idx="3191">
                        <c:v>752.08</c:v>
                      </c:pt>
                      <c:pt idx="3192">
                        <c:v>850.79</c:v>
                      </c:pt>
                      <c:pt idx="3193">
                        <c:v>622.59</c:v>
                      </c:pt>
                      <c:pt idx="3194">
                        <c:v>776.62</c:v>
                      </c:pt>
                      <c:pt idx="3195">
                        <c:v>570.6</c:v>
                      </c:pt>
                      <c:pt idx="3196">
                        <c:v>886.18</c:v>
                      </c:pt>
                      <c:pt idx="3197">
                        <c:v>706.39</c:v>
                      </c:pt>
                      <c:pt idx="3198">
                        <c:v>641.12</c:v>
                      </c:pt>
                      <c:pt idx="3199">
                        <c:v>671.84</c:v>
                      </c:pt>
                      <c:pt idx="3200">
                        <c:v>536.01</c:v>
                      </c:pt>
                      <c:pt idx="3201">
                        <c:v>548.85</c:v>
                      </c:pt>
                      <c:pt idx="3202">
                        <c:v>582.30999999999995</c:v>
                      </c:pt>
                      <c:pt idx="3203">
                        <c:v>750.16</c:v>
                      </c:pt>
                      <c:pt idx="3204">
                        <c:v>621.98</c:v>
                      </c:pt>
                      <c:pt idx="3205">
                        <c:v>710.15</c:v>
                      </c:pt>
                      <c:pt idx="3206">
                        <c:v>769.13</c:v>
                      </c:pt>
                      <c:pt idx="3207">
                        <c:v>949.84</c:v>
                      </c:pt>
                      <c:pt idx="3208">
                        <c:v>646.84</c:v>
                      </c:pt>
                      <c:pt idx="3209">
                        <c:v>694.61</c:v>
                      </c:pt>
                      <c:pt idx="3210">
                        <c:v>747.76</c:v>
                      </c:pt>
                      <c:pt idx="3211">
                        <c:v>884.61</c:v>
                      </c:pt>
                      <c:pt idx="3212">
                        <c:v>753.57</c:v>
                      </c:pt>
                      <c:pt idx="3213">
                        <c:v>980.93</c:v>
                      </c:pt>
                      <c:pt idx="3214">
                        <c:v>1217.3</c:v>
                      </c:pt>
                      <c:pt idx="3215">
                        <c:v>1305.9000000000001</c:v>
                      </c:pt>
                      <c:pt idx="3216">
                        <c:v>1464.6</c:v>
                      </c:pt>
                      <c:pt idx="3217">
                        <c:v>1515.9</c:v>
                      </c:pt>
                      <c:pt idx="3218">
                        <c:v>1657.7</c:v>
                      </c:pt>
                      <c:pt idx="3219">
                        <c:v>1706.3</c:v>
                      </c:pt>
                      <c:pt idx="3220">
                        <c:v>1627.2</c:v>
                      </c:pt>
                      <c:pt idx="3221">
                        <c:v>1657.7</c:v>
                      </c:pt>
                      <c:pt idx="3222">
                        <c:v>1700.5</c:v>
                      </c:pt>
                      <c:pt idx="3223">
                        <c:v>1701.6</c:v>
                      </c:pt>
                      <c:pt idx="3224">
                        <c:v>1750.9</c:v>
                      </c:pt>
                      <c:pt idx="3225">
                        <c:v>1680.2</c:v>
                      </c:pt>
                      <c:pt idx="3226">
                        <c:v>1780</c:v>
                      </c:pt>
                      <c:pt idx="3227">
                        <c:v>1778</c:v>
                      </c:pt>
                      <c:pt idx="3228">
                        <c:v>1729.6</c:v>
                      </c:pt>
                      <c:pt idx="3229">
                        <c:v>1764.6</c:v>
                      </c:pt>
                      <c:pt idx="3230">
                        <c:v>1932.2</c:v>
                      </c:pt>
                      <c:pt idx="3231">
                        <c:v>1700.6</c:v>
                      </c:pt>
                      <c:pt idx="3232">
                        <c:v>1701.7</c:v>
                      </c:pt>
                      <c:pt idx="3233">
                        <c:v>1935.3</c:v>
                      </c:pt>
                      <c:pt idx="3234">
                        <c:v>1847.8</c:v>
                      </c:pt>
                      <c:pt idx="3235">
                        <c:v>1824.2</c:v>
                      </c:pt>
                      <c:pt idx="3236">
                        <c:v>1549.4</c:v>
                      </c:pt>
                      <c:pt idx="3237">
                        <c:v>1400</c:v>
                      </c:pt>
                      <c:pt idx="3238">
                        <c:v>1211</c:v>
                      </c:pt>
                      <c:pt idx="3239">
                        <c:v>998.9</c:v>
                      </c:pt>
                      <c:pt idx="3240">
                        <c:v>861.9</c:v>
                      </c:pt>
                      <c:pt idx="3241">
                        <c:v>823.36</c:v>
                      </c:pt>
                      <c:pt idx="3242">
                        <c:v>701.17</c:v>
                      </c:pt>
                      <c:pt idx="3243">
                        <c:v>606.58000000000004</c:v>
                      </c:pt>
                      <c:pt idx="3244">
                        <c:v>641.35</c:v>
                      </c:pt>
                      <c:pt idx="3245">
                        <c:v>618.67999999999995</c:v>
                      </c:pt>
                      <c:pt idx="3246">
                        <c:v>580.89</c:v>
                      </c:pt>
                      <c:pt idx="3247">
                        <c:v>457.11</c:v>
                      </c:pt>
                      <c:pt idx="3248">
                        <c:v>568.34</c:v>
                      </c:pt>
                      <c:pt idx="3249">
                        <c:v>797.6</c:v>
                      </c:pt>
                      <c:pt idx="3250">
                        <c:v>1100.2</c:v>
                      </c:pt>
                      <c:pt idx="3251">
                        <c:v>863.88</c:v>
                      </c:pt>
                      <c:pt idx="3252">
                        <c:v>856.8</c:v>
                      </c:pt>
                      <c:pt idx="3253">
                        <c:v>879.76</c:v>
                      </c:pt>
                      <c:pt idx="3254">
                        <c:v>923.5</c:v>
                      </c:pt>
                      <c:pt idx="3255">
                        <c:v>976.14</c:v>
                      </c:pt>
                      <c:pt idx="3256">
                        <c:v>624.04999999999995</c:v>
                      </c:pt>
                      <c:pt idx="3257">
                        <c:v>915.71</c:v>
                      </c:pt>
                      <c:pt idx="3258">
                        <c:v>807.59</c:v>
                      </c:pt>
                      <c:pt idx="3259">
                        <c:v>754.53</c:v>
                      </c:pt>
                      <c:pt idx="3260">
                        <c:v>786.72</c:v>
                      </c:pt>
                      <c:pt idx="3261">
                        <c:v>781.04</c:v>
                      </c:pt>
                      <c:pt idx="3262">
                        <c:v>898.48</c:v>
                      </c:pt>
                      <c:pt idx="3263">
                        <c:v>975.62</c:v>
                      </c:pt>
                      <c:pt idx="3264">
                        <c:v>1070.7</c:v>
                      </c:pt>
                      <c:pt idx="3265">
                        <c:v>1077</c:v>
                      </c:pt>
                      <c:pt idx="3266">
                        <c:v>1260.2</c:v>
                      </c:pt>
                      <c:pt idx="3267">
                        <c:v>1659</c:v>
                      </c:pt>
                      <c:pt idx="3268">
                        <c:v>1823.3</c:v>
                      </c:pt>
                      <c:pt idx="3269">
                        <c:v>1728.9</c:v>
                      </c:pt>
                      <c:pt idx="3270">
                        <c:v>1951.4</c:v>
                      </c:pt>
                      <c:pt idx="3271">
                        <c:v>1941.4</c:v>
                      </c:pt>
                      <c:pt idx="3272">
                        <c:v>2060.1999999999998</c:v>
                      </c:pt>
                      <c:pt idx="3273">
                        <c:v>1974.7</c:v>
                      </c:pt>
                      <c:pt idx="3274">
                        <c:v>1987</c:v>
                      </c:pt>
                      <c:pt idx="3275">
                        <c:v>2055.1</c:v>
                      </c:pt>
                      <c:pt idx="3276">
                        <c:v>2011.2</c:v>
                      </c:pt>
                      <c:pt idx="3277">
                        <c:v>2159.9</c:v>
                      </c:pt>
                      <c:pt idx="3278">
                        <c:v>2023.3</c:v>
                      </c:pt>
                      <c:pt idx="3279">
                        <c:v>1963.1</c:v>
                      </c:pt>
                      <c:pt idx="3280">
                        <c:v>2035.8</c:v>
                      </c:pt>
                      <c:pt idx="3281">
                        <c:v>1984.2</c:v>
                      </c:pt>
                      <c:pt idx="3282">
                        <c:v>2220.8000000000002</c:v>
                      </c:pt>
                      <c:pt idx="3283">
                        <c:v>2027.8</c:v>
                      </c:pt>
                      <c:pt idx="3284">
                        <c:v>1913.6</c:v>
                      </c:pt>
                      <c:pt idx="3285">
                        <c:v>2233.5</c:v>
                      </c:pt>
                      <c:pt idx="3286">
                        <c:v>2088.6999999999998</c:v>
                      </c:pt>
                      <c:pt idx="3287">
                        <c:v>2028.9</c:v>
                      </c:pt>
                      <c:pt idx="3288">
                        <c:v>1892.3</c:v>
                      </c:pt>
                      <c:pt idx="3289">
                        <c:v>1830</c:v>
                      </c:pt>
                      <c:pt idx="3290">
                        <c:v>1604.4</c:v>
                      </c:pt>
                      <c:pt idx="3291">
                        <c:v>1266.8</c:v>
                      </c:pt>
                      <c:pt idx="3292">
                        <c:v>1153.7</c:v>
                      </c:pt>
                      <c:pt idx="3293">
                        <c:v>1028.0999999999999</c:v>
                      </c:pt>
                      <c:pt idx="3294">
                        <c:v>986.02</c:v>
                      </c:pt>
                      <c:pt idx="3295">
                        <c:v>775.11</c:v>
                      </c:pt>
                      <c:pt idx="3296">
                        <c:v>769.5</c:v>
                      </c:pt>
                      <c:pt idx="3297">
                        <c:v>779.79</c:v>
                      </c:pt>
                      <c:pt idx="3298">
                        <c:v>626.99</c:v>
                      </c:pt>
                      <c:pt idx="3299">
                        <c:v>711.09</c:v>
                      </c:pt>
                      <c:pt idx="3300">
                        <c:v>586.26</c:v>
                      </c:pt>
                      <c:pt idx="3301">
                        <c:v>902.99</c:v>
                      </c:pt>
                      <c:pt idx="3302">
                        <c:v>872.07</c:v>
                      </c:pt>
                      <c:pt idx="3303">
                        <c:v>595.95000000000005</c:v>
                      </c:pt>
                      <c:pt idx="3304">
                        <c:v>582.37</c:v>
                      </c:pt>
                      <c:pt idx="3305">
                        <c:v>696.24</c:v>
                      </c:pt>
                      <c:pt idx="3306">
                        <c:v>630.46</c:v>
                      </c:pt>
                      <c:pt idx="3307">
                        <c:v>755.4</c:v>
                      </c:pt>
                      <c:pt idx="3308">
                        <c:v>677.8</c:v>
                      </c:pt>
                      <c:pt idx="3309">
                        <c:v>628.4</c:v>
                      </c:pt>
                      <c:pt idx="3310">
                        <c:v>761.2</c:v>
                      </c:pt>
                      <c:pt idx="3311">
                        <c:v>693.39</c:v>
                      </c:pt>
                      <c:pt idx="3312">
                        <c:v>925.02</c:v>
                      </c:pt>
                      <c:pt idx="3313">
                        <c:v>840.16</c:v>
                      </c:pt>
                      <c:pt idx="3314">
                        <c:v>959.59</c:v>
                      </c:pt>
                      <c:pt idx="3315">
                        <c:v>1173.8</c:v>
                      </c:pt>
                      <c:pt idx="3316">
                        <c:v>1036.5</c:v>
                      </c:pt>
                      <c:pt idx="3317">
                        <c:v>1158.2</c:v>
                      </c:pt>
                      <c:pt idx="3318">
                        <c:v>1157</c:v>
                      </c:pt>
                      <c:pt idx="3319">
                        <c:v>1590.8</c:v>
                      </c:pt>
                      <c:pt idx="3320">
                        <c:v>1803.8</c:v>
                      </c:pt>
                      <c:pt idx="3321">
                        <c:v>1752.9</c:v>
                      </c:pt>
                      <c:pt idx="3322">
                        <c:v>1817.9</c:v>
                      </c:pt>
                      <c:pt idx="3323">
                        <c:v>1948.7</c:v>
                      </c:pt>
                      <c:pt idx="3324">
                        <c:v>2106.6</c:v>
                      </c:pt>
                      <c:pt idx="3325">
                        <c:v>2027.3</c:v>
                      </c:pt>
                      <c:pt idx="3326">
                        <c:v>2168.5</c:v>
                      </c:pt>
                      <c:pt idx="3327">
                        <c:v>2140.3000000000002</c:v>
                      </c:pt>
                      <c:pt idx="3328">
                        <c:v>2110.6</c:v>
                      </c:pt>
                      <c:pt idx="3329">
                        <c:v>2069.1</c:v>
                      </c:pt>
                      <c:pt idx="3330">
                        <c:v>2051.1999999999998</c:v>
                      </c:pt>
                      <c:pt idx="3331">
                        <c:v>2161.9</c:v>
                      </c:pt>
                      <c:pt idx="3332">
                        <c:v>2175.8000000000002</c:v>
                      </c:pt>
                      <c:pt idx="3333">
                        <c:v>2018.3</c:v>
                      </c:pt>
                      <c:pt idx="3334">
                        <c:v>2014.3</c:v>
                      </c:pt>
                      <c:pt idx="3335">
                        <c:v>2036.2</c:v>
                      </c:pt>
                      <c:pt idx="3336">
                        <c:v>2177.1999999999998</c:v>
                      </c:pt>
                      <c:pt idx="3337">
                        <c:v>2239.5</c:v>
                      </c:pt>
                      <c:pt idx="3338">
                        <c:v>2263.5</c:v>
                      </c:pt>
                      <c:pt idx="3339">
                        <c:v>2149.8000000000002</c:v>
                      </c:pt>
                      <c:pt idx="3340">
                        <c:v>2125.6999999999998</c:v>
                      </c:pt>
                      <c:pt idx="3341">
                        <c:v>1991.5</c:v>
                      </c:pt>
                      <c:pt idx="3342">
                        <c:v>1937.3</c:v>
                      </c:pt>
                      <c:pt idx="3343">
                        <c:v>1744.3</c:v>
                      </c:pt>
                      <c:pt idx="3344">
                        <c:v>1335.6</c:v>
                      </c:pt>
                      <c:pt idx="3345">
                        <c:v>1015</c:v>
                      </c:pt>
                      <c:pt idx="3346">
                        <c:v>927.47</c:v>
                      </c:pt>
                      <c:pt idx="3347">
                        <c:v>905.11</c:v>
                      </c:pt>
                      <c:pt idx="3348">
                        <c:v>721.24</c:v>
                      </c:pt>
                      <c:pt idx="3349">
                        <c:v>765.57</c:v>
                      </c:pt>
                      <c:pt idx="3350">
                        <c:v>607.47</c:v>
                      </c:pt>
                      <c:pt idx="3351">
                        <c:v>711.25</c:v>
                      </c:pt>
                      <c:pt idx="3352">
                        <c:v>762.68</c:v>
                      </c:pt>
                      <c:pt idx="3353">
                        <c:v>723.3</c:v>
                      </c:pt>
                      <c:pt idx="3354">
                        <c:v>768.36</c:v>
                      </c:pt>
                      <c:pt idx="3355">
                        <c:v>745.88</c:v>
                      </c:pt>
                      <c:pt idx="3356">
                        <c:v>662.06</c:v>
                      </c:pt>
                      <c:pt idx="3357">
                        <c:v>520.66</c:v>
                      </c:pt>
                      <c:pt idx="3358">
                        <c:v>590.20000000000005</c:v>
                      </c:pt>
                      <c:pt idx="3359">
                        <c:v>691.13</c:v>
                      </c:pt>
                      <c:pt idx="3360">
                        <c:v>752.49</c:v>
                      </c:pt>
                      <c:pt idx="3361">
                        <c:v>891.02</c:v>
                      </c:pt>
                      <c:pt idx="3362">
                        <c:v>795.33</c:v>
                      </c:pt>
                      <c:pt idx="3363">
                        <c:v>901.54</c:v>
                      </c:pt>
                      <c:pt idx="3364">
                        <c:v>813.91</c:v>
                      </c:pt>
                      <c:pt idx="3365">
                        <c:v>806.91</c:v>
                      </c:pt>
                      <c:pt idx="3366">
                        <c:v>1042.5</c:v>
                      </c:pt>
                      <c:pt idx="3367">
                        <c:v>1125.2</c:v>
                      </c:pt>
                      <c:pt idx="3368">
                        <c:v>1280.5999999999999</c:v>
                      </c:pt>
                      <c:pt idx="3369">
                        <c:v>1431.1</c:v>
                      </c:pt>
                      <c:pt idx="3370">
                        <c:v>1358</c:v>
                      </c:pt>
                      <c:pt idx="3371">
                        <c:v>2030.7</c:v>
                      </c:pt>
                      <c:pt idx="3372">
                        <c:v>2067.6</c:v>
                      </c:pt>
                      <c:pt idx="3373">
                        <c:v>2253.1</c:v>
                      </c:pt>
                      <c:pt idx="3374">
                        <c:v>2270.1</c:v>
                      </c:pt>
                      <c:pt idx="3375">
                        <c:v>2321.6</c:v>
                      </c:pt>
                      <c:pt idx="3376">
                        <c:v>2415.1999999999998</c:v>
                      </c:pt>
                      <c:pt idx="3377">
                        <c:v>2434.5</c:v>
                      </c:pt>
                      <c:pt idx="3378">
                        <c:v>2370.1</c:v>
                      </c:pt>
                      <c:pt idx="3379">
                        <c:v>2277.3000000000002</c:v>
                      </c:pt>
                      <c:pt idx="3380">
                        <c:v>2511.4</c:v>
                      </c:pt>
                      <c:pt idx="3381">
                        <c:v>2160.6999999999998</c:v>
                      </c:pt>
                      <c:pt idx="3382">
                        <c:v>2334.1</c:v>
                      </c:pt>
                      <c:pt idx="3383">
                        <c:v>2402.4</c:v>
                      </c:pt>
                      <c:pt idx="3384">
                        <c:v>2299.8000000000002</c:v>
                      </c:pt>
                      <c:pt idx="3385">
                        <c:v>2175.6</c:v>
                      </c:pt>
                      <c:pt idx="3386">
                        <c:v>2170.6</c:v>
                      </c:pt>
                      <c:pt idx="3387">
                        <c:v>2273.3000000000002</c:v>
                      </c:pt>
                      <c:pt idx="3388">
                        <c:v>2219.1999999999998</c:v>
                      </c:pt>
                      <c:pt idx="3389">
                        <c:v>2348.3000000000002</c:v>
                      </c:pt>
                      <c:pt idx="3390">
                        <c:v>2626.6</c:v>
                      </c:pt>
                      <c:pt idx="3391">
                        <c:v>2351.3000000000002</c:v>
                      </c:pt>
                      <c:pt idx="3392">
                        <c:v>2460.4</c:v>
                      </c:pt>
                      <c:pt idx="3393">
                        <c:v>2129.6999999999998</c:v>
                      </c:pt>
                      <c:pt idx="3394">
                        <c:v>1945.2</c:v>
                      </c:pt>
                      <c:pt idx="3395">
                        <c:v>1521.5</c:v>
                      </c:pt>
                      <c:pt idx="3396">
                        <c:v>1463.9</c:v>
                      </c:pt>
                      <c:pt idx="3397">
                        <c:v>1270.3</c:v>
                      </c:pt>
                      <c:pt idx="3398">
                        <c:v>1102.2</c:v>
                      </c:pt>
                      <c:pt idx="3399">
                        <c:v>1198.2</c:v>
                      </c:pt>
                      <c:pt idx="3400">
                        <c:v>1110.9000000000001</c:v>
                      </c:pt>
                      <c:pt idx="3401">
                        <c:v>1179</c:v>
                      </c:pt>
                      <c:pt idx="3402">
                        <c:v>880.35</c:v>
                      </c:pt>
                      <c:pt idx="3403">
                        <c:v>842.62</c:v>
                      </c:pt>
                      <c:pt idx="3404">
                        <c:v>693.83</c:v>
                      </c:pt>
                      <c:pt idx="3405">
                        <c:v>778.62</c:v>
                      </c:pt>
                      <c:pt idx="3406">
                        <c:v>789.71</c:v>
                      </c:pt>
                      <c:pt idx="3407">
                        <c:v>878.84</c:v>
                      </c:pt>
                      <c:pt idx="3408">
                        <c:v>618.09</c:v>
                      </c:pt>
                      <c:pt idx="3409">
                        <c:v>689.9</c:v>
                      </c:pt>
                      <c:pt idx="3410">
                        <c:v>490.31</c:v>
                      </c:pt>
                      <c:pt idx="3411">
                        <c:v>558.29</c:v>
                      </c:pt>
                      <c:pt idx="3412">
                        <c:v>734.68</c:v>
                      </c:pt>
                      <c:pt idx="3413">
                        <c:v>577.04</c:v>
                      </c:pt>
                      <c:pt idx="3414">
                        <c:v>737.4</c:v>
                      </c:pt>
                      <c:pt idx="3415">
                        <c:v>776.96</c:v>
                      </c:pt>
                      <c:pt idx="3416">
                        <c:v>709.14</c:v>
                      </c:pt>
                      <c:pt idx="3417">
                        <c:v>872.63</c:v>
                      </c:pt>
                      <c:pt idx="3418">
                        <c:v>914.44</c:v>
                      </c:pt>
                      <c:pt idx="3419">
                        <c:v>1179.0999999999999</c:v>
                      </c:pt>
                      <c:pt idx="3420">
                        <c:v>1070.5</c:v>
                      </c:pt>
                      <c:pt idx="3421">
                        <c:v>1264.9000000000001</c:v>
                      </c:pt>
                      <c:pt idx="3422">
                        <c:v>1283.3</c:v>
                      </c:pt>
                      <c:pt idx="3423">
                        <c:v>1509.5</c:v>
                      </c:pt>
                      <c:pt idx="3424">
                        <c:v>1806.6</c:v>
                      </c:pt>
                      <c:pt idx="3425">
                        <c:v>2126</c:v>
                      </c:pt>
                      <c:pt idx="3426">
                        <c:v>2014.2</c:v>
                      </c:pt>
                      <c:pt idx="3427">
                        <c:v>2296.9</c:v>
                      </c:pt>
                      <c:pt idx="3428">
                        <c:v>2339.9</c:v>
                      </c:pt>
                      <c:pt idx="3429">
                        <c:v>2171.6</c:v>
                      </c:pt>
                      <c:pt idx="3430">
                        <c:v>2265.3000000000002</c:v>
                      </c:pt>
                      <c:pt idx="3431">
                        <c:v>2232.6999999999998</c:v>
                      </c:pt>
                      <c:pt idx="3432">
                        <c:v>2330.9</c:v>
                      </c:pt>
                      <c:pt idx="3433">
                        <c:v>2101</c:v>
                      </c:pt>
                      <c:pt idx="3434">
                        <c:v>2357</c:v>
                      </c:pt>
                      <c:pt idx="3435">
                        <c:v>2555.3000000000002</c:v>
                      </c:pt>
                      <c:pt idx="3436">
                        <c:v>2409.1999999999998</c:v>
                      </c:pt>
                      <c:pt idx="3437">
                        <c:v>2281.6</c:v>
                      </c:pt>
                      <c:pt idx="3438">
                        <c:v>2371.9</c:v>
                      </c:pt>
                      <c:pt idx="3439">
                        <c:v>2545.3000000000002</c:v>
                      </c:pt>
                      <c:pt idx="3440">
                        <c:v>2459.1999999999998</c:v>
                      </c:pt>
                      <c:pt idx="3441">
                        <c:v>2386.3000000000002</c:v>
                      </c:pt>
                      <c:pt idx="3442">
                        <c:v>2597.9</c:v>
                      </c:pt>
                      <c:pt idx="3443">
                        <c:v>2553.6</c:v>
                      </c:pt>
                      <c:pt idx="3444">
                        <c:v>2755.6</c:v>
                      </c:pt>
                      <c:pt idx="3445">
                        <c:v>2272.1</c:v>
                      </c:pt>
                      <c:pt idx="3446">
                        <c:v>2233.6</c:v>
                      </c:pt>
                      <c:pt idx="3447">
                        <c:v>2061.8000000000002</c:v>
                      </c:pt>
                      <c:pt idx="3448">
                        <c:v>1660.4</c:v>
                      </c:pt>
                      <c:pt idx="3449">
                        <c:v>1462</c:v>
                      </c:pt>
                      <c:pt idx="3450">
                        <c:v>1285.8</c:v>
                      </c:pt>
                      <c:pt idx="3451">
                        <c:v>1244.4000000000001</c:v>
                      </c:pt>
                      <c:pt idx="3452">
                        <c:v>1057.5</c:v>
                      </c:pt>
                      <c:pt idx="3453">
                        <c:v>990.65</c:v>
                      </c:pt>
                      <c:pt idx="3454">
                        <c:v>761.81</c:v>
                      </c:pt>
                      <c:pt idx="3455">
                        <c:v>748.67</c:v>
                      </c:pt>
                      <c:pt idx="3456">
                        <c:v>838.68</c:v>
                      </c:pt>
                      <c:pt idx="3457">
                        <c:v>675.97</c:v>
                      </c:pt>
                      <c:pt idx="3458">
                        <c:v>679.49</c:v>
                      </c:pt>
                      <c:pt idx="3459">
                        <c:v>781.5</c:v>
                      </c:pt>
                      <c:pt idx="3460">
                        <c:v>704.91</c:v>
                      </c:pt>
                      <c:pt idx="3461">
                        <c:v>575.21</c:v>
                      </c:pt>
                      <c:pt idx="3462">
                        <c:v>629.67999999999995</c:v>
                      </c:pt>
                      <c:pt idx="3463">
                        <c:v>731.41</c:v>
                      </c:pt>
                      <c:pt idx="3464">
                        <c:v>843.86</c:v>
                      </c:pt>
                      <c:pt idx="3465">
                        <c:v>931.26</c:v>
                      </c:pt>
                      <c:pt idx="3466">
                        <c:v>952.22</c:v>
                      </c:pt>
                      <c:pt idx="3467">
                        <c:v>907.73</c:v>
                      </c:pt>
                      <c:pt idx="3468">
                        <c:v>958.98</c:v>
                      </c:pt>
                      <c:pt idx="3469">
                        <c:v>1043.3</c:v>
                      </c:pt>
                      <c:pt idx="3470">
                        <c:v>1196</c:v>
                      </c:pt>
                      <c:pt idx="3471">
                        <c:v>1203.0999999999999</c:v>
                      </c:pt>
                      <c:pt idx="3472">
                        <c:v>1466.5</c:v>
                      </c:pt>
                      <c:pt idx="3473">
                        <c:v>1529</c:v>
                      </c:pt>
                      <c:pt idx="3474">
                        <c:v>1514.7</c:v>
                      </c:pt>
                      <c:pt idx="3475">
                        <c:v>1938</c:v>
                      </c:pt>
                      <c:pt idx="3476">
                        <c:v>2354.4</c:v>
                      </c:pt>
                      <c:pt idx="3477">
                        <c:v>2325.6</c:v>
                      </c:pt>
                      <c:pt idx="3478">
                        <c:v>2375.1</c:v>
                      </c:pt>
                      <c:pt idx="3479">
                        <c:v>2586.6</c:v>
                      </c:pt>
                      <c:pt idx="3480">
                        <c:v>2520.8000000000002</c:v>
                      </c:pt>
                      <c:pt idx="3481">
                        <c:v>2650.9</c:v>
                      </c:pt>
                      <c:pt idx="3482">
                        <c:v>2627</c:v>
                      </c:pt>
                      <c:pt idx="3483">
                        <c:v>2698.9</c:v>
                      </c:pt>
                      <c:pt idx="3484">
                        <c:v>2595.9</c:v>
                      </c:pt>
                      <c:pt idx="3485">
                        <c:v>2520.3000000000002</c:v>
                      </c:pt>
                      <c:pt idx="3486">
                        <c:v>2450.1</c:v>
                      </c:pt>
                      <c:pt idx="3487">
                        <c:v>2620.1999999999998</c:v>
                      </c:pt>
                      <c:pt idx="3488">
                        <c:v>2492.1</c:v>
                      </c:pt>
                      <c:pt idx="3489">
                        <c:v>2499.8000000000002</c:v>
                      </c:pt>
                      <c:pt idx="3490">
                        <c:v>2493.5</c:v>
                      </c:pt>
                      <c:pt idx="3491">
                        <c:v>2550.6</c:v>
                      </c:pt>
                      <c:pt idx="3492">
                        <c:v>2476.1999999999998</c:v>
                      </c:pt>
                      <c:pt idx="3493">
                        <c:v>2259.6999999999998</c:v>
                      </c:pt>
                      <c:pt idx="3494">
                        <c:v>2547.1</c:v>
                      </c:pt>
                      <c:pt idx="3495">
                        <c:v>2557</c:v>
                      </c:pt>
                      <c:pt idx="3496">
                        <c:v>2588.1999999999998</c:v>
                      </c:pt>
                      <c:pt idx="3497">
                        <c:v>2365.1</c:v>
                      </c:pt>
                      <c:pt idx="3498">
                        <c:v>2152.8000000000002</c:v>
                      </c:pt>
                      <c:pt idx="3499">
                        <c:v>2034.2</c:v>
                      </c:pt>
                      <c:pt idx="3500">
                        <c:v>1507.6</c:v>
                      </c:pt>
                      <c:pt idx="3501">
                        <c:v>1524</c:v>
                      </c:pt>
                      <c:pt idx="3502">
                        <c:v>1496.1</c:v>
                      </c:pt>
                      <c:pt idx="3503">
                        <c:v>1127.7</c:v>
                      </c:pt>
                      <c:pt idx="3504">
                        <c:v>1120.3</c:v>
                      </c:pt>
                      <c:pt idx="3505">
                        <c:v>1171.3</c:v>
                      </c:pt>
                      <c:pt idx="3506">
                        <c:v>1014.7</c:v>
                      </c:pt>
                      <c:pt idx="3507">
                        <c:v>914.05</c:v>
                      </c:pt>
                      <c:pt idx="3508">
                        <c:v>975.32</c:v>
                      </c:pt>
                      <c:pt idx="3509">
                        <c:v>983.88</c:v>
                      </c:pt>
                      <c:pt idx="3510">
                        <c:v>804.38</c:v>
                      </c:pt>
                      <c:pt idx="3511">
                        <c:v>854.86</c:v>
                      </c:pt>
                      <c:pt idx="3512">
                        <c:v>753.69</c:v>
                      </c:pt>
                      <c:pt idx="3513">
                        <c:v>797.19</c:v>
                      </c:pt>
                      <c:pt idx="3514">
                        <c:v>732.15</c:v>
                      </c:pt>
                      <c:pt idx="3515">
                        <c:v>792.62</c:v>
                      </c:pt>
                      <c:pt idx="3516">
                        <c:v>880.88</c:v>
                      </c:pt>
                      <c:pt idx="3517">
                        <c:v>885.9</c:v>
                      </c:pt>
                      <c:pt idx="3518">
                        <c:v>860.21</c:v>
                      </c:pt>
                      <c:pt idx="3519">
                        <c:v>939.77</c:v>
                      </c:pt>
                      <c:pt idx="3520">
                        <c:v>908.68</c:v>
                      </c:pt>
                      <c:pt idx="3521">
                        <c:v>1126.7</c:v>
                      </c:pt>
                      <c:pt idx="3522">
                        <c:v>1231.7</c:v>
                      </c:pt>
                      <c:pt idx="3523">
                        <c:v>1241</c:v>
                      </c:pt>
                      <c:pt idx="3524">
                        <c:v>1594.3</c:v>
                      </c:pt>
                      <c:pt idx="3525">
                        <c:v>1616.8</c:v>
                      </c:pt>
                      <c:pt idx="3526">
                        <c:v>1876.6</c:v>
                      </c:pt>
                      <c:pt idx="3527">
                        <c:v>1531.1</c:v>
                      </c:pt>
                      <c:pt idx="3528">
                        <c:v>2501</c:v>
                      </c:pt>
                      <c:pt idx="3529">
                        <c:v>2401</c:v>
                      </c:pt>
                      <c:pt idx="3530">
                        <c:v>2489.1999999999998</c:v>
                      </c:pt>
                      <c:pt idx="3531">
                        <c:v>2661.4</c:v>
                      </c:pt>
                      <c:pt idx="3532">
                        <c:v>2750.5</c:v>
                      </c:pt>
                      <c:pt idx="3533">
                        <c:v>2705.3</c:v>
                      </c:pt>
                      <c:pt idx="3534">
                        <c:v>2773.5</c:v>
                      </c:pt>
                      <c:pt idx="3535">
                        <c:v>2681.1</c:v>
                      </c:pt>
                      <c:pt idx="3536">
                        <c:v>2655.7</c:v>
                      </c:pt>
                      <c:pt idx="3537">
                        <c:v>2738.1</c:v>
                      </c:pt>
                      <c:pt idx="3538">
                        <c:v>2837.7</c:v>
                      </c:pt>
                      <c:pt idx="3539">
                        <c:v>2696.8</c:v>
                      </c:pt>
                      <c:pt idx="3540">
                        <c:v>2708.9</c:v>
                      </c:pt>
                      <c:pt idx="3541">
                        <c:v>2901.4</c:v>
                      </c:pt>
                      <c:pt idx="3542">
                        <c:v>2699.3</c:v>
                      </c:pt>
                      <c:pt idx="3543">
                        <c:v>2726.8</c:v>
                      </c:pt>
                      <c:pt idx="3544">
                        <c:v>2759.4</c:v>
                      </c:pt>
                      <c:pt idx="3545">
                        <c:v>2772.7</c:v>
                      </c:pt>
                      <c:pt idx="3546">
                        <c:v>2963.4</c:v>
                      </c:pt>
                      <c:pt idx="3547">
                        <c:v>2931</c:v>
                      </c:pt>
                      <c:pt idx="3548">
                        <c:v>2933.7</c:v>
                      </c:pt>
                      <c:pt idx="3549">
                        <c:v>2866.9</c:v>
                      </c:pt>
                      <c:pt idx="3550">
                        <c:v>2608.6</c:v>
                      </c:pt>
                      <c:pt idx="3551">
                        <c:v>2420.3000000000002</c:v>
                      </c:pt>
                      <c:pt idx="3552">
                        <c:v>2020.6</c:v>
                      </c:pt>
                      <c:pt idx="3553">
                        <c:v>1755.6</c:v>
                      </c:pt>
                      <c:pt idx="3554">
                        <c:v>1716.1</c:v>
                      </c:pt>
                      <c:pt idx="3555">
                        <c:v>1732.2</c:v>
                      </c:pt>
                      <c:pt idx="3556">
                        <c:v>1417</c:v>
                      </c:pt>
                      <c:pt idx="3557">
                        <c:v>1233</c:v>
                      </c:pt>
                      <c:pt idx="3558">
                        <c:v>1158.0999999999999</c:v>
                      </c:pt>
                      <c:pt idx="3559">
                        <c:v>876.05</c:v>
                      </c:pt>
                      <c:pt idx="3560">
                        <c:v>1125.9000000000001</c:v>
                      </c:pt>
                      <c:pt idx="3561">
                        <c:v>911.31</c:v>
                      </c:pt>
                      <c:pt idx="3562">
                        <c:v>839.44</c:v>
                      </c:pt>
                      <c:pt idx="3563">
                        <c:v>806.93</c:v>
                      </c:pt>
                      <c:pt idx="3564">
                        <c:v>883.11</c:v>
                      </c:pt>
                      <c:pt idx="3565">
                        <c:v>981.49</c:v>
                      </c:pt>
                      <c:pt idx="3566">
                        <c:v>875.32</c:v>
                      </c:pt>
                      <c:pt idx="3567">
                        <c:v>827.84</c:v>
                      </c:pt>
                      <c:pt idx="3568">
                        <c:v>938.28</c:v>
                      </c:pt>
                      <c:pt idx="3569">
                        <c:v>843.83</c:v>
                      </c:pt>
                      <c:pt idx="3570">
                        <c:v>814.57</c:v>
                      </c:pt>
                      <c:pt idx="3571">
                        <c:v>1083.5</c:v>
                      </c:pt>
                      <c:pt idx="3572">
                        <c:v>951.77</c:v>
                      </c:pt>
                      <c:pt idx="3573">
                        <c:v>1168.3</c:v>
                      </c:pt>
                      <c:pt idx="3574">
                        <c:v>1390.5</c:v>
                      </c:pt>
                      <c:pt idx="3575">
                        <c:v>1525.6</c:v>
                      </c:pt>
                      <c:pt idx="3576">
                        <c:v>1768.5</c:v>
                      </c:pt>
                      <c:pt idx="3577">
                        <c:v>1752.7</c:v>
                      </c:pt>
                      <c:pt idx="3578">
                        <c:v>1975.2</c:v>
                      </c:pt>
                      <c:pt idx="3579">
                        <c:v>1841</c:v>
                      </c:pt>
                      <c:pt idx="3580">
                        <c:v>2377.1</c:v>
                      </c:pt>
                      <c:pt idx="3581">
                        <c:v>2602.4</c:v>
                      </c:pt>
                      <c:pt idx="3582">
                        <c:v>2494.6999999999998</c:v>
                      </c:pt>
                      <c:pt idx="3583">
                        <c:v>2713.8</c:v>
                      </c:pt>
                      <c:pt idx="3584">
                        <c:v>2997.3</c:v>
                      </c:pt>
                      <c:pt idx="3585">
                        <c:v>2953</c:v>
                      </c:pt>
                      <c:pt idx="3586">
                        <c:v>3028.1</c:v>
                      </c:pt>
                      <c:pt idx="3587">
                        <c:v>2891.4</c:v>
                      </c:pt>
                      <c:pt idx="3588">
                        <c:v>2978.6</c:v>
                      </c:pt>
                      <c:pt idx="3589">
                        <c:v>2853.5</c:v>
                      </c:pt>
                      <c:pt idx="3590">
                        <c:v>2846.9</c:v>
                      </c:pt>
                      <c:pt idx="3591">
                        <c:v>2863.3</c:v>
                      </c:pt>
                      <c:pt idx="3592">
                        <c:v>2779.7</c:v>
                      </c:pt>
                      <c:pt idx="3593">
                        <c:v>2803.4</c:v>
                      </c:pt>
                      <c:pt idx="3594">
                        <c:v>2625.6</c:v>
                      </c:pt>
                      <c:pt idx="3595">
                        <c:v>2752.3</c:v>
                      </c:pt>
                      <c:pt idx="3596">
                        <c:v>2717</c:v>
                      </c:pt>
                      <c:pt idx="3597">
                        <c:v>2846.3</c:v>
                      </c:pt>
                      <c:pt idx="3598">
                        <c:v>2866.7</c:v>
                      </c:pt>
                      <c:pt idx="3599">
                        <c:v>3125.5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7853-4CEB-90FC-40D461954DC1}"/>
                  </c:ext>
                </c:extLst>
              </c15:ser>
            </c15:filteredScatterSeries>
            <c15:filteredScatter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Sheet1!$A$17982</c15:sqref>
                        </c15:formulaRef>
                      </c:ext>
                    </c:extLst>
                    <c:strCache>
                      <c:ptCount val="1"/>
                      <c:pt idx="0">
                        <c:v>8M_20degree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Sheet1!$F$17987:$F$21586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Sheet1!$C$17987:$C$21586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18.385000000000002</c:v>
                      </c:pt>
                      <c:pt idx="1">
                        <c:v>22.361000000000001</c:v>
                      </c:pt>
                      <c:pt idx="2">
                        <c:v>22.808</c:v>
                      </c:pt>
                      <c:pt idx="3">
                        <c:v>22.821000000000002</c:v>
                      </c:pt>
                      <c:pt idx="4">
                        <c:v>22.221</c:v>
                      </c:pt>
                      <c:pt idx="5">
                        <c:v>22.027999999999999</c:v>
                      </c:pt>
                      <c:pt idx="6">
                        <c:v>21.637</c:v>
                      </c:pt>
                      <c:pt idx="7">
                        <c:v>20.920999999999999</c:v>
                      </c:pt>
                      <c:pt idx="8">
                        <c:v>20.818999999999999</c:v>
                      </c:pt>
                      <c:pt idx="9">
                        <c:v>20.120999999999999</c:v>
                      </c:pt>
                      <c:pt idx="10">
                        <c:v>20.062000000000001</c:v>
                      </c:pt>
                      <c:pt idx="11">
                        <c:v>19.866</c:v>
                      </c:pt>
                      <c:pt idx="12">
                        <c:v>19.460999999999999</c:v>
                      </c:pt>
                      <c:pt idx="13">
                        <c:v>19.434999999999999</c:v>
                      </c:pt>
                      <c:pt idx="14">
                        <c:v>18.895</c:v>
                      </c:pt>
                      <c:pt idx="15">
                        <c:v>18.885999999999999</c:v>
                      </c:pt>
                      <c:pt idx="16">
                        <c:v>18.516999999999999</c:v>
                      </c:pt>
                      <c:pt idx="17">
                        <c:v>18.376000000000001</c:v>
                      </c:pt>
                      <c:pt idx="18">
                        <c:v>18.18</c:v>
                      </c:pt>
                      <c:pt idx="19">
                        <c:v>17.957999999999998</c:v>
                      </c:pt>
                      <c:pt idx="20">
                        <c:v>17.893000000000001</c:v>
                      </c:pt>
                      <c:pt idx="21">
                        <c:v>17.648</c:v>
                      </c:pt>
                      <c:pt idx="22">
                        <c:v>17.484999999999999</c:v>
                      </c:pt>
                      <c:pt idx="23">
                        <c:v>17.364000000000001</c:v>
                      </c:pt>
                      <c:pt idx="24">
                        <c:v>16.994</c:v>
                      </c:pt>
                      <c:pt idx="25">
                        <c:v>17.030999999999999</c:v>
                      </c:pt>
                      <c:pt idx="26">
                        <c:v>16.707999999999998</c:v>
                      </c:pt>
                      <c:pt idx="27">
                        <c:v>16.673999999999999</c:v>
                      </c:pt>
                      <c:pt idx="28">
                        <c:v>16.606000000000002</c:v>
                      </c:pt>
                      <c:pt idx="29">
                        <c:v>16.417000000000002</c:v>
                      </c:pt>
                      <c:pt idx="30">
                        <c:v>16.416</c:v>
                      </c:pt>
                      <c:pt idx="31">
                        <c:v>16.221</c:v>
                      </c:pt>
                      <c:pt idx="32">
                        <c:v>16.052</c:v>
                      </c:pt>
                      <c:pt idx="33">
                        <c:v>16.062000000000001</c:v>
                      </c:pt>
                      <c:pt idx="34">
                        <c:v>15.693</c:v>
                      </c:pt>
                      <c:pt idx="35">
                        <c:v>15.864000000000001</c:v>
                      </c:pt>
                      <c:pt idx="36">
                        <c:v>15.567</c:v>
                      </c:pt>
                      <c:pt idx="37">
                        <c:v>15.593999999999999</c:v>
                      </c:pt>
                      <c:pt idx="38">
                        <c:v>15.500999999999999</c:v>
                      </c:pt>
                      <c:pt idx="39">
                        <c:v>15.477</c:v>
                      </c:pt>
                      <c:pt idx="40">
                        <c:v>15.475</c:v>
                      </c:pt>
                      <c:pt idx="41">
                        <c:v>15.182</c:v>
                      </c:pt>
                      <c:pt idx="42">
                        <c:v>15.228</c:v>
                      </c:pt>
                      <c:pt idx="43">
                        <c:v>15.061</c:v>
                      </c:pt>
                      <c:pt idx="44">
                        <c:v>15.166</c:v>
                      </c:pt>
                      <c:pt idx="45">
                        <c:v>15.022</c:v>
                      </c:pt>
                      <c:pt idx="46">
                        <c:v>14.885</c:v>
                      </c:pt>
                      <c:pt idx="47">
                        <c:v>14.972</c:v>
                      </c:pt>
                      <c:pt idx="48">
                        <c:v>14.756</c:v>
                      </c:pt>
                      <c:pt idx="49">
                        <c:v>14.722</c:v>
                      </c:pt>
                      <c:pt idx="50">
                        <c:v>14.627000000000001</c:v>
                      </c:pt>
                      <c:pt idx="51">
                        <c:v>14.558</c:v>
                      </c:pt>
                      <c:pt idx="52">
                        <c:v>14.519</c:v>
                      </c:pt>
                      <c:pt idx="53">
                        <c:v>14.379</c:v>
                      </c:pt>
                      <c:pt idx="54">
                        <c:v>14.49</c:v>
                      </c:pt>
                      <c:pt idx="55">
                        <c:v>14.275</c:v>
                      </c:pt>
                      <c:pt idx="56">
                        <c:v>14.346</c:v>
                      </c:pt>
                      <c:pt idx="57">
                        <c:v>14.199</c:v>
                      </c:pt>
                      <c:pt idx="58">
                        <c:v>14.141999999999999</c:v>
                      </c:pt>
                      <c:pt idx="59">
                        <c:v>14.108000000000001</c:v>
                      </c:pt>
                      <c:pt idx="60">
                        <c:v>13.928000000000001</c:v>
                      </c:pt>
                      <c:pt idx="61">
                        <c:v>13.994</c:v>
                      </c:pt>
                      <c:pt idx="62">
                        <c:v>13.858000000000001</c:v>
                      </c:pt>
                      <c:pt idx="63">
                        <c:v>13.811999999999999</c:v>
                      </c:pt>
                      <c:pt idx="64">
                        <c:v>13.901999999999999</c:v>
                      </c:pt>
                      <c:pt idx="65">
                        <c:v>13.706</c:v>
                      </c:pt>
                      <c:pt idx="66">
                        <c:v>13.832000000000001</c:v>
                      </c:pt>
                      <c:pt idx="67">
                        <c:v>13.606</c:v>
                      </c:pt>
                      <c:pt idx="68">
                        <c:v>13.653</c:v>
                      </c:pt>
                      <c:pt idx="69">
                        <c:v>13.489000000000001</c:v>
                      </c:pt>
                      <c:pt idx="70">
                        <c:v>13.491</c:v>
                      </c:pt>
                      <c:pt idx="71">
                        <c:v>13.503</c:v>
                      </c:pt>
                      <c:pt idx="72">
                        <c:v>13.348000000000001</c:v>
                      </c:pt>
                      <c:pt idx="73">
                        <c:v>13.343999999999999</c:v>
                      </c:pt>
                      <c:pt idx="74">
                        <c:v>13.452</c:v>
                      </c:pt>
                      <c:pt idx="75">
                        <c:v>13.260999999999999</c:v>
                      </c:pt>
                      <c:pt idx="76">
                        <c:v>13.32</c:v>
                      </c:pt>
                      <c:pt idx="77">
                        <c:v>13.153</c:v>
                      </c:pt>
                      <c:pt idx="78">
                        <c:v>13.212999999999999</c:v>
                      </c:pt>
                      <c:pt idx="79">
                        <c:v>13.143000000000001</c:v>
                      </c:pt>
                      <c:pt idx="80">
                        <c:v>13.085000000000001</c:v>
                      </c:pt>
                      <c:pt idx="81">
                        <c:v>13.071999999999999</c:v>
                      </c:pt>
                      <c:pt idx="82">
                        <c:v>13.019</c:v>
                      </c:pt>
                      <c:pt idx="83">
                        <c:v>12.922000000000001</c:v>
                      </c:pt>
                      <c:pt idx="84">
                        <c:v>13.037000000000001</c:v>
                      </c:pt>
                      <c:pt idx="85">
                        <c:v>12.744999999999999</c:v>
                      </c:pt>
                      <c:pt idx="86">
                        <c:v>12.884</c:v>
                      </c:pt>
                      <c:pt idx="87">
                        <c:v>12.712</c:v>
                      </c:pt>
                      <c:pt idx="88">
                        <c:v>12.753</c:v>
                      </c:pt>
                      <c:pt idx="89">
                        <c:v>12.733000000000001</c:v>
                      </c:pt>
                      <c:pt idx="90">
                        <c:v>12.666</c:v>
                      </c:pt>
                      <c:pt idx="91">
                        <c:v>12.699</c:v>
                      </c:pt>
                      <c:pt idx="92">
                        <c:v>12.611000000000001</c:v>
                      </c:pt>
                      <c:pt idx="93">
                        <c:v>12.574</c:v>
                      </c:pt>
                      <c:pt idx="94">
                        <c:v>12.577999999999999</c:v>
                      </c:pt>
                      <c:pt idx="95">
                        <c:v>12.412000000000001</c:v>
                      </c:pt>
                      <c:pt idx="96">
                        <c:v>12.49</c:v>
                      </c:pt>
                      <c:pt idx="97">
                        <c:v>12.365</c:v>
                      </c:pt>
                      <c:pt idx="98">
                        <c:v>12.420999999999999</c:v>
                      </c:pt>
                      <c:pt idx="99">
                        <c:v>12.445</c:v>
                      </c:pt>
                      <c:pt idx="100">
                        <c:v>12.260999999999999</c:v>
                      </c:pt>
                      <c:pt idx="101">
                        <c:v>12.345000000000001</c:v>
                      </c:pt>
                      <c:pt idx="102">
                        <c:v>12.27</c:v>
                      </c:pt>
                      <c:pt idx="103">
                        <c:v>12.250999999999999</c:v>
                      </c:pt>
                      <c:pt idx="104">
                        <c:v>12.236000000000001</c:v>
                      </c:pt>
                      <c:pt idx="105">
                        <c:v>12.086</c:v>
                      </c:pt>
                      <c:pt idx="106">
                        <c:v>12.167</c:v>
                      </c:pt>
                      <c:pt idx="107">
                        <c:v>12.000999999999999</c:v>
                      </c:pt>
                      <c:pt idx="108">
                        <c:v>11.997</c:v>
                      </c:pt>
                      <c:pt idx="109">
                        <c:v>12.039</c:v>
                      </c:pt>
                      <c:pt idx="110">
                        <c:v>11.901999999999999</c:v>
                      </c:pt>
                      <c:pt idx="111">
                        <c:v>12.042</c:v>
                      </c:pt>
                      <c:pt idx="112">
                        <c:v>11.757</c:v>
                      </c:pt>
                      <c:pt idx="113">
                        <c:v>11.909000000000001</c:v>
                      </c:pt>
                      <c:pt idx="114">
                        <c:v>11.763</c:v>
                      </c:pt>
                      <c:pt idx="115">
                        <c:v>11.726000000000001</c:v>
                      </c:pt>
                      <c:pt idx="116">
                        <c:v>11.724</c:v>
                      </c:pt>
                      <c:pt idx="117">
                        <c:v>11.667</c:v>
                      </c:pt>
                      <c:pt idx="118">
                        <c:v>11.715</c:v>
                      </c:pt>
                      <c:pt idx="119">
                        <c:v>11.632999999999999</c:v>
                      </c:pt>
                      <c:pt idx="120">
                        <c:v>11.573</c:v>
                      </c:pt>
                      <c:pt idx="121">
                        <c:v>11.629</c:v>
                      </c:pt>
                      <c:pt idx="122">
                        <c:v>11.452</c:v>
                      </c:pt>
                      <c:pt idx="123">
                        <c:v>11.641999999999999</c:v>
                      </c:pt>
                      <c:pt idx="124">
                        <c:v>11.353999999999999</c:v>
                      </c:pt>
                      <c:pt idx="125">
                        <c:v>11.538</c:v>
                      </c:pt>
                      <c:pt idx="126">
                        <c:v>11.347</c:v>
                      </c:pt>
                      <c:pt idx="127">
                        <c:v>11.454000000000001</c:v>
                      </c:pt>
                      <c:pt idx="128">
                        <c:v>11.381</c:v>
                      </c:pt>
                      <c:pt idx="129">
                        <c:v>11.269</c:v>
                      </c:pt>
                      <c:pt idx="130">
                        <c:v>11.334</c:v>
                      </c:pt>
                      <c:pt idx="131">
                        <c:v>11.324999999999999</c:v>
                      </c:pt>
                      <c:pt idx="132">
                        <c:v>11.208</c:v>
                      </c:pt>
                      <c:pt idx="133">
                        <c:v>11.295999999999999</c:v>
                      </c:pt>
                      <c:pt idx="134">
                        <c:v>11.109</c:v>
                      </c:pt>
                      <c:pt idx="135">
                        <c:v>11.272</c:v>
                      </c:pt>
                      <c:pt idx="136">
                        <c:v>11.081</c:v>
                      </c:pt>
                      <c:pt idx="137">
                        <c:v>11.223000000000001</c:v>
                      </c:pt>
                      <c:pt idx="138">
                        <c:v>11.037000000000001</c:v>
                      </c:pt>
                      <c:pt idx="139">
                        <c:v>11.041</c:v>
                      </c:pt>
                      <c:pt idx="140">
                        <c:v>11.087999999999999</c:v>
                      </c:pt>
                      <c:pt idx="141">
                        <c:v>11.045999999999999</c:v>
                      </c:pt>
                      <c:pt idx="142">
                        <c:v>11.057</c:v>
                      </c:pt>
                      <c:pt idx="143">
                        <c:v>11.054</c:v>
                      </c:pt>
                      <c:pt idx="144">
                        <c:v>10.944000000000001</c:v>
                      </c:pt>
                      <c:pt idx="145">
                        <c:v>11.071</c:v>
                      </c:pt>
                      <c:pt idx="146">
                        <c:v>10.901999999999999</c:v>
                      </c:pt>
                      <c:pt idx="147">
                        <c:v>11.023999999999999</c:v>
                      </c:pt>
                      <c:pt idx="148">
                        <c:v>10.925000000000001</c:v>
                      </c:pt>
                      <c:pt idx="149">
                        <c:v>10.875</c:v>
                      </c:pt>
                      <c:pt idx="150">
                        <c:v>10.946999999999999</c:v>
                      </c:pt>
                      <c:pt idx="151">
                        <c:v>10.808</c:v>
                      </c:pt>
                      <c:pt idx="152">
                        <c:v>10.923999999999999</c:v>
                      </c:pt>
                      <c:pt idx="153">
                        <c:v>10.827999999999999</c:v>
                      </c:pt>
                      <c:pt idx="154">
                        <c:v>10.845000000000001</c:v>
                      </c:pt>
                      <c:pt idx="155">
                        <c:v>10.867000000000001</c:v>
                      </c:pt>
                      <c:pt idx="156">
                        <c:v>10.773999999999999</c:v>
                      </c:pt>
                      <c:pt idx="157">
                        <c:v>10.82</c:v>
                      </c:pt>
                      <c:pt idx="158">
                        <c:v>10.865</c:v>
                      </c:pt>
                      <c:pt idx="159">
                        <c:v>10.739000000000001</c:v>
                      </c:pt>
                      <c:pt idx="160">
                        <c:v>10.792999999999999</c:v>
                      </c:pt>
                      <c:pt idx="161">
                        <c:v>10.750999999999999</c:v>
                      </c:pt>
                      <c:pt idx="162">
                        <c:v>10.779</c:v>
                      </c:pt>
                      <c:pt idx="163">
                        <c:v>10.749000000000001</c:v>
                      </c:pt>
                      <c:pt idx="164">
                        <c:v>10.677</c:v>
                      </c:pt>
                      <c:pt idx="165">
                        <c:v>10.682</c:v>
                      </c:pt>
                      <c:pt idx="166">
                        <c:v>10.679</c:v>
                      </c:pt>
                      <c:pt idx="167">
                        <c:v>10.53</c:v>
                      </c:pt>
                      <c:pt idx="168">
                        <c:v>10.696999999999999</c:v>
                      </c:pt>
                      <c:pt idx="169">
                        <c:v>10.475</c:v>
                      </c:pt>
                      <c:pt idx="170">
                        <c:v>10.646000000000001</c:v>
                      </c:pt>
                      <c:pt idx="171">
                        <c:v>10.565</c:v>
                      </c:pt>
                      <c:pt idx="172">
                        <c:v>10.502000000000001</c:v>
                      </c:pt>
                      <c:pt idx="173">
                        <c:v>10.526999999999999</c:v>
                      </c:pt>
                      <c:pt idx="174">
                        <c:v>10.444000000000001</c:v>
                      </c:pt>
                      <c:pt idx="175">
                        <c:v>10.428000000000001</c:v>
                      </c:pt>
                      <c:pt idx="176">
                        <c:v>10.553000000000001</c:v>
                      </c:pt>
                      <c:pt idx="177">
                        <c:v>10.396000000000001</c:v>
                      </c:pt>
                      <c:pt idx="178">
                        <c:v>10.513</c:v>
                      </c:pt>
                      <c:pt idx="179">
                        <c:v>10.329000000000001</c:v>
                      </c:pt>
                      <c:pt idx="180">
                        <c:v>10.451000000000001</c:v>
                      </c:pt>
                      <c:pt idx="181">
                        <c:v>10.32</c:v>
                      </c:pt>
                      <c:pt idx="182">
                        <c:v>10.346</c:v>
                      </c:pt>
                      <c:pt idx="183">
                        <c:v>10.285</c:v>
                      </c:pt>
                      <c:pt idx="184">
                        <c:v>10.358000000000001</c:v>
                      </c:pt>
                      <c:pt idx="185">
                        <c:v>10.375</c:v>
                      </c:pt>
                      <c:pt idx="186">
                        <c:v>10.292999999999999</c:v>
                      </c:pt>
                      <c:pt idx="187">
                        <c:v>10.276</c:v>
                      </c:pt>
                      <c:pt idx="188">
                        <c:v>10.29</c:v>
                      </c:pt>
                      <c:pt idx="189">
                        <c:v>10.259</c:v>
                      </c:pt>
                      <c:pt idx="190">
                        <c:v>10.273999999999999</c:v>
                      </c:pt>
                      <c:pt idx="191">
                        <c:v>10.154</c:v>
                      </c:pt>
                      <c:pt idx="192">
                        <c:v>10.263999999999999</c:v>
                      </c:pt>
                      <c:pt idx="193">
                        <c:v>10.135999999999999</c:v>
                      </c:pt>
                      <c:pt idx="194">
                        <c:v>10.220000000000001</c:v>
                      </c:pt>
                      <c:pt idx="195">
                        <c:v>10.205</c:v>
                      </c:pt>
                      <c:pt idx="196">
                        <c:v>10.16</c:v>
                      </c:pt>
                      <c:pt idx="197">
                        <c:v>10.208</c:v>
                      </c:pt>
                      <c:pt idx="198">
                        <c:v>10.144</c:v>
                      </c:pt>
                      <c:pt idx="199">
                        <c:v>10.15</c:v>
                      </c:pt>
                      <c:pt idx="200">
                        <c:v>10.180999999999999</c:v>
                      </c:pt>
                      <c:pt idx="201">
                        <c:v>10.074</c:v>
                      </c:pt>
                      <c:pt idx="202">
                        <c:v>10.218</c:v>
                      </c:pt>
                      <c:pt idx="203">
                        <c:v>10.099</c:v>
                      </c:pt>
                      <c:pt idx="204">
                        <c:v>10.185</c:v>
                      </c:pt>
                      <c:pt idx="205">
                        <c:v>10.212</c:v>
                      </c:pt>
                      <c:pt idx="206">
                        <c:v>10.06</c:v>
                      </c:pt>
                      <c:pt idx="207">
                        <c:v>10.175000000000001</c:v>
                      </c:pt>
                      <c:pt idx="208">
                        <c:v>10.087</c:v>
                      </c:pt>
                      <c:pt idx="209">
                        <c:v>10.173</c:v>
                      </c:pt>
                      <c:pt idx="210">
                        <c:v>10.138</c:v>
                      </c:pt>
                      <c:pt idx="211">
                        <c:v>10.066000000000001</c:v>
                      </c:pt>
                      <c:pt idx="212">
                        <c:v>10.099</c:v>
                      </c:pt>
                      <c:pt idx="213">
                        <c:v>10.132999999999999</c:v>
                      </c:pt>
                      <c:pt idx="214">
                        <c:v>10.08</c:v>
                      </c:pt>
                      <c:pt idx="215">
                        <c:v>10.175000000000001</c:v>
                      </c:pt>
                      <c:pt idx="216">
                        <c:v>10.002000000000001</c:v>
                      </c:pt>
                      <c:pt idx="217">
                        <c:v>10.130000000000001</c:v>
                      </c:pt>
                      <c:pt idx="218">
                        <c:v>9.9595000000000002</c:v>
                      </c:pt>
                      <c:pt idx="219">
                        <c:v>10.085000000000001</c:v>
                      </c:pt>
                      <c:pt idx="220">
                        <c:v>10.039999999999999</c:v>
                      </c:pt>
                      <c:pt idx="221">
                        <c:v>9.9757999999999996</c:v>
                      </c:pt>
                      <c:pt idx="222">
                        <c:v>10.007</c:v>
                      </c:pt>
                      <c:pt idx="223">
                        <c:v>9.9672000000000001</c:v>
                      </c:pt>
                      <c:pt idx="224">
                        <c:v>9.9533000000000005</c:v>
                      </c:pt>
                      <c:pt idx="225">
                        <c:v>10.006</c:v>
                      </c:pt>
                      <c:pt idx="226">
                        <c:v>9.875</c:v>
                      </c:pt>
                      <c:pt idx="227">
                        <c:v>10.006</c:v>
                      </c:pt>
                      <c:pt idx="228">
                        <c:v>9.8177000000000003</c:v>
                      </c:pt>
                      <c:pt idx="229">
                        <c:v>9.9448000000000008</c:v>
                      </c:pt>
                      <c:pt idx="230">
                        <c:v>9.8760999999999992</c:v>
                      </c:pt>
                      <c:pt idx="231">
                        <c:v>9.8802000000000003</c:v>
                      </c:pt>
                      <c:pt idx="232">
                        <c:v>9.827</c:v>
                      </c:pt>
                      <c:pt idx="233">
                        <c:v>9.8315999999999999</c:v>
                      </c:pt>
                      <c:pt idx="234">
                        <c:v>9.7743000000000002</c:v>
                      </c:pt>
                      <c:pt idx="235">
                        <c:v>9.8596000000000004</c:v>
                      </c:pt>
                      <c:pt idx="236">
                        <c:v>9.7020999999999997</c:v>
                      </c:pt>
                      <c:pt idx="237">
                        <c:v>9.8576999999999995</c:v>
                      </c:pt>
                      <c:pt idx="238">
                        <c:v>9.7302999999999997</c:v>
                      </c:pt>
                      <c:pt idx="239">
                        <c:v>9.7796000000000003</c:v>
                      </c:pt>
                      <c:pt idx="240">
                        <c:v>9.8376999999999999</c:v>
                      </c:pt>
                      <c:pt idx="241">
                        <c:v>9.7294999999999998</c:v>
                      </c:pt>
                      <c:pt idx="242">
                        <c:v>9.6997999999999998</c:v>
                      </c:pt>
                      <c:pt idx="243">
                        <c:v>9.7548999999999992</c:v>
                      </c:pt>
                      <c:pt idx="244">
                        <c:v>9.6617999999999995</c:v>
                      </c:pt>
                      <c:pt idx="245">
                        <c:v>9.7522000000000002</c:v>
                      </c:pt>
                      <c:pt idx="246">
                        <c:v>9.6684000000000001</c:v>
                      </c:pt>
                      <c:pt idx="247">
                        <c:v>9.7445000000000004</c:v>
                      </c:pt>
                      <c:pt idx="248">
                        <c:v>9.7810000000000006</c:v>
                      </c:pt>
                      <c:pt idx="249">
                        <c:v>9.7063000000000006</c:v>
                      </c:pt>
                      <c:pt idx="250">
                        <c:v>9.7540999999999993</c:v>
                      </c:pt>
                      <c:pt idx="251">
                        <c:v>9.7204999999999995</c:v>
                      </c:pt>
                      <c:pt idx="252">
                        <c:v>9.6117000000000008</c:v>
                      </c:pt>
                      <c:pt idx="253">
                        <c:v>9.7088000000000001</c:v>
                      </c:pt>
                      <c:pt idx="254">
                        <c:v>9.6288999999999998</c:v>
                      </c:pt>
                      <c:pt idx="255">
                        <c:v>9.7431999999999999</c:v>
                      </c:pt>
                      <c:pt idx="256">
                        <c:v>9.6547999999999998</c:v>
                      </c:pt>
                      <c:pt idx="257">
                        <c:v>9.66</c:v>
                      </c:pt>
                      <c:pt idx="258">
                        <c:v>9.7003000000000004</c:v>
                      </c:pt>
                      <c:pt idx="259">
                        <c:v>9.6117000000000008</c:v>
                      </c:pt>
                      <c:pt idx="260">
                        <c:v>9.7545999999999999</c:v>
                      </c:pt>
                      <c:pt idx="261">
                        <c:v>9.5665999999999993</c:v>
                      </c:pt>
                      <c:pt idx="262">
                        <c:v>9.7151999999999994</c:v>
                      </c:pt>
                      <c:pt idx="263">
                        <c:v>9.6144999999999996</c:v>
                      </c:pt>
                      <c:pt idx="264">
                        <c:v>9.6662999999999997</c:v>
                      </c:pt>
                      <c:pt idx="265">
                        <c:v>9.6768000000000001</c:v>
                      </c:pt>
                      <c:pt idx="266">
                        <c:v>9.6613000000000007</c:v>
                      </c:pt>
                      <c:pt idx="267">
                        <c:v>9.6677999999999997</c:v>
                      </c:pt>
                      <c:pt idx="268">
                        <c:v>9.7362000000000002</c:v>
                      </c:pt>
                      <c:pt idx="269">
                        <c:v>9.5481999999999996</c:v>
                      </c:pt>
                      <c:pt idx="270">
                        <c:v>9.7524999999999995</c:v>
                      </c:pt>
                      <c:pt idx="271">
                        <c:v>9.5975000000000001</c:v>
                      </c:pt>
                      <c:pt idx="272">
                        <c:v>9.6988000000000003</c:v>
                      </c:pt>
                      <c:pt idx="273">
                        <c:v>9.6173999999999999</c:v>
                      </c:pt>
                      <c:pt idx="274">
                        <c:v>9.6343999999999994</c:v>
                      </c:pt>
                      <c:pt idx="275">
                        <c:v>9.6440999999999999</c:v>
                      </c:pt>
                      <c:pt idx="276">
                        <c:v>9.6194000000000006</c:v>
                      </c:pt>
                      <c:pt idx="277">
                        <c:v>9.6021999999999998</c:v>
                      </c:pt>
                      <c:pt idx="278">
                        <c:v>9.5263000000000009</c:v>
                      </c:pt>
                      <c:pt idx="279">
                        <c:v>9.5543999999999993</c:v>
                      </c:pt>
                      <c:pt idx="280">
                        <c:v>9.5850000000000009</c:v>
                      </c:pt>
                      <c:pt idx="281">
                        <c:v>9.4778000000000002</c:v>
                      </c:pt>
                      <c:pt idx="282">
                        <c:v>9.6417999999999999</c:v>
                      </c:pt>
                      <c:pt idx="283">
                        <c:v>9.4530999999999992</c:v>
                      </c:pt>
                      <c:pt idx="284">
                        <c:v>9.6053999999999995</c:v>
                      </c:pt>
                      <c:pt idx="285">
                        <c:v>9.4716000000000005</c:v>
                      </c:pt>
                      <c:pt idx="286">
                        <c:v>9.5579999999999998</c:v>
                      </c:pt>
                      <c:pt idx="287">
                        <c:v>9.4696999999999996</c:v>
                      </c:pt>
                      <c:pt idx="288">
                        <c:v>9.4719999999999995</c:v>
                      </c:pt>
                      <c:pt idx="289">
                        <c:v>9.4768000000000008</c:v>
                      </c:pt>
                      <c:pt idx="290">
                        <c:v>9.4738000000000007</c:v>
                      </c:pt>
                      <c:pt idx="291">
                        <c:v>9.4688999999999997</c:v>
                      </c:pt>
                      <c:pt idx="292">
                        <c:v>9.5097000000000005</c:v>
                      </c:pt>
                      <c:pt idx="293">
                        <c:v>9.3416999999999994</c:v>
                      </c:pt>
                      <c:pt idx="294">
                        <c:v>9.5152999999999999</c:v>
                      </c:pt>
                      <c:pt idx="295">
                        <c:v>9.3308999999999997</c:v>
                      </c:pt>
                      <c:pt idx="296">
                        <c:v>9.43</c:v>
                      </c:pt>
                      <c:pt idx="297">
                        <c:v>9.3757999999999999</c:v>
                      </c:pt>
                      <c:pt idx="298">
                        <c:v>9.4047999999999998</c:v>
                      </c:pt>
                      <c:pt idx="299">
                        <c:v>9.5043000000000006</c:v>
                      </c:pt>
                      <c:pt idx="300">
                        <c:v>9.3617000000000008</c:v>
                      </c:pt>
                      <c:pt idx="301">
                        <c:v>9.4502000000000006</c:v>
                      </c:pt>
                      <c:pt idx="302">
                        <c:v>9.4259000000000004</c:v>
                      </c:pt>
                      <c:pt idx="303">
                        <c:v>9.4426000000000005</c:v>
                      </c:pt>
                      <c:pt idx="304">
                        <c:v>9.4116999999999997</c:v>
                      </c:pt>
                      <c:pt idx="305">
                        <c:v>9.3370999999999995</c:v>
                      </c:pt>
                      <c:pt idx="306">
                        <c:v>9.4336000000000002</c:v>
                      </c:pt>
                      <c:pt idx="307">
                        <c:v>9.2851999999999997</c:v>
                      </c:pt>
                      <c:pt idx="308">
                        <c:v>9.3691999999999993</c:v>
                      </c:pt>
                      <c:pt idx="309">
                        <c:v>9.4442000000000004</c:v>
                      </c:pt>
                      <c:pt idx="310">
                        <c:v>9.3475999999999999</c:v>
                      </c:pt>
                      <c:pt idx="311">
                        <c:v>9.4735999999999994</c:v>
                      </c:pt>
                      <c:pt idx="312">
                        <c:v>9.3217999999999996</c:v>
                      </c:pt>
                      <c:pt idx="313">
                        <c:v>9.4186999999999994</c:v>
                      </c:pt>
                      <c:pt idx="314">
                        <c:v>9.4103999999999992</c:v>
                      </c:pt>
                      <c:pt idx="315">
                        <c:v>9.3908000000000005</c:v>
                      </c:pt>
                      <c:pt idx="316">
                        <c:v>9.2957000000000001</c:v>
                      </c:pt>
                      <c:pt idx="317">
                        <c:v>9.4258000000000006</c:v>
                      </c:pt>
                      <c:pt idx="318">
                        <c:v>9.3653999999999993</c:v>
                      </c:pt>
                      <c:pt idx="319">
                        <c:v>9.5330999999999992</c:v>
                      </c:pt>
                      <c:pt idx="320">
                        <c:v>9.3878000000000004</c:v>
                      </c:pt>
                      <c:pt idx="321">
                        <c:v>9.4413</c:v>
                      </c:pt>
                      <c:pt idx="322">
                        <c:v>9.3966999999999992</c:v>
                      </c:pt>
                      <c:pt idx="323">
                        <c:v>9.4034999999999993</c:v>
                      </c:pt>
                      <c:pt idx="324">
                        <c:v>9.3862000000000005</c:v>
                      </c:pt>
                      <c:pt idx="325">
                        <c:v>9.4131</c:v>
                      </c:pt>
                      <c:pt idx="326">
                        <c:v>9.2899999999999991</c:v>
                      </c:pt>
                      <c:pt idx="327">
                        <c:v>9.4802999999999997</c:v>
                      </c:pt>
                      <c:pt idx="328">
                        <c:v>9.2914999999999992</c:v>
                      </c:pt>
                      <c:pt idx="329">
                        <c:v>9.4001000000000001</c:v>
                      </c:pt>
                      <c:pt idx="330">
                        <c:v>9.2974999999999994</c:v>
                      </c:pt>
                      <c:pt idx="331">
                        <c:v>9.2928999999999995</c:v>
                      </c:pt>
                      <c:pt idx="332">
                        <c:v>9.1804000000000006</c:v>
                      </c:pt>
                      <c:pt idx="333">
                        <c:v>9.3429000000000002</c:v>
                      </c:pt>
                      <c:pt idx="334">
                        <c:v>9.2827000000000002</c:v>
                      </c:pt>
                      <c:pt idx="335">
                        <c:v>9.3414000000000001</c:v>
                      </c:pt>
                      <c:pt idx="336">
                        <c:v>9.2066999999999997</c:v>
                      </c:pt>
                      <c:pt idx="337">
                        <c:v>9.3359000000000005</c:v>
                      </c:pt>
                      <c:pt idx="338">
                        <c:v>9.1617999999999995</c:v>
                      </c:pt>
                      <c:pt idx="339">
                        <c:v>9.3038000000000007</c:v>
                      </c:pt>
                      <c:pt idx="340">
                        <c:v>9.2181999999999995</c:v>
                      </c:pt>
                      <c:pt idx="341">
                        <c:v>9.2218</c:v>
                      </c:pt>
                      <c:pt idx="342">
                        <c:v>9.2726000000000006</c:v>
                      </c:pt>
                      <c:pt idx="343">
                        <c:v>9.1686999999999994</c:v>
                      </c:pt>
                      <c:pt idx="344">
                        <c:v>9.2447999999999997</c:v>
                      </c:pt>
                      <c:pt idx="345">
                        <c:v>9.2640999999999991</c:v>
                      </c:pt>
                      <c:pt idx="346">
                        <c:v>9.2303999999999995</c:v>
                      </c:pt>
                      <c:pt idx="347">
                        <c:v>9.1282999999999994</c:v>
                      </c:pt>
                      <c:pt idx="348">
                        <c:v>9.1410999999999998</c:v>
                      </c:pt>
                      <c:pt idx="349">
                        <c:v>9.3142999999999994</c:v>
                      </c:pt>
                      <c:pt idx="350">
                        <c:v>9.1671999999999993</c:v>
                      </c:pt>
                      <c:pt idx="351">
                        <c:v>9.2149999999999999</c:v>
                      </c:pt>
                      <c:pt idx="352">
                        <c:v>9.2205999999999992</c:v>
                      </c:pt>
                      <c:pt idx="353">
                        <c:v>9.2265999999999995</c:v>
                      </c:pt>
                      <c:pt idx="354">
                        <c:v>9.3156999999999996</c:v>
                      </c:pt>
                      <c:pt idx="355">
                        <c:v>9.1940000000000008</c:v>
                      </c:pt>
                      <c:pt idx="356">
                        <c:v>9.2319999999999993</c:v>
                      </c:pt>
                      <c:pt idx="357">
                        <c:v>9.2233000000000001</c:v>
                      </c:pt>
                      <c:pt idx="358">
                        <c:v>9.2058999999999997</c:v>
                      </c:pt>
                      <c:pt idx="359">
                        <c:v>9.3063000000000002</c:v>
                      </c:pt>
                      <c:pt idx="360">
                        <c:v>9.23</c:v>
                      </c:pt>
                      <c:pt idx="361">
                        <c:v>9.2787000000000006</c:v>
                      </c:pt>
                      <c:pt idx="362">
                        <c:v>9.3353999999999999</c:v>
                      </c:pt>
                      <c:pt idx="363">
                        <c:v>9.1670999999999996</c:v>
                      </c:pt>
                      <c:pt idx="364">
                        <c:v>9.3368000000000002</c:v>
                      </c:pt>
                      <c:pt idx="365">
                        <c:v>9.2331000000000003</c:v>
                      </c:pt>
                      <c:pt idx="366">
                        <c:v>9.2636000000000003</c:v>
                      </c:pt>
                      <c:pt idx="367">
                        <c:v>9.2680000000000007</c:v>
                      </c:pt>
                      <c:pt idx="368">
                        <c:v>9.2745999999999995</c:v>
                      </c:pt>
                      <c:pt idx="369">
                        <c:v>9.2951999999999995</c:v>
                      </c:pt>
                      <c:pt idx="370">
                        <c:v>9.3124000000000002</c:v>
                      </c:pt>
                      <c:pt idx="371">
                        <c:v>9.2971000000000004</c:v>
                      </c:pt>
                      <c:pt idx="372">
                        <c:v>9.4106000000000005</c:v>
                      </c:pt>
                      <c:pt idx="373">
                        <c:v>9.2172000000000001</c:v>
                      </c:pt>
                      <c:pt idx="374">
                        <c:v>9.3879999999999999</c:v>
                      </c:pt>
                      <c:pt idx="375">
                        <c:v>9.2295999999999996</c:v>
                      </c:pt>
                      <c:pt idx="376">
                        <c:v>9.3209999999999997</c:v>
                      </c:pt>
                      <c:pt idx="377">
                        <c:v>9.3320000000000007</c:v>
                      </c:pt>
                      <c:pt idx="378">
                        <c:v>9.2538999999999998</c:v>
                      </c:pt>
                      <c:pt idx="379">
                        <c:v>9.3706999999999994</c:v>
                      </c:pt>
                      <c:pt idx="380">
                        <c:v>9.2904</c:v>
                      </c:pt>
                      <c:pt idx="381">
                        <c:v>9.2393000000000001</c:v>
                      </c:pt>
                      <c:pt idx="382">
                        <c:v>9.3179999999999996</c:v>
                      </c:pt>
                      <c:pt idx="383">
                        <c:v>9.2032000000000007</c:v>
                      </c:pt>
                      <c:pt idx="384">
                        <c:v>9.3262999999999998</c:v>
                      </c:pt>
                      <c:pt idx="385">
                        <c:v>9.1806999999999999</c:v>
                      </c:pt>
                      <c:pt idx="386">
                        <c:v>9.3094000000000001</c:v>
                      </c:pt>
                      <c:pt idx="387">
                        <c:v>9.1860999999999997</c:v>
                      </c:pt>
                      <c:pt idx="388">
                        <c:v>9.1923999999999992</c:v>
                      </c:pt>
                      <c:pt idx="389">
                        <c:v>9.2718000000000007</c:v>
                      </c:pt>
                      <c:pt idx="390">
                        <c:v>9.1822999999999997</c:v>
                      </c:pt>
                      <c:pt idx="391">
                        <c:v>9.2004999999999999</c:v>
                      </c:pt>
                      <c:pt idx="392">
                        <c:v>9.2302</c:v>
                      </c:pt>
                      <c:pt idx="393">
                        <c:v>9.0919000000000008</c:v>
                      </c:pt>
                      <c:pt idx="394">
                        <c:v>9.2317</c:v>
                      </c:pt>
                      <c:pt idx="395">
                        <c:v>9.1371000000000002</c:v>
                      </c:pt>
                      <c:pt idx="396">
                        <c:v>9.1844000000000001</c:v>
                      </c:pt>
                      <c:pt idx="397">
                        <c:v>9.2065000000000001</c:v>
                      </c:pt>
                      <c:pt idx="398">
                        <c:v>9.0963999999999992</c:v>
                      </c:pt>
                      <c:pt idx="399">
                        <c:v>9.2185000000000006</c:v>
                      </c:pt>
                      <c:pt idx="400">
                        <c:v>9.1226000000000003</c:v>
                      </c:pt>
                      <c:pt idx="401">
                        <c:v>9.1378000000000004</c:v>
                      </c:pt>
                      <c:pt idx="402">
                        <c:v>9.1693999999999996</c:v>
                      </c:pt>
                      <c:pt idx="403">
                        <c:v>9.15</c:v>
                      </c:pt>
                      <c:pt idx="404">
                        <c:v>9.1957000000000004</c:v>
                      </c:pt>
                      <c:pt idx="405">
                        <c:v>9.2089999999999996</c:v>
                      </c:pt>
                      <c:pt idx="406">
                        <c:v>9.1498000000000008</c:v>
                      </c:pt>
                      <c:pt idx="407">
                        <c:v>9.2787000000000006</c:v>
                      </c:pt>
                      <c:pt idx="408">
                        <c:v>9.2392000000000003</c:v>
                      </c:pt>
                      <c:pt idx="409">
                        <c:v>9.1965000000000003</c:v>
                      </c:pt>
                      <c:pt idx="410">
                        <c:v>9.2179000000000002</c:v>
                      </c:pt>
                      <c:pt idx="411">
                        <c:v>9.1815999999999995</c:v>
                      </c:pt>
                      <c:pt idx="412">
                        <c:v>9.2218</c:v>
                      </c:pt>
                      <c:pt idx="413">
                        <c:v>9.2979000000000003</c:v>
                      </c:pt>
                      <c:pt idx="414">
                        <c:v>9.1256000000000004</c:v>
                      </c:pt>
                      <c:pt idx="415">
                        <c:v>9.3469999999999995</c:v>
                      </c:pt>
                      <c:pt idx="416">
                        <c:v>9.2395999999999994</c:v>
                      </c:pt>
                      <c:pt idx="417">
                        <c:v>9.3918999999999997</c:v>
                      </c:pt>
                      <c:pt idx="418">
                        <c:v>9.1725999999999992</c:v>
                      </c:pt>
                      <c:pt idx="419">
                        <c:v>9.3142999999999994</c:v>
                      </c:pt>
                      <c:pt idx="420">
                        <c:v>9.3506999999999998</c:v>
                      </c:pt>
                      <c:pt idx="421">
                        <c:v>9.3223000000000003</c:v>
                      </c:pt>
                      <c:pt idx="422">
                        <c:v>9.3453999999999997</c:v>
                      </c:pt>
                      <c:pt idx="423">
                        <c:v>9.3506999999999998</c:v>
                      </c:pt>
                      <c:pt idx="424">
                        <c:v>9.2637</c:v>
                      </c:pt>
                      <c:pt idx="425">
                        <c:v>9.4065999999999992</c:v>
                      </c:pt>
                      <c:pt idx="426">
                        <c:v>9.1766000000000005</c:v>
                      </c:pt>
                      <c:pt idx="427">
                        <c:v>9.391</c:v>
                      </c:pt>
                      <c:pt idx="428">
                        <c:v>9.2014999999999993</c:v>
                      </c:pt>
                      <c:pt idx="429">
                        <c:v>9.3590999999999998</c:v>
                      </c:pt>
                      <c:pt idx="430">
                        <c:v>9.2812000000000001</c:v>
                      </c:pt>
                      <c:pt idx="431">
                        <c:v>9.3209999999999997</c:v>
                      </c:pt>
                      <c:pt idx="432">
                        <c:v>9.3040000000000003</c:v>
                      </c:pt>
                      <c:pt idx="433">
                        <c:v>9.2551000000000005</c:v>
                      </c:pt>
                      <c:pt idx="434">
                        <c:v>9.2771000000000008</c:v>
                      </c:pt>
                      <c:pt idx="435">
                        <c:v>9.2695000000000007</c:v>
                      </c:pt>
                      <c:pt idx="436">
                        <c:v>9.1852</c:v>
                      </c:pt>
                      <c:pt idx="437">
                        <c:v>9.3484999999999996</c:v>
                      </c:pt>
                      <c:pt idx="438">
                        <c:v>9.1938999999999993</c:v>
                      </c:pt>
                      <c:pt idx="439">
                        <c:v>9.3143999999999991</c:v>
                      </c:pt>
                      <c:pt idx="440">
                        <c:v>9.1927000000000003</c:v>
                      </c:pt>
                      <c:pt idx="441">
                        <c:v>9.2401</c:v>
                      </c:pt>
                      <c:pt idx="442">
                        <c:v>9.2525999999999993</c:v>
                      </c:pt>
                      <c:pt idx="443">
                        <c:v>9.2075999999999993</c:v>
                      </c:pt>
                      <c:pt idx="444">
                        <c:v>9.1988000000000003</c:v>
                      </c:pt>
                      <c:pt idx="445">
                        <c:v>9.2652000000000001</c:v>
                      </c:pt>
                      <c:pt idx="446">
                        <c:v>9.1681000000000008</c:v>
                      </c:pt>
                      <c:pt idx="447">
                        <c:v>9.3320000000000007</c:v>
                      </c:pt>
                      <c:pt idx="448">
                        <c:v>9.2144999999999992</c:v>
                      </c:pt>
                      <c:pt idx="449">
                        <c:v>9.2527000000000008</c:v>
                      </c:pt>
                      <c:pt idx="450">
                        <c:v>9.2657000000000007</c:v>
                      </c:pt>
                      <c:pt idx="451">
                        <c:v>9.1753999999999998</c:v>
                      </c:pt>
                      <c:pt idx="452">
                        <c:v>9.2721999999999998</c:v>
                      </c:pt>
                      <c:pt idx="453">
                        <c:v>9.1696000000000009</c:v>
                      </c:pt>
                      <c:pt idx="454">
                        <c:v>9.2446999999999999</c:v>
                      </c:pt>
                      <c:pt idx="455">
                        <c:v>9.2528000000000006</c:v>
                      </c:pt>
                      <c:pt idx="456">
                        <c:v>9.2105999999999995</c:v>
                      </c:pt>
                      <c:pt idx="457">
                        <c:v>9.2507999999999999</c:v>
                      </c:pt>
                      <c:pt idx="458">
                        <c:v>9.2257999999999996</c:v>
                      </c:pt>
                      <c:pt idx="459">
                        <c:v>9.2956000000000003</c:v>
                      </c:pt>
                      <c:pt idx="460">
                        <c:v>9.3091000000000008</c:v>
                      </c:pt>
                      <c:pt idx="461">
                        <c:v>9.2460000000000004</c:v>
                      </c:pt>
                      <c:pt idx="462">
                        <c:v>9.3580000000000005</c:v>
                      </c:pt>
                      <c:pt idx="463">
                        <c:v>9.2995000000000001</c:v>
                      </c:pt>
                      <c:pt idx="464">
                        <c:v>9.4093</c:v>
                      </c:pt>
                      <c:pt idx="465">
                        <c:v>9.2443000000000008</c:v>
                      </c:pt>
                      <c:pt idx="466">
                        <c:v>9.4270999999999994</c:v>
                      </c:pt>
                      <c:pt idx="467">
                        <c:v>9.3375000000000004</c:v>
                      </c:pt>
                      <c:pt idx="468">
                        <c:v>9.4169</c:v>
                      </c:pt>
                      <c:pt idx="469">
                        <c:v>9.3714999999999993</c:v>
                      </c:pt>
                      <c:pt idx="470">
                        <c:v>9.2835999999999999</c:v>
                      </c:pt>
                      <c:pt idx="471">
                        <c:v>9.3535000000000004</c:v>
                      </c:pt>
                      <c:pt idx="472">
                        <c:v>9.3698999999999995</c:v>
                      </c:pt>
                      <c:pt idx="473">
                        <c:v>9.3582999999999998</c:v>
                      </c:pt>
                      <c:pt idx="474">
                        <c:v>9.4365000000000006</c:v>
                      </c:pt>
                      <c:pt idx="475">
                        <c:v>9.3445</c:v>
                      </c:pt>
                      <c:pt idx="476">
                        <c:v>9.4451000000000001</c:v>
                      </c:pt>
                      <c:pt idx="477">
                        <c:v>9.3956</c:v>
                      </c:pt>
                      <c:pt idx="478">
                        <c:v>9.3849999999999998</c:v>
                      </c:pt>
                      <c:pt idx="479">
                        <c:v>9.4368999999999996</c:v>
                      </c:pt>
                      <c:pt idx="480">
                        <c:v>9.4009999999999998</c:v>
                      </c:pt>
                      <c:pt idx="481">
                        <c:v>9.3195999999999994</c:v>
                      </c:pt>
                      <c:pt idx="482">
                        <c:v>9.5076000000000001</c:v>
                      </c:pt>
                      <c:pt idx="483">
                        <c:v>9.3635999999999999</c:v>
                      </c:pt>
                      <c:pt idx="484">
                        <c:v>9.4288000000000007</c:v>
                      </c:pt>
                      <c:pt idx="485">
                        <c:v>9.3673000000000002</c:v>
                      </c:pt>
                      <c:pt idx="486">
                        <c:v>9.3295999999999992</c:v>
                      </c:pt>
                      <c:pt idx="487">
                        <c:v>9.3674999999999997</c:v>
                      </c:pt>
                      <c:pt idx="488">
                        <c:v>9.3895999999999997</c:v>
                      </c:pt>
                      <c:pt idx="489">
                        <c:v>9.3056999999999999</c:v>
                      </c:pt>
                      <c:pt idx="490">
                        <c:v>9.4332999999999991</c:v>
                      </c:pt>
                      <c:pt idx="491">
                        <c:v>9.2506000000000004</c:v>
                      </c:pt>
                      <c:pt idx="492">
                        <c:v>9.3559999999999999</c:v>
                      </c:pt>
                      <c:pt idx="493">
                        <c:v>9.3707999999999991</c:v>
                      </c:pt>
                      <c:pt idx="494">
                        <c:v>9.2964000000000002</c:v>
                      </c:pt>
                      <c:pt idx="495">
                        <c:v>9.4290000000000003</c:v>
                      </c:pt>
                      <c:pt idx="496">
                        <c:v>9.2461000000000002</c:v>
                      </c:pt>
                      <c:pt idx="497">
                        <c:v>9.3573000000000004</c:v>
                      </c:pt>
                      <c:pt idx="498">
                        <c:v>9.3088999999999995</c:v>
                      </c:pt>
                      <c:pt idx="499">
                        <c:v>9.2881</c:v>
                      </c:pt>
                      <c:pt idx="500">
                        <c:v>9.3196999999999992</c:v>
                      </c:pt>
                      <c:pt idx="501">
                        <c:v>9.2681000000000004</c:v>
                      </c:pt>
                      <c:pt idx="502">
                        <c:v>9.3942999999999994</c:v>
                      </c:pt>
                      <c:pt idx="503">
                        <c:v>9.32</c:v>
                      </c:pt>
                      <c:pt idx="504">
                        <c:v>9.2408000000000001</c:v>
                      </c:pt>
                      <c:pt idx="505">
                        <c:v>9.3481000000000005</c:v>
                      </c:pt>
                      <c:pt idx="506">
                        <c:v>9.2491000000000003</c:v>
                      </c:pt>
                      <c:pt idx="507">
                        <c:v>9.3641000000000005</c:v>
                      </c:pt>
                      <c:pt idx="508">
                        <c:v>9.2375000000000007</c:v>
                      </c:pt>
                      <c:pt idx="509">
                        <c:v>9.3885000000000005</c:v>
                      </c:pt>
                      <c:pt idx="510">
                        <c:v>9.3857999999999997</c:v>
                      </c:pt>
                      <c:pt idx="511">
                        <c:v>9.3747000000000007</c:v>
                      </c:pt>
                      <c:pt idx="512">
                        <c:v>9.3941999999999997</c:v>
                      </c:pt>
                      <c:pt idx="513">
                        <c:v>9.3806999999999992</c:v>
                      </c:pt>
                      <c:pt idx="514">
                        <c:v>9.4276</c:v>
                      </c:pt>
                      <c:pt idx="515">
                        <c:v>9.4251000000000005</c:v>
                      </c:pt>
                      <c:pt idx="516">
                        <c:v>9.3824000000000005</c:v>
                      </c:pt>
                      <c:pt idx="517">
                        <c:v>9.5473999999999997</c:v>
                      </c:pt>
                      <c:pt idx="518">
                        <c:v>9.3503000000000007</c:v>
                      </c:pt>
                      <c:pt idx="519">
                        <c:v>9.5855999999999995</c:v>
                      </c:pt>
                      <c:pt idx="520">
                        <c:v>9.4237000000000002</c:v>
                      </c:pt>
                      <c:pt idx="521">
                        <c:v>9.5555000000000003</c:v>
                      </c:pt>
                      <c:pt idx="522">
                        <c:v>9.4459999999999997</c:v>
                      </c:pt>
                      <c:pt idx="523">
                        <c:v>9.5074000000000005</c:v>
                      </c:pt>
                      <c:pt idx="524">
                        <c:v>9.4626999999999999</c:v>
                      </c:pt>
                      <c:pt idx="525">
                        <c:v>9.5648999999999997</c:v>
                      </c:pt>
                      <c:pt idx="526">
                        <c:v>9.4968000000000004</c:v>
                      </c:pt>
                      <c:pt idx="527">
                        <c:v>9.6475000000000009</c:v>
                      </c:pt>
                      <c:pt idx="528">
                        <c:v>9.4688999999999997</c:v>
                      </c:pt>
                      <c:pt idx="529">
                        <c:v>9.6303000000000001</c:v>
                      </c:pt>
                      <c:pt idx="530">
                        <c:v>9.4605999999999995</c:v>
                      </c:pt>
                      <c:pt idx="531">
                        <c:v>9.5869999999999997</c:v>
                      </c:pt>
                      <c:pt idx="532">
                        <c:v>9.4727999999999994</c:v>
                      </c:pt>
                      <c:pt idx="533">
                        <c:v>9.5210000000000008</c:v>
                      </c:pt>
                      <c:pt idx="534">
                        <c:v>9.5707000000000004</c:v>
                      </c:pt>
                      <c:pt idx="535">
                        <c:v>9.5075000000000003</c:v>
                      </c:pt>
                      <c:pt idx="536">
                        <c:v>9.5596999999999994</c:v>
                      </c:pt>
                      <c:pt idx="537">
                        <c:v>9.5098000000000003</c:v>
                      </c:pt>
                      <c:pt idx="538">
                        <c:v>9.5132999999999992</c:v>
                      </c:pt>
                      <c:pt idx="539">
                        <c:v>9.5488</c:v>
                      </c:pt>
                      <c:pt idx="540">
                        <c:v>9.3614999999999995</c:v>
                      </c:pt>
                      <c:pt idx="541">
                        <c:v>9.5983000000000001</c:v>
                      </c:pt>
                      <c:pt idx="542">
                        <c:v>9.4664999999999999</c:v>
                      </c:pt>
                      <c:pt idx="543">
                        <c:v>9.4812999999999992</c:v>
                      </c:pt>
                      <c:pt idx="544">
                        <c:v>9.4488000000000003</c:v>
                      </c:pt>
                      <c:pt idx="545">
                        <c:v>9.4269999999999996</c:v>
                      </c:pt>
                      <c:pt idx="546">
                        <c:v>9.5410000000000004</c:v>
                      </c:pt>
                      <c:pt idx="547">
                        <c:v>9.3867999999999991</c:v>
                      </c:pt>
                      <c:pt idx="548">
                        <c:v>9.4356000000000009</c:v>
                      </c:pt>
                      <c:pt idx="549">
                        <c:v>9.3339999999999996</c:v>
                      </c:pt>
                      <c:pt idx="550">
                        <c:v>9.3989999999999991</c:v>
                      </c:pt>
                      <c:pt idx="551">
                        <c:v>9.3925999999999998</c:v>
                      </c:pt>
                      <c:pt idx="552">
                        <c:v>9.3754000000000008</c:v>
                      </c:pt>
                      <c:pt idx="553">
                        <c:v>9.4158000000000008</c:v>
                      </c:pt>
                      <c:pt idx="554">
                        <c:v>9.4527999999999999</c:v>
                      </c:pt>
                      <c:pt idx="555">
                        <c:v>9.3493999999999993</c:v>
                      </c:pt>
                      <c:pt idx="556">
                        <c:v>9.4920000000000009</c:v>
                      </c:pt>
                      <c:pt idx="557">
                        <c:v>9.3208000000000002</c:v>
                      </c:pt>
                      <c:pt idx="558">
                        <c:v>9.4359000000000002</c:v>
                      </c:pt>
                      <c:pt idx="559">
                        <c:v>9.3437999999999999</c:v>
                      </c:pt>
                      <c:pt idx="560">
                        <c:v>9.4510000000000005</c:v>
                      </c:pt>
                      <c:pt idx="561">
                        <c:v>9.4802999999999997</c:v>
                      </c:pt>
                      <c:pt idx="562">
                        <c:v>9.4649999999999999</c:v>
                      </c:pt>
                      <c:pt idx="563">
                        <c:v>9.4146000000000001</c:v>
                      </c:pt>
                      <c:pt idx="564">
                        <c:v>9.5749999999999993</c:v>
                      </c:pt>
                      <c:pt idx="565">
                        <c:v>9.3797999999999995</c:v>
                      </c:pt>
                      <c:pt idx="566">
                        <c:v>9.5861999999999998</c:v>
                      </c:pt>
                      <c:pt idx="567">
                        <c:v>9.4375</c:v>
                      </c:pt>
                      <c:pt idx="568">
                        <c:v>9.5094999999999992</c:v>
                      </c:pt>
                      <c:pt idx="569">
                        <c:v>9.5363000000000007</c:v>
                      </c:pt>
                      <c:pt idx="570">
                        <c:v>9.4909999999999997</c:v>
                      </c:pt>
                      <c:pt idx="571">
                        <c:v>9.6042000000000005</c:v>
                      </c:pt>
                      <c:pt idx="572">
                        <c:v>9.6531000000000002</c:v>
                      </c:pt>
                      <c:pt idx="573">
                        <c:v>9.5548999999999999</c:v>
                      </c:pt>
                      <c:pt idx="574">
                        <c:v>9.6449999999999996</c:v>
                      </c:pt>
                      <c:pt idx="575">
                        <c:v>9.5449999999999999</c:v>
                      </c:pt>
                      <c:pt idx="576">
                        <c:v>9.7202000000000002</c:v>
                      </c:pt>
                      <c:pt idx="577">
                        <c:v>9.5580999999999996</c:v>
                      </c:pt>
                      <c:pt idx="578">
                        <c:v>9.6771999999999991</c:v>
                      </c:pt>
                      <c:pt idx="579">
                        <c:v>9.6873000000000005</c:v>
                      </c:pt>
                      <c:pt idx="580">
                        <c:v>9.6458999999999993</c:v>
                      </c:pt>
                      <c:pt idx="581">
                        <c:v>9.6910000000000007</c:v>
                      </c:pt>
                      <c:pt idx="582">
                        <c:v>9.6575000000000006</c:v>
                      </c:pt>
                      <c:pt idx="583">
                        <c:v>9.6404999999999994</c:v>
                      </c:pt>
                      <c:pt idx="584">
                        <c:v>9.7043999999999997</c:v>
                      </c:pt>
                      <c:pt idx="585">
                        <c:v>9.6232000000000006</c:v>
                      </c:pt>
                      <c:pt idx="586">
                        <c:v>9.7719000000000005</c:v>
                      </c:pt>
                      <c:pt idx="587">
                        <c:v>9.6067</c:v>
                      </c:pt>
                      <c:pt idx="588">
                        <c:v>9.7416999999999998</c:v>
                      </c:pt>
                      <c:pt idx="589">
                        <c:v>9.6403999999999996</c:v>
                      </c:pt>
                      <c:pt idx="590">
                        <c:v>9.6524000000000001</c:v>
                      </c:pt>
                      <c:pt idx="591">
                        <c:v>9.6199999999999992</c:v>
                      </c:pt>
                      <c:pt idx="592">
                        <c:v>9.5786999999999995</c:v>
                      </c:pt>
                      <c:pt idx="593">
                        <c:v>9.6876999999999995</c:v>
                      </c:pt>
                      <c:pt idx="594">
                        <c:v>9.5853999999999999</c:v>
                      </c:pt>
                      <c:pt idx="595">
                        <c:v>9.6684000000000001</c:v>
                      </c:pt>
                      <c:pt idx="596">
                        <c:v>9.6005000000000003</c:v>
                      </c:pt>
                      <c:pt idx="597">
                        <c:v>9.5955999999999992</c:v>
                      </c:pt>
                      <c:pt idx="598">
                        <c:v>9.6635000000000009</c:v>
                      </c:pt>
                      <c:pt idx="599">
                        <c:v>9.5373999999999999</c:v>
                      </c:pt>
                      <c:pt idx="600">
                        <c:v>9.5988000000000007</c:v>
                      </c:pt>
                      <c:pt idx="601">
                        <c:v>9.5256000000000007</c:v>
                      </c:pt>
                      <c:pt idx="602">
                        <c:v>9.4730000000000008</c:v>
                      </c:pt>
                      <c:pt idx="603">
                        <c:v>9.5652000000000008</c:v>
                      </c:pt>
                      <c:pt idx="604">
                        <c:v>9.5089000000000006</c:v>
                      </c:pt>
                      <c:pt idx="605">
                        <c:v>9.6052999999999997</c:v>
                      </c:pt>
                      <c:pt idx="606">
                        <c:v>9.5221999999999998</c:v>
                      </c:pt>
                      <c:pt idx="607">
                        <c:v>9.5686999999999998</c:v>
                      </c:pt>
                      <c:pt idx="608">
                        <c:v>9.6079000000000008</c:v>
                      </c:pt>
                      <c:pt idx="609">
                        <c:v>9.5315999999999992</c:v>
                      </c:pt>
                      <c:pt idx="610">
                        <c:v>9.5484000000000009</c:v>
                      </c:pt>
                      <c:pt idx="611">
                        <c:v>9.5841999999999992</c:v>
                      </c:pt>
                      <c:pt idx="612">
                        <c:v>9.5787999999999993</c:v>
                      </c:pt>
                      <c:pt idx="613">
                        <c:v>9.6931999999999992</c:v>
                      </c:pt>
                      <c:pt idx="614">
                        <c:v>9.4718999999999998</c:v>
                      </c:pt>
                      <c:pt idx="615">
                        <c:v>9.6580999999999992</c:v>
                      </c:pt>
                      <c:pt idx="616">
                        <c:v>9.5911000000000008</c:v>
                      </c:pt>
                      <c:pt idx="617">
                        <c:v>9.6861999999999995</c:v>
                      </c:pt>
                      <c:pt idx="618">
                        <c:v>9.6004000000000005</c:v>
                      </c:pt>
                      <c:pt idx="619">
                        <c:v>9.6104000000000003</c:v>
                      </c:pt>
                      <c:pt idx="620">
                        <c:v>9.7048000000000005</c:v>
                      </c:pt>
                      <c:pt idx="621">
                        <c:v>9.7352000000000007</c:v>
                      </c:pt>
                      <c:pt idx="622">
                        <c:v>9.7208000000000006</c:v>
                      </c:pt>
                      <c:pt idx="623">
                        <c:v>9.7646999999999995</c:v>
                      </c:pt>
                      <c:pt idx="624">
                        <c:v>9.7369000000000003</c:v>
                      </c:pt>
                      <c:pt idx="625">
                        <c:v>9.8492999999999995</c:v>
                      </c:pt>
                      <c:pt idx="626">
                        <c:v>9.6693999999999996</c:v>
                      </c:pt>
                      <c:pt idx="627">
                        <c:v>9.8239999999999998</c:v>
                      </c:pt>
                      <c:pt idx="628">
                        <c:v>9.7295999999999996</c:v>
                      </c:pt>
                      <c:pt idx="629">
                        <c:v>9.8275000000000006</c:v>
                      </c:pt>
                      <c:pt idx="630">
                        <c:v>9.8887</c:v>
                      </c:pt>
                      <c:pt idx="631">
                        <c:v>9.7957999999999998</c:v>
                      </c:pt>
                      <c:pt idx="632">
                        <c:v>9.8808000000000007</c:v>
                      </c:pt>
                      <c:pt idx="633">
                        <c:v>9.8627000000000002</c:v>
                      </c:pt>
                      <c:pt idx="634">
                        <c:v>9.8255999999999997</c:v>
                      </c:pt>
                      <c:pt idx="635">
                        <c:v>9.9581</c:v>
                      </c:pt>
                      <c:pt idx="636">
                        <c:v>9.8255999999999997</c:v>
                      </c:pt>
                      <c:pt idx="637">
                        <c:v>9.8917999999999999</c:v>
                      </c:pt>
                      <c:pt idx="638">
                        <c:v>9.9146000000000001</c:v>
                      </c:pt>
                      <c:pt idx="639">
                        <c:v>9.8663000000000007</c:v>
                      </c:pt>
                      <c:pt idx="640">
                        <c:v>9.9817999999999998</c:v>
                      </c:pt>
                      <c:pt idx="641">
                        <c:v>9.8690999999999995</c:v>
                      </c:pt>
                      <c:pt idx="642">
                        <c:v>9.9200999999999997</c:v>
                      </c:pt>
                      <c:pt idx="643">
                        <c:v>9.8851999999999993</c:v>
                      </c:pt>
                      <c:pt idx="644">
                        <c:v>9.7966999999999995</c:v>
                      </c:pt>
                      <c:pt idx="645">
                        <c:v>9.8585999999999991</c:v>
                      </c:pt>
                      <c:pt idx="646">
                        <c:v>9.8195999999999994</c:v>
                      </c:pt>
                      <c:pt idx="647">
                        <c:v>9.7975999999999992</c:v>
                      </c:pt>
                      <c:pt idx="648">
                        <c:v>9.8998000000000008</c:v>
                      </c:pt>
                      <c:pt idx="649">
                        <c:v>9.7409999999999997</c:v>
                      </c:pt>
                      <c:pt idx="650">
                        <c:v>9.9149999999999991</c:v>
                      </c:pt>
                      <c:pt idx="651">
                        <c:v>9.7739999999999991</c:v>
                      </c:pt>
                      <c:pt idx="652">
                        <c:v>9.8863000000000003</c:v>
                      </c:pt>
                      <c:pt idx="653">
                        <c:v>9.7780000000000005</c:v>
                      </c:pt>
                      <c:pt idx="654">
                        <c:v>9.7716999999999992</c:v>
                      </c:pt>
                      <c:pt idx="655">
                        <c:v>9.8147000000000002</c:v>
                      </c:pt>
                      <c:pt idx="656">
                        <c:v>9.7365999999999993</c:v>
                      </c:pt>
                      <c:pt idx="657">
                        <c:v>9.7751000000000001</c:v>
                      </c:pt>
                      <c:pt idx="658">
                        <c:v>9.7562999999999995</c:v>
                      </c:pt>
                      <c:pt idx="659">
                        <c:v>9.7652999999999999</c:v>
                      </c:pt>
                      <c:pt idx="660">
                        <c:v>9.8483000000000001</c:v>
                      </c:pt>
                      <c:pt idx="661">
                        <c:v>9.6493000000000002</c:v>
                      </c:pt>
                      <c:pt idx="662">
                        <c:v>9.8772000000000002</c:v>
                      </c:pt>
                      <c:pt idx="663">
                        <c:v>9.7133000000000003</c:v>
                      </c:pt>
                      <c:pt idx="664">
                        <c:v>9.8143999999999991</c:v>
                      </c:pt>
                      <c:pt idx="665">
                        <c:v>9.7430000000000003</c:v>
                      </c:pt>
                      <c:pt idx="666">
                        <c:v>9.7792999999999992</c:v>
                      </c:pt>
                      <c:pt idx="667">
                        <c:v>9.8249999999999993</c:v>
                      </c:pt>
                      <c:pt idx="668">
                        <c:v>9.8087999999999997</c:v>
                      </c:pt>
                      <c:pt idx="669">
                        <c:v>9.8543000000000003</c:v>
                      </c:pt>
                      <c:pt idx="670">
                        <c:v>9.9171999999999993</c:v>
                      </c:pt>
                      <c:pt idx="671">
                        <c:v>9.8251000000000008</c:v>
                      </c:pt>
                      <c:pt idx="672">
                        <c:v>10.067</c:v>
                      </c:pt>
                      <c:pt idx="673">
                        <c:v>9.8054000000000006</c:v>
                      </c:pt>
                      <c:pt idx="674">
                        <c:v>10.010999999999999</c:v>
                      </c:pt>
                      <c:pt idx="675">
                        <c:v>9.9135000000000009</c:v>
                      </c:pt>
                      <c:pt idx="676">
                        <c:v>9.9951000000000008</c:v>
                      </c:pt>
                      <c:pt idx="677">
                        <c:v>10.036</c:v>
                      </c:pt>
                      <c:pt idx="678">
                        <c:v>10.002000000000001</c:v>
                      </c:pt>
                      <c:pt idx="679">
                        <c:v>10.074999999999999</c:v>
                      </c:pt>
                      <c:pt idx="680">
                        <c:v>10.038</c:v>
                      </c:pt>
                      <c:pt idx="681">
                        <c:v>10.015000000000001</c:v>
                      </c:pt>
                      <c:pt idx="682">
                        <c:v>10.11</c:v>
                      </c:pt>
                      <c:pt idx="683">
                        <c:v>9.9679000000000002</c:v>
                      </c:pt>
                      <c:pt idx="684">
                        <c:v>10.167</c:v>
                      </c:pt>
                      <c:pt idx="685">
                        <c:v>10.103</c:v>
                      </c:pt>
                      <c:pt idx="686">
                        <c:v>10.137</c:v>
                      </c:pt>
                      <c:pt idx="687">
                        <c:v>10.207000000000001</c:v>
                      </c:pt>
                      <c:pt idx="688">
                        <c:v>10.119999999999999</c:v>
                      </c:pt>
                      <c:pt idx="689">
                        <c:v>10.198</c:v>
                      </c:pt>
                      <c:pt idx="690">
                        <c:v>10.137</c:v>
                      </c:pt>
                      <c:pt idx="691">
                        <c:v>10.183</c:v>
                      </c:pt>
                      <c:pt idx="692">
                        <c:v>10.191000000000001</c:v>
                      </c:pt>
                      <c:pt idx="693">
                        <c:v>10.173</c:v>
                      </c:pt>
                      <c:pt idx="694">
                        <c:v>10.266999999999999</c:v>
                      </c:pt>
                      <c:pt idx="695">
                        <c:v>10.143000000000001</c:v>
                      </c:pt>
                      <c:pt idx="696">
                        <c:v>10.159000000000001</c:v>
                      </c:pt>
                      <c:pt idx="697">
                        <c:v>10.234</c:v>
                      </c:pt>
                      <c:pt idx="698">
                        <c:v>10.064</c:v>
                      </c:pt>
                      <c:pt idx="699">
                        <c:v>10.176</c:v>
                      </c:pt>
                      <c:pt idx="700">
                        <c:v>10.026</c:v>
                      </c:pt>
                      <c:pt idx="701">
                        <c:v>10.188000000000001</c:v>
                      </c:pt>
                      <c:pt idx="702">
                        <c:v>10.138999999999999</c:v>
                      </c:pt>
                      <c:pt idx="703">
                        <c:v>10.144</c:v>
                      </c:pt>
                      <c:pt idx="704">
                        <c:v>10.097</c:v>
                      </c:pt>
                      <c:pt idx="705">
                        <c:v>10.081</c:v>
                      </c:pt>
                      <c:pt idx="706">
                        <c:v>10.115</c:v>
                      </c:pt>
                      <c:pt idx="707">
                        <c:v>10.096</c:v>
                      </c:pt>
                      <c:pt idx="708">
                        <c:v>10.010999999999999</c:v>
                      </c:pt>
                      <c:pt idx="709">
                        <c:v>10.164999999999999</c:v>
                      </c:pt>
                      <c:pt idx="710">
                        <c:v>9.9323999999999995</c:v>
                      </c:pt>
                      <c:pt idx="711">
                        <c:v>10.157</c:v>
                      </c:pt>
                      <c:pt idx="712">
                        <c:v>10.039</c:v>
                      </c:pt>
                      <c:pt idx="713">
                        <c:v>10.050000000000001</c:v>
                      </c:pt>
                      <c:pt idx="714">
                        <c:v>10.106</c:v>
                      </c:pt>
                      <c:pt idx="715">
                        <c:v>10.067</c:v>
                      </c:pt>
                      <c:pt idx="716">
                        <c:v>10.1</c:v>
                      </c:pt>
                      <c:pt idx="717">
                        <c:v>10.206</c:v>
                      </c:pt>
                      <c:pt idx="718">
                        <c:v>10.029999999999999</c:v>
                      </c:pt>
                      <c:pt idx="719">
                        <c:v>10.244999999999999</c:v>
                      </c:pt>
                      <c:pt idx="720">
                        <c:v>10.119</c:v>
                      </c:pt>
                      <c:pt idx="721">
                        <c:v>10.234</c:v>
                      </c:pt>
                      <c:pt idx="722">
                        <c:v>10.238</c:v>
                      </c:pt>
                      <c:pt idx="723">
                        <c:v>10.132999999999999</c:v>
                      </c:pt>
                      <c:pt idx="724">
                        <c:v>10.218</c:v>
                      </c:pt>
                      <c:pt idx="725">
                        <c:v>10.164</c:v>
                      </c:pt>
                      <c:pt idx="726">
                        <c:v>10.244999999999999</c:v>
                      </c:pt>
                      <c:pt idx="727">
                        <c:v>10.323</c:v>
                      </c:pt>
                      <c:pt idx="728">
                        <c:v>10.249000000000001</c:v>
                      </c:pt>
                      <c:pt idx="729">
                        <c:v>10.433</c:v>
                      </c:pt>
                      <c:pt idx="730">
                        <c:v>10.327</c:v>
                      </c:pt>
                      <c:pt idx="731">
                        <c:v>10.382</c:v>
                      </c:pt>
                      <c:pt idx="732">
                        <c:v>10.374000000000001</c:v>
                      </c:pt>
                      <c:pt idx="733">
                        <c:v>10.44</c:v>
                      </c:pt>
                      <c:pt idx="734">
                        <c:v>10.574999999999999</c:v>
                      </c:pt>
                      <c:pt idx="735">
                        <c:v>10.419</c:v>
                      </c:pt>
                      <c:pt idx="736">
                        <c:v>10.54</c:v>
                      </c:pt>
                      <c:pt idx="737">
                        <c:v>10.499000000000001</c:v>
                      </c:pt>
                      <c:pt idx="738">
                        <c:v>10.539</c:v>
                      </c:pt>
                      <c:pt idx="739">
                        <c:v>10.516999999999999</c:v>
                      </c:pt>
                      <c:pt idx="740">
                        <c:v>10.548999999999999</c:v>
                      </c:pt>
                      <c:pt idx="741">
                        <c:v>10.553000000000001</c:v>
                      </c:pt>
                      <c:pt idx="742">
                        <c:v>10.538</c:v>
                      </c:pt>
                      <c:pt idx="743">
                        <c:v>10.561999999999999</c:v>
                      </c:pt>
                      <c:pt idx="744">
                        <c:v>10.583</c:v>
                      </c:pt>
                      <c:pt idx="745">
                        <c:v>10.526</c:v>
                      </c:pt>
                      <c:pt idx="746">
                        <c:v>10.648</c:v>
                      </c:pt>
                      <c:pt idx="747">
                        <c:v>10.473000000000001</c:v>
                      </c:pt>
                      <c:pt idx="748">
                        <c:v>10.68</c:v>
                      </c:pt>
                      <c:pt idx="749">
                        <c:v>10.432</c:v>
                      </c:pt>
                      <c:pt idx="750">
                        <c:v>10.561</c:v>
                      </c:pt>
                      <c:pt idx="751">
                        <c:v>10.54</c:v>
                      </c:pt>
                      <c:pt idx="752">
                        <c:v>10.568</c:v>
                      </c:pt>
                      <c:pt idx="753">
                        <c:v>10.608000000000001</c:v>
                      </c:pt>
                      <c:pt idx="754">
                        <c:v>10.521000000000001</c:v>
                      </c:pt>
                      <c:pt idx="755">
                        <c:v>10.566000000000001</c:v>
                      </c:pt>
                      <c:pt idx="756">
                        <c:v>10.565</c:v>
                      </c:pt>
                      <c:pt idx="757">
                        <c:v>10.497</c:v>
                      </c:pt>
                      <c:pt idx="758">
                        <c:v>10.629</c:v>
                      </c:pt>
                      <c:pt idx="759">
                        <c:v>10.432</c:v>
                      </c:pt>
                      <c:pt idx="760">
                        <c:v>10.632</c:v>
                      </c:pt>
                      <c:pt idx="761">
                        <c:v>10.472</c:v>
                      </c:pt>
                      <c:pt idx="762">
                        <c:v>10.676</c:v>
                      </c:pt>
                      <c:pt idx="763">
                        <c:v>10.468</c:v>
                      </c:pt>
                      <c:pt idx="764">
                        <c:v>10.534000000000001</c:v>
                      </c:pt>
                      <c:pt idx="765">
                        <c:v>10.529</c:v>
                      </c:pt>
                      <c:pt idx="766">
                        <c:v>10.492000000000001</c:v>
                      </c:pt>
                      <c:pt idx="767">
                        <c:v>10.536</c:v>
                      </c:pt>
                      <c:pt idx="768">
                        <c:v>10.516</c:v>
                      </c:pt>
                      <c:pt idx="769">
                        <c:v>10.491</c:v>
                      </c:pt>
                      <c:pt idx="770">
                        <c:v>10.606</c:v>
                      </c:pt>
                      <c:pt idx="771">
                        <c:v>10.532</c:v>
                      </c:pt>
                      <c:pt idx="772">
                        <c:v>10.726000000000001</c:v>
                      </c:pt>
                      <c:pt idx="773">
                        <c:v>10.537000000000001</c:v>
                      </c:pt>
                      <c:pt idx="774">
                        <c:v>10.715</c:v>
                      </c:pt>
                      <c:pt idx="775">
                        <c:v>10.59</c:v>
                      </c:pt>
                      <c:pt idx="776">
                        <c:v>10.662000000000001</c:v>
                      </c:pt>
                      <c:pt idx="777">
                        <c:v>10.747</c:v>
                      </c:pt>
                      <c:pt idx="778">
                        <c:v>10.616</c:v>
                      </c:pt>
                      <c:pt idx="779">
                        <c:v>10.808999999999999</c:v>
                      </c:pt>
                      <c:pt idx="780">
                        <c:v>10.784000000000001</c:v>
                      </c:pt>
                      <c:pt idx="781">
                        <c:v>10.813000000000001</c:v>
                      </c:pt>
                      <c:pt idx="782">
                        <c:v>10.840999999999999</c:v>
                      </c:pt>
                      <c:pt idx="783">
                        <c:v>10.86</c:v>
                      </c:pt>
                      <c:pt idx="784">
                        <c:v>10.920999999999999</c:v>
                      </c:pt>
                      <c:pt idx="785">
                        <c:v>10.868</c:v>
                      </c:pt>
                      <c:pt idx="786">
                        <c:v>10.904</c:v>
                      </c:pt>
                      <c:pt idx="787">
                        <c:v>10.965999999999999</c:v>
                      </c:pt>
                      <c:pt idx="788">
                        <c:v>10.929</c:v>
                      </c:pt>
                      <c:pt idx="789">
                        <c:v>11.061999999999999</c:v>
                      </c:pt>
                      <c:pt idx="790">
                        <c:v>10.925000000000001</c:v>
                      </c:pt>
                      <c:pt idx="791">
                        <c:v>11.026</c:v>
                      </c:pt>
                      <c:pt idx="792">
                        <c:v>10.993</c:v>
                      </c:pt>
                      <c:pt idx="793">
                        <c:v>10.997</c:v>
                      </c:pt>
                      <c:pt idx="794">
                        <c:v>11.071999999999999</c:v>
                      </c:pt>
                      <c:pt idx="795">
                        <c:v>11.006</c:v>
                      </c:pt>
                      <c:pt idx="796">
                        <c:v>11.035</c:v>
                      </c:pt>
                      <c:pt idx="797">
                        <c:v>11.125999999999999</c:v>
                      </c:pt>
                      <c:pt idx="798">
                        <c:v>10.97</c:v>
                      </c:pt>
                      <c:pt idx="799">
                        <c:v>11.179</c:v>
                      </c:pt>
                      <c:pt idx="800">
                        <c:v>10.994</c:v>
                      </c:pt>
                      <c:pt idx="801">
                        <c:v>11.132999999999999</c:v>
                      </c:pt>
                      <c:pt idx="802">
                        <c:v>11.076000000000001</c:v>
                      </c:pt>
                      <c:pt idx="803">
                        <c:v>11.106999999999999</c:v>
                      </c:pt>
                      <c:pt idx="804">
                        <c:v>11.041</c:v>
                      </c:pt>
                      <c:pt idx="805">
                        <c:v>11.103</c:v>
                      </c:pt>
                      <c:pt idx="806">
                        <c:v>11.006</c:v>
                      </c:pt>
                      <c:pt idx="807">
                        <c:v>11.131</c:v>
                      </c:pt>
                      <c:pt idx="808">
                        <c:v>10.968</c:v>
                      </c:pt>
                      <c:pt idx="809">
                        <c:v>11.061999999999999</c:v>
                      </c:pt>
                      <c:pt idx="810">
                        <c:v>10.98</c:v>
                      </c:pt>
                      <c:pt idx="811">
                        <c:v>10.949</c:v>
                      </c:pt>
                      <c:pt idx="812">
                        <c:v>10.907999999999999</c:v>
                      </c:pt>
                      <c:pt idx="813">
                        <c:v>10.930999999999999</c:v>
                      </c:pt>
                      <c:pt idx="814">
                        <c:v>10.954000000000001</c:v>
                      </c:pt>
                      <c:pt idx="815">
                        <c:v>11.026</c:v>
                      </c:pt>
                      <c:pt idx="816">
                        <c:v>10.896000000000001</c:v>
                      </c:pt>
                      <c:pt idx="817">
                        <c:v>10.989000000000001</c:v>
                      </c:pt>
                      <c:pt idx="818">
                        <c:v>10.871</c:v>
                      </c:pt>
                      <c:pt idx="819">
                        <c:v>11.032999999999999</c:v>
                      </c:pt>
                      <c:pt idx="820">
                        <c:v>10.945</c:v>
                      </c:pt>
                      <c:pt idx="821">
                        <c:v>10.913</c:v>
                      </c:pt>
                      <c:pt idx="822">
                        <c:v>11.063000000000001</c:v>
                      </c:pt>
                      <c:pt idx="823">
                        <c:v>11</c:v>
                      </c:pt>
                      <c:pt idx="824">
                        <c:v>11.106999999999999</c:v>
                      </c:pt>
                      <c:pt idx="825">
                        <c:v>11.007</c:v>
                      </c:pt>
                      <c:pt idx="826">
                        <c:v>11.089</c:v>
                      </c:pt>
                      <c:pt idx="827">
                        <c:v>11.172000000000001</c:v>
                      </c:pt>
                      <c:pt idx="828">
                        <c:v>11.109</c:v>
                      </c:pt>
                      <c:pt idx="829">
                        <c:v>11.236000000000001</c:v>
                      </c:pt>
                      <c:pt idx="830">
                        <c:v>11.122</c:v>
                      </c:pt>
                      <c:pt idx="831">
                        <c:v>11.266</c:v>
                      </c:pt>
                      <c:pt idx="832">
                        <c:v>11.268000000000001</c:v>
                      </c:pt>
                      <c:pt idx="833">
                        <c:v>11.243</c:v>
                      </c:pt>
                      <c:pt idx="834">
                        <c:v>11.413</c:v>
                      </c:pt>
                      <c:pt idx="835">
                        <c:v>11.282</c:v>
                      </c:pt>
                      <c:pt idx="836">
                        <c:v>11.414999999999999</c:v>
                      </c:pt>
                      <c:pt idx="837">
                        <c:v>11.282</c:v>
                      </c:pt>
                      <c:pt idx="838">
                        <c:v>11.468</c:v>
                      </c:pt>
                      <c:pt idx="839">
                        <c:v>11.545999999999999</c:v>
                      </c:pt>
                      <c:pt idx="840">
                        <c:v>11.432</c:v>
                      </c:pt>
                      <c:pt idx="841">
                        <c:v>11.55</c:v>
                      </c:pt>
                      <c:pt idx="842">
                        <c:v>11.510999999999999</c:v>
                      </c:pt>
                      <c:pt idx="843">
                        <c:v>11.568</c:v>
                      </c:pt>
                      <c:pt idx="844">
                        <c:v>11.667</c:v>
                      </c:pt>
                      <c:pt idx="845">
                        <c:v>11.457000000000001</c:v>
                      </c:pt>
                      <c:pt idx="846">
                        <c:v>11.654</c:v>
                      </c:pt>
                      <c:pt idx="847">
                        <c:v>11.584</c:v>
                      </c:pt>
                      <c:pt idx="848">
                        <c:v>11.702</c:v>
                      </c:pt>
                      <c:pt idx="849">
                        <c:v>11.632</c:v>
                      </c:pt>
                      <c:pt idx="850">
                        <c:v>11.678000000000001</c:v>
                      </c:pt>
                      <c:pt idx="851">
                        <c:v>11.747999999999999</c:v>
                      </c:pt>
                      <c:pt idx="852">
                        <c:v>11.647</c:v>
                      </c:pt>
                      <c:pt idx="853">
                        <c:v>11.646000000000001</c:v>
                      </c:pt>
                      <c:pt idx="854">
                        <c:v>11.84</c:v>
                      </c:pt>
                      <c:pt idx="855">
                        <c:v>11.523</c:v>
                      </c:pt>
                      <c:pt idx="856">
                        <c:v>11.778</c:v>
                      </c:pt>
                      <c:pt idx="857">
                        <c:v>11.56</c:v>
                      </c:pt>
                      <c:pt idx="858">
                        <c:v>11.708</c:v>
                      </c:pt>
                      <c:pt idx="859">
                        <c:v>11.625999999999999</c:v>
                      </c:pt>
                      <c:pt idx="860">
                        <c:v>11.582000000000001</c:v>
                      </c:pt>
                      <c:pt idx="861">
                        <c:v>11.574999999999999</c:v>
                      </c:pt>
                      <c:pt idx="862">
                        <c:v>11.532</c:v>
                      </c:pt>
                      <c:pt idx="863">
                        <c:v>11.537000000000001</c:v>
                      </c:pt>
                      <c:pt idx="864">
                        <c:v>11.53</c:v>
                      </c:pt>
                      <c:pt idx="865">
                        <c:v>11.411</c:v>
                      </c:pt>
                      <c:pt idx="866">
                        <c:v>11.680999999999999</c:v>
                      </c:pt>
                      <c:pt idx="867">
                        <c:v>11.428000000000001</c:v>
                      </c:pt>
                      <c:pt idx="868">
                        <c:v>11.574999999999999</c:v>
                      </c:pt>
                      <c:pt idx="869">
                        <c:v>11.339</c:v>
                      </c:pt>
                      <c:pt idx="870">
                        <c:v>11.461</c:v>
                      </c:pt>
                      <c:pt idx="871">
                        <c:v>11.491</c:v>
                      </c:pt>
                      <c:pt idx="872">
                        <c:v>11.407999999999999</c:v>
                      </c:pt>
                      <c:pt idx="873">
                        <c:v>11.523999999999999</c:v>
                      </c:pt>
                      <c:pt idx="874">
                        <c:v>11.619</c:v>
                      </c:pt>
                      <c:pt idx="875">
                        <c:v>11.521000000000001</c:v>
                      </c:pt>
                      <c:pt idx="876">
                        <c:v>11.657999999999999</c:v>
                      </c:pt>
                      <c:pt idx="877">
                        <c:v>11.629</c:v>
                      </c:pt>
                      <c:pt idx="878">
                        <c:v>11.647</c:v>
                      </c:pt>
                      <c:pt idx="879">
                        <c:v>11.677</c:v>
                      </c:pt>
                      <c:pt idx="880">
                        <c:v>11.583</c:v>
                      </c:pt>
                      <c:pt idx="881">
                        <c:v>11.778</c:v>
                      </c:pt>
                      <c:pt idx="882">
                        <c:v>11.766999999999999</c:v>
                      </c:pt>
                      <c:pt idx="883">
                        <c:v>11.763</c:v>
                      </c:pt>
                      <c:pt idx="884">
                        <c:v>11.846</c:v>
                      </c:pt>
                      <c:pt idx="885">
                        <c:v>11.853</c:v>
                      </c:pt>
                      <c:pt idx="886">
                        <c:v>11.874000000000001</c:v>
                      </c:pt>
                      <c:pt idx="887">
                        <c:v>11.997999999999999</c:v>
                      </c:pt>
                      <c:pt idx="888">
                        <c:v>11.916</c:v>
                      </c:pt>
                      <c:pt idx="889">
                        <c:v>12.08</c:v>
                      </c:pt>
                      <c:pt idx="890">
                        <c:v>11.984</c:v>
                      </c:pt>
                      <c:pt idx="891">
                        <c:v>12.061999999999999</c:v>
                      </c:pt>
                      <c:pt idx="892">
                        <c:v>12.045999999999999</c:v>
                      </c:pt>
                      <c:pt idx="893">
                        <c:v>12.087999999999999</c:v>
                      </c:pt>
                      <c:pt idx="894">
                        <c:v>12.193</c:v>
                      </c:pt>
                      <c:pt idx="895">
                        <c:v>12.218999999999999</c:v>
                      </c:pt>
                      <c:pt idx="896">
                        <c:v>12.121</c:v>
                      </c:pt>
                      <c:pt idx="897">
                        <c:v>12.302</c:v>
                      </c:pt>
                      <c:pt idx="898">
                        <c:v>12.169</c:v>
                      </c:pt>
                      <c:pt idx="899">
                        <c:v>12.452</c:v>
                      </c:pt>
                      <c:pt idx="900">
                        <c:v>12.22</c:v>
                      </c:pt>
                      <c:pt idx="901">
                        <c:v>12.358000000000001</c:v>
                      </c:pt>
                      <c:pt idx="902">
                        <c:v>12.3</c:v>
                      </c:pt>
                      <c:pt idx="903">
                        <c:v>12.352</c:v>
                      </c:pt>
                      <c:pt idx="904">
                        <c:v>12.407</c:v>
                      </c:pt>
                      <c:pt idx="905">
                        <c:v>12.285</c:v>
                      </c:pt>
                      <c:pt idx="906">
                        <c:v>12.298</c:v>
                      </c:pt>
                      <c:pt idx="907">
                        <c:v>12.414999999999999</c:v>
                      </c:pt>
                      <c:pt idx="908">
                        <c:v>12.247</c:v>
                      </c:pt>
                      <c:pt idx="909">
                        <c:v>12.435</c:v>
                      </c:pt>
                      <c:pt idx="910">
                        <c:v>12.239000000000001</c:v>
                      </c:pt>
                      <c:pt idx="911">
                        <c:v>12.411</c:v>
                      </c:pt>
                      <c:pt idx="912">
                        <c:v>12.222</c:v>
                      </c:pt>
                      <c:pt idx="913">
                        <c:v>12.256</c:v>
                      </c:pt>
                      <c:pt idx="914">
                        <c:v>12.256</c:v>
                      </c:pt>
                      <c:pt idx="915">
                        <c:v>12.148</c:v>
                      </c:pt>
                      <c:pt idx="916">
                        <c:v>12.186999999999999</c:v>
                      </c:pt>
                      <c:pt idx="917">
                        <c:v>12.207000000000001</c:v>
                      </c:pt>
                      <c:pt idx="918">
                        <c:v>12.121</c:v>
                      </c:pt>
                      <c:pt idx="919">
                        <c:v>12.2</c:v>
                      </c:pt>
                      <c:pt idx="920">
                        <c:v>12.071999999999999</c:v>
                      </c:pt>
                      <c:pt idx="921">
                        <c:v>12.208</c:v>
                      </c:pt>
                      <c:pt idx="922">
                        <c:v>12.156000000000001</c:v>
                      </c:pt>
                      <c:pt idx="923">
                        <c:v>12.14</c:v>
                      </c:pt>
                      <c:pt idx="924">
                        <c:v>12.218999999999999</c:v>
                      </c:pt>
                      <c:pt idx="925">
                        <c:v>12.115</c:v>
                      </c:pt>
                      <c:pt idx="926">
                        <c:v>12.291</c:v>
                      </c:pt>
                      <c:pt idx="927">
                        <c:v>12.26</c:v>
                      </c:pt>
                      <c:pt idx="928">
                        <c:v>12.247999999999999</c:v>
                      </c:pt>
                      <c:pt idx="929">
                        <c:v>12.347</c:v>
                      </c:pt>
                      <c:pt idx="930">
                        <c:v>12.253</c:v>
                      </c:pt>
                      <c:pt idx="931">
                        <c:v>12.353</c:v>
                      </c:pt>
                      <c:pt idx="932">
                        <c:v>12.398999999999999</c:v>
                      </c:pt>
                      <c:pt idx="933">
                        <c:v>12.394</c:v>
                      </c:pt>
                      <c:pt idx="934">
                        <c:v>12.532999999999999</c:v>
                      </c:pt>
                      <c:pt idx="935">
                        <c:v>12.401</c:v>
                      </c:pt>
                      <c:pt idx="936">
                        <c:v>12.664999999999999</c:v>
                      </c:pt>
                      <c:pt idx="937">
                        <c:v>12.542</c:v>
                      </c:pt>
                      <c:pt idx="938">
                        <c:v>12.717000000000001</c:v>
                      </c:pt>
                      <c:pt idx="939">
                        <c:v>12.753</c:v>
                      </c:pt>
                      <c:pt idx="940">
                        <c:v>12.778</c:v>
                      </c:pt>
                      <c:pt idx="941">
                        <c:v>12.781000000000001</c:v>
                      </c:pt>
                      <c:pt idx="942">
                        <c:v>12.776999999999999</c:v>
                      </c:pt>
                      <c:pt idx="943">
                        <c:v>12.851000000000001</c:v>
                      </c:pt>
                      <c:pt idx="944">
                        <c:v>13.031000000000001</c:v>
                      </c:pt>
                      <c:pt idx="945">
                        <c:v>12.891999999999999</c:v>
                      </c:pt>
                      <c:pt idx="946">
                        <c:v>13.132</c:v>
                      </c:pt>
                      <c:pt idx="947">
                        <c:v>12.988</c:v>
                      </c:pt>
                      <c:pt idx="948">
                        <c:v>13.154999999999999</c:v>
                      </c:pt>
                      <c:pt idx="949">
                        <c:v>13.151999999999999</c:v>
                      </c:pt>
                      <c:pt idx="950">
                        <c:v>13.02</c:v>
                      </c:pt>
                      <c:pt idx="951">
                        <c:v>13.154</c:v>
                      </c:pt>
                      <c:pt idx="952">
                        <c:v>13.144</c:v>
                      </c:pt>
                      <c:pt idx="953">
                        <c:v>13.138999999999999</c:v>
                      </c:pt>
                      <c:pt idx="954">
                        <c:v>13.189</c:v>
                      </c:pt>
                      <c:pt idx="955">
                        <c:v>13</c:v>
                      </c:pt>
                      <c:pt idx="956">
                        <c:v>13.335000000000001</c:v>
                      </c:pt>
                      <c:pt idx="957">
                        <c:v>13.260999999999999</c:v>
                      </c:pt>
                      <c:pt idx="958">
                        <c:v>13.263</c:v>
                      </c:pt>
                      <c:pt idx="959">
                        <c:v>13.336</c:v>
                      </c:pt>
                      <c:pt idx="960">
                        <c:v>13.093999999999999</c:v>
                      </c:pt>
                      <c:pt idx="961">
                        <c:v>13.052</c:v>
                      </c:pt>
                      <c:pt idx="962">
                        <c:v>13.208</c:v>
                      </c:pt>
                      <c:pt idx="963">
                        <c:v>12.999000000000001</c:v>
                      </c:pt>
                      <c:pt idx="964">
                        <c:v>13.089</c:v>
                      </c:pt>
                      <c:pt idx="965">
                        <c:v>13.074999999999999</c:v>
                      </c:pt>
                      <c:pt idx="966">
                        <c:v>12.944000000000001</c:v>
                      </c:pt>
                      <c:pt idx="967">
                        <c:v>13.071</c:v>
                      </c:pt>
                      <c:pt idx="968">
                        <c:v>12.888999999999999</c:v>
                      </c:pt>
                      <c:pt idx="969">
                        <c:v>12.92</c:v>
                      </c:pt>
                      <c:pt idx="970">
                        <c:v>12.992000000000001</c:v>
                      </c:pt>
                      <c:pt idx="971">
                        <c:v>12.866</c:v>
                      </c:pt>
                      <c:pt idx="972">
                        <c:v>12.912000000000001</c:v>
                      </c:pt>
                      <c:pt idx="973">
                        <c:v>12.933999999999999</c:v>
                      </c:pt>
                      <c:pt idx="974">
                        <c:v>12.762</c:v>
                      </c:pt>
                      <c:pt idx="975">
                        <c:v>12.965</c:v>
                      </c:pt>
                      <c:pt idx="976">
                        <c:v>12.817</c:v>
                      </c:pt>
                      <c:pt idx="977">
                        <c:v>12.897</c:v>
                      </c:pt>
                      <c:pt idx="978">
                        <c:v>12.891999999999999</c:v>
                      </c:pt>
                      <c:pt idx="979">
                        <c:v>12.834</c:v>
                      </c:pt>
                      <c:pt idx="980">
                        <c:v>12.991</c:v>
                      </c:pt>
                      <c:pt idx="981">
                        <c:v>12.977</c:v>
                      </c:pt>
                      <c:pt idx="982">
                        <c:v>13.055</c:v>
                      </c:pt>
                      <c:pt idx="983">
                        <c:v>13.18</c:v>
                      </c:pt>
                      <c:pt idx="984">
                        <c:v>13.036</c:v>
                      </c:pt>
                      <c:pt idx="985">
                        <c:v>13.223000000000001</c:v>
                      </c:pt>
                      <c:pt idx="986">
                        <c:v>13.057</c:v>
                      </c:pt>
                      <c:pt idx="987">
                        <c:v>13.329000000000001</c:v>
                      </c:pt>
                      <c:pt idx="988">
                        <c:v>13.231999999999999</c:v>
                      </c:pt>
                      <c:pt idx="989">
                        <c:v>13.273</c:v>
                      </c:pt>
                      <c:pt idx="990">
                        <c:v>13.417</c:v>
                      </c:pt>
                      <c:pt idx="991">
                        <c:v>13.461</c:v>
                      </c:pt>
                      <c:pt idx="992">
                        <c:v>13.590999999999999</c:v>
                      </c:pt>
                      <c:pt idx="993">
                        <c:v>13.505000000000001</c:v>
                      </c:pt>
                      <c:pt idx="994">
                        <c:v>13.516</c:v>
                      </c:pt>
                      <c:pt idx="995">
                        <c:v>13.683999999999999</c:v>
                      </c:pt>
                      <c:pt idx="996">
                        <c:v>13.558</c:v>
                      </c:pt>
                      <c:pt idx="997">
                        <c:v>13.821999999999999</c:v>
                      </c:pt>
                      <c:pt idx="998">
                        <c:v>13.584</c:v>
                      </c:pt>
                      <c:pt idx="999">
                        <c:v>13.845000000000001</c:v>
                      </c:pt>
                      <c:pt idx="1000">
                        <c:v>13.84</c:v>
                      </c:pt>
                      <c:pt idx="1001">
                        <c:v>13.819000000000001</c:v>
                      </c:pt>
                      <c:pt idx="1002">
                        <c:v>13.882</c:v>
                      </c:pt>
                      <c:pt idx="1003">
                        <c:v>13.746</c:v>
                      </c:pt>
                      <c:pt idx="1004">
                        <c:v>14.026</c:v>
                      </c:pt>
                      <c:pt idx="1005">
                        <c:v>13.922000000000001</c:v>
                      </c:pt>
                      <c:pt idx="1006">
                        <c:v>13.916</c:v>
                      </c:pt>
                      <c:pt idx="1007">
                        <c:v>14.138</c:v>
                      </c:pt>
                      <c:pt idx="1008">
                        <c:v>13.923999999999999</c:v>
                      </c:pt>
                      <c:pt idx="1009">
                        <c:v>14.077999999999999</c:v>
                      </c:pt>
                      <c:pt idx="1010">
                        <c:v>13.904</c:v>
                      </c:pt>
                      <c:pt idx="1011">
                        <c:v>14.053000000000001</c:v>
                      </c:pt>
                      <c:pt idx="1012">
                        <c:v>14.021000000000001</c:v>
                      </c:pt>
                      <c:pt idx="1013">
                        <c:v>13.864000000000001</c:v>
                      </c:pt>
                      <c:pt idx="1014">
                        <c:v>14.079000000000001</c:v>
                      </c:pt>
                      <c:pt idx="1015">
                        <c:v>13.847</c:v>
                      </c:pt>
                      <c:pt idx="1016">
                        <c:v>13.821999999999999</c:v>
                      </c:pt>
                      <c:pt idx="1017">
                        <c:v>13.901999999999999</c:v>
                      </c:pt>
                      <c:pt idx="1018">
                        <c:v>13.736000000000001</c:v>
                      </c:pt>
                      <c:pt idx="1019">
                        <c:v>13.74</c:v>
                      </c:pt>
                      <c:pt idx="1020">
                        <c:v>13.712999999999999</c:v>
                      </c:pt>
                      <c:pt idx="1021">
                        <c:v>13.686999999999999</c:v>
                      </c:pt>
                      <c:pt idx="1022">
                        <c:v>13.832000000000001</c:v>
                      </c:pt>
                      <c:pt idx="1023">
                        <c:v>13.632999999999999</c:v>
                      </c:pt>
                      <c:pt idx="1024">
                        <c:v>13.694000000000001</c:v>
                      </c:pt>
                      <c:pt idx="1025">
                        <c:v>13.747999999999999</c:v>
                      </c:pt>
                      <c:pt idx="1026">
                        <c:v>13.525</c:v>
                      </c:pt>
                      <c:pt idx="1027">
                        <c:v>13.68</c:v>
                      </c:pt>
                      <c:pt idx="1028">
                        <c:v>13.682</c:v>
                      </c:pt>
                      <c:pt idx="1029">
                        <c:v>13.564</c:v>
                      </c:pt>
                      <c:pt idx="1030">
                        <c:v>13.824</c:v>
                      </c:pt>
                      <c:pt idx="1031">
                        <c:v>13.670999999999999</c:v>
                      </c:pt>
                      <c:pt idx="1032">
                        <c:v>13.75</c:v>
                      </c:pt>
                      <c:pt idx="1033">
                        <c:v>13.833</c:v>
                      </c:pt>
                      <c:pt idx="1034">
                        <c:v>13.813000000000001</c:v>
                      </c:pt>
                      <c:pt idx="1035">
                        <c:v>13.930999999999999</c:v>
                      </c:pt>
                      <c:pt idx="1036">
                        <c:v>13.978</c:v>
                      </c:pt>
                      <c:pt idx="1037">
                        <c:v>13.86</c:v>
                      </c:pt>
                      <c:pt idx="1038">
                        <c:v>14.11</c:v>
                      </c:pt>
                      <c:pt idx="1039">
                        <c:v>13.981</c:v>
                      </c:pt>
                      <c:pt idx="1040">
                        <c:v>14.186</c:v>
                      </c:pt>
                      <c:pt idx="1041">
                        <c:v>14.231</c:v>
                      </c:pt>
                      <c:pt idx="1042">
                        <c:v>14.255000000000001</c:v>
                      </c:pt>
                      <c:pt idx="1043">
                        <c:v>14.561</c:v>
                      </c:pt>
                      <c:pt idx="1044">
                        <c:v>14.414999999999999</c:v>
                      </c:pt>
                      <c:pt idx="1045">
                        <c:v>14.456</c:v>
                      </c:pt>
                      <c:pt idx="1046">
                        <c:v>14.504</c:v>
                      </c:pt>
                      <c:pt idx="1047">
                        <c:v>14.532</c:v>
                      </c:pt>
                      <c:pt idx="1048">
                        <c:v>14.835000000000001</c:v>
                      </c:pt>
                      <c:pt idx="1049">
                        <c:v>14.693</c:v>
                      </c:pt>
                      <c:pt idx="1050">
                        <c:v>14.914</c:v>
                      </c:pt>
                      <c:pt idx="1051">
                        <c:v>14.941000000000001</c:v>
                      </c:pt>
                      <c:pt idx="1052">
                        <c:v>14.898999999999999</c:v>
                      </c:pt>
                      <c:pt idx="1053">
                        <c:v>15.137</c:v>
                      </c:pt>
                      <c:pt idx="1054">
                        <c:v>14.981999999999999</c:v>
                      </c:pt>
                      <c:pt idx="1055">
                        <c:v>15.113</c:v>
                      </c:pt>
                      <c:pt idx="1056">
                        <c:v>15.006</c:v>
                      </c:pt>
                      <c:pt idx="1057">
                        <c:v>15.141</c:v>
                      </c:pt>
                      <c:pt idx="1058">
                        <c:v>15.186</c:v>
                      </c:pt>
                      <c:pt idx="1059">
                        <c:v>15.098000000000001</c:v>
                      </c:pt>
                      <c:pt idx="1060">
                        <c:v>15.369</c:v>
                      </c:pt>
                      <c:pt idx="1061">
                        <c:v>15.098000000000001</c:v>
                      </c:pt>
                      <c:pt idx="1062">
                        <c:v>15.247999999999999</c:v>
                      </c:pt>
                      <c:pt idx="1063">
                        <c:v>15.273</c:v>
                      </c:pt>
                      <c:pt idx="1064">
                        <c:v>14.981999999999999</c:v>
                      </c:pt>
                      <c:pt idx="1065">
                        <c:v>15.166</c:v>
                      </c:pt>
                      <c:pt idx="1066">
                        <c:v>15.012</c:v>
                      </c:pt>
                      <c:pt idx="1067">
                        <c:v>14.965999999999999</c:v>
                      </c:pt>
                      <c:pt idx="1068">
                        <c:v>14.941000000000001</c:v>
                      </c:pt>
                      <c:pt idx="1069">
                        <c:v>14.831</c:v>
                      </c:pt>
                      <c:pt idx="1070">
                        <c:v>14.843</c:v>
                      </c:pt>
                      <c:pt idx="1071">
                        <c:v>14.808999999999999</c:v>
                      </c:pt>
                      <c:pt idx="1072">
                        <c:v>14.763</c:v>
                      </c:pt>
                      <c:pt idx="1073">
                        <c:v>14.717000000000001</c:v>
                      </c:pt>
                      <c:pt idx="1074">
                        <c:v>14.726000000000001</c:v>
                      </c:pt>
                      <c:pt idx="1075">
                        <c:v>14.789</c:v>
                      </c:pt>
                      <c:pt idx="1076">
                        <c:v>14.506</c:v>
                      </c:pt>
                      <c:pt idx="1077">
                        <c:v>14.801</c:v>
                      </c:pt>
                      <c:pt idx="1078">
                        <c:v>14.566000000000001</c:v>
                      </c:pt>
                      <c:pt idx="1079">
                        <c:v>14.632</c:v>
                      </c:pt>
                      <c:pt idx="1080">
                        <c:v>14.584</c:v>
                      </c:pt>
                      <c:pt idx="1081">
                        <c:v>14.551</c:v>
                      </c:pt>
                      <c:pt idx="1082">
                        <c:v>14.791</c:v>
                      </c:pt>
                      <c:pt idx="1083">
                        <c:v>14.757</c:v>
                      </c:pt>
                      <c:pt idx="1084">
                        <c:v>14.797000000000001</c:v>
                      </c:pt>
                      <c:pt idx="1085">
                        <c:v>14.919</c:v>
                      </c:pt>
                      <c:pt idx="1086">
                        <c:v>14.85</c:v>
                      </c:pt>
                      <c:pt idx="1087">
                        <c:v>15.090999999999999</c:v>
                      </c:pt>
                      <c:pt idx="1088">
                        <c:v>14.832000000000001</c:v>
                      </c:pt>
                      <c:pt idx="1089">
                        <c:v>15.057</c:v>
                      </c:pt>
                      <c:pt idx="1090">
                        <c:v>15.077999999999999</c:v>
                      </c:pt>
                      <c:pt idx="1091">
                        <c:v>15.04</c:v>
                      </c:pt>
                      <c:pt idx="1092">
                        <c:v>15.202999999999999</c:v>
                      </c:pt>
                      <c:pt idx="1093">
                        <c:v>15.336</c:v>
                      </c:pt>
                      <c:pt idx="1094">
                        <c:v>15.398</c:v>
                      </c:pt>
                      <c:pt idx="1095">
                        <c:v>15.355</c:v>
                      </c:pt>
                      <c:pt idx="1096">
                        <c:v>15.430999999999999</c:v>
                      </c:pt>
                      <c:pt idx="1097">
                        <c:v>15.555999999999999</c:v>
                      </c:pt>
                      <c:pt idx="1098">
                        <c:v>15.64</c:v>
                      </c:pt>
                      <c:pt idx="1099">
                        <c:v>15.819000000000001</c:v>
                      </c:pt>
                      <c:pt idx="1100">
                        <c:v>15.792999999999999</c:v>
                      </c:pt>
                      <c:pt idx="1101">
                        <c:v>15.914</c:v>
                      </c:pt>
                      <c:pt idx="1102">
                        <c:v>16.033999999999999</c:v>
                      </c:pt>
                      <c:pt idx="1103">
                        <c:v>15.984</c:v>
                      </c:pt>
                      <c:pt idx="1104">
                        <c:v>16.157</c:v>
                      </c:pt>
                      <c:pt idx="1105">
                        <c:v>16.123000000000001</c:v>
                      </c:pt>
                      <c:pt idx="1106">
                        <c:v>16.055</c:v>
                      </c:pt>
                      <c:pt idx="1107">
                        <c:v>16.245000000000001</c:v>
                      </c:pt>
                      <c:pt idx="1108">
                        <c:v>16.14</c:v>
                      </c:pt>
                      <c:pt idx="1109">
                        <c:v>16.210999999999999</c:v>
                      </c:pt>
                      <c:pt idx="1110">
                        <c:v>16.338999999999999</c:v>
                      </c:pt>
                      <c:pt idx="1111">
                        <c:v>16.257999999999999</c:v>
                      </c:pt>
                      <c:pt idx="1112">
                        <c:v>16.518000000000001</c:v>
                      </c:pt>
                      <c:pt idx="1113">
                        <c:v>16.402000000000001</c:v>
                      </c:pt>
                      <c:pt idx="1114">
                        <c:v>16.535</c:v>
                      </c:pt>
                      <c:pt idx="1115">
                        <c:v>16.437999999999999</c:v>
                      </c:pt>
                      <c:pt idx="1116">
                        <c:v>16.303000000000001</c:v>
                      </c:pt>
                      <c:pt idx="1117">
                        <c:v>16.254999999999999</c:v>
                      </c:pt>
                      <c:pt idx="1118">
                        <c:v>16.206</c:v>
                      </c:pt>
                      <c:pt idx="1119">
                        <c:v>16.091999999999999</c:v>
                      </c:pt>
                      <c:pt idx="1120">
                        <c:v>16.167999999999999</c:v>
                      </c:pt>
                      <c:pt idx="1121">
                        <c:v>16.018999999999998</c:v>
                      </c:pt>
                      <c:pt idx="1122">
                        <c:v>16.074000000000002</c:v>
                      </c:pt>
                      <c:pt idx="1123">
                        <c:v>15.823</c:v>
                      </c:pt>
                      <c:pt idx="1124">
                        <c:v>15.872</c:v>
                      </c:pt>
                      <c:pt idx="1125">
                        <c:v>15.879</c:v>
                      </c:pt>
                      <c:pt idx="1126">
                        <c:v>15.782999999999999</c:v>
                      </c:pt>
                      <c:pt idx="1127">
                        <c:v>15.775</c:v>
                      </c:pt>
                      <c:pt idx="1128">
                        <c:v>15.725</c:v>
                      </c:pt>
                      <c:pt idx="1129">
                        <c:v>15.615</c:v>
                      </c:pt>
                      <c:pt idx="1130">
                        <c:v>15.766999999999999</c:v>
                      </c:pt>
                      <c:pt idx="1131">
                        <c:v>15.587999999999999</c:v>
                      </c:pt>
                      <c:pt idx="1132">
                        <c:v>15.898</c:v>
                      </c:pt>
                      <c:pt idx="1133">
                        <c:v>15.622999999999999</c:v>
                      </c:pt>
                      <c:pt idx="1134">
                        <c:v>15.824</c:v>
                      </c:pt>
                      <c:pt idx="1135">
                        <c:v>15.779</c:v>
                      </c:pt>
                      <c:pt idx="1136">
                        <c:v>15.798999999999999</c:v>
                      </c:pt>
                      <c:pt idx="1137">
                        <c:v>15.993</c:v>
                      </c:pt>
                      <c:pt idx="1138">
                        <c:v>15.92</c:v>
                      </c:pt>
                      <c:pt idx="1139">
                        <c:v>16.277999999999999</c:v>
                      </c:pt>
                      <c:pt idx="1140">
                        <c:v>16.164000000000001</c:v>
                      </c:pt>
                      <c:pt idx="1141">
                        <c:v>16.23</c:v>
                      </c:pt>
                      <c:pt idx="1142">
                        <c:v>16.38</c:v>
                      </c:pt>
                      <c:pt idx="1143">
                        <c:v>16.170000000000002</c:v>
                      </c:pt>
                      <c:pt idx="1144">
                        <c:v>16.468</c:v>
                      </c:pt>
                      <c:pt idx="1145">
                        <c:v>16.484000000000002</c:v>
                      </c:pt>
                      <c:pt idx="1146">
                        <c:v>16.574999999999999</c:v>
                      </c:pt>
                      <c:pt idx="1147">
                        <c:v>16.63</c:v>
                      </c:pt>
                      <c:pt idx="1148">
                        <c:v>16.678999999999998</c:v>
                      </c:pt>
                      <c:pt idx="1149">
                        <c:v>17.033000000000001</c:v>
                      </c:pt>
                      <c:pt idx="1150">
                        <c:v>16.792999999999999</c:v>
                      </c:pt>
                      <c:pt idx="1151">
                        <c:v>17.155999999999999</c:v>
                      </c:pt>
                      <c:pt idx="1152">
                        <c:v>17.187000000000001</c:v>
                      </c:pt>
                      <c:pt idx="1153">
                        <c:v>17.306000000000001</c:v>
                      </c:pt>
                      <c:pt idx="1154">
                        <c:v>17.373000000000001</c:v>
                      </c:pt>
                      <c:pt idx="1155">
                        <c:v>17.338999999999999</c:v>
                      </c:pt>
                      <c:pt idx="1156">
                        <c:v>17.535</c:v>
                      </c:pt>
                      <c:pt idx="1157">
                        <c:v>17.535</c:v>
                      </c:pt>
                      <c:pt idx="1158">
                        <c:v>17.498999999999999</c:v>
                      </c:pt>
                      <c:pt idx="1159">
                        <c:v>17.824000000000002</c:v>
                      </c:pt>
                      <c:pt idx="1160">
                        <c:v>17.62</c:v>
                      </c:pt>
                      <c:pt idx="1161">
                        <c:v>17.992000000000001</c:v>
                      </c:pt>
                      <c:pt idx="1162">
                        <c:v>17.751999999999999</c:v>
                      </c:pt>
                      <c:pt idx="1163">
                        <c:v>17.943999999999999</c:v>
                      </c:pt>
                      <c:pt idx="1164">
                        <c:v>17.859000000000002</c:v>
                      </c:pt>
                      <c:pt idx="1165">
                        <c:v>17.95</c:v>
                      </c:pt>
                      <c:pt idx="1166">
                        <c:v>18.062000000000001</c:v>
                      </c:pt>
                      <c:pt idx="1167">
                        <c:v>17.806000000000001</c:v>
                      </c:pt>
                      <c:pt idx="1168">
                        <c:v>17.888000000000002</c:v>
                      </c:pt>
                      <c:pt idx="1169">
                        <c:v>17.866</c:v>
                      </c:pt>
                      <c:pt idx="1170">
                        <c:v>17.783000000000001</c:v>
                      </c:pt>
                      <c:pt idx="1171">
                        <c:v>17.675999999999998</c:v>
                      </c:pt>
                      <c:pt idx="1172">
                        <c:v>17.359000000000002</c:v>
                      </c:pt>
                      <c:pt idx="1173">
                        <c:v>17.608000000000001</c:v>
                      </c:pt>
                      <c:pt idx="1174">
                        <c:v>17.350000000000001</c:v>
                      </c:pt>
                      <c:pt idx="1175">
                        <c:v>17.431999999999999</c:v>
                      </c:pt>
                      <c:pt idx="1176">
                        <c:v>17.286999999999999</c:v>
                      </c:pt>
                      <c:pt idx="1177">
                        <c:v>17.225999999999999</c:v>
                      </c:pt>
                      <c:pt idx="1178">
                        <c:v>17.494</c:v>
                      </c:pt>
                      <c:pt idx="1179">
                        <c:v>17.042999999999999</c:v>
                      </c:pt>
                      <c:pt idx="1180">
                        <c:v>17.050999999999998</c:v>
                      </c:pt>
                      <c:pt idx="1181">
                        <c:v>17.152000000000001</c:v>
                      </c:pt>
                      <c:pt idx="1182">
                        <c:v>17.001999999999999</c:v>
                      </c:pt>
                      <c:pt idx="1183">
                        <c:v>17.177</c:v>
                      </c:pt>
                      <c:pt idx="1184">
                        <c:v>17.004000000000001</c:v>
                      </c:pt>
                      <c:pt idx="1185">
                        <c:v>17.004999999999999</c:v>
                      </c:pt>
                      <c:pt idx="1186">
                        <c:v>17.102</c:v>
                      </c:pt>
                      <c:pt idx="1187">
                        <c:v>16.995000000000001</c:v>
                      </c:pt>
                      <c:pt idx="1188">
                        <c:v>17.266999999999999</c:v>
                      </c:pt>
                      <c:pt idx="1189">
                        <c:v>17.391999999999999</c:v>
                      </c:pt>
                      <c:pt idx="1190">
                        <c:v>17.282</c:v>
                      </c:pt>
                      <c:pt idx="1191">
                        <c:v>17.352</c:v>
                      </c:pt>
                      <c:pt idx="1192">
                        <c:v>17.385999999999999</c:v>
                      </c:pt>
                      <c:pt idx="1193">
                        <c:v>17.544</c:v>
                      </c:pt>
                      <c:pt idx="1194">
                        <c:v>17.686</c:v>
                      </c:pt>
                      <c:pt idx="1195">
                        <c:v>17.629000000000001</c:v>
                      </c:pt>
                      <c:pt idx="1196">
                        <c:v>17.809999999999999</c:v>
                      </c:pt>
                      <c:pt idx="1197">
                        <c:v>17.920999999999999</c:v>
                      </c:pt>
                      <c:pt idx="1198">
                        <c:v>17.922000000000001</c:v>
                      </c:pt>
                      <c:pt idx="1199">
                        <c:v>18.256</c:v>
                      </c:pt>
                      <c:pt idx="1200">
                        <c:v>18.038</c:v>
                      </c:pt>
                      <c:pt idx="1201">
                        <c:v>18.300999999999998</c:v>
                      </c:pt>
                      <c:pt idx="1202">
                        <c:v>18.452999999999999</c:v>
                      </c:pt>
                      <c:pt idx="1203">
                        <c:v>18.427</c:v>
                      </c:pt>
                      <c:pt idx="1204">
                        <c:v>18.771999999999998</c:v>
                      </c:pt>
                      <c:pt idx="1205">
                        <c:v>18.792999999999999</c:v>
                      </c:pt>
                      <c:pt idx="1206">
                        <c:v>19.018999999999998</c:v>
                      </c:pt>
                      <c:pt idx="1207">
                        <c:v>19.096</c:v>
                      </c:pt>
                      <c:pt idx="1208">
                        <c:v>19.149999999999999</c:v>
                      </c:pt>
                      <c:pt idx="1209">
                        <c:v>19.233000000000001</c:v>
                      </c:pt>
                      <c:pt idx="1210">
                        <c:v>19.13</c:v>
                      </c:pt>
                      <c:pt idx="1211">
                        <c:v>19.539000000000001</c:v>
                      </c:pt>
                      <c:pt idx="1212">
                        <c:v>19.341000000000001</c:v>
                      </c:pt>
                      <c:pt idx="1213">
                        <c:v>19.295999999999999</c:v>
                      </c:pt>
                      <c:pt idx="1214">
                        <c:v>19.693000000000001</c:v>
                      </c:pt>
                      <c:pt idx="1215">
                        <c:v>19.311</c:v>
                      </c:pt>
                      <c:pt idx="1216">
                        <c:v>19.626000000000001</c:v>
                      </c:pt>
                      <c:pt idx="1217">
                        <c:v>19.413</c:v>
                      </c:pt>
                      <c:pt idx="1218">
                        <c:v>19.481999999999999</c:v>
                      </c:pt>
                      <c:pt idx="1219">
                        <c:v>19.617999999999999</c:v>
                      </c:pt>
                      <c:pt idx="1220">
                        <c:v>19.475999999999999</c:v>
                      </c:pt>
                      <c:pt idx="1221">
                        <c:v>19.419</c:v>
                      </c:pt>
                      <c:pt idx="1222">
                        <c:v>19.323</c:v>
                      </c:pt>
                      <c:pt idx="1223">
                        <c:v>19.413</c:v>
                      </c:pt>
                      <c:pt idx="1224">
                        <c:v>19.109000000000002</c:v>
                      </c:pt>
                      <c:pt idx="1225">
                        <c:v>19.045000000000002</c:v>
                      </c:pt>
                      <c:pt idx="1226">
                        <c:v>19.050999999999998</c:v>
                      </c:pt>
                      <c:pt idx="1227">
                        <c:v>18.934999999999999</c:v>
                      </c:pt>
                      <c:pt idx="1228">
                        <c:v>18.849</c:v>
                      </c:pt>
                      <c:pt idx="1229">
                        <c:v>18.725999999999999</c:v>
                      </c:pt>
                      <c:pt idx="1230">
                        <c:v>18.765999999999998</c:v>
                      </c:pt>
                      <c:pt idx="1231">
                        <c:v>18.844999999999999</c:v>
                      </c:pt>
                      <c:pt idx="1232">
                        <c:v>18.472000000000001</c:v>
                      </c:pt>
                      <c:pt idx="1233">
                        <c:v>18.677</c:v>
                      </c:pt>
                      <c:pt idx="1234">
                        <c:v>18.558</c:v>
                      </c:pt>
                      <c:pt idx="1235">
                        <c:v>18.78</c:v>
                      </c:pt>
                      <c:pt idx="1236">
                        <c:v>18.672000000000001</c:v>
                      </c:pt>
                      <c:pt idx="1237">
                        <c:v>18.641999999999999</c:v>
                      </c:pt>
                      <c:pt idx="1238">
                        <c:v>18.78</c:v>
                      </c:pt>
                      <c:pt idx="1239">
                        <c:v>18.675999999999998</c:v>
                      </c:pt>
                      <c:pt idx="1240">
                        <c:v>18.858000000000001</c:v>
                      </c:pt>
                      <c:pt idx="1241">
                        <c:v>18.861000000000001</c:v>
                      </c:pt>
                      <c:pt idx="1242">
                        <c:v>18.963999999999999</c:v>
                      </c:pt>
                      <c:pt idx="1243">
                        <c:v>19.132000000000001</c:v>
                      </c:pt>
                      <c:pt idx="1244">
                        <c:v>18.838000000000001</c:v>
                      </c:pt>
                      <c:pt idx="1245">
                        <c:v>19.219000000000001</c:v>
                      </c:pt>
                      <c:pt idx="1246">
                        <c:v>19.324999999999999</c:v>
                      </c:pt>
                      <c:pt idx="1247">
                        <c:v>19.196000000000002</c:v>
                      </c:pt>
                      <c:pt idx="1248">
                        <c:v>19.372</c:v>
                      </c:pt>
                      <c:pt idx="1249">
                        <c:v>19.414999999999999</c:v>
                      </c:pt>
                      <c:pt idx="1250">
                        <c:v>19.760999999999999</c:v>
                      </c:pt>
                      <c:pt idx="1251">
                        <c:v>19.852</c:v>
                      </c:pt>
                      <c:pt idx="1252">
                        <c:v>19.733000000000001</c:v>
                      </c:pt>
                      <c:pt idx="1253">
                        <c:v>20.242999999999999</c:v>
                      </c:pt>
                      <c:pt idx="1254">
                        <c:v>19.992999999999999</c:v>
                      </c:pt>
                      <c:pt idx="1255">
                        <c:v>20.437999999999999</c:v>
                      </c:pt>
                      <c:pt idx="1256">
                        <c:v>20.350000000000001</c:v>
                      </c:pt>
                      <c:pt idx="1257">
                        <c:v>20.55</c:v>
                      </c:pt>
                      <c:pt idx="1258">
                        <c:v>20.803000000000001</c:v>
                      </c:pt>
                      <c:pt idx="1259">
                        <c:v>20.988</c:v>
                      </c:pt>
                      <c:pt idx="1260">
                        <c:v>21.262</c:v>
                      </c:pt>
                      <c:pt idx="1261">
                        <c:v>21.308</c:v>
                      </c:pt>
                      <c:pt idx="1262">
                        <c:v>21.364999999999998</c:v>
                      </c:pt>
                      <c:pt idx="1263">
                        <c:v>21.637</c:v>
                      </c:pt>
                      <c:pt idx="1264">
                        <c:v>21.202999999999999</c:v>
                      </c:pt>
                      <c:pt idx="1265">
                        <c:v>21.704999999999998</c:v>
                      </c:pt>
                      <c:pt idx="1266">
                        <c:v>21.763000000000002</c:v>
                      </c:pt>
                      <c:pt idx="1267">
                        <c:v>21.599</c:v>
                      </c:pt>
                      <c:pt idx="1268">
                        <c:v>21.821999999999999</c:v>
                      </c:pt>
                      <c:pt idx="1269">
                        <c:v>21.521000000000001</c:v>
                      </c:pt>
                      <c:pt idx="1270">
                        <c:v>21.518999999999998</c:v>
                      </c:pt>
                      <c:pt idx="1271">
                        <c:v>21.827999999999999</c:v>
                      </c:pt>
                      <c:pt idx="1272">
                        <c:v>21.405000000000001</c:v>
                      </c:pt>
                      <c:pt idx="1273">
                        <c:v>21.675999999999998</c:v>
                      </c:pt>
                      <c:pt idx="1274">
                        <c:v>21.751000000000001</c:v>
                      </c:pt>
                      <c:pt idx="1275">
                        <c:v>21.6</c:v>
                      </c:pt>
                      <c:pt idx="1276">
                        <c:v>21.448</c:v>
                      </c:pt>
                      <c:pt idx="1277">
                        <c:v>20.975000000000001</c:v>
                      </c:pt>
                      <c:pt idx="1278">
                        <c:v>20.923999999999999</c:v>
                      </c:pt>
                      <c:pt idx="1279">
                        <c:v>20.523</c:v>
                      </c:pt>
                      <c:pt idx="1280">
                        <c:v>20.483000000000001</c:v>
                      </c:pt>
                      <c:pt idx="1281">
                        <c:v>20.434000000000001</c:v>
                      </c:pt>
                      <c:pt idx="1282">
                        <c:v>20.248000000000001</c:v>
                      </c:pt>
                      <c:pt idx="1283">
                        <c:v>20.295999999999999</c:v>
                      </c:pt>
                      <c:pt idx="1284">
                        <c:v>20.152000000000001</c:v>
                      </c:pt>
                      <c:pt idx="1285">
                        <c:v>20.329999999999998</c:v>
                      </c:pt>
                      <c:pt idx="1286">
                        <c:v>20.378</c:v>
                      </c:pt>
                      <c:pt idx="1287">
                        <c:v>20.085999999999999</c:v>
                      </c:pt>
                      <c:pt idx="1288">
                        <c:v>20.344999999999999</c:v>
                      </c:pt>
                      <c:pt idx="1289">
                        <c:v>20.010000000000002</c:v>
                      </c:pt>
                      <c:pt idx="1290">
                        <c:v>20.245999999999999</c:v>
                      </c:pt>
                      <c:pt idx="1291">
                        <c:v>19.96</c:v>
                      </c:pt>
                      <c:pt idx="1292">
                        <c:v>20.213999999999999</c:v>
                      </c:pt>
                      <c:pt idx="1293">
                        <c:v>20.349</c:v>
                      </c:pt>
                      <c:pt idx="1294">
                        <c:v>20.366</c:v>
                      </c:pt>
                      <c:pt idx="1295">
                        <c:v>20.632999999999999</c:v>
                      </c:pt>
                      <c:pt idx="1296">
                        <c:v>20.530999999999999</c:v>
                      </c:pt>
                      <c:pt idx="1297">
                        <c:v>20.524999999999999</c:v>
                      </c:pt>
                      <c:pt idx="1298">
                        <c:v>20.864999999999998</c:v>
                      </c:pt>
                      <c:pt idx="1299">
                        <c:v>20.648</c:v>
                      </c:pt>
                      <c:pt idx="1300">
                        <c:v>21.175000000000001</c:v>
                      </c:pt>
                      <c:pt idx="1301">
                        <c:v>21.344999999999999</c:v>
                      </c:pt>
                      <c:pt idx="1302">
                        <c:v>21.361000000000001</c:v>
                      </c:pt>
                      <c:pt idx="1303">
                        <c:v>21.609000000000002</c:v>
                      </c:pt>
                      <c:pt idx="1304">
                        <c:v>21.776</c:v>
                      </c:pt>
                      <c:pt idx="1305">
                        <c:v>22.175000000000001</c:v>
                      </c:pt>
                      <c:pt idx="1306">
                        <c:v>22.28</c:v>
                      </c:pt>
                      <c:pt idx="1307">
                        <c:v>22.555</c:v>
                      </c:pt>
                      <c:pt idx="1308">
                        <c:v>22.763999999999999</c:v>
                      </c:pt>
                      <c:pt idx="1309">
                        <c:v>22.882000000000001</c:v>
                      </c:pt>
                      <c:pt idx="1310">
                        <c:v>23.207999999999998</c:v>
                      </c:pt>
                      <c:pt idx="1311">
                        <c:v>23.175999999999998</c:v>
                      </c:pt>
                      <c:pt idx="1312">
                        <c:v>23.579000000000001</c:v>
                      </c:pt>
                      <c:pt idx="1313">
                        <c:v>23.306000000000001</c:v>
                      </c:pt>
                      <c:pt idx="1314">
                        <c:v>23.776</c:v>
                      </c:pt>
                      <c:pt idx="1315">
                        <c:v>23.939</c:v>
                      </c:pt>
                      <c:pt idx="1316">
                        <c:v>23.518999999999998</c:v>
                      </c:pt>
                      <c:pt idx="1317">
                        <c:v>23.977</c:v>
                      </c:pt>
                      <c:pt idx="1318">
                        <c:v>23.997</c:v>
                      </c:pt>
                      <c:pt idx="1319">
                        <c:v>24.364000000000001</c:v>
                      </c:pt>
                      <c:pt idx="1320">
                        <c:v>24.350999999999999</c:v>
                      </c:pt>
                      <c:pt idx="1321">
                        <c:v>24.52</c:v>
                      </c:pt>
                      <c:pt idx="1322">
                        <c:v>24.451000000000001</c:v>
                      </c:pt>
                      <c:pt idx="1323">
                        <c:v>24.19</c:v>
                      </c:pt>
                      <c:pt idx="1324">
                        <c:v>24.338999999999999</c:v>
                      </c:pt>
                      <c:pt idx="1325">
                        <c:v>24.263999999999999</c:v>
                      </c:pt>
                      <c:pt idx="1326">
                        <c:v>24.231000000000002</c:v>
                      </c:pt>
                      <c:pt idx="1327">
                        <c:v>24.292999999999999</c:v>
                      </c:pt>
                      <c:pt idx="1328">
                        <c:v>24.135000000000002</c:v>
                      </c:pt>
                      <c:pt idx="1329">
                        <c:v>24.305</c:v>
                      </c:pt>
                      <c:pt idx="1330">
                        <c:v>23.443000000000001</c:v>
                      </c:pt>
                      <c:pt idx="1331">
                        <c:v>23.515000000000001</c:v>
                      </c:pt>
                      <c:pt idx="1332">
                        <c:v>23.068999999999999</c:v>
                      </c:pt>
                      <c:pt idx="1333">
                        <c:v>22.686</c:v>
                      </c:pt>
                      <c:pt idx="1334">
                        <c:v>22.71</c:v>
                      </c:pt>
                      <c:pt idx="1335">
                        <c:v>22.416</c:v>
                      </c:pt>
                      <c:pt idx="1336">
                        <c:v>22.481000000000002</c:v>
                      </c:pt>
                      <c:pt idx="1337">
                        <c:v>22.701000000000001</c:v>
                      </c:pt>
                      <c:pt idx="1338">
                        <c:v>22.45</c:v>
                      </c:pt>
                      <c:pt idx="1339">
                        <c:v>22.56</c:v>
                      </c:pt>
                      <c:pt idx="1340">
                        <c:v>22.134</c:v>
                      </c:pt>
                      <c:pt idx="1341">
                        <c:v>22.31</c:v>
                      </c:pt>
                      <c:pt idx="1342">
                        <c:v>21.050999999999998</c:v>
                      </c:pt>
                      <c:pt idx="1343">
                        <c:v>21.048999999999999</c:v>
                      </c:pt>
                      <c:pt idx="1344">
                        <c:v>22.489000000000001</c:v>
                      </c:pt>
                      <c:pt idx="1345">
                        <c:v>22.32</c:v>
                      </c:pt>
                      <c:pt idx="1346">
                        <c:v>22.260999999999999</c:v>
                      </c:pt>
                      <c:pt idx="1347">
                        <c:v>22.716000000000001</c:v>
                      </c:pt>
                      <c:pt idx="1348">
                        <c:v>22.414000000000001</c:v>
                      </c:pt>
                      <c:pt idx="1349">
                        <c:v>22.908999999999999</c:v>
                      </c:pt>
                      <c:pt idx="1350">
                        <c:v>22.972000000000001</c:v>
                      </c:pt>
                      <c:pt idx="1351">
                        <c:v>22.937999999999999</c:v>
                      </c:pt>
                      <c:pt idx="1352">
                        <c:v>23.295000000000002</c:v>
                      </c:pt>
                      <c:pt idx="1353">
                        <c:v>23.21</c:v>
                      </c:pt>
                      <c:pt idx="1354">
                        <c:v>23.673999999999999</c:v>
                      </c:pt>
                      <c:pt idx="1355">
                        <c:v>24.048999999999999</c:v>
                      </c:pt>
                      <c:pt idx="1356">
                        <c:v>24.071000000000002</c:v>
                      </c:pt>
                      <c:pt idx="1357">
                        <c:v>24.535</c:v>
                      </c:pt>
                      <c:pt idx="1358">
                        <c:v>24.513000000000002</c:v>
                      </c:pt>
                      <c:pt idx="1359">
                        <c:v>24.898</c:v>
                      </c:pt>
                      <c:pt idx="1360">
                        <c:v>25.283000000000001</c:v>
                      </c:pt>
                      <c:pt idx="1361">
                        <c:v>25.361999999999998</c:v>
                      </c:pt>
                      <c:pt idx="1362">
                        <c:v>25.809000000000001</c:v>
                      </c:pt>
                      <c:pt idx="1363">
                        <c:v>26.428000000000001</c:v>
                      </c:pt>
                      <c:pt idx="1364">
                        <c:v>26.294</c:v>
                      </c:pt>
                      <c:pt idx="1365">
                        <c:v>26.79</c:v>
                      </c:pt>
                      <c:pt idx="1366">
                        <c:v>26.751000000000001</c:v>
                      </c:pt>
                      <c:pt idx="1367">
                        <c:v>26.713999999999999</c:v>
                      </c:pt>
                      <c:pt idx="1368">
                        <c:v>26.949000000000002</c:v>
                      </c:pt>
                      <c:pt idx="1369">
                        <c:v>26.832999999999998</c:v>
                      </c:pt>
                      <c:pt idx="1370">
                        <c:v>27.247</c:v>
                      </c:pt>
                      <c:pt idx="1371">
                        <c:v>26.792000000000002</c:v>
                      </c:pt>
                      <c:pt idx="1372">
                        <c:v>27.140999999999998</c:v>
                      </c:pt>
                      <c:pt idx="1373">
                        <c:v>26.762</c:v>
                      </c:pt>
                      <c:pt idx="1374">
                        <c:v>27.11</c:v>
                      </c:pt>
                      <c:pt idx="1375">
                        <c:v>26.817</c:v>
                      </c:pt>
                      <c:pt idx="1376">
                        <c:v>26.622</c:v>
                      </c:pt>
                      <c:pt idx="1377">
                        <c:v>26.582999999999998</c:v>
                      </c:pt>
                      <c:pt idx="1378">
                        <c:v>26.411999999999999</c:v>
                      </c:pt>
                      <c:pt idx="1379">
                        <c:v>26.193000000000001</c:v>
                      </c:pt>
                      <c:pt idx="1380">
                        <c:v>26.234000000000002</c:v>
                      </c:pt>
                      <c:pt idx="1381">
                        <c:v>25.643000000000001</c:v>
                      </c:pt>
                      <c:pt idx="1382">
                        <c:v>25.692</c:v>
                      </c:pt>
                      <c:pt idx="1383">
                        <c:v>25.369</c:v>
                      </c:pt>
                      <c:pt idx="1384">
                        <c:v>24.71</c:v>
                      </c:pt>
                      <c:pt idx="1385">
                        <c:v>24.588999999999999</c:v>
                      </c:pt>
                      <c:pt idx="1386">
                        <c:v>24.401</c:v>
                      </c:pt>
                      <c:pt idx="1387">
                        <c:v>24.638999999999999</c:v>
                      </c:pt>
                      <c:pt idx="1388">
                        <c:v>24.350999999999999</c:v>
                      </c:pt>
                      <c:pt idx="1389">
                        <c:v>24.271000000000001</c:v>
                      </c:pt>
                      <c:pt idx="1390">
                        <c:v>24.488</c:v>
                      </c:pt>
                      <c:pt idx="1391">
                        <c:v>24.097000000000001</c:v>
                      </c:pt>
                      <c:pt idx="1392">
                        <c:v>24.382999999999999</c:v>
                      </c:pt>
                      <c:pt idx="1393">
                        <c:v>24.239000000000001</c:v>
                      </c:pt>
                      <c:pt idx="1394">
                        <c:v>24.347000000000001</c:v>
                      </c:pt>
                      <c:pt idx="1395">
                        <c:v>24.689</c:v>
                      </c:pt>
                      <c:pt idx="1396">
                        <c:v>24.332999999999998</c:v>
                      </c:pt>
                      <c:pt idx="1397">
                        <c:v>24.928000000000001</c:v>
                      </c:pt>
                      <c:pt idx="1398">
                        <c:v>24.882999999999999</c:v>
                      </c:pt>
                      <c:pt idx="1399">
                        <c:v>25.143999999999998</c:v>
                      </c:pt>
                      <c:pt idx="1400">
                        <c:v>25.241</c:v>
                      </c:pt>
                      <c:pt idx="1401">
                        <c:v>24.98</c:v>
                      </c:pt>
                      <c:pt idx="1402">
                        <c:v>25.459</c:v>
                      </c:pt>
                      <c:pt idx="1403">
                        <c:v>25.492000000000001</c:v>
                      </c:pt>
                      <c:pt idx="1404">
                        <c:v>25.859000000000002</c:v>
                      </c:pt>
                      <c:pt idx="1405">
                        <c:v>26.117999999999999</c:v>
                      </c:pt>
                      <c:pt idx="1406">
                        <c:v>26.077000000000002</c:v>
                      </c:pt>
                      <c:pt idx="1407">
                        <c:v>26.648</c:v>
                      </c:pt>
                      <c:pt idx="1408">
                        <c:v>26.571000000000002</c:v>
                      </c:pt>
                      <c:pt idx="1409">
                        <c:v>27.041</c:v>
                      </c:pt>
                      <c:pt idx="1410">
                        <c:v>27.329000000000001</c:v>
                      </c:pt>
                      <c:pt idx="1411">
                        <c:v>27.486000000000001</c:v>
                      </c:pt>
                      <c:pt idx="1412">
                        <c:v>28.151</c:v>
                      </c:pt>
                      <c:pt idx="1413">
                        <c:v>28.175000000000001</c:v>
                      </c:pt>
                      <c:pt idx="1414">
                        <c:v>28.48</c:v>
                      </c:pt>
                      <c:pt idx="1415">
                        <c:v>28.800999999999998</c:v>
                      </c:pt>
                      <c:pt idx="1416">
                        <c:v>29.187999999999999</c:v>
                      </c:pt>
                      <c:pt idx="1417">
                        <c:v>29.547000000000001</c:v>
                      </c:pt>
                      <c:pt idx="1418">
                        <c:v>29.390999999999998</c:v>
                      </c:pt>
                      <c:pt idx="1419">
                        <c:v>29.963000000000001</c:v>
                      </c:pt>
                      <c:pt idx="1420">
                        <c:v>29.675999999999998</c:v>
                      </c:pt>
                      <c:pt idx="1421">
                        <c:v>29.387</c:v>
                      </c:pt>
                      <c:pt idx="1422">
                        <c:v>29.983000000000001</c:v>
                      </c:pt>
                      <c:pt idx="1423">
                        <c:v>30.192</c:v>
                      </c:pt>
                      <c:pt idx="1424">
                        <c:v>30.103999999999999</c:v>
                      </c:pt>
                      <c:pt idx="1425">
                        <c:v>30.295999999999999</c:v>
                      </c:pt>
                      <c:pt idx="1426">
                        <c:v>30.170999999999999</c:v>
                      </c:pt>
                      <c:pt idx="1427">
                        <c:v>30.613</c:v>
                      </c:pt>
                      <c:pt idx="1428">
                        <c:v>30.135000000000002</c:v>
                      </c:pt>
                      <c:pt idx="1429">
                        <c:v>30.245000000000001</c:v>
                      </c:pt>
                      <c:pt idx="1430">
                        <c:v>30.472999999999999</c:v>
                      </c:pt>
                      <c:pt idx="1431">
                        <c:v>30.007999999999999</c:v>
                      </c:pt>
                      <c:pt idx="1432">
                        <c:v>29.257000000000001</c:v>
                      </c:pt>
                      <c:pt idx="1433">
                        <c:v>29.138999999999999</c:v>
                      </c:pt>
                      <c:pt idx="1434">
                        <c:v>28.603999999999999</c:v>
                      </c:pt>
                      <c:pt idx="1435">
                        <c:v>28.597000000000001</c:v>
                      </c:pt>
                      <c:pt idx="1436">
                        <c:v>28.026</c:v>
                      </c:pt>
                      <c:pt idx="1437">
                        <c:v>27.966999999999999</c:v>
                      </c:pt>
                      <c:pt idx="1438">
                        <c:v>27.873000000000001</c:v>
                      </c:pt>
                      <c:pt idx="1439">
                        <c:v>27.094999999999999</c:v>
                      </c:pt>
                      <c:pt idx="1440">
                        <c:v>27.442</c:v>
                      </c:pt>
                      <c:pt idx="1441">
                        <c:v>27.122</c:v>
                      </c:pt>
                      <c:pt idx="1442">
                        <c:v>26.914000000000001</c:v>
                      </c:pt>
                      <c:pt idx="1443">
                        <c:v>27.167999999999999</c:v>
                      </c:pt>
                      <c:pt idx="1444">
                        <c:v>27.074999999999999</c:v>
                      </c:pt>
                      <c:pt idx="1445">
                        <c:v>27.007000000000001</c:v>
                      </c:pt>
                      <c:pt idx="1446">
                        <c:v>27.122</c:v>
                      </c:pt>
                      <c:pt idx="1447">
                        <c:v>26.693999999999999</c:v>
                      </c:pt>
                      <c:pt idx="1448">
                        <c:v>27.172999999999998</c:v>
                      </c:pt>
                      <c:pt idx="1449">
                        <c:v>26.858000000000001</c:v>
                      </c:pt>
                      <c:pt idx="1450">
                        <c:v>27.225999999999999</c:v>
                      </c:pt>
                      <c:pt idx="1451">
                        <c:v>27.236000000000001</c:v>
                      </c:pt>
                      <c:pt idx="1452">
                        <c:v>27.376999999999999</c:v>
                      </c:pt>
                      <c:pt idx="1453">
                        <c:v>27.631</c:v>
                      </c:pt>
                      <c:pt idx="1454">
                        <c:v>27.472999999999999</c:v>
                      </c:pt>
                      <c:pt idx="1455">
                        <c:v>28.119</c:v>
                      </c:pt>
                      <c:pt idx="1456">
                        <c:v>27.951000000000001</c:v>
                      </c:pt>
                      <c:pt idx="1457">
                        <c:v>28.582999999999998</c:v>
                      </c:pt>
                      <c:pt idx="1458">
                        <c:v>29.088999999999999</c:v>
                      </c:pt>
                      <c:pt idx="1459">
                        <c:v>29.016999999999999</c:v>
                      </c:pt>
                      <c:pt idx="1460">
                        <c:v>29.635000000000002</c:v>
                      </c:pt>
                      <c:pt idx="1461">
                        <c:v>29.710999999999999</c:v>
                      </c:pt>
                      <c:pt idx="1462">
                        <c:v>30.172999999999998</c:v>
                      </c:pt>
                      <c:pt idx="1463">
                        <c:v>30.635999999999999</c:v>
                      </c:pt>
                      <c:pt idx="1464">
                        <c:v>30.988</c:v>
                      </c:pt>
                      <c:pt idx="1465">
                        <c:v>31.39</c:v>
                      </c:pt>
                      <c:pt idx="1466">
                        <c:v>31.565000000000001</c:v>
                      </c:pt>
                      <c:pt idx="1467">
                        <c:v>32.215000000000003</c:v>
                      </c:pt>
                      <c:pt idx="1468">
                        <c:v>32.863999999999997</c:v>
                      </c:pt>
                      <c:pt idx="1469">
                        <c:v>33.06</c:v>
                      </c:pt>
                      <c:pt idx="1470">
                        <c:v>33.231000000000002</c:v>
                      </c:pt>
                      <c:pt idx="1471">
                        <c:v>33.142000000000003</c:v>
                      </c:pt>
                      <c:pt idx="1472">
                        <c:v>33.326000000000001</c:v>
                      </c:pt>
                      <c:pt idx="1473">
                        <c:v>33.201999999999998</c:v>
                      </c:pt>
                      <c:pt idx="1474">
                        <c:v>33.878</c:v>
                      </c:pt>
                      <c:pt idx="1475">
                        <c:v>34.06</c:v>
                      </c:pt>
                      <c:pt idx="1476">
                        <c:v>33.767000000000003</c:v>
                      </c:pt>
                      <c:pt idx="1477">
                        <c:v>34.527999999999999</c:v>
                      </c:pt>
                      <c:pt idx="1478">
                        <c:v>33.985999999999997</c:v>
                      </c:pt>
                      <c:pt idx="1479">
                        <c:v>34.133000000000003</c:v>
                      </c:pt>
                      <c:pt idx="1480">
                        <c:v>33.695</c:v>
                      </c:pt>
                      <c:pt idx="1481">
                        <c:v>33.343000000000004</c:v>
                      </c:pt>
                      <c:pt idx="1482">
                        <c:v>33.536999999999999</c:v>
                      </c:pt>
                      <c:pt idx="1483">
                        <c:v>32.765999999999998</c:v>
                      </c:pt>
                      <c:pt idx="1484">
                        <c:v>32.887999999999998</c:v>
                      </c:pt>
                      <c:pt idx="1485">
                        <c:v>32.731000000000002</c:v>
                      </c:pt>
                      <c:pt idx="1486">
                        <c:v>32.204999999999998</c:v>
                      </c:pt>
                      <c:pt idx="1487">
                        <c:v>31.745000000000001</c:v>
                      </c:pt>
                      <c:pt idx="1488">
                        <c:v>31.125</c:v>
                      </c:pt>
                      <c:pt idx="1489">
                        <c:v>31.24</c:v>
                      </c:pt>
                      <c:pt idx="1490">
                        <c:v>30.561</c:v>
                      </c:pt>
                      <c:pt idx="1491">
                        <c:v>30.385999999999999</c:v>
                      </c:pt>
                      <c:pt idx="1492">
                        <c:v>30.163</c:v>
                      </c:pt>
                      <c:pt idx="1493">
                        <c:v>29.838000000000001</c:v>
                      </c:pt>
                      <c:pt idx="1494">
                        <c:v>29.931000000000001</c:v>
                      </c:pt>
                      <c:pt idx="1495">
                        <c:v>29.42</c:v>
                      </c:pt>
                      <c:pt idx="1496">
                        <c:v>29.260999999999999</c:v>
                      </c:pt>
                      <c:pt idx="1497">
                        <c:v>29.469000000000001</c:v>
                      </c:pt>
                      <c:pt idx="1498">
                        <c:v>28.995999999999999</c:v>
                      </c:pt>
                      <c:pt idx="1499">
                        <c:v>29.47</c:v>
                      </c:pt>
                      <c:pt idx="1500">
                        <c:v>28.963999999999999</c:v>
                      </c:pt>
                      <c:pt idx="1501">
                        <c:v>29.213000000000001</c:v>
                      </c:pt>
                      <c:pt idx="1502">
                        <c:v>29.466000000000001</c:v>
                      </c:pt>
                      <c:pt idx="1503">
                        <c:v>29.343</c:v>
                      </c:pt>
                      <c:pt idx="1504">
                        <c:v>29.706</c:v>
                      </c:pt>
                      <c:pt idx="1505">
                        <c:v>29.838999999999999</c:v>
                      </c:pt>
                      <c:pt idx="1506">
                        <c:v>30.074999999999999</c:v>
                      </c:pt>
                      <c:pt idx="1507">
                        <c:v>30.292999999999999</c:v>
                      </c:pt>
                      <c:pt idx="1508">
                        <c:v>30.071000000000002</c:v>
                      </c:pt>
                      <c:pt idx="1509">
                        <c:v>30.635000000000002</c:v>
                      </c:pt>
                      <c:pt idx="1510">
                        <c:v>30.975999999999999</c:v>
                      </c:pt>
                      <c:pt idx="1511">
                        <c:v>30.616</c:v>
                      </c:pt>
                      <c:pt idx="1512">
                        <c:v>31.457000000000001</c:v>
                      </c:pt>
                      <c:pt idx="1513">
                        <c:v>31.786000000000001</c:v>
                      </c:pt>
                      <c:pt idx="1514">
                        <c:v>32.143000000000001</c:v>
                      </c:pt>
                      <c:pt idx="1515">
                        <c:v>32.872999999999998</c:v>
                      </c:pt>
                      <c:pt idx="1516">
                        <c:v>32.972000000000001</c:v>
                      </c:pt>
                      <c:pt idx="1517">
                        <c:v>33.566000000000003</c:v>
                      </c:pt>
                      <c:pt idx="1518">
                        <c:v>34.267000000000003</c:v>
                      </c:pt>
                      <c:pt idx="1519">
                        <c:v>34.707000000000001</c:v>
                      </c:pt>
                      <c:pt idx="1520">
                        <c:v>35.351999999999997</c:v>
                      </c:pt>
                      <c:pt idx="1521">
                        <c:v>35.654000000000003</c:v>
                      </c:pt>
                      <c:pt idx="1522">
                        <c:v>36.253</c:v>
                      </c:pt>
                      <c:pt idx="1523">
                        <c:v>36.22</c:v>
                      </c:pt>
                      <c:pt idx="1524">
                        <c:v>36.252000000000002</c:v>
                      </c:pt>
                      <c:pt idx="1525">
                        <c:v>36.637</c:v>
                      </c:pt>
                      <c:pt idx="1526">
                        <c:v>35.988</c:v>
                      </c:pt>
                      <c:pt idx="1527">
                        <c:v>36.493000000000002</c:v>
                      </c:pt>
                      <c:pt idx="1528">
                        <c:v>36.829000000000001</c:v>
                      </c:pt>
                      <c:pt idx="1529">
                        <c:v>36.735999999999997</c:v>
                      </c:pt>
                      <c:pt idx="1530">
                        <c:v>36.664000000000001</c:v>
                      </c:pt>
                      <c:pt idx="1531">
                        <c:v>35.502000000000002</c:v>
                      </c:pt>
                      <c:pt idx="1532">
                        <c:v>35.225000000000001</c:v>
                      </c:pt>
                      <c:pt idx="1533">
                        <c:v>35.121000000000002</c:v>
                      </c:pt>
                      <c:pt idx="1534">
                        <c:v>35.127000000000002</c:v>
                      </c:pt>
                      <c:pt idx="1535">
                        <c:v>35.143999999999998</c:v>
                      </c:pt>
                      <c:pt idx="1536">
                        <c:v>34.512999999999998</c:v>
                      </c:pt>
                      <c:pt idx="1537">
                        <c:v>34.366</c:v>
                      </c:pt>
                      <c:pt idx="1538">
                        <c:v>33.914999999999999</c:v>
                      </c:pt>
                      <c:pt idx="1539">
                        <c:v>33.514000000000003</c:v>
                      </c:pt>
                      <c:pt idx="1540">
                        <c:v>33.225000000000001</c:v>
                      </c:pt>
                      <c:pt idx="1541">
                        <c:v>32.067999999999998</c:v>
                      </c:pt>
                      <c:pt idx="1542">
                        <c:v>32.415999999999997</c:v>
                      </c:pt>
                      <c:pt idx="1543">
                        <c:v>31.809000000000001</c:v>
                      </c:pt>
                      <c:pt idx="1544">
                        <c:v>31.893000000000001</c:v>
                      </c:pt>
                      <c:pt idx="1545">
                        <c:v>31.911999999999999</c:v>
                      </c:pt>
                      <c:pt idx="1546">
                        <c:v>31.702000000000002</c:v>
                      </c:pt>
                      <c:pt idx="1547">
                        <c:v>32.046999999999997</c:v>
                      </c:pt>
                      <c:pt idx="1548">
                        <c:v>31.565999999999999</c:v>
                      </c:pt>
                      <c:pt idx="1549">
                        <c:v>32.037999999999997</c:v>
                      </c:pt>
                      <c:pt idx="1550">
                        <c:v>32.003</c:v>
                      </c:pt>
                      <c:pt idx="1551">
                        <c:v>31.681000000000001</c:v>
                      </c:pt>
                      <c:pt idx="1552">
                        <c:v>32.143999999999998</c:v>
                      </c:pt>
                      <c:pt idx="1553">
                        <c:v>31.562000000000001</c:v>
                      </c:pt>
                      <c:pt idx="1554">
                        <c:v>32.795000000000002</c:v>
                      </c:pt>
                      <c:pt idx="1555">
                        <c:v>32.167000000000002</c:v>
                      </c:pt>
                      <c:pt idx="1556">
                        <c:v>32.457999999999998</c:v>
                      </c:pt>
                      <c:pt idx="1557">
                        <c:v>33.335999999999999</c:v>
                      </c:pt>
                      <c:pt idx="1558">
                        <c:v>32.786999999999999</c:v>
                      </c:pt>
                      <c:pt idx="1559">
                        <c:v>33.814999999999998</c:v>
                      </c:pt>
                      <c:pt idx="1560">
                        <c:v>33.470999999999997</c:v>
                      </c:pt>
                      <c:pt idx="1561">
                        <c:v>33.734000000000002</c:v>
                      </c:pt>
                      <c:pt idx="1562">
                        <c:v>34.322000000000003</c:v>
                      </c:pt>
                      <c:pt idx="1563">
                        <c:v>34.780999999999999</c:v>
                      </c:pt>
                      <c:pt idx="1564">
                        <c:v>35.188000000000002</c:v>
                      </c:pt>
                      <c:pt idx="1565">
                        <c:v>35.798999999999999</c:v>
                      </c:pt>
                      <c:pt idx="1566">
                        <c:v>36.615000000000002</c:v>
                      </c:pt>
                      <c:pt idx="1567">
                        <c:v>37.878</c:v>
                      </c:pt>
                      <c:pt idx="1568">
                        <c:v>37.966999999999999</c:v>
                      </c:pt>
                      <c:pt idx="1569">
                        <c:v>38.951000000000001</c:v>
                      </c:pt>
                      <c:pt idx="1570">
                        <c:v>39.128</c:v>
                      </c:pt>
                      <c:pt idx="1571">
                        <c:v>40.112000000000002</c:v>
                      </c:pt>
                      <c:pt idx="1572">
                        <c:v>41.466999999999999</c:v>
                      </c:pt>
                      <c:pt idx="1573">
                        <c:v>42.201999999999998</c:v>
                      </c:pt>
                      <c:pt idx="1574">
                        <c:v>42.908000000000001</c:v>
                      </c:pt>
                      <c:pt idx="1575">
                        <c:v>42.807000000000002</c:v>
                      </c:pt>
                      <c:pt idx="1576">
                        <c:v>42.18</c:v>
                      </c:pt>
                      <c:pt idx="1577">
                        <c:v>41.844999999999999</c:v>
                      </c:pt>
                      <c:pt idx="1578">
                        <c:v>41.335999999999999</c:v>
                      </c:pt>
                      <c:pt idx="1579">
                        <c:v>41.457000000000001</c:v>
                      </c:pt>
                      <c:pt idx="1580">
                        <c:v>41.594999999999999</c:v>
                      </c:pt>
                      <c:pt idx="1581">
                        <c:v>42.581000000000003</c:v>
                      </c:pt>
                      <c:pt idx="1582">
                        <c:v>42.298000000000002</c:v>
                      </c:pt>
                      <c:pt idx="1583">
                        <c:v>41.326000000000001</c:v>
                      </c:pt>
                      <c:pt idx="1584">
                        <c:v>41.381999999999998</c:v>
                      </c:pt>
                      <c:pt idx="1585">
                        <c:v>41.426000000000002</c:v>
                      </c:pt>
                      <c:pt idx="1586">
                        <c:v>40.628999999999998</c:v>
                      </c:pt>
                      <c:pt idx="1587">
                        <c:v>40.125999999999998</c:v>
                      </c:pt>
                      <c:pt idx="1588">
                        <c:v>39.646000000000001</c:v>
                      </c:pt>
                      <c:pt idx="1589">
                        <c:v>40.14</c:v>
                      </c:pt>
                      <c:pt idx="1590">
                        <c:v>38.993000000000002</c:v>
                      </c:pt>
                      <c:pt idx="1591">
                        <c:v>38.607999999999997</c:v>
                      </c:pt>
                      <c:pt idx="1592">
                        <c:v>38.363</c:v>
                      </c:pt>
                      <c:pt idx="1593">
                        <c:v>37.353999999999999</c:v>
                      </c:pt>
                      <c:pt idx="1594">
                        <c:v>37.476999999999997</c:v>
                      </c:pt>
                      <c:pt idx="1595">
                        <c:v>36.633000000000003</c:v>
                      </c:pt>
                      <c:pt idx="1596">
                        <c:v>35.843000000000004</c:v>
                      </c:pt>
                      <c:pt idx="1597">
                        <c:v>36.338000000000001</c:v>
                      </c:pt>
                      <c:pt idx="1598">
                        <c:v>35.942</c:v>
                      </c:pt>
                      <c:pt idx="1599">
                        <c:v>35.866999999999997</c:v>
                      </c:pt>
                      <c:pt idx="1600">
                        <c:v>35.847000000000001</c:v>
                      </c:pt>
                      <c:pt idx="1601">
                        <c:v>35.936999999999998</c:v>
                      </c:pt>
                      <c:pt idx="1602">
                        <c:v>35.896000000000001</c:v>
                      </c:pt>
                      <c:pt idx="1603">
                        <c:v>35.781999999999996</c:v>
                      </c:pt>
                      <c:pt idx="1604">
                        <c:v>36.055999999999997</c:v>
                      </c:pt>
                      <c:pt idx="1605">
                        <c:v>36.325000000000003</c:v>
                      </c:pt>
                      <c:pt idx="1606">
                        <c:v>36.204999999999998</c:v>
                      </c:pt>
                      <c:pt idx="1607">
                        <c:v>36.988999999999997</c:v>
                      </c:pt>
                      <c:pt idx="1608">
                        <c:v>36.564999999999998</c:v>
                      </c:pt>
                      <c:pt idx="1609">
                        <c:v>36.975000000000001</c:v>
                      </c:pt>
                      <c:pt idx="1610">
                        <c:v>37.005000000000003</c:v>
                      </c:pt>
                      <c:pt idx="1611">
                        <c:v>37.649000000000001</c:v>
                      </c:pt>
                      <c:pt idx="1612">
                        <c:v>38.107999999999997</c:v>
                      </c:pt>
                      <c:pt idx="1613">
                        <c:v>38.143000000000001</c:v>
                      </c:pt>
                      <c:pt idx="1614">
                        <c:v>39.195</c:v>
                      </c:pt>
                      <c:pt idx="1615">
                        <c:v>39.308</c:v>
                      </c:pt>
                      <c:pt idx="1616">
                        <c:v>40.204000000000001</c:v>
                      </c:pt>
                      <c:pt idx="1617">
                        <c:v>40.545000000000002</c:v>
                      </c:pt>
                      <c:pt idx="1618">
                        <c:v>41.783999999999999</c:v>
                      </c:pt>
                      <c:pt idx="1619">
                        <c:v>43.171999999999997</c:v>
                      </c:pt>
                      <c:pt idx="1620">
                        <c:v>42.917000000000002</c:v>
                      </c:pt>
                      <c:pt idx="1621">
                        <c:v>44.298999999999999</c:v>
                      </c:pt>
                      <c:pt idx="1622">
                        <c:v>45.664000000000001</c:v>
                      </c:pt>
                      <c:pt idx="1623">
                        <c:v>46.768000000000001</c:v>
                      </c:pt>
                      <c:pt idx="1624">
                        <c:v>47.406999999999996</c:v>
                      </c:pt>
                      <c:pt idx="1625">
                        <c:v>47.076999999999998</c:v>
                      </c:pt>
                      <c:pt idx="1626">
                        <c:v>46.904000000000003</c:v>
                      </c:pt>
                      <c:pt idx="1627">
                        <c:v>46.533999999999999</c:v>
                      </c:pt>
                      <c:pt idx="1628">
                        <c:v>46.344999999999999</c:v>
                      </c:pt>
                      <c:pt idx="1629">
                        <c:v>46.439</c:v>
                      </c:pt>
                      <c:pt idx="1630">
                        <c:v>46.45</c:v>
                      </c:pt>
                      <c:pt idx="1631">
                        <c:v>46.146000000000001</c:v>
                      </c:pt>
                      <c:pt idx="1632">
                        <c:v>46.802999999999997</c:v>
                      </c:pt>
                      <c:pt idx="1633">
                        <c:v>46.975000000000001</c:v>
                      </c:pt>
                      <c:pt idx="1634">
                        <c:v>47.048000000000002</c:v>
                      </c:pt>
                      <c:pt idx="1635">
                        <c:v>47.140999999999998</c:v>
                      </c:pt>
                      <c:pt idx="1636">
                        <c:v>47.170999999999999</c:v>
                      </c:pt>
                      <c:pt idx="1637">
                        <c:v>47.116</c:v>
                      </c:pt>
                      <c:pt idx="1638">
                        <c:v>46.360999999999997</c:v>
                      </c:pt>
                      <c:pt idx="1639">
                        <c:v>46.670999999999999</c:v>
                      </c:pt>
                      <c:pt idx="1640">
                        <c:v>46.587000000000003</c:v>
                      </c:pt>
                      <c:pt idx="1641">
                        <c:v>46.343000000000004</c:v>
                      </c:pt>
                      <c:pt idx="1642">
                        <c:v>46.109000000000002</c:v>
                      </c:pt>
                      <c:pt idx="1643">
                        <c:v>45.231000000000002</c:v>
                      </c:pt>
                      <c:pt idx="1644">
                        <c:v>45.326999999999998</c:v>
                      </c:pt>
                      <c:pt idx="1645">
                        <c:v>43.991</c:v>
                      </c:pt>
                      <c:pt idx="1646">
                        <c:v>42.857999999999997</c:v>
                      </c:pt>
                      <c:pt idx="1647">
                        <c:v>42.844999999999999</c:v>
                      </c:pt>
                      <c:pt idx="1648">
                        <c:v>41.527000000000001</c:v>
                      </c:pt>
                      <c:pt idx="1649">
                        <c:v>41.313000000000002</c:v>
                      </c:pt>
                      <c:pt idx="1650">
                        <c:v>40.713000000000001</c:v>
                      </c:pt>
                      <c:pt idx="1651">
                        <c:v>41.01</c:v>
                      </c:pt>
                      <c:pt idx="1652">
                        <c:v>41.03</c:v>
                      </c:pt>
                      <c:pt idx="1653">
                        <c:v>41.302</c:v>
                      </c:pt>
                      <c:pt idx="1654">
                        <c:v>41.691000000000003</c:v>
                      </c:pt>
                      <c:pt idx="1655">
                        <c:v>41.652999999999999</c:v>
                      </c:pt>
                      <c:pt idx="1656">
                        <c:v>41.661999999999999</c:v>
                      </c:pt>
                      <c:pt idx="1657">
                        <c:v>42.817999999999998</c:v>
                      </c:pt>
                      <c:pt idx="1658">
                        <c:v>42.177</c:v>
                      </c:pt>
                      <c:pt idx="1659">
                        <c:v>42.606000000000002</c:v>
                      </c:pt>
                      <c:pt idx="1660">
                        <c:v>42.716999999999999</c:v>
                      </c:pt>
                      <c:pt idx="1661">
                        <c:v>43.359000000000002</c:v>
                      </c:pt>
                      <c:pt idx="1662">
                        <c:v>44.518999999999998</c:v>
                      </c:pt>
                      <c:pt idx="1663">
                        <c:v>44.911000000000001</c:v>
                      </c:pt>
                      <c:pt idx="1664">
                        <c:v>45.59</c:v>
                      </c:pt>
                      <c:pt idx="1665">
                        <c:v>46.405999999999999</c:v>
                      </c:pt>
                      <c:pt idx="1666">
                        <c:v>46.932000000000002</c:v>
                      </c:pt>
                      <c:pt idx="1667">
                        <c:v>47.93</c:v>
                      </c:pt>
                      <c:pt idx="1668">
                        <c:v>48.694000000000003</c:v>
                      </c:pt>
                      <c:pt idx="1669">
                        <c:v>49.325000000000003</c:v>
                      </c:pt>
                      <c:pt idx="1670">
                        <c:v>51.585000000000001</c:v>
                      </c:pt>
                      <c:pt idx="1671">
                        <c:v>53.32</c:v>
                      </c:pt>
                      <c:pt idx="1672">
                        <c:v>53.334000000000003</c:v>
                      </c:pt>
                      <c:pt idx="1673">
                        <c:v>55.433</c:v>
                      </c:pt>
                      <c:pt idx="1674">
                        <c:v>54.435000000000002</c:v>
                      </c:pt>
                      <c:pt idx="1675">
                        <c:v>55.991999999999997</c:v>
                      </c:pt>
                      <c:pt idx="1676">
                        <c:v>56.631999999999998</c:v>
                      </c:pt>
                      <c:pt idx="1677">
                        <c:v>55.704999999999998</c:v>
                      </c:pt>
                      <c:pt idx="1678">
                        <c:v>55.494</c:v>
                      </c:pt>
                      <c:pt idx="1679">
                        <c:v>55.167999999999999</c:v>
                      </c:pt>
                      <c:pt idx="1680">
                        <c:v>53.844000000000001</c:v>
                      </c:pt>
                      <c:pt idx="1681">
                        <c:v>54.347000000000001</c:v>
                      </c:pt>
                      <c:pt idx="1682">
                        <c:v>52.252000000000002</c:v>
                      </c:pt>
                      <c:pt idx="1683">
                        <c:v>51.954000000000001</c:v>
                      </c:pt>
                      <c:pt idx="1684">
                        <c:v>52.075000000000003</c:v>
                      </c:pt>
                      <c:pt idx="1685">
                        <c:v>51.25</c:v>
                      </c:pt>
                      <c:pt idx="1686">
                        <c:v>51.792999999999999</c:v>
                      </c:pt>
                      <c:pt idx="1687">
                        <c:v>51.613999999999997</c:v>
                      </c:pt>
                      <c:pt idx="1688">
                        <c:v>51.765000000000001</c:v>
                      </c:pt>
                      <c:pt idx="1689">
                        <c:v>51.484000000000002</c:v>
                      </c:pt>
                      <c:pt idx="1690">
                        <c:v>50.634</c:v>
                      </c:pt>
                      <c:pt idx="1691">
                        <c:v>50.167999999999999</c:v>
                      </c:pt>
                      <c:pt idx="1692">
                        <c:v>48.792999999999999</c:v>
                      </c:pt>
                      <c:pt idx="1693">
                        <c:v>47.948</c:v>
                      </c:pt>
                      <c:pt idx="1694">
                        <c:v>47.161000000000001</c:v>
                      </c:pt>
                      <c:pt idx="1695">
                        <c:v>46.759</c:v>
                      </c:pt>
                      <c:pt idx="1696">
                        <c:v>46.473999999999997</c:v>
                      </c:pt>
                      <c:pt idx="1697">
                        <c:v>45.75</c:v>
                      </c:pt>
                      <c:pt idx="1698">
                        <c:v>45.521000000000001</c:v>
                      </c:pt>
                      <c:pt idx="1699">
                        <c:v>44.706000000000003</c:v>
                      </c:pt>
                      <c:pt idx="1700">
                        <c:v>44.168999999999997</c:v>
                      </c:pt>
                      <c:pt idx="1701">
                        <c:v>43.119</c:v>
                      </c:pt>
                      <c:pt idx="1702">
                        <c:v>42.616</c:v>
                      </c:pt>
                      <c:pt idx="1703">
                        <c:v>42.646999999999998</c:v>
                      </c:pt>
                      <c:pt idx="1704">
                        <c:v>42.124000000000002</c:v>
                      </c:pt>
                      <c:pt idx="1705">
                        <c:v>41.765999999999998</c:v>
                      </c:pt>
                      <c:pt idx="1706">
                        <c:v>41.781999999999996</c:v>
                      </c:pt>
                      <c:pt idx="1707">
                        <c:v>41.118000000000002</c:v>
                      </c:pt>
                      <c:pt idx="1708">
                        <c:v>41.235999999999997</c:v>
                      </c:pt>
                      <c:pt idx="1709">
                        <c:v>41.116999999999997</c:v>
                      </c:pt>
                      <c:pt idx="1710">
                        <c:v>40.762</c:v>
                      </c:pt>
                      <c:pt idx="1711">
                        <c:v>41.103999999999999</c:v>
                      </c:pt>
                      <c:pt idx="1712">
                        <c:v>41.32</c:v>
                      </c:pt>
                      <c:pt idx="1713">
                        <c:v>42.183</c:v>
                      </c:pt>
                      <c:pt idx="1714">
                        <c:v>41.793999999999997</c:v>
                      </c:pt>
                      <c:pt idx="1715">
                        <c:v>41.594999999999999</c:v>
                      </c:pt>
                      <c:pt idx="1716">
                        <c:v>42.279000000000003</c:v>
                      </c:pt>
                      <c:pt idx="1717">
                        <c:v>42.573</c:v>
                      </c:pt>
                      <c:pt idx="1718">
                        <c:v>42.683</c:v>
                      </c:pt>
                      <c:pt idx="1719">
                        <c:v>42.673000000000002</c:v>
                      </c:pt>
                      <c:pt idx="1720">
                        <c:v>42.457999999999998</c:v>
                      </c:pt>
                      <c:pt idx="1721">
                        <c:v>43.597000000000001</c:v>
                      </c:pt>
                      <c:pt idx="1722">
                        <c:v>43.661999999999999</c:v>
                      </c:pt>
                      <c:pt idx="1723">
                        <c:v>44.582000000000001</c:v>
                      </c:pt>
                      <c:pt idx="1724">
                        <c:v>46.082999999999998</c:v>
                      </c:pt>
                      <c:pt idx="1725">
                        <c:v>45.796999999999997</c:v>
                      </c:pt>
                      <c:pt idx="1726">
                        <c:v>47.124000000000002</c:v>
                      </c:pt>
                      <c:pt idx="1727">
                        <c:v>48.563000000000002</c:v>
                      </c:pt>
                      <c:pt idx="1728">
                        <c:v>50.030999999999999</c:v>
                      </c:pt>
                      <c:pt idx="1729">
                        <c:v>51.963000000000001</c:v>
                      </c:pt>
                      <c:pt idx="1730">
                        <c:v>54.374000000000002</c:v>
                      </c:pt>
                      <c:pt idx="1731">
                        <c:v>58.484000000000002</c:v>
                      </c:pt>
                      <c:pt idx="1732">
                        <c:v>58.292000000000002</c:v>
                      </c:pt>
                      <c:pt idx="1733">
                        <c:v>57.713999999999999</c:v>
                      </c:pt>
                      <c:pt idx="1734">
                        <c:v>58.125</c:v>
                      </c:pt>
                      <c:pt idx="1735">
                        <c:v>55.320999999999998</c:v>
                      </c:pt>
                      <c:pt idx="1736">
                        <c:v>55.188000000000002</c:v>
                      </c:pt>
                      <c:pt idx="1737">
                        <c:v>53.811999999999998</c:v>
                      </c:pt>
                      <c:pt idx="1738">
                        <c:v>53.015999999999998</c:v>
                      </c:pt>
                      <c:pt idx="1739">
                        <c:v>53.384999999999998</c:v>
                      </c:pt>
                      <c:pt idx="1740">
                        <c:v>53.610999999999997</c:v>
                      </c:pt>
                      <c:pt idx="1741">
                        <c:v>53.389000000000003</c:v>
                      </c:pt>
                      <c:pt idx="1742">
                        <c:v>52.27</c:v>
                      </c:pt>
                      <c:pt idx="1743">
                        <c:v>51.362000000000002</c:v>
                      </c:pt>
                      <c:pt idx="1744">
                        <c:v>50.965000000000003</c:v>
                      </c:pt>
                      <c:pt idx="1745">
                        <c:v>51.091999999999999</c:v>
                      </c:pt>
                      <c:pt idx="1746">
                        <c:v>49.613</c:v>
                      </c:pt>
                      <c:pt idx="1747">
                        <c:v>49.683999999999997</c:v>
                      </c:pt>
                      <c:pt idx="1748">
                        <c:v>48.941000000000003</c:v>
                      </c:pt>
                      <c:pt idx="1749">
                        <c:v>48.212000000000003</c:v>
                      </c:pt>
                      <c:pt idx="1750">
                        <c:v>47.631</c:v>
                      </c:pt>
                      <c:pt idx="1751">
                        <c:v>47.140999999999998</c:v>
                      </c:pt>
                      <c:pt idx="1752">
                        <c:v>45.935000000000002</c:v>
                      </c:pt>
                      <c:pt idx="1753">
                        <c:v>45.499000000000002</c:v>
                      </c:pt>
                      <c:pt idx="1754">
                        <c:v>45.643999999999998</c:v>
                      </c:pt>
                      <c:pt idx="1755">
                        <c:v>45.962000000000003</c:v>
                      </c:pt>
                      <c:pt idx="1756">
                        <c:v>45.040999999999997</c:v>
                      </c:pt>
                      <c:pt idx="1757">
                        <c:v>44.790999999999997</c:v>
                      </c:pt>
                      <c:pt idx="1758">
                        <c:v>45.063000000000002</c:v>
                      </c:pt>
                      <c:pt idx="1759">
                        <c:v>44.491</c:v>
                      </c:pt>
                      <c:pt idx="1760">
                        <c:v>45.533000000000001</c:v>
                      </c:pt>
                      <c:pt idx="1761">
                        <c:v>44.773000000000003</c:v>
                      </c:pt>
                      <c:pt idx="1762">
                        <c:v>44.347000000000001</c:v>
                      </c:pt>
                      <c:pt idx="1763">
                        <c:v>44.566000000000003</c:v>
                      </c:pt>
                      <c:pt idx="1764">
                        <c:v>44.137</c:v>
                      </c:pt>
                      <c:pt idx="1765">
                        <c:v>44.548000000000002</c:v>
                      </c:pt>
                      <c:pt idx="1766">
                        <c:v>44.162999999999997</c:v>
                      </c:pt>
                      <c:pt idx="1767">
                        <c:v>44.439</c:v>
                      </c:pt>
                      <c:pt idx="1768">
                        <c:v>45.353999999999999</c:v>
                      </c:pt>
                      <c:pt idx="1769">
                        <c:v>45.149000000000001</c:v>
                      </c:pt>
                      <c:pt idx="1770">
                        <c:v>45.838999999999999</c:v>
                      </c:pt>
                      <c:pt idx="1771">
                        <c:v>45.402999999999999</c:v>
                      </c:pt>
                      <c:pt idx="1772">
                        <c:v>45.3</c:v>
                      </c:pt>
                      <c:pt idx="1773">
                        <c:v>46.058999999999997</c:v>
                      </c:pt>
                      <c:pt idx="1774">
                        <c:v>46.713000000000001</c:v>
                      </c:pt>
                      <c:pt idx="1775">
                        <c:v>47.497999999999998</c:v>
                      </c:pt>
                      <c:pt idx="1776">
                        <c:v>47.578000000000003</c:v>
                      </c:pt>
                      <c:pt idx="1777">
                        <c:v>47.362000000000002</c:v>
                      </c:pt>
                      <c:pt idx="1778">
                        <c:v>48.398000000000003</c:v>
                      </c:pt>
                      <c:pt idx="1779">
                        <c:v>49.805</c:v>
                      </c:pt>
                      <c:pt idx="1780">
                        <c:v>50.405000000000001</c:v>
                      </c:pt>
                      <c:pt idx="1781">
                        <c:v>51.021000000000001</c:v>
                      </c:pt>
                      <c:pt idx="1782">
                        <c:v>52.476999999999997</c:v>
                      </c:pt>
                      <c:pt idx="1783">
                        <c:v>53.21</c:v>
                      </c:pt>
                      <c:pt idx="1784">
                        <c:v>54.241</c:v>
                      </c:pt>
                      <c:pt idx="1785">
                        <c:v>57.557000000000002</c:v>
                      </c:pt>
                      <c:pt idx="1786">
                        <c:v>62.314999999999998</c:v>
                      </c:pt>
                      <c:pt idx="1787">
                        <c:v>62.356999999999999</c:v>
                      </c:pt>
                      <c:pt idx="1788">
                        <c:v>62.634</c:v>
                      </c:pt>
                      <c:pt idx="1789">
                        <c:v>60.694000000000003</c:v>
                      </c:pt>
                      <c:pt idx="1790">
                        <c:v>58.893999999999998</c:v>
                      </c:pt>
                      <c:pt idx="1791">
                        <c:v>58.173000000000002</c:v>
                      </c:pt>
                      <c:pt idx="1792">
                        <c:v>56.677999999999997</c:v>
                      </c:pt>
                      <c:pt idx="1793">
                        <c:v>55.110999999999997</c:v>
                      </c:pt>
                      <c:pt idx="1794">
                        <c:v>54.838999999999999</c:v>
                      </c:pt>
                      <c:pt idx="1795">
                        <c:v>54.98</c:v>
                      </c:pt>
                      <c:pt idx="1796">
                        <c:v>54.106000000000002</c:v>
                      </c:pt>
                      <c:pt idx="1797">
                        <c:v>54.063000000000002</c:v>
                      </c:pt>
                      <c:pt idx="1798">
                        <c:v>54.040999999999997</c:v>
                      </c:pt>
                      <c:pt idx="1799">
                        <c:v>52.933</c:v>
                      </c:pt>
                      <c:pt idx="1800">
                        <c:v>52.984999999999999</c:v>
                      </c:pt>
                      <c:pt idx="1801">
                        <c:v>52.283999999999999</c:v>
                      </c:pt>
                      <c:pt idx="1802">
                        <c:v>51.75</c:v>
                      </c:pt>
                      <c:pt idx="1803">
                        <c:v>51.543999999999997</c:v>
                      </c:pt>
                      <c:pt idx="1804">
                        <c:v>50.756999999999998</c:v>
                      </c:pt>
                      <c:pt idx="1805">
                        <c:v>50.771999999999998</c:v>
                      </c:pt>
                      <c:pt idx="1806">
                        <c:v>50.646999999999998</c:v>
                      </c:pt>
                      <c:pt idx="1807">
                        <c:v>49.396999999999998</c:v>
                      </c:pt>
                      <c:pt idx="1808">
                        <c:v>50.488</c:v>
                      </c:pt>
                      <c:pt idx="1809">
                        <c:v>50.08</c:v>
                      </c:pt>
                      <c:pt idx="1810">
                        <c:v>50.277000000000001</c:v>
                      </c:pt>
                      <c:pt idx="1811">
                        <c:v>50.405000000000001</c:v>
                      </c:pt>
                      <c:pt idx="1812">
                        <c:v>49.274999999999999</c:v>
                      </c:pt>
                      <c:pt idx="1813">
                        <c:v>50.194000000000003</c:v>
                      </c:pt>
                      <c:pt idx="1814">
                        <c:v>49.484999999999999</c:v>
                      </c:pt>
                      <c:pt idx="1815">
                        <c:v>49.822000000000003</c:v>
                      </c:pt>
                      <c:pt idx="1816">
                        <c:v>49.487000000000002</c:v>
                      </c:pt>
                      <c:pt idx="1817">
                        <c:v>49.427999999999997</c:v>
                      </c:pt>
                      <c:pt idx="1818">
                        <c:v>50.533000000000001</c:v>
                      </c:pt>
                      <c:pt idx="1819">
                        <c:v>49.649000000000001</c:v>
                      </c:pt>
                      <c:pt idx="1820">
                        <c:v>50.439</c:v>
                      </c:pt>
                      <c:pt idx="1821">
                        <c:v>50.645000000000003</c:v>
                      </c:pt>
                      <c:pt idx="1822">
                        <c:v>49.991</c:v>
                      </c:pt>
                      <c:pt idx="1823">
                        <c:v>51.28</c:v>
                      </c:pt>
                      <c:pt idx="1824">
                        <c:v>51.140999999999998</c:v>
                      </c:pt>
                      <c:pt idx="1825">
                        <c:v>51.533000000000001</c:v>
                      </c:pt>
                      <c:pt idx="1826">
                        <c:v>52.636000000000003</c:v>
                      </c:pt>
                      <c:pt idx="1827">
                        <c:v>52.627000000000002</c:v>
                      </c:pt>
                      <c:pt idx="1828">
                        <c:v>52.835999999999999</c:v>
                      </c:pt>
                      <c:pt idx="1829">
                        <c:v>54.613</c:v>
                      </c:pt>
                      <c:pt idx="1830">
                        <c:v>53.844000000000001</c:v>
                      </c:pt>
                      <c:pt idx="1831">
                        <c:v>55.497999999999998</c:v>
                      </c:pt>
                      <c:pt idx="1832">
                        <c:v>56.246000000000002</c:v>
                      </c:pt>
                      <c:pt idx="1833">
                        <c:v>56.32</c:v>
                      </c:pt>
                      <c:pt idx="1834">
                        <c:v>57.731000000000002</c:v>
                      </c:pt>
                      <c:pt idx="1835">
                        <c:v>58.408000000000001</c:v>
                      </c:pt>
                      <c:pt idx="1836">
                        <c:v>59.313000000000002</c:v>
                      </c:pt>
                      <c:pt idx="1837">
                        <c:v>60.756999999999998</c:v>
                      </c:pt>
                      <c:pt idx="1838">
                        <c:v>61.984000000000002</c:v>
                      </c:pt>
                      <c:pt idx="1839">
                        <c:v>63.012999999999998</c:v>
                      </c:pt>
                      <c:pt idx="1840">
                        <c:v>64.180999999999997</c:v>
                      </c:pt>
                      <c:pt idx="1841">
                        <c:v>66.141000000000005</c:v>
                      </c:pt>
                      <c:pt idx="1842">
                        <c:v>64.611999999999995</c:v>
                      </c:pt>
                      <c:pt idx="1843">
                        <c:v>63.113</c:v>
                      </c:pt>
                      <c:pt idx="1844">
                        <c:v>63.006999999999998</c:v>
                      </c:pt>
                      <c:pt idx="1845">
                        <c:v>62.781999999999996</c:v>
                      </c:pt>
                      <c:pt idx="1846">
                        <c:v>61.749000000000002</c:v>
                      </c:pt>
                      <c:pt idx="1847">
                        <c:v>61.027000000000001</c:v>
                      </c:pt>
                      <c:pt idx="1848">
                        <c:v>60.042999999999999</c:v>
                      </c:pt>
                      <c:pt idx="1849">
                        <c:v>59.981000000000002</c:v>
                      </c:pt>
                      <c:pt idx="1850">
                        <c:v>59.186999999999998</c:v>
                      </c:pt>
                      <c:pt idx="1851">
                        <c:v>59.832999999999998</c:v>
                      </c:pt>
                      <c:pt idx="1852">
                        <c:v>58.774000000000001</c:v>
                      </c:pt>
                      <c:pt idx="1853">
                        <c:v>58.154000000000003</c:v>
                      </c:pt>
                      <c:pt idx="1854">
                        <c:v>57.652000000000001</c:v>
                      </c:pt>
                      <c:pt idx="1855">
                        <c:v>57.543999999999997</c:v>
                      </c:pt>
                      <c:pt idx="1856">
                        <c:v>57.463999999999999</c:v>
                      </c:pt>
                      <c:pt idx="1857">
                        <c:v>57.308999999999997</c:v>
                      </c:pt>
                      <c:pt idx="1858">
                        <c:v>56.444000000000003</c:v>
                      </c:pt>
                      <c:pt idx="1859">
                        <c:v>55.445999999999998</c:v>
                      </c:pt>
                      <c:pt idx="1860">
                        <c:v>55.765000000000001</c:v>
                      </c:pt>
                      <c:pt idx="1861">
                        <c:v>55.356000000000002</c:v>
                      </c:pt>
                      <c:pt idx="1862">
                        <c:v>55.296999999999997</c:v>
                      </c:pt>
                      <c:pt idx="1863">
                        <c:v>54.484999999999999</c:v>
                      </c:pt>
                      <c:pt idx="1864">
                        <c:v>55.720999999999997</c:v>
                      </c:pt>
                      <c:pt idx="1865">
                        <c:v>55.304000000000002</c:v>
                      </c:pt>
                      <c:pt idx="1866">
                        <c:v>55.429000000000002</c:v>
                      </c:pt>
                      <c:pt idx="1867">
                        <c:v>55.488999999999997</c:v>
                      </c:pt>
                      <c:pt idx="1868">
                        <c:v>55.582999999999998</c:v>
                      </c:pt>
                      <c:pt idx="1869">
                        <c:v>55.972999999999999</c:v>
                      </c:pt>
                      <c:pt idx="1870">
                        <c:v>56.4</c:v>
                      </c:pt>
                      <c:pt idx="1871">
                        <c:v>55.656999999999996</c:v>
                      </c:pt>
                      <c:pt idx="1872">
                        <c:v>56.893999999999998</c:v>
                      </c:pt>
                      <c:pt idx="1873">
                        <c:v>56.529000000000003</c:v>
                      </c:pt>
                      <c:pt idx="1874">
                        <c:v>57.524000000000001</c:v>
                      </c:pt>
                      <c:pt idx="1875">
                        <c:v>57.476999999999997</c:v>
                      </c:pt>
                      <c:pt idx="1876">
                        <c:v>57.923999999999999</c:v>
                      </c:pt>
                      <c:pt idx="1877">
                        <c:v>58.738999999999997</c:v>
                      </c:pt>
                      <c:pt idx="1878">
                        <c:v>59.451000000000001</c:v>
                      </c:pt>
                      <c:pt idx="1879">
                        <c:v>60.533000000000001</c:v>
                      </c:pt>
                      <c:pt idx="1880">
                        <c:v>59.195999999999998</c:v>
                      </c:pt>
                      <c:pt idx="1881">
                        <c:v>60.777000000000001</c:v>
                      </c:pt>
                      <c:pt idx="1882">
                        <c:v>61.645000000000003</c:v>
                      </c:pt>
                      <c:pt idx="1883">
                        <c:v>62.015000000000001</c:v>
                      </c:pt>
                      <c:pt idx="1884">
                        <c:v>64.736999999999995</c:v>
                      </c:pt>
                      <c:pt idx="1885">
                        <c:v>63.97</c:v>
                      </c:pt>
                      <c:pt idx="1886">
                        <c:v>65.38</c:v>
                      </c:pt>
                      <c:pt idx="1887">
                        <c:v>65.531000000000006</c:v>
                      </c:pt>
                      <c:pt idx="1888">
                        <c:v>66.369</c:v>
                      </c:pt>
                      <c:pt idx="1889">
                        <c:v>68.347999999999999</c:v>
                      </c:pt>
                      <c:pt idx="1890">
                        <c:v>69.69</c:v>
                      </c:pt>
                      <c:pt idx="1891">
                        <c:v>69.39</c:v>
                      </c:pt>
                      <c:pt idx="1892">
                        <c:v>70.753</c:v>
                      </c:pt>
                      <c:pt idx="1893">
                        <c:v>68.945999999999998</c:v>
                      </c:pt>
                      <c:pt idx="1894">
                        <c:v>69.771000000000001</c:v>
                      </c:pt>
                      <c:pt idx="1895">
                        <c:v>68.89</c:v>
                      </c:pt>
                      <c:pt idx="1896">
                        <c:v>68.308000000000007</c:v>
                      </c:pt>
                      <c:pt idx="1897">
                        <c:v>67.799000000000007</c:v>
                      </c:pt>
                      <c:pt idx="1898">
                        <c:v>67.337000000000003</c:v>
                      </c:pt>
                      <c:pt idx="1899">
                        <c:v>68.34</c:v>
                      </c:pt>
                      <c:pt idx="1900">
                        <c:v>66.495000000000005</c:v>
                      </c:pt>
                      <c:pt idx="1901">
                        <c:v>66.290000000000006</c:v>
                      </c:pt>
                      <c:pt idx="1902">
                        <c:v>66.245999999999995</c:v>
                      </c:pt>
                      <c:pt idx="1903">
                        <c:v>64.760000000000005</c:v>
                      </c:pt>
                      <c:pt idx="1904">
                        <c:v>64.195999999999998</c:v>
                      </c:pt>
                      <c:pt idx="1905">
                        <c:v>65.381</c:v>
                      </c:pt>
                      <c:pt idx="1906">
                        <c:v>64.194999999999993</c:v>
                      </c:pt>
                      <c:pt idx="1907">
                        <c:v>63.573999999999998</c:v>
                      </c:pt>
                      <c:pt idx="1908">
                        <c:v>62.691000000000003</c:v>
                      </c:pt>
                      <c:pt idx="1909">
                        <c:v>63.043999999999997</c:v>
                      </c:pt>
                      <c:pt idx="1910">
                        <c:v>62.271999999999998</c:v>
                      </c:pt>
                      <c:pt idx="1911">
                        <c:v>61.868000000000002</c:v>
                      </c:pt>
                      <c:pt idx="1912">
                        <c:v>62.152999999999999</c:v>
                      </c:pt>
                      <c:pt idx="1913">
                        <c:v>61.500999999999998</c:v>
                      </c:pt>
                      <c:pt idx="1914">
                        <c:v>60.857999999999997</c:v>
                      </c:pt>
                      <c:pt idx="1915">
                        <c:v>62.107999999999997</c:v>
                      </c:pt>
                      <c:pt idx="1916">
                        <c:v>61.139000000000003</c:v>
                      </c:pt>
                      <c:pt idx="1917">
                        <c:v>61.457000000000001</c:v>
                      </c:pt>
                      <c:pt idx="1918">
                        <c:v>61.375</c:v>
                      </c:pt>
                      <c:pt idx="1919">
                        <c:v>61.009</c:v>
                      </c:pt>
                      <c:pt idx="1920">
                        <c:v>61.508000000000003</c:v>
                      </c:pt>
                      <c:pt idx="1921">
                        <c:v>61.865000000000002</c:v>
                      </c:pt>
                      <c:pt idx="1922">
                        <c:v>61.38</c:v>
                      </c:pt>
                      <c:pt idx="1923">
                        <c:v>62.16</c:v>
                      </c:pt>
                      <c:pt idx="1924">
                        <c:v>62.322000000000003</c:v>
                      </c:pt>
                      <c:pt idx="1925">
                        <c:v>63.808</c:v>
                      </c:pt>
                      <c:pt idx="1926">
                        <c:v>63.087000000000003</c:v>
                      </c:pt>
                      <c:pt idx="1927">
                        <c:v>64.453000000000003</c:v>
                      </c:pt>
                      <c:pt idx="1928">
                        <c:v>64.724000000000004</c:v>
                      </c:pt>
                      <c:pt idx="1929">
                        <c:v>65.2</c:v>
                      </c:pt>
                      <c:pt idx="1930">
                        <c:v>65.262</c:v>
                      </c:pt>
                      <c:pt idx="1931">
                        <c:v>66.396000000000001</c:v>
                      </c:pt>
                      <c:pt idx="1932">
                        <c:v>68.027000000000001</c:v>
                      </c:pt>
                      <c:pt idx="1933">
                        <c:v>66.97</c:v>
                      </c:pt>
                      <c:pt idx="1934">
                        <c:v>68.649000000000001</c:v>
                      </c:pt>
                      <c:pt idx="1935">
                        <c:v>69.349000000000004</c:v>
                      </c:pt>
                      <c:pt idx="1936">
                        <c:v>70.253</c:v>
                      </c:pt>
                      <c:pt idx="1937">
                        <c:v>71.948999999999998</c:v>
                      </c:pt>
                      <c:pt idx="1938">
                        <c:v>71.290000000000006</c:v>
                      </c:pt>
                      <c:pt idx="1939">
                        <c:v>72.58</c:v>
                      </c:pt>
                      <c:pt idx="1940">
                        <c:v>74.876000000000005</c:v>
                      </c:pt>
                      <c:pt idx="1941">
                        <c:v>74.701999999999998</c:v>
                      </c:pt>
                      <c:pt idx="1942">
                        <c:v>75.471999999999994</c:v>
                      </c:pt>
                      <c:pt idx="1943">
                        <c:v>76.885999999999996</c:v>
                      </c:pt>
                      <c:pt idx="1944">
                        <c:v>76.992000000000004</c:v>
                      </c:pt>
                      <c:pt idx="1945">
                        <c:v>76.938000000000002</c:v>
                      </c:pt>
                      <c:pt idx="1946">
                        <c:v>75.94</c:v>
                      </c:pt>
                      <c:pt idx="1947">
                        <c:v>75.905000000000001</c:v>
                      </c:pt>
                      <c:pt idx="1948">
                        <c:v>77.387</c:v>
                      </c:pt>
                      <c:pt idx="1949">
                        <c:v>76.866</c:v>
                      </c:pt>
                      <c:pt idx="1950">
                        <c:v>76.778999999999996</c:v>
                      </c:pt>
                      <c:pt idx="1951">
                        <c:v>76.004999999999995</c:v>
                      </c:pt>
                      <c:pt idx="1952">
                        <c:v>75.341999999999999</c:v>
                      </c:pt>
                      <c:pt idx="1953">
                        <c:v>75.393000000000001</c:v>
                      </c:pt>
                      <c:pt idx="1954">
                        <c:v>74.156999999999996</c:v>
                      </c:pt>
                      <c:pt idx="1955">
                        <c:v>74.644999999999996</c:v>
                      </c:pt>
                      <c:pt idx="1956">
                        <c:v>72.938000000000002</c:v>
                      </c:pt>
                      <c:pt idx="1957">
                        <c:v>72.010000000000005</c:v>
                      </c:pt>
                      <c:pt idx="1958">
                        <c:v>71.968000000000004</c:v>
                      </c:pt>
                      <c:pt idx="1959">
                        <c:v>70.593000000000004</c:v>
                      </c:pt>
                      <c:pt idx="1960">
                        <c:v>70.358000000000004</c:v>
                      </c:pt>
                      <c:pt idx="1961">
                        <c:v>68.968000000000004</c:v>
                      </c:pt>
                      <c:pt idx="1962">
                        <c:v>69.171999999999997</c:v>
                      </c:pt>
                      <c:pt idx="1963">
                        <c:v>69.438000000000002</c:v>
                      </c:pt>
                      <c:pt idx="1964">
                        <c:v>69.28</c:v>
                      </c:pt>
                      <c:pt idx="1965">
                        <c:v>68.197999999999993</c:v>
                      </c:pt>
                      <c:pt idx="1966">
                        <c:v>68.227000000000004</c:v>
                      </c:pt>
                      <c:pt idx="1967">
                        <c:v>68.792000000000002</c:v>
                      </c:pt>
                      <c:pt idx="1968">
                        <c:v>68.198999999999998</c:v>
                      </c:pt>
                      <c:pt idx="1969">
                        <c:v>68.712999999999994</c:v>
                      </c:pt>
                      <c:pt idx="1970">
                        <c:v>69.495999999999995</c:v>
                      </c:pt>
                      <c:pt idx="1971">
                        <c:v>67.811999999999998</c:v>
                      </c:pt>
                      <c:pt idx="1972">
                        <c:v>68.828000000000003</c:v>
                      </c:pt>
                      <c:pt idx="1973">
                        <c:v>68.168999999999997</c:v>
                      </c:pt>
                      <c:pt idx="1974">
                        <c:v>69.849000000000004</c:v>
                      </c:pt>
                      <c:pt idx="1975">
                        <c:v>69.885999999999996</c:v>
                      </c:pt>
                      <c:pt idx="1976">
                        <c:v>69.531000000000006</c:v>
                      </c:pt>
                      <c:pt idx="1977">
                        <c:v>70.927000000000007</c:v>
                      </c:pt>
                      <c:pt idx="1978">
                        <c:v>69.902000000000001</c:v>
                      </c:pt>
                      <c:pt idx="1979">
                        <c:v>71.504999999999995</c:v>
                      </c:pt>
                      <c:pt idx="1980">
                        <c:v>72.323999999999998</c:v>
                      </c:pt>
                      <c:pt idx="1981">
                        <c:v>72.319000000000003</c:v>
                      </c:pt>
                      <c:pt idx="1982">
                        <c:v>72.653999999999996</c:v>
                      </c:pt>
                      <c:pt idx="1983">
                        <c:v>73.637</c:v>
                      </c:pt>
                      <c:pt idx="1984">
                        <c:v>76.158000000000001</c:v>
                      </c:pt>
                      <c:pt idx="1985">
                        <c:v>76.433999999999997</c:v>
                      </c:pt>
                      <c:pt idx="1986">
                        <c:v>75.623000000000005</c:v>
                      </c:pt>
                      <c:pt idx="1987">
                        <c:v>79.069999999999993</c:v>
                      </c:pt>
                      <c:pt idx="1988">
                        <c:v>79.290999999999997</c:v>
                      </c:pt>
                      <c:pt idx="1989">
                        <c:v>80.86</c:v>
                      </c:pt>
                      <c:pt idx="1990">
                        <c:v>82.781999999999996</c:v>
                      </c:pt>
                      <c:pt idx="1991">
                        <c:v>82.897000000000006</c:v>
                      </c:pt>
                      <c:pt idx="1992">
                        <c:v>84.692999999999998</c:v>
                      </c:pt>
                      <c:pt idx="1993">
                        <c:v>84.403000000000006</c:v>
                      </c:pt>
                      <c:pt idx="1994">
                        <c:v>84.941999999999993</c:v>
                      </c:pt>
                      <c:pt idx="1995">
                        <c:v>87.619</c:v>
                      </c:pt>
                      <c:pt idx="1996">
                        <c:v>88.381</c:v>
                      </c:pt>
                      <c:pt idx="1997">
                        <c:v>88.578000000000003</c:v>
                      </c:pt>
                      <c:pt idx="1998">
                        <c:v>87.13</c:v>
                      </c:pt>
                      <c:pt idx="1999">
                        <c:v>85.864999999999995</c:v>
                      </c:pt>
                      <c:pt idx="2000">
                        <c:v>85.245000000000005</c:v>
                      </c:pt>
                      <c:pt idx="2001">
                        <c:v>84.281000000000006</c:v>
                      </c:pt>
                      <c:pt idx="2002">
                        <c:v>84.980999999999995</c:v>
                      </c:pt>
                      <c:pt idx="2003">
                        <c:v>83.03</c:v>
                      </c:pt>
                      <c:pt idx="2004">
                        <c:v>82.429000000000002</c:v>
                      </c:pt>
                      <c:pt idx="2005">
                        <c:v>82.200999999999993</c:v>
                      </c:pt>
                      <c:pt idx="2006">
                        <c:v>81.771000000000001</c:v>
                      </c:pt>
                      <c:pt idx="2007">
                        <c:v>80.146000000000001</c:v>
                      </c:pt>
                      <c:pt idx="2008">
                        <c:v>80.641999999999996</c:v>
                      </c:pt>
                      <c:pt idx="2009">
                        <c:v>78.474000000000004</c:v>
                      </c:pt>
                      <c:pt idx="2010">
                        <c:v>79.432000000000002</c:v>
                      </c:pt>
                      <c:pt idx="2011">
                        <c:v>78.188000000000002</c:v>
                      </c:pt>
                      <c:pt idx="2012">
                        <c:v>78.073999999999998</c:v>
                      </c:pt>
                      <c:pt idx="2013">
                        <c:v>75.850999999999999</c:v>
                      </c:pt>
                      <c:pt idx="2014">
                        <c:v>76.385000000000005</c:v>
                      </c:pt>
                      <c:pt idx="2015">
                        <c:v>76.503</c:v>
                      </c:pt>
                      <c:pt idx="2016">
                        <c:v>75.906000000000006</c:v>
                      </c:pt>
                      <c:pt idx="2017">
                        <c:v>76.95</c:v>
                      </c:pt>
                      <c:pt idx="2018">
                        <c:v>75.903000000000006</c:v>
                      </c:pt>
                      <c:pt idx="2019">
                        <c:v>74.855000000000004</c:v>
                      </c:pt>
                      <c:pt idx="2020">
                        <c:v>76.962000000000003</c:v>
                      </c:pt>
                      <c:pt idx="2021">
                        <c:v>75.120999999999995</c:v>
                      </c:pt>
                      <c:pt idx="2022">
                        <c:v>76.739000000000004</c:v>
                      </c:pt>
                      <c:pt idx="2023">
                        <c:v>76.602999999999994</c:v>
                      </c:pt>
                      <c:pt idx="2024">
                        <c:v>75.763999999999996</c:v>
                      </c:pt>
                      <c:pt idx="2025">
                        <c:v>76.534000000000006</c:v>
                      </c:pt>
                      <c:pt idx="2026">
                        <c:v>76.343000000000004</c:v>
                      </c:pt>
                      <c:pt idx="2027">
                        <c:v>77.853999999999999</c:v>
                      </c:pt>
                      <c:pt idx="2028">
                        <c:v>79.081999999999994</c:v>
                      </c:pt>
                      <c:pt idx="2029">
                        <c:v>78.677000000000007</c:v>
                      </c:pt>
                      <c:pt idx="2030">
                        <c:v>79.977000000000004</c:v>
                      </c:pt>
                      <c:pt idx="2031">
                        <c:v>80.575000000000003</c:v>
                      </c:pt>
                      <c:pt idx="2032">
                        <c:v>80.784000000000006</c:v>
                      </c:pt>
                      <c:pt idx="2033">
                        <c:v>82.066999999999993</c:v>
                      </c:pt>
                      <c:pt idx="2034">
                        <c:v>82.816000000000003</c:v>
                      </c:pt>
                      <c:pt idx="2035">
                        <c:v>85.313000000000002</c:v>
                      </c:pt>
                      <c:pt idx="2036">
                        <c:v>84.353999999999999</c:v>
                      </c:pt>
                      <c:pt idx="2037">
                        <c:v>85.447000000000003</c:v>
                      </c:pt>
                      <c:pt idx="2038">
                        <c:v>86.765000000000001</c:v>
                      </c:pt>
                      <c:pt idx="2039">
                        <c:v>86.69</c:v>
                      </c:pt>
                      <c:pt idx="2040">
                        <c:v>89.85</c:v>
                      </c:pt>
                      <c:pt idx="2041">
                        <c:v>88.486000000000004</c:v>
                      </c:pt>
                      <c:pt idx="2042">
                        <c:v>90.974000000000004</c:v>
                      </c:pt>
                      <c:pt idx="2043">
                        <c:v>93.022000000000006</c:v>
                      </c:pt>
                      <c:pt idx="2044">
                        <c:v>92.224999999999994</c:v>
                      </c:pt>
                      <c:pt idx="2045">
                        <c:v>93.635000000000005</c:v>
                      </c:pt>
                      <c:pt idx="2046">
                        <c:v>93.793999999999997</c:v>
                      </c:pt>
                      <c:pt idx="2047">
                        <c:v>93.311999999999998</c:v>
                      </c:pt>
                      <c:pt idx="2048">
                        <c:v>96.078999999999994</c:v>
                      </c:pt>
                      <c:pt idx="2049">
                        <c:v>96.183000000000007</c:v>
                      </c:pt>
                      <c:pt idx="2050">
                        <c:v>95.370999999999995</c:v>
                      </c:pt>
                      <c:pt idx="2051">
                        <c:v>96.197999999999993</c:v>
                      </c:pt>
                      <c:pt idx="2052">
                        <c:v>96.287000000000006</c:v>
                      </c:pt>
                      <c:pt idx="2053">
                        <c:v>95.673000000000002</c:v>
                      </c:pt>
                      <c:pt idx="2054">
                        <c:v>94.477999999999994</c:v>
                      </c:pt>
                      <c:pt idx="2055">
                        <c:v>96.703000000000003</c:v>
                      </c:pt>
                      <c:pt idx="2056">
                        <c:v>93.314999999999998</c:v>
                      </c:pt>
                      <c:pt idx="2057">
                        <c:v>91.986999999999995</c:v>
                      </c:pt>
                      <c:pt idx="2058">
                        <c:v>92.662999999999997</c:v>
                      </c:pt>
                      <c:pt idx="2059">
                        <c:v>90.52</c:v>
                      </c:pt>
                      <c:pt idx="2060">
                        <c:v>87.704999999999998</c:v>
                      </c:pt>
                      <c:pt idx="2061">
                        <c:v>88.11</c:v>
                      </c:pt>
                      <c:pt idx="2062">
                        <c:v>88.183000000000007</c:v>
                      </c:pt>
                      <c:pt idx="2063">
                        <c:v>87.34</c:v>
                      </c:pt>
                      <c:pt idx="2064">
                        <c:v>86.555000000000007</c:v>
                      </c:pt>
                      <c:pt idx="2065">
                        <c:v>85.47</c:v>
                      </c:pt>
                      <c:pt idx="2066">
                        <c:v>86.228999999999999</c:v>
                      </c:pt>
                      <c:pt idx="2067">
                        <c:v>84.328000000000003</c:v>
                      </c:pt>
                      <c:pt idx="2068">
                        <c:v>84.35</c:v>
                      </c:pt>
                      <c:pt idx="2069">
                        <c:v>84.369</c:v>
                      </c:pt>
                      <c:pt idx="2070">
                        <c:v>84.025999999999996</c:v>
                      </c:pt>
                      <c:pt idx="2071">
                        <c:v>84.51</c:v>
                      </c:pt>
                      <c:pt idx="2072">
                        <c:v>84.536000000000001</c:v>
                      </c:pt>
                      <c:pt idx="2073">
                        <c:v>84.698999999999998</c:v>
                      </c:pt>
                      <c:pt idx="2074">
                        <c:v>84.643000000000001</c:v>
                      </c:pt>
                      <c:pt idx="2075">
                        <c:v>83.391000000000005</c:v>
                      </c:pt>
                      <c:pt idx="2076">
                        <c:v>84.531999999999996</c:v>
                      </c:pt>
                      <c:pt idx="2077">
                        <c:v>84.808000000000007</c:v>
                      </c:pt>
                      <c:pt idx="2078">
                        <c:v>85.278999999999996</c:v>
                      </c:pt>
                      <c:pt idx="2079">
                        <c:v>87.099000000000004</c:v>
                      </c:pt>
                      <c:pt idx="2080">
                        <c:v>86.216999999999999</c:v>
                      </c:pt>
                      <c:pt idx="2081">
                        <c:v>87.68</c:v>
                      </c:pt>
                      <c:pt idx="2082">
                        <c:v>89.046000000000006</c:v>
                      </c:pt>
                      <c:pt idx="2083">
                        <c:v>90.123999999999995</c:v>
                      </c:pt>
                      <c:pt idx="2084">
                        <c:v>90.679000000000002</c:v>
                      </c:pt>
                      <c:pt idx="2085">
                        <c:v>89.754000000000005</c:v>
                      </c:pt>
                      <c:pt idx="2086">
                        <c:v>91.25</c:v>
                      </c:pt>
                      <c:pt idx="2087">
                        <c:v>92.587000000000003</c:v>
                      </c:pt>
                      <c:pt idx="2088">
                        <c:v>93.597999999999999</c:v>
                      </c:pt>
                      <c:pt idx="2089">
                        <c:v>95.495999999999995</c:v>
                      </c:pt>
                      <c:pt idx="2090">
                        <c:v>95.265000000000001</c:v>
                      </c:pt>
                      <c:pt idx="2091">
                        <c:v>95.84</c:v>
                      </c:pt>
                      <c:pt idx="2092">
                        <c:v>97.228999999999999</c:v>
                      </c:pt>
                      <c:pt idx="2093">
                        <c:v>98.838999999999999</c:v>
                      </c:pt>
                      <c:pt idx="2094">
                        <c:v>99.805000000000007</c:v>
                      </c:pt>
                      <c:pt idx="2095">
                        <c:v>100.07</c:v>
                      </c:pt>
                      <c:pt idx="2096">
                        <c:v>101.41</c:v>
                      </c:pt>
                      <c:pt idx="2097">
                        <c:v>103.52</c:v>
                      </c:pt>
                      <c:pt idx="2098">
                        <c:v>103.65</c:v>
                      </c:pt>
                      <c:pt idx="2099">
                        <c:v>105.1</c:v>
                      </c:pt>
                      <c:pt idx="2100">
                        <c:v>104.13</c:v>
                      </c:pt>
                      <c:pt idx="2101">
                        <c:v>105.64</c:v>
                      </c:pt>
                      <c:pt idx="2102">
                        <c:v>105.93</c:v>
                      </c:pt>
                      <c:pt idx="2103">
                        <c:v>103.62</c:v>
                      </c:pt>
                      <c:pt idx="2104">
                        <c:v>103.1</c:v>
                      </c:pt>
                      <c:pt idx="2105">
                        <c:v>104.15</c:v>
                      </c:pt>
                      <c:pt idx="2106">
                        <c:v>100.64</c:v>
                      </c:pt>
                      <c:pt idx="2107">
                        <c:v>100.8</c:v>
                      </c:pt>
                      <c:pt idx="2108">
                        <c:v>99.631</c:v>
                      </c:pt>
                      <c:pt idx="2109">
                        <c:v>98.981999999999999</c:v>
                      </c:pt>
                      <c:pt idx="2110">
                        <c:v>99.207999999999998</c:v>
                      </c:pt>
                      <c:pt idx="2111">
                        <c:v>97.03</c:v>
                      </c:pt>
                      <c:pt idx="2112">
                        <c:v>98.747</c:v>
                      </c:pt>
                      <c:pt idx="2113">
                        <c:v>96.628</c:v>
                      </c:pt>
                      <c:pt idx="2114">
                        <c:v>97.971000000000004</c:v>
                      </c:pt>
                      <c:pt idx="2115">
                        <c:v>95.037999999999997</c:v>
                      </c:pt>
                      <c:pt idx="2116">
                        <c:v>95.450999999999993</c:v>
                      </c:pt>
                      <c:pt idx="2117">
                        <c:v>96.617999999999995</c:v>
                      </c:pt>
                      <c:pt idx="2118">
                        <c:v>92.221000000000004</c:v>
                      </c:pt>
                      <c:pt idx="2119">
                        <c:v>94.465999999999994</c:v>
                      </c:pt>
                      <c:pt idx="2120">
                        <c:v>92.423000000000002</c:v>
                      </c:pt>
                      <c:pt idx="2121">
                        <c:v>93.554000000000002</c:v>
                      </c:pt>
                      <c:pt idx="2122">
                        <c:v>91.575999999999993</c:v>
                      </c:pt>
                      <c:pt idx="2123">
                        <c:v>91.061000000000007</c:v>
                      </c:pt>
                      <c:pt idx="2124">
                        <c:v>91.912999999999997</c:v>
                      </c:pt>
                      <c:pt idx="2125">
                        <c:v>93.521000000000001</c:v>
                      </c:pt>
                      <c:pt idx="2126">
                        <c:v>93.986000000000004</c:v>
                      </c:pt>
                      <c:pt idx="2127">
                        <c:v>94.917000000000002</c:v>
                      </c:pt>
                      <c:pt idx="2128">
                        <c:v>94.192999999999998</c:v>
                      </c:pt>
                      <c:pt idx="2129">
                        <c:v>96.043999999999997</c:v>
                      </c:pt>
                      <c:pt idx="2130">
                        <c:v>94.733000000000004</c:v>
                      </c:pt>
                      <c:pt idx="2131">
                        <c:v>94.537000000000006</c:v>
                      </c:pt>
                      <c:pt idx="2132">
                        <c:v>96.698999999999998</c:v>
                      </c:pt>
                      <c:pt idx="2133">
                        <c:v>96.341999999999999</c:v>
                      </c:pt>
                      <c:pt idx="2134">
                        <c:v>98.012</c:v>
                      </c:pt>
                      <c:pt idx="2135">
                        <c:v>98.171000000000006</c:v>
                      </c:pt>
                      <c:pt idx="2136">
                        <c:v>99.441999999999993</c:v>
                      </c:pt>
                      <c:pt idx="2137">
                        <c:v>101.09</c:v>
                      </c:pt>
                      <c:pt idx="2138">
                        <c:v>98.834999999999994</c:v>
                      </c:pt>
                      <c:pt idx="2139">
                        <c:v>98.962000000000003</c:v>
                      </c:pt>
                      <c:pt idx="2140">
                        <c:v>102.34</c:v>
                      </c:pt>
                      <c:pt idx="2141">
                        <c:v>101.55</c:v>
                      </c:pt>
                      <c:pt idx="2142">
                        <c:v>105.34</c:v>
                      </c:pt>
                      <c:pt idx="2143">
                        <c:v>104.82</c:v>
                      </c:pt>
                      <c:pt idx="2144">
                        <c:v>105.42</c:v>
                      </c:pt>
                      <c:pt idx="2145">
                        <c:v>107.9</c:v>
                      </c:pt>
                      <c:pt idx="2146">
                        <c:v>107.42</c:v>
                      </c:pt>
                      <c:pt idx="2147">
                        <c:v>109.64</c:v>
                      </c:pt>
                      <c:pt idx="2148">
                        <c:v>111.34</c:v>
                      </c:pt>
                      <c:pt idx="2149">
                        <c:v>112.09</c:v>
                      </c:pt>
                      <c:pt idx="2150">
                        <c:v>114.26</c:v>
                      </c:pt>
                      <c:pt idx="2151">
                        <c:v>115.48</c:v>
                      </c:pt>
                      <c:pt idx="2152">
                        <c:v>116.25</c:v>
                      </c:pt>
                      <c:pt idx="2153">
                        <c:v>116.32</c:v>
                      </c:pt>
                      <c:pt idx="2154">
                        <c:v>114.95</c:v>
                      </c:pt>
                      <c:pt idx="2155">
                        <c:v>115.83</c:v>
                      </c:pt>
                      <c:pt idx="2156">
                        <c:v>116.81</c:v>
                      </c:pt>
                      <c:pt idx="2157">
                        <c:v>113.35</c:v>
                      </c:pt>
                      <c:pt idx="2158">
                        <c:v>116.87</c:v>
                      </c:pt>
                      <c:pt idx="2159">
                        <c:v>113.54</c:v>
                      </c:pt>
                      <c:pt idx="2160">
                        <c:v>113.56</c:v>
                      </c:pt>
                      <c:pt idx="2161">
                        <c:v>113.03</c:v>
                      </c:pt>
                      <c:pt idx="2162">
                        <c:v>113.21</c:v>
                      </c:pt>
                      <c:pt idx="2163">
                        <c:v>112.38</c:v>
                      </c:pt>
                      <c:pt idx="2164">
                        <c:v>111.11</c:v>
                      </c:pt>
                      <c:pt idx="2165">
                        <c:v>110.42</c:v>
                      </c:pt>
                      <c:pt idx="2166">
                        <c:v>109.25</c:v>
                      </c:pt>
                      <c:pt idx="2167">
                        <c:v>105.56</c:v>
                      </c:pt>
                      <c:pt idx="2168">
                        <c:v>106.67</c:v>
                      </c:pt>
                      <c:pt idx="2169">
                        <c:v>105.13</c:v>
                      </c:pt>
                      <c:pt idx="2170">
                        <c:v>106.59</c:v>
                      </c:pt>
                      <c:pt idx="2171">
                        <c:v>104.57</c:v>
                      </c:pt>
                      <c:pt idx="2172">
                        <c:v>103.26</c:v>
                      </c:pt>
                      <c:pt idx="2173">
                        <c:v>104.57</c:v>
                      </c:pt>
                      <c:pt idx="2174">
                        <c:v>104.13</c:v>
                      </c:pt>
                      <c:pt idx="2175">
                        <c:v>105.67</c:v>
                      </c:pt>
                      <c:pt idx="2176">
                        <c:v>105.13</c:v>
                      </c:pt>
                      <c:pt idx="2177">
                        <c:v>103.39</c:v>
                      </c:pt>
                      <c:pt idx="2178">
                        <c:v>104.46</c:v>
                      </c:pt>
                      <c:pt idx="2179">
                        <c:v>105.44</c:v>
                      </c:pt>
                      <c:pt idx="2180">
                        <c:v>106.35</c:v>
                      </c:pt>
                      <c:pt idx="2181">
                        <c:v>105.55</c:v>
                      </c:pt>
                      <c:pt idx="2182">
                        <c:v>105.25</c:v>
                      </c:pt>
                      <c:pt idx="2183">
                        <c:v>105.41</c:v>
                      </c:pt>
                      <c:pt idx="2184">
                        <c:v>108.12</c:v>
                      </c:pt>
                      <c:pt idx="2185">
                        <c:v>105.46</c:v>
                      </c:pt>
                      <c:pt idx="2186">
                        <c:v>108.39</c:v>
                      </c:pt>
                      <c:pt idx="2187">
                        <c:v>108.08</c:v>
                      </c:pt>
                      <c:pt idx="2188">
                        <c:v>110.82</c:v>
                      </c:pt>
                      <c:pt idx="2189">
                        <c:v>109.14</c:v>
                      </c:pt>
                      <c:pt idx="2190">
                        <c:v>112.2</c:v>
                      </c:pt>
                      <c:pt idx="2191">
                        <c:v>110.87</c:v>
                      </c:pt>
                      <c:pt idx="2192">
                        <c:v>111.32</c:v>
                      </c:pt>
                      <c:pt idx="2193">
                        <c:v>113.78</c:v>
                      </c:pt>
                      <c:pt idx="2194">
                        <c:v>115.04</c:v>
                      </c:pt>
                      <c:pt idx="2195">
                        <c:v>114.79</c:v>
                      </c:pt>
                      <c:pt idx="2196">
                        <c:v>116.87</c:v>
                      </c:pt>
                      <c:pt idx="2197">
                        <c:v>115.4</c:v>
                      </c:pt>
                      <c:pt idx="2198">
                        <c:v>119.23</c:v>
                      </c:pt>
                      <c:pt idx="2199">
                        <c:v>120.72</c:v>
                      </c:pt>
                      <c:pt idx="2200">
                        <c:v>122.93</c:v>
                      </c:pt>
                      <c:pt idx="2201">
                        <c:v>125.61</c:v>
                      </c:pt>
                      <c:pt idx="2202">
                        <c:v>124.23</c:v>
                      </c:pt>
                      <c:pt idx="2203">
                        <c:v>124.5</c:v>
                      </c:pt>
                      <c:pt idx="2204">
                        <c:v>126.62</c:v>
                      </c:pt>
                      <c:pt idx="2205">
                        <c:v>127.45</c:v>
                      </c:pt>
                      <c:pt idx="2206">
                        <c:v>127.16</c:v>
                      </c:pt>
                      <c:pt idx="2207">
                        <c:v>127.29</c:v>
                      </c:pt>
                      <c:pt idx="2208">
                        <c:v>125.39</c:v>
                      </c:pt>
                      <c:pt idx="2209">
                        <c:v>124.91</c:v>
                      </c:pt>
                      <c:pt idx="2210">
                        <c:v>125.49</c:v>
                      </c:pt>
                      <c:pt idx="2211">
                        <c:v>124.17</c:v>
                      </c:pt>
                      <c:pt idx="2212">
                        <c:v>123.68</c:v>
                      </c:pt>
                      <c:pt idx="2213">
                        <c:v>125.58</c:v>
                      </c:pt>
                      <c:pt idx="2214">
                        <c:v>122.49</c:v>
                      </c:pt>
                      <c:pt idx="2215">
                        <c:v>123.92</c:v>
                      </c:pt>
                      <c:pt idx="2216">
                        <c:v>122.92</c:v>
                      </c:pt>
                      <c:pt idx="2217">
                        <c:v>118.56</c:v>
                      </c:pt>
                      <c:pt idx="2218">
                        <c:v>118.21</c:v>
                      </c:pt>
                      <c:pt idx="2219">
                        <c:v>119.15</c:v>
                      </c:pt>
                      <c:pt idx="2220">
                        <c:v>118.49</c:v>
                      </c:pt>
                      <c:pt idx="2221">
                        <c:v>118.6</c:v>
                      </c:pt>
                      <c:pt idx="2222">
                        <c:v>116.63</c:v>
                      </c:pt>
                      <c:pt idx="2223">
                        <c:v>116.2</c:v>
                      </c:pt>
                      <c:pt idx="2224">
                        <c:v>116.3</c:v>
                      </c:pt>
                      <c:pt idx="2225">
                        <c:v>115.68</c:v>
                      </c:pt>
                      <c:pt idx="2226">
                        <c:v>116.8</c:v>
                      </c:pt>
                      <c:pt idx="2227">
                        <c:v>115.12</c:v>
                      </c:pt>
                      <c:pt idx="2228">
                        <c:v>115.45</c:v>
                      </c:pt>
                      <c:pt idx="2229">
                        <c:v>115.45</c:v>
                      </c:pt>
                      <c:pt idx="2230">
                        <c:v>115.13</c:v>
                      </c:pt>
                      <c:pt idx="2231">
                        <c:v>116.97</c:v>
                      </c:pt>
                      <c:pt idx="2232">
                        <c:v>114.89</c:v>
                      </c:pt>
                      <c:pt idx="2233">
                        <c:v>116.67</c:v>
                      </c:pt>
                      <c:pt idx="2234">
                        <c:v>119.48</c:v>
                      </c:pt>
                      <c:pt idx="2235">
                        <c:v>118.59</c:v>
                      </c:pt>
                      <c:pt idx="2236">
                        <c:v>121.2</c:v>
                      </c:pt>
                      <c:pt idx="2237">
                        <c:v>119.26</c:v>
                      </c:pt>
                      <c:pt idx="2238">
                        <c:v>120.17</c:v>
                      </c:pt>
                      <c:pt idx="2239">
                        <c:v>121.33</c:v>
                      </c:pt>
                      <c:pt idx="2240">
                        <c:v>124.01</c:v>
                      </c:pt>
                      <c:pt idx="2241">
                        <c:v>123.33</c:v>
                      </c:pt>
                      <c:pt idx="2242">
                        <c:v>124.2</c:v>
                      </c:pt>
                      <c:pt idx="2243">
                        <c:v>123.17</c:v>
                      </c:pt>
                      <c:pt idx="2244">
                        <c:v>125.52</c:v>
                      </c:pt>
                      <c:pt idx="2245">
                        <c:v>126.03</c:v>
                      </c:pt>
                      <c:pt idx="2246">
                        <c:v>128</c:v>
                      </c:pt>
                      <c:pt idx="2247">
                        <c:v>127.42</c:v>
                      </c:pt>
                      <c:pt idx="2248">
                        <c:v>129.97</c:v>
                      </c:pt>
                      <c:pt idx="2249">
                        <c:v>133.69999999999999</c:v>
                      </c:pt>
                      <c:pt idx="2250">
                        <c:v>135.01</c:v>
                      </c:pt>
                      <c:pt idx="2251">
                        <c:v>135.88</c:v>
                      </c:pt>
                      <c:pt idx="2252">
                        <c:v>138.28</c:v>
                      </c:pt>
                      <c:pt idx="2253">
                        <c:v>139.31</c:v>
                      </c:pt>
                      <c:pt idx="2254">
                        <c:v>138.66</c:v>
                      </c:pt>
                      <c:pt idx="2255">
                        <c:v>139.01</c:v>
                      </c:pt>
                      <c:pt idx="2256">
                        <c:v>140.16999999999999</c:v>
                      </c:pt>
                      <c:pt idx="2257">
                        <c:v>139.78</c:v>
                      </c:pt>
                      <c:pt idx="2258">
                        <c:v>140.66</c:v>
                      </c:pt>
                      <c:pt idx="2259">
                        <c:v>138.78</c:v>
                      </c:pt>
                      <c:pt idx="2260">
                        <c:v>140.6</c:v>
                      </c:pt>
                      <c:pt idx="2261">
                        <c:v>137.72</c:v>
                      </c:pt>
                      <c:pt idx="2262">
                        <c:v>138.22</c:v>
                      </c:pt>
                      <c:pt idx="2263">
                        <c:v>142.76</c:v>
                      </c:pt>
                      <c:pt idx="2264">
                        <c:v>137.4</c:v>
                      </c:pt>
                      <c:pt idx="2265">
                        <c:v>135.62</c:v>
                      </c:pt>
                      <c:pt idx="2266">
                        <c:v>135.51</c:v>
                      </c:pt>
                      <c:pt idx="2267">
                        <c:v>134.46</c:v>
                      </c:pt>
                      <c:pt idx="2268">
                        <c:v>134.38999999999999</c:v>
                      </c:pt>
                      <c:pt idx="2269">
                        <c:v>131.62</c:v>
                      </c:pt>
                      <c:pt idx="2270">
                        <c:v>130.69</c:v>
                      </c:pt>
                      <c:pt idx="2271">
                        <c:v>133.41</c:v>
                      </c:pt>
                      <c:pt idx="2272">
                        <c:v>130.03</c:v>
                      </c:pt>
                      <c:pt idx="2273">
                        <c:v>130.62</c:v>
                      </c:pt>
                      <c:pt idx="2274">
                        <c:v>128.59</c:v>
                      </c:pt>
                      <c:pt idx="2275">
                        <c:v>126.78</c:v>
                      </c:pt>
                      <c:pt idx="2276">
                        <c:v>128.09</c:v>
                      </c:pt>
                      <c:pt idx="2277">
                        <c:v>127.13</c:v>
                      </c:pt>
                      <c:pt idx="2278">
                        <c:v>129.04</c:v>
                      </c:pt>
                      <c:pt idx="2279">
                        <c:v>126.64</c:v>
                      </c:pt>
                      <c:pt idx="2280">
                        <c:v>125.8</c:v>
                      </c:pt>
                      <c:pt idx="2281">
                        <c:v>127.84</c:v>
                      </c:pt>
                      <c:pt idx="2282">
                        <c:v>128.74</c:v>
                      </c:pt>
                      <c:pt idx="2283">
                        <c:v>127.85</c:v>
                      </c:pt>
                      <c:pt idx="2284">
                        <c:v>129.35</c:v>
                      </c:pt>
                      <c:pt idx="2285">
                        <c:v>126.93</c:v>
                      </c:pt>
                      <c:pt idx="2286">
                        <c:v>132.88</c:v>
                      </c:pt>
                      <c:pt idx="2287">
                        <c:v>128.33000000000001</c:v>
                      </c:pt>
                      <c:pt idx="2288">
                        <c:v>130.03</c:v>
                      </c:pt>
                      <c:pt idx="2289">
                        <c:v>131.31</c:v>
                      </c:pt>
                      <c:pt idx="2290">
                        <c:v>130.88999999999999</c:v>
                      </c:pt>
                      <c:pt idx="2291">
                        <c:v>134.44999999999999</c:v>
                      </c:pt>
                      <c:pt idx="2292">
                        <c:v>135.43</c:v>
                      </c:pt>
                      <c:pt idx="2293">
                        <c:v>136.03</c:v>
                      </c:pt>
                      <c:pt idx="2294">
                        <c:v>135.68</c:v>
                      </c:pt>
                      <c:pt idx="2295">
                        <c:v>137.72</c:v>
                      </c:pt>
                      <c:pt idx="2296">
                        <c:v>137.84</c:v>
                      </c:pt>
                      <c:pt idx="2297">
                        <c:v>136.31</c:v>
                      </c:pt>
                      <c:pt idx="2298">
                        <c:v>138.44999999999999</c:v>
                      </c:pt>
                      <c:pt idx="2299">
                        <c:v>138.66</c:v>
                      </c:pt>
                      <c:pt idx="2300">
                        <c:v>141.19</c:v>
                      </c:pt>
                      <c:pt idx="2301">
                        <c:v>143.72</c:v>
                      </c:pt>
                      <c:pt idx="2302">
                        <c:v>146</c:v>
                      </c:pt>
                      <c:pt idx="2303">
                        <c:v>145.69999999999999</c:v>
                      </c:pt>
                      <c:pt idx="2304">
                        <c:v>148.76</c:v>
                      </c:pt>
                      <c:pt idx="2305">
                        <c:v>150.62</c:v>
                      </c:pt>
                      <c:pt idx="2306">
                        <c:v>152.88999999999999</c:v>
                      </c:pt>
                      <c:pt idx="2307">
                        <c:v>153.86000000000001</c:v>
                      </c:pt>
                      <c:pt idx="2308">
                        <c:v>152.72</c:v>
                      </c:pt>
                      <c:pt idx="2309">
                        <c:v>151.91999999999999</c:v>
                      </c:pt>
                      <c:pt idx="2310">
                        <c:v>154.77000000000001</c:v>
                      </c:pt>
                      <c:pt idx="2311">
                        <c:v>150.97</c:v>
                      </c:pt>
                      <c:pt idx="2312">
                        <c:v>154.97999999999999</c:v>
                      </c:pt>
                      <c:pt idx="2313">
                        <c:v>152.87</c:v>
                      </c:pt>
                      <c:pt idx="2314">
                        <c:v>148.86000000000001</c:v>
                      </c:pt>
                      <c:pt idx="2315">
                        <c:v>149.69</c:v>
                      </c:pt>
                      <c:pt idx="2316">
                        <c:v>147.97</c:v>
                      </c:pt>
                      <c:pt idx="2317">
                        <c:v>150.74</c:v>
                      </c:pt>
                      <c:pt idx="2318">
                        <c:v>149.72999999999999</c:v>
                      </c:pt>
                      <c:pt idx="2319">
                        <c:v>147.74</c:v>
                      </c:pt>
                      <c:pt idx="2320">
                        <c:v>148.4</c:v>
                      </c:pt>
                      <c:pt idx="2321">
                        <c:v>148.53</c:v>
                      </c:pt>
                      <c:pt idx="2322">
                        <c:v>147.47999999999999</c:v>
                      </c:pt>
                      <c:pt idx="2323">
                        <c:v>145.51</c:v>
                      </c:pt>
                      <c:pt idx="2324">
                        <c:v>145.9</c:v>
                      </c:pt>
                      <c:pt idx="2325">
                        <c:v>143.47999999999999</c:v>
                      </c:pt>
                      <c:pt idx="2326">
                        <c:v>143.08000000000001</c:v>
                      </c:pt>
                      <c:pt idx="2327">
                        <c:v>139.56</c:v>
                      </c:pt>
                      <c:pt idx="2328">
                        <c:v>145.04</c:v>
                      </c:pt>
                      <c:pt idx="2329">
                        <c:v>144.16999999999999</c:v>
                      </c:pt>
                      <c:pt idx="2330">
                        <c:v>143.32</c:v>
                      </c:pt>
                      <c:pt idx="2331">
                        <c:v>145.76</c:v>
                      </c:pt>
                      <c:pt idx="2332">
                        <c:v>147.59</c:v>
                      </c:pt>
                      <c:pt idx="2333">
                        <c:v>146.01</c:v>
                      </c:pt>
                      <c:pt idx="2334">
                        <c:v>145.91</c:v>
                      </c:pt>
                      <c:pt idx="2335">
                        <c:v>144.61000000000001</c:v>
                      </c:pt>
                      <c:pt idx="2336">
                        <c:v>142.12</c:v>
                      </c:pt>
                      <c:pt idx="2337">
                        <c:v>145.02000000000001</c:v>
                      </c:pt>
                      <c:pt idx="2338">
                        <c:v>146.29</c:v>
                      </c:pt>
                      <c:pt idx="2339">
                        <c:v>145.88</c:v>
                      </c:pt>
                      <c:pt idx="2340">
                        <c:v>145.22</c:v>
                      </c:pt>
                      <c:pt idx="2341">
                        <c:v>144.36000000000001</c:v>
                      </c:pt>
                      <c:pt idx="2342">
                        <c:v>149.18</c:v>
                      </c:pt>
                      <c:pt idx="2343">
                        <c:v>150.61000000000001</c:v>
                      </c:pt>
                      <c:pt idx="2344">
                        <c:v>152.61000000000001</c:v>
                      </c:pt>
                      <c:pt idx="2345">
                        <c:v>154.72</c:v>
                      </c:pt>
                      <c:pt idx="2346">
                        <c:v>151.93</c:v>
                      </c:pt>
                      <c:pt idx="2347">
                        <c:v>157.22</c:v>
                      </c:pt>
                      <c:pt idx="2348">
                        <c:v>161.11000000000001</c:v>
                      </c:pt>
                      <c:pt idx="2349">
                        <c:v>160.74</c:v>
                      </c:pt>
                      <c:pt idx="2350">
                        <c:v>162.5</c:v>
                      </c:pt>
                      <c:pt idx="2351">
                        <c:v>161.93</c:v>
                      </c:pt>
                      <c:pt idx="2352">
                        <c:v>166.83</c:v>
                      </c:pt>
                      <c:pt idx="2353">
                        <c:v>166.24</c:v>
                      </c:pt>
                      <c:pt idx="2354">
                        <c:v>170.48</c:v>
                      </c:pt>
                      <c:pt idx="2355">
                        <c:v>169.86</c:v>
                      </c:pt>
                      <c:pt idx="2356">
                        <c:v>170.73</c:v>
                      </c:pt>
                      <c:pt idx="2357">
                        <c:v>177.09</c:v>
                      </c:pt>
                      <c:pt idx="2358">
                        <c:v>176.76</c:v>
                      </c:pt>
                      <c:pt idx="2359">
                        <c:v>175.81</c:v>
                      </c:pt>
                      <c:pt idx="2360">
                        <c:v>175.45</c:v>
                      </c:pt>
                      <c:pt idx="2361">
                        <c:v>173.96</c:v>
                      </c:pt>
                      <c:pt idx="2362">
                        <c:v>177.17</c:v>
                      </c:pt>
                      <c:pt idx="2363">
                        <c:v>176.14</c:v>
                      </c:pt>
                      <c:pt idx="2364">
                        <c:v>174.71</c:v>
                      </c:pt>
                      <c:pt idx="2365">
                        <c:v>170.84</c:v>
                      </c:pt>
                      <c:pt idx="2366">
                        <c:v>167.13</c:v>
                      </c:pt>
                      <c:pt idx="2367">
                        <c:v>168.67</c:v>
                      </c:pt>
                      <c:pt idx="2368">
                        <c:v>170.52</c:v>
                      </c:pt>
                      <c:pt idx="2369">
                        <c:v>168.29</c:v>
                      </c:pt>
                      <c:pt idx="2370">
                        <c:v>169.12</c:v>
                      </c:pt>
                      <c:pt idx="2371">
                        <c:v>167.26</c:v>
                      </c:pt>
                      <c:pt idx="2372">
                        <c:v>164.46</c:v>
                      </c:pt>
                      <c:pt idx="2373">
                        <c:v>166.93</c:v>
                      </c:pt>
                      <c:pt idx="2374">
                        <c:v>167.49</c:v>
                      </c:pt>
                      <c:pt idx="2375">
                        <c:v>163.06</c:v>
                      </c:pt>
                      <c:pt idx="2376">
                        <c:v>163.35</c:v>
                      </c:pt>
                      <c:pt idx="2377">
                        <c:v>160.41999999999999</c:v>
                      </c:pt>
                      <c:pt idx="2378">
                        <c:v>157.69</c:v>
                      </c:pt>
                      <c:pt idx="2379">
                        <c:v>157.91</c:v>
                      </c:pt>
                      <c:pt idx="2380">
                        <c:v>157.12</c:v>
                      </c:pt>
                      <c:pt idx="2381">
                        <c:v>157.16</c:v>
                      </c:pt>
                      <c:pt idx="2382">
                        <c:v>159.68</c:v>
                      </c:pt>
                      <c:pt idx="2383">
                        <c:v>158.36000000000001</c:v>
                      </c:pt>
                      <c:pt idx="2384">
                        <c:v>161.19</c:v>
                      </c:pt>
                      <c:pt idx="2385">
                        <c:v>162.96</c:v>
                      </c:pt>
                      <c:pt idx="2386">
                        <c:v>161.31</c:v>
                      </c:pt>
                      <c:pt idx="2387">
                        <c:v>165.19</c:v>
                      </c:pt>
                      <c:pt idx="2388">
                        <c:v>163.71</c:v>
                      </c:pt>
                      <c:pt idx="2389">
                        <c:v>162.08000000000001</c:v>
                      </c:pt>
                      <c:pt idx="2390">
                        <c:v>166.5</c:v>
                      </c:pt>
                      <c:pt idx="2391">
                        <c:v>167.71</c:v>
                      </c:pt>
                      <c:pt idx="2392">
                        <c:v>166.67</c:v>
                      </c:pt>
                      <c:pt idx="2393">
                        <c:v>166.16</c:v>
                      </c:pt>
                      <c:pt idx="2394">
                        <c:v>166.59</c:v>
                      </c:pt>
                      <c:pt idx="2395">
                        <c:v>168.06</c:v>
                      </c:pt>
                      <c:pt idx="2396">
                        <c:v>172.67</c:v>
                      </c:pt>
                      <c:pt idx="2397">
                        <c:v>172.09</c:v>
                      </c:pt>
                      <c:pt idx="2398">
                        <c:v>173.68</c:v>
                      </c:pt>
                      <c:pt idx="2399">
                        <c:v>179.16</c:v>
                      </c:pt>
                      <c:pt idx="2400">
                        <c:v>176.68</c:v>
                      </c:pt>
                      <c:pt idx="2401">
                        <c:v>177.71</c:v>
                      </c:pt>
                      <c:pt idx="2402">
                        <c:v>182.12</c:v>
                      </c:pt>
                      <c:pt idx="2403">
                        <c:v>181.23</c:v>
                      </c:pt>
                      <c:pt idx="2404">
                        <c:v>184.33</c:v>
                      </c:pt>
                      <c:pt idx="2405">
                        <c:v>190.24</c:v>
                      </c:pt>
                      <c:pt idx="2406">
                        <c:v>186.36</c:v>
                      </c:pt>
                      <c:pt idx="2407">
                        <c:v>188.64</c:v>
                      </c:pt>
                      <c:pt idx="2408">
                        <c:v>195.26</c:v>
                      </c:pt>
                      <c:pt idx="2409">
                        <c:v>194.12</c:v>
                      </c:pt>
                      <c:pt idx="2410">
                        <c:v>195.73</c:v>
                      </c:pt>
                      <c:pt idx="2411">
                        <c:v>197.6</c:v>
                      </c:pt>
                      <c:pt idx="2412">
                        <c:v>197.05</c:v>
                      </c:pt>
                      <c:pt idx="2413">
                        <c:v>194.34</c:v>
                      </c:pt>
                      <c:pt idx="2414">
                        <c:v>199.16</c:v>
                      </c:pt>
                      <c:pt idx="2415">
                        <c:v>196.54</c:v>
                      </c:pt>
                      <c:pt idx="2416">
                        <c:v>195.24</c:v>
                      </c:pt>
                      <c:pt idx="2417">
                        <c:v>192.23</c:v>
                      </c:pt>
                      <c:pt idx="2418">
                        <c:v>193.43</c:v>
                      </c:pt>
                      <c:pt idx="2419">
                        <c:v>192.27</c:v>
                      </c:pt>
                      <c:pt idx="2420">
                        <c:v>189.9</c:v>
                      </c:pt>
                      <c:pt idx="2421">
                        <c:v>190.09</c:v>
                      </c:pt>
                      <c:pt idx="2422">
                        <c:v>187.26</c:v>
                      </c:pt>
                      <c:pt idx="2423">
                        <c:v>185.95</c:v>
                      </c:pt>
                      <c:pt idx="2424">
                        <c:v>185.29</c:v>
                      </c:pt>
                      <c:pt idx="2425">
                        <c:v>187.44</c:v>
                      </c:pt>
                      <c:pt idx="2426">
                        <c:v>189.29</c:v>
                      </c:pt>
                      <c:pt idx="2427">
                        <c:v>188.91</c:v>
                      </c:pt>
                      <c:pt idx="2428">
                        <c:v>184.33</c:v>
                      </c:pt>
                      <c:pt idx="2429">
                        <c:v>184.71</c:v>
                      </c:pt>
                      <c:pt idx="2430">
                        <c:v>185.44</c:v>
                      </c:pt>
                      <c:pt idx="2431">
                        <c:v>182.13</c:v>
                      </c:pt>
                      <c:pt idx="2432">
                        <c:v>181.14</c:v>
                      </c:pt>
                      <c:pt idx="2433">
                        <c:v>184.78</c:v>
                      </c:pt>
                      <c:pt idx="2434">
                        <c:v>184.8</c:v>
                      </c:pt>
                      <c:pt idx="2435">
                        <c:v>182.32</c:v>
                      </c:pt>
                      <c:pt idx="2436">
                        <c:v>183.94</c:v>
                      </c:pt>
                      <c:pt idx="2437">
                        <c:v>185.48</c:v>
                      </c:pt>
                      <c:pt idx="2438">
                        <c:v>181.59</c:v>
                      </c:pt>
                      <c:pt idx="2439">
                        <c:v>180.36</c:v>
                      </c:pt>
                      <c:pt idx="2440">
                        <c:v>177.17</c:v>
                      </c:pt>
                      <c:pt idx="2441">
                        <c:v>181.63</c:v>
                      </c:pt>
                      <c:pt idx="2442">
                        <c:v>181.59</c:v>
                      </c:pt>
                      <c:pt idx="2443">
                        <c:v>182.87</c:v>
                      </c:pt>
                      <c:pt idx="2444">
                        <c:v>180.53</c:v>
                      </c:pt>
                      <c:pt idx="2445">
                        <c:v>182.36</c:v>
                      </c:pt>
                      <c:pt idx="2446">
                        <c:v>189.62</c:v>
                      </c:pt>
                      <c:pt idx="2447">
                        <c:v>186.49</c:v>
                      </c:pt>
                      <c:pt idx="2448">
                        <c:v>187.41</c:v>
                      </c:pt>
                      <c:pt idx="2449">
                        <c:v>185.46</c:v>
                      </c:pt>
                      <c:pt idx="2450">
                        <c:v>187.4</c:v>
                      </c:pt>
                      <c:pt idx="2451">
                        <c:v>191.6</c:v>
                      </c:pt>
                      <c:pt idx="2452">
                        <c:v>194</c:v>
                      </c:pt>
                      <c:pt idx="2453">
                        <c:v>194.43</c:v>
                      </c:pt>
                      <c:pt idx="2454">
                        <c:v>197.21</c:v>
                      </c:pt>
                      <c:pt idx="2455">
                        <c:v>197.25</c:v>
                      </c:pt>
                      <c:pt idx="2456">
                        <c:v>201.37</c:v>
                      </c:pt>
                      <c:pt idx="2457">
                        <c:v>203.36</c:v>
                      </c:pt>
                      <c:pt idx="2458">
                        <c:v>205.2</c:v>
                      </c:pt>
                      <c:pt idx="2459">
                        <c:v>206.16</c:v>
                      </c:pt>
                      <c:pt idx="2460">
                        <c:v>206.55</c:v>
                      </c:pt>
                      <c:pt idx="2461">
                        <c:v>206.77</c:v>
                      </c:pt>
                      <c:pt idx="2462">
                        <c:v>209.22</c:v>
                      </c:pt>
                      <c:pt idx="2463">
                        <c:v>204.99</c:v>
                      </c:pt>
                      <c:pt idx="2464">
                        <c:v>212.22</c:v>
                      </c:pt>
                      <c:pt idx="2465">
                        <c:v>209.03</c:v>
                      </c:pt>
                      <c:pt idx="2466">
                        <c:v>208.58</c:v>
                      </c:pt>
                      <c:pt idx="2467">
                        <c:v>214.37</c:v>
                      </c:pt>
                      <c:pt idx="2468">
                        <c:v>210.96</c:v>
                      </c:pt>
                      <c:pt idx="2469">
                        <c:v>214.73</c:v>
                      </c:pt>
                      <c:pt idx="2470">
                        <c:v>216.21</c:v>
                      </c:pt>
                      <c:pt idx="2471">
                        <c:v>217.05</c:v>
                      </c:pt>
                      <c:pt idx="2472">
                        <c:v>216.6</c:v>
                      </c:pt>
                      <c:pt idx="2473">
                        <c:v>211.71</c:v>
                      </c:pt>
                      <c:pt idx="2474">
                        <c:v>214.23</c:v>
                      </c:pt>
                      <c:pt idx="2475">
                        <c:v>209.41</c:v>
                      </c:pt>
                      <c:pt idx="2476">
                        <c:v>211.07</c:v>
                      </c:pt>
                      <c:pt idx="2477">
                        <c:v>212.59</c:v>
                      </c:pt>
                      <c:pt idx="2478">
                        <c:v>214.65</c:v>
                      </c:pt>
                      <c:pt idx="2479">
                        <c:v>211.45</c:v>
                      </c:pt>
                      <c:pt idx="2480">
                        <c:v>206.6</c:v>
                      </c:pt>
                      <c:pt idx="2481">
                        <c:v>209.61</c:v>
                      </c:pt>
                      <c:pt idx="2482">
                        <c:v>209.59</c:v>
                      </c:pt>
                      <c:pt idx="2483">
                        <c:v>209.92</c:v>
                      </c:pt>
                      <c:pt idx="2484">
                        <c:v>205.01</c:v>
                      </c:pt>
                      <c:pt idx="2485">
                        <c:v>211.85</c:v>
                      </c:pt>
                      <c:pt idx="2486">
                        <c:v>211.32</c:v>
                      </c:pt>
                      <c:pt idx="2487">
                        <c:v>214.18</c:v>
                      </c:pt>
                      <c:pt idx="2488">
                        <c:v>209.78</c:v>
                      </c:pt>
                      <c:pt idx="2489">
                        <c:v>210.09</c:v>
                      </c:pt>
                      <c:pt idx="2490">
                        <c:v>211.41</c:v>
                      </c:pt>
                      <c:pt idx="2491">
                        <c:v>211.35</c:v>
                      </c:pt>
                      <c:pt idx="2492">
                        <c:v>213.66</c:v>
                      </c:pt>
                      <c:pt idx="2493">
                        <c:v>210.21</c:v>
                      </c:pt>
                      <c:pt idx="2494">
                        <c:v>215.33</c:v>
                      </c:pt>
                      <c:pt idx="2495">
                        <c:v>216.52</c:v>
                      </c:pt>
                      <c:pt idx="2496">
                        <c:v>211.63</c:v>
                      </c:pt>
                      <c:pt idx="2497">
                        <c:v>214.35</c:v>
                      </c:pt>
                      <c:pt idx="2498">
                        <c:v>213.94</c:v>
                      </c:pt>
                      <c:pt idx="2499">
                        <c:v>217.03</c:v>
                      </c:pt>
                      <c:pt idx="2500">
                        <c:v>217.78</c:v>
                      </c:pt>
                      <c:pt idx="2501">
                        <c:v>217.91</c:v>
                      </c:pt>
                      <c:pt idx="2502">
                        <c:v>221.57</c:v>
                      </c:pt>
                      <c:pt idx="2503">
                        <c:v>221.56</c:v>
                      </c:pt>
                      <c:pt idx="2504">
                        <c:v>224.67</c:v>
                      </c:pt>
                      <c:pt idx="2505">
                        <c:v>226.12</c:v>
                      </c:pt>
                      <c:pt idx="2506">
                        <c:v>230.72</c:v>
                      </c:pt>
                      <c:pt idx="2507">
                        <c:v>227.31</c:v>
                      </c:pt>
                      <c:pt idx="2508">
                        <c:v>229.6</c:v>
                      </c:pt>
                      <c:pt idx="2509">
                        <c:v>235.83</c:v>
                      </c:pt>
                      <c:pt idx="2510">
                        <c:v>238.52</c:v>
                      </c:pt>
                      <c:pt idx="2511">
                        <c:v>233.75</c:v>
                      </c:pt>
                      <c:pt idx="2512">
                        <c:v>235.41</c:v>
                      </c:pt>
                      <c:pt idx="2513">
                        <c:v>230.98</c:v>
                      </c:pt>
                      <c:pt idx="2514">
                        <c:v>233.42</c:v>
                      </c:pt>
                      <c:pt idx="2515">
                        <c:v>237.72</c:v>
                      </c:pt>
                      <c:pt idx="2516">
                        <c:v>242.34</c:v>
                      </c:pt>
                      <c:pt idx="2517">
                        <c:v>238.13</c:v>
                      </c:pt>
                      <c:pt idx="2518">
                        <c:v>239.96</c:v>
                      </c:pt>
                      <c:pt idx="2519">
                        <c:v>235.54</c:v>
                      </c:pt>
                      <c:pt idx="2520">
                        <c:v>237.25</c:v>
                      </c:pt>
                      <c:pt idx="2521">
                        <c:v>240.16</c:v>
                      </c:pt>
                      <c:pt idx="2522">
                        <c:v>240.89</c:v>
                      </c:pt>
                      <c:pt idx="2523">
                        <c:v>237.92</c:v>
                      </c:pt>
                      <c:pt idx="2524">
                        <c:v>236.82</c:v>
                      </c:pt>
                      <c:pt idx="2525">
                        <c:v>244.79</c:v>
                      </c:pt>
                      <c:pt idx="2526">
                        <c:v>243.58</c:v>
                      </c:pt>
                      <c:pt idx="2527">
                        <c:v>241.17</c:v>
                      </c:pt>
                      <c:pt idx="2528">
                        <c:v>247.48</c:v>
                      </c:pt>
                      <c:pt idx="2529">
                        <c:v>248.86</c:v>
                      </c:pt>
                      <c:pt idx="2530">
                        <c:v>243.62</c:v>
                      </c:pt>
                      <c:pt idx="2531">
                        <c:v>238.3</c:v>
                      </c:pt>
                      <c:pt idx="2532">
                        <c:v>238.3</c:v>
                      </c:pt>
                      <c:pt idx="2533">
                        <c:v>239.48</c:v>
                      </c:pt>
                      <c:pt idx="2534">
                        <c:v>236.14</c:v>
                      </c:pt>
                      <c:pt idx="2535">
                        <c:v>236.34</c:v>
                      </c:pt>
                      <c:pt idx="2536">
                        <c:v>234.92</c:v>
                      </c:pt>
                      <c:pt idx="2537">
                        <c:v>240.62</c:v>
                      </c:pt>
                      <c:pt idx="2538">
                        <c:v>244</c:v>
                      </c:pt>
                      <c:pt idx="2539">
                        <c:v>242.99</c:v>
                      </c:pt>
                      <c:pt idx="2540">
                        <c:v>243.21</c:v>
                      </c:pt>
                      <c:pt idx="2541">
                        <c:v>252</c:v>
                      </c:pt>
                      <c:pt idx="2542">
                        <c:v>244.46</c:v>
                      </c:pt>
                      <c:pt idx="2543">
                        <c:v>244.47</c:v>
                      </c:pt>
                      <c:pt idx="2544">
                        <c:v>238.91</c:v>
                      </c:pt>
                      <c:pt idx="2545">
                        <c:v>249.51</c:v>
                      </c:pt>
                      <c:pt idx="2546">
                        <c:v>251.91</c:v>
                      </c:pt>
                      <c:pt idx="2547">
                        <c:v>246.28</c:v>
                      </c:pt>
                      <c:pt idx="2548">
                        <c:v>254.17</c:v>
                      </c:pt>
                      <c:pt idx="2549">
                        <c:v>251.18</c:v>
                      </c:pt>
                      <c:pt idx="2550">
                        <c:v>249.39</c:v>
                      </c:pt>
                      <c:pt idx="2551">
                        <c:v>249.93</c:v>
                      </c:pt>
                      <c:pt idx="2552">
                        <c:v>252.68</c:v>
                      </c:pt>
                      <c:pt idx="2553">
                        <c:v>253.24</c:v>
                      </c:pt>
                      <c:pt idx="2554">
                        <c:v>257.20999999999998</c:v>
                      </c:pt>
                      <c:pt idx="2555">
                        <c:v>258.89</c:v>
                      </c:pt>
                      <c:pt idx="2556">
                        <c:v>265.93</c:v>
                      </c:pt>
                      <c:pt idx="2557">
                        <c:v>262.02</c:v>
                      </c:pt>
                      <c:pt idx="2558">
                        <c:v>270.87</c:v>
                      </c:pt>
                      <c:pt idx="2559">
                        <c:v>263.3</c:v>
                      </c:pt>
                      <c:pt idx="2560">
                        <c:v>264.85000000000002</c:v>
                      </c:pt>
                      <c:pt idx="2561">
                        <c:v>265.14999999999998</c:v>
                      </c:pt>
                      <c:pt idx="2562">
                        <c:v>269.87</c:v>
                      </c:pt>
                      <c:pt idx="2563">
                        <c:v>265.72000000000003</c:v>
                      </c:pt>
                      <c:pt idx="2564">
                        <c:v>266.06</c:v>
                      </c:pt>
                      <c:pt idx="2565">
                        <c:v>271.87</c:v>
                      </c:pt>
                      <c:pt idx="2566">
                        <c:v>279.51</c:v>
                      </c:pt>
                      <c:pt idx="2567">
                        <c:v>272.68</c:v>
                      </c:pt>
                      <c:pt idx="2568">
                        <c:v>268.67</c:v>
                      </c:pt>
                      <c:pt idx="2569">
                        <c:v>267.47000000000003</c:v>
                      </c:pt>
                      <c:pt idx="2570">
                        <c:v>270.55</c:v>
                      </c:pt>
                      <c:pt idx="2571">
                        <c:v>269.81</c:v>
                      </c:pt>
                      <c:pt idx="2572">
                        <c:v>276.2</c:v>
                      </c:pt>
                      <c:pt idx="2573">
                        <c:v>272.32</c:v>
                      </c:pt>
                      <c:pt idx="2574">
                        <c:v>275.18</c:v>
                      </c:pt>
                      <c:pt idx="2575">
                        <c:v>281.77</c:v>
                      </c:pt>
                      <c:pt idx="2576">
                        <c:v>282.91000000000003</c:v>
                      </c:pt>
                      <c:pt idx="2577">
                        <c:v>270.3</c:v>
                      </c:pt>
                      <c:pt idx="2578">
                        <c:v>279.18</c:v>
                      </c:pt>
                      <c:pt idx="2579">
                        <c:v>274.63</c:v>
                      </c:pt>
                      <c:pt idx="2580">
                        <c:v>280.98</c:v>
                      </c:pt>
                      <c:pt idx="2581">
                        <c:v>283.67</c:v>
                      </c:pt>
                      <c:pt idx="2582">
                        <c:v>277.54000000000002</c:v>
                      </c:pt>
                      <c:pt idx="2583">
                        <c:v>278.89999999999998</c:v>
                      </c:pt>
                      <c:pt idx="2584">
                        <c:v>278.29000000000002</c:v>
                      </c:pt>
                      <c:pt idx="2585">
                        <c:v>271.89</c:v>
                      </c:pt>
                      <c:pt idx="2586">
                        <c:v>274.97000000000003</c:v>
                      </c:pt>
                      <c:pt idx="2587">
                        <c:v>280.39</c:v>
                      </c:pt>
                      <c:pt idx="2588">
                        <c:v>277.82</c:v>
                      </c:pt>
                      <c:pt idx="2589">
                        <c:v>276.99</c:v>
                      </c:pt>
                      <c:pt idx="2590">
                        <c:v>274.02</c:v>
                      </c:pt>
                      <c:pt idx="2591">
                        <c:v>276.94</c:v>
                      </c:pt>
                      <c:pt idx="2592">
                        <c:v>277.89</c:v>
                      </c:pt>
                      <c:pt idx="2593">
                        <c:v>280.26</c:v>
                      </c:pt>
                      <c:pt idx="2594">
                        <c:v>284.93</c:v>
                      </c:pt>
                      <c:pt idx="2595">
                        <c:v>282.25</c:v>
                      </c:pt>
                      <c:pt idx="2596">
                        <c:v>285.82</c:v>
                      </c:pt>
                      <c:pt idx="2597">
                        <c:v>289.74</c:v>
                      </c:pt>
                      <c:pt idx="2598">
                        <c:v>282.83</c:v>
                      </c:pt>
                      <c:pt idx="2599">
                        <c:v>284.88</c:v>
                      </c:pt>
                      <c:pt idx="2600">
                        <c:v>288.76</c:v>
                      </c:pt>
                      <c:pt idx="2601">
                        <c:v>291.64999999999998</c:v>
                      </c:pt>
                      <c:pt idx="2602">
                        <c:v>294.23</c:v>
                      </c:pt>
                      <c:pt idx="2603">
                        <c:v>291.39999999999998</c:v>
                      </c:pt>
                      <c:pt idx="2604">
                        <c:v>292.54000000000002</c:v>
                      </c:pt>
                      <c:pt idx="2605">
                        <c:v>298.92</c:v>
                      </c:pt>
                      <c:pt idx="2606">
                        <c:v>299.99</c:v>
                      </c:pt>
                      <c:pt idx="2607">
                        <c:v>302.85000000000002</c:v>
                      </c:pt>
                      <c:pt idx="2608">
                        <c:v>302.06</c:v>
                      </c:pt>
                      <c:pt idx="2609">
                        <c:v>305.43</c:v>
                      </c:pt>
                      <c:pt idx="2610">
                        <c:v>306.19</c:v>
                      </c:pt>
                      <c:pt idx="2611">
                        <c:v>317.75</c:v>
                      </c:pt>
                      <c:pt idx="2612">
                        <c:v>309.11</c:v>
                      </c:pt>
                      <c:pt idx="2613">
                        <c:v>309.41000000000003</c:v>
                      </c:pt>
                      <c:pt idx="2614">
                        <c:v>302.57</c:v>
                      </c:pt>
                      <c:pt idx="2615">
                        <c:v>308.17</c:v>
                      </c:pt>
                      <c:pt idx="2616">
                        <c:v>303.02999999999997</c:v>
                      </c:pt>
                      <c:pt idx="2617">
                        <c:v>308.43</c:v>
                      </c:pt>
                      <c:pt idx="2618">
                        <c:v>311.55</c:v>
                      </c:pt>
                      <c:pt idx="2619">
                        <c:v>312.83999999999997</c:v>
                      </c:pt>
                      <c:pt idx="2620">
                        <c:v>312.81</c:v>
                      </c:pt>
                      <c:pt idx="2621">
                        <c:v>314.73</c:v>
                      </c:pt>
                      <c:pt idx="2622">
                        <c:v>311.49</c:v>
                      </c:pt>
                      <c:pt idx="2623">
                        <c:v>311.64999999999998</c:v>
                      </c:pt>
                      <c:pt idx="2624">
                        <c:v>316.22000000000003</c:v>
                      </c:pt>
                      <c:pt idx="2625">
                        <c:v>313.86</c:v>
                      </c:pt>
                      <c:pt idx="2626">
                        <c:v>314.45999999999998</c:v>
                      </c:pt>
                      <c:pt idx="2627">
                        <c:v>315.24</c:v>
                      </c:pt>
                      <c:pt idx="2628">
                        <c:v>321.98</c:v>
                      </c:pt>
                      <c:pt idx="2629">
                        <c:v>320.88</c:v>
                      </c:pt>
                      <c:pt idx="2630">
                        <c:v>319.54000000000002</c:v>
                      </c:pt>
                      <c:pt idx="2631">
                        <c:v>317.89999999999998</c:v>
                      </c:pt>
                      <c:pt idx="2632">
                        <c:v>327.29000000000002</c:v>
                      </c:pt>
                      <c:pt idx="2633">
                        <c:v>320.48</c:v>
                      </c:pt>
                      <c:pt idx="2634">
                        <c:v>325.95999999999998</c:v>
                      </c:pt>
                      <c:pt idx="2635">
                        <c:v>319.83999999999997</c:v>
                      </c:pt>
                      <c:pt idx="2636">
                        <c:v>315.35000000000002</c:v>
                      </c:pt>
                      <c:pt idx="2637">
                        <c:v>319.01</c:v>
                      </c:pt>
                      <c:pt idx="2638">
                        <c:v>319.72000000000003</c:v>
                      </c:pt>
                      <c:pt idx="2639">
                        <c:v>324.92</c:v>
                      </c:pt>
                      <c:pt idx="2640">
                        <c:v>323.70999999999998</c:v>
                      </c:pt>
                      <c:pt idx="2641">
                        <c:v>321.14999999999998</c:v>
                      </c:pt>
                      <c:pt idx="2642">
                        <c:v>321.77999999999997</c:v>
                      </c:pt>
                      <c:pt idx="2643">
                        <c:v>325.85000000000002</c:v>
                      </c:pt>
                      <c:pt idx="2644">
                        <c:v>325.43</c:v>
                      </c:pt>
                      <c:pt idx="2645">
                        <c:v>322.58</c:v>
                      </c:pt>
                      <c:pt idx="2646">
                        <c:v>323.20999999999998</c:v>
                      </c:pt>
                      <c:pt idx="2647">
                        <c:v>328.84</c:v>
                      </c:pt>
                      <c:pt idx="2648">
                        <c:v>324.58</c:v>
                      </c:pt>
                      <c:pt idx="2649">
                        <c:v>326.36</c:v>
                      </c:pt>
                      <c:pt idx="2650">
                        <c:v>322.10000000000002</c:v>
                      </c:pt>
                      <c:pt idx="2651">
                        <c:v>333.53</c:v>
                      </c:pt>
                      <c:pt idx="2652">
                        <c:v>335.02</c:v>
                      </c:pt>
                      <c:pt idx="2653">
                        <c:v>323.70999999999998</c:v>
                      </c:pt>
                      <c:pt idx="2654">
                        <c:v>327.68</c:v>
                      </c:pt>
                      <c:pt idx="2655">
                        <c:v>325.22000000000003</c:v>
                      </c:pt>
                      <c:pt idx="2656">
                        <c:v>327.20999999999998</c:v>
                      </c:pt>
                      <c:pt idx="2657">
                        <c:v>333.14</c:v>
                      </c:pt>
                      <c:pt idx="2658">
                        <c:v>333.93</c:v>
                      </c:pt>
                      <c:pt idx="2659">
                        <c:v>335.14</c:v>
                      </c:pt>
                      <c:pt idx="2660">
                        <c:v>341.49</c:v>
                      </c:pt>
                      <c:pt idx="2661">
                        <c:v>345.85</c:v>
                      </c:pt>
                      <c:pt idx="2662">
                        <c:v>341.75</c:v>
                      </c:pt>
                      <c:pt idx="2663">
                        <c:v>345.78</c:v>
                      </c:pt>
                      <c:pt idx="2664">
                        <c:v>351.08</c:v>
                      </c:pt>
                      <c:pt idx="2665">
                        <c:v>349.49</c:v>
                      </c:pt>
                      <c:pt idx="2666">
                        <c:v>351.85</c:v>
                      </c:pt>
                      <c:pt idx="2667">
                        <c:v>354.7</c:v>
                      </c:pt>
                      <c:pt idx="2668">
                        <c:v>353.37</c:v>
                      </c:pt>
                      <c:pt idx="2669">
                        <c:v>348.21</c:v>
                      </c:pt>
                      <c:pt idx="2670">
                        <c:v>348.41</c:v>
                      </c:pt>
                      <c:pt idx="2671">
                        <c:v>350.53</c:v>
                      </c:pt>
                      <c:pt idx="2672">
                        <c:v>346.37</c:v>
                      </c:pt>
                      <c:pt idx="2673">
                        <c:v>343.07</c:v>
                      </c:pt>
                      <c:pt idx="2674">
                        <c:v>351.64</c:v>
                      </c:pt>
                      <c:pt idx="2675">
                        <c:v>359.19</c:v>
                      </c:pt>
                      <c:pt idx="2676">
                        <c:v>345.28</c:v>
                      </c:pt>
                      <c:pt idx="2677">
                        <c:v>342.8</c:v>
                      </c:pt>
                      <c:pt idx="2678">
                        <c:v>353.93</c:v>
                      </c:pt>
                      <c:pt idx="2679">
                        <c:v>353.61</c:v>
                      </c:pt>
                      <c:pt idx="2680">
                        <c:v>354.14</c:v>
                      </c:pt>
                      <c:pt idx="2681">
                        <c:v>358.96</c:v>
                      </c:pt>
                      <c:pt idx="2682">
                        <c:v>364.4</c:v>
                      </c:pt>
                      <c:pt idx="2683">
                        <c:v>362.51</c:v>
                      </c:pt>
                      <c:pt idx="2684">
                        <c:v>369.36</c:v>
                      </c:pt>
                      <c:pt idx="2685">
                        <c:v>349.22</c:v>
                      </c:pt>
                      <c:pt idx="2686">
                        <c:v>346.63</c:v>
                      </c:pt>
                      <c:pt idx="2687">
                        <c:v>351.19</c:v>
                      </c:pt>
                      <c:pt idx="2688">
                        <c:v>361.19</c:v>
                      </c:pt>
                      <c:pt idx="2689">
                        <c:v>358.81</c:v>
                      </c:pt>
                      <c:pt idx="2690">
                        <c:v>350.75</c:v>
                      </c:pt>
                      <c:pt idx="2691">
                        <c:v>354.66</c:v>
                      </c:pt>
                      <c:pt idx="2692">
                        <c:v>358</c:v>
                      </c:pt>
                      <c:pt idx="2693">
                        <c:v>354.16</c:v>
                      </c:pt>
                      <c:pt idx="2694">
                        <c:v>360.92</c:v>
                      </c:pt>
                      <c:pt idx="2695">
                        <c:v>351.95</c:v>
                      </c:pt>
                      <c:pt idx="2696">
                        <c:v>362.93</c:v>
                      </c:pt>
                      <c:pt idx="2697">
                        <c:v>370.19</c:v>
                      </c:pt>
                      <c:pt idx="2698">
                        <c:v>369.98</c:v>
                      </c:pt>
                      <c:pt idx="2699">
                        <c:v>365.52</c:v>
                      </c:pt>
                      <c:pt idx="2700">
                        <c:v>369.04</c:v>
                      </c:pt>
                      <c:pt idx="2701">
                        <c:v>378.2</c:v>
                      </c:pt>
                      <c:pt idx="2702">
                        <c:v>374.94</c:v>
                      </c:pt>
                      <c:pt idx="2703">
                        <c:v>370.73</c:v>
                      </c:pt>
                      <c:pt idx="2704">
                        <c:v>371.93</c:v>
                      </c:pt>
                      <c:pt idx="2705">
                        <c:v>372.02</c:v>
                      </c:pt>
                      <c:pt idx="2706">
                        <c:v>383.21</c:v>
                      </c:pt>
                      <c:pt idx="2707">
                        <c:v>384.49</c:v>
                      </c:pt>
                      <c:pt idx="2708">
                        <c:v>383.36</c:v>
                      </c:pt>
                      <c:pt idx="2709">
                        <c:v>383.73</c:v>
                      </c:pt>
                      <c:pt idx="2710">
                        <c:v>373.33</c:v>
                      </c:pt>
                      <c:pt idx="2711">
                        <c:v>386.56</c:v>
                      </c:pt>
                      <c:pt idx="2712">
                        <c:v>386.95</c:v>
                      </c:pt>
                      <c:pt idx="2713">
                        <c:v>389.14</c:v>
                      </c:pt>
                      <c:pt idx="2714">
                        <c:v>382.53</c:v>
                      </c:pt>
                      <c:pt idx="2715">
                        <c:v>389.84</c:v>
                      </c:pt>
                      <c:pt idx="2716">
                        <c:v>394.59</c:v>
                      </c:pt>
                      <c:pt idx="2717">
                        <c:v>390.39</c:v>
                      </c:pt>
                      <c:pt idx="2718">
                        <c:v>393.36</c:v>
                      </c:pt>
                      <c:pt idx="2719">
                        <c:v>394.1</c:v>
                      </c:pt>
                      <c:pt idx="2720">
                        <c:v>389.22</c:v>
                      </c:pt>
                      <c:pt idx="2721">
                        <c:v>401.12</c:v>
                      </c:pt>
                      <c:pt idx="2722">
                        <c:v>394.9</c:v>
                      </c:pt>
                      <c:pt idx="2723">
                        <c:v>395.11</c:v>
                      </c:pt>
                      <c:pt idx="2724">
                        <c:v>391.86</c:v>
                      </c:pt>
                      <c:pt idx="2725">
                        <c:v>394.09</c:v>
                      </c:pt>
                      <c:pt idx="2726">
                        <c:v>401.15</c:v>
                      </c:pt>
                      <c:pt idx="2727">
                        <c:v>391.52</c:v>
                      </c:pt>
                      <c:pt idx="2728">
                        <c:v>384.02</c:v>
                      </c:pt>
                      <c:pt idx="2729">
                        <c:v>396.59</c:v>
                      </c:pt>
                      <c:pt idx="2730">
                        <c:v>402.47</c:v>
                      </c:pt>
                      <c:pt idx="2731">
                        <c:v>407.41</c:v>
                      </c:pt>
                      <c:pt idx="2732">
                        <c:v>393.09</c:v>
                      </c:pt>
                      <c:pt idx="2733">
                        <c:v>393.78</c:v>
                      </c:pt>
                      <c:pt idx="2734">
                        <c:v>399.76</c:v>
                      </c:pt>
                      <c:pt idx="2735">
                        <c:v>395.06</c:v>
                      </c:pt>
                      <c:pt idx="2736">
                        <c:v>404.17</c:v>
                      </c:pt>
                      <c:pt idx="2737">
                        <c:v>401.86</c:v>
                      </c:pt>
                      <c:pt idx="2738">
                        <c:v>399.44</c:v>
                      </c:pt>
                      <c:pt idx="2739">
                        <c:v>406.63</c:v>
                      </c:pt>
                      <c:pt idx="2740">
                        <c:v>397.6</c:v>
                      </c:pt>
                      <c:pt idx="2741">
                        <c:v>401.74</c:v>
                      </c:pt>
                      <c:pt idx="2742">
                        <c:v>407.18</c:v>
                      </c:pt>
                      <c:pt idx="2743">
                        <c:v>398.47</c:v>
                      </c:pt>
                      <c:pt idx="2744">
                        <c:v>398.49</c:v>
                      </c:pt>
                      <c:pt idx="2745">
                        <c:v>397.35</c:v>
                      </c:pt>
                      <c:pt idx="2746">
                        <c:v>397.22</c:v>
                      </c:pt>
                      <c:pt idx="2747">
                        <c:v>406.87</c:v>
                      </c:pt>
                      <c:pt idx="2748">
                        <c:v>404.12</c:v>
                      </c:pt>
                      <c:pt idx="2749">
                        <c:v>406.74</c:v>
                      </c:pt>
                      <c:pt idx="2750">
                        <c:v>409.69</c:v>
                      </c:pt>
                      <c:pt idx="2751">
                        <c:v>418.01</c:v>
                      </c:pt>
                      <c:pt idx="2752">
                        <c:v>410.93</c:v>
                      </c:pt>
                      <c:pt idx="2753">
                        <c:v>408.02</c:v>
                      </c:pt>
                      <c:pt idx="2754">
                        <c:v>416.56</c:v>
                      </c:pt>
                      <c:pt idx="2755">
                        <c:v>408.53</c:v>
                      </c:pt>
                      <c:pt idx="2756">
                        <c:v>417.15</c:v>
                      </c:pt>
                      <c:pt idx="2757">
                        <c:v>414.96</c:v>
                      </c:pt>
                      <c:pt idx="2758">
                        <c:v>408.47</c:v>
                      </c:pt>
                      <c:pt idx="2759">
                        <c:v>415.31</c:v>
                      </c:pt>
                      <c:pt idx="2760">
                        <c:v>411.68</c:v>
                      </c:pt>
                      <c:pt idx="2761">
                        <c:v>415.54</c:v>
                      </c:pt>
                      <c:pt idx="2762">
                        <c:v>420.69</c:v>
                      </c:pt>
                      <c:pt idx="2763">
                        <c:v>414.22</c:v>
                      </c:pt>
                      <c:pt idx="2764">
                        <c:v>417.03</c:v>
                      </c:pt>
                      <c:pt idx="2765">
                        <c:v>419.8</c:v>
                      </c:pt>
                      <c:pt idx="2766">
                        <c:v>422.45</c:v>
                      </c:pt>
                      <c:pt idx="2767">
                        <c:v>421.14</c:v>
                      </c:pt>
                      <c:pt idx="2768">
                        <c:v>428.35</c:v>
                      </c:pt>
                      <c:pt idx="2769">
                        <c:v>425.78</c:v>
                      </c:pt>
                      <c:pt idx="2770">
                        <c:v>431.56</c:v>
                      </c:pt>
                      <c:pt idx="2771">
                        <c:v>417.88</c:v>
                      </c:pt>
                      <c:pt idx="2772">
                        <c:v>419.11</c:v>
                      </c:pt>
                      <c:pt idx="2773">
                        <c:v>421.07</c:v>
                      </c:pt>
                      <c:pt idx="2774">
                        <c:v>432.15</c:v>
                      </c:pt>
                      <c:pt idx="2775">
                        <c:v>434.01</c:v>
                      </c:pt>
                      <c:pt idx="2776">
                        <c:v>418.62</c:v>
                      </c:pt>
                      <c:pt idx="2777">
                        <c:v>429.46</c:v>
                      </c:pt>
                      <c:pt idx="2778">
                        <c:v>437.65</c:v>
                      </c:pt>
                      <c:pt idx="2779">
                        <c:v>423.33</c:v>
                      </c:pt>
                      <c:pt idx="2780">
                        <c:v>434.88</c:v>
                      </c:pt>
                      <c:pt idx="2781">
                        <c:v>435.65</c:v>
                      </c:pt>
                      <c:pt idx="2782">
                        <c:v>432.4</c:v>
                      </c:pt>
                      <c:pt idx="2783">
                        <c:v>432.37</c:v>
                      </c:pt>
                      <c:pt idx="2784">
                        <c:v>427.44</c:v>
                      </c:pt>
                      <c:pt idx="2785">
                        <c:v>426.85</c:v>
                      </c:pt>
                      <c:pt idx="2786">
                        <c:v>436.19</c:v>
                      </c:pt>
                      <c:pt idx="2787">
                        <c:v>448.1</c:v>
                      </c:pt>
                      <c:pt idx="2788">
                        <c:v>440.09</c:v>
                      </c:pt>
                      <c:pt idx="2789">
                        <c:v>441.35</c:v>
                      </c:pt>
                      <c:pt idx="2790">
                        <c:v>435.21</c:v>
                      </c:pt>
                      <c:pt idx="2791">
                        <c:v>441.87</c:v>
                      </c:pt>
                      <c:pt idx="2792">
                        <c:v>441.54</c:v>
                      </c:pt>
                      <c:pt idx="2793">
                        <c:v>430.35</c:v>
                      </c:pt>
                      <c:pt idx="2794">
                        <c:v>427.38</c:v>
                      </c:pt>
                      <c:pt idx="2795">
                        <c:v>429.27</c:v>
                      </c:pt>
                      <c:pt idx="2796">
                        <c:v>439.11</c:v>
                      </c:pt>
                      <c:pt idx="2797">
                        <c:v>430</c:v>
                      </c:pt>
                      <c:pt idx="2798">
                        <c:v>439.97</c:v>
                      </c:pt>
                      <c:pt idx="2799">
                        <c:v>428.08</c:v>
                      </c:pt>
                      <c:pt idx="2800">
                        <c:v>432.67</c:v>
                      </c:pt>
                      <c:pt idx="2801">
                        <c:v>441.07</c:v>
                      </c:pt>
                      <c:pt idx="2802">
                        <c:v>438.57</c:v>
                      </c:pt>
                      <c:pt idx="2803">
                        <c:v>433.11</c:v>
                      </c:pt>
                      <c:pt idx="2804">
                        <c:v>429.19</c:v>
                      </c:pt>
                      <c:pt idx="2805">
                        <c:v>432.57</c:v>
                      </c:pt>
                      <c:pt idx="2806">
                        <c:v>438.53</c:v>
                      </c:pt>
                      <c:pt idx="2807">
                        <c:v>435.28</c:v>
                      </c:pt>
                      <c:pt idx="2808">
                        <c:v>446.91</c:v>
                      </c:pt>
                      <c:pt idx="2809">
                        <c:v>444.28</c:v>
                      </c:pt>
                      <c:pt idx="2810">
                        <c:v>449.3</c:v>
                      </c:pt>
                      <c:pt idx="2811">
                        <c:v>451.92</c:v>
                      </c:pt>
                      <c:pt idx="2812">
                        <c:v>452.74</c:v>
                      </c:pt>
                      <c:pt idx="2813">
                        <c:v>447.85</c:v>
                      </c:pt>
                      <c:pt idx="2814">
                        <c:v>456.62</c:v>
                      </c:pt>
                      <c:pt idx="2815">
                        <c:v>453.49</c:v>
                      </c:pt>
                      <c:pt idx="2816">
                        <c:v>452.24</c:v>
                      </c:pt>
                      <c:pt idx="2817">
                        <c:v>451.38</c:v>
                      </c:pt>
                      <c:pt idx="2818">
                        <c:v>465.4</c:v>
                      </c:pt>
                      <c:pt idx="2819">
                        <c:v>466.85</c:v>
                      </c:pt>
                      <c:pt idx="2820">
                        <c:v>446.74</c:v>
                      </c:pt>
                      <c:pt idx="2821">
                        <c:v>450.84</c:v>
                      </c:pt>
                      <c:pt idx="2822">
                        <c:v>459.39</c:v>
                      </c:pt>
                      <c:pt idx="2823">
                        <c:v>457.17</c:v>
                      </c:pt>
                      <c:pt idx="2824">
                        <c:v>457.45</c:v>
                      </c:pt>
                      <c:pt idx="2825">
                        <c:v>471.39</c:v>
                      </c:pt>
                      <c:pt idx="2826">
                        <c:v>455.42</c:v>
                      </c:pt>
                      <c:pt idx="2827">
                        <c:v>464.44</c:v>
                      </c:pt>
                      <c:pt idx="2828">
                        <c:v>470.33</c:v>
                      </c:pt>
                      <c:pt idx="2829">
                        <c:v>464.5</c:v>
                      </c:pt>
                      <c:pt idx="2830">
                        <c:v>467.07</c:v>
                      </c:pt>
                      <c:pt idx="2831">
                        <c:v>470.27</c:v>
                      </c:pt>
                      <c:pt idx="2832">
                        <c:v>471.21</c:v>
                      </c:pt>
                      <c:pt idx="2833">
                        <c:v>463.94</c:v>
                      </c:pt>
                      <c:pt idx="2834">
                        <c:v>459.68</c:v>
                      </c:pt>
                      <c:pt idx="2835">
                        <c:v>478.93</c:v>
                      </c:pt>
                      <c:pt idx="2836">
                        <c:v>456.71</c:v>
                      </c:pt>
                      <c:pt idx="2837">
                        <c:v>469.59</c:v>
                      </c:pt>
                      <c:pt idx="2838">
                        <c:v>480.87</c:v>
                      </c:pt>
                      <c:pt idx="2839">
                        <c:v>477.93</c:v>
                      </c:pt>
                      <c:pt idx="2840">
                        <c:v>469.99</c:v>
                      </c:pt>
                      <c:pt idx="2841">
                        <c:v>476</c:v>
                      </c:pt>
                      <c:pt idx="2842">
                        <c:v>481.1</c:v>
                      </c:pt>
                      <c:pt idx="2843">
                        <c:v>465.45</c:v>
                      </c:pt>
                      <c:pt idx="2844">
                        <c:v>461.1</c:v>
                      </c:pt>
                      <c:pt idx="2845">
                        <c:v>468.38</c:v>
                      </c:pt>
                      <c:pt idx="2846">
                        <c:v>466.77</c:v>
                      </c:pt>
                      <c:pt idx="2847">
                        <c:v>469.67</c:v>
                      </c:pt>
                      <c:pt idx="2848">
                        <c:v>467.07</c:v>
                      </c:pt>
                      <c:pt idx="2849">
                        <c:v>461.65</c:v>
                      </c:pt>
                      <c:pt idx="2850">
                        <c:v>467.58</c:v>
                      </c:pt>
                      <c:pt idx="2851">
                        <c:v>478.53</c:v>
                      </c:pt>
                      <c:pt idx="2852">
                        <c:v>465.16</c:v>
                      </c:pt>
                      <c:pt idx="2853">
                        <c:v>469.34</c:v>
                      </c:pt>
                      <c:pt idx="2854">
                        <c:v>468.89</c:v>
                      </c:pt>
                      <c:pt idx="2855">
                        <c:v>475.52</c:v>
                      </c:pt>
                      <c:pt idx="2856">
                        <c:v>475.55</c:v>
                      </c:pt>
                      <c:pt idx="2857">
                        <c:v>470.84</c:v>
                      </c:pt>
                      <c:pt idx="2858">
                        <c:v>478.41</c:v>
                      </c:pt>
                      <c:pt idx="2859">
                        <c:v>471.8</c:v>
                      </c:pt>
                      <c:pt idx="2860">
                        <c:v>464.01</c:v>
                      </c:pt>
                      <c:pt idx="2861">
                        <c:v>466</c:v>
                      </c:pt>
                      <c:pt idx="2862">
                        <c:v>478.4</c:v>
                      </c:pt>
                      <c:pt idx="2863">
                        <c:v>475</c:v>
                      </c:pt>
                      <c:pt idx="2864">
                        <c:v>483.4</c:v>
                      </c:pt>
                      <c:pt idx="2865">
                        <c:v>471.25</c:v>
                      </c:pt>
                      <c:pt idx="2866">
                        <c:v>478.41</c:v>
                      </c:pt>
                      <c:pt idx="2867">
                        <c:v>480.99</c:v>
                      </c:pt>
                      <c:pt idx="2868">
                        <c:v>476.35</c:v>
                      </c:pt>
                      <c:pt idx="2869">
                        <c:v>484.94</c:v>
                      </c:pt>
                      <c:pt idx="2870">
                        <c:v>477.14</c:v>
                      </c:pt>
                      <c:pt idx="2871">
                        <c:v>472.59</c:v>
                      </c:pt>
                      <c:pt idx="2872">
                        <c:v>490.55</c:v>
                      </c:pt>
                      <c:pt idx="2873">
                        <c:v>475.52</c:v>
                      </c:pt>
                      <c:pt idx="2874">
                        <c:v>488.73</c:v>
                      </c:pt>
                      <c:pt idx="2875">
                        <c:v>490.35</c:v>
                      </c:pt>
                      <c:pt idx="2876">
                        <c:v>488.85</c:v>
                      </c:pt>
                      <c:pt idx="2877">
                        <c:v>488.38</c:v>
                      </c:pt>
                      <c:pt idx="2878">
                        <c:v>498.8</c:v>
                      </c:pt>
                      <c:pt idx="2879">
                        <c:v>486.54</c:v>
                      </c:pt>
                      <c:pt idx="2880">
                        <c:v>486.57</c:v>
                      </c:pt>
                      <c:pt idx="2881">
                        <c:v>484.99</c:v>
                      </c:pt>
                      <c:pt idx="2882">
                        <c:v>480.83</c:v>
                      </c:pt>
                      <c:pt idx="2883">
                        <c:v>497.99</c:v>
                      </c:pt>
                      <c:pt idx="2884">
                        <c:v>483.04</c:v>
                      </c:pt>
                      <c:pt idx="2885">
                        <c:v>486.37</c:v>
                      </c:pt>
                      <c:pt idx="2886">
                        <c:v>501.62</c:v>
                      </c:pt>
                      <c:pt idx="2887">
                        <c:v>499.4</c:v>
                      </c:pt>
                      <c:pt idx="2888">
                        <c:v>505.17</c:v>
                      </c:pt>
                      <c:pt idx="2889">
                        <c:v>502.74</c:v>
                      </c:pt>
                      <c:pt idx="2890">
                        <c:v>499.32</c:v>
                      </c:pt>
                      <c:pt idx="2891">
                        <c:v>490.65</c:v>
                      </c:pt>
                      <c:pt idx="2892">
                        <c:v>494.83</c:v>
                      </c:pt>
                      <c:pt idx="2893">
                        <c:v>489.73</c:v>
                      </c:pt>
                      <c:pt idx="2894">
                        <c:v>505.05</c:v>
                      </c:pt>
                      <c:pt idx="2895">
                        <c:v>501.48</c:v>
                      </c:pt>
                      <c:pt idx="2896">
                        <c:v>497.7</c:v>
                      </c:pt>
                      <c:pt idx="2897">
                        <c:v>494.03</c:v>
                      </c:pt>
                      <c:pt idx="2898">
                        <c:v>506.41</c:v>
                      </c:pt>
                      <c:pt idx="2899">
                        <c:v>508.4</c:v>
                      </c:pt>
                      <c:pt idx="2900">
                        <c:v>510.53</c:v>
                      </c:pt>
                      <c:pt idx="2901">
                        <c:v>513.65</c:v>
                      </c:pt>
                      <c:pt idx="2902">
                        <c:v>496.25</c:v>
                      </c:pt>
                      <c:pt idx="2903">
                        <c:v>517.09</c:v>
                      </c:pt>
                      <c:pt idx="2904">
                        <c:v>504.39</c:v>
                      </c:pt>
                      <c:pt idx="2905">
                        <c:v>503.04</c:v>
                      </c:pt>
                      <c:pt idx="2906">
                        <c:v>497.14</c:v>
                      </c:pt>
                      <c:pt idx="2907">
                        <c:v>490.94</c:v>
                      </c:pt>
                      <c:pt idx="2908">
                        <c:v>481.76</c:v>
                      </c:pt>
                      <c:pt idx="2909">
                        <c:v>501.84</c:v>
                      </c:pt>
                      <c:pt idx="2910">
                        <c:v>481.27</c:v>
                      </c:pt>
                      <c:pt idx="2911">
                        <c:v>501.58</c:v>
                      </c:pt>
                      <c:pt idx="2912">
                        <c:v>495.7</c:v>
                      </c:pt>
                      <c:pt idx="2913">
                        <c:v>509.33</c:v>
                      </c:pt>
                      <c:pt idx="2914">
                        <c:v>510.62</c:v>
                      </c:pt>
                      <c:pt idx="2915">
                        <c:v>508.95</c:v>
                      </c:pt>
                      <c:pt idx="2916">
                        <c:v>508.82</c:v>
                      </c:pt>
                      <c:pt idx="2917">
                        <c:v>515.38</c:v>
                      </c:pt>
                      <c:pt idx="2918">
                        <c:v>513.66</c:v>
                      </c:pt>
                      <c:pt idx="2919">
                        <c:v>501.11</c:v>
                      </c:pt>
                      <c:pt idx="2920">
                        <c:v>500.88</c:v>
                      </c:pt>
                      <c:pt idx="2921">
                        <c:v>508.92</c:v>
                      </c:pt>
                      <c:pt idx="2922">
                        <c:v>504.7</c:v>
                      </c:pt>
                      <c:pt idx="2923">
                        <c:v>512.55999999999995</c:v>
                      </c:pt>
                      <c:pt idx="2924">
                        <c:v>513.89</c:v>
                      </c:pt>
                      <c:pt idx="2925">
                        <c:v>508.3</c:v>
                      </c:pt>
                      <c:pt idx="2926">
                        <c:v>494.37</c:v>
                      </c:pt>
                      <c:pt idx="2927">
                        <c:v>499.09</c:v>
                      </c:pt>
                      <c:pt idx="2928">
                        <c:v>507.84</c:v>
                      </c:pt>
                      <c:pt idx="2929">
                        <c:v>509.88</c:v>
                      </c:pt>
                      <c:pt idx="2930">
                        <c:v>516.65</c:v>
                      </c:pt>
                      <c:pt idx="2931">
                        <c:v>523.79</c:v>
                      </c:pt>
                      <c:pt idx="2932">
                        <c:v>523.79999999999995</c:v>
                      </c:pt>
                      <c:pt idx="2933">
                        <c:v>512.44000000000005</c:v>
                      </c:pt>
                      <c:pt idx="2934">
                        <c:v>511.57</c:v>
                      </c:pt>
                      <c:pt idx="2935">
                        <c:v>518.02</c:v>
                      </c:pt>
                      <c:pt idx="2936">
                        <c:v>507.15</c:v>
                      </c:pt>
                      <c:pt idx="2937">
                        <c:v>510.59</c:v>
                      </c:pt>
                      <c:pt idx="2938">
                        <c:v>511.7</c:v>
                      </c:pt>
                      <c:pt idx="2939">
                        <c:v>507.85</c:v>
                      </c:pt>
                      <c:pt idx="2940">
                        <c:v>518.86</c:v>
                      </c:pt>
                      <c:pt idx="2941">
                        <c:v>530.17999999999995</c:v>
                      </c:pt>
                      <c:pt idx="2942">
                        <c:v>519.5</c:v>
                      </c:pt>
                      <c:pt idx="2943">
                        <c:v>522.32000000000005</c:v>
                      </c:pt>
                      <c:pt idx="2944">
                        <c:v>519.83000000000004</c:v>
                      </c:pt>
                      <c:pt idx="2945">
                        <c:v>512.19000000000005</c:v>
                      </c:pt>
                      <c:pt idx="2946">
                        <c:v>531.92999999999995</c:v>
                      </c:pt>
                      <c:pt idx="2947">
                        <c:v>530.41</c:v>
                      </c:pt>
                      <c:pt idx="2948">
                        <c:v>512.32000000000005</c:v>
                      </c:pt>
                      <c:pt idx="2949">
                        <c:v>522.61</c:v>
                      </c:pt>
                      <c:pt idx="2950">
                        <c:v>536.09</c:v>
                      </c:pt>
                      <c:pt idx="2951">
                        <c:v>531.44000000000005</c:v>
                      </c:pt>
                      <c:pt idx="2952">
                        <c:v>513.91</c:v>
                      </c:pt>
                      <c:pt idx="2953">
                        <c:v>524.25</c:v>
                      </c:pt>
                      <c:pt idx="2954">
                        <c:v>517.07000000000005</c:v>
                      </c:pt>
                      <c:pt idx="2955">
                        <c:v>526.5</c:v>
                      </c:pt>
                      <c:pt idx="2956">
                        <c:v>508.32</c:v>
                      </c:pt>
                      <c:pt idx="2957">
                        <c:v>527.11</c:v>
                      </c:pt>
                      <c:pt idx="2958">
                        <c:v>522.66</c:v>
                      </c:pt>
                      <c:pt idx="2959">
                        <c:v>516.75</c:v>
                      </c:pt>
                      <c:pt idx="2960">
                        <c:v>507.8</c:v>
                      </c:pt>
                      <c:pt idx="2961">
                        <c:v>512.20000000000005</c:v>
                      </c:pt>
                      <c:pt idx="2962">
                        <c:v>514.70000000000005</c:v>
                      </c:pt>
                      <c:pt idx="2963">
                        <c:v>510.77</c:v>
                      </c:pt>
                      <c:pt idx="2964">
                        <c:v>511.61</c:v>
                      </c:pt>
                      <c:pt idx="2965">
                        <c:v>518.78</c:v>
                      </c:pt>
                      <c:pt idx="2966">
                        <c:v>524.79</c:v>
                      </c:pt>
                      <c:pt idx="2967">
                        <c:v>525.72</c:v>
                      </c:pt>
                      <c:pt idx="2968">
                        <c:v>523.23</c:v>
                      </c:pt>
                      <c:pt idx="2969">
                        <c:v>524.08000000000004</c:v>
                      </c:pt>
                      <c:pt idx="2970">
                        <c:v>522.83000000000004</c:v>
                      </c:pt>
                      <c:pt idx="2971">
                        <c:v>519.26</c:v>
                      </c:pt>
                      <c:pt idx="2972">
                        <c:v>527.01</c:v>
                      </c:pt>
                      <c:pt idx="2973">
                        <c:v>519.08000000000004</c:v>
                      </c:pt>
                      <c:pt idx="2974">
                        <c:v>509.29</c:v>
                      </c:pt>
                      <c:pt idx="2975">
                        <c:v>516.32000000000005</c:v>
                      </c:pt>
                      <c:pt idx="2976">
                        <c:v>512.61</c:v>
                      </c:pt>
                      <c:pt idx="2977">
                        <c:v>519.19000000000005</c:v>
                      </c:pt>
                      <c:pt idx="2978">
                        <c:v>522.80999999999995</c:v>
                      </c:pt>
                      <c:pt idx="2979">
                        <c:v>529.5</c:v>
                      </c:pt>
                      <c:pt idx="2980">
                        <c:v>540.74</c:v>
                      </c:pt>
                      <c:pt idx="2981">
                        <c:v>533.34</c:v>
                      </c:pt>
                      <c:pt idx="2982">
                        <c:v>518.51</c:v>
                      </c:pt>
                      <c:pt idx="2983">
                        <c:v>525.9</c:v>
                      </c:pt>
                      <c:pt idx="2984">
                        <c:v>529.24</c:v>
                      </c:pt>
                      <c:pt idx="2985">
                        <c:v>545.91</c:v>
                      </c:pt>
                      <c:pt idx="2986">
                        <c:v>566.72</c:v>
                      </c:pt>
                      <c:pt idx="2987">
                        <c:v>552.36</c:v>
                      </c:pt>
                      <c:pt idx="2988">
                        <c:v>548.75</c:v>
                      </c:pt>
                      <c:pt idx="2989">
                        <c:v>540.17999999999995</c:v>
                      </c:pt>
                      <c:pt idx="2990">
                        <c:v>542.12</c:v>
                      </c:pt>
                      <c:pt idx="2991">
                        <c:v>549.65</c:v>
                      </c:pt>
                      <c:pt idx="2992">
                        <c:v>537.52</c:v>
                      </c:pt>
                      <c:pt idx="2993">
                        <c:v>538.76</c:v>
                      </c:pt>
                      <c:pt idx="2994">
                        <c:v>524.4</c:v>
                      </c:pt>
                      <c:pt idx="2995">
                        <c:v>536.42999999999995</c:v>
                      </c:pt>
                      <c:pt idx="2996">
                        <c:v>529.49</c:v>
                      </c:pt>
                      <c:pt idx="2997">
                        <c:v>550.14</c:v>
                      </c:pt>
                      <c:pt idx="2998">
                        <c:v>553.94000000000005</c:v>
                      </c:pt>
                      <c:pt idx="2999">
                        <c:v>558.69000000000005</c:v>
                      </c:pt>
                      <c:pt idx="3000">
                        <c:v>549.32000000000005</c:v>
                      </c:pt>
                      <c:pt idx="3001">
                        <c:v>551.86</c:v>
                      </c:pt>
                      <c:pt idx="3002">
                        <c:v>553.73</c:v>
                      </c:pt>
                      <c:pt idx="3003">
                        <c:v>547.75</c:v>
                      </c:pt>
                      <c:pt idx="3004">
                        <c:v>541.39</c:v>
                      </c:pt>
                      <c:pt idx="3005">
                        <c:v>560.25</c:v>
                      </c:pt>
                      <c:pt idx="3006">
                        <c:v>555.99</c:v>
                      </c:pt>
                      <c:pt idx="3007">
                        <c:v>558.66999999999996</c:v>
                      </c:pt>
                      <c:pt idx="3008">
                        <c:v>549.98</c:v>
                      </c:pt>
                      <c:pt idx="3009">
                        <c:v>561.08000000000004</c:v>
                      </c:pt>
                      <c:pt idx="3010">
                        <c:v>561.04999999999995</c:v>
                      </c:pt>
                      <c:pt idx="3011">
                        <c:v>548.85</c:v>
                      </c:pt>
                      <c:pt idx="3012">
                        <c:v>556.91999999999996</c:v>
                      </c:pt>
                      <c:pt idx="3013">
                        <c:v>554.41999999999996</c:v>
                      </c:pt>
                      <c:pt idx="3014">
                        <c:v>556.07000000000005</c:v>
                      </c:pt>
                      <c:pt idx="3015">
                        <c:v>563.16</c:v>
                      </c:pt>
                      <c:pt idx="3016">
                        <c:v>556.75</c:v>
                      </c:pt>
                      <c:pt idx="3017">
                        <c:v>555.91999999999996</c:v>
                      </c:pt>
                      <c:pt idx="3018">
                        <c:v>560.04999999999995</c:v>
                      </c:pt>
                      <c:pt idx="3019">
                        <c:v>561.48</c:v>
                      </c:pt>
                      <c:pt idx="3020">
                        <c:v>550.91</c:v>
                      </c:pt>
                      <c:pt idx="3021">
                        <c:v>559.20000000000005</c:v>
                      </c:pt>
                      <c:pt idx="3022">
                        <c:v>558.21</c:v>
                      </c:pt>
                      <c:pt idx="3023">
                        <c:v>560.16999999999996</c:v>
                      </c:pt>
                      <c:pt idx="3024">
                        <c:v>555.6</c:v>
                      </c:pt>
                      <c:pt idx="3025">
                        <c:v>567.54</c:v>
                      </c:pt>
                      <c:pt idx="3026">
                        <c:v>558.29</c:v>
                      </c:pt>
                      <c:pt idx="3027">
                        <c:v>544.20000000000005</c:v>
                      </c:pt>
                      <c:pt idx="3028">
                        <c:v>548.05999999999995</c:v>
                      </c:pt>
                      <c:pt idx="3029">
                        <c:v>547.25</c:v>
                      </c:pt>
                      <c:pt idx="3030">
                        <c:v>563.48</c:v>
                      </c:pt>
                      <c:pt idx="3031">
                        <c:v>545.26</c:v>
                      </c:pt>
                      <c:pt idx="3032">
                        <c:v>556.78</c:v>
                      </c:pt>
                      <c:pt idx="3033">
                        <c:v>554.86</c:v>
                      </c:pt>
                      <c:pt idx="3034">
                        <c:v>568.85</c:v>
                      </c:pt>
                      <c:pt idx="3035">
                        <c:v>558.97</c:v>
                      </c:pt>
                      <c:pt idx="3036">
                        <c:v>551.38</c:v>
                      </c:pt>
                      <c:pt idx="3037">
                        <c:v>561.89</c:v>
                      </c:pt>
                      <c:pt idx="3038">
                        <c:v>563.36</c:v>
                      </c:pt>
                      <c:pt idx="3039">
                        <c:v>566.75</c:v>
                      </c:pt>
                      <c:pt idx="3040">
                        <c:v>561.34</c:v>
                      </c:pt>
                      <c:pt idx="3041">
                        <c:v>565.26</c:v>
                      </c:pt>
                      <c:pt idx="3042">
                        <c:v>558.41</c:v>
                      </c:pt>
                      <c:pt idx="3043">
                        <c:v>549.91999999999996</c:v>
                      </c:pt>
                      <c:pt idx="3044">
                        <c:v>546.96</c:v>
                      </c:pt>
                      <c:pt idx="3045">
                        <c:v>555.02</c:v>
                      </c:pt>
                      <c:pt idx="3046">
                        <c:v>565.27</c:v>
                      </c:pt>
                      <c:pt idx="3047">
                        <c:v>547.47</c:v>
                      </c:pt>
                      <c:pt idx="3048">
                        <c:v>546.58000000000004</c:v>
                      </c:pt>
                      <c:pt idx="3049">
                        <c:v>554.85</c:v>
                      </c:pt>
                      <c:pt idx="3050">
                        <c:v>563.96</c:v>
                      </c:pt>
                      <c:pt idx="3051">
                        <c:v>553.9</c:v>
                      </c:pt>
                      <c:pt idx="3052">
                        <c:v>544.73</c:v>
                      </c:pt>
                      <c:pt idx="3053">
                        <c:v>557.55999999999995</c:v>
                      </c:pt>
                      <c:pt idx="3054">
                        <c:v>549.62</c:v>
                      </c:pt>
                      <c:pt idx="3055">
                        <c:v>542.45000000000005</c:v>
                      </c:pt>
                      <c:pt idx="3056">
                        <c:v>555.73</c:v>
                      </c:pt>
                      <c:pt idx="3057">
                        <c:v>552.09</c:v>
                      </c:pt>
                      <c:pt idx="3058">
                        <c:v>564.07000000000005</c:v>
                      </c:pt>
                      <c:pt idx="3059">
                        <c:v>575.07000000000005</c:v>
                      </c:pt>
                      <c:pt idx="3060">
                        <c:v>556.45000000000005</c:v>
                      </c:pt>
                      <c:pt idx="3061">
                        <c:v>559.77</c:v>
                      </c:pt>
                      <c:pt idx="3062">
                        <c:v>558.70000000000005</c:v>
                      </c:pt>
                      <c:pt idx="3063">
                        <c:v>552.62</c:v>
                      </c:pt>
                      <c:pt idx="3064">
                        <c:v>560.01</c:v>
                      </c:pt>
                      <c:pt idx="3065">
                        <c:v>560.09</c:v>
                      </c:pt>
                      <c:pt idx="3066">
                        <c:v>555.02</c:v>
                      </c:pt>
                      <c:pt idx="3067">
                        <c:v>559.24</c:v>
                      </c:pt>
                      <c:pt idx="3068">
                        <c:v>570.39</c:v>
                      </c:pt>
                      <c:pt idx="3069">
                        <c:v>589.33000000000004</c:v>
                      </c:pt>
                      <c:pt idx="3070">
                        <c:v>579.75</c:v>
                      </c:pt>
                      <c:pt idx="3071">
                        <c:v>575.66999999999996</c:v>
                      </c:pt>
                      <c:pt idx="3072">
                        <c:v>575.4</c:v>
                      </c:pt>
                      <c:pt idx="3073">
                        <c:v>578.83000000000004</c:v>
                      </c:pt>
                      <c:pt idx="3074">
                        <c:v>576.1</c:v>
                      </c:pt>
                      <c:pt idx="3075">
                        <c:v>585.1</c:v>
                      </c:pt>
                      <c:pt idx="3076">
                        <c:v>578.44000000000005</c:v>
                      </c:pt>
                      <c:pt idx="3077">
                        <c:v>588.35</c:v>
                      </c:pt>
                      <c:pt idx="3078">
                        <c:v>587.01</c:v>
                      </c:pt>
                      <c:pt idx="3079">
                        <c:v>583.71</c:v>
                      </c:pt>
                      <c:pt idx="3080">
                        <c:v>560.79999999999995</c:v>
                      </c:pt>
                      <c:pt idx="3081">
                        <c:v>565.6</c:v>
                      </c:pt>
                      <c:pt idx="3082">
                        <c:v>559.19000000000005</c:v>
                      </c:pt>
                      <c:pt idx="3083">
                        <c:v>587.39</c:v>
                      </c:pt>
                      <c:pt idx="3084">
                        <c:v>581.08000000000004</c:v>
                      </c:pt>
                      <c:pt idx="3085">
                        <c:v>580.9</c:v>
                      </c:pt>
                      <c:pt idx="3086">
                        <c:v>592.65</c:v>
                      </c:pt>
                      <c:pt idx="3087">
                        <c:v>591.57000000000005</c:v>
                      </c:pt>
                      <c:pt idx="3088">
                        <c:v>596.6</c:v>
                      </c:pt>
                      <c:pt idx="3089">
                        <c:v>593.13</c:v>
                      </c:pt>
                      <c:pt idx="3090">
                        <c:v>579.96</c:v>
                      </c:pt>
                      <c:pt idx="3091">
                        <c:v>583.05999999999995</c:v>
                      </c:pt>
                      <c:pt idx="3092">
                        <c:v>559.42999999999995</c:v>
                      </c:pt>
                      <c:pt idx="3093">
                        <c:v>575.29999999999995</c:v>
                      </c:pt>
                      <c:pt idx="3094">
                        <c:v>586.97</c:v>
                      </c:pt>
                      <c:pt idx="3095">
                        <c:v>590.32000000000005</c:v>
                      </c:pt>
                      <c:pt idx="3096">
                        <c:v>596.48</c:v>
                      </c:pt>
                      <c:pt idx="3097">
                        <c:v>593.27</c:v>
                      </c:pt>
                      <c:pt idx="3098">
                        <c:v>602.83000000000004</c:v>
                      </c:pt>
                      <c:pt idx="3099">
                        <c:v>590.25</c:v>
                      </c:pt>
                      <c:pt idx="3100">
                        <c:v>590.25</c:v>
                      </c:pt>
                      <c:pt idx="3101">
                        <c:v>592.67999999999995</c:v>
                      </c:pt>
                      <c:pt idx="3102">
                        <c:v>591.77</c:v>
                      </c:pt>
                      <c:pt idx="3103">
                        <c:v>606.58000000000004</c:v>
                      </c:pt>
                      <c:pt idx="3104">
                        <c:v>586.65</c:v>
                      </c:pt>
                      <c:pt idx="3105">
                        <c:v>592.49</c:v>
                      </c:pt>
                      <c:pt idx="3106">
                        <c:v>605.44000000000005</c:v>
                      </c:pt>
                      <c:pt idx="3107">
                        <c:v>604.54999999999995</c:v>
                      </c:pt>
                      <c:pt idx="3108">
                        <c:v>596.15</c:v>
                      </c:pt>
                      <c:pt idx="3109">
                        <c:v>585.34</c:v>
                      </c:pt>
                      <c:pt idx="3110">
                        <c:v>579.22</c:v>
                      </c:pt>
                      <c:pt idx="3111">
                        <c:v>595.57000000000005</c:v>
                      </c:pt>
                      <c:pt idx="3112">
                        <c:v>595.54</c:v>
                      </c:pt>
                      <c:pt idx="3113">
                        <c:v>602.4</c:v>
                      </c:pt>
                      <c:pt idx="3114">
                        <c:v>597.14</c:v>
                      </c:pt>
                      <c:pt idx="3115">
                        <c:v>597.67999999999995</c:v>
                      </c:pt>
                      <c:pt idx="3116">
                        <c:v>598.54999999999995</c:v>
                      </c:pt>
                      <c:pt idx="3117">
                        <c:v>612.16</c:v>
                      </c:pt>
                      <c:pt idx="3118">
                        <c:v>606.41</c:v>
                      </c:pt>
                      <c:pt idx="3119">
                        <c:v>580.65</c:v>
                      </c:pt>
                      <c:pt idx="3120">
                        <c:v>594.64</c:v>
                      </c:pt>
                      <c:pt idx="3121">
                        <c:v>595.49</c:v>
                      </c:pt>
                      <c:pt idx="3122">
                        <c:v>597.07000000000005</c:v>
                      </c:pt>
                      <c:pt idx="3123">
                        <c:v>597.91</c:v>
                      </c:pt>
                      <c:pt idx="3124">
                        <c:v>609.54999999999995</c:v>
                      </c:pt>
                      <c:pt idx="3125">
                        <c:v>613.35</c:v>
                      </c:pt>
                      <c:pt idx="3126">
                        <c:v>609.75</c:v>
                      </c:pt>
                      <c:pt idx="3127">
                        <c:v>600.27</c:v>
                      </c:pt>
                      <c:pt idx="3128">
                        <c:v>602.54999999999995</c:v>
                      </c:pt>
                      <c:pt idx="3129">
                        <c:v>590.73</c:v>
                      </c:pt>
                      <c:pt idx="3130">
                        <c:v>608.15</c:v>
                      </c:pt>
                      <c:pt idx="3131">
                        <c:v>588.16999999999996</c:v>
                      </c:pt>
                      <c:pt idx="3132">
                        <c:v>601.51</c:v>
                      </c:pt>
                      <c:pt idx="3133">
                        <c:v>610.74</c:v>
                      </c:pt>
                      <c:pt idx="3134">
                        <c:v>609.89</c:v>
                      </c:pt>
                      <c:pt idx="3135">
                        <c:v>593.27</c:v>
                      </c:pt>
                      <c:pt idx="3136">
                        <c:v>589.80999999999995</c:v>
                      </c:pt>
                      <c:pt idx="3137">
                        <c:v>584.66999999999996</c:v>
                      </c:pt>
                      <c:pt idx="3138">
                        <c:v>583.92999999999995</c:v>
                      </c:pt>
                      <c:pt idx="3139">
                        <c:v>592.49</c:v>
                      </c:pt>
                      <c:pt idx="3140">
                        <c:v>597.57000000000005</c:v>
                      </c:pt>
                      <c:pt idx="3141">
                        <c:v>606.1</c:v>
                      </c:pt>
                      <c:pt idx="3142">
                        <c:v>600.04</c:v>
                      </c:pt>
                      <c:pt idx="3143">
                        <c:v>594.96</c:v>
                      </c:pt>
                      <c:pt idx="3144">
                        <c:v>599.39</c:v>
                      </c:pt>
                      <c:pt idx="3145">
                        <c:v>594.1</c:v>
                      </c:pt>
                      <c:pt idx="3146">
                        <c:v>593.82000000000005</c:v>
                      </c:pt>
                      <c:pt idx="3147">
                        <c:v>603.21</c:v>
                      </c:pt>
                      <c:pt idx="3148">
                        <c:v>583.25</c:v>
                      </c:pt>
                      <c:pt idx="3149">
                        <c:v>589.77</c:v>
                      </c:pt>
                      <c:pt idx="3150">
                        <c:v>586.37</c:v>
                      </c:pt>
                      <c:pt idx="3151">
                        <c:v>591.04999999999995</c:v>
                      </c:pt>
                      <c:pt idx="3152">
                        <c:v>583.14</c:v>
                      </c:pt>
                      <c:pt idx="3153">
                        <c:v>584.37</c:v>
                      </c:pt>
                      <c:pt idx="3154">
                        <c:v>589.32000000000005</c:v>
                      </c:pt>
                      <c:pt idx="3155">
                        <c:v>603.29</c:v>
                      </c:pt>
                      <c:pt idx="3156">
                        <c:v>604.54999999999995</c:v>
                      </c:pt>
                      <c:pt idx="3157">
                        <c:v>585.70000000000005</c:v>
                      </c:pt>
                      <c:pt idx="3158">
                        <c:v>602.80999999999995</c:v>
                      </c:pt>
                      <c:pt idx="3159">
                        <c:v>606.79</c:v>
                      </c:pt>
                      <c:pt idx="3160">
                        <c:v>594.53</c:v>
                      </c:pt>
                      <c:pt idx="3161">
                        <c:v>599.02</c:v>
                      </c:pt>
                      <c:pt idx="3162">
                        <c:v>596.53</c:v>
                      </c:pt>
                      <c:pt idx="3163">
                        <c:v>592.65</c:v>
                      </c:pt>
                      <c:pt idx="3164">
                        <c:v>609.99</c:v>
                      </c:pt>
                      <c:pt idx="3165">
                        <c:v>596.11</c:v>
                      </c:pt>
                      <c:pt idx="3166">
                        <c:v>610.04</c:v>
                      </c:pt>
                      <c:pt idx="3167">
                        <c:v>628.63</c:v>
                      </c:pt>
                      <c:pt idx="3168">
                        <c:v>617.85</c:v>
                      </c:pt>
                      <c:pt idx="3169">
                        <c:v>605</c:v>
                      </c:pt>
                      <c:pt idx="3170">
                        <c:v>601.73</c:v>
                      </c:pt>
                      <c:pt idx="3171">
                        <c:v>603.97</c:v>
                      </c:pt>
                      <c:pt idx="3172">
                        <c:v>606.88</c:v>
                      </c:pt>
                      <c:pt idx="3173">
                        <c:v>611.33000000000004</c:v>
                      </c:pt>
                      <c:pt idx="3174">
                        <c:v>619.29</c:v>
                      </c:pt>
                      <c:pt idx="3175">
                        <c:v>612.37</c:v>
                      </c:pt>
                      <c:pt idx="3176">
                        <c:v>610.87</c:v>
                      </c:pt>
                      <c:pt idx="3177">
                        <c:v>604.91</c:v>
                      </c:pt>
                      <c:pt idx="3178">
                        <c:v>631.78</c:v>
                      </c:pt>
                      <c:pt idx="3179">
                        <c:v>632</c:v>
                      </c:pt>
                      <c:pt idx="3180">
                        <c:v>621.29</c:v>
                      </c:pt>
                      <c:pt idx="3181">
                        <c:v>632.89</c:v>
                      </c:pt>
                      <c:pt idx="3182">
                        <c:v>613.70000000000005</c:v>
                      </c:pt>
                      <c:pt idx="3183">
                        <c:v>620.45000000000005</c:v>
                      </c:pt>
                      <c:pt idx="3184">
                        <c:v>606.36</c:v>
                      </c:pt>
                      <c:pt idx="3185">
                        <c:v>617.95000000000005</c:v>
                      </c:pt>
                      <c:pt idx="3186">
                        <c:v>620.70000000000005</c:v>
                      </c:pt>
                      <c:pt idx="3187">
                        <c:v>626.69000000000005</c:v>
                      </c:pt>
                      <c:pt idx="3188">
                        <c:v>606.38</c:v>
                      </c:pt>
                      <c:pt idx="3189">
                        <c:v>619.12</c:v>
                      </c:pt>
                      <c:pt idx="3190">
                        <c:v>611.94000000000005</c:v>
                      </c:pt>
                      <c:pt idx="3191">
                        <c:v>599.95000000000005</c:v>
                      </c:pt>
                      <c:pt idx="3192">
                        <c:v>623.84</c:v>
                      </c:pt>
                      <c:pt idx="3193">
                        <c:v>635.24</c:v>
                      </c:pt>
                      <c:pt idx="3194">
                        <c:v>642.05999999999995</c:v>
                      </c:pt>
                      <c:pt idx="3195">
                        <c:v>612.97</c:v>
                      </c:pt>
                      <c:pt idx="3196">
                        <c:v>634.91</c:v>
                      </c:pt>
                      <c:pt idx="3197">
                        <c:v>630.48</c:v>
                      </c:pt>
                      <c:pt idx="3198">
                        <c:v>617.52</c:v>
                      </c:pt>
                      <c:pt idx="3199">
                        <c:v>609.44000000000005</c:v>
                      </c:pt>
                      <c:pt idx="3200">
                        <c:v>613.42999999999995</c:v>
                      </c:pt>
                      <c:pt idx="3201">
                        <c:v>619.87</c:v>
                      </c:pt>
                      <c:pt idx="3202">
                        <c:v>628</c:v>
                      </c:pt>
                      <c:pt idx="3203">
                        <c:v>638.78</c:v>
                      </c:pt>
                      <c:pt idx="3204">
                        <c:v>635.74</c:v>
                      </c:pt>
                      <c:pt idx="3205">
                        <c:v>607.76</c:v>
                      </c:pt>
                      <c:pt idx="3206">
                        <c:v>620.24</c:v>
                      </c:pt>
                      <c:pt idx="3207">
                        <c:v>639.29</c:v>
                      </c:pt>
                      <c:pt idx="3208">
                        <c:v>626.13</c:v>
                      </c:pt>
                      <c:pt idx="3209">
                        <c:v>631.41</c:v>
                      </c:pt>
                      <c:pt idx="3210">
                        <c:v>621.02</c:v>
                      </c:pt>
                      <c:pt idx="3211">
                        <c:v>625.4</c:v>
                      </c:pt>
                      <c:pt idx="3212">
                        <c:v>621.57000000000005</c:v>
                      </c:pt>
                      <c:pt idx="3213">
                        <c:v>638.22</c:v>
                      </c:pt>
                      <c:pt idx="3214">
                        <c:v>633.52</c:v>
                      </c:pt>
                      <c:pt idx="3215">
                        <c:v>655.04999999999995</c:v>
                      </c:pt>
                      <c:pt idx="3216">
                        <c:v>642.80999999999995</c:v>
                      </c:pt>
                      <c:pt idx="3217">
                        <c:v>648.83000000000004</c:v>
                      </c:pt>
                      <c:pt idx="3218">
                        <c:v>654.04</c:v>
                      </c:pt>
                      <c:pt idx="3219">
                        <c:v>646.52</c:v>
                      </c:pt>
                      <c:pt idx="3220">
                        <c:v>630.24</c:v>
                      </c:pt>
                      <c:pt idx="3221">
                        <c:v>622.52</c:v>
                      </c:pt>
                      <c:pt idx="3222">
                        <c:v>613.62</c:v>
                      </c:pt>
                      <c:pt idx="3223">
                        <c:v>619.87</c:v>
                      </c:pt>
                      <c:pt idx="3224">
                        <c:v>646.79999999999995</c:v>
                      </c:pt>
                      <c:pt idx="3225">
                        <c:v>636.16</c:v>
                      </c:pt>
                      <c:pt idx="3226">
                        <c:v>646.57000000000005</c:v>
                      </c:pt>
                      <c:pt idx="3227">
                        <c:v>641.27</c:v>
                      </c:pt>
                      <c:pt idx="3228">
                        <c:v>632.72</c:v>
                      </c:pt>
                      <c:pt idx="3229">
                        <c:v>644.28</c:v>
                      </c:pt>
                      <c:pt idx="3230">
                        <c:v>647.29999999999995</c:v>
                      </c:pt>
                      <c:pt idx="3231">
                        <c:v>650.07000000000005</c:v>
                      </c:pt>
                      <c:pt idx="3232">
                        <c:v>636.6</c:v>
                      </c:pt>
                      <c:pt idx="3233">
                        <c:v>636.26</c:v>
                      </c:pt>
                      <c:pt idx="3234">
                        <c:v>624.65</c:v>
                      </c:pt>
                      <c:pt idx="3235">
                        <c:v>640.52</c:v>
                      </c:pt>
                      <c:pt idx="3236">
                        <c:v>636.86</c:v>
                      </c:pt>
                      <c:pt idx="3237">
                        <c:v>634.20000000000005</c:v>
                      </c:pt>
                      <c:pt idx="3238">
                        <c:v>632.96</c:v>
                      </c:pt>
                      <c:pt idx="3239">
                        <c:v>627.1</c:v>
                      </c:pt>
                      <c:pt idx="3240">
                        <c:v>608.88</c:v>
                      </c:pt>
                      <c:pt idx="3241">
                        <c:v>629.91</c:v>
                      </c:pt>
                      <c:pt idx="3242">
                        <c:v>626.62</c:v>
                      </c:pt>
                      <c:pt idx="3243">
                        <c:v>644.38</c:v>
                      </c:pt>
                      <c:pt idx="3244">
                        <c:v>643.1</c:v>
                      </c:pt>
                      <c:pt idx="3245">
                        <c:v>650.02</c:v>
                      </c:pt>
                      <c:pt idx="3246">
                        <c:v>645.6</c:v>
                      </c:pt>
                      <c:pt idx="3247">
                        <c:v>659.96</c:v>
                      </c:pt>
                      <c:pt idx="3248">
                        <c:v>640.24</c:v>
                      </c:pt>
                      <c:pt idx="3249">
                        <c:v>643.44000000000005</c:v>
                      </c:pt>
                      <c:pt idx="3250">
                        <c:v>654.01</c:v>
                      </c:pt>
                      <c:pt idx="3251">
                        <c:v>639.22</c:v>
                      </c:pt>
                      <c:pt idx="3252">
                        <c:v>638.34</c:v>
                      </c:pt>
                      <c:pt idx="3253">
                        <c:v>630.41</c:v>
                      </c:pt>
                      <c:pt idx="3254">
                        <c:v>643.66999999999996</c:v>
                      </c:pt>
                      <c:pt idx="3255">
                        <c:v>644.16999999999996</c:v>
                      </c:pt>
                      <c:pt idx="3256">
                        <c:v>637.12</c:v>
                      </c:pt>
                      <c:pt idx="3257">
                        <c:v>649.22</c:v>
                      </c:pt>
                      <c:pt idx="3258">
                        <c:v>653.57000000000005</c:v>
                      </c:pt>
                      <c:pt idx="3259">
                        <c:v>645.46</c:v>
                      </c:pt>
                      <c:pt idx="3260">
                        <c:v>654.20000000000005</c:v>
                      </c:pt>
                      <c:pt idx="3261">
                        <c:v>648.49</c:v>
                      </c:pt>
                      <c:pt idx="3262">
                        <c:v>647.13</c:v>
                      </c:pt>
                      <c:pt idx="3263">
                        <c:v>646.37</c:v>
                      </c:pt>
                      <c:pt idx="3264">
                        <c:v>647.91999999999996</c:v>
                      </c:pt>
                      <c:pt idx="3265">
                        <c:v>659.3</c:v>
                      </c:pt>
                      <c:pt idx="3266">
                        <c:v>669.4</c:v>
                      </c:pt>
                      <c:pt idx="3267">
                        <c:v>651.66</c:v>
                      </c:pt>
                      <c:pt idx="3268">
                        <c:v>654.94000000000005</c:v>
                      </c:pt>
                      <c:pt idx="3269">
                        <c:v>660.54</c:v>
                      </c:pt>
                      <c:pt idx="3270">
                        <c:v>677.35</c:v>
                      </c:pt>
                      <c:pt idx="3271">
                        <c:v>670.19</c:v>
                      </c:pt>
                      <c:pt idx="3272">
                        <c:v>651.74</c:v>
                      </c:pt>
                      <c:pt idx="3273">
                        <c:v>654.49</c:v>
                      </c:pt>
                      <c:pt idx="3274">
                        <c:v>680.63</c:v>
                      </c:pt>
                      <c:pt idx="3275">
                        <c:v>669.8</c:v>
                      </c:pt>
                      <c:pt idx="3276">
                        <c:v>672.02</c:v>
                      </c:pt>
                      <c:pt idx="3277">
                        <c:v>680.19</c:v>
                      </c:pt>
                      <c:pt idx="3278">
                        <c:v>670.35</c:v>
                      </c:pt>
                      <c:pt idx="3279">
                        <c:v>668.52</c:v>
                      </c:pt>
                      <c:pt idx="3280">
                        <c:v>674.8</c:v>
                      </c:pt>
                      <c:pt idx="3281">
                        <c:v>678.57</c:v>
                      </c:pt>
                      <c:pt idx="3282">
                        <c:v>671.97</c:v>
                      </c:pt>
                      <c:pt idx="3283">
                        <c:v>671.61</c:v>
                      </c:pt>
                      <c:pt idx="3284">
                        <c:v>669.12</c:v>
                      </c:pt>
                      <c:pt idx="3285">
                        <c:v>668.03</c:v>
                      </c:pt>
                      <c:pt idx="3286">
                        <c:v>695.23</c:v>
                      </c:pt>
                      <c:pt idx="3287">
                        <c:v>670.77</c:v>
                      </c:pt>
                      <c:pt idx="3288">
                        <c:v>673.97</c:v>
                      </c:pt>
                      <c:pt idx="3289">
                        <c:v>682.01</c:v>
                      </c:pt>
                      <c:pt idx="3290">
                        <c:v>676.15</c:v>
                      </c:pt>
                      <c:pt idx="3291">
                        <c:v>686.52</c:v>
                      </c:pt>
                      <c:pt idx="3292">
                        <c:v>691.47</c:v>
                      </c:pt>
                      <c:pt idx="3293">
                        <c:v>695.93</c:v>
                      </c:pt>
                      <c:pt idx="3294">
                        <c:v>670.77</c:v>
                      </c:pt>
                      <c:pt idx="3295">
                        <c:v>690.51</c:v>
                      </c:pt>
                      <c:pt idx="3296">
                        <c:v>689</c:v>
                      </c:pt>
                      <c:pt idx="3297">
                        <c:v>677.48</c:v>
                      </c:pt>
                      <c:pt idx="3298">
                        <c:v>695.33</c:v>
                      </c:pt>
                      <c:pt idx="3299">
                        <c:v>693.41</c:v>
                      </c:pt>
                      <c:pt idx="3300">
                        <c:v>695.3</c:v>
                      </c:pt>
                      <c:pt idx="3301">
                        <c:v>698.1</c:v>
                      </c:pt>
                      <c:pt idx="3302">
                        <c:v>686.83</c:v>
                      </c:pt>
                      <c:pt idx="3303">
                        <c:v>693.35</c:v>
                      </c:pt>
                      <c:pt idx="3304">
                        <c:v>685.87</c:v>
                      </c:pt>
                      <c:pt idx="3305">
                        <c:v>678.59</c:v>
                      </c:pt>
                      <c:pt idx="3306">
                        <c:v>677.62</c:v>
                      </c:pt>
                      <c:pt idx="3307">
                        <c:v>668.06</c:v>
                      </c:pt>
                      <c:pt idx="3308">
                        <c:v>680.67</c:v>
                      </c:pt>
                      <c:pt idx="3309">
                        <c:v>706.32</c:v>
                      </c:pt>
                      <c:pt idx="3310">
                        <c:v>700.22</c:v>
                      </c:pt>
                      <c:pt idx="3311">
                        <c:v>699.31</c:v>
                      </c:pt>
                      <c:pt idx="3312">
                        <c:v>698.73</c:v>
                      </c:pt>
                      <c:pt idx="3313">
                        <c:v>696.68</c:v>
                      </c:pt>
                      <c:pt idx="3314">
                        <c:v>696.99</c:v>
                      </c:pt>
                      <c:pt idx="3315">
                        <c:v>705.36</c:v>
                      </c:pt>
                      <c:pt idx="3316">
                        <c:v>696.36</c:v>
                      </c:pt>
                      <c:pt idx="3317">
                        <c:v>695.24</c:v>
                      </c:pt>
                      <c:pt idx="3318">
                        <c:v>692.82</c:v>
                      </c:pt>
                      <c:pt idx="3319">
                        <c:v>697.37</c:v>
                      </c:pt>
                      <c:pt idx="3320">
                        <c:v>696.24</c:v>
                      </c:pt>
                      <c:pt idx="3321">
                        <c:v>682.78</c:v>
                      </c:pt>
                      <c:pt idx="3322">
                        <c:v>679.89</c:v>
                      </c:pt>
                      <c:pt idx="3323">
                        <c:v>693.55</c:v>
                      </c:pt>
                      <c:pt idx="3324">
                        <c:v>705</c:v>
                      </c:pt>
                      <c:pt idx="3325">
                        <c:v>691.4</c:v>
                      </c:pt>
                      <c:pt idx="3326">
                        <c:v>676.14</c:v>
                      </c:pt>
                      <c:pt idx="3327">
                        <c:v>695.86</c:v>
                      </c:pt>
                      <c:pt idx="3328">
                        <c:v>699.38</c:v>
                      </c:pt>
                      <c:pt idx="3329">
                        <c:v>694.74</c:v>
                      </c:pt>
                      <c:pt idx="3330">
                        <c:v>693.13</c:v>
                      </c:pt>
                      <c:pt idx="3331">
                        <c:v>685.11</c:v>
                      </c:pt>
                      <c:pt idx="3332">
                        <c:v>690.14</c:v>
                      </c:pt>
                      <c:pt idx="3333">
                        <c:v>697.79</c:v>
                      </c:pt>
                      <c:pt idx="3334">
                        <c:v>711.05</c:v>
                      </c:pt>
                      <c:pt idx="3335">
                        <c:v>684.97</c:v>
                      </c:pt>
                      <c:pt idx="3336">
                        <c:v>705.72</c:v>
                      </c:pt>
                      <c:pt idx="3337">
                        <c:v>710.31</c:v>
                      </c:pt>
                      <c:pt idx="3338">
                        <c:v>715.84</c:v>
                      </c:pt>
                      <c:pt idx="3339">
                        <c:v>707.54</c:v>
                      </c:pt>
                      <c:pt idx="3340">
                        <c:v>704.36</c:v>
                      </c:pt>
                      <c:pt idx="3341">
                        <c:v>702.43</c:v>
                      </c:pt>
                      <c:pt idx="3342">
                        <c:v>714.98</c:v>
                      </c:pt>
                      <c:pt idx="3343">
                        <c:v>712.81</c:v>
                      </c:pt>
                      <c:pt idx="3344">
                        <c:v>704.35</c:v>
                      </c:pt>
                      <c:pt idx="3345">
                        <c:v>709.73</c:v>
                      </c:pt>
                      <c:pt idx="3346">
                        <c:v>688.33</c:v>
                      </c:pt>
                      <c:pt idx="3347">
                        <c:v>689.34</c:v>
                      </c:pt>
                      <c:pt idx="3348">
                        <c:v>694.37</c:v>
                      </c:pt>
                      <c:pt idx="3349">
                        <c:v>689.31</c:v>
                      </c:pt>
                      <c:pt idx="3350">
                        <c:v>700.22</c:v>
                      </c:pt>
                      <c:pt idx="3351">
                        <c:v>706.04</c:v>
                      </c:pt>
                      <c:pt idx="3352">
                        <c:v>706.41</c:v>
                      </c:pt>
                      <c:pt idx="3353">
                        <c:v>702.66</c:v>
                      </c:pt>
                      <c:pt idx="3354">
                        <c:v>707.75</c:v>
                      </c:pt>
                      <c:pt idx="3355">
                        <c:v>714.54</c:v>
                      </c:pt>
                      <c:pt idx="3356">
                        <c:v>725.72</c:v>
                      </c:pt>
                      <c:pt idx="3357">
                        <c:v>711.03</c:v>
                      </c:pt>
                      <c:pt idx="3358">
                        <c:v>703.46</c:v>
                      </c:pt>
                      <c:pt idx="3359">
                        <c:v>705.11</c:v>
                      </c:pt>
                      <c:pt idx="3360">
                        <c:v>706.48</c:v>
                      </c:pt>
                      <c:pt idx="3361">
                        <c:v>713.11</c:v>
                      </c:pt>
                      <c:pt idx="3362">
                        <c:v>722.58</c:v>
                      </c:pt>
                      <c:pt idx="3363">
                        <c:v>731.15</c:v>
                      </c:pt>
                      <c:pt idx="3364">
                        <c:v>725.29</c:v>
                      </c:pt>
                      <c:pt idx="3365">
                        <c:v>728.99</c:v>
                      </c:pt>
                      <c:pt idx="3366">
                        <c:v>703.8</c:v>
                      </c:pt>
                      <c:pt idx="3367">
                        <c:v>706.94</c:v>
                      </c:pt>
                      <c:pt idx="3368">
                        <c:v>719.61</c:v>
                      </c:pt>
                      <c:pt idx="3369">
                        <c:v>707.25</c:v>
                      </c:pt>
                      <c:pt idx="3370">
                        <c:v>735.44</c:v>
                      </c:pt>
                      <c:pt idx="3371">
                        <c:v>746.49</c:v>
                      </c:pt>
                      <c:pt idx="3372">
                        <c:v>730.76</c:v>
                      </c:pt>
                      <c:pt idx="3373">
                        <c:v>726.48</c:v>
                      </c:pt>
                      <c:pt idx="3374">
                        <c:v>734.09</c:v>
                      </c:pt>
                      <c:pt idx="3375">
                        <c:v>734.81</c:v>
                      </c:pt>
                      <c:pt idx="3376">
                        <c:v>746.97</c:v>
                      </c:pt>
                      <c:pt idx="3377">
                        <c:v>754.85</c:v>
                      </c:pt>
                      <c:pt idx="3378">
                        <c:v>764.36</c:v>
                      </c:pt>
                      <c:pt idx="3379">
                        <c:v>765</c:v>
                      </c:pt>
                      <c:pt idx="3380">
                        <c:v>749.11</c:v>
                      </c:pt>
                      <c:pt idx="3381">
                        <c:v>754.96</c:v>
                      </c:pt>
                      <c:pt idx="3382">
                        <c:v>732.67</c:v>
                      </c:pt>
                      <c:pt idx="3383">
                        <c:v>762.48</c:v>
                      </c:pt>
                      <c:pt idx="3384">
                        <c:v>741.7</c:v>
                      </c:pt>
                      <c:pt idx="3385">
                        <c:v>752.39</c:v>
                      </c:pt>
                      <c:pt idx="3386">
                        <c:v>752.29</c:v>
                      </c:pt>
                      <c:pt idx="3387">
                        <c:v>744.05</c:v>
                      </c:pt>
                      <c:pt idx="3388">
                        <c:v>739.34</c:v>
                      </c:pt>
                      <c:pt idx="3389">
                        <c:v>743.49</c:v>
                      </c:pt>
                      <c:pt idx="3390">
                        <c:v>752.39</c:v>
                      </c:pt>
                      <c:pt idx="3391">
                        <c:v>744.62</c:v>
                      </c:pt>
                      <c:pt idx="3392">
                        <c:v>736.11</c:v>
                      </c:pt>
                      <c:pt idx="3393">
                        <c:v>722.68</c:v>
                      </c:pt>
                      <c:pt idx="3394">
                        <c:v>723.09</c:v>
                      </c:pt>
                      <c:pt idx="3395">
                        <c:v>761.21</c:v>
                      </c:pt>
                      <c:pt idx="3396">
                        <c:v>759.64</c:v>
                      </c:pt>
                      <c:pt idx="3397">
                        <c:v>762.8</c:v>
                      </c:pt>
                      <c:pt idx="3398">
                        <c:v>752.53</c:v>
                      </c:pt>
                      <c:pt idx="3399">
                        <c:v>768.82</c:v>
                      </c:pt>
                      <c:pt idx="3400">
                        <c:v>763.57</c:v>
                      </c:pt>
                      <c:pt idx="3401">
                        <c:v>745.85</c:v>
                      </c:pt>
                      <c:pt idx="3402">
                        <c:v>745.43</c:v>
                      </c:pt>
                      <c:pt idx="3403">
                        <c:v>756.82</c:v>
                      </c:pt>
                      <c:pt idx="3404">
                        <c:v>746.04</c:v>
                      </c:pt>
                      <c:pt idx="3405">
                        <c:v>751.13</c:v>
                      </c:pt>
                      <c:pt idx="3406">
                        <c:v>768.67</c:v>
                      </c:pt>
                      <c:pt idx="3407">
                        <c:v>769.07</c:v>
                      </c:pt>
                      <c:pt idx="3408">
                        <c:v>766.74</c:v>
                      </c:pt>
                      <c:pt idx="3409">
                        <c:v>792.99</c:v>
                      </c:pt>
                      <c:pt idx="3410">
                        <c:v>795.92</c:v>
                      </c:pt>
                      <c:pt idx="3411">
                        <c:v>776.63</c:v>
                      </c:pt>
                      <c:pt idx="3412">
                        <c:v>757.88</c:v>
                      </c:pt>
                      <c:pt idx="3413">
                        <c:v>756.05</c:v>
                      </c:pt>
                      <c:pt idx="3414">
                        <c:v>765.66</c:v>
                      </c:pt>
                      <c:pt idx="3415">
                        <c:v>781.49</c:v>
                      </c:pt>
                      <c:pt idx="3416">
                        <c:v>765.02</c:v>
                      </c:pt>
                      <c:pt idx="3417">
                        <c:v>769.44</c:v>
                      </c:pt>
                      <c:pt idx="3418">
                        <c:v>782.2</c:v>
                      </c:pt>
                      <c:pt idx="3419">
                        <c:v>750.75</c:v>
                      </c:pt>
                      <c:pt idx="3420">
                        <c:v>751.38</c:v>
                      </c:pt>
                      <c:pt idx="3421">
                        <c:v>759.82</c:v>
                      </c:pt>
                      <c:pt idx="3422">
                        <c:v>762.82</c:v>
                      </c:pt>
                      <c:pt idx="3423">
                        <c:v>777.19</c:v>
                      </c:pt>
                      <c:pt idx="3424">
                        <c:v>751.94</c:v>
                      </c:pt>
                      <c:pt idx="3425">
                        <c:v>769</c:v>
                      </c:pt>
                      <c:pt idx="3426">
                        <c:v>777.17</c:v>
                      </c:pt>
                      <c:pt idx="3427">
                        <c:v>796.89</c:v>
                      </c:pt>
                      <c:pt idx="3428">
                        <c:v>785.14</c:v>
                      </c:pt>
                      <c:pt idx="3429">
                        <c:v>778.42</c:v>
                      </c:pt>
                      <c:pt idx="3430">
                        <c:v>775.95</c:v>
                      </c:pt>
                      <c:pt idx="3431">
                        <c:v>755.86</c:v>
                      </c:pt>
                      <c:pt idx="3432">
                        <c:v>781.49</c:v>
                      </c:pt>
                      <c:pt idx="3433">
                        <c:v>787.39</c:v>
                      </c:pt>
                      <c:pt idx="3434">
                        <c:v>773.25</c:v>
                      </c:pt>
                      <c:pt idx="3435">
                        <c:v>777.04</c:v>
                      </c:pt>
                      <c:pt idx="3436">
                        <c:v>796.33</c:v>
                      </c:pt>
                      <c:pt idx="3437">
                        <c:v>789.44</c:v>
                      </c:pt>
                      <c:pt idx="3438">
                        <c:v>800.41</c:v>
                      </c:pt>
                      <c:pt idx="3439">
                        <c:v>780.25</c:v>
                      </c:pt>
                      <c:pt idx="3440">
                        <c:v>787.18</c:v>
                      </c:pt>
                      <c:pt idx="3441">
                        <c:v>797.51</c:v>
                      </c:pt>
                      <c:pt idx="3442">
                        <c:v>816.61</c:v>
                      </c:pt>
                      <c:pt idx="3443">
                        <c:v>794.17</c:v>
                      </c:pt>
                      <c:pt idx="3444">
                        <c:v>779.02</c:v>
                      </c:pt>
                      <c:pt idx="3445">
                        <c:v>819.03</c:v>
                      </c:pt>
                      <c:pt idx="3446">
                        <c:v>804.76</c:v>
                      </c:pt>
                      <c:pt idx="3447">
                        <c:v>799.64</c:v>
                      </c:pt>
                      <c:pt idx="3448">
                        <c:v>770.76</c:v>
                      </c:pt>
                      <c:pt idx="3449">
                        <c:v>802.89</c:v>
                      </c:pt>
                      <c:pt idx="3450">
                        <c:v>785.57</c:v>
                      </c:pt>
                      <c:pt idx="3451">
                        <c:v>810.21</c:v>
                      </c:pt>
                      <c:pt idx="3452">
                        <c:v>834.2</c:v>
                      </c:pt>
                      <c:pt idx="3453">
                        <c:v>812.97</c:v>
                      </c:pt>
                      <c:pt idx="3454">
                        <c:v>813.44</c:v>
                      </c:pt>
                      <c:pt idx="3455">
                        <c:v>811.94</c:v>
                      </c:pt>
                      <c:pt idx="3456">
                        <c:v>835.34</c:v>
                      </c:pt>
                      <c:pt idx="3457">
                        <c:v>820.55</c:v>
                      </c:pt>
                      <c:pt idx="3458">
                        <c:v>823.79</c:v>
                      </c:pt>
                      <c:pt idx="3459">
                        <c:v>820.48</c:v>
                      </c:pt>
                      <c:pt idx="3460">
                        <c:v>817.07</c:v>
                      </c:pt>
                      <c:pt idx="3461">
                        <c:v>815.56</c:v>
                      </c:pt>
                      <c:pt idx="3462">
                        <c:v>801.07</c:v>
                      </c:pt>
                      <c:pt idx="3463">
                        <c:v>826.4</c:v>
                      </c:pt>
                      <c:pt idx="3464">
                        <c:v>834.63</c:v>
                      </c:pt>
                      <c:pt idx="3465">
                        <c:v>837.45</c:v>
                      </c:pt>
                      <c:pt idx="3466">
                        <c:v>838.77</c:v>
                      </c:pt>
                      <c:pt idx="3467">
                        <c:v>822.24</c:v>
                      </c:pt>
                      <c:pt idx="3468">
                        <c:v>826.91</c:v>
                      </c:pt>
                      <c:pt idx="3469">
                        <c:v>818</c:v>
                      </c:pt>
                      <c:pt idx="3470">
                        <c:v>842.47</c:v>
                      </c:pt>
                      <c:pt idx="3471">
                        <c:v>830.2</c:v>
                      </c:pt>
                      <c:pt idx="3472">
                        <c:v>857.6</c:v>
                      </c:pt>
                      <c:pt idx="3473">
                        <c:v>836.86</c:v>
                      </c:pt>
                      <c:pt idx="3474">
                        <c:v>832.1</c:v>
                      </c:pt>
                      <c:pt idx="3475">
                        <c:v>874.28</c:v>
                      </c:pt>
                      <c:pt idx="3476">
                        <c:v>882.22</c:v>
                      </c:pt>
                      <c:pt idx="3477">
                        <c:v>828.4</c:v>
                      </c:pt>
                      <c:pt idx="3478">
                        <c:v>844.21</c:v>
                      </c:pt>
                      <c:pt idx="3479">
                        <c:v>842.36</c:v>
                      </c:pt>
                      <c:pt idx="3480">
                        <c:v>851.13</c:v>
                      </c:pt>
                      <c:pt idx="3481">
                        <c:v>843.93</c:v>
                      </c:pt>
                      <c:pt idx="3482">
                        <c:v>828.93</c:v>
                      </c:pt>
                      <c:pt idx="3483">
                        <c:v>854.28</c:v>
                      </c:pt>
                      <c:pt idx="3484">
                        <c:v>844.51</c:v>
                      </c:pt>
                      <c:pt idx="3485">
                        <c:v>860.66</c:v>
                      </c:pt>
                      <c:pt idx="3486">
                        <c:v>851.82</c:v>
                      </c:pt>
                      <c:pt idx="3487">
                        <c:v>857.73</c:v>
                      </c:pt>
                      <c:pt idx="3488">
                        <c:v>858.44</c:v>
                      </c:pt>
                      <c:pt idx="3489">
                        <c:v>860.56</c:v>
                      </c:pt>
                      <c:pt idx="3490">
                        <c:v>878.42</c:v>
                      </c:pt>
                      <c:pt idx="3491">
                        <c:v>882.41</c:v>
                      </c:pt>
                      <c:pt idx="3492">
                        <c:v>868.74</c:v>
                      </c:pt>
                      <c:pt idx="3493">
                        <c:v>881</c:v>
                      </c:pt>
                      <c:pt idx="3494">
                        <c:v>875.46</c:v>
                      </c:pt>
                      <c:pt idx="3495">
                        <c:v>866.26</c:v>
                      </c:pt>
                      <c:pt idx="3496">
                        <c:v>881.02</c:v>
                      </c:pt>
                      <c:pt idx="3497">
                        <c:v>874.82</c:v>
                      </c:pt>
                      <c:pt idx="3498">
                        <c:v>896.88</c:v>
                      </c:pt>
                      <c:pt idx="3499">
                        <c:v>907.64</c:v>
                      </c:pt>
                      <c:pt idx="3500">
                        <c:v>908.38</c:v>
                      </c:pt>
                      <c:pt idx="3501">
                        <c:v>908.96</c:v>
                      </c:pt>
                      <c:pt idx="3502">
                        <c:v>908.75</c:v>
                      </c:pt>
                      <c:pt idx="3503">
                        <c:v>914.3</c:v>
                      </c:pt>
                      <c:pt idx="3504">
                        <c:v>898.39</c:v>
                      </c:pt>
                      <c:pt idx="3505">
                        <c:v>907</c:v>
                      </c:pt>
                      <c:pt idx="3506">
                        <c:v>901.22</c:v>
                      </c:pt>
                      <c:pt idx="3507">
                        <c:v>896.45</c:v>
                      </c:pt>
                      <c:pt idx="3508">
                        <c:v>868.02</c:v>
                      </c:pt>
                      <c:pt idx="3509">
                        <c:v>885.94</c:v>
                      </c:pt>
                      <c:pt idx="3510">
                        <c:v>877.46</c:v>
                      </c:pt>
                      <c:pt idx="3511">
                        <c:v>875.07</c:v>
                      </c:pt>
                      <c:pt idx="3512">
                        <c:v>894.78</c:v>
                      </c:pt>
                      <c:pt idx="3513">
                        <c:v>891.36</c:v>
                      </c:pt>
                      <c:pt idx="3514">
                        <c:v>898.94</c:v>
                      </c:pt>
                      <c:pt idx="3515">
                        <c:v>910.93</c:v>
                      </c:pt>
                      <c:pt idx="3516">
                        <c:v>917.89</c:v>
                      </c:pt>
                      <c:pt idx="3517">
                        <c:v>911.13</c:v>
                      </c:pt>
                      <c:pt idx="3518">
                        <c:v>895.49</c:v>
                      </c:pt>
                      <c:pt idx="3519">
                        <c:v>928.24</c:v>
                      </c:pt>
                      <c:pt idx="3520">
                        <c:v>908.91</c:v>
                      </c:pt>
                      <c:pt idx="3521">
                        <c:v>904.38</c:v>
                      </c:pt>
                      <c:pt idx="3522">
                        <c:v>897.38</c:v>
                      </c:pt>
                      <c:pt idx="3523">
                        <c:v>908.17</c:v>
                      </c:pt>
                      <c:pt idx="3524">
                        <c:v>901.14</c:v>
                      </c:pt>
                      <c:pt idx="3525">
                        <c:v>882.81</c:v>
                      </c:pt>
                      <c:pt idx="3526">
                        <c:v>898.03</c:v>
                      </c:pt>
                      <c:pt idx="3527">
                        <c:v>900.68</c:v>
                      </c:pt>
                      <c:pt idx="3528">
                        <c:v>912.42</c:v>
                      </c:pt>
                      <c:pt idx="3529">
                        <c:v>939.95</c:v>
                      </c:pt>
                      <c:pt idx="3530">
                        <c:v>933.48</c:v>
                      </c:pt>
                      <c:pt idx="3531">
                        <c:v>891.11</c:v>
                      </c:pt>
                      <c:pt idx="3532">
                        <c:v>897.86</c:v>
                      </c:pt>
                      <c:pt idx="3533">
                        <c:v>925.34</c:v>
                      </c:pt>
                      <c:pt idx="3534">
                        <c:v>943.36</c:v>
                      </c:pt>
                      <c:pt idx="3535">
                        <c:v>940.99</c:v>
                      </c:pt>
                      <c:pt idx="3536">
                        <c:v>931.1</c:v>
                      </c:pt>
                      <c:pt idx="3537">
                        <c:v>924.6</c:v>
                      </c:pt>
                      <c:pt idx="3538">
                        <c:v>932.97</c:v>
                      </c:pt>
                      <c:pt idx="3539">
                        <c:v>926.68</c:v>
                      </c:pt>
                      <c:pt idx="3540">
                        <c:v>933.14</c:v>
                      </c:pt>
                      <c:pt idx="3541">
                        <c:v>913.67</c:v>
                      </c:pt>
                      <c:pt idx="3542">
                        <c:v>920.05</c:v>
                      </c:pt>
                      <c:pt idx="3543">
                        <c:v>922.07</c:v>
                      </c:pt>
                      <c:pt idx="3544">
                        <c:v>924.35</c:v>
                      </c:pt>
                      <c:pt idx="3545">
                        <c:v>939.21</c:v>
                      </c:pt>
                      <c:pt idx="3546">
                        <c:v>947.69</c:v>
                      </c:pt>
                      <c:pt idx="3547">
                        <c:v>953.51</c:v>
                      </c:pt>
                      <c:pt idx="3548">
                        <c:v>962.13</c:v>
                      </c:pt>
                      <c:pt idx="3549">
                        <c:v>985.68</c:v>
                      </c:pt>
                      <c:pt idx="3550">
                        <c:v>952.63</c:v>
                      </c:pt>
                      <c:pt idx="3551">
                        <c:v>952.81</c:v>
                      </c:pt>
                      <c:pt idx="3552">
                        <c:v>941.69</c:v>
                      </c:pt>
                      <c:pt idx="3553">
                        <c:v>990.1</c:v>
                      </c:pt>
                      <c:pt idx="3554">
                        <c:v>965.55</c:v>
                      </c:pt>
                      <c:pt idx="3555">
                        <c:v>949.07</c:v>
                      </c:pt>
                      <c:pt idx="3556">
                        <c:v>979.09</c:v>
                      </c:pt>
                      <c:pt idx="3557">
                        <c:v>966.25</c:v>
                      </c:pt>
                      <c:pt idx="3558">
                        <c:v>967.04</c:v>
                      </c:pt>
                      <c:pt idx="3559">
                        <c:v>932.39</c:v>
                      </c:pt>
                      <c:pt idx="3560">
                        <c:v>956.08</c:v>
                      </c:pt>
                      <c:pt idx="3561">
                        <c:v>973.89</c:v>
                      </c:pt>
                      <c:pt idx="3562">
                        <c:v>933.83</c:v>
                      </c:pt>
                      <c:pt idx="3563">
                        <c:v>968.52</c:v>
                      </c:pt>
                      <c:pt idx="3564">
                        <c:v>988.97</c:v>
                      </c:pt>
                      <c:pt idx="3565">
                        <c:v>967.4</c:v>
                      </c:pt>
                      <c:pt idx="3566">
                        <c:v>985.56</c:v>
                      </c:pt>
                      <c:pt idx="3567">
                        <c:v>977.47</c:v>
                      </c:pt>
                      <c:pt idx="3568">
                        <c:v>1000.1</c:v>
                      </c:pt>
                      <c:pt idx="3569">
                        <c:v>987.47</c:v>
                      </c:pt>
                      <c:pt idx="3570">
                        <c:v>975.45</c:v>
                      </c:pt>
                      <c:pt idx="3571">
                        <c:v>990.91</c:v>
                      </c:pt>
                      <c:pt idx="3572">
                        <c:v>1009.6</c:v>
                      </c:pt>
                      <c:pt idx="3573">
                        <c:v>1014.2</c:v>
                      </c:pt>
                      <c:pt idx="3574">
                        <c:v>1037.8</c:v>
                      </c:pt>
                      <c:pt idx="3575">
                        <c:v>1029.2</c:v>
                      </c:pt>
                      <c:pt idx="3576">
                        <c:v>988.61</c:v>
                      </c:pt>
                      <c:pt idx="3577">
                        <c:v>1002.1</c:v>
                      </c:pt>
                      <c:pt idx="3578">
                        <c:v>1009</c:v>
                      </c:pt>
                      <c:pt idx="3579">
                        <c:v>979.98</c:v>
                      </c:pt>
                      <c:pt idx="3580">
                        <c:v>992.42</c:v>
                      </c:pt>
                      <c:pt idx="3581">
                        <c:v>1008.7</c:v>
                      </c:pt>
                      <c:pt idx="3582">
                        <c:v>1034.5999999999999</c:v>
                      </c:pt>
                      <c:pt idx="3583">
                        <c:v>1040.3</c:v>
                      </c:pt>
                      <c:pt idx="3584">
                        <c:v>1018.8</c:v>
                      </c:pt>
                      <c:pt idx="3585">
                        <c:v>1044.5999999999999</c:v>
                      </c:pt>
                      <c:pt idx="3586">
                        <c:v>1048.7</c:v>
                      </c:pt>
                      <c:pt idx="3587">
                        <c:v>1032.8</c:v>
                      </c:pt>
                      <c:pt idx="3588">
                        <c:v>1007.6</c:v>
                      </c:pt>
                      <c:pt idx="3589">
                        <c:v>1012.7</c:v>
                      </c:pt>
                      <c:pt idx="3590">
                        <c:v>1023.4</c:v>
                      </c:pt>
                      <c:pt idx="3591">
                        <c:v>1052.4000000000001</c:v>
                      </c:pt>
                      <c:pt idx="3592">
                        <c:v>1082.9000000000001</c:v>
                      </c:pt>
                      <c:pt idx="3593">
                        <c:v>1069.4000000000001</c:v>
                      </c:pt>
                      <c:pt idx="3594">
                        <c:v>1046.0999999999999</c:v>
                      </c:pt>
                      <c:pt idx="3595">
                        <c:v>1056.0999999999999</c:v>
                      </c:pt>
                      <c:pt idx="3596">
                        <c:v>1008.9</c:v>
                      </c:pt>
                      <c:pt idx="3597">
                        <c:v>1016.3</c:v>
                      </c:pt>
                      <c:pt idx="3598">
                        <c:v>1020.8</c:v>
                      </c:pt>
                      <c:pt idx="3599">
                        <c:v>1016.6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7853-4CEB-90FC-40D461954DC1}"/>
                  </c:ext>
                </c:extLst>
              </c15:ser>
            </c15:filteredScatterSeries>
            <c15:filteredScatterSeries>
              <c15:ser>
                <c:idx val="6"/>
                <c:order val="6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Sheet1!$H$13</c15:sqref>
                        </c15:formulaRef>
                      </c:ext>
                    </c:extLst>
                    <c:strCache>
                      <c:ptCount val="1"/>
                      <c:pt idx="0">
                        <c:v>8M_20⁰C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Sheet1!$M$17:$M$3616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Sheet1!$J$17:$J$3616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10.824999999999999</c:v>
                      </c:pt>
                      <c:pt idx="1">
                        <c:v>9.7423999999999999</c:v>
                      </c:pt>
                      <c:pt idx="2">
                        <c:v>9.5054999999999996</c:v>
                      </c:pt>
                      <c:pt idx="3">
                        <c:v>9.4312000000000005</c:v>
                      </c:pt>
                      <c:pt idx="4">
                        <c:v>9.3176000000000005</c:v>
                      </c:pt>
                      <c:pt idx="5">
                        <c:v>9.5332000000000008</c:v>
                      </c:pt>
                      <c:pt idx="6">
                        <c:v>10.842000000000001</c:v>
                      </c:pt>
                      <c:pt idx="7">
                        <c:v>12.004</c:v>
                      </c:pt>
                      <c:pt idx="8">
                        <c:v>14.565</c:v>
                      </c:pt>
                      <c:pt idx="9">
                        <c:v>9.4108999999999998</c:v>
                      </c:pt>
                      <c:pt idx="10">
                        <c:v>9.6944999999999997</c:v>
                      </c:pt>
                      <c:pt idx="11">
                        <c:v>11.994999999999999</c:v>
                      </c:pt>
                      <c:pt idx="12">
                        <c:v>21.5</c:v>
                      </c:pt>
                      <c:pt idx="13">
                        <c:v>9.9388000000000005</c:v>
                      </c:pt>
                      <c:pt idx="14">
                        <c:v>19.582000000000001</c:v>
                      </c:pt>
                      <c:pt idx="15">
                        <c:v>9.9156999999999993</c:v>
                      </c:pt>
                      <c:pt idx="16">
                        <c:v>17.882999999999999</c:v>
                      </c:pt>
                      <c:pt idx="17">
                        <c:v>9.9468999999999994</c:v>
                      </c:pt>
                      <c:pt idx="18">
                        <c:v>9.6258999999999997</c:v>
                      </c:pt>
                      <c:pt idx="19">
                        <c:v>13.853</c:v>
                      </c:pt>
                      <c:pt idx="20">
                        <c:v>12.055999999999999</c:v>
                      </c:pt>
                      <c:pt idx="21">
                        <c:v>12.782</c:v>
                      </c:pt>
                      <c:pt idx="22">
                        <c:v>14.023</c:v>
                      </c:pt>
                      <c:pt idx="23">
                        <c:v>10.836</c:v>
                      </c:pt>
                      <c:pt idx="24">
                        <c:v>9.5599000000000007</c:v>
                      </c:pt>
                      <c:pt idx="25">
                        <c:v>16.875</c:v>
                      </c:pt>
                      <c:pt idx="26">
                        <c:v>10.095000000000001</c:v>
                      </c:pt>
                      <c:pt idx="27">
                        <c:v>9.4476999999999993</c:v>
                      </c:pt>
                      <c:pt idx="28">
                        <c:v>11.052</c:v>
                      </c:pt>
                      <c:pt idx="29">
                        <c:v>10.135</c:v>
                      </c:pt>
                      <c:pt idx="30">
                        <c:v>11.246</c:v>
                      </c:pt>
                      <c:pt idx="31">
                        <c:v>10.637</c:v>
                      </c:pt>
                      <c:pt idx="32">
                        <c:v>9.7584</c:v>
                      </c:pt>
                      <c:pt idx="33">
                        <c:v>9.5525000000000002</c:v>
                      </c:pt>
                      <c:pt idx="34">
                        <c:v>9.7174999999999994</c:v>
                      </c:pt>
                      <c:pt idx="35">
                        <c:v>11.002000000000001</c:v>
                      </c:pt>
                      <c:pt idx="36">
                        <c:v>9.6891999999999996</c:v>
                      </c:pt>
                      <c:pt idx="37">
                        <c:v>9.5539000000000005</c:v>
                      </c:pt>
                      <c:pt idx="38">
                        <c:v>9.4280000000000008</c:v>
                      </c:pt>
                      <c:pt idx="39">
                        <c:v>9.0366</c:v>
                      </c:pt>
                      <c:pt idx="40">
                        <c:v>8.9303000000000008</c:v>
                      </c:pt>
                      <c:pt idx="41">
                        <c:v>8.9649000000000001</c:v>
                      </c:pt>
                      <c:pt idx="42">
                        <c:v>9.3079999999999998</c:v>
                      </c:pt>
                      <c:pt idx="43">
                        <c:v>9.2484000000000002</c:v>
                      </c:pt>
                      <c:pt idx="44">
                        <c:v>10.19</c:v>
                      </c:pt>
                      <c:pt idx="45">
                        <c:v>9.7258999999999993</c:v>
                      </c:pt>
                      <c:pt idx="46">
                        <c:v>9.2783999999999995</c:v>
                      </c:pt>
                      <c:pt idx="47">
                        <c:v>9.2010000000000005</c:v>
                      </c:pt>
                      <c:pt idx="48">
                        <c:v>9.1415000000000006</c:v>
                      </c:pt>
                      <c:pt idx="49">
                        <c:v>12.47</c:v>
                      </c:pt>
                      <c:pt idx="50">
                        <c:v>9.9232999999999993</c:v>
                      </c:pt>
                      <c:pt idx="51">
                        <c:v>10.535</c:v>
                      </c:pt>
                      <c:pt idx="52">
                        <c:v>9.1191999999999993</c:v>
                      </c:pt>
                      <c:pt idx="53">
                        <c:v>8.8294999999999995</c:v>
                      </c:pt>
                      <c:pt idx="54">
                        <c:v>11.116</c:v>
                      </c:pt>
                      <c:pt idx="55">
                        <c:v>8.6952999999999996</c:v>
                      </c:pt>
                      <c:pt idx="56">
                        <c:v>9.2036999999999995</c:v>
                      </c:pt>
                      <c:pt idx="57">
                        <c:v>8.9375</c:v>
                      </c:pt>
                      <c:pt idx="58">
                        <c:v>11.414999999999999</c:v>
                      </c:pt>
                      <c:pt idx="59">
                        <c:v>8.6896000000000004</c:v>
                      </c:pt>
                      <c:pt idx="60">
                        <c:v>8.5566999999999993</c:v>
                      </c:pt>
                      <c:pt idx="61">
                        <c:v>8.7207000000000008</c:v>
                      </c:pt>
                      <c:pt idx="62">
                        <c:v>8.7347999999999999</c:v>
                      </c:pt>
                      <c:pt idx="63">
                        <c:v>10.247999999999999</c:v>
                      </c:pt>
                      <c:pt idx="64">
                        <c:v>15.253</c:v>
                      </c:pt>
                      <c:pt idx="65">
                        <c:v>8.8447999999999993</c:v>
                      </c:pt>
                      <c:pt idx="66">
                        <c:v>8.9061000000000003</c:v>
                      </c:pt>
                      <c:pt idx="67">
                        <c:v>8.9402000000000008</c:v>
                      </c:pt>
                      <c:pt idx="68">
                        <c:v>10.749000000000001</c:v>
                      </c:pt>
                      <c:pt idx="69">
                        <c:v>10.082000000000001</c:v>
                      </c:pt>
                      <c:pt idx="70">
                        <c:v>9.4823000000000004</c:v>
                      </c:pt>
                      <c:pt idx="71">
                        <c:v>11.13</c:v>
                      </c:pt>
                      <c:pt idx="72">
                        <c:v>9.8978000000000002</c:v>
                      </c:pt>
                      <c:pt idx="73">
                        <c:v>10.128</c:v>
                      </c:pt>
                      <c:pt idx="74">
                        <c:v>8.8420000000000005</c:v>
                      </c:pt>
                      <c:pt idx="75">
                        <c:v>8.8765999999999998</c:v>
                      </c:pt>
                      <c:pt idx="76">
                        <c:v>8.7789999999999999</c:v>
                      </c:pt>
                      <c:pt idx="77">
                        <c:v>8.6442999999999994</c:v>
                      </c:pt>
                      <c:pt idx="78">
                        <c:v>8.8036999999999992</c:v>
                      </c:pt>
                      <c:pt idx="79">
                        <c:v>8.8552</c:v>
                      </c:pt>
                      <c:pt idx="80">
                        <c:v>8.7273999999999994</c:v>
                      </c:pt>
                      <c:pt idx="81">
                        <c:v>8.6898999999999997</c:v>
                      </c:pt>
                      <c:pt idx="82">
                        <c:v>8.8475999999999999</c:v>
                      </c:pt>
                      <c:pt idx="83">
                        <c:v>8.8302999999999994</c:v>
                      </c:pt>
                      <c:pt idx="84">
                        <c:v>8.7928999999999995</c:v>
                      </c:pt>
                      <c:pt idx="85">
                        <c:v>8.8421000000000003</c:v>
                      </c:pt>
                      <c:pt idx="86">
                        <c:v>8.7100000000000009</c:v>
                      </c:pt>
                      <c:pt idx="87">
                        <c:v>9.0844000000000005</c:v>
                      </c:pt>
                      <c:pt idx="88">
                        <c:v>8.8859999999999992</c:v>
                      </c:pt>
                      <c:pt idx="89">
                        <c:v>8.8864000000000001</c:v>
                      </c:pt>
                      <c:pt idx="90">
                        <c:v>9.6674000000000007</c:v>
                      </c:pt>
                      <c:pt idx="91">
                        <c:v>9.1061999999999994</c:v>
                      </c:pt>
                      <c:pt idx="92">
                        <c:v>9.0917999999999992</c:v>
                      </c:pt>
                      <c:pt idx="93">
                        <c:v>11.622</c:v>
                      </c:pt>
                      <c:pt idx="94">
                        <c:v>9.0237999999999996</c:v>
                      </c:pt>
                      <c:pt idx="95">
                        <c:v>9.1195000000000004</c:v>
                      </c:pt>
                      <c:pt idx="96">
                        <c:v>10.808999999999999</c:v>
                      </c:pt>
                      <c:pt idx="97">
                        <c:v>9.3317999999999994</c:v>
                      </c:pt>
                      <c:pt idx="98">
                        <c:v>9.4382000000000001</c:v>
                      </c:pt>
                      <c:pt idx="99">
                        <c:v>9.3065999999999995</c:v>
                      </c:pt>
                      <c:pt idx="100">
                        <c:v>9.5269999999999992</c:v>
                      </c:pt>
                      <c:pt idx="101">
                        <c:v>10.358000000000001</c:v>
                      </c:pt>
                      <c:pt idx="102">
                        <c:v>9.8295999999999992</c:v>
                      </c:pt>
                      <c:pt idx="103">
                        <c:v>10.128</c:v>
                      </c:pt>
                      <c:pt idx="104">
                        <c:v>9.9041999999999994</c:v>
                      </c:pt>
                      <c:pt idx="105">
                        <c:v>9.3811</c:v>
                      </c:pt>
                      <c:pt idx="106">
                        <c:v>9.5634999999999994</c:v>
                      </c:pt>
                      <c:pt idx="107">
                        <c:v>9.7525999999999993</c:v>
                      </c:pt>
                      <c:pt idx="108">
                        <c:v>9.5795999999999992</c:v>
                      </c:pt>
                      <c:pt idx="109">
                        <c:v>9.6113999999999997</c:v>
                      </c:pt>
                      <c:pt idx="110">
                        <c:v>10.411</c:v>
                      </c:pt>
                      <c:pt idx="111">
                        <c:v>9.7454999999999998</c:v>
                      </c:pt>
                      <c:pt idx="112">
                        <c:v>9.6951000000000001</c:v>
                      </c:pt>
                      <c:pt idx="113">
                        <c:v>9.5433000000000003</c:v>
                      </c:pt>
                      <c:pt idx="114">
                        <c:v>10.032999999999999</c:v>
                      </c:pt>
                      <c:pt idx="115">
                        <c:v>10.003</c:v>
                      </c:pt>
                      <c:pt idx="116">
                        <c:v>9.8223000000000003</c:v>
                      </c:pt>
                      <c:pt idx="117">
                        <c:v>12.202999999999999</c:v>
                      </c:pt>
                      <c:pt idx="118">
                        <c:v>10.082000000000001</c:v>
                      </c:pt>
                      <c:pt idx="119">
                        <c:v>10.039999999999999</c:v>
                      </c:pt>
                      <c:pt idx="120">
                        <c:v>10.462</c:v>
                      </c:pt>
                      <c:pt idx="121">
                        <c:v>10.074999999999999</c:v>
                      </c:pt>
                      <c:pt idx="122">
                        <c:v>12.494999999999999</c:v>
                      </c:pt>
                      <c:pt idx="123">
                        <c:v>10.583</c:v>
                      </c:pt>
                      <c:pt idx="124">
                        <c:v>12.846</c:v>
                      </c:pt>
                      <c:pt idx="125">
                        <c:v>11.423999999999999</c:v>
                      </c:pt>
                      <c:pt idx="126">
                        <c:v>12.331</c:v>
                      </c:pt>
                      <c:pt idx="127">
                        <c:v>10.038</c:v>
                      </c:pt>
                      <c:pt idx="128">
                        <c:v>9.9189000000000007</c:v>
                      </c:pt>
                      <c:pt idx="129">
                        <c:v>9.7386999999999997</c:v>
                      </c:pt>
                      <c:pt idx="130">
                        <c:v>9.7664000000000009</c:v>
                      </c:pt>
                      <c:pt idx="131">
                        <c:v>9.8644999999999996</c:v>
                      </c:pt>
                      <c:pt idx="132">
                        <c:v>9.9993999999999996</c:v>
                      </c:pt>
                      <c:pt idx="133">
                        <c:v>9.9446999999999992</c:v>
                      </c:pt>
                      <c:pt idx="134">
                        <c:v>9.9606999999999992</c:v>
                      </c:pt>
                      <c:pt idx="135">
                        <c:v>9.9487000000000005</c:v>
                      </c:pt>
                      <c:pt idx="136">
                        <c:v>10.234</c:v>
                      </c:pt>
                      <c:pt idx="137">
                        <c:v>10.39</c:v>
                      </c:pt>
                      <c:pt idx="138">
                        <c:v>10.356999999999999</c:v>
                      </c:pt>
                      <c:pt idx="139">
                        <c:v>10.394</c:v>
                      </c:pt>
                      <c:pt idx="140">
                        <c:v>10.291</c:v>
                      </c:pt>
                      <c:pt idx="141">
                        <c:v>10.247999999999999</c:v>
                      </c:pt>
                      <c:pt idx="142">
                        <c:v>10.505000000000001</c:v>
                      </c:pt>
                      <c:pt idx="143">
                        <c:v>10.164</c:v>
                      </c:pt>
                      <c:pt idx="144">
                        <c:v>10.119999999999999</c:v>
                      </c:pt>
                      <c:pt idx="145">
                        <c:v>9.9870999999999999</c:v>
                      </c:pt>
                      <c:pt idx="146">
                        <c:v>10.378</c:v>
                      </c:pt>
                      <c:pt idx="147">
                        <c:v>10.239000000000001</c:v>
                      </c:pt>
                      <c:pt idx="148">
                        <c:v>11.648</c:v>
                      </c:pt>
                      <c:pt idx="149">
                        <c:v>11.502000000000001</c:v>
                      </c:pt>
                      <c:pt idx="150">
                        <c:v>11.531000000000001</c:v>
                      </c:pt>
                      <c:pt idx="151">
                        <c:v>11.005000000000001</c:v>
                      </c:pt>
                      <c:pt idx="152">
                        <c:v>10.218</c:v>
                      </c:pt>
                      <c:pt idx="153">
                        <c:v>10.413</c:v>
                      </c:pt>
                      <c:pt idx="154">
                        <c:v>10.315</c:v>
                      </c:pt>
                      <c:pt idx="155">
                        <c:v>10.294</c:v>
                      </c:pt>
                      <c:pt idx="156">
                        <c:v>10.688000000000001</c:v>
                      </c:pt>
                      <c:pt idx="157">
                        <c:v>10.375999999999999</c:v>
                      </c:pt>
                      <c:pt idx="158">
                        <c:v>10.837999999999999</c:v>
                      </c:pt>
                      <c:pt idx="159">
                        <c:v>10.497</c:v>
                      </c:pt>
                      <c:pt idx="160">
                        <c:v>10.592000000000001</c:v>
                      </c:pt>
                      <c:pt idx="161">
                        <c:v>10.576000000000001</c:v>
                      </c:pt>
                      <c:pt idx="162">
                        <c:v>10.994999999999999</c:v>
                      </c:pt>
                      <c:pt idx="163">
                        <c:v>10.464</c:v>
                      </c:pt>
                      <c:pt idx="164">
                        <c:v>10.863</c:v>
                      </c:pt>
                      <c:pt idx="165">
                        <c:v>10.414999999999999</c:v>
                      </c:pt>
                      <c:pt idx="166">
                        <c:v>11.472</c:v>
                      </c:pt>
                      <c:pt idx="167">
                        <c:v>10.579000000000001</c:v>
                      </c:pt>
                      <c:pt idx="168">
                        <c:v>10.685</c:v>
                      </c:pt>
                      <c:pt idx="169">
                        <c:v>11.894</c:v>
                      </c:pt>
                      <c:pt idx="170">
                        <c:v>10.997999999999999</c:v>
                      </c:pt>
                      <c:pt idx="171">
                        <c:v>10.974</c:v>
                      </c:pt>
                      <c:pt idx="172">
                        <c:v>10.791</c:v>
                      </c:pt>
                      <c:pt idx="173">
                        <c:v>11.002000000000001</c:v>
                      </c:pt>
                      <c:pt idx="174">
                        <c:v>11.704000000000001</c:v>
                      </c:pt>
                      <c:pt idx="175">
                        <c:v>11.157999999999999</c:v>
                      </c:pt>
                      <c:pt idx="176">
                        <c:v>11.347</c:v>
                      </c:pt>
                      <c:pt idx="177">
                        <c:v>10.989000000000001</c:v>
                      </c:pt>
                      <c:pt idx="178">
                        <c:v>10.698</c:v>
                      </c:pt>
                      <c:pt idx="179">
                        <c:v>11.255000000000001</c:v>
                      </c:pt>
                      <c:pt idx="180">
                        <c:v>11.068</c:v>
                      </c:pt>
                      <c:pt idx="181">
                        <c:v>11.146000000000001</c:v>
                      </c:pt>
                      <c:pt idx="182">
                        <c:v>11.773999999999999</c:v>
                      </c:pt>
                      <c:pt idx="183">
                        <c:v>11.148999999999999</c:v>
                      </c:pt>
                      <c:pt idx="184">
                        <c:v>11.039</c:v>
                      </c:pt>
                      <c:pt idx="185">
                        <c:v>11.022</c:v>
                      </c:pt>
                      <c:pt idx="186">
                        <c:v>11.273999999999999</c:v>
                      </c:pt>
                      <c:pt idx="187">
                        <c:v>11.725</c:v>
                      </c:pt>
                      <c:pt idx="188">
                        <c:v>12.234999999999999</c:v>
                      </c:pt>
                      <c:pt idx="189">
                        <c:v>11.583</c:v>
                      </c:pt>
                      <c:pt idx="190">
                        <c:v>11.381</c:v>
                      </c:pt>
                      <c:pt idx="191">
                        <c:v>12.042</c:v>
                      </c:pt>
                      <c:pt idx="192">
                        <c:v>11.993</c:v>
                      </c:pt>
                      <c:pt idx="193">
                        <c:v>11.679</c:v>
                      </c:pt>
                      <c:pt idx="194">
                        <c:v>11.86</c:v>
                      </c:pt>
                      <c:pt idx="195">
                        <c:v>12.643000000000001</c:v>
                      </c:pt>
                      <c:pt idx="196">
                        <c:v>11.888</c:v>
                      </c:pt>
                      <c:pt idx="197">
                        <c:v>11.797000000000001</c:v>
                      </c:pt>
                      <c:pt idx="198">
                        <c:v>11.943</c:v>
                      </c:pt>
                      <c:pt idx="199">
                        <c:v>12.166</c:v>
                      </c:pt>
                      <c:pt idx="200">
                        <c:v>12.427</c:v>
                      </c:pt>
                      <c:pt idx="201">
                        <c:v>11.939</c:v>
                      </c:pt>
                      <c:pt idx="202">
                        <c:v>12.26</c:v>
                      </c:pt>
                      <c:pt idx="203">
                        <c:v>12.321</c:v>
                      </c:pt>
                      <c:pt idx="204">
                        <c:v>12.127000000000001</c:v>
                      </c:pt>
                      <c:pt idx="205">
                        <c:v>12.247</c:v>
                      </c:pt>
                      <c:pt idx="206">
                        <c:v>12.68</c:v>
                      </c:pt>
                      <c:pt idx="207">
                        <c:v>12.49</c:v>
                      </c:pt>
                      <c:pt idx="208">
                        <c:v>12.733000000000001</c:v>
                      </c:pt>
                      <c:pt idx="209">
                        <c:v>13.233000000000001</c:v>
                      </c:pt>
                      <c:pt idx="210">
                        <c:v>13.324</c:v>
                      </c:pt>
                      <c:pt idx="211">
                        <c:v>12.669</c:v>
                      </c:pt>
                      <c:pt idx="212">
                        <c:v>12.734999999999999</c:v>
                      </c:pt>
                      <c:pt idx="213">
                        <c:v>13.154</c:v>
                      </c:pt>
                      <c:pt idx="214">
                        <c:v>13.971</c:v>
                      </c:pt>
                      <c:pt idx="215">
                        <c:v>13.48</c:v>
                      </c:pt>
                      <c:pt idx="216">
                        <c:v>12.929</c:v>
                      </c:pt>
                      <c:pt idx="217">
                        <c:v>13.004</c:v>
                      </c:pt>
                      <c:pt idx="218">
                        <c:v>13.07</c:v>
                      </c:pt>
                      <c:pt idx="219">
                        <c:v>13</c:v>
                      </c:pt>
                      <c:pt idx="220">
                        <c:v>13.497</c:v>
                      </c:pt>
                      <c:pt idx="221">
                        <c:v>14.193</c:v>
                      </c:pt>
                      <c:pt idx="222">
                        <c:v>13.715999999999999</c:v>
                      </c:pt>
                      <c:pt idx="223">
                        <c:v>13.920999999999999</c:v>
                      </c:pt>
                      <c:pt idx="224">
                        <c:v>14.503</c:v>
                      </c:pt>
                      <c:pt idx="225">
                        <c:v>16.713000000000001</c:v>
                      </c:pt>
                      <c:pt idx="226">
                        <c:v>17.218</c:v>
                      </c:pt>
                      <c:pt idx="227">
                        <c:v>15.492000000000001</c:v>
                      </c:pt>
                      <c:pt idx="228">
                        <c:v>14.382</c:v>
                      </c:pt>
                      <c:pt idx="229">
                        <c:v>14.170999999999999</c:v>
                      </c:pt>
                      <c:pt idx="230">
                        <c:v>17.170999999999999</c:v>
                      </c:pt>
                      <c:pt idx="231">
                        <c:v>13.569000000000001</c:v>
                      </c:pt>
                      <c:pt idx="232">
                        <c:v>14.676</c:v>
                      </c:pt>
                      <c:pt idx="233">
                        <c:v>14.118</c:v>
                      </c:pt>
                      <c:pt idx="234">
                        <c:v>13.696</c:v>
                      </c:pt>
                      <c:pt idx="235">
                        <c:v>13.872999999999999</c:v>
                      </c:pt>
                      <c:pt idx="236">
                        <c:v>14.037000000000001</c:v>
                      </c:pt>
                      <c:pt idx="237">
                        <c:v>16.443999999999999</c:v>
                      </c:pt>
                      <c:pt idx="238">
                        <c:v>15.595000000000001</c:v>
                      </c:pt>
                      <c:pt idx="239">
                        <c:v>14.833</c:v>
                      </c:pt>
                      <c:pt idx="240">
                        <c:v>14.377000000000001</c:v>
                      </c:pt>
                      <c:pt idx="241">
                        <c:v>14.561</c:v>
                      </c:pt>
                      <c:pt idx="242">
                        <c:v>14.228</c:v>
                      </c:pt>
                      <c:pt idx="243">
                        <c:v>14.702</c:v>
                      </c:pt>
                      <c:pt idx="244">
                        <c:v>14.696</c:v>
                      </c:pt>
                      <c:pt idx="245">
                        <c:v>15.198</c:v>
                      </c:pt>
                      <c:pt idx="246">
                        <c:v>14.959</c:v>
                      </c:pt>
                      <c:pt idx="247">
                        <c:v>14.178000000000001</c:v>
                      </c:pt>
                      <c:pt idx="248">
                        <c:v>14.209</c:v>
                      </c:pt>
                      <c:pt idx="249">
                        <c:v>14.353</c:v>
                      </c:pt>
                      <c:pt idx="250">
                        <c:v>14.984</c:v>
                      </c:pt>
                      <c:pt idx="251">
                        <c:v>14.836</c:v>
                      </c:pt>
                      <c:pt idx="252">
                        <c:v>14.667999999999999</c:v>
                      </c:pt>
                      <c:pt idx="253">
                        <c:v>14.722</c:v>
                      </c:pt>
                      <c:pt idx="254">
                        <c:v>14.595000000000001</c:v>
                      </c:pt>
                      <c:pt idx="255">
                        <c:v>14.994999999999999</c:v>
                      </c:pt>
                      <c:pt idx="256">
                        <c:v>16.04</c:v>
                      </c:pt>
                      <c:pt idx="257">
                        <c:v>16.53</c:v>
                      </c:pt>
                      <c:pt idx="258">
                        <c:v>18.042999999999999</c:v>
                      </c:pt>
                      <c:pt idx="259">
                        <c:v>15.489000000000001</c:v>
                      </c:pt>
                      <c:pt idx="260">
                        <c:v>15.507999999999999</c:v>
                      </c:pt>
                      <c:pt idx="261">
                        <c:v>14.906000000000001</c:v>
                      </c:pt>
                      <c:pt idx="262">
                        <c:v>14.877000000000001</c:v>
                      </c:pt>
                      <c:pt idx="263">
                        <c:v>15.436999999999999</c:v>
                      </c:pt>
                      <c:pt idx="264">
                        <c:v>15.071</c:v>
                      </c:pt>
                      <c:pt idx="265">
                        <c:v>15.002000000000001</c:v>
                      </c:pt>
                      <c:pt idx="266">
                        <c:v>14.897</c:v>
                      </c:pt>
                      <c:pt idx="267">
                        <c:v>14.895</c:v>
                      </c:pt>
                      <c:pt idx="268">
                        <c:v>15.279</c:v>
                      </c:pt>
                      <c:pt idx="269">
                        <c:v>15.333</c:v>
                      </c:pt>
                      <c:pt idx="270">
                        <c:v>15.487</c:v>
                      </c:pt>
                      <c:pt idx="271">
                        <c:v>15.631</c:v>
                      </c:pt>
                      <c:pt idx="272">
                        <c:v>15.773</c:v>
                      </c:pt>
                      <c:pt idx="273">
                        <c:v>15.694000000000001</c:v>
                      </c:pt>
                      <c:pt idx="274">
                        <c:v>15.506</c:v>
                      </c:pt>
                      <c:pt idx="275">
                        <c:v>15.516999999999999</c:v>
                      </c:pt>
                      <c:pt idx="276">
                        <c:v>15.569000000000001</c:v>
                      </c:pt>
                      <c:pt idx="277">
                        <c:v>15.948</c:v>
                      </c:pt>
                      <c:pt idx="278">
                        <c:v>15.851000000000001</c:v>
                      </c:pt>
                      <c:pt idx="279">
                        <c:v>15.949</c:v>
                      </c:pt>
                      <c:pt idx="280">
                        <c:v>16.009</c:v>
                      </c:pt>
                      <c:pt idx="281">
                        <c:v>16.398</c:v>
                      </c:pt>
                      <c:pt idx="282">
                        <c:v>16.166</c:v>
                      </c:pt>
                      <c:pt idx="283">
                        <c:v>15.920999999999999</c:v>
                      </c:pt>
                      <c:pt idx="284">
                        <c:v>16.289000000000001</c:v>
                      </c:pt>
                      <c:pt idx="285">
                        <c:v>16.562999999999999</c:v>
                      </c:pt>
                      <c:pt idx="286">
                        <c:v>17.239999999999998</c:v>
                      </c:pt>
                      <c:pt idx="287">
                        <c:v>16.637</c:v>
                      </c:pt>
                      <c:pt idx="288">
                        <c:v>16.396000000000001</c:v>
                      </c:pt>
                      <c:pt idx="289">
                        <c:v>16.774999999999999</c:v>
                      </c:pt>
                      <c:pt idx="290">
                        <c:v>16.638000000000002</c:v>
                      </c:pt>
                      <c:pt idx="291">
                        <c:v>16.841999999999999</c:v>
                      </c:pt>
                      <c:pt idx="292">
                        <c:v>17.123000000000001</c:v>
                      </c:pt>
                      <c:pt idx="293">
                        <c:v>18.227</c:v>
                      </c:pt>
                      <c:pt idx="294">
                        <c:v>17.824999999999999</c:v>
                      </c:pt>
                      <c:pt idx="295">
                        <c:v>18.251000000000001</c:v>
                      </c:pt>
                      <c:pt idx="296">
                        <c:v>18.056000000000001</c:v>
                      </c:pt>
                      <c:pt idx="297">
                        <c:v>17.574000000000002</c:v>
                      </c:pt>
                      <c:pt idx="298">
                        <c:v>17.542000000000002</c:v>
                      </c:pt>
                      <c:pt idx="299">
                        <c:v>18.059999999999999</c:v>
                      </c:pt>
                      <c:pt idx="300">
                        <c:v>18.093</c:v>
                      </c:pt>
                      <c:pt idx="301">
                        <c:v>18.718</c:v>
                      </c:pt>
                      <c:pt idx="302">
                        <c:v>18.491</c:v>
                      </c:pt>
                      <c:pt idx="303">
                        <c:v>17.995999999999999</c:v>
                      </c:pt>
                      <c:pt idx="304">
                        <c:v>18.137</c:v>
                      </c:pt>
                      <c:pt idx="305">
                        <c:v>18.309000000000001</c:v>
                      </c:pt>
                      <c:pt idx="306">
                        <c:v>18.178000000000001</c:v>
                      </c:pt>
                      <c:pt idx="307">
                        <c:v>18.614000000000001</c:v>
                      </c:pt>
                      <c:pt idx="308">
                        <c:v>18.664999999999999</c:v>
                      </c:pt>
                      <c:pt idx="309">
                        <c:v>18.64</c:v>
                      </c:pt>
                      <c:pt idx="310">
                        <c:v>18.937999999999999</c:v>
                      </c:pt>
                      <c:pt idx="311">
                        <c:v>18.992999999999999</c:v>
                      </c:pt>
                      <c:pt idx="312">
                        <c:v>20.405999999999999</c:v>
                      </c:pt>
                      <c:pt idx="313">
                        <c:v>18.902000000000001</c:v>
                      </c:pt>
                      <c:pt idx="314">
                        <c:v>19.207000000000001</c:v>
                      </c:pt>
                      <c:pt idx="315">
                        <c:v>19.34</c:v>
                      </c:pt>
                      <c:pt idx="316">
                        <c:v>19.373999999999999</c:v>
                      </c:pt>
                      <c:pt idx="317">
                        <c:v>20.486000000000001</c:v>
                      </c:pt>
                      <c:pt idx="318">
                        <c:v>19.337</c:v>
                      </c:pt>
                      <c:pt idx="319">
                        <c:v>19.475000000000001</c:v>
                      </c:pt>
                      <c:pt idx="320">
                        <c:v>19.599</c:v>
                      </c:pt>
                      <c:pt idx="321">
                        <c:v>19.59</c:v>
                      </c:pt>
                      <c:pt idx="322">
                        <c:v>19.969000000000001</c:v>
                      </c:pt>
                      <c:pt idx="323">
                        <c:v>19.713999999999999</c:v>
                      </c:pt>
                      <c:pt idx="324">
                        <c:v>20.329999999999998</c:v>
                      </c:pt>
                      <c:pt idx="325">
                        <c:v>20.347999999999999</c:v>
                      </c:pt>
                      <c:pt idx="326">
                        <c:v>20.361999999999998</c:v>
                      </c:pt>
                      <c:pt idx="327">
                        <c:v>20.797999999999998</c:v>
                      </c:pt>
                      <c:pt idx="328">
                        <c:v>20.54</c:v>
                      </c:pt>
                      <c:pt idx="329">
                        <c:v>20.706</c:v>
                      </c:pt>
                      <c:pt idx="330">
                        <c:v>20.911000000000001</c:v>
                      </c:pt>
                      <c:pt idx="331">
                        <c:v>20.882999999999999</c:v>
                      </c:pt>
                      <c:pt idx="332">
                        <c:v>22.181999999999999</c:v>
                      </c:pt>
                      <c:pt idx="333">
                        <c:v>21.062000000000001</c:v>
                      </c:pt>
                      <c:pt idx="334">
                        <c:v>21.143000000000001</c:v>
                      </c:pt>
                      <c:pt idx="335">
                        <c:v>21.42</c:v>
                      </c:pt>
                      <c:pt idx="336">
                        <c:v>21.271999999999998</c:v>
                      </c:pt>
                      <c:pt idx="337">
                        <c:v>21.713999999999999</c:v>
                      </c:pt>
                      <c:pt idx="338">
                        <c:v>21.867000000000001</c:v>
                      </c:pt>
                      <c:pt idx="339">
                        <c:v>21.83</c:v>
                      </c:pt>
                      <c:pt idx="340">
                        <c:v>22.103000000000002</c:v>
                      </c:pt>
                      <c:pt idx="341">
                        <c:v>22.068000000000001</c:v>
                      </c:pt>
                      <c:pt idx="342">
                        <c:v>21.928000000000001</c:v>
                      </c:pt>
                      <c:pt idx="343">
                        <c:v>22.178999999999998</c:v>
                      </c:pt>
                      <c:pt idx="344">
                        <c:v>21.899000000000001</c:v>
                      </c:pt>
                      <c:pt idx="345">
                        <c:v>22.164999999999999</c:v>
                      </c:pt>
                      <c:pt idx="346">
                        <c:v>22.698</c:v>
                      </c:pt>
                      <c:pt idx="347">
                        <c:v>22.294</c:v>
                      </c:pt>
                      <c:pt idx="348">
                        <c:v>22.984999999999999</c:v>
                      </c:pt>
                      <c:pt idx="349">
                        <c:v>23.053000000000001</c:v>
                      </c:pt>
                      <c:pt idx="350">
                        <c:v>22.856000000000002</c:v>
                      </c:pt>
                      <c:pt idx="351">
                        <c:v>23.341000000000001</c:v>
                      </c:pt>
                      <c:pt idx="352">
                        <c:v>23.023</c:v>
                      </c:pt>
                      <c:pt idx="353">
                        <c:v>23.06</c:v>
                      </c:pt>
                      <c:pt idx="354">
                        <c:v>23.393999999999998</c:v>
                      </c:pt>
                      <c:pt idx="355">
                        <c:v>23.276</c:v>
                      </c:pt>
                      <c:pt idx="356">
                        <c:v>24.390999999999998</c:v>
                      </c:pt>
                      <c:pt idx="357">
                        <c:v>24.052</c:v>
                      </c:pt>
                      <c:pt idx="358">
                        <c:v>23.460999999999999</c:v>
                      </c:pt>
                      <c:pt idx="359">
                        <c:v>24.038</c:v>
                      </c:pt>
                      <c:pt idx="360">
                        <c:v>24.126000000000001</c:v>
                      </c:pt>
                      <c:pt idx="361">
                        <c:v>24.047999999999998</c:v>
                      </c:pt>
                      <c:pt idx="362">
                        <c:v>25.03</c:v>
                      </c:pt>
                      <c:pt idx="363">
                        <c:v>24.878</c:v>
                      </c:pt>
                      <c:pt idx="364">
                        <c:v>25.196999999999999</c:v>
                      </c:pt>
                      <c:pt idx="365">
                        <c:v>25.8</c:v>
                      </c:pt>
                      <c:pt idx="366">
                        <c:v>25.384</c:v>
                      </c:pt>
                      <c:pt idx="367">
                        <c:v>26.321999999999999</c:v>
                      </c:pt>
                      <c:pt idx="368">
                        <c:v>25.994</c:v>
                      </c:pt>
                      <c:pt idx="369">
                        <c:v>26.984000000000002</c:v>
                      </c:pt>
                      <c:pt idx="370">
                        <c:v>26.225000000000001</c:v>
                      </c:pt>
                      <c:pt idx="371">
                        <c:v>25.895</c:v>
                      </c:pt>
                      <c:pt idx="372">
                        <c:v>26.52</c:v>
                      </c:pt>
                      <c:pt idx="373">
                        <c:v>26.469000000000001</c:v>
                      </c:pt>
                      <c:pt idx="374">
                        <c:v>27.116</c:v>
                      </c:pt>
                      <c:pt idx="375">
                        <c:v>27.625</c:v>
                      </c:pt>
                      <c:pt idx="376">
                        <c:v>28.084</c:v>
                      </c:pt>
                      <c:pt idx="377">
                        <c:v>27.913</c:v>
                      </c:pt>
                      <c:pt idx="378">
                        <c:v>27.483000000000001</c:v>
                      </c:pt>
                      <c:pt idx="379">
                        <c:v>28.222000000000001</c:v>
                      </c:pt>
                      <c:pt idx="380">
                        <c:v>28.843</c:v>
                      </c:pt>
                      <c:pt idx="381">
                        <c:v>28.244</c:v>
                      </c:pt>
                      <c:pt idx="382">
                        <c:v>29.254999999999999</c:v>
                      </c:pt>
                      <c:pt idx="383">
                        <c:v>29.041</c:v>
                      </c:pt>
                      <c:pt idx="384">
                        <c:v>30.361999999999998</c:v>
                      </c:pt>
                      <c:pt idx="385">
                        <c:v>30.004000000000001</c:v>
                      </c:pt>
                      <c:pt idx="386">
                        <c:v>29.434999999999999</c:v>
                      </c:pt>
                      <c:pt idx="387">
                        <c:v>30.175000000000001</c:v>
                      </c:pt>
                      <c:pt idx="388">
                        <c:v>29.303999999999998</c:v>
                      </c:pt>
                      <c:pt idx="389">
                        <c:v>29.41</c:v>
                      </c:pt>
                      <c:pt idx="390">
                        <c:v>31.039000000000001</c:v>
                      </c:pt>
                      <c:pt idx="391">
                        <c:v>29.538</c:v>
                      </c:pt>
                      <c:pt idx="392">
                        <c:v>30.350999999999999</c:v>
                      </c:pt>
                      <c:pt idx="393">
                        <c:v>29.887</c:v>
                      </c:pt>
                      <c:pt idx="394">
                        <c:v>29.675000000000001</c:v>
                      </c:pt>
                      <c:pt idx="395">
                        <c:v>30.64</c:v>
                      </c:pt>
                      <c:pt idx="396">
                        <c:v>30.222000000000001</c:v>
                      </c:pt>
                      <c:pt idx="397">
                        <c:v>30.905000000000001</c:v>
                      </c:pt>
                      <c:pt idx="398">
                        <c:v>30.247</c:v>
                      </c:pt>
                      <c:pt idx="399">
                        <c:v>30.302</c:v>
                      </c:pt>
                      <c:pt idx="400">
                        <c:v>31.262</c:v>
                      </c:pt>
                      <c:pt idx="401">
                        <c:v>30.78</c:v>
                      </c:pt>
                      <c:pt idx="402">
                        <c:v>31.384</c:v>
                      </c:pt>
                      <c:pt idx="403">
                        <c:v>30.905999999999999</c:v>
                      </c:pt>
                      <c:pt idx="404">
                        <c:v>31.933</c:v>
                      </c:pt>
                      <c:pt idx="405">
                        <c:v>32.021999999999998</c:v>
                      </c:pt>
                      <c:pt idx="406">
                        <c:v>31.853999999999999</c:v>
                      </c:pt>
                      <c:pt idx="407">
                        <c:v>32.930999999999997</c:v>
                      </c:pt>
                      <c:pt idx="408">
                        <c:v>32.244999999999997</c:v>
                      </c:pt>
                      <c:pt idx="409">
                        <c:v>32.817999999999998</c:v>
                      </c:pt>
                      <c:pt idx="410">
                        <c:v>33.383000000000003</c:v>
                      </c:pt>
                      <c:pt idx="411">
                        <c:v>33.725999999999999</c:v>
                      </c:pt>
                      <c:pt idx="412">
                        <c:v>35.192999999999998</c:v>
                      </c:pt>
                      <c:pt idx="413">
                        <c:v>34.838999999999999</c:v>
                      </c:pt>
                      <c:pt idx="414">
                        <c:v>35.610999999999997</c:v>
                      </c:pt>
                      <c:pt idx="415">
                        <c:v>35.405999999999999</c:v>
                      </c:pt>
                      <c:pt idx="416">
                        <c:v>35.536999999999999</c:v>
                      </c:pt>
                      <c:pt idx="417">
                        <c:v>36.591000000000001</c:v>
                      </c:pt>
                      <c:pt idx="418">
                        <c:v>36.238999999999997</c:v>
                      </c:pt>
                      <c:pt idx="419">
                        <c:v>37.189</c:v>
                      </c:pt>
                      <c:pt idx="420">
                        <c:v>37.31</c:v>
                      </c:pt>
                      <c:pt idx="421">
                        <c:v>36.369999999999997</c:v>
                      </c:pt>
                      <c:pt idx="422">
                        <c:v>37.06</c:v>
                      </c:pt>
                      <c:pt idx="423">
                        <c:v>36.619</c:v>
                      </c:pt>
                      <c:pt idx="424">
                        <c:v>37.268999999999998</c:v>
                      </c:pt>
                      <c:pt idx="425">
                        <c:v>38.139000000000003</c:v>
                      </c:pt>
                      <c:pt idx="426">
                        <c:v>36.908999999999999</c:v>
                      </c:pt>
                      <c:pt idx="427">
                        <c:v>37.497999999999998</c:v>
                      </c:pt>
                      <c:pt idx="428">
                        <c:v>37.543999999999997</c:v>
                      </c:pt>
                      <c:pt idx="429">
                        <c:v>36.863</c:v>
                      </c:pt>
                      <c:pt idx="430">
                        <c:v>38.067</c:v>
                      </c:pt>
                      <c:pt idx="431">
                        <c:v>38.51</c:v>
                      </c:pt>
                      <c:pt idx="432">
                        <c:v>38.168999999999997</c:v>
                      </c:pt>
                      <c:pt idx="433">
                        <c:v>39.19</c:v>
                      </c:pt>
                      <c:pt idx="434">
                        <c:v>38.125</c:v>
                      </c:pt>
                      <c:pt idx="435">
                        <c:v>37.783000000000001</c:v>
                      </c:pt>
                      <c:pt idx="436">
                        <c:v>38.953000000000003</c:v>
                      </c:pt>
                      <c:pt idx="437">
                        <c:v>38.966999999999999</c:v>
                      </c:pt>
                      <c:pt idx="438">
                        <c:v>40.021999999999998</c:v>
                      </c:pt>
                      <c:pt idx="439">
                        <c:v>39.732999999999997</c:v>
                      </c:pt>
                      <c:pt idx="440">
                        <c:v>39.51</c:v>
                      </c:pt>
                      <c:pt idx="441">
                        <c:v>40.555</c:v>
                      </c:pt>
                      <c:pt idx="442">
                        <c:v>39.896000000000001</c:v>
                      </c:pt>
                      <c:pt idx="443">
                        <c:v>40</c:v>
                      </c:pt>
                      <c:pt idx="444">
                        <c:v>41.183999999999997</c:v>
                      </c:pt>
                      <c:pt idx="445">
                        <c:v>39.984999999999999</c:v>
                      </c:pt>
                      <c:pt idx="446">
                        <c:v>41.274999999999999</c:v>
                      </c:pt>
                      <c:pt idx="447">
                        <c:v>41.341999999999999</c:v>
                      </c:pt>
                      <c:pt idx="448">
                        <c:v>41.21</c:v>
                      </c:pt>
                      <c:pt idx="449">
                        <c:v>42.289000000000001</c:v>
                      </c:pt>
                      <c:pt idx="450">
                        <c:v>42.781999999999996</c:v>
                      </c:pt>
                      <c:pt idx="451">
                        <c:v>44.646999999999998</c:v>
                      </c:pt>
                      <c:pt idx="452">
                        <c:v>43.738</c:v>
                      </c:pt>
                      <c:pt idx="453">
                        <c:v>43.401000000000003</c:v>
                      </c:pt>
                      <c:pt idx="454">
                        <c:v>44.158000000000001</c:v>
                      </c:pt>
                      <c:pt idx="455">
                        <c:v>44.274999999999999</c:v>
                      </c:pt>
                      <c:pt idx="456">
                        <c:v>45.308999999999997</c:v>
                      </c:pt>
                      <c:pt idx="457">
                        <c:v>45.798000000000002</c:v>
                      </c:pt>
                      <c:pt idx="458">
                        <c:v>45.862000000000002</c:v>
                      </c:pt>
                      <c:pt idx="459">
                        <c:v>47.893000000000001</c:v>
                      </c:pt>
                      <c:pt idx="460">
                        <c:v>47.152999999999999</c:v>
                      </c:pt>
                      <c:pt idx="461">
                        <c:v>47.853000000000002</c:v>
                      </c:pt>
                      <c:pt idx="462">
                        <c:v>49.603000000000002</c:v>
                      </c:pt>
                      <c:pt idx="463">
                        <c:v>48.881</c:v>
                      </c:pt>
                      <c:pt idx="464">
                        <c:v>50.033999999999999</c:v>
                      </c:pt>
                      <c:pt idx="465">
                        <c:v>49.527999999999999</c:v>
                      </c:pt>
                      <c:pt idx="466">
                        <c:v>49.203000000000003</c:v>
                      </c:pt>
                      <c:pt idx="467">
                        <c:v>49.405999999999999</c:v>
                      </c:pt>
                      <c:pt idx="468">
                        <c:v>48.197000000000003</c:v>
                      </c:pt>
                      <c:pt idx="469">
                        <c:v>48.917000000000002</c:v>
                      </c:pt>
                      <c:pt idx="470">
                        <c:v>50.725999999999999</c:v>
                      </c:pt>
                      <c:pt idx="471">
                        <c:v>51.844999999999999</c:v>
                      </c:pt>
                      <c:pt idx="472">
                        <c:v>53.674999999999997</c:v>
                      </c:pt>
                      <c:pt idx="473">
                        <c:v>53.048999999999999</c:v>
                      </c:pt>
                      <c:pt idx="474">
                        <c:v>52.923000000000002</c:v>
                      </c:pt>
                      <c:pt idx="475">
                        <c:v>53.192</c:v>
                      </c:pt>
                      <c:pt idx="476">
                        <c:v>51.924999999999997</c:v>
                      </c:pt>
                      <c:pt idx="477">
                        <c:v>52.881</c:v>
                      </c:pt>
                      <c:pt idx="478">
                        <c:v>53.06</c:v>
                      </c:pt>
                      <c:pt idx="479">
                        <c:v>53.084000000000003</c:v>
                      </c:pt>
                      <c:pt idx="480">
                        <c:v>53.24</c:v>
                      </c:pt>
                      <c:pt idx="481">
                        <c:v>52.218000000000004</c:v>
                      </c:pt>
                      <c:pt idx="482">
                        <c:v>53.203000000000003</c:v>
                      </c:pt>
                      <c:pt idx="483">
                        <c:v>53.872999999999998</c:v>
                      </c:pt>
                      <c:pt idx="484">
                        <c:v>52.63</c:v>
                      </c:pt>
                      <c:pt idx="485">
                        <c:v>53.314</c:v>
                      </c:pt>
                      <c:pt idx="486">
                        <c:v>54</c:v>
                      </c:pt>
                      <c:pt idx="487">
                        <c:v>55.081000000000003</c:v>
                      </c:pt>
                      <c:pt idx="488">
                        <c:v>54.75</c:v>
                      </c:pt>
                      <c:pt idx="489">
                        <c:v>54.411000000000001</c:v>
                      </c:pt>
                      <c:pt idx="490">
                        <c:v>55.774999999999999</c:v>
                      </c:pt>
                      <c:pt idx="491">
                        <c:v>55.622</c:v>
                      </c:pt>
                      <c:pt idx="492">
                        <c:v>55.948999999999998</c:v>
                      </c:pt>
                      <c:pt idx="493">
                        <c:v>55.46</c:v>
                      </c:pt>
                      <c:pt idx="494">
                        <c:v>53.250999999999998</c:v>
                      </c:pt>
                      <c:pt idx="495">
                        <c:v>54.075000000000003</c:v>
                      </c:pt>
                      <c:pt idx="496">
                        <c:v>53.697000000000003</c:v>
                      </c:pt>
                      <c:pt idx="497">
                        <c:v>52.649000000000001</c:v>
                      </c:pt>
                      <c:pt idx="498">
                        <c:v>53.323999999999998</c:v>
                      </c:pt>
                      <c:pt idx="499">
                        <c:v>51.341000000000001</c:v>
                      </c:pt>
                      <c:pt idx="500">
                        <c:v>52.536999999999999</c:v>
                      </c:pt>
                      <c:pt idx="501">
                        <c:v>53.072000000000003</c:v>
                      </c:pt>
                      <c:pt idx="502">
                        <c:v>53.75</c:v>
                      </c:pt>
                      <c:pt idx="503">
                        <c:v>55.107999999999997</c:v>
                      </c:pt>
                      <c:pt idx="504">
                        <c:v>54.533000000000001</c:v>
                      </c:pt>
                      <c:pt idx="505">
                        <c:v>54.749000000000002</c:v>
                      </c:pt>
                      <c:pt idx="506">
                        <c:v>56.203000000000003</c:v>
                      </c:pt>
                      <c:pt idx="507">
                        <c:v>57.097999999999999</c:v>
                      </c:pt>
                      <c:pt idx="508">
                        <c:v>56.296999999999997</c:v>
                      </c:pt>
                      <c:pt idx="509">
                        <c:v>55.780999999999999</c:v>
                      </c:pt>
                      <c:pt idx="510">
                        <c:v>54.25</c:v>
                      </c:pt>
                      <c:pt idx="511">
                        <c:v>54.283999999999999</c:v>
                      </c:pt>
                      <c:pt idx="512">
                        <c:v>55.683</c:v>
                      </c:pt>
                      <c:pt idx="513">
                        <c:v>56.393000000000001</c:v>
                      </c:pt>
                      <c:pt idx="514">
                        <c:v>58.944000000000003</c:v>
                      </c:pt>
                      <c:pt idx="515">
                        <c:v>62.030999999999999</c:v>
                      </c:pt>
                      <c:pt idx="516">
                        <c:v>63.677</c:v>
                      </c:pt>
                      <c:pt idx="517">
                        <c:v>65.563999999999993</c:v>
                      </c:pt>
                      <c:pt idx="518">
                        <c:v>65.257999999999996</c:v>
                      </c:pt>
                      <c:pt idx="519">
                        <c:v>67.451999999999998</c:v>
                      </c:pt>
                      <c:pt idx="520">
                        <c:v>72.444999999999993</c:v>
                      </c:pt>
                      <c:pt idx="521">
                        <c:v>72.257999999999996</c:v>
                      </c:pt>
                      <c:pt idx="522">
                        <c:v>72.929000000000002</c:v>
                      </c:pt>
                      <c:pt idx="523">
                        <c:v>76.42</c:v>
                      </c:pt>
                      <c:pt idx="524">
                        <c:v>79.301000000000002</c:v>
                      </c:pt>
                      <c:pt idx="525">
                        <c:v>79.478999999999999</c:v>
                      </c:pt>
                      <c:pt idx="526">
                        <c:v>78.072999999999993</c:v>
                      </c:pt>
                      <c:pt idx="527">
                        <c:v>77.697999999999993</c:v>
                      </c:pt>
                      <c:pt idx="528">
                        <c:v>78.516999999999996</c:v>
                      </c:pt>
                      <c:pt idx="529">
                        <c:v>77.076999999999998</c:v>
                      </c:pt>
                      <c:pt idx="530">
                        <c:v>76.677999999999997</c:v>
                      </c:pt>
                      <c:pt idx="531">
                        <c:v>76.674000000000007</c:v>
                      </c:pt>
                      <c:pt idx="532">
                        <c:v>78.515000000000001</c:v>
                      </c:pt>
                      <c:pt idx="533">
                        <c:v>82.974000000000004</c:v>
                      </c:pt>
                      <c:pt idx="534">
                        <c:v>76.563999999999993</c:v>
                      </c:pt>
                      <c:pt idx="535">
                        <c:v>72.343000000000004</c:v>
                      </c:pt>
                      <c:pt idx="536">
                        <c:v>67.441000000000003</c:v>
                      </c:pt>
                      <c:pt idx="537">
                        <c:v>64.81</c:v>
                      </c:pt>
                      <c:pt idx="538">
                        <c:v>65.55</c:v>
                      </c:pt>
                      <c:pt idx="539">
                        <c:v>62.637</c:v>
                      </c:pt>
                      <c:pt idx="540">
                        <c:v>59.610999999999997</c:v>
                      </c:pt>
                      <c:pt idx="541">
                        <c:v>55.576999999999998</c:v>
                      </c:pt>
                      <c:pt idx="542">
                        <c:v>56.899000000000001</c:v>
                      </c:pt>
                      <c:pt idx="543">
                        <c:v>57.530999999999999</c:v>
                      </c:pt>
                      <c:pt idx="544">
                        <c:v>54.633000000000003</c:v>
                      </c:pt>
                      <c:pt idx="545">
                        <c:v>56.548999999999999</c:v>
                      </c:pt>
                      <c:pt idx="546">
                        <c:v>58.805</c:v>
                      </c:pt>
                      <c:pt idx="547">
                        <c:v>60.792999999999999</c:v>
                      </c:pt>
                      <c:pt idx="548">
                        <c:v>66.394999999999996</c:v>
                      </c:pt>
                      <c:pt idx="549">
                        <c:v>65.674999999999997</c:v>
                      </c:pt>
                      <c:pt idx="550">
                        <c:v>67.177000000000007</c:v>
                      </c:pt>
                      <c:pt idx="551">
                        <c:v>66.688000000000002</c:v>
                      </c:pt>
                      <c:pt idx="552">
                        <c:v>66.724000000000004</c:v>
                      </c:pt>
                      <c:pt idx="553">
                        <c:v>69.584000000000003</c:v>
                      </c:pt>
                      <c:pt idx="554">
                        <c:v>75.364999999999995</c:v>
                      </c:pt>
                      <c:pt idx="555">
                        <c:v>83.992000000000004</c:v>
                      </c:pt>
                      <c:pt idx="556">
                        <c:v>83.902000000000001</c:v>
                      </c:pt>
                      <c:pt idx="557">
                        <c:v>85.146000000000001</c:v>
                      </c:pt>
                      <c:pt idx="558">
                        <c:v>87.634</c:v>
                      </c:pt>
                      <c:pt idx="559">
                        <c:v>77.835999999999999</c:v>
                      </c:pt>
                      <c:pt idx="560">
                        <c:v>71.441999999999993</c:v>
                      </c:pt>
                      <c:pt idx="561">
                        <c:v>70.453999999999994</c:v>
                      </c:pt>
                      <c:pt idx="562">
                        <c:v>70.358999999999995</c:v>
                      </c:pt>
                      <c:pt idx="563">
                        <c:v>85.269000000000005</c:v>
                      </c:pt>
                      <c:pt idx="564">
                        <c:v>83.605999999999995</c:v>
                      </c:pt>
                      <c:pt idx="565">
                        <c:v>78.724999999999994</c:v>
                      </c:pt>
                      <c:pt idx="566">
                        <c:v>73.418999999999997</c:v>
                      </c:pt>
                      <c:pt idx="567">
                        <c:v>66.813000000000002</c:v>
                      </c:pt>
                      <c:pt idx="568">
                        <c:v>64.995999999999995</c:v>
                      </c:pt>
                      <c:pt idx="569">
                        <c:v>69.262</c:v>
                      </c:pt>
                      <c:pt idx="570">
                        <c:v>72.022000000000006</c:v>
                      </c:pt>
                      <c:pt idx="571">
                        <c:v>75.695999999999998</c:v>
                      </c:pt>
                      <c:pt idx="572">
                        <c:v>74.338999999999999</c:v>
                      </c:pt>
                      <c:pt idx="573">
                        <c:v>78.347999999999999</c:v>
                      </c:pt>
                      <c:pt idx="574">
                        <c:v>79.283000000000001</c:v>
                      </c:pt>
                      <c:pt idx="575">
                        <c:v>75.260000000000005</c:v>
                      </c:pt>
                      <c:pt idx="576">
                        <c:v>76.552000000000007</c:v>
                      </c:pt>
                      <c:pt idx="577">
                        <c:v>83.509</c:v>
                      </c:pt>
                      <c:pt idx="578">
                        <c:v>84.262</c:v>
                      </c:pt>
                      <c:pt idx="579">
                        <c:v>90.588999999999999</c:v>
                      </c:pt>
                      <c:pt idx="580">
                        <c:v>85.201999999999998</c:v>
                      </c:pt>
                      <c:pt idx="581">
                        <c:v>79.435000000000002</c:v>
                      </c:pt>
                      <c:pt idx="582">
                        <c:v>77.465999999999994</c:v>
                      </c:pt>
                      <c:pt idx="583">
                        <c:v>75.570999999999998</c:v>
                      </c:pt>
                      <c:pt idx="584">
                        <c:v>75.441999999999993</c:v>
                      </c:pt>
                      <c:pt idx="585">
                        <c:v>77.197999999999993</c:v>
                      </c:pt>
                      <c:pt idx="586">
                        <c:v>76.414000000000001</c:v>
                      </c:pt>
                      <c:pt idx="587">
                        <c:v>72.744</c:v>
                      </c:pt>
                      <c:pt idx="588">
                        <c:v>70.013999999999996</c:v>
                      </c:pt>
                      <c:pt idx="589">
                        <c:v>67.688000000000002</c:v>
                      </c:pt>
                      <c:pt idx="590">
                        <c:v>64.272999999999996</c:v>
                      </c:pt>
                      <c:pt idx="591">
                        <c:v>62.845999999999997</c:v>
                      </c:pt>
                      <c:pt idx="592">
                        <c:v>64.039000000000001</c:v>
                      </c:pt>
                      <c:pt idx="593">
                        <c:v>62.817</c:v>
                      </c:pt>
                      <c:pt idx="594">
                        <c:v>60.16</c:v>
                      </c:pt>
                      <c:pt idx="595">
                        <c:v>57.372</c:v>
                      </c:pt>
                      <c:pt idx="596">
                        <c:v>54.997999999999998</c:v>
                      </c:pt>
                      <c:pt idx="597">
                        <c:v>53.262999999999998</c:v>
                      </c:pt>
                      <c:pt idx="598">
                        <c:v>53.014000000000003</c:v>
                      </c:pt>
                      <c:pt idx="599">
                        <c:v>51.534999999999997</c:v>
                      </c:pt>
                      <c:pt idx="600">
                        <c:v>51.454000000000001</c:v>
                      </c:pt>
                      <c:pt idx="601">
                        <c:v>51.134</c:v>
                      </c:pt>
                      <c:pt idx="602">
                        <c:v>53.137</c:v>
                      </c:pt>
                      <c:pt idx="603">
                        <c:v>60.640999999999998</c:v>
                      </c:pt>
                      <c:pt idx="604">
                        <c:v>60.100999999999999</c:v>
                      </c:pt>
                      <c:pt idx="605">
                        <c:v>60.100999999999999</c:v>
                      </c:pt>
                      <c:pt idx="606">
                        <c:v>60.14</c:v>
                      </c:pt>
                      <c:pt idx="607">
                        <c:v>59.395000000000003</c:v>
                      </c:pt>
                      <c:pt idx="608">
                        <c:v>60.393000000000001</c:v>
                      </c:pt>
                      <c:pt idx="609">
                        <c:v>61.872999999999998</c:v>
                      </c:pt>
                      <c:pt idx="610">
                        <c:v>65.816999999999993</c:v>
                      </c:pt>
                      <c:pt idx="611">
                        <c:v>74.42</c:v>
                      </c:pt>
                      <c:pt idx="612">
                        <c:v>68.971000000000004</c:v>
                      </c:pt>
                      <c:pt idx="613">
                        <c:v>66.510999999999996</c:v>
                      </c:pt>
                      <c:pt idx="614">
                        <c:v>62.363</c:v>
                      </c:pt>
                      <c:pt idx="615">
                        <c:v>61.915999999999997</c:v>
                      </c:pt>
                      <c:pt idx="616">
                        <c:v>63.238999999999997</c:v>
                      </c:pt>
                      <c:pt idx="617">
                        <c:v>62.067</c:v>
                      </c:pt>
                      <c:pt idx="618">
                        <c:v>61.021000000000001</c:v>
                      </c:pt>
                      <c:pt idx="619">
                        <c:v>65.671000000000006</c:v>
                      </c:pt>
                      <c:pt idx="620">
                        <c:v>69.703999999999994</c:v>
                      </c:pt>
                      <c:pt idx="621">
                        <c:v>70.314999999999998</c:v>
                      </c:pt>
                      <c:pt idx="622">
                        <c:v>80.596000000000004</c:v>
                      </c:pt>
                      <c:pt idx="623">
                        <c:v>91.28</c:v>
                      </c:pt>
                      <c:pt idx="624">
                        <c:v>87.415999999999997</c:v>
                      </c:pt>
                      <c:pt idx="625">
                        <c:v>91.381</c:v>
                      </c:pt>
                      <c:pt idx="626">
                        <c:v>94.063999999999993</c:v>
                      </c:pt>
                      <c:pt idx="627">
                        <c:v>85.643000000000001</c:v>
                      </c:pt>
                      <c:pt idx="628">
                        <c:v>87.051000000000002</c:v>
                      </c:pt>
                      <c:pt idx="629">
                        <c:v>95.146000000000001</c:v>
                      </c:pt>
                      <c:pt idx="630">
                        <c:v>103.87</c:v>
                      </c:pt>
                      <c:pt idx="631">
                        <c:v>129.57</c:v>
                      </c:pt>
                      <c:pt idx="632">
                        <c:v>110.7</c:v>
                      </c:pt>
                      <c:pt idx="633">
                        <c:v>102.76</c:v>
                      </c:pt>
                      <c:pt idx="634">
                        <c:v>98.766999999999996</c:v>
                      </c:pt>
                      <c:pt idx="635">
                        <c:v>98.02</c:v>
                      </c:pt>
                      <c:pt idx="636">
                        <c:v>97.004999999999995</c:v>
                      </c:pt>
                      <c:pt idx="637">
                        <c:v>96.433999999999997</c:v>
                      </c:pt>
                      <c:pt idx="638">
                        <c:v>102.45</c:v>
                      </c:pt>
                      <c:pt idx="639">
                        <c:v>102.61</c:v>
                      </c:pt>
                      <c:pt idx="640">
                        <c:v>108.08</c:v>
                      </c:pt>
                      <c:pt idx="641">
                        <c:v>115.44</c:v>
                      </c:pt>
                      <c:pt idx="642">
                        <c:v>108.81</c:v>
                      </c:pt>
                      <c:pt idx="643">
                        <c:v>101.13</c:v>
                      </c:pt>
                      <c:pt idx="644">
                        <c:v>94.869</c:v>
                      </c:pt>
                      <c:pt idx="645">
                        <c:v>94.924000000000007</c:v>
                      </c:pt>
                      <c:pt idx="646">
                        <c:v>93.457999999999998</c:v>
                      </c:pt>
                      <c:pt idx="647">
                        <c:v>93.76</c:v>
                      </c:pt>
                      <c:pt idx="648">
                        <c:v>93.203000000000003</c:v>
                      </c:pt>
                      <c:pt idx="649">
                        <c:v>91.832999999999998</c:v>
                      </c:pt>
                      <c:pt idx="650">
                        <c:v>90.822000000000003</c:v>
                      </c:pt>
                      <c:pt idx="651">
                        <c:v>89.483000000000004</c:v>
                      </c:pt>
                      <c:pt idx="652">
                        <c:v>89.891000000000005</c:v>
                      </c:pt>
                      <c:pt idx="653">
                        <c:v>92.962000000000003</c:v>
                      </c:pt>
                      <c:pt idx="654">
                        <c:v>96.947999999999993</c:v>
                      </c:pt>
                      <c:pt idx="655">
                        <c:v>102.1</c:v>
                      </c:pt>
                      <c:pt idx="656">
                        <c:v>110.41</c:v>
                      </c:pt>
                      <c:pt idx="657">
                        <c:v>111.93</c:v>
                      </c:pt>
                      <c:pt idx="658">
                        <c:v>116.96</c:v>
                      </c:pt>
                      <c:pt idx="659">
                        <c:v>125.24</c:v>
                      </c:pt>
                      <c:pt idx="660">
                        <c:v>132.74</c:v>
                      </c:pt>
                      <c:pt idx="661">
                        <c:v>141.9</c:v>
                      </c:pt>
                      <c:pt idx="662">
                        <c:v>162.03</c:v>
                      </c:pt>
                      <c:pt idx="663">
                        <c:v>169.09</c:v>
                      </c:pt>
                      <c:pt idx="664">
                        <c:v>149.15</c:v>
                      </c:pt>
                      <c:pt idx="665">
                        <c:v>133.18</c:v>
                      </c:pt>
                      <c:pt idx="666">
                        <c:v>130.32</c:v>
                      </c:pt>
                      <c:pt idx="667">
                        <c:v>133.5</c:v>
                      </c:pt>
                      <c:pt idx="668">
                        <c:v>135.74</c:v>
                      </c:pt>
                      <c:pt idx="669">
                        <c:v>137.96</c:v>
                      </c:pt>
                      <c:pt idx="670">
                        <c:v>141.28</c:v>
                      </c:pt>
                      <c:pt idx="671">
                        <c:v>145.21</c:v>
                      </c:pt>
                      <c:pt idx="672">
                        <c:v>146.91</c:v>
                      </c:pt>
                      <c:pt idx="673">
                        <c:v>150.24</c:v>
                      </c:pt>
                      <c:pt idx="674">
                        <c:v>156.03</c:v>
                      </c:pt>
                      <c:pt idx="675">
                        <c:v>167.03</c:v>
                      </c:pt>
                      <c:pt idx="676">
                        <c:v>184.42</c:v>
                      </c:pt>
                      <c:pt idx="677">
                        <c:v>194.81</c:v>
                      </c:pt>
                      <c:pt idx="678">
                        <c:v>199.79</c:v>
                      </c:pt>
                      <c:pt idx="679">
                        <c:v>210.19</c:v>
                      </c:pt>
                      <c:pt idx="680">
                        <c:v>220.09</c:v>
                      </c:pt>
                      <c:pt idx="681">
                        <c:v>223.01</c:v>
                      </c:pt>
                      <c:pt idx="682">
                        <c:v>232.2</c:v>
                      </c:pt>
                      <c:pt idx="683">
                        <c:v>239.96</c:v>
                      </c:pt>
                      <c:pt idx="684">
                        <c:v>237.01</c:v>
                      </c:pt>
                      <c:pt idx="685">
                        <c:v>217.38</c:v>
                      </c:pt>
                      <c:pt idx="686">
                        <c:v>203.69</c:v>
                      </c:pt>
                      <c:pt idx="687">
                        <c:v>197.75</c:v>
                      </c:pt>
                      <c:pt idx="688">
                        <c:v>192.86</c:v>
                      </c:pt>
                      <c:pt idx="689">
                        <c:v>189.14</c:v>
                      </c:pt>
                      <c:pt idx="690">
                        <c:v>186.74</c:v>
                      </c:pt>
                      <c:pt idx="691">
                        <c:v>183.85</c:v>
                      </c:pt>
                      <c:pt idx="692">
                        <c:v>181.46</c:v>
                      </c:pt>
                      <c:pt idx="693">
                        <c:v>184.65</c:v>
                      </c:pt>
                      <c:pt idx="694">
                        <c:v>181.15</c:v>
                      </c:pt>
                      <c:pt idx="695">
                        <c:v>180.31</c:v>
                      </c:pt>
                      <c:pt idx="696">
                        <c:v>180.49</c:v>
                      </c:pt>
                      <c:pt idx="697">
                        <c:v>178.66</c:v>
                      </c:pt>
                      <c:pt idx="698">
                        <c:v>175.46</c:v>
                      </c:pt>
                      <c:pt idx="699">
                        <c:v>173.66</c:v>
                      </c:pt>
                      <c:pt idx="700">
                        <c:v>173.89</c:v>
                      </c:pt>
                      <c:pt idx="701">
                        <c:v>173.27</c:v>
                      </c:pt>
                      <c:pt idx="702">
                        <c:v>173.71</c:v>
                      </c:pt>
                      <c:pt idx="703">
                        <c:v>175.2</c:v>
                      </c:pt>
                      <c:pt idx="704">
                        <c:v>175.87</c:v>
                      </c:pt>
                      <c:pt idx="705">
                        <c:v>178.61</c:v>
                      </c:pt>
                      <c:pt idx="706">
                        <c:v>181.6</c:v>
                      </c:pt>
                      <c:pt idx="707">
                        <c:v>184.53</c:v>
                      </c:pt>
                      <c:pt idx="708">
                        <c:v>189.65</c:v>
                      </c:pt>
                      <c:pt idx="709">
                        <c:v>195.99</c:v>
                      </c:pt>
                      <c:pt idx="710">
                        <c:v>199.99</c:v>
                      </c:pt>
                      <c:pt idx="711">
                        <c:v>202.99</c:v>
                      </c:pt>
                      <c:pt idx="712">
                        <c:v>209.83</c:v>
                      </c:pt>
                      <c:pt idx="713">
                        <c:v>217.96</c:v>
                      </c:pt>
                      <c:pt idx="714">
                        <c:v>226.42</c:v>
                      </c:pt>
                      <c:pt idx="715">
                        <c:v>239.31</c:v>
                      </c:pt>
                      <c:pt idx="716">
                        <c:v>243.55</c:v>
                      </c:pt>
                      <c:pt idx="717">
                        <c:v>237.16</c:v>
                      </c:pt>
                      <c:pt idx="718">
                        <c:v>237.46</c:v>
                      </c:pt>
                      <c:pt idx="719">
                        <c:v>237.84</c:v>
                      </c:pt>
                      <c:pt idx="720">
                        <c:v>243.27</c:v>
                      </c:pt>
                      <c:pt idx="721">
                        <c:v>251.58</c:v>
                      </c:pt>
                      <c:pt idx="722">
                        <c:v>254.86</c:v>
                      </c:pt>
                      <c:pt idx="723">
                        <c:v>255.75</c:v>
                      </c:pt>
                      <c:pt idx="724">
                        <c:v>259.27999999999997</c:v>
                      </c:pt>
                      <c:pt idx="725">
                        <c:v>266.04000000000002</c:v>
                      </c:pt>
                      <c:pt idx="726">
                        <c:v>273.26</c:v>
                      </c:pt>
                      <c:pt idx="727">
                        <c:v>279.14999999999998</c:v>
                      </c:pt>
                      <c:pt idx="728">
                        <c:v>287.41000000000003</c:v>
                      </c:pt>
                      <c:pt idx="729">
                        <c:v>304.57</c:v>
                      </c:pt>
                      <c:pt idx="730">
                        <c:v>318.93</c:v>
                      </c:pt>
                      <c:pt idx="731">
                        <c:v>331.53</c:v>
                      </c:pt>
                      <c:pt idx="732">
                        <c:v>342.6</c:v>
                      </c:pt>
                      <c:pt idx="733">
                        <c:v>360.54</c:v>
                      </c:pt>
                      <c:pt idx="734">
                        <c:v>376.17</c:v>
                      </c:pt>
                      <c:pt idx="735">
                        <c:v>376.41</c:v>
                      </c:pt>
                      <c:pt idx="736">
                        <c:v>364.08</c:v>
                      </c:pt>
                      <c:pt idx="737">
                        <c:v>354.4</c:v>
                      </c:pt>
                      <c:pt idx="738">
                        <c:v>342.53</c:v>
                      </c:pt>
                      <c:pt idx="739">
                        <c:v>334.3</c:v>
                      </c:pt>
                      <c:pt idx="740">
                        <c:v>328.91</c:v>
                      </c:pt>
                      <c:pt idx="741">
                        <c:v>320.18</c:v>
                      </c:pt>
                      <c:pt idx="742">
                        <c:v>313.94</c:v>
                      </c:pt>
                      <c:pt idx="743">
                        <c:v>318.66000000000003</c:v>
                      </c:pt>
                      <c:pt idx="744">
                        <c:v>310.67</c:v>
                      </c:pt>
                      <c:pt idx="745">
                        <c:v>305.49</c:v>
                      </c:pt>
                      <c:pt idx="746">
                        <c:v>300.49</c:v>
                      </c:pt>
                      <c:pt idx="747">
                        <c:v>289.77</c:v>
                      </c:pt>
                      <c:pt idx="748">
                        <c:v>281.48</c:v>
                      </c:pt>
                      <c:pt idx="749">
                        <c:v>274.60000000000002</c:v>
                      </c:pt>
                      <c:pt idx="750">
                        <c:v>272.18</c:v>
                      </c:pt>
                      <c:pt idx="751">
                        <c:v>270.39999999999998</c:v>
                      </c:pt>
                      <c:pt idx="752">
                        <c:v>270.39</c:v>
                      </c:pt>
                      <c:pt idx="753">
                        <c:v>269.45</c:v>
                      </c:pt>
                      <c:pt idx="754">
                        <c:v>269.11</c:v>
                      </c:pt>
                      <c:pt idx="755">
                        <c:v>267.89999999999998</c:v>
                      </c:pt>
                      <c:pt idx="756">
                        <c:v>273.27999999999997</c:v>
                      </c:pt>
                      <c:pt idx="757">
                        <c:v>277.81</c:v>
                      </c:pt>
                      <c:pt idx="758">
                        <c:v>281.12</c:v>
                      </c:pt>
                      <c:pt idx="759">
                        <c:v>288.39</c:v>
                      </c:pt>
                      <c:pt idx="760">
                        <c:v>296.27</c:v>
                      </c:pt>
                      <c:pt idx="761">
                        <c:v>308.77</c:v>
                      </c:pt>
                      <c:pt idx="762">
                        <c:v>317.42</c:v>
                      </c:pt>
                      <c:pt idx="763">
                        <c:v>323.06</c:v>
                      </c:pt>
                      <c:pt idx="764">
                        <c:v>324.89</c:v>
                      </c:pt>
                      <c:pt idx="765">
                        <c:v>332.5</c:v>
                      </c:pt>
                      <c:pt idx="766">
                        <c:v>345.85</c:v>
                      </c:pt>
                      <c:pt idx="767">
                        <c:v>357.34</c:v>
                      </c:pt>
                      <c:pt idx="768">
                        <c:v>366.99</c:v>
                      </c:pt>
                      <c:pt idx="769">
                        <c:v>363.72</c:v>
                      </c:pt>
                      <c:pt idx="770">
                        <c:v>362.14</c:v>
                      </c:pt>
                      <c:pt idx="771">
                        <c:v>357.45</c:v>
                      </c:pt>
                      <c:pt idx="772">
                        <c:v>355.61</c:v>
                      </c:pt>
                      <c:pt idx="773">
                        <c:v>355.84</c:v>
                      </c:pt>
                      <c:pt idx="774">
                        <c:v>359.9</c:v>
                      </c:pt>
                      <c:pt idx="775">
                        <c:v>366.24</c:v>
                      </c:pt>
                      <c:pt idx="776">
                        <c:v>383.88</c:v>
                      </c:pt>
                      <c:pt idx="777">
                        <c:v>389.68</c:v>
                      </c:pt>
                      <c:pt idx="778">
                        <c:v>404</c:v>
                      </c:pt>
                      <c:pt idx="779">
                        <c:v>425.32</c:v>
                      </c:pt>
                      <c:pt idx="780">
                        <c:v>427.97</c:v>
                      </c:pt>
                      <c:pt idx="781">
                        <c:v>435.47</c:v>
                      </c:pt>
                      <c:pt idx="782">
                        <c:v>452.08</c:v>
                      </c:pt>
                      <c:pt idx="783">
                        <c:v>458.64</c:v>
                      </c:pt>
                      <c:pt idx="784">
                        <c:v>467.45</c:v>
                      </c:pt>
                      <c:pt idx="785">
                        <c:v>494.75</c:v>
                      </c:pt>
                      <c:pt idx="786">
                        <c:v>525.04999999999995</c:v>
                      </c:pt>
                      <c:pt idx="787">
                        <c:v>512.66</c:v>
                      </c:pt>
                      <c:pt idx="788">
                        <c:v>499.3</c:v>
                      </c:pt>
                      <c:pt idx="789">
                        <c:v>487.24</c:v>
                      </c:pt>
                      <c:pt idx="790">
                        <c:v>468.56</c:v>
                      </c:pt>
                      <c:pt idx="791">
                        <c:v>459.19</c:v>
                      </c:pt>
                      <c:pt idx="792">
                        <c:v>441.27</c:v>
                      </c:pt>
                      <c:pt idx="793">
                        <c:v>432.67</c:v>
                      </c:pt>
                      <c:pt idx="794">
                        <c:v>424.63</c:v>
                      </c:pt>
                      <c:pt idx="795">
                        <c:v>419.34</c:v>
                      </c:pt>
                      <c:pt idx="796">
                        <c:v>420.93</c:v>
                      </c:pt>
                      <c:pt idx="797">
                        <c:v>415.75</c:v>
                      </c:pt>
                      <c:pt idx="798">
                        <c:v>411.65</c:v>
                      </c:pt>
                      <c:pt idx="799">
                        <c:v>406.1</c:v>
                      </c:pt>
                      <c:pt idx="800">
                        <c:v>401.54</c:v>
                      </c:pt>
                      <c:pt idx="801">
                        <c:v>396.9</c:v>
                      </c:pt>
                      <c:pt idx="802">
                        <c:v>392.32</c:v>
                      </c:pt>
                      <c:pt idx="803">
                        <c:v>393.62</c:v>
                      </c:pt>
                      <c:pt idx="804">
                        <c:v>394.96</c:v>
                      </c:pt>
                      <c:pt idx="805">
                        <c:v>393.06</c:v>
                      </c:pt>
                      <c:pt idx="806">
                        <c:v>387.78</c:v>
                      </c:pt>
                      <c:pt idx="807">
                        <c:v>384.79</c:v>
                      </c:pt>
                      <c:pt idx="808">
                        <c:v>386.6</c:v>
                      </c:pt>
                      <c:pt idx="809">
                        <c:v>389.61</c:v>
                      </c:pt>
                      <c:pt idx="810">
                        <c:v>395.38</c:v>
                      </c:pt>
                      <c:pt idx="811">
                        <c:v>403.98</c:v>
                      </c:pt>
                      <c:pt idx="812">
                        <c:v>406.9</c:v>
                      </c:pt>
                      <c:pt idx="813">
                        <c:v>417.42</c:v>
                      </c:pt>
                      <c:pt idx="814">
                        <c:v>428.74</c:v>
                      </c:pt>
                      <c:pt idx="815">
                        <c:v>436.48</c:v>
                      </c:pt>
                      <c:pt idx="816">
                        <c:v>448.54</c:v>
                      </c:pt>
                      <c:pt idx="817">
                        <c:v>459.31</c:v>
                      </c:pt>
                      <c:pt idx="818">
                        <c:v>479.76</c:v>
                      </c:pt>
                      <c:pt idx="819">
                        <c:v>487.12</c:v>
                      </c:pt>
                      <c:pt idx="820">
                        <c:v>486.49</c:v>
                      </c:pt>
                      <c:pt idx="821">
                        <c:v>482.1</c:v>
                      </c:pt>
                      <c:pt idx="822">
                        <c:v>478.1</c:v>
                      </c:pt>
                      <c:pt idx="823">
                        <c:v>476.04</c:v>
                      </c:pt>
                      <c:pt idx="824">
                        <c:v>477.09</c:v>
                      </c:pt>
                      <c:pt idx="825">
                        <c:v>478.73</c:v>
                      </c:pt>
                      <c:pt idx="826">
                        <c:v>479.02</c:v>
                      </c:pt>
                      <c:pt idx="827">
                        <c:v>474.29</c:v>
                      </c:pt>
                      <c:pt idx="828">
                        <c:v>473.22</c:v>
                      </c:pt>
                      <c:pt idx="829">
                        <c:v>473.83</c:v>
                      </c:pt>
                      <c:pt idx="830">
                        <c:v>475.15</c:v>
                      </c:pt>
                      <c:pt idx="831">
                        <c:v>485.92</c:v>
                      </c:pt>
                      <c:pt idx="832">
                        <c:v>499.87</c:v>
                      </c:pt>
                      <c:pt idx="833">
                        <c:v>517.59</c:v>
                      </c:pt>
                      <c:pt idx="834">
                        <c:v>544.67999999999995</c:v>
                      </c:pt>
                      <c:pt idx="835">
                        <c:v>577.32000000000005</c:v>
                      </c:pt>
                      <c:pt idx="836">
                        <c:v>602.41</c:v>
                      </c:pt>
                      <c:pt idx="837">
                        <c:v>622.66</c:v>
                      </c:pt>
                      <c:pt idx="838">
                        <c:v>642.62</c:v>
                      </c:pt>
                      <c:pt idx="839">
                        <c:v>651.63</c:v>
                      </c:pt>
                      <c:pt idx="840">
                        <c:v>666.32</c:v>
                      </c:pt>
                      <c:pt idx="841">
                        <c:v>664.68</c:v>
                      </c:pt>
                      <c:pt idx="842">
                        <c:v>643.78</c:v>
                      </c:pt>
                      <c:pt idx="843">
                        <c:v>613.95000000000005</c:v>
                      </c:pt>
                      <c:pt idx="844">
                        <c:v>591.74</c:v>
                      </c:pt>
                      <c:pt idx="845">
                        <c:v>583.29</c:v>
                      </c:pt>
                      <c:pt idx="846">
                        <c:v>573.07000000000005</c:v>
                      </c:pt>
                      <c:pt idx="847">
                        <c:v>560.26</c:v>
                      </c:pt>
                      <c:pt idx="848">
                        <c:v>556.07000000000005</c:v>
                      </c:pt>
                      <c:pt idx="849">
                        <c:v>548.98</c:v>
                      </c:pt>
                      <c:pt idx="850">
                        <c:v>544.86</c:v>
                      </c:pt>
                      <c:pt idx="851">
                        <c:v>542.15</c:v>
                      </c:pt>
                      <c:pt idx="852">
                        <c:v>519.96</c:v>
                      </c:pt>
                      <c:pt idx="853">
                        <c:v>503.35</c:v>
                      </c:pt>
                      <c:pt idx="854">
                        <c:v>493.35</c:v>
                      </c:pt>
                      <c:pt idx="855">
                        <c:v>486.88</c:v>
                      </c:pt>
                      <c:pt idx="856">
                        <c:v>488.51</c:v>
                      </c:pt>
                      <c:pt idx="857">
                        <c:v>497.88</c:v>
                      </c:pt>
                      <c:pt idx="858">
                        <c:v>506.43</c:v>
                      </c:pt>
                      <c:pt idx="859">
                        <c:v>510.03</c:v>
                      </c:pt>
                      <c:pt idx="860">
                        <c:v>508.45</c:v>
                      </c:pt>
                      <c:pt idx="861">
                        <c:v>508.97</c:v>
                      </c:pt>
                      <c:pt idx="862">
                        <c:v>512.96</c:v>
                      </c:pt>
                      <c:pt idx="863">
                        <c:v>522.4</c:v>
                      </c:pt>
                      <c:pt idx="864">
                        <c:v>534.66</c:v>
                      </c:pt>
                      <c:pt idx="865">
                        <c:v>544.58000000000004</c:v>
                      </c:pt>
                      <c:pt idx="866">
                        <c:v>564.1</c:v>
                      </c:pt>
                      <c:pt idx="867">
                        <c:v>577.04</c:v>
                      </c:pt>
                      <c:pt idx="868">
                        <c:v>582.64</c:v>
                      </c:pt>
                      <c:pt idx="869">
                        <c:v>591.33000000000004</c:v>
                      </c:pt>
                      <c:pt idx="870">
                        <c:v>599.38</c:v>
                      </c:pt>
                      <c:pt idx="871">
                        <c:v>618.02</c:v>
                      </c:pt>
                      <c:pt idx="872">
                        <c:v>648.1</c:v>
                      </c:pt>
                      <c:pt idx="873">
                        <c:v>639.82000000000005</c:v>
                      </c:pt>
                      <c:pt idx="874">
                        <c:v>629.58000000000004</c:v>
                      </c:pt>
                      <c:pt idx="875">
                        <c:v>622.71</c:v>
                      </c:pt>
                      <c:pt idx="876">
                        <c:v>623.19000000000005</c:v>
                      </c:pt>
                      <c:pt idx="877">
                        <c:v>621.54999999999995</c:v>
                      </c:pt>
                      <c:pt idx="878">
                        <c:v>619.54999999999995</c:v>
                      </c:pt>
                      <c:pt idx="879">
                        <c:v>618.89</c:v>
                      </c:pt>
                      <c:pt idx="880">
                        <c:v>613.53</c:v>
                      </c:pt>
                      <c:pt idx="881">
                        <c:v>614.78</c:v>
                      </c:pt>
                      <c:pt idx="882">
                        <c:v>617.76</c:v>
                      </c:pt>
                      <c:pt idx="883">
                        <c:v>641.45000000000005</c:v>
                      </c:pt>
                      <c:pt idx="884">
                        <c:v>672.41</c:v>
                      </c:pt>
                      <c:pt idx="885">
                        <c:v>694.53</c:v>
                      </c:pt>
                      <c:pt idx="886">
                        <c:v>712.56</c:v>
                      </c:pt>
                      <c:pt idx="887">
                        <c:v>730.46</c:v>
                      </c:pt>
                      <c:pt idx="888">
                        <c:v>762.68</c:v>
                      </c:pt>
                      <c:pt idx="889">
                        <c:v>795.87</c:v>
                      </c:pt>
                      <c:pt idx="890">
                        <c:v>820.71</c:v>
                      </c:pt>
                      <c:pt idx="891">
                        <c:v>836.66</c:v>
                      </c:pt>
                      <c:pt idx="892">
                        <c:v>834.95</c:v>
                      </c:pt>
                      <c:pt idx="893">
                        <c:v>834.25</c:v>
                      </c:pt>
                      <c:pt idx="894">
                        <c:v>820.87</c:v>
                      </c:pt>
                      <c:pt idx="895">
                        <c:v>800.13</c:v>
                      </c:pt>
                      <c:pt idx="896">
                        <c:v>787.02</c:v>
                      </c:pt>
                      <c:pt idx="897">
                        <c:v>773.73</c:v>
                      </c:pt>
                      <c:pt idx="898">
                        <c:v>750.96</c:v>
                      </c:pt>
                      <c:pt idx="899">
                        <c:v>742.68</c:v>
                      </c:pt>
                      <c:pt idx="900">
                        <c:v>729.3</c:v>
                      </c:pt>
                      <c:pt idx="901">
                        <c:v>719.57</c:v>
                      </c:pt>
                      <c:pt idx="902">
                        <c:v>713.48</c:v>
                      </c:pt>
                      <c:pt idx="903">
                        <c:v>705.53</c:v>
                      </c:pt>
                      <c:pt idx="904">
                        <c:v>687.8</c:v>
                      </c:pt>
                      <c:pt idx="905">
                        <c:v>668.57</c:v>
                      </c:pt>
                      <c:pt idx="906">
                        <c:v>648.57000000000005</c:v>
                      </c:pt>
                      <c:pt idx="907">
                        <c:v>641.01</c:v>
                      </c:pt>
                      <c:pt idx="908">
                        <c:v>636.9</c:v>
                      </c:pt>
                      <c:pt idx="909">
                        <c:v>631.91999999999996</c:v>
                      </c:pt>
                      <c:pt idx="910">
                        <c:v>630.28</c:v>
                      </c:pt>
                      <c:pt idx="911">
                        <c:v>630.08000000000004</c:v>
                      </c:pt>
                      <c:pt idx="912">
                        <c:v>618.96</c:v>
                      </c:pt>
                      <c:pt idx="913">
                        <c:v>617.16</c:v>
                      </c:pt>
                      <c:pt idx="914">
                        <c:v>617.69000000000005</c:v>
                      </c:pt>
                      <c:pt idx="915">
                        <c:v>629.09</c:v>
                      </c:pt>
                      <c:pt idx="916">
                        <c:v>644.13</c:v>
                      </c:pt>
                      <c:pt idx="917">
                        <c:v>666.2</c:v>
                      </c:pt>
                      <c:pt idx="918">
                        <c:v>687.26</c:v>
                      </c:pt>
                      <c:pt idx="919">
                        <c:v>705.63</c:v>
                      </c:pt>
                      <c:pt idx="920">
                        <c:v>717.15</c:v>
                      </c:pt>
                      <c:pt idx="921">
                        <c:v>723.39</c:v>
                      </c:pt>
                      <c:pt idx="922">
                        <c:v>736.58</c:v>
                      </c:pt>
                      <c:pt idx="923">
                        <c:v>751.17</c:v>
                      </c:pt>
                      <c:pt idx="924">
                        <c:v>763.51</c:v>
                      </c:pt>
                      <c:pt idx="925">
                        <c:v>760.52</c:v>
                      </c:pt>
                      <c:pt idx="926">
                        <c:v>747.81</c:v>
                      </c:pt>
                      <c:pt idx="927">
                        <c:v>743.6</c:v>
                      </c:pt>
                      <c:pt idx="928">
                        <c:v>745.98</c:v>
                      </c:pt>
                      <c:pt idx="929">
                        <c:v>732.84</c:v>
                      </c:pt>
                      <c:pt idx="930">
                        <c:v>721.93</c:v>
                      </c:pt>
                      <c:pt idx="931">
                        <c:v>727.5</c:v>
                      </c:pt>
                      <c:pt idx="932">
                        <c:v>722.4</c:v>
                      </c:pt>
                      <c:pt idx="933">
                        <c:v>731.6</c:v>
                      </c:pt>
                      <c:pt idx="934">
                        <c:v>737.76</c:v>
                      </c:pt>
                      <c:pt idx="935">
                        <c:v>752.96</c:v>
                      </c:pt>
                      <c:pt idx="936">
                        <c:v>769.5</c:v>
                      </c:pt>
                      <c:pt idx="937">
                        <c:v>789.66</c:v>
                      </c:pt>
                      <c:pt idx="938">
                        <c:v>785.02</c:v>
                      </c:pt>
                      <c:pt idx="939">
                        <c:v>799.53</c:v>
                      </c:pt>
                      <c:pt idx="940">
                        <c:v>834.4</c:v>
                      </c:pt>
                      <c:pt idx="941">
                        <c:v>867.31</c:v>
                      </c:pt>
                      <c:pt idx="942">
                        <c:v>887.77</c:v>
                      </c:pt>
                      <c:pt idx="943">
                        <c:v>910.01</c:v>
                      </c:pt>
                      <c:pt idx="944">
                        <c:v>932.89</c:v>
                      </c:pt>
                      <c:pt idx="945">
                        <c:v>937.77</c:v>
                      </c:pt>
                      <c:pt idx="946">
                        <c:v>933.87</c:v>
                      </c:pt>
                      <c:pt idx="947">
                        <c:v>916.07</c:v>
                      </c:pt>
                      <c:pt idx="948">
                        <c:v>900.43</c:v>
                      </c:pt>
                      <c:pt idx="949">
                        <c:v>883.01</c:v>
                      </c:pt>
                      <c:pt idx="950">
                        <c:v>860.01</c:v>
                      </c:pt>
                      <c:pt idx="951">
                        <c:v>846</c:v>
                      </c:pt>
                      <c:pt idx="952">
                        <c:v>816.95</c:v>
                      </c:pt>
                      <c:pt idx="953">
                        <c:v>794.42</c:v>
                      </c:pt>
                      <c:pt idx="954">
                        <c:v>784.63</c:v>
                      </c:pt>
                      <c:pt idx="955">
                        <c:v>781.74</c:v>
                      </c:pt>
                      <c:pt idx="956">
                        <c:v>769.01</c:v>
                      </c:pt>
                      <c:pt idx="957">
                        <c:v>754.23</c:v>
                      </c:pt>
                      <c:pt idx="958">
                        <c:v>736.77</c:v>
                      </c:pt>
                      <c:pt idx="959">
                        <c:v>727.43</c:v>
                      </c:pt>
                      <c:pt idx="960">
                        <c:v>722.73</c:v>
                      </c:pt>
                      <c:pt idx="961">
                        <c:v>720.33</c:v>
                      </c:pt>
                      <c:pt idx="962">
                        <c:v>721.51</c:v>
                      </c:pt>
                      <c:pt idx="963">
                        <c:v>726.84</c:v>
                      </c:pt>
                      <c:pt idx="964">
                        <c:v>714.97</c:v>
                      </c:pt>
                      <c:pt idx="965">
                        <c:v>711.71</c:v>
                      </c:pt>
                      <c:pt idx="966">
                        <c:v>712.35</c:v>
                      </c:pt>
                      <c:pt idx="967">
                        <c:v>718.11</c:v>
                      </c:pt>
                      <c:pt idx="968">
                        <c:v>734.07</c:v>
                      </c:pt>
                      <c:pt idx="969">
                        <c:v>750.79</c:v>
                      </c:pt>
                      <c:pt idx="970">
                        <c:v>773.95</c:v>
                      </c:pt>
                      <c:pt idx="971">
                        <c:v>792.92</c:v>
                      </c:pt>
                      <c:pt idx="972">
                        <c:v>809.17</c:v>
                      </c:pt>
                      <c:pt idx="973">
                        <c:v>825.07</c:v>
                      </c:pt>
                      <c:pt idx="974">
                        <c:v>837.86</c:v>
                      </c:pt>
                      <c:pt idx="975">
                        <c:v>850.78</c:v>
                      </c:pt>
                      <c:pt idx="976">
                        <c:v>878.82</c:v>
                      </c:pt>
                      <c:pt idx="977">
                        <c:v>902.82</c:v>
                      </c:pt>
                      <c:pt idx="978">
                        <c:v>897.23</c:v>
                      </c:pt>
                      <c:pt idx="979">
                        <c:v>887.1</c:v>
                      </c:pt>
                      <c:pt idx="980">
                        <c:v>889.06</c:v>
                      </c:pt>
                      <c:pt idx="981">
                        <c:v>885.74</c:v>
                      </c:pt>
                      <c:pt idx="982">
                        <c:v>883.97</c:v>
                      </c:pt>
                      <c:pt idx="983">
                        <c:v>895.69</c:v>
                      </c:pt>
                      <c:pt idx="984">
                        <c:v>910.25</c:v>
                      </c:pt>
                      <c:pt idx="985">
                        <c:v>907.1</c:v>
                      </c:pt>
                      <c:pt idx="986">
                        <c:v>881.11</c:v>
                      </c:pt>
                      <c:pt idx="987">
                        <c:v>875.5</c:v>
                      </c:pt>
                      <c:pt idx="988">
                        <c:v>872.47</c:v>
                      </c:pt>
                      <c:pt idx="989">
                        <c:v>903.26</c:v>
                      </c:pt>
                      <c:pt idx="990">
                        <c:v>940.03</c:v>
                      </c:pt>
                      <c:pt idx="991">
                        <c:v>975.85</c:v>
                      </c:pt>
                      <c:pt idx="992">
                        <c:v>1013.9</c:v>
                      </c:pt>
                      <c:pt idx="993">
                        <c:v>1049.4000000000001</c:v>
                      </c:pt>
                      <c:pt idx="994">
                        <c:v>1084.2</c:v>
                      </c:pt>
                      <c:pt idx="995">
                        <c:v>1104.0999999999999</c:v>
                      </c:pt>
                      <c:pt idx="996">
                        <c:v>1111.7</c:v>
                      </c:pt>
                      <c:pt idx="997">
                        <c:v>1123.8</c:v>
                      </c:pt>
                      <c:pt idx="998">
                        <c:v>1121.0999999999999</c:v>
                      </c:pt>
                      <c:pt idx="999">
                        <c:v>1072.8</c:v>
                      </c:pt>
                      <c:pt idx="1000">
                        <c:v>1030</c:v>
                      </c:pt>
                      <c:pt idx="1001">
                        <c:v>1013.7</c:v>
                      </c:pt>
                      <c:pt idx="1002">
                        <c:v>1003.2</c:v>
                      </c:pt>
                      <c:pt idx="1003">
                        <c:v>998.17</c:v>
                      </c:pt>
                      <c:pt idx="1004">
                        <c:v>996.04</c:v>
                      </c:pt>
                      <c:pt idx="1005">
                        <c:v>987.69</c:v>
                      </c:pt>
                      <c:pt idx="1006">
                        <c:v>974.35</c:v>
                      </c:pt>
                      <c:pt idx="1007">
                        <c:v>956.15</c:v>
                      </c:pt>
                      <c:pt idx="1008">
                        <c:v>907.94</c:v>
                      </c:pt>
                      <c:pt idx="1009">
                        <c:v>850.1</c:v>
                      </c:pt>
                      <c:pt idx="1010">
                        <c:v>814.56</c:v>
                      </c:pt>
                      <c:pt idx="1011">
                        <c:v>784.49</c:v>
                      </c:pt>
                      <c:pt idx="1012">
                        <c:v>767.41</c:v>
                      </c:pt>
                      <c:pt idx="1013">
                        <c:v>751.98</c:v>
                      </c:pt>
                      <c:pt idx="1014">
                        <c:v>735.87</c:v>
                      </c:pt>
                      <c:pt idx="1015">
                        <c:v>720.73</c:v>
                      </c:pt>
                      <c:pt idx="1016">
                        <c:v>720.76</c:v>
                      </c:pt>
                      <c:pt idx="1017">
                        <c:v>736.06</c:v>
                      </c:pt>
                      <c:pt idx="1018">
                        <c:v>729.76</c:v>
                      </c:pt>
                      <c:pt idx="1019">
                        <c:v>744.82</c:v>
                      </c:pt>
                      <c:pt idx="1020">
                        <c:v>763.32</c:v>
                      </c:pt>
                      <c:pt idx="1021">
                        <c:v>794.01</c:v>
                      </c:pt>
                      <c:pt idx="1022">
                        <c:v>841.92</c:v>
                      </c:pt>
                      <c:pt idx="1023">
                        <c:v>889.3</c:v>
                      </c:pt>
                      <c:pt idx="1024">
                        <c:v>917.52</c:v>
                      </c:pt>
                      <c:pt idx="1025">
                        <c:v>928.46</c:v>
                      </c:pt>
                      <c:pt idx="1026">
                        <c:v>927.92</c:v>
                      </c:pt>
                      <c:pt idx="1027">
                        <c:v>925.49</c:v>
                      </c:pt>
                      <c:pt idx="1028">
                        <c:v>931.02</c:v>
                      </c:pt>
                      <c:pt idx="1029">
                        <c:v>936.62</c:v>
                      </c:pt>
                      <c:pt idx="1030">
                        <c:v>923.43</c:v>
                      </c:pt>
                      <c:pt idx="1031">
                        <c:v>899.17</c:v>
                      </c:pt>
                      <c:pt idx="1032">
                        <c:v>876.68</c:v>
                      </c:pt>
                      <c:pt idx="1033">
                        <c:v>866.44</c:v>
                      </c:pt>
                      <c:pt idx="1034">
                        <c:v>856.48</c:v>
                      </c:pt>
                      <c:pt idx="1035">
                        <c:v>847.68</c:v>
                      </c:pt>
                      <c:pt idx="1036">
                        <c:v>850.68</c:v>
                      </c:pt>
                      <c:pt idx="1037">
                        <c:v>851.36</c:v>
                      </c:pt>
                      <c:pt idx="1038">
                        <c:v>848.12</c:v>
                      </c:pt>
                      <c:pt idx="1039">
                        <c:v>858.68</c:v>
                      </c:pt>
                      <c:pt idx="1040">
                        <c:v>870.72</c:v>
                      </c:pt>
                      <c:pt idx="1041">
                        <c:v>880.82</c:v>
                      </c:pt>
                      <c:pt idx="1042">
                        <c:v>883.42</c:v>
                      </c:pt>
                      <c:pt idx="1043">
                        <c:v>888.82</c:v>
                      </c:pt>
                      <c:pt idx="1044">
                        <c:v>897.69</c:v>
                      </c:pt>
                      <c:pt idx="1045">
                        <c:v>929.91</c:v>
                      </c:pt>
                      <c:pt idx="1046">
                        <c:v>961.63</c:v>
                      </c:pt>
                      <c:pt idx="1047">
                        <c:v>1012.4</c:v>
                      </c:pt>
                      <c:pt idx="1048">
                        <c:v>1047.0999999999999</c:v>
                      </c:pt>
                      <c:pt idx="1049">
                        <c:v>1065.5</c:v>
                      </c:pt>
                      <c:pt idx="1050">
                        <c:v>1062.0999999999999</c:v>
                      </c:pt>
                      <c:pt idx="1051">
                        <c:v>1043.5</c:v>
                      </c:pt>
                      <c:pt idx="1052">
                        <c:v>1011.7</c:v>
                      </c:pt>
                      <c:pt idx="1053">
                        <c:v>1001</c:v>
                      </c:pt>
                      <c:pt idx="1054">
                        <c:v>992.83</c:v>
                      </c:pt>
                      <c:pt idx="1055">
                        <c:v>992.19</c:v>
                      </c:pt>
                      <c:pt idx="1056">
                        <c:v>979.09</c:v>
                      </c:pt>
                      <c:pt idx="1057">
                        <c:v>958.57</c:v>
                      </c:pt>
                      <c:pt idx="1058">
                        <c:v>936.24</c:v>
                      </c:pt>
                      <c:pt idx="1059">
                        <c:v>888.38</c:v>
                      </c:pt>
                      <c:pt idx="1060">
                        <c:v>843.96</c:v>
                      </c:pt>
                      <c:pt idx="1061">
                        <c:v>813.44</c:v>
                      </c:pt>
                      <c:pt idx="1062">
                        <c:v>770.1</c:v>
                      </c:pt>
                      <c:pt idx="1063">
                        <c:v>738.48</c:v>
                      </c:pt>
                      <c:pt idx="1064">
                        <c:v>711.83</c:v>
                      </c:pt>
                      <c:pt idx="1065">
                        <c:v>675.39</c:v>
                      </c:pt>
                      <c:pt idx="1066">
                        <c:v>644.47</c:v>
                      </c:pt>
                      <c:pt idx="1067">
                        <c:v>634.88</c:v>
                      </c:pt>
                      <c:pt idx="1068">
                        <c:v>626.89</c:v>
                      </c:pt>
                      <c:pt idx="1069">
                        <c:v>619.28</c:v>
                      </c:pt>
                      <c:pt idx="1070">
                        <c:v>605.45000000000005</c:v>
                      </c:pt>
                      <c:pt idx="1071">
                        <c:v>596.92999999999995</c:v>
                      </c:pt>
                      <c:pt idx="1072">
                        <c:v>598.82000000000005</c:v>
                      </c:pt>
                      <c:pt idx="1073">
                        <c:v>594.11</c:v>
                      </c:pt>
                      <c:pt idx="1074">
                        <c:v>606.79</c:v>
                      </c:pt>
                      <c:pt idx="1075">
                        <c:v>642.30999999999995</c:v>
                      </c:pt>
                      <c:pt idx="1076">
                        <c:v>677.31</c:v>
                      </c:pt>
                      <c:pt idx="1077">
                        <c:v>693.24</c:v>
                      </c:pt>
                      <c:pt idx="1078">
                        <c:v>740.99</c:v>
                      </c:pt>
                      <c:pt idx="1079">
                        <c:v>773.93</c:v>
                      </c:pt>
                      <c:pt idx="1080">
                        <c:v>795.64</c:v>
                      </c:pt>
                      <c:pt idx="1081">
                        <c:v>827.44</c:v>
                      </c:pt>
                      <c:pt idx="1082">
                        <c:v>850.2</c:v>
                      </c:pt>
                      <c:pt idx="1083">
                        <c:v>845.68</c:v>
                      </c:pt>
                      <c:pt idx="1084">
                        <c:v>843</c:v>
                      </c:pt>
                      <c:pt idx="1085">
                        <c:v>862.09</c:v>
                      </c:pt>
                      <c:pt idx="1086">
                        <c:v>885.7</c:v>
                      </c:pt>
                      <c:pt idx="1087">
                        <c:v>876.84</c:v>
                      </c:pt>
                      <c:pt idx="1088">
                        <c:v>882.59</c:v>
                      </c:pt>
                      <c:pt idx="1089">
                        <c:v>864.97</c:v>
                      </c:pt>
                      <c:pt idx="1090">
                        <c:v>849.41</c:v>
                      </c:pt>
                      <c:pt idx="1091">
                        <c:v>825.5</c:v>
                      </c:pt>
                      <c:pt idx="1092">
                        <c:v>806</c:v>
                      </c:pt>
                      <c:pt idx="1093">
                        <c:v>807.85</c:v>
                      </c:pt>
                      <c:pt idx="1094">
                        <c:v>824.65</c:v>
                      </c:pt>
                      <c:pt idx="1095">
                        <c:v>819.91</c:v>
                      </c:pt>
                      <c:pt idx="1096">
                        <c:v>831.07</c:v>
                      </c:pt>
                      <c:pt idx="1097">
                        <c:v>831.99</c:v>
                      </c:pt>
                      <c:pt idx="1098">
                        <c:v>856.61</c:v>
                      </c:pt>
                      <c:pt idx="1099">
                        <c:v>889.48</c:v>
                      </c:pt>
                      <c:pt idx="1100">
                        <c:v>903.24</c:v>
                      </c:pt>
                      <c:pt idx="1101">
                        <c:v>916.15</c:v>
                      </c:pt>
                      <c:pt idx="1102">
                        <c:v>910.75</c:v>
                      </c:pt>
                      <c:pt idx="1103">
                        <c:v>853.59</c:v>
                      </c:pt>
                      <c:pt idx="1104">
                        <c:v>762.02</c:v>
                      </c:pt>
                      <c:pt idx="1105">
                        <c:v>708</c:v>
                      </c:pt>
                      <c:pt idx="1106">
                        <c:v>670.64</c:v>
                      </c:pt>
                      <c:pt idx="1107">
                        <c:v>638.15</c:v>
                      </c:pt>
                      <c:pt idx="1108">
                        <c:v>606.85</c:v>
                      </c:pt>
                      <c:pt idx="1109">
                        <c:v>602.12</c:v>
                      </c:pt>
                      <c:pt idx="1110">
                        <c:v>610.57000000000005</c:v>
                      </c:pt>
                      <c:pt idx="1111">
                        <c:v>603.61</c:v>
                      </c:pt>
                      <c:pt idx="1112">
                        <c:v>607.20000000000005</c:v>
                      </c:pt>
                      <c:pt idx="1113">
                        <c:v>588.79</c:v>
                      </c:pt>
                      <c:pt idx="1114">
                        <c:v>579.41999999999996</c:v>
                      </c:pt>
                      <c:pt idx="1115">
                        <c:v>579.61</c:v>
                      </c:pt>
                      <c:pt idx="1116">
                        <c:v>570.5</c:v>
                      </c:pt>
                      <c:pt idx="1117">
                        <c:v>577.13</c:v>
                      </c:pt>
                      <c:pt idx="1118">
                        <c:v>558.91999999999996</c:v>
                      </c:pt>
                      <c:pt idx="1119">
                        <c:v>527.97</c:v>
                      </c:pt>
                      <c:pt idx="1120">
                        <c:v>483.68</c:v>
                      </c:pt>
                      <c:pt idx="1121">
                        <c:v>457.74</c:v>
                      </c:pt>
                      <c:pt idx="1122">
                        <c:v>442.86</c:v>
                      </c:pt>
                      <c:pt idx="1123">
                        <c:v>424.06</c:v>
                      </c:pt>
                      <c:pt idx="1124">
                        <c:v>431.67</c:v>
                      </c:pt>
                      <c:pt idx="1125">
                        <c:v>441.45</c:v>
                      </c:pt>
                      <c:pt idx="1126">
                        <c:v>456.22</c:v>
                      </c:pt>
                      <c:pt idx="1127">
                        <c:v>490.61</c:v>
                      </c:pt>
                      <c:pt idx="1128">
                        <c:v>511.95</c:v>
                      </c:pt>
                      <c:pt idx="1129">
                        <c:v>517.63</c:v>
                      </c:pt>
                      <c:pt idx="1130">
                        <c:v>495.37</c:v>
                      </c:pt>
                      <c:pt idx="1131">
                        <c:v>460.73</c:v>
                      </c:pt>
                      <c:pt idx="1132">
                        <c:v>471.86</c:v>
                      </c:pt>
                      <c:pt idx="1133">
                        <c:v>468.61</c:v>
                      </c:pt>
                      <c:pt idx="1134">
                        <c:v>458.81</c:v>
                      </c:pt>
                      <c:pt idx="1135">
                        <c:v>463.55</c:v>
                      </c:pt>
                      <c:pt idx="1136">
                        <c:v>426.72</c:v>
                      </c:pt>
                      <c:pt idx="1137">
                        <c:v>425.55</c:v>
                      </c:pt>
                      <c:pt idx="1138">
                        <c:v>438.13</c:v>
                      </c:pt>
                      <c:pt idx="1139">
                        <c:v>448.69</c:v>
                      </c:pt>
                      <c:pt idx="1140">
                        <c:v>451.7</c:v>
                      </c:pt>
                      <c:pt idx="1141">
                        <c:v>446.91</c:v>
                      </c:pt>
                      <c:pt idx="1142">
                        <c:v>435.21</c:v>
                      </c:pt>
                      <c:pt idx="1143">
                        <c:v>431.83</c:v>
                      </c:pt>
                      <c:pt idx="1144">
                        <c:v>417.26</c:v>
                      </c:pt>
                      <c:pt idx="1145">
                        <c:v>436.65</c:v>
                      </c:pt>
                      <c:pt idx="1146">
                        <c:v>429.33</c:v>
                      </c:pt>
                      <c:pt idx="1147">
                        <c:v>445.59</c:v>
                      </c:pt>
                      <c:pt idx="1148">
                        <c:v>469.95</c:v>
                      </c:pt>
                      <c:pt idx="1149">
                        <c:v>480.88</c:v>
                      </c:pt>
                      <c:pt idx="1150">
                        <c:v>505.23</c:v>
                      </c:pt>
                      <c:pt idx="1151">
                        <c:v>570.25</c:v>
                      </c:pt>
                      <c:pt idx="1152">
                        <c:v>625.17999999999995</c:v>
                      </c:pt>
                      <c:pt idx="1153">
                        <c:v>688.94</c:v>
                      </c:pt>
                      <c:pt idx="1154">
                        <c:v>698.96</c:v>
                      </c:pt>
                      <c:pt idx="1155">
                        <c:v>652.36</c:v>
                      </c:pt>
                      <c:pt idx="1156">
                        <c:v>531.77</c:v>
                      </c:pt>
                      <c:pt idx="1157">
                        <c:v>466.87</c:v>
                      </c:pt>
                      <c:pt idx="1158">
                        <c:v>447.35</c:v>
                      </c:pt>
                      <c:pt idx="1159">
                        <c:v>450.24</c:v>
                      </c:pt>
                      <c:pt idx="1160">
                        <c:v>472.35</c:v>
                      </c:pt>
                      <c:pt idx="1161">
                        <c:v>511.3</c:v>
                      </c:pt>
                      <c:pt idx="1162">
                        <c:v>507.79</c:v>
                      </c:pt>
                      <c:pt idx="1163">
                        <c:v>434.95</c:v>
                      </c:pt>
                      <c:pt idx="1164">
                        <c:v>435.4</c:v>
                      </c:pt>
                      <c:pt idx="1165">
                        <c:v>416.19</c:v>
                      </c:pt>
                      <c:pt idx="1166">
                        <c:v>391.56</c:v>
                      </c:pt>
                      <c:pt idx="1167">
                        <c:v>363.37</c:v>
                      </c:pt>
                      <c:pt idx="1168">
                        <c:v>350.91</c:v>
                      </c:pt>
                      <c:pt idx="1169">
                        <c:v>340.33</c:v>
                      </c:pt>
                      <c:pt idx="1170">
                        <c:v>319.72000000000003</c:v>
                      </c:pt>
                      <c:pt idx="1171">
                        <c:v>296.22000000000003</c:v>
                      </c:pt>
                      <c:pt idx="1172">
                        <c:v>263.75</c:v>
                      </c:pt>
                      <c:pt idx="1173">
                        <c:v>244.23</c:v>
                      </c:pt>
                      <c:pt idx="1174">
                        <c:v>227.08</c:v>
                      </c:pt>
                      <c:pt idx="1175">
                        <c:v>202.34</c:v>
                      </c:pt>
                      <c:pt idx="1176">
                        <c:v>184.56</c:v>
                      </c:pt>
                      <c:pt idx="1177">
                        <c:v>186.72</c:v>
                      </c:pt>
                      <c:pt idx="1178">
                        <c:v>200.23</c:v>
                      </c:pt>
                      <c:pt idx="1179">
                        <c:v>227.76</c:v>
                      </c:pt>
                      <c:pt idx="1180">
                        <c:v>270.23</c:v>
                      </c:pt>
                      <c:pt idx="1181">
                        <c:v>274.06</c:v>
                      </c:pt>
                      <c:pt idx="1182">
                        <c:v>265</c:v>
                      </c:pt>
                      <c:pt idx="1183">
                        <c:v>343.49</c:v>
                      </c:pt>
                      <c:pt idx="1184">
                        <c:v>394.65</c:v>
                      </c:pt>
                      <c:pt idx="1185">
                        <c:v>386.22</c:v>
                      </c:pt>
                      <c:pt idx="1186">
                        <c:v>407.73</c:v>
                      </c:pt>
                      <c:pt idx="1187">
                        <c:v>346.67</c:v>
                      </c:pt>
                      <c:pt idx="1188">
                        <c:v>290.45999999999998</c:v>
                      </c:pt>
                      <c:pt idx="1189">
                        <c:v>320.07</c:v>
                      </c:pt>
                      <c:pt idx="1190">
                        <c:v>388.44</c:v>
                      </c:pt>
                      <c:pt idx="1191">
                        <c:v>462.8</c:v>
                      </c:pt>
                      <c:pt idx="1192">
                        <c:v>458.39</c:v>
                      </c:pt>
                      <c:pt idx="1193">
                        <c:v>400.29</c:v>
                      </c:pt>
                      <c:pt idx="1194">
                        <c:v>406.5</c:v>
                      </c:pt>
                      <c:pt idx="1195">
                        <c:v>364.32</c:v>
                      </c:pt>
                      <c:pt idx="1196">
                        <c:v>346.22</c:v>
                      </c:pt>
                      <c:pt idx="1197">
                        <c:v>322.85000000000002</c:v>
                      </c:pt>
                      <c:pt idx="1198">
                        <c:v>340.66</c:v>
                      </c:pt>
                      <c:pt idx="1199">
                        <c:v>397.11</c:v>
                      </c:pt>
                      <c:pt idx="1200">
                        <c:v>501.4</c:v>
                      </c:pt>
                      <c:pt idx="1201">
                        <c:v>582.52</c:v>
                      </c:pt>
                      <c:pt idx="1202">
                        <c:v>668.29</c:v>
                      </c:pt>
                      <c:pt idx="1203">
                        <c:v>711.1</c:v>
                      </c:pt>
                      <c:pt idx="1204">
                        <c:v>729.11</c:v>
                      </c:pt>
                      <c:pt idx="1205">
                        <c:v>744.57</c:v>
                      </c:pt>
                      <c:pt idx="1206">
                        <c:v>743.8</c:v>
                      </c:pt>
                      <c:pt idx="1207">
                        <c:v>632.12</c:v>
                      </c:pt>
                      <c:pt idx="1208">
                        <c:v>512.79999999999995</c:v>
                      </c:pt>
                      <c:pt idx="1209">
                        <c:v>431.75</c:v>
                      </c:pt>
                      <c:pt idx="1210">
                        <c:v>431.33</c:v>
                      </c:pt>
                      <c:pt idx="1211">
                        <c:v>500.99</c:v>
                      </c:pt>
                      <c:pt idx="1212">
                        <c:v>560.28</c:v>
                      </c:pt>
                      <c:pt idx="1213">
                        <c:v>574.66999999999996</c:v>
                      </c:pt>
                      <c:pt idx="1214">
                        <c:v>527.54</c:v>
                      </c:pt>
                      <c:pt idx="1215">
                        <c:v>493.12</c:v>
                      </c:pt>
                      <c:pt idx="1216">
                        <c:v>467.56</c:v>
                      </c:pt>
                      <c:pt idx="1217">
                        <c:v>417.91</c:v>
                      </c:pt>
                      <c:pt idx="1218">
                        <c:v>345.32</c:v>
                      </c:pt>
                      <c:pt idx="1219">
                        <c:v>305.52999999999997</c:v>
                      </c:pt>
                      <c:pt idx="1220">
                        <c:v>275.75</c:v>
                      </c:pt>
                      <c:pt idx="1221">
                        <c:v>260.07</c:v>
                      </c:pt>
                      <c:pt idx="1222">
                        <c:v>252.75</c:v>
                      </c:pt>
                      <c:pt idx="1223">
                        <c:v>236.45</c:v>
                      </c:pt>
                      <c:pt idx="1224">
                        <c:v>219.46</c:v>
                      </c:pt>
                      <c:pt idx="1225">
                        <c:v>202.2</c:v>
                      </c:pt>
                      <c:pt idx="1226">
                        <c:v>186.56</c:v>
                      </c:pt>
                      <c:pt idx="1227">
                        <c:v>176.89</c:v>
                      </c:pt>
                      <c:pt idx="1228">
                        <c:v>159.16</c:v>
                      </c:pt>
                      <c:pt idx="1229">
                        <c:v>181.59</c:v>
                      </c:pt>
                      <c:pt idx="1230">
                        <c:v>211.2</c:v>
                      </c:pt>
                      <c:pt idx="1231">
                        <c:v>229.88</c:v>
                      </c:pt>
                      <c:pt idx="1232">
                        <c:v>263.20999999999998</c:v>
                      </c:pt>
                      <c:pt idx="1233">
                        <c:v>332.5</c:v>
                      </c:pt>
                      <c:pt idx="1234">
                        <c:v>433.94</c:v>
                      </c:pt>
                      <c:pt idx="1235">
                        <c:v>522.66</c:v>
                      </c:pt>
                      <c:pt idx="1236">
                        <c:v>535.62</c:v>
                      </c:pt>
                      <c:pt idx="1237">
                        <c:v>408.78</c:v>
                      </c:pt>
                      <c:pt idx="1238">
                        <c:v>348.96</c:v>
                      </c:pt>
                      <c:pt idx="1239">
                        <c:v>321.02</c:v>
                      </c:pt>
                      <c:pt idx="1240">
                        <c:v>352.06</c:v>
                      </c:pt>
                      <c:pt idx="1241">
                        <c:v>422.49</c:v>
                      </c:pt>
                      <c:pt idx="1242">
                        <c:v>437.91</c:v>
                      </c:pt>
                      <c:pt idx="1243">
                        <c:v>368.34</c:v>
                      </c:pt>
                      <c:pt idx="1244">
                        <c:v>297.77</c:v>
                      </c:pt>
                      <c:pt idx="1245">
                        <c:v>268.52</c:v>
                      </c:pt>
                      <c:pt idx="1246">
                        <c:v>289.70999999999998</c:v>
                      </c:pt>
                      <c:pt idx="1247">
                        <c:v>291.24</c:v>
                      </c:pt>
                      <c:pt idx="1248">
                        <c:v>277.05</c:v>
                      </c:pt>
                      <c:pt idx="1249">
                        <c:v>331.25</c:v>
                      </c:pt>
                      <c:pt idx="1250">
                        <c:v>452.25</c:v>
                      </c:pt>
                      <c:pt idx="1251">
                        <c:v>532.03</c:v>
                      </c:pt>
                      <c:pt idx="1252">
                        <c:v>606.12</c:v>
                      </c:pt>
                      <c:pt idx="1253">
                        <c:v>702.94</c:v>
                      </c:pt>
                      <c:pt idx="1254">
                        <c:v>740.51</c:v>
                      </c:pt>
                      <c:pt idx="1255">
                        <c:v>801.21</c:v>
                      </c:pt>
                      <c:pt idx="1256">
                        <c:v>828.32</c:v>
                      </c:pt>
                      <c:pt idx="1257">
                        <c:v>800.26</c:v>
                      </c:pt>
                      <c:pt idx="1258">
                        <c:v>691.44</c:v>
                      </c:pt>
                      <c:pt idx="1259">
                        <c:v>607.34</c:v>
                      </c:pt>
                      <c:pt idx="1260">
                        <c:v>584.84</c:v>
                      </c:pt>
                      <c:pt idx="1261">
                        <c:v>595.25</c:v>
                      </c:pt>
                      <c:pt idx="1262">
                        <c:v>631.76</c:v>
                      </c:pt>
                      <c:pt idx="1263">
                        <c:v>688.82</c:v>
                      </c:pt>
                      <c:pt idx="1264">
                        <c:v>689.25</c:v>
                      </c:pt>
                      <c:pt idx="1265">
                        <c:v>641.34</c:v>
                      </c:pt>
                      <c:pt idx="1266">
                        <c:v>590.45000000000005</c:v>
                      </c:pt>
                      <c:pt idx="1267">
                        <c:v>565.67999999999995</c:v>
                      </c:pt>
                      <c:pt idx="1268">
                        <c:v>524.75</c:v>
                      </c:pt>
                      <c:pt idx="1269">
                        <c:v>472.7</c:v>
                      </c:pt>
                      <c:pt idx="1270">
                        <c:v>413.87</c:v>
                      </c:pt>
                      <c:pt idx="1271">
                        <c:v>369.98</c:v>
                      </c:pt>
                      <c:pt idx="1272">
                        <c:v>352.53</c:v>
                      </c:pt>
                      <c:pt idx="1273">
                        <c:v>328.13</c:v>
                      </c:pt>
                      <c:pt idx="1274">
                        <c:v>315.54000000000002</c:v>
                      </c:pt>
                      <c:pt idx="1275">
                        <c:v>296.64999999999998</c:v>
                      </c:pt>
                      <c:pt idx="1276">
                        <c:v>282.76</c:v>
                      </c:pt>
                      <c:pt idx="1277">
                        <c:v>264.13</c:v>
                      </c:pt>
                      <c:pt idx="1278">
                        <c:v>238.35</c:v>
                      </c:pt>
                      <c:pt idx="1279">
                        <c:v>219.66</c:v>
                      </c:pt>
                      <c:pt idx="1280">
                        <c:v>242.22</c:v>
                      </c:pt>
                      <c:pt idx="1281">
                        <c:v>271.58999999999997</c:v>
                      </c:pt>
                      <c:pt idx="1282">
                        <c:v>289.48</c:v>
                      </c:pt>
                      <c:pt idx="1283">
                        <c:v>314.55</c:v>
                      </c:pt>
                      <c:pt idx="1284">
                        <c:v>374.48</c:v>
                      </c:pt>
                      <c:pt idx="1285">
                        <c:v>495.62</c:v>
                      </c:pt>
                      <c:pt idx="1286">
                        <c:v>596.89</c:v>
                      </c:pt>
                      <c:pt idx="1287">
                        <c:v>542.12</c:v>
                      </c:pt>
                      <c:pt idx="1288">
                        <c:v>411.42</c:v>
                      </c:pt>
                      <c:pt idx="1289">
                        <c:v>351.65</c:v>
                      </c:pt>
                      <c:pt idx="1290">
                        <c:v>361.6</c:v>
                      </c:pt>
                      <c:pt idx="1291">
                        <c:v>401.7</c:v>
                      </c:pt>
                      <c:pt idx="1292">
                        <c:v>387.54</c:v>
                      </c:pt>
                      <c:pt idx="1293">
                        <c:v>413.57</c:v>
                      </c:pt>
                      <c:pt idx="1294">
                        <c:v>410.42</c:v>
                      </c:pt>
                      <c:pt idx="1295">
                        <c:v>311</c:v>
                      </c:pt>
                      <c:pt idx="1296">
                        <c:v>255.53</c:v>
                      </c:pt>
                      <c:pt idx="1297">
                        <c:v>244.3</c:v>
                      </c:pt>
                      <c:pt idx="1298">
                        <c:v>271.70999999999998</c:v>
                      </c:pt>
                      <c:pt idx="1299">
                        <c:v>271.75</c:v>
                      </c:pt>
                      <c:pt idx="1300">
                        <c:v>249.88</c:v>
                      </c:pt>
                      <c:pt idx="1301">
                        <c:v>312.31</c:v>
                      </c:pt>
                      <c:pt idx="1302">
                        <c:v>392.98</c:v>
                      </c:pt>
                      <c:pt idx="1303">
                        <c:v>523.51</c:v>
                      </c:pt>
                      <c:pt idx="1304">
                        <c:v>648.13</c:v>
                      </c:pt>
                      <c:pt idx="1305">
                        <c:v>672.21</c:v>
                      </c:pt>
                      <c:pt idx="1306">
                        <c:v>706.59</c:v>
                      </c:pt>
                      <c:pt idx="1307">
                        <c:v>751.19</c:v>
                      </c:pt>
                      <c:pt idx="1308">
                        <c:v>797.05</c:v>
                      </c:pt>
                      <c:pt idx="1309">
                        <c:v>836.5</c:v>
                      </c:pt>
                      <c:pt idx="1310">
                        <c:v>757.59</c:v>
                      </c:pt>
                      <c:pt idx="1311">
                        <c:v>740.95</c:v>
                      </c:pt>
                      <c:pt idx="1312">
                        <c:v>693.1</c:v>
                      </c:pt>
                      <c:pt idx="1313">
                        <c:v>645.59</c:v>
                      </c:pt>
                      <c:pt idx="1314">
                        <c:v>638.17999999999995</c:v>
                      </c:pt>
                      <c:pt idx="1315">
                        <c:v>725.91</c:v>
                      </c:pt>
                      <c:pt idx="1316">
                        <c:v>788.94</c:v>
                      </c:pt>
                      <c:pt idx="1317">
                        <c:v>806.9</c:v>
                      </c:pt>
                      <c:pt idx="1318">
                        <c:v>724.76</c:v>
                      </c:pt>
                      <c:pt idx="1319">
                        <c:v>679.08</c:v>
                      </c:pt>
                      <c:pt idx="1320">
                        <c:v>743.17</c:v>
                      </c:pt>
                      <c:pt idx="1321">
                        <c:v>671.42</c:v>
                      </c:pt>
                      <c:pt idx="1322">
                        <c:v>562.04999999999995</c:v>
                      </c:pt>
                      <c:pt idx="1323">
                        <c:v>493.42</c:v>
                      </c:pt>
                      <c:pt idx="1324">
                        <c:v>474.17</c:v>
                      </c:pt>
                      <c:pt idx="1325">
                        <c:v>442.72</c:v>
                      </c:pt>
                      <c:pt idx="1326">
                        <c:v>424.56</c:v>
                      </c:pt>
                      <c:pt idx="1327">
                        <c:v>405.4</c:v>
                      </c:pt>
                      <c:pt idx="1328">
                        <c:v>380.43</c:v>
                      </c:pt>
                      <c:pt idx="1329">
                        <c:v>358.83</c:v>
                      </c:pt>
                      <c:pt idx="1330">
                        <c:v>343.88</c:v>
                      </c:pt>
                      <c:pt idx="1331">
                        <c:v>321.73</c:v>
                      </c:pt>
                      <c:pt idx="1332">
                        <c:v>312.31</c:v>
                      </c:pt>
                      <c:pt idx="1333">
                        <c:v>306.57</c:v>
                      </c:pt>
                      <c:pt idx="1334">
                        <c:v>310.3</c:v>
                      </c:pt>
                      <c:pt idx="1335">
                        <c:v>319.83</c:v>
                      </c:pt>
                      <c:pt idx="1336">
                        <c:v>344.32</c:v>
                      </c:pt>
                      <c:pt idx="1337">
                        <c:v>404.31</c:v>
                      </c:pt>
                      <c:pt idx="1338">
                        <c:v>593.35</c:v>
                      </c:pt>
                      <c:pt idx="1339">
                        <c:v>739.62</c:v>
                      </c:pt>
                      <c:pt idx="1340">
                        <c:v>616.86</c:v>
                      </c:pt>
                      <c:pt idx="1341">
                        <c:v>443.38</c:v>
                      </c:pt>
                      <c:pt idx="1342">
                        <c:v>510.54</c:v>
                      </c:pt>
                      <c:pt idx="1343">
                        <c:v>511.55</c:v>
                      </c:pt>
                      <c:pt idx="1344">
                        <c:v>407.87</c:v>
                      </c:pt>
                      <c:pt idx="1345">
                        <c:v>409.39</c:v>
                      </c:pt>
                      <c:pt idx="1346">
                        <c:v>464.89</c:v>
                      </c:pt>
                      <c:pt idx="1347">
                        <c:v>481.85</c:v>
                      </c:pt>
                      <c:pt idx="1348">
                        <c:v>352.91</c:v>
                      </c:pt>
                      <c:pt idx="1349">
                        <c:v>382.76</c:v>
                      </c:pt>
                      <c:pt idx="1350">
                        <c:v>447.49</c:v>
                      </c:pt>
                      <c:pt idx="1351">
                        <c:v>306.27999999999997</c:v>
                      </c:pt>
                      <c:pt idx="1352">
                        <c:v>275.54000000000002</c:v>
                      </c:pt>
                      <c:pt idx="1353">
                        <c:v>284.69</c:v>
                      </c:pt>
                      <c:pt idx="1354">
                        <c:v>349.14</c:v>
                      </c:pt>
                      <c:pt idx="1355">
                        <c:v>530.5</c:v>
                      </c:pt>
                      <c:pt idx="1356">
                        <c:v>793.38</c:v>
                      </c:pt>
                      <c:pt idx="1357">
                        <c:v>860.89</c:v>
                      </c:pt>
                      <c:pt idx="1358">
                        <c:v>932.88</c:v>
                      </c:pt>
                      <c:pt idx="1359">
                        <c:v>1077.2</c:v>
                      </c:pt>
                      <c:pt idx="1360">
                        <c:v>1164.2</c:v>
                      </c:pt>
                      <c:pt idx="1361">
                        <c:v>1064.5</c:v>
                      </c:pt>
                      <c:pt idx="1362">
                        <c:v>873.03</c:v>
                      </c:pt>
                      <c:pt idx="1363">
                        <c:v>799.19</c:v>
                      </c:pt>
                      <c:pt idx="1364">
                        <c:v>766.5</c:v>
                      </c:pt>
                      <c:pt idx="1365">
                        <c:v>827.06</c:v>
                      </c:pt>
                      <c:pt idx="1366">
                        <c:v>916.03</c:v>
                      </c:pt>
                      <c:pt idx="1367">
                        <c:v>1063.5</c:v>
                      </c:pt>
                      <c:pt idx="1368">
                        <c:v>1100.4000000000001</c:v>
                      </c:pt>
                      <c:pt idx="1369">
                        <c:v>1039.9000000000001</c:v>
                      </c:pt>
                      <c:pt idx="1370">
                        <c:v>952.65</c:v>
                      </c:pt>
                      <c:pt idx="1371">
                        <c:v>805.25</c:v>
                      </c:pt>
                      <c:pt idx="1372">
                        <c:v>767.81</c:v>
                      </c:pt>
                      <c:pt idx="1373">
                        <c:v>632.33000000000004</c:v>
                      </c:pt>
                      <c:pt idx="1374">
                        <c:v>511.9</c:v>
                      </c:pt>
                      <c:pt idx="1375">
                        <c:v>455.92</c:v>
                      </c:pt>
                      <c:pt idx="1376">
                        <c:v>436.07</c:v>
                      </c:pt>
                      <c:pt idx="1377">
                        <c:v>413.83</c:v>
                      </c:pt>
                      <c:pt idx="1378">
                        <c:v>384.61</c:v>
                      </c:pt>
                      <c:pt idx="1379">
                        <c:v>370.27</c:v>
                      </c:pt>
                      <c:pt idx="1380">
                        <c:v>352.09</c:v>
                      </c:pt>
                      <c:pt idx="1381">
                        <c:v>328.74</c:v>
                      </c:pt>
                      <c:pt idx="1382">
                        <c:v>305.55</c:v>
                      </c:pt>
                      <c:pt idx="1383">
                        <c:v>292.94</c:v>
                      </c:pt>
                      <c:pt idx="1384">
                        <c:v>383.83</c:v>
                      </c:pt>
                      <c:pt idx="1385">
                        <c:v>447.89</c:v>
                      </c:pt>
                      <c:pt idx="1386">
                        <c:v>458.43</c:v>
                      </c:pt>
                      <c:pt idx="1387">
                        <c:v>516.59</c:v>
                      </c:pt>
                      <c:pt idx="1388">
                        <c:v>694.98</c:v>
                      </c:pt>
                      <c:pt idx="1389">
                        <c:v>982.14</c:v>
                      </c:pt>
                      <c:pt idx="1390">
                        <c:v>945.58</c:v>
                      </c:pt>
                      <c:pt idx="1391">
                        <c:v>763.94</c:v>
                      </c:pt>
                      <c:pt idx="1392">
                        <c:v>655.12</c:v>
                      </c:pt>
                      <c:pt idx="1393">
                        <c:v>541.91</c:v>
                      </c:pt>
                      <c:pt idx="1394">
                        <c:v>514.99</c:v>
                      </c:pt>
                      <c:pt idx="1395">
                        <c:v>646.91999999999996</c:v>
                      </c:pt>
                      <c:pt idx="1396">
                        <c:v>727.89</c:v>
                      </c:pt>
                      <c:pt idx="1397">
                        <c:v>754.58</c:v>
                      </c:pt>
                      <c:pt idx="1398">
                        <c:v>590.47</c:v>
                      </c:pt>
                      <c:pt idx="1399">
                        <c:v>419.03</c:v>
                      </c:pt>
                      <c:pt idx="1400">
                        <c:v>322.02999999999997</c:v>
                      </c:pt>
                      <c:pt idx="1401">
                        <c:v>314.57</c:v>
                      </c:pt>
                      <c:pt idx="1402">
                        <c:v>387.49</c:v>
                      </c:pt>
                      <c:pt idx="1403">
                        <c:v>288.13</c:v>
                      </c:pt>
                      <c:pt idx="1404">
                        <c:v>268.58999999999997</c:v>
                      </c:pt>
                      <c:pt idx="1405">
                        <c:v>532.54</c:v>
                      </c:pt>
                      <c:pt idx="1406">
                        <c:v>824.03</c:v>
                      </c:pt>
                      <c:pt idx="1407">
                        <c:v>906.31</c:v>
                      </c:pt>
                      <c:pt idx="1408">
                        <c:v>919.42</c:v>
                      </c:pt>
                      <c:pt idx="1409">
                        <c:v>858.3</c:v>
                      </c:pt>
                      <c:pt idx="1410">
                        <c:v>871.33</c:v>
                      </c:pt>
                      <c:pt idx="1411">
                        <c:v>1018.9</c:v>
                      </c:pt>
                      <c:pt idx="1412">
                        <c:v>997.66</c:v>
                      </c:pt>
                      <c:pt idx="1413">
                        <c:v>861.48</c:v>
                      </c:pt>
                      <c:pt idx="1414">
                        <c:v>718.34</c:v>
                      </c:pt>
                      <c:pt idx="1415">
                        <c:v>680.55</c:v>
                      </c:pt>
                      <c:pt idx="1416">
                        <c:v>704</c:v>
                      </c:pt>
                      <c:pt idx="1417">
                        <c:v>741.91</c:v>
                      </c:pt>
                      <c:pt idx="1418">
                        <c:v>861.24</c:v>
                      </c:pt>
                      <c:pt idx="1419">
                        <c:v>1020.1</c:v>
                      </c:pt>
                      <c:pt idx="1420">
                        <c:v>1003.7</c:v>
                      </c:pt>
                      <c:pt idx="1421">
                        <c:v>925.76</c:v>
                      </c:pt>
                      <c:pt idx="1422">
                        <c:v>819.95</c:v>
                      </c:pt>
                      <c:pt idx="1423">
                        <c:v>737.32</c:v>
                      </c:pt>
                      <c:pt idx="1424">
                        <c:v>716.32</c:v>
                      </c:pt>
                      <c:pt idx="1425">
                        <c:v>683.21</c:v>
                      </c:pt>
                      <c:pt idx="1426">
                        <c:v>597.54999999999995</c:v>
                      </c:pt>
                      <c:pt idx="1427">
                        <c:v>514.92999999999995</c:v>
                      </c:pt>
                      <c:pt idx="1428">
                        <c:v>483.51</c:v>
                      </c:pt>
                      <c:pt idx="1429">
                        <c:v>452.6</c:v>
                      </c:pt>
                      <c:pt idx="1430">
                        <c:v>423.15</c:v>
                      </c:pt>
                      <c:pt idx="1431">
                        <c:v>409.85</c:v>
                      </c:pt>
                      <c:pt idx="1432">
                        <c:v>387.56</c:v>
                      </c:pt>
                      <c:pt idx="1433">
                        <c:v>367.6</c:v>
                      </c:pt>
                      <c:pt idx="1434">
                        <c:v>345.52</c:v>
                      </c:pt>
                      <c:pt idx="1435">
                        <c:v>337.34</c:v>
                      </c:pt>
                      <c:pt idx="1436">
                        <c:v>334.03</c:v>
                      </c:pt>
                      <c:pt idx="1437">
                        <c:v>337.51</c:v>
                      </c:pt>
                      <c:pt idx="1438">
                        <c:v>359.13</c:v>
                      </c:pt>
                      <c:pt idx="1439">
                        <c:v>421.96</c:v>
                      </c:pt>
                      <c:pt idx="1440">
                        <c:v>498.98</c:v>
                      </c:pt>
                      <c:pt idx="1441">
                        <c:v>667.05</c:v>
                      </c:pt>
                      <c:pt idx="1442">
                        <c:v>867</c:v>
                      </c:pt>
                      <c:pt idx="1443">
                        <c:v>950.12</c:v>
                      </c:pt>
                      <c:pt idx="1444">
                        <c:v>777.8</c:v>
                      </c:pt>
                      <c:pt idx="1445">
                        <c:v>599.04</c:v>
                      </c:pt>
                      <c:pt idx="1446">
                        <c:v>608.91</c:v>
                      </c:pt>
                      <c:pt idx="1447">
                        <c:v>741.23</c:v>
                      </c:pt>
                      <c:pt idx="1448">
                        <c:v>820.74</c:v>
                      </c:pt>
                      <c:pt idx="1449">
                        <c:v>744.5</c:v>
                      </c:pt>
                      <c:pt idx="1450">
                        <c:v>678.19</c:v>
                      </c:pt>
                      <c:pt idx="1451">
                        <c:v>551.36</c:v>
                      </c:pt>
                      <c:pt idx="1452">
                        <c:v>434.21</c:v>
                      </c:pt>
                      <c:pt idx="1453">
                        <c:v>419.48</c:v>
                      </c:pt>
                      <c:pt idx="1454">
                        <c:v>536.48</c:v>
                      </c:pt>
                      <c:pt idx="1455">
                        <c:v>471.67</c:v>
                      </c:pt>
                      <c:pt idx="1456">
                        <c:v>393.34</c:v>
                      </c:pt>
                      <c:pt idx="1457">
                        <c:v>593</c:v>
                      </c:pt>
                      <c:pt idx="1458">
                        <c:v>894.86</c:v>
                      </c:pt>
                      <c:pt idx="1459">
                        <c:v>973.58</c:v>
                      </c:pt>
                      <c:pt idx="1460">
                        <c:v>973.53</c:v>
                      </c:pt>
                      <c:pt idx="1461">
                        <c:v>844.71</c:v>
                      </c:pt>
                      <c:pt idx="1462">
                        <c:v>901.79</c:v>
                      </c:pt>
                      <c:pt idx="1463">
                        <c:v>944.74</c:v>
                      </c:pt>
                      <c:pt idx="1464">
                        <c:v>1150.5</c:v>
                      </c:pt>
                      <c:pt idx="1465">
                        <c:v>1061.3</c:v>
                      </c:pt>
                      <c:pt idx="1466">
                        <c:v>896.03</c:v>
                      </c:pt>
                      <c:pt idx="1467">
                        <c:v>870.37</c:v>
                      </c:pt>
                      <c:pt idx="1468">
                        <c:v>886.62</c:v>
                      </c:pt>
                      <c:pt idx="1469">
                        <c:v>997.3</c:v>
                      </c:pt>
                      <c:pt idx="1470">
                        <c:v>1086.9000000000001</c:v>
                      </c:pt>
                      <c:pt idx="1471">
                        <c:v>1100.2</c:v>
                      </c:pt>
                      <c:pt idx="1472">
                        <c:v>1141.3</c:v>
                      </c:pt>
                      <c:pt idx="1473">
                        <c:v>1082.3</c:v>
                      </c:pt>
                      <c:pt idx="1474">
                        <c:v>973.27</c:v>
                      </c:pt>
                      <c:pt idx="1475">
                        <c:v>925.35</c:v>
                      </c:pt>
                      <c:pt idx="1476">
                        <c:v>868.4</c:v>
                      </c:pt>
                      <c:pt idx="1477">
                        <c:v>819.38</c:v>
                      </c:pt>
                      <c:pt idx="1478">
                        <c:v>681.23</c:v>
                      </c:pt>
                      <c:pt idx="1479">
                        <c:v>587.44000000000005</c:v>
                      </c:pt>
                      <c:pt idx="1480">
                        <c:v>534.76</c:v>
                      </c:pt>
                      <c:pt idx="1481">
                        <c:v>495.29</c:v>
                      </c:pt>
                      <c:pt idx="1482">
                        <c:v>468.77</c:v>
                      </c:pt>
                      <c:pt idx="1483">
                        <c:v>454.66</c:v>
                      </c:pt>
                      <c:pt idx="1484">
                        <c:v>431.76</c:v>
                      </c:pt>
                      <c:pt idx="1485">
                        <c:v>416.24</c:v>
                      </c:pt>
                      <c:pt idx="1486">
                        <c:v>377.04</c:v>
                      </c:pt>
                      <c:pt idx="1487">
                        <c:v>370.17</c:v>
                      </c:pt>
                      <c:pt idx="1488">
                        <c:v>444.64</c:v>
                      </c:pt>
                      <c:pt idx="1489">
                        <c:v>542.29999999999995</c:v>
                      </c:pt>
                      <c:pt idx="1490">
                        <c:v>644.79</c:v>
                      </c:pt>
                      <c:pt idx="1491">
                        <c:v>739.01</c:v>
                      </c:pt>
                      <c:pt idx="1492">
                        <c:v>893.09</c:v>
                      </c:pt>
                      <c:pt idx="1493">
                        <c:v>1142.4000000000001</c:v>
                      </c:pt>
                      <c:pt idx="1494">
                        <c:v>1420</c:v>
                      </c:pt>
                      <c:pt idx="1495">
                        <c:v>1255.9000000000001</c:v>
                      </c:pt>
                      <c:pt idx="1496">
                        <c:v>805.33</c:v>
                      </c:pt>
                      <c:pt idx="1497">
                        <c:v>599.32000000000005</c:v>
                      </c:pt>
                      <c:pt idx="1498">
                        <c:v>602.66</c:v>
                      </c:pt>
                      <c:pt idx="1499">
                        <c:v>738.77</c:v>
                      </c:pt>
                      <c:pt idx="1500">
                        <c:v>811.28</c:v>
                      </c:pt>
                      <c:pt idx="1501">
                        <c:v>707.69</c:v>
                      </c:pt>
                      <c:pt idx="1502">
                        <c:v>665.56</c:v>
                      </c:pt>
                      <c:pt idx="1503">
                        <c:v>537.89</c:v>
                      </c:pt>
                      <c:pt idx="1504">
                        <c:v>446.53</c:v>
                      </c:pt>
                      <c:pt idx="1505">
                        <c:v>396.7</c:v>
                      </c:pt>
                      <c:pt idx="1506">
                        <c:v>443.05</c:v>
                      </c:pt>
                      <c:pt idx="1507">
                        <c:v>416.18</c:v>
                      </c:pt>
                      <c:pt idx="1508">
                        <c:v>398.91</c:v>
                      </c:pt>
                      <c:pt idx="1509">
                        <c:v>526.19000000000005</c:v>
                      </c:pt>
                      <c:pt idx="1510">
                        <c:v>827.37</c:v>
                      </c:pt>
                      <c:pt idx="1511">
                        <c:v>1136.4000000000001</c:v>
                      </c:pt>
                      <c:pt idx="1512">
                        <c:v>1151.5</c:v>
                      </c:pt>
                      <c:pt idx="1513">
                        <c:v>941.8</c:v>
                      </c:pt>
                      <c:pt idx="1514">
                        <c:v>819.11</c:v>
                      </c:pt>
                      <c:pt idx="1515">
                        <c:v>775.15</c:v>
                      </c:pt>
                      <c:pt idx="1516">
                        <c:v>831.86</c:v>
                      </c:pt>
                      <c:pt idx="1517">
                        <c:v>873.07</c:v>
                      </c:pt>
                      <c:pt idx="1518">
                        <c:v>773.41</c:v>
                      </c:pt>
                      <c:pt idx="1519">
                        <c:v>717.41</c:v>
                      </c:pt>
                      <c:pt idx="1520">
                        <c:v>740.43</c:v>
                      </c:pt>
                      <c:pt idx="1521">
                        <c:v>658.18</c:v>
                      </c:pt>
                      <c:pt idx="1522">
                        <c:v>620.44000000000005</c:v>
                      </c:pt>
                      <c:pt idx="1523">
                        <c:v>775.69</c:v>
                      </c:pt>
                      <c:pt idx="1524">
                        <c:v>892.81</c:v>
                      </c:pt>
                      <c:pt idx="1525">
                        <c:v>848.3</c:v>
                      </c:pt>
                      <c:pt idx="1526">
                        <c:v>742.82</c:v>
                      </c:pt>
                      <c:pt idx="1527">
                        <c:v>750.51</c:v>
                      </c:pt>
                      <c:pt idx="1528">
                        <c:v>710.8</c:v>
                      </c:pt>
                      <c:pt idx="1529">
                        <c:v>665.9</c:v>
                      </c:pt>
                      <c:pt idx="1530">
                        <c:v>614.30999999999995</c:v>
                      </c:pt>
                      <c:pt idx="1531">
                        <c:v>532.03</c:v>
                      </c:pt>
                      <c:pt idx="1532">
                        <c:v>497.05</c:v>
                      </c:pt>
                      <c:pt idx="1533">
                        <c:v>484.14</c:v>
                      </c:pt>
                      <c:pt idx="1534">
                        <c:v>453.95</c:v>
                      </c:pt>
                      <c:pt idx="1535">
                        <c:v>438.15</c:v>
                      </c:pt>
                      <c:pt idx="1536">
                        <c:v>414.97</c:v>
                      </c:pt>
                      <c:pt idx="1537">
                        <c:v>388.94</c:v>
                      </c:pt>
                      <c:pt idx="1538">
                        <c:v>366.93</c:v>
                      </c:pt>
                      <c:pt idx="1539">
                        <c:v>350.12</c:v>
                      </c:pt>
                      <c:pt idx="1540">
                        <c:v>334.67</c:v>
                      </c:pt>
                      <c:pt idx="1541">
                        <c:v>342.11</c:v>
                      </c:pt>
                      <c:pt idx="1542">
                        <c:v>370.02</c:v>
                      </c:pt>
                      <c:pt idx="1543">
                        <c:v>503.79</c:v>
                      </c:pt>
                      <c:pt idx="1544">
                        <c:v>703.23</c:v>
                      </c:pt>
                      <c:pt idx="1545">
                        <c:v>1080.5</c:v>
                      </c:pt>
                      <c:pt idx="1546">
                        <c:v>1535.2</c:v>
                      </c:pt>
                      <c:pt idx="1547">
                        <c:v>829.18</c:v>
                      </c:pt>
                      <c:pt idx="1548">
                        <c:v>676.62</c:v>
                      </c:pt>
                      <c:pt idx="1549">
                        <c:v>566.94000000000005</c:v>
                      </c:pt>
                      <c:pt idx="1550">
                        <c:v>484.29</c:v>
                      </c:pt>
                      <c:pt idx="1551">
                        <c:v>626.41999999999996</c:v>
                      </c:pt>
                      <c:pt idx="1552">
                        <c:v>627.64</c:v>
                      </c:pt>
                      <c:pt idx="1553">
                        <c:v>700.49</c:v>
                      </c:pt>
                      <c:pt idx="1554">
                        <c:v>761.09</c:v>
                      </c:pt>
                      <c:pt idx="1555">
                        <c:v>584.44000000000005</c:v>
                      </c:pt>
                      <c:pt idx="1556">
                        <c:v>435.46</c:v>
                      </c:pt>
                      <c:pt idx="1557">
                        <c:v>402.57</c:v>
                      </c:pt>
                      <c:pt idx="1558">
                        <c:v>465.17</c:v>
                      </c:pt>
                      <c:pt idx="1559">
                        <c:v>531.99</c:v>
                      </c:pt>
                      <c:pt idx="1560">
                        <c:v>402.17</c:v>
                      </c:pt>
                      <c:pt idx="1561">
                        <c:v>416.03</c:v>
                      </c:pt>
                      <c:pt idx="1562">
                        <c:v>644.44000000000005</c:v>
                      </c:pt>
                      <c:pt idx="1563">
                        <c:v>1073.4000000000001</c:v>
                      </c:pt>
                      <c:pt idx="1564">
                        <c:v>1360</c:v>
                      </c:pt>
                      <c:pt idx="1565">
                        <c:v>1235.4000000000001</c:v>
                      </c:pt>
                      <c:pt idx="1566">
                        <c:v>1061.0999999999999</c:v>
                      </c:pt>
                      <c:pt idx="1567">
                        <c:v>1099.5999999999999</c:v>
                      </c:pt>
                      <c:pt idx="1568">
                        <c:v>1230.8</c:v>
                      </c:pt>
                      <c:pt idx="1569">
                        <c:v>1182.4000000000001</c:v>
                      </c:pt>
                      <c:pt idx="1570">
                        <c:v>1050.5</c:v>
                      </c:pt>
                      <c:pt idx="1571">
                        <c:v>924.56</c:v>
                      </c:pt>
                      <c:pt idx="1572">
                        <c:v>842.42</c:v>
                      </c:pt>
                      <c:pt idx="1573">
                        <c:v>862.95</c:v>
                      </c:pt>
                      <c:pt idx="1574">
                        <c:v>1077.5</c:v>
                      </c:pt>
                      <c:pt idx="1575">
                        <c:v>1277.5</c:v>
                      </c:pt>
                      <c:pt idx="1576">
                        <c:v>1144.0999999999999</c:v>
                      </c:pt>
                      <c:pt idx="1577">
                        <c:v>1155.7</c:v>
                      </c:pt>
                      <c:pt idx="1578">
                        <c:v>1033</c:v>
                      </c:pt>
                      <c:pt idx="1579">
                        <c:v>1019.4</c:v>
                      </c:pt>
                      <c:pt idx="1580">
                        <c:v>847.77</c:v>
                      </c:pt>
                      <c:pt idx="1581">
                        <c:v>701.72</c:v>
                      </c:pt>
                      <c:pt idx="1582">
                        <c:v>669.42</c:v>
                      </c:pt>
                      <c:pt idx="1583">
                        <c:v>574.86</c:v>
                      </c:pt>
                      <c:pt idx="1584">
                        <c:v>516.09</c:v>
                      </c:pt>
                      <c:pt idx="1585">
                        <c:v>519.88</c:v>
                      </c:pt>
                      <c:pt idx="1586">
                        <c:v>504.16</c:v>
                      </c:pt>
                      <c:pt idx="1587">
                        <c:v>479.7</c:v>
                      </c:pt>
                      <c:pt idx="1588">
                        <c:v>481.31</c:v>
                      </c:pt>
                      <c:pt idx="1589">
                        <c:v>436.5</c:v>
                      </c:pt>
                      <c:pt idx="1590">
                        <c:v>387.27</c:v>
                      </c:pt>
                      <c:pt idx="1591">
                        <c:v>357.72</c:v>
                      </c:pt>
                      <c:pt idx="1592">
                        <c:v>337.43</c:v>
                      </c:pt>
                      <c:pt idx="1593">
                        <c:v>437.68</c:v>
                      </c:pt>
                      <c:pt idx="1594">
                        <c:v>631.48</c:v>
                      </c:pt>
                      <c:pt idx="1595">
                        <c:v>852.82</c:v>
                      </c:pt>
                      <c:pt idx="1596">
                        <c:v>1026.4000000000001</c:v>
                      </c:pt>
                      <c:pt idx="1597">
                        <c:v>1169.2</c:v>
                      </c:pt>
                      <c:pt idx="1598">
                        <c:v>1346.6</c:v>
                      </c:pt>
                      <c:pt idx="1599">
                        <c:v>877</c:v>
                      </c:pt>
                      <c:pt idx="1600">
                        <c:v>673.41</c:v>
                      </c:pt>
                      <c:pt idx="1601">
                        <c:v>623.32000000000005</c:v>
                      </c:pt>
                      <c:pt idx="1602">
                        <c:v>478.69</c:v>
                      </c:pt>
                      <c:pt idx="1603">
                        <c:v>600.13</c:v>
                      </c:pt>
                      <c:pt idx="1604">
                        <c:v>667.78</c:v>
                      </c:pt>
                      <c:pt idx="1605">
                        <c:v>805.03</c:v>
                      </c:pt>
                      <c:pt idx="1606">
                        <c:v>873.63</c:v>
                      </c:pt>
                      <c:pt idx="1607">
                        <c:v>740.7</c:v>
                      </c:pt>
                      <c:pt idx="1608">
                        <c:v>530.85</c:v>
                      </c:pt>
                      <c:pt idx="1609">
                        <c:v>417.65</c:v>
                      </c:pt>
                      <c:pt idx="1610">
                        <c:v>475.53</c:v>
                      </c:pt>
                      <c:pt idx="1611">
                        <c:v>541.58000000000004</c:v>
                      </c:pt>
                      <c:pt idx="1612">
                        <c:v>445.61</c:v>
                      </c:pt>
                      <c:pt idx="1613">
                        <c:v>382.85</c:v>
                      </c:pt>
                      <c:pt idx="1614">
                        <c:v>823.52</c:v>
                      </c:pt>
                      <c:pt idx="1615">
                        <c:v>1410.9</c:v>
                      </c:pt>
                      <c:pt idx="1616">
                        <c:v>1536.1</c:v>
                      </c:pt>
                      <c:pt idx="1617">
                        <c:v>1404.8</c:v>
                      </c:pt>
                      <c:pt idx="1618">
                        <c:v>1247</c:v>
                      </c:pt>
                      <c:pt idx="1619">
                        <c:v>1189.4000000000001</c:v>
                      </c:pt>
                      <c:pt idx="1620">
                        <c:v>1382.8</c:v>
                      </c:pt>
                      <c:pt idx="1621">
                        <c:v>1293.7</c:v>
                      </c:pt>
                      <c:pt idx="1622">
                        <c:v>1150.8</c:v>
                      </c:pt>
                      <c:pt idx="1623">
                        <c:v>919.96</c:v>
                      </c:pt>
                      <c:pt idx="1624">
                        <c:v>869.18</c:v>
                      </c:pt>
                      <c:pt idx="1625">
                        <c:v>1010.3</c:v>
                      </c:pt>
                      <c:pt idx="1626">
                        <c:v>1196</c:v>
                      </c:pt>
                      <c:pt idx="1627">
                        <c:v>1419.7</c:v>
                      </c:pt>
                      <c:pt idx="1628">
                        <c:v>1360.5</c:v>
                      </c:pt>
                      <c:pt idx="1629">
                        <c:v>1200.4000000000001</c:v>
                      </c:pt>
                      <c:pt idx="1630">
                        <c:v>1173</c:v>
                      </c:pt>
                      <c:pt idx="1631">
                        <c:v>1084.3</c:v>
                      </c:pt>
                      <c:pt idx="1632">
                        <c:v>994.36</c:v>
                      </c:pt>
                      <c:pt idx="1633">
                        <c:v>825.88</c:v>
                      </c:pt>
                      <c:pt idx="1634">
                        <c:v>773.08</c:v>
                      </c:pt>
                      <c:pt idx="1635">
                        <c:v>633.41</c:v>
                      </c:pt>
                      <c:pt idx="1636">
                        <c:v>535.29999999999995</c:v>
                      </c:pt>
                      <c:pt idx="1637">
                        <c:v>539.41</c:v>
                      </c:pt>
                      <c:pt idx="1638">
                        <c:v>521.99</c:v>
                      </c:pt>
                      <c:pt idx="1639">
                        <c:v>489.09</c:v>
                      </c:pt>
                      <c:pt idx="1640">
                        <c:v>517.80999999999995</c:v>
                      </c:pt>
                      <c:pt idx="1641">
                        <c:v>450.47</c:v>
                      </c:pt>
                      <c:pt idx="1642">
                        <c:v>381.39</c:v>
                      </c:pt>
                      <c:pt idx="1643">
                        <c:v>336.16</c:v>
                      </c:pt>
                      <c:pt idx="1644">
                        <c:v>354.48</c:v>
                      </c:pt>
                      <c:pt idx="1645">
                        <c:v>534.29999999999995</c:v>
                      </c:pt>
                      <c:pt idx="1646">
                        <c:v>791.38</c:v>
                      </c:pt>
                      <c:pt idx="1647">
                        <c:v>1110.2</c:v>
                      </c:pt>
                      <c:pt idx="1648">
                        <c:v>984.45</c:v>
                      </c:pt>
                      <c:pt idx="1649">
                        <c:v>1023.8</c:v>
                      </c:pt>
                      <c:pt idx="1650">
                        <c:v>943.12</c:v>
                      </c:pt>
                      <c:pt idx="1651">
                        <c:v>1083.2</c:v>
                      </c:pt>
                      <c:pt idx="1652">
                        <c:v>978.03</c:v>
                      </c:pt>
                      <c:pt idx="1653">
                        <c:v>882.82</c:v>
                      </c:pt>
                      <c:pt idx="1654">
                        <c:v>835.16</c:v>
                      </c:pt>
                      <c:pt idx="1655">
                        <c:v>909.51</c:v>
                      </c:pt>
                      <c:pt idx="1656">
                        <c:v>1032.4000000000001</c:v>
                      </c:pt>
                      <c:pt idx="1657">
                        <c:v>1190.9000000000001</c:v>
                      </c:pt>
                      <c:pt idx="1658">
                        <c:v>1216.9000000000001</c:v>
                      </c:pt>
                      <c:pt idx="1659">
                        <c:v>1005.3</c:v>
                      </c:pt>
                      <c:pt idx="1660">
                        <c:v>546.13</c:v>
                      </c:pt>
                      <c:pt idx="1661">
                        <c:v>353.1</c:v>
                      </c:pt>
                      <c:pt idx="1662">
                        <c:v>279.16000000000003</c:v>
                      </c:pt>
                      <c:pt idx="1663">
                        <c:v>279.89</c:v>
                      </c:pt>
                      <c:pt idx="1664">
                        <c:v>298.64999999999998</c:v>
                      </c:pt>
                      <c:pt idx="1665">
                        <c:v>517.21</c:v>
                      </c:pt>
                      <c:pt idx="1666">
                        <c:v>1060.4000000000001</c:v>
                      </c:pt>
                      <c:pt idx="1667">
                        <c:v>1584.4</c:v>
                      </c:pt>
                      <c:pt idx="1668">
                        <c:v>1741.1</c:v>
                      </c:pt>
                      <c:pt idx="1669">
                        <c:v>1542.9</c:v>
                      </c:pt>
                      <c:pt idx="1670">
                        <c:v>1242.0999999999999</c:v>
                      </c:pt>
                      <c:pt idx="1671">
                        <c:v>1231.4000000000001</c:v>
                      </c:pt>
                      <c:pt idx="1672">
                        <c:v>1260.5</c:v>
                      </c:pt>
                      <c:pt idx="1673">
                        <c:v>1231.5</c:v>
                      </c:pt>
                      <c:pt idx="1674">
                        <c:v>1152</c:v>
                      </c:pt>
                      <c:pt idx="1675">
                        <c:v>902.33</c:v>
                      </c:pt>
                      <c:pt idx="1676">
                        <c:v>848.02</c:v>
                      </c:pt>
                      <c:pt idx="1677">
                        <c:v>1038.3</c:v>
                      </c:pt>
                      <c:pt idx="1678">
                        <c:v>1092.0999999999999</c:v>
                      </c:pt>
                      <c:pt idx="1679">
                        <c:v>1204.3</c:v>
                      </c:pt>
                      <c:pt idx="1680">
                        <c:v>1173.4000000000001</c:v>
                      </c:pt>
                      <c:pt idx="1681">
                        <c:v>1084.7</c:v>
                      </c:pt>
                      <c:pt idx="1682">
                        <c:v>790.94</c:v>
                      </c:pt>
                      <c:pt idx="1683">
                        <c:v>758.78</c:v>
                      </c:pt>
                      <c:pt idx="1684">
                        <c:v>766.78</c:v>
                      </c:pt>
                      <c:pt idx="1685">
                        <c:v>665.35</c:v>
                      </c:pt>
                      <c:pt idx="1686">
                        <c:v>687.91</c:v>
                      </c:pt>
                      <c:pt idx="1687">
                        <c:v>603.25</c:v>
                      </c:pt>
                      <c:pt idx="1688">
                        <c:v>518.49</c:v>
                      </c:pt>
                      <c:pt idx="1689">
                        <c:v>521.28</c:v>
                      </c:pt>
                      <c:pt idx="1690">
                        <c:v>515.39</c:v>
                      </c:pt>
                      <c:pt idx="1691">
                        <c:v>488.95</c:v>
                      </c:pt>
                      <c:pt idx="1692">
                        <c:v>465.71</c:v>
                      </c:pt>
                      <c:pt idx="1693">
                        <c:v>423.27</c:v>
                      </c:pt>
                      <c:pt idx="1694">
                        <c:v>373.35</c:v>
                      </c:pt>
                      <c:pt idx="1695">
                        <c:v>327.92</c:v>
                      </c:pt>
                      <c:pt idx="1696">
                        <c:v>276.06</c:v>
                      </c:pt>
                      <c:pt idx="1697">
                        <c:v>506.95</c:v>
                      </c:pt>
                      <c:pt idx="1698">
                        <c:v>539.47</c:v>
                      </c:pt>
                      <c:pt idx="1699">
                        <c:v>717.92</c:v>
                      </c:pt>
                      <c:pt idx="1700">
                        <c:v>736.91</c:v>
                      </c:pt>
                      <c:pt idx="1701">
                        <c:v>697.25</c:v>
                      </c:pt>
                      <c:pt idx="1702">
                        <c:v>588.47</c:v>
                      </c:pt>
                      <c:pt idx="1703">
                        <c:v>738.98</c:v>
                      </c:pt>
                      <c:pt idx="1704">
                        <c:v>726.5</c:v>
                      </c:pt>
                      <c:pt idx="1705">
                        <c:v>638.71</c:v>
                      </c:pt>
                      <c:pt idx="1706">
                        <c:v>616.61</c:v>
                      </c:pt>
                      <c:pt idx="1707">
                        <c:v>643.9</c:v>
                      </c:pt>
                      <c:pt idx="1708">
                        <c:v>731.62</c:v>
                      </c:pt>
                      <c:pt idx="1709">
                        <c:v>800.46</c:v>
                      </c:pt>
                      <c:pt idx="1710">
                        <c:v>705.96</c:v>
                      </c:pt>
                      <c:pt idx="1711">
                        <c:v>767.91</c:v>
                      </c:pt>
                      <c:pt idx="1712">
                        <c:v>502.71</c:v>
                      </c:pt>
                      <c:pt idx="1713">
                        <c:v>357.87</c:v>
                      </c:pt>
                      <c:pt idx="1714">
                        <c:v>214.37</c:v>
                      </c:pt>
                      <c:pt idx="1715">
                        <c:v>218.16</c:v>
                      </c:pt>
                      <c:pt idx="1716">
                        <c:v>270.68</c:v>
                      </c:pt>
                      <c:pt idx="1717">
                        <c:v>447.61</c:v>
                      </c:pt>
                      <c:pt idx="1718">
                        <c:v>961.17</c:v>
                      </c:pt>
                      <c:pt idx="1719">
                        <c:v>1420</c:v>
                      </c:pt>
                      <c:pt idx="1720">
                        <c:v>1357.3</c:v>
                      </c:pt>
                      <c:pt idx="1721">
                        <c:v>1312.8</c:v>
                      </c:pt>
                      <c:pt idx="1722">
                        <c:v>1391</c:v>
                      </c:pt>
                      <c:pt idx="1723">
                        <c:v>1239.2</c:v>
                      </c:pt>
                      <c:pt idx="1724">
                        <c:v>1197</c:v>
                      </c:pt>
                      <c:pt idx="1725">
                        <c:v>1119.9000000000001</c:v>
                      </c:pt>
                      <c:pt idx="1726">
                        <c:v>1129.8</c:v>
                      </c:pt>
                      <c:pt idx="1727">
                        <c:v>981.43</c:v>
                      </c:pt>
                      <c:pt idx="1728">
                        <c:v>874.67</c:v>
                      </c:pt>
                      <c:pt idx="1729">
                        <c:v>1004.1</c:v>
                      </c:pt>
                      <c:pt idx="1730">
                        <c:v>1169.5</c:v>
                      </c:pt>
                      <c:pt idx="1731">
                        <c:v>1156.4000000000001</c:v>
                      </c:pt>
                      <c:pt idx="1732">
                        <c:v>1138.0999999999999</c:v>
                      </c:pt>
                      <c:pt idx="1733">
                        <c:v>1115.3</c:v>
                      </c:pt>
                      <c:pt idx="1734">
                        <c:v>946.73</c:v>
                      </c:pt>
                      <c:pt idx="1735">
                        <c:v>734.93</c:v>
                      </c:pt>
                      <c:pt idx="1736">
                        <c:v>656.06</c:v>
                      </c:pt>
                      <c:pt idx="1737">
                        <c:v>634.91</c:v>
                      </c:pt>
                      <c:pt idx="1738">
                        <c:v>652.41</c:v>
                      </c:pt>
                      <c:pt idx="1739">
                        <c:v>729.58</c:v>
                      </c:pt>
                      <c:pt idx="1740">
                        <c:v>560.38</c:v>
                      </c:pt>
                      <c:pt idx="1741">
                        <c:v>546.51</c:v>
                      </c:pt>
                      <c:pt idx="1742">
                        <c:v>555.33000000000004</c:v>
                      </c:pt>
                      <c:pt idx="1743">
                        <c:v>522.49</c:v>
                      </c:pt>
                      <c:pt idx="1744">
                        <c:v>496.48</c:v>
                      </c:pt>
                      <c:pt idx="1745">
                        <c:v>456.29</c:v>
                      </c:pt>
                      <c:pt idx="1746">
                        <c:v>401.5</c:v>
                      </c:pt>
                      <c:pt idx="1747">
                        <c:v>367.8</c:v>
                      </c:pt>
                      <c:pt idx="1748">
                        <c:v>317.62</c:v>
                      </c:pt>
                      <c:pt idx="1749">
                        <c:v>412.34</c:v>
                      </c:pt>
                      <c:pt idx="1750">
                        <c:v>469.84</c:v>
                      </c:pt>
                      <c:pt idx="1751">
                        <c:v>638.04999999999995</c:v>
                      </c:pt>
                      <c:pt idx="1752">
                        <c:v>758.65</c:v>
                      </c:pt>
                      <c:pt idx="1753">
                        <c:v>735.02</c:v>
                      </c:pt>
                      <c:pt idx="1754">
                        <c:v>737.64</c:v>
                      </c:pt>
                      <c:pt idx="1755">
                        <c:v>718.77</c:v>
                      </c:pt>
                      <c:pt idx="1756">
                        <c:v>783.38</c:v>
                      </c:pt>
                      <c:pt idx="1757">
                        <c:v>501.1</c:v>
                      </c:pt>
                      <c:pt idx="1758">
                        <c:v>380.44</c:v>
                      </c:pt>
                      <c:pt idx="1759">
                        <c:v>528.16999999999996</c:v>
                      </c:pt>
                      <c:pt idx="1760">
                        <c:v>620.86</c:v>
                      </c:pt>
                      <c:pt idx="1761">
                        <c:v>777.62</c:v>
                      </c:pt>
                      <c:pt idx="1762">
                        <c:v>752.65</c:v>
                      </c:pt>
                      <c:pt idx="1763">
                        <c:v>849.41</c:v>
                      </c:pt>
                      <c:pt idx="1764">
                        <c:v>499.47</c:v>
                      </c:pt>
                      <c:pt idx="1765">
                        <c:v>324.12</c:v>
                      </c:pt>
                      <c:pt idx="1766">
                        <c:v>193.89</c:v>
                      </c:pt>
                      <c:pt idx="1767">
                        <c:v>223.99</c:v>
                      </c:pt>
                      <c:pt idx="1768">
                        <c:v>317.19</c:v>
                      </c:pt>
                      <c:pt idx="1769">
                        <c:v>339.36</c:v>
                      </c:pt>
                      <c:pt idx="1770">
                        <c:v>619.84</c:v>
                      </c:pt>
                      <c:pt idx="1771">
                        <c:v>1170.0999999999999</c:v>
                      </c:pt>
                      <c:pt idx="1772">
                        <c:v>1022.4</c:v>
                      </c:pt>
                      <c:pt idx="1773">
                        <c:v>798.65</c:v>
                      </c:pt>
                      <c:pt idx="1774">
                        <c:v>971.01</c:v>
                      </c:pt>
                      <c:pt idx="1775">
                        <c:v>1134.5999999999999</c:v>
                      </c:pt>
                      <c:pt idx="1776">
                        <c:v>1240.8</c:v>
                      </c:pt>
                      <c:pt idx="1777">
                        <c:v>1301.2</c:v>
                      </c:pt>
                      <c:pt idx="1778">
                        <c:v>1349.8</c:v>
                      </c:pt>
                      <c:pt idx="1779">
                        <c:v>1173.9000000000001</c:v>
                      </c:pt>
                      <c:pt idx="1780">
                        <c:v>985.71</c:v>
                      </c:pt>
                      <c:pt idx="1781">
                        <c:v>1147.4000000000001</c:v>
                      </c:pt>
                      <c:pt idx="1782">
                        <c:v>1077.7</c:v>
                      </c:pt>
                      <c:pt idx="1783">
                        <c:v>1149.9000000000001</c:v>
                      </c:pt>
                      <c:pt idx="1784">
                        <c:v>1224.2</c:v>
                      </c:pt>
                      <c:pt idx="1785">
                        <c:v>1251.4000000000001</c:v>
                      </c:pt>
                      <c:pt idx="1786">
                        <c:v>1171.3</c:v>
                      </c:pt>
                      <c:pt idx="1787">
                        <c:v>939.01</c:v>
                      </c:pt>
                      <c:pt idx="1788">
                        <c:v>856.84</c:v>
                      </c:pt>
                      <c:pt idx="1789">
                        <c:v>776.2</c:v>
                      </c:pt>
                      <c:pt idx="1790">
                        <c:v>765.79</c:v>
                      </c:pt>
                      <c:pt idx="1791">
                        <c:v>726.82</c:v>
                      </c:pt>
                      <c:pt idx="1792">
                        <c:v>618.17999999999995</c:v>
                      </c:pt>
                      <c:pt idx="1793">
                        <c:v>546.6</c:v>
                      </c:pt>
                      <c:pt idx="1794">
                        <c:v>572.28</c:v>
                      </c:pt>
                      <c:pt idx="1795">
                        <c:v>545.64</c:v>
                      </c:pt>
                      <c:pt idx="1796">
                        <c:v>543.59</c:v>
                      </c:pt>
                      <c:pt idx="1797">
                        <c:v>564.54</c:v>
                      </c:pt>
                      <c:pt idx="1798">
                        <c:v>442.93</c:v>
                      </c:pt>
                      <c:pt idx="1799">
                        <c:v>366.94</c:v>
                      </c:pt>
                      <c:pt idx="1800">
                        <c:v>315.73</c:v>
                      </c:pt>
                      <c:pt idx="1801">
                        <c:v>403.58</c:v>
                      </c:pt>
                      <c:pt idx="1802">
                        <c:v>622.52</c:v>
                      </c:pt>
                      <c:pt idx="1803">
                        <c:v>760.3</c:v>
                      </c:pt>
                      <c:pt idx="1804">
                        <c:v>931.76</c:v>
                      </c:pt>
                      <c:pt idx="1805">
                        <c:v>909.28</c:v>
                      </c:pt>
                      <c:pt idx="1806">
                        <c:v>913.53</c:v>
                      </c:pt>
                      <c:pt idx="1807">
                        <c:v>926.04</c:v>
                      </c:pt>
                      <c:pt idx="1808">
                        <c:v>934.22</c:v>
                      </c:pt>
                      <c:pt idx="1809">
                        <c:v>619.15</c:v>
                      </c:pt>
                      <c:pt idx="1810">
                        <c:v>467.08</c:v>
                      </c:pt>
                      <c:pt idx="1811">
                        <c:v>563.19000000000005</c:v>
                      </c:pt>
                      <c:pt idx="1812">
                        <c:v>593.41999999999996</c:v>
                      </c:pt>
                      <c:pt idx="1813">
                        <c:v>777.45</c:v>
                      </c:pt>
                      <c:pt idx="1814">
                        <c:v>819.93</c:v>
                      </c:pt>
                      <c:pt idx="1815">
                        <c:v>888.2</c:v>
                      </c:pt>
                      <c:pt idx="1816">
                        <c:v>658.16</c:v>
                      </c:pt>
                      <c:pt idx="1817">
                        <c:v>392.43</c:v>
                      </c:pt>
                      <c:pt idx="1818">
                        <c:v>240.69</c:v>
                      </c:pt>
                      <c:pt idx="1819">
                        <c:v>179.51</c:v>
                      </c:pt>
                      <c:pt idx="1820">
                        <c:v>170</c:v>
                      </c:pt>
                      <c:pt idx="1821">
                        <c:v>239.44</c:v>
                      </c:pt>
                      <c:pt idx="1822">
                        <c:v>640.33000000000004</c:v>
                      </c:pt>
                      <c:pt idx="1823">
                        <c:v>985.42</c:v>
                      </c:pt>
                      <c:pt idx="1824">
                        <c:v>1070.4000000000001</c:v>
                      </c:pt>
                      <c:pt idx="1825">
                        <c:v>752.2</c:v>
                      </c:pt>
                      <c:pt idx="1826">
                        <c:v>852.77</c:v>
                      </c:pt>
                      <c:pt idx="1827">
                        <c:v>870.73</c:v>
                      </c:pt>
                      <c:pt idx="1828">
                        <c:v>1054.3</c:v>
                      </c:pt>
                      <c:pt idx="1829">
                        <c:v>1139.0999999999999</c:v>
                      </c:pt>
                      <c:pt idx="1830">
                        <c:v>1055.9000000000001</c:v>
                      </c:pt>
                      <c:pt idx="1831">
                        <c:v>1041.4000000000001</c:v>
                      </c:pt>
                      <c:pt idx="1832">
                        <c:v>994.43</c:v>
                      </c:pt>
                      <c:pt idx="1833">
                        <c:v>867.52</c:v>
                      </c:pt>
                      <c:pt idx="1834">
                        <c:v>993.59</c:v>
                      </c:pt>
                      <c:pt idx="1835">
                        <c:v>1055.5999999999999</c:v>
                      </c:pt>
                      <c:pt idx="1836">
                        <c:v>1201.5</c:v>
                      </c:pt>
                      <c:pt idx="1837">
                        <c:v>1224.7</c:v>
                      </c:pt>
                      <c:pt idx="1838">
                        <c:v>1214.2</c:v>
                      </c:pt>
                      <c:pt idx="1839">
                        <c:v>1047.3</c:v>
                      </c:pt>
                      <c:pt idx="1840">
                        <c:v>829.96</c:v>
                      </c:pt>
                      <c:pt idx="1841">
                        <c:v>766.88</c:v>
                      </c:pt>
                      <c:pt idx="1842">
                        <c:v>681.48</c:v>
                      </c:pt>
                      <c:pt idx="1843">
                        <c:v>749.3</c:v>
                      </c:pt>
                      <c:pt idx="1844">
                        <c:v>675.14</c:v>
                      </c:pt>
                      <c:pt idx="1845">
                        <c:v>536.72</c:v>
                      </c:pt>
                      <c:pt idx="1846">
                        <c:v>531.29</c:v>
                      </c:pt>
                      <c:pt idx="1847">
                        <c:v>532.16</c:v>
                      </c:pt>
                      <c:pt idx="1848">
                        <c:v>577.58000000000004</c:v>
                      </c:pt>
                      <c:pt idx="1849">
                        <c:v>566.30999999999995</c:v>
                      </c:pt>
                      <c:pt idx="1850">
                        <c:v>497.32</c:v>
                      </c:pt>
                      <c:pt idx="1851">
                        <c:v>415.33</c:v>
                      </c:pt>
                      <c:pt idx="1852">
                        <c:v>352.83</c:v>
                      </c:pt>
                      <c:pt idx="1853">
                        <c:v>339.85</c:v>
                      </c:pt>
                      <c:pt idx="1854">
                        <c:v>612.88</c:v>
                      </c:pt>
                      <c:pt idx="1855">
                        <c:v>699.88</c:v>
                      </c:pt>
                      <c:pt idx="1856">
                        <c:v>759.89</c:v>
                      </c:pt>
                      <c:pt idx="1857">
                        <c:v>956.15</c:v>
                      </c:pt>
                      <c:pt idx="1858">
                        <c:v>970.17</c:v>
                      </c:pt>
                      <c:pt idx="1859">
                        <c:v>1151</c:v>
                      </c:pt>
                      <c:pt idx="1860">
                        <c:v>1090.9000000000001</c:v>
                      </c:pt>
                      <c:pt idx="1861">
                        <c:v>862.46</c:v>
                      </c:pt>
                      <c:pt idx="1862">
                        <c:v>552.4</c:v>
                      </c:pt>
                      <c:pt idx="1863">
                        <c:v>542.87</c:v>
                      </c:pt>
                      <c:pt idx="1864">
                        <c:v>578.70000000000005</c:v>
                      </c:pt>
                      <c:pt idx="1865">
                        <c:v>672.35</c:v>
                      </c:pt>
                      <c:pt idx="1866">
                        <c:v>810.46</c:v>
                      </c:pt>
                      <c:pt idx="1867">
                        <c:v>846.11</c:v>
                      </c:pt>
                      <c:pt idx="1868">
                        <c:v>760.93</c:v>
                      </c:pt>
                      <c:pt idx="1869">
                        <c:v>455.97</c:v>
                      </c:pt>
                      <c:pt idx="1870">
                        <c:v>312.85000000000002</c:v>
                      </c:pt>
                      <c:pt idx="1871">
                        <c:v>217.96</c:v>
                      </c:pt>
                      <c:pt idx="1872">
                        <c:v>235.54</c:v>
                      </c:pt>
                      <c:pt idx="1873">
                        <c:v>257.87</c:v>
                      </c:pt>
                      <c:pt idx="1874">
                        <c:v>442.02</c:v>
                      </c:pt>
                      <c:pt idx="1875">
                        <c:v>842.28</c:v>
                      </c:pt>
                      <c:pt idx="1876">
                        <c:v>1136.4000000000001</c:v>
                      </c:pt>
                      <c:pt idx="1877">
                        <c:v>1000.4</c:v>
                      </c:pt>
                      <c:pt idx="1878">
                        <c:v>852.05</c:v>
                      </c:pt>
                      <c:pt idx="1879">
                        <c:v>733.11</c:v>
                      </c:pt>
                      <c:pt idx="1880">
                        <c:v>902.85</c:v>
                      </c:pt>
                      <c:pt idx="1881">
                        <c:v>1006.1</c:v>
                      </c:pt>
                      <c:pt idx="1882">
                        <c:v>1126</c:v>
                      </c:pt>
                      <c:pt idx="1883">
                        <c:v>1157.9000000000001</c:v>
                      </c:pt>
                      <c:pt idx="1884">
                        <c:v>1061.8</c:v>
                      </c:pt>
                      <c:pt idx="1885">
                        <c:v>944.74</c:v>
                      </c:pt>
                      <c:pt idx="1886">
                        <c:v>966.9</c:v>
                      </c:pt>
                      <c:pt idx="1887">
                        <c:v>1114.4000000000001</c:v>
                      </c:pt>
                      <c:pt idx="1888">
                        <c:v>1313.4</c:v>
                      </c:pt>
                      <c:pt idx="1889">
                        <c:v>1304.5999999999999</c:v>
                      </c:pt>
                      <c:pt idx="1890">
                        <c:v>1237.4000000000001</c:v>
                      </c:pt>
                      <c:pt idx="1891">
                        <c:v>1155.2</c:v>
                      </c:pt>
                      <c:pt idx="1892">
                        <c:v>1034.2</c:v>
                      </c:pt>
                      <c:pt idx="1893">
                        <c:v>993.57</c:v>
                      </c:pt>
                      <c:pt idx="1894">
                        <c:v>823.65</c:v>
                      </c:pt>
                      <c:pt idx="1895">
                        <c:v>795.54</c:v>
                      </c:pt>
                      <c:pt idx="1896">
                        <c:v>767.59</c:v>
                      </c:pt>
                      <c:pt idx="1897">
                        <c:v>612.98</c:v>
                      </c:pt>
                      <c:pt idx="1898">
                        <c:v>584.88</c:v>
                      </c:pt>
                      <c:pt idx="1899">
                        <c:v>578.67999999999995</c:v>
                      </c:pt>
                      <c:pt idx="1900">
                        <c:v>646.25</c:v>
                      </c:pt>
                      <c:pt idx="1901">
                        <c:v>776.28</c:v>
                      </c:pt>
                      <c:pt idx="1902">
                        <c:v>807.09</c:v>
                      </c:pt>
                      <c:pt idx="1903">
                        <c:v>632.49</c:v>
                      </c:pt>
                      <c:pt idx="1904">
                        <c:v>400.31</c:v>
                      </c:pt>
                      <c:pt idx="1905">
                        <c:v>363.53</c:v>
                      </c:pt>
                      <c:pt idx="1906">
                        <c:v>728.33</c:v>
                      </c:pt>
                      <c:pt idx="1907">
                        <c:v>824.29</c:v>
                      </c:pt>
                      <c:pt idx="1908">
                        <c:v>903.81</c:v>
                      </c:pt>
                      <c:pt idx="1909">
                        <c:v>1045.4000000000001</c:v>
                      </c:pt>
                      <c:pt idx="1910">
                        <c:v>1069.5</c:v>
                      </c:pt>
                      <c:pt idx="1911">
                        <c:v>1353.6</c:v>
                      </c:pt>
                      <c:pt idx="1912">
                        <c:v>1271.0999999999999</c:v>
                      </c:pt>
                      <c:pt idx="1913">
                        <c:v>1035.8</c:v>
                      </c:pt>
                      <c:pt idx="1914">
                        <c:v>869.76</c:v>
                      </c:pt>
                      <c:pt idx="1915">
                        <c:v>800.72</c:v>
                      </c:pt>
                      <c:pt idx="1916">
                        <c:v>826.25</c:v>
                      </c:pt>
                      <c:pt idx="1917">
                        <c:v>885.03</c:v>
                      </c:pt>
                      <c:pt idx="1918">
                        <c:v>1034.8</c:v>
                      </c:pt>
                      <c:pt idx="1919">
                        <c:v>989.24</c:v>
                      </c:pt>
                      <c:pt idx="1920">
                        <c:v>997.27</c:v>
                      </c:pt>
                      <c:pt idx="1921">
                        <c:v>746.14</c:v>
                      </c:pt>
                      <c:pt idx="1922">
                        <c:v>539.16</c:v>
                      </c:pt>
                      <c:pt idx="1923">
                        <c:v>335.48</c:v>
                      </c:pt>
                      <c:pt idx="1924">
                        <c:v>294.64999999999998</c:v>
                      </c:pt>
                      <c:pt idx="1925">
                        <c:v>336.46</c:v>
                      </c:pt>
                      <c:pt idx="1926">
                        <c:v>491.94</c:v>
                      </c:pt>
                      <c:pt idx="1927">
                        <c:v>832.94</c:v>
                      </c:pt>
                      <c:pt idx="1928">
                        <c:v>1211.0999999999999</c:v>
                      </c:pt>
                      <c:pt idx="1929">
                        <c:v>1299.5</c:v>
                      </c:pt>
                      <c:pt idx="1930">
                        <c:v>1387.9</c:v>
                      </c:pt>
                      <c:pt idx="1931">
                        <c:v>1187.0999999999999</c:v>
                      </c:pt>
                      <c:pt idx="1932">
                        <c:v>1110.5</c:v>
                      </c:pt>
                      <c:pt idx="1933">
                        <c:v>1292.0999999999999</c:v>
                      </c:pt>
                      <c:pt idx="1934">
                        <c:v>1224.2</c:v>
                      </c:pt>
                      <c:pt idx="1935">
                        <c:v>1302.3</c:v>
                      </c:pt>
                      <c:pt idx="1936">
                        <c:v>1275.5</c:v>
                      </c:pt>
                      <c:pt idx="1937">
                        <c:v>1070.2</c:v>
                      </c:pt>
                      <c:pt idx="1938">
                        <c:v>994.47</c:v>
                      </c:pt>
                      <c:pt idx="1939">
                        <c:v>1102.4000000000001</c:v>
                      </c:pt>
                      <c:pt idx="1940">
                        <c:v>1269.0999999999999</c:v>
                      </c:pt>
                      <c:pt idx="1941">
                        <c:v>1145.0999999999999</c:v>
                      </c:pt>
                      <c:pt idx="1942">
                        <c:v>952.72</c:v>
                      </c:pt>
                      <c:pt idx="1943">
                        <c:v>1048.4000000000001</c:v>
                      </c:pt>
                      <c:pt idx="1944">
                        <c:v>992.79</c:v>
                      </c:pt>
                      <c:pt idx="1945">
                        <c:v>948.29</c:v>
                      </c:pt>
                      <c:pt idx="1946">
                        <c:v>748.34</c:v>
                      </c:pt>
                      <c:pt idx="1947">
                        <c:v>734.8</c:v>
                      </c:pt>
                      <c:pt idx="1948">
                        <c:v>761.82</c:v>
                      </c:pt>
                      <c:pt idx="1949">
                        <c:v>652.70000000000005</c:v>
                      </c:pt>
                      <c:pt idx="1950">
                        <c:v>570.09</c:v>
                      </c:pt>
                      <c:pt idx="1951">
                        <c:v>587.51</c:v>
                      </c:pt>
                      <c:pt idx="1952">
                        <c:v>621.25</c:v>
                      </c:pt>
                      <c:pt idx="1953">
                        <c:v>672.26</c:v>
                      </c:pt>
                      <c:pt idx="1954">
                        <c:v>547.41999999999996</c:v>
                      </c:pt>
                      <c:pt idx="1955">
                        <c:v>451.12</c:v>
                      </c:pt>
                      <c:pt idx="1956">
                        <c:v>408.18</c:v>
                      </c:pt>
                      <c:pt idx="1957">
                        <c:v>360.39</c:v>
                      </c:pt>
                      <c:pt idx="1958">
                        <c:v>363.89</c:v>
                      </c:pt>
                      <c:pt idx="1959">
                        <c:v>457.99</c:v>
                      </c:pt>
                      <c:pt idx="1960">
                        <c:v>400.27</c:v>
                      </c:pt>
                      <c:pt idx="1961">
                        <c:v>600.27</c:v>
                      </c:pt>
                      <c:pt idx="1962">
                        <c:v>724.29</c:v>
                      </c:pt>
                      <c:pt idx="1963">
                        <c:v>865.77</c:v>
                      </c:pt>
                      <c:pt idx="1964">
                        <c:v>976.28</c:v>
                      </c:pt>
                      <c:pt idx="1965">
                        <c:v>907.17</c:v>
                      </c:pt>
                      <c:pt idx="1966">
                        <c:v>518.12</c:v>
                      </c:pt>
                      <c:pt idx="1967">
                        <c:v>427</c:v>
                      </c:pt>
                      <c:pt idx="1968">
                        <c:v>498.55</c:v>
                      </c:pt>
                      <c:pt idx="1969">
                        <c:v>525.41</c:v>
                      </c:pt>
                      <c:pt idx="1970">
                        <c:v>716.52</c:v>
                      </c:pt>
                      <c:pt idx="1971">
                        <c:v>761.13</c:v>
                      </c:pt>
                      <c:pt idx="1972">
                        <c:v>863.16</c:v>
                      </c:pt>
                      <c:pt idx="1973">
                        <c:v>633.45000000000005</c:v>
                      </c:pt>
                      <c:pt idx="1974">
                        <c:v>390.98</c:v>
                      </c:pt>
                      <c:pt idx="1975">
                        <c:v>293.69</c:v>
                      </c:pt>
                      <c:pt idx="1976">
                        <c:v>237.88</c:v>
                      </c:pt>
                      <c:pt idx="1977">
                        <c:v>287.52999999999997</c:v>
                      </c:pt>
                      <c:pt idx="1978">
                        <c:v>404.37</c:v>
                      </c:pt>
                      <c:pt idx="1979">
                        <c:v>569.30999999999995</c:v>
                      </c:pt>
                      <c:pt idx="1980">
                        <c:v>917.98</c:v>
                      </c:pt>
                      <c:pt idx="1981">
                        <c:v>1180.3</c:v>
                      </c:pt>
                      <c:pt idx="1982">
                        <c:v>1243.2</c:v>
                      </c:pt>
                      <c:pt idx="1983">
                        <c:v>1067.4000000000001</c:v>
                      </c:pt>
                      <c:pt idx="1984">
                        <c:v>894.7</c:v>
                      </c:pt>
                      <c:pt idx="1985">
                        <c:v>1021.7</c:v>
                      </c:pt>
                      <c:pt idx="1986">
                        <c:v>1053.2</c:v>
                      </c:pt>
                      <c:pt idx="1987">
                        <c:v>1212.7</c:v>
                      </c:pt>
                      <c:pt idx="1988">
                        <c:v>1209.4000000000001</c:v>
                      </c:pt>
                      <c:pt idx="1989">
                        <c:v>1087.3</c:v>
                      </c:pt>
                      <c:pt idx="1990">
                        <c:v>972.32</c:v>
                      </c:pt>
                      <c:pt idx="1991">
                        <c:v>1016.7</c:v>
                      </c:pt>
                      <c:pt idx="1992">
                        <c:v>1179.0999999999999</c:v>
                      </c:pt>
                      <c:pt idx="1993">
                        <c:v>1060.5</c:v>
                      </c:pt>
                      <c:pt idx="1994">
                        <c:v>779.96</c:v>
                      </c:pt>
                      <c:pt idx="1995">
                        <c:v>897.8</c:v>
                      </c:pt>
                      <c:pt idx="1996">
                        <c:v>966.08</c:v>
                      </c:pt>
                      <c:pt idx="1997">
                        <c:v>933.83</c:v>
                      </c:pt>
                      <c:pt idx="1998">
                        <c:v>863.22</c:v>
                      </c:pt>
                      <c:pt idx="1999">
                        <c:v>760.4</c:v>
                      </c:pt>
                      <c:pt idx="2000">
                        <c:v>812.58</c:v>
                      </c:pt>
                      <c:pt idx="2001">
                        <c:v>780.6</c:v>
                      </c:pt>
                      <c:pt idx="2002">
                        <c:v>641.77</c:v>
                      </c:pt>
                      <c:pt idx="2003">
                        <c:v>643.78</c:v>
                      </c:pt>
                      <c:pt idx="2004">
                        <c:v>630.85</c:v>
                      </c:pt>
                      <c:pt idx="2005">
                        <c:v>669.15</c:v>
                      </c:pt>
                      <c:pt idx="2006">
                        <c:v>721.33</c:v>
                      </c:pt>
                      <c:pt idx="2007">
                        <c:v>586.64</c:v>
                      </c:pt>
                      <c:pt idx="2008">
                        <c:v>501.53</c:v>
                      </c:pt>
                      <c:pt idx="2009">
                        <c:v>427.38</c:v>
                      </c:pt>
                      <c:pt idx="2010">
                        <c:v>442.48</c:v>
                      </c:pt>
                      <c:pt idx="2011">
                        <c:v>676.52</c:v>
                      </c:pt>
                      <c:pt idx="2012">
                        <c:v>519.45000000000005</c:v>
                      </c:pt>
                      <c:pt idx="2013">
                        <c:v>701.1</c:v>
                      </c:pt>
                      <c:pt idx="2014">
                        <c:v>883.97</c:v>
                      </c:pt>
                      <c:pt idx="2015">
                        <c:v>872.04</c:v>
                      </c:pt>
                      <c:pt idx="2016">
                        <c:v>918.42</c:v>
                      </c:pt>
                      <c:pt idx="2017">
                        <c:v>1077.8</c:v>
                      </c:pt>
                      <c:pt idx="2018">
                        <c:v>650.6</c:v>
                      </c:pt>
                      <c:pt idx="2019">
                        <c:v>442.97</c:v>
                      </c:pt>
                      <c:pt idx="2020">
                        <c:v>415.38</c:v>
                      </c:pt>
                      <c:pt idx="2021">
                        <c:v>427.3</c:v>
                      </c:pt>
                      <c:pt idx="2022">
                        <c:v>646.96</c:v>
                      </c:pt>
                      <c:pt idx="2023">
                        <c:v>729.22</c:v>
                      </c:pt>
                      <c:pt idx="2024">
                        <c:v>826.5</c:v>
                      </c:pt>
                      <c:pt idx="2025">
                        <c:v>704.22</c:v>
                      </c:pt>
                      <c:pt idx="2026">
                        <c:v>433.32</c:v>
                      </c:pt>
                      <c:pt idx="2027">
                        <c:v>398.27</c:v>
                      </c:pt>
                      <c:pt idx="2028">
                        <c:v>285.73</c:v>
                      </c:pt>
                      <c:pt idx="2029">
                        <c:v>296.10000000000002</c:v>
                      </c:pt>
                      <c:pt idx="2030">
                        <c:v>359.72</c:v>
                      </c:pt>
                      <c:pt idx="2031">
                        <c:v>526</c:v>
                      </c:pt>
                      <c:pt idx="2032">
                        <c:v>684.13</c:v>
                      </c:pt>
                      <c:pt idx="2033">
                        <c:v>932.14</c:v>
                      </c:pt>
                      <c:pt idx="2034">
                        <c:v>1204.7</c:v>
                      </c:pt>
                      <c:pt idx="2035">
                        <c:v>1114.9000000000001</c:v>
                      </c:pt>
                      <c:pt idx="2036">
                        <c:v>1015.7</c:v>
                      </c:pt>
                      <c:pt idx="2037">
                        <c:v>1053.0999999999999</c:v>
                      </c:pt>
                      <c:pt idx="2038">
                        <c:v>1135.4000000000001</c:v>
                      </c:pt>
                      <c:pt idx="2039">
                        <c:v>1125.0999999999999</c:v>
                      </c:pt>
                      <c:pt idx="2040">
                        <c:v>1208.7</c:v>
                      </c:pt>
                      <c:pt idx="2041">
                        <c:v>1135.5999999999999</c:v>
                      </c:pt>
                      <c:pt idx="2042">
                        <c:v>1061</c:v>
                      </c:pt>
                      <c:pt idx="2043">
                        <c:v>965.14</c:v>
                      </c:pt>
                      <c:pt idx="2044">
                        <c:v>1064.0999999999999</c:v>
                      </c:pt>
                      <c:pt idx="2045">
                        <c:v>1063.4000000000001</c:v>
                      </c:pt>
                      <c:pt idx="2046">
                        <c:v>790.56</c:v>
                      </c:pt>
                      <c:pt idx="2047">
                        <c:v>742.62</c:v>
                      </c:pt>
                      <c:pt idx="2048">
                        <c:v>970.99</c:v>
                      </c:pt>
                      <c:pt idx="2049">
                        <c:v>929.78</c:v>
                      </c:pt>
                      <c:pt idx="2050">
                        <c:v>955.17</c:v>
                      </c:pt>
                      <c:pt idx="2051">
                        <c:v>828.52</c:v>
                      </c:pt>
                      <c:pt idx="2052">
                        <c:v>868.55</c:v>
                      </c:pt>
                      <c:pt idx="2053">
                        <c:v>798.52</c:v>
                      </c:pt>
                      <c:pt idx="2054">
                        <c:v>705.49</c:v>
                      </c:pt>
                      <c:pt idx="2055">
                        <c:v>674.31</c:v>
                      </c:pt>
                      <c:pt idx="2056">
                        <c:v>657.93</c:v>
                      </c:pt>
                      <c:pt idx="2057">
                        <c:v>672.3</c:v>
                      </c:pt>
                      <c:pt idx="2058">
                        <c:v>725.09</c:v>
                      </c:pt>
                      <c:pt idx="2059">
                        <c:v>647.53</c:v>
                      </c:pt>
                      <c:pt idx="2060">
                        <c:v>549.57000000000005</c:v>
                      </c:pt>
                      <c:pt idx="2061">
                        <c:v>497.66</c:v>
                      </c:pt>
                      <c:pt idx="2062">
                        <c:v>441.57</c:v>
                      </c:pt>
                      <c:pt idx="2063">
                        <c:v>602.74</c:v>
                      </c:pt>
                      <c:pt idx="2064">
                        <c:v>521.28</c:v>
                      </c:pt>
                      <c:pt idx="2065">
                        <c:v>584.22</c:v>
                      </c:pt>
                      <c:pt idx="2066">
                        <c:v>728.38</c:v>
                      </c:pt>
                      <c:pt idx="2067">
                        <c:v>701.49</c:v>
                      </c:pt>
                      <c:pt idx="2068">
                        <c:v>800.61</c:v>
                      </c:pt>
                      <c:pt idx="2069">
                        <c:v>1028.7</c:v>
                      </c:pt>
                      <c:pt idx="2070">
                        <c:v>874.86</c:v>
                      </c:pt>
                      <c:pt idx="2071">
                        <c:v>536.07000000000005</c:v>
                      </c:pt>
                      <c:pt idx="2072">
                        <c:v>387.1</c:v>
                      </c:pt>
                      <c:pt idx="2073">
                        <c:v>427.15</c:v>
                      </c:pt>
                      <c:pt idx="2074">
                        <c:v>596.66999999999996</c:v>
                      </c:pt>
                      <c:pt idx="2075">
                        <c:v>718.83</c:v>
                      </c:pt>
                      <c:pt idx="2076">
                        <c:v>838.38</c:v>
                      </c:pt>
                      <c:pt idx="2077">
                        <c:v>773.16</c:v>
                      </c:pt>
                      <c:pt idx="2078">
                        <c:v>491.57</c:v>
                      </c:pt>
                      <c:pt idx="2079">
                        <c:v>429.01</c:v>
                      </c:pt>
                      <c:pt idx="2080">
                        <c:v>324.95999999999998</c:v>
                      </c:pt>
                      <c:pt idx="2081">
                        <c:v>326.05</c:v>
                      </c:pt>
                      <c:pt idx="2082">
                        <c:v>362.6</c:v>
                      </c:pt>
                      <c:pt idx="2083">
                        <c:v>548.36</c:v>
                      </c:pt>
                      <c:pt idx="2084">
                        <c:v>622.20000000000005</c:v>
                      </c:pt>
                      <c:pt idx="2085">
                        <c:v>817.13</c:v>
                      </c:pt>
                      <c:pt idx="2086">
                        <c:v>1010.9</c:v>
                      </c:pt>
                      <c:pt idx="2087">
                        <c:v>1095.2</c:v>
                      </c:pt>
                      <c:pt idx="2088">
                        <c:v>1086.5999999999999</c:v>
                      </c:pt>
                      <c:pt idx="2089">
                        <c:v>965.72</c:v>
                      </c:pt>
                      <c:pt idx="2090">
                        <c:v>1050.2</c:v>
                      </c:pt>
                      <c:pt idx="2091">
                        <c:v>1058.5</c:v>
                      </c:pt>
                      <c:pt idx="2092">
                        <c:v>1144.7</c:v>
                      </c:pt>
                      <c:pt idx="2093">
                        <c:v>1241.2</c:v>
                      </c:pt>
                      <c:pt idx="2094">
                        <c:v>1144.0999999999999</c:v>
                      </c:pt>
                      <c:pt idx="2095">
                        <c:v>955.3</c:v>
                      </c:pt>
                      <c:pt idx="2096">
                        <c:v>934.92</c:v>
                      </c:pt>
                      <c:pt idx="2097">
                        <c:v>1006.9</c:v>
                      </c:pt>
                      <c:pt idx="2098">
                        <c:v>889.75</c:v>
                      </c:pt>
                      <c:pt idx="2099">
                        <c:v>734.98</c:v>
                      </c:pt>
                      <c:pt idx="2100">
                        <c:v>864.73</c:v>
                      </c:pt>
                      <c:pt idx="2101">
                        <c:v>834.51</c:v>
                      </c:pt>
                      <c:pt idx="2102">
                        <c:v>942.45</c:v>
                      </c:pt>
                      <c:pt idx="2103">
                        <c:v>829.37</c:v>
                      </c:pt>
                      <c:pt idx="2104">
                        <c:v>899.5</c:v>
                      </c:pt>
                      <c:pt idx="2105">
                        <c:v>871.04</c:v>
                      </c:pt>
                      <c:pt idx="2106">
                        <c:v>773.61</c:v>
                      </c:pt>
                      <c:pt idx="2107">
                        <c:v>692.01</c:v>
                      </c:pt>
                      <c:pt idx="2108">
                        <c:v>692.44</c:v>
                      </c:pt>
                      <c:pt idx="2109">
                        <c:v>697.6</c:v>
                      </c:pt>
                      <c:pt idx="2110">
                        <c:v>738.4</c:v>
                      </c:pt>
                      <c:pt idx="2111">
                        <c:v>745.63</c:v>
                      </c:pt>
                      <c:pt idx="2112">
                        <c:v>619.75</c:v>
                      </c:pt>
                      <c:pt idx="2113">
                        <c:v>584.39</c:v>
                      </c:pt>
                      <c:pt idx="2114">
                        <c:v>492.46</c:v>
                      </c:pt>
                      <c:pt idx="2115">
                        <c:v>573.75</c:v>
                      </c:pt>
                      <c:pt idx="2116">
                        <c:v>690.78</c:v>
                      </c:pt>
                      <c:pt idx="2117">
                        <c:v>568.07000000000005</c:v>
                      </c:pt>
                      <c:pt idx="2118">
                        <c:v>696.69</c:v>
                      </c:pt>
                      <c:pt idx="2119">
                        <c:v>643.62</c:v>
                      </c:pt>
                      <c:pt idx="2120">
                        <c:v>738.76</c:v>
                      </c:pt>
                      <c:pt idx="2121">
                        <c:v>1101.3</c:v>
                      </c:pt>
                      <c:pt idx="2122">
                        <c:v>1155.4000000000001</c:v>
                      </c:pt>
                      <c:pt idx="2123">
                        <c:v>715.44</c:v>
                      </c:pt>
                      <c:pt idx="2124">
                        <c:v>472.61</c:v>
                      </c:pt>
                      <c:pt idx="2125">
                        <c:v>459.44</c:v>
                      </c:pt>
                      <c:pt idx="2126">
                        <c:v>505.14</c:v>
                      </c:pt>
                      <c:pt idx="2127">
                        <c:v>745.12</c:v>
                      </c:pt>
                      <c:pt idx="2128">
                        <c:v>847.96</c:v>
                      </c:pt>
                      <c:pt idx="2129">
                        <c:v>871.49</c:v>
                      </c:pt>
                      <c:pt idx="2130">
                        <c:v>656.16</c:v>
                      </c:pt>
                      <c:pt idx="2131">
                        <c:v>482.6</c:v>
                      </c:pt>
                      <c:pt idx="2132">
                        <c:v>417.21</c:v>
                      </c:pt>
                      <c:pt idx="2133">
                        <c:v>350.04</c:v>
                      </c:pt>
                      <c:pt idx="2134">
                        <c:v>351.59</c:v>
                      </c:pt>
                      <c:pt idx="2135">
                        <c:v>526.48</c:v>
                      </c:pt>
                      <c:pt idx="2136">
                        <c:v>669.37</c:v>
                      </c:pt>
                      <c:pt idx="2137">
                        <c:v>699.97</c:v>
                      </c:pt>
                      <c:pt idx="2138">
                        <c:v>939.44</c:v>
                      </c:pt>
                      <c:pt idx="2139">
                        <c:v>1009.6</c:v>
                      </c:pt>
                      <c:pt idx="2140">
                        <c:v>1090.2</c:v>
                      </c:pt>
                      <c:pt idx="2141">
                        <c:v>973.57</c:v>
                      </c:pt>
                      <c:pt idx="2142">
                        <c:v>1037.4000000000001</c:v>
                      </c:pt>
                      <c:pt idx="2143">
                        <c:v>1121.2</c:v>
                      </c:pt>
                      <c:pt idx="2144">
                        <c:v>1208.9000000000001</c:v>
                      </c:pt>
                      <c:pt idx="2145">
                        <c:v>1220.4000000000001</c:v>
                      </c:pt>
                      <c:pt idx="2146">
                        <c:v>1272.8</c:v>
                      </c:pt>
                      <c:pt idx="2147">
                        <c:v>1180</c:v>
                      </c:pt>
                      <c:pt idx="2148">
                        <c:v>982.04</c:v>
                      </c:pt>
                      <c:pt idx="2149">
                        <c:v>1119</c:v>
                      </c:pt>
                      <c:pt idx="2150">
                        <c:v>1185.9000000000001</c:v>
                      </c:pt>
                      <c:pt idx="2151">
                        <c:v>871.79</c:v>
                      </c:pt>
                      <c:pt idx="2152">
                        <c:v>832.59</c:v>
                      </c:pt>
                      <c:pt idx="2153">
                        <c:v>840.62</c:v>
                      </c:pt>
                      <c:pt idx="2154">
                        <c:v>944.69</c:v>
                      </c:pt>
                      <c:pt idx="2155">
                        <c:v>924.68</c:v>
                      </c:pt>
                      <c:pt idx="2156">
                        <c:v>852.09</c:v>
                      </c:pt>
                      <c:pt idx="2157">
                        <c:v>923.04</c:v>
                      </c:pt>
                      <c:pt idx="2158">
                        <c:v>882.76</c:v>
                      </c:pt>
                      <c:pt idx="2159">
                        <c:v>778.75</c:v>
                      </c:pt>
                      <c:pt idx="2160">
                        <c:v>762.7</c:v>
                      </c:pt>
                      <c:pt idx="2161">
                        <c:v>749.13</c:v>
                      </c:pt>
                      <c:pt idx="2162">
                        <c:v>784.95</c:v>
                      </c:pt>
                      <c:pt idx="2163">
                        <c:v>837.99</c:v>
                      </c:pt>
                      <c:pt idx="2164">
                        <c:v>697.34</c:v>
                      </c:pt>
                      <c:pt idx="2165">
                        <c:v>626.04999999999995</c:v>
                      </c:pt>
                      <c:pt idx="2166">
                        <c:v>541.94000000000005</c:v>
                      </c:pt>
                      <c:pt idx="2167">
                        <c:v>504.77</c:v>
                      </c:pt>
                      <c:pt idx="2168">
                        <c:v>754.87</c:v>
                      </c:pt>
                      <c:pt idx="2169">
                        <c:v>622</c:v>
                      </c:pt>
                      <c:pt idx="2170">
                        <c:v>639.21</c:v>
                      </c:pt>
                      <c:pt idx="2171">
                        <c:v>666.77</c:v>
                      </c:pt>
                      <c:pt idx="2172">
                        <c:v>761.87</c:v>
                      </c:pt>
                      <c:pt idx="2173">
                        <c:v>1083.8</c:v>
                      </c:pt>
                      <c:pt idx="2174">
                        <c:v>1311.7</c:v>
                      </c:pt>
                      <c:pt idx="2175">
                        <c:v>921.11</c:v>
                      </c:pt>
                      <c:pt idx="2176">
                        <c:v>626.38</c:v>
                      </c:pt>
                      <c:pt idx="2177">
                        <c:v>478.3</c:v>
                      </c:pt>
                      <c:pt idx="2178">
                        <c:v>528.13</c:v>
                      </c:pt>
                      <c:pt idx="2179">
                        <c:v>751.19</c:v>
                      </c:pt>
                      <c:pt idx="2180">
                        <c:v>870.03</c:v>
                      </c:pt>
                      <c:pt idx="2181">
                        <c:v>938.23</c:v>
                      </c:pt>
                      <c:pt idx="2182">
                        <c:v>838.72</c:v>
                      </c:pt>
                      <c:pt idx="2183">
                        <c:v>494.42</c:v>
                      </c:pt>
                      <c:pt idx="2184">
                        <c:v>473.1</c:v>
                      </c:pt>
                      <c:pt idx="2185">
                        <c:v>375.42</c:v>
                      </c:pt>
                      <c:pt idx="2186">
                        <c:v>379.25</c:v>
                      </c:pt>
                      <c:pt idx="2187">
                        <c:v>547.85</c:v>
                      </c:pt>
                      <c:pt idx="2188">
                        <c:v>682.74</c:v>
                      </c:pt>
                      <c:pt idx="2189">
                        <c:v>661.13</c:v>
                      </c:pt>
                      <c:pt idx="2190">
                        <c:v>867.16</c:v>
                      </c:pt>
                      <c:pt idx="2191">
                        <c:v>1151.7</c:v>
                      </c:pt>
                      <c:pt idx="2192">
                        <c:v>1083.5999999999999</c:v>
                      </c:pt>
                      <c:pt idx="2193">
                        <c:v>1115.8</c:v>
                      </c:pt>
                      <c:pt idx="2194">
                        <c:v>1101</c:v>
                      </c:pt>
                      <c:pt idx="2195">
                        <c:v>1216.2</c:v>
                      </c:pt>
                      <c:pt idx="2196">
                        <c:v>1249.5</c:v>
                      </c:pt>
                      <c:pt idx="2197">
                        <c:v>1266.9000000000001</c:v>
                      </c:pt>
                      <c:pt idx="2198">
                        <c:v>1338.2</c:v>
                      </c:pt>
                      <c:pt idx="2199">
                        <c:v>1241</c:v>
                      </c:pt>
                      <c:pt idx="2200">
                        <c:v>987.51</c:v>
                      </c:pt>
                      <c:pt idx="2201">
                        <c:v>1057.8</c:v>
                      </c:pt>
                      <c:pt idx="2202">
                        <c:v>1183</c:v>
                      </c:pt>
                      <c:pt idx="2203">
                        <c:v>932.83</c:v>
                      </c:pt>
                      <c:pt idx="2204">
                        <c:v>715.54</c:v>
                      </c:pt>
                      <c:pt idx="2205">
                        <c:v>804.73</c:v>
                      </c:pt>
                      <c:pt idx="2206">
                        <c:v>812.99</c:v>
                      </c:pt>
                      <c:pt idx="2207">
                        <c:v>955.67</c:v>
                      </c:pt>
                      <c:pt idx="2208">
                        <c:v>818.29</c:v>
                      </c:pt>
                      <c:pt idx="2209">
                        <c:v>871.12</c:v>
                      </c:pt>
                      <c:pt idx="2210">
                        <c:v>855.48</c:v>
                      </c:pt>
                      <c:pt idx="2211">
                        <c:v>826.56</c:v>
                      </c:pt>
                      <c:pt idx="2212">
                        <c:v>752.11</c:v>
                      </c:pt>
                      <c:pt idx="2213">
                        <c:v>761.45</c:v>
                      </c:pt>
                      <c:pt idx="2214">
                        <c:v>786.4</c:v>
                      </c:pt>
                      <c:pt idx="2215">
                        <c:v>863.83</c:v>
                      </c:pt>
                      <c:pt idx="2216">
                        <c:v>805.28</c:v>
                      </c:pt>
                      <c:pt idx="2217">
                        <c:v>653.25</c:v>
                      </c:pt>
                      <c:pt idx="2218">
                        <c:v>595.41</c:v>
                      </c:pt>
                      <c:pt idx="2219">
                        <c:v>472.6</c:v>
                      </c:pt>
                      <c:pt idx="2220">
                        <c:v>634.09</c:v>
                      </c:pt>
                      <c:pt idx="2221">
                        <c:v>621.29999999999995</c:v>
                      </c:pt>
                      <c:pt idx="2222">
                        <c:v>540.78</c:v>
                      </c:pt>
                      <c:pt idx="2223">
                        <c:v>649.71</c:v>
                      </c:pt>
                      <c:pt idx="2224">
                        <c:v>670.14</c:v>
                      </c:pt>
                      <c:pt idx="2225">
                        <c:v>827.6</c:v>
                      </c:pt>
                      <c:pt idx="2226">
                        <c:v>1306.7</c:v>
                      </c:pt>
                      <c:pt idx="2227">
                        <c:v>1018.4</c:v>
                      </c:pt>
                      <c:pt idx="2228">
                        <c:v>615.87</c:v>
                      </c:pt>
                      <c:pt idx="2229">
                        <c:v>440.93</c:v>
                      </c:pt>
                      <c:pt idx="2230">
                        <c:v>446.44</c:v>
                      </c:pt>
                      <c:pt idx="2231">
                        <c:v>523.97</c:v>
                      </c:pt>
                      <c:pt idx="2232">
                        <c:v>819.47</c:v>
                      </c:pt>
                      <c:pt idx="2233">
                        <c:v>974.74</c:v>
                      </c:pt>
                      <c:pt idx="2234">
                        <c:v>850.54</c:v>
                      </c:pt>
                      <c:pt idx="2235">
                        <c:v>519.39</c:v>
                      </c:pt>
                      <c:pt idx="2236">
                        <c:v>444.55</c:v>
                      </c:pt>
                      <c:pt idx="2237">
                        <c:v>347.23</c:v>
                      </c:pt>
                      <c:pt idx="2238">
                        <c:v>360.22</c:v>
                      </c:pt>
                      <c:pt idx="2239">
                        <c:v>467.91</c:v>
                      </c:pt>
                      <c:pt idx="2240">
                        <c:v>674.86</c:v>
                      </c:pt>
                      <c:pt idx="2241">
                        <c:v>629.72</c:v>
                      </c:pt>
                      <c:pt idx="2242">
                        <c:v>678.38</c:v>
                      </c:pt>
                      <c:pt idx="2243">
                        <c:v>1092.0999999999999</c:v>
                      </c:pt>
                      <c:pt idx="2244">
                        <c:v>995.56</c:v>
                      </c:pt>
                      <c:pt idx="2245">
                        <c:v>1005.6</c:v>
                      </c:pt>
                      <c:pt idx="2246">
                        <c:v>920.75</c:v>
                      </c:pt>
                      <c:pt idx="2247">
                        <c:v>954.08</c:v>
                      </c:pt>
                      <c:pt idx="2248">
                        <c:v>1073.9000000000001</c:v>
                      </c:pt>
                      <c:pt idx="2249">
                        <c:v>1183.2</c:v>
                      </c:pt>
                      <c:pt idx="2250">
                        <c:v>1233.9000000000001</c:v>
                      </c:pt>
                      <c:pt idx="2251">
                        <c:v>1272.8</c:v>
                      </c:pt>
                      <c:pt idx="2252">
                        <c:v>1029</c:v>
                      </c:pt>
                      <c:pt idx="2253">
                        <c:v>942.4</c:v>
                      </c:pt>
                      <c:pt idx="2254">
                        <c:v>1080.3</c:v>
                      </c:pt>
                      <c:pt idx="2255">
                        <c:v>898.34</c:v>
                      </c:pt>
                      <c:pt idx="2256">
                        <c:v>707.55</c:v>
                      </c:pt>
                      <c:pt idx="2257">
                        <c:v>738.62</c:v>
                      </c:pt>
                      <c:pt idx="2258">
                        <c:v>717.16</c:v>
                      </c:pt>
                      <c:pt idx="2259">
                        <c:v>857.05</c:v>
                      </c:pt>
                      <c:pt idx="2260">
                        <c:v>795.13</c:v>
                      </c:pt>
                      <c:pt idx="2261">
                        <c:v>817.77</c:v>
                      </c:pt>
                      <c:pt idx="2262">
                        <c:v>875.94</c:v>
                      </c:pt>
                      <c:pt idx="2263">
                        <c:v>800.23</c:v>
                      </c:pt>
                      <c:pt idx="2264">
                        <c:v>738.91</c:v>
                      </c:pt>
                      <c:pt idx="2265">
                        <c:v>735.69</c:v>
                      </c:pt>
                      <c:pt idx="2266">
                        <c:v>743.12</c:v>
                      </c:pt>
                      <c:pt idx="2267">
                        <c:v>779.9</c:v>
                      </c:pt>
                      <c:pt idx="2268">
                        <c:v>771.4</c:v>
                      </c:pt>
                      <c:pt idx="2269">
                        <c:v>683.21</c:v>
                      </c:pt>
                      <c:pt idx="2270">
                        <c:v>632.87</c:v>
                      </c:pt>
                      <c:pt idx="2271">
                        <c:v>532.25</c:v>
                      </c:pt>
                      <c:pt idx="2272">
                        <c:v>512.91999999999996</c:v>
                      </c:pt>
                      <c:pt idx="2273">
                        <c:v>675.79</c:v>
                      </c:pt>
                      <c:pt idx="2274">
                        <c:v>515.87</c:v>
                      </c:pt>
                      <c:pt idx="2275">
                        <c:v>607.62</c:v>
                      </c:pt>
                      <c:pt idx="2276">
                        <c:v>601.59</c:v>
                      </c:pt>
                      <c:pt idx="2277">
                        <c:v>798.02</c:v>
                      </c:pt>
                      <c:pt idx="2278">
                        <c:v>1267.3</c:v>
                      </c:pt>
                      <c:pt idx="2279">
                        <c:v>1297.3</c:v>
                      </c:pt>
                      <c:pt idx="2280">
                        <c:v>787</c:v>
                      </c:pt>
                      <c:pt idx="2281">
                        <c:v>559.19000000000005</c:v>
                      </c:pt>
                      <c:pt idx="2282">
                        <c:v>466</c:v>
                      </c:pt>
                      <c:pt idx="2283">
                        <c:v>450.28</c:v>
                      </c:pt>
                      <c:pt idx="2284">
                        <c:v>807.19</c:v>
                      </c:pt>
                      <c:pt idx="2285">
                        <c:v>1023.8</c:v>
                      </c:pt>
                      <c:pt idx="2286">
                        <c:v>983.39</c:v>
                      </c:pt>
                      <c:pt idx="2287">
                        <c:v>736.4</c:v>
                      </c:pt>
                      <c:pt idx="2288">
                        <c:v>489.09</c:v>
                      </c:pt>
                      <c:pt idx="2289">
                        <c:v>421</c:v>
                      </c:pt>
                      <c:pt idx="2290">
                        <c:v>402.53</c:v>
                      </c:pt>
                      <c:pt idx="2291">
                        <c:v>405.07</c:v>
                      </c:pt>
                      <c:pt idx="2292">
                        <c:v>651.63</c:v>
                      </c:pt>
                      <c:pt idx="2293">
                        <c:v>663.56</c:v>
                      </c:pt>
                      <c:pt idx="2294">
                        <c:v>560.51</c:v>
                      </c:pt>
                      <c:pt idx="2295">
                        <c:v>965.86</c:v>
                      </c:pt>
                      <c:pt idx="2296">
                        <c:v>1094.2</c:v>
                      </c:pt>
                      <c:pt idx="2297">
                        <c:v>1040.0999999999999</c:v>
                      </c:pt>
                      <c:pt idx="2298">
                        <c:v>978.47</c:v>
                      </c:pt>
                      <c:pt idx="2299">
                        <c:v>889.71</c:v>
                      </c:pt>
                      <c:pt idx="2300">
                        <c:v>974.08</c:v>
                      </c:pt>
                      <c:pt idx="2301">
                        <c:v>1054.2</c:v>
                      </c:pt>
                      <c:pt idx="2302">
                        <c:v>1120.5999999999999</c:v>
                      </c:pt>
                      <c:pt idx="2303">
                        <c:v>1293.2</c:v>
                      </c:pt>
                      <c:pt idx="2304">
                        <c:v>1250.4000000000001</c:v>
                      </c:pt>
                      <c:pt idx="2305">
                        <c:v>1025</c:v>
                      </c:pt>
                      <c:pt idx="2306">
                        <c:v>1158.0999999999999</c:v>
                      </c:pt>
                      <c:pt idx="2307">
                        <c:v>1078.9000000000001</c:v>
                      </c:pt>
                      <c:pt idx="2308">
                        <c:v>777.69</c:v>
                      </c:pt>
                      <c:pt idx="2309">
                        <c:v>649.04</c:v>
                      </c:pt>
                      <c:pt idx="2310">
                        <c:v>643.71</c:v>
                      </c:pt>
                      <c:pt idx="2311">
                        <c:v>703.41</c:v>
                      </c:pt>
                      <c:pt idx="2312">
                        <c:v>787.48</c:v>
                      </c:pt>
                      <c:pt idx="2313">
                        <c:v>764.19</c:v>
                      </c:pt>
                      <c:pt idx="2314">
                        <c:v>867.07</c:v>
                      </c:pt>
                      <c:pt idx="2315">
                        <c:v>829.6</c:v>
                      </c:pt>
                      <c:pt idx="2316">
                        <c:v>745.94</c:v>
                      </c:pt>
                      <c:pt idx="2317">
                        <c:v>770.75</c:v>
                      </c:pt>
                      <c:pt idx="2318">
                        <c:v>754.01</c:v>
                      </c:pt>
                      <c:pt idx="2319">
                        <c:v>795.8</c:v>
                      </c:pt>
                      <c:pt idx="2320">
                        <c:v>848.03</c:v>
                      </c:pt>
                      <c:pt idx="2321">
                        <c:v>775.78</c:v>
                      </c:pt>
                      <c:pt idx="2322">
                        <c:v>683.93</c:v>
                      </c:pt>
                      <c:pt idx="2323">
                        <c:v>604.83000000000004</c:v>
                      </c:pt>
                      <c:pt idx="2324">
                        <c:v>506.4</c:v>
                      </c:pt>
                      <c:pt idx="2325">
                        <c:v>715.06</c:v>
                      </c:pt>
                      <c:pt idx="2326">
                        <c:v>565.04999999999995</c:v>
                      </c:pt>
                      <c:pt idx="2327">
                        <c:v>558.12</c:v>
                      </c:pt>
                      <c:pt idx="2328">
                        <c:v>614.70000000000005</c:v>
                      </c:pt>
                      <c:pt idx="2329">
                        <c:v>656.7</c:v>
                      </c:pt>
                      <c:pt idx="2330">
                        <c:v>940.75</c:v>
                      </c:pt>
                      <c:pt idx="2331">
                        <c:v>1292.5999999999999</c:v>
                      </c:pt>
                      <c:pt idx="2332">
                        <c:v>1013.7</c:v>
                      </c:pt>
                      <c:pt idx="2333">
                        <c:v>720.27</c:v>
                      </c:pt>
                      <c:pt idx="2334">
                        <c:v>488.44</c:v>
                      </c:pt>
                      <c:pt idx="2335">
                        <c:v>460.64</c:v>
                      </c:pt>
                      <c:pt idx="2336">
                        <c:v>680.23</c:v>
                      </c:pt>
                      <c:pt idx="2337">
                        <c:v>927.83</c:v>
                      </c:pt>
                      <c:pt idx="2338">
                        <c:v>937.5</c:v>
                      </c:pt>
                      <c:pt idx="2339">
                        <c:v>869.01</c:v>
                      </c:pt>
                      <c:pt idx="2340">
                        <c:v>561.16999999999996</c:v>
                      </c:pt>
                      <c:pt idx="2341">
                        <c:v>536.91999999999996</c:v>
                      </c:pt>
                      <c:pt idx="2342">
                        <c:v>423.13</c:v>
                      </c:pt>
                      <c:pt idx="2343">
                        <c:v>456.92</c:v>
                      </c:pt>
                      <c:pt idx="2344">
                        <c:v>623.36</c:v>
                      </c:pt>
                      <c:pt idx="2345">
                        <c:v>771.94</c:v>
                      </c:pt>
                      <c:pt idx="2346">
                        <c:v>599</c:v>
                      </c:pt>
                      <c:pt idx="2347">
                        <c:v>805.01</c:v>
                      </c:pt>
                      <c:pt idx="2348">
                        <c:v>1163.9000000000001</c:v>
                      </c:pt>
                      <c:pt idx="2349">
                        <c:v>1107.5999999999999</c:v>
                      </c:pt>
                      <c:pt idx="2350">
                        <c:v>1180</c:v>
                      </c:pt>
                      <c:pt idx="2351">
                        <c:v>1116.2</c:v>
                      </c:pt>
                      <c:pt idx="2352">
                        <c:v>1139.2</c:v>
                      </c:pt>
                      <c:pt idx="2353">
                        <c:v>1174.9000000000001</c:v>
                      </c:pt>
                      <c:pt idx="2354">
                        <c:v>1218.4000000000001</c:v>
                      </c:pt>
                      <c:pt idx="2355">
                        <c:v>1349.7</c:v>
                      </c:pt>
                      <c:pt idx="2356">
                        <c:v>1404.5</c:v>
                      </c:pt>
                      <c:pt idx="2357">
                        <c:v>1178.9000000000001</c:v>
                      </c:pt>
                      <c:pt idx="2358">
                        <c:v>1155.7</c:v>
                      </c:pt>
                      <c:pt idx="2359">
                        <c:v>1225.8</c:v>
                      </c:pt>
                      <c:pt idx="2360">
                        <c:v>1059.0999999999999</c:v>
                      </c:pt>
                      <c:pt idx="2361">
                        <c:v>791.88</c:v>
                      </c:pt>
                      <c:pt idx="2362">
                        <c:v>789.58</c:v>
                      </c:pt>
                      <c:pt idx="2363">
                        <c:v>690.85</c:v>
                      </c:pt>
                      <c:pt idx="2364">
                        <c:v>869.55</c:v>
                      </c:pt>
                      <c:pt idx="2365">
                        <c:v>820.81</c:v>
                      </c:pt>
                      <c:pt idx="2366">
                        <c:v>900.47</c:v>
                      </c:pt>
                      <c:pt idx="2367">
                        <c:v>941.78</c:v>
                      </c:pt>
                      <c:pt idx="2368">
                        <c:v>851.22</c:v>
                      </c:pt>
                      <c:pt idx="2369">
                        <c:v>846.83</c:v>
                      </c:pt>
                      <c:pt idx="2370">
                        <c:v>827.29</c:v>
                      </c:pt>
                      <c:pt idx="2371">
                        <c:v>868.39</c:v>
                      </c:pt>
                      <c:pt idx="2372">
                        <c:v>950.14</c:v>
                      </c:pt>
                      <c:pt idx="2373">
                        <c:v>901.32</c:v>
                      </c:pt>
                      <c:pt idx="2374">
                        <c:v>773.27</c:v>
                      </c:pt>
                      <c:pt idx="2375">
                        <c:v>688.51</c:v>
                      </c:pt>
                      <c:pt idx="2376">
                        <c:v>544.54999999999995</c:v>
                      </c:pt>
                      <c:pt idx="2377">
                        <c:v>631.65</c:v>
                      </c:pt>
                      <c:pt idx="2378">
                        <c:v>712.82</c:v>
                      </c:pt>
                      <c:pt idx="2379">
                        <c:v>533.64</c:v>
                      </c:pt>
                      <c:pt idx="2380">
                        <c:v>611.94000000000005</c:v>
                      </c:pt>
                      <c:pt idx="2381">
                        <c:v>650.97</c:v>
                      </c:pt>
                      <c:pt idx="2382">
                        <c:v>843.13</c:v>
                      </c:pt>
                      <c:pt idx="2383">
                        <c:v>1479.4</c:v>
                      </c:pt>
                      <c:pt idx="2384">
                        <c:v>1277</c:v>
                      </c:pt>
                      <c:pt idx="2385">
                        <c:v>834.14</c:v>
                      </c:pt>
                      <c:pt idx="2386">
                        <c:v>587.91999999999996</c:v>
                      </c:pt>
                      <c:pt idx="2387">
                        <c:v>531.14</c:v>
                      </c:pt>
                      <c:pt idx="2388">
                        <c:v>596.30999999999995</c:v>
                      </c:pt>
                      <c:pt idx="2389">
                        <c:v>919.28</c:v>
                      </c:pt>
                      <c:pt idx="2390">
                        <c:v>962.81</c:v>
                      </c:pt>
                      <c:pt idx="2391">
                        <c:v>1017.9</c:v>
                      </c:pt>
                      <c:pt idx="2392">
                        <c:v>675.89</c:v>
                      </c:pt>
                      <c:pt idx="2393">
                        <c:v>587.91</c:v>
                      </c:pt>
                      <c:pt idx="2394">
                        <c:v>448.02</c:v>
                      </c:pt>
                      <c:pt idx="2395">
                        <c:v>436.01</c:v>
                      </c:pt>
                      <c:pt idx="2396">
                        <c:v>548.17999999999995</c:v>
                      </c:pt>
                      <c:pt idx="2397">
                        <c:v>775.13</c:v>
                      </c:pt>
                      <c:pt idx="2398">
                        <c:v>714.51</c:v>
                      </c:pt>
                      <c:pt idx="2399">
                        <c:v>690.54</c:v>
                      </c:pt>
                      <c:pt idx="2400">
                        <c:v>1220.2</c:v>
                      </c:pt>
                      <c:pt idx="2401">
                        <c:v>1226.4000000000001</c:v>
                      </c:pt>
                      <c:pt idx="2402">
                        <c:v>1119</c:v>
                      </c:pt>
                      <c:pt idx="2403">
                        <c:v>1040.3</c:v>
                      </c:pt>
                      <c:pt idx="2404">
                        <c:v>1104.2</c:v>
                      </c:pt>
                      <c:pt idx="2405">
                        <c:v>1202.9000000000001</c:v>
                      </c:pt>
                      <c:pt idx="2406">
                        <c:v>1266</c:v>
                      </c:pt>
                      <c:pt idx="2407">
                        <c:v>1341.1</c:v>
                      </c:pt>
                      <c:pt idx="2408">
                        <c:v>1508.3</c:v>
                      </c:pt>
                      <c:pt idx="2409">
                        <c:v>1335.8</c:v>
                      </c:pt>
                      <c:pt idx="2410">
                        <c:v>1130.5999999999999</c:v>
                      </c:pt>
                      <c:pt idx="2411">
                        <c:v>1211.3</c:v>
                      </c:pt>
                      <c:pt idx="2412">
                        <c:v>1076.5999999999999</c:v>
                      </c:pt>
                      <c:pt idx="2413">
                        <c:v>870.02</c:v>
                      </c:pt>
                      <c:pt idx="2414">
                        <c:v>777.43</c:v>
                      </c:pt>
                      <c:pt idx="2415">
                        <c:v>697.66</c:v>
                      </c:pt>
                      <c:pt idx="2416">
                        <c:v>730.26</c:v>
                      </c:pt>
                      <c:pt idx="2417">
                        <c:v>824.6</c:v>
                      </c:pt>
                      <c:pt idx="2418">
                        <c:v>914.61</c:v>
                      </c:pt>
                      <c:pt idx="2419">
                        <c:v>999.15</c:v>
                      </c:pt>
                      <c:pt idx="2420">
                        <c:v>925.02</c:v>
                      </c:pt>
                      <c:pt idx="2421">
                        <c:v>895.51</c:v>
                      </c:pt>
                      <c:pt idx="2422">
                        <c:v>866.05</c:v>
                      </c:pt>
                      <c:pt idx="2423">
                        <c:v>839.02</c:v>
                      </c:pt>
                      <c:pt idx="2424">
                        <c:v>909.76</c:v>
                      </c:pt>
                      <c:pt idx="2425">
                        <c:v>890.04</c:v>
                      </c:pt>
                      <c:pt idx="2426">
                        <c:v>798.3</c:v>
                      </c:pt>
                      <c:pt idx="2427">
                        <c:v>716.59</c:v>
                      </c:pt>
                      <c:pt idx="2428">
                        <c:v>589.6</c:v>
                      </c:pt>
                      <c:pt idx="2429">
                        <c:v>542.54999999999995</c:v>
                      </c:pt>
                      <c:pt idx="2430">
                        <c:v>781.32</c:v>
                      </c:pt>
                      <c:pt idx="2431">
                        <c:v>550.19000000000005</c:v>
                      </c:pt>
                      <c:pt idx="2432">
                        <c:v>542.30999999999995</c:v>
                      </c:pt>
                      <c:pt idx="2433">
                        <c:v>684.89</c:v>
                      </c:pt>
                      <c:pt idx="2434">
                        <c:v>696.76</c:v>
                      </c:pt>
                      <c:pt idx="2435">
                        <c:v>1144.4000000000001</c:v>
                      </c:pt>
                      <c:pt idx="2436">
                        <c:v>1294.7</c:v>
                      </c:pt>
                      <c:pt idx="2437">
                        <c:v>901.24</c:v>
                      </c:pt>
                      <c:pt idx="2438">
                        <c:v>680.23</c:v>
                      </c:pt>
                      <c:pt idx="2439">
                        <c:v>480.17</c:v>
                      </c:pt>
                      <c:pt idx="2440">
                        <c:v>484.21</c:v>
                      </c:pt>
                      <c:pt idx="2441">
                        <c:v>768.86</c:v>
                      </c:pt>
                      <c:pt idx="2442">
                        <c:v>849.48</c:v>
                      </c:pt>
                      <c:pt idx="2443">
                        <c:v>999.4</c:v>
                      </c:pt>
                      <c:pt idx="2444">
                        <c:v>862.67</c:v>
                      </c:pt>
                      <c:pt idx="2445">
                        <c:v>587.17999999999995</c:v>
                      </c:pt>
                      <c:pt idx="2446">
                        <c:v>491.21</c:v>
                      </c:pt>
                      <c:pt idx="2447">
                        <c:v>448.96</c:v>
                      </c:pt>
                      <c:pt idx="2448">
                        <c:v>508.58</c:v>
                      </c:pt>
                      <c:pt idx="2449">
                        <c:v>715.01</c:v>
                      </c:pt>
                      <c:pt idx="2450">
                        <c:v>832.8</c:v>
                      </c:pt>
                      <c:pt idx="2451">
                        <c:v>728.99</c:v>
                      </c:pt>
                      <c:pt idx="2452">
                        <c:v>1000.7</c:v>
                      </c:pt>
                      <c:pt idx="2453">
                        <c:v>1272.4000000000001</c:v>
                      </c:pt>
                      <c:pt idx="2454">
                        <c:v>1107.4000000000001</c:v>
                      </c:pt>
                      <c:pt idx="2455">
                        <c:v>948.44</c:v>
                      </c:pt>
                      <c:pt idx="2456">
                        <c:v>937.49</c:v>
                      </c:pt>
                      <c:pt idx="2457">
                        <c:v>1014.7</c:v>
                      </c:pt>
                      <c:pt idx="2458">
                        <c:v>1132.9000000000001</c:v>
                      </c:pt>
                      <c:pt idx="2459">
                        <c:v>1237.7</c:v>
                      </c:pt>
                      <c:pt idx="2460">
                        <c:v>1338.8</c:v>
                      </c:pt>
                      <c:pt idx="2461">
                        <c:v>1292.5</c:v>
                      </c:pt>
                      <c:pt idx="2462">
                        <c:v>1162.7</c:v>
                      </c:pt>
                      <c:pt idx="2463">
                        <c:v>1130.5999999999999</c:v>
                      </c:pt>
                      <c:pt idx="2464">
                        <c:v>1124</c:v>
                      </c:pt>
                      <c:pt idx="2465">
                        <c:v>963.85</c:v>
                      </c:pt>
                      <c:pt idx="2466">
                        <c:v>669.35</c:v>
                      </c:pt>
                      <c:pt idx="2467">
                        <c:v>736.68</c:v>
                      </c:pt>
                      <c:pt idx="2468">
                        <c:v>752.05</c:v>
                      </c:pt>
                      <c:pt idx="2469">
                        <c:v>849.97</c:v>
                      </c:pt>
                      <c:pt idx="2470">
                        <c:v>755.2</c:v>
                      </c:pt>
                      <c:pt idx="2471">
                        <c:v>897.47</c:v>
                      </c:pt>
                      <c:pt idx="2472">
                        <c:v>861.48</c:v>
                      </c:pt>
                      <c:pt idx="2473">
                        <c:v>757.69</c:v>
                      </c:pt>
                      <c:pt idx="2474">
                        <c:v>803.56</c:v>
                      </c:pt>
                      <c:pt idx="2475">
                        <c:v>774.8</c:v>
                      </c:pt>
                      <c:pt idx="2476">
                        <c:v>818.23</c:v>
                      </c:pt>
                      <c:pt idx="2477">
                        <c:v>860.87</c:v>
                      </c:pt>
                      <c:pt idx="2478">
                        <c:v>853.29</c:v>
                      </c:pt>
                      <c:pt idx="2479">
                        <c:v>747.17</c:v>
                      </c:pt>
                      <c:pt idx="2480">
                        <c:v>643.48</c:v>
                      </c:pt>
                      <c:pt idx="2481">
                        <c:v>523.01</c:v>
                      </c:pt>
                      <c:pt idx="2482">
                        <c:v>655.29</c:v>
                      </c:pt>
                      <c:pt idx="2483">
                        <c:v>621.69000000000005</c:v>
                      </c:pt>
                      <c:pt idx="2484">
                        <c:v>554.66</c:v>
                      </c:pt>
                      <c:pt idx="2485">
                        <c:v>653.17999999999995</c:v>
                      </c:pt>
                      <c:pt idx="2486">
                        <c:v>664.4</c:v>
                      </c:pt>
                      <c:pt idx="2487">
                        <c:v>1066.5999999999999</c:v>
                      </c:pt>
                      <c:pt idx="2488">
                        <c:v>1534.9</c:v>
                      </c:pt>
                      <c:pt idx="2489">
                        <c:v>1122.5</c:v>
                      </c:pt>
                      <c:pt idx="2490">
                        <c:v>855.03</c:v>
                      </c:pt>
                      <c:pt idx="2491">
                        <c:v>599.55999999999995</c:v>
                      </c:pt>
                      <c:pt idx="2492">
                        <c:v>559.57000000000005</c:v>
                      </c:pt>
                      <c:pt idx="2493">
                        <c:v>757.02</c:v>
                      </c:pt>
                      <c:pt idx="2494">
                        <c:v>869.33</c:v>
                      </c:pt>
                      <c:pt idx="2495">
                        <c:v>1023.4</c:v>
                      </c:pt>
                      <c:pt idx="2496">
                        <c:v>1034</c:v>
                      </c:pt>
                      <c:pt idx="2497">
                        <c:v>667.01</c:v>
                      </c:pt>
                      <c:pt idx="2498">
                        <c:v>550.08000000000004</c:v>
                      </c:pt>
                      <c:pt idx="2499">
                        <c:v>474.71</c:v>
                      </c:pt>
                      <c:pt idx="2500">
                        <c:v>480.44</c:v>
                      </c:pt>
                      <c:pt idx="2501">
                        <c:v>665.54</c:v>
                      </c:pt>
                      <c:pt idx="2502">
                        <c:v>879.93</c:v>
                      </c:pt>
                      <c:pt idx="2503">
                        <c:v>694.83</c:v>
                      </c:pt>
                      <c:pt idx="2504">
                        <c:v>850.97</c:v>
                      </c:pt>
                      <c:pt idx="2505">
                        <c:v>1327.9</c:v>
                      </c:pt>
                      <c:pt idx="2506">
                        <c:v>1113.0999999999999</c:v>
                      </c:pt>
                      <c:pt idx="2507">
                        <c:v>1139.7</c:v>
                      </c:pt>
                      <c:pt idx="2508">
                        <c:v>1020</c:v>
                      </c:pt>
                      <c:pt idx="2509">
                        <c:v>1136.8</c:v>
                      </c:pt>
                      <c:pt idx="2510">
                        <c:v>1285.8</c:v>
                      </c:pt>
                      <c:pt idx="2511">
                        <c:v>1320.2</c:v>
                      </c:pt>
                      <c:pt idx="2512">
                        <c:v>1408.2</c:v>
                      </c:pt>
                      <c:pt idx="2513">
                        <c:v>1540.5</c:v>
                      </c:pt>
                      <c:pt idx="2514">
                        <c:v>1406.9</c:v>
                      </c:pt>
                      <c:pt idx="2515">
                        <c:v>1273.0999999999999</c:v>
                      </c:pt>
                      <c:pt idx="2516">
                        <c:v>1435.7</c:v>
                      </c:pt>
                      <c:pt idx="2517">
                        <c:v>1293.5</c:v>
                      </c:pt>
                      <c:pt idx="2518">
                        <c:v>929.99</c:v>
                      </c:pt>
                      <c:pt idx="2519">
                        <c:v>840.43</c:v>
                      </c:pt>
                      <c:pt idx="2520">
                        <c:v>849.56</c:v>
                      </c:pt>
                      <c:pt idx="2521">
                        <c:v>881.13</c:v>
                      </c:pt>
                      <c:pt idx="2522">
                        <c:v>888.27</c:v>
                      </c:pt>
                      <c:pt idx="2523">
                        <c:v>931.41</c:v>
                      </c:pt>
                      <c:pt idx="2524">
                        <c:v>975.97</c:v>
                      </c:pt>
                      <c:pt idx="2525">
                        <c:v>860.18</c:v>
                      </c:pt>
                      <c:pt idx="2526">
                        <c:v>819.91</c:v>
                      </c:pt>
                      <c:pt idx="2527">
                        <c:v>815.16</c:v>
                      </c:pt>
                      <c:pt idx="2528">
                        <c:v>859.36</c:v>
                      </c:pt>
                      <c:pt idx="2529">
                        <c:v>908.54</c:v>
                      </c:pt>
                      <c:pt idx="2530">
                        <c:v>947.66</c:v>
                      </c:pt>
                      <c:pt idx="2531">
                        <c:v>828.61</c:v>
                      </c:pt>
                      <c:pt idx="2532">
                        <c:v>724.36</c:v>
                      </c:pt>
                      <c:pt idx="2533">
                        <c:v>601.9</c:v>
                      </c:pt>
                      <c:pt idx="2534">
                        <c:v>587.01</c:v>
                      </c:pt>
                      <c:pt idx="2535">
                        <c:v>890.71</c:v>
                      </c:pt>
                      <c:pt idx="2536">
                        <c:v>607.38</c:v>
                      </c:pt>
                      <c:pt idx="2537">
                        <c:v>628.67999999999995</c:v>
                      </c:pt>
                      <c:pt idx="2538">
                        <c:v>720.95</c:v>
                      </c:pt>
                      <c:pt idx="2539">
                        <c:v>839.83</c:v>
                      </c:pt>
                      <c:pt idx="2540">
                        <c:v>1501.2</c:v>
                      </c:pt>
                      <c:pt idx="2541">
                        <c:v>1466.2</c:v>
                      </c:pt>
                      <c:pt idx="2542">
                        <c:v>1066.3</c:v>
                      </c:pt>
                      <c:pt idx="2543">
                        <c:v>767.31</c:v>
                      </c:pt>
                      <c:pt idx="2544">
                        <c:v>608.47</c:v>
                      </c:pt>
                      <c:pt idx="2545">
                        <c:v>631.82000000000005</c:v>
                      </c:pt>
                      <c:pt idx="2546">
                        <c:v>894.95</c:v>
                      </c:pt>
                      <c:pt idx="2547">
                        <c:v>1033.4000000000001</c:v>
                      </c:pt>
                      <c:pt idx="2548">
                        <c:v>1275.4000000000001</c:v>
                      </c:pt>
                      <c:pt idx="2549">
                        <c:v>942.71</c:v>
                      </c:pt>
                      <c:pt idx="2550">
                        <c:v>689.58</c:v>
                      </c:pt>
                      <c:pt idx="2551">
                        <c:v>486.96</c:v>
                      </c:pt>
                      <c:pt idx="2552">
                        <c:v>487.35</c:v>
                      </c:pt>
                      <c:pt idx="2553">
                        <c:v>646.08000000000004</c:v>
                      </c:pt>
                      <c:pt idx="2554">
                        <c:v>955.58</c:v>
                      </c:pt>
                      <c:pt idx="2555">
                        <c:v>880.69</c:v>
                      </c:pt>
                      <c:pt idx="2556">
                        <c:v>855.32</c:v>
                      </c:pt>
                      <c:pt idx="2557">
                        <c:v>1379.7</c:v>
                      </c:pt>
                      <c:pt idx="2558">
                        <c:v>1411.3</c:v>
                      </c:pt>
                      <c:pt idx="2559">
                        <c:v>1274.0999999999999</c:v>
                      </c:pt>
                      <c:pt idx="2560">
                        <c:v>1197.0999999999999</c:v>
                      </c:pt>
                      <c:pt idx="2561">
                        <c:v>1202.7</c:v>
                      </c:pt>
                      <c:pt idx="2562">
                        <c:v>1268.0999999999999</c:v>
                      </c:pt>
                      <c:pt idx="2563">
                        <c:v>1463.3</c:v>
                      </c:pt>
                      <c:pt idx="2564">
                        <c:v>1489.7</c:v>
                      </c:pt>
                      <c:pt idx="2565">
                        <c:v>1666.3</c:v>
                      </c:pt>
                      <c:pt idx="2566">
                        <c:v>1613.3</c:v>
                      </c:pt>
                      <c:pt idx="2567">
                        <c:v>1478.8</c:v>
                      </c:pt>
                      <c:pt idx="2568">
                        <c:v>1579.8</c:v>
                      </c:pt>
                      <c:pt idx="2569">
                        <c:v>1702.3</c:v>
                      </c:pt>
                      <c:pt idx="2570">
                        <c:v>1341.1</c:v>
                      </c:pt>
                      <c:pt idx="2571">
                        <c:v>1004.9</c:v>
                      </c:pt>
                      <c:pt idx="2572">
                        <c:v>1047</c:v>
                      </c:pt>
                      <c:pt idx="2573">
                        <c:v>1092.0999999999999</c:v>
                      </c:pt>
                      <c:pt idx="2574">
                        <c:v>1039.4000000000001</c:v>
                      </c:pt>
                      <c:pt idx="2575">
                        <c:v>1089.0999999999999</c:v>
                      </c:pt>
                      <c:pt idx="2576">
                        <c:v>1124.2</c:v>
                      </c:pt>
                      <c:pt idx="2577">
                        <c:v>1035.0999999999999</c:v>
                      </c:pt>
                      <c:pt idx="2578">
                        <c:v>939.21</c:v>
                      </c:pt>
                      <c:pt idx="2579">
                        <c:v>972.09</c:v>
                      </c:pt>
                      <c:pt idx="2580">
                        <c:v>901.5</c:v>
                      </c:pt>
                      <c:pt idx="2581">
                        <c:v>963.19</c:v>
                      </c:pt>
                      <c:pt idx="2582">
                        <c:v>1034.8</c:v>
                      </c:pt>
                      <c:pt idx="2583">
                        <c:v>936.14</c:v>
                      </c:pt>
                      <c:pt idx="2584">
                        <c:v>795.24</c:v>
                      </c:pt>
                      <c:pt idx="2585">
                        <c:v>701.38</c:v>
                      </c:pt>
                      <c:pt idx="2586">
                        <c:v>691.61</c:v>
                      </c:pt>
                      <c:pt idx="2587">
                        <c:v>1016.9</c:v>
                      </c:pt>
                      <c:pt idx="2588">
                        <c:v>832.47</c:v>
                      </c:pt>
                      <c:pt idx="2589">
                        <c:v>672.63</c:v>
                      </c:pt>
                      <c:pt idx="2590">
                        <c:v>796.76</c:v>
                      </c:pt>
                      <c:pt idx="2591">
                        <c:v>777.66</c:v>
                      </c:pt>
                      <c:pt idx="2592">
                        <c:v>1362.8</c:v>
                      </c:pt>
                      <c:pt idx="2593">
                        <c:v>1567.5</c:v>
                      </c:pt>
                      <c:pt idx="2594">
                        <c:v>1187.9000000000001</c:v>
                      </c:pt>
                      <c:pt idx="2595">
                        <c:v>821.52</c:v>
                      </c:pt>
                      <c:pt idx="2596">
                        <c:v>603.05999999999995</c:v>
                      </c:pt>
                      <c:pt idx="2597">
                        <c:v>566.03</c:v>
                      </c:pt>
                      <c:pt idx="2598">
                        <c:v>829.39</c:v>
                      </c:pt>
                      <c:pt idx="2599">
                        <c:v>977.59</c:v>
                      </c:pt>
                      <c:pt idx="2600">
                        <c:v>1221.2</c:v>
                      </c:pt>
                      <c:pt idx="2601">
                        <c:v>1144.7</c:v>
                      </c:pt>
                      <c:pt idx="2602">
                        <c:v>670.06</c:v>
                      </c:pt>
                      <c:pt idx="2603">
                        <c:v>548.83000000000004</c:v>
                      </c:pt>
                      <c:pt idx="2604">
                        <c:v>487.99</c:v>
                      </c:pt>
                      <c:pt idx="2605">
                        <c:v>561.64</c:v>
                      </c:pt>
                      <c:pt idx="2606">
                        <c:v>840.56</c:v>
                      </c:pt>
                      <c:pt idx="2607">
                        <c:v>1062</c:v>
                      </c:pt>
                      <c:pt idx="2608">
                        <c:v>898.47</c:v>
                      </c:pt>
                      <c:pt idx="2609">
                        <c:v>1283</c:v>
                      </c:pt>
                      <c:pt idx="2610">
                        <c:v>1517.3</c:v>
                      </c:pt>
                      <c:pt idx="2611">
                        <c:v>1286.8</c:v>
                      </c:pt>
                      <c:pt idx="2612">
                        <c:v>1227.8</c:v>
                      </c:pt>
                      <c:pt idx="2613">
                        <c:v>1251.3</c:v>
                      </c:pt>
                      <c:pt idx="2614">
                        <c:v>1213.0999999999999</c:v>
                      </c:pt>
                      <c:pt idx="2615">
                        <c:v>1408.8</c:v>
                      </c:pt>
                      <c:pt idx="2616">
                        <c:v>1379.2</c:v>
                      </c:pt>
                      <c:pt idx="2617">
                        <c:v>1517.6</c:v>
                      </c:pt>
                      <c:pt idx="2618">
                        <c:v>1473.7</c:v>
                      </c:pt>
                      <c:pt idx="2619">
                        <c:v>1373.6</c:v>
                      </c:pt>
                      <c:pt idx="2620">
                        <c:v>1298.9000000000001</c:v>
                      </c:pt>
                      <c:pt idx="2621">
                        <c:v>1345</c:v>
                      </c:pt>
                      <c:pt idx="2622">
                        <c:v>1238.0999999999999</c:v>
                      </c:pt>
                      <c:pt idx="2623">
                        <c:v>958.12</c:v>
                      </c:pt>
                      <c:pt idx="2624">
                        <c:v>938.08</c:v>
                      </c:pt>
                      <c:pt idx="2625">
                        <c:v>971.27</c:v>
                      </c:pt>
                      <c:pt idx="2626">
                        <c:v>1030.0999999999999</c:v>
                      </c:pt>
                      <c:pt idx="2627">
                        <c:v>1011.8</c:v>
                      </c:pt>
                      <c:pt idx="2628">
                        <c:v>1105.0999999999999</c:v>
                      </c:pt>
                      <c:pt idx="2629">
                        <c:v>1059.2</c:v>
                      </c:pt>
                      <c:pt idx="2630">
                        <c:v>928.8</c:v>
                      </c:pt>
                      <c:pt idx="2631">
                        <c:v>1015.2</c:v>
                      </c:pt>
                      <c:pt idx="2632">
                        <c:v>971.39</c:v>
                      </c:pt>
                      <c:pt idx="2633">
                        <c:v>972.81</c:v>
                      </c:pt>
                      <c:pt idx="2634">
                        <c:v>1126.9000000000001</c:v>
                      </c:pt>
                      <c:pt idx="2635">
                        <c:v>1060.0999999999999</c:v>
                      </c:pt>
                      <c:pt idx="2636">
                        <c:v>924.91</c:v>
                      </c:pt>
                      <c:pt idx="2637">
                        <c:v>833.05</c:v>
                      </c:pt>
                      <c:pt idx="2638">
                        <c:v>670.84</c:v>
                      </c:pt>
                      <c:pt idx="2639">
                        <c:v>853.18</c:v>
                      </c:pt>
                      <c:pt idx="2640">
                        <c:v>1005.6</c:v>
                      </c:pt>
                      <c:pt idx="2641">
                        <c:v>711.45</c:v>
                      </c:pt>
                      <c:pt idx="2642">
                        <c:v>751.62</c:v>
                      </c:pt>
                      <c:pt idx="2643">
                        <c:v>775.36</c:v>
                      </c:pt>
                      <c:pt idx="2644">
                        <c:v>988.04</c:v>
                      </c:pt>
                      <c:pt idx="2645">
                        <c:v>1401.8</c:v>
                      </c:pt>
                      <c:pt idx="2646">
                        <c:v>1326.5</c:v>
                      </c:pt>
                      <c:pt idx="2647">
                        <c:v>930.48</c:v>
                      </c:pt>
                      <c:pt idx="2648">
                        <c:v>644.33000000000004</c:v>
                      </c:pt>
                      <c:pt idx="2649">
                        <c:v>592.66</c:v>
                      </c:pt>
                      <c:pt idx="2650">
                        <c:v>714.03</c:v>
                      </c:pt>
                      <c:pt idx="2651">
                        <c:v>895.09</c:v>
                      </c:pt>
                      <c:pt idx="2652">
                        <c:v>970.28</c:v>
                      </c:pt>
                      <c:pt idx="2653">
                        <c:v>1122.9000000000001</c:v>
                      </c:pt>
                      <c:pt idx="2654">
                        <c:v>759.05</c:v>
                      </c:pt>
                      <c:pt idx="2655">
                        <c:v>619.9</c:v>
                      </c:pt>
                      <c:pt idx="2656">
                        <c:v>495.15</c:v>
                      </c:pt>
                      <c:pt idx="2657">
                        <c:v>538.49</c:v>
                      </c:pt>
                      <c:pt idx="2658">
                        <c:v>758.62</c:v>
                      </c:pt>
                      <c:pt idx="2659">
                        <c:v>1120.5999999999999</c:v>
                      </c:pt>
                      <c:pt idx="2660">
                        <c:v>938.71</c:v>
                      </c:pt>
                      <c:pt idx="2661">
                        <c:v>1106.0999999999999</c:v>
                      </c:pt>
                      <c:pt idx="2662">
                        <c:v>1291.4000000000001</c:v>
                      </c:pt>
                      <c:pt idx="2663">
                        <c:v>1230.0999999999999</c:v>
                      </c:pt>
                      <c:pt idx="2664">
                        <c:v>1272.5999999999999</c:v>
                      </c:pt>
                      <c:pt idx="2665">
                        <c:v>1274.9000000000001</c:v>
                      </c:pt>
                      <c:pt idx="2666">
                        <c:v>1203.9000000000001</c:v>
                      </c:pt>
                      <c:pt idx="2667">
                        <c:v>1338.5</c:v>
                      </c:pt>
                      <c:pt idx="2668">
                        <c:v>1426.5</c:v>
                      </c:pt>
                      <c:pt idx="2669">
                        <c:v>1502</c:v>
                      </c:pt>
                      <c:pt idx="2670">
                        <c:v>1497.5</c:v>
                      </c:pt>
                      <c:pt idx="2671">
                        <c:v>1404</c:v>
                      </c:pt>
                      <c:pt idx="2672">
                        <c:v>1279</c:v>
                      </c:pt>
                      <c:pt idx="2673">
                        <c:v>1232.4000000000001</c:v>
                      </c:pt>
                      <c:pt idx="2674">
                        <c:v>1181.8</c:v>
                      </c:pt>
                      <c:pt idx="2675">
                        <c:v>941.36</c:v>
                      </c:pt>
                      <c:pt idx="2676">
                        <c:v>895.85</c:v>
                      </c:pt>
                      <c:pt idx="2677">
                        <c:v>956.71</c:v>
                      </c:pt>
                      <c:pt idx="2678">
                        <c:v>955.31</c:v>
                      </c:pt>
                      <c:pt idx="2679">
                        <c:v>899.54</c:v>
                      </c:pt>
                      <c:pt idx="2680">
                        <c:v>1034.8</c:v>
                      </c:pt>
                      <c:pt idx="2681">
                        <c:v>1060.4000000000001</c:v>
                      </c:pt>
                      <c:pt idx="2682">
                        <c:v>983.65</c:v>
                      </c:pt>
                      <c:pt idx="2683">
                        <c:v>933.47</c:v>
                      </c:pt>
                      <c:pt idx="2684">
                        <c:v>997.66</c:v>
                      </c:pt>
                      <c:pt idx="2685">
                        <c:v>941.18</c:v>
                      </c:pt>
                      <c:pt idx="2686">
                        <c:v>929.9</c:v>
                      </c:pt>
                      <c:pt idx="2687">
                        <c:v>956.72</c:v>
                      </c:pt>
                      <c:pt idx="2688">
                        <c:v>799.06</c:v>
                      </c:pt>
                      <c:pt idx="2689">
                        <c:v>682.33</c:v>
                      </c:pt>
                      <c:pt idx="2690">
                        <c:v>607.22</c:v>
                      </c:pt>
                      <c:pt idx="2691">
                        <c:v>682.98</c:v>
                      </c:pt>
                      <c:pt idx="2692">
                        <c:v>1084.4000000000001</c:v>
                      </c:pt>
                      <c:pt idx="2693">
                        <c:v>750.05</c:v>
                      </c:pt>
                      <c:pt idx="2694">
                        <c:v>627.03</c:v>
                      </c:pt>
                      <c:pt idx="2695">
                        <c:v>776.38</c:v>
                      </c:pt>
                      <c:pt idx="2696">
                        <c:v>745.76</c:v>
                      </c:pt>
                      <c:pt idx="2697">
                        <c:v>1277.7</c:v>
                      </c:pt>
                      <c:pt idx="2698">
                        <c:v>1455.5</c:v>
                      </c:pt>
                      <c:pt idx="2699">
                        <c:v>1095.4000000000001</c:v>
                      </c:pt>
                      <c:pt idx="2700">
                        <c:v>761.66</c:v>
                      </c:pt>
                      <c:pt idx="2701">
                        <c:v>607.02</c:v>
                      </c:pt>
                      <c:pt idx="2702">
                        <c:v>653.96</c:v>
                      </c:pt>
                      <c:pt idx="2703">
                        <c:v>829.64</c:v>
                      </c:pt>
                      <c:pt idx="2704">
                        <c:v>924.14</c:v>
                      </c:pt>
                      <c:pt idx="2705">
                        <c:v>1238.3</c:v>
                      </c:pt>
                      <c:pt idx="2706">
                        <c:v>1026.8</c:v>
                      </c:pt>
                      <c:pt idx="2707">
                        <c:v>675.24</c:v>
                      </c:pt>
                      <c:pt idx="2708">
                        <c:v>506.53</c:v>
                      </c:pt>
                      <c:pt idx="2709">
                        <c:v>536.5</c:v>
                      </c:pt>
                      <c:pt idx="2710">
                        <c:v>669.23</c:v>
                      </c:pt>
                      <c:pt idx="2711">
                        <c:v>1003.2</c:v>
                      </c:pt>
                      <c:pt idx="2712">
                        <c:v>993.24</c:v>
                      </c:pt>
                      <c:pt idx="2713">
                        <c:v>1018.8</c:v>
                      </c:pt>
                      <c:pt idx="2714">
                        <c:v>1253.5</c:v>
                      </c:pt>
                      <c:pt idx="2715">
                        <c:v>1281.9000000000001</c:v>
                      </c:pt>
                      <c:pt idx="2716">
                        <c:v>1350.6</c:v>
                      </c:pt>
                      <c:pt idx="2717">
                        <c:v>1327.4</c:v>
                      </c:pt>
                      <c:pt idx="2718">
                        <c:v>1341.6</c:v>
                      </c:pt>
                      <c:pt idx="2719">
                        <c:v>1408.6</c:v>
                      </c:pt>
                      <c:pt idx="2720">
                        <c:v>1597.9</c:v>
                      </c:pt>
                      <c:pt idx="2721">
                        <c:v>1583.4</c:v>
                      </c:pt>
                      <c:pt idx="2722">
                        <c:v>1684.7</c:v>
                      </c:pt>
                      <c:pt idx="2723">
                        <c:v>1575.5</c:v>
                      </c:pt>
                      <c:pt idx="2724">
                        <c:v>1387.9</c:v>
                      </c:pt>
                      <c:pt idx="2725">
                        <c:v>1298.9000000000001</c:v>
                      </c:pt>
                      <c:pt idx="2726">
                        <c:v>1340</c:v>
                      </c:pt>
                      <c:pt idx="2727">
                        <c:v>1193.8</c:v>
                      </c:pt>
                      <c:pt idx="2728">
                        <c:v>894.86</c:v>
                      </c:pt>
                      <c:pt idx="2729">
                        <c:v>988.25</c:v>
                      </c:pt>
                      <c:pt idx="2730">
                        <c:v>1082.3</c:v>
                      </c:pt>
                      <c:pt idx="2731">
                        <c:v>998.75</c:v>
                      </c:pt>
                      <c:pt idx="2732">
                        <c:v>1070</c:v>
                      </c:pt>
                      <c:pt idx="2733">
                        <c:v>1166.5</c:v>
                      </c:pt>
                      <c:pt idx="2734">
                        <c:v>1069.9000000000001</c:v>
                      </c:pt>
                      <c:pt idx="2735">
                        <c:v>962.17</c:v>
                      </c:pt>
                      <c:pt idx="2736">
                        <c:v>1028.7</c:v>
                      </c:pt>
                      <c:pt idx="2737">
                        <c:v>937.26</c:v>
                      </c:pt>
                      <c:pt idx="2738">
                        <c:v>952.91</c:v>
                      </c:pt>
                      <c:pt idx="2739">
                        <c:v>1075.2</c:v>
                      </c:pt>
                      <c:pt idx="2740">
                        <c:v>890.15</c:v>
                      </c:pt>
                      <c:pt idx="2741">
                        <c:v>727.06</c:v>
                      </c:pt>
                      <c:pt idx="2742">
                        <c:v>615.69000000000005</c:v>
                      </c:pt>
                      <c:pt idx="2743">
                        <c:v>571.86</c:v>
                      </c:pt>
                      <c:pt idx="2744">
                        <c:v>1002.3</c:v>
                      </c:pt>
                      <c:pt idx="2745">
                        <c:v>949.25</c:v>
                      </c:pt>
                      <c:pt idx="2746">
                        <c:v>669.77</c:v>
                      </c:pt>
                      <c:pt idx="2747">
                        <c:v>771.44</c:v>
                      </c:pt>
                      <c:pt idx="2748">
                        <c:v>752.49</c:v>
                      </c:pt>
                      <c:pt idx="2749">
                        <c:v>1130.2</c:v>
                      </c:pt>
                      <c:pt idx="2750">
                        <c:v>1525.7</c:v>
                      </c:pt>
                      <c:pt idx="2751">
                        <c:v>1325.8</c:v>
                      </c:pt>
                      <c:pt idx="2752">
                        <c:v>938.29</c:v>
                      </c:pt>
                      <c:pt idx="2753">
                        <c:v>665.66</c:v>
                      </c:pt>
                      <c:pt idx="2754">
                        <c:v>640.41</c:v>
                      </c:pt>
                      <c:pt idx="2755">
                        <c:v>893.09</c:v>
                      </c:pt>
                      <c:pt idx="2756">
                        <c:v>939.43</c:v>
                      </c:pt>
                      <c:pt idx="2757">
                        <c:v>1140.0999999999999</c:v>
                      </c:pt>
                      <c:pt idx="2758">
                        <c:v>1270.9000000000001</c:v>
                      </c:pt>
                      <c:pt idx="2759">
                        <c:v>868.51</c:v>
                      </c:pt>
                      <c:pt idx="2760">
                        <c:v>648.62</c:v>
                      </c:pt>
                      <c:pt idx="2761">
                        <c:v>601.73</c:v>
                      </c:pt>
                      <c:pt idx="2762">
                        <c:v>752.8</c:v>
                      </c:pt>
                      <c:pt idx="2763">
                        <c:v>1014.9</c:v>
                      </c:pt>
                      <c:pt idx="2764">
                        <c:v>1185.7</c:v>
                      </c:pt>
                      <c:pt idx="2765">
                        <c:v>1141.0999999999999</c:v>
                      </c:pt>
                      <c:pt idx="2766">
                        <c:v>1370.7</c:v>
                      </c:pt>
                      <c:pt idx="2767">
                        <c:v>1374.6</c:v>
                      </c:pt>
                      <c:pt idx="2768">
                        <c:v>1390.7</c:v>
                      </c:pt>
                      <c:pt idx="2769">
                        <c:v>1254.7</c:v>
                      </c:pt>
                      <c:pt idx="2770">
                        <c:v>1226.2</c:v>
                      </c:pt>
                      <c:pt idx="2771">
                        <c:v>1326.4</c:v>
                      </c:pt>
                      <c:pt idx="2772">
                        <c:v>1593.7</c:v>
                      </c:pt>
                      <c:pt idx="2773">
                        <c:v>1663</c:v>
                      </c:pt>
                      <c:pt idx="2774">
                        <c:v>1685.8</c:v>
                      </c:pt>
                      <c:pt idx="2775">
                        <c:v>1593.3</c:v>
                      </c:pt>
                      <c:pt idx="2776">
                        <c:v>1399.7</c:v>
                      </c:pt>
                      <c:pt idx="2777">
                        <c:v>1135.5999999999999</c:v>
                      </c:pt>
                      <c:pt idx="2778">
                        <c:v>1163.3</c:v>
                      </c:pt>
                      <c:pt idx="2779">
                        <c:v>1176.8</c:v>
                      </c:pt>
                      <c:pt idx="2780">
                        <c:v>1034.5999999999999</c:v>
                      </c:pt>
                      <c:pt idx="2781">
                        <c:v>1027</c:v>
                      </c:pt>
                      <c:pt idx="2782">
                        <c:v>1101.7</c:v>
                      </c:pt>
                      <c:pt idx="2783">
                        <c:v>1059.5999999999999</c:v>
                      </c:pt>
                      <c:pt idx="2784">
                        <c:v>1016.5</c:v>
                      </c:pt>
                      <c:pt idx="2785">
                        <c:v>1108.8</c:v>
                      </c:pt>
                      <c:pt idx="2786">
                        <c:v>1111.9000000000001</c:v>
                      </c:pt>
                      <c:pt idx="2787">
                        <c:v>1040.4000000000001</c:v>
                      </c:pt>
                      <c:pt idx="2788">
                        <c:v>988.38</c:v>
                      </c:pt>
                      <c:pt idx="2789">
                        <c:v>1000.1</c:v>
                      </c:pt>
                      <c:pt idx="2790">
                        <c:v>946.55</c:v>
                      </c:pt>
                      <c:pt idx="2791">
                        <c:v>1044.9000000000001</c:v>
                      </c:pt>
                      <c:pt idx="2792">
                        <c:v>974.69</c:v>
                      </c:pt>
                      <c:pt idx="2793">
                        <c:v>815.44</c:v>
                      </c:pt>
                      <c:pt idx="2794">
                        <c:v>698.47</c:v>
                      </c:pt>
                      <c:pt idx="2795">
                        <c:v>565.14</c:v>
                      </c:pt>
                      <c:pt idx="2796">
                        <c:v>831.43</c:v>
                      </c:pt>
                      <c:pt idx="2797">
                        <c:v>1066.7</c:v>
                      </c:pt>
                      <c:pt idx="2798">
                        <c:v>753.75</c:v>
                      </c:pt>
                      <c:pt idx="2799">
                        <c:v>740.16</c:v>
                      </c:pt>
                      <c:pt idx="2800">
                        <c:v>858.78</c:v>
                      </c:pt>
                      <c:pt idx="2801">
                        <c:v>840.57</c:v>
                      </c:pt>
                      <c:pt idx="2802">
                        <c:v>1358.8</c:v>
                      </c:pt>
                      <c:pt idx="2803">
                        <c:v>1403.3</c:v>
                      </c:pt>
                      <c:pt idx="2804">
                        <c:v>1094.8</c:v>
                      </c:pt>
                      <c:pt idx="2805">
                        <c:v>758.69</c:v>
                      </c:pt>
                      <c:pt idx="2806">
                        <c:v>657.86</c:v>
                      </c:pt>
                      <c:pt idx="2807">
                        <c:v>772.38</c:v>
                      </c:pt>
                      <c:pt idx="2808">
                        <c:v>951.91</c:v>
                      </c:pt>
                      <c:pt idx="2809">
                        <c:v>1017</c:v>
                      </c:pt>
                      <c:pt idx="2810">
                        <c:v>1231.0999999999999</c:v>
                      </c:pt>
                      <c:pt idx="2811">
                        <c:v>981.98</c:v>
                      </c:pt>
                      <c:pt idx="2812">
                        <c:v>753.47</c:v>
                      </c:pt>
                      <c:pt idx="2813">
                        <c:v>582.79999999999995</c:v>
                      </c:pt>
                      <c:pt idx="2814">
                        <c:v>681.46</c:v>
                      </c:pt>
                      <c:pt idx="2815">
                        <c:v>926.32</c:v>
                      </c:pt>
                      <c:pt idx="2816">
                        <c:v>1221.4000000000001</c:v>
                      </c:pt>
                      <c:pt idx="2817">
                        <c:v>1087</c:v>
                      </c:pt>
                      <c:pt idx="2818">
                        <c:v>1353.8</c:v>
                      </c:pt>
                      <c:pt idx="2819">
                        <c:v>1518.9</c:v>
                      </c:pt>
                      <c:pt idx="2820">
                        <c:v>1429.8</c:v>
                      </c:pt>
                      <c:pt idx="2821">
                        <c:v>1368.5</c:v>
                      </c:pt>
                      <c:pt idx="2822">
                        <c:v>1268</c:v>
                      </c:pt>
                      <c:pt idx="2823">
                        <c:v>1277.8</c:v>
                      </c:pt>
                      <c:pt idx="2824">
                        <c:v>1572.9</c:v>
                      </c:pt>
                      <c:pt idx="2825">
                        <c:v>1716.6</c:v>
                      </c:pt>
                      <c:pt idx="2826">
                        <c:v>1734.2</c:v>
                      </c:pt>
                      <c:pt idx="2827">
                        <c:v>1630.9</c:v>
                      </c:pt>
                      <c:pt idx="2828">
                        <c:v>1478.2</c:v>
                      </c:pt>
                      <c:pt idx="2829">
                        <c:v>1251.5</c:v>
                      </c:pt>
                      <c:pt idx="2830">
                        <c:v>1113.7</c:v>
                      </c:pt>
                      <c:pt idx="2831">
                        <c:v>1245.5</c:v>
                      </c:pt>
                      <c:pt idx="2832">
                        <c:v>1122.4000000000001</c:v>
                      </c:pt>
                      <c:pt idx="2833">
                        <c:v>982.17</c:v>
                      </c:pt>
                      <c:pt idx="2834">
                        <c:v>1072.5</c:v>
                      </c:pt>
                      <c:pt idx="2835">
                        <c:v>1174.9000000000001</c:v>
                      </c:pt>
                      <c:pt idx="2836">
                        <c:v>1054</c:v>
                      </c:pt>
                      <c:pt idx="2837">
                        <c:v>1184</c:v>
                      </c:pt>
                      <c:pt idx="2838">
                        <c:v>1168.5</c:v>
                      </c:pt>
                      <c:pt idx="2839">
                        <c:v>1112</c:v>
                      </c:pt>
                      <c:pt idx="2840">
                        <c:v>1025.5</c:v>
                      </c:pt>
                      <c:pt idx="2841">
                        <c:v>1113.5999999999999</c:v>
                      </c:pt>
                      <c:pt idx="2842">
                        <c:v>1045.2</c:v>
                      </c:pt>
                      <c:pt idx="2843">
                        <c:v>1134.3</c:v>
                      </c:pt>
                      <c:pt idx="2844">
                        <c:v>1167.5</c:v>
                      </c:pt>
                      <c:pt idx="2845">
                        <c:v>952.82</c:v>
                      </c:pt>
                      <c:pt idx="2846">
                        <c:v>776.13</c:v>
                      </c:pt>
                      <c:pt idx="2847">
                        <c:v>657.01</c:v>
                      </c:pt>
                      <c:pt idx="2848">
                        <c:v>712.27</c:v>
                      </c:pt>
                      <c:pt idx="2849">
                        <c:v>1215.2</c:v>
                      </c:pt>
                      <c:pt idx="2850">
                        <c:v>1001.1</c:v>
                      </c:pt>
                      <c:pt idx="2851">
                        <c:v>823.74</c:v>
                      </c:pt>
                      <c:pt idx="2852">
                        <c:v>975.01</c:v>
                      </c:pt>
                      <c:pt idx="2853">
                        <c:v>954.73</c:v>
                      </c:pt>
                      <c:pt idx="2854">
                        <c:v>1377.4</c:v>
                      </c:pt>
                      <c:pt idx="2855">
                        <c:v>1634.6</c:v>
                      </c:pt>
                      <c:pt idx="2856">
                        <c:v>1282.5999999999999</c:v>
                      </c:pt>
                      <c:pt idx="2857">
                        <c:v>919.05</c:v>
                      </c:pt>
                      <c:pt idx="2858">
                        <c:v>735.73</c:v>
                      </c:pt>
                      <c:pt idx="2859">
                        <c:v>684.83</c:v>
                      </c:pt>
                      <c:pt idx="2860">
                        <c:v>821.96</c:v>
                      </c:pt>
                      <c:pt idx="2861">
                        <c:v>955.72</c:v>
                      </c:pt>
                      <c:pt idx="2862">
                        <c:v>1294.0999999999999</c:v>
                      </c:pt>
                      <c:pt idx="2863">
                        <c:v>1257</c:v>
                      </c:pt>
                      <c:pt idx="2864">
                        <c:v>838.17</c:v>
                      </c:pt>
                      <c:pt idx="2865">
                        <c:v>623.51</c:v>
                      </c:pt>
                      <c:pt idx="2866">
                        <c:v>694.36</c:v>
                      </c:pt>
                      <c:pt idx="2867">
                        <c:v>964.42</c:v>
                      </c:pt>
                      <c:pt idx="2868">
                        <c:v>1281.5</c:v>
                      </c:pt>
                      <c:pt idx="2869">
                        <c:v>1108.0999999999999</c:v>
                      </c:pt>
                      <c:pt idx="2870">
                        <c:v>1277</c:v>
                      </c:pt>
                      <c:pt idx="2871">
                        <c:v>1643.8</c:v>
                      </c:pt>
                      <c:pt idx="2872">
                        <c:v>1453.6</c:v>
                      </c:pt>
                      <c:pt idx="2873">
                        <c:v>1506.7</c:v>
                      </c:pt>
                      <c:pt idx="2874">
                        <c:v>1489.5</c:v>
                      </c:pt>
                      <c:pt idx="2875">
                        <c:v>1315</c:v>
                      </c:pt>
                      <c:pt idx="2876">
                        <c:v>1479.2</c:v>
                      </c:pt>
                      <c:pt idx="2877">
                        <c:v>1735.5</c:v>
                      </c:pt>
                      <c:pt idx="2878">
                        <c:v>1769.8</c:v>
                      </c:pt>
                      <c:pt idx="2879">
                        <c:v>1770.5</c:v>
                      </c:pt>
                      <c:pt idx="2880">
                        <c:v>1578.1</c:v>
                      </c:pt>
                      <c:pt idx="2881">
                        <c:v>1412.5</c:v>
                      </c:pt>
                      <c:pt idx="2882">
                        <c:v>1192</c:v>
                      </c:pt>
                      <c:pt idx="2883">
                        <c:v>1244.8</c:v>
                      </c:pt>
                      <c:pt idx="2884">
                        <c:v>1296</c:v>
                      </c:pt>
                      <c:pt idx="2885">
                        <c:v>1092.7</c:v>
                      </c:pt>
                      <c:pt idx="2886">
                        <c:v>1043.4000000000001</c:v>
                      </c:pt>
                      <c:pt idx="2887">
                        <c:v>1285.4000000000001</c:v>
                      </c:pt>
                      <c:pt idx="2888">
                        <c:v>1194.4000000000001</c:v>
                      </c:pt>
                      <c:pt idx="2889">
                        <c:v>1216.9000000000001</c:v>
                      </c:pt>
                      <c:pt idx="2890">
                        <c:v>1365.5</c:v>
                      </c:pt>
                      <c:pt idx="2891">
                        <c:v>1208.9000000000001</c:v>
                      </c:pt>
                      <c:pt idx="2892">
                        <c:v>1108.2</c:v>
                      </c:pt>
                      <c:pt idx="2893">
                        <c:v>1220.3</c:v>
                      </c:pt>
                      <c:pt idx="2894">
                        <c:v>1287.4000000000001</c:v>
                      </c:pt>
                      <c:pt idx="2895">
                        <c:v>1233.0999999999999</c:v>
                      </c:pt>
                      <c:pt idx="2896">
                        <c:v>1362.6</c:v>
                      </c:pt>
                      <c:pt idx="2897">
                        <c:v>1296.5</c:v>
                      </c:pt>
                      <c:pt idx="2898">
                        <c:v>972.14</c:v>
                      </c:pt>
                      <c:pt idx="2899">
                        <c:v>788.23</c:v>
                      </c:pt>
                      <c:pt idx="2900">
                        <c:v>726.66</c:v>
                      </c:pt>
                      <c:pt idx="2901">
                        <c:v>1141.5999999999999</c:v>
                      </c:pt>
                      <c:pt idx="2902">
                        <c:v>1242.0999999999999</c:v>
                      </c:pt>
                      <c:pt idx="2903">
                        <c:v>979.8</c:v>
                      </c:pt>
                      <c:pt idx="2904">
                        <c:v>916.99</c:v>
                      </c:pt>
                      <c:pt idx="2905">
                        <c:v>1061.0999999999999</c:v>
                      </c:pt>
                      <c:pt idx="2906">
                        <c:v>1188.5</c:v>
                      </c:pt>
                      <c:pt idx="2907">
                        <c:v>1654</c:v>
                      </c:pt>
                      <c:pt idx="2908">
                        <c:v>1270.3</c:v>
                      </c:pt>
                      <c:pt idx="2909">
                        <c:v>1008.8</c:v>
                      </c:pt>
                      <c:pt idx="2910">
                        <c:v>766.23</c:v>
                      </c:pt>
                      <c:pt idx="2911">
                        <c:v>660.71</c:v>
                      </c:pt>
                      <c:pt idx="2912">
                        <c:v>797.07</c:v>
                      </c:pt>
                      <c:pt idx="2913">
                        <c:v>1024.5999999999999</c:v>
                      </c:pt>
                      <c:pt idx="2914">
                        <c:v>1200.9000000000001</c:v>
                      </c:pt>
                      <c:pt idx="2915">
                        <c:v>1444</c:v>
                      </c:pt>
                      <c:pt idx="2916">
                        <c:v>946.98</c:v>
                      </c:pt>
                      <c:pt idx="2917">
                        <c:v>626.84</c:v>
                      </c:pt>
                      <c:pt idx="2918">
                        <c:v>604.6</c:v>
                      </c:pt>
                      <c:pt idx="2919">
                        <c:v>753.17</c:v>
                      </c:pt>
                      <c:pt idx="2920">
                        <c:v>1001.4</c:v>
                      </c:pt>
                      <c:pt idx="2921">
                        <c:v>1227.4000000000001</c:v>
                      </c:pt>
                      <c:pt idx="2922">
                        <c:v>1178.2</c:v>
                      </c:pt>
                      <c:pt idx="2923">
                        <c:v>1627.8</c:v>
                      </c:pt>
                      <c:pt idx="2924">
                        <c:v>1792.7</c:v>
                      </c:pt>
                      <c:pt idx="2925">
                        <c:v>1676.6</c:v>
                      </c:pt>
                      <c:pt idx="2926">
                        <c:v>1585.3</c:v>
                      </c:pt>
                      <c:pt idx="2927">
                        <c:v>1559.8</c:v>
                      </c:pt>
                      <c:pt idx="2928">
                        <c:v>1582.3</c:v>
                      </c:pt>
                      <c:pt idx="2929">
                        <c:v>1848</c:v>
                      </c:pt>
                      <c:pt idx="2930">
                        <c:v>1886.4</c:v>
                      </c:pt>
                      <c:pt idx="2931">
                        <c:v>1876.3</c:v>
                      </c:pt>
                      <c:pt idx="2932">
                        <c:v>1746.2</c:v>
                      </c:pt>
                      <c:pt idx="2933">
                        <c:v>1558.6</c:v>
                      </c:pt>
                      <c:pt idx="2934">
                        <c:v>1335.9</c:v>
                      </c:pt>
                      <c:pt idx="2935">
                        <c:v>1285.7</c:v>
                      </c:pt>
                      <c:pt idx="2936">
                        <c:v>1365.7</c:v>
                      </c:pt>
                      <c:pt idx="2937">
                        <c:v>1272.2</c:v>
                      </c:pt>
                      <c:pt idx="2938">
                        <c:v>1229.9000000000001</c:v>
                      </c:pt>
                      <c:pt idx="2939">
                        <c:v>1340.1</c:v>
                      </c:pt>
                      <c:pt idx="2940">
                        <c:v>1379.4</c:v>
                      </c:pt>
                      <c:pt idx="2941">
                        <c:v>1336.8</c:v>
                      </c:pt>
                      <c:pt idx="2942">
                        <c:v>1424.1</c:v>
                      </c:pt>
                      <c:pt idx="2943">
                        <c:v>1342.7</c:v>
                      </c:pt>
                      <c:pt idx="2944">
                        <c:v>1180.3</c:v>
                      </c:pt>
                      <c:pt idx="2945">
                        <c:v>1220</c:v>
                      </c:pt>
                      <c:pt idx="2946">
                        <c:v>1337.1</c:v>
                      </c:pt>
                      <c:pt idx="2947">
                        <c:v>1317.6</c:v>
                      </c:pt>
                      <c:pt idx="2948">
                        <c:v>1421.6</c:v>
                      </c:pt>
                      <c:pt idx="2949">
                        <c:v>1407.1</c:v>
                      </c:pt>
                      <c:pt idx="2950">
                        <c:v>1110.7</c:v>
                      </c:pt>
                      <c:pt idx="2951">
                        <c:v>945.65</c:v>
                      </c:pt>
                      <c:pt idx="2952">
                        <c:v>814.97</c:v>
                      </c:pt>
                      <c:pt idx="2953">
                        <c:v>1060.8</c:v>
                      </c:pt>
                      <c:pt idx="2954">
                        <c:v>1407</c:v>
                      </c:pt>
                      <c:pt idx="2955">
                        <c:v>1190.0999999999999</c:v>
                      </c:pt>
                      <c:pt idx="2956">
                        <c:v>943.07</c:v>
                      </c:pt>
                      <c:pt idx="2957">
                        <c:v>1041.4000000000001</c:v>
                      </c:pt>
                      <c:pt idx="2958">
                        <c:v>1098.9000000000001</c:v>
                      </c:pt>
                      <c:pt idx="2959">
                        <c:v>1716.6</c:v>
                      </c:pt>
                      <c:pt idx="2960">
                        <c:v>1571.5</c:v>
                      </c:pt>
                      <c:pt idx="2961">
                        <c:v>1321.4</c:v>
                      </c:pt>
                      <c:pt idx="2962">
                        <c:v>1152.5</c:v>
                      </c:pt>
                      <c:pt idx="2963">
                        <c:v>896.33</c:v>
                      </c:pt>
                      <c:pt idx="2964">
                        <c:v>914.73</c:v>
                      </c:pt>
                      <c:pt idx="2965">
                        <c:v>1015.1</c:v>
                      </c:pt>
                      <c:pt idx="2966">
                        <c:v>1078.3</c:v>
                      </c:pt>
                      <c:pt idx="2967">
                        <c:v>1535.3</c:v>
                      </c:pt>
                      <c:pt idx="2968">
                        <c:v>1310.0999999999999</c:v>
                      </c:pt>
                      <c:pt idx="2969">
                        <c:v>904.18</c:v>
                      </c:pt>
                      <c:pt idx="2970">
                        <c:v>639.35</c:v>
                      </c:pt>
                      <c:pt idx="2971">
                        <c:v>831.03</c:v>
                      </c:pt>
                      <c:pt idx="2972">
                        <c:v>1074.5999999999999</c:v>
                      </c:pt>
                      <c:pt idx="2973">
                        <c:v>1474</c:v>
                      </c:pt>
                      <c:pt idx="2974">
                        <c:v>1326.3</c:v>
                      </c:pt>
                      <c:pt idx="2975">
                        <c:v>1649.7</c:v>
                      </c:pt>
                      <c:pt idx="2976">
                        <c:v>1973.3</c:v>
                      </c:pt>
                      <c:pt idx="2977">
                        <c:v>1703.6</c:v>
                      </c:pt>
                      <c:pt idx="2978">
                        <c:v>1716.2</c:v>
                      </c:pt>
                      <c:pt idx="2979">
                        <c:v>1650.7</c:v>
                      </c:pt>
                      <c:pt idx="2980">
                        <c:v>1608.1</c:v>
                      </c:pt>
                      <c:pt idx="2981">
                        <c:v>1749.9</c:v>
                      </c:pt>
                      <c:pt idx="2982">
                        <c:v>1954.4</c:v>
                      </c:pt>
                      <c:pt idx="2983">
                        <c:v>2026.8</c:v>
                      </c:pt>
                      <c:pt idx="2984">
                        <c:v>1932.9</c:v>
                      </c:pt>
                      <c:pt idx="2985">
                        <c:v>1735.1</c:v>
                      </c:pt>
                      <c:pt idx="2986">
                        <c:v>1493.1</c:v>
                      </c:pt>
                      <c:pt idx="2987">
                        <c:v>1243.4000000000001</c:v>
                      </c:pt>
                      <c:pt idx="2988">
                        <c:v>1231.4000000000001</c:v>
                      </c:pt>
                      <c:pt idx="2989">
                        <c:v>1170.2</c:v>
                      </c:pt>
                      <c:pt idx="2990">
                        <c:v>1141.5999999999999</c:v>
                      </c:pt>
                      <c:pt idx="2991">
                        <c:v>1049</c:v>
                      </c:pt>
                      <c:pt idx="2992">
                        <c:v>1182</c:v>
                      </c:pt>
                      <c:pt idx="2993">
                        <c:v>1158.3</c:v>
                      </c:pt>
                      <c:pt idx="2994">
                        <c:v>1315.6</c:v>
                      </c:pt>
                      <c:pt idx="2995">
                        <c:v>1399.2</c:v>
                      </c:pt>
                      <c:pt idx="2996">
                        <c:v>1222.3</c:v>
                      </c:pt>
                      <c:pt idx="2997">
                        <c:v>1152.0999999999999</c:v>
                      </c:pt>
                      <c:pt idx="2998">
                        <c:v>1354.9</c:v>
                      </c:pt>
                      <c:pt idx="2999">
                        <c:v>1393.4</c:v>
                      </c:pt>
                      <c:pt idx="3000">
                        <c:v>1438.9</c:v>
                      </c:pt>
                      <c:pt idx="3001">
                        <c:v>1461.4</c:v>
                      </c:pt>
                      <c:pt idx="3002">
                        <c:v>1221.2</c:v>
                      </c:pt>
                      <c:pt idx="3003">
                        <c:v>955.38</c:v>
                      </c:pt>
                      <c:pt idx="3004">
                        <c:v>791.83</c:v>
                      </c:pt>
                      <c:pt idx="3005">
                        <c:v>906.08</c:v>
                      </c:pt>
                      <c:pt idx="3006">
                        <c:v>1367</c:v>
                      </c:pt>
                      <c:pt idx="3007">
                        <c:v>1344.4</c:v>
                      </c:pt>
                      <c:pt idx="3008">
                        <c:v>1020.7</c:v>
                      </c:pt>
                      <c:pt idx="3009">
                        <c:v>952.61</c:v>
                      </c:pt>
                      <c:pt idx="3010">
                        <c:v>1139.8</c:v>
                      </c:pt>
                      <c:pt idx="3011">
                        <c:v>1679.9</c:v>
                      </c:pt>
                      <c:pt idx="3012">
                        <c:v>1892.6</c:v>
                      </c:pt>
                      <c:pt idx="3013">
                        <c:v>1277.5999999999999</c:v>
                      </c:pt>
                      <c:pt idx="3014">
                        <c:v>1139.4000000000001</c:v>
                      </c:pt>
                      <c:pt idx="3015">
                        <c:v>895.2</c:v>
                      </c:pt>
                      <c:pt idx="3016">
                        <c:v>791.14</c:v>
                      </c:pt>
                      <c:pt idx="3017">
                        <c:v>888.04</c:v>
                      </c:pt>
                      <c:pt idx="3018">
                        <c:v>1011.9</c:v>
                      </c:pt>
                      <c:pt idx="3019">
                        <c:v>1467.5</c:v>
                      </c:pt>
                      <c:pt idx="3020">
                        <c:v>1523.7</c:v>
                      </c:pt>
                      <c:pt idx="3021">
                        <c:v>965.03</c:v>
                      </c:pt>
                      <c:pt idx="3022">
                        <c:v>657</c:v>
                      </c:pt>
                      <c:pt idx="3023">
                        <c:v>712.85</c:v>
                      </c:pt>
                      <c:pt idx="3024">
                        <c:v>1013.4</c:v>
                      </c:pt>
                      <c:pt idx="3025">
                        <c:v>1376.7</c:v>
                      </c:pt>
                      <c:pt idx="3026">
                        <c:v>1352.3</c:v>
                      </c:pt>
                      <c:pt idx="3027">
                        <c:v>1503.5</c:v>
                      </c:pt>
                      <c:pt idx="3028">
                        <c:v>1981.2</c:v>
                      </c:pt>
                      <c:pt idx="3029">
                        <c:v>1861.4</c:v>
                      </c:pt>
                      <c:pt idx="3030">
                        <c:v>1912.6</c:v>
                      </c:pt>
                      <c:pt idx="3031">
                        <c:v>1712.8</c:v>
                      </c:pt>
                      <c:pt idx="3032">
                        <c:v>1726.7</c:v>
                      </c:pt>
                      <c:pt idx="3033">
                        <c:v>1768.2</c:v>
                      </c:pt>
                      <c:pt idx="3034">
                        <c:v>2085.3000000000002</c:v>
                      </c:pt>
                      <c:pt idx="3035">
                        <c:v>2200.3000000000002</c:v>
                      </c:pt>
                      <c:pt idx="3036">
                        <c:v>2228.5</c:v>
                      </c:pt>
                      <c:pt idx="3037">
                        <c:v>1923.3</c:v>
                      </c:pt>
                      <c:pt idx="3038">
                        <c:v>1683.9</c:v>
                      </c:pt>
                      <c:pt idx="3039">
                        <c:v>1379.3</c:v>
                      </c:pt>
                      <c:pt idx="3040">
                        <c:v>1328.1</c:v>
                      </c:pt>
                      <c:pt idx="3041">
                        <c:v>1278.3</c:v>
                      </c:pt>
                      <c:pt idx="3042">
                        <c:v>1340</c:v>
                      </c:pt>
                      <c:pt idx="3043">
                        <c:v>1235.5</c:v>
                      </c:pt>
                      <c:pt idx="3044">
                        <c:v>1259.8</c:v>
                      </c:pt>
                      <c:pt idx="3045">
                        <c:v>1357.8</c:v>
                      </c:pt>
                      <c:pt idx="3046">
                        <c:v>1427.8</c:v>
                      </c:pt>
                      <c:pt idx="3047">
                        <c:v>1570.2</c:v>
                      </c:pt>
                      <c:pt idx="3048">
                        <c:v>1417.7</c:v>
                      </c:pt>
                      <c:pt idx="3049">
                        <c:v>1237.0999999999999</c:v>
                      </c:pt>
                      <c:pt idx="3050">
                        <c:v>1406.2</c:v>
                      </c:pt>
                      <c:pt idx="3051">
                        <c:v>1553.7</c:v>
                      </c:pt>
                      <c:pt idx="3052">
                        <c:v>1637.9</c:v>
                      </c:pt>
                      <c:pt idx="3053">
                        <c:v>1763.4</c:v>
                      </c:pt>
                      <c:pt idx="3054">
                        <c:v>1573.4</c:v>
                      </c:pt>
                      <c:pt idx="3055">
                        <c:v>1138.0999999999999</c:v>
                      </c:pt>
                      <c:pt idx="3056">
                        <c:v>917.24</c:v>
                      </c:pt>
                      <c:pt idx="3057">
                        <c:v>916.83</c:v>
                      </c:pt>
                      <c:pt idx="3058">
                        <c:v>1412.8</c:v>
                      </c:pt>
                      <c:pt idx="3059">
                        <c:v>1566.9</c:v>
                      </c:pt>
                      <c:pt idx="3060">
                        <c:v>1229.5999999999999</c:v>
                      </c:pt>
                      <c:pt idx="3061">
                        <c:v>1019.3</c:v>
                      </c:pt>
                      <c:pt idx="3062">
                        <c:v>1109.9000000000001</c:v>
                      </c:pt>
                      <c:pt idx="3063">
                        <c:v>1311.6</c:v>
                      </c:pt>
                      <c:pt idx="3064">
                        <c:v>1884.1</c:v>
                      </c:pt>
                      <c:pt idx="3065">
                        <c:v>1470.8</c:v>
                      </c:pt>
                      <c:pt idx="3066">
                        <c:v>1158.2</c:v>
                      </c:pt>
                      <c:pt idx="3067">
                        <c:v>976.61</c:v>
                      </c:pt>
                      <c:pt idx="3068">
                        <c:v>828.25</c:v>
                      </c:pt>
                      <c:pt idx="3069">
                        <c:v>814.45</c:v>
                      </c:pt>
                      <c:pt idx="3070">
                        <c:v>959.82</c:v>
                      </c:pt>
                      <c:pt idx="3071">
                        <c:v>1185</c:v>
                      </c:pt>
                      <c:pt idx="3072">
                        <c:v>1541.2</c:v>
                      </c:pt>
                      <c:pt idx="3073">
                        <c:v>1167</c:v>
                      </c:pt>
                      <c:pt idx="3074">
                        <c:v>808.71</c:v>
                      </c:pt>
                      <c:pt idx="3075">
                        <c:v>740.79</c:v>
                      </c:pt>
                      <c:pt idx="3076">
                        <c:v>836.69</c:v>
                      </c:pt>
                      <c:pt idx="3077">
                        <c:v>1149.5</c:v>
                      </c:pt>
                      <c:pt idx="3078">
                        <c:v>1492.9</c:v>
                      </c:pt>
                      <c:pt idx="3079">
                        <c:v>1571.3</c:v>
                      </c:pt>
                      <c:pt idx="3080">
                        <c:v>1901.4</c:v>
                      </c:pt>
                      <c:pt idx="3081">
                        <c:v>2130.4</c:v>
                      </c:pt>
                      <c:pt idx="3082">
                        <c:v>2086.3000000000002</c:v>
                      </c:pt>
                      <c:pt idx="3083">
                        <c:v>1965.3</c:v>
                      </c:pt>
                      <c:pt idx="3084">
                        <c:v>1827.5</c:v>
                      </c:pt>
                      <c:pt idx="3085">
                        <c:v>1898.1</c:v>
                      </c:pt>
                      <c:pt idx="3086">
                        <c:v>2098.1999999999998</c:v>
                      </c:pt>
                      <c:pt idx="3087">
                        <c:v>2207.8000000000002</c:v>
                      </c:pt>
                      <c:pt idx="3088">
                        <c:v>2364</c:v>
                      </c:pt>
                      <c:pt idx="3089">
                        <c:v>2245.9</c:v>
                      </c:pt>
                      <c:pt idx="3090">
                        <c:v>1977.8</c:v>
                      </c:pt>
                      <c:pt idx="3091">
                        <c:v>1729.9</c:v>
                      </c:pt>
                      <c:pt idx="3092">
                        <c:v>1499.6</c:v>
                      </c:pt>
                      <c:pt idx="3093">
                        <c:v>1426.1</c:v>
                      </c:pt>
                      <c:pt idx="3094">
                        <c:v>1477.2</c:v>
                      </c:pt>
                      <c:pt idx="3095">
                        <c:v>1520.4</c:v>
                      </c:pt>
                      <c:pt idx="3096">
                        <c:v>1392.8</c:v>
                      </c:pt>
                      <c:pt idx="3097">
                        <c:v>1527.8</c:v>
                      </c:pt>
                      <c:pt idx="3098">
                        <c:v>1456.1</c:v>
                      </c:pt>
                      <c:pt idx="3099">
                        <c:v>1570.6</c:v>
                      </c:pt>
                      <c:pt idx="3100">
                        <c:v>1528.9</c:v>
                      </c:pt>
                      <c:pt idx="3101">
                        <c:v>1309.9000000000001</c:v>
                      </c:pt>
                      <c:pt idx="3102">
                        <c:v>1301.9000000000001</c:v>
                      </c:pt>
                      <c:pt idx="3103">
                        <c:v>1485.4</c:v>
                      </c:pt>
                      <c:pt idx="3104">
                        <c:v>1561.2</c:v>
                      </c:pt>
                      <c:pt idx="3105">
                        <c:v>1784.3</c:v>
                      </c:pt>
                      <c:pt idx="3106">
                        <c:v>1782.5</c:v>
                      </c:pt>
                      <c:pt idx="3107">
                        <c:v>1352</c:v>
                      </c:pt>
                      <c:pt idx="3108">
                        <c:v>1008.4</c:v>
                      </c:pt>
                      <c:pt idx="3109">
                        <c:v>953.15</c:v>
                      </c:pt>
                      <c:pt idx="3110">
                        <c:v>1230.5</c:v>
                      </c:pt>
                      <c:pt idx="3111">
                        <c:v>1586.9</c:v>
                      </c:pt>
                      <c:pt idx="3112">
                        <c:v>1394</c:v>
                      </c:pt>
                      <c:pt idx="3113">
                        <c:v>1129.5999999999999</c:v>
                      </c:pt>
                      <c:pt idx="3114">
                        <c:v>1091.3</c:v>
                      </c:pt>
                      <c:pt idx="3115">
                        <c:v>1186.9000000000001</c:v>
                      </c:pt>
                      <c:pt idx="3116">
                        <c:v>1797.1</c:v>
                      </c:pt>
                      <c:pt idx="3117">
                        <c:v>1689.4</c:v>
                      </c:pt>
                      <c:pt idx="3118">
                        <c:v>1192.5</c:v>
                      </c:pt>
                      <c:pt idx="3119">
                        <c:v>1077.7</c:v>
                      </c:pt>
                      <c:pt idx="3120">
                        <c:v>891.95</c:v>
                      </c:pt>
                      <c:pt idx="3121">
                        <c:v>879.79</c:v>
                      </c:pt>
                      <c:pt idx="3122">
                        <c:v>964.77</c:v>
                      </c:pt>
                      <c:pt idx="3123">
                        <c:v>1074.5</c:v>
                      </c:pt>
                      <c:pt idx="3124">
                        <c:v>1588.8</c:v>
                      </c:pt>
                      <c:pt idx="3125">
                        <c:v>1451.5</c:v>
                      </c:pt>
                      <c:pt idx="3126">
                        <c:v>1029.9000000000001</c:v>
                      </c:pt>
                      <c:pt idx="3127">
                        <c:v>755.92</c:v>
                      </c:pt>
                      <c:pt idx="3128">
                        <c:v>874.1</c:v>
                      </c:pt>
                      <c:pt idx="3129">
                        <c:v>1130.5999999999999</c:v>
                      </c:pt>
                      <c:pt idx="3130">
                        <c:v>1478</c:v>
                      </c:pt>
                      <c:pt idx="3131">
                        <c:v>1524.1</c:v>
                      </c:pt>
                      <c:pt idx="3132">
                        <c:v>1736.4</c:v>
                      </c:pt>
                      <c:pt idx="3133">
                        <c:v>2004.7</c:v>
                      </c:pt>
                      <c:pt idx="3134">
                        <c:v>1944.3</c:v>
                      </c:pt>
                      <c:pt idx="3135">
                        <c:v>1955</c:v>
                      </c:pt>
                      <c:pt idx="3136">
                        <c:v>1691.3</c:v>
                      </c:pt>
                      <c:pt idx="3137">
                        <c:v>1722.7</c:v>
                      </c:pt>
                      <c:pt idx="3138">
                        <c:v>1851.3</c:v>
                      </c:pt>
                      <c:pt idx="3139">
                        <c:v>2249.1999999999998</c:v>
                      </c:pt>
                      <c:pt idx="3140">
                        <c:v>2400.6999999999998</c:v>
                      </c:pt>
                      <c:pt idx="3141">
                        <c:v>2399.6999999999998</c:v>
                      </c:pt>
                      <c:pt idx="3142">
                        <c:v>2028.4</c:v>
                      </c:pt>
                      <c:pt idx="3143">
                        <c:v>1732.7</c:v>
                      </c:pt>
                      <c:pt idx="3144">
                        <c:v>1426.6</c:v>
                      </c:pt>
                      <c:pt idx="3145">
                        <c:v>1258.7</c:v>
                      </c:pt>
                      <c:pt idx="3146">
                        <c:v>1221.2</c:v>
                      </c:pt>
                      <c:pt idx="3147">
                        <c:v>1332.1</c:v>
                      </c:pt>
                      <c:pt idx="3148">
                        <c:v>1241.9000000000001</c:v>
                      </c:pt>
                      <c:pt idx="3149">
                        <c:v>1298.5</c:v>
                      </c:pt>
                      <c:pt idx="3150">
                        <c:v>1332</c:v>
                      </c:pt>
                      <c:pt idx="3151">
                        <c:v>1368.7</c:v>
                      </c:pt>
                      <c:pt idx="3152">
                        <c:v>1480.6</c:v>
                      </c:pt>
                      <c:pt idx="3153">
                        <c:v>1387</c:v>
                      </c:pt>
                      <c:pt idx="3154">
                        <c:v>1245.3</c:v>
                      </c:pt>
                      <c:pt idx="3155">
                        <c:v>1404.5</c:v>
                      </c:pt>
                      <c:pt idx="3156">
                        <c:v>1475.4</c:v>
                      </c:pt>
                      <c:pt idx="3157">
                        <c:v>1752.3</c:v>
                      </c:pt>
                      <c:pt idx="3158">
                        <c:v>1861.2</c:v>
                      </c:pt>
                      <c:pt idx="3159">
                        <c:v>1567.4</c:v>
                      </c:pt>
                      <c:pt idx="3160">
                        <c:v>1104.3</c:v>
                      </c:pt>
                      <c:pt idx="3161">
                        <c:v>921.52</c:v>
                      </c:pt>
                      <c:pt idx="3162">
                        <c:v>1105.7</c:v>
                      </c:pt>
                      <c:pt idx="3163">
                        <c:v>1593.9</c:v>
                      </c:pt>
                      <c:pt idx="3164">
                        <c:v>1674.9</c:v>
                      </c:pt>
                      <c:pt idx="3165">
                        <c:v>1286.3</c:v>
                      </c:pt>
                      <c:pt idx="3166">
                        <c:v>1151.0999999999999</c:v>
                      </c:pt>
                      <c:pt idx="3167">
                        <c:v>1254</c:v>
                      </c:pt>
                      <c:pt idx="3168">
                        <c:v>1785.2</c:v>
                      </c:pt>
                      <c:pt idx="3169">
                        <c:v>1976.8</c:v>
                      </c:pt>
                      <c:pt idx="3170">
                        <c:v>1397.2</c:v>
                      </c:pt>
                      <c:pt idx="3171">
                        <c:v>1138.8</c:v>
                      </c:pt>
                      <c:pt idx="3172">
                        <c:v>1024.4000000000001</c:v>
                      </c:pt>
                      <c:pt idx="3173">
                        <c:v>894.1</c:v>
                      </c:pt>
                      <c:pt idx="3174">
                        <c:v>906.01</c:v>
                      </c:pt>
                      <c:pt idx="3175">
                        <c:v>1094.8</c:v>
                      </c:pt>
                      <c:pt idx="3176">
                        <c:v>1496</c:v>
                      </c:pt>
                      <c:pt idx="3177">
                        <c:v>1627</c:v>
                      </c:pt>
                      <c:pt idx="3178">
                        <c:v>1048.2</c:v>
                      </c:pt>
                      <c:pt idx="3179">
                        <c:v>771.47</c:v>
                      </c:pt>
                      <c:pt idx="3180">
                        <c:v>808.68</c:v>
                      </c:pt>
                      <c:pt idx="3181">
                        <c:v>899.68</c:v>
                      </c:pt>
                      <c:pt idx="3182">
                        <c:v>1293.7</c:v>
                      </c:pt>
                      <c:pt idx="3183">
                        <c:v>1581.7</c:v>
                      </c:pt>
                      <c:pt idx="3184">
                        <c:v>1667.3</c:v>
                      </c:pt>
                      <c:pt idx="3185">
                        <c:v>1984.2</c:v>
                      </c:pt>
                      <c:pt idx="3186">
                        <c:v>1917.4</c:v>
                      </c:pt>
                      <c:pt idx="3187">
                        <c:v>1919.1</c:v>
                      </c:pt>
                      <c:pt idx="3188">
                        <c:v>1719.5</c:v>
                      </c:pt>
                      <c:pt idx="3189">
                        <c:v>1672.1</c:v>
                      </c:pt>
                      <c:pt idx="3190">
                        <c:v>1758.8</c:v>
                      </c:pt>
                      <c:pt idx="3191">
                        <c:v>1940.3</c:v>
                      </c:pt>
                      <c:pt idx="3192">
                        <c:v>2119.6999999999998</c:v>
                      </c:pt>
                      <c:pt idx="3193">
                        <c:v>2304.6</c:v>
                      </c:pt>
                      <c:pt idx="3194">
                        <c:v>2103.6999999999998</c:v>
                      </c:pt>
                      <c:pt idx="3195">
                        <c:v>1864.8</c:v>
                      </c:pt>
                      <c:pt idx="3196">
                        <c:v>1548.2</c:v>
                      </c:pt>
                      <c:pt idx="3197">
                        <c:v>1313.7</c:v>
                      </c:pt>
                      <c:pt idx="3198">
                        <c:v>1198.2</c:v>
                      </c:pt>
                      <c:pt idx="3199">
                        <c:v>1244.8</c:v>
                      </c:pt>
                      <c:pt idx="3200">
                        <c:v>1223.0999999999999</c:v>
                      </c:pt>
                      <c:pt idx="3201">
                        <c:v>1245</c:v>
                      </c:pt>
                      <c:pt idx="3202">
                        <c:v>1341.2</c:v>
                      </c:pt>
                      <c:pt idx="3203">
                        <c:v>1391.7</c:v>
                      </c:pt>
                      <c:pt idx="3204">
                        <c:v>1466.5</c:v>
                      </c:pt>
                      <c:pt idx="3205">
                        <c:v>1376</c:v>
                      </c:pt>
                      <c:pt idx="3206">
                        <c:v>1272.2</c:v>
                      </c:pt>
                      <c:pt idx="3207">
                        <c:v>1315.5</c:v>
                      </c:pt>
                      <c:pt idx="3208">
                        <c:v>1529.4</c:v>
                      </c:pt>
                      <c:pt idx="3209">
                        <c:v>1632.8</c:v>
                      </c:pt>
                      <c:pt idx="3210">
                        <c:v>1946.5</c:v>
                      </c:pt>
                      <c:pt idx="3211">
                        <c:v>1842.6</c:v>
                      </c:pt>
                      <c:pt idx="3212">
                        <c:v>1305.4000000000001</c:v>
                      </c:pt>
                      <c:pt idx="3213">
                        <c:v>1032.3</c:v>
                      </c:pt>
                      <c:pt idx="3214">
                        <c:v>1180.8</c:v>
                      </c:pt>
                      <c:pt idx="3215">
                        <c:v>1615.1</c:v>
                      </c:pt>
                      <c:pt idx="3216">
                        <c:v>1891.1</c:v>
                      </c:pt>
                      <c:pt idx="3217">
                        <c:v>1591.6</c:v>
                      </c:pt>
                      <c:pt idx="3218">
                        <c:v>1220.0999999999999</c:v>
                      </c:pt>
                      <c:pt idx="3219">
                        <c:v>1248.7</c:v>
                      </c:pt>
                      <c:pt idx="3220">
                        <c:v>1393.2</c:v>
                      </c:pt>
                      <c:pt idx="3221">
                        <c:v>2066.1999999999998</c:v>
                      </c:pt>
                      <c:pt idx="3222">
                        <c:v>1647.7</c:v>
                      </c:pt>
                      <c:pt idx="3223">
                        <c:v>1244.9000000000001</c:v>
                      </c:pt>
                      <c:pt idx="3224">
                        <c:v>1111.9000000000001</c:v>
                      </c:pt>
                      <c:pt idx="3225">
                        <c:v>944.87</c:v>
                      </c:pt>
                      <c:pt idx="3226">
                        <c:v>904.5</c:v>
                      </c:pt>
                      <c:pt idx="3227">
                        <c:v>961.53</c:v>
                      </c:pt>
                      <c:pt idx="3228">
                        <c:v>1236.0999999999999</c:v>
                      </c:pt>
                      <c:pt idx="3229">
                        <c:v>1600.2</c:v>
                      </c:pt>
                      <c:pt idx="3230">
                        <c:v>1281.5999999999999</c:v>
                      </c:pt>
                      <c:pt idx="3231">
                        <c:v>957.16</c:v>
                      </c:pt>
                      <c:pt idx="3232">
                        <c:v>848.88</c:v>
                      </c:pt>
                      <c:pt idx="3233">
                        <c:v>935.87</c:v>
                      </c:pt>
                      <c:pt idx="3234">
                        <c:v>1191.2</c:v>
                      </c:pt>
                      <c:pt idx="3235">
                        <c:v>1633.7</c:v>
                      </c:pt>
                      <c:pt idx="3236">
                        <c:v>1785.5</c:v>
                      </c:pt>
                      <c:pt idx="3237">
                        <c:v>1979.6</c:v>
                      </c:pt>
                      <c:pt idx="3238">
                        <c:v>1927.5</c:v>
                      </c:pt>
                      <c:pt idx="3239">
                        <c:v>2068.5</c:v>
                      </c:pt>
                      <c:pt idx="3240">
                        <c:v>1906.2</c:v>
                      </c:pt>
                      <c:pt idx="3241">
                        <c:v>1720.2</c:v>
                      </c:pt>
                      <c:pt idx="3242">
                        <c:v>1880.3</c:v>
                      </c:pt>
                      <c:pt idx="3243">
                        <c:v>2015.9</c:v>
                      </c:pt>
                      <c:pt idx="3244">
                        <c:v>2180.3000000000002</c:v>
                      </c:pt>
                      <c:pt idx="3245">
                        <c:v>2395.9</c:v>
                      </c:pt>
                      <c:pt idx="3246">
                        <c:v>2330.1999999999998</c:v>
                      </c:pt>
                      <c:pt idx="3247">
                        <c:v>2074.9</c:v>
                      </c:pt>
                      <c:pt idx="3248">
                        <c:v>1753.1</c:v>
                      </c:pt>
                      <c:pt idx="3249">
                        <c:v>1486.8</c:v>
                      </c:pt>
                      <c:pt idx="3250">
                        <c:v>1327.7</c:v>
                      </c:pt>
                      <c:pt idx="3251">
                        <c:v>1324.8</c:v>
                      </c:pt>
                      <c:pt idx="3252">
                        <c:v>1459.9</c:v>
                      </c:pt>
                      <c:pt idx="3253">
                        <c:v>1366.1</c:v>
                      </c:pt>
                      <c:pt idx="3254">
                        <c:v>1490.2</c:v>
                      </c:pt>
                      <c:pt idx="3255">
                        <c:v>1539.6</c:v>
                      </c:pt>
                      <c:pt idx="3256">
                        <c:v>1622.6</c:v>
                      </c:pt>
                      <c:pt idx="3257">
                        <c:v>1527.1</c:v>
                      </c:pt>
                      <c:pt idx="3258">
                        <c:v>1386.5</c:v>
                      </c:pt>
                      <c:pt idx="3259">
                        <c:v>1343.1</c:v>
                      </c:pt>
                      <c:pt idx="3260">
                        <c:v>1498.9</c:v>
                      </c:pt>
                      <c:pt idx="3261">
                        <c:v>1622.8</c:v>
                      </c:pt>
                      <c:pt idx="3262">
                        <c:v>2013.3</c:v>
                      </c:pt>
                      <c:pt idx="3263">
                        <c:v>2100.5</c:v>
                      </c:pt>
                      <c:pt idx="3264">
                        <c:v>1611.6</c:v>
                      </c:pt>
                      <c:pt idx="3265">
                        <c:v>1161</c:v>
                      </c:pt>
                      <c:pt idx="3266">
                        <c:v>1187.4000000000001</c:v>
                      </c:pt>
                      <c:pt idx="3267">
                        <c:v>1447.3</c:v>
                      </c:pt>
                      <c:pt idx="3268">
                        <c:v>1742.1</c:v>
                      </c:pt>
                      <c:pt idx="3269">
                        <c:v>1807.9</c:v>
                      </c:pt>
                      <c:pt idx="3270">
                        <c:v>1349.5</c:v>
                      </c:pt>
                      <c:pt idx="3271">
                        <c:v>1191.9000000000001</c:v>
                      </c:pt>
                      <c:pt idx="3272">
                        <c:v>1260.5999999999999</c:v>
                      </c:pt>
                      <c:pt idx="3273">
                        <c:v>1935.4</c:v>
                      </c:pt>
                      <c:pt idx="3274">
                        <c:v>1792.3</c:v>
                      </c:pt>
                      <c:pt idx="3275">
                        <c:v>1332.5</c:v>
                      </c:pt>
                      <c:pt idx="3276">
                        <c:v>1097.8</c:v>
                      </c:pt>
                      <c:pt idx="3277">
                        <c:v>964.14</c:v>
                      </c:pt>
                      <c:pt idx="3278">
                        <c:v>912.43</c:v>
                      </c:pt>
                      <c:pt idx="3279">
                        <c:v>888.24</c:v>
                      </c:pt>
                      <c:pt idx="3280">
                        <c:v>967.19</c:v>
                      </c:pt>
                      <c:pt idx="3281">
                        <c:v>1361.2</c:v>
                      </c:pt>
                      <c:pt idx="3282">
                        <c:v>1355</c:v>
                      </c:pt>
                      <c:pt idx="3283">
                        <c:v>979.27</c:v>
                      </c:pt>
                      <c:pt idx="3284">
                        <c:v>755.42</c:v>
                      </c:pt>
                      <c:pt idx="3285">
                        <c:v>876.5</c:v>
                      </c:pt>
                      <c:pt idx="3286">
                        <c:v>1049.8</c:v>
                      </c:pt>
                      <c:pt idx="3287">
                        <c:v>1538.6</c:v>
                      </c:pt>
                      <c:pt idx="3288">
                        <c:v>1740.4</c:v>
                      </c:pt>
                      <c:pt idx="3289">
                        <c:v>1792.7</c:v>
                      </c:pt>
                      <c:pt idx="3290">
                        <c:v>1934</c:v>
                      </c:pt>
                      <c:pt idx="3291">
                        <c:v>2000</c:v>
                      </c:pt>
                      <c:pt idx="3292">
                        <c:v>1967.9</c:v>
                      </c:pt>
                      <c:pt idx="3293">
                        <c:v>1819.6</c:v>
                      </c:pt>
                      <c:pt idx="3294">
                        <c:v>1902.3</c:v>
                      </c:pt>
                      <c:pt idx="3295">
                        <c:v>2017.2</c:v>
                      </c:pt>
                      <c:pt idx="3296">
                        <c:v>2050.6999999999998</c:v>
                      </c:pt>
                      <c:pt idx="3297">
                        <c:v>2316.5</c:v>
                      </c:pt>
                      <c:pt idx="3298">
                        <c:v>2317.6999999999998</c:v>
                      </c:pt>
                      <c:pt idx="3299">
                        <c:v>2077.5</c:v>
                      </c:pt>
                      <c:pt idx="3300">
                        <c:v>1809.2</c:v>
                      </c:pt>
                      <c:pt idx="3301">
                        <c:v>1444.9</c:v>
                      </c:pt>
                      <c:pt idx="3302">
                        <c:v>1313.4</c:v>
                      </c:pt>
                      <c:pt idx="3303">
                        <c:v>1252.5999999999999</c:v>
                      </c:pt>
                      <c:pt idx="3304">
                        <c:v>1238.8</c:v>
                      </c:pt>
                      <c:pt idx="3305">
                        <c:v>1224.5999999999999</c:v>
                      </c:pt>
                      <c:pt idx="3306">
                        <c:v>1303.2</c:v>
                      </c:pt>
                      <c:pt idx="3307">
                        <c:v>1327.2</c:v>
                      </c:pt>
                      <c:pt idx="3308">
                        <c:v>1484.2</c:v>
                      </c:pt>
                      <c:pt idx="3309">
                        <c:v>1608</c:v>
                      </c:pt>
                      <c:pt idx="3310">
                        <c:v>1498.2</c:v>
                      </c:pt>
                      <c:pt idx="3311">
                        <c:v>1318.5</c:v>
                      </c:pt>
                      <c:pt idx="3312">
                        <c:v>1400.7</c:v>
                      </c:pt>
                      <c:pt idx="3313">
                        <c:v>1608.1</c:v>
                      </c:pt>
                      <c:pt idx="3314">
                        <c:v>1802.7</c:v>
                      </c:pt>
                      <c:pt idx="3315">
                        <c:v>2042.5</c:v>
                      </c:pt>
                      <c:pt idx="3316">
                        <c:v>1808.1</c:v>
                      </c:pt>
                      <c:pt idx="3317">
                        <c:v>1288.9000000000001</c:v>
                      </c:pt>
                      <c:pt idx="3318">
                        <c:v>1086.4000000000001</c:v>
                      </c:pt>
                      <c:pt idx="3319">
                        <c:v>1319.3</c:v>
                      </c:pt>
                      <c:pt idx="3320">
                        <c:v>1685.2</c:v>
                      </c:pt>
                      <c:pt idx="3321">
                        <c:v>1816.9</c:v>
                      </c:pt>
                      <c:pt idx="3322">
                        <c:v>1643</c:v>
                      </c:pt>
                      <c:pt idx="3323">
                        <c:v>1339.3</c:v>
                      </c:pt>
                      <c:pt idx="3324">
                        <c:v>1429</c:v>
                      </c:pt>
                      <c:pt idx="3325">
                        <c:v>1841</c:v>
                      </c:pt>
                      <c:pt idx="3326">
                        <c:v>2122.6999999999998</c:v>
                      </c:pt>
                      <c:pt idx="3327">
                        <c:v>1481.2</c:v>
                      </c:pt>
                      <c:pt idx="3328">
                        <c:v>1199.5</c:v>
                      </c:pt>
                      <c:pt idx="3329">
                        <c:v>1049.0999999999999</c:v>
                      </c:pt>
                      <c:pt idx="3330">
                        <c:v>975.74</c:v>
                      </c:pt>
                      <c:pt idx="3331">
                        <c:v>979.71</c:v>
                      </c:pt>
                      <c:pt idx="3332">
                        <c:v>1049.9000000000001</c:v>
                      </c:pt>
                      <c:pt idx="3333">
                        <c:v>1329.5</c:v>
                      </c:pt>
                      <c:pt idx="3334">
                        <c:v>1516.3</c:v>
                      </c:pt>
                      <c:pt idx="3335">
                        <c:v>1125</c:v>
                      </c:pt>
                      <c:pt idx="3336">
                        <c:v>860.1</c:v>
                      </c:pt>
                      <c:pt idx="3337">
                        <c:v>968.21</c:v>
                      </c:pt>
                      <c:pt idx="3338">
                        <c:v>1093.4000000000001</c:v>
                      </c:pt>
                      <c:pt idx="3339">
                        <c:v>1444.4</c:v>
                      </c:pt>
                      <c:pt idx="3340">
                        <c:v>1747.5</c:v>
                      </c:pt>
                      <c:pt idx="3341">
                        <c:v>1811.3</c:v>
                      </c:pt>
                      <c:pt idx="3342">
                        <c:v>2024.9</c:v>
                      </c:pt>
                      <c:pt idx="3343">
                        <c:v>2060.6999999999998</c:v>
                      </c:pt>
                      <c:pt idx="3344">
                        <c:v>2012.1</c:v>
                      </c:pt>
                      <c:pt idx="3345">
                        <c:v>1935.6</c:v>
                      </c:pt>
                      <c:pt idx="3346">
                        <c:v>1794.9</c:v>
                      </c:pt>
                      <c:pt idx="3347">
                        <c:v>1887.9</c:v>
                      </c:pt>
                      <c:pt idx="3348">
                        <c:v>2040.2</c:v>
                      </c:pt>
                      <c:pt idx="3349">
                        <c:v>2215.8000000000002</c:v>
                      </c:pt>
                      <c:pt idx="3350">
                        <c:v>2436.1</c:v>
                      </c:pt>
                      <c:pt idx="3351">
                        <c:v>2309.1999999999998</c:v>
                      </c:pt>
                      <c:pt idx="3352">
                        <c:v>2009.1</c:v>
                      </c:pt>
                      <c:pt idx="3353">
                        <c:v>1633.1</c:v>
                      </c:pt>
                      <c:pt idx="3354">
                        <c:v>1436.9</c:v>
                      </c:pt>
                      <c:pt idx="3355">
                        <c:v>1326.4</c:v>
                      </c:pt>
                      <c:pt idx="3356">
                        <c:v>1277.8</c:v>
                      </c:pt>
                      <c:pt idx="3357">
                        <c:v>1292.7</c:v>
                      </c:pt>
                      <c:pt idx="3358">
                        <c:v>1437.5</c:v>
                      </c:pt>
                      <c:pt idx="3359">
                        <c:v>1546.1</c:v>
                      </c:pt>
                      <c:pt idx="3360">
                        <c:v>1660.7</c:v>
                      </c:pt>
                      <c:pt idx="3361">
                        <c:v>1730.5</c:v>
                      </c:pt>
                      <c:pt idx="3362">
                        <c:v>1578.7</c:v>
                      </c:pt>
                      <c:pt idx="3363">
                        <c:v>1383.2</c:v>
                      </c:pt>
                      <c:pt idx="3364">
                        <c:v>1472.8</c:v>
                      </c:pt>
                      <c:pt idx="3365">
                        <c:v>1640.8</c:v>
                      </c:pt>
                      <c:pt idx="3366">
                        <c:v>1851.9</c:v>
                      </c:pt>
                      <c:pt idx="3367">
                        <c:v>2218.3000000000002</c:v>
                      </c:pt>
                      <c:pt idx="3368">
                        <c:v>2297.6</c:v>
                      </c:pt>
                      <c:pt idx="3369">
                        <c:v>1530</c:v>
                      </c:pt>
                      <c:pt idx="3370">
                        <c:v>1200.5</c:v>
                      </c:pt>
                      <c:pt idx="3371">
                        <c:v>1467.1</c:v>
                      </c:pt>
                      <c:pt idx="3372">
                        <c:v>1847.2</c:v>
                      </c:pt>
                      <c:pt idx="3373">
                        <c:v>1970.5</c:v>
                      </c:pt>
                      <c:pt idx="3374">
                        <c:v>1889.2</c:v>
                      </c:pt>
                      <c:pt idx="3375">
                        <c:v>1500.4</c:v>
                      </c:pt>
                      <c:pt idx="3376">
                        <c:v>1415.6</c:v>
                      </c:pt>
                      <c:pt idx="3377">
                        <c:v>1618.3</c:v>
                      </c:pt>
                      <c:pt idx="3378">
                        <c:v>2093</c:v>
                      </c:pt>
                      <c:pt idx="3379">
                        <c:v>1807.5</c:v>
                      </c:pt>
                      <c:pt idx="3380">
                        <c:v>1379.9</c:v>
                      </c:pt>
                      <c:pt idx="3381">
                        <c:v>1170</c:v>
                      </c:pt>
                      <c:pt idx="3382">
                        <c:v>992.61</c:v>
                      </c:pt>
                      <c:pt idx="3383">
                        <c:v>1002.9</c:v>
                      </c:pt>
                      <c:pt idx="3384">
                        <c:v>1106.8</c:v>
                      </c:pt>
                      <c:pt idx="3385">
                        <c:v>1198.0999999999999</c:v>
                      </c:pt>
                      <c:pt idx="3386">
                        <c:v>1512.3</c:v>
                      </c:pt>
                      <c:pt idx="3387">
                        <c:v>1256</c:v>
                      </c:pt>
                      <c:pt idx="3388">
                        <c:v>925.41</c:v>
                      </c:pt>
                      <c:pt idx="3389">
                        <c:v>928.27</c:v>
                      </c:pt>
                      <c:pt idx="3390">
                        <c:v>1014.9</c:v>
                      </c:pt>
                      <c:pt idx="3391">
                        <c:v>1298.5999999999999</c:v>
                      </c:pt>
                      <c:pt idx="3392">
                        <c:v>1666.5</c:v>
                      </c:pt>
                      <c:pt idx="3393">
                        <c:v>1842.4</c:v>
                      </c:pt>
                      <c:pt idx="3394">
                        <c:v>1929.7</c:v>
                      </c:pt>
                      <c:pt idx="3395">
                        <c:v>2055</c:v>
                      </c:pt>
                      <c:pt idx="3396">
                        <c:v>2009.4</c:v>
                      </c:pt>
                      <c:pt idx="3397">
                        <c:v>1882.5</c:v>
                      </c:pt>
                      <c:pt idx="3398">
                        <c:v>1813.9</c:v>
                      </c:pt>
                      <c:pt idx="3399">
                        <c:v>1883.4</c:v>
                      </c:pt>
                      <c:pt idx="3400">
                        <c:v>2067</c:v>
                      </c:pt>
                      <c:pt idx="3401">
                        <c:v>2160.6999999999998</c:v>
                      </c:pt>
                      <c:pt idx="3402">
                        <c:v>2354</c:v>
                      </c:pt>
                      <c:pt idx="3403">
                        <c:v>2322.1999999999998</c:v>
                      </c:pt>
                      <c:pt idx="3404">
                        <c:v>2159.5</c:v>
                      </c:pt>
                      <c:pt idx="3405">
                        <c:v>1822.8</c:v>
                      </c:pt>
                      <c:pt idx="3406">
                        <c:v>1567.7</c:v>
                      </c:pt>
                      <c:pt idx="3407">
                        <c:v>1415.9</c:v>
                      </c:pt>
                      <c:pt idx="3408">
                        <c:v>1423.7</c:v>
                      </c:pt>
                      <c:pt idx="3409">
                        <c:v>1357.2</c:v>
                      </c:pt>
                      <c:pt idx="3410">
                        <c:v>1467.9</c:v>
                      </c:pt>
                      <c:pt idx="3411">
                        <c:v>1586.5</c:v>
                      </c:pt>
                      <c:pt idx="3412">
                        <c:v>1703.6</c:v>
                      </c:pt>
                      <c:pt idx="3413">
                        <c:v>1714.4</c:v>
                      </c:pt>
                      <c:pt idx="3414">
                        <c:v>1738.6</c:v>
                      </c:pt>
                      <c:pt idx="3415">
                        <c:v>1489</c:v>
                      </c:pt>
                      <c:pt idx="3416">
                        <c:v>1506.3</c:v>
                      </c:pt>
                      <c:pt idx="3417">
                        <c:v>1663.1</c:v>
                      </c:pt>
                      <c:pt idx="3418">
                        <c:v>1883.6</c:v>
                      </c:pt>
                      <c:pt idx="3419">
                        <c:v>2342.5</c:v>
                      </c:pt>
                      <c:pt idx="3420">
                        <c:v>2427.6999999999998</c:v>
                      </c:pt>
                      <c:pt idx="3421">
                        <c:v>1851.8</c:v>
                      </c:pt>
                      <c:pt idx="3422">
                        <c:v>1331.8</c:v>
                      </c:pt>
                      <c:pt idx="3423">
                        <c:v>1427.8</c:v>
                      </c:pt>
                      <c:pt idx="3424">
                        <c:v>1776.6</c:v>
                      </c:pt>
                      <c:pt idx="3425">
                        <c:v>1878</c:v>
                      </c:pt>
                      <c:pt idx="3426">
                        <c:v>1953.3</c:v>
                      </c:pt>
                      <c:pt idx="3427">
                        <c:v>1568.9</c:v>
                      </c:pt>
                      <c:pt idx="3428">
                        <c:v>1374.1</c:v>
                      </c:pt>
                      <c:pt idx="3429">
                        <c:v>1614.6</c:v>
                      </c:pt>
                      <c:pt idx="3430">
                        <c:v>2160.1999999999998</c:v>
                      </c:pt>
                      <c:pt idx="3431">
                        <c:v>2107.6</c:v>
                      </c:pt>
                      <c:pt idx="3432">
                        <c:v>1487.1</c:v>
                      </c:pt>
                      <c:pt idx="3433">
                        <c:v>1210.5</c:v>
                      </c:pt>
                      <c:pt idx="3434">
                        <c:v>1141.4000000000001</c:v>
                      </c:pt>
                      <c:pt idx="3435">
                        <c:v>1157.7</c:v>
                      </c:pt>
                      <c:pt idx="3436">
                        <c:v>1176</c:v>
                      </c:pt>
                      <c:pt idx="3437">
                        <c:v>1116.0999999999999</c:v>
                      </c:pt>
                      <c:pt idx="3438">
                        <c:v>1382.4</c:v>
                      </c:pt>
                      <c:pt idx="3439">
                        <c:v>1462.4</c:v>
                      </c:pt>
                      <c:pt idx="3440">
                        <c:v>1094.8</c:v>
                      </c:pt>
                      <c:pt idx="3441">
                        <c:v>924.53</c:v>
                      </c:pt>
                      <c:pt idx="3442">
                        <c:v>1064</c:v>
                      </c:pt>
                      <c:pt idx="3443">
                        <c:v>1331.2</c:v>
                      </c:pt>
                      <c:pt idx="3444">
                        <c:v>1736.3</c:v>
                      </c:pt>
                      <c:pt idx="3445">
                        <c:v>1933.2</c:v>
                      </c:pt>
                      <c:pt idx="3446">
                        <c:v>1848.2</c:v>
                      </c:pt>
                      <c:pt idx="3447">
                        <c:v>2095.6</c:v>
                      </c:pt>
                      <c:pt idx="3448">
                        <c:v>2116.6999999999998</c:v>
                      </c:pt>
                      <c:pt idx="3449">
                        <c:v>2065.9</c:v>
                      </c:pt>
                      <c:pt idx="3450">
                        <c:v>1945.1</c:v>
                      </c:pt>
                      <c:pt idx="3451">
                        <c:v>1950.4</c:v>
                      </c:pt>
                      <c:pt idx="3452">
                        <c:v>2115</c:v>
                      </c:pt>
                      <c:pt idx="3453">
                        <c:v>2286</c:v>
                      </c:pt>
                      <c:pt idx="3454">
                        <c:v>2445.6</c:v>
                      </c:pt>
                      <c:pt idx="3455">
                        <c:v>2407.6</c:v>
                      </c:pt>
                      <c:pt idx="3456">
                        <c:v>2158.1</c:v>
                      </c:pt>
                      <c:pt idx="3457">
                        <c:v>1908.6</c:v>
                      </c:pt>
                      <c:pt idx="3458">
                        <c:v>1631</c:v>
                      </c:pt>
                      <c:pt idx="3459">
                        <c:v>1493.8</c:v>
                      </c:pt>
                      <c:pt idx="3460">
                        <c:v>1467.6</c:v>
                      </c:pt>
                      <c:pt idx="3461">
                        <c:v>1383.8</c:v>
                      </c:pt>
                      <c:pt idx="3462">
                        <c:v>1413.2</c:v>
                      </c:pt>
                      <c:pt idx="3463">
                        <c:v>1545.2</c:v>
                      </c:pt>
                      <c:pt idx="3464">
                        <c:v>1655.5</c:v>
                      </c:pt>
                      <c:pt idx="3465">
                        <c:v>1765.3</c:v>
                      </c:pt>
                      <c:pt idx="3466">
                        <c:v>1761.3</c:v>
                      </c:pt>
                      <c:pt idx="3467">
                        <c:v>1547.9</c:v>
                      </c:pt>
                      <c:pt idx="3468">
                        <c:v>1455.1</c:v>
                      </c:pt>
                      <c:pt idx="3469">
                        <c:v>1674</c:v>
                      </c:pt>
                      <c:pt idx="3470">
                        <c:v>1707.6</c:v>
                      </c:pt>
                      <c:pt idx="3471">
                        <c:v>2126.6</c:v>
                      </c:pt>
                      <c:pt idx="3472">
                        <c:v>2367.4</c:v>
                      </c:pt>
                      <c:pt idx="3473">
                        <c:v>2130.4</c:v>
                      </c:pt>
                      <c:pt idx="3474">
                        <c:v>1402.1</c:v>
                      </c:pt>
                      <c:pt idx="3475">
                        <c:v>1230.4000000000001</c:v>
                      </c:pt>
                      <c:pt idx="3476">
                        <c:v>1699.1</c:v>
                      </c:pt>
                      <c:pt idx="3477">
                        <c:v>2014.3</c:v>
                      </c:pt>
                      <c:pt idx="3478">
                        <c:v>2003</c:v>
                      </c:pt>
                      <c:pt idx="3479">
                        <c:v>1765.7</c:v>
                      </c:pt>
                      <c:pt idx="3480">
                        <c:v>1391.4</c:v>
                      </c:pt>
                      <c:pt idx="3481">
                        <c:v>1488.7</c:v>
                      </c:pt>
                      <c:pt idx="3482">
                        <c:v>1984.8</c:v>
                      </c:pt>
                      <c:pt idx="3483">
                        <c:v>2260.9</c:v>
                      </c:pt>
                      <c:pt idx="3484">
                        <c:v>1751.1</c:v>
                      </c:pt>
                      <c:pt idx="3485">
                        <c:v>1288.8</c:v>
                      </c:pt>
                      <c:pt idx="3486">
                        <c:v>1217.8</c:v>
                      </c:pt>
                      <c:pt idx="3487">
                        <c:v>1073.4000000000001</c:v>
                      </c:pt>
                      <c:pt idx="3488">
                        <c:v>1053.8</c:v>
                      </c:pt>
                      <c:pt idx="3489">
                        <c:v>1108.5</c:v>
                      </c:pt>
                      <c:pt idx="3490">
                        <c:v>1296</c:v>
                      </c:pt>
                      <c:pt idx="3491">
                        <c:v>1494.5</c:v>
                      </c:pt>
                      <c:pt idx="3492">
                        <c:v>1211.2</c:v>
                      </c:pt>
                      <c:pt idx="3493">
                        <c:v>914.29</c:v>
                      </c:pt>
                      <c:pt idx="3494">
                        <c:v>1093</c:v>
                      </c:pt>
                      <c:pt idx="3495">
                        <c:v>1338.7</c:v>
                      </c:pt>
                      <c:pt idx="3496">
                        <c:v>1536.4</c:v>
                      </c:pt>
                      <c:pt idx="3497">
                        <c:v>1958.7</c:v>
                      </c:pt>
                      <c:pt idx="3498">
                        <c:v>1986.2</c:v>
                      </c:pt>
                      <c:pt idx="3499">
                        <c:v>2097.3000000000002</c:v>
                      </c:pt>
                      <c:pt idx="3500">
                        <c:v>2170.5</c:v>
                      </c:pt>
                      <c:pt idx="3501">
                        <c:v>2218.3000000000002</c:v>
                      </c:pt>
                      <c:pt idx="3502">
                        <c:v>2071.1</c:v>
                      </c:pt>
                      <c:pt idx="3503">
                        <c:v>2045.2</c:v>
                      </c:pt>
                      <c:pt idx="3504">
                        <c:v>2173.6</c:v>
                      </c:pt>
                      <c:pt idx="3505">
                        <c:v>2400.1999999999998</c:v>
                      </c:pt>
                      <c:pt idx="3506">
                        <c:v>2491</c:v>
                      </c:pt>
                      <c:pt idx="3507">
                        <c:v>2530.4</c:v>
                      </c:pt>
                      <c:pt idx="3508">
                        <c:v>2281.5</c:v>
                      </c:pt>
                      <c:pt idx="3509">
                        <c:v>2053.6999999999998</c:v>
                      </c:pt>
                      <c:pt idx="3510">
                        <c:v>1742.5</c:v>
                      </c:pt>
                      <c:pt idx="3511">
                        <c:v>1586.9</c:v>
                      </c:pt>
                      <c:pt idx="3512">
                        <c:v>1555.2</c:v>
                      </c:pt>
                      <c:pt idx="3513">
                        <c:v>1521</c:v>
                      </c:pt>
                      <c:pt idx="3514">
                        <c:v>1376.3</c:v>
                      </c:pt>
                      <c:pt idx="3515">
                        <c:v>1525.4</c:v>
                      </c:pt>
                      <c:pt idx="3516">
                        <c:v>1602.7</c:v>
                      </c:pt>
                      <c:pt idx="3517">
                        <c:v>1723.1</c:v>
                      </c:pt>
                      <c:pt idx="3518">
                        <c:v>1768.6</c:v>
                      </c:pt>
                      <c:pt idx="3519">
                        <c:v>1665.7</c:v>
                      </c:pt>
                      <c:pt idx="3520">
                        <c:v>1533</c:v>
                      </c:pt>
                      <c:pt idx="3521">
                        <c:v>1618.2</c:v>
                      </c:pt>
                      <c:pt idx="3522">
                        <c:v>1739.7</c:v>
                      </c:pt>
                      <c:pt idx="3523">
                        <c:v>1900.8</c:v>
                      </c:pt>
                      <c:pt idx="3524">
                        <c:v>2506.6</c:v>
                      </c:pt>
                      <c:pt idx="3525">
                        <c:v>2481</c:v>
                      </c:pt>
                      <c:pt idx="3526">
                        <c:v>1763.1</c:v>
                      </c:pt>
                      <c:pt idx="3527">
                        <c:v>1278.9000000000001</c:v>
                      </c:pt>
                      <c:pt idx="3528">
                        <c:v>1658.1</c:v>
                      </c:pt>
                      <c:pt idx="3529">
                        <c:v>2209.5</c:v>
                      </c:pt>
                      <c:pt idx="3530">
                        <c:v>2144.9</c:v>
                      </c:pt>
                      <c:pt idx="3531">
                        <c:v>2085.6999999999998</c:v>
                      </c:pt>
                      <c:pt idx="3532">
                        <c:v>1684</c:v>
                      </c:pt>
                      <c:pt idx="3533">
                        <c:v>1583.8</c:v>
                      </c:pt>
                      <c:pt idx="3534">
                        <c:v>1914.4</c:v>
                      </c:pt>
                      <c:pt idx="3535">
                        <c:v>2526.1999999999998</c:v>
                      </c:pt>
                      <c:pt idx="3536">
                        <c:v>1985.3</c:v>
                      </c:pt>
                      <c:pt idx="3537">
                        <c:v>1448.3</c:v>
                      </c:pt>
                      <c:pt idx="3538">
                        <c:v>1243.5999999999999</c:v>
                      </c:pt>
                      <c:pt idx="3539">
                        <c:v>1106.0999999999999</c:v>
                      </c:pt>
                      <c:pt idx="3540">
                        <c:v>1067.3</c:v>
                      </c:pt>
                      <c:pt idx="3541">
                        <c:v>1093.4000000000001</c:v>
                      </c:pt>
                      <c:pt idx="3542">
                        <c:v>1236.7</c:v>
                      </c:pt>
                      <c:pt idx="3543">
                        <c:v>1498.7</c:v>
                      </c:pt>
                      <c:pt idx="3544">
                        <c:v>1378</c:v>
                      </c:pt>
                      <c:pt idx="3545">
                        <c:v>969.86</c:v>
                      </c:pt>
                      <c:pt idx="3546">
                        <c:v>946.43</c:v>
                      </c:pt>
                      <c:pt idx="3547">
                        <c:v>1215.5</c:v>
                      </c:pt>
                      <c:pt idx="3548">
                        <c:v>1378.7</c:v>
                      </c:pt>
                      <c:pt idx="3549">
                        <c:v>1907</c:v>
                      </c:pt>
                      <c:pt idx="3550">
                        <c:v>2129.9</c:v>
                      </c:pt>
                      <c:pt idx="3551">
                        <c:v>2089.8000000000002</c:v>
                      </c:pt>
                      <c:pt idx="3552">
                        <c:v>2149.1</c:v>
                      </c:pt>
                      <c:pt idx="3553">
                        <c:v>2154.1</c:v>
                      </c:pt>
                      <c:pt idx="3554">
                        <c:v>2213.6</c:v>
                      </c:pt>
                      <c:pt idx="3555">
                        <c:v>2089.8000000000002</c:v>
                      </c:pt>
                      <c:pt idx="3556">
                        <c:v>2105.1</c:v>
                      </c:pt>
                      <c:pt idx="3557">
                        <c:v>2339.8000000000002</c:v>
                      </c:pt>
                      <c:pt idx="3558">
                        <c:v>2527</c:v>
                      </c:pt>
                      <c:pt idx="3559">
                        <c:v>2439.9</c:v>
                      </c:pt>
                      <c:pt idx="3560">
                        <c:v>2338.6</c:v>
                      </c:pt>
                      <c:pt idx="3561">
                        <c:v>2119.6</c:v>
                      </c:pt>
                      <c:pt idx="3562">
                        <c:v>1809.3</c:v>
                      </c:pt>
                      <c:pt idx="3563">
                        <c:v>1640.9</c:v>
                      </c:pt>
                      <c:pt idx="3564">
                        <c:v>1525.7</c:v>
                      </c:pt>
                      <c:pt idx="3565">
                        <c:v>1583.1</c:v>
                      </c:pt>
                      <c:pt idx="3566">
                        <c:v>1454.7</c:v>
                      </c:pt>
                      <c:pt idx="3567">
                        <c:v>1498.8</c:v>
                      </c:pt>
                      <c:pt idx="3568">
                        <c:v>1649.6</c:v>
                      </c:pt>
                      <c:pt idx="3569">
                        <c:v>1774.5</c:v>
                      </c:pt>
                      <c:pt idx="3570">
                        <c:v>1829.9</c:v>
                      </c:pt>
                      <c:pt idx="3571">
                        <c:v>1751.9</c:v>
                      </c:pt>
                      <c:pt idx="3572">
                        <c:v>1588.8</c:v>
                      </c:pt>
                      <c:pt idx="3573">
                        <c:v>1623.8</c:v>
                      </c:pt>
                      <c:pt idx="3574">
                        <c:v>1730.7</c:v>
                      </c:pt>
                      <c:pt idx="3575">
                        <c:v>1829.1</c:v>
                      </c:pt>
                      <c:pt idx="3576">
                        <c:v>2378.1</c:v>
                      </c:pt>
                      <c:pt idx="3577">
                        <c:v>2585.4</c:v>
                      </c:pt>
                      <c:pt idx="3578">
                        <c:v>1998</c:v>
                      </c:pt>
                      <c:pt idx="3579">
                        <c:v>1335.2</c:v>
                      </c:pt>
                      <c:pt idx="3580">
                        <c:v>1539.8</c:v>
                      </c:pt>
                      <c:pt idx="3581">
                        <c:v>2077.8000000000002</c:v>
                      </c:pt>
                      <c:pt idx="3582">
                        <c:v>2219.6</c:v>
                      </c:pt>
                      <c:pt idx="3583">
                        <c:v>2092.3000000000002</c:v>
                      </c:pt>
                      <c:pt idx="3584">
                        <c:v>1877.5</c:v>
                      </c:pt>
                      <c:pt idx="3585">
                        <c:v>1562.1</c:v>
                      </c:pt>
                      <c:pt idx="3586">
                        <c:v>1671.9</c:v>
                      </c:pt>
                      <c:pt idx="3587">
                        <c:v>2439.4</c:v>
                      </c:pt>
                      <c:pt idx="3588">
                        <c:v>2233.8000000000002</c:v>
                      </c:pt>
                      <c:pt idx="3589">
                        <c:v>1621.7</c:v>
                      </c:pt>
                      <c:pt idx="3590">
                        <c:v>1211.4000000000001</c:v>
                      </c:pt>
                      <c:pt idx="3591">
                        <c:v>1167.7</c:v>
                      </c:pt>
                      <c:pt idx="3592">
                        <c:v>1030.2</c:v>
                      </c:pt>
                      <c:pt idx="3593">
                        <c:v>1140.8</c:v>
                      </c:pt>
                      <c:pt idx="3594">
                        <c:v>1221.0999999999999</c:v>
                      </c:pt>
                      <c:pt idx="3595">
                        <c:v>1428.5</c:v>
                      </c:pt>
                      <c:pt idx="3596">
                        <c:v>1510.8</c:v>
                      </c:pt>
                      <c:pt idx="3597">
                        <c:v>1098</c:v>
                      </c:pt>
                      <c:pt idx="3598">
                        <c:v>894.86</c:v>
                      </c:pt>
                      <c:pt idx="3599">
                        <c:v>1013.8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A-7853-4CEB-90FC-40D461954DC1}"/>
                  </c:ext>
                </c:extLst>
              </c15:ser>
            </c15:filteredScatterSeries>
            <c15:filteredScatterSeries>
              <c15:ser>
                <c:idx val="7"/>
                <c:order val="7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Sheet1!$H$3633</c15:sqref>
                        </c15:formulaRef>
                      </c:ext>
                    </c:extLst>
                    <c:strCache>
                      <c:ptCount val="1"/>
                      <c:pt idx="0">
                        <c:v>8M_60degree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Sheet1!$M$3637:$M$7015</c15:sqref>
                        </c15:formulaRef>
                      </c:ext>
                    </c:extLst>
                    <c:numCache>
                      <c:formatCode>General</c:formatCode>
                      <c:ptCount val="3379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Sheet1!$J$3637:$J$7015</c15:sqref>
                        </c15:formulaRef>
                      </c:ext>
                    </c:extLst>
                    <c:numCache>
                      <c:formatCode>General</c:formatCode>
                      <c:ptCount val="3379"/>
                      <c:pt idx="0">
                        <c:v>45.668999999999997</c:v>
                      </c:pt>
                      <c:pt idx="1">
                        <c:v>33.36</c:v>
                      </c:pt>
                      <c:pt idx="2">
                        <c:v>28.033999999999999</c:v>
                      </c:pt>
                      <c:pt idx="3">
                        <c:v>23.413</c:v>
                      </c:pt>
                      <c:pt idx="4">
                        <c:v>19.751999999999999</c:v>
                      </c:pt>
                      <c:pt idx="5">
                        <c:v>17.893000000000001</c:v>
                      </c:pt>
                      <c:pt idx="6">
                        <c:v>16.245000000000001</c:v>
                      </c:pt>
                      <c:pt idx="7">
                        <c:v>15.193</c:v>
                      </c:pt>
                      <c:pt idx="8">
                        <c:v>13.69</c:v>
                      </c:pt>
                      <c:pt idx="9">
                        <c:v>13.145</c:v>
                      </c:pt>
                      <c:pt idx="10">
                        <c:v>12.933</c:v>
                      </c:pt>
                      <c:pt idx="11">
                        <c:v>12.692</c:v>
                      </c:pt>
                      <c:pt idx="12">
                        <c:v>12.723000000000001</c:v>
                      </c:pt>
                      <c:pt idx="13">
                        <c:v>12.569000000000001</c:v>
                      </c:pt>
                      <c:pt idx="14">
                        <c:v>12.348000000000001</c:v>
                      </c:pt>
                      <c:pt idx="15">
                        <c:v>12.465999999999999</c:v>
                      </c:pt>
                      <c:pt idx="16">
                        <c:v>12.395</c:v>
                      </c:pt>
                      <c:pt idx="17">
                        <c:v>12.425000000000001</c:v>
                      </c:pt>
                      <c:pt idx="18">
                        <c:v>12.79</c:v>
                      </c:pt>
                      <c:pt idx="19">
                        <c:v>13.512</c:v>
                      </c:pt>
                      <c:pt idx="20">
                        <c:v>13.715</c:v>
                      </c:pt>
                      <c:pt idx="21">
                        <c:v>13.776</c:v>
                      </c:pt>
                      <c:pt idx="22">
                        <c:v>13.705</c:v>
                      </c:pt>
                      <c:pt idx="23">
                        <c:v>14.202</c:v>
                      </c:pt>
                      <c:pt idx="24">
                        <c:v>15.85</c:v>
                      </c:pt>
                      <c:pt idx="25">
                        <c:v>15.545999999999999</c:v>
                      </c:pt>
                      <c:pt idx="26">
                        <c:v>15.663</c:v>
                      </c:pt>
                      <c:pt idx="27">
                        <c:v>15.585000000000001</c:v>
                      </c:pt>
                      <c:pt idx="28">
                        <c:v>15.653</c:v>
                      </c:pt>
                      <c:pt idx="29">
                        <c:v>15.555</c:v>
                      </c:pt>
                      <c:pt idx="30">
                        <c:v>15.85</c:v>
                      </c:pt>
                      <c:pt idx="31">
                        <c:v>15.525</c:v>
                      </c:pt>
                      <c:pt idx="32">
                        <c:v>15.802</c:v>
                      </c:pt>
                      <c:pt idx="33">
                        <c:v>15.523999999999999</c:v>
                      </c:pt>
                      <c:pt idx="34">
                        <c:v>16.170999999999999</c:v>
                      </c:pt>
                      <c:pt idx="35">
                        <c:v>16.893000000000001</c:v>
                      </c:pt>
                      <c:pt idx="36">
                        <c:v>17.332999999999998</c:v>
                      </c:pt>
                      <c:pt idx="37">
                        <c:v>17.838000000000001</c:v>
                      </c:pt>
                      <c:pt idx="38">
                        <c:v>18.149999999999999</c:v>
                      </c:pt>
                      <c:pt idx="39">
                        <c:v>18.606999999999999</c:v>
                      </c:pt>
                      <c:pt idx="40">
                        <c:v>19.523</c:v>
                      </c:pt>
                      <c:pt idx="41">
                        <c:v>20.103000000000002</c:v>
                      </c:pt>
                      <c:pt idx="42">
                        <c:v>20.687000000000001</c:v>
                      </c:pt>
                      <c:pt idx="43">
                        <c:v>21.169</c:v>
                      </c:pt>
                      <c:pt idx="44">
                        <c:v>22.834</c:v>
                      </c:pt>
                      <c:pt idx="45">
                        <c:v>26.524000000000001</c:v>
                      </c:pt>
                      <c:pt idx="46">
                        <c:v>29.838999999999999</c:v>
                      </c:pt>
                      <c:pt idx="47">
                        <c:v>31.927</c:v>
                      </c:pt>
                      <c:pt idx="48">
                        <c:v>31.641999999999999</c:v>
                      </c:pt>
                      <c:pt idx="49">
                        <c:v>32.357999999999997</c:v>
                      </c:pt>
                      <c:pt idx="50">
                        <c:v>32.988999999999997</c:v>
                      </c:pt>
                      <c:pt idx="51">
                        <c:v>33.298000000000002</c:v>
                      </c:pt>
                      <c:pt idx="52">
                        <c:v>34.390999999999998</c:v>
                      </c:pt>
                      <c:pt idx="53">
                        <c:v>34.344999999999999</c:v>
                      </c:pt>
                      <c:pt idx="54">
                        <c:v>36.420999999999999</c:v>
                      </c:pt>
                      <c:pt idx="55">
                        <c:v>38.225999999999999</c:v>
                      </c:pt>
                      <c:pt idx="56">
                        <c:v>39.512</c:v>
                      </c:pt>
                      <c:pt idx="57">
                        <c:v>41.106000000000002</c:v>
                      </c:pt>
                      <c:pt idx="58">
                        <c:v>41.783999999999999</c:v>
                      </c:pt>
                      <c:pt idx="59">
                        <c:v>43.744</c:v>
                      </c:pt>
                      <c:pt idx="60">
                        <c:v>44.576000000000001</c:v>
                      </c:pt>
                      <c:pt idx="61">
                        <c:v>44.997999999999998</c:v>
                      </c:pt>
                      <c:pt idx="62">
                        <c:v>45.692</c:v>
                      </c:pt>
                      <c:pt idx="63">
                        <c:v>45.238</c:v>
                      </c:pt>
                      <c:pt idx="64">
                        <c:v>45.795000000000002</c:v>
                      </c:pt>
                      <c:pt idx="65">
                        <c:v>44.76</c:v>
                      </c:pt>
                      <c:pt idx="66">
                        <c:v>44.124000000000002</c:v>
                      </c:pt>
                      <c:pt idx="67">
                        <c:v>41.662999999999997</c:v>
                      </c:pt>
                      <c:pt idx="68">
                        <c:v>41.034999999999997</c:v>
                      </c:pt>
                      <c:pt idx="69">
                        <c:v>40.662999999999997</c:v>
                      </c:pt>
                      <c:pt idx="70">
                        <c:v>41.456000000000003</c:v>
                      </c:pt>
                      <c:pt idx="71">
                        <c:v>41.06</c:v>
                      </c:pt>
                      <c:pt idx="72">
                        <c:v>39.847999999999999</c:v>
                      </c:pt>
                      <c:pt idx="73">
                        <c:v>38.994999999999997</c:v>
                      </c:pt>
                      <c:pt idx="74">
                        <c:v>38.9</c:v>
                      </c:pt>
                      <c:pt idx="75">
                        <c:v>38.758000000000003</c:v>
                      </c:pt>
                      <c:pt idx="76">
                        <c:v>40.99</c:v>
                      </c:pt>
                      <c:pt idx="77">
                        <c:v>45.244999999999997</c:v>
                      </c:pt>
                      <c:pt idx="78">
                        <c:v>49.526000000000003</c:v>
                      </c:pt>
                      <c:pt idx="79">
                        <c:v>53.712000000000003</c:v>
                      </c:pt>
                      <c:pt idx="80">
                        <c:v>54.637999999999998</c:v>
                      </c:pt>
                      <c:pt idx="81">
                        <c:v>54.801000000000002</c:v>
                      </c:pt>
                      <c:pt idx="82">
                        <c:v>54.418999999999997</c:v>
                      </c:pt>
                      <c:pt idx="83">
                        <c:v>53.841000000000001</c:v>
                      </c:pt>
                      <c:pt idx="84">
                        <c:v>52.121000000000002</c:v>
                      </c:pt>
                      <c:pt idx="85">
                        <c:v>51.822000000000003</c:v>
                      </c:pt>
                      <c:pt idx="86">
                        <c:v>52.283999999999999</c:v>
                      </c:pt>
                      <c:pt idx="87">
                        <c:v>52.234000000000002</c:v>
                      </c:pt>
                      <c:pt idx="88">
                        <c:v>52.097999999999999</c:v>
                      </c:pt>
                      <c:pt idx="89">
                        <c:v>51.469000000000001</c:v>
                      </c:pt>
                      <c:pt idx="90">
                        <c:v>50.29</c:v>
                      </c:pt>
                      <c:pt idx="91">
                        <c:v>49.3</c:v>
                      </c:pt>
                      <c:pt idx="92">
                        <c:v>47.802</c:v>
                      </c:pt>
                      <c:pt idx="93">
                        <c:v>46.401000000000003</c:v>
                      </c:pt>
                      <c:pt idx="94">
                        <c:v>45.206000000000003</c:v>
                      </c:pt>
                      <c:pt idx="95">
                        <c:v>45.030999999999999</c:v>
                      </c:pt>
                      <c:pt idx="96">
                        <c:v>44.018000000000001</c:v>
                      </c:pt>
                      <c:pt idx="97">
                        <c:v>43.292000000000002</c:v>
                      </c:pt>
                      <c:pt idx="98">
                        <c:v>42.603000000000002</c:v>
                      </c:pt>
                      <c:pt idx="99">
                        <c:v>43.180999999999997</c:v>
                      </c:pt>
                      <c:pt idx="100">
                        <c:v>43.639000000000003</c:v>
                      </c:pt>
                      <c:pt idx="101">
                        <c:v>45.1</c:v>
                      </c:pt>
                      <c:pt idx="102">
                        <c:v>47.737000000000002</c:v>
                      </c:pt>
                      <c:pt idx="103">
                        <c:v>51.328000000000003</c:v>
                      </c:pt>
                      <c:pt idx="104">
                        <c:v>56.362000000000002</c:v>
                      </c:pt>
                      <c:pt idx="105">
                        <c:v>60.445999999999998</c:v>
                      </c:pt>
                      <c:pt idx="106">
                        <c:v>63.332999999999998</c:v>
                      </c:pt>
                      <c:pt idx="107">
                        <c:v>64.147000000000006</c:v>
                      </c:pt>
                      <c:pt idx="108">
                        <c:v>63.703000000000003</c:v>
                      </c:pt>
                      <c:pt idx="109">
                        <c:v>61.353999999999999</c:v>
                      </c:pt>
                      <c:pt idx="110">
                        <c:v>60.482999999999997</c:v>
                      </c:pt>
                      <c:pt idx="111">
                        <c:v>60.76</c:v>
                      </c:pt>
                      <c:pt idx="112">
                        <c:v>60.45</c:v>
                      </c:pt>
                      <c:pt idx="113">
                        <c:v>60.771000000000001</c:v>
                      </c:pt>
                      <c:pt idx="114">
                        <c:v>59.603999999999999</c:v>
                      </c:pt>
                      <c:pt idx="115">
                        <c:v>59.518999999999998</c:v>
                      </c:pt>
                      <c:pt idx="116">
                        <c:v>58.720999999999997</c:v>
                      </c:pt>
                      <c:pt idx="117">
                        <c:v>57.856999999999999</c:v>
                      </c:pt>
                      <c:pt idx="118">
                        <c:v>55.927999999999997</c:v>
                      </c:pt>
                      <c:pt idx="119">
                        <c:v>53.134</c:v>
                      </c:pt>
                      <c:pt idx="120">
                        <c:v>50.874000000000002</c:v>
                      </c:pt>
                      <c:pt idx="121">
                        <c:v>49.567</c:v>
                      </c:pt>
                      <c:pt idx="122">
                        <c:v>48.488999999999997</c:v>
                      </c:pt>
                      <c:pt idx="123">
                        <c:v>47.514000000000003</c:v>
                      </c:pt>
                      <c:pt idx="124">
                        <c:v>48.677999999999997</c:v>
                      </c:pt>
                      <c:pt idx="125">
                        <c:v>47.826000000000001</c:v>
                      </c:pt>
                      <c:pt idx="126">
                        <c:v>46.02</c:v>
                      </c:pt>
                      <c:pt idx="127">
                        <c:v>43.94</c:v>
                      </c:pt>
                      <c:pt idx="128">
                        <c:v>42.530999999999999</c:v>
                      </c:pt>
                      <c:pt idx="129">
                        <c:v>42.997</c:v>
                      </c:pt>
                      <c:pt idx="130">
                        <c:v>44.252000000000002</c:v>
                      </c:pt>
                      <c:pt idx="131">
                        <c:v>45.369</c:v>
                      </c:pt>
                      <c:pt idx="132">
                        <c:v>44.927999999999997</c:v>
                      </c:pt>
                      <c:pt idx="133">
                        <c:v>44.131999999999998</c:v>
                      </c:pt>
                      <c:pt idx="134">
                        <c:v>43.552999999999997</c:v>
                      </c:pt>
                      <c:pt idx="135">
                        <c:v>43.956000000000003</c:v>
                      </c:pt>
                      <c:pt idx="136">
                        <c:v>44.218000000000004</c:v>
                      </c:pt>
                      <c:pt idx="137">
                        <c:v>44.74</c:v>
                      </c:pt>
                      <c:pt idx="138">
                        <c:v>45.396000000000001</c:v>
                      </c:pt>
                      <c:pt idx="139">
                        <c:v>45.722999999999999</c:v>
                      </c:pt>
                      <c:pt idx="140">
                        <c:v>46.037999999999997</c:v>
                      </c:pt>
                      <c:pt idx="141">
                        <c:v>45.747</c:v>
                      </c:pt>
                      <c:pt idx="142">
                        <c:v>46.2</c:v>
                      </c:pt>
                      <c:pt idx="143">
                        <c:v>46.185000000000002</c:v>
                      </c:pt>
                      <c:pt idx="144">
                        <c:v>45.865000000000002</c:v>
                      </c:pt>
                      <c:pt idx="145">
                        <c:v>45.505000000000003</c:v>
                      </c:pt>
                      <c:pt idx="146">
                        <c:v>45.295000000000002</c:v>
                      </c:pt>
                      <c:pt idx="147">
                        <c:v>46.423999999999999</c:v>
                      </c:pt>
                      <c:pt idx="148">
                        <c:v>48.369</c:v>
                      </c:pt>
                      <c:pt idx="149">
                        <c:v>48.063000000000002</c:v>
                      </c:pt>
                      <c:pt idx="150">
                        <c:v>47.866</c:v>
                      </c:pt>
                      <c:pt idx="151">
                        <c:v>48.176000000000002</c:v>
                      </c:pt>
                      <c:pt idx="152">
                        <c:v>47.887</c:v>
                      </c:pt>
                      <c:pt idx="153">
                        <c:v>48.164999999999999</c:v>
                      </c:pt>
                      <c:pt idx="154">
                        <c:v>48.12</c:v>
                      </c:pt>
                      <c:pt idx="155">
                        <c:v>49.430999999999997</c:v>
                      </c:pt>
                      <c:pt idx="156">
                        <c:v>51.265999999999998</c:v>
                      </c:pt>
                      <c:pt idx="157">
                        <c:v>53.947000000000003</c:v>
                      </c:pt>
                      <c:pt idx="158">
                        <c:v>56.683</c:v>
                      </c:pt>
                      <c:pt idx="159">
                        <c:v>58.228999999999999</c:v>
                      </c:pt>
                      <c:pt idx="160">
                        <c:v>58.036000000000001</c:v>
                      </c:pt>
                      <c:pt idx="161">
                        <c:v>55.515999999999998</c:v>
                      </c:pt>
                      <c:pt idx="162">
                        <c:v>54.981999999999999</c:v>
                      </c:pt>
                      <c:pt idx="163">
                        <c:v>55.268999999999998</c:v>
                      </c:pt>
                      <c:pt idx="164">
                        <c:v>55.808</c:v>
                      </c:pt>
                      <c:pt idx="165">
                        <c:v>56.633000000000003</c:v>
                      </c:pt>
                      <c:pt idx="166">
                        <c:v>57.8</c:v>
                      </c:pt>
                      <c:pt idx="167">
                        <c:v>58.762999999999998</c:v>
                      </c:pt>
                      <c:pt idx="168">
                        <c:v>60.963999999999999</c:v>
                      </c:pt>
                      <c:pt idx="169">
                        <c:v>64.867000000000004</c:v>
                      </c:pt>
                      <c:pt idx="170">
                        <c:v>64.704999999999998</c:v>
                      </c:pt>
                      <c:pt idx="171">
                        <c:v>62.744999999999997</c:v>
                      </c:pt>
                      <c:pt idx="172">
                        <c:v>60.34</c:v>
                      </c:pt>
                      <c:pt idx="173">
                        <c:v>59.494999999999997</c:v>
                      </c:pt>
                      <c:pt idx="174">
                        <c:v>59.351999999999997</c:v>
                      </c:pt>
                      <c:pt idx="175">
                        <c:v>58.448</c:v>
                      </c:pt>
                      <c:pt idx="176">
                        <c:v>58.83</c:v>
                      </c:pt>
                      <c:pt idx="177">
                        <c:v>57.847000000000001</c:v>
                      </c:pt>
                      <c:pt idx="178">
                        <c:v>56.137999999999998</c:v>
                      </c:pt>
                      <c:pt idx="179">
                        <c:v>54.03</c:v>
                      </c:pt>
                      <c:pt idx="180">
                        <c:v>51.448</c:v>
                      </c:pt>
                      <c:pt idx="181">
                        <c:v>50.393000000000001</c:v>
                      </c:pt>
                      <c:pt idx="182">
                        <c:v>49.697000000000003</c:v>
                      </c:pt>
                      <c:pt idx="183">
                        <c:v>48.600999999999999</c:v>
                      </c:pt>
                      <c:pt idx="184">
                        <c:v>47.703000000000003</c:v>
                      </c:pt>
                      <c:pt idx="185">
                        <c:v>46.625</c:v>
                      </c:pt>
                      <c:pt idx="186">
                        <c:v>45.518000000000001</c:v>
                      </c:pt>
                      <c:pt idx="187">
                        <c:v>44.869</c:v>
                      </c:pt>
                      <c:pt idx="188">
                        <c:v>44.137</c:v>
                      </c:pt>
                      <c:pt idx="189">
                        <c:v>44.381999999999998</c:v>
                      </c:pt>
                      <c:pt idx="190">
                        <c:v>45.609000000000002</c:v>
                      </c:pt>
                      <c:pt idx="191">
                        <c:v>47.792000000000002</c:v>
                      </c:pt>
                      <c:pt idx="192">
                        <c:v>49.070999999999998</c:v>
                      </c:pt>
                      <c:pt idx="193">
                        <c:v>49.106000000000002</c:v>
                      </c:pt>
                      <c:pt idx="194">
                        <c:v>49.295000000000002</c:v>
                      </c:pt>
                      <c:pt idx="195">
                        <c:v>48.676000000000002</c:v>
                      </c:pt>
                      <c:pt idx="196">
                        <c:v>48.447000000000003</c:v>
                      </c:pt>
                      <c:pt idx="197">
                        <c:v>47.689</c:v>
                      </c:pt>
                      <c:pt idx="198">
                        <c:v>46.911999999999999</c:v>
                      </c:pt>
                      <c:pt idx="199">
                        <c:v>47.076999999999998</c:v>
                      </c:pt>
                      <c:pt idx="200">
                        <c:v>47.747</c:v>
                      </c:pt>
                      <c:pt idx="201">
                        <c:v>48.780999999999999</c:v>
                      </c:pt>
                      <c:pt idx="202">
                        <c:v>49.792000000000002</c:v>
                      </c:pt>
                      <c:pt idx="203">
                        <c:v>51.436999999999998</c:v>
                      </c:pt>
                      <c:pt idx="204">
                        <c:v>52.235999999999997</c:v>
                      </c:pt>
                      <c:pt idx="205">
                        <c:v>52.381999999999998</c:v>
                      </c:pt>
                      <c:pt idx="206">
                        <c:v>53.436999999999998</c:v>
                      </c:pt>
                      <c:pt idx="207">
                        <c:v>54.043999999999997</c:v>
                      </c:pt>
                      <c:pt idx="208">
                        <c:v>54.17</c:v>
                      </c:pt>
                      <c:pt idx="209">
                        <c:v>55.585000000000001</c:v>
                      </c:pt>
                      <c:pt idx="210">
                        <c:v>56.878</c:v>
                      </c:pt>
                      <c:pt idx="211">
                        <c:v>59.887</c:v>
                      </c:pt>
                      <c:pt idx="212">
                        <c:v>61.914999999999999</c:v>
                      </c:pt>
                      <c:pt idx="213">
                        <c:v>61.802</c:v>
                      </c:pt>
                      <c:pt idx="214">
                        <c:v>62.164999999999999</c:v>
                      </c:pt>
                      <c:pt idx="215">
                        <c:v>62.915999999999997</c:v>
                      </c:pt>
                      <c:pt idx="216">
                        <c:v>64.191999999999993</c:v>
                      </c:pt>
                      <c:pt idx="217">
                        <c:v>64.236999999999995</c:v>
                      </c:pt>
                      <c:pt idx="218">
                        <c:v>65.241</c:v>
                      </c:pt>
                      <c:pt idx="219">
                        <c:v>67.147999999999996</c:v>
                      </c:pt>
                      <c:pt idx="220">
                        <c:v>67.152000000000001</c:v>
                      </c:pt>
                      <c:pt idx="221">
                        <c:v>68.540999999999997</c:v>
                      </c:pt>
                      <c:pt idx="222">
                        <c:v>70.239000000000004</c:v>
                      </c:pt>
                      <c:pt idx="223">
                        <c:v>68.867000000000004</c:v>
                      </c:pt>
                      <c:pt idx="224">
                        <c:v>67.885999999999996</c:v>
                      </c:pt>
                      <c:pt idx="225">
                        <c:v>66.013999999999996</c:v>
                      </c:pt>
                      <c:pt idx="226">
                        <c:v>65.483999999999995</c:v>
                      </c:pt>
                      <c:pt idx="227">
                        <c:v>65.234999999999999</c:v>
                      </c:pt>
                      <c:pt idx="228">
                        <c:v>64.713999999999999</c:v>
                      </c:pt>
                      <c:pt idx="229">
                        <c:v>64.283000000000001</c:v>
                      </c:pt>
                      <c:pt idx="230">
                        <c:v>64.917000000000002</c:v>
                      </c:pt>
                      <c:pt idx="231">
                        <c:v>62.497</c:v>
                      </c:pt>
                      <c:pt idx="232">
                        <c:v>61.459000000000003</c:v>
                      </c:pt>
                      <c:pt idx="233">
                        <c:v>59.506</c:v>
                      </c:pt>
                      <c:pt idx="234">
                        <c:v>58.075000000000003</c:v>
                      </c:pt>
                      <c:pt idx="235">
                        <c:v>56.643999999999998</c:v>
                      </c:pt>
                      <c:pt idx="236">
                        <c:v>55.49</c:v>
                      </c:pt>
                      <c:pt idx="237">
                        <c:v>53.874000000000002</c:v>
                      </c:pt>
                      <c:pt idx="238">
                        <c:v>53.59</c:v>
                      </c:pt>
                      <c:pt idx="239">
                        <c:v>53.637</c:v>
                      </c:pt>
                      <c:pt idx="240">
                        <c:v>52.686999999999998</c:v>
                      </c:pt>
                      <c:pt idx="241">
                        <c:v>53.811</c:v>
                      </c:pt>
                      <c:pt idx="242">
                        <c:v>56.35</c:v>
                      </c:pt>
                      <c:pt idx="243">
                        <c:v>55.73</c:v>
                      </c:pt>
                      <c:pt idx="244">
                        <c:v>55.731000000000002</c:v>
                      </c:pt>
                      <c:pt idx="245">
                        <c:v>56.387</c:v>
                      </c:pt>
                      <c:pt idx="246">
                        <c:v>55.945999999999998</c:v>
                      </c:pt>
                      <c:pt idx="247">
                        <c:v>56.375999999999998</c:v>
                      </c:pt>
                      <c:pt idx="248">
                        <c:v>55.957000000000001</c:v>
                      </c:pt>
                      <c:pt idx="249">
                        <c:v>55.201000000000001</c:v>
                      </c:pt>
                      <c:pt idx="250">
                        <c:v>53.826000000000001</c:v>
                      </c:pt>
                      <c:pt idx="251">
                        <c:v>52.555999999999997</c:v>
                      </c:pt>
                      <c:pt idx="252">
                        <c:v>52.244</c:v>
                      </c:pt>
                      <c:pt idx="253">
                        <c:v>52.456000000000003</c:v>
                      </c:pt>
                      <c:pt idx="254">
                        <c:v>52.604999999999997</c:v>
                      </c:pt>
                      <c:pt idx="255">
                        <c:v>53.533999999999999</c:v>
                      </c:pt>
                      <c:pt idx="256">
                        <c:v>54.454999999999998</c:v>
                      </c:pt>
                      <c:pt idx="257">
                        <c:v>56.017000000000003</c:v>
                      </c:pt>
                      <c:pt idx="258">
                        <c:v>58.286000000000001</c:v>
                      </c:pt>
                      <c:pt idx="259">
                        <c:v>59.006</c:v>
                      </c:pt>
                      <c:pt idx="260">
                        <c:v>59.817</c:v>
                      </c:pt>
                      <c:pt idx="261">
                        <c:v>61.807000000000002</c:v>
                      </c:pt>
                      <c:pt idx="262">
                        <c:v>62.356000000000002</c:v>
                      </c:pt>
                      <c:pt idx="263">
                        <c:v>62.561</c:v>
                      </c:pt>
                      <c:pt idx="264">
                        <c:v>64.286000000000001</c:v>
                      </c:pt>
                      <c:pt idx="265">
                        <c:v>64.652000000000001</c:v>
                      </c:pt>
                      <c:pt idx="266">
                        <c:v>62.902999999999999</c:v>
                      </c:pt>
                      <c:pt idx="267">
                        <c:v>60.677999999999997</c:v>
                      </c:pt>
                      <c:pt idx="268">
                        <c:v>59.664000000000001</c:v>
                      </c:pt>
                      <c:pt idx="269">
                        <c:v>58.930999999999997</c:v>
                      </c:pt>
                      <c:pt idx="270">
                        <c:v>58.317</c:v>
                      </c:pt>
                      <c:pt idx="271">
                        <c:v>58.542000000000002</c:v>
                      </c:pt>
                      <c:pt idx="272">
                        <c:v>59.356000000000002</c:v>
                      </c:pt>
                      <c:pt idx="273">
                        <c:v>60.146999999999998</c:v>
                      </c:pt>
                      <c:pt idx="274">
                        <c:v>61.802999999999997</c:v>
                      </c:pt>
                      <c:pt idx="275">
                        <c:v>62.628</c:v>
                      </c:pt>
                      <c:pt idx="276">
                        <c:v>62.564999999999998</c:v>
                      </c:pt>
                      <c:pt idx="277">
                        <c:v>61.375999999999998</c:v>
                      </c:pt>
                      <c:pt idx="278">
                        <c:v>60.552999999999997</c:v>
                      </c:pt>
                      <c:pt idx="279">
                        <c:v>60.826000000000001</c:v>
                      </c:pt>
                      <c:pt idx="280">
                        <c:v>60.238999999999997</c:v>
                      </c:pt>
                      <c:pt idx="281">
                        <c:v>61.140999999999998</c:v>
                      </c:pt>
                      <c:pt idx="282">
                        <c:v>61.805</c:v>
                      </c:pt>
                      <c:pt idx="283">
                        <c:v>60.465000000000003</c:v>
                      </c:pt>
                      <c:pt idx="284">
                        <c:v>59.500999999999998</c:v>
                      </c:pt>
                      <c:pt idx="285">
                        <c:v>58.088000000000001</c:v>
                      </c:pt>
                      <c:pt idx="286">
                        <c:v>57.302999999999997</c:v>
                      </c:pt>
                      <c:pt idx="287">
                        <c:v>56.146999999999998</c:v>
                      </c:pt>
                      <c:pt idx="288">
                        <c:v>54.773000000000003</c:v>
                      </c:pt>
                      <c:pt idx="289">
                        <c:v>53.744</c:v>
                      </c:pt>
                      <c:pt idx="290">
                        <c:v>52.886000000000003</c:v>
                      </c:pt>
                      <c:pt idx="291">
                        <c:v>52.162999999999997</c:v>
                      </c:pt>
                      <c:pt idx="292">
                        <c:v>51.131</c:v>
                      </c:pt>
                      <c:pt idx="293">
                        <c:v>49.564999999999998</c:v>
                      </c:pt>
                      <c:pt idx="294">
                        <c:v>48.165999999999997</c:v>
                      </c:pt>
                      <c:pt idx="295">
                        <c:v>47.545999999999999</c:v>
                      </c:pt>
                      <c:pt idx="296">
                        <c:v>48.363</c:v>
                      </c:pt>
                      <c:pt idx="297">
                        <c:v>49.134</c:v>
                      </c:pt>
                      <c:pt idx="298">
                        <c:v>49.893000000000001</c:v>
                      </c:pt>
                      <c:pt idx="299">
                        <c:v>52.084000000000003</c:v>
                      </c:pt>
                      <c:pt idx="300">
                        <c:v>52.65</c:v>
                      </c:pt>
                      <c:pt idx="301">
                        <c:v>52.298999999999999</c:v>
                      </c:pt>
                      <c:pt idx="302">
                        <c:v>52.438000000000002</c:v>
                      </c:pt>
                      <c:pt idx="303">
                        <c:v>51.658000000000001</c:v>
                      </c:pt>
                      <c:pt idx="304">
                        <c:v>51.7</c:v>
                      </c:pt>
                      <c:pt idx="305">
                        <c:v>52.316000000000003</c:v>
                      </c:pt>
                      <c:pt idx="306">
                        <c:v>51.737000000000002</c:v>
                      </c:pt>
                      <c:pt idx="307">
                        <c:v>52.133000000000003</c:v>
                      </c:pt>
                      <c:pt idx="308">
                        <c:v>53.179000000000002</c:v>
                      </c:pt>
                      <c:pt idx="309">
                        <c:v>54.668999999999997</c:v>
                      </c:pt>
                      <c:pt idx="310">
                        <c:v>56.997</c:v>
                      </c:pt>
                      <c:pt idx="311">
                        <c:v>59.387999999999998</c:v>
                      </c:pt>
                      <c:pt idx="312">
                        <c:v>61.16</c:v>
                      </c:pt>
                      <c:pt idx="313">
                        <c:v>64.402000000000001</c:v>
                      </c:pt>
                      <c:pt idx="314">
                        <c:v>67.971000000000004</c:v>
                      </c:pt>
                      <c:pt idx="315">
                        <c:v>69.406999999999996</c:v>
                      </c:pt>
                      <c:pt idx="316">
                        <c:v>71.373999999999995</c:v>
                      </c:pt>
                      <c:pt idx="317">
                        <c:v>70.789000000000001</c:v>
                      </c:pt>
                      <c:pt idx="318">
                        <c:v>69.674999999999997</c:v>
                      </c:pt>
                      <c:pt idx="319">
                        <c:v>69.176000000000002</c:v>
                      </c:pt>
                      <c:pt idx="320">
                        <c:v>68.936999999999998</c:v>
                      </c:pt>
                      <c:pt idx="321">
                        <c:v>67.66</c:v>
                      </c:pt>
                      <c:pt idx="322">
                        <c:v>67.186999999999998</c:v>
                      </c:pt>
                      <c:pt idx="323">
                        <c:v>66.694999999999993</c:v>
                      </c:pt>
                      <c:pt idx="324">
                        <c:v>66.245000000000005</c:v>
                      </c:pt>
                      <c:pt idx="325">
                        <c:v>66.135000000000005</c:v>
                      </c:pt>
                      <c:pt idx="326">
                        <c:v>67.212000000000003</c:v>
                      </c:pt>
                      <c:pt idx="327">
                        <c:v>68.938999999999993</c:v>
                      </c:pt>
                      <c:pt idx="328">
                        <c:v>67.784999999999997</c:v>
                      </c:pt>
                      <c:pt idx="329">
                        <c:v>66.784999999999997</c:v>
                      </c:pt>
                      <c:pt idx="330">
                        <c:v>66.224999999999994</c:v>
                      </c:pt>
                      <c:pt idx="331">
                        <c:v>64.531999999999996</c:v>
                      </c:pt>
                      <c:pt idx="332">
                        <c:v>64.917000000000002</c:v>
                      </c:pt>
                      <c:pt idx="333">
                        <c:v>66.137</c:v>
                      </c:pt>
                      <c:pt idx="334">
                        <c:v>66.88</c:v>
                      </c:pt>
                      <c:pt idx="335">
                        <c:v>66.921000000000006</c:v>
                      </c:pt>
                      <c:pt idx="336">
                        <c:v>67.602000000000004</c:v>
                      </c:pt>
                      <c:pt idx="337">
                        <c:v>66.594999999999999</c:v>
                      </c:pt>
                      <c:pt idx="338">
                        <c:v>66.617000000000004</c:v>
                      </c:pt>
                      <c:pt idx="339">
                        <c:v>67.736999999999995</c:v>
                      </c:pt>
                      <c:pt idx="340">
                        <c:v>67.846999999999994</c:v>
                      </c:pt>
                      <c:pt idx="341">
                        <c:v>67.334999999999994</c:v>
                      </c:pt>
                      <c:pt idx="342">
                        <c:v>66.275999999999996</c:v>
                      </c:pt>
                      <c:pt idx="343">
                        <c:v>65.632000000000005</c:v>
                      </c:pt>
                      <c:pt idx="344">
                        <c:v>65.391000000000005</c:v>
                      </c:pt>
                      <c:pt idx="345">
                        <c:v>64.813999999999993</c:v>
                      </c:pt>
                      <c:pt idx="346">
                        <c:v>64.819000000000003</c:v>
                      </c:pt>
                      <c:pt idx="347">
                        <c:v>65.09</c:v>
                      </c:pt>
                      <c:pt idx="348">
                        <c:v>64.903999999999996</c:v>
                      </c:pt>
                      <c:pt idx="349">
                        <c:v>66.433000000000007</c:v>
                      </c:pt>
                      <c:pt idx="350">
                        <c:v>66.673000000000002</c:v>
                      </c:pt>
                      <c:pt idx="351">
                        <c:v>67.340999999999994</c:v>
                      </c:pt>
                      <c:pt idx="352">
                        <c:v>67.290000000000006</c:v>
                      </c:pt>
                      <c:pt idx="353">
                        <c:v>66.903999999999996</c:v>
                      </c:pt>
                      <c:pt idx="354">
                        <c:v>66.81</c:v>
                      </c:pt>
                      <c:pt idx="355">
                        <c:v>64.373000000000005</c:v>
                      </c:pt>
                      <c:pt idx="356">
                        <c:v>63.957999999999998</c:v>
                      </c:pt>
                      <c:pt idx="357">
                        <c:v>63.491</c:v>
                      </c:pt>
                      <c:pt idx="358">
                        <c:v>64.465000000000003</c:v>
                      </c:pt>
                      <c:pt idx="359">
                        <c:v>64.846999999999994</c:v>
                      </c:pt>
                      <c:pt idx="360">
                        <c:v>66.212000000000003</c:v>
                      </c:pt>
                      <c:pt idx="361">
                        <c:v>68.305999999999997</c:v>
                      </c:pt>
                      <c:pt idx="362">
                        <c:v>71.323999999999998</c:v>
                      </c:pt>
                      <c:pt idx="363">
                        <c:v>73.605000000000004</c:v>
                      </c:pt>
                      <c:pt idx="364">
                        <c:v>75.741</c:v>
                      </c:pt>
                      <c:pt idx="365">
                        <c:v>77.882999999999996</c:v>
                      </c:pt>
                      <c:pt idx="366">
                        <c:v>79.924999999999997</c:v>
                      </c:pt>
                      <c:pt idx="367">
                        <c:v>80.504000000000005</c:v>
                      </c:pt>
                      <c:pt idx="368">
                        <c:v>81.171999999999997</c:v>
                      </c:pt>
                      <c:pt idx="369">
                        <c:v>83.084999999999994</c:v>
                      </c:pt>
                      <c:pt idx="370">
                        <c:v>80.784999999999997</c:v>
                      </c:pt>
                      <c:pt idx="371">
                        <c:v>79.808999999999997</c:v>
                      </c:pt>
                      <c:pt idx="372">
                        <c:v>80.055000000000007</c:v>
                      </c:pt>
                      <c:pt idx="373">
                        <c:v>80.02</c:v>
                      </c:pt>
                      <c:pt idx="374">
                        <c:v>80.525000000000006</c:v>
                      </c:pt>
                      <c:pt idx="375">
                        <c:v>80.403000000000006</c:v>
                      </c:pt>
                      <c:pt idx="376">
                        <c:v>78.040999999999997</c:v>
                      </c:pt>
                      <c:pt idx="377">
                        <c:v>78.082999999999998</c:v>
                      </c:pt>
                      <c:pt idx="378">
                        <c:v>76.866</c:v>
                      </c:pt>
                      <c:pt idx="379">
                        <c:v>77.935000000000002</c:v>
                      </c:pt>
                      <c:pt idx="380">
                        <c:v>78.561999999999998</c:v>
                      </c:pt>
                      <c:pt idx="381">
                        <c:v>77.010000000000005</c:v>
                      </c:pt>
                      <c:pt idx="382">
                        <c:v>76.147999999999996</c:v>
                      </c:pt>
                      <c:pt idx="383">
                        <c:v>74.441999999999993</c:v>
                      </c:pt>
                      <c:pt idx="384">
                        <c:v>74.653999999999996</c:v>
                      </c:pt>
                      <c:pt idx="385">
                        <c:v>74.784000000000006</c:v>
                      </c:pt>
                      <c:pt idx="386">
                        <c:v>76.260000000000005</c:v>
                      </c:pt>
                      <c:pt idx="387">
                        <c:v>77.819000000000003</c:v>
                      </c:pt>
                      <c:pt idx="388">
                        <c:v>78.150000000000006</c:v>
                      </c:pt>
                      <c:pt idx="389">
                        <c:v>79.210999999999999</c:v>
                      </c:pt>
                      <c:pt idx="390">
                        <c:v>78.930000000000007</c:v>
                      </c:pt>
                      <c:pt idx="391">
                        <c:v>78.441000000000003</c:v>
                      </c:pt>
                      <c:pt idx="392">
                        <c:v>78.075999999999993</c:v>
                      </c:pt>
                      <c:pt idx="393">
                        <c:v>77.161000000000001</c:v>
                      </c:pt>
                      <c:pt idx="394">
                        <c:v>78.566999999999993</c:v>
                      </c:pt>
                      <c:pt idx="395">
                        <c:v>79.350999999999999</c:v>
                      </c:pt>
                      <c:pt idx="396">
                        <c:v>78.084999999999994</c:v>
                      </c:pt>
                      <c:pt idx="397">
                        <c:v>79.569999999999993</c:v>
                      </c:pt>
                      <c:pt idx="398">
                        <c:v>77.83</c:v>
                      </c:pt>
                      <c:pt idx="399">
                        <c:v>76.781000000000006</c:v>
                      </c:pt>
                      <c:pt idx="400">
                        <c:v>78.194999999999993</c:v>
                      </c:pt>
                      <c:pt idx="401">
                        <c:v>80.438000000000002</c:v>
                      </c:pt>
                      <c:pt idx="402">
                        <c:v>81.545000000000002</c:v>
                      </c:pt>
                      <c:pt idx="403">
                        <c:v>82.025000000000006</c:v>
                      </c:pt>
                      <c:pt idx="404">
                        <c:v>82.873000000000005</c:v>
                      </c:pt>
                      <c:pt idx="405">
                        <c:v>82.608000000000004</c:v>
                      </c:pt>
                      <c:pt idx="406">
                        <c:v>80.625</c:v>
                      </c:pt>
                      <c:pt idx="407">
                        <c:v>79.253</c:v>
                      </c:pt>
                      <c:pt idx="408">
                        <c:v>75.682000000000002</c:v>
                      </c:pt>
                      <c:pt idx="409">
                        <c:v>74.058000000000007</c:v>
                      </c:pt>
                      <c:pt idx="410">
                        <c:v>73.507000000000005</c:v>
                      </c:pt>
                      <c:pt idx="411">
                        <c:v>73.02</c:v>
                      </c:pt>
                      <c:pt idx="412">
                        <c:v>73.212000000000003</c:v>
                      </c:pt>
                      <c:pt idx="413">
                        <c:v>74.194000000000003</c:v>
                      </c:pt>
                      <c:pt idx="414">
                        <c:v>75.257999999999996</c:v>
                      </c:pt>
                      <c:pt idx="415">
                        <c:v>75.566999999999993</c:v>
                      </c:pt>
                      <c:pt idx="416">
                        <c:v>77.067999999999998</c:v>
                      </c:pt>
                      <c:pt idx="417">
                        <c:v>79.305999999999997</c:v>
                      </c:pt>
                      <c:pt idx="418">
                        <c:v>80.361000000000004</c:v>
                      </c:pt>
                      <c:pt idx="419">
                        <c:v>82.724000000000004</c:v>
                      </c:pt>
                      <c:pt idx="420">
                        <c:v>84.495000000000005</c:v>
                      </c:pt>
                      <c:pt idx="421">
                        <c:v>85.153999999999996</c:v>
                      </c:pt>
                      <c:pt idx="422">
                        <c:v>85.927000000000007</c:v>
                      </c:pt>
                      <c:pt idx="423">
                        <c:v>85.025000000000006</c:v>
                      </c:pt>
                      <c:pt idx="424">
                        <c:v>82.68</c:v>
                      </c:pt>
                      <c:pt idx="425">
                        <c:v>83.138000000000005</c:v>
                      </c:pt>
                      <c:pt idx="426">
                        <c:v>81.846000000000004</c:v>
                      </c:pt>
                      <c:pt idx="427">
                        <c:v>80.727999999999994</c:v>
                      </c:pt>
                      <c:pt idx="428">
                        <c:v>78.597999999999999</c:v>
                      </c:pt>
                      <c:pt idx="429">
                        <c:v>78.114999999999995</c:v>
                      </c:pt>
                      <c:pt idx="430">
                        <c:v>77.430000000000007</c:v>
                      </c:pt>
                      <c:pt idx="431">
                        <c:v>77.150999999999996</c:v>
                      </c:pt>
                      <c:pt idx="432">
                        <c:v>78.53</c:v>
                      </c:pt>
                      <c:pt idx="433">
                        <c:v>79.129000000000005</c:v>
                      </c:pt>
                      <c:pt idx="434">
                        <c:v>77.968999999999994</c:v>
                      </c:pt>
                      <c:pt idx="435">
                        <c:v>76.712999999999994</c:v>
                      </c:pt>
                      <c:pt idx="436">
                        <c:v>76.052000000000007</c:v>
                      </c:pt>
                      <c:pt idx="437">
                        <c:v>76.161000000000001</c:v>
                      </c:pt>
                      <c:pt idx="438">
                        <c:v>77.882000000000005</c:v>
                      </c:pt>
                      <c:pt idx="439">
                        <c:v>79.814999999999998</c:v>
                      </c:pt>
                      <c:pt idx="440">
                        <c:v>80.393000000000001</c:v>
                      </c:pt>
                      <c:pt idx="441">
                        <c:v>81.498000000000005</c:v>
                      </c:pt>
                      <c:pt idx="442">
                        <c:v>82.242000000000004</c:v>
                      </c:pt>
                      <c:pt idx="443">
                        <c:v>82.049000000000007</c:v>
                      </c:pt>
                      <c:pt idx="444">
                        <c:v>81.843999999999994</c:v>
                      </c:pt>
                      <c:pt idx="445">
                        <c:v>80.436000000000007</c:v>
                      </c:pt>
                      <c:pt idx="446">
                        <c:v>79.257000000000005</c:v>
                      </c:pt>
                      <c:pt idx="447">
                        <c:v>78.099999999999994</c:v>
                      </c:pt>
                      <c:pt idx="448">
                        <c:v>78.210999999999999</c:v>
                      </c:pt>
                      <c:pt idx="449">
                        <c:v>77.382999999999996</c:v>
                      </c:pt>
                      <c:pt idx="450">
                        <c:v>76.728999999999999</c:v>
                      </c:pt>
                      <c:pt idx="451">
                        <c:v>76.742999999999995</c:v>
                      </c:pt>
                      <c:pt idx="452">
                        <c:v>76.194999999999993</c:v>
                      </c:pt>
                      <c:pt idx="453">
                        <c:v>77.158000000000001</c:v>
                      </c:pt>
                      <c:pt idx="454">
                        <c:v>78.680999999999997</c:v>
                      </c:pt>
                      <c:pt idx="455">
                        <c:v>81.861000000000004</c:v>
                      </c:pt>
                      <c:pt idx="456">
                        <c:v>82.78</c:v>
                      </c:pt>
                      <c:pt idx="457">
                        <c:v>84.424999999999997</c:v>
                      </c:pt>
                      <c:pt idx="458">
                        <c:v>83.682000000000002</c:v>
                      </c:pt>
                      <c:pt idx="459">
                        <c:v>83.185000000000002</c:v>
                      </c:pt>
                      <c:pt idx="460">
                        <c:v>82.162999999999997</c:v>
                      </c:pt>
                      <c:pt idx="461">
                        <c:v>81.545000000000002</c:v>
                      </c:pt>
                      <c:pt idx="462">
                        <c:v>81.39</c:v>
                      </c:pt>
                      <c:pt idx="463">
                        <c:v>80.828999999999994</c:v>
                      </c:pt>
                      <c:pt idx="464">
                        <c:v>80.204999999999998</c:v>
                      </c:pt>
                      <c:pt idx="465">
                        <c:v>79.769000000000005</c:v>
                      </c:pt>
                      <c:pt idx="466">
                        <c:v>80.132000000000005</c:v>
                      </c:pt>
                      <c:pt idx="467">
                        <c:v>79.209000000000003</c:v>
                      </c:pt>
                      <c:pt idx="468">
                        <c:v>79.069999999999993</c:v>
                      </c:pt>
                      <c:pt idx="469">
                        <c:v>78.206000000000003</c:v>
                      </c:pt>
                      <c:pt idx="470">
                        <c:v>78.444999999999993</c:v>
                      </c:pt>
                      <c:pt idx="471">
                        <c:v>79.063000000000002</c:v>
                      </c:pt>
                      <c:pt idx="472">
                        <c:v>79.311000000000007</c:v>
                      </c:pt>
                      <c:pt idx="473">
                        <c:v>79.593999999999994</c:v>
                      </c:pt>
                      <c:pt idx="474">
                        <c:v>79.216999999999999</c:v>
                      </c:pt>
                      <c:pt idx="475">
                        <c:v>79.186000000000007</c:v>
                      </c:pt>
                      <c:pt idx="476">
                        <c:v>80.77</c:v>
                      </c:pt>
                      <c:pt idx="477">
                        <c:v>82.866</c:v>
                      </c:pt>
                      <c:pt idx="478">
                        <c:v>84.346000000000004</c:v>
                      </c:pt>
                      <c:pt idx="479">
                        <c:v>82.831999999999994</c:v>
                      </c:pt>
                      <c:pt idx="480">
                        <c:v>82.087999999999994</c:v>
                      </c:pt>
                      <c:pt idx="481">
                        <c:v>81.055999999999997</c:v>
                      </c:pt>
                      <c:pt idx="482">
                        <c:v>80.850999999999999</c:v>
                      </c:pt>
                      <c:pt idx="483">
                        <c:v>79.858000000000004</c:v>
                      </c:pt>
                      <c:pt idx="484">
                        <c:v>79.885999999999996</c:v>
                      </c:pt>
                      <c:pt idx="485">
                        <c:v>80.295000000000002</c:v>
                      </c:pt>
                      <c:pt idx="486">
                        <c:v>80.760000000000005</c:v>
                      </c:pt>
                      <c:pt idx="487">
                        <c:v>81.957999999999998</c:v>
                      </c:pt>
                      <c:pt idx="488">
                        <c:v>83.716999999999999</c:v>
                      </c:pt>
                      <c:pt idx="489">
                        <c:v>82.751000000000005</c:v>
                      </c:pt>
                      <c:pt idx="490">
                        <c:v>83.373999999999995</c:v>
                      </c:pt>
                      <c:pt idx="491">
                        <c:v>85.171999999999997</c:v>
                      </c:pt>
                      <c:pt idx="492">
                        <c:v>86.772000000000006</c:v>
                      </c:pt>
                      <c:pt idx="493">
                        <c:v>88.48</c:v>
                      </c:pt>
                      <c:pt idx="494">
                        <c:v>89.763999999999996</c:v>
                      </c:pt>
                      <c:pt idx="495">
                        <c:v>91.542000000000002</c:v>
                      </c:pt>
                      <c:pt idx="496">
                        <c:v>93.58</c:v>
                      </c:pt>
                      <c:pt idx="497">
                        <c:v>94.760999999999996</c:v>
                      </c:pt>
                      <c:pt idx="498">
                        <c:v>94.742999999999995</c:v>
                      </c:pt>
                      <c:pt idx="499">
                        <c:v>94.370999999999995</c:v>
                      </c:pt>
                      <c:pt idx="500">
                        <c:v>94.108999999999995</c:v>
                      </c:pt>
                      <c:pt idx="501">
                        <c:v>93.128</c:v>
                      </c:pt>
                      <c:pt idx="502">
                        <c:v>92.754000000000005</c:v>
                      </c:pt>
                      <c:pt idx="503">
                        <c:v>92.427999999999997</c:v>
                      </c:pt>
                      <c:pt idx="504">
                        <c:v>92.132999999999996</c:v>
                      </c:pt>
                      <c:pt idx="505">
                        <c:v>92.423000000000002</c:v>
                      </c:pt>
                      <c:pt idx="506">
                        <c:v>93.462000000000003</c:v>
                      </c:pt>
                      <c:pt idx="507">
                        <c:v>95.512</c:v>
                      </c:pt>
                      <c:pt idx="508">
                        <c:v>96.171999999999997</c:v>
                      </c:pt>
                      <c:pt idx="509">
                        <c:v>97.991</c:v>
                      </c:pt>
                      <c:pt idx="510">
                        <c:v>100.14</c:v>
                      </c:pt>
                      <c:pt idx="511">
                        <c:v>105.05</c:v>
                      </c:pt>
                      <c:pt idx="512">
                        <c:v>106.18</c:v>
                      </c:pt>
                      <c:pt idx="513">
                        <c:v>108.72</c:v>
                      </c:pt>
                      <c:pt idx="514">
                        <c:v>109.21</c:v>
                      </c:pt>
                      <c:pt idx="515">
                        <c:v>110.96</c:v>
                      </c:pt>
                      <c:pt idx="516">
                        <c:v>111.61</c:v>
                      </c:pt>
                      <c:pt idx="517">
                        <c:v>112.84</c:v>
                      </c:pt>
                      <c:pt idx="518">
                        <c:v>113.31</c:v>
                      </c:pt>
                      <c:pt idx="519">
                        <c:v>114.9</c:v>
                      </c:pt>
                      <c:pt idx="520">
                        <c:v>115.78</c:v>
                      </c:pt>
                      <c:pt idx="521">
                        <c:v>124.08</c:v>
                      </c:pt>
                      <c:pt idx="522">
                        <c:v>128.41</c:v>
                      </c:pt>
                      <c:pt idx="523">
                        <c:v>130.12</c:v>
                      </c:pt>
                      <c:pt idx="524">
                        <c:v>135.46</c:v>
                      </c:pt>
                      <c:pt idx="525">
                        <c:v>143.37</c:v>
                      </c:pt>
                      <c:pt idx="526">
                        <c:v>144.94</c:v>
                      </c:pt>
                      <c:pt idx="527">
                        <c:v>138.33000000000001</c:v>
                      </c:pt>
                      <c:pt idx="528">
                        <c:v>135.99</c:v>
                      </c:pt>
                      <c:pt idx="529">
                        <c:v>134.19</c:v>
                      </c:pt>
                      <c:pt idx="530">
                        <c:v>135.29</c:v>
                      </c:pt>
                      <c:pt idx="531">
                        <c:v>135.71</c:v>
                      </c:pt>
                      <c:pt idx="532">
                        <c:v>134.4</c:v>
                      </c:pt>
                      <c:pt idx="533">
                        <c:v>133.63</c:v>
                      </c:pt>
                      <c:pt idx="534">
                        <c:v>135.66999999999999</c:v>
                      </c:pt>
                      <c:pt idx="535">
                        <c:v>136.94999999999999</c:v>
                      </c:pt>
                      <c:pt idx="536">
                        <c:v>140.15</c:v>
                      </c:pt>
                      <c:pt idx="537">
                        <c:v>142.46</c:v>
                      </c:pt>
                      <c:pt idx="538">
                        <c:v>143.9</c:v>
                      </c:pt>
                      <c:pt idx="539">
                        <c:v>142.32</c:v>
                      </c:pt>
                      <c:pt idx="540">
                        <c:v>141.28</c:v>
                      </c:pt>
                      <c:pt idx="541">
                        <c:v>142.44999999999999</c:v>
                      </c:pt>
                      <c:pt idx="542">
                        <c:v>146.4</c:v>
                      </c:pt>
                      <c:pt idx="543">
                        <c:v>148.18</c:v>
                      </c:pt>
                      <c:pt idx="544">
                        <c:v>151.07</c:v>
                      </c:pt>
                      <c:pt idx="545">
                        <c:v>152.77000000000001</c:v>
                      </c:pt>
                      <c:pt idx="546">
                        <c:v>155.12</c:v>
                      </c:pt>
                      <c:pt idx="547">
                        <c:v>157.84</c:v>
                      </c:pt>
                      <c:pt idx="548">
                        <c:v>160.75</c:v>
                      </c:pt>
                      <c:pt idx="549">
                        <c:v>161.16999999999999</c:v>
                      </c:pt>
                      <c:pt idx="550">
                        <c:v>159.88</c:v>
                      </c:pt>
                      <c:pt idx="551">
                        <c:v>159.21</c:v>
                      </c:pt>
                      <c:pt idx="552">
                        <c:v>155.59</c:v>
                      </c:pt>
                      <c:pt idx="553">
                        <c:v>154.16</c:v>
                      </c:pt>
                      <c:pt idx="554">
                        <c:v>151.87</c:v>
                      </c:pt>
                      <c:pt idx="555">
                        <c:v>150.57</c:v>
                      </c:pt>
                      <c:pt idx="556">
                        <c:v>149.63999999999999</c:v>
                      </c:pt>
                      <c:pt idx="557">
                        <c:v>149.57</c:v>
                      </c:pt>
                      <c:pt idx="558">
                        <c:v>150.31</c:v>
                      </c:pt>
                      <c:pt idx="559">
                        <c:v>152.88</c:v>
                      </c:pt>
                      <c:pt idx="560">
                        <c:v>153.69999999999999</c:v>
                      </c:pt>
                      <c:pt idx="561">
                        <c:v>155.26</c:v>
                      </c:pt>
                      <c:pt idx="562">
                        <c:v>156.97999999999999</c:v>
                      </c:pt>
                      <c:pt idx="563">
                        <c:v>158.41</c:v>
                      </c:pt>
                      <c:pt idx="564">
                        <c:v>159.11000000000001</c:v>
                      </c:pt>
                      <c:pt idx="565">
                        <c:v>155.76</c:v>
                      </c:pt>
                      <c:pt idx="566">
                        <c:v>153.78</c:v>
                      </c:pt>
                      <c:pt idx="567">
                        <c:v>152.72999999999999</c:v>
                      </c:pt>
                      <c:pt idx="568">
                        <c:v>154.04</c:v>
                      </c:pt>
                      <c:pt idx="569">
                        <c:v>155</c:v>
                      </c:pt>
                      <c:pt idx="570">
                        <c:v>157.15</c:v>
                      </c:pt>
                      <c:pt idx="571">
                        <c:v>159.38999999999999</c:v>
                      </c:pt>
                      <c:pt idx="572">
                        <c:v>160.4</c:v>
                      </c:pt>
                      <c:pt idx="573">
                        <c:v>164.07</c:v>
                      </c:pt>
                      <c:pt idx="574">
                        <c:v>167.94</c:v>
                      </c:pt>
                      <c:pt idx="575">
                        <c:v>172.36</c:v>
                      </c:pt>
                      <c:pt idx="576">
                        <c:v>174.44</c:v>
                      </c:pt>
                      <c:pt idx="577">
                        <c:v>174.57</c:v>
                      </c:pt>
                      <c:pt idx="578">
                        <c:v>176.08</c:v>
                      </c:pt>
                      <c:pt idx="579">
                        <c:v>179.81</c:v>
                      </c:pt>
                      <c:pt idx="580">
                        <c:v>180.26</c:v>
                      </c:pt>
                      <c:pt idx="581">
                        <c:v>181.98</c:v>
                      </c:pt>
                      <c:pt idx="582">
                        <c:v>176.83</c:v>
                      </c:pt>
                      <c:pt idx="583">
                        <c:v>175.35</c:v>
                      </c:pt>
                      <c:pt idx="584">
                        <c:v>172.46</c:v>
                      </c:pt>
                      <c:pt idx="585">
                        <c:v>170.95</c:v>
                      </c:pt>
                      <c:pt idx="586">
                        <c:v>168.4</c:v>
                      </c:pt>
                      <c:pt idx="587">
                        <c:v>167.54</c:v>
                      </c:pt>
                      <c:pt idx="588">
                        <c:v>165.37</c:v>
                      </c:pt>
                      <c:pt idx="589">
                        <c:v>161.22</c:v>
                      </c:pt>
                      <c:pt idx="590">
                        <c:v>161.54</c:v>
                      </c:pt>
                      <c:pt idx="591">
                        <c:v>158.24</c:v>
                      </c:pt>
                      <c:pt idx="592">
                        <c:v>156.35</c:v>
                      </c:pt>
                      <c:pt idx="593">
                        <c:v>154.18</c:v>
                      </c:pt>
                      <c:pt idx="594">
                        <c:v>155.12</c:v>
                      </c:pt>
                      <c:pt idx="595">
                        <c:v>157.01</c:v>
                      </c:pt>
                      <c:pt idx="596">
                        <c:v>158.6</c:v>
                      </c:pt>
                      <c:pt idx="597">
                        <c:v>159.97999999999999</c:v>
                      </c:pt>
                      <c:pt idx="598">
                        <c:v>163.75</c:v>
                      </c:pt>
                      <c:pt idx="599">
                        <c:v>165.21</c:v>
                      </c:pt>
                      <c:pt idx="600">
                        <c:v>169.16</c:v>
                      </c:pt>
                      <c:pt idx="601">
                        <c:v>168.69</c:v>
                      </c:pt>
                      <c:pt idx="602">
                        <c:v>166.65</c:v>
                      </c:pt>
                      <c:pt idx="603">
                        <c:v>165.08</c:v>
                      </c:pt>
                      <c:pt idx="604">
                        <c:v>166.48</c:v>
                      </c:pt>
                      <c:pt idx="605">
                        <c:v>161.53</c:v>
                      </c:pt>
                      <c:pt idx="606">
                        <c:v>159.80000000000001</c:v>
                      </c:pt>
                      <c:pt idx="607">
                        <c:v>158.53</c:v>
                      </c:pt>
                      <c:pt idx="608">
                        <c:v>158.05000000000001</c:v>
                      </c:pt>
                      <c:pt idx="609">
                        <c:v>157.55000000000001</c:v>
                      </c:pt>
                      <c:pt idx="610">
                        <c:v>159.63999999999999</c:v>
                      </c:pt>
                      <c:pt idx="611">
                        <c:v>159.78</c:v>
                      </c:pt>
                      <c:pt idx="612">
                        <c:v>162.66999999999999</c:v>
                      </c:pt>
                      <c:pt idx="613">
                        <c:v>165.16</c:v>
                      </c:pt>
                      <c:pt idx="614">
                        <c:v>166.87</c:v>
                      </c:pt>
                      <c:pt idx="615">
                        <c:v>167.68</c:v>
                      </c:pt>
                      <c:pt idx="616">
                        <c:v>169.18</c:v>
                      </c:pt>
                      <c:pt idx="617">
                        <c:v>167.29</c:v>
                      </c:pt>
                      <c:pt idx="618">
                        <c:v>166.39</c:v>
                      </c:pt>
                      <c:pt idx="619">
                        <c:v>163.33000000000001</c:v>
                      </c:pt>
                      <c:pt idx="620">
                        <c:v>162.09</c:v>
                      </c:pt>
                      <c:pt idx="621">
                        <c:v>164.02</c:v>
                      </c:pt>
                      <c:pt idx="622">
                        <c:v>165.62</c:v>
                      </c:pt>
                      <c:pt idx="623">
                        <c:v>169.01</c:v>
                      </c:pt>
                      <c:pt idx="624">
                        <c:v>170.17</c:v>
                      </c:pt>
                      <c:pt idx="625">
                        <c:v>172.36</c:v>
                      </c:pt>
                      <c:pt idx="626">
                        <c:v>178.24</c:v>
                      </c:pt>
                      <c:pt idx="627">
                        <c:v>181.71</c:v>
                      </c:pt>
                      <c:pt idx="628">
                        <c:v>186.26</c:v>
                      </c:pt>
                      <c:pt idx="629">
                        <c:v>187.78</c:v>
                      </c:pt>
                      <c:pt idx="630">
                        <c:v>188.31</c:v>
                      </c:pt>
                      <c:pt idx="631">
                        <c:v>189.96</c:v>
                      </c:pt>
                      <c:pt idx="632">
                        <c:v>191.32</c:v>
                      </c:pt>
                      <c:pt idx="633">
                        <c:v>190.95</c:v>
                      </c:pt>
                      <c:pt idx="634">
                        <c:v>187.47</c:v>
                      </c:pt>
                      <c:pt idx="635">
                        <c:v>186.16</c:v>
                      </c:pt>
                      <c:pt idx="636">
                        <c:v>184.68</c:v>
                      </c:pt>
                      <c:pt idx="637">
                        <c:v>184.57</c:v>
                      </c:pt>
                      <c:pt idx="638">
                        <c:v>180.82</c:v>
                      </c:pt>
                      <c:pt idx="639">
                        <c:v>175.83</c:v>
                      </c:pt>
                      <c:pt idx="640">
                        <c:v>174.79</c:v>
                      </c:pt>
                      <c:pt idx="641">
                        <c:v>174.09</c:v>
                      </c:pt>
                      <c:pt idx="642">
                        <c:v>174.24</c:v>
                      </c:pt>
                      <c:pt idx="643">
                        <c:v>174.52</c:v>
                      </c:pt>
                      <c:pt idx="644">
                        <c:v>173.35</c:v>
                      </c:pt>
                      <c:pt idx="645">
                        <c:v>168.25</c:v>
                      </c:pt>
                      <c:pt idx="646">
                        <c:v>164.94</c:v>
                      </c:pt>
                      <c:pt idx="647">
                        <c:v>165.33</c:v>
                      </c:pt>
                      <c:pt idx="648">
                        <c:v>168.04</c:v>
                      </c:pt>
                      <c:pt idx="649">
                        <c:v>170.34</c:v>
                      </c:pt>
                      <c:pt idx="650">
                        <c:v>170.66</c:v>
                      </c:pt>
                      <c:pt idx="651">
                        <c:v>174.66</c:v>
                      </c:pt>
                      <c:pt idx="652">
                        <c:v>175.13</c:v>
                      </c:pt>
                      <c:pt idx="653">
                        <c:v>176.27</c:v>
                      </c:pt>
                      <c:pt idx="654">
                        <c:v>176.7</c:v>
                      </c:pt>
                      <c:pt idx="655">
                        <c:v>177.14</c:v>
                      </c:pt>
                      <c:pt idx="656">
                        <c:v>177.19</c:v>
                      </c:pt>
                      <c:pt idx="657">
                        <c:v>176.94</c:v>
                      </c:pt>
                      <c:pt idx="658">
                        <c:v>172.26</c:v>
                      </c:pt>
                      <c:pt idx="659">
                        <c:v>169.99</c:v>
                      </c:pt>
                      <c:pt idx="660">
                        <c:v>170.08</c:v>
                      </c:pt>
                      <c:pt idx="661">
                        <c:v>169.63</c:v>
                      </c:pt>
                      <c:pt idx="662">
                        <c:v>169.2</c:v>
                      </c:pt>
                      <c:pt idx="663">
                        <c:v>171.03</c:v>
                      </c:pt>
                      <c:pt idx="664">
                        <c:v>176.46</c:v>
                      </c:pt>
                      <c:pt idx="665">
                        <c:v>174.58</c:v>
                      </c:pt>
                      <c:pt idx="666">
                        <c:v>177.98</c:v>
                      </c:pt>
                      <c:pt idx="667">
                        <c:v>178.94</c:v>
                      </c:pt>
                      <c:pt idx="668">
                        <c:v>179.29</c:v>
                      </c:pt>
                      <c:pt idx="669">
                        <c:v>181.66</c:v>
                      </c:pt>
                      <c:pt idx="670">
                        <c:v>178.37</c:v>
                      </c:pt>
                      <c:pt idx="671">
                        <c:v>177.78</c:v>
                      </c:pt>
                      <c:pt idx="672">
                        <c:v>176.04</c:v>
                      </c:pt>
                      <c:pt idx="673">
                        <c:v>177.29</c:v>
                      </c:pt>
                      <c:pt idx="674">
                        <c:v>177.48</c:v>
                      </c:pt>
                      <c:pt idx="675">
                        <c:v>179.53</c:v>
                      </c:pt>
                      <c:pt idx="676">
                        <c:v>182.82</c:v>
                      </c:pt>
                      <c:pt idx="677">
                        <c:v>185.53</c:v>
                      </c:pt>
                      <c:pt idx="678">
                        <c:v>187.59</c:v>
                      </c:pt>
                      <c:pt idx="679">
                        <c:v>193.22</c:v>
                      </c:pt>
                      <c:pt idx="680">
                        <c:v>197.43</c:v>
                      </c:pt>
                      <c:pt idx="681">
                        <c:v>202.59</c:v>
                      </c:pt>
                      <c:pt idx="682">
                        <c:v>204</c:v>
                      </c:pt>
                      <c:pt idx="683">
                        <c:v>206.48</c:v>
                      </c:pt>
                      <c:pt idx="684">
                        <c:v>209.85</c:v>
                      </c:pt>
                      <c:pt idx="685">
                        <c:v>208.56</c:v>
                      </c:pt>
                      <c:pt idx="686">
                        <c:v>208.26</c:v>
                      </c:pt>
                      <c:pt idx="687">
                        <c:v>209.1</c:v>
                      </c:pt>
                      <c:pt idx="688">
                        <c:v>205.8</c:v>
                      </c:pt>
                      <c:pt idx="689">
                        <c:v>202.36</c:v>
                      </c:pt>
                      <c:pt idx="690">
                        <c:v>200.34</c:v>
                      </c:pt>
                      <c:pt idx="691">
                        <c:v>199.49</c:v>
                      </c:pt>
                      <c:pt idx="692">
                        <c:v>193.98</c:v>
                      </c:pt>
                      <c:pt idx="693">
                        <c:v>190.73</c:v>
                      </c:pt>
                      <c:pt idx="694">
                        <c:v>188.29</c:v>
                      </c:pt>
                      <c:pt idx="695">
                        <c:v>184.58</c:v>
                      </c:pt>
                      <c:pt idx="696">
                        <c:v>189.93</c:v>
                      </c:pt>
                      <c:pt idx="697">
                        <c:v>189.92</c:v>
                      </c:pt>
                      <c:pt idx="698">
                        <c:v>186.81</c:v>
                      </c:pt>
                      <c:pt idx="699">
                        <c:v>181.94</c:v>
                      </c:pt>
                      <c:pt idx="700">
                        <c:v>182.36</c:v>
                      </c:pt>
                      <c:pt idx="701">
                        <c:v>181.99</c:v>
                      </c:pt>
                      <c:pt idx="702">
                        <c:v>180.9</c:v>
                      </c:pt>
                      <c:pt idx="703">
                        <c:v>185.04</c:v>
                      </c:pt>
                      <c:pt idx="704">
                        <c:v>186.67</c:v>
                      </c:pt>
                      <c:pt idx="705">
                        <c:v>184.81</c:v>
                      </c:pt>
                      <c:pt idx="706">
                        <c:v>186.07</c:v>
                      </c:pt>
                      <c:pt idx="707">
                        <c:v>189.17</c:v>
                      </c:pt>
                      <c:pt idx="708">
                        <c:v>191.35</c:v>
                      </c:pt>
                      <c:pt idx="709">
                        <c:v>190.64</c:v>
                      </c:pt>
                      <c:pt idx="710">
                        <c:v>187.78</c:v>
                      </c:pt>
                      <c:pt idx="711">
                        <c:v>184.91</c:v>
                      </c:pt>
                      <c:pt idx="712">
                        <c:v>185.52</c:v>
                      </c:pt>
                      <c:pt idx="713">
                        <c:v>185.14</c:v>
                      </c:pt>
                      <c:pt idx="714">
                        <c:v>184.72</c:v>
                      </c:pt>
                      <c:pt idx="715">
                        <c:v>184.48</c:v>
                      </c:pt>
                      <c:pt idx="716">
                        <c:v>183.65</c:v>
                      </c:pt>
                      <c:pt idx="717">
                        <c:v>187.6</c:v>
                      </c:pt>
                      <c:pt idx="718">
                        <c:v>191.03</c:v>
                      </c:pt>
                      <c:pt idx="719">
                        <c:v>192.09</c:v>
                      </c:pt>
                      <c:pt idx="720">
                        <c:v>191.09</c:v>
                      </c:pt>
                      <c:pt idx="721">
                        <c:v>196.17</c:v>
                      </c:pt>
                      <c:pt idx="722">
                        <c:v>196.94</c:v>
                      </c:pt>
                      <c:pt idx="723">
                        <c:v>195.52</c:v>
                      </c:pt>
                      <c:pt idx="724">
                        <c:v>189.25</c:v>
                      </c:pt>
                      <c:pt idx="725">
                        <c:v>188.49</c:v>
                      </c:pt>
                      <c:pt idx="726">
                        <c:v>192.08</c:v>
                      </c:pt>
                      <c:pt idx="727">
                        <c:v>193.78</c:v>
                      </c:pt>
                      <c:pt idx="728">
                        <c:v>194.66</c:v>
                      </c:pt>
                      <c:pt idx="729">
                        <c:v>200.61</c:v>
                      </c:pt>
                      <c:pt idx="730">
                        <c:v>203.94</c:v>
                      </c:pt>
                      <c:pt idx="731">
                        <c:v>206.15</c:v>
                      </c:pt>
                      <c:pt idx="732">
                        <c:v>209.3</c:v>
                      </c:pt>
                      <c:pt idx="733">
                        <c:v>210.82</c:v>
                      </c:pt>
                      <c:pt idx="734">
                        <c:v>215.96</c:v>
                      </c:pt>
                      <c:pt idx="735">
                        <c:v>217.27</c:v>
                      </c:pt>
                      <c:pt idx="736">
                        <c:v>218.29</c:v>
                      </c:pt>
                      <c:pt idx="737">
                        <c:v>221.39</c:v>
                      </c:pt>
                      <c:pt idx="738">
                        <c:v>225.5</c:v>
                      </c:pt>
                      <c:pt idx="739">
                        <c:v>219.36</c:v>
                      </c:pt>
                      <c:pt idx="740">
                        <c:v>217.5</c:v>
                      </c:pt>
                      <c:pt idx="741">
                        <c:v>213.06</c:v>
                      </c:pt>
                      <c:pt idx="742">
                        <c:v>214.53</c:v>
                      </c:pt>
                      <c:pt idx="743">
                        <c:v>213.91</c:v>
                      </c:pt>
                      <c:pt idx="744">
                        <c:v>213.08</c:v>
                      </c:pt>
                      <c:pt idx="745">
                        <c:v>213.57</c:v>
                      </c:pt>
                      <c:pt idx="746">
                        <c:v>206.35</c:v>
                      </c:pt>
                      <c:pt idx="747">
                        <c:v>199.8</c:v>
                      </c:pt>
                      <c:pt idx="748">
                        <c:v>200.71</c:v>
                      </c:pt>
                      <c:pt idx="749">
                        <c:v>201.76</c:v>
                      </c:pt>
                      <c:pt idx="750">
                        <c:v>201.16</c:v>
                      </c:pt>
                      <c:pt idx="751">
                        <c:v>197.9</c:v>
                      </c:pt>
                      <c:pt idx="752">
                        <c:v>188.57</c:v>
                      </c:pt>
                      <c:pt idx="753">
                        <c:v>192.44</c:v>
                      </c:pt>
                      <c:pt idx="754">
                        <c:v>189.59</c:v>
                      </c:pt>
                      <c:pt idx="755">
                        <c:v>191.31</c:v>
                      </c:pt>
                      <c:pt idx="756">
                        <c:v>194.63</c:v>
                      </c:pt>
                      <c:pt idx="757">
                        <c:v>196.92</c:v>
                      </c:pt>
                      <c:pt idx="758">
                        <c:v>193.99</c:v>
                      </c:pt>
                      <c:pt idx="759">
                        <c:v>194.98</c:v>
                      </c:pt>
                      <c:pt idx="760">
                        <c:v>197.39</c:v>
                      </c:pt>
                      <c:pt idx="761">
                        <c:v>198.37</c:v>
                      </c:pt>
                      <c:pt idx="762">
                        <c:v>198.43</c:v>
                      </c:pt>
                      <c:pt idx="763">
                        <c:v>196.91</c:v>
                      </c:pt>
                      <c:pt idx="764">
                        <c:v>192.4</c:v>
                      </c:pt>
                      <c:pt idx="765">
                        <c:v>189.42</c:v>
                      </c:pt>
                      <c:pt idx="766">
                        <c:v>194.76</c:v>
                      </c:pt>
                      <c:pt idx="767">
                        <c:v>192.22</c:v>
                      </c:pt>
                      <c:pt idx="768">
                        <c:v>191.88</c:v>
                      </c:pt>
                      <c:pt idx="769">
                        <c:v>196.33</c:v>
                      </c:pt>
                      <c:pt idx="770">
                        <c:v>194.54</c:v>
                      </c:pt>
                      <c:pt idx="771">
                        <c:v>198.85</c:v>
                      </c:pt>
                      <c:pt idx="772">
                        <c:v>203.32</c:v>
                      </c:pt>
                      <c:pt idx="773">
                        <c:v>210.94</c:v>
                      </c:pt>
                      <c:pt idx="774">
                        <c:v>210.29</c:v>
                      </c:pt>
                      <c:pt idx="775">
                        <c:v>218.8</c:v>
                      </c:pt>
                      <c:pt idx="776">
                        <c:v>221.05</c:v>
                      </c:pt>
                      <c:pt idx="777">
                        <c:v>210.52</c:v>
                      </c:pt>
                      <c:pt idx="778">
                        <c:v>213.88</c:v>
                      </c:pt>
                      <c:pt idx="779">
                        <c:v>208.91</c:v>
                      </c:pt>
                      <c:pt idx="780">
                        <c:v>211.69</c:v>
                      </c:pt>
                      <c:pt idx="781">
                        <c:v>214.48</c:v>
                      </c:pt>
                      <c:pt idx="782">
                        <c:v>216.44</c:v>
                      </c:pt>
                      <c:pt idx="783">
                        <c:v>224.53</c:v>
                      </c:pt>
                      <c:pt idx="784">
                        <c:v>224</c:v>
                      </c:pt>
                      <c:pt idx="785">
                        <c:v>226.76</c:v>
                      </c:pt>
                      <c:pt idx="786">
                        <c:v>238.89</c:v>
                      </c:pt>
                      <c:pt idx="787">
                        <c:v>230.86</c:v>
                      </c:pt>
                      <c:pt idx="788">
                        <c:v>239.05</c:v>
                      </c:pt>
                      <c:pt idx="789">
                        <c:v>243.89</c:v>
                      </c:pt>
                      <c:pt idx="790">
                        <c:v>248.65</c:v>
                      </c:pt>
                      <c:pt idx="791">
                        <c:v>250.25</c:v>
                      </c:pt>
                      <c:pt idx="792">
                        <c:v>248.64</c:v>
                      </c:pt>
                      <c:pt idx="793">
                        <c:v>241.29</c:v>
                      </c:pt>
                      <c:pt idx="794">
                        <c:v>237.38</c:v>
                      </c:pt>
                      <c:pt idx="795">
                        <c:v>239.94</c:v>
                      </c:pt>
                      <c:pt idx="796">
                        <c:v>238.14</c:v>
                      </c:pt>
                      <c:pt idx="797">
                        <c:v>243.09</c:v>
                      </c:pt>
                      <c:pt idx="798">
                        <c:v>241.23</c:v>
                      </c:pt>
                      <c:pt idx="799">
                        <c:v>233.56</c:v>
                      </c:pt>
                      <c:pt idx="800">
                        <c:v>231.77</c:v>
                      </c:pt>
                      <c:pt idx="801">
                        <c:v>228.34</c:v>
                      </c:pt>
                      <c:pt idx="802">
                        <c:v>224.31</c:v>
                      </c:pt>
                      <c:pt idx="803">
                        <c:v>233.33</c:v>
                      </c:pt>
                      <c:pt idx="804">
                        <c:v>230.55</c:v>
                      </c:pt>
                      <c:pt idx="805">
                        <c:v>219.71</c:v>
                      </c:pt>
                      <c:pt idx="806">
                        <c:v>214.33</c:v>
                      </c:pt>
                      <c:pt idx="807">
                        <c:v>204.55</c:v>
                      </c:pt>
                      <c:pt idx="808">
                        <c:v>210.53</c:v>
                      </c:pt>
                      <c:pt idx="809">
                        <c:v>207.83</c:v>
                      </c:pt>
                      <c:pt idx="810">
                        <c:v>208.02</c:v>
                      </c:pt>
                      <c:pt idx="811">
                        <c:v>210.08</c:v>
                      </c:pt>
                      <c:pt idx="812">
                        <c:v>208.44</c:v>
                      </c:pt>
                      <c:pt idx="813">
                        <c:v>206.73</c:v>
                      </c:pt>
                      <c:pt idx="814">
                        <c:v>212</c:v>
                      </c:pt>
                      <c:pt idx="815">
                        <c:v>208.73</c:v>
                      </c:pt>
                      <c:pt idx="816">
                        <c:v>205.9</c:v>
                      </c:pt>
                      <c:pt idx="817">
                        <c:v>204.2</c:v>
                      </c:pt>
                      <c:pt idx="818">
                        <c:v>202.15</c:v>
                      </c:pt>
                      <c:pt idx="819">
                        <c:v>208.27</c:v>
                      </c:pt>
                      <c:pt idx="820">
                        <c:v>211.17</c:v>
                      </c:pt>
                      <c:pt idx="821">
                        <c:v>219.46</c:v>
                      </c:pt>
                      <c:pt idx="822">
                        <c:v>211.02</c:v>
                      </c:pt>
                      <c:pt idx="823">
                        <c:v>216.29</c:v>
                      </c:pt>
                      <c:pt idx="824">
                        <c:v>223.84</c:v>
                      </c:pt>
                      <c:pt idx="825">
                        <c:v>224.42</c:v>
                      </c:pt>
                      <c:pt idx="826">
                        <c:v>233.21</c:v>
                      </c:pt>
                      <c:pt idx="827">
                        <c:v>233.15</c:v>
                      </c:pt>
                      <c:pt idx="828">
                        <c:v>246.73</c:v>
                      </c:pt>
                      <c:pt idx="829">
                        <c:v>241.82</c:v>
                      </c:pt>
                      <c:pt idx="830">
                        <c:v>235.61</c:v>
                      </c:pt>
                      <c:pt idx="831">
                        <c:v>237.75</c:v>
                      </c:pt>
                      <c:pt idx="832">
                        <c:v>236.29</c:v>
                      </c:pt>
                      <c:pt idx="833">
                        <c:v>243.85</c:v>
                      </c:pt>
                      <c:pt idx="834">
                        <c:v>243.07</c:v>
                      </c:pt>
                      <c:pt idx="835">
                        <c:v>241.28</c:v>
                      </c:pt>
                      <c:pt idx="836">
                        <c:v>248.58</c:v>
                      </c:pt>
                      <c:pt idx="837">
                        <c:v>260.8</c:v>
                      </c:pt>
                      <c:pt idx="838">
                        <c:v>265.93</c:v>
                      </c:pt>
                      <c:pt idx="839">
                        <c:v>264.89999999999998</c:v>
                      </c:pt>
                      <c:pt idx="840">
                        <c:v>261.14999999999998</c:v>
                      </c:pt>
                      <c:pt idx="841">
                        <c:v>275.92</c:v>
                      </c:pt>
                      <c:pt idx="842">
                        <c:v>264.36</c:v>
                      </c:pt>
                      <c:pt idx="843">
                        <c:v>268.18</c:v>
                      </c:pt>
                      <c:pt idx="844">
                        <c:v>274.20999999999998</c:v>
                      </c:pt>
                      <c:pt idx="845">
                        <c:v>274.76</c:v>
                      </c:pt>
                      <c:pt idx="846">
                        <c:v>265.51</c:v>
                      </c:pt>
                      <c:pt idx="847">
                        <c:v>262.95</c:v>
                      </c:pt>
                      <c:pt idx="848">
                        <c:v>259.54000000000002</c:v>
                      </c:pt>
                      <c:pt idx="849">
                        <c:v>257.48</c:v>
                      </c:pt>
                      <c:pt idx="850">
                        <c:v>266.82</c:v>
                      </c:pt>
                      <c:pt idx="851">
                        <c:v>264.72000000000003</c:v>
                      </c:pt>
                      <c:pt idx="852">
                        <c:v>248.77</c:v>
                      </c:pt>
                      <c:pt idx="853">
                        <c:v>246.68</c:v>
                      </c:pt>
                      <c:pt idx="854">
                        <c:v>245.45</c:v>
                      </c:pt>
                      <c:pt idx="855">
                        <c:v>248.86</c:v>
                      </c:pt>
                      <c:pt idx="856">
                        <c:v>245.99</c:v>
                      </c:pt>
                      <c:pt idx="857">
                        <c:v>244.43</c:v>
                      </c:pt>
                      <c:pt idx="858">
                        <c:v>251.25</c:v>
                      </c:pt>
                      <c:pt idx="859">
                        <c:v>234</c:v>
                      </c:pt>
                      <c:pt idx="860">
                        <c:v>237.23</c:v>
                      </c:pt>
                      <c:pt idx="861">
                        <c:v>229.13</c:v>
                      </c:pt>
                      <c:pt idx="862">
                        <c:v>227.59</c:v>
                      </c:pt>
                      <c:pt idx="863">
                        <c:v>222.17</c:v>
                      </c:pt>
                      <c:pt idx="864">
                        <c:v>218.3</c:v>
                      </c:pt>
                      <c:pt idx="865">
                        <c:v>214.15</c:v>
                      </c:pt>
                      <c:pt idx="866">
                        <c:v>212.78</c:v>
                      </c:pt>
                      <c:pt idx="867">
                        <c:v>215.09</c:v>
                      </c:pt>
                      <c:pt idx="868">
                        <c:v>214.13</c:v>
                      </c:pt>
                      <c:pt idx="869">
                        <c:v>211.42</c:v>
                      </c:pt>
                      <c:pt idx="870">
                        <c:v>217.38</c:v>
                      </c:pt>
                      <c:pt idx="871">
                        <c:v>223.16</c:v>
                      </c:pt>
                      <c:pt idx="872">
                        <c:v>229.03</c:v>
                      </c:pt>
                      <c:pt idx="873">
                        <c:v>231.39</c:v>
                      </c:pt>
                      <c:pt idx="874">
                        <c:v>232.74</c:v>
                      </c:pt>
                      <c:pt idx="875">
                        <c:v>235.99</c:v>
                      </c:pt>
                      <c:pt idx="876">
                        <c:v>239.71</c:v>
                      </c:pt>
                      <c:pt idx="877">
                        <c:v>248.46</c:v>
                      </c:pt>
                      <c:pt idx="878">
                        <c:v>259.51</c:v>
                      </c:pt>
                      <c:pt idx="879">
                        <c:v>274.27</c:v>
                      </c:pt>
                      <c:pt idx="880">
                        <c:v>263.77999999999997</c:v>
                      </c:pt>
                      <c:pt idx="881">
                        <c:v>273.98</c:v>
                      </c:pt>
                      <c:pt idx="882">
                        <c:v>272.56</c:v>
                      </c:pt>
                      <c:pt idx="883">
                        <c:v>280.16000000000003</c:v>
                      </c:pt>
                      <c:pt idx="884">
                        <c:v>285.06</c:v>
                      </c:pt>
                      <c:pt idx="885">
                        <c:v>275.69</c:v>
                      </c:pt>
                      <c:pt idx="886">
                        <c:v>280.41000000000003</c:v>
                      </c:pt>
                      <c:pt idx="887">
                        <c:v>277.75</c:v>
                      </c:pt>
                      <c:pt idx="888">
                        <c:v>274.76</c:v>
                      </c:pt>
                      <c:pt idx="889">
                        <c:v>280.52</c:v>
                      </c:pt>
                      <c:pt idx="890">
                        <c:v>296.11</c:v>
                      </c:pt>
                      <c:pt idx="891">
                        <c:v>301.37</c:v>
                      </c:pt>
                      <c:pt idx="892">
                        <c:v>305.94</c:v>
                      </c:pt>
                      <c:pt idx="893">
                        <c:v>302.31</c:v>
                      </c:pt>
                      <c:pt idx="894">
                        <c:v>308.24</c:v>
                      </c:pt>
                      <c:pt idx="895">
                        <c:v>303.81</c:v>
                      </c:pt>
                      <c:pt idx="896">
                        <c:v>307.58</c:v>
                      </c:pt>
                      <c:pt idx="897">
                        <c:v>308.98</c:v>
                      </c:pt>
                      <c:pt idx="898">
                        <c:v>301.18</c:v>
                      </c:pt>
                      <c:pt idx="899">
                        <c:v>292.25</c:v>
                      </c:pt>
                      <c:pt idx="900">
                        <c:v>298.44</c:v>
                      </c:pt>
                      <c:pt idx="901">
                        <c:v>308.62</c:v>
                      </c:pt>
                      <c:pt idx="902">
                        <c:v>300.14999999999998</c:v>
                      </c:pt>
                      <c:pt idx="903">
                        <c:v>308.06</c:v>
                      </c:pt>
                      <c:pt idx="904">
                        <c:v>290.56</c:v>
                      </c:pt>
                      <c:pt idx="905">
                        <c:v>294.12</c:v>
                      </c:pt>
                      <c:pt idx="906">
                        <c:v>298.42</c:v>
                      </c:pt>
                      <c:pt idx="907">
                        <c:v>284.48</c:v>
                      </c:pt>
                      <c:pt idx="908">
                        <c:v>292.05</c:v>
                      </c:pt>
                      <c:pt idx="909">
                        <c:v>270.20999999999998</c:v>
                      </c:pt>
                      <c:pt idx="910">
                        <c:v>275.19</c:v>
                      </c:pt>
                      <c:pt idx="911">
                        <c:v>266.66000000000003</c:v>
                      </c:pt>
                      <c:pt idx="912">
                        <c:v>258.49</c:v>
                      </c:pt>
                      <c:pt idx="913">
                        <c:v>266.39</c:v>
                      </c:pt>
                      <c:pt idx="914">
                        <c:v>264.55</c:v>
                      </c:pt>
                      <c:pt idx="915">
                        <c:v>253</c:v>
                      </c:pt>
                      <c:pt idx="916">
                        <c:v>244</c:v>
                      </c:pt>
                      <c:pt idx="917">
                        <c:v>246.43</c:v>
                      </c:pt>
                      <c:pt idx="918">
                        <c:v>244.59</c:v>
                      </c:pt>
                      <c:pt idx="919">
                        <c:v>243.53</c:v>
                      </c:pt>
                      <c:pt idx="920">
                        <c:v>240.17</c:v>
                      </c:pt>
                      <c:pt idx="921">
                        <c:v>243.83</c:v>
                      </c:pt>
                      <c:pt idx="922">
                        <c:v>239.94</c:v>
                      </c:pt>
                      <c:pt idx="923">
                        <c:v>247.85</c:v>
                      </c:pt>
                      <c:pt idx="924">
                        <c:v>257.74</c:v>
                      </c:pt>
                      <c:pt idx="925">
                        <c:v>252.67</c:v>
                      </c:pt>
                      <c:pt idx="926">
                        <c:v>252.45</c:v>
                      </c:pt>
                      <c:pt idx="927">
                        <c:v>262.29000000000002</c:v>
                      </c:pt>
                      <c:pt idx="928">
                        <c:v>265.45999999999998</c:v>
                      </c:pt>
                      <c:pt idx="929">
                        <c:v>279.68</c:v>
                      </c:pt>
                      <c:pt idx="930">
                        <c:v>298.38</c:v>
                      </c:pt>
                      <c:pt idx="931">
                        <c:v>315.44</c:v>
                      </c:pt>
                      <c:pt idx="932">
                        <c:v>329.79</c:v>
                      </c:pt>
                      <c:pt idx="933">
                        <c:v>325.79000000000002</c:v>
                      </c:pt>
                      <c:pt idx="934">
                        <c:v>335.81</c:v>
                      </c:pt>
                      <c:pt idx="935">
                        <c:v>330.16</c:v>
                      </c:pt>
                      <c:pt idx="936">
                        <c:v>351.97</c:v>
                      </c:pt>
                      <c:pt idx="937">
                        <c:v>347.23</c:v>
                      </c:pt>
                      <c:pt idx="938">
                        <c:v>344.95</c:v>
                      </c:pt>
                      <c:pt idx="939">
                        <c:v>346.44</c:v>
                      </c:pt>
                      <c:pt idx="940">
                        <c:v>351.02</c:v>
                      </c:pt>
                      <c:pt idx="941">
                        <c:v>344.02</c:v>
                      </c:pt>
                      <c:pt idx="942">
                        <c:v>343.78</c:v>
                      </c:pt>
                      <c:pt idx="943">
                        <c:v>342.12</c:v>
                      </c:pt>
                      <c:pt idx="944">
                        <c:v>342.67</c:v>
                      </c:pt>
                      <c:pt idx="945">
                        <c:v>355.36</c:v>
                      </c:pt>
                      <c:pt idx="946">
                        <c:v>360.35</c:v>
                      </c:pt>
                      <c:pt idx="947">
                        <c:v>355.19</c:v>
                      </c:pt>
                      <c:pt idx="948">
                        <c:v>346.84</c:v>
                      </c:pt>
                      <c:pt idx="949">
                        <c:v>350.79</c:v>
                      </c:pt>
                      <c:pt idx="950">
                        <c:v>346.18</c:v>
                      </c:pt>
                      <c:pt idx="951">
                        <c:v>340.68</c:v>
                      </c:pt>
                      <c:pt idx="952">
                        <c:v>338.62</c:v>
                      </c:pt>
                      <c:pt idx="953">
                        <c:v>341.6</c:v>
                      </c:pt>
                      <c:pt idx="954">
                        <c:v>337.54</c:v>
                      </c:pt>
                      <c:pt idx="955">
                        <c:v>347.36</c:v>
                      </c:pt>
                      <c:pt idx="956">
                        <c:v>328.78</c:v>
                      </c:pt>
                      <c:pt idx="957">
                        <c:v>328.21</c:v>
                      </c:pt>
                      <c:pt idx="958">
                        <c:v>328.13</c:v>
                      </c:pt>
                      <c:pt idx="959">
                        <c:v>320.56</c:v>
                      </c:pt>
                      <c:pt idx="960">
                        <c:v>311.92</c:v>
                      </c:pt>
                      <c:pt idx="961">
                        <c:v>293.79000000000002</c:v>
                      </c:pt>
                      <c:pt idx="962">
                        <c:v>299.72000000000003</c:v>
                      </c:pt>
                      <c:pt idx="963">
                        <c:v>315.07</c:v>
                      </c:pt>
                      <c:pt idx="964">
                        <c:v>301.10000000000002</c:v>
                      </c:pt>
                      <c:pt idx="965">
                        <c:v>304.68</c:v>
                      </c:pt>
                      <c:pt idx="966">
                        <c:v>314.12</c:v>
                      </c:pt>
                      <c:pt idx="967">
                        <c:v>325.52</c:v>
                      </c:pt>
                      <c:pt idx="968">
                        <c:v>301.04000000000002</c:v>
                      </c:pt>
                      <c:pt idx="969">
                        <c:v>290.02999999999997</c:v>
                      </c:pt>
                      <c:pt idx="970">
                        <c:v>276.93</c:v>
                      </c:pt>
                      <c:pt idx="971">
                        <c:v>271.49</c:v>
                      </c:pt>
                      <c:pt idx="972">
                        <c:v>265.95999999999998</c:v>
                      </c:pt>
                      <c:pt idx="973">
                        <c:v>269.95999999999998</c:v>
                      </c:pt>
                      <c:pt idx="974">
                        <c:v>264.32</c:v>
                      </c:pt>
                      <c:pt idx="975">
                        <c:v>274.81</c:v>
                      </c:pt>
                      <c:pt idx="976">
                        <c:v>265.82</c:v>
                      </c:pt>
                      <c:pt idx="977">
                        <c:v>266.88</c:v>
                      </c:pt>
                      <c:pt idx="978">
                        <c:v>261.86</c:v>
                      </c:pt>
                      <c:pt idx="979">
                        <c:v>257.48</c:v>
                      </c:pt>
                      <c:pt idx="980">
                        <c:v>264.77</c:v>
                      </c:pt>
                      <c:pt idx="981">
                        <c:v>270.76</c:v>
                      </c:pt>
                      <c:pt idx="982">
                        <c:v>292.41000000000003</c:v>
                      </c:pt>
                      <c:pt idx="983">
                        <c:v>314.95999999999998</c:v>
                      </c:pt>
                      <c:pt idx="984">
                        <c:v>314.94</c:v>
                      </c:pt>
                      <c:pt idx="985">
                        <c:v>320.57</c:v>
                      </c:pt>
                      <c:pt idx="986">
                        <c:v>340.76</c:v>
                      </c:pt>
                      <c:pt idx="987">
                        <c:v>326.32</c:v>
                      </c:pt>
                      <c:pt idx="988">
                        <c:v>339.33</c:v>
                      </c:pt>
                      <c:pt idx="989">
                        <c:v>340.46</c:v>
                      </c:pt>
                      <c:pt idx="990">
                        <c:v>352.32</c:v>
                      </c:pt>
                      <c:pt idx="991">
                        <c:v>349.79</c:v>
                      </c:pt>
                      <c:pt idx="992">
                        <c:v>367.05</c:v>
                      </c:pt>
                      <c:pt idx="993">
                        <c:v>364.77</c:v>
                      </c:pt>
                      <c:pt idx="994">
                        <c:v>372.78</c:v>
                      </c:pt>
                      <c:pt idx="995">
                        <c:v>373.35</c:v>
                      </c:pt>
                      <c:pt idx="996">
                        <c:v>357.13</c:v>
                      </c:pt>
                      <c:pt idx="997">
                        <c:v>371.73</c:v>
                      </c:pt>
                      <c:pt idx="998">
                        <c:v>395.8</c:v>
                      </c:pt>
                      <c:pt idx="999">
                        <c:v>421.07</c:v>
                      </c:pt>
                      <c:pt idx="1000">
                        <c:v>405.07</c:v>
                      </c:pt>
                      <c:pt idx="1001">
                        <c:v>396.65</c:v>
                      </c:pt>
                      <c:pt idx="1002">
                        <c:v>382.25</c:v>
                      </c:pt>
                      <c:pt idx="1003">
                        <c:v>374.23</c:v>
                      </c:pt>
                      <c:pt idx="1004">
                        <c:v>377.12</c:v>
                      </c:pt>
                      <c:pt idx="1005">
                        <c:v>381.65</c:v>
                      </c:pt>
                      <c:pt idx="1006">
                        <c:v>376.77</c:v>
                      </c:pt>
                      <c:pt idx="1007">
                        <c:v>380.83</c:v>
                      </c:pt>
                      <c:pt idx="1008">
                        <c:v>398.54</c:v>
                      </c:pt>
                      <c:pt idx="1009">
                        <c:v>382.43</c:v>
                      </c:pt>
                      <c:pt idx="1010">
                        <c:v>393.51</c:v>
                      </c:pt>
                      <c:pt idx="1011">
                        <c:v>377.18</c:v>
                      </c:pt>
                      <c:pt idx="1012">
                        <c:v>364.5</c:v>
                      </c:pt>
                      <c:pt idx="1013">
                        <c:v>333.96</c:v>
                      </c:pt>
                      <c:pt idx="1014">
                        <c:v>315.2</c:v>
                      </c:pt>
                      <c:pt idx="1015">
                        <c:v>308.39999999999998</c:v>
                      </c:pt>
                      <c:pt idx="1016">
                        <c:v>314.29000000000002</c:v>
                      </c:pt>
                      <c:pt idx="1017">
                        <c:v>306.86</c:v>
                      </c:pt>
                      <c:pt idx="1018">
                        <c:v>302.3</c:v>
                      </c:pt>
                      <c:pt idx="1019">
                        <c:v>308.69</c:v>
                      </c:pt>
                      <c:pt idx="1020">
                        <c:v>302.48</c:v>
                      </c:pt>
                      <c:pt idx="1021">
                        <c:v>286.01</c:v>
                      </c:pt>
                      <c:pt idx="1022">
                        <c:v>278.67</c:v>
                      </c:pt>
                      <c:pt idx="1023">
                        <c:v>268.58999999999997</c:v>
                      </c:pt>
                      <c:pt idx="1024">
                        <c:v>264.39</c:v>
                      </c:pt>
                      <c:pt idx="1025">
                        <c:v>253.51</c:v>
                      </c:pt>
                      <c:pt idx="1026">
                        <c:v>254.08</c:v>
                      </c:pt>
                      <c:pt idx="1027">
                        <c:v>252.38</c:v>
                      </c:pt>
                      <c:pt idx="1028">
                        <c:v>256.55</c:v>
                      </c:pt>
                      <c:pt idx="1029">
                        <c:v>263.85000000000002</c:v>
                      </c:pt>
                      <c:pt idx="1030">
                        <c:v>250.79</c:v>
                      </c:pt>
                      <c:pt idx="1031">
                        <c:v>252.81</c:v>
                      </c:pt>
                      <c:pt idx="1032">
                        <c:v>252.31</c:v>
                      </c:pt>
                      <c:pt idx="1033">
                        <c:v>268.38</c:v>
                      </c:pt>
                      <c:pt idx="1034">
                        <c:v>274.20999999999998</c:v>
                      </c:pt>
                      <c:pt idx="1035">
                        <c:v>291.69</c:v>
                      </c:pt>
                      <c:pt idx="1036">
                        <c:v>278.66000000000003</c:v>
                      </c:pt>
                      <c:pt idx="1037">
                        <c:v>290.99</c:v>
                      </c:pt>
                      <c:pt idx="1038">
                        <c:v>287.83999999999997</c:v>
                      </c:pt>
                      <c:pt idx="1039">
                        <c:v>285.02999999999997</c:v>
                      </c:pt>
                      <c:pt idx="1040">
                        <c:v>295.48</c:v>
                      </c:pt>
                      <c:pt idx="1041">
                        <c:v>290.7</c:v>
                      </c:pt>
                      <c:pt idx="1042">
                        <c:v>301.43</c:v>
                      </c:pt>
                      <c:pt idx="1043">
                        <c:v>310.76</c:v>
                      </c:pt>
                      <c:pt idx="1044">
                        <c:v>322.52999999999997</c:v>
                      </c:pt>
                      <c:pt idx="1045">
                        <c:v>338.78</c:v>
                      </c:pt>
                      <c:pt idx="1046">
                        <c:v>375.31</c:v>
                      </c:pt>
                      <c:pt idx="1047">
                        <c:v>385.36</c:v>
                      </c:pt>
                      <c:pt idx="1048">
                        <c:v>410.08</c:v>
                      </c:pt>
                      <c:pt idx="1049">
                        <c:v>431.29</c:v>
                      </c:pt>
                      <c:pt idx="1050">
                        <c:v>439.58</c:v>
                      </c:pt>
                      <c:pt idx="1051">
                        <c:v>451.82</c:v>
                      </c:pt>
                      <c:pt idx="1052">
                        <c:v>459.31</c:v>
                      </c:pt>
                      <c:pt idx="1053">
                        <c:v>466.5</c:v>
                      </c:pt>
                      <c:pt idx="1054">
                        <c:v>424.78</c:v>
                      </c:pt>
                      <c:pt idx="1055">
                        <c:v>403.05</c:v>
                      </c:pt>
                      <c:pt idx="1056">
                        <c:v>391.59</c:v>
                      </c:pt>
                      <c:pt idx="1057">
                        <c:v>406.83</c:v>
                      </c:pt>
                      <c:pt idx="1058">
                        <c:v>409.8</c:v>
                      </c:pt>
                      <c:pt idx="1059">
                        <c:v>402.64</c:v>
                      </c:pt>
                      <c:pt idx="1060">
                        <c:v>437.15</c:v>
                      </c:pt>
                      <c:pt idx="1061">
                        <c:v>452.29</c:v>
                      </c:pt>
                      <c:pt idx="1062">
                        <c:v>461.12</c:v>
                      </c:pt>
                      <c:pt idx="1063">
                        <c:v>468.81</c:v>
                      </c:pt>
                      <c:pt idx="1064">
                        <c:v>463.1</c:v>
                      </c:pt>
                      <c:pt idx="1065">
                        <c:v>459.99</c:v>
                      </c:pt>
                      <c:pt idx="1066">
                        <c:v>465.03</c:v>
                      </c:pt>
                      <c:pt idx="1067">
                        <c:v>423.7</c:v>
                      </c:pt>
                      <c:pt idx="1068">
                        <c:v>411.06</c:v>
                      </c:pt>
                      <c:pt idx="1069">
                        <c:v>412.49</c:v>
                      </c:pt>
                      <c:pt idx="1070">
                        <c:v>380.62</c:v>
                      </c:pt>
                      <c:pt idx="1071">
                        <c:v>359.96</c:v>
                      </c:pt>
                      <c:pt idx="1072">
                        <c:v>352.2</c:v>
                      </c:pt>
                      <c:pt idx="1073">
                        <c:v>348.81</c:v>
                      </c:pt>
                      <c:pt idx="1074">
                        <c:v>353.83</c:v>
                      </c:pt>
                      <c:pt idx="1075">
                        <c:v>358.96</c:v>
                      </c:pt>
                      <c:pt idx="1076">
                        <c:v>361.75</c:v>
                      </c:pt>
                      <c:pt idx="1077">
                        <c:v>347.24</c:v>
                      </c:pt>
                      <c:pt idx="1078">
                        <c:v>329.29</c:v>
                      </c:pt>
                      <c:pt idx="1079">
                        <c:v>323.20999999999998</c:v>
                      </c:pt>
                      <c:pt idx="1080">
                        <c:v>336.62</c:v>
                      </c:pt>
                      <c:pt idx="1081">
                        <c:v>351.89</c:v>
                      </c:pt>
                      <c:pt idx="1082">
                        <c:v>350.16</c:v>
                      </c:pt>
                      <c:pt idx="1083">
                        <c:v>349.22</c:v>
                      </c:pt>
                      <c:pt idx="1084">
                        <c:v>337.85</c:v>
                      </c:pt>
                      <c:pt idx="1085">
                        <c:v>341.99</c:v>
                      </c:pt>
                      <c:pt idx="1086">
                        <c:v>346.43</c:v>
                      </c:pt>
                      <c:pt idx="1087">
                        <c:v>325.2</c:v>
                      </c:pt>
                      <c:pt idx="1088">
                        <c:v>322.35000000000002</c:v>
                      </c:pt>
                      <c:pt idx="1089">
                        <c:v>339.15</c:v>
                      </c:pt>
                      <c:pt idx="1090">
                        <c:v>345.56</c:v>
                      </c:pt>
                      <c:pt idx="1091">
                        <c:v>338.32</c:v>
                      </c:pt>
                      <c:pt idx="1092">
                        <c:v>356.31</c:v>
                      </c:pt>
                      <c:pt idx="1093">
                        <c:v>336.1</c:v>
                      </c:pt>
                      <c:pt idx="1094">
                        <c:v>330.69</c:v>
                      </c:pt>
                      <c:pt idx="1095">
                        <c:v>344.85</c:v>
                      </c:pt>
                      <c:pt idx="1096">
                        <c:v>341.02</c:v>
                      </c:pt>
                      <c:pt idx="1097">
                        <c:v>366.19</c:v>
                      </c:pt>
                      <c:pt idx="1098">
                        <c:v>385.39</c:v>
                      </c:pt>
                      <c:pt idx="1099">
                        <c:v>389.55</c:v>
                      </c:pt>
                      <c:pt idx="1100">
                        <c:v>393.99</c:v>
                      </c:pt>
                      <c:pt idx="1101">
                        <c:v>431.75</c:v>
                      </c:pt>
                      <c:pt idx="1102">
                        <c:v>459.49</c:v>
                      </c:pt>
                      <c:pt idx="1103">
                        <c:v>474.25</c:v>
                      </c:pt>
                      <c:pt idx="1104">
                        <c:v>500.39</c:v>
                      </c:pt>
                      <c:pt idx="1105">
                        <c:v>511.45</c:v>
                      </c:pt>
                      <c:pt idx="1106">
                        <c:v>511.83</c:v>
                      </c:pt>
                      <c:pt idx="1107">
                        <c:v>509.71</c:v>
                      </c:pt>
                      <c:pt idx="1108">
                        <c:v>468.16</c:v>
                      </c:pt>
                      <c:pt idx="1109">
                        <c:v>466.13</c:v>
                      </c:pt>
                      <c:pt idx="1110">
                        <c:v>449.04</c:v>
                      </c:pt>
                      <c:pt idx="1111">
                        <c:v>413.54</c:v>
                      </c:pt>
                      <c:pt idx="1112">
                        <c:v>426.97</c:v>
                      </c:pt>
                      <c:pt idx="1113">
                        <c:v>445.5</c:v>
                      </c:pt>
                      <c:pt idx="1114">
                        <c:v>471.08</c:v>
                      </c:pt>
                      <c:pt idx="1115">
                        <c:v>502.63</c:v>
                      </c:pt>
                      <c:pt idx="1116">
                        <c:v>523.36</c:v>
                      </c:pt>
                      <c:pt idx="1117">
                        <c:v>535.91</c:v>
                      </c:pt>
                      <c:pt idx="1118">
                        <c:v>527.78</c:v>
                      </c:pt>
                      <c:pt idx="1119">
                        <c:v>491.2</c:v>
                      </c:pt>
                      <c:pt idx="1120">
                        <c:v>476.54</c:v>
                      </c:pt>
                      <c:pt idx="1121">
                        <c:v>445.31</c:v>
                      </c:pt>
                      <c:pt idx="1122">
                        <c:v>433.12</c:v>
                      </c:pt>
                      <c:pt idx="1123">
                        <c:v>436.6</c:v>
                      </c:pt>
                      <c:pt idx="1124">
                        <c:v>419.81</c:v>
                      </c:pt>
                      <c:pt idx="1125">
                        <c:v>399.33</c:v>
                      </c:pt>
                      <c:pt idx="1126">
                        <c:v>388.58</c:v>
                      </c:pt>
                      <c:pt idx="1127">
                        <c:v>384.04</c:v>
                      </c:pt>
                      <c:pt idx="1128">
                        <c:v>382.95</c:v>
                      </c:pt>
                      <c:pt idx="1129">
                        <c:v>398.57</c:v>
                      </c:pt>
                      <c:pt idx="1130">
                        <c:v>403.54</c:v>
                      </c:pt>
                      <c:pt idx="1131">
                        <c:v>401.59</c:v>
                      </c:pt>
                      <c:pt idx="1132">
                        <c:v>382.28</c:v>
                      </c:pt>
                      <c:pt idx="1133">
                        <c:v>380.21</c:v>
                      </c:pt>
                      <c:pt idx="1134">
                        <c:v>355.73</c:v>
                      </c:pt>
                      <c:pt idx="1135">
                        <c:v>376.47</c:v>
                      </c:pt>
                      <c:pt idx="1136">
                        <c:v>403.73</c:v>
                      </c:pt>
                      <c:pt idx="1137">
                        <c:v>387.29</c:v>
                      </c:pt>
                      <c:pt idx="1138">
                        <c:v>374.91</c:v>
                      </c:pt>
                      <c:pt idx="1139">
                        <c:v>378.25</c:v>
                      </c:pt>
                      <c:pt idx="1140">
                        <c:v>387.7</c:v>
                      </c:pt>
                      <c:pt idx="1141">
                        <c:v>405.63</c:v>
                      </c:pt>
                      <c:pt idx="1142">
                        <c:v>411.18</c:v>
                      </c:pt>
                      <c:pt idx="1143">
                        <c:v>420.53</c:v>
                      </c:pt>
                      <c:pt idx="1144">
                        <c:v>416.75</c:v>
                      </c:pt>
                      <c:pt idx="1145">
                        <c:v>415.98</c:v>
                      </c:pt>
                      <c:pt idx="1146">
                        <c:v>424.49</c:v>
                      </c:pt>
                      <c:pt idx="1147">
                        <c:v>427.49</c:v>
                      </c:pt>
                      <c:pt idx="1148">
                        <c:v>445.1</c:v>
                      </c:pt>
                      <c:pt idx="1149">
                        <c:v>454.83</c:v>
                      </c:pt>
                      <c:pt idx="1150">
                        <c:v>472.69</c:v>
                      </c:pt>
                      <c:pt idx="1151">
                        <c:v>496.71</c:v>
                      </c:pt>
                      <c:pt idx="1152">
                        <c:v>526.53</c:v>
                      </c:pt>
                      <c:pt idx="1153">
                        <c:v>552.54999999999995</c:v>
                      </c:pt>
                      <c:pt idx="1154">
                        <c:v>554.69000000000005</c:v>
                      </c:pt>
                      <c:pt idx="1155">
                        <c:v>571.57000000000005</c:v>
                      </c:pt>
                      <c:pt idx="1156">
                        <c:v>585.05999999999995</c:v>
                      </c:pt>
                      <c:pt idx="1157">
                        <c:v>588.21</c:v>
                      </c:pt>
                      <c:pt idx="1158">
                        <c:v>597.51</c:v>
                      </c:pt>
                      <c:pt idx="1159">
                        <c:v>604.82000000000005</c:v>
                      </c:pt>
                      <c:pt idx="1160">
                        <c:v>572.21</c:v>
                      </c:pt>
                      <c:pt idx="1161">
                        <c:v>586.35</c:v>
                      </c:pt>
                      <c:pt idx="1162">
                        <c:v>580.38</c:v>
                      </c:pt>
                      <c:pt idx="1163">
                        <c:v>596.25</c:v>
                      </c:pt>
                      <c:pt idx="1164">
                        <c:v>628.09</c:v>
                      </c:pt>
                      <c:pt idx="1165">
                        <c:v>637.01</c:v>
                      </c:pt>
                      <c:pt idx="1166">
                        <c:v>673.2</c:v>
                      </c:pt>
                      <c:pt idx="1167">
                        <c:v>695.49</c:v>
                      </c:pt>
                      <c:pt idx="1168">
                        <c:v>657.62</c:v>
                      </c:pt>
                      <c:pt idx="1169">
                        <c:v>622.88</c:v>
                      </c:pt>
                      <c:pt idx="1170">
                        <c:v>593.88</c:v>
                      </c:pt>
                      <c:pt idx="1171">
                        <c:v>567.76</c:v>
                      </c:pt>
                      <c:pt idx="1172">
                        <c:v>501.84</c:v>
                      </c:pt>
                      <c:pt idx="1173">
                        <c:v>466.43</c:v>
                      </c:pt>
                      <c:pt idx="1174">
                        <c:v>435.16</c:v>
                      </c:pt>
                      <c:pt idx="1175">
                        <c:v>413.57</c:v>
                      </c:pt>
                      <c:pt idx="1176">
                        <c:v>417.18</c:v>
                      </c:pt>
                      <c:pt idx="1177">
                        <c:v>390.12</c:v>
                      </c:pt>
                      <c:pt idx="1178">
                        <c:v>402.2</c:v>
                      </c:pt>
                      <c:pt idx="1179">
                        <c:v>400.77</c:v>
                      </c:pt>
                      <c:pt idx="1180">
                        <c:v>408.03</c:v>
                      </c:pt>
                      <c:pt idx="1181">
                        <c:v>405.11</c:v>
                      </c:pt>
                      <c:pt idx="1182">
                        <c:v>411.51</c:v>
                      </c:pt>
                      <c:pt idx="1183">
                        <c:v>426.45</c:v>
                      </c:pt>
                      <c:pt idx="1184">
                        <c:v>413.1</c:v>
                      </c:pt>
                      <c:pt idx="1185">
                        <c:v>377.89</c:v>
                      </c:pt>
                      <c:pt idx="1186">
                        <c:v>371.1</c:v>
                      </c:pt>
                      <c:pt idx="1187">
                        <c:v>386.05</c:v>
                      </c:pt>
                      <c:pt idx="1188">
                        <c:v>387.83</c:v>
                      </c:pt>
                      <c:pt idx="1189">
                        <c:v>383.89</c:v>
                      </c:pt>
                      <c:pt idx="1190">
                        <c:v>404.08</c:v>
                      </c:pt>
                      <c:pt idx="1191">
                        <c:v>415.48</c:v>
                      </c:pt>
                      <c:pt idx="1192">
                        <c:v>419.37</c:v>
                      </c:pt>
                      <c:pt idx="1193">
                        <c:v>441.69</c:v>
                      </c:pt>
                      <c:pt idx="1194">
                        <c:v>452.18</c:v>
                      </c:pt>
                      <c:pt idx="1195">
                        <c:v>442.44</c:v>
                      </c:pt>
                      <c:pt idx="1196">
                        <c:v>453.67</c:v>
                      </c:pt>
                      <c:pt idx="1197">
                        <c:v>422.97</c:v>
                      </c:pt>
                      <c:pt idx="1198">
                        <c:v>420.64</c:v>
                      </c:pt>
                      <c:pt idx="1199">
                        <c:v>432.68</c:v>
                      </c:pt>
                      <c:pt idx="1200">
                        <c:v>460.51</c:v>
                      </c:pt>
                      <c:pt idx="1201">
                        <c:v>482.83</c:v>
                      </c:pt>
                      <c:pt idx="1202">
                        <c:v>475.07</c:v>
                      </c:pt>
                      <c:pt idx="1203">
                        <c:v>482.99</c:v>
                      </c:pt>
                      <c:pt idx="1204">
                        <c:v>476.67</c:v>
                      </c:pt>
                      <c:pt idx="1205">
                        <c:v>459.95</c:v>
                      </c:pt>
                      <c:pt idx="1206">
                        <c:v>464.51</c:v>
                      </c:pt>
                      <c:pt idx="1207">
                        <c:v>458.75</c:v>
                      </c:pt>
                      <c:pt idx="1208">
                        <c:v>449.42</c:v>
                      </c:pt>
                      <c:pt idx="1209">
                        <c:v>460.53</c:v>
                      </c:pt>
                      <c:pt idx="1210">
                        <c:v>453.42</c:v>
                      </c:pt>
                      <c:pt idx="1211">
                        <c:v>453.06</c:v>
                      </c:pt>
                      <c:pt idx="1212">
                        <c:v>451.79</c:v>
                      </c:pt>
                      <c:pt idx="1213">
                        <c:v>429.62</c:v>
                      </c:pt>
                      <c:pt idx="1214">
                        <c:v>442.02</c:v>
                      </c:pt>
                      <c:pt idx="1215">
                        <c:v>448.24</c:v>
                      </c:pt>
                      <c:pt idx="1216">
                        <c:v>477.53</c:v>
                      </c:pt>
                      <c:pt idx="1217">
                        <c:v>471.21</c:v>
                      </c:pt>
                      <c:pt idx="1218">
                        <c:v>464.39</c:v>
                      </c:pt>
                      <c:pt idx="1219">
                        <c:v>501.72</c:v>
                      </c:pt>
                      <c:pt idx="1220">
                        <c:v>477.29</c:v>
                      </c:pt>
                      <c:pt idx="1221">
                        <c:v>463.88</c:v>
                      </c:pt>
                      <c:pt idx="1222">
                        <c:v>443.57</c:v>
                      </c:pt>
                      <c:pt idx="1223">
                        <c:v>449.35</c:v>
                      </c:pt>
                      <c:pt idx="1224">
                        <c:v>481.45</c:v>
                      </c:pt>
                      <c:pt idx="1225">
                        <c:v>502.06</c:v>
                      </c:pt>
                      <c:pt idx="1226">
                        <c:v>506.12</c:v>
                      </c:pt>
                      <c:pt idx="1227">
                        <c:v>475.86</c:v>
                      </c:pt>
                      <c:pt idx="1228">
                        <c:v>464.78</c:v>
                      </c:pt>
                      <c:pt idx="1229">
                        <c:v>415.78</c:v>
                      </c:pt>
                      <c:pt idx="1230">
                        <c:v>436.91</c:v>
                      </c:pt>
                      <c:pt idx="1231">
                        <c:v>396.28</c:v>
                      </c:pt>
                      <c:pt idx="1232">
                        <c:v>420.72</c:v>
                      </c:pt>
                      <c:pt idx="1233">
                        <c:v>415.03</c:v>
                      </c:pt>
                      <c:pt idx="1234">
                        <c:v>418.27</c:v>
                      </c:pt>
                      <c:pt idx="1235">
                        <c:v>445.28</c:v>
                      </c:pt>
                      <c:pt idx="1236">
                        <c:v>388.04</c:v>
                      </c:pt>
                      <c:pt idx="1237">
                        <c:v>377.9</c:v>
                      </c:pt>
                      <c:pt idx="1238">
                        <c:v>406.04</c:v>
                      </c:pt>
                      <c:pt idx="1239">
                        <c:v>354.76</c:v>
                      </c:pt>
                      <c:pt idx="1240">
                        <c:v>329.69</c:v>
                      </c:pt>
                      <c:pt idx="1241">
                        <c:v>332.67</c:v>
                      </c:pt>
                      <c:pt idx="1242">
                        <c:v>335.15</c:v>
                      </c:pt>
                      <c:pt idx="1243">
                        <c:v>324.38</c:v>
                      </c:pt>
                      <c:pt idx="1244">
                        <c:v>342.4</c:v>
                      </c:pt>
                      <c:pt idx="1245">
                        <c:v>346.64</c:v>
                      </c:pt>
                      <c:pt idx="1246">
                        <c:v>357.4</c:v>
                      </c:pt>
                      <c:pt idx="1247">
                        <c:v>363.93</c:v>
                      </c:pt>
                      <c:pt idx="1248">
                        <c:v>354.49</c:v>
                      </c:pt>
                      <c:pt idx="1249">
                        <c:v>361.21</c:v>
                      </c:pt>
                      <c:pt idx="1250">
                        <c:v>349.98</c:v>
                      </c:pt>
                      <c:pt idx="1251">
                        <c:v>347.02</c:v>
                      </c:pt>
                      <c:pt idx="1252">
                        <c:v>352.32</c:v>
                      </c:pt>
                      <c:pt idx="1253">
                        <c:v>351.51</c:v>
                      </c:pt>
                      <c:pt idx="1254">
                        <c:v>359.86</c:v>
                      </c:pt>
                      <c:pt idx="1255">
                        <c:v>371.3</c:v>
                      </c:pt>
                      <c:pt idx="1256">
                        <c:v>381.28</c:v>
                      </c:pt>
                      <c:pt idx="1257">
                        <c:v>376.4</c:v>
                      </c:pt>
                      <c:pt idx="1258">
                        <c:v>349.34</c:v>
                      </c:pt>
                      <c:pt idx="1259">
                        <c:v>354.36</c:v>
                      </c:pt>
                      <c:pt idx="1260">
                        <c:v>373.47</c:v>
                      </c:pt>
                      <c:pt idx="1261">
                        <c:v>363.25</c:v>
                      </c:pt>
                      <c:pt idx="1262">
                        <c:v>355.54</c:v>
                      </c:pt>
                      <c:pt idx="1263">
                        <c:v>373.64</c:v>
                      </c:pt>
                      <c:pt idx="1264">
                        <c:v>383.13</c:v>
                      </c:pt>
                      <c:pt idx="1265">
                        <c:v>379.82</c:v>
                      </c:pt>
                      <c:pt idx="1266">
                        <c:v>369.34</c:v>
                      </c:pt>
                      <c:pt idx="1267">
                        <c:v>382.61</c:v>
                      </c:pt>
                      <c:pt idx="1268">
                        <c:v>392.79</c:v>
                      </c:pt>
                      <c:pt idx="1269">
                        <c:v>398.17</c:v>
                      </c:pt>
                      <c:pt idx="1270">
                        <c:v>412.85</c:v>
                      </c:pt>
                      <c:pt idx="1271">
                        <c:v>405.42</c:v>
                      </c:pt>
                      <c:pt idx="1272">
                        <c:v>400.31</c:v>
                      </c:pt>
                      <c:pt idx="1273">
                        <c:v>417.63</c:v>
                      </c:pt>
                      <c:pt idx="1274">
                        <c:v>440.33</c:v>
                      </c:pt>
                      <c:pt idx="1275">
                        <c:v>423.69</c:v>
                      </c:pt>
                      <c:pt idx="1276">
                        <c:v>435.24</c:v>
                      </c:pt>
                      <c:pt idx="1277">
                        <c:v>410.91</c:v>
                      </c:pt>
                      <c:pt idx="1278">
                        <c:v>401.02</c:v>
                      </c:pt>
                      <c:pt idx="1279">
                        <c:v>473.68</c:v>
                      </c:pt>
                      <c:pt idx="1280">
                        <c:v>470.42</c:v>
                      </c:pt>
                      <c:pt idx="1281">
                        <c:v>462.09</c:v>
                      </c:pt>
                      <c:pt idx="1282">
                        <c:v>457.1</c:v>
                      </c:pt>
                      <c:pt idx="1283">
                        <c:v>418.66</c:v>
                      </c:pt>
                      <c:pt idx="1284">
                        <c:v>397.25</c:v>
                      </c:pt>
                      <c:pt idx="1285">
                        <c:v>395.56</c:v>
                      </c:pt>
                      <c:pt idx="1286">
                        <c:v>387.14</c:v>
                      </c:pt>
                      <c:pt idx="1287">
                        <c:v>388.53</c:v>
                      </c:pt>
                      <c:pt idx="1288">
                        <c:v>372.49</c:v>
                      </c:pt>
                      <c:pt idx="1289">
                        <c:v>376.53</c:v>
                      </c:pt>
                      <c:pt idx="1290">
                        <c:v>402.48</c:v>
                      </c:pt>
                      <c:pt idx="1291">
                        <c:v>408.34</c:v>
                      </c:pt>
                      <c:pt idx="1292">
                        <c:v>391.9</c:v>
                      </c:pt>
                      <c:pt idx="1293">
                        <c:v>393.71</c:v>
                      </c:pt>
                      <c:pt idx="1294">
                        <c:v>405.72</c:v>
                      </c:pt>
                      <c:pt idx="1295">
                        <c:v>424.33</c:v>
                      </c:pt>
                      <c:pt idx="1296">
                        <c:v>421</c:v>
                      </c:pt>
                      <c:pt idx="1297">
                        <c:v>429.32</c:v>
                      </c:pt>
                      <c:pt idx="1298">
                        <c:v>422.85</c:v>
                      </c:pt>
                      <c:pt idx="1299">
                        <c:v>456.23</c:v>
                      </c:pt>
                      <c:pt idx="1300">
                        <c:v>464.53</c:v>
                      </c:pt>
                      <c:pt idx="1301">
                        <c:v>479.53</c:v>
                      </c:pt>
                      <c:pt idx="1302">
                        <c:v>467.36</c:v>
                      </c:pt>
                      <c:pt idx="1303">
                        <c:v>446.84</c:v>
                      </c:pt>
                      <c:pt idx="1304">
                        <c:v>429.2</c:v>
                      </c:pt>
                      <c:pt idx="1305">
                        <c:v>420.48</c:v>
                      </c:pt>
                      <c:pt idx="1306">
                        <c:v>417.73</c:v>
                      </c:pt>
                      <c:pt idx="1307">
                        <c:v>399.91</c:v>
                      </c:pt>
                      <c:pt idx="1308">
                        <c:v>426.71</c:v>
                      </c:pt>
                      <c:pt idx="1309">
                        <c:v>421.51</c:v>
                      </c:pt>
                      <c:pt idx="1310">
                        <c:v>427.38</c:v>
                      </c:pt>
                      <c:pt idx="1311">
                        <c:v>452.38</c:v>
                      </c:pt>
                      <c:pt idx="1312">
                        <c:v>467.11</c:v>
                      </c:pt>
                      <c:pt idx="1313">
                        <c:v>495.62</c:v>
                      </c:pt>
                      <c:pt idx="1314">
                        <c:v>526.82000000000005</c:v>
                      </c:pt>
                      <c:pt idx="1315">
                        <c:v>560.57000000000005</c:v>
                      </c:pt>
                      <c:pt idx="1316">
                        <c:v>556.27</c:v>
                      </c:pt>
                      <c:pt idx="1317">
                        <c:v>527.36</c:v>
                      </c:pt>
                      <c:pt idx="1318">
                        <c:v>496.43</c:v>
                      </c:pt>
                      <c:pt idx="1319">
                        <c:v>481.51</c:v>
                      </c:pt>
                      <c:pt idx="1320">
                        <c:v>458.55</c:v>
                      </c:pt>
                      <c:pt idx="1321">
                        <c:v>451.09</c:v>
                      </c:pt>
                      <c:pt idx="1322">
                        <c:v>441.56</c:v>
                      </c:pt>
                      <c:pt idx="1323">
                        <c:v>436.91</c:v>
                      </c:pt>
                      <c:pt idx="1324">
                        <c:v>434.93</c:v>
                      </c:pt>
                      <c:pt idx="1325">
                        <c:v>422.76</c:v>
                      </c:pt>
                      <c:pt idx="1326">
                        <c:v>415.09</c:v>
                      </c:pt>
                      <c:pt idx="1327">
                        <c:v>401.61</c:v>
                      </c:pt>
                      <c:pt idx="1328">
                        <c:v>429.64</c:v>
                      </c:pt>
                      <c:pt idx="1329">
                        <c:v>437.52</c:v>
                      </c:pt>
                      <c:pt idx="1330">
                        <c:v>459.13</c:v>
                      </c:pt>
                      <c:pt idx="1331">
                        <c:v>444.95</c:v>
                      </c:pt>
                      <c:pt idx="1332">
                        <c:v>464.41</c:v>
                      </c:pt>
                      <c:pt idx="1333">
                        <c:v>464.98</c:v>
                      </c:pt>
                      <c:pt idx="1334">
                        <c:v>482.57</c:v>
                      </c:pt>
                      <c:pt idx="1335">
                        <c:v>473.66</c:v>
                      </c:pt>
                      <c:pt idx="1336">
                        <c:v>445.53</c:v>
                      </c:pt>
                      <c:pt idx="1337">
                        <c:v>474.39</c:v>
                      </c:pt>
                      <c:pt idx="1338">
                        <c:v>468.49</c:v>
                      </c:pt>
                      <c:pt idx="1339">
                        <c:v>460.3</c:v>
                      </c:pt>
                      <c:pt idx="1340">
                        <c:v>448.08</c:v>
                      </c:pt>
                      <c:pt idx="1341">
                        <c:v>449.77</c:v>
                      </c:pt>
                      <c:pt idx="1342">
                        <c:v>432.01</c:v>
                      </c:pt>
                      <c:pt idx="1343">
                        <c:v>393.2</c:v>
                      </c:pt>
                      <c:pt idx="1344">
                        <c:v>394.35</c:v>
                      </c:pt>
                      <c:pt idx="1345">
                        <c:v>372.44</c:v>
                      </c:pt>
                      <c:pt idx="1346">
                        <c:v>393.14</c:v>
                      </c:pt>
                      <c:pt idx="1347">
                        <c:v>388.28</c:v>
                      </c:pt>
                      <c:pt idx="1348">
                        <c:v>421.51</c:v>
                      </c:pt>
                      <c:pt idx="1349">
                        <c:v>463</c:v>
                      </c:pt>
                      <c:pt idx="1350">
                        <c:v>476.99</c:v>
                      </c:pt>
                      <c:pt idx="1351">
                        <c:v>454.96</c:v>
                      </c:pt>
                      <c:pt idx="1352">
                        <c:v>428.39</c:v>
                      </c:pt>
                      <c:pt idx="1353">
                        <c:v>488.06</c:v>
                      </c:pt>
                      <c:pt idx="1354">
                        <c:v>484.97</c:v>
                      </c:pt>
                      <c:pt idx="1355">
                        <c:v>430.7</c:v>
                      </c:pt>
                      <c:pt idx="1356">
                        <c:v>383.06</c:v>
                      </c:pt>
                      <c:pt idx="1357">
                        <c:v>353.67</c:v>
                      </c:pt>
                      <c:pt idx="1358">
                        <c:v>344.57</c:v>
                      </c:pt>
                      <c:pt idx="1359">
                        <c:v>339.71</c:v>
                      </c:pt>
                      <c:pt idx="1360">
                        <c:v>355.31</c:v>
                      </c:pt>
                      <c:pt idx="1361">
                        <c:v>371.11</c:v>
                      </c:pt>
                      <c:pt idx="1362">
                        <c:v>374.81</c:v>
                      </c:pt>
                      <c:pt idx="1363">
                        <c:v>397.75</c:v>
                      </c:pt>
                      <c:pt idx="1364">
                        <c:v>420.51</c:v>
                      </c:pt>
                      <c:pt idx="1365">
                        <c:v>433.47</c:v>
                      </c:pt>
                      <c:pt idx="1366">
                        <c:v>435.29</c:v>
                      </c:pt>
                      <c:pt idx="1367">
                        <c:v>445.73</c:v>
                      </c:pt>
                      <c:pt idx="1368">
                        <c:v>448.22</c:v>
                      </c:pt>
                      <c:pt idx="1369">
                        <c:v>464.69</c:v>
                      </c:pt>
                      <c:pt idx="1370">
                        <c:v>457.33</c:v>
                      </c:pt>
                      <c:pt idx="1371">
                        <c:v>471.32</c:v>
                      </c:pt>
                      <c:pt idx="1372">
                        <c:v>476.22</c:v>
                      </c:pt>
                      <c:pt idx="1373">
                        <c:v>475.67</c:v>
                      </c:pt>
                      <c:pt idx="1374">
                        <c:v>436.19</c:v>
                      </c:pt>
                      <c:pt idx="1375">
                        <c:v>421.99</c:v>
                      </c:pt>
                      <c:pt idx="1376">
                        <c:v>410.09</c:v>
                      </c:pt>
                      <c:pt idx="1377">
                        <c:v>405.26</c:v>
                      </c:pt>
                      <c:pt idx="1378">
                        <c:v>397.13</c:v>
                      </c:pt>
                      <c:pt idx="1379">
                        <c:v>391.55</c:v>
                      </c:pt>
                      <c:pt idx="1380">
                        <c:v>393.14</c:v>
                      </c:pt>
                      <c:pt idx="1381">
                        <c:v>403.04</c:v>
                      </c:pt>
                      <c:pt idx="1382">
                        <c:v>396.83</c:v>
                      </c:pt>
                      <c:pt idx="1383">
                        <c:v>404.32</c:v>
                      </c:pt>
                      <c:pt idx="1384">
                        <c:v>402.98</c:v>
                      </c:pt>
                      <c:pt idx="1385">
                        <c:v>394.65</c:v>
                      </c:pt>
                      <c:pt idx="1386">
                        <c:v>390.05</c:v>
                      </c:pt>
                      <c:pt idx="1387">
                        <c:v>382.61</c:v>
                      </c:pt>
                      <c:pt idx="1388">
                        <c:v>363.16</c:v>
                      </c:pt>
                      <c:pt idx="1389">
                        <c:v>355.52</c:v>
                      </c:pt>
                      <c:pt idx="1390">
                        <c:v>330.82</c:v>
                      </c:pt>
                      <c:pt idx="1391">
                        <c:v>305.54000000000002</c:v>
                      </c:pt>
                      <c:pt idx="1392">
                        <c:v>278.10000000000002</c:v>
                      </c:pt>
                      <c:pt idx="1393">
                        <c:v>278.97000000000003</c:v>
                      </c:pt>
                      <c:pt idx="1394">
                        <c:v>281.12</c:v>
                      </c:pt>
                      <c:pt idx="1395">
                        <c:v>274.77999999999997</c:v>
                      </c:pt>
                      <c:pt idx="1396">
                        <c:v>264.93</c:v>
                      </c:pt>
                      <c:pt idx="1397">
                        <c:v>267.04000000000002</c:v>
                      </c:pt>
                      <c:pt idx="1398">
                        <c:v>278.58999999999997</c:v>
                      </c:pt>
                      <c:pt idx="1399">
                        <c:v>292.63</c:v>
                      </c:pt>
                      <c:pt idx="1400">
                        <c:v>303.77</c:v>
                      </c:pt>
                      <c:pt idx="1401">
                        <c:v>314.62</c:v>
                      </c:pt>
                      <c:pt idx="1402">
                        <c:v>307.38</c:v>
                      </c:pt>
                      <c:pt idx="1403">
                        <c:v>309.77999999999997</c:v>
                      </c:pt>
                      <c:pt idx="1404">
                        <c:v>294.73</c:v>
                      </c:pt>
                      <c:pt idx="1405">
                        <c:v>290.75</c:v>
                      </c:pt>
                      <c:pt idx="1406">
                        <c:v>307.22000000000003</c:v>
                      </c:pt>
                      <c:pt idx="1407">
                        <c:v>299.54000000000002</c:v>
                      </c:pt>
                      <c:pt idx="1408">
                        <c:v>278.02</c:v>
                      </c:pt>
                      <c:pt idx="1409">
                        <c:v>264.57</c:v>
                      </c:pt>
                      <c:pt idx="1410">
                        <c:v>253.42</c:v>
                      </c:pt>
                      <c:pt idx="1411">
                        <c:v>246.7</c:v>
                      </c:pt>
                      <c:pt idx="1412">
                        <c:v>254.26</c:v>
                      </c:pt>
                      <c:pt idx="1413">
                        <c:v>253.67</c:v>
                      </c:pt>
                      <c:pt idx="1414">
                        <c:v>270.60000000000002</c:v>
                      </c:pt>
                      <c:pt idx="1415">
                        <c:v>272.86</c:v>
                      </c:pt>
                      <c:pt idx="1416">
                        <c:v>280.18</c:v>
                      </c:pt>
                      <c:pt idx="1417">
                        <c:v>296.70999999999998</c:v>
                      </c:pt>
                      <c:pt idx="1418">
                        <c:v>298.92</c:v>
                      </c:pt>
                      <c:pt idx="1419">
                        <c:v>296.39</c:v>
                      </c:pt>
                      <c:pt idx="1420">
                        <c:v>310.60000000000002</c:v>
                      </c:pt>
                      <c:pt idx="1421">
                        <c:v>328.55</c:v>
                      </c:pt>
                      <c:pt idx="1422">
                        <c:v>337.16</c:v>
                      </c:pt>
                      <c:pt idx="1423">
                        <c:v>356.83</c:v>
                      </c:pt>
                      <c:pt idx="1424">
                        <c:v>386.24</c:v>
                      </c:pt>
                      <c:pt idx="1425">
                        <c:v>396.89</c:v>
                      </c:pt>
                      <c:pt idx="1426">
                        <c:v>396.88</c:v>
                      </c:pt>
                      <c:pt idx="1427">
                        <c:v>391.26</c:v>
                      </c:pt>
                      <c:pt idx="1428">
                        <c:v>369.37</c:v>
                      </c:pt>
                      <c:pt idx="1429">
                        <c:v>382.38</c:v>
                      </c:pt>
                      <c:pt idx="1430">
                        <c:v>411.79</c:v>
                      </c:pt>
                      <c:pt idx="1431">
                        <c:v>422.07</c:v>
                      </c:pt>
                      <c:pt idx="1432">
                        <c:v>419.67</c:v>
                      </c:pt>
                      <c:pt idx="1433">
                        <c:v>419.25</c:v>
                      </c:pt>
                      <c:pt idx="1434">
                        <c:v>440.27</c:v>
                      </c:pt>
                      <c:pt idx="1435">
                        <c:v>431.95</c:v>
                      </c:pt>
                      <c:pt idx="1436">
                        <c:v>424.83</c:v>
                      </c:pt>
                      <c:pt idx="1437">
                        <c:v>410.45</c:v>
                      </c:pt>
                      <c:pt idx="1438">
                        <c:v>394.81</c:v>
                      </c:pt>
                      <c:pt idx="1439">
                        <c:v>394.73</c:v>
                      </c:pt>
                      <c:pt idx="1440">
                        <c:v>366.58</c:v>
                      </c:pt>
                      <c:pt idx="1441">
                        <c:v>324.56</c:v>
                      </c:pt>
                      <c:pt idx="1442">
                        <c:v>313.67</c:v>
                      </c:pt>
                      <c:pt idx="1443">
                        <c:v>288.55</c:v>
                      </c:pt>
                      <c:pt idx="1444">
                        <c:v>268.06</c:v>
                      </c:pt>
                      <c:pt idx="1445">
                        <c:v>251.37</c:v>
                      </c:pt>
                      <c:pt idx="1446">
                        <c:v>246.26</c:v>
                      </c:pt>
                      <c:pt idx="1447">
                        <c:v>249.73</c:v>
                      </c:pt>
                      <c:pt idx="1448">
                        <c:v>239.77</c:v>
                      </c:pt>
                      <c:pt idx="1449">
                        <c:v>236.76</c:v>
                      </c:pt>
                      <c:pt idx="1450">
                        <c:v>231.58</c:v>
                      </c:pt>
                      <c:pt idx="1451">
                        <c:v>232.98</c:v>
                      </c:pt>
                      <c:pt idx="1452">
                        <c:v>244.93</c:v>
                      </c:pt>
                      <c:pt idx="1453">
                        <c:v>252.02</c:v>
                      </c:pt>
                      <c:pt idx="1454">
                        <c:v>257.73</c:v>
                      </c:pt>
                      <c:pt idx="1455">
                        <c:v>270.25</c:v>
                      </c:pt>
                      <c:pt idx="1456">
                        <c:v>265.45999999999998</c:v>
                      </c:pt>
                      <c:pt idx="1457">
                        <c:v>269.94</c:v>
                      </c:pt>
                      <c:pt idx="1458">
                        <c:v>269.45</c:v>
                      </c:pt>
                      <c:pt idx="1459">
                        <c:v>264.54000000000002</c:v>
                      </c:pt>
                      <c:pt idx="1460">
                        <c:v>235.24</c:v>
                      </c:pt>
                      <c:pt idx="1461">
                        <c:v>233.95</c:v>
                      </c:pt>
                      <c:pt idx="1462">
                        <c:v>238.59</c:v>
                      </c:pt>
                      <c:pt idx="1463">
                        <c:v>234.69</c:v>
                      </c:pt>
                      <c:pt idx="1464">
                        <c:v>232.14</c:v>
                      </c:pt>
                      <c:pt idx="1465">
                        <c:v>228.61</c:v>
                      </c:pt>
                      <c:pt idx="1466">
                        <c:v>222.29</c:v>
                      </c:pt>
                      <c:pt idx="1467">
                        <c:v>221.56</c:v>
                      </c:pt>
                      <c:pt idx="1468">
                        <c:v>235.67</c:v>
                      </c:pt>
                      <c:pt idx="1469">
                        <c:v>245.85</c:v>
                      </c:pt>
                      <c:pt idx="1470">
                        <c:v>256.49</c:v>
                      </c:pt>
                      <c:pt idx="1471">
                        <c:v>265.73</c:v>
                      </c:pt>
                      <c:pt idx="1472">
                        <c:v>264.70999999999998</c:v>
                      </c:pt>
                      <c:pt idx="1473">
                        <c:v>266.02</c:v>
                      </c:pt>
                      <c:pt idx="1474">
                        <c:v>263.88</c:v>
                      </c:pt>
                      <c:pt idx="1475">
                        <c:v>263.75</c:v>
                      </c:pt>
                      <c:pt idx="1476">
                        <c:v>273.57</c:v>
                      </c:pt>
                      <c:pt idx="1477">
                        <c:v>281.89</c:v>
                      </c:pt>
                      <c:pt idx="1478">
                        <c:v>278.3</c:v>
                      </c:pt>
                      <c:pt idx="1479">
                        <c:v>292.52999999999997</c:v>
                      </c:pt>
                      <c:pt idx="1480">
                        <c:v>282.88</c:v>
                      </c:pt>
                      <c:pt idx="1481">
                        <c:v>298.25</c:v>
                      </c:pt>
                      <c:pt idx="1482">
                        <c:v>303.69</c:v>
                      </c:pt>
                      <c:pt idx="1483">
                        <c:v>314.06</c:v>
                      </c:pt>
                      <c:pt idx="1484">
                        <c:v>320.3</c:v>
                      </c:pt>
                      <c:pt idx="1485">
                        <c:v>318.77</c:v>
                      </c:pt>
                      <c:pt idx="1486">
                        <c:v>326.64999999999998</c:v>
                      </c:pt>
                      <c:pt idx="1487">
                        <c:v>336.88</c:v>
                      </c:pt>
                      <c:pt idx="1488">
                        <c:v>353.94</c:v>
                      </c:pt>
                      <c:pt idx="1489">
                        <c:v>363.91</c:v>
                      </c:pt>
                      <c:pt idx="1490">
                        <c:v>353.69</c:v>
                      </c:pt>
                      <c:pt idx="1491">
                        <c:v>349.67</c:v>
                      </c:pt>
                      <c:pt idx="1492">
                        <c:v>350.09</c:v>
                      </c:pt>
                      <c:pt idx="1493">
                        <c:v>326.97000000000003</c:v>
                      </c:pt>
                      <c:pt idx="1494">
                        <c:v>308.05</c:v>
                      </c:pt>
                      <c:pt idx="1495">
                        <c:v>300.85000000000002</c:v>
                      </c:pt>
                      <c:pt idx="1496">
                        <c:v>281.05</c:v>
                      </c:pt>
                      <c:pt idx="1497">
                        <c:v>265.95</c:v>
                      </c:pt>
                      <c:pt idx="1498">
                        <c:v>253.56</c:v>
                      </c:pt>
                      <c:pt idx="1499">
                        <c:v>255.48</c:v>
                      </c:pt>
                      <c:pt idx="1500">
                        <c:v>251.81</c:v>
                      </c:pt>
                      <c:pt idx="1501">
                        <c:v>248.84</c:v>
                      </c:pt>
                      <c:pt idx="1502">
                        <c:v>251.48</c:v>
                      </c:pt>
                      <c:pt idx="1503">
                        <c:v>257.54000000000002</c:v>
                      </c:pt>
                      <c:pt idx="1504">
                        <c:v>262.54000000000002</c:v>
                      </c:pt>
                      <c:pt idx="1505">
                        <c:v>268.17</c:v>
                      </c:pt>
                      <c:pt idx="1506">
                        <c:v>269.85000000000002</c:v>
                      </c:pt>
                      <c:pt idx="1507">
                        <c:v>273.01</c:v>
                      </c:pt>
                      <c:pt idx="1508">
                        <c:v>282.67</c:v>
                      </c:pt>
                      <c:pt idx="1509">
                        <c:v>287.39999999999998</c:v>
                      </c:pt>
                      <c:pt idx="1510">
                        <c:v>294.19</c:v>
                      </c:pt>
                      <c:pt idx="1511">
                        <c:v>303.36</c:v>
                      </c:pt>
                      <c:pt idx="1512">
                        <c:v>307.10000000000002</c:v>
                      </c:pt>
                      <c:pt idx="1513">
                        <c:v>309.99</c:v>
                      </c:pt>
                      <c:pt idx="1514">
                        <c:v>308.52999999999997</c:v>
                      </c:pt>
                      <c:pt idx="1515">
                        <c:v>308.48</c:v>
                      </c:pt>
                      <c:pt idx="1516">
                        <c:v>309.24</c:v>
                      </c:pt>
                      <c:pt idx="1517">
                        <c:v>312.64999999999998</c:v>
                      </c:pt>
                      <c:pt idx="1518">
                        <c:v>318.62</c:v>
                      </c:pt>
                      <c:pt idx="1519">
                        <c:v>328.44</c:v>
                      </c:pt>
                      <c:pt idx="1520">
                        <c:v>332.81</c:v>
                      </c:pt>
                      <c:pt idx="1521">
                        <c:v>344.56</c:v>
                      </c:pt>
                      <c:pt idx="1522">
                        <c:v>350.81</c:v>
                      </c:pt>
                      <c:pt idx="1523">
                        <c:v>370.86</c:v>
                      </c:pt>
                      <c:pt idx="1524">
                        <c:v>393.39</c:v>
                      </c:pt>
                      <c:pt idx="1525">
                        <c:v>392.3</c:v>
                      </c:pt>
                      <c:pt idx="1526">
                        <c:v>388.1</c:v>
                      </c:pt>
                      <c:pt idx="1527">
                        <c:v>377.36</c:v>
                      </c:pt>
                      <c:pt idx="1528">
                        <c:v>377.58</c:v>
                      </c:pt>
                      <c:pt idx="1529">
                        <c:v>375.14</c:v>
                      </c:pt>
                      <c:pt idx="1530">
                        <c:v>378.93</c:v>
                      </c:pt>
                      <c:pt idx="1531">
                        <c:v>386.43</c:v>
                      </c:pt>
                      <c:pt idx="1532">
                        <c:v>394.97</c:v>
                      </c:pt>
                      <c:pt idx="1533">
                        <c:v>383</c:v>
                      </c:pt>
                      <c:pt idx="1534">
                        <c:v>372.67</c:v>
                      </c:pt>
                      <c:pt idx="1535">
                        <c:v>362.58</c:v>
                      </c:pt>
                      <c:pt idx="1536">
                        <c:v>362.93</c:v>
                      </c:pt>
                      <c:pt idx="1537">
                        <c:v>360.42</c:v>
                      </c:pt>
                      <c:pt idx="1538">
                        <c:v>358.17</c:v>
                      </c:pt>
                      <c:pt idx="1539">
                        <c:v>358.06</c:v>
                      </c:pt>
                      <c:pt idx="1540">
                        <c:v>360.28</c:v>
                      </c:pt>
                      <c:pt idx="1541">
                        <c:v>362.08</c:v>
                      </c:pt>
                      <c:pt idx="1542">
                        <c:v>357.36</c:v>
                      </c:pt>
                      <c:pt idx="1543">
                        <c:v>354.26</c:v>
                      </c:pt>
                      <c:pt idx="1544">
                        <c:v>357.46</c:v>
                      </c:pt>
                      <c:pt idx="1545">
                        <c:v>350.66</c:v>
                      </c:pt>
                      <c:pt idx="1546">
                        <c:v>330.81</c:v>
                      </c:pt>
                      <c:pt idx="1547">
                        <c:v>325.86</c:v>
                      </c:pt>
                      <c:pt idx="1548">
                        <c:v>315.31</c:v>
                      </c:pt>
                      <c:pt idx="1549">
                        <c:v>303.26</c:v>
                      </c:pt>
                      <c:pt idx="1550">
                        <c:v>288.22000000000003</c:v>
                      </c:pt>
                      <c:pt idx="1551">
                        <c:v>294.67</c:v>
                      </c:pt>
                      <c:pt idx="1552">
                        <c:v>301.99</c:v>
                      </c:pt>
                      <c:pt idx="1553">
                        <c:v>285.22000000000003</c:v>
                      </c:pt>
                      <c:pt idx="1554">
                        <c:v>291.37</c:v>
                      </c:pt>
                      <c:pt idx="1555">
                        <c:v>291.93</c:v>
                      </c:pt>
                      <c:pt idx="1556">
                        <c:v>296.3</c:v>
                      </c:pt>
                      <c:pt idx="1557">
                        <c:v>296.66000000000003</c:v>
                      </c:pt>
                      <c:pt idx="1558">
                        <c:v>296.86</c:v>
                      </c:pt>
                      <c:pt idx="1559">
                        <c:v>293.48</c:v>
                      </c:pt>
                      <c:pt idx="1560">
                        <c:v>297.11</c:v>
                      </c:pt>
                      <c:pt idx="1561">
                        <c:v>293.62</c:v>
                      </c:pt>
                      <c:pt idx="1562">
                        <c:v>298.08999999999997</c:v>
                      </c:pt>
                      <c:pt idx="1563">
                        <c:v>308.44</c:v>
                      </c:pt>
                      <c:pt idx="1564">
                        <c:v>316.06</c:v>
                      </c:pt>
                      <c:pt idx="1565">
                        <c:v>308.62</c:v>
                      </c:pt>
                      <c:pt idx="1566">
                        <c:v>304.01</c:v>
                      </c:pt>
                      <c:pt idx="1567">
                        <c:v>301.75</c:v>
                      </c:pt>
                      <c:pt idx="1568">
                        <c:v>306.06</c:v>
                      </c:pt>
                      <c:pt idx="1569">
                        <c:v>315.14</c:v>
                      </c:pt>
                      <c:pt idx="1570">
                        <c:v>335.28</c:v>
                      </c:pt>
                      <c:pt idx="1571">
                        <c:v>363.81</c:v>
                      </c:pt>
                      <c:pt idx="1572">
                        <c:v>390.11</c:v>
                      </c:pt>
                      <c:pt idx="1573">
                        <c:v>408.63</c:v>
                      </c:pt>
                      <c:pt idx="1574">
                        <c:v>430.14</c:v>
                      </c:pt>
                      <c:pt idx="1575">
                        <c:v>459.74</c:v>
                      </c:pt>
                      <c:pt idx="1576">
                        <c:v>495.23</c:v>
                      </c:pt>
                      <c:pt idx="1577">
                        <c:v>510</c:v>
                      </c:pt>
                      <c:pt idx="1578">
                        <c:v>494.91</c:v>
                      </c:pt>
                      <c:pt idx="1579">
                        <c:v>469.29</c:v>
                      </c:pt>
                      <c:pt idx="1580">
                        <c:v>454.39</c:v>
                      </c:pt>
                      <c:pt idx="1581">
                        <c:v>445.9</c:v>
                      </c:pt>
                      <c:pt idx="1582">
                        <c:v>440.16</c:v>
                      </c:pt>
                      <c:pt idx="1583">
                        <c:v>427.69</c:v>
                      </c:pt>
                      <c:pt idx="1584">
                        <c:v>440.29</c:v>
                      </c:pt>
                      <c:pt idx="1585">
                        <c:v>454.17</c:v>
                      </c:pt>
                      <c:pt idx="1586">
                        <c:v>457.17</c:v>
                      </c:pt>
                      <c:pt idx="1587">
                        <c:v>451.58</c:v>
                      </c:pt>
                      <c:pt idx="1588">
                        <c:v>451.39</c:v>
                      </c:pt>
                      <c:pt idx="1589">
                        <c:v>438.16</c:v>
                      </c:pt>
                      <c:pt idx="1590">
                        <c:v>434.27</c:v>
                      </c:pt>
                      <c:pt idx="1591">
                        <c:v>437.57</c:v>
                      </c:pt>
                      <c:pt idx="1592">
                        <c:v>432.5</c:v>
                      </c:pt>
                      <c:pt idx="1593">
                        <c:v>424.9</c:v>
                      </c:pt>
                      <c:pt idx="1594">
                        <c:v>413.56</c:v>
                      </c:pt>
                      <c:pt idx="1595">
                        <c:v>391.85</c:v>
                      </c:pt>
                      <c:pt idx="1596">
                        <c:v>380.65</c:v>
                      </c:pt>
                      <c:pt idx="1597">
                        <c:v>360.95</c:v>
                      </c:pt>
                      <c:pt idx="1598">
                        <c:v>341.58</c:v>
                      </c:pt>
                      <c:pt idx="1599">
                        <c:v>335.07</c:v>
                      </c:pt>
                      <c:pt idx="1600">
                        <c:v>330.63</c:v>
                      </c:pt>
                      <c:pt idx="1601">
                        <c:v>316.38</c:v>
                      </c:pt>
                      <c:pt idx="1602">
                        <c:v>307.01</c:v>
                      </c:pt>
                      <c:pt idx="1603">
                        <c:v>306.64</c:v>
                      </c:pt>
                      <c:pt idx="1604">
                        <c:v>308.83</c:v>
                      </c:pt>
                      <c:pt idx="1605">
                        <c:v>301.11</c:v>
                      </c:pt>
                      <c:pt idx="1606">
                        <c:v>297.16000000000003</c:v>
                      </c:pt>
                      <c:pt idx="1607">
                        <c:v>296.77999999999997</c:v>
                      </c:pt>
                      <c:pt idx="1608">
                        <c:v>295.24</c:v>
                      </c:pt>
                      <c:pt idx="1609">
                        <c:v>290.89999999999998</c:v>
                      </c:pt>
                      <c:pt idx="1610">
                        <c:v>292.92</c:v>
                      </c:pt>
                      <c:pt idx="1611">
                        <c:v>306.24</c:v>
                      </c:pt>
                      <c:pt idx="1612">
                        <c:v>341.84</c:v>
                      </c:pt>
                      <c:pt idx="1613">
                        <c:v>363.31</c:v>
                      </c:pt>
                      <c:pt idx="1614">
                        <c:v>356.05</c:v>
                      </c:pt>
                      <c:pt idx="1615">
                        <c:v>368.12</c:v>
                      </c:pt>
                      <c:pt idx="1616">
                        <c:v>374.95</c:v>
                      </c:pt>
                      <c:pt idx="1617">
                        <c:v>359</c:v>
                      </c:pt>
                      <c:pt idx="1618">
                        <c:v>369.02</c:v>
                      </c:pt>
                      <c:pt idx="1619">
                        <c:v>363.82</c:v>
                      </c:pt>
                      <c:pt idx="1620">
                        <c:v>375.15</c:v>
                      </c:pt>
                      <c:pt idx="1621">
                        <c:v>377.97</c:v>
                      </c:pt>
                      <c:pt idx="1622">
                        <c:v>382.2</c:v>
                      </c:pt>
                      <c:pt idx="1623">
                        <c:v>388.99</c:v>
                      </c:pt>
                      <c:pt idx="1624">
                        <c:v>395.82</c:v>
                      </c:pt>
                      <c:pt idx="1625">
                        <c:v>393.25</c:v>
                      </c:pt>
                      <c:pt idx="1626">
                        <c:v>390.95</c:v>
                      </c:pt>
                      <c:pt idx="1627">
                        <c:v>408.72</c:v>
                      </c:pt>
                      <c:pt idx="1628">
                        <c:v>462.09</c:v>
                      </c:pt>
                      <c:pt idx="1629">
                        <c:v>472.17</c:v>
                      </c:pt>
                      <c:pt idx="1630">
                        <c:v>447.72</c:v>
                      </c:pt>
                      <c:pt idx="1631">
                        <c:v>436.92</c:v>
                      </c:pt>
                      <c:pt idx="1632">
                        <c:v>431.02</c:v>
                      </c:pt>
                      <c:pt idx="1633">
                        <c:v>439.04</c:v>
                      </c:pt>
                      <c:pt idx="1634">
                        <c:v>460.63</c:v>
                      </c:pt>
                      <c:pt idx="1635">
                        <c:v>494.33</c:v>
                      </c:pt>
                      <c:pt idx="1636">
                        <c:v>519.30999999999995</c:v>
                      </c:pt>
                      <c:pt idx="1637">
                        <c:v>510.25</c:v>
                      </c:pt>
                      <c:pt idx="1638">
                        <c:v>497.91</c:v>
                      </c:pt>
                      <c:pt idx="1639">
                        <c:v>493.99</c:v>
                      </c:pt>
                      <c:pt idx="1640">
                        <c:v>494.51</c:v>
                      </c:pt>
                      <c:pt idx="1641">
                        <c:v>488.67</c:v>
                      </c:pt>
                      <c:pt idx="1642">
                        <c:v>488.84</c:v>
                      </c:pt>
                      <c:pt idx="1643">
                        <c:v>488.81</c:v>
                      </c:pt>
                      <c:pt idx="1644">
                        <c:v>488.97</c:v>
                      </c:pt>
                      <c:pt idx="1645">
                        <c:v>485.9</c:v>
                      </c:pt>
                      <c:pt idx="1646">
                        <c:v>483.35</c:v>
                      </c:pt>
                      <c:pt idx="1647">
                        <c:v>484.24</c:v>
                      </c:pt>
                      <c:pt idx="1648">
                        <c:v>478.58</c:v>
                      </c:pt>
                      <c:pt idx="1649">
                        <c:v>468.29</c:v>
                      </c:pt>
                      <c:pt idx="1650">
                        <c:v>456.8</c:v>
                      </c:pt>
                      <c:pt idx="1651">
                        <c:v>454.66</c:v>
                      </c:pt>
                      <c:pt idx="1652">
                        <c:v>472.7</c:v>
                      </c:pt>
                      <c:pt idx="1653">
                        <c:v>464.77</c:v>
                      </c:pt>
                      <c:pt idx="1654">
                        <c:v>458.83</c:v>
                      </c:pt>
                      <c:pt idx="1655">
                        <c:v>483.1</c:v>
                      </c:pt>
                      <c:pt idx="1656">
                        <c:v>512.99</c:v>
                      </c:pt>
                      <c:pt idx="1657">
                        <c:v>515.27</c:v>
                      </c:pt>
                      <c:pt idx="1658">
                        <c:v>472.27</c:v>
                      </c:pt>
                      <c:pt idx="1659">
                        <c:v>464.04</c:v>
                      </c:pt>
                      <c:pt idx="1660">
                        <c:v>463.9</c:v>
                      </c:pt>
                      <c:pt idx="1661">
                        <c:v>459.47</c:v>
                      </c:pt>
                      <c:pt idx="1662">
                        <c:v>448.8</c:v>
                      </c:pt>
                      <c:pt idx="1663">
                        <c:v>431.1</c:v>
                      </c:pt>
                      <c:pt idx="1664">
                        <c:v>424.92</c:v>
                      </c:pt>
                      <c:pt idx="1665">
                        <c:v>406.68</c:v>
                      </c:pt>
                      <c:pt idx="1666">
                        <c:v>407.71</c:v>
                      </c:pt>
                      <c:pt idx="1667">
                        <c:v>417.5</c:v>
                      </c:pt>
                      <c:pt idx="1668">
                        <c:v>403.34</c:v>
                      </c:pt>
                      <c:pt idx="1669">
                        <c:v>377.98</c:v>
                      </c:pt>
                      <c:pt idx="1670">
                        <c:v>380.94</c:v>
                      </c:pt>
                      <c:pt idx="1671">
                        <c:v>380.08</c:v>
                      </c:pt>
                      <c:pt idx="1672">
                        <c:v>377.67</c:v>
                      </c:pt>
                      <c:pt idx="1673">
                        <c:v>388.05</c:v>
                      </c:pt>
                      <c:pt idx="1674">
                        <c:v>404.89</c:v>
                      </c:pt>
                      <c:pt idx="1675">
                        <c:v>427.01</c:v>
                      </c:pt>
                      <c:pt idx="1676">
                        <c:v>449.03</c:v>
                      </c:pt>
                      <c:pt idx="1677">
                        <c:v>473.1</c:v>
                      </c:pt>
                      <c:pt idx="1678">
                        <c:v>489.71</c:v>
                      </c:pt>
                      <c:pt idx="1679">
                        <c:v>503.1</c:v>
                      </c:pt>
                      <c:pt idx="1680">
                        <c:v>538.55999999999995</c:v>
                      </c:pt>
                      <c:pt idx="1681">
                        <c:v>582.17999999999995</c:v>
                      </c:pt>
                      <c:pt idx="1682">
                        <c:v>600.04999999999995</c:v>
                      </c:pt>
                      <c:pt idx="1683">
                        <c:v>604.65</c:v>
                      </c:pt>
                      <c:pt idx="1684">
                        <c:v>593.27</c:v>
                      </c:pt>
                      <c:pt idx="1685">
                        <c:v>593.11</c:v>
                      </c:pt>
                      <c:pt idx="1686">
                        <c:v>602.29</c:v>
                      </c:pt>
                      <c:pt idx="1687">
                        <c:v>625.4</c:v>
                      </c:pt>
                      <c:pt idx="1688">
                        <c:v>661.72</c:v>
                      </c:pt>
                      <c:pt idx="1689">
                        <c:v>681.07</c:v>
                      </c:pt>
                      <c:pt idx="1690">
                        <c:v>686.65</c:v>
                      </c:pt>
                      <c:pt idx="1691">
                        <c:v>700.88</c:v>
                      </c:pt>
                      <c:pt idx="1692">
                        <c:v>724.57</c:v>
                      </c:pt>
                      <c:pt idx="1693">
                        <c:v>728.78</c:v>
                      </c:pt>
                      <c:pt idx="1694">
                        <c:v>710.78</c:v>
                      </c:pt>
                      <c:pt idx="1695">
                        <c:v>683.14</c:v>
                      </c:pt>
                      <c:pt idx="1696">
                        <c:v>698.63</c:v>
                      </c:pt>
                      <c:pt idx="1697">
                        <c:v>694.94</c:v>
                      </c:pt>
                      <c:pt idx="1698">
                        <c:v>669.08</c:v>
                      </c:pt>
                      <c:pt idx="1699">
                        <c:v>628.54</c:v>
                      </c:pt>
                      <c:pt idx="1700">
                        <c:v>589.02</c:v>
                      </c:pt>
                      <c:pt idx="1701">
                        <c:v>569.07000000000005</c:v>
                      </c:pt>
                      <c:pt idx="1702">
                        <c:v>543.46</c:v>
                      </c:pt>
                      <c:pt idx="1703">
                        <c:v>519.04999999999995</c:v>
                      </c:pt>
                      <c:pt idx="1704">
                        <c:v>493.12</c:v>
                      </c:pt>
                      <c:pt idx="1705">
                        <c:v>481.42</c:v>
                      </c:pt>
                      <c:pt idx="1706">
                        <c:v>447.89</c:v>
                      </c:pt>
                      <c:pt idx="1707">
                        <c:v>430.16</c:v>
                      </c:pt>
                      <c:pt idx="1708">
                        <c:v>416.86</c:v>
                      </c:pt>
                      <c:pt idx="1709">
                        <c:v>419.99</c:v>
                      </c:pt>
                      <c:pt idx="1710">
                        <c:v>397.86</c:v>
                      </c:pt>
                      <c:pt idx="1711">
                        <c:v>384.99</c:v>
                      </c:pt>
                      <c:pt idx="1712">
                        <c:v>383.13</c:v>
                      </c:pt>
                      <c:pt idx="1713">
                        <c:v>385.83</c:v>
                      </c:pt>
                      <c:pt idx="1714">
                        <c:v>409.64</c:v>
                      </c:pt>
                      <c:pt idx="1715">
                        <c:v>439.97</c:v>
                      </c:pt>
                      <c:pt idx="1716">
                        <c:v>466.99</c:v>
                      </c:pt>
                      <c:pt idx="1717">
                        <c:v>451.27</c:v>
                      </c:pt>
                      <c:pt idx="1718">
                        <c:v>429.16</c:v>
                      </c:pt>
                      <c:pt idx="1719">
                        <c:v>403.87</c:v>
                      </c:pt>
                      <c:pt idx="1720">
                        <c:v>420</c:v>
                      </c:pt>
                      <c:pt idx="1721">
                        <c:v>429.11</c:v>
                      </c:pt>
                      <c:pt idx="1722">
                        <c:v>436.8</c:v>
                      </c:pt>
                      <c:pt idx="1723">
                        <c:v>438.83</c:v>
                      </c:pt>
                      <c:pt idx="1724">
                        <c:v>431.08</c:v>
                      </c:pt>
                      <c:pt idx="1725">
                        <c:v>437.29</c:v>
                      </c:pt>
                      <c:pt idx="1726">
                        <c:v>454.78</c:v>
                      </c:pt>
                      <c:pt idx="1727">
                        <c:v>485.75</c:v>
                      </c:pt>
                      <c:pt idx="1728">
                        <c:v>500.95</c:v>
                      </c:pt>
                      <c:pt idx="1729">
                        <c:v>517.6</c:v>
                      </c:pt>
                      <c:pt idx="1730">
                        <c:v>531.89</c:v>
                      </c:pt>
                      <c:pt idx="1731">
                        <c:v>536.15</c:v>
                      </c:pt>
                      <c:pt idx="1732">
                        <c:v>543.35</c:v>
                      </c:pt>
                      <c:pt idx="1733">
                        <c:v>558.38</c:v>
                      </c:pt>
                      <c:pt idx="1734">
                        <c:v>585.94000000000005</c:v>
                      </c:pt>
                      <c:pt idx="1735">
                        <c:v>574.46</c:v>
                      </c:pt>
                      <c:pt idx="1736">
                        <c:v>586.28</c:v>
                      </c:pt>
                      <c:pt idx="1737">
                        <c:v>592.98</c:v>
                      </c:pt>
                      <c:pt idx="1738">
                        <c:v>599.34</c:v>
                      </c:pt>
                      <c:pt idx="1739">
                        <c:v>608.71</c:v>
                      </c:pt>
                      <c:pt idx="1740">
                        <c:v>602.94000000000005</c:v>
                      </c:pt>
                      <c:pt idx="1741">
                        <c:v>604.80999999999995</c:v>
                      </c:pt>
                      <c:pt idx="1742">
                        <c:v>623</c:v>
                      </c:pt>
                      <c:pt idx="1743">
                        <c:v>635.79999999999995</c:v>
                      </c:pt>
                      <c:pt idx="1744">
                        <c:v>630.64</c:v>
                      </c:pt>
                      <c:pt idx="1745">
                        <c:v>635.78</c:v>
                      </c:pt>
                      <c:pt idx="1746">
                        <c:v>629.64</c:v>
                      </c:pt>
                      <c:pt idx="1747">
                        <c:v>638.21</c:v>
                      </c:pt>
                      <c:pt idx="1748">
                        <c:v>662.86</c:v>
                      </c:pt>
                      <c:pt idx="1749">
                        <c:v>644.47</c:v>
                      </c:pt>
                      <c:pt idx="1750">
                        <c:v>628.53</c:v>
                      </c:pt>
                      <c:pt idx="1751">
                        <c:v>617.04</c:v>
                      </c:pt>
                      <c:pt idx="1752">
                        <c:v>615.32000000000005</c:v>
                      </c:pt>
                      <c:pt idx="1753">
                        <c:v>630.66</c:v>
                      </c:pt>
                      <c:pt idx="1754">
                        <c:v>633.51</c:v>
                      </c:pt>
                      <c:pt idx="1755">
                        <c:v>617.89</c:v>
                      </c:pt>
                      <c:pt idx="1756">
                        <c:v>581.54</c:v>
                      </c:pt>
                      <c:pt idx="1757">
                        <c:v>578.91999999999996</c:v>
                      </c:pt>
                      <c:pt idx="1758">
                        <c:v>543.70000000000005</c:v>
                      </c:pt>
                      <c:pt idx="1759">
                        <c:v>515.46</c:v>
                      </c:pt>
                      <c:pt idx="1760">
                        <c:v>514.59</c:v>
                      </c:pt>
                      <c:pt idx="1761">
                        <c:v>520.4</c:v>
                      </c:pt>
                      <c:pt idx="1762">
                        <c:v>515.80999999999995</c:v>
                      </c:pt>
                      <c:pt idx="1763">
                        <c:v>511.94</c:v>
                      </c:pt>
                      <c:pt idx="1764">
                        <c:v>496.28</c:v>
                      </c:pt>
                      <c:pt idx="1765">
                        <c:v>480.59</c:v>
                      </c:pt>
                      <c:pt idx="1766">
                        <c:v>461.76</c:v>
                      </c:pt>
                      <c:pt idx="1767">
                        <c:v>475.37</c:v>
                      </c:pt>
                      <c:pt idx="1768">
                        <c:v>513.27</c:v>
                      </c:pt>
                      <c:pt idx="1769">
                        <c:v>541.13</c:v>
                      </c:pt>
                      <c:pt idx="1770">
                        <c:v>523.88</c:v>
                      </c:pt>
                      <c:pt idx="1771">
                        <c:v>509.39</c:v>
                      </c:pt>
                      <c:pt idx="1772">
                        <c:v>528.41999999999996</c:v>
                      </c:pt>
                      <c:pt idx="1773">
                        <c:v>536.83000000000004</c:v>
                      </c:pt>
                      <c:pt idx="1774">
                        <c:v>542.74</c:v>
                      </c:pt>
                      <c:pt idx="1775">
                        <c:v>530.72</c:v>
                      </c:pt>
                      <c:pt idx="1776">
                        <c:v>511.62</c:v>
                      </c:pt>
                      <c:pt idx="1777">
                        <c:v>511.45</c:v>
                      </c:pt>
                      <c:pt idx="1778">
                        <c:v>548.91999999999996</c:v>
                      </c:pt>
                      <c:pt idx="1779">
                        <c:v>575.74</c:v>
                      </c:pt>
                      <c:pt idx="1780">
                        <c:v>597.77</c:v>
                      </c:pt>
                      <c:pt idx="1781">
                        <c:v>596.20000000000005</c:v>
                      </c:pt>
                      <c:pt idx="1782">
                        <c:v>633.36</c:v>
                      </c:pt>
                      <c:pt idx="1783">
                        <c:v>637.01</c:v>
                      </c:pt>
                      <c:pt idx="1784">
                        <c:v>636.52</c:v>
                      </c:pt>
                      <c:pt idx="1785">
                        <c:v>703.05</c:v>
                      </c:pt>
                      <c:pt idx="1786">
                        <c:v>702.67</c:v>
                      </c:pt>
                      <c:pt idx="1787">
                        <c:v>677.26</c:v>
                      </c:pt>
                      <c:pt idx="1788">
                        <c:v>687.68</c:v>
                      </c:pt>
                      <c:pt idx="1789">
                        <c:v>721.26</c:v>
                      </c:pt>
                      <c:pt idx="1790">
                        <c:v>713.89</c:v>
                      </c:pt>
                      <c:pt idx="1791">
                        <c:v>669.73</c:v>
                      </c:pt>
                      <c:pt idx="1792">
                        <c:v>672.75</c:v>
                      </c:pt>
                      <c:pt idx="1793">
                        <c:v>672.89</c:v>
                      </c:pt>
                      <c:pt idx="1794">
                        <c:v>707.55</c:v>
                      </c:pt>
                      <c:pt idx="1795">
                        <c:v>727.43</c:v>
                      </c:pt>
                      <c:pt idx="1796">
                        <c:v>729.11</c:v>
                      </c:pt>
                      <c:pt idx="1797">
                        <c:v>737.75</c:v>
                      </c:pt>
                      <c:pt idx="1798">
                        <c:v>757.57</c:v>
                      </c:pt>
                      <c:pt idx="1799">
                        <c:v>747.94</c:v>
                      </c:pt>
                      <c:pt idx="1800">
                        <c:v>750.07</c:v>
                      </c:pt>
                      <c:pt idx="1801">
                        <c:v>776.24</c:v>
                      </c:pt>
                      <c:pt idx="1802">
                        <c:v>765.22</c:v>
                      </c:pt>
                      <c:pt idx="1803">
                        <c:v>742.76</c:v>
                      </c:pt>
                      <c:pt idx="1804">
                        <c:v>723.54</c:v>
                      </c:pt>
                      <c:pt idx="1805">
                        <c:v>682.01</c:v>
                      </c:pt>
                      <c:pt idx="1806">
                        <c:v>644.11</c:v>
                      </c:pt>
                      <c:pt idx="1807">
                        <c:v>649.4</c:v>
                      </c:pt>
                      <c:pt idx="1808">
                        <c:v>633.52</c:v>
                      </c:pt>
                      <c:pt idx="1809">
                        <c:v>626.83000000000004</c:v>
                      </c:pt>
                      <c:pt idx="1810">
                        <c:v>596.46</c:v>
                      </c:pt>
                      <c:pt idx="1811">
                        <c:v>571.47</c:v>
                      </c:pt>
                      <c:pt idx="1812">
                        <c:v>547.58000000000004</c:v>
                      </c:pt>
                      <c:pt idx="1813">
                        <c:v>541.48</c:v>
                      </c:pt>
                      <c:pt idx="1814">
                        <c:v>535.21</c:v>
                      </c:pt>
                      <c:pt idx="1815">
                        <c:v>523.09</c:v>
                      </c:pt>
                      <c:pt idx="1816">
                        <c:v>504.1</c:v>
                      </c:pt>
                      <c:pt idx="1817">
                        <c:v>499.73</c:v>
                      </c:pt>
                      <c:pt idx="1818">
                        <c:v>501.87</c:v>
                      </c:pt>
                      <c:pt idx="1819">
                        <c:v>512.12</c:v>
                      </c:pt>
                      <c:pt idx="1820">
                        <c:v>535.24</c:v>
                      </c:pt>
                      <c:pt idx="1821">
                        <c:v>559.46</c:v>
                      </c:pt>
                      <c:pt idx="1822">
                        <c:v>575.83000000000004</c:v>
                      </c:pt>
                      <c:pt idx="1823">
                        <c:v>584.37</c:v>
                      </c:pt>
                      <c:pt idx="1824">
                        <c:v>597.08000000000004</c:v>
                      </c:pt>
                      <c:pt idx="1825">
                        <c:v>618.41</c:v>
                      </c:pt>
                      <c:pt idx="1826">
                        <c:v>644.16999999999996</c:v>
                      </c:pt>
                      <c:pt idx="1827">
                        <c:v>701.5</c:v>
                      </c:pt>
                      <c:pt idx="1828">
                        <c:v>743.65</c:v>
                      </c:pt>
                      <c:pt idx="1829">
                        <c:v>761.72</c:v>
                      </c:pt>
                      <c:pt idx="1830">
                        <c:v>780.16</c:v>
                      </c:pt>
                      <c:pt idx="1831">
                        <c:v>835.39</c:v>
                      </c:pt>
                      <c:pt idx="1832">
                        <c:v>877.82</c:v>
                      </c:pt>
                      <c:pt idx="1833">
                        <c:v>903.27</c:v>
                      </c:pt>
                      <c:pt idx="1834">
                        <c:v>949.06</c:v>
                      </c:pt>
                      <c:pt idx="1835">
                        <c:v>994.48</c:v>
                      </c:pt>
                      <c:pt idx="1836">
                        <c:v>1028.9000000000001</c:v>
                      </c:pt>
                      <c:pt idx="1837">
                        <c:v>1049.2</c:v>
                      </c:pt>
                      <c:pt idx="1838">
                        <c:v>1072</c:v>
                      </c:pt>
                      <c:pt idx="1839">
                        <c:v>1119.9000000000001</c:v>
                      </c:pt>
                      <c:pt idx="1840">
                        <c:v>1156.7</c:v>
                      </c:pt>
                      <c:pt idx="1841">
                        <c:v>1180.7</c:v>
                      </c:pt>
                      <c:pt idx="1842">
                        <c:v>1212.7</c:v>
                      </c:pt>
                      <c:pt idx="1843">
                        <c:v>1188.0999999999999</c:v>
                      </c:pt>
                      <c:pt idx="1844">
                        <c:v>1184</c:v>
                      </c:pt>
                      <c:pt idx="1845">
                        <c:v>1133.3</c:v>
                      </c:pt>
                      <c:pt idx="1846">
                        <c:v>1090.2</c:v>
                      </c:pt>
                      <c:pt idx="1847">
                        <c:v>1026.8</c:v>
                      </c:pt>
                      <c:pt idx="1848">
                        <c:v>961.06</c:v>
                      </c:pt>
                      <c:pt idx="1849">
                        <c:v>878.85</c:v>
                      </c:pt>
                      <c:pt idx="1850">
                        <c:v>839.28</c:v>
                      </c:pt>
                      <c:pt idx="1851">
                        <c:v>817.23</c:v>
                      </c:pt>
                      <c:pt idx="1852">
                        <c:v>776.45</c:v>
                      </c:pt>
                      <c:pt idx="1853">
                        <c:v>772.29</c:v>
                      </c:pt>
                      <c:pt idx="1854">
                        <c:v>763.34</c:v>
                      </c:pt>
                      <c:pt idx="1855">
                        <c:v>763.43</c:v>
                      </c:pt>
                      <c:pt idx="1856">
                        <c:v>770.81</c:v>
                      </c:pt>
                      <c:pt idx="1857">
                        <c:v>751.05</c:v>
                      </c:pt>
                      <c:pt idx="1858">
                        <c:v>724.08</c:v>
                      </c:pt>
                      <c:pt idx="1859">
                        <c:v>681.12</c:v>
                      </c:pt>
                      <c:pt idx="1860">
                        <c:v>639.75</c:v>
                      </c:pt>
                      <c:pt idx="1861">
                        <c:v>622.12</c:v>
                      </c:pt>
                      <c:pt idx="1862">
                        <c:v>586.19000000000005</c:v>
                      </c:pt>
                      <c:pt idx="1863">
                        <c:v>562.79</c:v>
                      </c:pt>
                      <c:pt idx="1864">
                        <c:v>547.21</c:v>
                      </c:pt>
                      <c:pt idx="1865">
                        <c:v>557.80999999999995</c:v>
                      </c:pt>
                      <c:pt idx="1866">
                        <c:v>569.66</c:v>
                      </c:pt>
                      <c:pt idx="1867">
                        <c:v>563.98</c:v>
                      </c:pt>
                      <c:pt idx="1868">
                        <c:v>547.78</c:v>
                      </c:pt>
                      <c:pt idx="1869">
                        <c:v>536.05999999999995</c:v>
                      </c:pt>
                      <c:pt idx="1870">
                        <c:v>534.25</c:v>
                      </c:pt>
                      <c:pt idx="1871">
                        <c:v>510.85</c:v>
                      </c:pt>
                      <c:pt idx="1872">
                        <c:v>507.06</c:v>
                      </c:pt>
                      <c:pt idx="1873">
                        <c:v>529.52</c:v>
                      </c:pt>
                      <c:pt idx="1874">
                        <c:v>536.22</c:v>
                      </c:pt>
                      <c:pt idx="1875">
                        <c:v>536.1</c:v>
                      </c:pt>
                      <c:pt idx="1876">
                        <c:v>534.70000000000005</c:v>
                      </c:pt>
                      <c:pt idx="1877">
                        <c:v>527.91</c:v>
                      </c:pt>
                      <c:pt idx="1878">
                        <c:v>522.29999999999995</c:v>
                      </c:pt>
                      <c:pt idx="1879">
                        <c:v>525.29</c:v>
                      </c:pt>
                      <c:pt idx="1880">
                        <c:v>537.22</c:v>
                      </c:pt>
                      <c:pt idx="1881">
                        <c:v>523.63</c:v>
                      </c:pt>
                      <c:pt idx="1882">
                        <c:v>507.16</c:v>
                      </c:pt>
                      <c:pt idx="1883">
                        <c:v>503.47</c:v>
                      </c:pt>
                      <c:pt idx="1884">
                        <c:v>518.15</c:v>
                      </c:pt>
                      <c:pt idx="1885">
                        <c:v>544.33000000000004</c:v>
                      </c:pt>
                      <c:pt idx="1886">
                        <c:v>575.4</c:v>
                      </c:pt>
                      <c:pt idx="1887">
                        <c:v>598.13</c:v>
                      </c:pt>
                      <c:pt idx="1888">
                        <c:v>617.72</c:v>
                      </c:pt>
                      <c:pt idx="1889">
                        <c:v>663.89</c:v>
                      </c:pt>
                      <c:pt idx="1890">
                        <c:v>740.67</c:v>
                      </c:pt>
                      <c:pt idx="1891">
                        <c:v>838.26</c:v>
                      </c:pt>
                      <c:pt idx="1892">
                        <c:v>886.76</c:v>
                      </c:pt>
                      <c:pt idx="1893">
                        <c:v>914.48</c:v>
                      </c:pt>
                      <c:pt idx="1894">
                        <c:v>927.77</c:v>
                      </c:pt>
                      <c:pt idx="1895">
                        <c:v>974.92</c:v>
                      </c:pt>
                      <c:pt idx="1896">
                        <c:v>986.16</c:v>
                      </c:pt>
                      <c:pt idx="1897">
                        <c:v>958.8</c:v>
                      </c:pt>
                      <c:pt idx="1898">
                        <c:v>984.75</c:v>
                      </c:pt>
                      <c:pt idx="1899">
                        <c:v>1008.2</c:v>
                      </c:pt>
                      <c:pt idx="1900">
                        <c:v>967.3</c:v>
                      </c:pt>
                      <c:pt idx="1901">
                        <c:v>940.15</c:v>
                      </c:pt>
                      <c:pt idx="1902">
                        <c:v>915.73</c:v>
                      </c:pt>
                      <c:pt idx="1903">
                        <c:v>885.41</c:v>
                      </c:pt>
                      <c:pt idx="1904">
                        <c:v>865.71</c:v>
                      </c:pt>
                      <c:pt idx="1905">
                        <c:v>818.77</c:v>
                      </c:pt>
                      <c:pt idx="1906">
                        <c:v>765.22</c:v>
                      </c:pt>
                      <c:pt idx="1907">
                        <c:v>725.77</c:v>
                      </c:pt>
                      <c:pt idx="1908">
                        <c:v>735.51</c:v>
                      </c:pt>
                      <c:pt idx="1909">
                        <c:v>724.94</c:v>
                      </c:pt>
                      <c:pt idx="1910">
                        <c:v>753.21</c:v>
                      </c:pt>
                      <c:pt idx="1911">
                        <c:v>764.24</c:v>
                      </c:pt>
                      <c:pt idx="1912">
                        <c:v>737.94</c:v>
                      </c:pt>
                      <c:pt idx="1913">
                        <c:v>690.68</c:v>
                      </c:pt>
                      <c:pt idx="1914">
                        <c:v>675.86</c:v>
                      </c:pt>
                      <c:pt idx="1915">
                        <c:v>638.95000000000005</c:v>
                      </c:pt>
                      <c:pt idx="1916">
                        <c:v>587.67999999999995</c:v>
                      </c:pt>
                      <c:pt idx="1917">
                        <c:v>553.76</c:v>
                      </c:pt>
                      <c:pt idx="1918">
                        <c:v>552.79</c:v>
                      </c:pt>
                      <c:pt idx="1919">
                        <c:v>552.02</c:v>
                      </c:pt>
                      <c:pt idx="1920">
                        <c:v>540.87</c:v>
                      </c:pt>
                      <c:pt idx="1921">
                        <c:v>537.57000000000005</c:v>
                      </c:pt>
                      <c:pt idx="1922">
                        <c:v>535.1</c:v>
                      </c:pt>
                      <c:pt idx="1923">
                        <c:v>529.38</c:v>
                      </c:pt>
                      <c:pt idx="1924">
                        <c:v>511.15</c:v>
                      </c:pt>
                      <c:pt idx="1925">
                        <c:v>511.46</c:v>
                      </c:pt>
                      <c:pt idx="1926">
                        <c:v>516.52</c:v>
                      </c:pt>
                      <c:pt idx="1927">
                        <c:v>515.6</c:v>
                      </c:pt>
                      <c:pt idx="1928">
                        <c:v>507.09</c:v>
                      </c:pt>
                      <c:pt idx="1929">
                        <c:v>499.72</c:v>
                      </c:pt>
                      <c:pt idx="1930">
                        <c:v>507.64</c:v>
                      </c:pt>
                      <c:pt idx="1931">
                        <c:v>522.33000000000004</c:v>
                      </c:pt>
                      <c:pt idx="1932">
                        <c:v>532.58000000000004</c:v>
                      </c:pt>
                      <c:pt idx="1933">
                        <c:v>510.35</c:v>
                      </c:pt>
                      <c:pt idx="1934">
                        <c:v>494.74</c:v>
                      </c:pt>
                      <c:pt idx="1935">
                        <c:v>483.39</c:v>
                      </c:pt>
                      <c:pt idx="1936">
                        <c:v>483.22</c:v>
                      </c:pt>
                      <c:pt idx="1937">
                        <c:v>495.08</c:v>
                      </c:pt>
                      <c:pt idx="1938">
                        <c:v>528.11</c:v>
                      </c:pt>
                      <c:pt idx="1939">
                        <c:v>572.03</c:v>
                      </c:pt>
                      <c:pt idx="1940">
                        <c:v>607.51</c:v>
                      </c:pt>
                      <c:pt idx="1941">
                        <c:v>622.95000000000005</c:v>
                      </c:pt>
                      <c:pt idx="1942">
                        <c:v>643.16999999999996</c:v>
                      </c:pt>
                      <c:pt idx="1943">
                        <c:v>691.5</c:v>
                      </c:pt>
                      <c:pt idx="1944">
                        <c:v>711.44</c:v>
                      </c:pt>
                      <c:pt idx="1945">
                        <c:v>716.17</c:v>
                      </c:pt>
                      <c:pt idx="1946">
                        <c:v>718.52</c:v>
                      </c:pt>
                      <c:pt idx="1947">
                        <c:v>691.76</c:v>
                      </c:pt>
                      <c:pt idx="1948">
                        <c:v>672.13</c:v>
                      </c:pt>
                      <c:pt idx="1949">
                        <c:v>668</c:v>
                      </c:pt>
                      <c:pt idx="1950">
                        <c:v>659.16</c:v>
                      </c:pt>
                      <c:pt idx="1951">
                        <c:v>639.30999999999995</c:v>
                      </c:pt>
                      <c:pt idx="1952">
                        <c:v>615.85</c:v>
                      </c:pt>
                      <c:pt idx="1953">
                        <c:v>609.4</c:v>
                      </c:pt>
                      <c:pt idx="1954">
                        <c:v>602.03</c:v>
                      </c:pt>
                      <c:pt idx="1955">
                        <c:v>599.61</c:v>
                      </c:pt>
                      <c:pt idx="1956">
                        <c:v>581.77</c:v>
                      </c:pt>
                      <c:pt idx="1957">
                        <c:v>558.47</c:v>
                      </c:pt>
                      <c:pt idx="1958">
                        <c:v>536.64</c:v>
                      </c:pt>
                      <c:pt idx="1959">
                        <c:v>552.23</c:v>
                      </c:pt>
                      <c:pt idx="1960">
                        <c:v>563.9</c:v>
                      </c:pt>
                      <c:pt idx="1961">
                        <c:v>560.20000000000005</c:v>
                      </c:pt>
                      <c:pt idx="1962">
                        <c:v>566.82000000000005</c:v>
                      </c:pt>
                      <c:pt idx="1963">
                        <c:v>561.24</c:v>
                      </c:pt>
                      <c:pt idx="1964">
                        <c:v>583.38</c:v>
                      </c:pt>
                      <c:pt idx="1965">
                        <c:v>575.15</c:v>
                      </c:pt>
                      <c:pt idx="1966">
                        <c:v>589.63</c:v>
                      </c:pt>
                      <c:pt idx="1967">
                        <c:v>606.86</c:v>
                      </c:pt>
                      <c:pt idx="1968">
                        <c:v>597.26</c:v>
                      </c:pt>
                      <c:pt idx="1969">
                        <c:v>578.69000000000005</c:v>
                      </c:pt>
                      <c:pt idx="1970">
                        <c:v>574.88</c:v>
                      </c:pt>
                      <c:pt idx="1971">
                        <c:v>568.04999999999995</c:v>
                      </c:pt>
                      <c:pt idx="1972">
                        <c:v>554.48</c:v>
                      </c:pt>
                      <c:pt idx="1973">
                        <c:v>539.24</c:v>
                      </c:pt>
                      <c:pt idx="1974">
                        <c:v>529.28</c:v>
                      </c:pt>
                      <c:pt idx="1975">
                        <c:v>518.72</c:v>
                      </c:pt>
                      <c:pt idx="1976">
                        <c:v>507.34</c:v>
                      </c:pt>
                      <c:pt idx="1977">
                        <c:v>489.08</c:v>
                      </c:pt>
                      <c:pt idx="1978">
                        <c:v>477.32</c:v>
                      </c:pt>
                      <c:pt idx="1979">
                        <c:v>493.24</c:v>
                      </c:pt>
                      <c:pt idx="1980">
                        <c:v>494.09</c:v>
                      </c:pt>
                      <c:pt idx="1981">
                        <c:v>496.53</c:v>
                      </c:pt>
                      <c:pt idx="1982">
                        <c:v>507.37</c:v>
                      </c:pt>
                      <c:pt idx="1983">
                        <c:v>537.76</c:v>
                      </c:pt>
                      <c:pt idx="1984">
                        <c:v>568.49</c:v>
                      </c:pt>
                      <c:pt idx="1985">
                        <c:v>577.58000000000004</c:v>
                      </c:pt>
                      <c:pt idx="1986">
                        <c:v>574.23</c:v>
                      </c:pt>
                      <c:pt idx="1987">
                        <c:v>523.13</c:v>
                      </c:pt>
                      <c:pt idx="1988">
                        <c:v>523.54999999999995</c:v>
                      </c:pt>
                      <c:pt idx="1989">
                        <c:v>516.02</c:v>
                      </c:pt>
                      <c:pt idx="1990">
                        <c:v>516.63</c:v>
                      </c:pt>
                      <c:pt idx="1991">
                        <c:v>537.54</c:v>
                      </c:pt>
                      <c:pt idx="1992">
                        <c:v>547</c:v>
                      </c:pt>
                      <c:pt idx="1993">
                        <c:v>549.21</c:v>
                      </c:pt>
                      <c:pt idx="1994">
                        <c:v>548.13</c:v>
                      </c:pt>
                      <c:pt idx="1995">
                        <c:v>547.70000000000005</c:v>
                      </c:pt>
                      <c:pt idx="1996">
                        <c:v>564.6</c:v>
                      </c:pt>
                      <c:pt idx="1997">
                        <c:v>553.99</c:v>
                      </c:pt>
                      <c:pt idx="1998">
                        <c:v>539.39</c:v>
                      </c:pt>
                      <c:pt idx="1999">
                        <c:v>528.07000000000005</c:v>
                      </c:pt>
                      <c:pt idx="2000">
                        <c:v>517.44000000000005</c:v>
                      </c:pt>
                      <c:pt idx="2001">
                        <c:v>510.68</c:v>
                      </c:pt>
                      <c:pt idx="2002">
                        <c:v>509.35</c:v>
                      </c:pt>
                      <c:pt idx="2003">
                        <c:v>505.73</c:v>
                      </c:pt>
                      <c:pt idx="2004">
                        <c:v>485.48</c:v>
                      </c:pt>
                      <c:pt idx="2005">
                        <c:v>472.5</c:v>
                      </c:pt>
                      <c:pt idx="2006">
                        <c:v>464.07</c:v>
                      </c:pt>
                      <c:pt idx="2007">
                        <c:v>445.49</c:v>
                      </c:pt>
                      <c:pt idx="2008">
                        <c:v>435.52</c:v>
                      </c:pt>
                      <c:pt idx="2009">
                        <c:v>427.22</c:v>
                      </c:pt>
                      <c:pt idx="2010">
                        <c:v>398.15</c:v>
                      </c:pt>
                      <c:pt idx="2011">
                        <c:v>379.8</c:v>
                      </c:pt>
                      <c:pt idx="2012">
                        <c:v>369.08</c:v>
                      </c:pt>
                      <c:pt idx="2013">
                        <c:v>354.81</c:v>
                      </c:pt>
                      <c:pt idx="2014">
                        <c:v>347.26</c:v>
                      </c:pt>
                      <c:pt idx="2015">
                        <c:v>376.63</c:v>
                      </c:pt>
                      <c:pt idx="2016">
                        <c:v>400.86</c:v>
                      </c:pt>
                      <c:pt idx="2017">
                        <c:v>403.41</c:v>
                      </c:pt>
                      <c:pt idx="2018">
                        <c:v>403</c:v>
                      </c:pt>
                      <c:pt idx="2019">
                        <c:v>403</c:v>
                      </c:pt>
                      <c:pt idx="2020">
                        <c:v>427.79</c:v>
                      </c:pt>
                      <c:pt idx="2021">
                        <c:v>420.35</c:v>
                      </c:pt>
                      <c:pt idx="2022">
                        <c:v>407.79</c:v>
                      </c:pt>
                      <c:pt idx="2023">
                        <c:v>408.98</c:v>
                      </c:pt>
                      <c:pt idx="2024">
                        <c:v>413.34</c:v>
                      </c:pt>
                      <c:pt idx="2025">
                        <c:v>413</c:v>
                      </c:pt>
                      <c:pt idx="2026">
                        <c:v>411.49</c:v>
                      </c:pt>
                      <c:pt idx="2027">
                        <c:v>418.07</c:v>
                      </c:pt>
                      <c:pt idx="2028">
                        <c:v>416.43</c:v>
                      </c:pt>
                      <c:pt idx="2029">
                        <c:v>412.73</c:v>
                      </c:pt>
                      <c:pt idx="2030">
                        <c:v>393.09</c:v>
                      </c:pt>
                      <c:pt idx="2031">
                        <c:v>382.73</c:v>
                      </c:pt>
                      <c:pt idx="2032">
                        <c:v>398.36</c:v>
                      </c:pt>
                      <c:pt idx="2033">
                        <c:v>405.89</c:v>
                      </c:pt>
                      <c:pt idx="2034">
                        <c:v>400.22</c:v>
                      </c:pt>
                      <c:pt idx="2035">
                        <c:v>398.31</c:v>
                      </c:pt>
                      <c:pt idx="2036">
                        <c:v>415.32</c:v>
                      </c:pt>
                      <c:pt idx="2037">
                        <c:v>442.94</c:v>
                      </c:pt>
                      <c:pt idx="2038">
                        <c:v>440.5</c:v>
                      </c:pt>
                      <c:pt idx="2039">
                        <c:v>457.25</c:v>
                      </c:pt>
                      <c:pt idx="2040">
                        <c:v>473.85</c:v>
                      </c:pt>
                      <c:pt idx="2041">
                        <c:v>490.7</c:v>
                      </c:pt>
                      <c:pt idx="2042">
                        <c:v>507.14</c:v>
                      </c:pt>
                      <c:pt idx="2043">
                        <c:v>497.65</c:v>
                      </c:pt>
                      <c:pt idx="2044">
                        <c:v>508.19</c:v>
                      </c:pt>
                      <c:pt idx="2045">
                        <c:v>504.88</c:v>
                      </c:pt>
                      <c:pt idx="2046">
                        <c:v>508.7</c:v>
                      </c:pt>
                      <c:pt idx="2047">
                        <c:v>525.53</c:v>
                      </c:pt>
                      <c:pt idx="2048">
                        <c:v>545.87</c:v>
                      </c:pt>
                      <c:pt idx="2049">
                        <c:v>543.91999999999996</c:v>
                      </c:pt>
                      <c:pt idx="2050">
                        <c:v>519.02</c:v>
                      </c:pt>
                      <c:pt idx="2051">
                        <c:v>493.83</c:v>
                      </c:pt>
                      <c:pt idx="2052">
                        <c:v>493.93</c:v>
                      </c:pt>
                      <c:pt idx="2053">
                        <c:v>489.25</c:v>
                      </c:pt>
                      <c:pt idx="2054">
                        <c:v>484.07</c:v>
                      </c:pt>
                      <c:pt idx="2055">
                        <c:v>476.03</c:v>
                      </c:pt>
                      <c:pt idx="2056">
                        <c:v>463.6</c:v>
                      </c:pt>
                      <c:pt idx="2057">
                        <c:v>443.98</c:v>
                      </c:pt>
                      <c:pt idx="2058">
                        <c:v>457.38</c:v>
                      </c:pt>
                      <c:pt idx="2059">
                        <c:v>463.64</c:v>
                      </c:pt>
                      <c:pt idx="2060">
                        <c:v>456.09</c:v>
                      </c:pt>
                      <c:pt idx="2061">
                        <c:v>423.54</c:v>
                      </c:pt>
                      <c:pt idx="2062">
                        <c:v>389.19</c:v>
                      </c:pt>
                      <c:pt idx="2063">
                        <c:v>365.34</c:v>
                      </c:pt>
                      <c:pt idx="2064">
                        <c:v>345.48</c:v>
                      </c:pt>
                      <c:pt idx="2065">
                        <c:v>332.02</c:v>
                      </c:pt>
                      <c:pt idx="2066">
                        <c:v>319.57</c:v>
                      </c:pt>
                      <c:pt idx="2067">
                        <c:v>310.58</c:v>
                      </c:pt>
                      <c:pt idx="2068">
                        <c:v>319.95</c:v>
                      </c:pt>
                      <c:pt idx="2069">
                        <c:v>338.44</c:v>
                      </c:pt>
                      <c:pt idx="2070">
                        <c:v>322.49</c:v>
                      </c:pt>
                      <c:pt idx="2071">
                        <c:v>327.55</c:v>
                      </c:pt>
                      <c:pt idx="2072">
                        <c:v>318.38</c:v>
                      </c:pt>
                      <c:pt idx="2073">
                        <c:v>316.52</c:v>
                      </c:pt>
                      <c:pt idx="2074">
                        <c:v>317.81</c:v>
                      </c:pt>
                      <c:pt idx="2075">
                        <c:v>314.54000000000002</c:v>
                      </c:pt>
                      <c:pt idx="2076">
                        <c:v>310.54000000000002</c:v>
                      </c:pt>
                      <c:pt idx="2077">
                        <c:v>294.29000000000002</c:v>
                      </c:pt>
                      <c:pt idx="2078">
                        <c:v>288.33999999999997</c:v>
                      </c:pt>
                      <c:pt idx="2079">
                        <c:v>293.52</c:v>
                      </c:pt>
                      <c:pt idx="2080">
                        <c:v>305.17</c:v>
                      </c:pt>
                      <c:pt idx="2081">
                        <c:v>329.64</c:v>
                      </c:pt>
                      <c:pt idx="2082">
                        <c:v>351.08</c:v>
                      </c:pt>
                      <c:pt idx="2083">
                        <c:v>353.51</c:v>
                      </c:pt>
                      <c:pt idx="2084">
                        <c:v>356.63</c:v>
                      </c:pt>
                      <c:pt idx="2085">
                        <c:v>377.76</c:v>
                      </c:pt>
                      <c:pt idx="2086">
                        <c:v>382.69</c:v>
                      </c:pt>
                      <c:pt idx="2087">
                        <c:v>381.57</c:v>
                      </c:pt>
                      <c:pt idx="2088">
                        <c:v>388.89</c:v>
                      </c:pt>
                      <c:pt idx="2089">
                        <c:v>408.96</c:v>
                      </c:pt>
                      <c:pt idx="2090">
                        <c:v>425.2</c:v>
                      </c:pt>
                      <c:pt idx="2091">
                        <c:v>407.31</c:v>
                      </c:pt>
                      <c:pt idx="2092">
                        <c:v>398.67</c:v>
                      </c:pt>
                      <c:pt idx="2093">
                        <c:v>401.23</c:v>
                      </c:pt>
                      <c:pt idx="2094">
                        <c:v>386.63</c:v>
                      </c:pt>
                      <c:pt idx="2095">
                        <c:v>407.05</c:v>
                      </c:pt>
                      <c:pt idx="2096">
                        <c:v>436.05</c:v>
                      </c:pt>
                      <c:pt idx="2097">
                        <c:v>454.84</c:v>
                      </c:pt>
                      <c:pt idx="2098">
                        <c:v>489.72</c:v>
                      </c:pt>
                      <c:pt idx="2099">
                        <c:v>512.41</c:v>
                      </c:pt>
                      <c:pt idx="2100">
                        <c:v>521.77</c:v>
                      </c:pt>
                      <c:pt idx="2101">
                        <c:v>526.80999999999995</c:v>
                      </c:pt>
                      <c:pt idx="2102">
                        <c:v>515.58000000000004</c:v>
                      </c:pt>
                      <c:pt idx="2103">
                        <c:v>511.62</c:v>
                      </c:pt>
                      <c:pt idx="2104">
                        <c:v>490.87</c:v>
                      </c:pt>
                      <c:pt idx="2105">
                        <c:v>481.75</c:v>
                      </c:pt>
                      <c:pt idx="2106">
                        <c:v>474.86</c:v>
                      </c:pt>
                      <c:pt idx="2107">
                        <c:v>473.49</c:v>
                      </c:pt>
                      <c:pt idx="2108">
                        <c:v>466.52</c:v>
                      </c:pt>
                      <c:pt idx="2109">
                        <c:v>467.99</c:v>
                      </c:pt>
                      <c:pt idx="2110">
                        <c:v>466.03</c:v>
                      </c:pt>
                      <c:pt idx="2111">
                        <c:v>460.97</c:v>
                      </c:pt>
                      <c:pt idx="2112">
                        <c:v>451.31</c:v>
                      </c:pt>
                      <c:pt idx="2113">
                        <c:v>437.53</c:v>
                      </c:pt>
                      <c:pt idx="2114">
                        <c:v>409.11</c:v>
                      </c:pt>
                      <c:pt idx="2115">
                        <c:v>376.54</c:v>
                      </c:pt>
                      <c:pt idx="2116">
                        <c:v>342.11</c:v>
                      </c:pt>
                      <c:pt idx="2117">
                        <c:v>313.85000000000002</c:v>
                      </c:pt>
                      <c:pt idx="2118">
                        <c:v>294.3</c:v>
                      </c:pt>
                      <c:pt idx="2119">
                        <c:v>283.74</c:v>
                      </c:pt>
                      <c:pt idx="2120">
                        <c:v>274.58</c:v>
                      </c:pt>
                      <c:pt idx="2121">
                        <c:v>259.77</c:v>
                      </c:pt>
                      <c:pt idx="2122">
                        <c:v>237.31</c:v>
                      </c:pt>
                      <c:pt idx="2123">
                        <c:v>235.21</c:v>
                      </c:pt>
                      <c:pt idx="2124">
                        <c:v>238.69</c:v>
                      </c:pt>
                      <c:pt idx="2125">
                        <c:v>246.77</c:v>
                      </c:pt>
                      <c:pt idx="2126">
                        <c:v>247.31</c:v>
                      </c:pt>
                      <c:pt idx="2127">
                        <c:v>247.78</c:v>
                      </c:pt>
                      <c:pt idx="2128">
                        <c:v>239.87</c:v>
                      </c:pt>
                      <c:pt idx="2129">
                        <c:v>229.47</c:v>
                      </c:pt>
                      <c:pt idx="2130">
                        <c:v>227.55</c:v>
                      </c:pt>
                      <c:pt idx="2131">
                        <c:v>222.23</c:v>
                      </c:pt>
                      <c:pt idx="2132">
                        <c:v>223.26</c:v>
                      </c:pt>
                      <c:pt idx="2133">
                        <c:v>226.81</c:v>
                      </c:pt>
                      <c:pt idx="2134">
                        <c:v>233.22</c:v>
                      </c:pt>
                      <c:pt idx="2135">
                        <c:v>243.91</c:v>
                      </c:pt>
                      <c:pt idx="2136">
                        <c:v>251.68</c:v>
                      </c:pt>
                      <c:pt idx="2137">
                        <c:v>254.86</c:v>
                      </c:pt>
                      <c:pt idx="2138">
                        <c:v>246.59</c:v>
                      </c:pt>
                      <c:pt idx="2139">
                        <c:v>253.59</c:v>
                      </c:pt>
                      <c:pt idx="2140">
                        <c:v>261.13</c:v>
                      </c:pt>
                      <c:pt idx="2141">
                        <c:v>270.5</c:v>
                      </c:pt>
                      <c:pt idx="2142">
                        <c:v>276.35000000000002</c:v>
                      </c:pt>
                      <c:pt idx="2143">
                        <c:v>272.43</c:v>
                      </c:pt>
                      <c:pt idx="2144">
                        <c:v>265.41000000000003</c:v>
                      </c:pt>
                      <c:pt idx="2145">
                        <c:v>267.44</c:v>
                      </c:pt>
                      <c:pt idx="2146">
                        <c:v>280.97000000000003</c:v>
                      </c:pt>
                      <c:pt idx="2147">
                        <c:v>297.23</c:v>
                      </c:pt>
                      <c:pt idx="2148">
                        <c:v>316.3</c:v>
                      </c:pt>
                      <c:pt idx="2149">
                        <c:v>334.82</c:v>
                      </c:pt>
                      <c:pt idx="2150">
                        <c:v>345.97</c:v>
                      </c:pt>
                      <c:pt idx="2151">
                        <c:v>364.17</c:v>
                      </c:pt>
                      <c:pt idx="2152">
                        <c:v>373.38</c:v>
                      </c:pt>
                      <c:pt idx="2153">
                        <c:v>387.82</c:v>
                      </c:pt>
                      <c:pt idx="2154">
                        <c:v>403.44</c:v>
                      </c:pt>
                      <c:pt idx="2155">
                        <c:v>406.34</c:v>
                      </c:pt>
                      <c:pt idx="2156">
                        <c:v>407.5</c:v>
                      </c:pt>
                      <c:pt idx="2157">
                        <c:v>395.56</c:v>
                      </c:pt>
                      <c:pt idx="2158">
                        <c:v>383.03</c:v>
                      </c:pt>
                      <c:pt idx="2159">
                        <c:v>365.49</c:v>
                      </c:pt>
                      <c:pt idx="2160">
                        <c:v>358.35</c:v>
                      </c:pt>
                      <c:pt idx="2161">
                        <c:v>358.65</c:v>
                      </c:pt>
                      <c:pt idx="2162">
                        <c:v>363.77</c:v>
                      </c:pt>
                      <c:pt idx="2163">
                        <c:v>360.96</c:v>
                      </c:pt>
                      <c:pt idx="2164">
                        <c:v>360.66</c:v>
                      </c:pt>
                      <c:pt idx="2165">
                        <c:v>370.43</c:v>
                      </c:pt>
                      <c:pt idx="2166">
                        <c:v>353.79</c:v>
                      </c:pt>
                      <c:pt idx="2167">
                        <c:v>329.49</c:v>
                      </c:pt>
                      <c:pt idx="2168">
                        <c:v>312.14</c:v>
                      </c:pt>
                      <c:pt idx="2169">
                        <c:v>290.33999999999997</c:v>
                      </c:pt>
                      <c:pt idx="2170">
                        <c:v>265.14</c:v>
                      </c:pt>
                      <c:pt idx="2171">
                        <c:v>251.26</c:v>
                      </c:pt>
                      <c:pt idx="2172">
                        <c:v>234.47</c:v>
                      </c:pt>
                      <c:pt idx="2173">
                        <c:v>223</c:v>
                      </c:pt>
                      <c:pt idx="2174">
                        <c:v>197.1</c:v>
                      </c:pt>
                      <c:pt idx="2175">
                        <c:v>181.77</c:v>
                      </c:pt>
                      <c:pt idx="2176">
                        <c:v>182.23</c:v>
                      </c:pt>
                      <c:pt idx="2177">
                        <c:v>177.12</c:v>
                      </c:pt>
                      <c:pt idx="2178">
                        <c:v>172.28</c:v>
                      </c:pt>
                      <c:pt idx="2179">
                        <c:v>160.79</c:v>
                      </c:pt>
                      <c:pt idx="2180">
                        <c:v>149.31</c:v>
                      </c:pt>
                      <c:pt idx="2181">
                        <c:v>137.1</c:v>
                      </c:pt>
                      <c:pt idx="2182">
                        <c:v>134.51</c:v>
                      </c:pt>
                      <c:pt idx="2183">
                        <c:v>134.76</c:v>
                      </c:pt>
                      <c:pt idx="2184">
                        <c:v>134.68</c:v>
                      </c:pt>
                      <c:pt idx="2185">
                        <c:v>139.57</c:v>
                      </c:pt>
                      <c:pt idx="2186">
                        <c:v>148.62</c:v>
                      </c:pt>
                      <c:pt idx="2187">
                        <c:v>158.86000000000001</c:v>
                      </c:pt>
                      <c:pt idx="2188">
                        <c:v>166.96</c:v>
                      </c:pt>
                      <c:pt idx="2189">
                        <c:v>171.92</c:v>
                      </c:pt>
                      <c:pt idx="2190">
                        <c:v>177.59</c:v>
                      </c:pt>
                      <c:pt idx="2191">
                        <c:v>179.87</c:v>
                      </c:pt>
                      <c:pt idx="2192">
                        <c:v>180.08</c:v>
                      </c:pt>
                      <c:pt idx="2193">
                        <c:v>176.51</c:v>
                      </c:pt>
                      <c:pt idx="2194">
                        <c:v>179.09</c:v>
                      </c:pt>
                      <c:pt idx="2195">
                        <c:v>179.06</c:v>
                      </c:pt>
                      <c:pt idx="2196">
                        <c:v>185.76</c:v>
                      </c:pt>
                      <c:pt idx="2197">
                        <c:v>188.48</c:v>
                      </c:pt>
                      <c:pt idx="2198">
                        <c:v>190.12</c:v>
                      </c:pt>
                      <c:pt idx="2199">
                        <c:v>195.52</c:v>
                      </c:pt>
                      <c:pt idx="2200">
                        <c:v>203.9</c:v>
                      </c:pt>
                      <c:pt idx="2201">
                        <c:v>210.62</c:v>
                      </c:pt>
                      <c:pt idx="2202">
                        <c:v>223.76</c:v>
                      </c:pt>
                      <c:pt idx="2203">
                        <c:v>236.01</c:v>
                      </c:pt>
                      <c:pt idx="2204">
                        <c:v>255.8</c:v>
                      </c:pt>
                      <c:pt idx="2205">
                        <c:v>279.66000000000003</c:v>
                      </c:pt>
                      <c:pt idx="2206">
                        <c:v>277.64999999999998</c:v>
                      </c:pt>
                      <c:pt idx="2207">
                        <c:v>285.61</c:v>
                      </c:pt>
                      <c:pt idx="2208">
                        <c:v>299.35000000000002</c:v>
                      </c:pt>
                      <c:pt idx="2209">
                        <c:v>297.5</c:v>
                      </c:pt>
                      <c:pt idx="2210">
                        <c:v>297.45999999999998</c:v>
                      </c:pt>
                      <c:pt idx="2211">
                        <c:v>291.60000000000002</c:v>
                      </c:pt>
                      <c:pt idx="2212">
                        <c:v>271.05</c:v>
                      </c:pt>
                      <c:pt idx="2213">
                        <c:v>245.73</c:v>
                      </c:pt>
                      <c:pt idx="2214">
                        <c:v>236.31</c:v>
                      </c:pt>
                      <c:pt idx="2215">
                        <c:v>231.44</c:v>
                      </c:pt>
                      <c:pt idx="2216">
                        <c:v>220</c:v>
                      </c:pt>
                      <c:pt idx="2217">
                        <c:v>218.89</c:v>
                      </c:pt>
                      <c:pt idx="2218">
                        <c:v>215.19</c:v>
                      </c:pt>
                      <c:pt idx="2219">
                        <c:v>218.03</c:v>
                      </c:pt>
                      <c:pt idx="2220">
                        <c:v>214.38</c:v>
                      </c:pt>
                      <c:pt idx="2221">
                        <c:v>210.54</c:v>
                      </c:pt>
                      <c:pt idx="2222">
                        <c:v>212.23</c:v>
                      </c:pt>
                      <c:pt idx="2223">
                        <c:v>193.07</c:v>
                      </c:pt>
                      <c:pt idx="2224">
                        <c:v>168.12</c:v>
                      </c:pt>
                      <c:pt idx="2225">
                        <c:v>158.41</c:v>
                      </c:pt>
                      <c:pt idx="2226">
                        <c:v>147.5</c:v>
                      </c:pt>
                      <c:pt idx="2227">
                        <c:v>158.72</c:v>
                      </c:pt>
                      <c:pt idx="2228">
                        <c:v>163.94</c:v>
                      </c:pt>
                      <c:pt idx="2229">
                        <c:v>158.59</c:v>
                      </c:pt>
                      <c:pt idx="2230">
                        <c:v>137.87</c:v>
                      </c:pt>
                      <c:pt idx="2231">
                        <c:v>120.87</c:v>
                      </c:pt>
                      <c:pt idx="2232">
                        <c:v>118.04</c:v>
                      </c:pt>
                      <c:pt idx="2233">
                        <c:v>120.08</c:v>
                      </c:pt>
                      <c:pt idx="2234">
                        <c:v>128.37</c:v>
                      </c:pt>
                      <c:pt idx="2235">
                        <c:v>133.13999999999999</c:v>
                      </c:pt>
                      <c:pt idx="2236">
                        <c:v>137.1</c:v>
                      </c:pt>
                      <c:pt idx="2237">
                        <c:v>140.26</c:v>
                      </c:pt>
                      <c:pt idx="2238">
                        <c:v>162.77000000000001</c:v>
                      </c:pt>
                      <c:pt idx="2239">
                        <c:v>184</c:v>
                      </c:pt>
                      <c:pt idx="2240">
                        <c:v>187.04</c:v>
                      </c:pt>
                      <c:pt idx="2241">
                        <c:v>188.44</c:v>
                      </c:pt>
                      <c:pt idx="2242">
                        <c:v>199.07</c:v>
                      </c:pt>
                      <c:pt idx="2243">
                        <c:v>202.08</c:v>
                      </c:pt>
                      <c:pt idx="2244">
                        <c:v>203.91</c:v>
                      </c:pt>
                      <c:pt idx="2245">
                        <c:v>193.33</c:v>
                      </c:pt>
                      <c:pt idx="2246">
                        <c:v>193.57</c:v>
                      </c:pt>
                      <c:pt idx="2247">
                        <c:v>186.51</c:v>
                      </c:pt>
                      <c:pt idx="2248">
                        <c:v>186.51</c:v>
                      </c:pt>
                      <c:pt idx="2249">
                        <c:v>165.41</c:v>
                      </c:pt>
                      <c:pt idx="2250">
                        <c:v>141.81</c:v>
                      </c:pt>
                      <c:pt idx="2251">
                        <c:v>120.28</c:v>
                      </c:pt>
                      <c:pt idx="2252">
                        <c:v>109.19</c:v>
                      </c:pt>
                      <c:pt idx="2253">
                        <c:v>111.39</c:v>
                      </c:pt>
                      <c:pt idx="2254">
                        <c:v>126.76</c:v>
                      </c:pt>
                      <c:pt idx="2255">
                        <c:v>140.07</c:v>
                      </c:pt>
                      <c:pt idx="2256">
                        <c:v>188.55</c:v>
                      </c:pt>
                      <c:pt idx="2257">
                        <c:v>194.09</c:v>
                      </c:pt>
                      <c:pt idx="2258">
                        <c:v>207.73</c:v>
                      </c:pt>
                      <c:pt idx="2259">
                        <c:v>221.28</c:v>
                      </c:pt>
                      <c:pt idx="2260">
                        <c:v>230.54</c:v>
                      </c:pt>
                      <c:pt idx="2261">
                        <c:v>239.37</c:v>
                      </c:pt>
                      <c:pt idx="2262">
                        <c:v>259.92</c:v>
                      </c:pt>
                      <c:pt idx="2263">
                        <c:v>260.82</c:v>
                      </c:pt>
                      <c:pt idx="2264">
                        <c:v>253.79</c:v>
                      </c:pt>
                      <c:pt idx="2265">
                        <c:v>238.38</c:v>
                      </c:pt>
                      <c:pt idx="2266">
                        <c:v>220.78</c:v>
                      </c:pt>
                      <c:pt idx="2267">
                        <c:v>203.24</c:v>
                      </c:pt>
                      <c:pt idx="2268">
                        <c:v>198.66</c:v>
                      </c:pt>
                      <c:pt idx="2269">
                        <c:v>170.2</c:v>
                      </c:pt>
                      <c:pt idx="2270">
                        <c:v>161.49</c:v>
                      </c:pt>
                      <c:pt idx="2271">
                        <c:v>157.86000000000001</c:v>
                      </c:pt>
                      <c:pt idx="2272">
                        <c:v>145.41999999999999</c:v>
                      </c:pt>
                      <c:pt idx="2273">
                        <c:v>131.96</c:v>
                      </c:pt>
                      <c:pt idx="2274">
                        <c:v>118.53</c:v>
                      </c:pt>
                      <c:pt idx="2275">
                        <c:v>109.76</c:v>
                      </c:pt>
                      <c:pt idx="2276">
                        <c:v>130.09</c:v>
                      </c:pt>
                      <c:pt idx="2277">
                        <c:v>134.83000000000001</c:v>
                      </c:pt>
                      <c:pt idx="2278">
                        <c:v>161.47</c:v>
                      </c:pt>
                      <c:pt idx="2279">
                        <c:v>175.09</c:v>
                      </c:pt>
                      <c:pt idx="2280">
                        <c:v>190.29</c:v>
                      </c:pt>
                      <c:pt idx="2281">
                        <c:v>194.06</c:v>
                      </c:pt>
                      <c:pt idx="2282">
                        <c:v>174.59</c:v>
                      </c:pt>
                      <c:pt idx="2283">
                        <c:v>180.73</c:v>
                      </c:pt>
                      <c:pt idx="2284">
                        <c:v>170.05</c:v>
                      </c:pt>
                      <c:pt idx="2285">
                        <c:v>174.08</c:v>
                      </c:pt>
                      <c:pt idx="2286">
                        <c:v>177.48</c:v>
                      </c:pt>
                      <c:pt idx="2287">
                        <c:v>195.56</c:v>
                      </c:pt>
                      <c:pt idx="2288">
                        <c:v>207.57</c:v>
                      </c:pt>
                      <c:pt idx="2289">
                        <c:v>246.33</c:v>
                      </c:pt>
                      <c:pt idx="2290">
                        <c:v>263.47000000000003</c:v>
                      </c:pt>
                      <c:pt idx="2291">
                        <c:v>276.95999999999998</c:v>
                      </c:pt>
                      <c:pt idx="2292">
                        <c:v>281.81</c:v>
                      </c:pt>
                      <c:pt idx="2293">
                        <c:v>309.95</c:v>
                      </c:pt>
                      <c:pt idx="2294">
                        <c:v>364.79</c:v>
                      </c:pt>
                      <c:pt idx="2295">
                        <c:v>383.32</c:v>
                      </c:pt>
                      <c:pt idx="2296">
                        <c:v>401.49</c:v>
                      </c:pt>
                      <c:pt idx="2297">
                        <c:v>398.17</c:v>
                      </c:pt>
                      <c:pt idx="2298">
                        <c:v>398.67</c:v>
                      </c:pt>
                      <c:pt idx="2299">
                        <c:v>407.38</c:v>
                      </c:pt>
                      <c:pt idx="2300">
                        <c:v>394.39</c:v>
                      </c:pt>
                      <c:pt idx="2301">
                        <c:v>376.33</c:v>
                      </c:pt>
                      <c:pt idx="2302">
                        <c:v>362.81</c:v>
                      </c:pt>
                      <c:pt idx="2303">
                        <c:v>363.93</c:v>
                      </c:pt>
                      <c:pt idx="2304">
                        <c:v>355.17</c:v>
                      </c:pt>
                      <c:pt idx="2305">
                        <c:v>332.83</c:v>
                      </c:pt>
                      <c:pt idx="2306">
                        <c:v>310.5</c:v>
                      </c:pt>
                      <c:pt idx="2307">
                        <c:v>306.39</c:v>
                      </c:pt>
                      <c:pt idx="2308">
                        <c:v>303.99</c:v>
                      </c:pt>
                      <c:pt idx="2309">
                        <c:v>298.35000000000002</c:v>
                      </c:pt>
                      <c:pt idx="2310">
                        <c:v>304.27999999999997</c:v>
                      </c:pt>
                      <c:pt idx="2311">
                        <c:v>291.93</c:v>
                      </c:pt>
                      <c:pt idx="2312">
                        <c:v>283.48</c:v>
                      </c:pt>
                      <c:pt idx="2313">
                        <c:v>278.06</c:v>
                      </c:pt>
                      <c:pt idx="2314">
                        <c:v>274.76</c:v>
                      </c:pt>
                      <c:pt idx="2315">
                        <c:v>275.93</c:v>
                      </c:pt>
                      <c:pt idx="2316">
                        <c:v>274.83</c:v>
                      </c:pt>
                      <c:pt idx="2317">
                        <c:v>254.24</c:v>
                      </c:pt>
                      <c:pt idx="2318">
                        <c:v>231.13</c:v>
                      </c:pt>
                      <c:pt idx="2319">
                        <c:v>226.44</c:v>
                      </c:pt>
                      <c:pt idx="2320">
                        <c:v>203.95</c:v>
                      </c:pt>
                      <c:pt idx="2321">
                        <c:v>185.83</c:v>
                      </c:pt>
                      <c:pt idx="2322">
                        <c:v>158.06</c:v>
                      </c:pt>
                      <c:pt idx="2323">
                        <c:v>138.21</c:v>
                      </c:pt>
                      <c:pt idx="2324">
                        <c:v>127.37</c:v>
                      </c:pt>
                      <c:pt idx="2325">
                        <c:v>112.38</c:v>
                      </c:pt>
                      <c:pt idx="2326">
                        <c:v>102.82</c:v>
                      </c:pt>
                      <c:pt idx="2327">
                        <c:v>96.399000000000001</c:v>
                      </c:pt>
                      <c:pt idx="2328">
                        <c:v>92.82</c:v>
                      </c:pt>
                      <c:pt idx="2329">
                        <c:v>101.37</c:v>
                      </c:pt>
                      <c:pt idx="2330">
                        <c:v>129.80000000000001</c:v>
                      </c:pt>
                      <c:pt idx="2331">
                        <c:v>149.63999999999999</c:v>
                      </c:pt>
                      <c:pt idx="2332">
                        <c:v>184.92</c:v>
                      </c:pt>
                      <c:pt idx="2333">
                        <c:v>263.13</c:v>
                      </c:pt>
                      <c:pt idx="2334">
                        <c:v>297.01</c:v>
                      </c:pt>
                      <c:pt idx="2335">
                        <c:v>321.88</c:v>
                      </c:pt>
                      <c:pt idx="2336">
                        <c:v>347.76</c:v>
                      </c:pt>
                      <c:pt idx="2337">
                        <c:v>365.43</c:v>
                      </c:pt>
                      <c:pt idx="2338">
                        <c:v>356.97</c:v>
                      </c:pt>
                      <c:pt idx="2339">
                        <c:v>364.66</c:v>
                      </c:pt>
                      <c:pt idx="2340">
                        <c:v>390.22</c:v>
                      </c:pt>
                      <c:pt idx="2341">
                        <c:v>434.48</c:v>
                      </c:pt>
                      <c:pt idx="2342">
                        <c:v>449</c:v>
                      </c:pt>
                      <c:pt idx="2343">
                        <c:v>458.46</c:v>
                      </c:pt>
                      <c:pt idx="2344">
                        <c:v>430.39</c:v>
                      </c:pt>
                      <c:pt idx="2345">
                        <c:v>371.16</c:v>
                      </c:pt>
                      <c:pt idx="2346">
                        <c:v>350.02</c:v>
                      </c:pt>
                      <c:pt idx="2347">
                        <c:v>327.73</c:v>
                      </c:pt>
                      <c:pt idx="2348">
                        <c:v>298.29000000000002</c:v>
                      </c:pt>
                      <c:pt idx="2349">
                        <c:v>290.23</c:v>
                      </c:pt>
                      <c:pt idx="2350">
                        <c:v>281.42</c:v>
                      </c:pt>
                      <c:pt idx="2351">
                        <c:v>264.8</c:v>
                      </c:pt>
                      <c:pt idx="2352">
                        <c:v>234.12</c:v>
                      </c:pt>
                      <c:pt idx="2353">
                        <c:v>211.51</c:v>
                      </c:pt>
                      <c:pt idx="2354">
                        <c:v>188.44</c:v>
                      </c:pt>
                      <c:pt idx="2355">
                        <c:v>181.92</c:v>
                      </c:pt>
                      <c:pt idx="2356">
                        <c:v>169.26</c:v>
                      </c:pt>
                      <c:pt idx="2357">
                        <c:v>163.13999999999999</c:v>
                      </c:pt>
                      <c:pt idx="2358">
                        <c:v>164.54</c:v>
                      </c:pt>
                      <c:pt idx="2359">
                        <c:v>169.44</c:v>
                      </c:pt>
                      <c:pt idx="2360">
                        <c:v>174.05</c:v>
                      </c:pt>
                      <c:pt idx="2361">
                        <c:v>192.52</c:v>
                      </c:pt>
                      <c:pt idx="2362">
                        <c:v>209.93</c:v>
                      </c:pt>
                      <c:pt idx="2363">
                        <c:v>230.39</c:v>
                      </c:pt>
                      <c:pt idx="2364">
                        <c:v>253.19</c:v>
                      </c:pt>
                      <c:pt idx="2365">
                        <c:v>270.04000000000002</c:v>
                      </c:pt>
                      <c:pt idx="2366">
                        <c:v>268.3</c:v>
                      </c:pt>
                      <c:pt idx="2367">
                        <c:v>259.76</c:v>
                      </c:pt>
                      <c:pt idx="2368">
                        <c:v>257.22000000000003</c:v>
                      </c:pt>
                      <c:pt idx="2369">
                        <c:v>249.4</c:v>
                      </c:pt>
                      <c:pt idx="2370">
                        <c:v>227.36</c:v>
                      </c:pt>
                      <c:pt idx="2371">
                        <c:v>207.17</c:v>
                      </c:pt>
                      <c:pt idx="2372">
                        <c:v>175.93</c:v>
                      </c:pt>
                      <c:pt idx="2373">
                        <c:v>154.13</c:v>
                      </c:pt>
                      <c:pt idx="2374">
                        <c:v>130.80000000000001</c:v>
                      </c:pt>
                      <c:pt idx="2375">
                        <c:v>115.36</c:v>
                      </c:pt>
                      <c:pt idx="2376">
                        <c:v>107.74</c:v>
                      </c:pt>
                      <c:pt idx="2377">
                        <c:v>105.69</c:v>
                      </c:pt>
                      <c:pt idx="2378">
                        <c:v>116.91</c:v>
                      </c:pt>
                      <c:pt idx="2379">
                        <c:v>120.7</c:v>
                      </c:pt>
                      <c:pt idx="2380">
                        <c:v>115.67</c:v>
                      </c:pt>
                      <c:pt idx="2381">
                        <c:v>128.34</c:v>
                      </c:pt>
                      <c:pt idx="2382">
                        <c:v>147.4</c:v>
                      </c:pt>
                      <c:pt idx="2383">
                        <c:v>188.85</c:v>
                      </c:pt>
                      <c:pt idx="2384">
                        <c:v>237.75</c:v>
                      </c:pt>
                      <c:pt idx="2385">
                        <c:v>294.14</c:v>
                      </c:pt>
                      <c:pt idx="2386">
                        <c:v>320.97000000000003</c:v>
                      </c:pt>
                      <c:pt idx="2387">
                        <c:v>372.9</c:v>
                      </c:pt>
                      <c:pt idx="2388">
                        <c:v>424.22</c:v>
                      </c:pt>
                      <c:pt idx="2389">
                        <c:v>460.97</c:v>
                      </c:pt>
                      <c:pt idx="2390">
                        <c:v>495.98</c:v>
                      </c:pt>
                      <c:pt idx="2391">
                        <c:v>504.1</c:v>
                      </c:pt>
                      <c:pt idx="2392">
                        <c:v>486.55</c:v>
                      </c:pt>
                      <c:pt idx="2393">
                        <c:v>495.59</c:v>
                      </c:pt>
                      <c:pt idx="2394">
                        <c:v>511.3</c:v>
                      </c:pt>
                      <c:pt idx="2395">
                        <c:v>509.07</c:v>
                      </c:pt>
                      <c:pt idx="2396">
                        <c:v>507.46</c:v>
                      </c:pt>
                      <c:pt idx="2397">
                        <c:v>484.57</c:v>
                      </c:pt>
                      <c:pt idx="2398">
                        <c:v>438.43</c:v>
                      </c:pt>
                      <c:pt idx="2399">
                        <c:v>424.32</c:v>
                      </c:pt>
                      <c:pt idx="2400">
                        <c:v>455.08</c:v>
                      </c:pt>
                      <c:pt idx="2401">
                        <c:v>459.59</c:v>
                      </c:pt>
                      <c:pt idx="2402">
                        <c:v>464.36</c:v>
                      </c:pt>
                      <c:pt idx="2403">
                        <c:v>505.1</c:v>
                      </c:pt>
                      <c:pt idx="2404">
                        <c:v>504.58</c:v>
                      </c:pt>
                      <c:pt idx="2405">
                        <c:v>485.55</c:v>
                      </c:pt>
                      <c:pt idx="2406">
                        <c:v>467.17</c:v>
                      </c:pt>
                      <c:pt idx="2407">
                        <c:v>452.82</c:v>
                      </c:pt>
                      <c:pt idx="2408">
                        <c:v>419.93</c:v>
                      </c:pt>
                      <c:pt idx="2409">
                        <c:v>385.49</c:v>
                      </c:pt>
                      <c:pt idx="2410">
                        <c:v>339.01</c:v>
                      </c:pt>
                      <c:pt idx="2411">
                        <c:v>311.93</c:v>
                      </c:pt>
                      <c:pt idx="2412">
                        <c:v>296.39999999999998</c:v>
                      </c:pt>
                      <c:pt idx="2413">
                        <c:v>287.33999999999997</c:v>
                      </c:pt>
                      <c:pt idx="2414">
                        <c:v>301.89999999999998</c:v>
                      </c:pt>
                      <c:pt idx="2415">
                        <c:v>319.64999999999998</c:v>
                      </c:pt>
                      <c:pt idx="2416">
                        <c:v>328.25</c:v>
                      </c:pt>
                      <c:pt idx="2417">
                        <c:v>327.76</c:v>
                      </c:pt>
                      <c:pt idx="2418">
                        <c:v>328.56</c:v>
                      </c:pt>
                      <c:pt idx="2419">
                        <c:v>331.38</c:v>
                      </c:pt>
                      <c:pt idx="2420">
                        <c:v>325.88</c:v>
                      </c:pt>
                      <c:pt idx="2421">
                        <c:v>312.29000000000002</c:v>
                      </c:pt>
                      <c:pt idx="2422">
                        <c:v>288.77999999999997</c:v>
                      </c:pt>
                      <c:pt idx="2423">
                        <c:v>255.1</c:v>
                      </c:pt>
                      <c:pt idx="2424">
                        <c:v>225.92</c:v>
                      </c:pt>
                      <c:pt idx="2425">
                        <c:v>199</c:v>
                      </c:pt>
                      <c:pt idx="2426">
                        <c:v>187.55</c:v>
                      </c:pt>
                      <c:pt idx="2427">
                        <c:v>164.6</c:v>
                      </c:pt>
                      <c:pt idx="2428">
                        <c:v>141.59</c:v>
                      </c:pt>
                      <c:pt idx="2429">
                        <c:v>126.27</c:v>
                      </c:pt>
                      <c:pt idx="2430">
                        <c:v>144.4</c:v>
                      </c:pt>
                      <c:pt idx="2431">
                        <c:v>157.18</c:v>
                      </c:pt>
                      <c:pt idx="2432">
                        <c:v>153.38999999999999</c:v>
                      </c:pt>
                      <c:pt idx="2433">
                        <c:v>111.55</c:v>
                      </c:pt>
                      <c:pt idx="2434">
                        <c:v>106.37</c:v>
                      </c:pt>
                      <c:pt idx="2435">
                        <c:v>129.66999999999999</c:v>
                      </c:pt>
                      <c:pt idx="2436">
                        <c:v>160.31</c:v>
                      </c:pt>
                      <c:pt idx="2437">
                        <c:v>195.8</c:v>
                      </c:pt>
                      <c:pt idx="2438">
                        <c:v>236.44</c:v>
                      </c:pt>
                      <c:pt idx="2439">
                        <c:v>256.05</c:v>
                      </c:pt>
                      <c:pt idx="2440">
                        <c:v>289.89</c:v>
                      </c:pt>
                      <c:pt idx="2441">
                        <c:v>324.51</c:v>
                      </c:pt>
                      <c:pt idx="2442">
                        <c:v>294.5</c:v>
                      </c:pt>
                      <c:pt idx="2443">
                        <c:v>286.89</c:v>
                      </c:pt>
                      <c:pt idx="2444">
                        <c:v>288.61</c:v>
                      </c:pt>
                      <c:pt idx="2445">
                        <c:v>279.43</c:v>
                      </c:pt>
                      <c:pt idx="2446">
                        <c:v>280.85000000000002</c:v>
                      </c:pt>
                      <c:pt idx="2447">
                        <c:v>291.86</c:v>
                      </c:pt>
                      <c:pt idx="2448">
                        <c:v>291.73</c:v>
                      </c:pt>
                      <c:pt idx="2449">
                        <c:v>226.5</c:v>
                      </c:pt>
                      <c:pt idx="2450">
                        <c:v>209.49</c:v>
                      </c:pt>
                      <c:pt idx="2451">
                        <c:v>195.73</c:v>
                      </c:pt>
                      <c:pt idx="2452">
                        <c:v>160.49</c:v>
                      </c:pt>
                      <c:pt idx="2453">
                        <c:v>141.01</c:v>
                      </c:pt>
                      <c:pt idx="2454">
                        <c:v>126.77</c:v>
                      </c:pt>
                      <c:pt idx="2455">
                        <c:v>133.33000000000001</c:v>
                      </c:pt>
                      <c:pt idx="2456">
                        <c:v>144.30000000000001</c:v>
                      </c:pt>
                      <c:pt idx="2457">
                        <c:v>163.13999999999999</c:v>
                      </c:pt>
                      <c:pt idx="2458">
                        <c:v>195.4</c:v>
                      </c:pt>
                      <c:pt idx="2459">
                        <c:v>222.15</c:v>
                      </c:pt>
                      <c:pt idx="2460">
                        <c:v>250.12</c:v>
                      </c:pt>
                      <c:pt idx="2461">
                        <c:v>259.24</c:v>
                      </c:pt>
                      <c:pt idx="2462">
                        <c:v>265.54000000000002</c:v>
                      </c:pt>
                      <c:pt idx="2463">
                        <c:v>252.29</c:v>
                      </c:pt>
                      <c:pt idx="2464">
                        <c:v>252.24</c:v>
                      </c:pt>
                      <c:pt idx="2465">
                        <c:v>250.55</c:v>
                      </c:pt>
                      <c:pt idx="2466">
                        <c:v>239.19</c:v>
                      </c:pt>
                      <c:pt idx="2467">
                        <c:v>259.45</c:v>
                      </c:pt>
                      <c:pt idx="2468">
                        <c:v>277.43</c:v>
                      </c:pt>
                      <c:pt idx="2469">
                        <c:v>282.79000000000002</c:v>
                      </c:pt>
                      <c:pt idx="2470">
                        <c:v>306.05</c:v>
                      </c:pt>
                      <c:pt idx="2471">
                        <c:v>305.33999999999997</c:v>
                      </c:pt>
                      <c:pt idx="2472">
                        <c:v>305.51</c:v>
                      </c:pt>
                      <c:pt idx="2473">
                        <c:v>302.04000000000002</c:v>
                      </c:pt>
                      <c:pt idx="2474">
                        <c:v>287.42</c:v>
                      </c:pt>
                      <c:pt idx="2475">
                        <c:v>252.06</c:v>
                      </c:pt>
                      <c:pt idx="2476">
                        <c:v>226.27</c:v>
                      </c:pt>
                      <c:pt idx="2477">
                        <c:v>198.31</c:v>
                      </c:pt>
                      <c:pt idx="2478">
                        <c:v>182.36</c:v>
                      </c:pt>
                      <c:pt idx="2479">
                        <c:v>158.38</c:v>
                      </c:pt>
                      <c:pt idx="2480">
                        <c:v>147.06</c:v>
                      </c:pt>
                      <c:pt idx="2481">
                        <c:v>154.05000000000001</c:v>
                      </c:pt>
                      <c:pt idx="2482">
                        <c:v>164.86</c:v>
                      </c:pt>
                      <c:pt idx="2483">
                        <c:v>146.09</c:v>
                      </c:pt>
                      <c:pt idx="2484">
                        <c:v>112.88</c:v>
                      </c:pt>
                      <c:pt idx="2485">
                        <c:v>96.254999999999995</c:v>
                      </c:pt>
                      <c:pt idx="2486">
                        <c:v>89.15</c:v>
                      </c:pt>
                      <c:pt idx="2487">
                        <c:v>87.215000000000003</c:v>
                      </c:pt>
                      <c:pt idx="2488">
                        <c:v>94.772999999999996</c:v>
                      </c:pt>
                      <c:pt idx="2489">
                        <c:v>117.33</c:v>
                      </c:pt>
                      <c:pt idx="2490">
                        <c:v>147.65</c:v>
                      </c:pt>
                      <c:pt idx="2491">
                        <c:v>156.80000000000001</c:v>
                      </c:pt>
                      <c:pt idx="2492">
                        <c:v>178.93</c:v>
                      </c:pt>
                      <c:pt idx="2493">
                        <c:v>202.3</c:v>
                      </c:pt>
                      <c:pt idx="2494">
                        <c:v>218.82</c:v>
                      </c:pt>
                      <c:pt idx="2495">
                        <c:v>223.01</c:v>
                      </c:pt>
                      <c:pt idx="2496">
                        <c:v>235.66</c:v>
                      </c:pt>
                      <c:pt idx="2497">
                        <c:v>249.54</c:v>
                      </c:pt>
                      <c:pt idx="2498">
                        <c:v>257.7</c:v>
                      </c:pt>
                      <c:pt idx="2499">
                        <c:v>269.72000000000003</c:v>
                      </c:pt>
                      <c:pt idx="2500">
                        <c:v>285.93</c:v>
                      </c:pt>
                      <c:pt idx="2501">
                        <c:v>251.15</c:v>
                      </c:pt>
                      <c:pt idx="2502">
                        <c:v>217.96</c:v>
                      </c:pt>
                      <c:pt idx="2503">
                        <c:v>180.33</c:v>
                      </c:pt>
                      <c:pt idx="2504">
                        <c:v>180.21</c:v>
                      </c:pt>
                      <c:pt idx="2505">
                        <c:v>175.84</c:v>
                      </c:pt>
                      <c:pt idx="2506">
                        <c:v>153.5</c:v>
                      </c:pt>
                      <c:pt idx="2507">
                        <c:v>145.38999999999999</c:v>
                      </c:pt>
                      <c:pt idx="2508">
                        <c:v>135.54</c:v>
                      </c:pt>
                      <c:pt idx="2509">
                        <c:v>128.08000000000001</c:v>
                      </c:pt>
                      <c:pt idx="2510">
                        <c:v>139.69</c:v>
                      </c:pt>
                      <c:pt idx="2511">
                        <c:v>143.51</c:v>
                      </c:pt>
                      <c:pt idx="2512">
                        <c:v>153.69999999999999</c:v>
                      </c:pt>
                      <c:pt idx="2513">
                        <c:v>157.44999999999999</c:v>
                      </c:pt>
                      <c:pt idx="2514">
                        <c:v>172.68</c:v>
                      </c:pt>
                      <c:pt idx="2515">
                        <c:v>167.18</c:v>
                      </c:pt>
                      <c:pt idx="2516">
                        <c:v>175.56</c:v>
                      </c:pt>
                      <c:pt idx="2517">
                        <c:v>178.98</c:v>
                      </c:pt>
                      <c:pt idx="2518">
                        <c:v>183.57</c:v>
                      </c:pt>
                      <c:pt idx="2519">
                        <c:v>184.43</c:v>
                      </c:pt>
                      <c:pt idx="2520">
                        <c:v>200.45</c:v>
                      </c:pt>
                      <c:pt idx="2521">
                        <c:v>218.53</c:v>
                      </c:pt>
                      <c:pt idx="2522">
                        <c:v>229.51</c:v>
                      </c:pt>
                      <c:pt idx="2523">
                        <c:v>254.39</c:v>
                      </c:pt>
                      <c:pt idx="2524">
                        <c:v>254.75</c:v>
                      </c:pt>
                      <c:pt idx="2525">
                        <c:v>254.88</c:v>
                      </c:pt>
                      <c:pt idx="2526">
                        <c:v>258.55</c:v>
                      </c:pt>
                      <c:pt idx="2527">
                        <c:v>235.81</c:v>
                      </c:pt>
                      <c:pt idx="2528">
                        <c:v>219.34</c:v>
                      </c:pt>
                      <c:pt idx="2529">
                        <c:v>203.24</c:v>
                      </c:pt>
                      <c:pt idx="2530">
                        <c:v>185.33</c:v>
                      </c:pt>
                      <c:pt idx="2531">
                        <c:v>179.72</c:v>
                      </c:pt>
                      <c:pt idx="2532">
                        <c:v>144.83000000000001</c:v>
                      </c:pt>
                      <c:pt idx="2533">
                        <c:v>157.74</c:v>
                      </c:pt>
                      <c:pt idx="2534">
                        <c:v>182.25</c:v>
                      </c:pt>
                      <c:pt idx="2535">
                        <c:v>182.32</c:v>
                      </c:pt>
                      <c:pt idx="2536">
                        <c:v>170.68</c:v>
                      </c:pt>
                      <c:pt idx="2537">
                        <c:v>153.22999999999999</c:v>
                      </c:pt>
                      <c:pt idx="2538">
                        <c:v>143.51</c:v>
                      </c:pt>
                      <c:pt idx="2539">
                        <c:v>145.47999999999999</c:v>
                      </c:pt>
                      <c:pt idx="2540">
                        <c:v>150.68</c:v>
                      </c:pt>
                      <c:pt idx="2541">
                        <c:v>154.11000000000001</c:v>
                      </c:pt>
                      <c:pt idx="2542">
                        <c:v>166.2</c:v>
                      </c:pt>
                      <c:pt idx="2543">
                        <c:v>158.99</c:v>
                      </c:pt>
                      <c:pt idx="2544">
                        <c:v>165.92</c:v>
                      </c:pt>
                      <c:pt idx="2545">
                        <c:v>169.28</c:v>
                      </c:pt>
                      <c:pt idx="2546">
                        <c:v>180.47</c:v>
                      </c:pt>
                      <c:pt idx="2547">
                        <c:v>196.4</c:v>
                      </c:pt>
                      <c:pt idx="2548">
                        <c:v>208.54</c:v>
                      </c:pt>
                      <c:pt idx="2549">
                        <c:v>203.62</c:v>
                      </c:pt>
                      <c:pt idx="2550">
                        <c:v>185.97</c:v>
                      </c:pt>
                      <c:pt idx="2551">
                        <c:v>203.67</c:v>
                      </c:pt>
                      <c:pt idx="2552">
                        <c:v>248.59</c:v>
                      </c:pt>
                      <c:pt idx="2553">
                        <c:v>264.38</c:v>
                      </c:pt>
                      <c:pt idx="2554">
                        <c:v>249.71</c:v>
                      </c:pt>
                      <c:pt idx="2555">
                        <c:v>262.75</c:v>
                      </c:pt>
                      <c:pt idx="2556">
                        <c:v>240.58</c:v>
                      </c:pt>
                      <c:pt idx="2557">
                        <c:v>234.22</c:v>
                      </c:pt>
                      <c:pt idx="2558">
                        <c:v>196.63</c:v>
                      </c:pt>
                      <c:pt idx="2559">
                        <c:v>161.09</c:v>
                      </c:pt>
                      <c:pt idx="2560">
                        <c:v>139.05000000000001</c:v>
                      </c:pt>
                      <c:pt idx="2561">
                        <c:v>134.25</c:v>
                      </c:pt>
                      <c:pt idx="2562">
                        <c:v>136.18</c:v>
                      </c:pt>
                      <c:pt idx="2563">
                        <c:v>162.68</c:v>
                      </c:pt>
                      <c:pt idx="2564">
                        <c:v>164.79</c:v>
                      </c:pt>
                      <c:pt idx="2565">
                        <c:v>159.83000000000001</c:v>
                      </c:pt>
                      <c:pt idx="2566">
                        <c:v>159.06</c:v>
                      </c:pt>
                      <c:pt idx="2567">
                        <c:v>162.47</c:v>
                      </c:pt>
                      <c:pt idx="2568">
                        <c:v>192.48</c:v>
                      </c:pt>
                      <c:pt idx="2569">
                        <c:v>199.46</c:v>
                      </c:pt>
                      <c:pt idx="2570">
                        <c:v>202.58</c:v>
                      </c:pt>
                      <c:pt idx="2571">
                        <c:v>187.72</c:v>
                      </c:pt>
                      <c:pt idx="2572">
                        <c:v>194.65</c:v>
                      </c:pt>
                      <c:pt idx="2573">
                        <c:v>205.5</c:v>
                      </c:pt>
                      <c:pt idx="2574">
                        <c:v>224.82</c:v>
                      </c:pt>
                      <c:pt idx="2575">
                        <c:v>238.2</c:v>
                      </c:pt>
                      <c:pt idx="2576">
                        <c:v>243.77</c:v>
                      </c:pt>
                      <c:pt idx="2577">
                        <c:v>259.45999999999998</c:v>
                      </c:pt>
                      <c:pt idx="2578">
                        <c:v>245.42</c:v>
                      </c:pt>
                      <c:pt idx="2579">
                        <c:v>240.18</c:v>
                      </c:pt>
                      <c:pt idx="2580">
                        <c:v>221.5</c:v>
                      </c:pt>
                      <c:pt idx="2581">
                        <c:v>210.7</c:v>
                      </c:pt>
                      <c:pt idx="2582">
                        <c:v>220.13</c:v>
                      </c:pt>
                      <c:pt idx="2583">
                        <c:v>211.44</c:v>
                      </c:pt>
                      <c:pt idx="2584">
                        <c:v>182.68</c:v>
                      </c:pt>
                      <c:pt idx="2585">
                        <c:v>186.35</c:v>
                      </c:pt>
                      <c:pt idx="2586">
                        <c:v>211.48</c:v>
                      </c:pt>
                      <c:pt idx="2587">
                        <c:v>228.49</c:v>
                      </c:pt>
                      <c:pt idx="2588">
                        <c:v>199.05</c:v>
                      </c:pt>
                      <c:pt idx="2589">
                        <c:v>186.34</c:v>
                      </c:pt>
                      <c:pt idx="2590">
                        <c:v>180.41</c:v>
                      </c:pt>
                      <c:pt idx="2591">
                        <c:v>167.82</c:v>
                      </c:pt>
                      <c:pt idx="2592">
                        <c:v>182.95</c:v>
                      </c:pt>
                      <c:pt idx="2593">
                        <c:v>200.82</c:v>
                      </c:pt>
                      <c:pt idx="2594">
                        <c:v>213</c:v>
                      </c:pt>
                      <c:pt idx="2595">
                        <c:v>199.45</c:v>
                      </c:pt>
                      <c:pt idx="2596">
                        <c:v>188.14</c:v>
                      </c:pt>
                      <c:pt idx="2597">
                        <c:v>184.69</c:v>
                      </c:pt>
                      <c:pt idx="2598">
                        <c:v>174.67</c:v>
                      </c:pt>
                      <c:pt idx="2599">
                        <c:v>170.61</c:v>
                      </c:pt>
                      <c:pt idx="2600">
                        <c:v>183.1</c:v>
                      </c:pt>
                      <c:pt idx="2601">
                        <c:v>191.46</c:v>
                      </c:pt>
                      <c:pt idx="2602">
                        <c:v>176.53</c:v>
                      </c:pt>
                      <c:pt idx="2603">
                        <c:v>206.49</c:v>
                      </c:pt>
                      <c:pt idx="2604">
                        <c:v>252.28</c:v>
                      </c:pt>
                      <c:pt idx="2605">
                        <c:v>288.89999999999998</c:v>
                      </c:pt>
                      <c:pt idx="2606">
                        <c:v>301.62</c:v>
                      </c:pt>
                      <c:pt idx="2607">
                        <c:v>307.82</c:v>
                      </c:pt>
                      <c:pt idx="2608">
                        <c:v>303.93</c:v>
                      </c:pt>
                      <c:pt idx="2609">
                        <c:v>266.17</c:v>
                      </c:pt>
                      <c:pt idx="2610">
                        <c:v>247.75</c:v>
                      </c:pt>
                      <c:pt idx="2611">
                        <c:v>231.2</c:v>
                      </c:pt>
                      <c:pt idx="2612">
                        <c:v>229.48</c:v>
                      </c:pt>
                      <c:pt idx="2613">
                        <c:v>226</c:v>
                      </c:pt>
                      <c:pt idx="2614">
                        <c:v>226.6</c:v>
                      </c:pt>
                      <c:pt idx="2615">
                        <c:v>227.19</c:v>
                      </c:pt>
                      <c:pt idx="2616">
                        <c:v>237.5</c:v>
                      </c:pt>
                      <c:pt idx="2617">
                        <c:v>228.62</c:v>
                      </c:pt>
                      <c:pt idx="2618">
                        <c:v>247.03</c:v>
                      </c:pt>
                      <c:pt idx="2619">
                        <c:v>254.22</c:v>
                      </c:pt>
                      <c:pt idx="2620">
                        <c:v>245.01</c:v>
                      </c:pt>
                      <c:pt idx="2621">
                        <c:v>249.42</c:v>
                      </c:pt>
                      <c:pt idx="2622">
                        <c:v>245.48</c:v>
                      </c:pt>
                      <c:pt idx="2623">
                        <c:v>240.33</c:v>
                      </c:pt>
                      <c:pt idx="2624">
                        <c:v>242.59</c:v>
                      </c:pt>
                      <c:pt idx="2625">
                        <c:v>271.8</c:v>
                      </c:pt>
                      <c:pt idx="2626">
                        <c:v>271.20999999999998</c:v>
                      </c:pt>
                      <c:pt idx="2627">
                        <c:v>277.87</c:v>
                      </c:pt>
                      <c:pt idx="2628">
                        <c:v>293.2</c:v>
                      </c:pt>
                      <c:pt idx="2629">
                        <c:v>301.45</c:v>
                      </c:pt>
                      <c:pt idx="2630">
                        <c:v>304.08999999999997</c:v>
                      </c:pt>
                      <c:pt idx="2631">
                        <c:v>295.45999999999998</c:v>
                      </c:pt>
                      <c:pt idx="2632">
                        <c:v>286.08</c:v>
                      </c:pt>
                      <c:pt idx="2633">
                        <c:v>283.06</c:v>
                      </c:pt>
                      <c:pt idx="2634">
                        <c:v>297.20999999999998</c:v>
                      </c:pt>
                      <c:pt idx="2635">
                        <c:v>325.52999999999997</c:v>
                      </c:pt>
                      <c:pt idx="2636">
                        <c:v>304.06</c:v>
                      </c:pt>
                      <c:pt idx="2637">
                        <c:v>276.66000000000003</c:v>
                      </c:pt>
                      <c:pt idx="2638">
                        <c:v>285.26</c:v>
                      </c:pt>
                      <c:pt idx="2639">
                        <c:v>316.29000000000002</c:v>
                      </c:pt>
                      <c:pt idx="2640">
                        <c:v>299.82</c:v>
                      </c:pt>
                      <c:pt idx="2641">
                        <c:v>282.83</c:v>
                      </c:pt>
                      <c:pt idx="2642">
                        <c:v>269.64999999999998</c:v>
                      </c:pt>
                      <c:pt idx="2643">
                        <c:v>227.76</c:v>
                      </c:pt>
                      <c:pt idx="2644">
                        <c:v>244.44</c:v>
                      </c:pt>
                      <c:pt idx="2645">
                        <c:v>247.2</c:v>
                      </c:pt>
                      <c:pt idx="2646">
                        <c:v>243.12</c:v>
                      </c:pt>
                      <c:pt idx="2647">
                        <c:v>282.13</c:v>
                      </c:pt>
                      <c:pt idx="2648">
                        <c:v>270.43</c:v>
                      </c:pt>
                      <c:pt idx="2649">
                        <c:v>242.95</c:v>
                      </c:pt>
                      <c:pt idx="2650">
                        <c:v>238.78</c:v>
                      </c:pt>
                      <c:pt idx="2651">
                        <c:v>245.97</c:v>
                      </c:pt>
                      <c:pt idx="2652">
                        <c:v>243.61</c:v>
                      </c:pt>
                      <c:pt idx="2653">
                        <c:v>251.51</c:v>
                      </c:pt>
                      <c:pt idx="2654">
                        <c:v>281.83</c:v>
                      </c:pt>
                      <c:pt idx="2655">
                        <c:v>299.60000000000002</c:v>
                      </c:pt>
                      <c:pt idx="2656">
                        <c:v>325.91000000000003</c:v>
                      </c:pt>
                      <c:pt idx="2657">
                        <c:v>319.18</c:v>
                      </c:pt>
                      <c:pt idx="2658">
                        <c:v>324.20999999999998</c:v>
                      </c:pt>
                      <c:pt idx="2659">
                        <c:v>325.85000000000002</c:v>
                      </c:pt>
                      <c:pt idx="2660">
                        <c:v>321.68</c:v>
                      </c:pt>
                      <c:pt idx="2661">
                        <c:v>330.95</c:v>
                      </c:pt>
                      <c:pt idx="2662">
                        <c:v>349.15</c:v>
                      </c:pt>
                      <c:pt idx="2663">
                        <c:v>335.21</c:v>
                      </c:pt>
                      <c:pt idx="2664">
                        <c:v>324.83999999999997</c:v>
                      </c:pt>
                      <c:pt idx="2665">
                        <c:v>299.54000000000002</c:v>
                      </c:pt>
                      <c:pt idx="2666">
                        <c:v>290.83999999999997</c:v>
                      </c:pt>
                      <c:pt idx="2667">
                        <c:v>286.89999999999998</c:v>
                      </c:pt>
                      <c:pt idx="2668">
                        <c:v>282.66000000000003</c:v>
                      </c:pt>
                      <c:pt idx="2669">
                        <c:v>278.12</c:v>
                      </c:pt>
                      <c:pt idx="2670">
                        <c:v>273.37</c:v>
                      </c:pt>
                      <c:pt idx="2671">
                        <c:v>280.91000000000003</c:v>
                      </c:pt>
                      <c:pt idx="2672">
                        <c:v>279.93</c:v>
                      </c:pt>
                      <c:pt idx="2673">
                        <c:v>278.62</c:v>
                      </c:pt>
                      <c:pt idx="2674">
                        <c:v>249.34</c:v>
                      </c:pt>
                      <c:pt idx="2675">
                        <c:v>242.94</c:v>
                      </c:pt>
                      <c:pt idx="2676">
                        <c:v>233.39</c:v>
                      </c:pt>
                      <c:pt idx="2677">
                        <c:v>236.91</c:v>
                      </c:pt>
                      <c:pt idx="2678">
                        <c:v>242.23</c:v>
                      </c:pt>
                      <c:pt idx="2679">
                        <c:v>255.75</c:v>
                      </c:pt>
                      <c:pt idx="2680">
                        <c:v>262.08</c:v>
                      </c:pt>
                      <c:pt idx="2681">
                        <c:v>272.07</c:v>
                      </c:pt>
                      <c:pt idx="2682">
                        <c:v>263.19</c:v>
                      </c:pt>
                      <c:pt idx="2683">
                        <c:v>258.10000000000002</c:v>
                      </c:pt>
                      <c:pt idx="2684">
                        <c:v>295.95999999999998</c:v>
                      </c:pt>
                      <c:pt idx="2685">
                        <c:v>313.13</c:v>
                      </c:pt>
                      <c:pt idx="2686">
                        <c:v>295.56</c:v>
                      </c:pt>
                      <c:pt idx="2687">
                        <c:v>303.77999999999997</c:v>
                      </c:pt>
                      <c:pt idx="2688">
                        <c:v>289.75</c:v>
                      </c:pt>
                      <c:pt idx="2689">
                        <c:v>296.91000000000003</c:v>
                      </c:pt>
                      <c:pt idx="2690">
                        <c:v>322.31</c:v>
                      </c:pt>
                      <c:pt idx="2691">
                        <c:v>324.43</c:v>
                      </c:pt>
                      <c:pt idx="2692">
                        <c:v>336.6</c:v>
                      </c:pt>
                      <c:pt idx="2693">
                        <c:v>326.36</c:v>
                      </c:pt>
                      <c:pt idx="2694">
                        <c:v>261.52999999999997</c:v>
                      </c:pt>
                      <c:pt idx="2695">
                        <c:v>218.37</c:v>
                      </c:pt>
                      <c:pt idx="2696">
                        <c:v>208.27</c:v>
                      </c:pt>
                      <c:pt idx="2697">
                        <c:v>233.87</c:v>
                      </c:pt>
                      <c:pt idx="2698">
                        <c:v>225.77</c:v>
                      </c:pt>
                      <c:pt idx="2699">
                        <c:v>251.81</c:v>
                      </c:pt>
                      <c:pt idx="2700">
                        <c:v>224.01</c:v>
                      </c:pt>
                      <c:pt idx="2701">
                        <c:v>229.39</c:v>
                      </c:pt>
                      <c:pt idx="2702">
                        <c:v>219.4</c:v>
                      </c:pt>
                      <c:pt idx="2703">
                        <c:v>280.02999999999997</c:v>
                      </c:pt>
                      <c:pt idx="2704">
                        <c:v>338.2</c:v>
                      </c:pt>
                      <c:pt idx="2705">
                        <c:v>349.37</c:v>
                      </c:pt>
                      <c:pt idx="2706">
                        <c:v>318.18</c:v>
                      </c:pt>
                      <c:pt idx="2707">
                        <c:v>325.08</c:v>
                      </c:pt>
                      <c:pt idx="2708">
                        <c:v>356.33</c:v>
                      </c:pt>
                      <c:pt idx="2709">
                        <c:v>416.69</c:v>
                      </c:pt>
                      <c:pt idx="2710">
                        <c:v>424.29</c:v>
                      </c:pt>
                      <c:pt idx="2711">
                        <c:v>396.18</c:v>
                      </c:pt>
                      <c:pt idx="2712">
                        <c:v>361.74</c:v>
                      </c:pt>
                      <c:pt idx="2713">
                        <c:v>355.87</c:v>
                      </c:pt>
                      <c:pt idx="2714">
                        <c:v>391.4</c:v>
                      </c:pt>
                      <c:pt idx="2715">
                        <c:v>388.08</c:v>
                      </c:pt>
                      <c:pt idx="2716">
                        <c:v>353.65</c:v>
                      </c:pt>
                      <c:pt idx="2717">
                        <c:v>306.99</c:v>
                      </c:pt>
                      <c:pt idx="2718">
                        <c:v>280.27999999999997</c:v>
                      </c:pt>
                      <c:pt idx="2719">
                        <c:v>254.88</c:v>
                      </c:pt>
                      <c:pt idx="2720">
                        <c:v>245.89</c:v>
                      </c:pt>
                      <c:pt idx="2721">
                        <c:v>231.98</c:v>
                      </c:pt>
                      <c:pt idx="2722">
                        <c:v>216.93</c:v>
                      </c:pt>
                      <c:pt idx="2723">
                        <c:v>209.11</c:v>
                      </c:pt>
                      <c:pt idx="2724">
                        <c:v>205.23</c:v>
                      </c:pt>
                      <c:pt idx="2725">
                        <c:v>205.37</c:v>
                      </c:pt>
                      <c:pt idx="2726">
                        <c:v>190.63</c:v>
                      </c:pt>
                      <c:pt idx="2727">
                        <c:v>171.63</c:v>
                      </c:pt>
                      <c:pt idx="2728">
                        <c:v>159.87</c:v>
                      </c:pt>
                      <c:pt idx="2729">
                        <c:v>159.47</c:v>
                      </c:pt>
                      <c:pt idx="2730">
                        <c:v>161.46</c:v>
                      </c:pt>
                      <c:pt idx="2731">
                        <c:v>149.04</c:v>
                      </c:pt>
                      <c:pt idx="2732">
                        <c:v>146.46</c:v>
                      </c:pt>
                      <c:pt idx="2733">
                        <c:v>143.36000000000001</c:v>
                      </c:pt>
                      <c:pt idx="2734">
                        <c:v>156.19999999999999</c:v>
                      </c:pt>
                      <c:pt idx="2735">
                        <c:v>143.69999999999999</c:v>
                      </c:pt>
                      <c:pt idx="2736">
                        <c:v>147.77000000000001</c:v>
                      </c:pt>
                      <c:pt idx="2737">
                        <c:v>168.76</c:v>
                      </c:pt>
                      <c:pt idx="2738">
                        <c:v>192.87</c:v>
                      </c:pt>
                      <c:pt idx="2739">
                        <c:v>200.89</c:v>
                      </c:pt>
                      <c:pt idx="2740">
                        <c:v>213.03</c:v>
                      </c:pt>
                      <c:pt idx="2741">
                        <c:v>246.31</c:v>
                      </c:pt>
                      <c:pt idx="2742">
                        <c:v>246.01</c:v>
                      </c:pt>
                      <c:pt idx="2743">
                        <c:v>263.61</c:v>
                      </c:pt>
                      <c:pt idx="2744">
                        <c:v>272.20999999999998</c:v>
                      </c:pt>
                      <c:pt idx="2745">
                        <c:v>247.9</c:v>
                      </c:pt>
                      <c:pt idx="2746">
                        <c:v>217.88</c:v>
                      </c:pt>
                      <c:pt idx="2747">
                        <c:v>193.27</c:v>
                      </c:pt>
                      <c:pt idx="2748">
                        <c:v>176.87</c:v>
                      </c:pt>
                      <c:pt idx="2749">
                        <c:v>185.7</c:v>
                      </c:pt>
                      <c:pt idx="2750">
                        <c:v>200.82</c:v>
                      </c:pt>
                      <c:pt idx="2751">
                        <c:v>238.21</c:v>
                      </c:pt>
                      <c:pt idx="2752">
                        <c:v>234.5</c:v>
                      </c:pt>
                      <c:pt idx="2753">
                        <c:v>221.82</c:v>
                      </c:pt>
                      <c:pt idx="2754">
                        <c:v>228.05</c:v>
                      </c:pt>
                      <c:pt idx="2755">
                        <c:v>251.9</c:v>
                      </c:pt>
                      <c:pt idx="2756">
                        <c:v>282.48</c:v>
                      </c:pt>
                      <c:pt idx="2757">
                        <c:v>307.47000000000003</c:v>
                      </c:pt>
                      <c:pt idx="2758">
                        <c:v>333.79</c:v>
                      </c:pt>
                      <c:pt idx="2759">
                        <c:v>341.58</c:v>
                      </c:pt>
                      <c:pt idx="2760">
                        <c:v>333.32</c:v>
                      </c:pt>
                      <c:pt idx="2761">
                        <c:v>340.44</c:v>
                      </c:pt>
                      <c:pt idx="2762">
                        <c:v>343.7</c:v>
                      </c:pt>
                      <c:pt idx="2763">
                        <c:v>351.9</c:v>
                      </c:pt>
                      <c:pt idx="2764">
                        <c:v>325.63</c:v>
                      </c:pt>
                      <c:pt idx="2765">
                        <c:v>293.86</c:v>
                      </c:pt>
                      <c:pt idx="2766">
                        <c:v>293.26</c:v>
                      </c:pt>
                      <c:pt idx="2767">
                        <c:v>313.75</c:v>
                      </c:pt>
                      <c:pt idx="2768">
                        <c:v>305.42</c:v>
                      </c:pt>
                      <c:pt idx="2769">
                        <c:v>248.51</c:v>
                      </c:pt>
                      <c:pt idx="2770">
                        <c:v>216.74</c:v>
                      </c:pt>
                      <c:pt idx="2771">
                        <c:v>171.37</c:v>
                      </c:pt>
                      <c:pt idx="2772">
                        <c:v>140.69999999999999</c:v>
                      </c:pt>
                      <c:pt idx="2773">
                        <c:v>113.1</c:v>
                      </c:pt>
                      <c:pt idx="2774">
                        <c:v>85.781000000000006</c:v>
                      </c:pt>
                      <c:pt idx="2775">
                        <c:v>76.254000000000005</c:v>
                      </c:pt>
                      <c:pt idx="2776">
                        <c:v>73.731999999999999</c:v>
                      </c:pt>
                      <c:pt idx="2777">
                        <c:v>77.114999999999995</c:v>
                      </c:pt>
                      <c:pt idx="2778">
                        <c:v>81.798000000000002</c:v>
                      </c:pt>
                      <c:pt idx="2779">
                        <c:v>82.37</c:v>
                      </c:pt>
                      <c:pt idx="2780">
                        <c:v>69.097999999999999</c:v>
                      </c:pt>
                      <c:pt idx="2781">
                        <c:v>69.802999999999997</c:v>
                      </c:pt>
                      <c:pt idx="2782">
                        <c:v>66.698999999999998</c:v>
                      </c:pt>
                      <c:pt idx="2783">
                        <c:v>63.845999999999997</c:v>
                      </c:pt>
                      <c:pt idx="2784">
                        <c:v>72.971999999999994</c:v>
                      </c:pt>
                      <c:pt idx="2785">
                        <c:v>66.956999999999994</c:v>
                      </c:pt>
                      <c:pt idx="2786">
                        <c:v>68.525999999999996</c:v>
                      </c:pt>
                      <c:pt idx="2787">
                        <c:v>79.584000000000003</c:v>
                      </c:pt>
                      <c:pt idx="2788">
                        <c:v>86.991</c:v>
                      </c:pt>
                      <c:pt idx="2789">
                        <c:v>97.483999999999995</c:v>
                      </c:pt>
                      <c:pt idx="2790">
                        <c:v>98.992999999999995</c:v>
                      </c:pt>
                      <c:pt idx="2791">
                        <c:v>113.8</c:v>
                      </c:pt>
                      <c:pt idx="2792">
                        <c:v>152.97999999999999</c:v>
                      </c:pt>
                      <c:pt idx="2793">
                        <c:v>173.89</c:v>
                      </c:pt>
                      <c:pt idx="2794">
                        <c:v>191.91</c:v>
                      </c:pt>
                      <c:pt idx="2795">
                        <c:v>250.52</c:v>
                      </c:pt>
                      <c:pt idx="2796">
                        <c:v>270.94</c:v>
                      </c:pt>
                      <c:pt idx="2797">
                        <c:v>272.24</c:v>
                      </c:pt>
                      <c:pt idx="2798">
                        <c:v>269.52999999999997</c:v>
                      </c:pt>
                      <c:pt idx="2799">
                        <c:v>262.77</c:v>
                      </c:pt>
                      <c:pt idx="2800">
                        <c:v>247.33</c:v>
                      </c:pt>
                      <c:pt idx="2801">
                        <c:v>232.64</c:v>
                      </c:pt>
                      <c:pt idx="2802">
                        <c:v>238.94</c:v>
                      </c:pt>
                      <c:pt idx="2803">
                        <c:v>249.93</c:v>
                      </c:pt>
                      <c:pt idx="2804">
                        <c:v>269.45</c:v>
                      </c:pt>
                      <c:pt idx="2805">
                        <c:v>254.86</c:v>
                      </c:pt>
                      <c:pt idx="2806">
                        <c:v>265.69</c:v>
                      </c:pt>
                      <c:pt idx="2807">
                        <c:v>284.37</c:v>
                      </c:pt>
                      <c:pt idx="2808">
                        <c:v>332.93</c:v>
                      </c:pt>
                      <c:pt idx="2809">
                        <c:v>339.66</c:v>
                      </c:pt>
                      <c:pt idx="2810">
                        <c:v>363</c:v>
                      </c:pt>
                      <c:pt idx="2811">
                        <c:v>368.09</c:v>
                      </c:pt>
                      <c:pt idx="2812">
                        <c:v>364.49</c:v>
                      </c:pt>
                      <c:pt idx="2813">
                        <c:v>365.82</c:v>
                      </c:pt>
                      <c:pt idx="2814">
                        <c:v>403.41</c:v>
                      </c:pt>
                      <c:pt idx="2815">
                        <c:v>387.31</c:v>
                      </c:pt>
                      <c:pt idx="2816">
                        <c:v>354.51</c:v>
                      </c:pt>
                      <c:pt idx="2817">
                        <c:v>304.64999999999998</c:v>
                      </c:pt>
                      <c:pt idx="2818">
                        <c:v>306.58</c:v>
                      </c:pt>
                      <c:pt idx="2819">
                        <c:v>348.5</c:v>
                      </c:pt>
                      <c:pt idx="2820">
                        <c:v>323.98</c:v>
                      </c:pt>
                      <c:pt idx="2821">
                        <c:v>249.02</c:v>
                      </c:pt>
                      <c:pt idx="2822">
                        <c:v>174.76</c:v>
                      </c:pt>
                      <c:pt idx="2823">
                        <c:v>122.64</c:v>
                      </c:pt>
                      <c:pt idx="2824">
                        <c:v>85.453999999999994</c:v>
                      </c:pt>
                      <c:pt idx="2825">
                        <c:v>64.587999999999994</c:v>
                      </c:pt>
                      <c:pt idx="2826">
                        <c:v>46.34</c:v>
                      </c:pt>
                      <c:pt idx="2827">
                        <c:v>36.319000000000003</c:v>
                      </c:pt>
                      <c:pt idx="2828">
                        <c:v>36.398000000000003</c:v>
                      </c:pt>
                      <c:pt idx="2829">
                        <c:v>48.283000000000001</c:v>
                      </c:pt>
                      <c:pt idx="2830">
                        <c:v>66.953999999999994</c:v>
                      </c:pt>
                      <c:pt idx="2831">
                        <c:v>66.614999999999995</c:v>
                      </c:pt>
                      <c:pt idx="2832">
                        <c:v>50.164999999999999</c:v>
                      </c:pt>
                      <c:pt idx="2833">
                        <c:v>45.048000000000002</c:v>
                      </c:pt>
                      <c:pt idx="2834">
                        <c:v>39.433999999999997</c:v>
                      </c:pt>
                      <c:pt idx="2835">
                        <c:v>43.076000000000001</c:v>
                      </c:pt>
                      <c:pt idx="2836">
                        <c:v>45.131</c:v>
                      </c:pt>
                      <c:pt idx="2837">
                        <c:v>43.375</c:v>
                      </c:pt>
                      <c:pt idx="2838">
                        <c:v>51.493000000000002</c:v>
                      </c:pt>
                      <c:pt idx="2839">
                        <c:v>63.7</c:v>
                      </c:pt>
                      <c:pt idx="2840">
                        <c:v>70.682000000000002</c:v>
                      </c:pt>
                      <c:pt idx="2841">
                        <c:v>68.361999999999995</c:v>
                      </c:pt>
                      <c:pt idx="2842">
                        <c:v>77.114000000000004</c:v>
                      </c:pt>
                      <c:pt idx="2843">
                        <c:v>120.03</c:v>
                      </c:pt>
                      <c:pt idx="2844">
                        <c:v>140.4</c:v>
                      </c:pt>
                      <c:pt idx="2845">
                        <c:v>174.3</c:v>
                      </c:pt>
                      <c:pt idx="2846">
                        <c:v>244.31</c:v>
                      </c:pt>
                      <c:pt idx="2847">
                        <c:v>232.84</c:v>
                      </c:pt>
                      <c:pt idx="2848">
                        <c:v>221.79</c:v>
                      </c:pt>
                      <c:pt idx="2849">
                        <c:v>236.55</c:v>
                      </c:pt>
                      <c:pt idx="2850">
                        <c:v>233.89</c:v>
                      </c:pt>
                      <c:pt idx="2851">
                        <c:v>223.09</c:v>
                      </c:pt>
                      <c:pt idx="2852">
                        <c:v>230.91</c:v>
                      </c:pt>
                      <c:pt idx="2853">
                        <c:v>239.7</c:v>
                      </c:pt>
                      <c:pt idx="2854">
                        <c:v>244.03</c:v>
                      </c:pt>
                      <c:pt idx="2855">
                        <c:v>254.16</c:v>
                      </c:pt>
                      <c:pt idx="2856">
                        <c:v>274.74</c:v>
                      </c:pt>
                      <c:pt idx="2857">
                        <c:v>295.89</c:v>
                      </c:pt>
                      <c:pt idx="2858">
                        <c:v>290.27</c:v>
                      </c:pt>
                      <c:pt idx="2859">
                        <c:v>337.94</c:v>
                      </c:pt>
                      <c:pt idx="2860">
                        <c:v>357.38</c:v>
                      </c:pt>
                      <c:pt idx="2861">
                        <c:v>382.6</c:v>
                      </c:pt>
                      <c:pt idx="2862">
                        <c:v>385.82</c:v>
                      </c:pt>
                      <c:pt idx="2863">
                        <c:v>370.8</c:v>
                      </c:pt>
                      <c:pt idx="2864">
                        <c:v>356.64</c:v>
                      </c:pt>
                      <c:pt idx="2865">
                        <c:v>335.08</c:v>
                      </c:pt>
                      <c:pt idx="2866">
                        <c:v>330.91</c:v>
                      </c:pt>
                      <c:pt idx="2867">
                        <c:v>317.66000000000003</c:v>
                      </c:pt>
                      <c:pt idx="2868">
                        <c:v>284.41000000000003</c:v>
                      </c:pt>
                      <c:pt idx="2869">
                        <c:v>265.79000000000002</c:v>
                      </c:pt>
                      <c:pt idx="2870">
                        <c:v>242.64</c:v>
                      </c:pt>
                      <c:pt idx="2871">
                        <c:v>234.1</c:v>
                      </c:pt>
                      <c:pt idx="2872">
                        <c:v>233.42</c:v>
                      </c:pt>
                      <c:pt idx="2873">
                        <c:v>200.24</c:v>
                      </c:pt>
                      <c:pt idx="2874">
                        <c:v>139.56</c:v>
                      </c:pt>
                      <c:pt idx="2875">
                        <c:v>90.781999999999996</c:v>
                      </c:pt>
                      <c:pt idx="2876">
                        <c:v>65.180000000000007</c:v>
                      </c:pt>
                      <c:pt idx="2877">
                        <c:v>49.497</c:v>
                      </c:pt>
                      <c:pt idx="2878">
                        <c:v>39.826999999999998</c:v>
                      </c:pt>
                      <c:pt idx="2879">
                        <c:v>31.812999999999999</c:v>
                      </c:pt>
                      <c:pt idx="2880">
                        <c:v>33.323</c:v>
                      </c:pt>
                      <c:pt idx="2881">
                        <c:v>40.914000000000001</c:v>
                      </c:pt>
                      <c:pt idx="2882">
                        <c:v>50.518999999999998</c:v>
                      </c:pt>
                      <c:pt idx="2883">
                        <c:v>58.517000000000003</c:v>
                      </c:pt>
                      <c:pt idx="2884">
                        <c:v>55.430999999999997</c:v>
                      </c:pt>
                      <c:pt idx="2885">
                        <c:v>44.95</c:v>
                      </c:pt>
                      <c:pt idx="2886">
                        <c:v>50.344999999999999</c:v>
                      </c:pt>
                      <c:pt idx="2887">
                        <c:v>38.430999999999997</c:v>
                      </c:pt>
                      <c:pt idx="2888">
                        <c:v>45.576999999999998</c:v>
                      </c:pt>
                      <c:pt idx="2889">
                        <c:v>51.88</c:v>
                      </c:pt>
                      <c:pt idx="2890">
                        <c:v>40.222999999999999</c:v>
                      </c:pt>
                      <c:pt idx="2891">
                        <c:v>50.570999999999998</c:v>
                      </c:pt>
                      <c:pt idx="2892">
                        <c:v>56.36</c:v>
                      </c:pt>
                      <c:pt idx="2893">
                        <c:v>64.296000000000006</c:v>
                      </c:pt>
                      <c:pt idx="2894">
                        <c:v>88.105999999999995</c:v>
                      </c:pt>
                      <c:pt idx="2895">
                        <c:v>115.76</c:v>
                      </c:pt>
                      <c:pt idx="2896">
                        <c:v>151.38999999999999</c:v>
                      </c:pt>
                      <c:pt idx="2897">
                        <c:v>159.71</c:v>
                      </c:pt>
                      <c:pt idx="2898">
                        <c:v>145.69</c:v>
                      </c:pt>
                      <c:pt idx="2899">
                        <c:v>117.57</c:v>
                      </c:pt>
                      <c:pt idx="2900">
                        <c:v>85.396000000000001</c:v>
                      </c:pt>
                      <c:pt idx="2901">
                        <c:v>55.680999999999997</c:v>
                      </c:pt>
                      <c:pt idx="2902">
                        <c:v>45.124000000000002</c:v>
                      </c:pt>
                      <c:pt idx="2903">
                        <c:v>48.238</c:v>
                      </c:pt>
                      <c:pt idx="2904">
                        <c:v>47.24</c:v>
                      </c:pt>
                      <c:pt idx="2905">
                        <c:v>51.459000000000003</c:v>
                      </c:pt>
                      <c:pt idx="2906">
                        <c:v>67.772999999999996</c:v>
                      </c:pt>
                      <c:pt idx="2907">
                        <c:v>76.518000000000001</c:v>
                      </c:pt>
                      <c:pt idx="2908">
                        <c:v>93.468999999999994</c:v>
                      </c:pt>
                      <c:pt idx="2909">
                        <c:v>118.19</c:v>
                      </c:pt>
                      <c:pt idx="2910">
                        <c:v>111.5</c:v>
                      </c:pt>
                      <c:pt idx="2911">
                        <c:v>118.36</c:v>
                      </c:pt>
                      <c:pt idx="2912">
                        <c:v>135.04</c:v>
                      </c:pt>
                      <c:pt idx="2913">
                        <c:v>161.57</c:v>
                      </c:pt>
                      <c:pt idx="2914">
                        <c:v>153.53</c:v>
                      </c:pt>
                      <c:pt idx="2915">
                        <c:v>153.28</c:v>
                      </c:pt>
                      <c:pt idx="2916">
                        <c:v>157.55000000000001</c:v>
                      </c:pt>
                      <c:pt idx="2917">
                        <c:v>157.85</c:v>
                      </c:pt>
                      <c:pt idx="2918">
                        <c:v>155.02000000000001</c:v>
                      </c:pt>
                      <c:pt idx="2919">
                        <c:v>154.69999999999999</c:v>
                      </c:pt>
                      <c:pt idx="2920">
                        <c:v>154.97999999999999</c:v>
                      </c:pt>
                      <c:pt idx="2921">
                        <c:v>147.72</c:v>
                      </c:pt>
                      <c:pt idx="2922">
                        <c:v>140.18</c:v>
                      </c:pt>
                      <c:pt idx="2923">
                        <c:v>135.91</c:v>
                      </c:pt>
                      <c:pt idx="2924">
                        <c:v>132.96</c:v>
                      </c:pt>
                      <c:pt idx="2925">
                        <c:v>116.87</c:v>
                      </c:pt>
                      <c:pt idx="2926">
                        <c:v>102.33</c:v>
                      </c:pt>
                      <c:pt idx="2927">
                        <c:v>69.706000000000003</c:v>
                      </c:pt>
                      <c:pt idx="2928">
                        <c:v>42.834000000000003</c:v>
                      </c:pt>
                      <c:pt idx="2929">
                        <c:v>29.413</c:v>
                      </c:pt>
                      <c:pt idx="2930">
                        <c:v>16.501999999999999</c:v>
                      </c:pt>
                      <c:pt idx="2931">
                        <c:v>15.835000000000001</c:v>
                      </c:pt>
                      <c:pt idx="2932">
                        <c:v>15.173</c:v>
                      </c:pt>
                      <c:pt idx="2933">
                        <c:v>15.25</c:v>
                      </c:pt>
                      <c:pt idx="2934">
                        <c:v>17.948</c:v>
                      </c:pt>
                      <c:pt idx="2935">
                        <c:v>20.812000000000001</c:v>
                      </c:pt>
                      <c:pt idx="2936">
                        <c:v>25.030999999999999</c:v>
                      </c:pt>
                      <c:pt idx="2937">
                        <c:v>22.608000000000001</c:v>
                      </c:pt>
                      <c:pt idx="2938">
                        <c:v>20.524000000000001</c:v>
                      </c:pt>
                      <c:pt idx="2939">
                        <c:v>23.939</c:v>
                      </c:pt>
                      <c:pt idx="2940">
                        <c:v>17.138000000000002</c:v>
                      </c:pt>
                      <c:pt idx="2941">
                        <c:v>23.45</c:v>
                      </c:pt>
                      <c:pt idx="2942">
                        <c:v>22.506</c:v>
                      </c:pt>
                      <c:pt idx="2943">
                        <c:v>21.98</c:v>
                      </c:pt>
                      <c:pt idx="2944">
                        <c:v>41.643000000000001</c:v>
                      </c:pt>
                      <c:pt idx="2945">
                        <c:v>58.963000000000001</c:v>
                      </c:pt>
                      <c:pt idx="2946">
                        <c:v>66.557000000000002</c:v>
                      </c:pt>
                      <c:pt idx="2947">
                        <c:v>63.328000000000003</c:v>
                      </c:pt>
                      <c:pt idx="2948">
                        <c:v>58.454000000000001</c:v>
                      </c:pt>
                      <c:pt idx="2949">
                        <c:v>64.227000000000004</c:v>
                      </c:pt>
                      <c:pt idx="2950">
                        <c:v>58.140999999999998</c:v>
                      </c:pt>
                      <c:pt idx="2951">
                        <c:v>44.610999999999997</c:v>
                      </c:pt>
                      <c:pt idx="2952">
                        <c:v>30.094000000000001</c:v>
                      </c:pt>
                      <c:pt idx="2953">
                        <c:v>20.169</c:v>
                      </c:pt>
                      <c:pt idx="2954">
                        <c:v>11.651</c:v>
                      </c:pt>
                      <c:pt idx="2955">
                        <c:v>8.7483000000000004</c:v>
                      </c:pt>
                      <c:pt idx="2956">
                        <c:v>7.2553999999999998</c:v>
                      </c:pt>
                      <c:pt idx="2957">
                        <c:v>4.6891999999999996</c:v>
                      </c:pt>
                      <c:pt idx="2958">
                        <c:v>13.683999999999999</c:v>
                      </c:pt>
                      <c:pt idx="2959">
                        <c:v>11.983000000000001</c:v>
                      </c:pt>
                      <c:pt idx="2960">
                        <c:v>11.494</c:v>
                      </c:pt>
                      <c:pt idx="2961">
                        <c:v>20.001000000000001</c:v>
                      </c:pt>
                      <c:pt idx="2962">
                        <c:v>13.68</c:v>
                      </c:pt>
                      <c:pt idx="2963">
                        <c:v>17.283000000000001</c:v>
                      </c:pt>
                      <c:pt idx="2964">
                        <c:v>26.126000000000001</c:v>
                      </c:pt>
                      <c:pt idx="2965">
                        <c:v>40.276000000000003</c:v>
                      </c:pt>
                      <c:pt idx="2966">
                        <c:v>40.920999999999999</c:v>
                      </c:pt>
                      <c:pt idx="2967">
                        <c:v>48.110999999999997</c:v>
                      </c:pt>
                      <c:pt idx="2968">
                        <c:v>58.609000000000002</c:v>
                      </c:pt>
                      <c:pt idx="2969">
                        <c:v>72.762</c:v>
                      </c:pt>
                      <c:pt idx="2970">
                        <c:v>88.037000000000006</c:v>
                      </c:pt>
                      <c:pt idx="2971">
                        <c:v>98.763000000000005</c:v>
                      </c:pt>
                      <c:pt idx="2972">
                        <c:v>103.57</c:v>
                      </c:pt>
                      <c:pt idx="2973">
                        <c:v>109.78</c:v>
                      </c:pt>
                      <c:pt idx="2974">
                        <c:v>122.26</c:v>
                      </c:pt>
                      <c:pt idx="2975">
                        <c:v>116.2</c:v>
                      </c:pt>
                      <c:pt idx="2976">
                        <c:v>111.74</c:v>
                      </c:pt>
                      <c:pt idx="2977">
                        <c:v>104</c:v>
                      </c:pt>
                      <c:pt idx="2978">
                        <c:v>76.947000000000003</c:v>
                      </c:pt>
                      <c:pt idx="2979">
                        <c:v>60.411000000000001</c:v>
                      </c:pt>
                      <c:pt idx="2980">
                        <c:v>48.872999999999998</c:v>
                      </c:pt>
                      <c:pt idx="2981">
                        <c:v>42.414999999999999</c:v>
                      </c:pt>
                      <c:pt idx="2982">
                        <c:v>23.690999999999999</c:v>
                      </c:pt>
                      <c:pt idx="2983">
                        <c:v>13.587</c:v>
                      </c:pt>
                      <c:pt idx="2984">
                        <c:v>9.9243000000000006</c:v>
                      </c:pt>
                      <c:pt idx="2985">
                        <c:v>7.8394000000000004</c:v>
                      </c:pt>
                      <c:pt idx="2986">
                        <c:v>5.9645999999999999</c:v>
                      </c:pt>
                      <c:pt idx="2987">
                        <c:v>5.9832000000000001</c:v>
                      </c:pt>
                      <c:pt idx="2988">
                        <c:v>8.0441000000000003</c:v>
                      </c:pt>
                      <c:pt idx="2989">
                        <c:v>8.5702999999999996</c:v>
                      </c:pt>
                      <c:pt idx="2990">
                        <c:v>8.1018000000000008</c:v>
                      </c:pt>
                      <c:pt idx="2991">
                        <c:v>10.622999999999999</c:v>
                      </c:pt>
                      <c:pt idx="2992">
                        <c:v>6.4640000000000004</c:v>
                      </c:pt>
                      <c:pt idx="2993">
                        <c:v>6.6878000000000002</c:v>
                      </c:pt>
                      <c:pt idx="2994">
                        <c:v>14.372999999999999</c:v>
                      </c:pt>
                      <c:pt idx="2995">
                        <c:v>26.582999999999998</c:v>
                      </c:pt>
                      <c:pt idx="2996">
                        <c:v>36.633000000000003</c:v>
                      </c:pt>
                      <c:pt idx="2997">
                        <c:v>41.598999999999997</c:v>
                      </c:pt>
                      <c:pt idx="2998">
                        <c:v>38.412999999999997</c:v>
                      </c:pt>
                      <c:pt idx="2999">
                        <c:v>37.393000000000001</c:v>
                      </c:pt>
                      <c:pt idx="3000">
                        <c:v>49.139000000000003</c:v>
                      </c:pt>
                      <c:pt idx="3001">
                        <c:v>44.122999999999998</c:v>
                      </c:pt>
                      <c:pt idx="3002">
                        <c:v>40.396999999999998</c:v>
                      </c:pt>
                      <c:pt idx="3003">
                        <c:v>31.975999999999999</c:v>
                      </c:pt>
                      <c:pt idx="3004">
                        <c:v>24.26</c:v>
                      </c:pt>
                      <c:pt idx="3005">
                        <c:v>17.681999999999999</c:v>
                      </c:pt>
                      <c:pt idx="3006">
                        <c:v>12.086</c:v>
                      </c:pt>
                      <c:pt idx="3007">
                        <c:v>7.5918999999999999</c:v>
                      </c:pt>
                      <c:pt idx="3008">
                        <c:v>5.4608999999999996</c:v>
                      </c:pt>
                      <c:pt idx="3009">
                        <c:v>3.8005</c:v>
                      </c:pt>
                      <c:pt idx="3010">
                        <c:v>9.9</c:v>
                      </c:pt>
                      <c:pt idx="3011">
                        <c:v>11.551</c:v>
                      </c:pt>
                      <c:pt idx="3012">
                        <c:v>3.1254</c:v>
                      </c:pt>
                      <c:pt idx="3013">
                        <c:v>9.0528999999999993</c:v>
                      </c:pt>
                      <c:pt idx="3014">
                        <c:v>15.103</c:v>
                      </c:pt>
                      <c:pt idx="3015">
                        <c:v>6.8063000000000002</c:v>
                      </c:pt>
                      <c:pt idx="3016">
                        <c:v>7.4085999999999999</c:v>
                      </c:pt>
                      <c:pt idx="3017">
                        <c:v>10.385</c:v>
                      </c:pt>
                      <c:pt idx="3018">
                        <c:v>13.7</c:v>
                      </c:pt>
                      <c:pt idx="3019">
                        <c:v>13.423</c:v>
                      </c:pt>
                      <c:pt idx="3020">
                        <c:v>19.291</c:v>
                      </c:pt>
                      <c:pt idx="3021">
                        <c:v>24.64</c:v>
                      </c:pt>
                      <c:pt idx="3022">
                        <c:v>31.305</c:v>
                      </c:pt>
                      <c:pt idx="3023">
                        <c:v>41.55</c:v>
                      </c:pt>
                      <c:pt idx="3024">
                        <c:v>50.886000000000003</c:v>
                      </c:pt>
                      <c:pt idx="3025">
                        <c:v>59.591000000000001</c:v>
                      </c:pt>
                      <c:pt idx="3026">
                        <c:v>64.58</c:v>
                      </c:pt>
                      <c:pt idx="3027">
                        <c:v>74.677000000000007</c:v>
                      </c:pt>
                      <c:pt idx="3028">
                        <c:v>69.594999999999999</c:v>
                      </c:pt>
                      <c:pt idx="3029">
                        <c:v>63.774000000000001</c:v>
                      </c:pt>
                      <c:pt idx="3030">
                        <c:v>58.023000000000003</c:v>
                      </c:pt>
                      <c:pt idx="3031">
                        <c:v>49.829000000000001</c:v>
                      </c:pt>
                      <c:pt idx="3032">
                        <c:v>47.746000000000002</c:v>
                      </c:pt>
                      <c:pt idx="3033">
                        <c:v>37.362000000000002</c:v>
                      </c:pt>
                      <c:pt idx="3034">
                        <c:v>30.474</c:v>
                      </c:pt>
                      <c:pt idx="3035">
                        <c:v>22.027000000000001</c:v>
                      </c:pt>
                      <c:pt idx="3036">
                        <c:v>13.435</c:v>
                      </c:pt>
                      <c:pt idx="3037">
                        <c:v>9.0814000000000004</c:v>
                      </c:pt>
                      <c:pt idx="3038">
                        <c:v>6.0835999999999997</c:v>
                      </c:pt>
                      <c:pt idx="3039">
                        <c:v>3.7256999999999998</c:v>
                      </c:pt>
                      <c:pt idx="3040">
                        <c:v>3.0989</c:v>
                      </c:pt>
                      <c:pt idx="3041">
                        <c:v>4.1719999999999997</c:v>
                      </c:pt>
                      <c:pt idx="3042">
                        <c:v>3.5198</c:v>
                      </c:pt>
                      <c:pt idx="3043">
                        <c:v>8.1873000000000005</c:v>
                      </c:pt>
                      <c:pt idx="3044">
                        <c:v>7.1776</c:v>
                      </c:pt>
                      <c:pt idx="3045">
                        <c:v>4.9710000000000001</c:v>
                      </c:pt>
                      <c:pt idx="3046">
                        <c:v>9.6182999999999996</c:v>
                      </c:pt>
                      <c:pt idx="3047">
                        <c:v>15.244999999999999</c:v>
                      </c:pt>
                      <c:pt idx="3048">
                        <c:v>20.702000000000002</c:v>
                      </c:pt>
                      <c:pt idx="3049">
                        <c:v>30.981000000000002</c:v>
                      </c:pt>
                      <c:pt idx="3050">
                        <c:v>30.954999999999998</c:v>
                      </c:pt>
                      <c:pt idx="3051">
                        <c:v>32.756</c:v>
                      </c:pt>
                      <c:pt idx="3052">
                        <c:v>32.006</c:v>
                      </c:pt>
                      <c:pt idx="3053">
                        <c:v>32.015000000000001</c:v>
                      </c:pt>
                      <c:pt idx="3054">
                        <c:v>29.48</c:v>
                      </c:pt>
                      <c:pt idx="3055">
                        <c:v>25.591000000000001</c:v>
                      </c:pt>
                      <c:pt idx="3056">
                        <c:v>20.402999999999999</c:v>
                      </c:pt>
                      <c:pt idx="3057">
                        <c:v>13.993</c:v>
                      </c:pt>
                      <c:pt idx="3058">
                        <c:v>11.307</c:v>
                      </c:pt>
                      <c:pt idx="3059">
                        <c:v>8.5511999999999997</c:v>
                      </c:pt>
                      <c:pt idx="3060">
                        <c:v>6.41</c:v>
                      </c:pt>
                      <c:pt idx="3061">
                        <c:v>5.0946999999999996</c:v>
                      </c:pt>
                      <c:pt idx="3062">
                        <c:v>7.0247000000000002</c:v>
                      </c:pt>
                      <c:pt idx="3063">
                        <c:v>11.147</c:v>
                      </c:pt>
                      <c:pt idx="3064">
                        <c:v>8.3160000000000007</c:v>
                      </c:pt>
                      <c:pt idx="3065">
                        <c:v>11.135</c:v>
                      </c:pt>
                      <c:pt idx="3066">
                        <c:v>19.405000000000001</c:v>
                      </c:pt>
                      <c:pt idx="3067">
                        <c:v>7.2689000000000004</c:v>
                      </c:pt>
                      <c:pt idx="3068">
                        <c:v>8.6303000000000001</c:v>
                      </c:pt>
                      <c:pt idx="3069">
                        <c:v>10.41</c:v>
                      </c:pt>
                      <c:pt idx="3070">
                        <c:v>19.013999999999999</c:v>
                      </c:pt>
                      <c:pt idx="3071">
                        <c:v>14.894</c:v>
                      </c:pt>
                      <c:pt idx="3072">
                        <c:v>20.97</c:v>
                      </c:pt>
                      <c:pt idx="3073">
                        <c:v>27.132000000000001</c:v>
                      </c:pt>
                      <c:pt idx="3074">
                        <c:v>32.360999999999997</c:v>
                      </c:pt>
                      <c:pt idx="3075">
                        <c:v>37.354999999999997</c:v>
                      </c:pt>
                      <c:pt idx="3076">
                        <c:v>46.369</c:v>
                      </c:pt>
                      <c:pt idx="3077">
                        <c:v>45.792000000000002</c:v>
                      </c:pt>
                      <c:pt idx="3078">
                        <c:v>50.075000000000003</c:v>
                      </c:pt>
                      <c:pt idx="3079">
                        <c:v>51.530999999999999</c:v>
                      </c:pt>
                      <c:pt idx="3080">
                        <c:v>49.134</c:v>
                      </c:pt>
                      <c:pt idx="3081">
                        <c:v>49.6</c:v>
                      </c:pt>
                      <c:pt idx="3082">
                        <c:v>45.168999999999997</c:v>
                      </c:pt>
                      <c:pt idx="3083">
                        <c:v>43.273000000000003</c:v>
                      </c:pt>
                      <c:pt idx="3084">
                        <c:v>35.456000000000003</c:v>
                      </c:pt>
                      <c:pt idx="3085">
                        <c:v>33.768999999999998</c:v>
                      </c:pt>
                      <c:pt idx="3086">
                        <c:v>31.135000000000002</c:v>
                      </c:pt>
                      <c:pt idx="3087">
                        <c:v>24.286999999999999</c:v>
                      </c:pt>
                      <c:pt idx="3088">
                        <c:v>16.998999999999999</c:v>
                      </c:pt>
                      <c:pt idx="3089">
                        <c:v>12.448</c:v>
                      </c:pt>
                      <c:pt idx="3090">
                        <c:v>9.5001999999999995</c:v>
                      </c:pt>
                      <c:pt idx="3091">
                        <c:v>6.4302000000000001</c:v>
                      </c:pt>
                      <c:pt idx="3092">
                        <c:v>4.5858999999999996</c:v>
                      </c:pt>
                      <c:pt idx="3093">
                        <c:v>4.6875999999999998</c:v>
                      </c:pt>
                      <c:pt idx="3094">
                        <c:v>3.9407999999999999</c:v>
                      </c:pt>
                      <c:pt idx="3095">
                        <c:v>3.915</c:v>
                      </c:pt>
                      <c:pt idx="3096">
                        <c:v>4.3407</c:v>
                      </c:pt>
                      <c:pt idx="3097">
                        <c:v>3.5487000000000002</c:v>
                      </c:pt>
                      <c:pt idx="3098">
                        <c:v>3.1894</c:v>
                      </c:pt>
                      <c:pt idx="3099">
                        <c:v>5.4420999999999999</c:v>
                      </c:pt>
                      <c:pt idx="3100">
                        <c:v>8.2100000000000009</c:v>
                      </c:pt>
                      <c:pt idx="3101">
                        <c:v>11.894</c:v>
                      </c:pt>
                      <c:pt idx="3102">
                        <c:v>16.821000000000002</c:v>
                      </c:pt>
                      <c:pt idx="3103">
                        <c:v>16.919</c:v>
                      </c:pt>
                      <c:pt idx="3104">
                        <c:v>16.405999999999999</c:v>
                      </c:pt>
                      <c:pt idx="3105">
                        <c:v>16.030999999999999</c:v>
                      </c:pt>
                      <c:pt idx="3106">
                        <c:v>16.2</c:v>
                      </c:pt>
                      <c:pt idx="3107">
                        <c:v>16.280999999999999</c:v>
                      </c:pt>
                      <c:pt idx="3108">
                        <c:v>21.253</c:v>
                      </c:pt>
                      <c:pt idx="3109">
                        <c:v>15.358000000000001</c:v>
                      </c:pt>
                      <c:pt idx="3110">
                        <c:v>11.775</c:v>
                      </c:pt>
                      <c:pt idx="3111">
                        <c:v>9.6105</c:v>
                      </c:pt>
                      <c:pt idx="3112">
                        <c:v>7.7377000000000002</c:v>
                      </c:pt>
                      <c:pt idx="3113">
                        <c:v>6.2798999999999996</c:v>
                      </c:pt>
                      <c:pt idx="3114">
                        <c:v>5.5046999999999997</c:v>
                      </c:pt>
                      <c:pt idx="3115">
                        <c:v>14.316000000000001</c:v>
                      </c:pt>
                      <c:pt idx="3116">
                        <c:v>11.627000000000001</c:v>
                      </c:pt>
                      <c:pt idx="3117">
                        <c:v>8.3101000000000003</c:v>
                      </c:pt>
                      <c:pt idx="3118">
                        <c:v>14.492000000000001</c:v>
                      </c:pt>
                      <c:pt idx="3119">
                        <c:v>8.7958999999999996</c:v>
                      </c:pt>
                      <c:pt idx="3120">
                        <c:v>7.1253000000000002</c:v>
                      </c:pt>
                      <c:pt idx="3121">
                        <c:v>10.247999999999999</c:v>
                      </c:pt>
                      <c:pt idx="3122">
                        <c:v>15.868</c:v>
                      </c:pt>
                      <c:pt idx="3123">
                        <c:v>11.65</c:v>
                      </c:pt>
                      <c:pt idx="3124">
                        <c:v>12.295999999999999</c:v>
                      </c:pt>
                      <c:pt idx="3125">
                        <c:v>14.648</c:v>
                      </c:pt>
                      <c:pt idx="3126">
                        <c:v>18.831</c:v>
                      </c:pt>
                      <c:pt idx="3127">
                        <c:v>21.815000000000001</c:v>
                      </c:pt>
                      <c:pt idx="3128">
                        <c:v>26.425000000000001</c:v>
                      </c:pt>
                      <c:pt idx="3129">
                        <c:v>32.241</c:v>
                      </c:pt>
                      <c:pt idx="3130">
                        <c:v>35.234000000000002</c:v>
                      </c:pt>
                      <c:pt idx="3131">
                        <c:v>39.402999999999999</c:v>
                      </c:pt>
                      <c:pt idx="3132">
                        <c:v>37.054000000000002</c:v>
                      </c:pt>
                      <c:pt idx="3133">
                        <c:v>39.691000000000003</c:v>
                      </c:pt>
                      <c:pt idx="3134">
                        <c:v>38.435000000000002</c:v>
                      </c:pt>
                      <c:pt idx="3135">
                        <c:v>33.988</c:v>
                      </c:pt>
                      <c:pt idx="3136">
                        <c:v>33.323</c:v>
                      </c:pt>
                      <c:pt idx="3137">
                        <c:v>31.92</c:v>
                      </c:pt>
                      <c:pt idx="3138">
                        <c:v>33.319000000000003</c:v>
                      </c:pt>
                      <c:pt idx="3139">
                        <c:v>26.454000000000001</c:v>
                      </c:pt>
                      <c:pt idx="3140">
                        <c:v>23.710999999999999</c:v>
                      </c:pt>
                      <c:pt idx="3141">
                        <c:v>17.794</c:v>
                      </c:pt>
                      <c:pt idx="3142">
                        <c:v>13.496</c:v>
                      </c:pt>
                      <c:pt idx="3143">
                        <c:v>11.683999999999999</c:v>
                      </c:pt>
                      <c:pt idx="3144">
                        <c:v>10.294</c:v>
                      </c:pt>
                      <c:pt idx="3145">
                        <c:v>9.3359000000000005</c:v>
                      </c:pt>
                      <c:pt idx="3146">
                        <c:v>8.1829999999999998</c:v>
                      </c:pt>
                      <c:pt idx="3147">
                        <c:v>8.9259000000000004</c:v>
                      </c:pt>
                      <c:pt idx="3148">
                        <c:v>6.8125</c:v>
                      </c:pt>
                      <c:pt idx="3149">
                        <c:v>5.4687999999999999</c:v>
                      </c:pt>
                      <c:pt idx="3150">
                        <c:v>4.2891000000000004</c:v>
                      </c:pt>
                      <c:pt idx="3151">
                        <c:v>4.5994999999999999</c:v>
                      </c:pt>
                      <c:pt idx="3152">
                        <c:v>7.1215000000000002</c:v>
                      </c:pt>
                      <c:pt idx="3153">
                        <c:v>8.1412999999999993</c:v>
                      </c:pt>
                      <c:pt idx="3154">
                        <c:v>7.976</c:v>
                      </c:pt>
                      <c:pt idx="3155">
                        <c:v>10.079000000000001</c:v>
                      </c:pt>
                      <c:pt idx="3156">
                        <c:v>14.003</c:v>
                      </c:pt>
                      <c:pt idx="3157">
                        <c:v>11.71</c:v>
                      </c:pt>
                      <c:pt idx="3158">
                        <c:v>11.715</c:v>
                      </c:pt>
                      <c:pt idx="3159">
                        <c:v>13.065</c:v>
                      </c:pt>
                      <c:pt idx="3160">
                        <c:v>11.164999999999999</c:v>
                      </c:pt>
                      <c:pt idx="3161">
                        <c:v>9.8277000000000001</c:v>
                      </c:pt>
                      <c:pt idx="3162">
                        <c:v>9.8165999999999993</c:v>
                      </c:pt>
                      <c:pt idx="3163">
                        <c:v>9.2665000000000006</c:v>
                      </c:pt>
                      <c:pt idx="3164">
                        <c:v>8.2827999999999999</c:v>
                      </c:pt>
                      <c:pt idx="3165">
                        <c:v>6.5675999999999997</c:v>
                      </c:pt>
                      <c:pt idx="3166">
                        <c:v>6.4001000000000001</c:v>
                      </c:pt>
                      <c:pt idx="3167">
                        <c:v>10.106</c:v>
                      </c:pt>
                      <c:pt idx="3168">
                        <c:v>14.391999999999999</c:v>
                      </c:pt>
                      <c:pt idx="3169">
                        <c:v>3.8820999999999999</c:v>
                      </c:pt>
                      <c:pt idx="3170">
                        <c:v>9.3557000000000006</c:v>
                      </c:pt>
                      <c:pt idx="3171">
                        <c:v>16.443999999999999</c:v>
                      </c:pt>
                      <c:pt idx="3172">
                        <c:v>4.4004000000000003</c:v>
                      </c:pt>
                      <c:pt idx="3173">
                        <c:v>4.673</c:v>
                      </c:pt>
                      <c:pt idx="3174">
                        <c:v>6.4206000000000003</c:v>
                      </c:pt>
                      <c:pt idx="3175">
                        <c:v>10.210000000000001</c:v>
                      </c:pt>
                      <c:pt idx="3176">
                        <c:v>5.6387</c:v>
                      </c:pt>
                      <c:pt idx="3177">
                        <c:v>7.2929000000000004</c:v>
                      </c:pt>
                      <c:pt idx="3178">
                        <c:v>9.7677999999999994</c:v>
                      </c:pt>
                      <c:pt idx="3179">
                        <c:v>12.268000000000001</c:v>
                      </c:pt>
                      <c:pt idx="3180">
                        <c:v>14.958</c:v>
                      </c:pt>
                      <c:pt idx="3181">
                        <c:v>17.489999999999998</c:v>
                      </c:pt>
                      <c:pt idx="3182">
                        <c:v>21.562999999999999</c:v>
                      </c:pt>
                      <c:pt idx="3183">
                        <c:v>24.797999999999998</c:v>
                      </c:pt>
                      <c:pt idx="3184">
                        <c:v>27.649000000000001</c:v>
                      </c:pt>
                      <c:pt idx="3185">
                        <c:v>30.408000000000001</c:v>
                      </c:pt>
                      <c:pt idx="3186">
                        <c:v>32.624000000000002</c:v>
                      </c:pt>
                      <c:pt idx="3187">
                        <c:v>34.793999999999997</c:v>
                      </c:pt>
                      <c:pt idx="3188">
                        <c:v>34.658000000000001</c:v>
                      </c:pt>
                      <c:pt idx="3189">
                        <c:v>34.034999999999997</c:v>
                      </c:pt>
                      <c:pt idx="3190">
                        <c:v>32.908999999999999</c:v>
                      </c:pt>
                      <c:pt idx="3191">
                        <c:v>29.215</c:v>
                      </c:pt>
                      <c:pt idx="3192">
                        <c:v>26.742000000000001</c:v>
                      </c:pt>
                      <c:pt idx="3193">
                        <c:v>23.78</c:v>
                      </c:pt>
                      <c:pt idx="3194">
                        <c:v>21.327000000000002</c:v>
                      </c:pt>
                      <c:pt idx="3195">
                        <c:v>17.222999999999999</c:v>
                      </c:pt>
                      <c:pt idx="3196">
                        <c:v>14.115</c:v>
                      </c:pt>
                      <c:pt idx="3197">
                        <c:v>13.055</c:v>
                      </c:pt>
                      <c:pt idx="3198">
                        <c:v>12.747</c:v>
                      </c:pt>
                      <c:pt idx="3199">
                        <c:v>9.6140000000000008</c:v>
                      </c:pt>
                      <c:pt idx="3200">
                        <c:v>7.9008000000000003</c:v>
                      </c:pt>
                      <c:pt idx="3201">
                        <c:v>5.6782000000000004</c:v>
                      </c:pt>
                      <c:pt idx="3202">
                        <c:v>4.9370000000000003</c:v>
                      </c:pt>
                      <c:pt idx="3203">
                        <c:v>4.5164999999999997</c:v>
                      </c:pt>
                      <c:pt idx="3204">
                        <c:v>5.0861000000000001</c:v>
                      </c:pt>
                      <c:pt idx="3205">
                        <c:v>6.2019000000000002</c:v>
                      </c:pt>
                      <c:pt idx="3206">
                        <c:v>5.2732999999999999</c:v>
                      </c:pt>
                      <c:pt idx="3207">
                        <c:v>5.0571000000000002</c:v>
                      </c:pt>
                      <c:pt idx="3208">
                        <c:v>6.4542999999999999</c:v>
                      </c:pt>
                      <c:pt idx="3209">
                        <c:v>7.4303999999999997</c:v>
                      </c:pt>
                      <c:pt idx="3210">
                        <c:v>8.5174000000000003</c:v>
                      </c:pt>
                      <c:pt idx="3211">
                        <c:v>10.250999999999999</c:v>
                      </c:pt>
                      <c:pt idx="3212">
                        <c:v>11.03</c:v>
                      </c:pt>
                      <c:pt idx="3213">
                        <c:v>9.9375999999999998</c:v>
                      </c:pt>
                      <c:pt idx="3214">
                        <c:v>10.016</c:v>
                      </c:pt>
                      <c:pt idx="3215">
                        <c:v>10.036</c:v>
                      </c:pt>
                      <c:pt idx="3216">
                        <c:v>7.4012000000000002</c:v>
                      </c:pt>
                      <c:pt idx="3217">
                        <c:v>7.0814000000000004</c:v>
                      </c:pt>
                      <c:pt idx="3218">
                        <c:v>4.7603999999999997</c:v>
                      </c:pt>
                      <c:pt idx="3219">
                        <c:v>5.1951000000000001</c:v>
                      </c:pt>
                      <c:pt idx="3220">
                        <c:v>8.6074000000000002</c:v>
                      </c:pt>
                      <c:pt idx="3221">
                        <c:v>4.6883999999999997</c:v>
                      </c:pt>
                      <c:pt idx="3222">
                        <c:v>13.968999999999999</c:v>
                      </c:pt>
                      <c:pt idx="3223">
                        <c:v>18.838000000000001</c:v>
                      </c:pt>
                      <c:pt idx="3224">
                        <c:v>5.5849000000000002</c:v>
                      </c:pt>
                      <c:pt idx="3225">
                        <c:v>6.0677000000000003</c:v>
                      </c:pt>
                      <c:pt idx="3226">
                        <c:v>5.1387</c:v>
                      </c:pt>
                      <c:pt idx="3227">
                        <c:v>16.065999999999999</c:v>
                      </c:pt>
                      <c:pt idx="3228">
                        <c:v>6.0651999999999999</c:v>
                      </c:pt>
                      <c:pt idx="3229">
                        <c:v>7.7239000000000004</c:v>
                      </c:pt>
                      <c:pt idx="3230">
                        <c:v>8.7251999999999992</c:v>
                      </c:pt>
                      <c:pt idx="3231">
                        <c:v>10.250999999999999</c:v>
                      </c:pt>
                      <c:pt idx="3232">
                        <c:v>12.05</c:v>
                      </c:pt>
                      <c:pt idx="3233">
                        <c:v>15.063000000000001</c:v>
                      </c:pt>
                      <c:pt idx="3234">
                        <c:v>19.475999999999999</c:v>
                      </c:pt>
                      <c:pt idx="3235">
                        <c:v>24.463999999999999</c:v>
                      </c:pt>
                      <c:pt idx="3236">
                        <c:v>27.161999999999999</c:v>
                      </c:pt>
                      <c:pt idx="3237">
                        <c:v>27.989000000000001</c:v>
                      </c:pt>
                      <c:pt idx="3238">
                        <c:v>28.294</c:v>
                      </c:pt>
                      <c:pt idx="3239">
                        <c:v>28.954999999999998</c:v>
                      </c:pt>
                      <c:pt idx="3240">
                        <c:v>27.901</c:v>
                      </c:pt>
                      <c:pt idx="3241">
                        <c:v>24.527999999999999</c:v>
                      </c:pt>
                      <c:pt idx="3242">
                        <c:v>21.215</c:v>
                      </c:pt>
                      <c:pt idx="3243">
                        <c:v>19.640999999999998</c:v>
                      </c:pt>
                      <c:pt idx="3244">
                        <c:v>17.234000000000002</c:v>
                      </c:pt>
                      <c:pt idx="3245">
                        <c:v>15.673</c:v>
                      </c:pt>
                      <c:pt idx="3246">
                        <c:v>15.438000000000001</c:v>
                      </c:pt>
                      <c:pt idx="3247">
                        <c:v>14.443</c:v>
                      </c:pt>
                      <c:pt idx="3248">
                        <c:v>12.25</c:v>
                      </c:pt>
                      <c:pt idx="3249">
                        <c:v>9.3802000000000003</c:v>
                      </c:pt>
                      <c:pt idx="3250">
                        <c:v>7.46</c:v>
                      </c:pt>
                      <c:pt idx="3251">
                        <c:v>5.3228</c:v>
                      </c:pt>
                      <c:pt idx="3252">
                        <c:v>5.7858000000000001</c:v>
                      </c:pt>
                      <c:pt idx="3253">
                        <c:v>4.2468000000000004</c:v>
                      </c:pt>
                      <c:pt idx="3254">
                        <c:v>3.3912</c:v>
                      </c:pt>
                      <c:pt idx="3255">
                        <c:v>3.7301000000000002</c:v>
                      </c:pt>
                      <c:pt idx="3256">
                        <c:v>3.6046</c:v>
                      </c:pt>
                      <c:pt idx="3257">
                        <c:v>3.8687</c:v>
                      </c:pt>
                      <c:pt idx="3258">
                        <c:v>3.4819</c:v>
                      </c:pt>
                      <c:pt idx="3259">
                        <c:v>2.7227000000000001</c:v>
                      </c:pt>
                      <c:pt idx="3260">
                        <c:v>3.3557000000000001</c:v>
                      </c:pt>
                      <c:pt idx="3261">
                        <c:v>4.7667999999999999</c:v>
                      </c:pt>
                      <c:pt idx="3262">
                        <c:v>6.4165999999999999</c:v>
                      </c:pt>
                      <c:pt idx="3263">
                        <c:v>6.3609999999999998</c:v>
                      </c:pt>
                      <c:pt idx="3264">
                        <c:v>7.0903999999999998</c:v>
                      </c:pt>
                      <c:pt idx="3265">
                        <c:v>6.1603000000000003</c:v>
                      </c:pt>
                      <c:pt idx="3266">
                        <c:v>5.6626000000000003</c:v>
                      </c:pt>
                      <c:pt idx="3267">
                        <c:v>5.4856999999999996</c:v>
                      </c:pt>
                      <c:pt idx="3268">
                        <c:v>4.9347000000000003</c:v>
                      </c:pt>
                      <c:pt idx="3269">
                        <c:v>6.0237999999999996</c:v>
                      </c:pt>
                      <c:pt idx="3270">
                        <c:v>5.9499000000000004</c:v>
                      </c:pt>
                      <c:pt idx="3271">
                        <c:v>6.4993999999999996</c:v>
                      </c:pt>
                      <c:pt idx="3272">
                        <c:v>16.731000000000002</c:v>
                      </c:pt>
                      <c:pt idx="3273">
                        <c:v>14.939</c:v>
                      </c:pt>
                      <c:pt idx="3274">
                        <c:v>12.016</c:v>
                      </c:pt>
                      <c:pt idx="3275">
                        <c:v>17.175999999999998</c:v>
                      </c:pt>
                      <c:pt idx="3276">
                        <c:v>15.521000000000001</c:v>
                      </c:pt>
                      <c:pt idx="3277">
                        <c:v>10.57</c:v>
                      </c:pt>
                      <c:pt idx="3278">
                        <c:v>14.971</c:v>
                      </c:pt>
                      <c:pt idx="3279">
                        <c:v>17.274999999999999</c:v>
                      </c:pt>
                      <c:pt idx="3280">
                        <c:v>16.457000000000001</c:v>
                      </c:pt>
                      <c:pt idx="3281">
                        <c:v>13.702999999999999</c:v>
                      </c:pt>
                      <c:pt idx="3282">
                        <c:v>14.419</c:v>
                      </c:pt>
                      <c:pt idx="3283">
                        <c:v>15.532</c:v>
                      </c:pt>
                      <c:pt idx="3284">
                        <c:v>17.616</c:v>
                      </c:pt>
                      <c:pt idx="3285">
                        <c:v>18.013000000000002</c:v>
                      </c:pt>
                      <c:pt idx="3286">
                        <c:v>19.420999999999999</c:v>
                      </c:pt>
                      <c:pt idx="3287">
                        <c:v>22.571999999999999</c:v>
                      </c:pt>
                      <c:pt idx="3288">
                        <c:v>24.105</c:v>
                      </c:pt>
                      <c:pt idx="3289">
                        <c:v>25.030999999999999</c:v>
                      </c:pt>
                      <c:pt idx="3290">
                        <c:v>26.594000000000001</c:v>
                      </c:pt>
                      <c:pt idx="3291">
                        <c:v>26.876999999999999</c:v>
                      </c:pt>
                      <c:pt idx="3292">
                        <c:v>26.934999999999999</c:v>
                      </c:pt>
                      <c:pt idx="3293">
                        <c:v>23.911000000000001</c:v>
                      </c:pt>
                      <c:pt idx="3294">
                        <c:v>22.811</c:v>
                      </c:pt>
                      <c:pt idx="3295">
                        <c:v>21.861000000000001</c:v>
                      </c:pt>
                      <c:pt idx="3296">
                        <c:v>21.940999999999999</c:v>
                      </c:pt>
                      <c:pt idx="3297">
                        <c:v>19.850999999999999</c:v>
                      </c:pt>
                      <c:pt idx="3298">
                        <c:v>17.471</c:v>
                      </c:pt>
                      <c:pt idx="3299">
                        <c:v>16.561</c:v>
                      </c:pt>
                      <c:pt idx="3300">
                        <c:v>15.204000000000001</c:v>
                      </c:pt>
                      <c:pt idx="3301">
                        <c:v>14.194000000000001</c:v>
                      </c:pt>
                      <c:pt idx="3302">
                        <c:v>14.321</c:v>
                      </c:pt>
                      <c:pt idx="3303">
                        <c:v>12.195</c:v>
                      </c:pt>
                      <c:pt idx="3304">
                        <c:v>12.034000000000001</c:v>
                      </c:pt>
                      <c:pt idx="3305">
                        <c:v>10.551</c:v>
                      </c:pt>
                      <c:pt idx="3306">
                        <c:v>8.7911999999999999</c:v>
                      </c:pt>
                      <c:pt idx="3307">
                        <c:v>7.7118000000000002</c:v>
                      </c:pt>
                      <c:pt idx="3308">
                        <c:v>7.3685</c:v>
                      </c:pt>
                      <c:pt idx="3309">
                        <c:v>7.3064999999999998</c:v>
                      </c:pt>
                      <c:pt idx="3310">
                        <c:v>5.9631999999999996</c:v>
                      </c:pt>
                      <c:pt idx="3311">
                        <c:v>5.6669999999999998</c:v>
                      </c:pt>
                      <c:pt idx="3312">
                        <c:v>5.2145999999999999</c:v>
                      </c:pt>
                      <c:pt idx="3313">
                        <c:v>4.7481999999999998</c:v>
                      </c:pt>
                      <c:pt idx="3314">
                        <c:v>5.2411000000000003</c:v>
                      </c:pt>
                      <c:pt idx="3315">
                        <c:v>5.5477999999999996</c:v>
                      </c:pt>
                      <c:pt idx="3316">
                        <c:v>4.4461000000000004</c:v>
                      </c:pt>
                      <c:pt idx="3317">
                        <c:v>4.7906000000000004</c:v>
                      </c:pt>
                      <c:pt idx="3318">
                        <c:v>4.6330999999999998</c:v>
                      </c:pt>
                      <c:pt idx="3319">
                        <c:v>4.1173000000000002</c:v>
                      </c:pt>
                      <c:pt idx="3320">
                        <c:v>3.8216999999999999</c:v>
                      </c:pt>
                      <c:pt idx="3321">
                        <c:v>3.8104</c:v>
                      </c:pt>
                      <c:pt idx="3322">
                        <c:v>4.1764000000000001</c:v>
                      </c:pt>
                      <c:pt idx="3323">
                        <c:v>5.3796999999999997</c:v>
                      </c:pt>
                      <c:pt idx="3324">
                        <c:v>8.7797999999999998</c:v>
                      </c:pt>
                      <c:pt idx="3325">
                        <c:v>11.776</c:v>
                      </c:pt>
                      <c:pt idx="3326">
                        <c:v>4.6893000000000002</c:v>
                      </c:pt>
                      <c:pt idx="3327">
                        <c:v>10.573</c:v>
                      </c:pt>
                      <c:pt idx="3328">
                        <c:v>23.966000000000001</c:v>
                      </c:pt>
                      <c:pt idx="3329">
                        <c:v>6.8495999999999997</c:v>
                      </c:pt>
                      <c:pt idx="3330">
                        <c:v>6.7979000000000003</c:v>
                      </c:pt>
                      <c:pt idx="3331">
                        <c:v>8.6532999999999998</c:v>
                      </c:pt>
                      <c:pt idx="3332">
                        <c:v>14.816000000000001</c:v>
                      </c:pt>
                      <c:pt idx="3333">
                        <c:v>8.359</c:v>
                      </c:pt>
                      <c:pt idx="3334">
                        <c:v>10.081</c:v>
                      </c:pt>
                      <c:pt idx="3335">
                        <c:v>11.516999999999999</c:v>
                      </c:pt>
                      <c:pt idx="3336">
                        <c:v>14.775</c:v>
                      </c:pt>
                      <c:pt idx="3337">
                        <c:v>16.045999999999999</c:v>
                      </c:pt>
                      <c:pt idx="3338">
                        <c:v>17.893999999999998</c:v>
                      </c:pt>
                      <c:pt idx="3339">
                        <c:v>17.812000000000001</c:v>
                      </c:pt>
                      <c:pt idx="3340">
                        <c:v>16.978000000000002</c:v>
                      </c:pt>
                      <c:pt idx="3341">
                        <c:v>17.178999999999998</c:v>
                      </c:pt>
                      <c:pt idx="3342">
                        <c:v>17.526</c:v>
                      </c:pt>
                      <c:pt idx="3343">
                        <c:v>19.295999999999999</c:v>
                      </c:pt>
                      <c:pt idx="3344">
                        <c:v>21.167999999999999</c:v>
                      </c:pt>
                      <c:pt idx="3345">
                        <c:v>20.974</c:v>
                      </c:pt>
                      <c:pt idx="3346">
                        <c:v>19.888999999999999</c:v>
                      </c:pt>
                      <c:pt idx="3347">
                        <c:v>17.138000000000002</c:v>
                      </c:pt>
                      <c:pt idx="3348">
                        <c:v>17.114000000000001</c:v>
                      </c:pt>
                      <c:pt idx="3349">
                        <c:v>17.315000000000001</c:v>
                      </c:pt>
                      <c:pt idx="3350">
                        <c:v>15.99</c:v>
                      </c:pt>
                      <c:pt idx="3351">
                        <c:v>16.341999999999999</c:v>
                      </c:pt>
                      <c:pt idx="3352">
                        <c:v>18.494</c:v>
                      </c:pt>
                      <c:pt idx="3353">
                        <c:v>15.347</c:v>
                      </c:pt>
                      <c:pt idx="3354">
                        <c:v>14.823</c:v>
                      </c:pt>
                      <c:pt idx="3355">
                        <c:v>12.99</c:v>
                      </c:pt>
                      <c:pt idx="3356">
                        <c:v>9.2787000000000006</c:v>
                      </c:pt>
                      <c:pt idx="3357">
                        <c:v>8.4379000000000008</c:v>
                      </c:pt>
                      <c:pt idx="3358">
                        <c:v>8.0564</c:v>
                      </c:pt>
                      <c:pt idx="3359">
                        <c:v>7.3433000000000002</c:v>
                      </c:pt>
                      <c:pt idx="3360">
                        <c:v>7.2739000000000003</c:v>
                      </c:pt>
                      <c:pt idx="3361">
                        <c:v>8.8811999999999998</c:v>
                      </c:pt>
                      <c:pt idx="3362">
                        <c:v>7.1231999999999998</c:v>
                      </c:pt>
                      <c:pt idx="3363">
                        <c:v>5.1178999999999997</c:v>
                      </c:pt>
                      <c:pt idx="3364">
                        <c:v>4.7172999999999998</c:v>
                      </c:pt>
                      <c:pt idx="3365">
                        <c:v>4.2568000000000001</c:v>
                      </c:pt>
                      <c:pt idx="3366">
                        <c:v>4.2398999999999996</c:v>
                      </c:pt>
                      <c:pt idx="3367">
                        <c:v>4.2252000000000001</c:v>
                      </c:pt>
                      <c:pt idx="3368">
                        <c:v>4.1157000000000004</c:v>
                      </c:pt>
                      <c:pt idx="3369">
                        <c:v>4.4676</c:v>
                      </c:pt>
                      <c:pt idx="3370">
                        <c:v>4.1855000000000002</c:v>
                      </c:pt>
                      <c:pt idx="3371">
                        <c:v>3.9889000000000001</c:v>
                      </c:pt>
                      <c:pt idx="3372">
                        <c:v>3.5590999999999999</c:v>
                      </c:pt>
                      <c:pt idx="3373">
                        <c:v>3.3296999999999999</c:v>
                      </c:pt>
                      <c:pt idx="3374">
                        <c:v>3.2902</c:v>
                      </c:pt>
                      <c:pt idx="3375">
                        <c:v>3.8102999999999998</c:v>
                      </c:pt>
                      <c:pt idx="3376">
                        <c:v>4.6069000000000004</c:v>
                      </c:pt>
                      <c:pt idx="3377">
                        <c:v>12.375</c:v>
                      </c:pt>
                      <c:pt idx="3378">
                        <c:v>5.8436000000000003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B-7853-4CEB-90FC-40D461954DC1}"/>
                  </c:ext>
                </c:extLst>
              </c15:ser>
            </c15:filteredScatterSeries>
            <c15:filteredScatterSeries>
              <c15:ser>
                <c:idx val="8"/>
                <c:order val="8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Sheet1!$O$11</c15:sqref>
                        </c15:formulaRef>
                      </c:ext>
                    </c:extLst>
                    <c:strCache>
                      <c:ptCount val="1"/>
                      <c:pt idx="0">
                        <c:v>4M- 20 degree- 30 minutes, 20-60 5 mins, 60 degree-25 mins</c:v>
                      </c:pt>
                    </c:strCache>
                  </c:strRef>
                </c:tx>
                <c:spPr>
                  <a:ln w="25400" cap="rnd">
                    <a:solidFill>
                      <a:schemeClr val="accent1">
                        <a:lumMod val="75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Sheet1!$T$15:$T$3614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Sheet1!$Q$15:$Q$3614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9.0531000000000006</c:v>
                      </c:pt>
                      <c:pt idx="1">
                        <c:v>9.1837</c:v>
                      </c:pt>
                      <c:pt idx="2">
                        <c:v>8.7721999999999998</c:v>
                      </c:pt>
                      <c:pt idx="3">
                        <c:v>8.3148999999999997</c:v>
                      </c:pt>
                      <c:pt idx="4">
                        <c:v>7.8491999999999997</c:v>
                      </c:pt>
                      <c:pt idx="5">
                        <c:v>7.5970000000000004</c:v>
                      </c:pt>
                      <c:pt idx="6">
                        <c:v>7.2039</c:v>
                      </c:pt>
                      <c:pt idx="7">
                        <c:v>7.2502000000000004</c:v>
                      </c:pt>
                      <c:pt idx="8">
                        <c:v>6.7756999999999996</c:v>
                      </c:pt>
                      <c:pt idx="9">
                        <c:v>6.6455000000000002</c:v>
                      </c:pt>
                      <c:pt idx="10">
                        <c:v>6.4789000000000003</c:v>
                      </c:pt>
                      <c:pt idx="11">
                        <c:v>6.4008000000000003</c:v>
                      </c:pt>
                      <c:pt idx="12">
                        <c:v>6.8977000000000004</c:v>
                      </c:pt>
                      <c:pt idx="13">
                        <c:v>6.0103</c:v>
                      </c:pt>
                      <c:pt idx="14">
                        <c:v>5.9664000000000001</c:v>
                      </c:pt>
                      <c:pt idx="15">
                        <c:v>5.9267000000000003</c:v>
                      </c:pt>
                      <c:pt idx="16">
                        <c:v>5.7519999999999998</c:v>
                      </c:pt>
                      <c:pt idx="17">
                        <c:v>5.5911</c:v>
                      </c:pt>
                      <c:pt idx="18">
                        <c:v>5.4485000000000001</c:v>
                      </c:pt>
                      <c:pt idx="19">
                        <c:v>5.4149000000000003</c:v>
                      </c:pt>
                      <c:pt idx="20">
                        <c:v>5.2550999999999997</c:v>
                      </c:pt>
                      <c:pt idx="21">
                        <c:v>5.2069000000000001</c:v>
                      </c:pt>
                      <c:pt idx="22">
                        <c:v>5.1509</c:v>
                      </c:pt>
                      <c:pt idx="23">
                        <c:v>5.0019</c:v>
                      </c:pt>
                      <c:pt idx="24">
                        <c:v>4.8876999999999997</c:v>
                      </c:pt>
                      <c:pt idx="25">
                        <c:v>4.8377999999999997</c:v>
                      </c:pt>
                      <c:pt idx="26">
                        <c:v>4.7645999999999997</c:v>
                      </c:pt>
                      <c:pt idx="27">
                        <c:v>4.7412000000000001</c:v>
                      </c:pt>
                      <c:pt idx="28">
                        <c:v>4.5938999999999997</c:v>
                      </c:pt>
                      <c:pt idx="29">
                        <c:v>4.6323999999999996</c:v>
                      </c:pt>
                      <c:pt idx="30">
                        <c:v>5.1156213114754099</c:v>
                      </c:pt>
                      <c:pt idx="31">
                        <c:v>5.0339950819672135</c:v>
                      </c:pt>
                      <c:pt idx="32">
                        <c:v>4.9408327868852462</c:v>
                      </c:pt>
                      <c:pt idx="33">
                        <c:v>4.8513885245901642</c:v>
                      </c:pt>
                      <c:pt idx="34">
                        <c:v>4.7699508196721307</c:v>
                      </c:pt>
                      <c:pt idx="35">
                        <c:v>4.6953803278688531</c:v>
                      </c:pt>
                      <c:pt idx="36">
                        <c:v>4.6240852459016404</c:v>
                      </c:pt>
                      <c:pt idx="37">
                        <c:v>4.5610868852459019</c:v>
                      </c:pt>
                      <c:pt idx="38">
                        <c:v>4.4953163934426232</c:v>
                      </c:pt>
                      <c:pt idx="39">
                        <c:v>4.436559016393443</c:v>
                      </c:pt>
                      <c:pt idx="40">
                        <c:v>4.3798803278688538</c:v>
                      </c:pt>
                      <c:pt idx="41">
                        <c:v>4.3250918032786885</c:v>
                      </c:pt>
                      <c:pt idx="42">
                        <c:v>4.2713754098360646</c:v>
                      </c:pt>
                      <c:pt idx="43">
                        <c:v>4.2088180327868852</c:v>
                      </c:pt>
                      <c:pt idx="44">
                        <c:v>4.161059016393442</c:v>
                      </c:pt>
                      <c:pt idx="45">
                        <c:v>4.1129311475409835</c:v>
                      </c:pt>
                      <c:pt idx="46">
                        <c:v>4.0653508196721306</c:v>
                      </c:pt>
                      <c:pt idx="47">
                        <c:v>4.0198459016393437</c:v>
                      </c:pt>
                      <c:pt idx="48">
                        <c:v>3.9773999999999994</c:v>
                      </c:pt>
                      <c:pt idx="49">
                        <c:v>3.9363721311475404</c:v>
                      </c:pt>
                      <c:pt idx="50">
                        <c:v>3.8959606557377047</c:v>
                      </c:pt>
                      <c:pt idx="51">
                        <c:v>3.8578655737704919</c:v>
                      </c:pt>
                      <c:pt idx="52">
                        <c:v>3.8205311475409833</c:v>
                      </c:pt>
                      <c:pt idx="53">
                        <c:v>3.7836606557377044</c:v>
                      </c:pt>
                      <c:pt idx="54">
                        <c:v>3.7488803278688523</c:v>
                      </c:pt>
                      <c:pt idx="55">
                        <c:v>3.7155245901639344</c:v>
                      </c:pt>
                      <c:pt idx="56">
                        <c:v>3.6834049180327866</c:v>
                      </c:pt>
                      <c:pt idx="57">
                        <c:v>3.6515721311475402</c:v>
                      </c:pt>
                      <c:pt idx="58">
                        <c:v>3.6208770491803275</c:v>
                      </c:pt>
                      <c:pt idx="59">
                        <c:v>3.5916508196721311</c:v>
                      </c:pt>
                      <c:pt idx="60">
                        <c:v>3.5620508196721308</c:v>
                      </c:pt>
                      <c:pt idx="61">
                        <c:v>3.5342770491803268</c:v>
                      </c:pt>
                      <c:pt idx="62">
                        <c:v>3.5064754098360646</c:v>
                      </c:pt>
                      <c:pt idx="63">
                        <c:v>3.479170491803278</c:v>
                      </c:pt>
                      <c:pt idx="64">
                        <c:v>3.4525557377049174</c:v>
                      </c:pt>
                      <c:pt idx="65">
                        <c:v>3.4266295081967213</c:v>
                      </c:pt>
                      <c:pt idx="66">
                        <c:v>3.4015606557377045</c:v>
                      </c:pt>
                      <c:pt idx="67">
                        <c:v>3.3773409836065578</c:v>
                      </c:pt>
                      <c:pt idx="68">
                        <c:v>3.3536393442622954</c:v>
                      </c:pt>
                      <c:pt idx="69">
                        <c:v>3.3214049180327869</c:v>
                      </c:pt>
                      <c:pt idx="70">
                        <c:v>3.2980262295081966</c:v>
                      </c:pt>
                      <c:pt idx="71">
                        <c:v>3.2754803278688525</c:v>
                      </c:pt>
                      <c:pt idx="72">
                        <c:v>3.2526163934426231</c:v>
                      </c:pt>
                      <c:pt idx="73">
                        <c:v>3.2147327868852464</c:v>
                      </c:pt>
                      <c:pt idx="74">
                        <c:v>3.1929213114754105</c:v>
                      </c:pt>
                      <c:pt idx="75">
                        <c:v>3.1705836065573778</c:v>
                      </c:pt>
                      <c:pt idx="76">
                        <c:v>3.1487114754098369</c:v>
                      </c:pt>
                      <c:pt idx="77">
                        <c:v>3.1265377049180332</c:v>
                      </c:pt>
                      <c:pt idx="78">
                        <c:v>3.1042819672131148</c:v>
                      </c:pt>
                      <c:pt idx="79">
                        <c:v>3.0831409836065578</c:v>
                      </c:pt>
                      <c:pt idx="80">
                        <c:v>3.0605770491803277</c:v>
                      </c:pt>
                      <c:pt idx="81">
                        <c:v>3.0400803278688522</c:v>
                      </c:pt>
                      <c:pt idx="82">
                        <c:v>3.019093442622951</c:v>
                      </c:pt>
                      <c:pt idx="83">
                        <c:v>2.9991081967213118</c:v>
                      </c:pt>
                      <c:pt idx="84">
                        <c:v>2.9796131147540992</c:v>
                      </c:pt>
                      <c:pt idx="85">
                        <c:v>2.9697983606557381</c:v>
                      </c:pt>
                      <c:pt idx="86">
                        <c:v>2.9511065573770496</c:v>
                      </c:pt>
                      <c:pt idx="87">
                        <c:v>2.9323655737704923</c:v>
                      </c:pt>
                      <c:pt idx="88">
                        <c:v>2.9144459016393442</c:v>
                      </c:pt>
                      <c:pt idx="89">
                        <c:v>2.8968262295081968</c:v>
                      </c:pt>
                      <c:pt idx="90">
                        <c:v>2.8788852459016394</c:v>
                      </c:pt>
                      <c:pt idx="91">
                        <c:v>2.8619065573770488</c:v>
                      </c:pt>
                      <c:pt idx="92">
                        <c:v>2.8344573770491799</c:v>
                      </c:pt>
                      <c:pt idx="93">
                        <c:v>2.8163983606557372</c:v>
                      </c:pt>
                      <c:pt idx="94">
                        <c:v>2.8013065573770488</c:v>
                      </c:pt>
                      <c:pt idx="95">
                        <c:v>2.7851344262295084</c:v>
                      </c:pt>
                      <c:pt idx="96">
                        <c:v>2.7698295081967212</c:v>
                      </c:pt>
                      <c:pt idx="97">
                        <c:v>2.7554016393442624</c:v>
                      </c:pt>
                      <c:pt idx="98">
                        <c:v>2.743281967213115</c:v>
                      </c:pt>
                      <c:pt idx="99">
                        <c:v>2.728544262295082</c:v>
                      </c:pt>
                      <c:pt idx="100">
                        <c:v>2.7141573770491796</c:v>
                      </c:pt>
                      <c:pt idx="101">
                        <c:v>2.7002360655737698</c:v>
                      </c:pt>
                      <c:pt idx="102">
                        <c:v>2.6865114754098358</c:v>
                      </c:pt>
                      <c:pt idx="103">
                        <c:v>2.6731967213114749</c:v>
                      </c:pt>
                      <c:pt idx="104">
                        <c:v>2.6598295081967214</c:v>
                      </c:pt>
                      <c:pt idx="105">
                        <c:v>2.6464459016393445</c:v>
                      </c:pt>
                      <c:pt idx="106">
                        <c:v>2.6348622950819673</c:v>
                      </c:pt>
                      <c:pt idx="107">
                        <c:v>2.6223229508196724</c:v>
                      </c:pt>
                      <c:pt idx="108">
                        <c:v>2.6102540983606559</c:v>
                      </c:pt>
                      <c:pt idx="109">
                        <c:v>2.5982081967213118</c:v>
                      </c:pt>
                      <c:pt idx="110">
                        <c:v>2.5864606557377043</c:v>
                      </c:pt>
                      <c:pt idx="111">
                        <c:v>2.5758737704918033</c:v>
                      </c:pt>
                      <c:pt idx="112">
                        <c:v>2.5642098360655736</c:v>
                      </c:pt>
                      <c:pt idx="113">
                        <c:v>2.5527721311475409</c:v>
                      </c:pt>
                      <c:pt idx="114">
                        <c:v>2.5419704918032782</c:v>
                      </c:pt>
                      <c:pt idx="115">
                        <c:v>2.5312721311475399</c:v>
                      </c:pt>
                      <c:pt idx="116">
                        <c:v>2.5206245901639344</c:v>
                      </c:pt>
                      <c:pt idx="117">
                        <c:v>2.5099573770491799</c:v>
                      </c:pt>
                      <c:pt idx="118">
                        <c:v>2.4996999999999994</c:v>
                      </c:pt>
                      <c:pt idx="119">
                        <c:v>2.4892049180327862</c:v>
                      </c:pt>
                      <c:pt idx="120">
                        <c:v>2.4806852459016389</c:v>
                      </c:pt>
                      <c:pt idx="121">
                        <c:v>2.4708622950819672</c:v>
                      </c:pt>
                      <c:pt idx="122">
                        <c:v>2.4611114754098362</c:v>
                      </c:pt>
                      <c:pt idx="123">
                        <c:v>2.4510377049180332</c:v>
                      </c:pt>
                      <c:pt idx="124">
                        <c:v>2.4412426229508206</c:v>
                      </c:pt>
                      <c:pt idx="125">
                        <c:v>2.4316393442622952</c:v>
                      </c:pt>
                      <c:pt idx="126">
                        <c:v>2.4220754098360655</c:v>
                      </c:pt>
                      <c:pt idx="127">
                        <c:v>2.4126508196721308</c:v>
                      </c:pt>
                      <c:pt idx="128">
                        <c:v>2.4030901639344258</c:v>
                      </c:pt>
                      <c:pt idx="129">
                        <c:v>2.3932786885245902</c:v>
                      </c:pt>
                      <c:pt idx="130">
                        <c:v>2.3838524590163939</c:v>
                      </c:pt>
                      <c:pt idx="131">
                        <c:v>2.3736114754098363</c:v>
                      </c:pt>
                      <c:pt idx="132">
                        <c:v>2.3631196721311474</c:v>
                      </c:pt>
                      <c:pt idx="133">
                        <c:v>2.3539836065573772</c:v>
                      </c:pt>
                      <c:pt idx="134">
                        <c:v>2.3443655737704918</c:v>
                      </c:pt>
                      <c:pt idx="135">
                        <c:v>2.3349114754098368</c:v>
                      </c:pt>
                      <c:pt idx="136">
                        <c:v>2.3260065573770494</c:v>
                      </c:pt>
                      <c:pt idx="137">
                        <c:v>2.3163590163934424</c:v>
                      </c:pt>
                      <c:pt idx="138">
                        <c:v>2.3072786885245899</c:v>
                      </c:pt>
                      <c:pt idx="139">
                        <c:v>2.2983229508196725</c:v>
                      </c:pt>
                      <c:pt idx="140">
                        <c:v>2.2889672131147543</c:v>
                      </c:pt>
                      <c:pt idx="141">
                        <c:v>2.2800409836065576</c:v>
                      </c:pt>
                      <c:pt idx="142">
                        <c:v>2.2716344262295083</c:v>
                      </c:pt>
                      <c:pt idx="143">
                        <c:v>2.2632704918032789</c:v>
                      </c:pt>
                      <c:pt idx="144">
                        <c:v>2.2546901639344266</c:v>
                      </c:pt>
                      <c:pt idx="145">
                        <c:v>2.2467508196721315</c:v>
                      </c:pt>
                      <c:pt idx="146">
                        <c:v>2.2279737704918032</c:v>
                      </c:pt>
                      <c:pt idx="147">
                        <c:v>2.2198622950819664</c:v>
                      </c:pt>
                      <c:pt idx="148">
                        <c:v>2.2120016393442623</c:v>
                      </c:pt>
                      <c:pt idx="149">
                        <c:v>2.2041163934426229</c:v>
                      </c:pt>
                      <c:pt idx="150">
                        <c:v>2.1963672131147542</c:v>
                      </c:pt>
                      <c:pt idx="151">
                        <c:v>2.188293442622951</c:v>
                      </c:pt>
                      <c:pt idx="152">
                        <c:v>2.1802409836065575</c:v>
                      </c:pt>
                      <c:pt idx="153">
                        <c:v>2.1722918032786889</c:v>
                      </c:pt>
                      <c:pt idx="154">
                        <c:v>2.1646557377049183</c:v>
                      </c:pt>
                      <c:pt idx="155">
                        <c:v>2.1565524590163938</c:v>
                      </c:pt>
                      <c:pt idx="156">
                        <c:v>2.1492426229508204</c:v>
                      </c:pt>
                      <c:pt idx="157">
                        <c:v>2.1416426229508203</c:v>
                      </c:pt>
                      <c:pt idx="158">
                        <c:v>2.1342688524590172</c:v>
                      </c:pt>
                      <c:pt idx="159">
                        <c:v>2.1226114754098364</c:v>
                      </c:pt>
                      <c:pt idx="160">
                        <c:v>2.115632786885246</c:v>
                      </c:pt>
                      <c:pt idx="161">
                        <c:v>2.108513114754099</c:v>
                      </c:pt>
                      <c:pt idx="162">
                        <c:v>2.1016885245901644</c:v>
                      </c:pt>
                      <c:pt idx="163">
                        <c:v>2.0948868852459022</c:v>
                      </c:pt>
                      <c:pt idx="164">
                        <c:v>2.0880524590163936</c:v>
                      </c:pt>
                      <c:pt idx="165">
                        <c:v>2.0816622950819674</c:v>
                      </c:pt>
                      <c:pt idx="166">
                        <c:v>2.0756901639344263</c:v>
                      </c:pt>
                      <c:pt idx="167">
                        <c:v>2.0682622950819676</c:v>
                      </c:pt>
                      <c:pt idx="168">
                        <c:v>2.06242131147541</c:v>
                      </c:pt>
                      <c:pt idx="169">
                        <c:v>2.0565377049180329</c:v>
                      </c:pt>
                      <c:pt idx="170">
                        <c:v>2.0499704918032786</c:v>
                      </c:pt>
                      <c:pt idx="171">
                        <c:v>2.0441377049180325</c:v>
                      </c:pt>
                      <c:pt idx="172">
                        <c:v>2.0376950819672128</c:v>
                      </c:pt>
                      <c:pt idx="173">
                        <c:v>2.0334442622950819</c:v>
                      </c:pt>
                      <c:pt idx="174">
                        <c:v>2.0282852459016394</c:v>
                      </c:pt>
                      <c:pt idx="175">
                        <c:v>2.0230475409836068</c:v>
                      </c:pt>
                      <c:pt idx="176">
                        <c:v>2.0176737704918031</c:v>
                      </c:pt>
                      <c:pt idx="177">
                        <c:v>2.0126098360655735</c:v>
                      </c:pt>
                      <c:pt idx="178">
                        <c:v>2.0070622950819672</c:v>
                      </c:pt>
                      <c:pt idx="179">
                        <c:v>2.0013049180327864</c:v>
                      </c:pt>
                      <c:pt idx="180">
                        <c:v>1.995990163934426</c:v>
                      </c:pt>
                      <c:pt idx="181">
                        <c:v>1.9885245901639343</c:v>
                      </c:pt>
                      <c:pt idx="182">
                        <c:v>1.9827393442622951</c:v>
                      </c:pt>
                      <c:pt idx="183">
                        <c:v>1.9767737704918034</c:v>
                      </c:pt>
                      <c:pt idx="184">
                        <c:v>1.9707081967213116</c:v>
                      </c:pt>
                      <c:pt idx="185">
                        <c:v>1.9650950819672131</c:v>
                      </c:pt>
                      <c:pt idx="186">
                        <c:v>1.9586245901639348</c:v>
                      </c:pt>
                      <c:pt idx="187">
                        <c:v>1.9524163934426229</c:v>
                      </c:pt>
                      <c:pt idx="188">
                        <c:v>1.9463606557377049</c:v>
                      </c:pt>
                      <c:pt idx="189">
                        <c:v>1.9405081967213116</c:v>
                      </c:pt>
                      <c:pt idx="190">
                        <c:v>1.9340770491803279</c:v>
                      </c:pt>
                      <c:pt idx="191">
                        <c:v>1.9278704918032792</c:v>
                      </c:pt>
                      <c:pt idx="192">
                        <c:v>1.922308196721312</c:v>
                      </c:pt>
                      <c:pt idx="193">
                        <c:v>1.9171557377049184</c:v>
                      </c:pt>
                      <c:pt idx="194">
                        <c:v>1.9108803278688526</c:v>
                      </c:pt>
                      <c:pt idx="195">
                        <c:v>1.9052147540983611</c:v>
                      </c:pt>
                      <c:pt idx="196">
                        <c:v>1.899531147540984</c:v>
                      </c:pt>
                      <c:pt idx="197">
                        <c:v>1.8943786885245903</c:v>
                      </c:pt>
                      <c:pt idx="198">
                        <c:v>1.8920409836065577</c:v>
                      </c:pt>
                      <c:pt idx="199">
                        <c:v>1.889972131147541</c:v>
                      </c:pt>
                      <c:pt idx="200">
                        <c:v>1.8849114754098364</c:v>
                      </c:pt>
                      <c:pt idx="201">
                        <c:v>1.8800163934426231</c:v>
                      </c:pt>
                      <c:pt idx="202">
                        <c:v>1.8749704918032783</c:v>
                      </c:pt>
                      <c:pt idx="203">
                        <c:v>1.8698639344262291</c:v>
                      </c:pt>
                      <c:pt idx="204">
                        <c:v>1.8645360655737702</c:v>
                      </c:pt>
                      <c:pt idx="205">
                        <c:v>1.8594803278688521</c:v>
                      </c:pt>
                      <c:pt idx="206">
                        <c:v>1.8536786885245897</c:v>
                      </c:pt>
                      <c:pt idx="207">
                        <c:v>1.8489262295081963</c:v>
                      </c:pt>
                      <c:pt idx="208">
                        <c:v>1.8439213114754096</c:v>
                      </c:pt>
                      <c:pt idx="209">
                        <c:v>1.838886885245901</c:v>
                      </c:pt>
                      <c:pt idx="210">
                        <c:v>1.8339606557377042</c:v>
                      </c:pt>
                      <c:pt idx="211">
                        <c:v>1.8292065573770486</c:v>
                      </c:pt>
                      <c:pt idx="212">
                        <c:v>1.8247524590163928</c:v>
                      </c:pt>
                      <c:pt idx="213">
                        <c:v>1.820498360655737</c:v>
                      </c:pt>
                      <c:pt idx="214">
                        <c:v>1.8158918032786879</c:v>
                      </c:pt>
                      <c:pt idx="215">
                        <c:v>1.8116868852459012</c:v>
                      </c:pt>
                      <c:pt idx="216">
                        <c:v>1.8070885245901633</c:v>
                      </c:pt>
                      <c:pt idx="217">
                        <c:v>1.8028868852459012</c:v>
                      </c:pt>
                      <c:pt idx="218">
                        <c:v>1.7982770491803273</c:v>
                      </c:pt>
                      <c:pt idx="219">
                        <c:v>1.7940918032786881</c:v>
                      </c:pt>
                      <c:pt idx="220">
                        <c:v>1.7899360655737702</c:v>
                      </c:pt>
                      <c:pt idx="221">
                        <c:v>1.785945901639344</c:v>
                      </c:pt>
                      <c:pt idx="222">
                        <c:v>1.7817442622950819</c:v>
                      </c:pt>
                      <c:pt idx="223">
                        <c:v>1.777945901639344</c:v>
                      </c:pt>
                      <c:pt idx="224">
                        <c:v>1.7740229508196717</c:v>
                      </c:pt>
                      <c:pt idx="225">
                        <c:v>1.7714459016393438</c:v>
                      </c:pt>
                      <c:pt idx="226">
                        <c:v>1.7679442622950814</c:v>
                      </c:pt>
                      <c:pt idx="227">
                        <c:v>1.7642114754098355</c:v>
                      </c:pt>
                      <c:pt idx="228">
                        <c:v>1.7608737704918025</c:v>
                      </c:pt>
                      <c:pt idx="229">
                        <c:v>1.756970491803278</c:v>
                      </c:pt>
                      <c:pt idx="230">
                        <c:v>1.7527163934426226</c:v>
                      </c:pt>
                      <c:pt idx="231">
                        <c:v>1.7492639344262293</c:v>
                      </c:pt>
                      <c:pt idx="232">
                        <c:v>1.7452147540983605</c:v>
                      </c:pt>
                      <c:pt idx="233">
                        <c:v>1.7408590163934425</c:v>
                      </c:pt>
                      <c:pt idx="234">
                        <c:v>1.7362081967213114</c:v>
                      </c:pt>
                      <c:pt idx="235">
                        <c:v>1.7317655737704918</c:v>
                      </c:pt>
                      <c:pt idx="236">
                        <c:v>1.7264901639344266</c:v>
                      </c:pt>
                      <c:pt idx="237">
                        <c:v>1.721616393442623</c:v>
                      </c:pt>
                      <c:pt idx="238">
                        <c:v>1.716472131147541</c:v>
                      </c:pt>
                      <c:pt idx="239">
                        <c:v>1.7118147540983608</c:v>
                      </c:pt>
                      <c:pt idx="240">
                        <c:v>1.7081524590163937</c:v>
                      </c:pt>
                      <c:pt idx="241">
                        <c:v>1.7030950819672133</c:v>
                      </c:pt>
                      <c:pt idx="242">
                        <c:v>1.6987049180327873</c:v>
                      </c:pt>
                      <c:pt idx="243">
                        <c:v>1.6931590163934427</c:v>
                      </c:pt>
                      <c:pt idx="244">
                        <c:v>1.6885278688524592</c:v>
                      </c:pt>
                      <c:pt idx="245">
                        <c:v>1.6838409836065573</c:v>
                      </c:pt>
                      <c:pt idx="246">
                        <c:v>1.6790475409836065</c:v>
                      </c:pt>
                      <c:pt idx="247">
                        <c:v>1.6753131147540985</c:v>
                      </c:pt>
                      <c:pt idx="248">
                        <c:v>1.6712213114754098</c:v>
                      </c:pt>
                      <c:pt idx="249">
                        <c:v>1.6667016393442622</c:v>
                      </c:pt>
                      <c:pt idx="250">
                        <c:v>1.662377049180328</c:v>
                      </c:pt>
                      <c:pt idx="251">
                        <c:v>1.6580098360655739</c:v>
                      </c:pt>
                      <c:pt idx="252">
                        <c:v>1.6537918032786889</c:v>
                      </c:pt>
                      <c:pt idx="253">
                        <c:v>1.6495491803278688</c:v>
                      </c:pt>
                      <c:pt idx="254">
                        <c:v>1.645488524590164</c:v>
                      </c:pt>
                      <c:pt idx="255">
                        <c:v>1.6410327868852461</c:v>
                      </c:pt>
                      <c:pt idx="256">
                        <c:v>1.637104918032787</c:v>
                      </c:pt>
                      <c:pt idx="257">
                        <c:v>1.632695081967213</c:v>
                      </c:pt>
                      <c:pt idx="258">
                        <c:v>1.6282721311475408</c:v>
                      </c:pt>
                      <c:pt idx="259">
                        <c:v>1.6215573770491802</c:v>
                      </c:pt>
                      <c:pt idx="260">
                        <c:v>1.6146737704918035</c:v>
                      </c:pt>
                      <c:pt idx="261">
                        <c:v>1.6104868852459018</c:v>
                      </c:pt>
                      <c:pt idx="262">
                        <c:v>1.6071344262295084</c:v>
                      </c:pt>
                      <c:pt idx="263">
                        <c:v>1.6038901639344265</c:v>
                      </c:pt>
                      <c:pt idx="264">
                        <c:v>1.6000852459016397</c:v>
                      </c:pt>
                      <c:pt idx="265">
                        <c:v>1.5979245901639343</c:v>
                      </c:pt>
                      <c:pt idx="266">
                        <c:v>1.5949737704918037</c:v>
                      </c:pt>
                      <c:pt idx="267">
                        <c:v>1.5925196721311479</c:v>
                      </c:pt>
                      <c:pt idx="268">
                        <c:v>1.5892016393442627</c:v>
                      </c:pt>
                      <c:pt idx="269">
                        <c:v>1.5860491803278696</c:v>
                      </c:pt>
                      <c:pt idx="270">
                        <c:v>1.5830262295081974</c:v>
                      </c:pt>
                      <c:pt idx="271">
                        <c:v>1.5795000000000006</c:v>
                      </c:pt>
                      <c:pt idx="272">
                        <c:v>1.5765704918032795</c:v>
                      </c:pt>
                      <c:pt idx="273">
                        <c:v>1.574096721311476</c:v>
                      </c:pt>
                      <c:pt idx="274">
                        <c:v>1.5712655737704924</c:v>
                      </c:pt>
                      <c:pt idx="275">
                        <c:v>1.5686278688524595</c:v>
                      </c:pt>
                      <c:pt idx="276">
                        <c:v>1.5664245901639351</c:v>
                      </c:pt>
                      <c:pt idx="277">
                        <c:v>1.564867213114755</c:v>
                      </c:pt>
                      <c:pt idx="278">
                        <c:v>1.5628442622950827</c:v>
                      </c:pt>
                      <c:pt idx="279">
                        <c:v>1.5613606557377053</c:v>
                      </c:pt>
                      <c:pt idx="280">
                        <c:v>1.559398360655738</c:v>
                      </c:pt>
                      <c:pt idx="281">
                        <c:v>1.5572491803278692</c:v>
                      </c:pt>
                      <c:pt idx="282">
                        <c:v>1.555132786885246</c:v>
                      </c:pt>
                      <c:pt idx="283">
                        <c:v>1.5530606557377049</c:v>
                      </c:pt>
                      <c:pt idx="284">
                        <c:v>1.5501672131147539</c:v>
                      </c:pt>
                      <c:pt idx="285">
                        <c:v>1.5472196721311475</c:v>
                      </c:pt>
                      <c:pt idx="286">
                        <c:v>1.5441016393442624</c:v>
                      </c:pt>
                      <c:pt idx="287">
                        <c:v>1.5412688524590163</c:v>
                      </c:pt>
                      <c:pt idx="288">
                        <c:v>1.5378803278688522</c:v>
                      </c:pt>
                      <c:pt idx="289">
                        <c:v>1.5358409836065574</c:v>
                      </c:pt>
                      <c:pt idx="290">
                        <c:v>1.5330311475409832</c:v>
                      </c:pt>
                      <c:pt idx="291">
                        <c:v>1.5304180327868848</c:v>
                      </c:pt>
                      <c:pt idx="292">
                        <c:v>1.5282573770491801</c:v>
                      </c:pt>
                      <c:pt idx="293">
                        <c:v>1.527362295081967</c:v>
                      </c:pt>
                      <c:pt idx="294">
                        <c:v>1.5242967213114753</c:v>
                      </c:pt>
                      <c:pt idx="295">
                        <c:v>1.5211590163934421</c:v>
                      </c:pt>
                      <c:pt idx="296">
                        <c:v>1.5179934426229507</c:v>
                      </c:pt>
                      <c:pt idx="297">
                        <c:v>1.5158278688524589</c:v>
                      </c:pt>
                      <c:pt idx="298">
                        <c:v>1.5129918032786884</c:v>
                      </c:pt>
                      <c:pt idx="299">
                        <c:v>1.5103295081967212</c:v>
                      </c:pt>
                      <c:pt idx="300">
                        <c:v>1.5073065573770492</c:v>
                      </c:pt>
                      <c:pt idx="301">
                        <c:v>1.50412131147541</c:v>
                      </c:pt>
                      <c:pt idx="302">
                        <c:v>1.5011409836065572</c:v>
                      </c:pt>
                      <c:pt idx="303">
                        <c:v>1.4989754098360655</c:v>
                      </c:pt>
                      <c:pt idx="304">
                        <c:v>1.4967114754098361</c:v>
                      </c:pt>
                      <c:pt idx="305">
                        <c:v>1.4947426229508198</c:v>
                      </c:pt>
                      <c:pt idx="306">
                        <c:v>1.4922967213114755</c:v>
                      </c:pt>
                      <c:pt idx="307">
                        <c:v>1.4894573770491806</c:v>
                      </c:pt>
                      <c:pt idx="308">
                        <c:v>1.4867885245901638</c:v>
                      </c:pt>
                      <c:pt idx="309">
                        <c:v>1.484349180327869</c:v>
                      </c:pt>
                      <c:pt idx="310">
                        <c:v>1.4816278688524593</c:v>
                      </c:pt>
                      <c:pt idx="311">
                        <c:v>1.4792245901639345</c:v>
                      </c:pt>
                      <c:pt idx="312">
                        <c:v>1.4774524590163938</c:v>
                      </c:pt>
                      <c:pt idx="313">
                        <c:v>1.4758688524590167</c:v>
                      </c:pt>
                      <c:pt idx="314">
                        <c:v>1.4735754098360656</c:v>
                      </c:pt>
                      <c:pt idx="315">
                        <c:v>1.4713590163934429</c:v>
                      </c:pt>
                      <c:pt idx="316">
                        <c:v>1.4695737704918033</c:v>
                      </c:pt>
                      <c:pt idx="317">
                        <c:v>1.4685114754098361</c:v>
                      </c:pt>
                      <c:pt idx="318">
                        <c:v>1.4668098360655739</c:v>
                      </c:pt>
                      <c:pt idx="319">
                        <c:v>1.4650524590163934</c:v>
                      </c:pt>
                      <c:pt idx="320">
                        <c:v>1.4627540983606555</c:v>
                      </c:pt>
                      <c:pt idx="321">
                        <c:v>1.4604475409836064</c:v>
                      </c:pt>
                      <c:pt idx="322">
                        <c:v>1.4589868852459014</c:v>
                      </c:pt>
                      <c:pt idx="323">
                        <c:v>1.4569049180327867</c:v>
                      </c:pt>
                      <c:pt idx="324">
                        <c:v>1.4545491803278683</c:v>
                      </c:pt>
                      <c:pt idx="325">
                        <c:v>1.4530999999999994</c:v>
                      </c:pt>
                      <c:pt idx="326">
                        <c:v>1.4502737704918027</c:v>
                      </c:pt>
                      <c:pt idx="327">
                        <c:v>1.4490672131147535</c:v>
                      </c:pt>
                      <c:pt idx="328">
                        <c:v>1.4467934426229505</c:v>
                      </c:pt>
                      <c:pt idx="329">
                        <c:v>1.446073770491803</c:v>
                      </c:pt>
                      <c:pt idx="330">
                        <c:v>1.4454409836065567</c:v>
                      </c:pt>
                      <c:pt idx="331">
                        <c:v>1.4441983606557374</c:v>
                      </c:pt>
                      <c:pt idx="332">
                        <c:v>1.4440622950819666</c:v>
                      </c:pt>
                      <c:pt idx="333">
                        <c:v>1.4428344262295079</c:v>
                      </c:pt>
                      <c:pt idx="334">
                        <c:v>1.4408770491803276</c:v>
                      </c:pt>
                      <c:pt idx="335">
                        <c:v>1.4394540983606552</c:v>
                      </c:pt>
                      <c:pt idx="336">
                        <c:v>1.4382163934426226</c:v>
                      </c:pt>
                      <c:pt idx="337">
                        <c:v>1.4353508196721305</c:v>
                      </c:pt>
                      <c:pt idx="338">
                        <c:v>1.4327163934426224</c:v>
                      </c:pt>
                      <c:pt idx="339">
                        <c:v>1.4297934426229506</c:v>
                      </c:pt>
                      <c:pt idx="340">
                        <c:v>1.4270540983606557</c:v>
                      </c:pt>
                      <c:pt idx="341">
                        <c:v>1.4239409836065573</c:v>
                      </c:pt>
                      <c:pt idx="342">
                        <c:v>1.4214950819672132</c:v>
                      </c:pt>
                      <c:pt idx="343">
                        <c:v>1.4185262295081968</c:v>
                      </c:pt>
                      <c:pt idx="344">
                        <c:v>1.4163344262295083</c:v>
                      </c:pt>
                      <c:pt idx="345">
                        <c:v>1.4136852459016394</c:v>
                      </c:pt>
                      <c:pt idx="346">
                        <c:v>1.4120295081967216</c:v>
                      </c:pt>
                      <c:pt idx="347">
                        <c:v>1.4083180327868856</c:v>
                      </c:pt>
                      <c:pt idx="348">
                        <c:v>1.4055459016393443</c:v>
                      </c:pt>
                      <c:pt idx="349">
                        <c:v>1.4027081967213115</c:v>
                      </c:pt>
                      <c:pt idx="350">
                        <c:v>1.398965573770492</c:v>
                      </c:pt>
                      <c:pt idx="351">
                        <c:v>1.3962836065573772</c:v>
                      </c:pt>
                      <c:pt idx="352">
                        <c:v>1.3942327868852462</c:v>
                      </c:pt>
                      <c:pt idx="353">
                        <c:v>1.3905901639344267</c:v>
                      </c:pt>
                      <c:pt idx="354">
                        <c:v>1.386537704918033</c:v>
                      </c:pt>
                      <c:pt idx="355">
                        <c:v>1.3835262295081969</c:v>
                      </c:pt>
                      <c:pt idx="356">
                        <c:v>1.3804606557377053</c:v>
                      </c:pt>
                      <c:pt idx="357">
                        <c:v>1.3776000000000002</c:v>
                      </c:pt>
                      <c:pt idx="358">
                        <c:v>1.3744475409836066</c:v>
                      </c:pt>
                      <c:pt idx="359">
                        <c:v>1.3717131147540984</c:v>
                      </c:pt>
                      <c:pt idx="360">
                        <c:v>1.370077049180328</c:v>
                      </c:pt>
                      <c:pt idx="361">
                        <c:v>1.3685901639344267</c:v>
                      </c:pt>
                      <c:pt idx="362">
                        <c:v>1.3666491803278691</c:v>
                      </c:pt>
                      <c:pt idx="363">
                        <c:v>1.3646196721311477</c:v>
                      </c:pt>
                      <c:pt idx="364">
                        <c:v>1.3626409836065576</c:v>
                      </c:pt>
                      <c:pt idx="365">
                        <c:v>1.3607147540983608</c:v>
                      </c:pt>
                      <c:pt idx="366">
                        <c:v>1.358460655737705</c:v>
                      </c:pt>
                      <c:pt idx="367">
                        <c:v>1.3574081967213116</c:v>
                      </c:pt>
                      <c:pt idx="368">
                        <c:v>1.3562934426229509</c:v>
                      </c:pt>
                      <c:pt idx="369">
                        <c:v>1.3547672131147541</c:v>
                      </c:pt>
                      <c:pt idx="370">
                        <c:v>1.3534573770491802</c:v>
                      </c:pt>
                      <c:pt idx="371">
                        <c:v>1.3516868852459019</c:v>
                      </c:pt>
                      <c:pt idx="372">
                        <c:v>1.3504836065573773</c:v>
                      </c:pt>
                      <c:pt idx="373">
                        <c:v>1.3490393442622954</c:v>
                      </c:pt>
                      <c:pt idx="374">
                        <c:v>1.3472065573770493</c:v>
                      </c:pt>
                      <c:pt idx="375">
                        <c:v>1.3462163934426232</c:v>
                      </c:pt>
                      <c:pt idx="376">
                        <c:v>1.345388524590164</c:v>
                      </c:pt>
                      <c:pt idx="377">
                        <c:v>1.3453819672131149</c:v>
                      </c:pt>
                      <c:pt idx="378">
                        <c:v>1.3439409836065572</c:v>
                      </c:pt>
                      <c:pt idx="379">
                        <c:v>1.3430065573770489</c:v>
                      </c:pt>
                      <c:pt idx="380">
                        <c:v>1.3423754098360654</c:v>
                      </c:pt>
                      <c:pt idx="381">
                        <c:v>1.3417967213114754</c:v>
                      </c:pt>
                      <c:pt idx="382">
                        <c:v>1.3418049180327869</c:v>
                      </c:pt>
                      <c:pt idx="383">
                        <c:v>1.3410475409836065</c:v>
                      </c:pt>
                      <c:pt idx="384">
                        <c:v>1.3403360655737702</c:v>
                      </c:pt>
                      <c:pt idx="385">
                        <c:v>1.340329508196721</c:v>
                      </c:pt>
                      <c:pt idx="386">
                        <c:v>1.3391081967213112</c:v>
                      </c:pt>
                      <c:pt idx="387">
                        <c:v>1.3391754098360651</c:v>
                      </c:pt>
                      <c:pt idx="388">
                        <c:v>1.3377442622950817</c:v>
                      </c:pt>
                      <c:pt idx="389">
                        <c:v>1.3373065573770488</c:v>
                      </c:pt>
                      <c:pt idx="390">
                        <c:v>1.3360901639344258</c:v>
                      </c:pt>
                      <c:pt idx="391">
                        <c:v>1.3337032786885243</c:v>
                      </c:pt>
                      <c:pt idx="392">
                        <c:v>1.3318950819672131</c:v>
                      </c:pt>
                      <c:pt idx="393">
                        <c:v>1.3301016393442624</c:v>
                      </c:pt>
                      <c:pt idx="394">
                        <c:v>1.3280590163934427</c:v>
                      </c:pt>
                      <c:pt idx="395">
                        <c:v>1.328290163934426</c:v>
                      </c:pt>
                      <c:pt idx="396">
                        <c:v>1.3262885245901637</c:v>
                      </c:pt>
                      <c:pt idx="397">
                        <c:v>1.3249967213114755</c:v>
                      </c:pt>
                      <c:pt idx="398">
                        <c:v>1.3234131147540984</c:v>
                      </c:pt>
                      <c:pt idx="399">
                        <c:v>1.3217754098360655</c:v>
                      </c:pt>
                      <c:pt idx="400">
                        <c:v>1.3211688524590164</c:v>
                      </c:pt>
                      <c:pt idx="401">
                        <c:v>1.3195262295081971</c:v>
                      </c:pt>
                      <c:pt idx="402">
                        <c:v>1.318347540983607</c:v>
                      </c:pt>
                      <c:pt idx="403">
                        <c:v>1.3166967213114757</c:v>
                      </c:pt>
                      <c:pt idx="404">
                        <c:v>1.3146245901639348</c:v>
                      </c:pt>
                      <c:pt idx="405">
                        <c:v>1.3137377049180332</c:v>
                      </c:pt>
                      <c:pt idx="406">
                        <c:v>1.3116655737704921</c:v>
                      </c:pt>
                      <c:pt idx="407">
                        <c:v>1.3100557377049185</c:v>
                      </c:pt>
                      <c:pt idx="408">
                        <c:v>1.3090229508196725</c:v>
                      </c:pt>
                      <c:pt idx="409">
                        <c:v>1.3079491803278693</c:v>
                      </c:pt>
                      <c:pt idx="410">
                        <c:v>1.3066065573770498</c:v>
                      </c:pt>
                      <c:pt idx="411">
                        <c:v>1.3057262295081973</c:v>
                      </c:pt>
                      <c:pt idx="412">
                        <c:v>1.3032508196721313</c:v>
                      </c:pt>
                      <c:pt idx="413">
                        <c:v>1.3020573770491808</c:v>
                      </c:pt>
                      <c:pt idx="414">
                        <c:v>1.3005836065573775</c:v>
                      </c:pt>
                      <c:pt idx="415">
                        <c:v>1.2992245901639348</c:v>
                      </c:pt>
                      <c:pt idx="416">
                        <c:v>1.2984032786885249</c:v>
                      </c:pt>
                      <c:pt idx="417">
                        <c:v>1.2974393442622953</c:v>
                      </c:pt>
                      <c:pt idx="418">
                        <c:v>1.2965229508196725</c:v>
                      </c:pt>
                      <c:pt idx="419">
                        <c:v>1.2957147540983609</c:v>
                      </c:pt>
                      <c:pt idx="420">
                        <c:v>1.2949196721311476</c:v>
                      </c:pt>
                      <c:pt idx="421">
                        <c:v>1.2939983606557379</c:v>
                      </c:pt>
                      <c:pt idx="422">
                        <c:v>1.2921770491803279</c:v>
                      </c:pt>
                      <c:pt idx="423">
                        <c:v>1.2915131147540984</c:v>
                      </c:pt>
                      <c:pt idx="424">
                        <c:v>1.2904524590163933</c:v>
                      </c:pt>
                      <c:pt idx="425">
                        <c:v>1.2897918032786884</c:v>
                      </c:pt>
                      <c:pt idx="426">
                        <c:v>1.2898245901639342</c:v>
                      </c:pt>
                      <c:pt idx="427">
                        <c:v>1.288896721311475</c:v>
                      </c:pt>
                      <c:pt idx="428">
                        <c:v>1.2900836065573769</c:v>
                      </c:pt>
                      <c:pt idx="429">
                        <c:v>1.2895475409836064</c:v>
                      </c:pt>
                      <c:pt idx="430">
                        <c:v>1.2884655737704915</c:v>
                      </c:pt>
                      <c:pt idx="431">
                        <c:v>1.287929508196721</c:v>
                      </c:pt>
                      <c:pt idx="432">
                        <c:v>1.2880934426229507</c:v>
                      </c:pt>
                      <c:pt idx="433">
                        <c:v>1.2877573770491801</c:v>
                      </c:pt>
                      <c:pt idx="434">
                        <c:v>1.2879803278688522</c:v>
                      </c:pt>
                      <c:pt idx="435">
                        <c:v>1.2888245901639341</c:v>
                      </c:pt>
                      <c:pt idx="436">
                        <c:v>1.2889852459016389</c:v>
                      </c:pt>
                      <c:pt idx="437">
                        <c:v>1.2887852459016391</c:v>
                      </c:pt>
                      <c:pt idx="438">
                        <c:v>1.287267213114754</c:v>
                      </c:pt>
                      <c:pt idx="439">
                        <c:v>1.2866901639344264</c:v>
                      </c:pt>
                      <c:pt idx="440">
                        <c:v>1.2864000000000002</c:v>
                      </c:pt>
                      <c:pt idx="441">
                        <c:v>1.2853098360655739</c:v>
                      </c:pt>
                      <c:pt idx="442">
                        <c:v>1.2845901639344264</c:v>
                      </c:pt>
                      <c:pt idx="443">
                        <c:v>1.283088524590164</c:v>
                      </c:pt>
                      <c:pt idx="444">
                        <c:v>1.2817016393442622</c:v>
                      </c:pt>
                      <c:pt idx="445">
                        <c:v>1.2802131147540987</c:v>
                      </c:pt>
                      <c:pt idx="446">
                        <c:v>1.2812836065573772</c:v>
                      </c:pt>
                      <c:pt idx="447">
                        <c:v>1.2814491803278691</c:v>
                      </c:pt>
                      <c:pt idx="448">
                        <c:v>1.2801147540983608</c:v>
                      </c:pt>
                      <c:pt idx="449">
                        <c:v>1.2797295081967217</c:v>
                      </c:pt>
                      <c:pt idx="450">
                        <c:v>1.2786000000000002</c:v>
                      </c:pt>
                      <c:pt idx="451">
                        <c:v>1.2771524590163936</c:v>
                      </c:pt>
                      <c:pt idx="452">
                        <c:v>1.2771442622950819</c:v>
                      </c:pt>
                      <c:pt idx="453">
                        <c:v>1.2818016393442622</c:v>
                      </c:pt>
                      <c:pt idx="454">
                        <c:v>1.2802754098360654</c:v>
                      </c:pt>
                      <c:pt idx="455">
                        <c:v>1.2800934426229504</c:v>
                      </c:pt>
                      <c:pt idx="456">
                        <c:v>1.2779721311475407</c:v>
                      </c:pt>
                      <c:pt idx="457">
                        <c:v>1.2778147540983604</c:v>
                      </c:pt>
                      <c:pt idx="458">
                        <c:v>1.2762622950819669</c:v>
                      </c:pt>
                      <c:pt idx="459">
                        <c:v>1.275406557377049</c:v>
                      </c:pt>
                      <c:pt idx="460">
                        <c:v>1.274867213114754</c:v>
                      </c:pt>
                      <c:pt idx="461">
                        <c:v>1.2727377049180326</c:v>
                      </c:pt>
                      <c:pt idx="462">
                        <c:v>1.2720295081967217</c:v>
                      </c:pt>
                      <c:pt idx="463">
                        <c:v>1.2709409836065573</c:v>
                      </c:pt>
                      <c:pt idx="464">
                        <c:v>1.2705868852459015</c:v>
                      </c:pt>
                      <c:pt idx="465">
                        <c:v>1.2702360655737706</c:v>
                      </c:pt>
                      <c:pt idx="466">
                        <c:v>1.2686262295081967</c:v>
                      </c:pt>
                      <c:pt idx="467">
                        <c:v>1.2679442622950821</c:v>
                      </c:pt>
                      <c:pt idx="468">
                        <c:v>1.2674606557377048</c:v>
                      </c:pt>
                      <c:pt idx="469">
                        <c:v>1.2667524590163934</c:v>
                      </c:pt>
                      <c:pt idx="470">
                        <c:v>1.2662819672131149</c:v>
                      </c:pt>
                      <c:pt idx="471">
                        <c:v>1.266375409836066</c:v>
                      </c:pt>
                      <c:pt idx="472">
                        <c:v>1.2659295081967215</c:v>
                      </c:pt>
                      <c:pt idx="473">
                        <c:v>1.265904918032787</c:v>
                      </c:pt>
                      <c:pt idx="474">
                        <c:v>1.2653180327868854</c:v>
                      </c:pt>
                      <c:pt idx="475">
                        <c:v>1.2650114754098361</c:v>
                      </c:pt>
                      <c:pt idx="476">
                        <c:v>1.2658131147540983</c:v>
                      </c:pt>
                      <c:pt idx="477">
                        <c:v>1.2659180327868855</c:v>
                      </c:pt>
                      <c:pt idx="478">
                        <c:v>1.2658196721311479</c:v>
                      </c:pt>
                      <c:pt idx="479">
                        <c:v>1.2657967213114754</c:v>
                      </c:pt>
                      <c:pt idx="480">
                        <c:v>1.2656344262295087</c:v>
                      </c:pt>
                      <c:pt idx="481">
                        <c:v>1.2659491803278691</c:v>
                      </c:pt>
                      <c:pt idx="482">
                        <c:v>1.2653868852459018</c:v>
                      </c:pt>
                      <c:pt idx="483">
                        <c:v>1.2656540983606557</c:v>
                      </c:pt>
                      <c:pt idx="484">
                        <c:v>1.2657229508196723</c:v>
                      </c:pt>
                      <c:pt idx="485">
                        <c:v>1.2654573770491804</c:v>
                      </c:pt>
                      <c:pt idx="486">
                        <c:v>1.2662426229508195</c:v>
                      </c:pt>
                      <c:pt idx="487">
                        <c:v>1.2665983606557378</c:v>
                      </c:pt>
                      <c:pt idx="488">
                        <c:v>1.2675852459016395</c:v>
                      </c:pt>
                      <c:pt idx="489">
                        <c:v>1.2659098360655741</c:v>
                      </c:pt>
                      <c:pt idx="490">
                        <c:v>1.2664065573770491</c:v>
                      </c:pt>
                      <c:pt idx="491">
                        <c:v>1.2675524590163936</c:v>
                      </c:pt>
                      <c:pt idx="492">
                        <c:v>1.2676967213114754</c:v>
                      </c:pt>
                      <c:pt idx="493">
                        <c:v>1.2685180327868852</c:v>
                      </c:pt>
                      <c:pt idx="494">
                        <c:v>1.2687704918032787</c:v>
                      </c:pt>
                      <c:pt idx="495">
                        <c:v>1.2678934426229505</c:v>
                      </c:pt>
                      <c:pt idx="496">
                        <c:v>1.2668754098360655</c:v>
                      </c:pt>
                      <c:pt idx="497">
                        <c:v>1.2662754098360653</c:v>
                      </c:pt>
                      <c:pt idx="498">
                        <c:v>1.2657786885245899</c:v>
                      </c:pt>
                      <c:pt idx="499">
                        <c:v>1.2656245901639342</c:v>
                      </c:pt>
                      <c:pt idx="500">
                        <c:v>1.2645803278688521</c:v>
                      </c:pt>
                      <c:pt idx="501">
                        <c:v>1.2641999999999998</c:v>
                      </c:pt>
                      <c:pt idx="502">
                        <c:v>1.2643229508196718</c:v>
                      </c:pt>
                      <c:pt idx="503">
                        <c:v>1.2632213114754098</c:v>
                      </c:pt>
                      <c:pt idx="504">
                        <c:v>1.2628311475409835</c:v>
                      </c:pt>
                      <c:pt idx="505">
                        <c:v>1.2624278688524588</c:v>
                      </c:pt>
                      <c:pt idx="506">
                        <c:v>1.2615590163934429</c:v>
                      </c:pt>
                      <c:pt idx="507">
                        <c:v>1.2590295081967213</c:v>
                      </c:pt>
                      <c:pt idx="508">
                        <c:v>1.2574278688524592</c:v>
                      </c:pt>
                      <c:pt idx="509">
                        <c:v>1.2574704918032789</c:v>
                      </c:pt>
                      <c:pt idx="510">
                        <c:v>1.255511475409836</c:v>
                      </c:pt>
                      <c:pt idx="511">
                        <c:v>1.2554852459016392</c:v>
                      </c:pt>
                      <c:pt idx="512">
                        <c:v>1.2544377049180326</c:v>
                      </c:pt>
                      <c:pt idx="513">
                        <c:v>1.2536377049180327</c:v>
                      </c:pt>
                      <c:pt idx="514">
                        <c:v>1.2481311475409831</c:v>
                      </c:pt>
                      <c:pt idx="515">
                        <c:v>1.2488852459016391</c:v>
                      </c:pt>
                      <c:pt idx="516">
                        <c:v>1.2483475409836065</c:v>
                      </c:pt>
                      <c:pt idx="517">
                        <c:v>1.2485950819672129</c:v>
                      </c:pt>
                      <c:pt idx="518">
                        <c:v>1.2483081967213112</c:v>
                      </c:pt>
                      <c:pt idx="519">
                        <c:v>1.2500016393442619</c:v>
                      </c:pt>
                      <c:pt idx="520">
                        <c:v>1.2514377049180325</c:v>
                      </c:pt>
                      <c:pt idx="521">
                        <c:v>1.2537065573770489</c:v>
                      </c:pt>
                      <c:pt idx="522">
                        <c:v>1.2541803278688521</c:v>
                      </c:pt>
                      <c:pt idx="523">
                        <c:v>1.2544311475409835</c:v>
                      </c:pt>
                      <c:pt idx="524">
                        <c:v>1.2546950819672129</c:v>
                      </c:pt>
                      <c:pt idx="525">
                        <c:v>1.2546196721311473</c:v>
                      </c:pt>
                      <c:pt idx="526">
                        <c:v>1.2556360655737704</c:v>
                      </c:pt>
                      <c:pt idx="527">
                        <c:v>1.2564016393442619</c:v>
                      </c:pt>
                      <c:pt idx="528">
                        <c:v>1.2566639344262294</c:v>
                      </c:pt>
                      <c:pt idx="529">
                        <c:v>1.2568557377049179</c:v>
                      </c:pt>
                      <c:pt idx="530">
                        <c:v>1.2574967213114749</c:v>
                      </c:pt>
                      <c:pt idx="531">
                        <c:v>1.2584426229508192</c:v>
                      </c:pt>
                      <c:pt idx="532">
                        <c:v>1.2594918032786881</c:v>
                      </c:pt>
                      <c:pt idx="533">
                        <c:v>1.2605459016393439</c:v>
                      </c:pt>
                      <c:pt idx="534">
                        <c:v>1.2620360655737703</c:v>
                      </c:pt>
                      <c:pt idx="535">
                        <c:v>1.2627590163934423</c:v>
                      </c:pt>
                      <c:pt idx="536">
                        <c:v>1.2641426229508195</c:v>
                      </c:pt>
                      <c:pt idx="537">
                        <c:v>1.2640721311475405</c:v>
                      </c:pt>
                      <c:pt idx="538">
                        <c:v>1.2651180327868852</c:v>
                      </c:pt>
                      <c:pt idx="539">
                        <c:v>1.2662032786885242</c:v>
                      </c:pt>
                      <c:pt idx="540">
                        <c:v>1.267572131147541</c:v>
                      </c:pt>
                      <c:pt idx="541">
                        <c:v>1.2698377049180327</c:v>
                      </c:pt>
                      <c:pt idx="542">
                        <c:v>1.2707836065573772</c:v>
                      </c:pt>
                      <c:pt idx="543">
                        <c:v>1.2719032786885247</c:v>
                      </c:pt>
                      <c:pt idx="544">
                        <c:v>1.2725967213114755</c:v>
                      </c:pt>
                      <c:pt idx="545">
                        <c:v>1.2733950819672131</c:v>
                      </c:pt>
                      <c:pt idx="546">
                        <c:v>1.2750754098360653</c:v>
                      </c:pt>
                      <c:pt idx="547">
                        <c:v>1.274495081967213</c:v>
                      </c:pt>
                      <c:pt idx="548">
                        <c:v>1.2740016393442624</c:v>
                      </c:pt>
                      <c:pt idx="549">
                        <c:v>1.2740836065573768</c:v>
                      </c:pt>
                      <c:pt idx="550">
                        <c:v>1.2742016393442619</c:v>
                      </c:pt>
                      <c:pt idx="551">
                        <c:v>1.2739196721311474</c:v>
                      </c:pt>
                      <c:pt idx="552">
                        <c:v>1.2743524590163933</c:v>
                      </c:pt>
                      <c:pt idx="553">
                        <c:v>1.2734983606557375</c:v>
                      </c:pt>
                      <c:pt idx="554">
                        <c:v>1.2731557377049179</c:v>
                      </c:pt>
                      <c:pt idx="555">
                        <c:v>1.2723704918032785</c:v>
                      </c:pt>
                      <c:pt idx="556">
                        <c:v>1.2719098360655741</c:v>
                      </c:pt>
                      <c:pt idx="557">
                        <c:v>1.2716180327868853</c:v>
                      </c:pt>
                      <c:pt idx="558">
                        <c:v>1.270649180327869</c:v>
                      </c:pt>
                      <c:pt idx="559">
                        <c:v>1.2703163934426231</c:v>
                      </c:pt>
                      <c:pt idx="560">
                        <c:v>1.2698000000000003</c:v>
                      </c:pt>
                      <c:pt idx="561">
                        <c:v>1.2692754098360659</c:v>
                      </c:pt>
                      <c:pt idx="562">
                        <c:v>1.2690590163934428</c:v>
                      </c:pt>
                      <c:pt idx="563">
                        <c:v>1.268209836065574</c:v>
                      </c:pt>
                      <c:pt idx="564">
                        <c:v>1.2691262295081973</c:v>
                      </c:pt>
                      <c:pt idx="565">
                        <c:v>1.2693196721311473</c:v>
                      </c:pt>
                      <c:pt idx="566">
                        <c:v>1.2695524590163934</c:v>
                      </c:pt>
                      <c:pt idx="567">
                        <c:v>1.2695114754098364</c:v>
                      </c:pt>
                      <c:pt idx="568">
                        <c:v>1.2683409836065576</c:v>
                      </c:pt>
                      <c:pt idx="569">
                        <c:v>1.2687442622950822</c:v>
                      </c:pt>
                      <c:pt idx="570">
                        <c:v>1.2680983606557379</c:v>
                      </c:pt>
                      <c:pt idx="571">
                        <c:v>1.2696639344262295</c:v>
                      </c:pt>
                      <c:pt idx="572">
                        <c:v>1.2693032786885245</c:v>
                      </c:pt>
                      <c:pt idx="573">
                        <c:v>1.2725442622950818</c:v>
                      </c:pt>
                      <c:pt idx="574">
                        <c:v>1.2727655737704917</c:v>
                      </c:pt>
                      <c:pt idx="575">
                        <c:v>1.2727032786885246</c:v>
                      </c:pt>
                      <c:pt idx="576">
                        <c:v>1.2711606557377051</c:v>
                      </c:pt>
                      <c:pt idx="577">
                        <c:v>1.2719081967213119</c:v>
                      </c:pt>
                      <c:pt idx="578">
                        <c:v>1.2713704918032789</c:v>
                      </c:pt>
                      <c:pt idx="579">
                        <c:v>1.2706868852459019</c:v>
                      </c:pt>
                      <c:pt idx="580">
                        <c:v>1.270226229508197</c:v>
                      </c:pt>
                      <c:pt idx="581">
                        <c:v>1.2685475409836064</c:v>
                      </c:pt>
                      <c:pt idx="582">
                        <c:v>1.2670229508196722</c:v>
                      </c:pt>
                      <c:pt idx="583">
                        <c:v>1.2680327868852461</c:v>
                      </c:pt>
                      <c:pt idx="584">
                        <c:v>1.2684688524590166</c:v>
                      </c:pt>
                      <c:pt idx="585">
                        <c:v>1.2701770491803281</c:v>
                      </c:pt>
                      <c:pt idx="586">
                        <c:v>1.2706950819672134</c:v>
                      </c:pt>
                      <c:pt idx="587">
                        <c:v>1.2705803278688526</c:v>
                      </c:pt>
                      <c:pt idx="588">
                        <c:v>1.2712967213114754</c:v>
                      </c:pt>
                      <c:pt idx="589">
                        <c:v>1.2724721311475409</c:v>
                      </c:pt>
                      <c:pt idx="590">
                        <c:v>1.2730163934426229</c:v>
                      </c:pt>
                      <c:pt idx="591">
                        <c:v>1.2745639344262296</c:v>
                      </c:pt>
                      <c:pt idx="592">
                        <c:v>1.2760721311475407</c:v>
                      </c:pt>
                      <c:pt idx="593">
                        <c:v>1.2770377049180326</c:v>
                      </c:pt>
                      <c:pt idx="594">
                        <c:v>1.277440983606557</c:v>
                      </c:pt>
                      <c:pt idx="595">
                        <c:v>1.2792032786885243</c:v>
                      </c:pt>
                      <c:pt idx="596">
                        <c:v>1.2805934426229508</c:v>
                      </c:pt>
                      <c:pt idx="597">
                        <c:v>1.2812950819672131</c:v>
                      </c:pt>
                      <c:pt idx="598">
                        <c:v>1.2816196721311477</c:v>
                      </c:pt>
                      <c:pt idx="599">
                        <c:v>1.2811639344262298</c:v>
                      </c:pt>
                      <c:pt idx="600">
                        <c:v>1.2816803278688524</c:v>
                      </c:pt>
                      <c:pt idx="601">
                        <c:v>1.2824819672131145</c:v>
                      </c:pt>
                      <c:pt idx="602">
                        <c:v>1.2814704918032787</c:v>
                      </c:pt>
                      <c:pt idx="603">
                        <c:v>1.2822819672131145</c:v>
                      </c:pt>
                      <c:pt idx="604">
                        <c:v>1.2825590163934426</c:v>
                      </c:pt>
                      <c:pt idx="605">
                        <c:v>1.2836114754098358</c:v>
                      </c:pt>
                      <c:pt idx="606">
                        <c:v>1.28305737704918</c:v>
                      </c:pt>
                      <c:pt idx="607">
                        <c:v>1.2833491803278687</c:v>
                      </c:pt>
                      <c:pt idx="608">
                        <c:v>1.2836491803278687</c:v>
                      </c:pt>
                      <c:pt idx="609">
                        <c:v>1.2844377049180327</c:v>
                      </c:pt>
                      <c:pt idx="610">
                        <c:v>1.284463934426229</c:v>
                      </c:pt>
                      <c:pt idx="611">
                        <c:v>1.2849557377049177</c:v>
                      </c:pt>
                      <c:pt idx="612">
                        <c:v>1.2848491803278685</c:v>
                      </c:pt>
                      <c:pt idx="613">
                        <c:v>1.2850688524590161</c:v>
                      </c:pt>
                      <c:pt idx="614">
                        <c:v>1.2859049180327866</c:v>
                      </c:pt>
                      <c:pt idx="615">
                        <c:v>1.2866245901639342</c:v>
                      </c:pt>
                      <c:pt idx="616">
                        <c:v>1.2880459016393442</c:v>
                      </c:pt>
                      <c:pt idx="617">
                        <c:v>1.289201639344262</c:v>
                      </c:pt>
                      <c:pt idx="618">
                        <c:v>1.289706557377049</c:v>
                      </c:pt>
                      <c:pt idx="619">
                        <c:v>1.2909295081967214</c:v>
                      </c:pt>
                      <c:pt idx="620">
                        <c:v>1.2911770491803278</c:v>
                      </c:pt>
                      <c:pt idx="621">
                        <c:v>1.2929573770491802</c:v>
                      </c:pt>
                      <c:pt idx="622">
                        <c:v>1.2942639344262297</c:v>
                      </c:pt>
                      <c:pt idx="623">
                        <c:v>1.2950081967213114</c:v>
                      </c:pt>
                      <c:pt idx="624">
                        <c:v>1.2981016393442621</c:v>
                      </c:pt>
                      <c:pt idx="625">
                        <c:v>1.2993360655737702</c:v>
                      </c:pt>
                      <c:pt idx="626">
                        <c:v>1.2998213114754096</c:v>
                      </c:pt>
                      <c:pt idx="627">
                        <c:v>1.3002688524590167</c:v>
                      </c:pt>
                      <c:pt idx="628">
                        <c:v>1.3020754098360656</c:v>
                      </c:pt>
                      <c:pt idx="629">
                        <c:v>1.3038754098360659</c:v>
                      </c:pt>
                      <c:pt idx="630">
                        <c:v>1.3042803278688526</c:v>
                      </c:pt>
                      <c:pt idx="631">
                        <c:v>1.3056721311475412</c:v>
                      </c:pt>
                      <c:pt idx="632">
                        <c:v>1.3052672131147545</c:v>
                      </c:pt>
                      <c:pt idx="633">
                        <c:v>1.3066786885245902</c:v>
                      </c:pt>
                      <c:pt idx="634">
                        <c:v>1.3060754098360654</c:v>
                      </c:pt>
                      <c:pt idx="635">
                        <c:v>1.306954098360656</c:v>
                      </c:pt>
                      <c:pt idx="636">
                        <c:v>1.308344262295082</c:v>
                      </c:pt>
                      <c:pt idx="637">
                        <c:v>1.3101016393442624</c:v>
                      </c:pt>
                      <c:pt idx="638">
                        <c:v>1.3113606557377049</c:v>
                      </c:pt>
                      <c:pt idx="639">
                        <c:v>1.3128885245901638</c:v>
                      </c:pt>
                      <c:pt idx="640">
                        <c:v>1.3149426229508194</c:v>
                      </c:pt>
                      <c:pt idx="641">
                        <c:v>1.3167360655737703</c:v>
                      </c:pt>
                      <c:pt idx="642">
                        <c:v>1.3193377049180324</c:v>
                      </c:pt>
                      <c:pt idx="643">
                        <c:v>1.321196721311475</c:v>
                      </c:pt>
                      <c:pt idx="644">
                        <c:v>1.3232327868852454</c:v>
                      </c:pt>
                      <c:pt idx="645">
                        <c:v>1.3248852459016391</c:v>
                      </c:pt>
                      <c:pt idx="646">
                        <c:v>1.3258065573770488</c:v>
                      </c:pt>
                      <c:pt idx="647">
                        <c:v>1.3274098360655735</c:v>
                      </c:pt>
                      <c:pt idx="648">
                        <c:v>1.3292655737704915</c:v>
                      </c:pt>
                      <c:pt idx="649">
                        <c:v>1.3306278688524589</c:v>
                      </c:pt>
                      <c:pt idx="650">
                        <c:v>1.3330393442622948</c:v>
                      </c:pt>
                      <c:pt idx="651">
                        <c:v>1.3347409836065574</c:v>
                      </c:pt>
                      <c:pt idx="652">
                        <c:v>1.3355524590163934</c:v>
                      </c:pt>
                      <c:pt idx="653">
                        <c:v>1.3353180327868854</c:v>
                      </c:pt>
                      <c:pt idx="654">
                        <c:v>1.3375852459016393</c:v>
                      </c:pt>
                      <c:pt idx="655">
                        <c:v>1.3383114754098357</c:v>
                      </c:pt>
                      <c:pt idx="656">
                        <c:v>1.3386557377049177</c:v>
                      </c:pt>
                      <c:pt idx="657">
                        <c:v>1.3383360655737706</c:v>
                      </c:pt>
                      <c:pt idx="658">
                        <c:v>1.3395311475409835</c:v>
                      </c:pt>
                      <c:pt idx="659">
                        <c:v>1.3405049180327868</c:v>
                      </c:pt>
                      <c:pt idx="660">
                        <c:v>1.3431770491803277</c:v>
                      </c:pt>
                      <c:pt idx="661">
                        <c:v>1.3432573770491802</c:v>
                      </c:pt>
                      <c:pt idx="662">
                        <c:v>1.3433360655737705</c:v>
                      </c:pt>
                      <c:pt idx="663">
                        <c:v>1.3436754098360657</c:v>
                      </c:pt>
                      <c:pt idx="664">
                        <c:v>1.3437672131147542</c:v>
                      </c:pt>
                      <c:pt idx="665">
                        <c:v>1.3445852459016399</c:v>
                      </c:pt>
                      <c:pt idx="666">
                        <c:v>1.3450032786885249</c:v>
                      </c:pt>
                      <c:pt idx="667">
                        <c:v>1.3460786885245906</c:v>
                      </c:pt>
                      <c:pt idx="668">
                        <c:v>1.3467672131147548</c:v>
                      </c:pt>
                      <c:pt idx="669">
                        <c:v>1.348068852459017</c:v>
                      </c:pt>
                      <c:pt idx="670">
                        <c:v>1.3487819672131152</c:v>
                      </c:pt>
                      <c:pt idx="671">
                        <c:v>1.3498540983606564</c:v>
                      </c:pt>
                      <c:pt idx="672">
                        <c:v>1.3503049180327873</c:v>
                      </c:pt>
                      <c:pt idx="673">
                        <c:v>1.3513049180327872</c:v>
                      </c:pt>
                      <c:pt idx="674">
                        <c:v>1.3525393442622955</c:v>
                      </c:pt>
                      <c:pt idx="675">
                        <c:v>1.3541442622950819</c:v>
                      </c:pt>
                      <c:pt idx="676">
                        <c:v>1.3548868852459017</c:v>
                      </c:pt>
                      <c:pt idx="677">
                        <c:v>1.3549622950819673</c:v>
                      </c:pt>
                      <c:pt idx="678">
                        <c:v>1.3557311475409837</c:v>
                      </c:pt>
                      <c:pt idx="679">
                        <c:v>1.3569983606557376</c:v>
                      </c:pt>
                      <c:pt idx="680">
                        <c:v>1.3587016393442621</c:v>
                      </c:pt>
                      <c:pt idx="681">
                        <c:v>1.3602852459016395</c:v>
                      </c:pt>
                      <c:pt idx="682">
                        <c:v>1.3656852459016391</c:v>
                      </c:pt>
                      <c:pt idx="683">
                        <c:v>1.3672278688524588</c:v>
                      </c:pt>
                      <c:pt idx="684">
                        <c:v>1.3684967213114752</c:v>
                      </c:pt>
                      <c:pt idx="685">
                        <c:v>1.3681213114754096</c:v>
                      </c:pt>
                      <c:pt idx="686">
                        <c:v>1.3688737704918033</c:v>
                      </c:pt>
                      <c:pt idx="687">
                        <c:v>1.3716180327868852</c:v>
                      </c:pt>
                      <c:pt idx="688">
                        <c:v>1.3723852459016392</c:v>
                      </c:pt>
                      <c:pt idx="689">
                        <c:v>1.373967213114754</c:v>
                      </c:pt>
                      <c:pt idx="690">
                        <c:v>1.3759360655737702</c:v>
                      </c:pt>
                      <c:pt idx="691">
                        <c:v>1.3776147540983603</c:v>
                      </c:pt>
                      <c:pt idx="692">
                        <c:v>1.3784229508196719</c:v>
                      </c:pt>
                      <c:pt idx="693">
                        <c:v>1.3810737704918032</c:v>
                      </c:pt>
                      <c:pt idx="694">
                        <c:v>1.3830426229508197</c:v>
                      </c:pt>
                      <c:pt idx="695">
                        <c:v>1.3843704918032786</c:v>
                      </c:pt>
                      <c:pt idx="696">
                        <c:v>1.3862590163934423</c:v>
                      </c:pt>
                      <c:pt idx="697">
                        <c:v>1.3886639344262295</c:v>
                      </c:pt>
                      <c:pt idx="698">
                        <c:v>1.3908098360655734</c:v>
                      </c:pt>
                      <c:pt idx="699">
                        <c:v>1.3933147540983601</c:v>
                      </c:pt>
                      <c:pt idx="700">
                        <c:v>1.3949278688524591</c:v>
                      </c:pt>
                      <c:pt idx="701">
                        <c:v>1.3971754098360656</c:v>
                      </c:pt>
                      <c:pt idx="702">
                        <c:v>1.3973163934426229</c:v>
                      </c:pt>
                      <c:pt idx="703">
                        <c:v>1.398845901639344</c:v>
                      </c:pt>
                      <c:pt idx="704">
                        <c:v>1.399967213114754</c:v>
                      </c:pt>
                      <c:pt idx="705">
                        <c:v>1.4046409836065576</c:v>
                      </c:pt>
                      <c:pt idx="706">
                        <c:v>1.4064360655737709</c:v>
                      </c:pt>
                      <c:pt idx="707">
                        <c:v>1.4078852459016395</c:v>
                      </c:pt>
                      <c:pt idx="708">
                        <c:v>1.4082934426229512</c:v>
                      </c:pt>
                      <c:pt idx="709">
                        <c:v>1.4102721311475412</c:v>
                      </c:pt>
                      <c:pt idx="710">
                        <c:v>1.4125540983606562</c:v>
                      </c:pt>
                      <c:pt idx="711">
                        <c:v>1.4130557377049182</c:v>
                      </c:pt>
                      <c:pt idx="712">
                        <c:v>1.4137475409836069</c:v>
                      </c:pt>
                      <c:pt idx="713">
                        <c:v>1.4160180327868856</c:v>
                      </c:pt>
                      <c:pt idx="714">
                        <c:v>1.416891803278689</c:v>
                      </c:pt>
                      <c:pt idx="715">
                        <c:v>1.4165557377049185</c:v>
                      </c:pt>
                      <c:pt idx="716">
                        <c:v>1.4171393442622955</c:v>
                      </c:pt>
                      <c:pt idx="717">
                        <c:v>1.4180098360655742</c:v>
                      </c:pt>
                      <c:pt idx="718">
                        <c:v>1.4190688524590167</c:v>
                      </c:pt>
                      <c:pt idx="719">
                        <c:v>1.4207229508196721</c:v>
                      </c:pt>
                      <c:pt idx="720">
                        <c:v>1.4225688524590165</c:v>
                      </c:pt>
                      <c:pt idx="721">
                        <c:v>1.4226344262295083</c:v>
                      </c:pt>
                      <c:pt idx="722">
                        <c:v>1.4243475409836068</c:v>
                      </c:pt>
                      <c:pt idx="723">
                        <c:v>1.4252803278688526</c:v>
                      </c:pt>
                      <c:pt idx="724">
                        <c:v>1.4276754098360656</c:v>
                      </c:pt>
                      <c:pt idx="725">
                        <c:v>1.4289885245901637</c:v>
                      </c:pt>
                      <c:pt idx="726">
                        <c:v>1.4299377049180326</c:v>
                      </c:pt>
                      <c:pt idx="727">
                        <c:v>1.4309803278688524</c:v>
                      </c:pt>
                      <c:pt idx="728">
                        <c:v>1.4325868852459014</c:v>
                      </c:pt>
                      <c:pt idx="729">
                        <c:v>1.4337606557377045</c:v>
                      </c:pt>
                      <c:pt idx="730">
                        <c:v>1.43433606557377</c:v>
                      </c:pt>
                      <c:pt idx="731">
                        <c:v>1.4343377049180324</c:v>
                      </c:pt>
                      <c:pt idx="732">
                        <c:v>1.4358999999999997</c:v>
                      </c:pt>
                      <c:pt idx="733">
                        <c:v>1.4368819672131146</c:v>
                      </c:pt>
                      <c:pt idx="734">
                        <c:v>1.4380639344262294</c:v>
                      </c:pt>
                      <c:pt idx="735">
                        <c:v>1.4385573770491804</c:v>
                      </c:pt>
                      <c:pt idx="736">
                        <c:v>1.4479639344262298</c:v>
                      </c:pt>
                      <c:pt idx="737">
                        <c:v>1.4485459016393447</c:v>
                      </c:pt>
                      <c:pt idx="738">
                        <c:v>1.4503967213114759</c:v>
                      </c:pt>
                      <c:pt idx="739">
                        <c:v>1.4514524590163937</c:v>
                      </c:pt>
                      <c:pt idx="740">
                        <c:v>1.4534245901639347</c:v>
                      </c:pt>
                      <c:pt idx="741">
                        <c:v>1.4545688524590168</c:v>
                      </c:pt>
                      <c:pt idx="742">
                        <c:v>1.4558032786885251</c:v>
                      </c:pt>
                      <c:pt idx="743">
                        <c:v>1.4528131147540988</c:v>
                      </c:pt>
                      <c:pt idx="744">
                        <c:v>1.4540131147540989</c:v>
                      </c:pt>
                      <c:pt idx="745">
                        <c:v>1.4556950819672134</c:v>
                      </c:pt>
                      <c:pt idx="746">
                        <c:v>1.4577360655737708</c:v>
                      </c:pt>
                      <c:pt idx="747">
                        <c:v>1.4592508196721314</c:v>
                      </c:pt>
                      <c:pt idx="748">
                        <c:v>1.4618770491803286</c:v>
                      </c:pt>
                      <c:pt idx="749">
                        <c:v>1.4662278688524597</c:v>
                      </c:pt>
                      <c:pt idx="750">
                        <c:v>1.4686967213114757</c:v>
                      </c:pt>
                      <c:pt idx="751">
                        <c:v>1.4710163934426235</c:v>
                      </c:pt>
                      <c:pt idx="752">
                        <c:v>1.474893442622951</c:v>
                      </c:pt>
                      <c:pt idx="753">
                        <c:v>1.4780901639344264</c:v>
                      </c:pt>
                      <c:pt idx="754">
                        <c:v>1.4805426229508198</c:v>
                      </c:pt>
                      <c:pt idx="755">
                        <c:v>1.4821114754098361</c:v>
                      </c:pt>
                      <c:pt idx="756">
                        <c:v>1.4835934426229511</c:v>
                      </c:pt>
                      <c:pt idx="757">
                        <c:v>1.483965573770492</c:v>
                      </c:pt>
                      <c:pt idx="758">
                        <c:v>1.4849557377049181</c:v>
                      </c:pt>
                      <c:pt idx="759">
                        <c:v>1.4864032786885244</c:v>
                      </c:pt>
                      <c:pt idx="760">
                        <c:v>1.4873065573770492</c:v>
                      </c:pt>
                      <c:pt idx="761">
                        <c:v>1.4888081967213118</c:v>
                      </c:pt>
                      <c:pt idx="762">
                        <c:v>1.4929491803278689</c:v>
                      </c:pt>
                      <c:pt idx="763">
                        <c:v>1.4952672131147542</c:v>
                      </c:pt>
                      <c:pt idx="764">
                        <c:v>1.4979950819672134</c:v>
                      </c:pt>
                      <c:pt idx="765">
                        <c:v>1.499247540983607</c:v>
                      </c:pt>
                      <c:pt idx="766">
                        <c:v>1.4967901639344263</c:v>
                      </c:pt>
                      <c:pt idx="767">
                        <c:v>1.4975606557377052</c:v>
                      </c:pt>
                      <c:pt idx="768">
                        <c:v>1.4980803278688526</c:v>
                      </c:pt>
                      <c:pt idx="769">
                        <c:v>1.4987344262295084</c:v>
                      </c:pt>
                      <c:pt idx="770">
                        <c:v>1.4992524590163936</c:v>
                      </c:pt>
                      <c:pt idx="771">
                        <c:v>1.499960655737705</c:v>
                      </c:pt>
                      <c:pt idx="772">
                        <c:v>1.5015360655737706</c:v>
                      </c:pt>
                      <c:pt idx="773">
                        <c:v>1.5053442622950821</c:v>
                      </c:pt>
                      <c:pt idx="774">
                        <c:v>1.5046967213114757</c:v>
                      </c:pt>
                      <c:pt idx="775">
                        <c:v>1.508086885245902</c:v>
                      </c:pt>
                      <c:pt idx="776">
                        <c:v>1.5087475409836066</c:v>
                      </c:pt>
                      <c:pt idx="777">
                        <c:v>1.5105131147540987</c:v>
                      </c:pt>
                      <c:pt idx="778">
                        <c:v>1.5128131147540986</c:v>
                      </c:pt>
                      <c:pt idx="779">
                        <c:v>1.5136573770491801</c:v>
                      </c:pt>
                      <c:pt idx="780">
                        <c:v>1.5138868852459015</c:v>
                      </c:pt>
                      <c:pt idx="781">
                        <c:v>1.5142098360655738</c:v>
                      </c:pt>
                      <c:pt idx="782">
                        <c:v>1.5151836065573769</c:v>
                      </c:pt>
                      <c:pt idx="783">
                        <c:v>1.5174262295081968</c:v>
                      </c:pt>
                      <c:pt idx="784">
                        <c:v>1.518265573770492</c:v>
                      </c:pt>
                      <c:pt idx="785">
                        <c:v>1.5185655737704919</c:v>
                      </c:pt>
                      <c:pt idx="786">
                        <c:v>1.5188475409836066</c:v>
                      </c:pt>
                      <c:pt idx="787">
                        <c:v>1.5201131147540985</c:v>
                      </c:pt>
                      <c:pt idx="788">
                        <c:v>1.5217442622950821</c:v>
                      </c:pt>
                      <c:pt idx="789">
                        <c:v>1.5218311475409838</c:v>
                      </c:pt>
                      <c:pt idx="790">
                        <c:v>1.5221278688524593</c:v>
                      </c:pt>
                      <c:pt idx="791">
                        <c:v>1.5232131147540986</c:v>
                      </c:pt>
                      <c:pt idx="792">
                        <c:v>1.524565573770492</c:v>
                      </c:pt>
                      <c:pt idx="793">
                        <c:v>1.5256196721311477</c:v>
                      </c:pt>
                      <c:pt idx="794">
                        <c:v>1.5258344262295085</c:v>
                      </c:pt>
                      <c:pt idx="795">
                        <c:v>1.5279573770491806</c:v>
                      </c:pt>
                      <c:pt idx="796">
                        <c:v>1.5288836065573772</c:v>
                      </c:pt>
                      <c:pt idx="797">
                        <c:v>1.5213852459016395</c:v>
                      </c:pt>
                      <c:pt idx="798">
                        <c:v>1.5234213114754103</c:v>
                      </c:pt>
                      <c:pt idx="799">
                        <c:v>1.5248081967213116</c:v>
                      </c:pt>
                      <c:pt idx="800">
                        <c:v>1.5271852459016397</c:v>
                      </c:pt>
                      <c:pt idx="801">
                        <c:v>1.5289147540983612</c:v>
                      </c:pt>
                      <c:pt idx="802">
                        <c:v>1.5304245901639348</c:v>
                      </c:pt>
                      <c:pt idx="803">
                        <c:v>1.5336196721311479</c:v>
                      </c:pt>
                      <c:pt idx="804">
                        <c:v>1.5348786885245906</c:v>
                      </c:pt>
                      <c:pt idx="805">
                        <c:v>1.5371459016393445</c:v>
                      </c:pt>
                      <c:pt idx="806">
                        <c:v>1.5384836065573773</c:v>
                      </c:pt>
                      <c:pt idx="807">
                        <c:v>1.5388065573770491</c:v>
                      </c:pt>
                      <c:pt idx="808">
                        <c:v>1.5425442622950818</c:v>
                      </c:pt>
                      <c:pt idx="809">
                        <c:v>1.542139344262295</c:v>
                      </c:pt>
                      <c:pt idx="810">
                        <c:v>1.5414737704918036</c:v>
                      </c:pt>
                      <c:pt idx="811">
                        <c:v>1.5419836065573771</c:v>
                      </c:pt>
                      <c:pt idx="812">
                        <c:v>1.5412377049180326</c:v>
                      </c:pt>
                      <c:pt idx="813">
                        <c:v>1.5409377049180328</c:v>
                      </c:pt>
                      <c:pt idx="814">
                        <c:v>1.540295081967213</c:v>
                      </c:pt>
                      <c:pt idx="815">
                        <c:v>1.5390934426229508</c:v>
                      </c:pt>
                      <c:pt idx="816">
                        <c:v>1.539422950819672</c:v>
                      </c:pt>
                      <c:pt idx="817">
                        <c:v>1.5392573770491804</c:v>
                      </c:pt>
                      <c:pt idx="818">
                        <c:v>1.5401754098360658</c:v>
                      </c:pt>
                      <c:pt idx="819">
                        <c:v>1.5410409836065577</c:v>
                      </c:pt>
                      <c:pt idx="820">
                        <c:v>1.5409131147540984</c:v>
                      </c:pt>
                      <c:pt idx="821">
                        <c:v>1.5398836065573769</c:v>
                      </c:pt>
                      <c:pt idx="822">
                        <c:v>1.5403606557377052</c:v>
                      </c:pt>
                      <c:pt idx="823">
                        <c:v>1.536326229508197</c:v>
                      </c:pt>
                      <c:pt idx="824">
                        <c:v>1.5364622950819675</c:v>
                      </c:pt>
                      <c:pt idx="825">
                        <c:v>1.5343983606557381</c:v>
                      </c:pt>
                      <c:pt idx="826">
                        <c:v>1.5337278688524594</c:v>
                      </c:pt>
                      <c:pt idx="827">
                        <c:v>1.5332049180327874</c:v>
                      </c:pt>
                      <c:pt idx="828">
                        <c:v>1.5326262295081972</c:v>
                      </c:pt>
                      <c:pt idx="829">
                        <c:v>1.5326983606557381</c:v>
                      </c:pt>
                      <c:pt idx="830">
                        <c:v>1.5342278688524595</c:v>
                      </c:pt>
                      <c:pt idx="831">
                        <c:v>1.5334377049180332</c:v>
                      </c:pt>
                      <c:pt idx="832">
                        <c:v>1.5329918032786889</c:v>
                      </c:pt>
                      <c:pt idx="833">
                        <c:v>1.5318491803278691</c:v>
                      </c:pt>
                      <c:pt idx="834">
                        <c:v>1.52962131147541</c:v>
                      </c:pt>
                      <c:pt idx="835">
                        <c:v>1.52984262295082</c:v>
                      </c:pt>
                      <c:pt idx="836">
                        <c:v>1.5277639344262295</c:v>
                      </c:pt>
                      <c:pt idx="837">
                        <c:v>1.5280557377049182</c:v>
                      </c:pt>
                      <c:pt idx="838">
                        <c:v>1.5286426229508201</c:v>
                      </c:pt>
                      <c:pt idx="839">
                        <c:v>1.5281885245901641</c:v>
                      </c:pt>
                      <c:pt idx="840">
                        <c:v>1.5297803278688531</c:v>
                      </c:pt>
                      <c:pt idx="841">
                        <c:v>1.5301655737704927</c:v>
                      </c:pt>
                      <c:pt idx="842">
                        <c:v>1.5312180327868854</c:v>
                      </c:pt>
                      <c:pt idx="843">
                        <c:v>1.5313114754098365</c:v>
                      </c:pt>
                      <c:pt idx="844">
                        <c:v>1.5318409836065576</c:v>
                      </c:pt>
                      <c:pt idx="845">
                        <c:v>1.5330016393442627</c:v>
                      </c:pt>
                      <c:pt idx="846">
                        <c:v>1.534245901639345</c:v>
                      </c:pt>
                      <c:pt idx="847">
                        <c:v>1.5360737704918039</c:v>
                      </c:pt>
                      <c:pt idx="848">
                        <c:v>1.5364901639344268</c:v>
                      </c:pt>
                      <c:pt idx="849">
                        <c:v>1.5374737704918038</c:v>
                      </c:pt>
                      <c:pt idx="850">
                        <c:v>1.539403278688525</c:v>
                      </c:pt>
                      <c:pt idx="851">
                        <c:v>1.5410934426229512</c:v>
                      </c:pt>
                      <c:pt idx="852">
                        <c:v>1.5437770491803282</c:v>
                      </c:pt>
                      <c:pt idx="853">
                        <c:v>1.5471344262295086</c:v>
                      </c:pt>
                      <c:pt idx="854">
                        <c:v>1.5495934426229512</c:v>
                      </c:pt>
                      <c:pt idx="855">
                        <c:v>1.552975409836066</c:v>
                      </c:pt>
                      <c:pt idx="856">
                        <c:v>1.5552672131147547</c:v>
                      </c:pt>
                      <c:pt idx="857">
                        <c:v>1.5573295081967216</c:v>
                      </c:pt>
                      <c:pt idx="858">
                        <c:v>1.5602229508196725</c:v>
                      </c:pt>
                      <c:pt idx="859">
                        <c:v>1.5626229508196727</c:v>
                      </c:pt>
                      <c:pt idx="860">
                        <c:v>1.5636311475409836</c:v>
                      </c:pt>
                      <c:pt idx="861">
                        <c:v>1.5644213114754102</c:v>
                      </c:pt>
                      <c:pt idx="862">
                        <c:v>1.5651508196721315</c:v>
                      </c:pt>
                      <c:pt idx="863">
                        <c:v>1.5650885245901642</c:v>
                      </c:pt>
                      <c:pt idx="864">
                        <c:v>1.565114754098361</c:v>
                      </c:pt>
                      <c:pt idx="865">
                        <c:v>1.5658540983606559</c:v>
                      </c:pt>
                      <c:pt idx="866">
                        <c:v>1.5658360655737711</c:v>
                      </c:pt>
                      <c:pt idx="867">
                        <c:v>1.5670196721311482</c:v>
                      </c:pt>
                      <c:pt idx="868">
                        <c:v>1.5674016393442627</c:v>
                      </c:pt>
                      <c:pt idx="869">
                        <c:v>1.5660229508196724</c:v>
                      </c:pt>
                      <c:pt idx="870">
                        <c:v>1.5655491803278692</c:v>
                      </c:pt>
                      <c:pt idx="871">
                        <c:v>1.5658754098360659</c:v>
                      </c:pt>
                      <c:pt idx="872">
                        <c:v>1.5659360655737709</c:v>
                      </c:pt>
                      <c:pt idx="873">
                        <c:v>1.5666885245901645</c:v>
                      </c:pt>
                      <c:pt idx="874">
                        <c:v>1.566518032786886</c:v>
                      </c:pt>
                      <c:pt idx="875">
                        <c:v>1.5672786885245908</c:v>
                      </c:pt>
                      <c:pt idx="876">
                        <c:v>1.5686442622950822</c:v>
                      </c:pt>
                      <c:pt idx="877">
                        <c:v>1.569114754098361</c:v>
                      </c:pt>
                      <c:pt idx="878">
                        <c:v>1.5692147540983608</c:v>
                      </c:pt>
                      <c:pt idx="879">
                        <c:v>1.5712163934426229</c:v>
                      </c:pt>
                      <c:pt idx="880">
                        <c:v>1.5708836065573772</c:v>
                      </c:pt>
                      <c:pt idx="881">
                        <c:v>1.5710508196721316</c:v>
                      </c:pt>
                      <c:pt idx="882">
                        <c:v>1.5719409836065577</c:v>
                      </c:pt>
                      <c:pt idx="883">
                        <c:v>1.5713868852459019</c:v>
                      </c:pt>
                      <c:pt idx="884">
                        <c:v>1.5727098360655738</c:v>
                      </c:pt>
                      <c:pt idx="885">
                        <c:v>1.5725049180327868</c:v>
                      </c:pt>
                      <c:pt idx="886">
                        <c:v>1.5727114754098364</c:v>
                      </c:pt>
                      <c:pt idx="887">
                        <c:v>1.5742</c:v>
                      </c:pt>
                      <c:pt idx="888">
                        <c:v>1.5747573770491803</c:v>
                      </c:pt>
                      <c:pt idx="889">
                        <c:v>1.575877049180328</c:v>
                      </c:pt>
                      <c:pt idx="890">
                        <c:v>1.5765557377049182</c:v>
                      </c:pt>
                      <c:pt idx="891">
                        <c:v>1.5764180327868853</c:v>
                      </c:pt>
                      <c:pt idx="892">
                        <c:v>1.5777737704918029</c:v>
                      </c:pt>
                      <c:pt idx="893">
                        <c:v>1.5785606557377045</c:v>
                      </c:pt>
                      <c:pt idx="894">
                        <c:v>1.5793344262295079</c:v>
                      </c:pt>
                      <c:pt idx="895">
                        <c:v>1.5802672131147535</c:v>
                      </c:pt>
                      <c:pt idx="896">
                        <c:v>1.5802950819672126</c:v>
                      </c:pt>
                      <c:pt idx="897">
                        <c:v>1.5815557377049176</c:v>
                      </c:pt>
                      <c:pt idx="898">
                        <c:v>1.5823213114754098</c:v>
                      </c:pt>
                      <c:pt idx="899">
                        <c:v>1.5827704918032788</c:v>
                      </c:pt>
                      <c:pt idx="900">
                        <c:v>1.5831918032786887</c:v>
                      </c:pt>
                      <c:pt idx="901">
                        <c:v>1.5848131147540987</c:v>
                      </c:pt>
                      <c:pt idx="902">
                        <c:v>1.5856065573770495</c:v>
                      </c:pt>
                      <c:pt idx="903">
                        <c:v>1.587044262295082</c:v>
                      </c:pt>
                      <c:pt idx="904">
                        <c:v>1.5888327868852459</c:v>
                      </c:pt>
                      <c:pt idx="905">
                        <c:v>1.5898278688524594</c:v>
                      </c:pt>
                      <c:pt idx="906">
                        <c:v>1.5919950819672133</c:v>
                      </c:pt>
                      <c:pt idx="907">
                        <c:v>1.5937885245901642</c:v>
                      </c:pt>
                      <c:pt idx="908">
                        <c:v>1.5962770491803282</c:v>
                      </c:pt>
                      <c:pt idx="909">
                        <c:v>1.5985803278688528</c:v>
                      </c:pt>
                      <c:pt idx="910">
                        <c:v>1.5995918032786889</c:v>
                      </c:pt>
                      <c:pt idx="911">
                        <c:v>1.6007688524590165</c:v>
                      </c:pt>
                      <c:pt idx="912">
                        <c:v>1.6012688524590166</c:v>
                      </c:pt>
                      <c:pt idx="913">
                        <c:v>1.6011065573770493</c:v>
                      </c:pt>
                      <c:pt idx="914">
                        <c:v>1.6003098360655741</c:v>
                      </c:pt>
                      <c:pt idx="915">
                        <c:v>1.5990655737704924</c:v>
                      </c:pt>
                      <c:pt idx="916">
                        <c:v>1.599754098360656</c:v>
                      </c:pt>
                      <c:pt idx="917">
                        <c:v>1.5991032786885246</c:v>
                      </c:pt>
                      <c:pt idx="918">
                        <c:v>1.5999114754098362</c:v>
                      </c:pt>
                      <c:pt idx="919">
                        <c:v>1.5984918032786881</c:v>
                      </c:pt>
                      <c:pt idx="920">
                        <c:v>1.5982655737704916</c:v>
                      </c:pt>
                      <c:pt idx="921">
                        <c:v>1.5984754098360652</c:v>
                      </c:pt>
                      <c:pt idx="922">
                        <c:v>1.5982065573770485</c:v>
                      </c:pt>
                      <c:pt idx="923">
                        <c:v>1.5982393442622946</c:v>
                      </c:pt>
                      <c:pt idx="924">
                        <c:v>1.5984508196721305</c:v>
                      </c:pt>
                      <c:pt idx="925">
                        <c:v>1.597640983606557</c:v>
                      </c:pt>
                      <c:pt idx="926">
                        <c:v>1.5981868852459009</c:v>
                      </c:pt>
                      <c:pt idx="927">
                        <c:v>1.5973049180327863</c:v>
                      </c:pt>
                      <c:pt idx="928">
                        <c:v>1.5976344262295077</c:v>
                      </c:pt>
                      <c:pt idx="929">
                        <c:v>1.5984704918032782</c:v>
                      </c:pt>
                      <c:pt idx="930">
                        <c:v>1.5970557377049175</c:v>
                      </c:pt>
                      <c:pt idx="931">
                        <c:v>1.5984360655737702</c:v>
                      </c:pt>
                      <c:pt idx="932">
                        <c:v>1.5982885245901637</c:v>
                      </c:pt>
                      <c:pt idx="933">
                        <c:v>1.5983819672131143</c:v>
                      </c:pt>
                      <c:pt idx="934">
                        <c:v>1.5988672131147534</c:v>
                      </c:pt>
                      <c:pt idx="935">
                        <c:v>1.5972852459016387</c:v>
                      </c:pt>
                      <c:pt idx="936">
                        <c:v>1.5976901639344254</c:v>
                      </c:pt>
                      <c:pt idx="937">
                        <c:v>1.5962721311475401</c:v>
                      </c:pt>
                      <c:pt idx="938">
                        <c:v>1.5969409836065567</c:v>
                      </c:pt>
                      <c:pt idx="939">
                        <c:v>1.5976098360655731</c:v>
                      </c:pt>
                      <c:pt idx="940">
                        <c:v>1.5976393442622943</c:v>
                      </c:pt>
                      <c:pt idx="941">
                        <c:v>1.5980147540983598</c:v>
                      </c:pt>
                      <c:pt idx="942">
                        <c:v>1.6001442622950812</c:v>
                      </c:pt>
                      <c:pt idx="943">
                        <c:v>1.6006098360655732</c:v>
                      </c:pt>
                      <c:pt idx="944">
                        <c:v>1.6033688524590155</c:v>
                      </c:pt>
                      <c:pt idx="945">
                        <c:v>1.6048032786885238</c:v>
                      </c:pt>
                      <c:pt idx="946">
                        <c:v>1.605870491803278</c:v>
                      </c:pt>
                      <c:pt idx="947">
                        <c:v>1.6069360655737701</c:v>
                      </c:pt>
                      <c:pt idx="948">
                        <c:v>1.6079278688524583</c:v>
                      </c:pt>
                      <c:pt idx="949">
                        <c:v>1.609991803278688</c:v>
                      </c:pt>
                      <c:pt idx="950">
                        <c:v>1.6111934426229499</c:v>
                      </c:pt>
                      <c:pt idx="951">
                        <c:v>1.6127524590163926</c:v>
                      </c:pt>
                      <c:pt idx="952">
                        <c:v>1.6140098360655735</c:v>
                      </c:pt>
                      <c:pt idx="953">
                        <c:v>1.6156590163934421</c:v>
                      </c:pt>
                      <c:pt idx="954">
                        <c:v>1.6172918032786885</c:v>
                      </c:pt>
                      <c:pt idx="955">
                        <c:v>1.618555737704918</c:v>
                      </c:pt>
                      <c:pt idx="956">
                        <c:v>1.6205983606557377</c:v>
                      </c:pt>
                      <c:pt idx="957">
                        <c:v>1.6227754098360654</c:v>
                      </c:pt>
                      <c:pt idx="958">
                        <c:v>1.6246491803278684</c:v>
                      </c:pt>
                      <c:pt idx="959">
                        <c:v>1.6277918032786884</c:v>
                      </c:pt>
                      <c:pt idx="960">
                        <c:v>1.6294360655737701</c:v>
                      </c:pt>
                      <c:pt idx="961">
                        <c:v>1.6322131147540979</c:v>
                      </c:pt>
                      <c:pt idx="962">
                        <c:v>1.6333524590163933</c:v>
                      </c:pt>
                      <c:pt idx="963">
                        <c:v>1.6350803278688524</c:v>
                      </c:pt>
                      <c:pt idx="964">
                        <c:v>1.6355999999999999</c:v>
                      </c:pt>
                      <c:pt idx="965">
                        <c:v>1.6368081967213111</c:v>
                      </c:pt>
                      <c:pt idx="966">
                        <c:v>1.6368573770491801</c:v>
                      </c:pt>
                      <c:pt idx="967">
                        <c:v>1.637862295081967</c:v>
                      </c:pt>
                      <c:pt idx="968">
                        <c:v>1.6378786885245895</c:v>
                      </c:pt>
                      <c:pt idx="969">
                        <c:v>1.6387836065573766</c:v>
                      </c:pt>
                      <c:pt idx="970">
                        <c:v>1.639773770491803</c:v>
                      </c:pt>
                      <c:pt idx="971">
                        <c:v>1.6406655737704909</c:v>
                      </c:pt>
                      <c:pt idx="972">
                        <c:v>1.6417377049180322</c:v>
                      </c:pt>
                      <c:pt idx="973">
                        <c:v>1.6436327868852452</c:v>
                      </c:pt>
                      <c:pt idx="974">
                        <c:v>1.6432557377049175</c:v>
                      </c:pt>
                      <c:pt idx="975">
                        <c:v>1.6453180327868844</c:v>
                      </c:pt>
                      <c:pt idx="976">
                        <c:v>1.6465770491803271</c:v>
                      </c:pt>
                      <c:pt idx="977">
                        <c:v>1.6461918032786877</c:v>
                      </c:pt>
                      <c:pt idx="978">
                        <c:v>1.6472672131147534</c:v>
                      </c:pt>
                      <c:pt idx="979">
                        <c:v>1.6482540983606553</c:v>
                      </c:pt>
                      <c:pt idx="980">
                        <c:v>1.6503016393442618</c:v>
                      </c:pt>
                      <c:pt idx="981">
                        <c:v>1.6510114754098355</c:v>
                      </c:pt>
                      <c:pt idx="982">
                        <c:v>1.651034426229508</c:v>
                      </c:pt>
                      <c:pt idx="983">
                        <c:v>1.6531672131147537</c:v>
                      </c:pt>
                      <c:pt idx="984">
                        <c:v>1.6536393442622945</c:v>
                      </c:pt>
                      <c:pt idx="985">
                        <c:v>1.6560508196721309</c:v>
                      </c:pt>
                      <c:pt idx="986">
                        <c:v>1.6582311475409832</c:v>
                      </c:pt>
                      <c:pt idx="987">
                        <c:v>1.6580737704918029</c:v>
                      </c:pt>
                      <c:pt idx="988">
                        <c:v>1.660240983606557</c:v>
                      </c:pt>
                      <c:pt idx="989">
                        <c:v>1.6612540983606552</c:v>
                      </c:pt>
                      <c:pt idx="990">
                        <c:v>1.6611262295081963</c:v>
                      </c:pt>
                      <c:pt idx="991">
                        <c:v>1.664147540983606</c:v>
                      </c:pt>
                      <c:pt idx="992">
                        <c:v>1.6649262295081961</c:v>
                      </c:pt>
                      <c:pt idx="993">
                        <c:v>1.6665819672131144</c:v>
                      </c:pt>
                      <c:pt idx="994">
                        <c:v>1.6683950819672126</c:v>
                      </c:pt>
                      <c:pt idx="995">
                        <c:v>1.6696901639344259</c:v>
                      </c:pt>
                      <c:pt idx="996">
                        <c:v>1.6728311475409832</c:v>
                      </c:pt>
                      <c:pt idx="997">
                        <c:v>1.6739147540983603</c:v>
                      </c:pt>
                      <c:pt idx="998">
                        <c:v>1.676511475409836</c:v>
                      </c:pt>
                      <c:pt idx="999">
                        <c:v>1.6784344262295077</c:v>
                      </c:pt>
                      <c:pt idx="1000">
                        <c:v>1.680545901639344</c:v>
                      </c:pt>
                      <c:pt idx="1001">
                        <c:v>1.6825081967213114</c:v>
                      </c:pt>
                      <c:pt idx="1002">
                        <c:v>1.6846360655737702</c:v>
                      </c:pt>
                      <c:pt idx="1003">
                        <c:v>1.6849754098360654</c:v>
                      </c:pt>
                      <c:pt idx="1004">
                        <c:v>1.6874508196721307</c:v>
                      </c:pt>
                      <c:pt idx="1005">
                        <c:v>1.6876262295081965</c:v>
                      </c:pt>
                      <c:pt idx="1006">
                        <c:v>1.6889081967213111</c:v>
                      </c:pt>
                      <c:pt idx="1007">
                        <c:v>1.6910983606557373</c:v>
                      </c:pt>
                      <c:pt idx="1008">
                        <c:v>1.6937295081967207</c:v>
                      </c:pt>
                      <c:pt idx="1009">
                        <c:v>1.6954999999999993</c:v>
                      </c:pt>
                      <c:pt idx="1010">
                        <c:v>1.6979098360655731</c:v>
                      </c:pt>
                      <c:pt idx="1011">
                        <c:v>1.6996557377049177</c:v>
                      </c:pt>
                      <c:pt idx="1012">
                        <c:v>1.7026278688524588</c:v>
                      </c:pt>
                      <c:pt idx="1013">
                        <c:v>1.7052278688524591</c:v>
                      </c:pt>
                      <c:pt idx="1014">
                        <c:v>1.7076721311475409</c:v>
                      </c:pt>
                      <c:pt idx="1015">
                        <c:v>1.7098672131147541</c:v>
                      </c:pt>
                      <c:pt idx="1016">
                        <c:v>1.7137934426229511</c:v>
                      </c:pt>
                      <c:pt idx="1017">
                        <c:v>1.7153737704918033</c:v>
                      </c:pt>
                      <c:pt idx="1018">
                        <c:v>1.7179655737704917</c:v>
                      </c:pt>
                      <c:pt idx="1019">
                        <c:v>1.7188901639344263</c:v>
                      </c:pt>
                      <c:pt idx="1020">
                        <c:v>1.7198131147540983</c:v>
                      </c:pt>
                      <c:pt idx="1021">
                        <c:v>1.7212754098360656</c:v>
                      </c:pt>
                      <c:pt idx="1022">
                        <c:v>1.721918032786885</c:v>
                      </c:pt>
                      <c:pt idx="1023">
                        <c:v>1.7232737704918031</c:v>
                      </c:pt>
                      <c:pt idx="1024">
                        <c:v>1.7247491803278685</c:v>
                      </c:pt>
                      <c:pt idx="1025">
                        <c:v>1.7265049180327867</c:v>
                      </c:pt>
                      <c:pt idx="1026">
                        <c:v>1.7281819672131142</c:v>
                      </c:pt>
                      <c:pt idx="1027">
                        <c:v>1.7295918032786883</c:v>
                      </c:pt>
                      <c:pt idx="1028">
                        <c:v>1.7313754098360656</c:v>
                      </c:pt>
                      <c:pt idx="1029">
                        <c:v>1.7330262295081966</c:v>
                      </c:pt>
                      <c:pt idx="1030">
                        <c:v>1.7331245901639345</c:v>
                      </c:pt>
                      <c:pt idx="1031">
                        <c:v>1.7342180327868855</c:v>
                      </c:pt>
                      <c:pt idx="1032">
                        <c:v>1.7353344262295085</c:v>
                      </c:pt>
                      <c:pt idx="1033">
                        <c:v>1.7367032786885244</c:v>
                      </c:pt>
                      <c:pt idx="1034">
                        <c:v>1.7374098360655734</c:v>
                      </c:pt>
                      <c:pt idx="1035">
                        <c:v>1.7397278688524587</c:v>
                      </c:pt>
                      <c:pt idx="1036">
                        <c:v>1.7413688524590158</c:v>
                      </c:pt>
                      <c:pt idx="1037">
                        <c:v>1.7417868852459011</c:v>
                      </c:pt>
                      <c:pt idx="1038">
                        <c:v>1.7437327868852452</c:v>
                      </c:pt>
                      <c:pt idx="1039">
                        <c:v>1.7444360655737701</c:v>
                      </c:pt>
                      <c:pt idx="1040">
                        <c:v>1.7440409836065571</c:v>
                      </c:pt>
                      <c:pt idx="1041">
                        <c:v>1.7466737704918029</c:v>
                      </c:pt>
                      <c:pt idx="1042">
                        <c:v>1.7470540983606553</c:v>
                      </c:pt>
                      <c:pt idx="1043">
                        <c:v>1.7499016393442617</c:v>
                      </c:pt>
                      <c:pt idx="1044">
                        <c:v>1.7506508196721304</c:v>
                      </c:pt>
                      <c:pt idx="1045">
                        <c:v>1.751349180327868</c:v>
                      </c:pt>
                      <c:pt idx="1046">
                        <c:v>1.7512754098360646</c:v>
                      </c:pt>
                      <c:pt idx="1047">
                        <c:v>1.7529754098360646</c:v>
                      </c:pt>
                      <c:pt idx="1048">
                        <c:v>1.7552163934426224</c:v>
                      </c:pt>
                      <c:pt idx="1049">
                        <c:v>1.7562180327868848</c:v>
                      </c:pt>
                      <c:pt idx="1050">
                        <c:v>1.7572688524590157</c:v>
                      </c:pt>
                      <c:pt idx="1051">
                        <c:v>1.7603344262295075</c:v>
                      </c:pt>
                      <c:pt idx="1052">
                        <c:v>1.7614114754098358</c:v>
                      </c:pt>
                      <c:pt idx="1053">
                        <c:v>1.7641065573770485</c:v>
                      </c:pt>
                      <c:pt idx="1054">
                        <c:v>1.7662180327868844</c:v>
                      </c:pt>
                      <c:pt idx="1055">
                        <c:v>1.7683918032786876</c:v>
                      </c:pt>
                      <c:pt idx="1056">
                        <c:v>1.7704360655737696</c:v>
                      </c:pt>
                      <c:pt idx="1057">
                        <c:v>1.7723655737704911</c:v>
                      </c:pt>
                      <c:pt idx="1058">
                        <c:v>1.7751508196721304</c:v>
                      </c:pt>
                      <c:pt idx="1059">
                        <c:v>1.7775655737704912</c:v>
                      </c:pt>
                      <c:pt idx="1060">
                        <c:v>1.7796590163934423</c:v>
                      </c:pt>
                      <c:pt idx="1061">
                        <c:v>1.782970491803278</c:v>
                      </c:pt>
                      <c:pt idx="1062">
                        <c:v>1.784237704918032</c:v>
                      </c:pt>
                      <c:pt idx="1063">
                        <c:v>1.7885721311475407</c:v>
                      </c:pt>
                      <c:pt idx="1064">
                        <c:v>1.7920901639344258</c:v>
                      </c:pt>
                      <c:pt idx="1065">
                        <c:v>1.7946327868852454</c:v>
                      </c:pt>
                      <c:pt idx="1066">
                        <c:v>1.7988770491803276</c:v>
                      </c:pt>
                      <c:pt idx="1067">
                        <c:v>1.8012590163934425</c:v>
                      </c:pt>
                      <c:pt idx="1068">
                        <c:v>1.8039836065573769</c:v>
                      </c:pt>
                      <c:pt idx="1069">
                        <c:v>1.8068819672131147</c:v>
                      </c:pt>
                      <c:pt idx="1070">
                        <c:v>1.8095852459016393</c:v>
                      </c:pt>
                      <c:pt idx="1071">
                        <c:v>1.8115868852459016</c:v>
                      </c:pt>
                      <c:pt idx="1072">
                        <c:v>1.8134409836065575</c:v>
                      </c:pt>
                      <c:pt idx="1073">
                        <c:v>1.8145229508196723</c:v>
                      </c:pt>
                      <c:pt idx="1074">
                        <c:v>1.8173409836065573</c:v>
                      </c:pt>
                      <c:pt idx="1075">
                        <c:v>1.8185213114754097</c:v>
                      </c:pt>
                      <c:pt idx="1076">
                        <c:v>1.8204409836065574</c:v>
                      </c:pt>
                      <c:pt idx="1077">
                        <c:v>1.8251967213114753</c:v>
                      </c:pt>
                      <c:pt idx="1078">
                        <c:v>1.8255180327868852</c:v>
                      </c:pt>
                      <c:pt idx="1079">
                        <c:v>1.8276868852459018</c:v>
                      </c:pt>
                      <c:pt idx="1080">
                        <c:v>1.829498360655738</c:v>
                      </c:pt>
                      <c:pt idx="1081">
                        <c:v>1.8307393442622952</c:v>
                      </c:pt>
                      <c:pt idx="1082">
                        <c:v>1.8333491803278688</c:v>
                      </c:pt>
                      <c:pt idx="1083">
                        <c:v>1.8343524590163931</c:v>
                      </c:pt>
                      <c:pt idx="1084">
                        <c:v>1.8368131147540983</c:v>
                      </c:pt>
                      <c:pt idx="1085">
                        <c:v>1.8372590163934426</c:v>
                      </c:pt>
                      <c:pt idx="1086">
                        <c:v>1.8389721311475411</c:v>
                      </c:pt>
                      <c:pt idx="1087">
                        <c:v>1.8411065573770491</c:v>
                      </c:pt>
                      <c:pt idx="1088">
                        <c:v>1.8436491803278685</c:v>
                      </c:pt>
                      <c:pt idx="1089">
                        <c:v>1.8444622950819671</c:v>
                      </c:pt>
                      <c:pt idx="1090">
                        <c:v>1.846949180327869</c:v>
                      </c:pt>
                      <c:pt idx="1091">
                        <c:v>1.8490229508196718</c:v>
                      </c:pt>
                      <c:pt idx="1092">
                        <c:v>1.8506573770491803</c:v>
                      </c:pt>
                      <c:pt idx="1093">
                        <c:v>1.8530557377049184</c:v>
                      </c:pt>
                      <c:pt idx="1094">
                        <c:v>1.8544475409836065</c:v>
                      </c:pt>
                      <c:pt idx="1095">
                        <c:v>1.8571918032786885</c:v>
                      </c:pt>
                      <c:pt idx="1096">
                        <c:v>1.8589114754098357</c:v>
                      </c:pt>
                      <c:pt idx="1097">
                        <c:v>1.8599688524590159</c:v>
                      </c:pt>
                      <c:pt idx="1098">
                        <c:v>1.8647426229508193</c:v>
                      </c:pt>
                      <c:pt idx="1099">
                        <c:v>1.8655540983606553</c:v>
                      </c:pt>
                      <c:pt idx="1100">
                        <c:v>1.8686229508196719</c:v>
                      </c:pt>
                      <c:pt idx="1101">
                        <c:v>1.8723475409836063</c:v>
                      </c:pt>
                      <c:pt idx="1102">
                        <c:v>1.8729016393442626</c:v>
                      </c:pt>
                      <c:pt idx="1103">
                        <c:v>1.8760180327868852</c:v>
                      </c:pt>
                      <c:pt idx="1104">
                        <c:v>1.8786622950819671</c:v>
                      </c:pt>
                      <c:pt idx="1105">
                        <c:v>1.88092131147541</c:v>
                      </c:pt>
                      <c:pt idx="1106">
                        <c:v>1.8854786885245904</c:v>
                      </c:pt>
                      <c:pt idx="1107">
                        <c:v>1.8880885245901644</c:v>
                      </c:pt>
                      <c:pt idx="1108">
                        <c:v>1.8896393442622956</c:v>
                      </c:pt>
                      <c:pt idx="1109">
                        <c:v>1.8929147540983611</c:v>
                      </c:pt>
                      <c:pt idx="1110">
                        <c:v>1.8958540983606562</c:v>
                      </c:pt>
                      <c:pt idx="1111">
                        <c:v>1.8983688524590168</c:v>
                      </c:pt>
                      <c:pt idx="1112">
                        <c:v>1.9013868852459022</c:v>
                      </c:pt>
                      <c:pt idx="1113">
                        <c:v>1.903824590163935</c:v>
                      </c:pt>
                      <c:pt idx="1114">
                        <c:v>1.9068065573770496</c:v>
                      </c:pt>
                      <c:pt idx="1115">
                        <c:v>1.9104967213114759</c:v>
                      </c:pt>
                      <c:pt idx="1116">
                        <c:v>1.9143016393442627</c:v>
                      </c:pt>
                      <c:pt idx="1117">
                        <c:v>1.9180442622950822</c:v>
                      </c:pt>
                      <c:pt idx="1118">
                        <c:v>1.9206737704918035</c:v>
                      </c:pt>
                      <c:pt idx="1119">
                        <c:v>1.9249704918032788</c:v>
                      </c:pt>
                      <c:pt idx="1120">
                        <c:v>1.9288344262295081</c:v>
                      </c:pt>
                      <c:pt idx="1121">
                        <c:v>1.9315688524590164</c:v>
                      </c:pt>
                      <c:pt idx="1122">
                        <c:v>1.9339967213114755</c:v>
                      </c:pt>
                      <c:pt idx="1123">
                        <c:v>1.9369081967213113</c:v>
                      </c:pt>
                      <c:pt idx="1124">
                        <c:v>1.9390360655737702</c:v>
                      </c:pt>
                      <c:pt idx="1125">
                        <c:v>1.9419950819672129</c:v>
                      </c:pt>
                      <c:pt idx="1126">
                        <c:v>1.9431803278688524</c:v>
                      </c:pt>
                      <c:pt idx="1127">
                        <c:v>1.9442540983606558</c:v>
                      </c:pt>
                      <c:pt idx="1128">
                        <c:v>1.9469950819672128</c:v>
                      </c:pt>
                      <c:pt idx="1129">
                        <c:v>1.9494786885245901</c:v>
                      </c:pt>
                      <c:pt idx="1130">
                        <c:v>1.9499622950819668</c:v>
                      </c:pt>
                      <c:pt idx="1131">
                        <c:v>1.9513311475409836</c:v>
                      </c:pt>
                      <c:pt idx="1132">
                        <c:v>1.9513409836065572</c:v>
                      </c:pt>
                      <c:pt idx="1133">
                        <c:v>1.9545786885245899</c:v>
                      </c:pt>
                      <c:pt idx="1134">
                        <c:v>1.9571803278688522</c:v>
                      </c:pt>
                      <c:pt idx="1135">
                        <c:v>1.9579032786885242</c:v>
                      </c:pt>
                      <c:pt idx="1136">
                        <c:v>1.9596590163934422</c:v>
                      </c:pt>
                      <c:pt idx="1137">
                        <c:v>1.9617540983606556</c:v>
                      </c:pt>
                      <c:pt idx="1138">
                        <c:v>1.958593442622951</c:v>
                      </c:pt>
                      <c:pt idx="1139">
                        <c:v>1.9618983606557381</c:v>
                      </c:pt>
                      <c:pt idx="1140">
                        <c:v>1.9629524590163936</c:v>
                      </c:pt>
                      <c:pt idx="1141">
                        <c:v>1.9650737704918035</c:v>
                      </c:pt>
                      <c:pt idx="1142">
                        <c:v>1.9666918032786886</c:v>
                      </c:pt>
                      <c:pt idx="1143">
                        <c:v>1.9677311475409842</c:v>
                      </c:pt>
                      <c:pt idx="1144">
                        <c:v>1.9694803278688529</c:v>
                      </c:pt>
                      <c:pt idx="1145">
                        <c:v>1.970847540983607</c:v>
                      </c:pt>
                      <c:pt idx="1146">
                        <c:v>1.9738868852459024</c:v>
                      </c:pt>
                      <c:pt idx="1147">
                        <c:v>1.9765229508196727</c:v>
                      </c:pt>
                      <c:pt idx="1148">
                        <c:v>1.9770950819672135</c:v>
                      </c:pt>
                      <c:pt idx="1149">
                        <c:v>1.9784836065573776</c:v>
                      </c:pt>
                      <c:pt idx="1150">
                        <c:v>1.9814000000000005</c:v>
                      </c:pt>
                      <c:pt idx="1151">
                        <c:v>1.9821622950819677</c:v>
                      </c:pt>
                      <c:pt idx="1152">
                        <c:v>1.9836426229508202</c:v>
                      </c:pt>
                      <c:pt idx="1153">
                        <c:v>1.9859672131147545</c:v>
                      </c:pt>
                      <c:pt idx="1154">
                        <c:v>1.9860573770491812</c:v>
                      </c:pt>
                      <c:pt idx="1155">
                        <c:v>1.9882852459016398</c:v>
                      </c:pt>
                      <c:pt idx="1156">
                        <c:v>1.9896049180327871</c:v>
                      </c:pt>
                      <c:pt idx="1157">
                        <c:v>1.9912557377049185</c:v>
                      </c:pt>
                      <c:pt idx="1158">
                        <c:v>1.9942000000000004</c:v>
                      </c:pt>
                      <c:pt idx="1159">
                        <c:v>1.9943377049180333</c:v>
                      </c:pt>
                      <c:pt idx="1160">
                        <c:v>1.9971704918032791</c:v>
                      </c:pt>
                      <c:pt idx="1161">
                        <c:v>1.998729508196722</c:v>
                      </c:pt>
                      <c:pt idx="1162">
                        <c:v>1.9991409836065579</c:v>
                      </c:pt>
                      <c:pt idx="1163">
                        <c:v>2.0019606557377054</c:v>
                      </c:pt>
                      <c:pt idx="1164">
                        <c:v>2.0040262295081974</c:v>
                      </c:pt>
                      <c:pt idx="1165">
                        <c:v>2.0047754098360659</c:v>
                      </c:pt>
                      <c:pt idx="1166">
                        <c:v>2.0085606557377051</c:v>
                      </c:pt>
                      <c:pt idx="1167">
                        <c:v>2.0105475409836067</c:v>
                      </c:pt>
                      <c:pt idx="1168">
                        <c:v>2.0161983606557379</c:v>
                      </c:pt>
                      <c:pt idx="1169">
                        <c:v>2.0199573770491801</c:v>
                      </c:pt>
                      <c:pt idx="1170">
                        <c:v>2.0225622950819671</c:v>
                      </c:pt>
                      <c:pt idx="1171">
                        <c:v>2.0271229508196718</c:v>
                      </c:pt>
                      <c:pt idx="1172">
                        <c:v>2.0308639344262294</c:v>
                      </c:pt>
                      <c:pt idx="1173">
                        <c:v>2.033149180327869</c:v>
                      </c:pt>
                      <c:pt idx="1174">
                        <c:v>2.0373459016393443</c:v>
                      </c:pt>
                      <c:pt idx="1175">
                        <c:v>2.0384426229508192</c:v>
                      </c:pt>
                      <c:pt idx="1176">
                        <c:v>2.0406442622950816</c:v>
                      </c:pt>
                      <c:pt idx="1177">
                        <c:v>2.0417737704918029</c:v>
                      </c:pt>
                      <c:pt idx="1178">
                        <c:v>2.0440344262295076</c:v>
                      </c:pt>
                      <c:pt idx="1179">
                        <c:v>2.0458967213114749</c:v>
                      </c:pt>
                      <c:pt idx="1180">
                        <c:v>2.0474098360655733</c:v>
                      </c:pt>
                      <c:pt idx="1181">
                        <c:v>2.047562295081967</c:v>
                      </c:pt>
                      <c:pt idx="1182">
                        <c:v>2.049306557377049</c:v>
                      </c:pt>
                      <c:pt idx="1183">
                        <c:v>2.0502360655737708</c:v>
                      </c:pt>
                      <c:pt idx="1184">
                        <c:v>2.0525459016393444</c:v>
                      </c:pt>
                      <c:pt idx="1185">
                        <c:v>2.0535426229508196</c:v>
                      </c:pt>
                      <c:pt idx="1186">
                        <c:v>2.0539590163934425</c:v>
                      </c:pt>
                      <c:pt idx="1187">
                        <c:v>2.0564049180327868</c:v>
                      </c:pt>
                      <c:pt idx="1188">
                        <c:v>2.0592262295081967</c:v>
                      </c:pt>
                      <c:pt idx="1189">
                        <c:v>2.0605295081967214</c:v>
                      </c:pt>
                      <c:pt idx="1190">
                        <c:v>2.0628344262295082</c:v>
                      </c:pt>
                      <c:pt idx="1191">
                        <c:v>2.0667721311475415</c:v>
                      </c:pt>
                      <c:pt idx="1192">
                        <c:v>2.0686213114754097</c:v>
                      </c:pt>
                      <c:pt idx="1193">
                        <c:v>2.072765573770492</c:v>
                      </c:pt>
                      <c:pt idx="1194">
                        <c:v>2.0743901639344262</c:v>
                      </c:pt>
                      <c:pt idx="1195">
                        <c:v>2.0752786885245902</c:v>
                      </c:pt>
                      <c:pt idx="1196">
                        <c:v>2.0776475409836066</c:v>
                      </c:pt>
                      <c:pt idx="1197">
                        <c:v>2.0807377049180329</c:v>
                      </c:pt>
                      <c:pt idx="1198">
                        <c:v>2.0814918032786887</c:v>
                      </c:pt>
                      <c:pt idx="1199">
                        <c:v>2.0859049180327873</c:v>
                      </c:pt>
                      <c:pt idx="1200">
                        <c:v>2.0872016393442627</c:v>
                      </c:pt>
                      <c:pt idx="1201">
                        <c:v>2.0893655737704919</c:v>
                      </c:pt>
                      <c:pt idx="1202">
                        <c:v>2.0922721311475412</c:v>
                      </c:pt>
                      <c:pt idx="1203">
                        <c:v>2.0934754098360657</c:v>
                      </c:pt>
                      <c:pt idx="1204">
                        <c:v>2.0972049180327867</c:v>
                      </c:pt>
                      <c:pt idx="1205">
                        <c:v>2.1006278688524587</c:v>
                      </c:pt>
                      <c:pt idx="1206">
                        <c:v>2.1014573770491802</c:v>
                      </c:pt>
                      <c:pt idx="1207">
                        <c:v>2.1049213114754095</c:v>
                      </c:pt>
                      <c:pt idx="1208">
                        <c:v>2.1065409836065574</c:v>
                      </c:pt>
                      <c:pt idx="1209">
                        <c:v>2.1095786885245897</c:v>
                      </c:pt>
                      <c:pt idx="1210">
                        <c:v>2.1129639344262294</c:v>
                      </c:pt>
                      <c:pt idx="1211">
                        <c:v>2.1144065573770487</c:v>
                      </c:pt>
                      <c:pt idx="1212">
                        <c:v>2.1162573770491804</c:v>
                      </c:pt>
                      <c:pt idx="1213">
                        <c:v>2.1207934426229502</c:v>
                      </c:pt>
                      <c:pt idx="1214">
                        <c:v>2.1225573770491803</c:v>
                      </c:pt>
                      <c:pt idx="1215">
                        <c:v>2.1269508196721305</c:v>
                      </c:pt>
                      <c:pt idx="1216">
                        <c:v>2.1309065573770489</c:v>
                      </c:pt>
                      <c:pt idx="1217">
                        <c:v>2.1342573770491806</c:v>
                      </c:pt>
                      <c:pt idx="1218">
                        <c:v>2.1386016393442624</c:v>
                      </c:pt>
                      <c:pt idx="1219">
                        <c:v>2.1431098360655736</c:v>
                      </c:pt>
                      <c:pt idx="1220">
                        <c:v>2.1470868852459009</c:v>
                      </c:pt>
                      <c:pt idx="1221">
                        <c:v>2.1554950819672132</c:v>
                      </c:pt>
                      <c:pt idx="1222">
                        <c:v>2.1607786885245899</c:v>
                      </c:pt>
                      <c:pt idx="1223">
                        <c:v>2.1653245901639342</c:v>
                      </c:pt>
                      <c:pt idx="1224">
                        <c:v>2.1690360655737702</c:v>
                      </c:pt>
                      <c:pt idx="1225">
                        <c:v>2.173529508196721</c:v>
                      </c:pt>
                      <c:pt idx="1226">
                        <c:v>2.1773590163934422</c:v>
                      </c:pt>
                      <c:pt idx="1227">
                        <c:v>2.1813311475409836</c:v>
                      </c:pt>
                      <c:pt idx="1228">
                        <c:v>2.1836754098360664</c:v>
                      </c:pt>
                      <c:pt idx="1229">
                        <c:v>2.1841491803278688</c:v>
                      </c:pt>
                      <c:pt idx="1230">
                        <c:v>2.1868885245901639</c:v>
                      </c:pt>
                      <c:pt idx="1231">
                        <c:v>2.1896311475409833</c:v>
                      </c:pt>
                      <c:pt idx="1232">
                        <c:v>2.1930868852459016</c:v>
                      </c:pt>
                      <c:pt idx="1233">
                        <c:v>2.1966049180327869</c:v>
                      </c:pt>
                      <c:pt idx="1234">
                        <c:v>2.1991114754098362</c:v>
                      </c:pt>
                      <c:pt idx="1235">
                        <c:v>2.2016918032786887</c:v>
                      </c:pt>
                      <c:pt idx="1236">
                        <c:v>2.2058803278688526</c:v>
                      </c:pt>
                      <c:pt idx="1237">
                        <c:v>2.2076540983606563</c:v>
                      </c:pt>
                      <c:pt idx="1238">
                        <c:v>2.2110327868852466</c:v>
                      </c:pt>
                      <c:pt idx="1239">
                        <c:v>2.2134803278688535</c:v>
                      </c:pt>
                      <c:pt idx="1240">
                        <c:v>2.2166737704918029</c:v>
                      </c:pt>
                      <c:pt idx="1241">
                        <c:v>2.2199278688524591</c:v>
                      </c:pt>
                      <c:pt idx="1242">
                        <c:v>2.2233491803278693</c:v>
                      </c:pt>
                      <c:pt idx="1243">
                        <c:v>2.2258032786885251</c:v>
                      </c:pt>
                      <c:pt idx="1244">
                        <c:v>2.2298524590163935</c:v>
                      </c:pt>
                      <c:pt idx="1245">
                        <c:v>2.2323262295081965</c:v>
                      </c:pt>
                      <c:pt idx="1246">
                        <c:v>2.2353737704918037</c:v>
                      </c:pt>
                      <c:pt idx="1247">
                        <c:v>2.2388737704918036</c:v>
                      </c:pt>
                      <c:pt idx="1248">
                        <c:v>2.2414147540983609</c:v>
                      </c:pt>
                      <c:pt idx="1249">
                        <c:v>2.244344262295082</c:v>
                      </c:pt>
                      <c:pt idx="1250">
                        <c:v>2.2469786885245902</c:v>
                      </c:pt>
                      <c:pt idx="1251">
                        <c:v>2.2480557377049188</c:v>
                      </c:pt>
                      <c:pt idx="1252">
                        <c:v>2.2523426229508208</c:v>
                      </c:pt>
                      <c:pt idx="1253">
                        <c:v>2.2544344262295088</c:v>
                      </c:pt>
                      <c:pt idx="1254">
                        <c:v>2.2573344262295088</c:v>
                      </c:pt>
                      <c:pt idx="1255">
                        <c:v>2.2596163934426232</c:v>
                      </c:pt>
                      <c:pt idx="1256">
                        <c:v>2.2629639344262298</c:v>
                      </c:pt>
                      <c:pt idx="1257">
                        <c:v>2.2672770491803278</c:v>
                      </c:pt>
                      <c:pt idx="1258">
                        <c:v>2.2685081967213119</c:v>
                      </c:pt>
                      <c:pt idx="1259">
                        <c:v>2.2711131147540988</c:v>
                      </c:pt>
                      <c:pt idx="1260">
                        <c:v>2.2740295081967212</c:v>
                      </c:pt>
                      <c:pt idx="1261">
                        <c:v>2.2765983606557376</c:v>
                      </c:pt>
                      <c:pt idx="1262">
                        <c:v>2.2805032786885246</c:v>
                      </c:pt>
                      <c:pt idx="1263">
                        <c:v>2.2831573770491804</c:v>
                      </c:pt>
                      <c:pt idx="1264">
                        <c:v>2.28766393442623</c:v>
                      </c:pt>
                      <c:pt idx="1265">
                        <c:v>2.2908049180327872</c:v>
                      </c:pt>
                      <c:pt idx="1266">
                        <c:v>2.2939754098360656</c:v>
                      </c:pt>
                      <c:pt idx="1267">
                        <c:v>2.2987639344262298</c:v>
                      </c:pt>
                      <c:pt idx="1268">
                        <c:v>2.3027819672131149</c:v>
                      </c:pt>
                      <c:pt idx="1269">
                        <c:v>2.3058262295081966</c:v>
                      </c:pt>
                      <c:pt idx="1270">
                        <c:v>2.3111622950819672</c:v>
                      </c:pt>
                      <c:pt idx="1271">
                        <c:v>2.3160540983606563</c:v>
                      </c:pt>
                      <c:pt idx="1272">
                        <c:v>2.3210180327868857</c:v>
                      </c:pt>
                      <c:pt idx="1273">
                        <c:v>2.3291409836065577</c:v>
                      </c:pt>
                      <c:pt idx="1274">
                        <c:v>2.3329852459016389</c:v>
                      </c:pt>
                      <c:pt idx="1275">
                        <c:v>2.3378295081967213</c:v>
                      </c:pt>
                      <c:pt idx="1276">
                        <c:v>2.3439688524590161</c:v>
                      </c:pt>
                      <c:pt idx="1277">
                        <c:v>2.3476950819672129</c:v>
                      </c:pt>
                      <c:pt idx="1278">
                        <c:v>2.3514295081967207</c:v>
                      </c:pt>
                      <c:pt idx="1279">
                        <c:v>2.3562032786885241</c:v>
                      </c:pt>
                      <c:pt idx="1280">
                        <c:v>2.3576868852459008</c:v>
                      </c:pt>
                      <c:pt idx="1281">
                        <c:v>2.3601983606557364</c:v>
                      </c:pt>
                      <c:pt idx="1282">
                        <c:v>2.3602426229508189</c:v>
                      </c:pt>
                      <c:pt idx="1283">
                        <c:v>2.3619245901639339</c:v>
                      </c:pt>
                      <c:pt idx="1284">
                        <c:v>2.366895081967213</c:v>
                      </c:pt>
                      <c:pt idx="1285">
                        <c:v>2.3706098360655741</c:v>
                      </c:pt>
                      <c:pt idx="1286">
                        <c:v>2.3716672131147543</c:v>
                      </c:pt>
                      <c:pt idx="1287">
                        <c:v>2.3764295081967215</c:v>
                      </c:pt>
                      <c:pt idx="1288">
                        <c:v>2.3784786885245905</c:v>
                      </c:pt>
                      <c:pt idx="1289">
                        <c:v>2.3818049180327869</c:v>
                      </c:pt>
                      <c:pt idx="1290">
                        <c:v>2.3868360655737701</c:v>
                      </c:pt>
                      <c:pt idx="1291">
                        <c:v>2.389752459016393</c:v>
                      </c:pt>
                      <c:pt idx="1292">
                        <c:v>2.393065573770492</c:v>
                      </c:pt>
                      <c:pt idx="1293">
                        <c:v>2.3959770491803281</c:v>
                      </c:pt>
                      <c:pt idx="1294">
                        <c:v>2.3977196721311476</c:v>
                      </c:pt>
                      <c:pt idx="1295">
                        <c:v>2.4024573770491804</c:v>
                      </c:pt>
                      <c:pt idx="1296">
                        <c:v>2.4057377049180322</c:v>
                      </c:pt>
                      <c:pt idx="1297">
                        <c:v>2.407819672131148</c:v>
                      </c:pt>
                      <c:pt idx="1298">
                        <c:v>2.4126852459016392</c:v>
                      </c:pt>
                      <c:pt idx="1299">
                        <c:v>2.4158049180327872</c:v>
                      </c:pt>
                      <c:pt idx="1300">
                        <c:v>2.4184442622950821</c:v>
                      </c:pt>
                      <c:pt idx="1301">
                        <c:v>2.4227704918032789</c:v>
                      </c:pt>
                      <c:pt idx="1302">
                        <c:v>2.423714754098361</c:v>
                      </c:pt>
                      <c:pt idx="1303">
                        <c:v>2.4277737704918034</c:v>
                      </c:pt>
                      <c:pt idx="1304">
                        <c:v>2.4343262295081973</c:v>
                      </c:pt>
                      <c:pt idx="1305">
                        <c:v>2.4361442622950822</c:v>
                      </c:pt>
                      <c:pt idx="1306">
                        <c:v>2.4395803278688524</c:v>
                      </c:pt>
                      <c:pt idx="1307">
                        <c:v>2.4427491803278687</c:v>
                      </c:pt>
                      <c:pt idx="1308">
                        <c:v>2.4454065573770487</c:v>
                      </c:pt>
                      <c:pt idx="1309">
                        <c:v>2.4501688524590164</c:v>
                      </c:pt>
                      <c:pt idx="1310">
                        <c:v>2.4513377049180329</c:v>
                      </c:pt>
                      <c:pt idx="1311">
                        <c:v>2.4553754098360661</c:v>
                      </c:pt>
                      <c:pt idx="1312">
                        <c:v>2.4606098360655735</c:v>
                      </c:pt>
                      <c:pt idx="1313">
                        <c:v>2.4612573770491801</c:v>
                      </c:pt>
                      <c:pt idx="1314">
                        <c:v>2.4669065573770497</c:v>
                      </c:pt>
                      <c:pt idx="1315">
                        <c:v>2.469980327868853</c:v>
                      </c:pt>
                      <c:pt idx="1316">
                        <c:v>2.4741786885245913</c:v>
                      </c:pt>
                      <c:pt idx="1317">
                        <c:v>2.4794131147540996</c:v>
                      </c:pt>
                      <c:pt idx="1318">
                        <c:v>2.4813409836065587</c:v>
                      </c:pt>
                      <c:pt idx="1319">
                        <c:v>2.4862754098360664</c:v>
                      </c:pt>
                      <c:pt idx="1320">
                        <c:v>2.4922967213114764</c:v>
                      </c:pt>
                      <c:pt idx="1321">
                        <c:v>2.4949786885245913</c:v>
                      </c:pt>
                      <c:pt idx="1322">
                        <c:v>2.5011278688524596</c:v>
                      </c:pt>
                      <c:pt idx="1323">
                        <c:v>2.5044540983606565</c:v>
                      </c:pt>
                      <c:pt idx="1324">
                        <c:v>2.5094590163934432</c:v>
                      </c:pt>
                      <c:pt idx="1325">
                        <c:v>2.5165852459016396</c:v>
                      </c:pt>
                      <c:pt idx="1326">
                        <c:v>2.5214524590163938</c:v>
                      </c:pt>
                      <c:pt idx="1327">
                        <c:v>2.5266573770491805</c:v>
                      </c:pt>
                      <c:pt idx="1328">
                        <c:v>2.5327229508196725</c:v>
                      </c:pt>
                      <c:pt idx="1329">
                        <c:v>2.5354508196721315</c:v>
                      </c:pt>
                      <c:pt idx="1330">
                        <c:v>2.5417852459016399</c:v>
                      </c:pt>
                      <c:pt idx="1331">
                        <c:v>2.5458229508196721</c:v>
                      </c:pt>
                      <c:pt idx="1332">
                        <c:v>2.5478737704918037</c:v>
                      </c:pt>
                      <c:pt idx="1333">
                        <c:v>2.5519065573770496</c:v>
                      </c:pt>
                      <c:pt idx="1334">
                        <c:v>2.5531032786885244</c:v>
                      </c:pt>
                      <c:pt idx="1335">
                        <c:v>2.5556950819672135</c:v>
                      </c:pt>
                      <c:pt idx="1336">
                        <c:v>2.5596934426229514</c:v>
                      </c:pt>
                      <c:pt idx="1337">
                        <c:v>2.5598704918032791</c:v>
                      </c:pt>
                      <c:pt idx="1338">
                        <c:v>2.5640049180327869</c:v>
                      </c:pt>
                      <c:pt idx="1339">
                        <c:v>2.5675262295081969</c:v>
                      </c:pt>
                      <c:pt idx="1340">
                        <c:v>2.5706573770491805</c:v>
                      </c:pt>
                      <c:pt idx="1341">
                        <c:v>2.5753688524590164</c:v>
                      </c:pt>
                      <c:pt idx="1342">
                        <c:v>2.5786770491803277</c:v>
                      </c:pt>
                      <c:pt idx="1343">
                        <c:v>2.5812163934426229</c:v>
                      </c:pt>
                      <c:pt idx="1344">
                        <c:v>2.5851065573770486</c:v>
                      </c:pt>
                      <c:pt idx="1345">
                        <c:v>2.5861163934426221</c:v>
                      </c:pt>
                      <c:pt idx="1346">
                        <c:v>2.5895491803278685</c:v>
                      </c:pt>
                      <c:pt idx="1347">
                        <c:v>2.592763934426229</c:v>
                      </c:pt>
                      <c:pt idx="1348">
                        <c:v>2.5947688524590165</c:v>
                      </c:pt>
                      <c:pt idx="1349">
                        <c:v>2.5975803278688523</c:v>
                      </c:pt>
                      <c:pt idx="1350">
                        <c:v>2.6006901639344258</c:v>
                      </c:pt>
                      <c:pt idx="1351">
                        <c:v>2.6017245901639341</c:v>
                      </c:pt>
                      <c:pt idx="1352">
                        <c:v>2.6054803278688525</c:v>
                      </c:pt>
                      <c:pt idx="1353">
                        <c:v>2.6075868852459019</c:v>
                      </c:pt>
                      <c:pt idx="1354">
                        <c:v>2.6092196721311476</c:v>
                      </c:pt>
                      <c:pt idx="1355">
                        <c:v>2.6124967213114756</c:v>
                      </c:pt>
                      <c:pt idx="1356">
                        <c:v>2.6134065573770489</c:v>
                      </c:pt>
                      <c:pt idx="1357">
                        <c:v>2.6152754098360655</c:v>
                      </c:pt>
                      <c:pt idx="1358">
                        <c:v>2.6195459016393441</c:v>
                      </c:pt>
                      <c:pt idx="1359">
                        <c:v>2.6201295081967215</c:v>
                      </c:pt>
                      <c:pt idx="1360">
                        <c:v>2.6224803278688529</c:v>
                      </c:pt>
                      <c:pt idx="1361">
                        <c:v>2.6259196721311477</c:v>
                      </c:pt>
                      <c:pt idx="1362">
                        <c:v>2.627954098360656</c:v>
                      </c:pt>
                      <c:pt idx="1363">
                        <c:v>2.6325704918032788</c:v>
                      </c:pt>
                      <c:pt idx="1364">
                        <c:v>2.63502131147541</c:v>
                      </c:pt>
                      <c:pt idx="1365">
                        <c:v>2.6360540983606557</c:v>
                      </c:pt>
                      <c:pt idx="1366">
                        <c:v>2.6409622950819673</c:v>
                      </c:pt>
                      <c:pt idx="1367">
                        <c:v>2.6438754098360659</c:v>
                      </c:pt>
                      <c:pt idx="1368">
                        <c:v>2.6457524590163941</c:v>
                      </c:pt>
                      <c:pt idx="1369">
                        <c:v>2.6511672131147548</c:v>
                      </c:pt>
                      <c:pt idx="1370">
                        <c:v>2.6550032786885249</c:v>
                      </c:pt>
                      <c:pt idx="1371">
                        <c:v>2.663186885245902</c:v>
                      </c:pt>
                      <c:pt idx="1372">
                        <c:v>2.6675983606557381</c:v>
                      </c:pt>
                      <c:pt idx="1373">
                        <c:v>2.6688278688524592</c:v>
                      </c:pt>
                      <c:pt idx="1374">
                        <c:v>2.6747000000000005</c:v>
                      </c:pt>
                      <c:pt idx="1375">
                        <c:v>2.6784819672131146</c:v>
                      </c:pt>
                      <c:pt idx="1376">
                        <c:v>2.6810557377049182</c:v>
                      </c:pt>
                      <c:pt idx="1377">
                        <c:v>2.6873098360655745</c:v>
                      </c:pt>
                      <c:pt idx="1378">
                        <c:v>2.6904836065573776</c:v>
                      </c:pt>
                      <c:pt idx="1379">
                        <c:v>2.6957934426229513</c:v>
                      </c:pt>
                      <c:pt idx="1380">
                        <c:v>2.7003491803278687</c:v>
                      </c:pt>
                      <c:pt idx="1381">
                        <c:v>2.7029557377049183</c:v>
                      </c:pt>
                      <c:pt idx="1382">
                        <c:v>2.7079409836065569</c:v>
                      </c:pt>
                      <c:pt idx="1383">
                        <c:v>2.711263934426229</c:v>
                      </c:pt>
                      <c:pt idx="1384">
                        <c:v>2.7140590163934419</c:v>
                      </c:pt>
                      <c:pt idx="1385">
                        <c:v>2.7172344262295076</c:v>
                      </c:pt>
                      <c:pt idx="1386">
                        <c:v>2.7167295081967207</c:v>
                      </c:pt>
                      <c:pt idx="1387">
                        <c:v>2.7181868852459017</c:v>
                      </c:pt>
                      <c:pt idx="1388">
                        <c:v>2.7211065573770488</c:v>
                      </c:pt>
                      <c:pt idx="1389">
                        <c:v>2.7221049180327865</c:v>
                      </c:pt>
                      <c:pt idx="1390">
                        <c:v>2.7255622950819673</c:v>
                      </c:pt>
                      <c:pt idx="1391">
                        <c:v>2.728560655737704</c:v>
                      </c:pt>
                      <c:pt idx="1392">
                        <c:v>2.7298377049180322</c:v>
                      </c:pt>
                      <c:pt idx="1393">
                        <c:v>2.7339278688524584</c:v>
                      </c:pt>
                      <c:pt idx="1394">
                        <c:v>2.7374377049180327</c:v>
                      </c:pt>
                      <c:pt idx="1395">
                        <c:v>2.7407229508196718</c:v>
                      </c:pt>
                      <c:pt idx="1396">
                        <c:v>2.7448098360655737</c:v>
                      </c:pt>
                      <c:pt idx="1397">
                        <c:v>2.7479114754098362</c:v>
                      </c:pt>
                      <c:pt idx="1398">
                        <c:v>2.7520377049180329</c:v>
                      </c:pt>
                      <c:pt idx="1399">
                        <c:v>2.7540508196721309</c:v>
                      </c:pt>
                      <c:pt idx="1400">
                        <c:v>2.7578</c:v>
                      </c:pt>
                      <c:pt idx="1401">
                        <c:v>2.7602245901639342</c:v>
                      </c:pt>
                      <c:pt idx="1402">
                        <c:v>2.7630573770491802</c:v>
                      </c:pt>
                      <c:pt idx="1403">
                        <c:v>2.7666393442622947</c:v>
                      </c:pt>
                      <c:pt idx="1404">
                        <c:v>2.7698131147540983</c:v>
                      </c:pt>
                      <c:pt idx="1405">
                        <c:v>2.7721377049180331</c:v>
                      </c:pt>
                      <c:pt idx="1406">
                        <c:v>2.7768459016393447</c:v>
                      </c:pt>
                      <c:pt idx="1407">
                        <c:v>2.7795770491803284</c:v>
                      </c:pt>
                      <c:pt idx="1408">
                        <c:v>2.7831540983606557</c:v>
                      </c:pt>
                      <c:pt idx="1409">
                        <c:v>2.7876606557377062</c:v>
                      </c:pt>
                      <c:pt idx="1410">
                        <c:v>2.7909950819672136</c:v>
                      </c:pt>
                      <c:pt idx="1411">
                        <c:v>2.7939524590163942</c:v>
                      </c:pt>
                      <c:pt idx="1412">
                        <c:v>2.7990393442622956</c:v>
                      </c:pt>
                      <c:pt idx="1413">
                        <c:v>2.8004049180327875</c:v>
                      </c:pt>
                      <c:pt idx="1414">
                        <c:v>2.8051934426229517</c:v>
                      </c:pt>
                      <c:pt idx="1415">
                        <c:v>2.8077360655737711</c:v>
                      </c:pt>
                      <c:pt idx="1416">
                        <c:v>2.8098262295081975</c:v>
                      </c:pt>
                      <c:pt idx="1417">
                        <c:v>2.8152737704918041</c:v>
                      </c:pt>
                      <c:pt idx="1418">
                        <c:v>2.8187524590163942</c:v>
                      </c:pt>
                      <c:pt idx="1419">
                        <c:v>2.8206393442622955</c:v>
                      </c:pt>
                      <c:pt idx="1420">
                        <c:v>2.8273901639344268</c:v>
                      </c:pt>
                      <c:pt idx="1421">
                        <c:v>2.8314983606557376</c:v>
                      </c:pt>
                      <c:pt idx="1422">
                        <c:v>2.8353278688524588</c:v>
                      </c:pt>
                      <c:pt idx="1423">
                        <c:v>2.8404442622950818</c:v>
                      </c:pt>
                      <c:pt idx="1424">
                        <c:v>2.8427491803278682</c:v>
                      </c:pt>
                      <c:pt idx="1425">
                        <c:v>2.8473163934426218</c:v>
                      </c:pt>
                      <c:pt idx="1426">
                        <c:v>2.8507163934426218</c:v>
                      </c:pt>
                      <c:pt idx="1427">
                        <c:v>2.8524836065573766</c:v>
                      </c:pt>
                      <c:pt idx="1428">
                        <c:v>2.8572852459016387</c:v>
                      </c:pt>
                      <c:pt idx="1429">
                        <c:v>2.8634540983606556</c:v>
                      </c:pt>
                      <c:pt idx="1430">
                        <c:v>2.8664327868852455</c:v>
                      </c:pt>
                      <c:pt idx="1431">
                        <c:v>2.8711983606557374</c:v>
                      </c:pt>
                      <c:pt idx="1432">
                        <c:v>2.8728114754098359</c:v>
                      </c:pt>
                      <c:pt idx="1433">
                        <c:v>2.875906557377049</c:v>
                      </c:pt>
                      <c:pt idx="1434">
                        <c:v>2.8823131147540986</c:v>
                      </c:pt>
                      <c:pt idx="1435">
                        <c:v>2.8851557377049182</c:v>
                      </c:pt>
                      <c:pt idx="1436">
                        <c:v>2.8878114754098361</c:v>
                      </c:pt>
                      <c:pt idx="1437">
                        <c:v>2.893659016393443</c:v>
                      </c:pt>
                      <c:pt idx="1438">
                        <c:v>2.8962918032786886</c:v>
                      </c:pt>
                      <c:pt idx="1439">
                        <c:v>2.8978163934426227</c:v>
                      </c:pt>
                      <c:pt idx="1440">
                        <c:v>2.9005000000000001</c:v>
                      </c:pt>
                      <c:pt idx="1441">
                        <c:v>2.9038918032786887</c:v>
                      </c:pt>
                      <c:pt idx="1442">
                        <c:v>2.9065508196721308</c:v>
                      </c:pt>
                      <c:pt idx="1443">
                        <c:v>2.9103672131147529</c:v>
                      </c:pt>
                      <c:pt idx="1444">
                        <c:v>2.9150262295081961</c:v>
                      </c:pt>
                      <c:pt idx="1445">
                        <c:v>2.9191672131147537</c:v>
                      </c:pt>
                      <c:pt idx="1446">
                        <c:v>2.9234836065573764</c:v>
                      </c:pt>
                      <c:pt idx="1447">
                        <c:v>2.9285344262295077</c:v>
                      </c:pt>
                      <c:pt idx="1448">
                        <c:v>2.9316229508196718</c:v>
                      </c:pt>
                      <c:pt idx="1449">
                        <c:v>2.9354163934426221</c:v>
                      </c:pt>
                      <c:pt idx="1450">
                        <c:v>2.9380885245901629</c:v>
                      </c:pt>
                      <c:pt idx="1451">
                        <c:v>2.9409901639344245</c:v>
                      </c:pt>
                      <c:pt idx="1452">
                        <c:v>2.9440442622950802</c:v>
                      </c:pt>
                      <c:pt idx="1453">
                        <c:v>2.9483475409836051</c:v>
                      </c:pt>
                      <c:pt idx="1454">
                        <c:v>2.9500426229508188</c:v>
                      </c:pt>
                      <c:pt idx="1455">
                        <c:v>2.9532032786885236</c:v>
                      </c:pt>
                      <c:pt idx="1456">
                        <c:v>2.9554606557377037</c:v>
                      </c:pt>
                      <c:pt idx="1457">
                        <c:v>2.9606295081967207</c:v>
                      </c:pt>
                      <c:pt idx="1458">
                        <c:v>2.963963934426229</c:v>
                      </c:pt>
                      <c:pt idx="1459">
                        <c:v>2.966847540983605</c:v>
                      </c:pt>
                      <c:pt idx="1460">
                        <c:v>2.9708114754098349</c:v>
                      </c:pt>
                      <c:pt idx="1461">
                        <c:v>2.9742491803278677</c:v>
                      </c:pt>
                      <c:pt idx="1462">
                        <c:v>2.9773196721311459</c:v>
                      </c:pt>
                      <c:pt idx="1463">
                        <c:v>2.9816032786885232</c:v>
                      </c:pt>
                      <c:pt idx="1464">
                        <c:v>2.9847311475409821</c:v>
                      </c:pt>
                      <c:pt idx="1465">
                        <c:v>2.9887786885245884</c:v>
                      </c:pt>
                      <c:pt idx="1466">
                        <c:v>2.9938868852459</c:v>
                      </c:pt>
                      <c:pt idx="1467">
                        <c:v>2.9966950819672116</c:v>
                      </c:pt>
                      <c:pt idx="1468">
                        <c:v>3.0000475409836049</c:v>
                      </c:pt>
                      <c:pt idx="1469">
                        <c:v>3.0040295081967199</c:v>
                      </c:pt>
                      <c:pt idx="1470">
                        <c:v>3.0065967213114746</c:v>
                      </c:pt>
                      <c:pt idx="1471">
                        <c:v>3.0115852459016383</c:v>
                      </c:pt>
                      <c:pt idx="1472">
                        <c:v>3.015718032786884</c:v>
                      </c:pt>
                      <c:pt idx="1473">
                        <c:v>3.018445901639343</c:v>
                      </c:pt>
                      <c:pt idx="1474">
                        <c:v>3.0240622950819658</c:v>
                      </c:pt>
                      <c:pt idx="1475">
                        <c:v>3.0278016393442613</c:v>
                      </c:pt>
                      <c:pt idx="1476">
                        <c:v>3.0331098360655728</c:v>
                      </c:pt>
                      <c:pt idx="1477">
                        <c:v>3.0398557377049178</c:v>
                      </c:pt>
                      <c:pt idx="1478">
                        <c:v>3.0424885245901638</c:v>
                      </c:pt>
                      <c:pt idx="1479">
                        <c:v>3.0484524590163935</c:v>
                      </c:pt>
                      <c:pt idx="1480">
                        <c:v>3.0542901639344269</c:v>
                      </c:pt>
                      <c:pt idx="1481">
                        <c:v>3.0564278688524591</c:v>
                      </c:pt>
                      <c:pt idx="1482">
                        <c:v>3.0624606557377052</c:v>
                      </c:pt>
                      <c:pt idx="1483">
                        <c:v>3.0675327868852467</c:v>
                      </c:pt>
                      <c:pt idx="1484">
                        <c:v>3.0724426229508204</c:v>
                      </c:pt>
                      <c:pt idx="1485">
                        <c:v>3.0789967213114759</c:v>
                      </c:pt>
                      <c:pt idx="1486">
                        <c:v>3.0832163934426235</c:v>
                      </c:pt>
                      <c:pt idx="1487">
                        <c:v>3.0882262295081975</c:v>
                      </c:pt>
                      <c:pt idx="1488">
                        <c:v>3.0945081967213124</c:v>
                      </c:pt>
                      <c:pt idx="1489">
                        <c:v>3.0977868852459021</c:v>
                      </c:pt>
                      <c:pt idx="1490">
                        <c:v>3.1027377049180331</c:v>
                      </c:pt>
                      <c:pt idx="1491">
                        <c:v>3.1068704918032797</c:v>
                      </c:pt>
                      <c:pt idx="1492">
                        <c:v>3.1088524590163935</c:v>
                      </c:pt>
                      <c:pt idx="1493">
                        <c:v>3.1132573770491812</c:v>
                      </c:pt>
                      <c:pt idx="1494">
                        <c:v>3.1183754098360654</c:v>
                      </c:pt>
                      <c:pt idx="1495">
                        <c:v>3.1211163934426227</c:v>
                      </c:pt>
                      <c:pt idx="1496">
                        <c:v>3.1259131147540979</c:v>
                      </c:pt>
                      <c:pt idx="1497">
                        <c:v>3.130296721311475</c:v>
                      </c:pt>
                      <c:pt idx="1498">
                        <c:v>3.1347344262295076</c:v>
                      </c:pt>
                      <c:pt idx="1499">
                        <c:v>3.1371278688524584</c:v>
                      </c:pt>
                      <c:pt idx="1500">
                        <c:v>3.1427327868852455</c:v>
                      </c:pt>
                      <c:pt idx="1501">
                        <c:v>3.1485934426229503</c:v>
                      </c:pt>
                      <c:pt idx="1502">
                        <c:v>3.1521901639344261</c:v>
                      </c:pt>
                      <c:pt idx="1503">
                        <c:v>3.1585803278688518</c:v>
                      </c:pt>
                      <c:pt idx="1504">
                        <c:v>3.1617885245901638</c:v>
                      </c:pt>
                      <c:pt idx="1505">
                        <c:v>3.1633245901639344</c:v>
                      </c:pt>
                      <c:pt idx="1506">
                        <c:v>3.1698524590163935</c:v>
                      </c:pt>
                      <c:pt idx="1507">
                        <c:v>3.1732295081967212</c:v>
                      </c:pt>
                      <c:pt idx="1508">
                        <c:v>3.1763606557377044</c:v>
                      </c:pt>
                      <c:pt idx="1509">
                        <c:v>3.1822786885245899</c:v>
                      </c:pt>
                      <c:pt idx="1510">
                        <c:v>3.1864000000000003</c:v>
                      </c:pt>
                      <c:pt idx="1511">
                        <c:v>3.1912163934426228</c:v>
                      </c:pt>
                      <c:pt idx="1512">
                        <c:v>3.1975836065573771</c:v>
                      </c:pt>
                      <c:pt idx="1513">
                        <c:v>3.2015934426229511</c:v>
                      </c:pt>
                      <c:pt idx="1514">
                        <c:v>3.204555737704919</c:v>
                      </c:pt>
                      <c:pt idx="1515">
                        <c:v>3.2101327868852469</c:v>
                      </c:pt>
                      <c:pt idx="1516">
                        <c:v>3.2141606557377065</c:v>
                      </c:pt>
                      <c:pt idx="1517">
                        <c:v>3.2183098360655751</c:v>
                      </c:pt>
                      <c:pt idx="1518">
                        <c:v>3.2207491803278696</c:v>
                      </c:pt>
                      <c:pt idx="1519">
                        <c:v>3.2239770491803292</c:v>
                      </c:pt>
                      <c:pt idx="1520">
                        <c:v>3.2290114754098371</c:v>
                      </c:pt>
                      <c:pt idx="1521">
                        <c:v>3.2339688524590176</c:v>
                      </c:pt>
                      <c:pt idx="1522">
                        <c:v>3.2369967213114768</c:v>
                      </c:pt>
                      <c:pt idx="1523">
                        <c:v>3.2419524590163946</c:v>
                      </c:pt>
                      <c:pt idx="1524">
                        <c:v>3.2453639344262308</c:v>
                      </c:pt>
                      <c:pt idx="1525">
                        <c:v>3.250960655737706</c:v>
                      </c:pt>
                      <c:pt idx="1526">
                        <c:v>3.2548967213114768</c:v>
                      </c:pt>
                      <c:pt idx="1527">
                        <c:v>3.2594803278688533</c:v>
                      </c:pt>
                      <c:pt idx="1528">
                        <c:v>3.264319672131148</c:v>
                      </c:pt>
                      <c:pt idx="1529">
                        <c:v>3.2722622950819678</c:v>
                      </c:pt>
                      <c:pt idx="1530">
                        <c:v>3.2778393442622957</c:v>
                      </c:pt>
                      <c:pt idx="1531">
                        <c:v>3.2832704918032793</c:v>
                      </c:pt>
                      <c:pt idx="1532">
                        <c:v>3.287639344262296</c:v>
                      </c:pt>
                      <c:pt idx="1533">
                        <c:v>3.2929032786885246</c:v>
                      </c:pt>
                      <c:pt idx="1534">
                        <c:v>3.2987557377049179</c:v>
                      </c:pt>
                      <c:pt idx="1535">
                        <c:v>3.3049852459016393</c:v>
                      </c:pt>
                      <c:pt idx="1536">
                        <c:v>3.3100803278688526</c:v>
                      </c:pt>
                      <c:pt idx="1537">
                        <c:v>3.3159098360655741</c:v>
                      </c:pt>
                      <c:pt idx="1538">
                        <c:v>3.3199000000000001</c:v>
                      </c:pt>
                      <c:pt idx="1539">
                        <c:v>3.3254295081967213</c:v>
                      </c:pt>
                      <c:pt idx="1540">
                        <c:v>3.3301803278688524</c:v>
                      </c:pt>
                      <c:pt idx="1541">
                        <c:v>3.3346327868852459</c:v>
                      </c:pt>
                      <c:pt idx="1542">
                        <c:v>3.3391442622950818</c:v>
                      </c:pt>
                      <c:pt idx="1543">
                        <c:v>3.342963934426229</c:v>
                      </c:pt>
                      <c:pt idx="1544">
                        <c:v>3.3464803278688517</c:v>
                      </c:pt>
                      <c:pt idx="1545">
                        <c:v>3.3494786885245889</c:v>
                      </c:pt>
                      <c:pt idx="1546">
                        <c:v>3.3531885245901631</c:v>
                      </c:pt>
                      <c:pt idx="1547">
                        <c:v>3.3574688524590153</c:v>
                      </c:pt>
                      <c:pt idx="1548">
                        <c:v>3.3620409836065561</c:v>
                      </c:pt>
                      <c:pt idx="1549">
                        <c:v>3.3661393442622942</c:v>
                      </c:pt>
                      <c:pt idx="1550">
                        <c:v>3.3706737704918019</c:v>
                      </c:pt>
                      <c:pt idx="1551">
                        <c:v>3.3740442622950804</c:v>
                      </c:pt>
                      <c:pt idx="1552">
                        <c:v>3.378273770491802</c:v>
                      </c:pt>
                      <c:pt idx="1553">
                        <c:v>3.3825737704918022</c:v>
                      </c:pt>
                      <c:pt idx="1554">
                        <c:v>3.386859016393442</c:v>
                      </c:pt>
                      <c:pt idx="1555">
                        <c:v>3.3906606557377041</c:v>
                      </c:pt>
                      <c:pt idx="1556">
                        <c:v>3.3953295081967205</c:v>
                      </c:pt>
                      <c:pt idx="1557">
                        <c:v>3.4006704918032784</c:v>
                      </c:pt>
                      <c:pt idx="1558">
                        <c:v>3.4049131147540974</c:v>
                      </c:pt>
                      <c:pt idx="1559">
                        <c:v>3.4078885245901636</c:v>
                      </c:pt>
                      <c:pt idx="1560">
                        <c:v>3.4140065573770486</c:v>
                      </c:pt>
                      <c:pt idx="1561">
                        <c:v>3.4178393442622945</c:v>
                      </c:pt>
                      <c:pt idx="1562">
                        <c:v>3.4223049180327862</c:v>
                      </c:pt>
                      <c:pt idx="1563">
                        <c:v>3.4273901639344255</c:v>
                      </c:pt>
                      <c:pt idx="1564">
                        <c:v>3.4291196721311477</c:v>
                      </c:pt>
                      <c:pt idx="1565">
                        <c:v>3.4345065573770492</c:v>
                      </c:pt>
                      <c:pt idx="1566">
                        <c:v>3.4401442622950817</c:v>
                      </c:pt>
                      <c:pt idx="1567">
                        <c:v>3.4421590163934428</c:v>
                      </c:pt>
                      <c:pt idx="1568">
                        <c:v>3.4473639344262299</c:v>
                      </c:pt>
                      <c:pt idx="1569">
                        <c:v>3.451826229508197</c:v>
                      </c:pt>
                      <c:pt idx="1570">
                        <c:v>3.4557573770491805</c:v>
                      </c:pt>
                      <c:pt idx="1571">
                        <c:v>3.4596639344262301</c:v>
                      </c:pt>
                      <c:pt idx="1572">
                        <c:v>3.4637459016393448</c:v>
                      </c:pt>
                      <c:pt idx="1573">
                        <c:v>3.4674852459016394</c:v>
                      </c:pt>
                      <c:pt idx="1574">
                        <c:v>3.4706950819672135</c:v>
                      </c:pt>
                      <c:pt idx="1575">
                        <c:v>3.4760508196721314</c:v>
                      </c:pt>
                      <c:pt idx="1576">
                        <c:v>3.4817803278688526</c:v>
                      </c:pt>
                      <c:pt idx="1577">
                        <c:v>3.485106557377049</c:v>
                      </c:pt>
                      <c:pt idx="1578">
                        <c:v>3.4907852459016393</c:v>
                      </c:pt>
                      <c:pt idx="1579">
                        <c:v>3.4955081967213109</c:v>
                      </c:pt>
                      <c:pt idx="1580">
                        <c:v>3.500488524590164</c:v>
                      </c:pt>
                      <c:pt idx="1581">
                        <c:v>3.5057213114754098</c:v>
                      </c:pt>
                      <c:pt idx="1582">
                        <c:v>3.5099147540983608</c:v>
                      </c:pt>
                      <c:pt idx="1583">
                        <c:v>3.5148409836065575</c:v>
                      </c:pt>
                      <c:pt idx="1584">
                        <c:v>3.5209770491803281</c:v>
                      </c:pt>
                      <c:pt idx="1585">
                        <c:v>3.5258983606557375</c:v>
                      </c:pt>
                      <c:pt idx="1586">
                        <c:v>3.530804918032787</c:v>
                      </c:pt>
                      <c:pt idx="1587">
                        <c:v>3.5381049180327864</c:v>
                      </c:pt>
                      <c:pt idx="1588">
                        <c:v>3.5439852459016388</c:v>
                      </c:pt>
                      <c:pt idx="1589">
                        <c:v>3.549226229508196</c:v>
                      </c:pt>
                      <c:pt idx="1590">
                        <c:v>3.5521672131147537</c:v>
                      </c:pt>
                      <c:pt idx="1591">
                        <c:v>3.5587377049180327</c:v>
                      </c:pt>
                      <c:pt idx="1592">
                        <c:v>3.5636721311475408</c:v>
                      </c:pt>
                      <c:pt idx="1593">
                        <c:v>3.5690065573770489</c:v>
                      </c:pt>
                      <c:pt idx="1594">
                        <c:v>3.5748606557377047</c:v>
                      </c:pt>
                      <c:pt idx="1595">
                        <c:v>3.5786672131147541</c:v>
                      </c:pt>
                      <c:pt idx="1596">
                        <c:v>3.5827459016393446</c:v>
                      </c:pt>
                      <c:pt idx="1597">
                        <c:v>3.5882344262295085</c:v>
                      </c:pt>
                      <c:pt idx="1598">
                        <c:v>3.5902786885245903</c:v>
                      </c:pt>
                      <c:pt idx="1599">
                        <c:v>3.5955573770491807</c:v>
                      </c:pt>
                      <c:pt idx="1600">
                        <c:v>3.5999885245901639</c:v>
                      </c:pt>
                      <c:pt idx="1601">
                        <c:v>3.6040786885245897</c:v>
                      </c:pt>
                      <c:pt idx="1602">
                        <c:v>3.6098655737704917</c:v>
                      </c:pt>
                      <c:pt idx="1603">
                        <c:v>3.615980327868852</c:v>
                      </c:pt>
                      <c:pt idx="1604">
                        <c:v>3.6203836065573767</c:v>
                      </c:pt>
                      <c:pt idx="1605">
                        <c:v>3.627237704918032</c:v>
                      </c:pt>
                      <c:pt idx="1606">
                        <c:v>3.6307081967213111</c:v>
                      </c:pt>
                      <c:pt idx="1607">
                        <c:v>3.6360819672131139</c:v>
                      </c:pt>
                      <c:pt idx="1608">
                        <c:v>3.641337704918032</c:v>
                      </c:pt>
                      <c:pt idx="1609">
                        <c:v>3.6445229508196717</c:v>
                      </c:pt>
                      <c:pt idx="1610">
                        <c:v>3.6500590163934423</c:v>
                      </c:pt>
                      <c:pt idx="1611">
                        <c:v>3.6546131147540977</c:v>
                      </c:pt>
                      <c:pt idx="1612">
                        <c:v>3.6588655737704912</c:v>
                      </c:pt>
                      <c:pt idx="1613">
                        <c:v>3.6648852459016394</c:v>
                      </c:pt>
                      <c:pt idx="1614">
                        <c:v>3.6690065573770489</c:v>
                      </c:pt>
                      <c:pt idx="1615">
                        <c:v>3.6726590163934421</c:v>
                      </c:pt>
                      <c:pt idx="1616">
                        <c:v>3.6780491803278683</c:v>
                      </c:pt>
                      <c:pt idx="1617">
                        <c:v>3.6824426229508194</c:v>
                      </c:pt>
                      <c:pt idx="1618">
                        <c:v>3.6856737704918032</c:v>
                      </c:pt>
                      <c:pt idx="1619">
                        <c:v>3.6921377049180326</c:v>
                      </c:pt>
                      <c:pt idx="1620">
                        <c:v>3.6967065573770488</c:v>
                      </c:pt>
                      <c:pt idx="1621">
                        <c:v>3.7009163934426228</c:v>
                      </c:pt>
                      <c:pt idx="1622">
                        <c:v>3.7076639344262294</c:v>
                      </c:pt>
                      <c:pt idx="1623">
                        <c:v>3.7103885245901638</c:v>
                      </c:pt>
                      <c:pt idx="1624">
                        <c:v>3.7161819672131147</c:v>
                      </c:pt>
                      <c:pt idx="1625">
                        <c:v>3.723072131147541</c:v>
                      </c:pt>
                      <c:pt idx="1626">
                        <c:v>3.7269573770491804</c:v>
                      </c:pt>
                      <c:pt idx="1627">
                        <c:v>3.7339032786885245</c:v>
                      </c:pt>
                      <c:pt idx="1628">
                        <c:v>3.7403918032786887</c:v>
                      </c:pt>
                      <c:pt idx="1629">
                        <c:v>3.7450737704918033</c:v>
                      </c:pt>
                      <c:pt idx="1630">
                        <c:v>3.7523639344262296</c:v>
                      </c:pt>
                      <c:pt idx="1631">
                        <c:v>3.7568967213114757</c:v>
                      </c:pt>
                      <c:pt idx="1632">
                        <c:v>3.7622311475409833</c:v>
                      </c:pt>
                      <c:pt idx="1633">
                        <c:v>3.7704737704918037</c:v>
                      </c:pt>
                      <c:pt idx="1634">
                        <c:v>3.7750213114754096</c:v>
                      </c:pt>
                      <c:pt idx="1635">
                        <c:v>3.7812114754098358</c:v>
                      </c:pt>
                      <c:pt idx="1636">
                        <c:v>3.7897278688524589</c:v>
                      </c:pt>
                      <c:pt idx="1637">
                        <c:v>3.7948393442622947</c:v>
                      </c:pt>
                      <c:pt idx="1638">
                        <c:v>3.8035918032786884</c:v>
                      </c:pt>
                      <c:pt idx="1639">
                        <c:v>3.8113245901639341</c:v>
                      </c:pt>
                      <c:pt idx="1640">
                        <c:v>3.8174295081967209</c:v>
                      </c:pt>
                      <c:pt idx="1641">
                        <c:v>3.8261442622950814</c:v>
                      </c:pt>
                      <c:pt idx="1642">
                        <c:v>3.8329081967213114</c:v>
                      </c:pt>
                      <c:pt idx="1643">
                        <c:v>3.8392180327868846</c:v>
                      </c:pt>
                      <c:pt idx="1644">
                        <c:v>3.8488278688524584</c:v>
                      </c:pt>
                      <c:pt idx="1645">
                        <c:v>3.853901639344262</c:v>
                      </c:pt>
                      <c:pt idx="1646">
                        <c:v>3.8596573770491798</c:v>
                      </c:pt>
                      <c:pt idx="1647">
                        <c:v>3.8665081967213113</c:v>
                      </c:pt>
                      <c:pt idx="1648">
                        <c:v>3.870426229508197</c:v>
                      </c:pt>
                      <c:pt idx="1649">
                        <c:v>3.8749131147540989</c:v>
                      </c:pt>
                      <c:pt idx="1650">
                        <c:v>3.8807672131147544</c:v>
                      </c:pt>
                      <c:pt idx="1651">
                        <c:v>3.8854278688524593</c:v>
                      </c:pt>
                      <c:pt idx="1652">
                        <c:v>3.8917704918032787</c:v>
                      </c:pt>
                      <c:pt idx="1653">
                        <c:v>3.8964147540983611</c:v>
                      </c:pt>
                      <c:pt idx="1654">
                        <c:v>3.9019114754098361</c:v>
                      </c:pt>
                      <c:pt idx="1655">
                        <c:v>3.907277049180327</c:v>
                      </c:pt>
                      <c:pt idx="1656">
                        <c:v>3.9125918032786888</c:v>
                      </c:pt>
                      <c:pt idx="1657">
                        <c:v>3.9182000000000001</c:v>
                      </c:pt>
                      <c:pt idx="1658">
                        <c:v>3.923713114754098</c:v>
                      </c:pt>
                      <c:pt idx="1659">
                        <c:v>3.9296836065573775</c:v>
                      </c:pt>
                      <c:pt idx="1660">
                        <c:v>3.9359377049180333</c:v>
                      </c:pt>
                      <c:pt idx="1661">
                        <c:v>3.9418934426229515</c:v>
                      </c:pt>
                      <c:pt idx="1662">
                        <c:v>3.9457065573770493</c:v>
                      </c:pt>
                      <c:pt idx="1663">
                        <c:v>3.9508836065573778</c:v>
                      </c:pt>
                      <c:pt idx="1664">
                        <c:v>3.9567557377049187</c:v>
                      </c:pt>
                      <c:pt idx="1665">
                        <c:v>3.9608163934426237</c:v>
                      </c:pt>
                      <c:pt idx="1666">
                        <c:v>3.9664918032786893</c:v>
                      </c:pt>
                      <c:pt idx="1667">
                        <c:v>3.9735311475409842</c:v>
                      </c:pt>
                      <c:pt idx="1668">
                        <c:v>3.9772491803278687</c:v>
                      </c:pt>
                      <c:pt idx="1669">
                        <c:v>3.983685245901639</c:v>
                      </c:pt>
                      <c:pt idx="1670">
                        <c:v>3.9891360655737702</c:v>
                      </c:pt>
                      <c:pt idx="1671">
                        <c:v>3.9935590163934425</c:v>
                      </c:pt>
                      <c:pt idx="1672">
                        <c:v>4.0017868852459015</c:v>
                      </c:pt>
                      <c:pt idx="1673">
                        <c:v>4.0063180327868846</c:v>
                      </c:pt>
                      <c:pt idx="1674">
                        <c:v>4.0102819672131149</c:v>
                      </c:pt>
                      <c:pt idx="1675">
                        <c:v>4.0191377049180321</c:v>
                      </c:pt>
                      <c:pt idx="1676">
                        <c:v>4.0250475409836062</c:v>
                      </c:pt>
                      <c:pt idx="1677">
                        <c:v>4.0307852459016393</c:v>
                      </c:pt>
                      <c:pt idx="1678">
                        <c:v>4.0388950819672136</c:v>
                      </c:pt>
                      <c:pt idx="1679">
                        <c:v>4.0430754098360655</c:v>
                      </c:pt>
                      <c:pt idx="1680">
                        <c:v>4.0489983606557374</c:v>
                      </c:pt>
                      <c:pt idx="1681">
                        <c:v>4.0571065573770495</c:v>
                      </c:pt>
                      <c:pt idx="1682">
                        <c:v>4.061280327868853</c:v>
                      </c:pt>
                      <c:pt idx="1683">
                        <c:v>4.0679147540983607</c:v>
                      </c:pt>
                      <c:pt idx="1684">
                        <c:v>4.0742409836065576</c:v>
                      </c:pt>
                      <c:pt idx="1685">
                        <c:v>4.0785786885245905</c:v>
                      </c:pt>
                      <c:pt idx="1686">
                        <c:v>4.0862606557377052</c:v>
                      </c:pt>
                      <c:pt idx="1687">
                        <c:v>4.0925065573770487</c:v>
                      </c:pt>
                      <c:pt idx="1688">
                        <c:v>4.0963754098360656</c:v>
                      </c:pt>
                      <c:pt idx="1689">
                        <c:v>4.1037180327868858</c:v>
                      </c:pt>
                      <c:pt idx="1690">
                        <c:v>4.1099524590163936</c:v>
                      </c:pt>
                      <c:pt idx="1691">
                        <c:v>4.1155475409836066</c:v>
                      </c:pt>
                      <c:pt idx="1692">
                        <c:v>4.1244311475409834</c:v>
                      </c:pt>
                      <c:pt idx="1693">
                        <c:v>4.1318606557377047</c:v>
                      </c:pt>
                      <c:pt idx="1694">
                        <c:v>4.1384655737704925</c:v>
                      </c:pt>
                      <c:pt idx="1695">
                        <c:v>4.1469180327868855</c:v>
                      </c:pt>
                      <c:pt idx="1696">
                        <c:v>4.1530852459016394</c:v>
                      </c:pt>
                      <c:pt idx="1697">
                        <c:v>4.1585721311475412</c:v>
                      </c:pt>
                      <c:pt idx="1698">
                        <c:v>4.1652000000000005</c:v>
                      </c:pt>
                      <c:pt idx="1699">
                        <c:v>4.1683901639344265</c:v>
                      </c:pt>
                      <c:pt idx="1700">
                        <c:v>4.1742459016393454</c:v>
                      </c:pt>
                      <c:pt idx="1701">
                        <c:v>4.1808819672131152</c:v>
                      </c:pt>
                      <c:pt idx="1702">
                        <c:v>4.1862885245901653</c:v>
                      </c:pt>
                      <c:pt idx="1703">
                        <c:v>4.1934557377049186</c:v>
                      </c:pt>
                      <c:pt idx="1704">
                        <c:v>4.1988262295081968</c:v>
                      </c:pt>
                      <c:pt idx="1705">
                        <c:v>4.2016590163934433</c:v>
                      </c:pt>
                      <c:pt idx="1706">
                        <c:v>4.2091885245901652</c:v>
                      </c:pt>
                      <c:pt idx="1707">
                        <c:v>4.2148721311475414</c:v>
                      </c:pt>
                      <c:pt idx="1708">
                        <c:v>4.2196311475409845</c:v>
                      </c:pt>
                      <c:pt idx="1709">
                        <c:v>4.2272409836065581</c:v>
                      </c:pt>
                      <c:pt idx="1710">
                        <c:v>4.2323852459016402</c:v>
                      </c:pt>
                      <c:pt idx="1711">
                        <c:v>4.2378704918032799</c:v>
                      </c:pt>
                      <c:pt idx="1712">
                        <c:v>4.2445196721311476</c:v>
                      </c:pt>
                      <c:pt idx="1713">
                        <c:v>4.2465655737704928</c:v>
                      </c:pt>
                      <c:pt idx="1714">
                        <c:v>4.2560688524590162</c:v>
                      </c:pt>
                      <c:pt idx="1715">
                        <c:v>4.2616213114754098</c:v>
                      </c:pt>
                      <c:pt idx="1716">
                        <c:v>4.2659901639344264</c:v>
                      </c:pt>
                      <c:pt idx="1717">
                        <c:v>4.2737950819672132</c:v>
                      </c:pt>
                      <c:pt idx="1718">
                        <c:v>4.281024590163935</c:v>
                      </c:pt>
                      <c:pt idx="1719">
                        <c:v>4.2865901639344264</c:v>
                      </c:pt>
                      <c:pt idx="1720">
                        <c:v>4.2954311475409837</c:v>
                      </c:pt>
                      <c:pt idx="1721">
                        <c:v>4.2998704918032775</c:v>
                      </c:pt>
                      <c:pt idx="1722">
                        <c:v>4.3059065573770496</c:v>
                      </c:pt>
                      <c:pt idx="1723">
                        <c:v>4.3161081967213102</c:v>
                      </c:pt>
                      <c:pt idx="1724">
                        <c:v>4.3220786885245905</c:v>
                      </c:pt>
                      <c:pt idx="1725">
                        <c:v>4.3282721311475401</c:v>
                      </c:pt>
                      <c:pt idx="1726">
                        <c:v>4.3376344262295081</c:v>
                      </c:pt>
                      <c:pt idx="1727">
                        <c:v>4.3408377049180329</c:v>
                      </c:pt>
                      <c:pt idx="1728">
                        <c:v>4.3484311475409845</c:v>
                      </c:pt>
                      <c:pt idx="1729">
                        <c:v>4.356596721311476</c:v>
                      </c:pt>
                      <c:pt idx="1730">
                        <c:v>4.3625852459016397</c:v>
                      </c:pt>
                      <c:pt idx="1731">
                        <c:v>4.3698426229508192</c:v>
                      </c:pt>
                      <c:pt idx="1732">
                        <c:v>4.3765819672131139</c:v>
                      </c:pt>
                      <c:pt idx="1733">
                        <c:v>4.3805065573770481</c:v>
                      </c:pt>
                      <c:pt idx="1734">
                        <c:v>4.3890016393442615</c:v>
                      </c:pt>
                      <c:pt idx="1735">
                        <c:v>4.3951409836065567</c:v>
                      </c:pt>
                      <c:pt idx="1736">
                        <c:v>4.3987360655737717</c:v>
                      </c:pt>
                      <c:pt idx="1737">
                        <c:v>4.4064360655737698</c:v>
                      </c:pt>
                      <c:pt idx="1738">
                        <c:v>4.4116803278688526</c:v>
                      </c:pt>
                      <c:pt idx="1739">
                        <c:v>4.4153262295081968</c:v>
                      </c:pt>
                      <c:pt idx="1740">
                        <c:v>4.4243754098360659</c:v>
                      </c:pt>
                      <c:pt idx="1741">
                        <c:v>4.4296901639344259</c:v>
                      </c:pt>
                      <c:pt idx="1742">
                        <c:v>4.4335459016393433</c:v>
                      </c:pt>
                      <c:pt idx="1743">
                        <c:v>4.4429262295081955</c:v>
                      </c:pt>
                      <c:pt idx="1744">
                        <c:v>4.4481737704918034</c:v>
                      </c:pt>
                      <c:pt idx="1745">
                        <c:v>4.4544590163934421</c:v>
                      </c:pt>
                      <c:pt idx="1746">
                        <c:v>4.4632163934426226</c:v>
                      </c:pt>
                      <c:pt idx="1747">
                        <c:v>4.4687639344262298</c:v>
                      </c:pt>
                      <c:pt idx="1748">
                        <c:v>4.4756098360655736</c:v>
                      </c:pt>
                      <c:pt idx="1749">
                        <c:v>4.4839622950819669</c:v>
                      </c:pt>
                      <c:pt idx="1750">
                        <c:v>4.4874819672131139</c:v>
                      </c:pt>
                      <c:pt idx="1751">
                        <c:v>4.4934934426229498</c:v>
                      </c:pt>
                      <c:pt idx="1752">
                        <c:v>4.5002557377049177</c:v>
                      </c:pt>
                      <c:pt idx="1753">
                        <c:v>4.5044327868852454</c:v>
                      </c:pt>
                      <c:pt idx="1754">
                        <c:v>4.5087737704918025</c:v>
                      </c:pt>
                      <c:pt idx="1755">
                        <c:v>4.5144180327868852</c:v>
                      </c:pt>
                      <c:pt idx="1756">
                        <c:v>4.5187622950819684</c:v>
                      </c:pt>
                      <c:pt idx="1757">
                        <c:v>4.5252344262295088</c:v>
                      </c:pt>
                      <c:pt idx="1758">
                        <c:v>4.5306442622950822</c:v>
                      </c:pt>
                      <c:pt idx="1759">
                        <c:v>4.5345000000000004</c:v>
                      </c:pt>
                      <c:pt idx="1760">
                        <c:v>4.5400754098360663</c:v>
                      </c:pt>
                      <c:pt idx="1761">
                        <c:v>4.5464557377049166</c:v>
                      </c:pt>
                      <c:pt idx="1762">
                        <c:v>4.5512360655737698</c:v>
                      </c:pt>
                      <c:pt idx="1763">
                        <c:v>4.55533606557377</c:v>
                      </c:pt>
                      <c:pt idx="1764">
                        <c:v>4.5599754098360652</c:v>
                      </c:pt>
                      <c:pt idx="1765">
                        <c:v>4.5655344262295081</c:v>
                      </c:pt>
                      <c:pt idx="1766">
                        <c:v>4.5725704918032788</c:v>
                      </c:pt>
                      <c:pt idx="1767">
                        <c:v>4.5771311475409844</c:v>
                      </c:pt>
                      <c:pt idx="1768">
                        <c:v>4.5830049180327874</c:v>
                      </c:pt>
                      <c:pt idx="1769">
                        <c:v>4.5905885245901645</c:v>
                      </c:pt>
                      <c:pt idx="1770">
                        <c:v>4.5960196721311473</c:v>
                      </c:pt>
                      <c:pt idx="1771">
                        <c:v>4.602411475409836</c:v>
                      </c:pt>
                      <c:pt idx="1772">
                        <c:v>4.6096377049180344</c:v>
                      </c:pt>
                      <c:pt idx="1773">
                        <c:v>4.6164098360655741</c:v>
                      </c:pt>
                      <c:pt idx="1774">
                        <c:v>4.6234098360655738</c:v>
                      </c:pt>
                      <c:pt idx="1775">
                        <c:v>4.6278442622950822</c:v>
                      </c:pt>
                      <c:pt idx="1776">
                        <c:v>4.6334311475409828</c:v>
                      </c:pt>
                      <c:pt idx="1777">
                        <c:v>4.6394295081967201</c:v>
                      </c:pt>
                      <c:pt idx="1778">
                        <c:v>4.6462540983606546</c:v>
                      </c:pt>
                      <c:pt idx="1779">
                        <c:v>4.6505262295081957</c:v>
                      </c:pt>
                      <c:pt idx="1780">
                        <c:v>4.6556573770491791</c:v>
                      </c:pt>
                      <c:pt idx="1781">
                        <c:v>4.661737704918032</c:v>
                      </c:pt>
                      <c:pt idx="1782">
                        <c:v>4.6688622950819658</c:v>
                      </c:pt>
                      <c:pt idx="1783">
                        <c:v>4.6746311475409819</c:v>
                      </c:pt>
                      <c:pt idx="1784">
                        <c:v>4.6788114754098347</c:v>
                      </c:pt>
                      <c:pt idx="1785">
                        <c:v>4.683155737704916</c:v>
                      </c:pt>
                      <c:pt idx="1786">
                        <c:v>4.6877344262295075</c:v>
                      </c:pt>
                      <c:pt idx="1787">
                        <c:v>4.6919688524590146</c:v>
                      </c:pt>
                      <c:pt idx="1788">
                        <c:v>4.6980262295081952</c:v>
                      </c:pt>
                      <c:pt idx="1789">
                        <c:v>4.7020295081967207</c:v>
                      </c:pt>
                      <c:pt idx="1790">
                        <c:v>4.707385245901639</c:v>
                      </c:pt>
                      <c:pt idx="1791">
                        <c:v>4.7099918032786876</c:v>
                      </c:pt>
                      <c:pt idx="1792">
                        <c:v>4.7152180327868845</c:v>
                      </c:pt>
                      <c:pt idx="1793">
                        <c:v>4.7201606557377049</c:v>
                      </c:pt>
                      <c:pt idx="1794">
                        <c:v>4.7251475409836079</c:v>
                      </c:pt>
                      <c:pt idx="1795">
                        <c:v>4.7297967213114767</c:v>
                      </c:pt>
                      <c:pt idx="1796">
                        <c:v>4.7357967213114769</c:v>
                      </c:pt>
                      <c:pt idx="1797">
                        <c:v>4.7402540983606576</c:v>
                      </c:pt>
                      <c:pt idx="1798">
                        <c:v>4.7450098360655746</c:v>
                      </c:pt>
                      <c:pt idx="1799">
                        <c:v>4.7503524590163941</c:v>
                      </c:pt>
                      <c:pt idx="1800">
                        <c:v>4.755040983606559</c:v>
                      </c:pt>
                      <c:pt idx="1801">
                        <c:v>4.7584983606557385</c:v>
                      </c:pt>
                      <c:pt idx="1802">
                        <c:v>4.7624000000000004</c:v>
                      </c:pt>
                      <c:pt idx="1803">
                        <c:v>4.7654442622950839</c:v>
                      </c:pt>
                      <c:pt idx="1804">
                        <c:v>4.7680180327868857</c:v>
                      </c:pt>
                      <c:pt idx="1805">
                        <c:v>4.7635606557377059</c:v>
                      </c:pt>
                      <c:pt idx="1806">
                        <c:v>4.765304918032788</c:v>
                      </c:pt>
                      <c:pt idx="1807">
                        <c:v>4.7661016393442628</c:v>
                      </c:pt>
                      <c:pt idx="1808">
                        <c:v>4.7668672131147547</c:v>
                      </c:pt>
                      <c:pt idx="1809">
                        <c:v>4.7671967213114756</c:v>
                      </c:pt>
                      <c:pt idx="1810">
                        <c:v>4.7689163934426233</c:v>
                      </c:pt>
                      <c:pt idx="1811">
                        <c:v>4.7705508196721302</c:v>
                      </c:pt>
                      <c:pt idx="1812">
                        <c:v>4.7698770491803275</c:v>
                      </c:pt>
                      <c:pt idx="1813">
                        <c:v>4.7701098360655729</c:v>
                      </c:pt>
                      <c:pt idx="1814">
                        <c:v>4.7688934426229501</c:v>
                      </c:pt>
                      <c:pt idx="1815">
                        <c:v>4.7662262295081961</c:v>
                      </c:pt>
                      <c:pt idx="1816">
                        <c:v>4.7646442622950813</c:v>
                      </c:pt>
                      <c:pt idx="1817">
                        <c:v>4.762826229508196</c:v>
                      </c:pt>
                      <c:pt idx="1818">
                        <c:v>4.7593163934426217</c:v>
                      </c:pt>
                      <c:pt idx="1819">
                        <c:v>4.7573770491803264</c:v>
                      </c:pt>
                      <c:pt idx="1820">
                        <c:v>4.7565901639344252</c:v>
                      </c:pt>
                      <c:pt idx="1821">
                        <c:v>4.7533081967213118</c:v>
                      </c:pt>
                      <c:pt idx="1822">
                        <c:v>4.7496344262295072</c:v>
                      </c:pt>
                      <c:pt idx="1823">
                        <c:v>4.7463344262295069</c:v>
                      </c:pt>
                      <c:pt idx="1824">
                        <c:v>4.7414622950819663</c:v>
                      </c:pt>
                      <c:pt idx="1825">
                        <c:v>4.7369885245901626</c:v>
                      </c:pt>
                      <c:pt idx="1826">
                        <c:v>4.7332098360655728</c:v>
                      </c:pt>
                      <c:pt idx="1827">
                        <c:v>4.7268967213114736</c:v>
                      </c:pt>
                      <c:pt idx="1828">
                        <c:v>4.7213344262295083</c:v>
                      </c:pt>
                      <c:pt idx="1829">
                        <c:v>4.7170983606557373</c:v>
                      </c:pt>
                      <c:pt idx="1830">
                        <c:v>4.708396721311475</c:v>
                      </c:pt>
                      <c:pt idx="1831">
                        <c:v>4.7017721311475418</c:v>
                      </c:pt>
                      <c:pt idx="1832">
                        <c:v>4.6958196721311465</c:v>
                      </c:pt>
                      <c:pt idx="1833">
                        <c:v>4.6889852459016401</c:v>
                      </c:pt>
                      <c:pt idx="1834">
                        <c:v>4.6812032786885247</c:v>
                      </c:pt>
                      <c:pt idx="1835">
                        <c:v>4.6761409836065573</c:v>
                      </c:pt>
                      <c:pt idx="1836">
                        <c:v>4.6677131147540987</c:v>
                      </c:pt>
                      <c:pt idx="1837">
                        <c:v>4.6609819672131145</c:v>
                      </c:pt>
                      <c:pt idx="1838">
                        <c:v>4.6563442622950815</c:v>
                      </c:pt>
                      <c:pt idx="1839">
                        <c:v>4.6438426229508201</c:v>
                      </c:pt>
                      <c:pt idx="1840">
                        <c:v>4.6360377049180315</c:v>
                      </c:pt>
                      <c:pt idx="1841">
                        <c:v>4.6306967213114749</c:v>
                      </c:pt>
                      <c:pt idx="1842">
                        <c:v>4.6200655737704919</c:v>
                      </c:pt>
                      <c:pt idx="1843">
                        <c:v>4.6112508196721311</c:v>
                      </c:pt>
                      <c:pt idx="1844">
                        <c:v>4.6049770491803272</c:v>
                      </c:pt>
                      <c:pt idx="1845">
                        <c:v>4.5950868852459017</c:v>
                      </c:pt>
                      <c:pt idx="1846">
                        <c:v>4.5848278688524591</c:v>
                      </c:pt>
                      <c:pt idx="1847">
                        <c:v>4.5793409836065573</c:v>
                      </c:pt>
                      <c:pt idx="1848">
                        <c:v>4.5695114754098354</c:v>
                      </c:pt>
                      <c:pt idx="1849">
                        <c:v>4.5620721311475396</c:v>
                      </c:pt>
                      <c:pt idx="1850">
                        <c:v>4.5552508196721311</c:v>
                      </c:pt>
                      <c:pt idx="1851">
                        <c:v>4.5452639344262282</c:v>
                      </c:pt>
                      <c:pt idx="1852">
                        <c:v>4.5399475409836061</c:v>
                      </c:pt>
                      <c:pt idx="1853">
                        <c:v>4.5290508196721317</c:v>
                      </c:pt>
                      <c:pt idx="1854">
                        <c:v>4.5189131147540982</c:v>
                      </c:pt>
                      <c:pt idx="1855">
                        <c:v>4.512096721311476</c:v>
                      </c:pt>
                      <c:pt idx="1856">
                        <c:v>4.5023032786885242</c:v>
                      </c:pt>
                      <c:pt idx="1857">
                        <c:v>4.4908213114754103</c:v>
                      </c:pt>
                      <c:pt idx="1858">
                        <c:v>4.4843606557377047</c:v>
                      </c:pt>
                      <c:pt idx="1859">
                        <c:v>4.4733639344262288</c:v>
                      </c:pt>
                      <c:pt idx="1860">
                        <c:v>4.4566377049180321</c:v>
                      </c:pt>
                      <c:pt idx="1861">
                        <c:v>4.4480721311475397</c:v>
                      </c:pt>
                      <c:pt idx="1862">
                        <c:v>4.438806557377049</c:v>
                      </c:pt>
                      <c:pt idx="1863">
                        <c:v>4.4271786885245907</c:v>
                      </c:pt>
                      <c:pt idx="1864">
                        <c:v>4.4200229508196722</c:v>
                      </c:pt>
                      <c:pt idx="1865">
                        <c:v>4.4107229508196726</c:v>
                      </c:pt>
                      <c:pt idx="1866">
                        <c:v>4.4064573770491808</c:v>
                      </c:pt>
                      <c:pt idx="1867">
                        <c:v>4.3981098360655748</c:v>
                      </c:pt>
                      <c:pt idx="1868">
                        <c:v>4.3905049180327884</c:v>
                      </c:pt>
                      <c:pt idx="1869">
                        <c:v>4.3804262295081973</c:v>
                      </c:pt>
                      <c:pt idx="1870">
                        <c:v>4.3724426229508193</c:v>
                      </c:pt>
                      <c:pt idx="1871">
                        <c:v>4.3634868852459014</c:v>
                      </c:pt>
                      <c:pt idx="1872">
                        <c:v>4.3533131147540987</c:v>
                      </c:pt>
                      <c:pt idx="1873">
                        <c:v>4.3472852459016407</c:v>
                      </c:pt>
                      <c:pt idx="1874">
                        <c:v>4.3385016393442628</c:v>
                      </c:pt>
                      <c:pt idx="1875">
                        <c:v>4.3297491803278696</c:v>
                      </c:pt>
                      <c:pt idx="1876">
                        <c:v>4.3272245901639348</c:v>
                      </c:pt>
                      <c:pt idx="1877">
                        <c:v>4.3203163934426234</c:v>
                      </c:pt>
                      <c:pt idx="1878">
                        <c:v>4.3133475409836075</c:v>
                      </c:pt>
                      <c:pt idx="1879">
                        <c:v>4.3115245901639341</c:v>
                      </c:pt>
                      <c:pt idx="1880">
                        <c:v>4.3067540983606563</c:v>
                      </c:pt>
                      <c:pt idx="1881">
                        <c:v>4.3007983606557376</c:v>
                      </c:pt>
                      <c:pt idx="1882">
                        <c:v>4.2996311475409845</c:v>
                      </c:pt>
                      <c:pt idx="1883">
                        <c:v>4.2942393442622953</c:v>
                      </c:pt>
                      <c:pt idx="1884">
                        <c:v>4.287665573770493</c:v>
                      </c:pt>
                      <c:pt idx="1885">
                        <c:v>4.2871032786885248</c:v>
                      </c:pt>
                      <c:pt idx="1886">
                        <c:v>4.2839491803278689</c:v>
                      </c:pt>
                      <c:pt idx="1887">
                        <c:v>4.278739344262295</c:v>
                      </c:pt>
                      <c:pt idx="1888">
                        <c:v>4.2780147540983613</c:v>
                      </c:pt>
                      <c:pt idx="1889">
                        <c:v>4.2759967213114756</c:v>
                      </c:pt>
                      <c:pt idx="1890">
                        <c:v>4.2710344262295079</c:v>
                      </c:pt>
                      <c:pt idx="1891">
                        <c:v>4.2710573770491802</c:v>
                      </c:pt>
                      <c:pt idx="1892">
                        <c:v>4.2705016393442614</c:v>
                      </c:pt>
                      <c:pt idx="1893">
                        <c:v>4.2681704918032777</c:v>
                      </c:pt>
                      <c:pt idx="1894">
                        <c:v>4.2671426229508187</c:v>
                      </c:pt>
                      <c:pt idx="1895">
                        <c:v>4.2681327868852454</c:v>
                      </c:pt>
                      <c:pt idx="1896">
                        <c:v>4.2654147540983596</c:v>
                      </c:pt>
                      <c:pt idx="1897">
                        <c:v>4.2655426229508189</c:v>
                      </c:pt>
                      <c:pt idx="1898">
                        <c:v>4.2677459016393442</c:v>
                      </c:pt>
                      <c:pt idx="1899">
                        <c:v>4.2668475409836057</c:v>
                      </c:pt>
                      <c:pt idx="1900">
                        <c:v>4.2697901639344247</c:v>
                      </c:pt>
                      <c:pt idx="1901">
                        <c:v>4.2737098360655725</c:v>
                      </c:pt>
                      <c:pt idx="1902">
                        <c:v>4.2725540983606551</c:v>
                      </c:pt>
                      <c:pt idx="1903">
                        <c:v>4.2748983606557367</c:v>
                      </c:pt>
                      <c:pt idx="1904">
                        <c:v>4.279472131147541</c:v>
                      </c:pt>
                      <c:pt idx="1905">
                        <c:v>4.2826606557377049</c:v>
                      </c:pt>
                      <c:pt idx="1906">
                        <c:v>4.2863622950819673</c:v>
                      </c:pt>
                      <c:pt idx="1907">
                        <c:v>4.2946983606557367</c:v>
                      </c:pt>
                      <c:pt idx="1908">
                        <c:v>4.2992459016393445</c:v>
                      </c:pt>
                      <c:pt idx="1909">
                        <c:v>4.3026</c:v>
                      </c:pt>
                      <c:pt idx="1910">
                        <c:v>4.3078524590163934</c:v>
                      </c:pt>
                      <c:pt idx="1911">
                        <c:v>4.3144196721311481</c:v>
                      </c:pt>
                      <c:pt idx="1912">
                        <c:v>4.3189590163934426</c:v>
                      </c:pt>
                      <c:pt idx="1913">
                        <c:v>4.3254934426229505</c:v>
                      </c:pt>
                      <c:pt idx="1914">
                        <c:v>4.3367360655737706</c:v>
                      </c:pt>
                      <c:pt idx="1915">
                        <c:v>4.3452377049180333</c:v>
                      </c:pt>
                      <c:pt idx="1916">
                        <c:v>4.3456016393442622</c:v>
                      </c:pt>
                      <c:pt idx="1917">
                        <c:v>4.3562000000000003</c:v>
                      </c:pt>
                      <c:pt idx="1918">
                        <c:v>4.3667770491803282</c:v>
                      </c:pt>
                      <c:pt idx="1919">
                        <c:v>4.3792311475409837</c:v>
                      </c:pt>
                      <c:pt idx="1920">
                        <c:v>4.3904852459016386</c:v>
                      </c:pt>
                      <c:pt idx="1921">
                        <c:v>4.4067606557377044</c:v>
                      </c:pt>
                      <c:pt idx="1922">
                        <c:v>4.4220852459016387</c:v>
                      </c:pt>
                      <c:pt idx="1923">
                        <c:v>4.4301770491803278</c:v>
                      </c:pt>
                      <c:pt idx="1924">
                        <c:v>4.4443491803278672</c:v>
                      </c:pt>
                      <c:pt idx="1925">
                        <c:v>4.4592885245901632</c:v>
                      </c:pt>
                      <c:pt idx="1926">
                        <c:v>4.4710770491803267</c:v>
                      </c:pt>
                      <c:pt idx="1927">
                        <c:v>4.4882409836065564</c:v>
                      </c:pt>
                      <c:pt idx="1928">
                        <c:v>4.5076754098360663</c:v>
                      </c:pt>
                      <c:pt idx="1929">
                        <c:v>4.5213098360655746</c:v>
                      </c:pt>
                      <c:pt idx="1930">
                        <c:v>4.5329016393442636</c:v>
                      </c:pt>
                      <c:pt idx="1931">
                        <c:v>4.5526786885245913</c:v>
                      </c:pt>
                      <c:pt idx="1932">
                        <c:v>4.5683262295081972</c:v>
                      </c:pt>
                      <c:pt idx="1933">
                        <c:v>4.5894409836065577</c:v>
                      </c:pt>
                      <c:pt idx="1934">
                        <c:v>4.6101754098360654</c:v>
                      </c:pt>
                      <c:pt idx="1935">
                        <c:v>4.6275065573770489</c:v>
                      </c:pt>
                      <c:pt idx="1936">
                        <c:v>4.652275409836065</c:v>
                      </c:pt>
                      <c:pt idx="1937">
                        <c:v>4.6660704918032794</c:v>
                      </c:pt>
                      <c:pt idx="1938">
                        <c:v>4.6852655737704918</c:v>
                      </c:pt>
                      <c:pt idx="1939">
                        <c:v>4.7113377049180336</c:v>
                      </c:pt>
                      <c:pt idx="1940">
                        <c:v>4.7322803278688532</c:v>
                      </c:pt>
                      <c:pt idx="1941">
                        <c:v>4.7521311475409842</c:v>
                      </c:pt>
                      <c:pt idx="1942">
                        <c:v>4.7795393442622958</c:v>
                      </c:pt>
                      <c:pt idx="1943">
                        <c:v>4.8013196721311484</c:v>
                      </c:pt>
                      <c:pt idx="1944">
                        <c:v>4.8253508196721322</c:v>
                      </c:pt>
                      <c:pt idx="1945">
                        <c:v>4.8569721311475424</c:v>
                      </c:pt>
                      <c:pt idx="1946">
                        <c:v>4.8796393442622961</c:v>
                      </c:pt>
                      <c:pt idx="1947">
                        <c:v>4.907611475409837</c:v>
                      </c:pt>
                      <c:pt idx="1948">
                        <c:v>4.941721311475411</c:v>
                      </c:pt>
                      <c:pt idx="1949">
                        <c:v>4.9687229508196733</c:v>
                      </c:pt>
                      <c:pt idx="1950">
                        <c:v>5.0016229508196739</c:v>
                      </c:pt>
                      <c:pt idx="1951">
                        <c:v>5.0312081967213143</c:v>
                      </c:pt>
                      <c:pt idx="1952">
                        <c:v>5.0608688524590182</c:v>
                      </c:pt>
                      <c:pt idx="1953">
                        <c:v>5.0980393442622969</c:v>
                      </c:pt>
                      <c:pt idx="1954">
                        <c:v>5.1344622950819687</c:v>
                      </c:pt>
                      <c:pt idx="1955">
                        <c:v>5.1700491803278705</c:v>
                      </c:pt>
                      <c:pt idx="1956">
                        <c:v>5.2077213114754128</c:v>
                      </c:pt>
                      <c:pt idx="1957">
                        <c:v>5.2468229508196744</c:v>
                      </c:pt>
                      <c:pt idx="1958">
                        <c:v>5.2875737704918047</c:v>
                      </c:pt>
                      <c:pt idx="1959">
                        <c:v>5.328659016393444</c:v>
                      </c:pt>
                      <c:pt idx="1960">
                        <c:v>5.3639327868852469</c:v>
                      </c:pt>
                      <c:pt idx="1961">
                        <c:v>5.4093196721311498</c:v>
                      </c:pt>
                      <c:pt idx="1962">
                        <c:v>5.4508721311475421</c:v>
                      </c:pt>
                      <c:pt idx="1963">
                        <c:v>5.490381967213116</c:v>
                      </c:pt>
                      <c:pt idx="1964">
                        <c:v>5.5382950819672141</c:v>
                      </c:pt>
                      <c:pt idx="1965">
                        <c:v>5.5802377049180336</c:v>
                      </c:pt>
                      <c:pt idx="1966">
                        <c:v>5.6203786885245908</c:v>
                      </c:pt>
                      <c:pt idx="1967">
                        <c:v>5.6699786885245906</c:v>
                      </c:pt>
                      <c:pt idx="1968">
                        <c:v>5.7123426229508194</c:v>
                      </c:pt>
                      <c:pt idx="1969">
                        <c:v>5.7532032786885248</c:v>
                      </c:pt>
                      <c:pt idx="1970">
                        <c:v>5.8085311475409824</c:v>
                      </c:pt>
                      <c:pt idx="1971">
                        <c:v>5.8532852459016391</c:v>
                      </c:pt>
                      <c:pt idx="1972">
                        <c:v>5.8992409836065569</c:v>
                      </c:pt>
                      <c:pt idx="1973">
                        <c:v>5.9531967213114738</c:v>
                      </c:pt>
                      <c:pt idx="1974">
                        <c:v>5.9991393442622938</c:v>
                      </c:pt>
                      <c:pt idx="1975">
                        <c:v>6.0444377049180318</c:v>
                      </c:pt>
                      <c:pt idx="1976">
                        <c:v>6.1006524590163913</c:v>
                      </c:pt>
                      <c:pt idx="1977">
                        <c:v>6.157309836065572</c:v>
                      </c:pt>
                      <c:pt idx="1978">
                        <c:v>6.2099245901639328</c:v>
                      </c:pt>
                      <c:pt idx="1979">
                        <c:v>6.2686737704918025</c:v>
                      </c:pt>
                      <c:pt idx="1980">
                        <c:v>6.314691803278687</c:v>
                      </c:pt>
                      <c:pt idx="1981">
                        <c:v>6.3682639344262277</c:v>
                      </c:pt>
                      <c:pt idx="1982">
                        <c:v>6.4307147540983589</c:v>
                      </c:pt>
                      <c:pt idx="1983">
                        <c:v>6.4776836065573766</c:v>
                      </c:pt>
                      <c:pt idx="1984">
                        <c:v>6.5406409836065569</c:v>
                      </c:pt>
                      <c:pt idx="1985">
                        <c:v>6.6058819672131142</c:v>
                      </c:pt>
                      <c:pt idx="1986">
                        <c:v>6.663045901639344</c:v>
                      </c:pt>
                      <c:pt idx="1987">
                        <c:v>6.7256163934426221</c:v>
                      </c:pt>
                      <c:pt idx="1988">
                        <c:v>6.7891393442622956</c:v>
                      </c:pt>
                      <c:pt idx="1989">
                        <c:v>6.8537049180327863</c:v>
                      </c:pt>
                      <c:pt idx="1990">
                        <c:v>6.933926229508196</c:v>
                      </c:pt>
                      <c:pt idx="1991">
                        <c:v>7.0131540983606557</c:v>
                      </c:pt>
                      <c:pt idx="1992">
                        <c:v>7.0943229508196728</c:v>
                      </c:pt>
                      <c:pt idx="1993">
                        <c:v>7.1916016393442623</c:v>
                      </c:pt>
                      <c:pt idx="1994">
                        <c:v>7.2656622950819685</c:v>
                      </c:pt>
                      <c:pt idx="1995">
                        <c:v>7.3518819672131164</c:v>
                      </c:pt>
                      <c:pt idx="1996">
                        <c:v>7.4439622950819686</c:v>
                      </c:pt>
                      <c:pt idx="1997">
                        <c:v>7.5291163934426253</c:v>
                      </c:pt>
                      <c:pt idx="1998">
                        <c:v>7.6392327868852474</c:v>
                      </c:pt>
                      <c:pt idx="1999">
                        <c:v>7.7445754098360675</c:v>
                      </c:pt>
                      <c:pt idx="2000">
                        <c:v>7.8493163934426251</c:v>
                      </c:pt>
                      <c:pt idx="2001">
                        <c:v>7.9677573770491836</c:v>
                      </c:pt>
                      <c:pt idx="2002">
                        <c:v>8.0913983606557398</c:v>
                      </c:pt>
                      <c:pt idx="2003">
                        <c:v>8.2208934426229536</c:v>
                      </c:pt>
                      <c:pt idx="2004">
                        <c:v>8.3765459016393464</c:v>
                      </c:pt>
                      <c:pt idx="2005">
                        <c:v>8.5433196721311493</c:v>
                      </c:pt>
                      <c:pt idx="2006">
                        <c:v>8.7259409836065593</c:v>
                      </c:pt>
                      <c:pt idx="2007">
                        <c:v>8.9417311475409882</c:v>
                      </c:pt>
                      <c:pt idx="2008">
                        <c:v>9.1594278688524629</c:v>
                      </c:pt>
                      <c:pt idx="2009">
                        <c:v>9.3839508196721351</c:v>
                      </c:pt>
                      <c:pt idx="2010">
                        <c:v>9.6163409836065608</c:v>
                      </c:pt>
                      <c:pt idx="2011">
                        <c:v>9.8564081967213131</c:v>
                      </c:pt>
                      <c:pt idx="2012">
                        <c:v>10.125640983606559</c:v>
                      </c:pt>
                      <c:pt idx="2013">
                        <c:v>10.382131147540985</c:v>
                      </c:pt>
                      <c:pt idx="2014">
                        <c:v>10.650565573770495</c:v>
                      </c:pt>
                      <c:pt idx="2015">
                        <c:v>10.943880327868854</c:v>
                      </c:pt>
                      <c:pt idx="2016">
                        <c:v>11.21984754098361</c:v>
                      </c:pt>
                      <c:pt idx="2017">
                        <c:v>11.528540983606559</c:v>
                      </c:pt>
                      <c:pt idx="2018">
                        <c:v>11.842557377049179</c:v>
                      </c:pt>
                      <c:pt idx="2019">
                        <c:v>12.162770491803279</c:v>
                      </c:pt>
                      <c:pt idx="2020">
                        <c:v>12.514770491803278</c:v>
                      </c:pt>
                      <c:pt idx="2021">
                        <c:v>12.891750819672131</c:v>
                      </c:pt>
                      <c:pt idx="2022">
                        <c:v>13.28388032786885</c:v>
                      </c:pt>
                      <c:pt idx="2023">
                        <c:v>13.675927868852458</c:v>
                      </c:pt>
                      <c:pt idx="2024">
                        <c:v>14.086955737704919</c:v>
                      </c:pt>
                      <c:pt idx="2025">
                        <c:v>14.515977049180325</c:v>
                      </c:pt>
                      <c:pt idx="2026">
                        <c:v>14.953311475409835</c:v>
                      </c:pt>
                      <c:pt idx="2027">
                        <c:v>15.423285245901637</c:v>
                      </c:pt>
                      <c:pt idx="2028">
                        <c:v>15.914073770491798</c:v>
                      </c:pt>
                      <c:pt idx="2029">
                        <c:v>16.408918032786882</c:v>
                      </c:pt>
                      <c:pt idx="2030">
                        <c:v>16.888437704918029</c:v>
                      </c:pt>
                      <c:pt idx="2031">
                        <c:v>17.380837704918029</c:v>
                      </c:pt>
                      <c:pt idx="2032">
                        <c:v>17.913029508196718</c:v>
                      </c:pt>
                      <c:pt idx="2033">
                        <c:v>18.494509836065568</c:v>
                      </c:pt>
                      <c:pt idx="2034">
                        <c:v>19.110396721311467</c:v>
                      </c:pt>
                      <c:pt idx="2035">
                        <c:v>19.763580327868844</c:v>
                      </c:pt>
                      <c:pt idx="2036">
                        <c:v>20.446047540983596</c:v>
                      </c:pt>
                      <c:pt idx="2037">
                        <c:v>21.059875409836057</c:v>
                      </c:pt>
                      <c:pt idx="2038">
                        <c:v>21.705959016393436</c:v>
                      </c:pt>
                      <c:pt idx="2039">
                        <c:v>22.34566393442622</c:v>
                      </c:pt>
                      <c:pt idx="2040">
                        <c:v>22.994006557377041</c:v>
                      </c:pt>
                      <c:pt idx="2041">
                        <c:v>23.66436885245901</c:v>
                      </c:pt>
                      <c:pt idx="2042">
                        <c:v>24.333995081967206</c:v>
                      </c:pt>
                      <c:pt idx="2043">
                        <c:v>25.006559016393432</c:v>
                      </c:pt>
                      <c:pt idx="2044">
                        <c:v>25.669355737704912</c:v>
                      </c:pt>
                      <c:pt idx="2045">
                        <c:v>26.325208196721302</c:v>
                      </c:pt>
                      <c:pt idx="2046">
                        <c:v>27.019680327868844</c:v>
                      </c:pt>
                      <c:pt idx="2047">
                        <c:v>27.723801639344256</c:v>
                      </c:pt>
                      <c:pt idx="2048">
                        <c:v>28.446629508196715</c:v>
                      </c:pt>
                      <c:pt idx="2049">
                        <c:v>29.201045901639343</c:v>
                      </c:pt>
                      <c:pt idx="2050">
                        <c:v>29.967313114754095</c:v>
                      </c:pt>
                      <c:pt idx="2051">
                        <c:v>30.739837704918035</c:v>
                      </c:pt>
                      <c:pt idx="2052">
                        <c:v>31.535855737704914</c:v>
                      </c:pt>
                      <c:pt idx="2053">
                        <c:v>32.34272459016394</c:v>
                      </c:pt>
                      <c:pt idx="2054">
                        <c:v>33.145577049180332</c:v>
                      </c:pt>
                      <c:pt idx="2055">
                        <c:v>34.027557377049177</c:v>
                      </c:pt>
                      <c:pt idx="2056">
                        <c:v>34.899573770491806</c:v>
                      </c:pt>
                      <c:pt idx="2057">
                        <c:v>35.839295081967215</c:v>
                      </c:pt>
                      <c:pt idx="2058">
                        <c:v>36.845983606557375</c:v>
                      </c:pt>
                      <c:pt idx="2059">
                        <c:v>37.83083606557377</c:v>
                      </c:pt>
                      <c:pt idx="2060">
                        <c:v>38.898393442622961</c:v>
                      </c:pt>
                      <c:pt idx="2061">
                        <c:v>40.058327868852466</c:v>
                      </c:pt>
                      <c:pt idx="2062">
                        <c:v>41.298377049180338</c:v>
                      </c:pt>
                      <c:pt idx="2063">
                        <c:v>42.598819672131157</c:v>
                      </c:pt>
                      <c:pt idx="2064">
                        <c:v>43.977508196721324</c:v>
                      </c:pt>
                      <c:pt idx="2065">
                        <c:v>45.38111475409837</c:v>
                      </c:pt>
                      <c:pt idx="2066">
                        <c:v>46.780655737704933</c:v>
                      </c:pt>
                      <c:pt idx="2067">
                        <c:v>48.277360655737716</c:v>
                      </c:pt>
                      <c:pt idx="2068">
                        <c:v>49.877049180327894</c:v>
                      </c:pt>
                      <c:pt idx="2069">
                        <c:v>51.632508196721332</c:v>
                      </c:pt>
                      <c:pt idx="2070">
                        <c:v>53.479393442622971</c:v>
                      </c:pt>
                      <c:pt idx="2071">
                        <c:v>55.5567049180328</c:v>
                      </c:pt>
                      <c:pt idx="2072">
                        <c:v>57.803934426229517</c:v>
                      </c:pt>
                      <c:pt idx="2073">
                        <c:v>60.212081967213123</c:v>
                      </c:pt>
                      <c:pt idx="2074">
                        <c:v>62.855606557377065</c:v>
                      </c:pt>
                      <c:pt idx="2075">
                        <c:v>65.73178688524591</c:v>
                      </c:pt>
                      <c:pt idx="2076">
                        <c:v>68.955278688524587</c:v>
                      </c:pt>
                      <c:pt idx="2077">
                        <c:v>72.49562295081968</c:v>
                      </c:pt>
                      <c:pt idx="2078">
                        <c:v>76.371163934426221</c:v>
                      </c:pt>
                      <c:pt idx="2079">
                        <c:v>80.835360655737702</c:v>
                      </c:pt>
                      <c:pt idx="2080">
                        <c:v>85.951393442622944</c:v>
                      </c:pt>
                      <c:pt idx="2081">
                        <c:v>91.599901639344282</c:v>
                      </c:pt>
                      <c:pt idx="2082">
                        <c:v>97.754262295081972</c:v>
                      </c:pt>
                      <c:pt idx="2083">
                        <c:v>104.82701639344263</c:v>
                      </c:pt>
                      <c:pt idx="2084">
                        <c:v>113.18796721311476</c:v>
                      </c:pt>
                      <c:pt idx="2085">
                        <c:v>122.70696721311474</c:v>
                      </c:pt>
                      <c:pt idx="2086">
                        <c:v>133.4950163934426</c:v>
                      </c:pt>
                      <c:pt idx="2087">
                        <c:v>145.67124590163934</c:v>
                      </c:pt>
                      <c:pt idx="2088">
                        <c:v>159.95521311475406</c:v>
                      </c:pt>
                      <c:pt idx="2089">
                        <c:v>175.70286885245898</c:v>
                      </c:pt>
                      <c:pt idx="2090">
                        <c:v>193.88416393442623</c:v>
                      </c:pt>
                      <c:pt idx="2091">
                        <c:v>214.55006557377047</c:v>
                      </c:pt>
                      <c:pt idx="2092">
                        <c:v>237.88947540983605</c:v>
                      </c:pt>
                      <c:pt idx="2093">
                        <c:v>264.86601639344264</c:v>
                      </c:pt>
                      <c:pt idx="2094">
                        <c:v>294.75672131147542</c:v>
                      </c:pt>
                      <c:pt idx="2095">
                        <c:v>328.70726229508199</c:v>
                      </c:pt>
                      <c:pt idx="2096">
                        <c:v>365.71344262295082</c:v>
                      </c:pt>
                      <c:pt idx="2097">
                        <c:v>407.1583114754099</c:v>
                      </c:pt>
                      <c:pt idx="2098">
                        <c:v>451.03521311475413</c:v>
                      </c:pt>
                      <c:pt idx="2099">
                        <c:v>498.32950819672135</c:v>
                      </c:pt>
                      <c:pt idx="2100">
                        <c:v>549.40701639344263</c:v>
                      </c:pt>
                      <c:pt idx="2101">
                        <c:v>602.55578688524588</c:v>
                      </c:pt>
                      <c:pt idx="2102">
                        <c:v>658.34227868852463</c:v>
                      </c:pt>
                      <c:pt idx="2103">
                        <c:v>714.96947540983615</c:v>
                      </c:pt>
                      <c:pt idx="2104">
                        <c:v>773.20611475409839</c:v>
                      </c:pt>
                      <c:pt idx="2105">
                        <c:v>833.1209836065575</c:v>
                      </c:pt>
                      <c:pt idx="2106">
                        <c:v>892.53863934426238</c:v>
                      </c:pt>
                      <c:pt idx="2107">
                        <c:v>955.10057377049179</c:v>
                      </c:pt>
                      <c:pt idx="2108">
                        <c:v>1017.6132295081968</c:v>
                      </c:pt>
                      <c:pt idx="2109">
                        <c:v>1082.9017377049181</c:v>
                      </c:pt>
                      <c:pt idx="2110">
                        <c:v>1147.9780655737704</c:v>
                      </c:pt>
                      <c:pt idx="2111">
                        <c:v>1213.2744262295082</c:v>
                      </c:pt>
                      <c:pt idx="2112">
                        <c:v>1279.9619508196724</c:v>
                      </c:pt>
                      <c:pt idx="2113">
                        <c:v>1346.9666885245904</c:v>
                      </c:pt>
                      <c:pt idx="2114">
                        <c:v>1416.210049180328</c:v>
                      </c:pt>
                      <c:pt idx="2115">
                        <c:v>1486.0731803278691</c:v>
                      </c:pt>
                      <c:pt idx="2116">
                        <c:v>1557.0033278688527</c:v>
                      </c:pt>
                      <c:pt idx="2117">
                        <c:v>1625.4795737704922</c:v>
                      </c:pt>
                      <c:pt idx="2118">
                        <c:v>1695.0484590163935</c:v>
                      </c:pt>
                      <c:pt idx="2119">
                        <c:v>1767.2425901639347</c:v>
                      </c:pt>
                      <c:pt idx="2120">
                        <c:v>1839.1861147540983</c:v>
                      </c:pt>
                      <c:pt idx="2121">
                        <c:v>1910.7211147540986</c:v>
                      </c:pt>
                      <c:pt idx="2122">
                        <c:v>1983.7018852459016</c:v>
                      </c:pt>
                      <c:pt idx="2123">
                        <c:v>2057.4592131147542</c:v>
                      </c:pt>
                      <c:pt idx="2124">
                        <c:v>2130.6066065573768</c:v>
                      </c:pt>
                      <c:pt idx="2125">
                        <c:v>2204.3839344262292</c:v>
                      </c:pt>
                      <c:pt idx="2126">
                        <c:v>2280.7757377049184</c:v>
                      </c:pt>
                      <c:pt idx="2127">
                        <c:v>2353.5681967213113</c:v>
                      </c:pt>
                      <c:pt idx="2128">
                        <c:v>2427.0159016393441</c:v>
                      </c:pt>
                      <c:pt idx="2129">
                        <c:v>2499.3113114754096</c:v>
                      </c:pt>
                      <c:pt idx="2130">
                        <c:v>2568.9806557377051</c:v>
                      </c:pt>
                      <c:pt idx="2131">
                        <c:v>2639.0954098360658</c:v>
                      </c:pt>
                      <c:pt idx="2132">
                        <c:v>2705.3172131147544</c:v>
                      </c:pt>
                      <c:pt idx="2133">
                        <c:v>2771.4034426229505</c:v>
                      </c:pt>
                      <c:pt idx="2134">
                        <c:v>2836.892131147541</c:v>
                      </c:pt>
                      <c:pt idx="2135">
                        <c:v>2899.9100000000003</c:v>
                      </c:pt>
                      <c:pt idx="2136">
                        <c:v>2959.4398360655737</c:v>
                      </c:pt>
                      <c:pt idx="2137">
                        <c:v>3019.2970491803276</c:v>
                      </c:pt>
                      <c:pt idx="2138">
                        <c:v>3079.2495081967209</c:v>
                      </c:pt>
                      <c:pt idx="2139">
                        <c:v>3139.4495081967211</c:v>
                      </c:pt>
                      <c:pt idx="2140">
                        <c:v>3199.3032786885246</c:v>
                      </c:pt>
                      <c:pt idx="2141">
                        <c:v>3257.0896721311474</c:v>
                      </c:pt>
                      <c:pt idx="2142">
                        <c:v>3314.6624590163933</c:v>
                      </c:pt>
                      <c:pt idx="2143">
                        <c:v>3369.8173770491803</c:v>
                      </c:pt>
                      <c:pt idx="2144">
                        <c:v>3425.3445901639343</c:v>
                      </c:pt>
                      <c:pt idx="2145">
                        <c:v>3477.5419672131147</c:v>
                      </c:pt>
                      <c:pt idx="2146">
                        <c:v>3530.6332786885246</c:v>
                      </c:pt>
                      <c:pt idx="2147">
                        <c:v>3579.656557377049</c:v>
                      </c:pt>
                      <c:pt idx="2148">
                        <c:v>3628.0727868852459</c:v>
                      </c:pt>
                      <c:pt idx="2149">
                        <c:v>3673.6932786885241</c:v>
                      </c:pt>
                      <c:pt idx="2150">
                        <c:v>3715.9163934426228</c:v>
                      </c:pt>
                      <c:pt idx="2151">
                        <c:v>3758.5754098360658</c:v>
                      </c:pt>
                      <c:pt idx="2152">
                        <c:v>3798.5147540983608</c:v>
                      </c:pt>
                      <c:pt idx="2153">
                        <c:v>3832.6967213114754</c:v>
                      </c:pt>
                      <c:pt idx="2154">
                        <c:v>3863.6721311475408</c:v>
                      </c:pt>
                      <c:pt idx="2155">
                        <c:v>3889.8868852459018</c:v>
                      </c:pt>
                      <c:pt idx="2156">
                        <c:v>3910.8819672131149</c:v>
                      </c:pt>
                      <c:pt idx="2157">
                        <c:v>3929.4114754098364</c:v>
                      </c:pt>
                      <c:pt idx="2158">
                        <c:v>3943.2311475409838</c:v>
                      </c:pt>
                      <c:pt idx="2159">
                        <c:v>3952.9262295081971</c:v>
                      </c:pt>
                      <c:pt idx="2160">
                        <c:v>3956.7327868852462</c:v>
                      </c:pt>
                      <c:pt idx="2161">
                        <c:v>3956.8245901639348</c:v>
                      </c:pt>
                      <c:pt idx="2162">
                        <c:v>3951.7786885245905</c:v>
                      </c:pt>
                      <c:pt idx="2163">
                        <c:v>3945.5606557377055</c:v>
                      </c:pt>
                      <c:pt idx="2164">
                        <c:v>3934.9655737704925</c:v>
                      </c:pt>
                      <c:pt idx="2165">
                        <c:v>3924.4803278688532</c:v>
                      </c:pt>
                      <c:pt idx="2166">
                        <c:v>3909.9442622950828</c:v>
                      </c:pt>
                      <c:pt idx="2167">
                        <c:v>3894.0016393442638</c:v>
                      </c:pt>
                      <c:pt idx="2168">
                        <c:v>3872.9737704918048</c:v>
                      </c:pt>
                      <c:pt idx="2169">
                        <c:v>3853.1114754098367</c:v>
                      </c:pt>
                      <c:pt idx="2170">
                        <c:v>3829.0393442622958</c:v>
                      </c:pt>
                      <c:pt idx="2171">
                        <c:v>3802.7180327868859</c:v>
                      </c:pt>
                      <c:pt idx="2172">
                        <c:v>3776.0409836065583</c:v>
                      </c:pt>
                      <c:pt idx="2173">
                        <c:v>3747.9131147540988</c:v>
                      </c:pt>
                      <c:pt idx="2174">
                        <c:v>3717.9819672131152</c:v>
                      </c:pt>
                      <c:pt idx="2175">
                        <c:v>3685.2672131147542</c:v>
                      </c:pt>
                      <c:pt idx="2176">
                        <c:v>3651.4262295081971</c:v>
                      </c:pt>
                      <c:pt idx="2177">
                        <c:v>3613.186885245902</c:v>
                      </c:pt>
                      <c:pt idx="2178">
                        <c:v>3577.8737704918035</c:v>
                      </c:pt>
                      <c:pt idx="2179">
                        <c:v>3538.1590163934425</c:v>
                      </c:pt>
                      <c:pt idx="2180">
                        <c:v>3495.1770491803277</c:v>
                      </c:pt>
                      <c:pt idx="2181">
                        <c:v>3451.785245901639</c:v>
                      </c:pt>
                      <c:pt idx="2182">
                        <c:v>3408.5655737704915</c:v>
                      </c:pt>
                      <c:pt idx="2183">
                        <c:v>3362.626229508196</c:v>
                      </c:pt>
                      <c:pt idx="2184">
                        <c:v>3317.7655737704913</c:v>
                      </c:pt>
                      <c:pt idx="2185">
                        <c:v>3270.7967213114748</c:v>
                      </c:pt>
                      <c:pt idx="2186">
                        <c:v>3222.7704918032787</c:v>
                      </c:pt>
                      <c:pt idx="2187">
                        <c:v>3170.467213114754</c:v>
                      </c:pt>
                      <c:pt idx="2188">
                        <c:v>3120.2065573770492</c:v>
                      </c:pt>
                      <c:pt idx="2189">
                        <c:v>3070.5918032786881</c:v>
                      </c:pt>
                      <c:pt idx="2190">
                        <c:v>3021.2950819672124</c:v>
                      </c:pt>
                      <c:pt idx="2191">
                        <c:v>2973.8573770491798</c:v>
                      </c:pt>
                      <c:pt idx="2192">
                        <c:v>2923.726229508196</c:v>
                      </c:pt>
                      <c:pt idx="2193">
                        <c:v>2877.1524590163926</c:v>
                      </c:pt>
                      <c:pt idx="2194">
                        <c:v>2831.9836065573772</c:v>
                      </c:pt>
                      <c:pt idx="2195">
                        <c:v>2785.4032786885246</c:v>
                      </c:pt>
                      <c:pt idx="2196">
                        <c:v>2741.1967213114758</c:v>
                      </c:pt>
                      <c:pt idx="2197">
                        <c:v>2701.1000000000004</c:v>
                      </c:pt>
                      <c:pt idx="2198">
                        <c:v>2658.6622950819683</c:v>
                      </c:pt>
                      <c:pt idx="2199">
                        <c:v>2616.6475409836075</c:v>
                      </c:pt>
                      <c:pt idx="2200">
                        <c:v>2573.9491803278697</c:v>
                      </c:pt>
                      <c:pt idx="2201">
                        <c:v>2531.9770491803283</c:v>
                      </c:pt>
                      <c:pt idx="2202">
                        <c:v>2490.2131147540986</c:v>
                      </c:pt>
                      <c:pt idx="2203">
                        <c:v>2448.0934426229514</c:v>
                      </c:pt>
                      <c:pt idx="2204">
                        <c:v>2407.1540983606565</c:v>
                      </c:pt>
                      <c:pt idx="2205">
                        <c:v>2364.9770491803279</c:v>
                      </c:pt>
                      <c:pt idx="2206">
                        <c:v>2327.8491803278685</c:v>
                      </c:pt>
                      <c:pt idx="2207">
                        <c:v>2287.0344262295084</c:v>
                      </c:pt>
                      <c:pt idx="2208">
                        <c:v>2249.6557377049176</c:v>
                      </c:pt>
                      <c:pt idx="2209">
                        <c:v>2209.0967213114754</c:v>
                      </c:pt>
                      <c:pt idx="2210">
                        <c:v>2170.9114754098364</c:v>
                      </c:pt>
                      <c:pt idx="2211">
                        <c:v>2133.1983606557374</c:v>
                      </c:pt>
                      <c:pt idx="2212">
                        <c:v>2090.3393442622946</c:v>
                      </c:pt>
                      <c:pt idx="2213">
                        <c:v>2048.5245901639341</c:v>
                      </c:pt>
                      <c:pt idx="2214">
                        <c:v>2010.4442622950821</c:v>
                      </c:pt>
                      <c:pt idx="2215">
                        <c:v>1969.7245901639344</c:v>
                      </c:pt>
                      <c:pt idx="2216">
                        <c:v>1931.1918032786884</c:v>
                      </c:pt>
                      <c:pt idx="2217">
                        <c:v>1897.2278688524589</c:v>
                      </c:pt>
                      <c:pt idx="2218">
                        <c:v>1859.1245901639343</c:v>
                      </c:pt>
                      <c:pt idx="2219">
                        <c:v>1823.0803278688525</c:v>
                      </c:pt>
                      <c:pt idx="2220">
                        <c:v>1787.9114754098359</c:v>
                      </c:pt>
                      <c:pt idx="2221">
                        <c:v>1756.0131147540983</c:v>
                      </c:pt>
                      <c:pt idx="2222">
                        <c:v>1723.3934426229507</c:v>
                      </c:pt>
                      <c:pt idx="2223">
                        <c:v>1692.706557377049</c:v>
                      </c:pt>
                      <c:pt idx="2224">
                        <c:v>1662.6459016393444</c:v>
                      </c:pt>
                      <c:pt idx="2225">
                        <c:v>1633.4114754098362</c:v>
                      </c:pt>
                      <c:pt idx="2226">
                        <c:v>1599.9327868852458</c:v>
                      </c:pt>
                      <c:pt idx="2227">
                        <c:v>1569.6732786885248</c:v>
                      </c:pt>
                      <c:pt idx="2228">
                        <c:v>1540.8167213114752</c:v>
                      </c:pt>
                      <c:pt idx="2229">
                        <c:v>1514.7296721311477</c:v>
                      </c:pt>
                      <c:pt idx="2230">
                        <c:v>1486.8413114754098</c:v>
                      </c:pt>
                      <c:pt idx="2231">
                        <c:v>1458.850983606558</c:v>
                      </c:pt>
                      <c:pt idx="2232">
                        <c:v>1433.8088524590169</c:v>
                      </c:pt>
                      <c:pt idx="2233">
                        <c:v>1409.2616393442627</c:v>
                      </c:pt>
                      <c:pt idx="2234">
                        <c:v>1383.8795081967216</c:v>
                      </c:pt>
                      <c:pt idx="2235">
                        <c:v>1360.9444262295087</c:v>
                      </c:pt>
                      <c:pt idx="2236">
                        <c:v>1338.3257377049188</c:v>
                      </c:pt>
                      <c:pt idx="2237">
                        <c:v>1315.2042622950823</c:v>
                      </c:pt>
                      <c:pt idx="2238">
                        <c:v>1295.029836065574</c:v>
                      </c:pt>
                      <c:pt idx="2239">
                        <c:v>1274.2886885245907</c:v>
                      </c:pt>
                      <c:pt idx="2240">
                        <c:v>1258.4603278688528</c:v>
                      </c:pt>
                      <c:pt idx="2241">
                        <c:v>1240.4767213114758</c:v>
                      </c:pt>
                      <c:pt idx="2242">
                        <c:v>1226.0834426229512</c:v>
                      </c:pt>
                      <c:pt idx="2243">
                        <c:v>1209.1832786885248</c:v>
                      </c:pt>
                      <c:pt idx="2244">
                        <c:v>1191.6401639344263</c:v>
                      </c:pt>
                      <c:pt idx="2245">
                        <c:v>1172.8595081967212</c:v>
                      </c:pt>
                      <c:pt idx="2246">
                        <c:v>1157.2936065573772</c:v>
                      </c:pt>
                      <c:pt idx="2247">
                        <c:v>1140.6088524590161</c:v>
                      </c:pt>
                      <c:pt idx="2248">
                        <c:v>1127.0878688524588</c:v>
                      </c:pt>
                      <c:pt idx="2249">
                        <c:v>1114.4003278688522</c:v>
                      </c:pt>
                      <c:pt idx="2250">
                        <c:v>1099.3588524590164</c:v>
                      </c:pt>
                      <c:pt idx="2251">
                        <c:v>1085.8021311475409</c:v>
                      </c:pt>
                      <c:pt idx="2252">
                        <c:v>1072.130983606557</c:v>
                      </c:pt>
                      <c:pt idx="2253">
                        <c:v>1060.1863934426228</c:v>
                      </c:pt>
                      <c:pt idx="2254">
                        <c:v>1048.8999999999999</c:v>
                      </c:pt>
                      <c:pt idx="2255">
                        <c:v>1035.683770491803</c:v>
                      </c:pt>
                      <c:pt idx="2256">
                        <c:v>1024.4388524590163</c:v>
                      </c:pt>
                      <c:pt idx="2257">
                        <c:v>1013.1190163934424</c:v>
                      </c:pt>
                      <c:pt idx="2258">
                        <c:v>1000.6511475409834</c:v>
                      </c:pt>
                      <c:pt idx="2259">
                        <c:v>991.08016393442585</c:v>
                      </c:pt>
                      <c:pt idx="2260">
                        <c:v>980.36606557377024</c:v>
                      </c:pt>
                      <c:pt idx="2261">
                        <c:v>969.65508196721282</c:v>
                      </c:pt>
                      <c:pt idx="2262">
                        <c:v>958.32147540983601</c:v>
                      </c:pt>
                      <c:pt idx="2263">
                        <c:v>948.01344262295083</c:v>
                      </c:pt>
                      <c:pt idx="2264">
                        <c:v>936.86311475409832</c:v>
                      </c:pt>
                      <c:pt idx="2265">
                        <c:v>927.70672131147535</c:v>
                      </c:pt>
                      <c:pt idx="2266">
                        <c:v>917.92360655737684</c:v>
                      </c:pt>
                      <c:pt idx="2267">
                        <c:v>905.7055737704917</c:v>
                      </c:pt>
                      <c:pt idx="2268">
                        <c:v>893.81377049180333</c:v>
                      </c:pt>
                      <c:pt idx="2269">
                        <c:v>885.11967213114735</c:v>
                      </c:pt>
                      <c:pt idx="2270">
                        <c:v>878.75590163934419</c:v>
                      </c:pt>
                      <c:pt idx="2271">
                        <c:v>873.0755737704917</c:v>
                      </c:pt>
                      <c:pt idx="2272">
                        <c:v>864.90016393442613</c:v>
                      </c:pt>
                      <c:pt idx="2273">
                        <c:v>858.52147540983606</c:v>
                      </c:pt>
                      <c:pt idx="2274">
                        <c:v>853.97311475409822</c:v>
                      </c:pt>
                      <c:pt idx="2275">
                        <c:v>845.21065573770477</c:v>
                      </c:pt>
                      <c:pt idx="2276">
                        <c:v>838.52344262295071</c:v>
                      </c:pt>
                      <c:pt idx="2277">
                        <c:v>831.9406557377049</c:v>
                      </c:pt>
                      <c:pt idx="2278">
                        <c:v>821.54786885245892</c:v>
                      </c:pt>
                      <c:pt idx="2279">
                        <c:v>813.75081967213112</c:v>
                      </c:pt>
                      <c:pt idx="2280">
                        <c:v>803.56934426229486</c:v>
                      </c:pt>
                      <c:pt idx="2281">
                        <c:v>794.51786885245883</c:v>
                      </c:pt>
                      <c:pt idx="2282">
                        <c:v>784.47278688524557</c:v>
                      </c:pt>
                      <c:pt idx="2283">
                        <c:v>775.04754098360627</c:v>
                      </c:pt>
                      <c:pt idx="2284">
                        <c:v>767.30786885245868</c:v>
                      </c:pt>
                      <c:pt idx="2285">
                        <c:v>756.77180327868814</c:v>
                      </c:pt>
                      <c:pt idx="2286">
                        <c:v>749.2716393442621</c:v>
                      </c:pt>
                      <c:pt idx="2287">
                        <c:v>744.3086885245898</c:v>
                      </c:pt>
                      <c:pt idx="2288">
                        <c:v>738.68721311475383</c:v>
                      </c:pt>
                      <c:pt idx="2289">
                        <c:v>733.81770491803252</c:v>
                      </c:pt>
                      <c:pt idx="2290">
                        <c:v>727.75147540983585</c:v>
                      </c:pt>
                      <c:pt idx="2291">
                        <c:v>723.13180327868827</c:v>
                      </c:pt>
                      <c:pt idx="2292">
                        <c:v>719.35868852458998</c:v>
                      </c:pt>
                      <c:pt idx="2293">
                        <c:v>714.47442622950791</c:v>
                      </c:pt>
                      <c:pt idx="2294">
                        <c:v>708.20180327868832</c:v>
                      </c:pt>
                      <c:pt idx="2295">
                        <c:v>702.50409836065558</c:v>
                      </c:pt>
                      <c:pt idx="2296">
                        <c:v>696.9985245901637</c:v>
                      </c:pt>
                      <c:pt idx="2297">
                        <c:v>690.39459016393437</c:v>
                      </c:pt>
                      <c:pt idx="2298">
                        <c:v>683.75721311475399</c:v>
                      </c:pt>
                      <c:pt idx="2299">
                        <c:v>678.43836065573771</c:v>
                      </c:pt>
                      <c:pt idx="2300">
                        <c:v>673.88065573770484</c:v>
                      </c:pt>
                      <c:pt idx="2301">
                        <c:v>668.28573770491789</c:v>
                      </c:pt>
                      <c:pt idx="2302">
                        <c:v>664.92901639344257</c:v>
                      </c:pt>
                      <c:pt idx="2303">
                        <c:v>659.72</c:v>
                      </c:pt>
                      <c:pt idx="2304">
                        <c:v>656.29590163934415</c:v>
                      </c:pt>
                      <c:pt idx="2305">
                        <c:v>654.42573770491811</c:v>
                      </c:pt>
                      <c:pt idx="2306">
                        <c:v>653.62311475409842</c:v>
                      </c:pt>
                      <c:pt idx="2307">
                        <c:v>653.28819672131146</c:v>
                      </c:pt>
                      <c:pt idx="2308">
                        <c:v>653.21672131147545</c:v>
                      </c:pt>
                      <c:pt idx="2309">
                        <c:v>650.31901639344278</c:v>
                      </c:pt>
                      <c:pt idx="2310">
                        <c:v>647.61918032786889</c:v>
                      </c:pt>
                      <c:pt idx="2311">
                        <c:v>646.94377049180343</c:v>
                      </c:pt>
                      <c:pt idx="2312">
                        <c:v>645.04311475409838</c:v>
                      </c:pt>
                      <c:pt idx="2313">
                        <c:v>645.14868852459017</c:v>
                      </c:pt>
                      <c:pt idx="2314">
                        <c:v>643.9</c:v>
                      </c:pt>
                      <c:pt idx="2315">
                        <c:v>641.75639344262299</c:v>
                      </c:pt>
                      <c:pt idx="2316">
                        <c:v>642.55459016393434</c:v>
                      </c:pt>
                      <c:pt idx="2317">
                        <c:v>641.76475409836053</c:v>
                      </c:pt>
                      <c:pt idx="2318">
                        <c:v>644.22852459016383</c:v>
                      </c:pt>
                      <c:pt idx="2319">
                        <c:v>645.25721311475388</c:v>
                      </c:pt>
                      <c:pt idx="2320">
                        <c:v>644.82163934426205</c:v>
                      </c:pt>
                      <c:pt idx="2321">
                        <c:v>645.49508196721285</c:v>
                      </c:pt>
                      <c:pt idx="2322">
                        <c:v>646.82573770491774</c:v>
                      </c:pt>
                      <c:pt idx="2323">
                        <c:v>648.45868852459012</c:v>
                      </c:pt>
                      <c:pt idx="2324">
                        <c:v>652.98065573770475</c:v>
                      </c:pt>
                      <c:pt idx="2325">
                        <c:v>654.84557377049168</c:v>
                      </c:pt>
                      <c:pt idx="2326">
                        <c:v>658.21688524590149</c:v>
                      </c:pt>
                      <c:pt idx="2327">
                        <c:v>659.47704918032775</c:v>
                      </c:pt>
                      <c:pt idx="2328">
                        <c:v>660.92704918032769</c:v>
                      </c:pt>
                      <c:pt idx="2329">
                        <c:v>664.32721311475393</c:v>
                      </c:pt>
                      <c:pt idx="2330">
                        <c:v>667.38524590163922</c:v>
                      </c:pt>
                      <c:pt idx="2331">
                        <c:v>673.12606557377046</c:v>
                      </c:pt>
                      <c:pt idx="2332">
                        <c:v>678.60147540983598</c:v>
                      </c:pt>
                      <c:pt idx="2333">
                        <c:v>689.10147540983598</c:v>
                      </c:pt>
                      <c:pt idx="2334">
                        <c:v>701.9604918032785</c:v>
                      </c:pt>
                      <c:pt idx="2335">
                        <c:v>710.54819672131134</c:v>
                      </c:pt>
                      <c:pt idx="2336">
                        <c:v>726.27295081967191</c:v>
                      </c:pt>
                      <c:pt idx="2337">
                        <c:v>741.82081967213105</c:v>
                      </c:pt>
                      <c:pt idx="2338">
                        <c:v>759.30196721311472</c:v>
                      </c:pt>
                      <c:pt idx="2339">
                        <c:v>770.00295081967215</c:v>
                      </c:pt>
                      <c:pt idx="2340">
                        <c:v>779.4442622950819</c:v>
                      </c:pt>
                      <c:pt idx="2341">
                        <c:v>792.49622950819662</c:v>
                      </c:pt>
                      <c:pt idx="2342">
                        <c:v>802.52475409836075</c:v>
                      </c:pt>
                      <c:pt idx="2343">
                        <c:v>812.27639344262298</c:v>
                      </c:pt>
                      <c:pt idx="2344">
                        <c:v>821.87377049180327</c:v>
                      </c:pt>
                      <c:pt idx="2345">
                        <c:v>833.59540983606541</c:v>
                      </c:pt>
                      <c:pt idx="2346">
                        <c:v>848.25442622950823</c:v>
                      </c:pt>
                      <c:pt idx="2347">
                        <c:v>858.91360655737708</c:v>
                      </c:pt>
                      <c:pt idx="2348">
                        <c:v>869.72081967213126</c:v>
                      </c:pt>
                      <c:pt idx="2349">
                        <c:v>878.19196721311482</c:v>
                      </c:pt>
                      <c:pt idx="2350">
                        <c:v>889.68852459016398</c:v>
                      </c:pt>
                      <c:pt idx="2351">
                        <c:v>899.46803278688526</c:v>
                      </c:pt>
                      <c:pt idx="2352">
                        <c:v>908.7613114754098</c:v>
                      </c:pt>
                      <c:pt idx="2353">
                        <c:v>914.86245901639325</c:v>
                      </c:pt>
                      <c:pt idx="2354">
                        <c:v>920.26344262295072</c:v>
                      </c:pt>
                      <c:pt idx="2355">
                        <c:v>929.3849180327868</c:v>
                      </c:pt>
                      <c:pt idx="2356">
                        <c:v>944.31065573770479</c:v>
                      </c:pt>
                      <c:pt idx="2357">
                        <c:v>955.42508196721315</c:v>
                      </c:pt>
                      <c:pt idx="2358">
                        <c:v>976.33622950819665</c:v>
                      </c:pt>
                      <c:pt idx="2359">
                        <c:v>1007.9901639344262</c:v>
                      </c:pt>
                      <c:pt idx="2360">
                        <c:v>1027.2145901639344</c:v>
                      </c:pt>
                      <c:pt idx="2361">
                        <c:v>1041.9347540983606</c:v>
                      </c:pt>
                      <c:pt idx="2362">
                        <c:v>1057.2990163934426</c:v>
                      </c:pt>
                      <c:pt idx="2363">
                        <c:v>1078.3262295081965</c:v>
                      </c:pt>
                      <c:pt idx="2364">
                        <c:v>1091.7695081967211</c:v>
                      </c:pt>
                      <c:pt idx="2365">
                        <c:v>1103.0970491803275</c:v>
                      </c:pt>
                      <c:pt idx="2366">
                        <c:v>1115.6463934426226</c:v>
                      </c:pt>
                      <c:pt idx="2367">
                        <c:v>1124.8936065573766</c:v>
                      </c:pt>
                      <c:pt idx="2368">
                        <c:v>1130.7911475409835</c:v>
                      </c:pt>
                      <c:pt idx="2369">
                        <c:v>1139.7195081967211</c:v>
                      </c:pt>
                      <c:pt idx="2370">
                        <c:v>1150.3791803278684</c:v>
                      </c:pt>
                      <c:pt idx="2371">
                        <c:v>1161.433770491803</c:v>
                      </c:pt>
                      <c:pt idx="2372">
                        <c:v>1174.8145901639343</c:v>
                      </c:pt>
                      <c:pt idx="2373">
                        <c:v>1189.9883606557373</c:v>
                      </c:pt>
                      <c:pt idx="2374">
                        <c:v>1204.7539344262291</c:v>
                      </c:pt>
                      <c:pt idx="2375">
                        <c:v>1227.1619672131144</c:v>
                      </c:pt>
                      <c:pt idx="2376">
                        <c:v>1258.2526229508192</c:v>
                      </c:pt>
                      <c:pt idx="2377">
                        <c:v>1276.0837704918029</c:v>
                      </c:pt>
                      <c:pt idx="2378">
                        <c:v>1295.075901639344</c:v>
                      </c:pt>
                      <c:pt idx="2379">
                        <c:v>1312.8368852459014</c:v>
                      </c:pt>
                      <c:pt idx="2380">
                        <c:v>1329.9547540983606</c:v>
                      </c:pt>
                      <c:pt idx="2381">
                        <c:v>1345.5121311475407</c:v>
                      </c:pt>
                      <c:pt idx="2382">
                        <c:v>1359.4527868852456</c:v>
                      </c:pt>
                      <c:pt idx="2383">
                        <c:v>1371.1314754098357</c:v>
                      </c:pt>
                      <c:pt idx="2384">
                        <c:v>1384.6255737704917</c:v>
                      </c:pt>
                      <c:pt idx="2385">
                        <c:v>1394.123114754098</c:v>
                      </c:pt>
                      <c:pt idx="2386">
                        <c:v>1408.2265573770489</c:v>
                      </c:pt>
                      <c:pt idx="2387">
                        <c:v>1425.1591803278686</c:v>
                      </c:pt>
                      <c:pt idx="2388">
                        <c:v>1442.2919672131147</c:v>
                      </c:pt>
                      <c:pt idx="2389">
                        <c:v>1459.2862295081968</c:v>
                      </c:pt>
                      <c:pt idx="2390">
                        <c:v>1474.4909836065574</c:v>
                      </c:pt>
                      <c:pt idx="2391">
                        <c:v>1487.8188524590166</c:v>
                      </c:pt>
                      <c:pt idx="2392">
                        <c:v>1498.1188524590164</c:v>
                      </c:pt>
                      <c:pt idx="2393">
                        <c:v>1506.545081967213</c:v>
                      </c:pt>
                      <c:pt idx="2394">
                        <c:v>1512.2631147540983</c:v>
                      </c:pt>
                      <c:pt idx="2395">
                        <c:v>1513.3483606557377</c:v>
                      </c:pt>
                      <c:pt idx="2396">
                        <c:v>1522.059836065574</c:v>
                      </c:pt>
                      <c:pt idx="2397">
                        <c:v>1529.940163934426</c:v>
                      </c:pt>
                      <c:pt idx="2398">
                        <c:v>1531.87131147541</c:v>
                      </c:pt>
                      <c:pt idx="2399">
                        <c:v>1530.9336065573773</c:v>
                      </c:pt>
                      <c:pt idx="2400">
                        <c:v>1536.6122950819677</c:v>
                      </c:pt>
                      <c:pt idx="2401">
                        <c:v>1542.3122950819675</c:v>
                      </c:pt>
                      <c:pt idx="2402">
                        <c:v>1545.3122950819675</c:v>
                      </c:pt>
                      <c:pt idx="2403">
                        <c:v>1550.8467213114754</c:v>
                      </c:pt>
                      <c:pt idx="2404">
                        <c:v>1559.7762295081968</c:v>
                      </c:pt>
                      <c:pt idx="2405">
                        <c:v>1576.2352459016395</c:v>
                      </c:pt>
                      <c:pt idx="2406">
                        <c:v>1586.9483606557376</c:v>
                      </c:pt>
                      <c:pt idx="2407">
                        <c:v>1596.3040983606556</c:v>
                      </c:pt>
                      <c:pt idx="2408">
                        <c:v>1607.2745901639344</c:v>
                      </c:pt>
                      <c:pt idx="2409">
                        <c:v>1620.8286885245902</c:v>
                      </c:pt>
                      <c:pt idx="2410">
                        <c:v>1634.9500000000003</c:v>
                      </c:pt>
                      <c:pt idx="2411">
                        <c:v>1657.5713114754099</c:v>
                      </c:pt>
                      <c:pt idx="2412">
                        <c:v>1674.5860655737704</c:v>
                      </c:pt>
                      <c:pt idx="2413">
                        <c:v>1686.4155737704918</c:v>
                      </c:pt>
                      <c:pt idx="2414">
                        <c:v>1700.3909836065575</c:v>
                      </c:pt>
                      <c:pt idx="2415">
                        <c:v>1714.0508196721312</c:v>
                      </c:pt>
                      <c:pt idx="2416">
                        <c:v>1721.3</c:v>
                      </c:pt>
                      <c:pt idx="2417">
                        <c:v>1724.9459016393444</c:v>
                      </c:pt>
                      <c:pt idx="2418">
                        <c:v>1734.1409836065575</c:v>
                      </c:pt>
                      <c:pt idx="2419">
                        <c:v>1735.2737704918031</c:v>
                      </c:pt>
                      <c:pt idx="2420">
                        <c:v>1729.5606557377048</c:v>
                      </c:pt>
                      <c:pt idx="2421">
                        <c:v>1734.4409836065574</c:v>
                      </c:pt>
                      <c:pt idx="2422">
                        <c:v>1747.467213114754</c:v>
                      </c:pt>
                      <c:pt idx="2423">
                        <c:v>1751.9409836065572</c:v>
                      </c:pt>
                      <c:pt idx="2424">
                        <c:v>1753.1852459016393</c:v>
                      </c:pt>
                      <c:pt idx="2425">
                        <c:v>1758.6409836065575</c:v>
                      </c:pt>
                      <c:pt idx="2426">
                        <c:v>1774.6147540983609</c:v>
                      </c:pt>
                      <c:pt idx="2427">
                        <c:v>1791.6754098360657</c:v>
                      </c:pt>
                      <c:pt idx="2428">
                        <c:v>1807.8934426229512</c:v>
                      </c:pt>
                      <c:pt idx="2429">
                        <c:v>1828.9163934426231</c:v>
                      </c:pt>
                      <c:pt idx="2430">
                        <c:v>1851.7590163934428</c:v>
                      </c:pt>
                      <c:pt idx="2431">
                        <c:v>1874.62131147541</c:v>
                      </c:pt>
                      <c:pt idx="2432">
                        <c:v>1895.8934426229512</c:v>
                      </c:pt>
                      <c:pt idx="2433">
                        <c:v>1911.2754098360656</c:v>
                      </c:pt>
                      <c:pt idx="2434">
                        <c:v>1926.2737704918034</c:v>
                      </c:pt>
                      <c:pt idx="2435">
                        <c:v>1940.4409836065572</c:v>
                      </c:pt>
                      <c:pt idx="2436">
                        <c:v>1947.0147540983605</c:v>
                      </c:pt>
                      <c:pt idx="2437">
                        <c:v>1948.5672131147539</c:v>
                      </c:pt>
                      <c:pt idx="2438">
                        <c:v>1962.4836065573768</c:v>
                      </c:pt>
                      <c:pt idx="2439">
                        <c:v>1976.5688524590164</c:v>
                      </c:pt>
                      <c:pt idx="2440">
                        <c:v>1990.4180327868853</c:v>
                      </c:pt>
                      <c:pt idx="2441">
                        <c:v>2003.7377049180327</c:v>
                      </c:pt>
                      <c:pt idx="2442">
                        <c:v>2021.6950819672134</c:v>
                      </c:pt>
                      <c:pt idx="2443">
                        <c:v>2039.4508196721313</c:v>
                      </c:pt>
                      <c:pt idx="2444">
                        <c:v>2062.3081967213116</c:v>
                      </c:pt>
                      <c:pt idx="2445">
                        <c:v>2080.1934426229509</c:v>
                      </c:pt>
                      <c:pt idx="2446">
                        <c:v>2099.2737704918036</c:v>
                      </c:pt>
                      <c:pt idx="2447">
                        <c:v>2116.7262295081969</c:v>
                      </c:pt>
                      <c:pt idx="2448">
                        <c:v>2124.057377049181</c:v>
                      </c:pt>
                      <c:pt idx="2449">
                        <c:v>2134.8163934426234</c:v>
                      </c:pt>
                      <c:pt idx="2450">
                        <c:v>2144.524590163935</c:v>
                      </c:pt>
                      <c:pt idx="2451">
                        <c:v>2158.5262295081975</c:v>
                      </c:pt>
                      <c:pt idx="2452">
                        <c:v>2169.2524590163939</c:v>
                      </c:pt>
                      <c:pt idx="2453">
                        <c:v>2181.1704918032792</c:v>
                      </c:pt>
                      <c:pt idx="2454">
                        <c:v>2191.6147540983616</c:v>
                      </c:pt>
                      <c:pt idx="2455">
                        <c:v>2206.7032786885252</c:v>
                      </c:pt>
                      <c:pt idx="2456">
                        <c:v>2224.0786885245911</c:v>
                      </c:pt>
                      <c:pt idx="2457">
                        <c:v>2230.4557377049182</c:v>
                      </c:pt>
                      <c:pt idx="2458">
                        <c:v>2234.593442622951</c:v>
                      </c:pt>
                      <c:pt idx="2459">
                        <c:v>2248.4590163934427</c:v>
                      </c:pt>
                      <c:pt idx="2460">
                        <c:v>2262.8672131147546</c:v>
                      </c:pt>
                      <c:pt idx="2461">
                        <c:v>2276.406557377049</c:v>
                      </c:pt>
                      <c:pt idx="2462">
                        <c:v>2294.1983606557378</c:v>
                      </c:pt>
                      <c:pt idx="2463">
                        <c:v>2308.2065573770492</c:v>
                      </c:pt>
                      <c:pt idx="2464">
                        <c:v>2324.3934426229507</c:v>
                      </c:pt>
                      <c:pt idx="2465">
                        <c:v>2340.6245901639345</c:v>
                      </c:pt>
                      <c:pt idx="2466">
                        <c:v>2347.595081967213</c:v>
                      </c:pt>
                      <c:pt idx="2467">
                        <c:v>2356.4065573770495</c:v>
                      </c:pt>
                      <c:pt idx="2468">
                        <c:v>2366.8819672131149</c:v>
                      </c:pt>
                      <c:pt idx="2469">
                        <c:v>2377.2016393442627</c:v>
                      </c:pt>
                      <c:pt idx="2470">
                        <c:v>2385.273770491804</c:v>
                      </c:pt>
                      <c:pt idx="2471">
                        <c:v>2395.3639344262301</c:v>
                      </c:pt>
                      <c:pt idx="2472">
                        <c:v>2395.4262295081971</c:v>
                      </c:pt>
                      <c:pt idx="2473">
                        <c:v>2400.2098360655741</c:v>
                      </c:pt>
                      <c:pt idx="2474">
                        <c:v>2412.5377049180324</c:v>
                      </c:pt>
                      <c:pt idx="2475">
                        <c:v>2427.7754098360656</c:v>
                      </c:pt>
                      <c:pt idx="2476">
                        <c:v>2448.4262295081967</c:v>
                      </c:pt>
                      <c:pt idx="2477">
                        <c:v>2469.501639344262</c:v>
                      </c:pt>
                      <c:pt idx="2478">
                        <c:v>2494.5377049180324</c:v>
                      </c:pt>
                      <c:pt idx="2479">
                        <c:v>2515.8983606557381</c:v>
                      </c:pt>
                      <c:pt idx="2480">
                        <c:v>2532.1147540983607</c:v>
                      </c:pt>
                      <c:pt idx="2481">
                        <c:v>2549.6508196721315</c:v>
                      </c:pt>
                      <c:pt idx="2482">
                        <c:v>2566.4655737704916</c:v>
                      </c:pt>
                      <c:pt idx="2483">
                        <c:v>2579.3540983606558</c:v>
                      </c:pt>
                      <c:pt idx="2484">
                        <c:v>2606.9688524590165</c:v>
                      </c:pt>
                      <c:pt idx="2485">
                        <c:v>2630.9852459016392</c:v>
                      </c:pt>
                      <c:pt idx="2486">
                        <c:v>2659.1032786885248</c:v>
                      </c:pt>
                      <c:pt idx="2487">
                        <c:v>2674.9786885245903</c:v>
                      </c:pt>
                      <c:pt idx="2488">
                        <c:v>2687.6393442622957</c:v>
                      </c:pt>
                      <c:pt idx="2489">
                        <c:v>2704.9098360655744</c:v>
                      </c:pt>
                      <c:pt idx="2490">
                        <c:v>2717.622950819672</c:v>
                      </c:pt>
                      <c:pt idx="2491">
                        <c:v>2727.1737704918037</c:v>
                      </c:pt>
                      <c:pt idx="2492">
                        <c:v>2737.5639344262299</c:v>
                      </c:pt>
                      <c:pt idx="2493">
                        <c:v>2746.1049180327873</c:v>
                      </c:pt>
                      <c:pt idx="2494">
                        <c:v>2758.6918032786889</c:v>
                      </c:pt>
                      <c:pt idx="2495">
                        <c:v>2770.5213114754101</c:v>
                      </c:pt>
                      <c:pt idx="2496">
                        <c:v>2783.1721311475417</c:v>
                      </c:pt>
                      <c:pt idx="2497">
                        <c:v>2797.7934426229513</c:v>
                      </c:pt>
                      <c:pt idx="2498">
                        <c:v>2808.7524590163939</c:v>
                      </c:pt>
                      <c:pt idx="2499">
                        <c:v>2815.4245901639347</c:v>
                      </c:pt>
                      <c:pt idx="2500">
                        <c:v>2820.3459016393444</c:v>
                      </c:pt>
                      <c:pt idx="2501">
                        <c:v>2824.9344262295081</c:v>
                      </c:pt>
                      <c:pt idx="2502">
                        <c:v>2829.0295081967215</c:v>
                      </c:pt>
                      <c:pt idx="2503">
                        <c:v>2835.593442622951</c:v>
                      </c:pt>
                      <c:pt idx="2504">
                        <c:v>2840.0770491803282</c:v>
                      </c:pt>
                      <c:pt idx="2505">
                        <c:v>2843.0967213114754</c:v>
                      </c:pt>
                      <c:pt idx="2506">
                        <c:v>2848.560655737705</c:v>
                      </c:pt>
                      <c:pt idx="2507">
                        <c:v>2851.0836065573772</c:v>
                      </c:pt>
                      <c:pt idx="2508">
                        <c:v>2855.309836065574</c:v>
                      </c:pt>
                      <c:pt idx="2509">
                        <c:v>2863.344262295082</c:v>
                      </c:pt>
                      <c:pt idx="2510">
                        <c:v>2874.9163934426233</c:v>
                      </c:pt>
                      <c:pt idx="2511">
                        <c:v>2883.8377049180331</c:v>
                      </c:pt>
                      <c:pt idx="2512">
                        <c:v>2888.7622950819673</c:v>
                      </c:pt>
                      <c:pt idx="2513">
                        <c:v>2895.377049180328</c:v>
                      </c:pt>
                      <c:pt idx="2514">
                        <c:v>2901.1868852459015</c:v>
                      </c:pt>
                      <c:pt idx="2515">
                        <c:v>2908.7983606557373</c:v>
                      </c:pt>
                      <c:pt idx="2516">
                        <c:v>2918.4459016393444</c:v>
                      </c:pt>
                      <c:pt idx="2517">
                        <c:v>2924.0803278688522</c:v>
                      </c:pt>
                      <c:pt idx="2518">
                        <c:v>2936.8163934426229</c:v>
                      </c:pt>
                      <c:pt idx="2519">
                        <c:v>2950.1426229508193</c:v>
                      </c:pt>
                      <c:pt idx="2520">
                        <c:v>2957.249180327869</c:v>
                      </c:pt>
                      <c:pt idx="2521">
                        <c:v>2962.8032786885246</c:v>
                      </c:pt>
                      <c:pt idx="2522">
                        <c:v>2969.0426229508194</c:v>
                      </c:pt>
                      <c:pt idx="2523">
                        <c:v>2974.4786885245903</c:v>
                      </c:pt>
                      <c:pt idx="2524">
                        <c:v>2984.749180327869</c:v>
                      </c:pt>
                      <c:pt idx="2525">
                        <c:v>2994.1</c:v>
                      </c:pt>
                      <c:pt idx="2526">
                        <c:v>2999.4311475409845</c:v>
                      </c:pt>
                      <c:pt idx="2527">
                        <c:v>3009.0163934426232</c:v>
                      </c:pt>
                      <c:pt idx="2528">
                        <c:v>3019.2475409836065</c:v>
                      </c:pt>
                      <c:pt idx="2529">
                        <c:v>3025.3245901639352</c:v>
                      </c:pt>
                      <c:pt idx="2530">
                        <c:v>3035.5196721311481</c:v>
                      </c:pt>
                      <c:pt idx="2531">
                        <c:v>3045.0540983606561</c:v>
                      </c:pt>
                      <c:pt idx="2532">
                        <c:v>3056.8229508196723</c:v>
                      </c:pt>
                      <c:pt idx="2533">
                        <c:v>3066.2426229508201</c:v>
                      </c:pt>
                      <c:pt idx="2534">
                        <c:v>3079.280327868853</c:v>
                      </c:pt>
                      <c:pt idx="2535">
                        <c:v>3089.1704918032792</c:v>
                      </c:pt>
                      <c:pt idx="2536">
                        <c:v>3097.2426229508201</c:v>
                      </c:pt>
                      <c:pt idx="2537">
                        <c:v>3102.6950819672134</c:v>
                      </c:pt>
                      <c:pt idx="2538">
                        <c:v>3111.3672131147546</c:v>
                      </c:pt>
                      <c:pt idx="2539">
                        <c:v>3117.7737704918036</c:v>
                      </c:pt>
                      <c:pt idx="2540">
                        <c:v>3123.6655737704923</c:v>
                      </c:pt>
                      <c:pt idx="2541">
                        <c:v>3134.5819672131151</c:v>
                      </c:pt>
                      <c:pt idx="2542">
                        <c:v>3140.0868852459021</c:v>
                      </c:pt>
                      <c:pt idx="2543">
                        <c:v>3145.5836065573776</c:v>
                      </c:pt>
                      <c:pt idx="2544">
                        <c:v>3150.9786885245903</c:v>
                      </c:pt>
                      <c:pt idx="2545">
                        <c:v>3150.3737704918035</c:v>
                      </c:pt>
                      <c:pt idx="2546">
                        <c:v>3150.6491803278695</c:v>
                      </c:pt>
                      <c:pt idx="2547">
                        <c:v>3152.1196721311485</c:v>
                      </c:pt>
                      <c:pt idx="2548">
                        <c:v>3161.5393442622953</c:v>
                      </c:pt>
                      <c:pt idx="2549">
                        <c:v>3174.6459016393446</c:v>
                      </c:pt>
                      <c:pt idx="2550">
                        <c:v>3182.0442622950827</c:v>
                      </c:pt>
                      <c:pt idx="2551">
                        <c:v>3187.9393442622959</c:v>
                      </c:pt>
                      <c:pt idx="2552">
                        <c:v>3194.0180327868857</c:v>
                      </c:pt>
                      <c:pt idx="2553">
                        <c:v>3200.7098360655746</c:v>
                      </c:pt>
                      <c:pt idx="2554">
                        <c:v>3209.8901639344272</c:v>
                      </c:pt>
                      <c:pt idx="2555">
                        <c:v>3216.8934426229512</c:v>
                      </c:pt>
                      <c:pt idx="2556">
                        <c:v>3225.3901639344272</c:v>
                      </c:pt>
                      <c:pt idx="2557">
                        <c:v>3231.2918032786897</c:v>
                      </c:pt>
                      <c:pt idx="2558">
                        <c:v>3238.1721311475421</c:v>
                      </c:pt>
                      <c:pt idx="2559">
                        <c:v>3249.1737704918041</c:v>
                      </c:pt>
                      <c:pt idx="2560">
                        <c:v>3263.9688524590174</c:v>
                      </c:pt>
                      <c:pt idx="2561">
                        <c:v>3280.7393442622961</c:v>
                      </c:pt>
                      <c:pt idx="2562">
                        <c:v>3292.8885245901652</c:v>
                      </c:pt>
                      <c:pt idx="2563">
                        <c:v>3308.5786885245916</c:v>
                      </c:pt>
                      <c:pt idx="2564">
                        <c:v>3320.7295081967227</c:v>
                      </c:pt>
                      <c:pt idx="2565">
                        <c:v>3335.1114754098367</c:v>
                      </c:pt>
                      <c:pt idx="2566">
                        <c:v>3350.0819672131151</c:v>
                      </c:pt>
                      <c:pt idx="2567">
                        <c:v>3364.2344262295092</c:v>
                      </c:pt>
                      <c:pt idx="2568">
                        <c:v>3380.2868852459028</c:v>
                      </c:pt>
                      <c:pt idx="2569">
                        <c:v>3395.1540983606565</c:v>
                      </c:pt>
                      <c:pt idx="2570">
                        <c:v>3411.6065573770502</c:v>
                      </c:pt>
                      <c:pt idx="2571">
                        <c:v>3423.2639344262302</c:v>
                      </c:pt>
                      <c:pt idx="2572">
                        <c:v>3439.2409836065581</c:v>
                      </c:pt>
                      <c:pt idx="2573">
                        <c:v>3455.2606557377057</c:v>
                      </c:pt>
                      <c:pt idx="2574">
                        <c:v>3470.1721311475421</c:v>
                      </c:pt>
                      <c:pt idx="2575">
                        <c:v>3484.808196721312</c:v>
                      </c:pt>
                      <c:pt idx="2576">
                        <c:v>3498.2557377049188</c:v>
                      </c:pt>
                      <c:pt idx="2577">
                        <c:v>3508.7918032786888</c:v>
                      </c:pt>
                      <c:pt idx="2578">
                        <c:v>3522.9196721311478</c:v>
                      </c:pt>
                      <c:pt idx="2579">
                        <c:v>3534.5508196721316</c:v>
                      </c:pt>
                      <c:pt idx="2580">
                        <c:v>3546.4688524590165</c:v>
                      </c:pt>
                      <c:pt idx="2581">
                        <c:v>3560.4295081967221</c:v>
                      </c:pt>
                      <c:pt idx="2582">
                        <c:v>3576.6557377049185</c:v>
                      </c:pt>
                      <c:pt idx="2583">
                        <c:v>3594.2245901639353</c:v>
                      </c:pt>
                      <c:pt idx="2584">
                        <c:v>3610.9786885245912</c:v>
                      </c:pt>
                      <c:pt idx="2585">
                        <c:v>3629.495081967214</c:v>
                      </c:pt>
                      <c:pt idx="2586">
                        <c:v>3643.5934426229514</c:v>
                      </c:pt>
                      <c:pt idx="2587">
                        <c:v>3659.5098360655743</c:v>
                      </c:pt>
                      <c:pt idx="2588">
                        <c:v>3672.0295081967215</c:v>
                      </c:pt>
                      <c:pt idx="2589">
                        <c:v>3687.7852459016399</c:v>
                      </c:pt>
                      <c:pt idx="2590">
                        <c:v>3708.4934426229511</c:v>
                      </c:pt>
                      <c:pt idx="2591">
                        <c:v>3727.2688524590162</c:v>
                      </c:pt>
                      <c:pt idx="2592">
                        <c:v>3744</c:v>
                      </c:pt>
                      <c:pt idx="2593">
                        <c:v>3760.9803278688528</c:v>
                      </c:pt>
                      <c:pt idx="2594">
                        <c:v>3777.9114754098364</c:v>
                      </c:pt>
                      <c:pt idx="2595">
                        <c:v>3791.9803278688528</c:v>
                      </c:pt>
                      <c:pt idx="2596">
                        <c:v>3808.1967213114754</c:v>
                      </c:pt>
                      <c:pt idx="2597">
                        <c:v>3824.1688524590163</c:v>
                      </c:pt>
                      <c:pt idx="2598">
                        <c:v>3840.2065573770492</c:v>
                      </c:pt>
                      <c:pt idx="2599">
                        <c:v>3860.6622950819669</c:v>
                      </c:pt>
                      <c:pt idx="2600">
                        <c:v>3871.6508196721315</c:v>
                      </c:pt>
                      <c:pt idx="2601">
                        <c:v>3890.6606557377054</c:v>
                      </c:pt>
                      <c:pt idx="2602">
                        <c:v>3907.3295081967212</c:v>
                      </c:pt>
                      <c:pt idx="2603">
                        <c:v>3923.6606557377049</c:v>
                      </c:pt>
                      <c:pt idx="2604">
                        <c:v>3942.001639344262</c:v>
                      </c:pt>
                      <c:pt idx="2605">
                        <c:v>3964.1409836065568</c:v>
                      </c:pt>
                      <c:pt idx="2606">
                        <c:v>3982.6983606557374</c:v>
                      </c:pt>
                      <c:pt idx="2607">
                        <c:v>4001.8278688524583</c:v>
                      </c:pt>
                      <c:pt idx="2608">
                        <c:v>4019.659016393442</c:v>
                      </c:pt>
                      <c:pt idx="2609">
                        <c:v>4033.1049180327859</c:v>
                      </c:pt>
                      <c:pt idx="2610">
                        <c:v>4045.5606557377041</c:v>
                      </c:pt>
                      <c:pt idx="2611">
                        <c:v>4061.9573770491793</c:v>
                      </c:pt>
                      <c:pt idx="2612">
                        <c:v>4082.7180327868846</c:v>
                      </c:pt>
                      <c:pt idx="2613">
                        <c:v>4103.3622950819663</c:v>
                      </c:pt>
                      <c:pt idx="2614">
                        <c:v>4121.9868852459012</c:v>
                      </c:pt>
                      <c:pt idx="2615">
                        <c:v>4140.9049180327866</c:v>
                      </c:pt>
                      <c:pt idx="2616">
                        <c:v>4160.8672131147532</c:v>
                      </c:pt>
                      <c:pt idx="2617">
                        <c:v>4177.3737704918021</c:v>
                      </c:pt>
                      <c:pt idx="2618">
                        <c:v>4199.0360655737695</c:v>
                      </c:pt>
                      <c:pt idx="2619">
                        <c:v>4220.0622950819661</c:v>
                      </c:pt>
                      <c:pt idx="2620">
                        <c:v>4238.324590163933</c:v>
                      </c:pt>
                      <c:pt idx="2621">
                        <c:v>4254.319672131146</c:v>
                      </c:pt>
                      <c:pt idx="2622">
                        <c:v>4268.2737704918018</c:v>
                      </c:pt>
                      <c:pt idx="2623">
                        <c:v>4285.7540983606541</c:v>
                      </c:pt>
                      <c:pt idx="2624">
                        <c:v>4304.6508196721306</c:v>
                      </c:pt>
                      <c:pt idx="2625">
                        <c:v>4322.3409836065566</c:v>
                      </c:pt>
                      <c:pt idx="2626">
                        <c:v>4343.0426229508184</c:v>
                      </c:pt>
                      <c:pt idx="2627">
                        <c:v>4360.3147540983591</c:v>
                      </c:pt>
                      <c:pt idx="2628">
                        <c:v>4376.698360655736</c:v>
                      </c:pt>
                      <c:pt idx="2629">
                        <c:v>4394.3540983606545</c:v>
                      </c:pt>
                      <c:pt idx="2630">
                        <c:v>4413.6786885245883</c:v>
                      </c:pt>
                      <c:pt idx="2631">
                        <c:v>4432.8016393442604</c:v>
                      </c:pt>
                      <c:pt idx="2632">
                        <c:v>4451.7475409836061</c:v>
                      </c:pt>
                      <c:pt idx="2633">
                        <c:v>4470.6901639344251</c:v>
                      </c:pt>
                      <c:pt idx="2634">
                        <c:v>4491.6852459016382</c:v>
                      </c:pt>
                      <c:pt idx="2635">
                        <c:v>4513.0114754098349</c:v>
                      </c:pt>
                      <c:pt idx="2636">
                        <c:v>4536.7836065573765</c:v>
                      </c:pt>
                      <c:pt idx="2637">
                        <c:v>4561.0836065573767</c:v>
                      </c:pt>
                      <c:pt idx="2638">
                        <c:v>4585.0360655737695</c:v>
                      </c:pt>
                      <c:pt idx="2639">
                        <c:v>4613.0983606557356</c:v>
                      </c:pt>
                      <c:pt idx="2640">
                        <c:v>4635.877049180327</c:v>
                      </c:pt>
                      <c:pt idx="2641">
                        <c:v>4659.6999999999989</c:v>
                      </c:pt>
                      <c:pt idx="2642">
                        <c:v>4683.0278688524595</c:v>
                      </c:pt>
                      <c:pt idx="2643">
                        <c:v>4705.9967213114751</c:v>
                      </c:pt>
                      <c:pt idx="2644">
                        <c:v>4729.872131147541</c:v>
                      </c:pt>
                      <c:pt idx="2645">
                        <c:v>4753.0409836065573</c:v>
                      </c:pt>
                      <c:pt idx="2646">
                        <c:v>4774.4606557377047</c:v>
                      </c:pt>
                      <c:pt idx="2647">
                        <c:v>4797.8688524590161</c:v>
                      </c:pt>
                      <c:pt idx="2648">
                        <c:v>4822.3114754098351</c:v>
                      </c:pt>
                      <c:pt idx="2649">
                        <c:v>4850.1754098360661</c:v>
                      </c:pt>
                      <c:pt idx="2650">
                        <c:v>4873.6032786885244</c:v>
                      </c:pt>
                      <c:pt idx="2651">
                        <c:v>4895.1360655737717</c:v>
                      </c:pt>
                      <c:pt idx="2652">
                        <c:v>4917.5262295081975</c:v>
                      </c:pt>
                      <c:pt idx="2653">
                        <c:v>4940.3016393442631</c:v>
                      </c:pt>
                      <c:pt idx="2654">
                        <c:v>4961.0213114754097</c:v>
                      </c:pt>
                      <c:pt idx="2655">
                        <c:v>4985.5098360655747</c:v>
                      </c:pt>
                      <c:pt idx="2656">
                        <c:v>5012.6508196721325</c:v>
                      </c:pt>
                      <c:pt idx="2657">
                        <c:v>5036.4557377049186</c:v>
                      </c:pt>
                      <c:pt idx="2658">
                        <c:v>5065.4786885245912</c:v>
                      </c:pt>
                      <c:pt idx="2659">
                        <c:v>5091.0721311475418</c:v>
                      </c:pt>
                      <c:pt idx="2660">
                        <c:v>5113.0704918032798</c:v>
                      </c:pt>
                      <c:pt idx="2661">
                        <c:v>5137.8655737704921</c:v>
                      </c:pt>
                      <c:pt idx="2662">
                        <c:v>5159.1327868852468</c:v>
                      </c:pt>
                      <c:pt idx="2663">
                        <c:v>5183.68524590164</c:v>
                      </c:pt>
                      <c:pt idx="2664">
                        <c:v>5207.9344262295081</c:v>
                      </c:pt>
                      <c:pt idx="2665">
                        <c:v>5229.4573770491806</c:v>
                      </c:pt>
                      <c:pt idx="2666">
                        <c:v>5249.6475409836057</c:v>
                      </c:pt>
                      <c:pt idx="2667">
                        <c:v>5270.560655737705</c:v>
                      </c:pt>
                      <c:pt idx="2668">
                        <c:v>5295.7885245901634</c:v>
                      </c:pt>
                      <c:pt idx="2669">
                        <c:v>5322.5147540983608</c:v>
                      </c:pt>
                      <c:pt idx="2670">
                        <c:v>5351.3213114754108</c:v>
                      </c:pt>
                      <c:pt idx="2671">
                        <c:v>5373.7901639344263</c:v>
                      </c:pt>
                      <c:pt idx="2672">
                        <c:v>5396.6540983606565</c:v>
                      </c:pt>
                      <c:pt idx="2673">
                        <c:v>5417.436065573771</c:v>
                      </c:pt>
                      <c:pt idx="2674">
                        <c:v>5439.495081967214</c:v>
                      </c:pt>
                      <c:pt idx="2675">
                        <c:v>5461.1098360655742</c:v>
                      </c:pt>
                      <c:pt idx="2676">
                        <c:v>5484.7885245901643</c:v>
                      </c:pt>
                      <c:pt idx="2677">
                        <c:v>5509.8409836065584</c:v>
                      </c:pt>
                      <c:pt idx="2678">
                        <c:v>5537.1950819672138</c:v>
                      </c:pt>
                      <c:pt idx="2679">
                        <c:v>5561.6163934426231</c:v>
                      </c:pt>
                      <c:pt idx="2680">
                        <c:v>5589.0000000000009</c:v>
                      </c:pt>
                      <c:pt idx="2681">
                        <c:v>5613.114754098362</c:v>
                      </c:pt>
                      <c:pt idx="2682">
                        <c:v>5638.937704918033</c:v>
                      </c:pt>
                      <c:pt idx="2683">
                        <c:v>5667.4524590163937</c:v>
                      </c:pt>
                      <c:pt idx="2684">
                        <c:v>5697.1311475409848</c:v>
                      </c:pt>
                      <c:pt idx="2685">
                        <c:v>5722.3393442622955</c:v>
                      </c:pt>
                      <c:pt idx="2686">
                        <c:v>5747.7229508196724</c:v>
                      </c:pt>
                      <c:pt idx="2687">
                        <c:v>5770.5000000000009</c:v>
                      </c:pt>
                      <c:pt idx="2688">
                        <c:v>5793.7327868852462</c:v>
                      </c:pt>
                      <c:pt idx="2689">
                        <c:v>5821.1606557377054</c:v>
                      </c:pt>
                      <c:pt idx="2690">
                        <c:v>5850.1573770491805</c:v>
                      </c:pt>
                      <c:pt idx="2691">
                        <c:v>5877.5213114754115</c:v>
                      </c:pt>
                      <c:pt idx="2692">
                        <c:v>5904.9475409836086</c:v>
                      </c:pt>
                      <c:pt idx="2693">
                        <c:v>5928.7295081967222</c:v>
                      </c:pt>
                      <c:pt idx="2694">
                        <c:v>5953.9950819672131</c:v>
                      </c:pt>
                      <c:pt idx="2695">
                        <c:v>5977.5918032786903</c:v>
                      </c:pt>
                      <c:pt idx="2696">
                        <c:v>6003.5393442622963</c:v>
                      </c:pt>
                      <c:pt idx="2697">
                        <c:v>6026.554098360657</c:v>
                      </c:pt>
                      <c:pt idx="2698">
                        <c:v>6052.2688524590176</c:v>
                      </c:pt>
                      <c:pt idx="2699">
                        <c:v>6075.0704918032807</c:v>
                      </c:pt>
                      <c:pt idx="2700">
                        <c:v>6094.6344262295106</c:v>
                      </c:pt>
                      <c:pt idx="2701">
                        <c:v>6120.4327868852488</c:v>
                      </c:pt>
                      <c:pt idx="2702">
                        <c:v>6144.1983606557415</c:v>
                      </c:pt>
                      <c:pt idx="2703">
                        <c:v>6169.0327868852492</c:v>
                      </c:pt>
                      <c:pt idx="2704">
                        <c:v>6194.732786885249</c:v>
                      </c:pt>
                      <c:pt idx="2705">
                        <c:v>6216.352459016397</c:v>
                      </c:pt>
                      <c:pt idx="2706">
                        <c:v>6240.6688524590199</c:v>
                      </c:pt>
                      <c:pt idx="2707">
                        <c:v>6264.7295081967241</c:v>
                      </c:pt>
                      <c:pt idx="2708">
                        <c:v>6289.7229508196742</c:v>
                      </c:pt>
                      <c:pt idx="2709">
                        <c:v>6314.0344262295102</c:v>
                      </c:pt>
                      <c:pt idx="2710">
                        <c:v>6335.0557377049199</c:v>
                      </c:pt>
                      <c:pt idx="2711">
                        <c:v>6355.7344262295101</c:v>
                      </c:pt>
                      <c:pt idx="2712">
                        <c:v>6377.2524590163957</c:v>
                      </c:pt>
                      <c:pt idx="2713">
                        <c:v>6397.2885245901653</c:v>
                      </c:pt>
                      <c:pt idx="2714">
                        <c:v>6420.4065573770504</c:v>
                      </c:pt>
                      <c:pt idx="2715">
                        <c:v>6442.555737704919</c:v>
                      </c:pt>
                      <c:pt idx="2716">
                        <c:v>6461.2852459016403</c:v>
                      </c:pt>
                      <c:pt idx="2717">
                        <c:v>6482.4786885245912</c:v>
                      </c:pt>
                      <c:pt idx="2718">
                        <c:v>6504.4655737704925</c:v>
                      </c:pt>
                      <c:pt idx="2719">
                        <c:v>6524.1704918032792</c:v>
                      </c:pt>
                      <c:pt idx="2720">
                        <c:v>6542.5803278688518</c:v>
                      </c:pt>
                      <c:pt idx="2721">
                        <c:v>6563.5016393442629</c:v>
                      </c:pt>
                      <c:pt idx="2722">
                        <c:v>6585.3590163934432</c:v>
                      </c:pt>
                      <c:pt idx="2723">
                        <c:v>6607.3295081967217</c:v>
                      </c:pt>
                      <c:pt idx="2724">
                        <c:v>6628.6278688524599</c:v>
                      </c:pt>
                      <c:pt idx="2725">
                        <c:v>6649.1409836065568</c:v>
                      </c:pt>
                      <c:pt idx="2726">
                        <c:v>6673.0459016393443</c:v>
                      </c:pt>
                      <c:pt idx="2727">
                        <c:v>6696.375409836066</c:v>
                      </c:pt>
                      <c:pt idx="2728">
                        <c:v>6719.4245901639351</c:v>
                      </c:pt>
                      <c:pt idx="2729">
                        <c:v>6739.116393442624</c:v>
                      </c:pt>
                      <c:pt idx="2730">
                        <c:v>6757.2524590163948</c:v>
                      </c:pt>
                      <c:pt idx="2731">
                        <c:v>6776.1836065573789</c:v>
                      </c:pt>
                      <c:pt idx="2732">
                        <c:v>6800.0852459016414</c:v>
                      </c:pt>
                      <c:pt idx="2733">
                        <c:v>6825.3131147540989</c:v>
                      </c:pt>
                      <c:pt idx="2734">
                        <c:v>6847.0032786885258</c:v>
                      </c:pt>
                      <c:pt idx="2735">
                        <c:v>6870.1147540983602</c:v>
                      </c:pt>
                      <c:pt idx="2736">
                        <c:v>6894.4573770491806</c:v>
                      </c:pt>
                      <c:pt idx="2737">
                        <c:v>6917.9196721311473</c:v>
                      </c:pt>
                      <c:pt idx="2738">
                        <c:v>6940.6360655737699</c:v>
                      </c:pt>
                      <c:pt idx="2739">
                        <c:v>6964.2901639344254</c:v>
                      </c:pt>
                      <c:pt idx="2740">
                        <c:v>6984.6770491803272</c:v>
                      </c:pt>
                      <c:pt idx="2741">
                        <c:v>7002.4081967213115</c:v>
                      </c:pt>
                      <c:pt idx="2742">
                        <c:v>7022.0737704918029</c:v>
                      </c:pt>
                      <c:pt idx="2743">
                        <c:v>7037.3540983606563</c:v>
                      </c:pt>
                      <c:pt idx="2744">
                        <c:v>7056.1065573770484</c:v>
                      </c:pt>
                      <c:pt idx="2745">
                        <c:v>7074.3950819672118</c:v>
                      </c:pt>
                      <c:pt idx="2746">
                        <c:v>7094.6163934426213</c:v>
                      </c:pt>
                      <c:pt idx="2747">
                        <c:v>7115.4770491803274</c:v>
                      </c:pt>
                      <c:pt idx="2748">
                        <c:v>7131.6114754098353</c:v>
                      </c:pt>
                      <c:pt idx="2749">
                        <c:v>7154.7639344262288</c:v>
                      </c:pt>
                      <c:pt idx="2750">
                        <c:v>7178.5377049180306</c:v>
                      </c:pt>
                      <c:pt idx="2751">
                        <c:v>7200.1590163934416</c:v>
                      </c:pt>
                      <c:pt idx="2752">
                        <c:v>7223.632786885245</c:v>
                      </c:pt>
                      <c:pt idx="2753">
                        <c:v>7245.1278688524581</c:v>
                      </c:pt>
                      <c:pt idx="2754">
                        <c:v>7271.1131147540955</c:v>
                      </c:pt>
                      <c:pt idx="2755">
                        <c:v>7292.1491803278677</c:v>
                      </c:pt>
                      <c:pt idx="2756">
                        <c:v>7315.757377049179</c:v>
                      </c:pt>
                      <c:pt idx="2757">
                        <c:v>7337.380327868852</c:v>
                      </c:pt>
                      <c:pt idx="2758">
                        <c:v>7359.573770491802</c:v>
                      </c:pt>
                      <c:pt idx="2759">
                        <c:v>7381.826229508195</c:v>
                      </c:pt>
                      <c:pt idx="2760">
                        <c:v>7408.5016393442602</c:v>
                      </c:pt>
                      <c:pt idx="2761">
                        <c:v>7435.4245901639333</c:v>
                      </c:pt>
                      <c:pt idx="2762">
                        <c:v>7459.9672131147536</c:v>
                      </c:pt>
                      <c:pt idx="2763">
                        <c:v>7482.8360655737706</c:v>
                      </c:pt>
                      <c:pt idx="2764">
                        <c:v>7506.7983606557373</c:v>
                      </c:pt>
                      <c:pt idx="2765">
                        <c:v>7527.7508196721301</c:v>
                      </c:pt>
                      <c:pt idx="2766">
                        <c:v>7553.2983606557364</c:v>
                      </c:pt>
                      <c:pt idx="2767">
                        <c:v>7574.2327868852444</c:v>
                      </c:pt>
                      <c:pt idx="2768">
                        <c:v>7594.8622950819663</c:v>
                      </c:pt>
                      <c:pt idx="2769">
                        <c:v>7620.5786885245889</c:v>
                      </c:pt>
                      <c:pt idx="2770">
                        <c:v>7643.8049180327862</c:v>
                      </c:pt>
                      <c:pt idx="2771">
                        <c:v>7667.9278688524582</c:v>
                      </c:pt>
                      <c:pt idx="2772">
                        <c:v>7697.3639344262283</c:v>
                      </c:pt>
                      <c:pt idx="2773">
                        <c:v>7721.2737704918027</c:v>
                      </c:pt>
                      <c:pt idx="2774">
                        <c:v>7747.2786885245905</c:v>
                      </c:pt>
                      <c:pt idx="2775">
                        <c:v>7771.8885245901638</c:v>
                      </c:pt>
                      <c:pt idx="2776">
                        <c:v>7799.2016393442627</c:v>
                      </c:pt>
                      <c:pt idx="2777">
                        <c:v>7827.375409836066</c:v>
                      </c:pt>
                      <c:pt idx="2778">
                        <c:v>7853.0934426229514</c:v>
                      </c:pt>
                      <c:pt idx="2779">
                        <c:v>7881.6704918032783</c:v>
                      </c:pt>
                      <c:pt idx="2780">
                        <c:v>7907.3819672131149</c:v>
                      </c:pt>
                      <c:pt idx="2781">
                        <c:v>7936.0409836065564</c:v>
                      </c:pt>
                      <c:pt idx="2782">
                        <c:v>7965.2491803278681</c:v>
                      </c:pt>
                      <c:pt idx="2783">
                        <c:v>7997.444262295081</c:v>
                      </c:pt>
                      <c:pt idx="2784">
                        <c:v>8023.9786885245894</c:v>
                      </c:pt>
                      <c:pt idx="2785">
                        <c:v>8048.5213114754088</c:v>
                      </c:pt>
                      <c:pt idx="2786">
                        <c:v>8078.8065573770482</c:v>
                      </c:pt>
                      <c:pt idx="2787">
                        <c:v>8109.4196721311482</c:v>
                      </c:pt>
                      <c:pt idx="2788">
                        <c:v>8136.4934426229511</c:v>
                      </c:pt>
                      <c:pt idx="2789">
                        <c:v>8160.4278688524591</c:v>
                      </c:pt>
                      <c:pt idx="2790">
                        <c:v>8187.5229508196726</c:v>
                      </c:pt>
                      <c:pt idx="2791">
                        <c:v>8214.1983606557369</c:v>
                      </c:pt>
                      <c:pt idx="2792">
                        <c:v>8236.8754098360641</c:v>
                      </c:pt>
                      <c:pt idx="2793">
                        <c:v>8262.2098360655727</c:v>
                      </c:pt>
                      <c:pt idx="2794">
                        <c:v>8284.8950819672136</c:v>
                      </c:pt>
                      <c:pt idx="2795">
                        <c:v>8313.2999999999993</c:v>
                      </c:pt>
                      <c:pt idx="2796">
                        <c:v>8340.6819672131151</c:v>
                      </c:pt>
                      <c:pt idx="2797">
                        <c:v>8369.9475409836068</c:v>
                      </c:pt>
                      <c:pt idx="2798">
                        <c:v>8400.9704918032785</c:v>
                      </c:pt>
                      <c:pt idx="2799">
                        <c:v>8428.6868852459029</c:v>
                      </c:pt>
                      <c:pt idx="2800">
                        <c:v>8452.7557377049179</c:v>
                      </c:pt>
                      <c:pt idx="2801">
                        <c:v>8478.7852459016394</c:v>
                      </c:pt>
                      <c:pt idx="2802">
                        <c:v>8507.4344262295072</c:v>
                      </c:pt>
                      <c:pt idx="2803">
                        <c:v>8536.445901639343</c:v>
                      </c:pt>
                      <c:pt idx="2804">
                        <c:v>8566.8131147540971</c:v>
                      </c:pt>
                      <c:pt idx="2805">
                        <c:v>8596.2327868852444</c:v>
                      </c:pt>
                      <c:pt idx="2806">
                        <c:v>8627.6918032786871</c:v>
                      </c:pt>
                      <c:pt idx="2807">
                        <c:v>8659.0999999999985</c:v>
                      </c:pt>
                      <c:pt idx="2808">
                        <c:v>8687.1983606557351</c:v>
                      </c:pt>
                      <c:pt idx="2809">
                        <c:v>8723.9901639344243</c:v>
                      </c:pt>
                      <c:pt idx="2810">
                        <c:v>8751.9114754098355</c:v>
                      </c:pt>
                      <c:pt idx="2811">
                        <c:v>8777.5901639344265</c:v>
                      </c:pt>
                      <c:pt idx="2812">
                        <c:v>8802.8327868852448</c:v>
                      </c:pt>
                      <c:pt idx="2813">
                        <c:v>8825.9295081967211</c:v>
                      </c:pt>
                      <c:pt idx="2814">
                        <c:v>8853.0098360655738</c:v>
                      </c:pt>
                      <c:pt idx="2815">
                        <c:v>8877.7852459016394</c:v>
                      </c:pt>
                      <c:pt idx="2816">
                        <c:v>8906.0180327868839</c:v>
                      </c:pt>
                      <c:pt idx="2817">
                        <c:v>8932.7918032786874</c:v>
                      </c:pt>
                      <c:pt idx="2818">
                        <c:v>8958.2885245901616</c:v>
                      </c:pt>
                      <c:pt idx="2819">
                        <c:v>8985.822950819671</c:v>
                      </c:pt>
                      <c:pt idx="2820">
                        <c:v>9014.0934426229487</c:v>
                      </c:pt>
                      <c:pt idx="2821">
                        <c:v>9036.62131147541</c:v>
                      </c:pt>
                      <c:pt idx="2822">
                        <c:v>9060.3655737704903</c:v>
                      </c:pt>
                      <c:pt idx="2823">
                        <c:v>9084.3278688524588</c:v>
                      </c:pt>
                      <c:pt idx="2824">
                        <c:v>9111.1999999999989</c:v>
                      </c:pt>
                      <c:pt idx="2825">
                        <c:v>9138.380327868852</c:v>
                      </c:pt>
                      <c:pt idx="2826">
                        <c:v>9171.7901639344236</c:v>
                      </c:pt>
                      <c:pt idx="2827">
                        <c:v>9201.9327868852452</c:v>
                      </c:pt>
                      <c:pt idx="2828">
                        <c:v>9234.8622950819645</c:v>
                      </c:pt>
                      <c:pt idx="2829">
                        <c:v>9264.075409836063</c:v>
                      </c:pt>
                      <c:pt idx="2830">
                        <c:v>9288.6590163934416</c:v>
                      </c:pt>
                      <c:pt idx="2831">
                        <c:v>9314.2213114754068</c:v>
                      </c:pt>
                      <c:pt idx="2832">
                        <c:v>9342.331147540981</c:v>
                      </c:pt>
                      <c:pt idx="2833">
                        <c:v>9365.896721311472</c:v>
                      </c:pt>
                      <c:pt idx="2834">
                        <c:v>9392.9049180327838</c:v>
                      </c:pt>
                      <c:pt idx="2835">
                        <c:v>9418.5180327868839</c:v>
                      </c:pt>
                      <c:pt idx="2836">
                        <c:v>9444.2409836065544</c:v>
                      </c:pt>
                      <c:pt idx="2837">
                        <c:v>9469.2032786885229</c:v>
                      </c:pt>
                      <c:pt idx="2838">
                        <c:v>9494.947540983605</c:v>
                      </c:pt>
                      <c:pt idx="2839">
                        <c:v>9520.9721311475387</c:v>
                      </c:pt>
                      <c:pt idx="2840">
                        <c:v>9542.7622950819659</c:v>
                      </c:pt>
                      <c:pt idx="2841">
                        <c:v>9570.6606557377036</c:v>
                      </c:pt>
                      <c:pt idx="2842">
                        <c:v>9598.7377049180323</c:v>
                      </c:pt>
                      <c:pt idx="2843">
                        <c:v>9621.9901639344243</c:v>
                      </c:pt>
                      <c:pt idx="2844">
                        <c:v>9647.3786885245881</c:v>
                      </c:pt>
                      <c:pt idx="2845">
                        <c:v>9679.021311475406</c:v>
                      </c:pt>
                      <c:pt idx="2846">
                        <c:v>9709.450819672129</c:v>
                      </c:pt>
                      <c:pt idx="2847">
                        <c:v>9733.7754098360638</c:v>
                      </c:pt>
                      <c:pt idx="2848">
                        <c:v>9759.0967213114745</c:v>
                      </c:pt>
                      <c:pt idx="2849">
                        <c:v>9782.1426229508197</c:v>
                      </c:pt>
                      <c:pt idx="2850">
                        <c:v>9816.1934426229491</c:v>
                      </c:pt>
                      <c:pt idx="2851">
                        <c:v>9841.6770491803272</c:v>
                      </c:pt>
                      <c:pt idx="2852">
                        <c:v>9870.9704918032785</c:v>
                      </c:pt>
                      <c:pt idx="2853">
                        <c:v>9903.7196721311484</c:v>
                      </c:pt>
                      <c:pt idx="2854">
                        <c:v>9931.8508196721323</c:v>
                      </c:pt>
                      <c:pt idx="2855">
                        <c:v>9959.5163934426237</c:v>
                      </c:pt>
                      <c:pt idx="2856">
                        <c:v>9994.9180327868853</c:v>
                      </c:pt>
                      <c:pt idx="2857">
                        <c:v>10025.508196721312</c:v>
                      </c:pt>
                      <c:pt idx="2858">
                        <c:v>10055.455737704919</c:v>
                      </c:pt>
                      <c:pt idx="2859">
                        <c:v>10081.045901639345</c:v>
                      </c:pt>
                      <c:pt idx="2860">
                        <c:v>10106.432786885245</c:v>
                      </c:pt>
                      <c:pt idx="2861">
                        <c:v>10131.998360655736</c:v>
                      </c:pt>
                      <c:pt idx="2862">
                        <c:v>10166.24262295082</c:v>
                      </c:pt>
                      <c:pt idx="2863">
                        <c:v>10193.808196721313</c:v>
                      </c:pt>
                      <c:pt idx="2864">
                        <c:v>10223.180327868853</c:v>
                      </c:pt>
                      <c:pt idx="2865">
                        <c:v>10256.049180327869</c:v>
                      </c:pt>
                      <c:pt idx="2866">
                        <c:v>10287.940983606557</c:v>
                      </c:pt>
                      <c:pt idx="2867">
                        <c:v>10317.403278688524</c:v>
                      </c:pt>
                      <c:pt idx="2868">
                        <c:v>10346.345901639344</c:v>
                      </c:pt>
                      <c:pt idx="2869">
                        <c:v>10377.752459016394</c:v>
                      </c:pt>
                      <c:pt idx="2870">
                        <c:v>10407.047540983607</c:v>
                      </c:pt>
                      <c:pt idx="2871">
                        <c:v>10434.739344262294</c:v>
                      </c:pt>
                      <c:pt idx="2872">
                        <c:v>10463.247540983608</c:v>
                      </c:pt>
                      <c:pt idx="2873">
                        <c:v>10490.924590163935</c:v>
                      </c:pt>
                      <c:pt idx="2874">
                        <c:v>10520.126229508196</c:v>
                      </c:pt>
                      <c:pt idx="2875">
                        <c:v>10548.608196721312</c:v>
                      </c:pt>
                      <c:pt idx="2876">
                        <c:v>10577.77049180328</c:v>
                      </c:pt>
                      <c:pt idx="2877">
                        <c:v>10608.636065573772</c:v>
                      </c:pt>
                      <c:pt idx="2878">
                        <c:v>10643.406557377049</c:v>
                      </c:pt>
                      <c:pt idx="2879">
                        <c:v>10677.62786885246</c:v>
                      </c:pt>
                      <c:pt idx="2880">
                        <c:v>10713.303278688525</c:v>
                      </c:pt>
                      <c:pt idx="2881">
                        <c:v>10742.637704918034</c:v>
                      </c:pt>
                      <c:pt idx="2882">
                        <c:v>10775.362295081966</c:v>
                      </c:pt>
                      <c:pt idx="2883">
                        <c:v>10810.049180327869</c:v>
                      </c:pt>
                      <c:pt idx="2884">
                        <c:v>10842.77213114754</c:v>
                      </c:pt>
                      <c:pt idx="2885">
                        <c:v>10873.22131147541</c:v>
                      </c:pt>
                      <c:pt idx="2886">
                        <c:v>10903.290163934425</c:v>
                      </c:pt>
                      <c:pt idx="2887">
                        <c:v>10925.339344262295</c:v>
                      </c:pt>
                      <c:pt idx="2888">
                        <c:v>10950.847540983606</c:v>
                      </c:pt>
                      <c:pt idx="2889">
                        <c:v>10976.25737704918</c:v>
                      </c:pt>
                      <c:pt idx="2890">
                        <c:v>11003.765573770492</c:v>
                      </c:pt>
                      <c:pt idx="2891">
                        <c:v>11033.601639344262</c:v>
                      </c:pt>
                      <c:pt idx="2892">
                        <c:v>11062.573770491803</c:v>
                      </c:pt>
                      <c:pt idx="2893">
                        <c:v>11093.049180327869</c:v>
                      </c:pt>
                      <c:pt idx="2894">
                        <c:v>11124.409836065573</c:v>
                      </c:pt>
                      <c:pt idx="2895">
                        <c:v>11157.344262295082</c:v>
                      </c:pt>
                      <c:pt idx="2896">
                        <c:v>11189.868852459016</c:v>
                      </c:pt>
                      <c:pt idx="2897">
                        <c:v>11223.147540983606</c:v>
                      </c:pt>
                      <c:pt idx="2898">
                        <c:v>11255.950819672131</c:v>
                      </c:pt>
                      <c:pt idx="2899">
                        <c:v>11283.393442622952</c:v>
                      </c:pt>
                      <c:pt idx="2900">
                        <c:v>11309.016393442624</c:v>
                      </c:pt>
                      <c:pt idx="2901">
                        <c:v>11340.754098360656</c:v>
                      </c:pt>
                      <c:pt idx="2902">
                        <c:v>11367.491803278688</c:v>
                      </c:pt>
                      <c:pt idx="2903">
                        <c:v>11394.213114754099</c:v>
                      </c:pt>
                      <c:pt idx="2904">
                        <c:v>11425.508196721312</c:v>
                      </c:pt>
                      <c:pt idx="2905">
                        <c:v>11452.901639344262</c:v>
                      </c:pt>
                      <c:pt idx="2906">
                        <c:v>11475.918032786885</c:v>
                      </c:pt>
                      <c:pt idx="2907">
                        <c:v>11500.180327868853</c:v>
                      </c:pt>
                      <c:pt idx="2908">
                        <c:v>11529.262295081968</c:v>
                      </c:pt>
                      <c:pt idx="2909">
                        <c:v>11559.475409836066</c:v>
                      </c:pt>
                      <c:pt idx="2910">
                        <c:v>11597.27868852459</c:v>
                      </c:pt>
                      <c:pt idx="2911">
                        <c:v>11628.081967213115</c:v>
                      </c:pt>
                      <c:pt idx="2912">
                        <c:v>11661.295081967213</c:v>
                      </c:pt>
                      <c:pt idx="2913">
                        <c:v>11694.459016393443</c:v>
                      </c:pt>
                      <c:pt idx="2914">
                        <c:v>11726.081967213115</c:v>
                      </c:pt>
                      <c:pt idx="2915">
                        <c:v>11756.754098360656</c:v>
                      </c:pt>
                      <c:pt idx="2916">
                        <c:v>11791.737704918032</c:v>
                      </c:pt>
                      <c:pt idx="2917">
                        <c:v>11818.262295081968</c:v>
                      </c:pt>
                      <c:pt idx="2918">
                        <c:v>11848.590163934427</c:v>
                      </c:pt>
                      <c:pt idx="2919">
                        <c:v>11880.77049180328</c:v>
                      </c:pt>
                      <c:pt idx="2920">
                        <c:v>11913.573770491803</c:v>
                      </c:pt>
                      <c:pt idx="2921">
                        <c:v>11947.852459016394</c:v>
                      </c:pt>
                      <c:pt idx="2922">
                        <c:v>11988.245901639344</c:v>
                      </c:pt>
                      <c:pt idx="2923">
                        <c:v>12016.967213114754</c:v>
                      </c:pt>
                      <c:pt idx="2924">
                        <c:v>12048.540983606557</c:v>
                      </c:pt>
                      <c:pt idx="2925">
                        <c:v>12079.672131147541</c:v>
                      </c:pt>
                      <c:pt idx="2926">
                        <c:v>12110.934426229509</c:v>
                      </c:pt>
                      <c:pt idx="2927">
                        <c:v>12140.163934426229</c:v>
                      </c:pt>
                      <c:pt idx="2928">
                        <c:v>12172.442622950819</c:v>
                      </c:pt>
                      <c:pt idx="2929">
                        <c:v>12202.557377049181</c:v>
                      </c:pt>
                      <c:pt idx="2930">
                        <c:v>12234.377049180328</c:v>
                      </c:pt>
                      <c:pt idx="2931">
                        <c:v>12265.77049180328</c:v>
                      </c:pt>
                      <c:pt idx="2932">
                        <c:v>12301.72131147541</c:v>
                      </c:pt>
                      <c:pt idx="2933">
                        <c:v>12330.245901639344</c:v>
                      </c:pt>
                      <c:pt idx="2934">
                        <c:v>12362.327868852459</c:v>
                      </c:pt>
                      <c:pt idx="2935">
                        <c:v>12391.688524590163</c:v>
                      </c:pt>
                      <c:pt idx="2936">
                        <c:v>12417.655737704918</c:v>
                      </c:pt>
                      <c:pt idx="2937">
                        <c:v>12446.245901639344</c:v>
                      </c:pt>
                      <c:pt idx="2938">
                        <c:v>12470.22950819672</c:v>
                      </c:pt>
                      <c:pt idx="2939">
                        <c:v>12491.163934426229</c:v>
                      </c:pt>
                      <c:pt idx="2940">
                        <c:v>12518.491803278688</c:v>
                      </c:pt>
                      <c:pt idx="2941">
                        <c:v>12541.655737704918</c:v>
                      </c:pt>
                      <c:pt idx="2942">
                        <c:v>12565.409836065573</c:v>
                      </c:pt>
                      <c:pt idx="2943">
                        <c:v>12593.016393442624</c:v>
                      </c:pt>
                      <c:pt idx="2944">
                        <c:v>12616.704918032787</c:v>
                      </c:pt>
                      <c:pt idx="2945">
                        <c:v>12641.868852459016</c:v>
                      </c:pt>
                      <c:pt idx="2946">
                        <c:v>12665.704918032787</c:v>
                      </c:pt>
                      <c:pt idx="2947">
                        <c:v>12694.360655737704</c:v>
                      </c:pt>
                      <c:pt idx="2948">
                        <c:v>12727.163934426229</c:v>
                      </c:pt>
                      <c:pt idx="2949">
                        <c:v>12762.983606557376</c:v>
                      </c:pt>
                      <c:pt idx="2950">
                        <c:v>12799.27868852459</c:v>
                      </c:pt>
                      <c:pt idx="2951">
                        <c:v>12831.88524590164</c:v>
                      </c:pt>
                      <c:pt idx="2952">
                        <c:v>12861.704918032787</c:v>
                      </c:pt>
                      <c:pt idx="2953">
                        <c:v>12891.737704918032</c:v>
                      </c:pt>
                      <c:pt idx="2954">
                        <c:v>12920.590163934427</c:v>
                      </c:pt>
                      <c:pt idx="2955">
                        <c:v>12948.360655737704</c:v>
                      </c:pt>
                      <c:pt idx="2956">
                        <c:v>12978.967213114754</c:v>
                      </c:pt>
                      <c:pt idx="2957">
                        <c:v>13009.868852459016</c:v>
                      </c:pt>
                      <c:pt idx="2958">
                        <c:v>13037.737704918032</c:v>
                      </c:pt>
                      <c:pt idx="2959">
                        <c:v>13067.213114754099</c:v>
                      </c:pt>
                      <c:pt idx="2960">
                        <c:v>13099.852459016394</c:v>
                      </c:pt>
                      <c:pt idx="2961">
                        <c:v>13134.573770491803</c:v>
                      </c:pt>
                      <c:pt idx="2962">
                        <c:v>13163.754098360656</c:v>
                      </c:pt>
                      <c:pt idx="2963">
                        <c:v>13193.934426229509</c:v>
                      </c:pt>
                      <c:pt idx="2964">
                        <c:v>13229.049180327869</c:v>
                      </c:pt>
                      <c:pt idx="2965">
                        <c:v>13261.327868852459</c:v>
                      </c:pt>
                      <c:pt idx="2966">
                        <c:v>13292.327868852459</c:v>
                      </c:pt>
                      <c:pt idx="2967">
                        <c:v>13326.786885245901</c:v>
                      </c:pt>
                      <c:pt idx="2968">
                        <c:v>13369.524590163934</c:v>
                      </c:pt>
                      <c:pt idx="2969">
                        <c:v>13404.393442622952</c:v>
                      </c:pt>
                      <c:pt idx="2970">
                        <c:v>13437.426229508197</c:v>
                      </c:pt>
                      <c:pt idx="2971">
                        <c:v>13466.065573770491</c:v>
                      </c:pt>
                      <c:pt idx="2972">
                        <c:v>13495.11475409836</c:v>
                      </c:pt>
                      <c:pt idx="2973">
                        <c:v>13523.950819672131</c:v>
                      </c:pt>
                      <c:pt idx="2974">
                        <c:v>13550.590163934427</c:v>
                      </c:pt>
                      <c:pt idx="2975">
                        <c:v>13575.196721311475</c:v>
                      </c:pt>
                      <c:pt idx="2976">
                        <c:v>13601.639344262296</c:v>
                      </c:pt>
                      <c:pt idx="2977">
                        <c:v>13626.524590163934</c:v>
                      </c:pt>
                      <c:pt idx="2978">
                        <c:v>13652.934426229509</c:v>
                      </c:pt>
                      <c:pt idx="2979">
                        <c:v>13680.196721311475</c:v>
                      </c:pt>
                      <c:pt idx="2980">
                        <c:v>13708.459016393443</c:v>
                      </c:pt>
                      <c:pt idx="2981">
                        <c:v>13732.508196721312</c:v>
                      </c:pt>
                      <c:pt idx="2982">
                        <c:v>13762.786885245901</c:v>
                      </c:pt>
                      <c:pt idx="2983">
                        <c:v>13787.737704918032</c:v>
                      </c:pt>
                      <c:pt idx="2984">
                        <c:v>13816.475409836066</c:v>
                      </c:pt>
                      <c:pt idx="2985">
                        <c:v>13846.426229508197</c:v>
                      </c:pt>
                      <c:pt idx="2986">
                        <c:v>13875.622950819672</c:v>
                      </c:pt>
                      <c:pt idx="2987">
                        <c:v>13902.295081967213</c:v>
                      </c:pt>
                      <c:pt idx="2988">
                        <c:v>13931.803278688525</c:v>
                      </c:pt>
                      <c:pt idx="2989">
                        <c:v>13954.245901639344</c:v>
                      </c:pt>
                      <c:pt idx="2990">
                        <c:v>13984.22950819672</c:v>
                      </c:pt>
                      <c:pt idx="2991">
                        <c:v>14011.032786885246</c:v>
                      </c:pt>
                      <c:pt idx="2992">
                        <c:v>14037.081967213115</c:v>
                      </c:pt>
                      <c:pt idx="2993">
                        <c:v>14062.262295081968</c:v>
                      </c:pt>
                      <c:pt idx="2994">
                        <c:v>14094.163934426229</c:v>
                      </c:pt>
                      <c:pt idx="2995">
                        <c:v>14129.918032786885</c:v>
                      </c:pt>
                      <c:pt idx="2996">
                        <c:v>14169.098360655738</c:v>
                      </c:pt>
                      <c:pt idx="2997">
                        <c:v>14206.836065573771</c:v>
                      </c:pt>
                      <c:pt idx="2998">
                        <c:v>14247.524590163934</c:v>
                      </c:pt>
                      <c:pt idx="2999">
                        <c:v>14289.295081967213</c:v>
                      </c:pt>
                      <c:pt idx="3000">
                        <c:v>14325.934426229509</c:v>
                      </c:pt>
                      <c:pt idx="3001">
                        <c:v>14359.459016393443</c:v>
                      </c:pt>
                      <c:pt idx="3002">
                        <c:v>14396.163934426229</c:v>
                      </c:pt>
                      <c:pt idx="3003">
                        <c:v>14432.688524590163</c:v>
                      </c:pt>
                      <c:pt idx="3004">
                        <c:v>14466.032786885246</c:v>
                      </c:pt>
                      <c:pt idx="3005">
                        <c:v>14502.22950819672</c:v>
                      </c:pt>
                      <c:pt idx="3006">
                        <c:v>14541.262295081968</c:v>
                      </c:pt>
                      <c:pt idx="3007">
                        <c:v>14576.918032786885</c:v>
                      </c:pt>
                      <c:pt idx="3008">
                        <c:v>14612.491803278688</c:v>
                      </c:pt>
                      <c:pt idx="3009">
                        <c:v>14647.131147540984</c:v>
                      </c:pt>
                      <c:pt idx="3010">
                        <c:v>14675.180327868853</c:v>
                      </c:pt>
                      <c:pt idx="3011">
                        <c:v>14696.360655737704</c:v>
                      </c:pt>
                      <c:pt idx="3012">
                        <c:v>14720.704918032787</c:v>
                      </c:pt>
                      <c:pt idx="3013">
                        <c:v>14744.196721311475</c:v>
                      </c:pt>
                      <c:pt idx="3014">
                        <c:v>14773.081967213115</c:v>
                      </c:pt>
                      <c:pt idx="3015">
                        <c:v>14799.11475409836</c:v>
                      </c:pt>
                      <c:pt idx="3016">
                        <c:v>14829.311475409837</c:v>
                      </c:pt>
                      <c:pt idx="3017">
                        <c:v>14858.491803278688</c:v>
                      </c:pt>
                      <c:pt idx="3018">
                        <c:v>14884.901639344262</c:v>
                      </c:pt>
                      <c:pt idx="3019">
                        <c:v>14914.983606557376</c:v>
                      </c:pt>
                      <c:pt idx="3020">
                        <c:v>14944.704918032787</c:v>
                      </c:pt>
                      <c:pt idx="3021">
                        <c:v>14976.819672131147</c:v>
                      </c:pt>
                      <c:pt idx="3022">
                        <c:v>15006.459016393443</c:v>
                      </c:pt>
                      <c:pt idx="3023">
                        <c:v>15039.737704918032</c:v>
                      </c:pt>
                      <c:pt idx="3024">
                        <c:v>15076.524590163934</c:v>
                      </c:pt>
                      <c:pt idx="3025">
                        <c:v>15104.131147540984</c:v>
                      </c:pt>
                      <c:pt idx="3026">
                        <c:v>15130.491803278688</c:v>
                      </c:pt>
                      <c:pt idx="3027">
                        <c:v>15151.868852459016</c:v>
                      </c:pt>
                      <c:pt idx="3028">
                        <c:v>15176.196721311475</c:v>
                      </c:pt>
                      <c:pt idx="3029">
                        <c:v>15189.442622950819</c:v>
                      </c:pt>
                      <c:pt idx="3030">
                        <c:v>15213.868852459016</c:v>
                      </c:pt>
                      <c:pt idx="3031">
                        <c:v>15239.311475409837</c:v>
                      </c:pt>
                      <c:pt idx="3032">
                        <c:v>15266.88524590164</c:v>
                      </c:pt>
                      <c:pt idx="3033">
                        <c:v>15293.524590163934</c:v>
                      </c:pt>
                      <c:pt idx="3034">
                        <c:v>15322.081967213115</c:v>
                      </c:pt>
                      <c:pt idx="3035">
                        <c:v>15356.22950819672</c:v>
                      </c:pt>
                      <c:pt idx="3036">
                        <c:v>15384.819672131147</c:v>
                      </c:pt>
                      <c:pt idx="3037">
                        <c:v>15412.098360655738</c:v>
                      </c:pt>
                      <c:pt idx="3038">
                        <c:v>15443.639344262296</c:v>
                      </c:pt>
                      <c:pt idx="3039">
                        <c:v>15471.098360655738</c:v>
                      </c:pt>
                      <c:pt idx="3040">
                        <c:v>15494.786885245901</c:v>
                      </c:pt>
                      <c:pt idx="3041">
                        <c:v>15520.72131147541</c:v>
                      </c:pt>
                      <c:pt idx="3042">
                        <c:v>15554.622950819672</c:v>
                      </c:pt>
                      <c:pt idx="3043">
                        <c:v>15582.819672131147</c:v>
                      </c:pt>
                      <c:pt idx="3044">
                        <c:v>15612.426229508197</c:v>
                      </c:pt>
                      <c:pt idx="3045">
                        <c:v>15640.868852459016</c:v>
                      </c:pt>
                      <c:pt idx="3046">
                        <c:v>15668.262295081968</c:v>
                      </c:pt>
                      <c:pt idx="3047">
                        <c:v>15697.655737704918</c:v>
                      </c:pt>
                      <c:pt idx="3048">
                        <c:v>15726.639344262296</c:v>
                      </c:pt>
                      <c:pt idx="3049">
                        <c:v>15754.639344262296</c:v>
                      </c:pt>
                      <c:pt idx="3050">
                        <c:v>15787.459016393443</c:v>
                      </c:pt>
                      <c:pt idx="3051">
                        <c:v>15818.163934426229</c:v>
                      </c:pt>
                      <c:pt idx="3052">
                        <c:v>15850.377049180328</c:v>
                      </c:pt>
                      <c:pt idx="3053">
                        <c:v>15886.295081967213</c:v>
                      </c:pt>
                      <c:pt idx="3054">
                        <c:v>15913.934426229509</c:v>
                      </c:pt>
                      <c:pt idx="3055">
                        <c:v>15945.491803278688</c:v>
                      </c:pt>
                      <c:pt idx="3056">
                        <c:v>15967.27868852459</c:v>
                      </c:pt>
                      <c:pt idx="3057">
                        <c:v>15988.016393442624</c:v>
                      </c:pt>
                      <c:pt idx="3058">
                        <c:v>16013.524590163934</c:v>
                      </c:pt>
                      <c:pt idx="3059">
                        <c:v>16035.852459016394</c:v>
                      </c:pt>
                      <c:pt idx="3060">
                        <c:v>16060.049180327869</c:v>
                      </c:pt>
                      <c:pt idx="3061">
                        <c:v>16085.377049180328</c:v>
                      </c:pt>
                      <c:pt idx="3062">
                        <c:v>16111.852459016394</c:v>
                      </c:pt>
                      <c:pt idx="3063">
                        <c:v>16132.72131147541</c:v>
                      </c:pt>
                      <c:pt idx="3064">
                        <c:v>16154.426229508197</c:v>
                      </c:pt>
                      <c:pt idx="3065">
                        <c:v>16171.672131147541</c:v>
                      </c:pt>
                      <c:pt idx="3066">
                        <c:v>16190.11475409836</c:v>
                      </c:pt>
                      <c:pt idx="3067">
                        <c:v>16211.22950819672</c:v>
                      </c:pt>
                      <c:pt idx="3068">
                        <c:v>16230.426229508197</c:v>
                      </c:pt>
                      <c:pt idx="3069">
                        <c:v>16252.27868852459</c:v>
                      </c:pt>
                      <c:pt idx="3070">
                        <c:v>16274.967213114754</c:v>
                      </c:pt>
                      <c:pt idx="3071">
                        <c:v>16299.180327868853</c:v>
                      </c:pt>
                      <c:pt idx="3072">
                        <c:v>16334.459016393443</c:v>
                      </c:pt>
                      <c:pt idx="3073">
                        <c:v>16369.950819672131</c:v>
                      </c:pt>
                      <c:pt idx="3074">
                        <c:v>16403.754098360656</c:v>
                      </c:pt>
                      <c:pt idx="3075">
                        <c:v>16435.377049180326</c:v>
                      </c:pt>
                      <c:pt idx="3076">
                        <c:v>16467.77049180328</c:v>
                      </c:pt>
                      <c:pt idx="3077">
                        <c:v>16497.836065573771</c:v>
                      </c:pt>
                      <c:pt idx="3078">
                        <c:v>16528.147540983606</c:v>
                      </c:pt>
                      <c:pt idx="3079">
                        <c:v>16563.803278688523</c:v>
                      </c:pt>
                      <c:pt idx="3080">
                        <c:v>16599.098360655738</c:v>
                      </c:pt>
                      <c:pt idx="3081">
                        <c:v>16630.032786885247</c:v>
                      </c:pt>
                      <c:pt idx="3082">
                        <c:v>16658.114754098362</c:v>
                      </c:pt>
                      <c:pt idx="3083">
                        <c:v>16689.688524590165</c:v>
                      </c:pt>
                      <c:pt idx="3084">
                        <c:v>16722.557377049179</c:v>
                      </c:pt>
                      <c:pt idx="3085">
                        <c:v>16747.967213114753</c:v>
                      </c:pt>
                      <c:pt idx="3086">
                        <c:v>16772.983606557376</c:v>
                      </c:pt>
                      <c:pt idx="3087">
                        <c:v>16804.344262295082</c:v>
                      </c:pt>
                      <c:pt idx="3088">
                        <c:v>16837</c:v>
                      </c:pt>
                      <c:pt idx="3089">
                        <c:v>16866.39344262295</c:v>
                      </c:pt>
                      <c:pt idx="3090">
                        <c:v>16901.639344262294</c:v>
                      </c:pt>
                      <c:pt idx="3091">
                        <c:v>16926.163934426229</c:v>
                      </c:pt>
                      <c:pt idx="3092">
                        <c:v>16954.803278688523</c:v>
                      </c:pt>
                      <c:pt idx="3093">
                        <c:v>16979.295081967211</c:v>
                      </c:pt>
                      <c:pt idx="3094">
                        <c:v>17003.803278688523</c:v>
                      </c:pt>
                      <c:pt idx="3095">
                        <c:v>17026.262295081968</c:v>
                      </c:pt>
                      <c:pt idx="3096">
                        <c:v>17044.065573770491</c:v>
                      </c:pt>
                      <c:pt idx="3097">
                        <c:v>17072.344262295082</c:v>
                      </c:pt>
                      <c:pt idx="3098">
                        <c:v>17103.180327868853</c:v>
                      </c:pt>
                      <c:pt idx="3099">
                        <c:v>17130.868852459018</c:v>
                      </c:pt>
                      <c:pt idx="3100">
                        <c:v>17158.557377049179</c:v>
                      </c:pt>
                      <c:pt idx="3101">
                        <c:v>17185.918032786885</c:v>
                      </c:pt>
                      <c:pt idx="3102">
                        <c:v>17203.950819672133</c:v>
                      </c:pt>
                      <c:pt idx="3103">
                        <c:v>17226.327868852459</c:v>
                      </c:pt>
                      <c:pt idx="3104">
                        <c:v>17245.409836065573</c:v>
                      </c:pt>
                      <c:pt idx="3105">
                        <c:v>17267.377049180326</c:v>
                      </c:pt>
                      <c:pt idx="3106">
                        <c:v>17291.704918032789</c:v>
                      </c:pt>
                      <c:pt idx="3107">
                        <c:v>17313.950819672133</c:v>
                      </c:pt>
                      <c:pt idx="3108">
                        <c:v>17337.409836065573</c:v>
                      </c:pt>
                      <c:pt idx="3109">
                        <c:v>17360.39344262295</c:v>
                      </c:pt>
                      <c:pt idx="3110">
                        <c:v>17380.672131147541</c:v>
                      </c:pt>
                      <c:pt idx="3111">
                        <c:v>17400.475409836065</c:v>
                      </c:pt>
                      <c:pt idx="3112">
                        <c:v>17417.295081967211</c:v>
                      </c:pt>
                      <c:pt idx="3113">
                        <c:v>17432.704918032789</c:v>
                      </c:pt>
                      <c:pt idx="3114">
                        <c:v>17450.885245901638</c:v>
                      </c:pt>
                      <c:pt idx="3115">
                        <c:v>17479.163934426229</c:v>
                      </c:pt>
                      <c:pt idx="3116">
                        <c:v>17493.508196721312</c:v>
                      </c:pt>
                      <c:pt idx="3117">
                        <c:v>17516.803278688523</c:v>
                      </c:pt>
                      <c:pt idx="3118">
                        <c:v>17536.622950819674</c:v>
                      </c:pt>
                      <c:pt idx="3119">
                        <c:v>17558.639344262294</c:v>
                      </c:pt>
                      <c:pt idx="3120">
                        <c:v>17577.081967213115</c:v>
                      </c:pt>
                      <c:pt idx="3121">
                        <c:v>17598.098360655738</c:v>
                      </c:pt>
                      <c:pt idx="3122">
                        <c:v>17625.426229508197</c:v>
                      </c:pt>
                      <c:pt idx="3123">
                        <c:v>17648.196721311477</c:v>
                      </c:pt>
                      <c:pt idx="3124">
                        <c:v>17678.950819672133</c:v>
                      </c:pt>
                      <c:pt idx="3125">
                        <c:v>17714.377049180326</c:v>
                      </c:pt>
                      <c:pt idx="3126">
                        <c:v>17750.786885245903</c:v>
                      </c:pt>
                      <c:pt idx="3127">
                        <c:v>17782.180327868853</c:v>
                      </c:pt>
                      <c:pt idx="3128">
                        <c:v>17809.885245901638</c:v>
                      </c:pt>
                      <c:pt idx="3129">
                        <c:v>17845.016393442624</c:v>
                      </c:pt>
                      <c:pt idx="3130">
                        <c:v>17872.754098360656</c:v>
                      </c:pt>
                      <c:pt idx="3131">
                        <c:v>17899.721311475409</c:v>
                      </c:pt>
                      <c:pt idx="3132">
                        <c:v>17927.131147540982</c:v>
                      </c:pt>
                      <c:pt idx="3133">
                        <c:v>17953.377049180326</c:v>
                      </c:pt>
                      <c:pt idx="3134">
                        <c:v>17979.22950819672</c:v>
                      </c:pt>
                      <c:pt idx="3135">
                        <c:v>18015.081967213115</c:v>
                      </c:pt>
                      <c:pt idx="3136">
                        <c:v>18052.573770491803</c:v>
                      </c:pt>
                      <c:pt idx="3137">
                        <c:v>18081.672131147541</c:v>
                      </c:pt>
                      <c:pt idx="3138">
                        <c:v>18113.475409836065</c:v>
                      </c:pt>
                      <c:pt idx="3139">
                        <c:v>18143.737704918032</c:v>
                      </c:pt>
                      <c:pt idx="3140">
                        <c:v>18165.344262295082</c:v>
                      </c:pt>
                      <c:pt idx="3141">
                        <c:v>18191.950819672133</c:v>
                      </c:pt>
                      <c:pt idx="3142">
                        <c:v>18217.754098360656</c:v>
                      </c:pt>
                      <c:pt idx="3143">
                        <c:v>18238.245901639344</c:v>
                      </c:pt>
                      <c:pt idx="3144">
                        <c:v>18261.39344262295</c:v>
                      </c:pt>
                      <c:pt idx="3145">
                        <c:v>18280.934426229509</c:v>
                      </c:pt>
                      <c:pt idx="3146">
                        <c:v>18306.081967213115</c:v>
                      </c:pt>
                      <c:pt idx="3147">
                        <c:v>18335.77049180328</c:v>
                      </c:pt>
                      <c:pt idx="3148">
                        <c:v>18360.311475409835</c:v>
                      </c:pt>
                      <c:pt idx="3149">
                        <c:v>18385.475409836065</c:v>
                      </c:pt>
                      <c:pt idx="3150">
                        <c:v>18413.655737704918</c:v>
                      </c:pt>
                      <c:pt idx="3151">
                        <c:v>18440.622950819674</c:v>
                      </c:pt>
                      <c:pt idx="3152">
                        <c:v>18470.163934426229</c:v>
                      </c:pt>
                      <c:pt idx="3153">
                        <c:v>18497.934426229509</c:v>
                      </c:pt>
                      <c:pt idx="3154">
                        <c:v>18525.016393442624</c:v>
                      </c:pt>
                      <c:pt idx="3155">
                        <c:v>18550.786885245903</c:v>
                      </c:pt>
                      <c:pt idx="3156">
                        <c:v>18585.081967213115</c:v>
                      </c:pt>
                      <c:pt idx="3157">
                        <c:v>18614.147540983606</c:v>
                      </c:pt>
                      <c:pt idx="3158">
                        <c:v>18639.803278688523</c:v>
                      </c:pt>
                      <c:pt idx="3159">
                        <c:v>18666.590163934427</c:v>
                      </c:pt>
                      <c:pt idx="3160">
                        <c:v>18690.131147540982</c:v>
                      </c:pt>
                      <c:pt idx="3161">
                        <c:v>18716.360655737706</c:v>
                      </c:pt>
                      <c:pt idx="3162">
                        <c:v>18746.295081967211</c:v>
                      </c:pt>
                      <c:pt idx="3163">
                        <c:v>18778.442622950821</c:v>
                      </c:pt>
                      <c:pt idx="3164">
                        <c:v>18801.803278688523</c:v>
                      </c:pt>
                      <c:pt idx="3165">
                        <c:v>18838.114754098362</c:v>
                      </c:pt>
                      <c:pt idx="3166">
                        <c:v>18867.672131147541</c:v>
                      </c:pt>
                      <c:pt idx="3167">
                        <c:v>18894.950819672133</c:v>
                      </c:pt>
                      <c:pt idx="3168">
                        <c:v>18924.065573770491</c:v>
                      </c:pt>
                      <c:pt idx="3169">
                        <c:v>18950.77049180328</c:v>
                      </c:pt>
                      <c:pt idx="3170">
                        <c:v>18982.147540983606</c:v>
                      </c:pt>
                      <c:pt idx="3171">
                        <c:v>19015.032786885247</c:v>
                      </c:pt>
                      <c:pt idx="3172">
                        <c:v>19048.672131147541</c:v>
                      </c:pt>
                      <c:pt idx="3173">
                        <c:v>19082.655737704918</c:v>
                      </c:pt>
                      <c:pt idx="3174">
                        <c:v>19123.819672131147</c:v>
                      </c:pt>
                      <c:pt idx="3175">
                        <c:v>19158.491803278688</c:v>
                      </c:pt>
                      <c:pt idx="3176">
                        <c:v>19191.442622950821</c:v>
                      </c:pt>
                      <c:pt idx="3177">
                        <c:v>19227.819672131147</c:v>
                      </c:pt>
                      <c:pt idx="3178">
                        <c:v>19259.918032786885</c:v>
                      </c:pt>
                      <c:pt idx="3179">
                        <c:v>19293.754098360656</c:v>
                      </c:pt>
                      <c:pt idx="3180">
                        <c:v>19329.22950819672</c:v>
                      </c:pt>
                      <c:pt idx="3181">
                        <c:v>19368.114754098362</c:v>
                      </c:pt>
                      <c:pt idx="3182">
                        <c:v>19404.245901639344</c:v>
                      </c:pt>
                      <c:pt idx="3183">
                        <c:v>19432.540983606559</c:v>
                      </c:pt>
                      <c:pt idx="3184">
                        <c:v>19464.327868852459</c:v>
                      </c:pt>
                      <c:pt idx="3185">
                        <c:v>19492.426229508197</c:v>
                      </c:pt>
                      <c:pt idx="3186">
                        <c:v>19523.77049180328</c:v>
                      </c:pt>
                      <c:pt idx="3187">
                        <c:v>19558.950819672133</c:v>
                      </c:pt>
                      <c:pt idx="3188">
                        <c:v>19596.327868852459</c:v>
                      </c:pt>
                      <c:pt idx="3189">
                        <c:v>19632.868852459018</c:v>
                      </c:pt>
                      <c:pt idx="3190">
                        <c:v>19669.983606557376</c:v>
                      </c:pt>
                      <c:pt idx="3191">
                        <c:v>19711.442622950821</c:v>
                      </c:pt>
                      <c:pt idx="3192">
                        <c:v>19744.22950819672</c:v>
                      </c:pt>
                      <c:pt idx="3193">
                        <c:v>19783.22950819672</c:v>
                      </c:pt>
                      <c:pt idx="3194">
                        <c:v>19809.967213114753</c:v>
                      </c:pt>
                      <c:pt idx="3195">
                        <c:v>19839.278688524591</c:v>
                      </c:pt>
                      <c:pt idx="3196">
                        <c:v>19863.885245901638</c:v>
                      </c:pt>
                      <c:pt idx="3197">
                        <c:v>19877.77049180328</c:v>
                      </c:pt>
                      <c:pt idx="3198">
                        <c:v>19908.377049180326</c:v>
                      </c:pt>
                      <c:pt idx="3199">
                        <c:v>19937.131147540982</c:v>
                      </c:pt>
                      <c:pt idx="3200">
                        <c:v>19963.016393442624</c:v>
                      </c:pt>
                      <c:pt idx="3201">
                        <c:v>19994.819672131147</c:v>
                      </c:pt>
                      <c:pt idx="3202">
                        <c:v>20023.426229508197</c:v>
                      </c:pt>
                      <c:pt idx="3203">
                        <c:v>20048.754098360656</c:v>
                      </c:pt>
                      <c:pt idx="3204">
                        <c:v>20089.163934426229</c:v>
                      </c:pt>
                      <c:pt idx="3205">
                        <c:v>20121.032786885247</c:v>
                      </c:pt>
                      <c:pt idx="3206">
                        <c:v>20153.60655737705</c:v>
                      </c:pt>
                      <c:pt idx="3207">
                        <c:v>20183.065573770491</c:v>
                      </c:pt>
                      <c:pt idx="3208">
                        <c:v>20216.049180327867</c:v>
                      </c:pt>
                      <c:pt idx="3209">
                        <c:v>20252.540983606559</c:v>
                      </c:pt>
                      <c:pt idx="3210">
                        <c:v>20290.049180327867</c:v>
                      </c:pt>
                      <c:pt idx="3211">
                        <c:v>20313.803278688523</c:v>
                      </c:pt>
                      <c:pt idx="3212">
                        <c:v>20340.081967213115</c:v>
                      </c:pt>
                      <c:pt idx="3213">
                        <c:v>20369.918032786885</c:v>
                      </c:pt>
                      <c:pt idx="3214">
                        <c:v>20400.147540983606</c:v>
                      </c:pt>
                      <c:pt idx="3215">
                        <c:v>20426.426229508197</c:v>
                      </c:pt>
                      <c:pt idx="3216">
                        <c:v>20459.918032786885</c:v>
                      </c:pt>
                      <c:pt idx="3217">
                        <c:v>20486.786885245903</c:v>
                      </c:pt>
                      <c:pt idx="3218">
                        <c:v>20512.885245901638</c:v>
                      </c:pt>
                      <c:pt idx="3219">
                        <c:v>20537.540983606559</c:v>
                      </c:pt>
                      <c:pt idx="3220">
                        <c:v>20560.098360655738</c:v>
                      </c:pt>
                      <c:pt idx="3221">
                        <c:v>20580.852459016394</c:v>
                      </c:pt>
                      <c:pt idx="3222">
                        <c:v>20606.163934426229</c:v>
                      </c:pt>
                      <c:pt idx="3223">
                        <c:v>20628.278688524591</c:v>
                      </c:pt>
                      <c:pt idx="3224">
                        <c:v>20652.901639344262</c:v>
                      </c:pt>
                      <c:pt idx="3225">
                        <c:v>20691.409836065573</c:v>
                      </c:pt>
                      <c:pt idx="3226">
                        <c:v>20716.098360655738</c:v>
                      </c:pt>
                      <c:pt idx="3227">
                        <c:v>20743.098360655738</c:v>
                      </c:pt>
                      <c:pt idx="3228">
                        <c:v>20777.098360655738</c:v>
                      </c:pt>
                      <c:pt idx="3229">
                        <c:v>20813.147540983606</c:v>
                      </c:pt>
                      <c:pt idx="3230">
                        <c:v>20844.852459016394</c:v>
                      </c:pt>
                      <c:pt idx="3231">
                        <c:v>20868.60655737705</c:v>
                      </c:pt>
                      <c:pt idx="3232">
                        <c:v>20901.491803278688</c:v>
                      </c:pt>
                      <c:pt idx="3233">
                        <c:v>20923.475409836065</c:v>
                      </c:pt>
                      <c:pt idx="3234">
                        <c:v>20950.39344262295</c:v>
                      </c:pt>
                      <c:pt idx="3235">
                        <c:v>20972.836065573771</c:v>
                      </c:pt>
                      <c:pt idx="3236">
                        <c:v>20993.819672131147</c:v>
                      </c:pt>
                      <c:pt idx="3237">
                        <c:v>21018.049180327867</c:v>
                      </c:pt>
                      <c:pt idx="3238">
                        <c:v>21048.163934426229</c:v>
                      </c:pt>
                      <c:pt idx="3239">
                        <c:v>21076.426229508197</c:v>
                      </c:pt>
                      <c:pt idx="3240">
                        <c:v>21109.754098360656</c:v>
                      </c:pt>
                      <c:pt idx="3241">
                        <c:v>21137.327868852459</c:v>
                      </c:pt>
                      <c:pt idx="3242">
                        <c:v>21163.39344262295</c:v>
                      </c:pt>
                      <c:pt idx="3243">
                        <c:v>21188.622950819674</c:v>
                      </c:pt>
                      <c:pt idx="3244">
                        <c:v>21218.475409836065</c:v>
                      </c:pt>
                      <c:pt idx="3245">
                        <c:v>21241.131147540982</c:v>
                      </c:pt>
                      <c:pt idx="3246">
                        <c:v>21267.016393442624</c:v>
                      </c:pt>
                      <c:pt idx="3247">
                        <c:v>21283.77049180328</c:v>
                      </c:pt>
                      <c:pt idx="3248">
                        <c:v>21301.262295081968</c:v>
                      </c:pt>
                      <c:pt idx="3249">
                        <c:v>21320.655737704918</c:v>
                      </c:pt>
                      <c:pt idx="3250">
                        <c:v>21348.278688524591</c:v>
                      </c:pt>
                      <c:pt idx="3251">
                        <c:v>21376.22950819672</c:v>
                      </c:pt>
                      <c:pt idx="3252">
                        <c:v>21399.639344262294</c:v>
                      </c:pt>
                      <c:pt idx="3253">
                        <c:v>21430.409836065573</c:v>
                      </c:pt>
                      <c:pt idx="3254">
                        <c:v>21453.590163934427</c:v>
                      </c:pt>
                      <c:pt idx="3255">
                        <c:v>21485.163934426229</c:v>
                      </c:pt>
                      <c:pt idx="3256">
                        <c:v>21515.442622950821</c:v>
                      </c:pt>
                      <c:pt idx="3257">
                        <c:v>21546.22950819672</c:v>
                      </c:pt>
                      <c:pt idx="3258">
                        <c:v>21585.327868852459</c:v>
                      </c:pt>
                      <c:pt idx="3259">
                        <c:v>21612.590163934427</c:v>
                      </c:pt>
                      <c:pt idx="3260">
                        <c:v>21641.934426229509</c:v>
                      </c:pt>
                      <c:pt idx="3261">
                        <c:v>21672.868852459018</c:v>
                      </c:pt>
                      <c:pt idx="3262">
                        <c:v>21701.950819672133</c:v>
                      </c:pt>
                      <c:pt idx="3263">
                        <c:v>21730.065573770491</c:v>
                      </c:pt>
                      <c:pt idx="3264">
                        <c:v>21771.360655737706</c:v>
                      </c:pt>
                      <c:pt idx="3265">
                        <c:v>21799.065573770491</c:v>
                      </c:pt>
                      <c:pt idx="3266">
                        <c:v>21840.704918032789</c:v>
                      </c:pt>
                      <c:pt idx="3267">
                        <c:v>21877.77049180328</c:v>
                      </c:pt>
                      <c:pt idx="3268">
                        <c:v>21916.737704918032</c:v>
                      </c:pt>
                      <c:pt idx="3269">
                        <c:v>21943.360655737706</c:v>
                      </c:pt>
                      <c:pt idx="3270">
                        <c:v>21957.622950819674</c:v>
                      </c:pt>
                      <c:pt idx="3271">
                        <c:v>21968.147540983606</c:v>
                      </c:pt>
                      <c:pt idx="3272">
                        <c:v>21995.459016393441</c:v>
                      </c:pt>
                      <c:pt idx="3273">
                        <c:v>22022.22950819672</c:v>
                      </c:pt>
                      <c:pt idx="3274">
                        <c:v>22050.836065573771</c:v>
                      </c:pt>
                      <c:pt idx="3275">
                        <c:v>22071.737704918032</c:v>
                      </c:pt>
                      <c:pt idx="3276">
                        <c:v>22101.295081967211</c:v>
                      </c:pt>
                      <c:pt idx="3277">
                        <c:v>22138.672131147541</c:v>
                      </c:pt>
                      <c:pt idx="3278">
                        <c:v>22162.672131147541</c:v>
                      </c:pt>
                      <c:pt idx="3279">
                        <c:v>22190.475409836065</c:v>
                      </c:pt>
                      <c:pt idx="3280">
                        <c:v>22222.344262295082</c:v>
                      </c:pt>
                      <c:pt idx="3281">
                        <c:v>22254.147540983606</c:v>
                      </c:pt>
                      <c:pt idx="3282">
                        <c:v>22289.360655737706</c:v>
                      </c:pt>
                      <c:pt idx="3283">
                        <c:v>22317.39344262295</c:v>
                      </c:pt>
                      <c:pt idx="3284">
                        <c:v>22340.639344262294</c:v>
                      </c:pt>
                      <c:pt idx="3285">
                        <c:v>22360.852459016394</c:v>
                      </c:pt>
                      <c:pt idx="3286">
                        <c:v>22371.885245901638</c:v>
                      </c:pt>
                      <c:pt idx="3287">
                        <c:v>22392</c:v>
                      </c:pt>
                      <c:pt idx="3288">
                        <c:v>22405.065573770491</c:v>
                      </c:pt>
                      <c:pt idx="3289">
                        <c:v>22421.754098360656</c:v>
                      </c:pt>
                      <c:pt idx="3290">
                        <c:v>22424.721311475409</c:v>
                      </c:pt>
                      <c:pt idx="3291">
                        <c:v>22432.868852459018</c:v>
                      </c:pt>
                      <c:pt idx="3292">
                        <c:v>22447.622950819674</c:v>
                      </c:pt>
                      <c:pt idx="3293">
                        <c:v>22445.573770491803</c:v>
                      </c:pt>
                      <c:pt idx="3294">
                        <c:v>22451.098360655738</c:v>
                      </c:pt>
                      <c:pt idx="3295">
                        <c:v>22453.344262295082</c:v>
                      </c:pt>
                      <c:pt idx="3296">
                        <c:v>22450.016393442624</c:v>
                      </c:pt>
                      <c:pt idx="3297">
                        <c:v>22455.360655737706</c:v>
                      </c:pt>
                      <c:pt idx="3298">
                        <c:v>22449.377049180326</c:v>
                      </c:pt>
                      <c:pt idx="3299">
                        <c:v>22443.049180327867</c:v>
                      </c:pt>
                      <c:pt idx="3300">
                        <c:v>22445.262295081968</c:v>
                      </c:pt>
                      <c:pt idx="3301">
                        <c:v>22440.262295081968</c:v>
                      </c:pt>
                      <c:pt idx="3302">
                        <c:v>22429.967213114753</c:v>
                      </c:pt>
                      <c:pt idx="3303">
                        <c:v>22428.540983606559</c:v>
                      </c:pt>
                      <c:pt idx="3304">
                        <c:v>22423.885245901638</c:v>
                      </c:pt>
                      <c:pt idx="3305">
                        <c:v>22425.459016393441</c:v>
                      </c:pt>
                      <c:pt idx="3306">
                        <c:v>22430.918032786885</c:v>
                      </c:pt>
                      <c:pt idx="3307">
                        <c:v>22427.409836065573</c:v>
                      </c:pt>
                      <c:pt idx="3308">
                        <c:v>22431.672131147541</c:v>
                      </c:pt>
                      <c:pt idx="3309">
                        <c:v>22433.475409836065</c:v>
                      </c:pt>
                      <c:pt idx="3310">
                        <c:v>22429.967213114753</c:v>
                      </c:pt>
                      <c:pt idx="3311">
                        <c:v>22423.213114754097</c:v>
                      </c:pt>
                      <c:pt idx="3312">
                        <c:v>22410.786885245903</c:v>
                      </c:pt>
                      <c:pt idx="3313">
                        <c:v>22404.918032786885</c:v>
                      </c:pt>
                      <c:pt idx="3314">
                        <c:v>22397.721311475409</c:v>
                      </c:pt>
                      <c:pt idx="3315">
                        <c:v>22394.491803278688</c:v>
                      </c:pt>
                      <c:pt idx="3316">
                        <c:v>22394.032786885247</c:v>
                      </c:pt>
                      <c:pt idx="3317">
                        <c:v>22388.934426229509</c:v>
                      </c:pt>
                      <c:pt idx="3318">
                        <c:v>22390.131147540982</c:v>
                      </c:pt>
                      <c:pt idx="3319">
                        <c:v>22392.311475409835</c:v>
                      </c:pt>
                      <c:pt idx="3320">
                        <c:v>22396.967213114753</c:v>
                      </c:pt>
                      <c:pt idx="3321">
                        <c:v>22393.442622950821</c:v>
                      </c:pt>
                      <c:pt idx="3322">
                        <c:v>22388.065573770491</c:v>
                      </c:pt>
                      <c:pt idx="3323">
                        <c:v>22379.409836065573</c:v>
                      </c:pt>
                      <c:pt idx="3324">
                        <c:v>22368</c:v>
                      </c:pt>
                      <c:pt idx="3325">
                        <c:v>22342.213114754097</c:v>
                      </c:pt>
                      <c:pt idx="3326">
                        <c:v>22321.360655737706</c:v>
                      </c:pt>
                      <c:pt idx="3327">
                        <c:v>22294.672131147541</c:v>
                      </c:pt>
                      <c:pt idx="3328">
                        <c:v>22273.475409836065</c:v>
                      </c:pt>
                      <c:pt idx="3329">
                        <c:v>22256.60655737705</c:v>
                      </c:pt>
                      <c:pt idx="3330">
                        <c:v>22247.704918032789</c:v>
                      </c:pt>
                      <c:pt idx="3331">
                        <c:v>22250.836065573771</c:v>
                      </c:pt>
                      <c:pt idx="3332">
                        <c:v>22252.754098360656</c:v>
                      </c:pt>
                      <c:pt idx="3333">
                        <c:v>22251.22950819672</c:v>
                      </c:pt>
                      <c:pt idx="3334">
                        <c:v>22258.049180327867</c:v>
                      </c:pt>
                      <c:pt idx="3335">
                        <c:v>22253.737704918032</c:v>
                      </c:pt>
                      <c:pt idx="3336">
                        <c:v>22242.918032786885</c:v>
                      </c:pt>
                      <c:pt idx="3337">
                        <c:v>22232.737704918032</c:v>
                      </c:pt>
                      <c:pt idx="3338">
                        <c:v>22212.426229508197</c:v>
                      </c:pt>
                      <c:pt idx="3339">
                        <c:v>22205.360655737706</c:v>
                      </c:pt>
                      <c:pt idx="3340">
                        <c:v>22202.114754098362</c:v>
                      </c:pt>
                      <c:pt idx="3341">
                        <c:v>22184.426229508197</c:v>
                      </c:pt>
                      <c:pt idx="3342">
                        <c:v>22180.213114754097</c:v>
                      </c:pt>
                      <c:pt idx="3343">
                        <c:v>22175.442622950821</c:v>
                      </c:pt>
                      <c:pt idx="3344">
                        <c:v>22168.639344262294</c:v>
                      </c:pt>
                      <c:pt idx="3345">
                        <c:v>22166.213114754097</c:v>
                      </c:pt>
                      <c:pt idx="3346">
                        <c:v>22163.196721311477</c:v>
                      </c:pt>
                      <c:pt idx="3347">
                        <c:v>22148.213114754097</c:v>
                      </c:pt>
                      <c:pt idx="3348">
                        <c:v>22141.967213114753</c:v>
                      </c:pt>
                      <c:pt idx="3349">
                        <c:v>22138.22950819672</c:v>
                      </c:pt>
                      <c:pt idx="3350">
                        <c:v>22114.901639344262</c:v>
                      </c:pt>
                      <c:pt idx="3351">
                        <c:v>22102.60655737705</c:v>
                      </c:pt>
                      <c:pt idx="3352">
                        <c:v>22089.377049180326</c:v>
                      </c:pt>
                      <c:pt idx="3353">
                        <c:v>22081.049180327867</c:v>
                      </c:pt>
                      <c:pt idx="3354">
                        <c:v>22075.344262295082</c:v>
                      </c:pt>
                      <c:pt idx="3355">
                        <c:v>22073.295081967211</c:v>
                      </c:pt>
                      <c:pt idx="3356">
                        <c:v>22065.262295081968</c:v>
                      </c:pt>
                      <c:pt idx="3357">
                        <c:v>22063.311475409835</c:v>
                      </c:pt>
                      <c:pt idx="3358">
                        <c:v>22052.262295081968</c:v>
                      </c:pt>
                      <c:pt idx="3359">
                        <c:v>22051.114754098362</c:v>
                      </c:pt>
                      <c:pt idx="3360">
                        <c:v>22057.704918032789</c:v>
                      </c:pt>
                      <c:pt idx="3361">
                        <c:v>22055.639344262294</c:v>
                      </c:pt>
                      <c:pt idx="3362">
                        <c:v>22054.065573770491</c:v>
                      </c:pt>
                      <c:pt idx="3363">
                        <c:v>22065.278688524591</c:v>
                      </c:pt>
                      <c:pt idx="3364">
                        <c:v>22062.147540983606</c:v>
                      </c:pt>
                      <c:pt idx="3365">
                        <c:v>22066.557377049179</c:v>
                      </c:pt>
                      <c:pt idx="3366">
                        <c:v>22062.39344262295</c:v>
                      </c:pt>
                      <c:pt idx="3367">
                        <c:v>22065.311475409835</c:v>
                      </c:pt>
                      <c:pt idx="3368">
                        <c:v>22071.22950819672</c:v>
                      </c:pt>
                      <c:pt idx="3369">
                        <c:v>22073.918032786885</c:v>
                      </c:pt>
                      <c:pt idx="3370">
                        <c:v>22081.819672131147</c:v>
                      </c:pt>
                      <c:pt idx="3371">
                        <c:v>22095.377049180326</c:v>
                      </c:pt>
                      <c:pt idx="3372">
                        <c:v>22100.508196721312</c:v>
                      </c:pt>
                      <c:pt idx="3373">
                        <c:v>22108.245901639344</c:v>
                      </c:pt>
                      <c:pt idx="3374">
                        <c:v>22110.967213114753</c:v>
                      </c:pt>
                      <c:pt idx="3375">
                        <c:v>22116.327868852459</c:v>
                      </c:pt>
                      <c:pt idx="3376">
                        <c:v>22113.590163934427</c:v>
                      </c:pt>
                      <c:pt idx="3377">
                        <c:v>22116.803278688523</c:v>
                      </c:pt>
                      <c:pt idx="3378">
                        <c:v>22120.803278688523</c:v>
                      </c:pt>
                      <c:pt idx="3379">
                        <c:v>22117.409836065573</c:v>
                      </c:pt>
                      <c:pt idx="3380">
                        <c:v>22106.836065573771</c:v>
                      </c:pt>
                      <c:pt idx="3381">
                        <c:v>22093.360655737706</c:v>
                      </c:pt>
                      <c:pt idx="3382">
                        <c:v>22087.278688524591</c:v>
                      </c:pt>
                      <c:pt idx="3383">
                        <c:v>22081.852459016394</c:v>
                      </c:pt>
                      <c:pt idx="3384">
                        <c:v>22077.475409836065</c:v>
                      </c:pt>
                      <c:pt idx="3385">
                        <c:v>22082.180327868853</c:v>
                      </c:pt>
                      <c:pt idx="3386">
                        <c:v>22086.163934426229</c:v>
                      </c:pt>
                      <c:pt idx="3387">
                        <c:v>22076.377049180326</c:v>
                      </c:pt>
                      <c:pt idx="3388">
                        <c:v>22068.360655737706</c:v>
                      </c:pt>
                      <c:pt idx="3389">
                        <c:v>22065.360655737706</c:v>
                      </c:pt>
                      <c:pt idx="3390">
                        <c:v>22052.426229508197</c:v>
                      </c:pt>
                      <c:pt idx="3391">
                        <c:v>22039.573770491803</c:v>
                      </c:pt>
                      <c:pt idx="3392">
                        <c:v>22025.901639344262</c:v>
                      </c:pt>
                      <c:pt idx="3393">
                        <c:v>22029.655737704918</c:v>
                      </c:pt>
                      <c:pt idx="3394">
                        <c:v>22030.114754098362</c:v>
                      </c:pt>
                      <c:pt idx="3395">
                        <c:v>22007.983606557376</c:v>
                      </c:pt>
                      <c:pt idx="3396">
                        <c:v>21990.60655737705</c:v>
                      </c:pt>
                      <c:pt idx="3397">
                        <c:v>21983.049180327867</c:v>
                      </c:pt>
                      <c:pt idx="3398">
                        <c:v>21973.459016393441</c:v>
                      </c:pt>
                      <c:pt idx="3399">
                        <c:v>21955.934426229509</c:v>
                      </c:pt>
                      <c:pt idx="3400">
                        <c:v>21945.934426229509</c:v>
                      </c:pt>
                      <c:pt idx="3401">
                        <c:v>21931.22950819672</c:v>
                      </c:pt>
                      <c:pt idx="3402">
                        <c:v>21919.704918032789</c:v>
                      </c:pt>
                      <c:pt idx="3403">
                        <c:v>21887.344262295082</c:v>
                      </c:pt>
                      <c:pt idx="3404">
                        <c:v>21854.967213114753</c:v>
                      </c:pt>
                      <c:pt idx="3405">
                        <c:v>21831.049180327867</c:v>
                      </c:pt>
                      <c:pt idx="3406">
                        <c:v>21815.704918032789</c:v>
                      </c:pt>
                      <c:pt idx="3407">
                        <c:v>21798.459016393441</c:v>
                      </c:pt>
                      <c:pt idx="3408">
                        <c:v>21797.409836065573</c:v>
                      </c:pt>
                      <c:pt idx="3409">
                        <c:v>21772.901639344262</c:v>
                      </c:pt>
                      <c:pt idx="3410">
                        <c:v>21755.655737704918</c:v>
                      </c:pt>
                      <c:pt idx="3411">
                        <c:v>21750.508196721312</c:v>
                      </c:pt>
                      <c:pt idx="3412">
                        <c:v>21743.065573770491</c:v>
                      </c:pt>
                      <c:pt idx="3413">
                        <c:v>21740</c:v>
                      </c:pt>
                      <c:pt idx="3414">
                        <c:v>21727.852459016394</c:v>
                      </c:pt>
                      <c:pt idx="3415">
                        <c:v>21724.442622950821</c:v>
                      </c:pt>
                      <c:pt idx="3416">
                        <c:v>21715.524590163935</c:v>
                      </c:pt>
                      <c:pt idx="3417">
                        <c:v>21713.672131147541</c:v>
                      </c:pt>
                      <c:pt idx="3418">
                        <c:v>21709.163934426229</c:v>
                      </c:pt>
                      <c:pt idx="3419">
                        <c:v>21708.77049180328</c:v>
                      </c:pt>
                      <c:pt idx="3420">
                        <c:v>21712.901639344262</c:v>
                      </c:pt>
                      <c:pt idx="3421">
                        <c:v>21713.114754098362</c:v>
                      </c:pt>
                      <c:pt idx="3422">
                        <c:v>21710.278688524591</c:v>
                      </c:pt>
                      <c:pt idx="3423">
                        <c:v>21712.409836065573</c:v>
                      </c:pt>
                      <c:pt idx="3424">
                        <c:v>21698.524590163935</c:v>
                      </c:pt>
                      <c:pt idx="3425">
                        <c:v>21693.852459016394</c:v>
                      </c:pt>
                      <c:pt idx="3426">
                        <c:v>21679.22950819672</c:v>
                      </c:pt>
                      <c:pt idx="3427">
                        <c:v>21672.737704918032</c:v>
                      </c:pt>
                      <c:pt idx="3428">
                        <c:v>21657.147540983606</c:v>
                      </c:pt>
                      <c:pt idx="3429">
                        <c:v>21651.950819672133</c:v>
                      </c:pt>
                      <c:pt idx="3430">
                        <c:v>21638.098360655738</c:v>
                      </c:pt>
                      <c:pt idx="3431">
                        <c:v>21625.754098360656</c:v>
                      </c:pt>
                      <c:pt idx="3432">
                        <c:v>21611.885245901638</c:v>
                      </c:pt>
                      <c:pt idx="3433">
                        <c:v>21596.950819672133</c:v>
                      </c:pt>
                      <c:pt idx="3434">
                        <c:v>21581.475409836065</c:v>
                      </c:pt>
                      <c:pt idx="3435">
                        <c:v>21561.639344262294</c:v>
                      </c:pt>
                      <c:pt idx="3436">
                        <c:v>21540.098360655738</c:v>
                      </c:pt>
                      <c:pt idx="3437">
                        <c:v>21533.278688524591</c:v>
                      </c:pt>
                      <c:pt idx="3438">
                        <c:v>21511.60655737705</c:v>
                      </c:pt>
                      <c:pt idx="3439">
                        <c:v>21485.163934426229</c:v>
                      </c:pt>
                      <c:pt idx="3440">
                        <c:v>21461.163934426229</c:v>
                      </c:pt>
                      <c:pt idx="3441">
                        <c:v>21442.032786885247</c:v>
                      </c:pt>
                      <c:pt idx="3442">
                        <c:v>21413.557377049179</c:v>
                      </c:pt>
                      <c:pt idx="3443">
                        <c:v>21384.114754098362</c:v>
                      </c:pt>
                      <c:pt idx="3444">
                        <c:v>21363.065573770491</c:v>
                      </c:pt>
                      <c:pt idx="3445">
                        <c:v>21344.295081967211</c:v>
                      </c:pt>
                      <c:pt idx="3446">
                        <c:v>21317.672131147541</c:v>
                      </c:pt>
                      <c:pt idx="3447">
                        <c:v>21288.311475409835</c:v>
                      </c:pt>
                      <c:pt idx="3448">
                        <c:v>21278.721311475409</c:v>
                      </c:pt>
                      <c:pt idx="3449">
                        <c:v>21262.557377049179</c:v>
                      </c:pt>
                      <c:pt idx="3450">
                        <c:v>21237.22950819672</c:v>
                      </c:pt>
                      <c:pt idx="3451">
                        <c:v>21210.180327868853</c:v>
                      </c:pt>
                      <c:pt idx="3452">
                        <c:v>21174.688524590165</c:v>
                      </c:pt>
                      <c:pt idx="3453">
                        <c:v>21140.377049180326</c:v>
                      </c:pt>
                      <c:pt idx="3454">
                        <c:v>21097.852459016394</c:v>
                      </c:pt>
                      <c:pt idx="3455">
                        <c:v>21047.213114754097</c:v>
                      </c:pt>
                      <c:pt idx="3456">
                        <c:v>21005.852459016394</c:v>
                      </c:pt>
                      <c:pt idx="3457">
                        <c:v>20966.180327868853</c:v>
                      </c:pt>
                      <c:pt idx="3458">
                        <c:v>20941.721311475409</c:v>
                      </c:pt>
                      <c:pt idx="3459">
                        <c:v>20910.77049180328</c:v>
                      </c:pt>
                      <c:pt idx="3460">
                        <c:v>20890.278688524591</c:v>
                      </c:pt>
                      <c:pt idx="3461">
                        <c:v>20855.442622950821</c:v>
                      </c:pt>
                      <c:pt idx="3462">
                        <c:v>20822.836065573771</c:v>
                      </c:pt>
                      <c:pt idx="3463">
                        <c:v>20791.688524590165</c:v>
                      </c:pt>
                      <c:pt idx="3464">
                        <c:v>20780.573770491803</c:v>
                      </c:pt>
                      <c:pt idx="3465">
                        <c:v>20759.491803278688</c:v>
                      </c:pt>
                      <c:pt idx="3466">
                        <c:v>20732.934426229509</c:v>
                      </c:pt>
                      <c:pt idx="3467">
                        <c:v>20702.213114754097</c:v>
                      </c:pt>
                      <c:pt idx="3468">
                        <c:v>20677.016393442624</c:v>
                      </c:pt>
                      <c:pt idx="3469">
                        <c:v>20642.77049180328</c:v>
                      </c:pt>
                      <c:pt idx="3470">
                        <c:v>20623.049180327867</c:v>
                      </c:pt>
                      <c:pt idx="3471">
                        <c:v>20599.704918032789</c:v>
                      </c:pt>
                      <c:pt idx="3472">
                        <c:v>20575.245901639344</c:v>
                      </c:pt>
                      <c:pt idx="3473">
                        <c:v>20557.196721311477</c:v>
                      </c:pt>
                      <c:pt idx="3474">
                        <c:v>20531.819672131147</c:v>
                      </c:pt>
                      <c:pt idx="3475">
                        <c:v>20509.852459016394</c:v>
                      </c:pt>
                      <c:pt idx="3476">
                        <c:v>20484.327868852459</c:v>
                      </c:pt>
                      <c:pt idx="3477">
                        <c:v>20455.475409836065</c:v>
                      </c:pt>
                      <c:pt idx="3478">
                        <c:v>20429.557377049179</c:v>
                      </c:pt>
                      <c:pt idx="3479">
                        <c:v>20399.573770491803</c:v>
                      </c:pt>
                      <c:pt idx="3480">
                        <c:v>20367.704918032789</c:v>
                      </c:pt>
                      <c:pt idx="3481">
                        <c:v>20334.442622950821</c:v>
                      </c:pt>
                      <c:pt idx="3482">
                        <c:v>20296.180327868853</c:v>
                      </c:pt>
                      <c:pt idx="3483">
                        <c:v>20265.114754098362</c:v>
                      </c:pt>
                      <c:pt idx="3484">
                        <c:v>20233.213114754097</c:v>
                      </c:pt>
                      <c:pt idx="3485">
                        <c:v>20202.573770491803</c:v>
                      </c:pt>
                      <c:pt idx="3486">
                        <c:v>20172.655737704918</c:v>
                      </c:pt>
                      <c:pt idx="3487">
                        <c:v>20139.344262295082</c:v>
                      </c:pt>
                      <c:pt idx="3488">
                        <c:v>20095.032786885247</c:v>
                      </c:pt>
                      <c:pt idx="3489">
                        <c:v>20068.278688524591</c:v>
                      </c:pt>
                      <c:pt idx="3490">
                        <c:v>20027.639344262294</c:v>
                      </c:pt>
                      <c:pt idx="3491">
                        <c:v>19990.655737704918</c:v>
                      </c:pt>
                      <c:pt idx="3492">
                        <c:v>19943.885245901638</c:v>
                      </c:pt>
                      <c:pt idx="3493">
                        <c:v>19897.327868852459</c:v>
                      </c:pt>
                      <c:pt idx="3494">
                        <c:v>19859.967213114753</c:v>
                      </c:pt>
                      <c:pt idx="3495">
                        <c:v>19825.426229508197</c:v>
                      </c:pt>
                      <c:pt idx="3496">
                        <c:v>19786.213114754097</c:v>
                      </c:pt>
                      <c:pt idx="3497">
                        <c:v>19755.590163934427</c:v>
                      </c:pt>
                      <c:pt idx="3498">
                        <c:v>19708.688524590165</c:v>
                      </c:pt>
                      <c:pt idx="3499">
                        <c:v>19664.180327868853</c:v>
                      </c:pt>
                      <c:pt idx="3500">
                        <c:v>19622.39344262295</c:v>
                      </c:pt>
                      <c:pt idx="3501">
                        <c:v>19575.540983606559</c:v>
                      </c:pt>
                      <c:pt idx="3502">
                        <c:v>19527.327868852459</c:v>
                      </c:pt>
                      <c:pt idx="3503">
                        <c:v>19501.081967213115</c:v>
                      </c:pt>
                      <c:pt idx="3504">
                        <c:v>19466.836065573771</c:v>
                      </c:pt>
                      <c:pt idx="3505">
                        <c:v>19413.344262295082</c:v>
                      </c:pt>
                      <c:pt idx="3506">
                        <c:v>19362.868852459018</c:v>
                      </c:pt>
                      <c:pt idx="3507">
                        <c:v>19315.098360655738</c:v>
                      </c:pt>
                      <c:pt idx="3508">
                        <c:v>19275.196721311477</c:v>
                      </c:pt>
                      <c:pt idx="3509">
                        <c:v>19227.704918032789</c:v>
                      </c:pt>
                      <c:pt idx="3510">
                        <c:v>19177.77049180328</c:v>
                      </c:pt>
                      <c:pt idx="3511">
                        <c:v>19129.819672131147</c:v>
                      </c:pt>
                      <c:pt idx="3512">
                        <c:v>19084.311475409835</c:v>
                      </c:pt>
                      <c:pt idx="3513">
                        <c:v>19046.409836065573</c:v>
                      </c:pt>
                      <c:pt idx="3514">
                        <c:v>19001.786885245903</c:v>
                      </c:pt>
                      <c:pt idx="3515">
                        <c:v>18958.049180327867</c:v>
                      </c:pt>
                      <c:pt idx="3516">
                        <c:v>18922.049180327867</c:v>
                      </c:pt>
                      <c:pt idx="3517">
                        <c:v>18887.016393442624</c:v>
                      </c:pt>
                      <c:pt idx="3518">
                        <c:v>18850.147540983606</c:v>
                      </c:pt>
                      <c:pt idx="3519">
                        <c:v>18805.721311475409</c:v>
                      </c:pt>
                      <c:pt idx="3520">
                        <c:v>18759.688524590165</c:v>
                      </c:pt>
                      <c:pt idx="3521">
                        <c:v>18710.590163934427</c:v>
                      </c:pt>
                      <c:pt idx="3522">
                        <c:v>18674.754098360656</c:v>
                      </c:pt>
                      <c:pt idx="3523">
                        <c:v>18635.213114754097</c:v>
                      </c:pt>
                      <c:pt idx="3524">
                        <c:v>18607.819672131147</c:v>
                      </c:pt>
                      <c:pt idx="3525">
                        <c:v>18568.016393442624</c:v>
                      </c:pt>
                      <c:pt idx="3526">
                        <c:v>18546.360655737706</c:v>
                      </c:pt>
                      <c:pt idx="3527">
                        <c:v>18520.983606557376</c:v>
                      </c:pt>
                      <c:pt idx="3528">
                        <c:v>18494.885245901638</c:v>
                      </c:pt>
                      <c:pt idx="3529">
                        <c:v>18460.39344262295</c:v>
                      </c:pt>
                      <c:pt idx="3530">
                        <c:v>18431.901639344262</c:v>
                      </c:pt>
                      <c:pt idx="3531">
                        <c:v>18407.508196721312</c:v>
                      </c:pt>
                      <c:pt idx="3532">
                        <c:v>18390.081967213115</c:v>
                      </c:pt>
                      <c:pt idx="3533">
                        <c:v>18371.016393442624</c:v>
                      </c:pt>
                      <c:pt idx="3534">
                        <c:v>18346.098360655738</c:v>
                      </c:pt>
                      <c:pt idx="3535">
                        <c:v>18311.442622950821</c:v>
                      </c:pt>
                      <c:pt idx="3536">
                        <c:v>18276.377049180326</c:v>
                      </c:pt>
                      <c:pt idx="3537">
                        <c:v>18227.688524590165</c:v>
                      </c:pt>
                      <c:pt idx="3538">
                        <c:v>18211.704918032789</c:v>
                      </c:pt>
                      <c:pt idx="3539">
                        <c:v>18171.409836065573</c:v>
                      </c:pt>
                      <c:pt idx="3540">
                        <c:v>18126.327868852459</c:v>
                      </c:pt>
                      <c:pt idx="3541">
                        <c:v>18086.737704918032</c:v>
                      </c:pt>
                      <c:pt idx="3542">
                        <c:v>18045.819672131147</c:v>
                      </c:pt>
                      <c:pt idx="3543">
                        <c:v>17993.934426229509</c:v>
                      </c:pt>
                      <c:pt idx="3544">
                        <c:v>17952.918032786885</c:v>
                      </c:pt>
                      <c:pt idx="3545">
                        <c:v>17898.442622950821</c:v>
                      </c:pt>
                      <c:pt idx="3546">
                        <c:v>17843.918032786885</c:v>
                      </c:pt>
                      <c:pt idx="3547">
                        <c:v>17789.131147540982</c:v>
                      </c:pt>
                      <c:pt idx="3548">
                        <c:v>17743.918032786885</c:v>
                      </c:pt>
                      <c:pt idx="3549">
                        <c:v>17705.016393442624</c:v>
                      </c:pt>
                      <c:pt idx="3550">
                        <c:v>17659.836065573771</c:v>
                      </c:pt>
                      <c:pt idx="3551">
                        <c:v>17602.737704918032</c:v>
                      </c:pt>
                      <c:pt idx="3552">
                        <c:v>17549.016393442624</c:v>
                      </c:pt>
                      <c:pt idx="3553">
                        <c:v>17491.901639344262</c:v>
                      </c:pt>
                      <c:pt idx="3554">
                        <c:v>17431.327868852459</c:v>
                      </c:pt>
                      <c:pt idx="3555">
                        <c:v>17366.60655737705</c:v>
                      </c:pt>
                      <c:pt idx="3556">
                        <c:v>17300.737704918032</c:v>
                      </c:pt>
                      <c:pt idx="3557">
                        <c:v>17225.508196721312</c:v>
                      </c:pt>
                      <c:pt idx="3558">
                        <c:v>17146.934426229509</c:v>
                      </c:pt>
                      <c:pt idx="3559">
                        <c:v>17074.39344262295</c:v>
                      </c:pt>
                      <c:pt idx="3560">
                        <c:v>16997.377049180326</c:v>
                      </c:pt>
                      <c:pt idx="3561">
                        <c:v>16928.114754098362</c:v>
                      </c:pt>
                      <c:pt idx="3562">
                        <c:v>16861.147540983606</c:v>
                      </c:pt>
                      <c:pt idx="3563">
                        <c:v>16796.327868852459</c:v>
                      </c:pt>
                      <c:pt idx="3564">
                        <c:v>16718.852459016394</c:v>
                      </c:pt>
                      <c:pt idx="3565">
                        <c:v>16637.836065573771</c:v>
                      </c:pt>
                      <c:pt idx="3566">
                        <c:v>16573.131147540982</c:v>
                      </c:pt>
                      <c:pt idx="3567">
                        <c:v>16506.60655737705</c:v>
                      </c:pt>
                      <c:pt idx="3568">
                        <c:v>16434.721311475409</c:v>
                      </c:pt>
                      <c:pt idx="3569">
                        <c:v>16366.098360655738</c:v>
                      </c:pt>
                      <c:pt idx="3570">
                        <c:v>16344.666666666666</c:v>
                      </c:pt>
                      <c:pt idx="3571">
                        <c:v>16325.593220338984</c:v>
                      </c:pt>
                      <c:pt idx="3572">
                        <c:v>16306.827586206897</c:v>
                      </c:pt>
                      <c:pt idx="3573">
                        <c:v>16290.754385964912</c:v>
                      </c:pt>
                      <c:pt idx="3574">
                        <c:v>16276.357142857143</c:v>
                      </c:pt>
                      <c:pt idx="3575">
                        <c:v>16264.2</c:v>
                      </c:pt>
                      <c:pt idx="3576">
                        <c:v>16250.574074074075</c:v>
                      </c:pt>
                      <c:pt idx="3577">
                        <c:v>16234.566037735849</c:v>
                      </c:pt>
                      <c:pt idx="3578">
                        <c:v>16219.76923076923</c:v>
                      </c:pt>
                      <c:pt idx="3579">
                        <c:v>16209.372549019608</c:v>
                      </c:pt>
                      <c:pt idx="3580">
                        <c:v>16187.9</c:v>
                      </c:pt>
                      <c:pt idx="3581">
                        <c:v>16175.428571428571</c:v>
                      </c:pt>
                      <c:pt idx="3582">
                        <c:v>16160.25</c:v>
                      </c:pt>
                      <c:pt idx="3583">
                        <c:v>16137.127659574468</c:v>
                      </c:pt>
                      <c:pt idx="3584">
                        <c:v>16114.108695652174</c:v>
                      </c:pt>
                      <c:pt idx="3585">
                        <c:v>16084.533333333333</c:v>
                      </c:pt>
                      <c:pt idx="3586">
                        <c:v>16054.227272727272</c:v>
                      </c:pt>
                      <c:pt idx="3587">
                        <c:v>16009.860465116279</c:v>
                      </c:pt>
                      <c:pt idx="3588">
                        <c:v>15970.785714285714</c:v>
                      </c:pt>
                      <c:pt idx="3589">
                        <c:v>15927.170731707318</c:v>
                      </c:pt>
                      <c:pt idx="3590">
                        <c:v>15890.475</c:v>
                      </c:pt>
                      <c:pt idx="3591">
                        <c:v>15846.23076923077</c:v>
                      </c:pt>
                      <c:pt idx="3592">
                        <c:v>15786.21052631579</c:v>
                      </c:pt>
                      <c:pt idx="3593">
                        <c:v>15715.162162162162</c:v>
                      </c:pt>
                      <c:pt idx="3594">
                        <c:v>15641.388888888889</c:v>
                      </c:pt>
                      <c:pt idx="3595">
                        <c:v>15568.228571428572</c:v>
                      </c:pt>
                      <c:pt idx="3596">
                        <c:v>15511.088235294117</c:v>
                      </c:pt>
                      <c:pt idx="3597">
                        <c:v>15450.757575757576</c:v>
                      </c:pt>
                      <c:pt idx="3598">
                        <c:v>15410.59375</c:v>
                      </c:pt>
                      <c:pt idx="3599">
                        <c:v>15316.677419354839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C-7853-4CEB-90FC-40D461954DC1}"/>
                  </c:ext>
                </c:extLst>
              </c15:ser>
            </c15:filteredScatterSeries>
            <c15:filteredScatterSeries>
              <c15:ser>
                <c:idx val="9"/>
                <c:order val="9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Sheet1!$O$3632</c15:sqref>
                        </c15:formulaRef>
                      </c:ext>
                    </c:extLst>
                    <c:strCache>
                      <c:ptCount val="1"/>
                      <c:pt idx="0">
                        <c:v>4M-20-60 3mm gap</c:v>
                      </c:pt>
                    </c:strCache>
                  </c:strRef>
                </c:tx>
                <c:spPr>
                  <a:ln w="25400" cap="rnd">
                    <a:noFill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Sheet1!$T$3635:$T$7234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Sheet1!$Q$3635:$Q$7234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7.5972</c:v>
                      </c:pt>
                      <c:pt idx="1">
                        <c:v>7.1925999999999997</c:v>
                      </c:pt>
                      <c:pt idx="2">
                        <c:v>6.5162000000000004</c:v>
                      </c:pt>
                      <c:pt idx="3">
                        <c:v>6.1452999999999998</c:v>
                      </c:pt>
                      <c:pt idx="4">
                        <c:v>5.7568000000000001</c:v>
                      </c:pt>
                      <c:pt idx="5">
                        <c:v>5.3188000000000004</c:v>
                      </c:pt>
                      <c:pt idx="6">
                        <c:v>4.8837000000000002</c:v>
                      </c:pt>
                      <c:pt idx="7">
                        <c:v>4.5126999999999997</c:v>
                      </c:pt>
                      <c:pt idx="8">
                        <c:v>4.2085999999999997</c:v>
                      </c:pt>
                      <c:pt idx="9">
                        <c:v>4.0423</c:v>
                      </c:pt>
                      <c:pt idx="10">
                        <c:v>3.8816000000000002</c:v>
                      </c:pt>
                      <c:pt idx="11">
                        <c:v>3.7427999999999999</c:v>
                      </c:pt>
                      <c:pt idx="12">
                        <c:v>3.6124000000000001</c:v>
                      </c:pt>
                      <c:pt idx="13">
                        <c:v>3.5594000000000001</c:v>
                      </c:pt>
                      <c:pt idx="14">
                        <c:v>3.6810999999999998</c:v>
                      </c:pt>
                      <c:pt idx="15">
                        <c:v>3.7995000000000001</c:v>
                      </c:pt>
                      <c:pt idx="16">
                        <c:v>3.8054000000000001</c:v>
                      </c:pt>
                      <c:pt idx="17">
                        <c:v>4.3042999999999996</c:v>
                      </c:pt>
                      <c:pt idx="18">
                        <c:v>4.5865999999999998</c:v>
                      </c:pt>
                      <c:pt idx="19">
                        <c:v>4.4885999999999999</c:v>
                      </c:pt>
                      <c:pt idx="20">
                        <c:v>4.3997000000000002</c:v>
                      </c:pt>
                      <c:pt idx="21">
                        <c:v>4.1787000000000001</c:v>
                      </c:pt>
                      <c:pt idx="22">
                        <c:v>3.9453</c:v>
                      </c:pt>
                      <c:pt idx="23">
                        <c:v>3.7799</c:v>
                      </c:pt>
                      <c:pt idx="24">
                        <c:v>3.7071999999999998</c:v>
                      </c:pt>
                      <c:pt idx="25">
                        <c:v>3.65</c:v>
                      </c:pt>
                      <c:pt idx="26">
                        <c:v>3.6331000000000002</c:v>
                      </c:pt>
                      <c:pt idx="27">
                        <c:v>3.6476999999999999</c:v>
                      </c:pt>
                      <c:pt idx="28">
                        <c:v>3.5590000000000002</c:v>
                      </c:pt>
                      <c:pt idx="29">
                        <c:v>3.5657999999999999</c:v>
                      </c:pt>
                      <c:pt idx="30">
                        <c:v>3.6012</c:v>
                      </c:pt>
                      <c:pt idx="31">
                        <c:v>3.6680000000000001</c:v>
                      </c:pt>
                      <c:pt idx="32">
                        <c:v>3.7955999999999999</c:v>
                      </c:pt>
                      <c:pt idx="33">
                        <c:v>4.1196999999999999</c:v>
                      </c:pt>
                      <c:pt idx="34">
                        <c:v>4.7267000000000001</c:v>
                      </c:pt>
                      <c:pt idx="35">
                        <c:v>5.6116000000000001</c:v>
                      </c:pt>
                      <c:pt idx="36">
                        <c:v>5.5206</c:v>
                      </c:pt>
                      <c:pt idx="37">
                        <c:v>5.0522</c:v>
                      </c:pt>
                      <c:pt idx="38">
                        <c:v>4.5439999999999996</c:v>
                      </c:pt>
                      <c:pt idx="39">
                        <c:v>4.0991</c:v>
                      </c:pt>
                      <c:pt idx="40">
                        <c:v>3.9390000000000001</c:v>
                      </c:pt>
                      <c:pt idx="41">
                        <c:v>3.8302</c:v>
                      </c:pt>
                      <c:pt idx="42">
                        <c:v>3.7843</c:v>
                      </c:pt>
                      <c:pt idx="43">
                        <c:v>3.8117999999999999</c:v>
                      </c:pt>
                      <c:pt idx="44">
                        <c:v>3.8298000000000001</c:v>
                      </c:pt>
                      <c:pt idx="45">
                        <c:v>3.8656000000000001</c:v>
                      </c:pt>
                      <c:pt idx="46">
                        <c:v>3.9239000000000002</c:v>
                      </c:pt>
                      <c:pt idx="47">
                        <c:v>4.0483000000000002</c:v>
                      </c:pt>
                      <c:pt idx="48">
                        <c:v>4.1555999999999997</c:v>
                      </c:pt>
                      <c:pt idx="49">
                        <c:v>4.3613</c:v>
                      </c:pt>
                      <c:pt idx="50">
                        <c:v>4.9722999999999997</c:v>
                      </c:pt>
                      <c:pt idx="51">
                        <c:v>6.0133000000000001</c:v>
                      </c:pt>
                      <c:pt idx="52">
                        <c:v>8.3873999999999995</c:v>
                      </c:pt>
                      <c:pt idx="53">
                        <c:v>9.1638000000000002</c:v>
                      </c:pt>
                      <c:pt idx="54">
                        <c:v>8.2568999999999999</c:v>
                      </c:pt>
                      <c:pt idx="55">
                        <c:v>6.9352999999999998</c:v>
                      </c:pt>
                      <c:pt idx="56">
                        <c:v>5.9467999999999996</c:v>
                      </c:pt>
                      <c:pt idx="57">
                        <c:v>5.2717000000000001</c:v>
                      </c:pt>
                      <c:pt idx="58">
                        <c:v>5.0917000000000003</c:v>
                      </c:pt>
                      <c:pt idx="59">
                        <c:v>5.1247999999999996</c:v>
                      </c:pt>
                      <c:pt idx="60">
                        <c:v>5.2130000000000001</c:v>
                      </c:pt>
                      <c:pt idx="61">
                        <c:v>5.2130000000000001</c:v>
                      </c:pt>
                      <c:pt idx="62">
                        <c:v>5.3807999999999998</c:v>
                      </c:pt>
                      <c:pt idx="63">
                        <c:v>5.5179</c:v>
                      </c:pt>
                      <c:pt idx="64">
                        <c:v>5.6218000000000004</c:v>
                      </c:pt>
                      <c:pt idx="65">
                        <c:v>5.9452999999999996</c:v>
                      </c:pt>
                      <c:pt idx="66">
                        <c:v>6.0860000000000003</c:v>
                      </c:pt>
                      <c:pt idx="67">
                        <c:v>6.5354999999999999</c:v>
                      </c:pt>
                      <c:pt idx="68">
                        <c:v>7.8295000000000003</c:v>
                      </c:pt>
                      <c:pt idx="69">
                        <c:v>10.997</c:v>
                      </c:pt>
                      <c:pt idx="70">
                        <c:v>17.260999999999999</c:v>
                      </c:pt>
                      <c:pt idx="71">
                        <c:v>16.135999999999999</c:v>
                      </c:pt>
                      <c:pt idx="72">
                        <c:v>12.951000000000001</c:v>
                      </c:pt>
                      <c:pt idx="73">
                        <c:v>10.885</c:v>
                      </c:pt>
                      <c:pt idx="74">
                        <c:v>8.8653999999999993</c:v>
                      </c:pt>
                      <c:pt idx="75">
                        <c:v>8.1448</c:v>
                      </c:pt>
                      <c:pt idx="76">
                        <c:v>8.3268000000000004</c:v>
                      </c:pt>
                      <c:pt idx="77">
                        <c:v>8.7109000000000005</c:v>
                      </c:pt>
                      <c:pt idx="78">
                        <c:v>8.5893999999999995</c:v>
                      </c:pt>
                      <c:pt idx="79">
                        <c:v>8.8017000000000003</c:v>
                      </c:pt>
                      <c:pt idx="80">
                        <c:v>9.1128999999999998</c:v>
                      </c:pt>
                      <c:pt idx="81">
                        <c:v>9.5254999999999992</c:v>
                      </c:pt>
                      <c:pt idx="82">
                        <c:v>10.095000000000001</c:v>
                      </c:pt>
                      <c:pt idx="83">
                        <c:v>10.483000000000001</c:v>
                      </c:pt>
                      <c:pt idx="84">
                        <c:v>11.138</c:v>
                      </c:pt>
                      <c:pt idx="85">
                        <c:v>13.385999999999999</c:v>
                      </c:pt>
                      <c:pt idx="86">
                        <c:v>16.427</c:v>
                      </c:pt>
                      <c:pt idx="87">
                        <c:v>26.774000000000001</c:v>
                      </c:pt>
                      <c:pt idx="88">
                        <c:v>31.798999999999999</c:v>
                      </c:pt>
                      <c:pt idx="89">
                        <c:v>28.901</c:v>
                      </c:pt>
                      <c:pt idx="90">
                        <c:v>23.38</c:v>
                      </c:pt>
                      <c:pt idx="91">
                        <c:v>19.68</c:v>
                      </c:pt>
                      <c:pt idx="92">
                        <c:v>19.177</c:v>
                      </c:pt>
                      <c:pt idx="93">
                        <c:v>19.010000000000002</c:v>
                      </c:pt>
                      <c:pt idx="94">
                        <c:v>19.34</c:v>
                      </c:pt>
                      <c:pt idx="95">
                        <c:v>20.69</c:v>
                      </c:pt>
                      <c:pt idx="96">
                        <c:v>21.192</c:v>
                      </c:pt>
                      <c:pt idx="97">
                        <c:v>21.49</c:v>
                      </c:pt>
                      <c:pt idx="98">
                        <c:v>22.788</c:v>
                      </c:pt>
                      <c:pt idx="99">
                        <c:v>22.677</c:v>
                      </c:pt>
                      <c:pt idx="100">
                        <c:v>23.42</c:v>
                      </c:pt>
                      <c:pt idx="101">
                        <c:v>27.256</c:v>
                      </c:pt>
                      <c:pt idx="102">
                        <c:v>33.679000000000002</c:v>
                      </c:pt>
                      <c:pt idx="103">
                        <c:v>40.197000000000003</c:v>
                      </c:pt>
                      <c:pt idx="104">
                        <c:v>65.239000000000004</c:v>
                      </c:pt>
                      <c:pt idx="105">
                        <c:v>60.652000000000001</c:v>
                      </c:pt>
                      <c:pt idx="106">
                        <c:v>32.872999999999998</c:v>
                      </c:pt>
                      <c:pt idx="107">
                        <c:v>24.876000000000001</c:v>
                      </c:pt>
                      <c:pt idx="108">
                        <c:v>19.419</c:v>
                      </c:pt>
                      <c:pt idx="109">
                        <c:v>16.983000000000001</c:v>
                      </c:pt>
                      <c:pt idx="110">
                        <c:v>16.073</c:v>
                      </c:pt>
                      <c:pt idx="111">
                        <c:v>15.561999999999999</c:v>
                      </c:pt>
                      <c:pt idx="112">
                        <c:v>15.244</c:v>
                      </c:pt>
                      <c:pt idx="113">
                        <c:v>15.198</c:v>
                      </c:pt>
                      <c:pt idx="114">
                        <c:v>15.247</c:v>
                      </c:pt>
                      <c:pt idx="115">
                        <c:v>15.442</c:v>
                      </c:pt>
                      <c:pt idx="116">
                        <c:v>16.303999999999998</c:v>
                      </c:pt>
                      <c:pt idx="117">
                        <c:v>16.286000000000001</c:v>
                      </c:pt>
                      <c:pt idx="118">
                        <c:v>16.260000000000002</c:v>
                      </c:pt>
                      <c:pt idx="119">
                        <c:v>16.494</c:v>
                      </c:pt>
                      <c:pt idx="120">
                        <c:v>16.629000000000001</c:v>
                      </c:pt>
                      <c:pt idx="121">
                        <c:v>29.523</c:v>
                      </c:pt>
                      <c:pt idx="122">
                        <c:v>74.608000000000004</c:v>
                      </c:pt>
                      <c:pt idx="123">
                        <c:v>57.173999999999999</c:v>
                      </c:pt>
                      <c:pt idx="124">
                        <c:v>46.881999999999998</c:v>
                      </c:pt>
                      <c:pt idx="125">
                        <c:v>37.707999999999998</c:v>
                      </c:pt>
                      <c:pt idx="126">
                        <c:v>30.873999999999999</c:v>
                      </c:pt>
                      <c:pt idx="127">
                        <c:v>27.489000000000001</c:v>
                      </c:pt>
                      <c:pt idx="128">
                        <c:v>26.861999999999998</c:v>
                      </c:pt>
                      <c:pt idx="129">
                        <c:v>26.888999999999999</c:v>
                      </c:pt>
                      <c:pt idx="130">
                        <c:v>27.271999999999998</c:v>
                      </c:pt>
                      <c:pt idx="131">
                        <c:v>25.507999999999999</c:v>
                      </c:pt>
                      <c:pt idx="132">
                        <c:v>25.948</c:v>
                      </c:pt>
                      <c:pt idx="133">
                        <c:v>26.651</c:v>
                      </c:pt>
                      <c:pt idx="134">
                        <c:v>27.247</c:v>
                      </c:pt>
                      <c:pt idx="135">
                        <c:v>26.978000000000002</c:v>
                      </c:pt>
                      <c:pt idx="136">
                        <c:v>28.425999999999998</c:v>
                      </c:pt>
                      <c:pt idx="137">
                        <c:v>31.161000000000001</c:v>
                      </c:pt>
                      <c:pt idx="138">
                        <c:v>32.393000000000001</c:v>
                      </c:pt>
                      <c:pt idx="139">
                        <c:v>54.628</c:v>
                      </c:pt>
                      <c:pt idx="140">
                        <c:v>38.954999999999998</c:v>
                      </c:pt>
                      <c:pt idx="141">
                        <c:v>27.718</c:v>
                      </c:pt>
                      <c:pt idx="142">
                        <c:v>34.012</c:v>
                      </c:pt>
                      <c:pt idx="143">
                        <c:v>33.351999999999997</c:v>
                      </c:pt>
                      <c:pt idx="144">
                        <c:v>33.954000000000001</c:v>
                      </c:pt>
                      <c:pt idx="145">
                        <c:v>34.372999999999998</c:v>
                      </c:pt>
                      <c:pt idx="146">
                        <c:v>33.485999999999997</c:v>
                      </c:pt>
                      <c:pt idx="147">
                        <c:v>33.515000000000001</c:v>
                      </c:pt>
                      <c:pt idx="148">
                        <c:v>33.637999999999998</c:v>
                      </c:pt>
                      <c:pt idx="149">
                        <c:v>33.603000000000002</c:v>
                      </c:pt>
                      <c:pt idx="150">
                        <c:v>34.037999999999997</c:v>
                      </c:pt>
                      <c:pt idx="151">
                        <c:v>33.008000000000003</c:v>
                      </c:pt>
                      <c:pt idx="152">
                        <c:v>33.54</c:v>
                      </c:pt>
                      <c:pt idx="153">
                        <c:v>32.835000000000001</c:v>
                      </c:pt>
                      <c:pt idx="154">
                        <c:v>33.555999999999997</c:v>
                      </c:pt>
                      <c:pt idx="155">
                        <c:v>37.57</c:v>
                      </c:pt>
                      <c:pt idx="156">
                        <c:v>30.687000000000001</c:v>
                      </c:pt>
                      <c:pt idx="157">
                        <c:v>45.164999999999999</c:v>
                      </c:pt>
                      <c:pt idx="158">
                        <c:v>33.350999999999999</c:v>
                      </c:pt>
                      <c:pt idx="159">
                        <c:v>30.367999999999999</c:v>
                      </c:pt>
                      <c:pt idx="160">
                        <c:v>29.673999999999999</c:v>
                      </c:pt>
                      <c:pt idx="161">
                        <c:v>28.46</c:v>
                      </c:pt>
                      <c:pt idx="162">
                        <c:v>28.908999999999999</c:v>
                      </c:pt>
                      <c:pt idx="163">
                        <c:v>29.321999999999999</c:v>
                      </c:pt>
                      <c:pt idx="164">
                        <c:v>29.753</c:v>
                      </c:pt>
                      <c:pt idx="165">
                        <c:v>29.699000000000002</c:v>
                      </c:pt>
                      <c:pt idx="166">
                        <c:v>30.064</c:v>
                      </c:pt>
                      <c:pt idx="167">
                        <c:v>30.279</c:v>
                      </c:pt>
                      <c:pt idx="168">
                        <c:v>32.515000000000001</c:v>
                      </c:pt>
                      <c:pt idx="169">
                        <c:v>33.451999999999998</c:v>
                      </c:pt>
                      <c:pt idx="170">
                        <c:v>33.771999999999998</c:v>
                      </c:pt>
                      <c:pt idx="171">
                        <c:v>34.222000000000001</c:v>
                      </c:pt>
                      <c:pt idx="172">
                        <c:v>34.924999999999997</c:v>
                      </c:pt>
                      <c:pt idx="173">
                        <c:v>33.938000000000002</c:v>
                      </c:pt>
                      <c:pt idx="174">
                        <c:v>36.709000000000003</c:v>
                      </c:pt>
                      <c:pt idx="175">
                        <c:v>41.316000000000003</c:v>
                      </c:pt>
                      <c:pt idx="176">
                        <c:v>35.692</c:v>
                      </c:pt>
                      <c:pt idx="177">
                        <c:v>35.656999999999996</c:v>
                      </c:pt>
                      <c:pt idx="178">
                        <c:v>34.093000000000004</c:v>
                      </c:pt>
                      <c:pt idx="179">
                        <c:v>32.923000000000002</c:v>
                      </c:pt>
                      <c:pt idx="180">
                        <c:v>33.529000000000003</c:v>
                      </c:pt>
                      <c:pt idx="181">
                        <c:v>33.927999999999997</c:v>
                      </c:pt>
                      <c:pt idx="182">
                        <c:v>34.058</c:v>
                      </c:pt>
                      <c:pt idx="183">
                        <c:v>34.340000000000003</c:v>
                      </c:pt>
                      <c:pt idx="184">
                        <c:v>35.301000000000002</c:v>
                      </c:pt>
                      <c:pt idx="185">
                        <c:v>35.798999999999999</c:v>
                      </c:pt>
                      <c:pt idx="186">
                        <c:v>36.878999999999998</c:v>
                      </c:pt>
                      <c:pt idx="187">
                        <c:v>37.482999999999997</c:v>
                      </c:pt>
                      <c:pt idx="188">
                        <c:v>37.819000000000003</c:v>
                      </c:pt>
                      <c:pt idx="189">
                        <c:v>37.418999999999997</c:v>
                      </c:pt>
                      <c:pt idx="190">
                        <c:v>37.247</c:v>
                      </c:pt>
                      <c:pt idx="191">
                        <c:v>37.518999999999998</c:v>
                      </c:pt>
                      <c:pt idx="192">
                        <c:v>40.588999999999999</c:v>
                      </c:pt>
                      <c:pt idx="193">
                        <c:v>39.06</c:v>
                      </c:pt>
                      <c:pt idx="194">
                        <c:v>37.738</c:v>
                      </c:pt>
                      <c:pt idx="195">
                        <c:v>37.908999999999999</c:v>
                      </c:pt>
                      <c:pt idx="196">
                        <c:v>37.662999999999997</c:v>
                      </c:pt>
                      <c:pt idx="197">
                        <c:v>37.701999999999998</c:v>
                      </c:pt>
                      <c:pt idx="198">
                        <c:v>36.930999999999997</c:v>
                      </c:pt>
                      <c:pt idx="199">
                        <c:v>36.713000000000001</c:v>
                      </c:pt>
                      <c:pt idx="200">
                        <c:v>37.97</c:v>
                      </c:pt>
                      <c:pt idx="201">
                        <c:v>37.689</c:v>
                      </c:pt>
                      <c:pt idx="202">
                        <c:v>37.25</c:v>
                      </c:pt>
                      <c:pt idx="203">
                        <c:v>39.179000000000002</c:v>
                      </c:pt>
                      <c:pt idx="204">
                        <c:v>39.643000000000001</c:v>
                      </c:pt>
                      <c:pt idx="205">
                        <c:v>39.729999999999997</c:v>
                      </c:pt>
                      <c:pt idx="206">
                        <c:v>39.048999999999999</c:v>
                      </c:pt>
                      <c:pt idx="207">
                        <c:v>38.676000000000002</c:v>
                      </c:pt>
                      <c:pt idx="208">
                        <c:v>38.927999999999997</c:v>
                      </c:pt>
                      <c:pt idx="209">
                        <c:v>40.688000000000002</c:v>
                      </c:pt>
                      <c:pt idx="210">
                        <c:v>40.654000000000003</c:v>
                      </c:pt>
                      <c:pt idx="211">
                        <c:v>39.825000000000003</c:v>
                      </c:pt>
                      <c:pt idx="212">
                        <c:v>39.844999999999999</c:v>
                      </c:pt>
                      <c:pt idx="213">
                        <c:v>39.238999999999997</c:v>
                      </c:pt>
                      <c:pt idx="214">
                        <c:v>37.770000000000003</c:v>
                      </c:pt>
                      <c:pt idx="215">
                        <c:v>37.774999999999999</c:v>
                      </c:pt>
                      <c:pt idx="216">
                        <c:v>38.601999999999997</c:v>
                      </c:pt>
                      <c:pt idx="217">
                        <c:v>36.639000000000003</c:v>
                      </c:pt>
                      <c:pt idx="218">
                        <c:v>36.276000000000003</c:v>
                      </c:pt>
                      <c:pt idx="219">
                        <c:v>36.905999999999999</c:v>
                      </c:pt>
                      <c:pt idx="220">
                        <c:v>36.835999999999999</c:v>
                      </c:pt>
                      <c:pt idx="221">
                        <c:v>36.817999999999998</c:v>
                      </c:pt>
                      <c:pt idx="222">
                        <c:v>36.58</c:v>
                      </c:pt>
                      <c:pt idx="223">
                        <c:v>36.704999999999998</c:v>
                      </c:pt>
                      <c:pt idx="224">
                        <c:v>37.33</c:v>
                      </c:pt>
                      <c:pt idx="225">
                        <c:v>37.753999999999998</c:v>
                      </c:pt>
                      <c:pt idx="226">
                        <c:v>37.795999999999999</c:v>
                      </c:pt>
                      <c:pt idx="227">
                        <c:v>37.262</c:v>
                      </c:pt>
                      <c:pt idx="228">
                        <c:v>38.128</c:v>
                      </c:pt>
                      <c:pt idx="229">
                        <c:v>37.405000000000001</c:v>
                      </c:pt>
                      <c:pt idx="230">
                        <c:v>38.097999999999999</c:v>
                      </c:pt>
                      <c:pt idx="231">
                        <c:v>36.899000000000001</c:v>
                      </c:pt>
                      <c:pt idx="232">
                        <c:v>36.524000000000001</c:v>
                      </c:pt>
                      <c:pt idx="233">
                        <c:v>36.627000000000002</c:v>
                      </c:pt>
                      <c:pt idx="234">
                        <c:v>36.866999999999997</c:v>
                      </c:pt>
                      <c:pt idx="235">
                        <c:v>35.804000000000002</c:v>
                      </c:pt>
                      <c:pt idx="236">
                        <c:v>36.671999999999997</c:v>
                      </c:pt>
                      <c:pt idx="237">
                        <c:v>35.78</c:v>
                      </c:pt>
                      <c:pt idx="238">
                        <c:v>36.15</c:v>
                      </c:pt>
                      <c:pt idx="239">
                        <c:v>36.485999999999997</c:v>
                      </c:pt>
                      <c:pt idx="240">
                        <c:v>35.366999999999997</c:v>
                      </c:pt>
                      <c:pt idx="241">
                        <c:v>35.99</c:v>
                      </c:pt>
                      <c:pt idx="242">
                        <c:v>35.966999999999999</c:v>
                      </c:pt>
                      <c:pt idx="243">
                        <c:v>36.408000000000001</c:v>
                      </c:pt>
                      <c:pt idx="244">
                        <c:v>36.860999999999997</c:v>
                      </c:pt>
                      <c:pt idx="245">
                        <c:v>37.441000000000003</c:v>
                      </c:pt>
                      <c:pt idx="246">
                        <c:v>36.540999999999997</c:v>
                      </c:pt>
                      <c:pt idx="247">
                        <c:v>37.322000000000003</c:v>
                      </c:pt>
                      <c:pt idx="248">
                        <c:v>36.959000000000003</c:v>
                      </c:pt>
                      <c:pt idx="249">
                        <c:v>37.889000000000003</c:v>
                      </c:pt>
                      <c:pt idx="250">
                        <c:v>36.576999999999998</c:v>
                      </c:pt>
                      <c:pt idx="251">
                        <c:v>36.838999999999999</c:v>
                      </c:pt>
                      <c:pt idx="252">
                        <c:v>37.387999999999998</c:v>
                      </c:pt>
                      <c:pt idx="253">
                        <c:v>37.420999999999999</c:v>
                      </c:pt>
                      <c:pt idx="254">
                        <c:v>37.676000000000002</c:v>
                      </c:pt>
                      <c:pt idx="255">
                        <c:v>36.957000000000001</c:v>
                      </c:pt>
                      <c:pt idx="256">
                        <c:v>37.290999999999997</c:v>
                      </c:pt>
                      <c:pt idx="257">
                        <c:v>36.939</c:v>
                      </c:pt>
                      <c:pt idx="258">
                        <c:v>37.719000000000001</c:v>
                      </c:pt>
                      <c:pt idx="259">
                        <c:v>37.418999999999997</c:v>
                      </c:pt>
                      <c:pt idx="260">
                        <c:v>38.177999999999997</c:v>
                      </c:pt>
                      <c:pt idx="261">
                        <c:v>38.262999999999998</c:v>
                      </c:pt>
                      <c:pt idx="262">
                        <c:v>39.597000000000001</c:v>
                      </c:pt>
                      <c:pt idx="263">
                        <c:v>38.573</c:v>
                      </c:pt>
                      <c:pt idx="264">
                        <c:v>38.32</c:v>
                      </c:pt>
                      <c:pt idx="265">
                        <c:v>39.034999999999997</c:v>
                      </c:pt>
                      <c:pt idx="266">
                        <c:v>39.103999999999999</c:v>
                      </c:pt>
                      <c:pt idx="267">
                        <c:v>38.768999999999998</c:v>
                      </c:pt>
                      <c:pt idx="268">
                        <c:v>38.524000000000001</c:v>
                      </c:pt>
                      <c:pt idx="269">
                        <c:v>38.072000000000003</c:v>
                      </c:pt>
                      <c:pt idx="270">
                        <c:v>39.027000000000001</c:v>
                      </c:pt>
                      <c:pt idx="271">
                        <c:v>38.807000000000002</c:v>
                      </c:pt>
                      <c:pt idx="272">
                        <c:v>38.588000000000001</c:v>
                      </c:pt>
                      <c:pt idx="273">
                        <c:v>39.491</c:v>
                      </c:pt>
                      <c:pt idx="274">
                        <c:v>39.344000000000001</c:v>
                      </c:pt>
                      <c:pt idx="275">
                        <c:v>39.012999999999998</c:v>
                      </c:pt>
                      <c:pt idx="276">
                        <c:v>39.186999999999998</c:v>
                      </c:pt>
                      <c:pt idx="277">
                        <c:v>39.198999999999998</c:v>
                      </c:pt>
                      <c:pt idx="278">
                        <c:v>39.715000000000003</c:v>
                      </c:pt>
                      <c:pt idx="279">
                        <c:v>40.520000000000003</c:v>
                      </c:pt>
                      <c:pt idx="280">
                        <c:v>40.779000000000003</c:v>
                      </c:pt>
                      <c:pt idx="281">
                        <c:v>41.021000000000001</c:v>
                      </c:pt>
                      <c:pt idx="282">
                        <c:v>39.854999999999997</c:v>
                      </c:pt>
                      <c:pt idx="283">
                        <c:v>40.218000000000004</c:v>
                      </c:pt>
                      <c:pt idx="284">
                        <c:v>39.628</c:v>
                      </c:pt>
                      <c:pt idx="285">
                        <c:v>41.064999999999998</c:v>
                      </c:pt>
                      <c:pt idx="286">
                        <c:v>40.414999999999999</c:v>
                      </c:pt>
                      <c:pt idx="287">
                        <c:v>40.143999999999998</c:v>
                      </c:pt>
                      <c:pt idx="288">
                        <c:v>40.468000000000004</c:v>
                      </c:pt>
                      <c:pt idx="289">
                        <c:v>40.942</c:v>
                      </c:pt>
                      <c:pt idx="290">
                        <c:v>40.378</c:v>
                      </c:pt>
                      <c:pt idx="291">
                        <c:v>40.902999999999999</c:v>
                      </c:pt>
                      <c:pt idx="292">
                        <c:v>40.694000000000003</c:v>
                      </c:pt>
                      <c:pt idx="293">
                        <c:v>40.716000000000001</c:v>
                      </c:pt>
                      <c:pt idx="294">
                        <c:v>41.103000000000002</c:v>
                      </c:pt>
                      <c:pt idx="295">
                        <c:v>41.423000000000002</c:v>
                      </c:pt>
                      <c:pt idx="296">
                        <c:v>41.86</c:v>
                      </c:pt>
                      <c:pt idx="297">
                        <c:v>42.783999999999999</c:v>
                      </c:pt>
                      <c:pt idx="298">
                        <c:v>43.465000000000003</c:v>
                      </c:pt>
                      <c:pt idx="299">
                        <c:v>42.871000000000002</c:v>
                      </c:pt>
                      <c:pt idx="300">
                        <c:v>42.185000000000002</c:v>
                      </c:pt>
                      <c:pt idx="301">
                        <c:v>42.731000000000002</c:v>
                      </c:pt>
                      <c:pt idx="302">
                        <c:v>42.665999999999997</c:v>
                      </c:pt>
                      <c:pt idx="303">
                        <c:v>41.932000000000002</c:v>
                      </c:pt>
                      <c:pt idx="304">
                        <c:v>42.679000000000002</c:v>
                      </c:pt>
                      <c:pt idx="305">
                        <c:v>42.005000000000003</c:v>
                      </c:pt>
                      <c:pt idx="306">
                        <c:v>42.585000000000001</c:v>
                      </c:pt>
                      <c:pt idx="307">
                        <c:v>41.63</c:v>
                      </c:pt>
                      <c:pt idx="308">
                        <c:v>42.81</c:v>
                      </c:pt>
                      <c:pt idx="309">
                        <c:v>42.994</c:v>
                      </c:pt>
                      <c:pt idx="310">
                        <c:v>42.633000000000003</c:v>
                      </c:pt>
                      <c:pt idx="311">
                        <c:v>42.786000000000001</c:v>
                      </c:pt>
                      <c:pt idx="312">
                        <c:v>44.037999999999997</c:v>
                      </c:pt>
                      <c:pt idx="313">
                        <c:v>43.451999999999998</c:v>
                      </c:pt>
                      <c:pt idx="314">
                        <c:v>44.176000000000002</c:v>
                      </c:pt>
                      <c:pt idx="315">
                        <c:v>43.718000000000004</c:v>
                      </c:pt>
                      <c:pt idx="316">
                        <c:v>44.11</c:v>
                      </c:pt>
                      <c:pt idx="317">
                        <c:v>45.162999999999997</c:v>
                      </c:pt>
                      <c:pt idx="318">
                        <c:v>44.334000000000003</c:v>
                      </c:pt>
                      <c:pt idx="319">
                        <c:v>44.287999999999997</c:v>
                      </c:pt>
                      <c:pt idx="320">
                        <c:v>44.781999999999996</c:v>
                      </c:pt>
                      <c:pt idx="321">
                        <c:v>43.912999999999997</c:v>
                      </c:pt>
                      <c:pt idx="322">
                        <c:v>44.817</c:v>
                      </c:pt>
                      <c:pt idx="323">
                        <c:v>44.749000000000002</c:v>
                      </c:pt>
                      <c:pt idx="324">
                        <c:v>44.460999999999999</c:v>
                      </c:pt>
                      <c:pt idx="325">
                        <c:v>44.777999999999999</c:v>
                      </c:pt>
                      <c:pt idx="326">
                        <c:v>44.637</c:v>
                      </c:pt>
                      <c:pt idx="327">
                        <c:v>45.302999999999997</c:v>
                      </c:pt>
                      <c:pt idx="328">
                        <c:v>45.63</c:v>
                      </c:pt>
                      <c:pt idx="329">
                        <c:v>44.756</c:v>
                      </c:pt>
                      <c:pt idx="330">
                        <c:v>45.420999999999999</c:v>
                      </c:pt>
                      <c:pt idx="331">
                        <c:v>46.186999999999998</c:v>
                      </c:pt>
                      <c:pt idx="332">
                        <c:v>46.506999999999998</c:v>
                      </c:pt>
                      <c:pt idx="333">
                        <c:v>47.014000000000003</c:v>
                      </c:pt>
                      <c:pt idx="334">
                        <c:v>47.07</c:v>
                      </c:pt>
                      <c:pt idx="335">
                        <c:v>47.347000000000001</c:v>
                      </c:pt>
                      <c:pt idx="336">
                        <c:v>46.957000000000001</c:v>
                      </c:pt>
                      <c:pt idx="337">
                        <c:v>47.686</c:v>
                      </c:pt>
                      <c:pt idx="338">
                        <c:v>47.459000000000003</c:v>
                      </c:pt>
                      <c:pt idx="339">
                        <c:v>46.933</c:v>
                      </c:pt>
                      <c:pt idx="340">
                        <c:v>47.36</c:v>
                      </c:pt>
                      <c:pt idx="341">
                        <c:v>48.145000000000003</c:v>
                      </c:pt>
                      <c:pt idx="342">
                        <c:v>46.698</c:v>
                      </c:pt>
                      <c:pt idx="343">
                        <c:v>47.442</c:v>
                      </c:pt>
                      <c:pt idx="344">
                        <c:v>47.604999999999997</c:v>
                      </c:pt>
                      <c:pt idx="345">
                        <c:v>48.040999999999997</c:v>
                      </c:pt>
                      <c:pt idx="346">
                        <c:v>47.954000000000001</c:v>
                      </c:pt>
                      <c:pt idx="347">
                        <c:v>48.746000000000002</c:v>
                      </c:pt>
                      <c:pt idx="348">
                        <c:v>48.741</c:v>
                      </c:pt>
                      <c:pt idx="349">
                        <c:v>49.012</c:v>
                      </c:pt>
                      <c:pt idx="350">
                        <c:v>49.823</c:v>
                      </c:pt>
                      <c:pt idx="351">
                        <c:v>49.978999999999999</c:v>
                      </c:pt>
                      <c:pt idx="352">
                        <c:v>50.018000000000001</c:v>
                      </c:pt>
                      <c:pt idx="353">
                        <c:v>50.356000000000002</c:v>
                      </c:pt>
                      <c:pt idx="354">
                        <c:v>50.548000000000002</c:v>
                      </c:pt>
                      <c:pt idx="355">
                        <c:v>49.915999999999997</c:v>
                      </c:pt>
                      <c:pt idx="356">
                        <c:v>49.151000000000003</c:v>
                      </c:pt>
                      <c:pt idx="357">
                        <c:v>49.563000000000002</c:v>
                      </c:pt>
                      <c:pt idx="358">
                        <c:v>50.003999999999998</c:v>
                      </c:pt>
                      <c:pt idx="359">
                        <c:v>51.165999999999997</c:v>
                      </c:pt>
                      <c:pt idx="360">
                        <c:v>50.52</c:v>
                      </c:pt>
                      <c:pt idx="361">
                        <c:v>51.284999999999997</c:v>
                      </c:pt>
                      <c:pt idx="362">
                        <c:v>51.061</c:v>
                      </c:pt>
                      <c:pt idx="363">
                        <c:v>51.095999999999997</c:v>
                      </c:pt>
                      <c:pt idx="364">
                        <c:v>51.438000000000002</c:v>
                      </c:pt>
                      <c:pt idx="365">
                        <c:v>51.781999999999996</c:v>
                      </c:pt>
                      <c:pt idx="366">
                        <c:v>52.094000000000001</c:v>
                      </c:pt>
                      <c:pt idx="367">
                        <c:v>53.765000000000001</c:v>
                      </c:pt>
                      <c:pt idx="368">
                        <c:v>53.621000000000002</c:v>
                      </c:pt>
                      <c:pt idx="369">
                        <c:v>53.170999999999999</c:v>
                      </c:pt>
                      <c:pt idx="370">
                        <c:v>53.265999999999998</c:v>
                      </c:pt>
                      <c:pt idx="371">
                        <c:v>53.512999999999998</c:v>
                      </c:pt>
                      <c:pt idx="372">
                        <c:v>53.741</c:v>
                      </c:pt>
                      <c:pt idx="373">
                        <c:v>51.853000000000002</c:v>
                      </c:pt>
                      <c:pt idx="374">
                        <c:v>52.896999999999998</c:v>
                      </c:pt>
                      <c:pt idx="375">
                        <c:v>53.234999999999999</c:v>
                      </c:pt>
                      <c:pt idx="376">
                        <c:v>53.484000000000002</c:v>
                      </c:pt>
                      <c:pt idx="377">
                        <c:v>52.877000000000002</c:v>
                      </c:pt>
                      <c:pt idx="378">
                        <c:v>53.575000000000003</c:v>
                      </c:pt>
                      <c:pt idx="379">
                        <c:v>54.225999999999999</c:v>
                      </c:pt>
                      <c:pt idx="380">
                        <c:v>54.115000000000002</c:v>
                      </c:pt>
                      <c:pt idx="381">
                        <c:v>54.283000000000001</c:v>
                      </c:pt>
                      <c:pt idx="382">
                        <c:v>54.72</c:v>
                      </c:pt>
                      <c:pt idx="383">
                        <c:v>55.719000000000001</c:v>
                      </c:pt>
                      <c:pt idx="384">
                        <c:v>56.381</c:v>
                      </c:pt>
                      <c:pt idx="385">
                        <c:v>56.402999999999999</c:v>
                      </c:pt>
                      <c:pt idx="386">
                        <c:v>56.884</c:v>
                      </c:pt>
                      <c:pt idx="387">
                        <c:v>57.146999999999998</c:v>
                      </c:pt>
                      <c:pt idx="388">
                        <c:v>57.454999999999998</c:v>
                      </c:pt>
                      <c:pt idx="389">
                        <c:v>57.648000000000003</c:v>
                      </c:pt>
                      <c:pt idx="390">
                        <c:v>56.545999999999999</c:v>
                      </c:pt>
                      <c:pt idx="391">
                        <c:v>56.353000000000002</c:v>
                      </c:pt>
                      <c:pt idx="392">
                        <c:v>56.923999999999999</c:v>
                      </c:pt>
                      <c:pt idx="393">
                        <c:v>56.481000000000002</c:v>
                      </c:pt>
                      <c:pt idx="394">
                        <c:v>56.494999999999997</c:v>
                      </c:pt>
                      <c:pt idx="395">
                        <c:v>56.253999999999998</c:v>
                      </c:pt>
                      <c:pt idx="396">
                        <c:v>58.280999999999999</c:v>
                      </c:pt>
                      <c:pt idx="397">
                        <c:v>57.368000000000002</c:v>
                      </c:pt>
                      <c:pt idx="398">
                        <c:v>57.716000000000001</c:v>
                      </c:pt>
                      <c:pt idx="399">
                        <c:v>57.182000000000002</c:v>
                      </c:pt>
                      <c:pt idx="400">
                        <c:v>58.915999999999997</c:v>
                      </c:pt>
                      <c:pt idx="401">
                        <c:v>59.768000000000001</c:v>
                      </c:pt>
                      <c:pt idx="402">
                        <c:v>59.677999999999997</c:v>
                      </c:pt>
                      <c:pt idx="403">
                        <c:v>60.44</c:v>
                      </c:pt>
                      <c:pt idx="404">
                        <c:v>60.061999999999998</c:v>
                      </c:pt>
                      <c:pt idx="405">
                        <c:v>58.981000000000002</c:v>
                      </c:pt>
                      <c:pt idx="406">
                        <c:v>60.405999999999999</c:v>
                      </c:pt>
                      <c:pt idx="407">
                        <c:v>59.664999999999999</c:v>
                      </c:pt>
                      <c:pt idx="408">
                        <c:v>59.570999999999998</c:v>
                      </c:pt>
                      <c:pt idx="409">
                        <c:v>61.226999999999997</c:v>
                      </c:pt>
                      <c:pt idx="410">
                        <c:v>60.563000000000002</c:v>
                      </c:pt>
                      <c:pt idx="411">
                        <c:v>61.643000000000001</c:v>
                      </c:pt>
                      <c:pt idx="412">
                        <c:v>60.762</c:v>
                      </c:pt>
                      <c:pt idx="413">
                        <c:v>61.703000000000003</c:v>
                      </c:pt>
                      <c:pt idx="414">
                        <c:v>62.142000000000003</c:v>
                      </c:pt>
                      <c:pt idx="415">
                        <c:v>62.444000000000003</c:v>
                      </c:pt>
                      <c:pt idx="416">
                        <c:v>62.917000000000002</c:v>
                      </c:pt>
                      <c:pt idx="417">
                        <c:v>62.421999999999997</c:v>
                      </c:pt>
                      <c:pt idx="418">
                        <c:v>64.171000000000006</c:v>
                      </c:pt>
                      <c:pt idx="419">
                        <c:v>65.096000000000004</c:v>
                      </c:pt>
                      <c:pt idx="420">
                        <c:v>66.067999999999998</c:v>
                      </c:pt>
                      <c:pt idx="421">
                        <c:v>66.313999999999993</c:v>
                      </c:pt>
                      <c:pt idx="422">
                        <c:v>66.56</c:v>
                      </c:pt>
                      <c:pt idx="423">
                        <c:v>66.820999999999998</c:v>
                      </c:pt>
                      <c:pt idx="424">
                        <c:v>65.721999999999994</c:v>
                      </c:pt>
                      <c:pt idx="425">
                        <c:v>66.216999999999999</c:v>
                      </c:pt>
                      <c:pt idx="426">
                        <c:v>64.171999999999997</c:v>
                      </c:pt>
                      <c:pt idx="427">
                        <c:v>65.867999999999995</c:v>
                      </c:pt>
                      <c:pt idx="428">
                        <c:v>67.802999999999997</c:v>
                      </c:pt>
                      <c:pt idx="429">
                        <c:v>67.537999999999997</c:v>
                      </c:pt>
                      <c:pt idx="430">
                        <c:v>66.242999999999995</c:v>
                      </c:pt>
                      <c:pt idx="431">
                        <c:v>68.674999999999997</c:v>
                      </c:pt>
                      <c:pt idx="432">
                        <c:v>67.14</c:v>
                      </c:pt>
                      <c:pt idx="433">
                        <c:v>68.334000000000003</c:v>
                      </c:pt>
                      <c:pt idx="434">
                        <c:v>69.444000000000003</c:v>
                      </c:pt>
                      <c:pt idx="435">
                        <c:v>68.751000000000005</c:v>
                      </c:pt>
                      <c:pt idx="436">
                        <c:v>69.631</c:v>
                      </c:pt>
                      <c:pt idx="437">
                        <c:v>71.265000000000001</c:v>
                      </c:pt>
                      <c:pt idx="438">
                        <c:v>71.816999999999993</c:v>
                      </c:pt>
                      <c:pt idx="439">
                        <c:v>71.611000000000004</c:v>
                      </c:pt>
                      <c:pt idx="440">
                        <c:v>73.331000000000003</c:v>
                      </c:pt>
                      <c:pt idx="441">
                        <c:v>71.728999999999999</c:v>
                      </c:pt>
                      <c:pt idx="442">
                        <c:v>73.468000000000004</c:v>
                      </c:pt>
                      <c:pt idx="443">
                        <c:v>72.343000000000004</c:v>
                      </c:pt>
                      <c:pt idx="444">
                        <c:v>72.591999999999999</c:v>
                      </c:pt>
                      <c:pt idx="445">
                        <c:v>74.244</c:v>
                      </c:pt>
                      <c:pt idx="446">
                        <c:v>73.441000000000003</c:v>
                      </c:pt>
                      <c:pt idx="447">
                        <c:v>74.506</c:v>
                      </c:pt>
                      <c:pt idx="448">
                        <c:v>74.867999999999995</c:v>
                      </c:pt>
                      <c:pt idx="449">
                        <c:v>76.266999999999996</c:v>
                      </c:pt>
                      <c:pt idx="450">
                        <c:v>74.524000000000001</c:v>
                      </c:pt>
                      <c:pt idx="451">
                        <c:v>74.754000000000005</c:v>
                      </c:pt>
                      <c:pt idx="452">
                        <c:v>76.474000000000004</c:v>
                      </c:pt>
                      <c:pt idx="453">
                        <c:v>78.037000000000006</c:v>
                      </c:pt>
                      <c:pt idx="454">
                        <c:v>77.882999999999996</c:v>
                      </c:pt>
                      <c:pt idx="455">
                        <c:v>78.040000000000006</c:v>
                      </c:pt>
                      <c:pt idx="456">
                        <c:v>79.5</c:v>
                      </c:pt>
                      <c:pt idx="457">
                        <c:v>78.816000000000003</c:v>
                      </c:pt>
                      <c:pt idx="458">
                        <c:v>78.963999999999999</c:v>
                      </c:pt>
                      <c:pt idx="459">
                        <c:v>80.805000000000007</c:v>
                      </c:pt>
                      <c:pt idx="460">
                        <c:v>79.575000000000003</c:v>
                      </c:pt>
                      <c:pt idx="461">
                        <c:v>81.090999999999994</c:v>
                      </c:pt>
                      <c:pt idx="462">
                        <c:v>81.581999999999994</c:v>
                      </c:pt>
                      <c:pt idx="463">
                        <c:v>84.225999999999999</c:v>
                      </c:pt>
                      <c:pt idx="464">
                        <c:v>83.754999999999995</c:v>
                      </c:pt>
                      <c:pt idx="465">
                        <c:v>84.248999999999995</c:v>
                      </c:pt>
                      <c:pt idx="466">
                        <c:v>83.777000000000001</c:v>
                      </c:pt>
                      <c:pt idx="467">
                        <c:v>82.965999999999994</c:v>
                      </c:pt>
                      <c:pt idx="468">
                        <c:v>84.585999999999999</c:v>
                      </c:pt>
                      <c:pt idx="469">
                        <c:v>85.19</c:v>
                      </c:pt>
                      <c:pt idx="470">
                        <c:v>87.278999999999996</c:v>
                      </c:pt>
                      <c:pt idx="471">
                        <c:v>88.295000000000002</c:v>
                      </c:pt>
                      <c:pt idx="472">
                        <c:v>89.168999999999997</c:v>
                      </c:pt>
                      <c:pt idx="473">
                        <c:v>89.137</c:v>
                      </c:pt>
                      <c:pt idx="474">
                        <c:v>88.709000000000003</c:v>
                      </c:pt>
                      <c:pt idx="475">
                        <c:v>88.35</c:v>
                      </c:pt>
                      <c:pt idx="476">
                        <c:v>89.927000000000007</c:v>
                      </c:pt>
                      <c:pt idx="477">
                        <c:v>91.31</c:v>
                      </c:pt>
                      <c:pt idx="478">
                        <c:v>90.326999999999998</c:v>
                      </c:pt>
                      <c:pt idx="479">
                        <c:v>91.762</c:v>
                      </c:pt>
                      <c:pt idx="480">
                        <c:v>91.953999999999994</c:v>
                      </c:pt>
                      <c:pt idx="481">
                        <c:v>94.001999999999995</c:v>
                      </c:pt>
                      <c:pt idx="482">
                        <c:v>93.076999999999998</c:v>
                      </c:pt>
                      <c:pt idx="483">
                        <c:v>94.364999999999995</c:v>
                      </c:pt>
                      <c:pt idx="484">
                        <c:v>93.625</c:v>
                      </c:pt>
                      <c:pt idx="485">
                        <c:v>95.198999999999998</c:v>
                      </c:pt>
                      <c:pt idx="486">
                        <c:v>97.397000000000006</c:v>
                      </c:pt>
                      <c:pt idx="487">
                        <c:v>94.891000000000005</c:v>
                      </c:pt>
                      <c:pt idx="488">
                        <c:v>97.481999999999999</c:v>
                      </c:pt>
                      <c:pt idx="489">
                        <c:v>97.566000000000003</c:v>
                      </c:pt>
                      <c:pt idx="490">
                        <c:v>99.534999999999997</c:v>
                      </c:pt>
                      <c:pt idx="491">
                        <c:v>100.35</c:v>
                      </c:pt>
                      <c:pt idx="492">
                        <c:v>101.43</c:v>
                      </c:pt>
                      <c:pt idx="493">
                        <c:v>100.88</c:v>
                      </c:pt>
                      <c:pt idx="494">
                        <c:v>102.55</c:v>
                      </c:pt>
                      <c:pt idx="495">
                        <c:v>102.25</c:v>
                      </c:pt>
                      <c:pt idx="496">
                        <c:v>103.52</c:v>
                      </c:pt>
                      <c:pt idx="497">
                        <c:v>102.35</c:v>
                      </c:pt>
                      <c:pt idx="498">
                        <c:v>106.08</c:v>
                      </c:pt>
                      <c:pt idx="499">
                        <c:v>105.62</c:v>
                      </c:pt>
                      <c:pt idx="500">
                        <c:v>105.04</c:v>
                      </c:pt>
                      <c:pt idx="501">
                        <c:v>104.03</c:v>
                      </c:pt>
                      <c:pt idx="502">
                        <c:v>108.18</c:v>
                      </c:pt>
                      <c:pt idx="503">
                        <c:v>107.29</c:v>
                      </c:pt>
                      <c:pt idx="504">
                        <c:v>110.07</c:v>
                      </c:pt>
                      <c:pt idx="505">
                        <c:v>111.42</c:v>
                      </c:pt>
                      <c:pt idx="506">
                        <c:v>113.03</c:v>
                      </c:pt>
                      <c:pt idx="507">
                        <c:v>112.06</c:v>
                      </c:pt>
                      <c:pt idx="508">
                        <c:v>115.1</c:v>
                      </c:pt>
                      <c:pt idx="509">
                        <c:v>115.62</c:v>
                      </c:pt>
                      <c:pt idx="510">
                        <c:v>117.63</c:v>
                      </c:pt>
                      <c:pt idx="511">
                        <c:v>116.3</c:v>
                      </c:pt>
                      <c:pt idx="512">
                        <c:v>117.73</c:v>
                      </c:pt>
                      <c:pt idx="513">
                        <c:v>118.44</c:v>
                      </c:pt>
                      <c:pt idx="514">
                        <c:v>116.92</c:v>
                      </c:pt>
                      <c:pt idx="515">
                        <c:v>118.8</c:v>
                      </c:pt>
                      <c:pt idx="516">
                        <c:v>119.09</c:v>
                      </c:pt>
                      <c:pt idx="517">
                        <c:v>121.76</c:v>
                      </c:pt>
                      <c:pt idx="518">
                        <c:v>123.65</c:v>
                      </c:pt>
                      <c:pt idx="519">
                        <c:v>121.88</c:v>
                      </c:pt>
                      <c:pt idx="520">
                        <c:v>125.02</c:v>
                      </c:pt>
                      <c:pt idx="521">
                        <c:v>126.33</c:v>
                      </c:pt>
                      <c:pt idx="522">
                        <c:v>128</c:v>
                      </c:pt>
                      <c:pt idx="523">
                        <c:v>130.36000000000001</c:v>
                      </c:pt>
                      <c:pt idx="524">
                        <c:v>135.36000000000001</c:v>
                      </c:pt>
                      <c:pt idx="525">
                        <c:v>133.83000000000001</c:v>
                      </c:pt>
                      <c:pt idx="526">
                        <c:v>136.55000000000001</c:v>
                      </c:pt>
                      <c:pt idx="527">
                        <c:v>137.07</c:v>
                      </c:pt>
                      <c:pt idx="528">
                        <c:v>139.29</c:v>
                      </c:pt>
                      <c:pt idx="529">
                        <c:v>138.46</c:v>
                      </c:pt>
                      <c:pt idx="530">
                        <c:v>139.66999999999999</c:v>
                      </c:pt>
                      <c:pt idx="531">
                        <c:v>137.99</c:v>
                      </c:pt>
                      <c:pt idx="532">
                        <c:v>143.41</c:v>
                      </c:pt>
                      <c:pt idx="533">
                        <c:v>140.41999999999999</c:v>
                      </c:pt>
                      <c:pt idx="534">
                        <c:v>143.01</c:v>
                      </c:pt>
                      <c:pt idx="535">
                        <c:v>143.91999999999999</c:v>
                      </c:pt>
                      <c:pt idx="536">
                        <c:v>145.36000000000001</c:v>
                      </c:pt>
                      <c:pt idx="537">
                        <c:v>144.65</c:v>
                      </c:pt>
                      <c:pt idx="538">
                        <c:v>145.01</c:v>
                      </c:pt>
                      <c:pt idx="539">
                        <c:v>148.41</c:v>
                      </c:pt>
                      <c:pt idx="540">
                        <c:v>151.16</c:v>
                      </c:pt>
                      <c:pt idx="541">
                        <c:v>152.84</c:v>
                      </c:pt>
                      <c:pt idx="542">
                        <c:v>153.96</c:v>
                      </c:pt>
                      <c:pt idx="543">
                        <c:v>158.55000000000001</c:v>
                      </c:pt>
                      <c:pt idx="544">
                        <c:v>160.13</c:v>
                      </c:pt>
                      <c:pt idx="545">
                        <c:v>158.15</c:v>
                      </c:pt>
                      <c:pt idx="546">
                        <c:v>160.59</c:v>
                      </c:pt>
                      <c:pt idx="547">
                        <c:v>161.44</c:v>
                      </c:pt>
                      <c:pt idx="548">
                        <c:v>162.34</c:v>
                      </c:pt>
                      <c:pt idx="549">
                        <c:v>164.54</c:v>
                      </c:pt>
                      <c:pt idx="550">
                        <c:v>165.57</c:v>
                      </c:pt>
                      <c:pt idx="551">
                        <c:v>164.61</c:v>
                      </c:pt>
                      <c:pt idx="552">
                        <c:v>166.61</c:v>
                      </c:pt>
                      <c:pt idx="553">
                        <c:v>167.77</c:v>
                      </c:pt>
                      <c:pt idx="554">
                        <c:v>172.41</c:v>
                      </c:pt>
                      <c:pt idx="555">
                        <c:v>172.01</c:v>
                      </c:pt>
                      <c:pt idx="556">
                        <c:v>174.15</c:v>
                      </c:pt>
                      <c:pt idx="557">
                        <c:v>179.14</c:v>
                      </c:pt>
                      <c:pt idx="558">
                        <c:v>179.99</c:v>
                      </c:pt>
                      <c:pt idx="559">
                        <c:v>180.1</c:v>
                      </c:pt>
                      <c:pt idx="560">
                        <c:v>184.52</c:v>
                      </c:pt>
                      <c:pt idx="561">
                        <c:v>189.86</c:v>
                      </c:pt>
                      <c:pt idx="562">
                        <c:v>192.85</c:v>
                      </c:pt>
                      <c:pt idx="563">
                        <c:v>191.68</c:v>
                      </c:pt>
                      <c:pt idx="564">
                        <c:v>191.15</c:v>
                      </c:pt>
                      <c:pt idx="565">
                        <c:v>190.23</c:v>
                      </c:pt>
                      <c:pt idx="566">
                        <c:v>195.35</c:v>
                      </c:pt>
                      <c:pt idx="567">
                        <c:v>196.53</c:v>
                      </c:pt>
                      <c:pt idx="568">
                        <c:v>194.3</c:v>
                      </c:pt>
                      <c:pt idx="569">
                        <c:v>205.01</c:v>
                      </c:pt>
                      <c:pt idx="570">
                        <c:v>201.94</c:v>
                      </c:pt>
                      <c:pt idx="571">
                        <c:v>201.76</c:v>
                      </c:pt>
                      <c:pt idx="572">
                        <c:v>202.75</c:v>
                      </c:pt>
                      <c:pt idx="573">
                        <c:v>206.14</c:v>
                      </c:pt>
                      <c:pt idx="574">
                        <c:v>206.17</c:v>
                      </c:pt>
                      <c:pt idx="575">
                        <c:v>208.88</c:v>
                      </c:pt>
                      <c:pt idx="576">
                        <c:v>214.49</c:v>
                      </c:pt>
                      <c:pt idx="577">
                        <c:v>219.52</c:v>
                      </c:pt>
                      <c:pt idx="578">
                        <c:v>227.73</c:v>
                      </c:pt>
                      <c:pt idx="579">
                        <c:v>221.53</c:v>
                      </c:pt>
                      <c:pt idx="580">
                        <c:v>221.91</c:v>
                      </c:pt>
                      <c:pt idx="581">
                        <c:v>223.23</c:v>
                      </c:pt>
                      <c:pt idx="582">
                        <c:v>225.73</c:v>
                      </c:pt>
                      <c:pt idx="583">
                        <c:v>224.37</c:v>
                      </c:pt>
                      <c:pt idx="584">
                        <c:v>222.46</c:v>
                      </c:pt>
                      <c:pt idx="585">
                        <c:v>224.2</c:v>
                      </c:pt>
                      <c:pt idx="586">
                        <c:v>224.87</c:v>
                      </c:pt>
                      <c:pt idx="587">
                        <c:v>230.36</c:v>
                      </c:pt>
                      <c:pt idx="588">
                        <c:v>235.84</c:v>
                      </c:pt>
                      <c:pt idx="589">
                        <c:v>234.45</c:v>
                      </c:pt>
                      <c:pt idx="590">
                        <c:v>235.34</c:v>
                      </c:pt>
                      <c:pt idx="591">
                        <c:v>240.11</c:v>
                      </c:pt>
                      <c:pt idx="592">
                        <c:v>245.55</c:v>
                      </c:pt>
                      <c:pt idx="593">
                        <c:v>247.56</c:v>
                      </c:pt>
                      <c:pt idx="594">
                        <c:v>251.86</c:v>
                      </c:pt>
                      <c:pt idx="595">
                        <c:v>256.22000000000003</c:v>
                      </c:pt>
                      <c:pt idx="596">
                        <c:v>254.94</c:v>
                      </c:pt>
                      <c:pt idx="597">
                        <c:v>252.07</c:v>
                      </c:pt>
                      <c:pt idx="598">
                        <c:v>256.11</c:v>
                      </c:pt>
                      <c:pt idx="599">
                        <c:v>255.59</c:v>
                      </c:pt>
                      <c:pt idx="600">
                        <c:v>254.08</c:v>
                      </c:pt>
                      <c:pt idx="601">
                        <c:v>254.99</c:v>
                      </c:pt>
                      <c:pt idx="602">
                        <c:v>259.07</c:v>
                      </c:pt>
                      <c:pt idx="603">
                        <c:v>257.93</c:v>
                      </c:pt>
                      <c:pt idx="604">
                        <c:v>261.23</c:v>
                      </c:pt>
                      <c:pt idx="605">
                        <c:v>258.25</c:v>
                      </c:pt>
                      <c:pt idx="606">
                        <c:v>260.02999999999997</c:v>
                      </c:pt>
                      <c:pt idx="607">
                        <c:v>266.66000000000003</c:v>
                      </c:pt>
                      <c:pt idx="608">
                        <c:v>263.16000000000003</c:v>
                      </c:pt>
                      <c:pt idx="609">
                        <c:v>269.86</c:v>
                      </c:pt>
                      <c:pt idx="610">
                        <c:v>278.38</c:v>
                      </c:pt>
                      <c:pt idx="611">
                        <c:v>280.83999999999997</c:v>
                      </c:pt>
                      <c:pt idx="612">
                        <c:v>283.39999999999998</c:v>
                      </c:pt>
                      <c:pt idx="613">
                        <c:v>289.89</c:v>
                      </c:pt>
                      <c:pt idx="614">
                        <c:v>290.58999999999997</c:v>
                      </c:pt>
                      <c:pt idx="615">
                        <c:v>286.10000000000002</c:v>
                      </c:pt>
                      <c:pt idx="616">
                        <c:v>290.39999999999998</c:v>
                      </c:pt>
                      <c:pt idx="617">
                        <c:v>290.41000000000003</c:v>
                      </c:pt>
                      <c:pt idx="618">
                        <c:v>285.95999999999998</c:v>
                      </c:pt>
                      <c:pt idx="619">
                        <c:v>294.16000000000003</c:v>
                      </c:pt>
                      <c:pt idx="620">
                        <c:v>291.66000000000003</c:v>
                      </c:pt>
                      <c:pt idx="621">
                        <c:v>294.14999999999998</c:v>
                      </c:pt>
                      <c:pt idx="622">
                        <c:v>290.07</c:v>
                      </c:pt>
                      <c:pt idx="623">
                        <c:v>292.32</c:v>
                      </c:pt>
                      <c:pt idx="624">
                        <c:v>293.95999999999998</c:v>
                      </c:pt>
                      <c:pt idx="625">
                        <c:v>298.56</c:v>
                      </c:pt>
                      <c:pt idx="626">
                        <c:v>294.42</c:v>
                      </c:pt>
                      <c:pt idx="627">
                        <c:v>307.67</c:v>
                      </c:pt>
                      <c:pt idx="628">
                        <c:v>306.72000000000003</c:v>
                      </c:pt>
                      <c:pt idx="629">
                        <c:v>319.08</c:v>
                      </c:pt>
                      <c:pt idx="630">
                        <c:v>313.85000000000002</c:v>
                      </c:pt>
                      <c:pt idx="631">
                        <c:v>315.85000000000002</c:v>
                      </c:pt>
                      <c:pt idx="632">
                        <c:v>318.93</c:v>
                      </c:pt>
                      <c:pt idx="633">
                        <c:v>317.19</c:v>
                      </c:pt>
                      <c:pt idx="634">
                        <c:v>322.14</c:v>
                      </c:pt>
                      <c:pt idx="635">
                        <c:v>312.47000000000003</c:v>
                      </c:pt>
                      <c:pt idx="636">
                        <c:v>320.33999999999997</c:v>
                      </c:pt>
                      <c:pt idx="637">
                        <c:v>314.56</c:v>
                      </c:pt>
                      <c:pt idx="638">
                        <c:v>318.41000000000003</c:v>
                      </c:pt>
                      <c:pt idx="639">
                        <c:v>321.68</c:v>
                      </c:pt>
                      <c:pt idx="640">
                        <c:v>323.55</c:v>
                      </c:pt>
                      <c:pt idx="641">
                        <c:v>328.39</c:v>
                      </c:pt>
                      <c:pt idx="642">
                        <c:v>320.33999999999997</c:v>
                      </c:pt>
                      <c:pt idx="643">
                        <c:v>328.05</c:v>
                      </c:pt>
                      <c:pt idx="644">
                        <c:v>324.11</c:v>
                      </c:pt>
                      <c:pt idx="645">
                        <c:v>332.86</c:v>
                      </c:pt>
                      <c:pt idx="646">
                        <c:v>349</c:v>
                      </c:pt>
                      <c:pt idx="647">
                        <c:v>347.63</c:v>
                      </c:pt>
                      <c:pt idx="648">
                        <c:v>344.33</c:v>
                      </c:pt>
                      <c:pt idx="649">
                        <c:v>343.74</c:v>
                      </c:pt>
                      <c:pt idx="650">
                        <c:v>346.2</c:v>
                      </c:pt>
                      <c:pt idx="651">
                        <c:v>343.35</c:v>
                      </c:pt>
                      <c:pt idx="652">
                        <c:v>343.84</c:v>
                      </c:pt>
                      <c:pt idx="653">
                        <c:v>342.68</c:v>
                      </c:pt>
                      <c:pt idx="654">
                        <c:v>341.86</c:v>
                      </c:pt>
                      <c:pt idx="655">
                        <c:v>341.37</c:v>
                      </c:pt>
                      <c:pt idx="656">
                        <c:v>342.47</c:v>
                      </c:pt>
                      <c:pt idx="657">
                        <c:v>347.29</c:v>
                      </c:pt>
                      <c:pt idx="658">
                        <c:v>346.3</c:v>
                      </c:pt>
                      <c:pt idx="659">
                        <c:v>348.36</c:v>
                      </c:pt>
                      <c:pt idx="660">
                        <c:v>344.29</c:v>
                      </c:pt>
                      <c:pt idx="661">
                        <c:v>350.7</c:v>
                      </c:pt>
                      <c:pt idx="662">
                        <c:v>356.25</c:v>
                      </c:pt>
                      <c:pt idx="663">
                        <c:v>361.27</c:v>
                      </c:pt>
                      <c:pt idx="664">
                        <c:v>369.35</c:v>
                      </c:pt>
                      <c:pt idx="665">
                        <c:v>366.24</c:v>
                      </c:pt>
                      <c:pt idx="666">
                        <c:v>369.16</c:v>
                      </c:pt>
                      <c:pt idx="667">
                        <c:v>373.16</c:v>
                      </c:pt>
                      <c:pt idx="668">
                        <c:v>360.89</c:v>
                      </c:pt>
                      <c:pt idx="669">
                        <c:v>372.92</c:v>
                      </c:pt>
                      <c:pt idx="670">
                        <c:v>376</c:v>
                      </c:pt>
                      <c:pt idx="671">
                        <c:v>369.02</c:v>
                      </c:pt>
                      <c:pt idx="672">
                        <c:v>374.82</c:v>
                      </c:pt>
                      <c:pt idx="673">
                        <c:v>366.46</c:v>
                      </c:pt>
                      <c:pt idx="674">
                        <c:v>379.22</c:v>
                      </c:pt>
                      <c:pt idx="675">
                        <c:v>382.57</c:v>
                      </c:pt>
                      <c:pt idx="676">
                        <c:v>374.3</c:v>
                      </c:pt>
                      <c:pt idx="677">
                        <c:v>375.07</c:v>
                      </c:pt>
                      <c:pt idx="678">
                        <c:v>368.31</c:v>
                      </c:pt>
                      <c:pt idx="679">
                        <c:v>381.1</c:v>
                      </c:pt>
                      <c:pt idx="680">
                        <c:v>378.94</c:v>
                      </c:pt>
                      <c:pt idx="681">
                        <c:v>392.49</c:v>
                      </c:pt>
                      <c:pt idx="682">
                        <c:v>398.53</c:v>
                      </c:pt>
                      <c:pt idx="683">
                        <c:v>387.75</c:v>
                      </c:pt>
                      <c:pt idx="684">
                        <c:v>394.72</c:v>
                      </c:pt>
                      <c:pt idx="685">
                        <c:v>400.45</c:v>
                      </c:pt>
                      <c:pt idx="686">
                        <c:v>392.18</c:v>
                      </c:pt>
                      <c:pt idx="687">
                        <c:v>389.96</c:v>
                      </c:pt>
                      <c:pt idx="688">
                        <c:v>395.87</c:v>
                      </c:pt>
                      <c:pt idx="689">
                        <c:v>394.19</c:v>
                      </c:pt>
                      <c:pt idx="690">
                        <c:v>395.74</c:v>
                      </c:pt>
                      <c:pt idx="691">
                        <c:v>395.74</c:v>
                      </c:pt>
                      <c:pt idx="692">
                        <c:v>393.53</c:v>
                      </c:pt>
                      <c:pt idx="693">
                        <c:v>400.12</c:v>
                      </c:pt>
                      <c:pt idx="694">
                        <c:v>390.78</c:v>
                      </c:pt>
                      <c:pt idx="695">
                        <c:v>396.69</c:v>
                      </c:pt>
                      <c:pt idx="696">
                        <c:v>401.63</c:v>
                      </c:pt>
                      <c:pt idx="697">
                        <c:v>405.66</c:v>
                      </c:pt>
                      <c:pt idx="698">
                        <c:v>410.62</c:v>
                      </c:pt>
                      <c:pt idx="699">
                        <c:v>417.5</c:v>
                      </c:pt>
                      <c:pt idx="700">
                        <c:v>415.22</c:v>
                      </c:pt>
                      <c:pt idx="701">
                        <c:v>413.24</c:v>
                      </c:pt>
                      <c:pt idx="702">
                        <c:v>418.39</c:v>
                      </c:pt>
                      <c:pt idx="703">
                        <c:v>422.51</c:v>
                      </c:pt>
                      <c:pt idx="704">
                        <c:v>419.83</c:v>
                      </c:pt>
                      <c:pt idx="705">
                        <c:v>420.25</c:v>
                      </c:pt>
                      <c:pt idx="706">
                        <c:v>417.6</c:v>
                      </c:pt>
                      <c:pt idx="707">
                        <c:v>418.55</c:v>
                      </c:pt>
                      <c:pt idx="708">
                        <c:v>421.11</c:v>
                      </c:pt>
                      <c:pt idx="709">
                        <c:v>416.19</c:v>
                      </c:pt>
                      <c:pt idx="710">
                        <c:v>409.63</c:v>
                      </c:pt>
                      <c:pt idx="711">
                        <c:v>413.49</c:v>
                      </c:pt>
                      <c:pt idx="712">
                        <c:v>405.28</c:v>
                      </c:pt>
                      <c:pt idx="713">
                        <c:v>414.1</c:v>
                      </c:pt>
                      <c:pt idx="714">
                        <c:v>417.27</c:v>
                      </c:pt>
                      <c:pt idx="715">
                        <c:v>425.74</c:v>
                      </c:pt>
                      <c:pt idx="716">
                        <c:v>424.87</c:v>
                      </c:pt>
                      <c:pt idx="717">
                        <c:v>440.38</c:v>
                      </c:pt>
                      <c:pt idx="718">
                        <c:v>430.84</c:v>
                      </c:pt>
                      <c:pt idx="719">
                        <c:v>431.87</c:v>
                      </c:pt>
                      <c:pt idx="720">
                        <c:v>438.05</c:v>
                      </c:pt>
                      <c:pt idx="721">
                        <c:v>433.76</c:v>
                      </c:pt>
                      <c:pt idx="722">
                        <c:v>435.53</c:v>
                      </c:pt>
                      <c:pt idx="723">
                        <c:v>429.11</c:v>
                      </c:pt>
                      <c:pt idx="724">
                        <c:v>442.52</c:v>
                      </c:pt>
                      <c:pt idx="725">
                        <c:v>430.31</c:v>
                      </c:pt>
                      <c:pt idx="726">
                        <c:v>433.31</c:v>
                      </c:pt>
                      <c:pt idx="727">
                        <c:v>443.62</c:v>
                      </c:pt>
                      <c:pt idx="728">
                        <c:v>450.13</c:v>
                      </c:pt>
                      <c:pt idx="729">
                        <c:v>440.55</c:v>
                      </c:pt>
                      <c:pt idx="730">
                        <c:v>426.38</c:v>
                      </c:pt>
                      <c:pt idx="731">
                        <c:v>436.11</c:v>
                      </c:pt>
                      <c:pt idx="732">
                        <c:v>445.09</c:v>
                      </c:pt>
                      <c:pt idx="733">
                        <c:v>450.27</c:v>
                      </c:pt>
                      <c:pt idx="734">
                        <c:v>453.78</c:v>
                      </c:pt>
                      <c:pt idx="735">
                        <c:v>455.03</c:v>
                      </c:pt>
                      <c:pt idx="736">
                        <c:v>444.53</c:v>
                      </c:pt>
                      <c:pt idx="737">
                        <c:v>456.97</c:v>
                      </c:pt>
                      <c:pt idx="738">
                        <c:v>450.39</c:v>
                      </c:pt>
                      <c:pt idx="739">
                        <c:v>454.11</c:v>
                      </c:pt>
                      <c:pt idx="740">
                        <c:v>455.14</c:v>
                      </c:pt>
                      <c:pt idx="741">
                        <c:v>449.16</c:v>
                      </c:pt>
                      <c:pt idx="742">
                        <c:v>456.19</c:v>
                      </c:pt>
                      <c:pt idx="743">
                        <c:v>443.91</c:v>
                      </c:pt>
                      <c:pt idx="744">
                        <c:v>462.27</c:v>
                      </c:pt>
                      <c:pt idx="745">
                        <c:v>457.34</c:v>
                      </c:pt>
                      <c:pt idx="746">
                        <c:v>446.17</c:v>
                      </c:pt>
                      <c:pt idx="747">
                        <c:v>452.92</c:v>
                      </c:pt>
                      <c:pt idx="748">
                        <c:v>465.79</c:v>
                      </c:pt>
                      <c:pt idx="749">
                        <c:v>468.47</c:v>
                      </c:pt>
                      <c:pt idx="750">
                        <c:v>468</c:v>
                      </c:pt>
                      <c:pt idx="751">
                        <c:v>465.64</c:v>
                      </c:pt>
                      <c:pt idx="752">
                        <c:v>485.38</c:v>
                      </c:pt>
                      <c:pt idx="753">
                        <c:v>477.57</c:v>
                      </c:pt>
                      <c:pt idx="754">
                        <c:v>487.37</c:v>
                      </c:pt>
                      <c:pt idx="755">
                        <c:v>484.95</c:v>
                      </c:pt>
                      <c:pt idx="756">
                        <c:v>485.3</c:v>
                      </c:pt>
                      <c:pt idx="757">
                        <c:v>479.91</c:v>
                      </c:pt>
                      <c:pt idx="758">
                        <c:v>471.62</c:v>
                      </c:pt>
                      <c:pt idx="759">
                        <c:v>469.73</c:v>
                      </c:pt>
                      <c:pt idx="760">
                        <c:v>472.65</c:v>
                      </c:pt>
                      <c:pt idx="761">
                        <c:v>467.46</c:v>
                      </c:pt>
                      <c:pt idx="762">
                        <c:v>472.65</c:v>
                      </c:pt>
                      <c:pt idx="763">
                        <c:v>471.3</c:v>
                      </c:pt>
                      <c:pt idx="764">
                        <c:v>473.51</c:v>
                      </c:pt>
                      <c:pt idx="765">
                        <c:v>462.21</c:v>
                      </c:pt>
                      <c:pt idx="766">
                        <c:v>469.78</c:v>
                      </c:pt>
                      <c:pt idx="767">
                        <c:v>472.79</c:v>
                      </c:pt>
                      <c:pt idx="768">
                        <c:v>478.3</c:v>
                      </c:pt>
                      <c:pt idx="769">
                        <c:v>473.2</c:v>
                      </c:pt>
                      <c:pt idx="770">
                        <c:v>483.97</c:v>
                      </c:pt>
                      <c:pt idx="771">
                        <c:v>479.37</c:v>
                      </c:pt>
                      <c:pt idx="772">
                        <c:v>483.88</c:v>
                      </c:pt>
                      <c:pt idx="773">
                        <c:v>484.16</c:v>
                      </c:pt>
                      <c:pt idx="774">
                        <c:v>489.96</c:v>
                      </c:pt>
                      <c:pt idx="775">
                        <c:v>489.63</c:v>
                      </c:pt>
                      <c:pt idx="776">
                        <c:v>479.89</c:v>
                      </c:pt>
                      <c:pt idx="777">
                        <c:v>483.4</c:v>
                      </c:pt>
                      <c:pt idx="778">
                        <c:v>492.2</c:v>
                      </c:pt>
                      <c:pt idx="779">
                        <c:v>478.08</c:v>
                      </c:pt>
                      <c:pt idx="780">
                        <c:v>471.27</c:v>
                      </c:pt>
                      <c:pt idx="781">
                        <c:v>486.6</c:v>
                      </c:pt>
                      <c:pt idx="782">
                        <c:v>492.22</c:v>
                      </c:pt>
                      <c:pt idx="783">
                        <c:v>483.86</c:v>
                      </c:pt>
                      <c:pt idx="784">
                        <c:v>498.76</c:v>
                      </c:pt>
                      <c:pt idx="785">
                        <c:v>494.74</c:v>
                      </c:pt>
                      <c:pt idx="786">
                        <c:v>490.85</c:v>
                      </c:pt>
                      <c:pt idx="787">
                        <c:v>492.05</c:v>
                      </c:pt>
                      <c:pt idx="788">
                        <c:v>493.42</c:v>
                      </c:pt>
                      <c:pt idx="789">
                        <c:v>488.5</c:v>
                      </c:pt>
                      <c:pt idx="790">
                        <c:v>491.12</c:v>
                      </c:pt>
                      <c:pt idx="791">
                        <c:v>493.29</c:v>
                      </c:pt>
                      <c:pt idx="792">
                        <c:v>500.7</c:v>
                      </c:pt>
                      <c:pt idx="793">
                        <c:v>504.22</c:v>
                      </c:pt>
                      <c:pt idx="794">
                        <c:v>493.61</c:v>
                      </c:pt>
                      <c:pt idx="795">
                        <c:v>492.53</c:v>
                      </c:pt>
                      <c:pt idx="796">
                        <c:v>488.79</c:v>
                      </c:pt>
                      <c:pt idx="797">
                        <c:v>498.66</c:v>
                      </c:pt>
                      <c:pt idx="798">
                        <c:v>488.46</c:v>
                      </c:pt>
                      <c:pt idx="799">
                        <c:v>499.02</c:v>
                      </c:pt>
                      <c:pt idx="800">
                        <c:v>498.65</c:v>
                      </c:pt>
                      <c:pt idx="801">
                        <c:v>489.62</c:v>
                      </c:pt>
                      <c:pt idx="802">
                        <c:v>494.3</c:v>
                      </c:pt>
                      <c:pt idx="803">
                        <c:v>483.51</c:v>
                      </c:pt>
                      <c:pt idx="804">
                        <c:v>508.69</c:v>
                      </c:pt>
                      <c:pt idx="805">
                        <c:v>498.03</c:v>
                      </c:pt>
                      <c:pt idx="806">
                        <c:v>496.65</c:v>
                      </c:pt>
                      <c:pt idx="807">
                        <c:v>499.98</c:v>
                      </c:pt>
                      <c:pt idx="808">
                        <c:v>500.75</c:v>
                      </c:pt>
                      <c:pt idx="809">
                        <c:v>506.7</c:v>
                      </c:pt>
                      <c:pt idx="810">
                        <c:v>487.17</c:v>
                      </c:pt>
                      <c:pt idx="811">
                        <c:v>509.45</c:v>
                      </c:pt>
                      <c:pt idx="812">
                        <c:v>496.22</c:v>
                      </c:pt>
                      <c:pt idx="813">
                        <c:v>508.01</c:v>
                      </c:pt>
                      <c:pt idx="814">
                        <c:v>500.16</c:v>
                      </c:pt>
                      <c:pt idx="815">
                        <c:v>500.37</c:v>
                      </c:pt>
                      <c:pt idx="816">
                        <c:v>495.49</c:v>
                      </c:pt>
                      <c:pt idx="817">
                        <c:v>503.73</c:v>
                      </c:pt>
                      <c:pt idx="818">
                        <c:v>500.34</c:v>
                      </c:pt>
                      <c:pt idx="819">
                        <c:v>484.46</c:v>
                      </c:pt>
                      <c:pt idx="820">
                        <c:v>488.81</c:v>
                      </c:pt>
                      <c:pt idx="821">
                        <c:v>494.34</c:v>
                      </c:pt>
                      <c:pt idx="822">
                        <c:v>498.65</c:v>
                      </c:pt>
                      <c:pt idx="823">
                        <c:v>504.13</c:v>
                      </c:pt>
                      <c:pt idx="824">
                        <c:v>498.48</c:v>
                      </c:pt>
                      <c:pt idx="825">
                        <c:v>498.27</c:v>
                      </c:pt>
                      <c:pt idx="826">
                        <c:v>503</c:v>
                      </c:pt>
                      <c:pt idx="827">
                        <c:v>496.55</c:v>
                      </c:pt>
                      <c:pt idx="828">
                        <c:v>489.62</c:v>
                      </c:pt>
                      <c:pt idx="829">
                        <c:v>484.65</c:v>
                      </c:pt>
                      <c:pt idx="830">
                        <c:v>504.6</c:v>
                      </c:pt>
                      <c:pt idx="831">
                        <c:v>508.51</c:v>
                      </c:pt>
                      <c:pt idx="832">
                        <c:v>504.84</c:v>
                      </c:pt>
                      <c:pt idx="833">
                        <c:v>506.78</c:v>
                      </c:pt>
                      <c:pt idx="834">
                        <c:v>511.94</c:v>
                      </c:pt>
                      <c:pt idx="835">
                        <c:v>509.54</c:v>
                      </c:pt>
                      <c:pt idx="836">
                        <c:v>500.8</c:v>
                      </c:pt>
                      <c:pt idx="837">
                        <c:v>507.23</c:v>
                      </c:pt>
                      <c:pt idx="838">
                        <c:v>513.42999999999995</c:v>
                      </c:pt>
                      <c:pt idx="839">
                        <c:v>518.73</c:v>
                      </c:pt>
                      <c:pt idx="840">
                        <c:v>522.55999999999995</c:v>
                      </c:pt>
                      <c:pt idx="841">
                        <c:v>518.79</c:v>
                      </c:pt>
                      <c:pt idx="842">
                        <c:v>502.85</c:v>
                      </c:pt>
                      <c:pt idx="843">
                        <c:v>496.8</c:v>
                      </c:pt>
                      <c:pt idx="844">
                        <c:v>494.07</c:v>
                      </c:pt>
                      <c:pt idx="845">
                        <c:v>501.31</c:v>
                      </c:pt>
                      <c:pt idx="846">
                        <c:v>493.76</c:v>
                      </c:pt>
                      <c:pt idx="847">
                        <c:v>512.79</c:v>
                      </c:pt>
                      <c:pt idx="848">
                        <c:v>498.35</c:v>
                      </c:pt>
                      <c:pt idx="849">
                        <c:v>509.91</c:v>
                      </c:pt>
                      <c:pt idx="850">
                        <c:v>498.3</c:v>
                      </c:pt>
                      <c:pt idx="851">
                        <c:v>499.91</c:v>
                      </c:pt>
                      <c:pt idx="852">
                        <c:v>498.77</c:v>
                      </c:pt>
                      <c:pt idx="853">
                        <c:v>504.06</c:v>
                      </c:pt>
                      <c:pt idx="854">
                        <c:v>517.38</c:v>
                      </c:pt>
                      <c:pt idx="855">
                        <c:v>522.48</c:v>
                      </c:pt>
                      <c:pt idx="856">
                        <c:v>515.23</c:v>
                      </c:pt>
                      <c:pt idx="857">
                        <c:v>517.17999999999995</c:v>
                      </c:pt>
                      <c:pt idx="858">
                        <c:v>514.16</c:v>
                      </c:pt>
                      <c:pt idx="859">
                        <c:v>510.84</c:v>
                      </c:pt>
                      <c:pt idx="860">
                        <c:v>511.84</c:v>
                      </c:pt>
                      <c:pt idx="861">
                        <c:v>504.89</c:v>
                      </c:pt>
                      <c:pt idx="862">
                        <c:v>504.2</c:v>
                      </c:pt>
                      <c:pt idx="863">
                        <c:v>504.04</c:v>
                      </c:pt>
                      <c:pt idx="864">
                        <c:v>510.25</c:v>
                      </c:pt>
                      <c:pt idx="865">
                        <c:v>491.92</c:v>
                      </c:pt>
                      <c:pt idx="866">
                        <c:v>497.17</c:v>
                      </c:pt>
                      <c:pt idx="867">
                        <c:v>511.07</c:v>
                      </c:pt>
                      <c:pt idx="868">
                        <c:v>499.89</c:v>
                      </c:pt>
                      <c:pt idx="869">
                        <c:v>515.34</c:v>
                      </c:pt>
                      <c:pt idx="870">
                        <c:v>508.09</c:v>
                      </c:pt>
                      <c:pt idx="871">
                        <c:v>517.41</c:v>
                      </c:pt>
                      <c:pt idx="872">
                        <c:v>514.9</c:v>
                      </c:pt>
                      <c:pt idx="873">
                        <c:v>509.35</c:v>
                      </c:pt>
                      <c:pt idx="874">
                        <c:v>520.28</c:v>
                      </c:pt>
                      <c:pt idx="875">
                        <c:v>519.65</c:v>
                      </c:pt>
                      <c:pt idx="876">
                        <c:v>510.82</c:v>
                      </c:pt>
                      <c:pt idx="877">
                        <c:v>514.97</c:v>
                      </c:pt>
                      <c:pt idx="878">
                        <c:v>497.87</c:v>
                      </c:pt>
                      <c:pt idx="879">
                        <c:v>504.16</c:v>
                      </c:pt>
                      <c:pt idx="880">
                        <c:v>516.64</c:v>
                      </c:pt>
                      <c:pt idx="881">
                        <c:v>500.44</c:v>
                      </c:pt>
                      <c:pt idx="882">
                        <c:v>512.20000000000005</c:v>
                      </c:pt>
                      <c:pt idx="883">
                        <c:v>497.57</c:v>
                      </c:pt>
                      <c:pt idx="884">
                        <c:v>505.22</c:v>
                      </c:pt>
                      <c:pt idx="885">
                        <c:v>502.86</c:v>
                      </c:pt>
                      <c:pt idx="886">
                        <c:v>502.28</c:v>
                      </c:pt>
                      <c:pt idx="887">
                        <c:v>516.52</c:v>
                      </c:pt>
                      <c:pt idx="888">
                        <c:v>515.80999999999995</c:v>
                      </c:pt>
                      <c:pt idx="889">
                        <c:v>519.14</c:v>
                      </c:pt>
                      <c:pt idx="890">
                        <c:v>522.03</c:v>
                      </c:pt>
                      <c:pt idx="891">
                        <c:v>528.42999999999995</c:v>
                      </c:pt>
                      <c:pt idx="892">
                        <c:v>532.86</c:v>
                      </c:pt>
                      <c:pt idx="893">
                        <c:v>528.30999999999995</c:v>
                      </c:pt>
                      <c:pt idx="894">
                        <c:v>515.49</c:v>
                      </c:pt>
                      <c:pt idx="895">
                        <c:v>526.20000000000005</c:v>
                      </c:pt>
                      <c:pt idx="896">
                        <c:v>512.32000000000005</c:v>
                      </c:pt>
                      <c:pt idx="897">
                        <c:v>510.93</c:v>
                      </c:pt>
                      <c:pt idx="898">
                        <c:v>507.86</c:v>
                      </c:pt>
                      <c:pt idx="899">
                        <c:v>515.30999999999995</c:v>
                      </c:pt>
                      <c:pt idx="900">
                        <c:v>516.45000000000005</c:v>
                      </c:pt>
                      <c:pt idx="901">
                        <c:v>514.87</c:v>
                      </c:pt>
                      <c:pt idx="902">
                        <c:v>515.20000000000005</c:v>
                      </c:pt>
                      <c:pt idx="903">
                        <c:v>518.61</c:v>
                      </c:pt>
                      <c:pt idx="904">
                        <c:v>530.74</c:v>
                      </c:pt>
                      <c:pt idx="905">
                        <c:v>514.9</c:v>
                      </c:pt>
                      <c:pt idx="906">
                        <c:v>521.12</c:v>
                      </c:pt>
                      <c:pt idx="907">
                        <c:v>527.26</c:v>
                      </c:pt>
                      <c:pt idx="908">
                        <c:v>525.21</c:v>
                      </c:pt>
                      <c:pt idx="909">
                        <c:v>516.66</c:v>
                      </c:pt>
                      <c:pt idx="910">
                        <c:v>527.99</c:v>
                      </c:pt>
                      <c:pt idx="911">
                        <c:v>522.22</c:v>
                      </c:pt>
                      <c:pt idx="912">
                        <c:v>520.6</c:v>
                      </c:pt>
                      <c:pt idx="913">
                        <c:v>517.37</c:v>
                      </c:pt>
                      <c:pt idx="914">
                        <c:v>516.35</c:v>
                      </c:pt>
                      <c:pt idx="915">
                        <c:v>524.39</c:v>
                      </c:pt>
                      <c:pt idx="916">
                        <c:v>515.72</c:v>
                      </c:pt>
                      <c:pt idx="917">
                        <c:v>510.18</c:v>
                      </c:pt>
                      <c:pt idx="918">
                        <c:v>517.15</c:v>
                      </c:pt>
                      <c:pt idx="919">
                        <c:v>508.39</c:v>
                      </c:pt>
                      <c:pt idx="920">
                        <c:v>510.29</c:v>
                      </c:pt>
                      <c:pt idx="921">
                        <c:v>531.14</c:v>
                      </c:pt>
                      <c:pt idx="922">
                        <c:v>515.66999999999996</c:v>
                      </c:pt>
                      <c:pt idx="923">
                        <c:v>527.94000000000005</c:v>
                      </c:pt>
                      <c:pt idx="924">
                        <c:v>530.49</c:v>
                      </c:pt>
                      <c:pt idx="925">
                        <c:v>521.66</c:v>
                      </c:pt>
                      <c:pt idx="926">
                        <c:v>538.01</c:v>
                      </c:pt>
                      <c:pt idx="927">
                        <c:v>527.66</c:v>
                      </c:pt>
                      <c:pt idx="928">
                        <c:v>519.04</c:v>
                      </c:pt>
                      <c:pt idx="929">
                        <c:v>519.27</c:v>
                      </c:pt>
                      <c:pt idx="930">
                        <c:v>508.29</c:v>
                      </c:pt>
                      <c:pt idx="931">
                        <c:v>514.33000000000004</c:v>
                      </c:pt>
                      <c:pt idx="932">
                        <c:v>518.76</c:v>
                      </c:pt>
                      <c:pt idx="933">
                        <c:v>523.09</c:v>
                      </c:pt>
                      <c:pt idx="934">
                        <c:v>524.52</c:v>
                      </c:pt>
                      <c:pt idx="935">
                        <c:v>516.13</c:v>
                      </c:pt>
                      <c:pt idx="936">
                        <c:v>531.78</c:v>
                      </c:pt>
                      <c:pt idx="937">
                        <c:v>527.62</c:v>
                      </c:pt>
                      <c:pt idx="938">
                        <c:v>538</c:v>
                      </c:pt>
                      <c:pt idx="939">
                        <c:v>534.97</c:v>
                      </c:pt>
                      <c:pt idx="940">
                        <c:v>530.87</c:v>
                      </c:pt>
                      <c:pt idx="941">
                        <c:v>537.41</c:v>
                      </c:pt>
                      <c:pt idx="942">
                        <c:v>535.1</c:v>
                      </c:pt>
                      <c:pt idx="943">
                        <c:v>540.30999999999995</c:v>
                      </c:pt>
                      <c:pt idx="944">
                        <c:v>543.41999999999996</c:v>
                      </c:pt>
                      <c:pt idx="945">
                        <c:v>527.75</c:v>
                      </c:pt>
                      <c:pt idx="946">
                        <c:v>521.46</c:v>
                      </c:pt>
                      <c:pt idx="947">
                        <c:v>515.86</c:v>
                      </c:pt>
                      <c:pt idx="948">
                        <c:v>520.63</c:v>
                      </c:pt>
                      <c:pt idx="949">
                        <c:v>511.99</c:v>
                      </c:pt>
                      <c:pt idx="950">
                        <c:v>504.6</c:v>
                      </c:pt>
                      <c:pt idx="951">
                        <c:v>505.27</c:v>
                      </c:pt>
                      <c:pt idx="952">
                        <c:v>507.96</c:v>
                      </c:pt>
                      <c:pt idx="953">
                        <c:v>506.14</c:v>
                      </c:pt>
                      <c:pt idx="954">
                        <c:v>511.7</c:v>
                      </c:pt>
                      <c:pt idx="955">
                        <c:v>521.61</c:v>
                      </c:pt>
                      <c:pt idx="956">
                        <c:v>501.22</c:v>
                      </c:pt>
                      <c:pt idx="957">
                        <c:v>536.29999999999995</c:v>
                      </c:pt>
                      <c:pt idx="958">
                        <c:v>525.55999999999995</c:v>
                      </c:pt>
                      <c:pt idx="959">
                        <c:v>532.05999999999995</c:v>
                      </c:pt>
                      <c:pt idx="960">
                        <c:v>528.46</c:v>
                      </c:pt>
                      <c:pt idx="961">
                        <c:v>541.29999999999995</c:v>
                      </c:pt>
                      <c:pt idx="962">
                        <c:v>531.26</c:v>
                      </c:pt>
                      <c:pt idx="963">
                        <c:v>538.03</c:v>
                      </c:pt>
                      <c:pt idx="964">
                        <c:v>542.29999999999995</c:v>
                      </c:pt>
                      <c:pt idx="965">
                        <c:v>527.03</c:v>
                      </c:pt>
                      <c:pt idx="966">
                        <c:v>518.89</c:v>
                      </c:pt>
                      <c:pt idx="967">
                        <c:v>510.75</c:v>
                      </c:pt>
                      <c:pt idx="968">
                        <c:v>511.44</c:v>
                      </c:pt>
                      <c:pt idx="969">
                        <c:v>518.52</c:v>
                      </c:pt>
                      <c:pt idx="970">
                        <c:v>521.52</c:v>
                      </c:pt>
                      <c:pt idx="971">
                        <c:v>504.78</c:v>
                      </c:pt>
                      <c:pt idx="972">
                        <c:v>518.49</c:v>
                      </c:pt>
                      <c:pt idx="973">
                        <c:v>510.26</c:v>
                      </c:pt>
                      <c:pt idx="974">
                        <c:v>509.1</c:v>
                      </c:pt>
                      <c:pt idx="975">
                        <c:v>524.67999999999995</c:v>
                      </c:pt>
                      <c:pt idx="976">
                        <c:v>534.03</c:v>
                      </c:pt>
                      <c:pt idx="977">
                        <c:v>541.11</c:v>
                      </c:pt>
                      <c:pt idx="978">
                        <c:v>549.72</c:v>
                      </c:pt>
                      <c:pt idx="979">
                        <c:v>539.57000000000005</c:v>
                      </c:pt>
                      <c:pt idx="980">
                        <c:v>535.35</c:v>
                      </c:pt>
                      <c:pt idx="981">
                        <c:v>532.79999999999995</c:v>
                      </c:pt>
                      <c:pt idx="982">
                        <c:v>530.77</c:v>
                      </c:pt>
                      <c:pt idx="983">
                        <c:v>544.57000000000005</c:v>
                      </c:pt>
                      <c:pt idx="984">
                        <c:v>523.04999999999995</c:v>
                      </c:pt>
                      <c:pt idx="985">
                        <c:v>528.77</c:v>
                      </c:pt>
                      <c:pt idx="986">
                        <c:v>516.28</c:v>
                      </c:pt>
                      <c:pt idx="987">
                        <c:v>502.73</c:v>
                      </c:pt>
                      <c:pt idx="988">
                        <c:v>496.61</c:v>
                      </c:pt>
                      <c:pt idx="989">
                        <c:v>500.68</c:v>
                      </c:pt>
                      <c:pt idx="990">
                        <c:v>518.51</c:v>
                      </c:pt>
                      <c:pt idx="991">
                        <c:v>534.23</c:v>
                      </c:pt>
                      <c:pt idx="992">
                        <c:v>512.4</c:v>
                      </c:pt>
                      <c:pt idx="993">
                        <c:v>520.55999999999995</c:v>
                      </c:pt>
                      <c:pt idx="994">
                        <c:v>531.27</c:v>
                      </c:pt>
                      <c:pt idx="995">
                        <c:v>534.46</c:v>
                      </c:pt>
                      <c:pt idx="996">
                        <c:v>536.89</c:v>
                      </c:pt>
                      <c:pt idx="997">
                        <c:v>543.69000000000005</c:v>
                      </c:pt>
                      <c:pt idx="998">
                        <c:v>514.39</c:v>
                      </c:pt>
                      <c:pt idx="999">
                        <c:v>519.74</c:v>
                      </c:pt>
                      <c:pt idx="1000">
                        <c:v>517.80999999999995</c:v>
                      </c:pt>
                      <c:pt idx="1001">
                        <c:v>514.19000000000005</c:v>
                      </c:pt>
                      <c:pt idx="1002">
                        <c:v>510.82</c:v>
                      </c:pt>
                      <c:pt idx="1003">
                        <c:v>519.04999999999995</c:v>
                      </c:pt>
                      <c:pt idx="1004">
                        <c:v>503.25</c:v>
                      </c:pt>
                      <c:pt idx="1005">
                        <c:v>525.15</c:v>
                      </c:pt>
                      <c:pt idx="1006">
                        <c:v>520.49</c:v>
                      </c:pt>
                      <c:pt idx="1007">
                        <c:v>533.16</c:v>
                      </c:pt>
                      <c:pt idx="1008">
                        <c:v>536.04999999999995</c:v>
                      </c:pt>
                      <c:pt idx="1009">
                        <c:v>527.69000000000005</c:v>
                      </c:pt>
                      <c:pt idx="1010">
                        <c:v>543.32000000000005</c:v>
                      </c:pt>
                      <c:pt idx="1011">
                        <c:v>542.75</c:v>
                      </c:pt>
                      <c:pt idx="1012">
                        <c:v>545.53</c:v>
                      </c:pt>
                      <c:pt idx="1013">
                        <c:v>534.42999999999995</c:v>
                      </c:pt>
                      <c:pt idx="1014">
                        <c:v>515.29</c:v>
                      </c:pt>
                      <c:pt idx="1015">
                        <c:v>525.89</c:v>
                      </c:pt>
                      <c:pt idx="1016">
                        <c:v>515.58000000000004</c:v>
                      </c:pt>
                      <c:pt idx="1017">
                        <c:v>508.02</c:v>
                      </c:pt>
                      <c:pt idx="1018">
                        <c:v>507.31</c:v>
                      </c:pt>
                      <c:pt idx="1019">
                        <c:v>508.62</c:v>
                      </c:pt>
                      <c:pt idx="1020">
                        <c:v>521.39</c:v>
                      </c:pt>
                      <c:pt idx="1021">
                        <c:v>529.79999999999995</c:v>
                      </c:pt>
                      <c:pt idx="1022">
                        <c:v>534.71</c:v>
                      </c:pt>
                      <c:pt idx="1023">
                        <c:v>536.79</c:v>
                      </c:pt>
                      <c:pt idx="1024">
                        <c:v>523.83000000000004</c:v>
                      </c:pt>
                      <c:pt idx="1025">
                        <c:v>540.49</c:v>
                      </c:pt>
                      <c:pt idx="1026">
                        <c:v>535.29999999999995</c:v>
                      </c:pt>
                      <c:pt idx="1027">
                        <c:v>534.61</c:v>
                      </c:pt>
                      <c:pt idx="1028">
                        <c:v>536.69000000000005</c:v>
                      </c:pt>
                      <c:pt idx="1029">
                        <c:v>527.15</c:v>
                      </c:pt>
                      <c:pt idx="1030">
                        <c:v>532.29</c:v>
                      </c:pt>
                      <c:pt idx="1031">
                        <c:v>533.94000000000005</c:v>
                      </c:pt>
                      <c:pt idx="1032">
                        <c:v>536.21</c:v>
                      </c:pt>
                      <c:pt idx="1033">
                        <c:v>528.75</c:v>
                      </c:pt>
                      <c:pt idx="1034">
                        <c:v>522.95000000000005</c:v>
                      </c:pt>
                      <c:pt idx="1035">
                        <c:v>528.41999999999996</c:v>
                      </c:pt>
                      <c:pt idx="1036">
                        <c:v>515.02</c:v>
                      </c:pt>
                      <c:pt idx="1037">
                        <c:v>513.47</c:v>
                      </c:pt>
                      <c:pt idx="1038">
                        <c:v>509.97</c:v>
                      </c:pt>
                      <c:pt idx="1039">
                        <c:v>507.65</c:v>
                      </c:pt>
                      <c:pt idx="1040">
                        <c:v>517.87</c:v>
                      </c:pt>
                      <c:pt idx="1041">
                        <c:v>512.66</c:v>
                      </c:pt>
                      <c:pt idx="1042">
                        <c:v>525.62</c:v>
                      </c:pt>
                      <c:pt idx="1043">
                        <c:v>535.71</c:v>
                      </c:pt>
                      <c:pt idx="1044">
                        <c:v>538.23</c:v>
                      </c:pt>
                      <c:pt idx="1045">
                        <c:v>541.67999999999995</c:v>
                      </c:pt>
                      <c:pt idx="1046">
                        <c:v>560.6</c:v>
                      </c:pt>
                      <c:pt idx="1047">
                        <c:v>559.69000000000005</c:v>
                      </c:pt>
                      <c:pt idx="1048">
                        <c:v>555.82000000000005</c:v>
                      </c:pt>
                      <c:pt idx="1049">
                        <c:v>532.07000000000005</c:v>
                      </c:pt>
                      <c:pt idx="1050">
                        <c:v>524.47</c:v>
                      </c:pt>
                      <c:pt idx="1051">
                        <c:v>543.77</c:v>
                      </c:pt>
                      <c:pt idx="1052">
                        <c:v>537.41</c:v>
                      </c:pt>
                      <c:pt idx="1053">
                        <c:v>534.49</c:v>
                      </c:pt>
                      <c:pt idx="1054">
                        <c:v>531.59</c:v>
                      </c:pt>
                      <c:pt idx="1055">
                        <c:v>543.12</c:v>
                      </c:pt>
                      <c:pt idx="1056">
                        <c:v>527.99</c:v>
                      </c:pt>
                      <c:pt idx="1057">
                        <c:v>521.70000000000005</c:v>
                      </c:pt>
                      <c:pt idx="1058">
                        <c:v>541.70000000000005</c:v>
                      </c:pt>
                      <c:pt idx="1059">
                        <c:v>532.37</c:v>
                      </c:pt>
                      <c:pt idx="1060">
                        <c:v>528.47</c:v>
                      </c:pt>
                      <c:pt idx="1061">
                        <c:v>531.89</c:v>
                      </c:pt>
                      <c:pt idx="1062">
                        <c:v>546.08000000000004</c:v>
                      </c:pt>
                      <c:pt idx="1063">
                        <c:v>545.24</c:v>
                      </c:pt>
                      <c:pt idx="1064">
                        <c:v>537.48</c:v>
                      </c:pt>
                      <c:pt idx="1065">
                        <c:v>535.71</c:v>
                      </c:pt>
                      <c:pt idx="1066">
                        <c:v>541.16999999999996</c:v>
                      </c:pt>
                      <c:pt idx="1067">
                        <c:v>528.36</c:v>
                      </c:pt>
                      <c:pt idx="1068">
                        <c:v>545.14</c:v>
                      </c:pt>
                      <c:pt idx="1069">
                        <c:v>528</c:v>
                      </c:pt>
                      <c:pt idx="1070">
                        <c:v>530.94000000000005</c:v>
                      </c:pt>
                      <c:pt idx="1071">
                        <c:v>518.91</c:v>
                      </c:pt>
                      <c:pt idx="1072">
                        <c:v>529.19000000000005</c:v>
                      </c:pt>
                      <c:pt idx="1073">
                        <c:v>540.45000000000005</c:v>
                      </c:pt>
                      <c:pt idx="1074">
                        <c:v>530.76</c:v>
                      </c:pt>
                      <c:pt idx="1075">
                        <c:v>539.38</c:v>
                      </c:pt>
                      <c:pt idx="1076">
                        <c:v>543.38</c:v>
                      </c:pt>
                      <c:pt idx="1077">
                        <c:v>529.88</c:v>
                      </c:pt>
                      <c:pt idx="1078">
                        <c:v>529.19000000000005</c:v>
                      </c:pt>
                      <c:pt idx="1079">
                        <c:v>531.04999999999995</c:v>
                      </c:pt>
                      <c:pt idx="1080">
                        <c:v>527.95000000000005</c:v>
                      </c:pt>
                      <c:pt idx="1081">
                        <c:v>527.74</c:v>
                      </c:pt>
                      <c:pt idx="1082">
                        <c:v>522.88</c:v>
                      </c:pt>
                      <c:pt idx="1083">
                        <c:v>516.24</c:v>
                      </c:pt>
                      <c:pt idx="1084">
                        <c:v>529.69000000000005</c:v>
                      </c:pt>
                      <c:pt idx="1085">
                        <c:v>511.88</c:v>
                      </c:pt>
                      <c:pt idx="1086">
                        <c:v>517.07000000000005</c:v>
                      </c:pt>
                      <c:pt idx="1087">
                        <c:v>504</c:v>
                      </c:pt>
                      <c:pt idx="1088">
                        <c:v>524.77</c:v>
                      </c:pt>
                      <c:pt idx="1089">
                        <c:v>510.94</c:v>
                      </c:pt>
                      <c:pt idx="1090">
                        <c:v>530.77</c:v>
                      </c:pt>
                      <c:pt idx="1091">
                        <c:v>546.83000000000004</c:v>
                      </c:pt>
                      <c:pt idx="1092">
                        <c:v>557</c:v>
                      </c:pt>
                      <c:pt idx="1093">
                        <c:v>545.51</c:v>
                      </c:pt>
                      <c:pt idx="1094">
                        <c:v>541.79999999999995</c:v>
                      </c:pt>
                      <c:pt idx="1095">
                        <c:v>533.96</c:v>
                      </c:pt>
                      <c:pt idx="1096">
                        <c:v>535.46</c:v>
                      </c:pt>
                      <c:pt idx="1097">
                        <c:v>542.55999999999995</c:v>
                      </c:pt>
                      <c:pt idx="1098">
                        <c:v>524.89</c:v>
                      </c:pt>
                      <c:pt idx="1099">
                        <c:v>547.49</c:v>
                      </c:pt>
                      <c:pt idx="1100">
                        <c:v>523.52</c:v>
                      </c:pt>
                      <c:pt idx="1101">
                        <c:v>529.95000000000005</c:v>
                      </c:pt>
                      <c:pt idx="1102">
                        <c:v>526.54999999999995</c:v>
                      </c:pt>
                      <c:pt idx="1103">
                        <c:v>507.06</c:v>
                      </c:pt>
                      <c:pt idx="1104">
                        <c:v>511.32</c:v>
                      </c:pt>
                      <c:pt idx="1105">
                        <c:v>514.33000000000004</c:v>
                      </c:pt>
                      <c:pt idx="1106">
                        <c:v>526.45000000000005</c:v>
                      </c:pt>
                      <c:pt idx="1107">
                        <c:v>512.91</c:v>
                      </c:pt>
                      <c:pt idx="1108">
                        <c:v>496.63</c:v>
                      </c:pt>
                      <c:pt idx="1109">
                        <c:v>517.86</c:v>
                      </c:pt>
                      <c:pt idx="1110">
                        <c:v>512.94000000000005</c:v>
                      </c:pt>
                      <c:pt idx="1111">
                        <c:v>522.91</c:v>
                      </c:pt>
                      <c:pt idx="1112">
                        <c:v>542.88</c:v>
                      </c:pt>
                      <c:pt idx="1113">
                        <c:v>540.73</c:v>
                      </c:pt>
                      <c:pt idx="1114">
                        <c:v>528.1</c:v>
                      </c:pt>
                      <c:pt idx="1115">
                        <c:v>531</c:v>
                      </c:pt>
                      <c:pt idx="1116">
                        <c:v>540.04999999999995</c:v>
                      </c:pt>
                      <c:pt idx="1117">
                        <c:v>532.12</c:v>
                      </c:pt>
                      <c:pt idx="1118">
                        <c:v>531.69000000000005</c:v>
                      </c:pt>
                      <c:pt idx="1119">
                        <c:v>514.49</c:v>
                      </c:pt>
                      <c:pt idx="1120">
                        <c:v>533.30999999999995</c:v>
                      </c:pt>
                      <c:pt idx="1121">
                        <c:v>508.92</c:v>
                      </c:pt>
                      <c:pt idx="1122">
                        <c:v>519.87</c:v>
                      </c:pt>
                      <c:pt idx="1123">
                        <c:v>514.73</c:v>
                      </c:pt>
                      <c:pt idx="1124">
                        <c:v>514.32000000000005</c:v>
                      </c:pt>
                      <c:pt idx="1125">
                        <c:v>514.01</c:v>
                      </c:pt>
                      <c:pt idx="1126">
                        <c:v>509.94</c:v>
                      </c:pt>
                      <c:pt idx="1127">
                        <c:v>513.87</c:v>
                      </c:pt>
                      <c:pt idx="1128">
                        <c:v>526.67999999999995</c:v>
                      </c:pt>
                      <c:pt idx="1129">
                        <c:v>521.15</c:v>
                      </c:pt>
                      <c:pt idx="1130">
                        <c:v>525.74</c:v>
                      </c:pt>
                      <c:pt idx="1131">
                        <c:v>520.49</c:v>
                      </c:pt>
                      <c:pt idx="1132">
                        <c:v>530.80999999999995</c:v>
                      </c:pt>
                      <c:pt idx="1133">
                        <c:v>537.54</c:v>
                      </c:pt>
                      <c:pt idx="1134">
                        <c:v>538.94000000000005</c:v>
                      </c:pt>
                      <c:pt idx="1135">
                        <c:v>541.15</c:v>
                      </c:pt>
                      <c:pt idx="1136">
                        <c:v>538.29999999999995</c:v>
                      </c:pt>
                      <c:pt idx="1137">
                        <c:v>527.13</c:v>
                      </c:pt>
                      <c:pt idx="1138">
                        <c:v>511.18</c:v>
                      </c:pt>
                      <c:pt idx="1139">
                        <c:v>521.04999999999995</c:v>
                      </c:pt>
                      <c:pt idx="1140">
                        <c:v>501.46</c:v>
                      </c:pt>
                      <c:pt idx="1141">
                        <c:v>502.83</c:v>
                      </c:pt>
                      <c:pt idx="1142">
                        <c:v>509.53</c:v>
                      </c:pt>
                      <c:pt idx="1143">
                        <c:v>519.46</c:v>
                      </c:pt>
                      <c:pt idx="1144">
                        <c:v>511.61</c:v>
                      </c:pt>
                      <c:pt idx="1145">
                        <c:v>501.31</c:v>
                      </c:pt>
                      <c:pt idx="1146">
                        <c:v>508.99</c:v>
                      </c:pt>
                      <c:pt idx="1147">
                        <c:v>524.17999999999995</c:v>
                      </c:pt>
                      <c:pt idx="1148">
                        <c:v>509.09</c:v>
                      </c:pt>
                      <c:pt idx="1149">
                        <c:v>524.47</c:v>
                      </c:pt>
                      <c:pt idx="1150">
                        <c:v>546.20000000000005</c:v>
                      </c:pt>
                      <c:pt idx="1151">
                        <c:v>542.46</c:v>
                      </c:pt>
                      <c:pt idx="1152">
                        <c:v>541.28</c:v>
                      </c:pt>
                      <c:pt idx="1153">
                        <c:v>532.99</c:v>
                      </c:pt>
                      <c:pt idx="1154">
                        <c:v>535.01</c:v>
                      </c:pt>
                      <c:pt idx="1155">
                        <c:v>536.94000000000005</c:v>
                      </c:pt>
                      <c:pt idx="1156">
                        <c:v>526.52</c:v>
                      </c:pt>
                      <c:pt idx="1157">
                        <c:v>514.66</c:v>
                      </c:pt>
                      <c:pt idx="1158">
                        <c:v>530.5</c:v>
                      </c:pt>
                      <c:pt idx="1159">
                        <c:v>514.04999999999995</c:v>
                      </c:pt>
                      <c:pt idx="1160">
                        <c:v>509.23</c:v>
                      </c:pt>
                      <c:pt idx="1161">
                        <c:v>504.22</c:v>
                      </c:pt>
                      <c:pt idx="1162">
                        <c:v>517.79</c:v>
                      </c:pt>
                      <c:pt idx="1163">
                        <c:v>528.55999999999995</c:v>
                      </c:pt>
                      <c:pt idx="1164">
                        <c:v>525</c:v>
                      </c:pt>
                      <c:pt idx="1165">
                        <c:v>537.84</c:v>
                      </c:pt>
                      <c:pt idx="1166">
                        <c:v>545.79999999999995</c:v>
                      </c:pt>
                      <c:pt idx="1167">
                        <c:v>540.87</c:v>
                      </c:pt>
                      <c:pt idx="1168">
                        <c:v>533.70000000000005</c:v>
                      </c:pt>
                      <c:pt idx="1169">
                        <c:v>540.51</c:v>
                      </c:pt>
                      <c:pt idx="1170">
                        <c:v>541.77</c:v>
                      </c:pt>
                      <c:pt idx="1171">
                        <c:v>524.34</c:v>
                      </c:pt>
                      <c:pt idx="1172">
                        <c:v>533.66999999999996</c:v>
                      </c:pt>
                      <c:pt idx="1173">
                        <c:v>529.39</c:v>
                      </c:pt>
                      <c:pt idx="1174">
                        <c:v>529.98</c:v>
                      </c:pt>
                      <c:pt idx="1175">
                        <c:v>532.14</c:v>
                      </c:pt>
                      <c:pt idx="1176">
                        <c:v>503.72</c:v>
                      </c:pt>
                      <c:pt idx="1177">
                        <c:v>530.72</c:v>
                      </c:pt>
                      <c:pt idx="1178">
                        <c:v>518.80999999999995</c:v>
                      </c:pt>
                      <c:pt idx="1179">
                        <c:v>521.27</c:v>
                      </c:pt>
                      <c:pt idx="1180">
                        <c:v>543.21</c:v>
                      </c:pt>
                      <c:pt idx="1181">
                        <c:v>527.58000000000004</c:v>
                      </c:pt>
                      <c:pt idx="1182">
                        <c:v>528.17999999999995</c:v>
                      </c:pt>
                      <c:pt idx="1183">
                        <c:v>520.09</c:v>
                      </c:pt>
                      <c:pt idx="1184">
                        <c:v>528.65</c:v>
                      </c:pt>
                      <c:pt idx="1185">
                        <c:v>528.07000000000005</c:v>
                      </c:pt>
                      <c:pt idx="1186">
                        <c:v>534.89</c:v>
                      </c:pt>
                      <c:pt idx="1187">
                        <c:v>548.05999999999995</c:v>
                      </c:pt>
                      <c:pt idx="1188">
                        <c:v>533.54</c:v>
                      </c:pt>
                      <c:pt idx="1189">
                        <c:v>549.05999999999995</c:v>
                      </c:pt>
                      <c:pt idx="1190">
                        <c:v>534.04</c:v>
                      </c:pt>
                      <c:pt idx="1191">
                        <c:v>514.58000000000004</c:v>
                      </c:pt>
                      <c:pt idx="1192">
                        <c:v>526.26</c:v>
                      </c:pt>
                      <c:pt idx="1193">
                        <c:v>522.09</c:v>
                      </c:pt>
                      <c:pt idx="1194">
                        <c:v>499.09</c:v>
                      </c:pt>
                      <c:pt idx="1195">
                        <c:v>521.45000000000005</c:v>
                      </c:pt>
                      <c:pt idx="1196">
                        <c:v>519.39</c:v>
                      </c:pt>
                      <c:pt idx="1197">
                        <c:v>520.67999999999995</c:v>
                      </c:pt>
                      <c:pt idx="1198">
                        <c:v>534.53</c:v>
                      </c:pt>
                      <c:pt idx="1199">
                        <c:v>524.55999999999995</c:v>
                      </c:pt>
                      <c:pt idx="1200">
                        <c:v>562.33000000000004</c:v>
                      </c:pt>
                      <c:pt idx="1201">
                        <c:v>538.64</c:v>
                      </c:pt>
                      <c:pt idx="1202">
                        <c:v>527.51</c:v>
                      </c:pt>
                      <c:pt idx="1203">
                        <c:v>542.16999999999996</c:v>
                      </c:pt>
                      <c:pt idx="1204">
                        <c:v>553.03</c:v>
                      </c:pt>
                      <c:pt idx="1205">
                        <c:v>540.53</c:v>
                      </c:pt>
                      <c:pt idx="1206">
                        <c:v>525.69000000000005</c:v>
                      </c:pt>
                      <c:pt idx="1207">
                        <c:v>527.64</c:v>
                      </c:pt>
                      <c:pt idx="1208">
                        <c:v>536.80999999999995</c:v>
                      </c:pt>
                      <c:pt idx="1209">
                        <c:v>522.91999999999996</c:v>
                      </c:pt>
                      <c:pt idx="1210">
                        <c:v>519.02</c:v>
                      </c:pt>
                      <c:pt idx="1211">
                        <c:v>513.45000000000005</c:v>
                      </c:pt>
                      <c:pt idx="1212">
                        <c:v>520.94000000000005</c:v>
                      </c:pt>
                      <c:pt idx="1213">
                        <c:v>508</c:v>
                      </c:pt>
                      <c:pt idx="1214">
                        <c:v>527.59</c:v>
                      </c:pt>
                      <c:pt idx="1215">
                        <c:v>534.27</c:v>
                      </c:pt>
                      <c:pt idx="1216">
                        <c:v>525.57000000000005</c:v>
                      </c:pt>
                      <c:pt idx="1217">
                        <c:v>531.78</c:v>
                      </c:pt>
                      <c:pt idx="1218">
                        <c:v>545.32000000000005</c:v>
                      </c:pt>
                      <c:pt idx="1219">
                        <c:v>534.37</c:v>
                      </c:pt>
                      <c:pt idx="1220">
                        <c:v>534.04</c:v>
                      </c:pt>
                      <c:pt idx="1221">
                        <c:v>536.04999999999995</c:v>
                      </c:pt>
                      <c:pt idx="1222">
                        <c:v>545.04</c:v>
                      </c:pt>
                      <c:pt idx="1223">
                        <c:v>551.88</c:v>
                      </c:pt>
                      <c:pt idx="1224">
                        <c:v>547.09</c:v>
                      </c:pt>
                      <c:pt idx="1225">
                        <c:v>550.85</c:v>
                      </c:pt>
                      <c:pt idx="1226">
                        <c:v>550.11</c:v>
                      </c:pt>
                      <c:pt idx="1227">
                        <c:v>537.16</c:v>
                      </c:pt>
                      <c:pt idx="1228">
                        <c:v>512.19000000000005</c:v>
                      </c:pt>
                      <c:pt idx="1229">
                        <c:v>531.87</c:v>
                      </c:pt>
                      <c:pt idx="1230">
                        <c:v>543.79</c:v>
                      </c:pt>
                      <c:pt idx="1231">
                        <c:v>546.12</c:v>
                      </c:pt>
                      <c:pt idx="1232">
                        <c:v>547.65</c:v>
                      </c:pt>
                      <c:pt idx="1233">
                        <c:v>543</c:v>
                      </c:pt>
                      <c:pt idx="1234">
                        <c:v>540.47</c:v>
                      </c:pt>
                      <c:pt idx="1235">
                        <c:v>556</c:v>
                      </c:pt>
                      <c:pt idx="1236">
                        <c:v>553.15</c:v>
                      </c:pt>
                      <c:pt idx="1237">
                        <c:v>554.07000000000005</c:v>
                      </c:pt>
                      <c:pt idx="1238">
                        <c:v>558.25</c:v>
                      </c:pt>
                      <c:pt idx="1239">
                        <c:v>555.16999999999996</c:v>
                      </c:pt>
                      <c:pt idx="1240">
                        <c:v>552.97</c:v>
                      </c:pt>
                      <c:pt idx="1241">
                        <c:v>548.45000000000005</c:v>
                      </c:pt>
                      <c:pt idx="1242">
                        <c:v>547.53</c:v>
                      </c:pt>
                      <c:pt idx="1243">
                        <c:v>534.96</c:v>
                      </c:pt>
                      <c:pt idx="1244">
                        <c:v>524.76</c:v>
                      </c:pt>
                      <c:pt idx="1245">
                        <c:v>523.78</c:v>
                      </c:pt>
                      <c:pt idx="1246">
                        <c:v>537.11</c:v>
                      </c:pt>
                      <c:pt idx="1247">
                        <c:v>527.41</c:v>
                      </c:pt>
                      <c:pt idx="1248">
                        <c:v>519.1</c:v>
                      </c:pt>
                      <c:pt idx="1249">
                        <c:v>545.44000000000005</c:v>
                      </c:pt>
                      <c:pt idx="1250">
                        <c:v>548.07000000000005</c:v>
                      </c:pt>
                      <c:pt idx="1251">
                        <c:v>545.97</c:v>
                      </c:pt>
                      <c:pt idx="1252">
                        <c:v>547.62</c:v>
                      </c:pt>
                      <c:pt idx="1253">
                        <c:v>551.04</c:v>
                      </c:pt>
                      <c:pt idx="1254">
                        <c:v>532.66</c:v>
                      </c:pt>
                      <c:pt idx="1255">
                        <c:v>546.97</c:v>
                      </c:pt>
                      <c:pt idx="1256">
                        <c:v>519.54</c:v>
                      </c:pt>
                      <c:pt idx="1257">
                        <c:v>538.39</c:v>
                      </c:pt>
                      <c:pt idx="1258">
                        <c:v>544.72</c:v>
                      </c:pt>
                      <c:pt idx="1259">
                        <c:v>537.54999999999995</c:v>
                      </c:pt>
                      <c:pt idx="1260">
                        <c:v>537.72</c:v>
                      </c:pt>
                      <c:pt idx="1261">
                        <c:v>530.74</c:v>
                      </c:pt>
                      <c:pt idx="1262">
                        <c:v>554.77</c:v>
                      </c:pt>
                      <c:pt idx="1263">
                        <c:v>549.53</c:v>
                      </c:pt>
                      <c:pt idx="1264">
                        <c:v>558.9</c:v>
                      </c:pt>
                      <c:pt idx="1265">
                        <c:v>538.33000000000004</c:v>
                      </c:pt>
                      <c:pt idx="1266">
                        <c:v>548.08000000000004</c:v>
                      </c:pt>
                      <c:pt idx="1267">
                        <c:v>540.71</c:v>
                      </c:pt>
                      <c:pt idx="1268">
                        <c:v>534.36</c:v>
                      </c:pt>
                      <c:pt idx="1269">
                        <c:v>539.88</c:v>
                      </c:pt>
                      <c:pt idx="1270">
                        <c:v>534.91999999999996</c:v>
                      </c:pt>
                      <c:pt idx="1271">
                        <c:v>543.09</c:v>
                      </c:pt>
                      <c:pt idx="1272">
                        <c:v>542.59</c:v>
                      </c:pt>
                      <c:pt idx="1273">
                        <c:v>533.47</c:v>
                      </c:pt>
                      <c:pt idx="1274">
                        <c:v>547.91</c:v>
                      </c:pt>
                      <c:pt idx="1275">
                        <c:v>555.70000000000005</c:v>
                      </c:pt>
                      <c:pt idx="1276">
                        <c:v>547.16999999999996</c:v>
                      </c:pt>
                      <c:pt idx="1277">
                        <c:v>560.37</c:v>
                      </c:pt>
                      <c:pt idx="1278">
                        <c:v>541.58000000000004</c:v>
                      </c:pt>
                      <c:pt idx="1279">
                        <c:v>540.54999999999995</c:v>
                      </c:pt>
                      <c:pt idx="1280">
                        <c:v>548.91999999999996</c:v>
                      </c:pt>
                      <c:pt idx="1281">
                        <c:v>550.32000000000005</c:v>
                      </c:pt>
                      <c:pt idx="1282">
                        <c:v>548.72</c:v>
                      </c:pt>
                      <c:pt idx="1283">
                        <c:v>527.52</c:v>
                      </c:pt>
                      <c:pt idx="1284">
                        <c:v>527.22</c:v>
                      </c:pt>
                      <c:pt idx="1285">
                        <c:v>530.29</c:v>
                      </c:pt>
                      <c:pt idx="1286">
                        <c:v>544.86</c:v>
                      </c:pt>
                      <c:pt idx="1287">
                        <c:v>548.52</c:v>
                      </c:pt>
                      <c:pt idx="1288">
                        <c:v>531.6</c:v>
                      </c:pt>
                      <c:pt idx="1289">
                        <c:v>538.27</c:v>
                      </c:pt>
                      <c:pt idx="1290">
                        <c:v>556.66999999999996</c:v>
                      </c:pt>
                      <c:pt idx="1291">
                        <c:v>561.74</c:v>
                      </c:pt>
                      <c:pt idx="1292">
                        <c:v>578.23</c:v>
                      </c:pt>
                      <c:pt idx="1293">
                        <c:v>559.66999999999996</c:v>
                      </c:pt>
                      <c:pt idx="1294">
                        <c:v>562.13</c:v>
                      </c:pt>
                      <c:pt idx="1295">
                        <c:v>552.09</c:v>
                      </c:pt>
                      <c:pt idx="1296">
                        <c:v>531.66999999999996</c:v>
                      </c:pt>
                      <c:pt idx="1297">
                        <c:v>564.23</c:v>
                      </c:pt>
                      <c:pt idx="1298">
                        <c:v>558.32000000000005</c:v>
                      </c:pt>
                      <c:pt idx="1299">
                        <c:v>556.16</c:v>
                      </c:pt>
                      <c:pt idx="1300">
                        <c:v>547.24</c:v>
                      </c:pt>
                      <c:pt idx="1301">
                        <c:v>542.12</c:v>
                      </c:pt>
                      <c:pt idx="1302">
                        <c:v>550.12</c:v>
                      </c:pt>
                      <c:pt idx="1303">
                        <c:v>551.88</c:v>
                      </c:pt>
                      <c:pt idx="1304">
                        <c:v>544.13</c:v>
                      </c:pt>
                      <c:pt idx="1305">
                        <c:v>556.26</c:v>
                      </c:pt>
                      <c:pt idx="1306">
                        <c:v>572.14</c:v>
                      </c:pt>
                      <c:pt idx="1307">
                        <c:v>583.03</c:v>
                      </c:pt>
                      <c:pt idx="1308">
                        <c:v>568.16999999999996</c:v>
                      </c:pt>
                      <c:pt idx="1309">
                        <c:v>564.84</c:v>
                      </c:pt>
                      <c:pt idx="1310">
                        <c:v>550.75</c:v>
                      </c:pt>
                      <c:pt idx="1311">
                        <c:v>545.22</c:v>
                      </c:pt>
                      <c:pt idx="1312">
                        <c:v>563.24</c:v>
                      </c:pt>
                      <c:pt idx="1313">
                        <c:v>561.86</c:v>
                      </c:pt>
                      <c:pt idx="1314">
                        <c:v>548.36</c:v>
                      </c:pt>
                      <c:pt idx="1315">
                        <c:v>542.53</c:v>
                      </c:pt>
                      <c:pt idx="1316">
                        <c:v>546.41</c:v>
                      </c:pt>
                      <c:pt idx="1317">
                        <c:v>537.48</c:v>
                      </c:pt>
                      <c:pt idx="1318">
                        <c:v>546.74</c:v>
                      </c:pt>
                      <c:pt idx="1319">
                        <c:v>558.91999999999996</c:v>
                      </c:pt>
                      <c:pt idx="1320">
                        <c:v>548.25</c:v>
                      </c:pt>
                      <c:pt idx="1321">
                        <c:v>548.25</c:v>
                      </c:pt>
                      <c:pt idx="1322">
                        <c:v>544.53</c:v>
                      </c:pt>
                      <c:pt idx="1323">
                        <c:v>530.20000000000005</c:v>
                      </c:pt>
                      <c:pt idx="1324">
                        <c:v>533.07000000000005</c:v>
                      </c:pt>
                      <c:pt idx="1325">
                        <c:v>547.08000000000004</c:v>
                      </c:pt>
                      <c:pt idx="1326">
                        <c:v>538.08000000000004</c:v>
                      </c:pt>
                      <c:pt idx="1327">
                        <c:v>557.57000000000005</c:v>
                      </c:pt>
                      <c:pt idx="1328">
                        <c:v>536.13</c:v>
                      </c:pt>
                      <c:pt idx="1329">
                        <c:v>538.66999999999996</c:v>
                      </c:pt>
                      <c:pt idx="1330">
                        <c:v>550.6</c:v>
                      </c:pt>
                      <c:pt idx="1331">
                        <c:v>535.66999999999996</c:v>
                      </c:pt>
                      <c:pt idx="1332">
                        <c:v>536.16</c:v>
                      </c:pt>
                      <c:pt idx="1333">
                        <c:v>534.94000000000005</c:v>
                      </c:pt>
                      <c:pt idx="1334">
                        <c:v>524.15</c:v>
                      </c:pt>
                      <c:pt idx="1335">
                        <c:v>539.71</c:v>
                      </c:pt>
                      <c:pt idx="1336">
                        <c:v>538.4</c:v>
                      </c:pt>
                      <c:pt idx="1337">
                        <c:v>544.66999999999996</c:v>
                      </c:pt>
                      <c:pt idx="1338">
                        <c:v>540.64</c:v>
                      </c:pt>
                      <c:pt idx="1339">
                        <c:v>549.07000000000005</c:v>
                      </c:pt>
                      <c:pt idx="1340">
                        <c:v>571.32000000000005</c:v>
                      </c:pt>
                      <c:pt idx="1341">
                        <c:v>583.24</c:v>
                      </c:pt>
                      <c:pt idx="1342">
                        <c:v>583.83000000000004</c:v>
                      </c:pt>
                      <c:pt idx="1343">
                        <c:v>585.75</c:v>
                      </c:pt>
                      <c:pt idx="1344">
                        <c:v>569.16</c:v>
                      </c:pt>
                      <c:pt idx="1345">
                        <c:v>573.14</c:v>
                      </c:pt>
                      <c:pt idx="1346">
                        <c:v>583.75</c:v>
                      </c:pt>
                      <c:pt idx="1347">
                        <c:v>574.87</c:v>
                      </c:pt>
                      <c:pt idx="1348">
                        <c:v>563.24</c:v>
                      </c:pt>
                      <c:pt idx="1349">
                        <c:v>566.54999999999995</c:v>
                      </c:pt>
                      <c:pt idx="1350">
                        <c:v>572.5</c:v>
                      </c:pt>
                      <c:pt idx="1351">
                        <c:v>567.35</c:v>
                      </c:pt>
                      <c:pt idx="1352">
                        <c:v>550.66</c:v>
                      </c:pt>
                      <c:pt idx="1353">
                        <c:v>571.04</c:v>
                      </c:pt>
                      <c:pt idx="1354">
                        <c:v>552.25</c:v>
                      </c:pt>
                      <c:pt idx="1355">
                        <c:v>561.27</c:v>
                      </c:pt>
                      <c:pt idx="1356">
                        <c:v>559.66999999999996</c:v>
                      </c:pt>
                      <c:pt idx="1357">
                        <c:v>577.54999999999995</c:v>
                      </c:pt>
                      <c:pt idx="1358">
                        <c:v>567.48</c:v>
                      </c:pt>
                      <c:pt idx="1359">
                        <c:v>549.86</c:v>
                      </c:pt>
                      <c:pt idx="1360">
                        <c:v>562.66999999999996</c:v>
                      </c:pt>
                      <c:pt idx="1361">
                        <c:v>568.75</c:v>
                      </c:pt>
                      <c:pt idx="1362">
                        <c:v>584.64</c:v>
                      </c:pt>
                      <c:pt idx="1363">
                        <c:v>582.52</c:v>
                      </c:pt>
                      <c:pt idx="1364">
                        <c:v>573.98</c:v>
                      </c:pt>
                      <c:pt idx="1365">
                        <c:v>573.92999999999995</c:v>
                      </c:pt>
                      <c:pt idx="1366">
                        <c:v>574.57000000000005</c:v>
                      </c:pt>
                      <c:pt idx="1367">
                        <c:v>569.62</c:v>
                      </c:pt>
                      <c:pt idx="1368">
                        <c:v>581.16999999999996</c:v>
                      </c:pt>
                      <c:pt idx="1369">
                        <c:v>575.26</c:v>
                      </c:pt>
                      <c:pt idx="1370">
                        <c:v>561.89</c:v>
                      </c:pt>
                      <c:pt idx="1371">
                        <c:v>581.95000000000005</c:v>
                      </c:pt>
                      <c:pt idx="1372">
                        <c:v>555.64</c:v>
                      </c:pt>
                      <c:pt idx="1373">
                        <c:v>576.09</c:v>
                      </c:pt>
                      <c:pt idx="1374">
                        <c:v>554.71</c:v>
                      </c:pt>
                      <c:pt idx="1375">
                        <c:v>561.54</c:v>
                      </c:pt>
                      <c:pt idx="1376">
                        <c:v>578.41</c:v>
                      </c:pt>
                      <c:pt idx="1377">
                        <c:v>583.98</c:v>
                      </c:pt>
                      <c:pt idx="1378">
                        <c:v>586.78</c:v>
                      </c:pt>
                      <c:pt idx="1379">
                        <c:v>583.70000000000005</c:v>
                      </c:pt>
                      <c:pt idx="1380">
                        <c:v>591.14</c:v>
                      </c:pt>
                      <c:pt idx="1381">
                        <c:v>588.01</c:v>
                      </c:pt>
                      <c:pt idx="1382">
                        <c:v>610.73</c:v>
                      </c:pt>
                      <c:pt idx="1383">
                        <c:v>600.04</c:v>
                      </c:pt>
                      <c:pt idx="1384">
                        <c:v>588.1</c:v>
                      </c:pt>
                      <c:pt idx="1385">
                        <c:v>581.67999999999995</c:v>
                      </c:pt>
                      <c:pt idx="1386">
                        <c:v>604.29999999999995</c:v>
                      </c:pt>
                      <c:pt idx="1387">
                        <c:v>593.14</c:v>
                      </c:pt>
                      <c:pt idx="1388">
                        <c:v>604.35</c:v>
                      </c:pt>
                      <c:pt idx="1389">
                        <c:v>583.22</c:v>
                      </c:pt>
                      <c:pt idx="1390">
                        <c:v>601.32000000000005</c:v>
                      </c:pt>
                      <c:pt idx="1391">
                        <c:v>608.22</c:v>
                      </c:pt>
                      <c:pt idx="1392">
                        <c:v>634.89</c:v>
                      </c:pt>
                      <c:pt idx="1393">
                        <c:v>609.76</c:v>
                      </c:pt>
                      <c:pt idx="1394">
                        <c:v>630.92999999999995</c:v>
                      </c:pt>
                      <c:pt idx="1395">
                        <c:v>607.27</c:v>
                      </c:pt>
                      <c:pt idx="1396">
                        <c:v>620.28</c:v>
                      </c:pt>
                      <c:pt idx="1397">
                        <c:v>626.53</c:v>
                      </c:pt>
                      <c:pt idx="1398">
                        <c:v>614.96</c:v>
                      </c:pt>
                      <c:pt idx="1399">
                        <c:v>623.75</c:v>
                      </c:pt>
                      <c:pt idx="1400">
                        <c:v>623.24</c:v>
                      </c:pt>
                      <c:pt idx="1401">
                        <c:v>629.16</c:v>
                      </c:pt>
                      <c:pt idx="1402">
                        <c:v>602.63</c:v>
                      </c:pt>
                      <c:pt idx="1403">
                        <c:v>626.37</c:v>
                      </c:pt>
                      <c:pt idx="1404">
                        <c:v>619.13</c:v>
                      </c:pt>
                      <c:pt idx="1405">
                        <c:v>598.24</c:v>
                      </c:pt>
                      <c:pt idx="1406">
                        <c:v>609.16</c:v>
                      </c:pt>
                      <c:pt idx="1407">
                        <c:v>621.91</c:v>
                      </c:pt>
                      <c:pt idx="1408">
                        <c:v>637.65</c:v>
                      </c:pt>
                      <c:pt idx="1409">
                        <c:v>627.78</c:v>
                      </c:pt>
                      <c:pt idx="1410">
                        <c:v>623.33000000000004</c:v>
                      </c:pt>
                      <c:pt idx="1411">
                        <c:v>631.54999999999995</c:v>
                      </c:pt>
                      <c:pt idx="1412">
                        <c:v>624.86</c:v>
                      </c:pt>
                      <c:pt idx="1413">
                        <c:v>614.61</c:v>
                      </c:pt>
                      <c:pt idx="1414">
                        <c:v>604.28</c:v>
                      </c:pt>
                      <c:pt idx="1415">
                        <c:v>634.84</c:v>
                      </c:pt>
                      <c:pt idx="1416">
                        <c:v>626.29999999999995</c:v>
                      </c:pt>
                      <c:pt idx="1417">
                        <c:v>615.97</c:v>
                      </c:pt>
                      <c:pt idx="1418">
                        <c:v>599.14</c:v>
                      </c:pt>
                      <c:pt idx="1419">
                        <c:v>620.86</c:v>
                      </c:pt>
                      <c:pt idx="1420">
                        <c:v>624.44000000000005</c:v>
                      </c:pt>
                      <c:pt idx="1421">
                        <c:v>605.95000000000005</c:v>
                      </c:pt>
                      <c:pt idx="1422">
                        <c:v>632.41999999999996</c:v>
                      </c:pt>
                      <c:pt idx="1423">
                        <c:v>614.04</c:v>
                      </c:pt>
                      <c:pt idx="1424">
                        <c:v>611.99</c:v>
                      </c:pt>
                      <c:pt idx="1425">
                        <c:v>605.70000000000005</c:v>
                      </c:pt>
                      <c:pt idx="1426">
                        <c:v>613.83000000000004</c:v>
                      </c:pt>
                      <c:pt idx="1427">
                        <c:v>643.11</c:v>
                      </c:pt>
                      <c:pt idx="1428">
                        <c:v>629.28</c:v>
                      </c:pt>
                      <c:pt idx="1429">
                        <c:v>652.37</c:v>
                      </c:pt>
                      <c:pt idx="1430">
                        <c:v>634.6</c:v>
                      </c:pt>
                      <c:pt idx="1431">
                        <c:v>643.03</c:v>
                      </c:pt>
                      <c:pt idx="1432">
                        <c:v>650.82000000000005</c:v>
                      </c:pt>
                      <c:pt idx="1433">
                        <c:v>637.67999999999995</c:v>
                      </c:pt>
                      <c:pt idx="1434">
                        <c:v>641.51</c:v>
                      </c:pt>
                      <c:pt idx="1435">
                        <c:v>633.07000000000005</c:v>
                      </c:pt>
                      <c:pt idx="1436">
                        <c:v>620.73</c:v>
                      </c:pt>
                      <c:pt idx="1437">
                        <c:v>653.72</c:v>
                      </c:pt>
                      <c:pt idx="1438">
                        <c:v>645.95000000000005</c:v>
                      </c:pt>
                      <c:pt idx="1439">
                        <c:v>641.57000000000005</c:v>
                      </c:pt>
                      <c:pt idx="1440">
                        <c:v>629.72</c:v>
                      </c:pt>
                      <c:pt idx="1441">
                        <c:v>645.4</c:v>
                      </c:pt>
                      <c:pt idx="1442">
                        <c:v>673.7</c:v>
                      </c:pt>
                      <c:pt idx="1443">
                        <c:v>675.31</c:v>
                      </c:pt>
                      <c:pt idx="1444">
                        <c:v>670.6</c:v>
                      </c:pt>
                      <c:pt idx="1445">
                        <c:v>679.98</c:v>
                      </c:pt>
                      <c:pt idx="1446">
                        <c:v>700.87</c:v>
                      </c:pt>
                      <c:pt idx="1447">
                        <c:v>685.44</c:v>
                      </c:pt>
                      <c:pt idx="1448">
                        <c:v>678.75</c:v>
                      </c:pt>
                      <c:pt idx="1449">
                        <c:v>666.75</c:v>
                      </c:pt>
                      <c:pt idx="1450">
                        <c:v>699.93</c:v>
                      </c:pt>
                      <c:pt idx="1451">
                        <c:v>689.92</c:v>
                      </c:pt>
                      <c:pt idx="1452">
                        <c:v>691.78</c:v>
                      </c:pt>
                      <c:pt idx="1453">
                        <c:v>659.2</c:v>
                      </c:pt>
                      <c:pt idx="1454">
                        <c:v>658.83</c:v>
                      </c:pt>
                      <c:pt idx="1455">
                        <c:v>674.34</c:v>
                      </c:pt>
                      <c:pt idx="1456">
                        <c:v>671.89</c:v>
                      </c:pt>
                      <c:pt idx="1457">
                        <c:v>674.38</c:v>
                      </c:pt>
                      <c:pt idx="1458">
                        <c:v>677.43</c:v>
                      </c:pt>
                      <c:pt idx="1459">
                        <c:v>684.26</c:v>
                      </c:pt>
                      <c:pt idx="1460">
                        <c:v>684.6</c:v>
                      </c:pt>
                      <c:pt idx="1461">
                        <c:v>682.74</c:v>
                      </c:pt>
                      <c:pt idx="1462">
                        <c:v>673.55</c:v>
                      </c:pt>
                      <c:pt idx="1463">
                        <c:v>659.66</c:v>
                      </c:pt>
                      <c:pt idx="1464">
                        <c:v>673.66</c:v>
                      </c:pt>
                      <c:pt idx="1465">
                        <c:v>660.62</c:v>
                      </c:pt>
                      <c:pt idx="1466">
                        <c:v>645.71</c:v>
                      </c:pt>
                      <c:pt idx="1467">
                        <c:v>660.77</c:v>
                      </c:pt>
                      <c:pt idx="1468">
                        <c:v>651.09</c:v>
                      </c:pt>
                      <c:pt idx="1469">
                        <c:v>670.41</c:v>
                      </c:pt>
                      <c:pt idx="1470">
                        <c:v>679.44</c:v>
                      </c:pt>
                      <c:pt idx="1471">
                        <c:v>675.52</c:v>
                      </c:pt>
                      <c:pt idx="1472">
                        <c:v>671.83</c:v>
                      </c:pt>
                      <c:pt idx="1473">
                        <c:v>688.51</c:v>
                      </c:pt>
                      <c:pt idx="1474">
                        <c:v>692.85</c:v>
                      </c:pt>
                      <c:pt idx="1475">
                        <c:v>672.37</c:v>
                      </c:pt>
                      <c:pt idx="1476">
                        <c:v>647.63</c:v>
                      </c:pt>
                      <c:pt idx="1477">
                        <c:v>653.73</c:v>
                      </c:pt>
                      <c:pt idx="1478">
                        <c:v>658.22</c:v>
                      </c:pt>
                      <c:pt idx="1479">
                        <c:v>635.08000000000004</c:v>
                      </c:pt>
                      <c:pt idx="1480">
                        <c:v>662.25</c:v>
                      </c:pt>
                      <c:pt idx="1481">
                        <c:v>658.55</c:v>
                      </c:pt>
                      <c:pt idx="1482">
                        <c:v>671.36</c:v>
                      </c:pt>
                      <c:pt idx="1483">
                        <c:v>662.75</c:v>
                      </c:pt>
                      <c:pt idx="1484">
                        <c:v>664.17</c:v>
                      </c:pt>
                      <c:pt idx="1485">
                        <c:v>674.74</c:v>
                      </c:pt>
                      <c:pt idx="1486">
                        <c:v>664.56</c:v>
                      </c:pt>
                      <c:pt idx="1487">
                        <c:v>635.25</c:v>
                      </c:pt>
                      <c:pt idx="1488">
                        <c:v>669.75</c:v>
                      </c:pt>
                      <c:pt idx="1489">
                        <c:v>647.76</c:v>
                      </c:pt>
                      <c:pt idx="1490">
                        <c:v>626.54</c:v>
                      </c:pt>
                      <c:pt idx="1491">
                        <c:v>657.56</c:v>
                      </c:pt>
                      <c:pt idx="1492">
                        <c:v>683.32</c:v>
                      </c:pt>
                      <c:pt idx="1493">
                        <c:v>656.56</c:v>
                      </c:pt>
                      <c:pt idx="1494">
                        <c:v>669.29</c:v>
                      </c:pt>
                      <c:pt idx="1495">
                        <c:v>686.18</c:v>
                      </c:pt>
                      <c:pt idx="1496">
                        <c:v>674.26</c:v>
                      </c:pt>
                      <c:pt idx="1497">
                        <c:v>660.22</c:v>
                      </c:pt>
                      <c:pt idx="1498">
                        <c:v>672.16</c:v>
                      </c:pt>
                      <c:pt idx="1499">
                        <c:v>698.46</c:v>
                      </c:pt>
                      <c:pt idx="1500">
                        <c:v>693.56</c:v>
                      </c:pt>
                      <c:pt idx="1501">
                        <c:v>674.66</c:v>
                      </c:pt>
                      <c:pt idx="1502">
                        <c:v>704.54</c:v>
                      </c:pt>
                      <c:pt idx="1503">
                        <c:v>703.78</c:v>
                      </c:pt>
                      <c:pt idx="1504">
                        <c:v>718.82</c:v>
                      </c:pt>
                      <c:pt idx="1505">
                        <c:v>712.32</c:v>
                      </c:pt>
                      <c:pt idx="1506">
                        <c:v>691.4</c:v>
                      </c:pt>
                      <c:pt idx="1507">
                        <c:v>716.24</c:v>
                      </c:pt>
                      <c:pt idx="1508">
                        <c:v>730.01</c:v>
                      </c:pt>
                      <c:pt idx="1509">
                        <c:v>703.19</c:v>
                      </c:pt>
                      <c:pt idx="1510">
                        <c:v>696.73</c:v>
                      </c:pt>
                      <c:pt idx="1511">
                        <c:v>704.67</c:v>
                      </c:pt>
                      <c:pt idx="1512">
                        <c:v>690.44</c:v>
                      </c:pt>
                      <c:pt idx="1513">
                        <c:v>708.4</c:v>
                      </c:pt>
                      <c:pt idx="1514">
                        <c:v>712.56</c:v>
                      </c:pt>
                      <c:pt idx="1515">
                        <c:v>730.59</c:v>
                      </c:pt>
                      <c:pt idx="1516">
                        <c:v>698.87</c:v>
                      </c:pt>
                      <c:pt idx="1517">
                        <c:v>723.56</c:v>
                      </c:pt>
                      <c:pt idx="1518">
                        <c:v>716.28</c:v>
                      </c:pt>
                      <c:pt idx="1519">
                        <c:v>762.74</c:v>
                      </c:pt>
                      <c:pt idx="1520">
                        <c:v>720.99</c:v>
                      </c:pt>
                      <c:pt idx="1521">
                        <c:v>728.48</c:v>
                      </c:pt>
                      <c:pt idx="1522">
                        <c:v>737.04</c:v>
                      </c:pt>
                      <c:pt idx="1523">
                        <c:v>744.73</c:v>
                      </c:pt>
                      <c:pt idx="1524">
                        <c:v>705.42</c:v>
                      </c:pt>
                      <c:pt idx="1525">
                        <c:v>704.8</c:v>
                      </c:pt>
                      <c:pt idx="1526">
                        <c:v>714.17</c:v>
                      </c:pt>
                      <c:pt idx="1527">
                        <c:v>704.5</c:v>
                      </c:pt>
                      <c:pt idx="1528">
                        <c:v>727.1</c:v>
                      </c:pt>
                      <c:pt idx="1529">
                        <c:v>707.37</c:v>
                      </c:pt>
                      <c:pt idx="1530">
                        <c:v>720.24</c:v>
                      </c:pt>
                      <c:pt idx="1531">
                        <c:v>715.18</c:v>
                      </c:pt>
                      <c:pt idx="1532">
                        <c:v>712.3</c:v>
                      </c:pt>
                      <c:pt idx="1533">
                        <c:v>682.6</c:v>
                      </c:pt>
                      <c:pt idx="1534">
                        <c:v>699.62</c:v>
                      </c:pt>
                      <c:pt idx="1535">
                        <c:v>711.2</c:v>
                      </c:pt>
                      <c:pt idx="1536">
                        <c:v>698.91</c:v>
                      </c:pt>
                      <c:pt idx="1537">
                        <c:v>701.63</c:v>
                      </c:pt>
                      <c:pt idx="1538">
                        <c:v>677.47</c:v>
                      </c:pt>
                      <c:pt idx="1539">
                        <c:v>675.5</c:v>
                      </c:pt>
                      <c:pt idx="1540">
                        <c:v>702.32</c:v>
                      </c:pt>
                      <c:pt idx="1541">
                        <c:v>712.65</c:v>
                      </c:pt>
                      <c:pt idx="1542">
                        <c:v>758.23</c:v>
                      </c:pt>
                      <c:pt idx="1543">
                        <c:v>752.59</c:v>
                      </c:pt>
                      <c:pt idx="1544">
                        <c:v>746.01</c:v>
                      </c:pt>
                      <c:pt idx="1545">
                        <c:v>759.29</c:v>
                      </c:pt>
                      <c:pt idx="1546">
                        <c:v>746.86</c:v>
                      </c:pt>
                      <c:pt idx="1547">
                        <c:v>764.98</c:v>
                      </c:pt>
                      <c:pt idx="1548">
                        <c:v>767.86</c:v>
                      </c:pt>
                      <c:pt idx="1549">
                        <c:v>758.89</c:v>
                      </c:pt>
                      <c:pt idx="1550">
                        <c:v>747.34</c:v>
                      </c:pt>
                      <c:pt idx="1551">
                        <c:v>758.85</c:v>
                      </c:pt>
                      <c:pt idx="1552">
                        <c:v>779.28</c:v>
                      </c:pt>
                      <c:pt idx="1553">
                        <c:v>772.04</c:v>
                      </c:pt>
                      <c:pt idx="1554">
                        <c:v>757.99</c:v>
                      </c:pt>
                      <c:pt idx="1555">
                        <c:v>758.86</c:v>
                      </c:pt>
                      <c:pt idx="1556">
                        <c:v>767.11</c:v>
                      </c:pt>
                      <c:pt idx="1557">
                        <c:v>762.92</c:v>
                      </c:pt>
                      <c:pt idx="1558">
                        <c:v>767.24</c:v>
                      </c:pt>
                      <c:pt idx="1559">
                        <c:v>776.85</c:v>
                      </c:pt>
                      <c:pt idx="1560">
                        <c:v>748.93</c:v>
                      </c:pt>
                      <c:pt idx="1561">
                        <c:v>789.48</c:v>
                      </c:pt>
                      <c:pt idx="1562">
                        <c:v>783.27</c:v>
                      </c:pt>
                      <c:pt idx="1563">
                        <c:v>805.24</c:v>
                      </c:pt>
                      <c:pt idx="1564">
                        <c:v>817.01</c:v>
                      </c:pt>
                      <c:pt idx="1565">
                        <c:v>805.98</c:v>
                      </c:pt>
                      <c:pt idx="1566">
                        <c:v>778.93</c:v>
                      </c:pt>
                      <c:pt idx="1567">
                        <c:v>796.11</c:v>
                      </c:pt>
                      <c:pt idx="1568">
                        <c:v>833.63</c:v>
                      </c:pt>
                      <c:pt idx="1569">
                        <c:v>812.1</c:v>
                      </c:pt>
                      <c:pt idx="1570">
                        <c:v>791.7</c:v>
                      </c:pt>
                      <c:pt idx="1571">
                        <c:v>802.67</c:v>
                      </c:pt>
                      <c:pt idx="1572">
                        <c:v>815.16</c:v>
                      </c:pt>
                      <c:pt idx="1573">
                        <c:v>803.31</c:v>
                      </c:pt>
                      <c:pt idx="1574">
                        <c:v>782.92</c:v>
                      </c:pt>
                      <c:pt idx="1575">
                        <c:v>780.24</c:v>
                      </c:pt>
                      <c:pt idx="1576">
                        <c:v>759.55</c:v>
                      </c:pt>
                      <c:pt idx="1577">
                        <c:v>747.56</c:v>
                      </c:pt>
                      <c:pt idx="1578">
                        <c:v>774.24</c:v>
                      </c:pt>
                      <c:pt idx="1579">
                        <c:v>785.27</c:v>
                      </c:pt>
                      <c:pt idx="1580">
                        <c:v>772.06</c:v>
                      </c:pt>
                      <c:pt idx="1581">
                        <c:v>736.97</c:v>
                      </c:pt>
                      <c:pt idx="1582">
                        <c:v>786.84</c:v>
                      </c:pt>
                      <c:pt idx="1583">
                        <c:v>750.12</c:v>
                      </c:pt>
                      <c:pt idx="1584">
                        <c:v>754.11</c:v>
                      </c:pt>
                      <c:pt idx="1585">
                        <c:v>740.31</c:v>
                      </c:pt>
                      <c:pt idx="1586">
                        <c:v>771.04</c:v>
                      </c:pt>
                      <c:pt idx="1587">
                        <c:v>779.98</c:v>
                      </c:pt>
                      <c:pt idx="1588">
                        <c:v>765.91</c:v>
                      </c:pt>
                      <c:pt idx="1589">
                        <c:v>764.42</c:v>
                      </c:pt>
                      <c:pt idx="1590">
                        <c:v>778.23</c:v>
                      </c:pt>
                      <c:pt idx="1591">
                        <c:v>788.8</c:v>
                      </c:pt>
                      <c:pt idx="1592">
                        <c:v>791.73</c:v>
                      </c:pt>
                      <c:pt idx="1593">
                        <c:v>788.44</c:v>
                      </c:pt>
                      <c:pt idx="1594">
                        <c:v>789.39</c:v>
                      </c:pt>
                      <c:pt idx="1595">
                        <c:v>812.72</c:v>
                      </c:pt>
                      <c:pt idx="1596">
                        <c:v>821.64</c:v>
                      </c:pt>
                      <c:pt idx="1597">
                        <c:v>835.31</c:v>
                      </c:pt>
                      <c:pt idx="1598">
                        <c:v>821.35</c:v>
                      </c:pt>
                      <c:pt idx="1599">
                        <c:v>824.25</c:v>
                      </c:pt>
                      <c:pt idx="1600">
                        <c:v>837.07</c:v>
                      </c:pt>
                      <c:pt idx="1601">
                        <c:v>859.63</c:v>
                      </c:pt>
                      <c:pt idx="1602">
                        <c:v>820.98</c:v>
                      </c:pt>
                      <c:pt idx="1603">
                        <c:v>794.63</c:v>
                      </c:pt>
                      <c:pt idx="1604">
                        <c:v>798.36</c:v>
                      </c:pt>
                      <c:pt idx="1605">
                        <c:v>842.51</c:v>
                      </c:pt>
                      <c:pt idx="1606">
                        <c:v>829.19</c:v>
                      </c:pt>
                      <c:pt idx="1607">
                        <c:v>831.24</c:v>
                      </c:pt>
                      <c:pt idx="1608">
                        <c:v>821.21</c:v>
                      </c:pt>
                      <c:pt idx="1609">
                        <c:v>823.18</c:v>
                      </c:pt>
                      <c:pt idx="1610">
                        <c:v>801.38</c:v>
                      </c:pt>
                      <c:pt idx="1611">
                        <c:v>833.01</c:v>
                      </c:pt>
                      <c:pt idx="1612">
                        <c:v>814.16</c:v>
                      </c:pt>
                      <c:pt idx="1613">
                        <c:v>803.39</c:v>
                      </c:pt>
                      <c:pt idx="1614">
                        <c:v>814.37</c:v>
                      </c:pt>
                      <c:pt idx="1615">
                        <c:v>788.8</c:v>
                      </c:pt>
                      <c:pt idx="1616">
                        <c:v>833.79</c:v>
                      </c:pt>
                      <c:pt idx="1617">
                        <c:v>837.42</c:v>
                      </c:pt>
                      <c:pt idx="1618">
                        <c:v>797.46</c:v>
                      </c:pt>
                      <c:pt idx="1619">
                        <c:v>805.2</c:v>
                      </c:pt>
                      <c:pt idx="1620">
                        <c:v>832.93</c:v>
                      </c:pt>
                      <c:pt idx="1621">
                        <c:v>861.57</c:v>
                      </c:pt>
                      <c:pt idx="1622">
                        <c:v>862.84</c:v>
                      </c:pt>
                      <c:pt idx="1623">
                        <c:v>820.83</c:v>
                      </c:pt>
                      <c:pt idx="1624">
                        <c:v>801.06</c:v>
                      </c:pt>
                      <c:pt idx="1625">
                        <c:v>807.97</c:v>
                      </c:pt>
                      <c:pt idx="1626">
                        <c:v>775.41</c:v>
                      </c:pt>
                      <c:pt idx="1627">
                        <c:v>806.81</c:v>
                      </c:pt>
                      <c:pt idx="1628">
                        <c:v>832.28</c:v>
                      </c:pt>
                      <c:pt idx="1629">
                        <c:v>837.27</c:v>
                      </c:pt>
                      <c:pt idx="1630">
                        <c:v>810.36</c:v>
                      </c:pt>
                      <c:pt idx="1631">
                        <c:v>822.08</c:v>
                      </c:pt>
                      <c:pt idx="1632">
                        <c:v>841.75</c:v>
                      </c:pt>
                      <c:pt idx="1633">
                        <c:v>868.77</c:v>
                      </c:pt>
                      <c:pt idx="1634">
                        <c:v>844.33</c:v>
                      </c:pt>
                      <c:pt idx="1635">
                        <c:v>874.79</c:v>
                      </c:pt>
                      <c:pt idx="1636">
                        <c:v>875.18</c:v>
                      </c:pt>
                      <c:pt idx="1637">
                        <c:v>879.04</c:v>
                      </c:pt>
                      <c:pt idx="1638">
                        <c:v>829.91</c:v>
                      </c:pt>
                      <c:pt idx="1639">
                        <c:v>826.1</c:v>
                      </c:pt>
                      <c:pt idx="1640">
                        <c:v>811.03</c:v>
                      </c:pt>
                      <c:pt idx="1641">
                        <c:v>820.03</c:v>
                      </c:pt>
                      <c:pt idx="1642">
                        <c:v>829.35</c:v>
                      </c:pt>
                      <c:pt idx="1643">
                        <c:v>814.76</c:v>
                      </c:pt>
                      <c:pt idx="1644">
                        <c:v>852.06</c:v>
                      </c:pt>
                      <c:pt idx="1645">
                        <c:v>890.51</c:v>
                      </c:pt>
                      <c:pt idx="1646">
                        <c:v>827.41</c:v>
                      </c:pt>
                      <c:pt idx="1647">
                        <c:v>900.82</c:v>
                      </c:pt>
                      <c:pt idx="1648">
                        <c:v>895.38</c:v>
                      </c:pt>
                      <c:pt idx="1649">
                        <c:v>895.24</c:v>
                      </c:pt>
                      <c:pt idx="1650">
                        <c:v>888.62</c:v>
                      </c:pt>
                      <c:pt idx="1651">
                        <c:v>893.97</c:v>
                      </c:pt>
                      <c:pt idx="1652">
                        <c:v>871.02</c:v>
                      </c:pt>
                      <c:pt idx="1653">
                        <c:v>843.03</c:v>
                      </c:pt>
                      <c:pt idx="1654">
                        <c:v>876.54</c:v>
                      </c:pt>
                      <c:pt idx="1655">
                        <c:v>867.93</c:v>
                      </c:pt>
                      <c:pt idx="1656">
                        <c:v>847.94</c:v>
                      </c:pt>
                      <c:pt idx="1657">
                        <c:v>841.8</c:v>
                      </c:pt>
                      <c:pt idx="1658">
                        <c:v>850.47</c:v>
                      </c:pt>
                      <c:pt idx="1659">
                        <c:v>838.84</c:v>
                      </c:pt>
                      <c:pt idx="1660">
                        <c:v>844.31</c:v>
                      </c:pt>
                      <c:pt idx="1661">
                        <c:v>818.66</c:v>
                      </c:pt>
                      <c:pt idx="1662">
                        <c:v>817.25</c:v>
                      </c:pt>
                      <c:pt idx="1663">
                        <c:v>811.75</c:v>
                      </c:pt>
                      <c:pt idx="1664">
                        <c:v>851.03</c:v>
                      </c:pt>
                      <c:pt idx="1665">
                        <c:v>860.33</c:v>
                      </c:pt>
                      <c:pt idx="1666">
                        <c:v>804.73</c:v>
                      </c:pt>
                      <c:pt idx="1667">
                        <c:v>786.26</c:v>
                      </c:pt>
                      <c:pt idx="1668">
                        <c:v>826.75</c:v>
                      </c:pt>
                      <c:pt idx="1669">
                        <c:v>865.67</c:v>
                      </c:pt>
                      <c:pt idx="1670">
                        <c:v>864.53</c:v>
                      </c:pt>
                      <c:pt idx="1671">
                        <c:v>862.97</c:v>
                      </c:pt>
                      <c:pt idx="1672">
                        <c:v>886.39</c:v>
                      </c:pt>
                      <c:pt idx="1673">
                        <c:v>879.17</c:v>
                      </c:pt>
                      <c:pt idx="1674">
                        <c:v>877.6</c:v>
                      </c:pt>
                      <c:pt idx="1675">
                        <c:v>876.16</c:v>
                      </c:pt>
                      <c:pt idx="1676">
                        <c:v>879.09</c:v>
                      </c:pt>
                      <c:pt idx="1677">
                        <c:v>883.01</c:v>
                      </c:pt>
                      <c:pt idx="1678">
                        <c:v>905.31</c:v>
                      </c:pt>
                      <c:pt idx="1679">
                        <c:v>891.17</c:v>
                      </c:pt>
                      <c:pt idx="1680">
                        <c:v>827.29</c:v>
                      </c:pt>
                      <c:pt idx="1681">
                        <c:v>857.74</c:v>
                      </c:pt>
                      <c:pt idx="1682">
                        <c:v>859.39</c:v>
                      </c:pt>
                      <c:pt idx="1683">
                        <c:v>835.83</c:v>
                      </c:pt>
                      <c:pt idx="1684">
                        <c:v>861.74</c:v>
                      </c:pt>
                      <c:pt idx="1685">
                        <c:v>858.45</c:v>
                      </c:pt>
                      <c:pt idx="1686">
                        <c:v>893.92</c:v>
                      </c:pt>
                      <c:pt idx="1687">
                        <c:v>863.92</c:v>
                      </c:pt>
                      <c:pt idx="1688">
                        <c:v>847.86</c:v>
                      </c:pt>
                      <c:pt idx="1689">
                        <c:v>889.27</c:v>
                      </c:pt>
                      <c:pt idx="1690">
                        <c:v>873.92</c:v>
                      </c:pt>
                      <c:pt idx="1691">
                        <c:v>873.99</c:v>
                      </c:pt>
                      <c:pt idx="1692">
                        <c:v>940.26</c:v>
                      </c:pt>
                      <c:pt idx="1693">
                        <c:v>924.31</c:v>
                      </c:pt>
                      <c:pt idx="1694">
                        <c:v>900.23</c:v>
                      </c:pt>
                      <c:pt idx="1695">
                        <c:v>910.43</c:v>
                      </c:pt>
                      <c:pt idx="1696">
                        <c:v>904.31</c:v>
                      </c:pt>
                      <c:pt idx="1697">
                        <c:v>933.59</c:v>
                      </c:pt>
                      <c:pt idx="1698">
                        <c:v>924.63</c:v>
                      </c:pt>
                      <c:pt idx="1699">
                        <c:v>878.48</c:v>
                      </c:pt>
                      <c:pt idx="1700">
                        <c:v>872.83</c:v>
                      </c:pt>
                      <c:pt idx="1701">
                        <c:v>857.21</c:v>
                      </c:pt>
                      <c:pt idx="1702">
                        <c:v>879.38</c:v>
                      </c:pt>
                      <c:pt idx="1703">
                        <c:v>895.83</c:v>
                      </c:pt>
                      <c:pt idx="1704">
                        <c:v>885.5</c:v>
                      </c:pt>
                      <c:pt idx="1705">
                        <c:v>910.99</c:v>
                      </c:pt>
                      <c:pt idx="1706">
                        <c:v>917.3</c:v>
                      </c:pt>
                      <c:pt idx="1707">
                        <c:v>903.71</c:v>
                      </c:pt>
                      <c:pt idx="1708">
                        <c:v>907.74</c:v>
                      </c:pt>
                      <c:pt idx="1709">
                        <c:v>893.29</c:v>
                      </c:pt>
                      <c:pt idx="1710">
                        <c:v>896.5</c:v>
                      </c:pt>
                      <c:pt idx="1711">
                        <c:v>920.24</c:v>
                      </c:pt>
                      <c:pt idx="1712">
                        <c:v>889.33</c:v>
                      </c:pt>
                      <c:pt idx="1713">
                        <c:v>899.82</c:v>
                      </c:pt>
                      <c:pt idx="1714">
                        <c:v>926.39</c:v>
                      </c:pt>
                      <c:pt idx="1715">
                        <c:v>895.86</c:v>
                      </c:pt>
                      <c:pt idx="1716">
                        <c:v>877.02</c:v>
                      </c:pt>
                      <c:pt idx="1717">
                        <c:v>906.4</c:v>
                      </c:pt>
                      <c:pt idx="1718">
                        <c:v>903.45</c:v>
                      </c:pt>
                      <c:pt idx="1719">
                        <c:v>879.95</c:v>
                      </c:pt>
                      <c:pt idx="1720">
                        <c:v>895.82</c:v>
                      </c:pt>
                      <c:pt idx="1721">
                        <c:v>934.73</c:v>
                      </c:pt>
                      <c:pt idx="1722">
                        <c:v>932.89</c:v>
                      </c:pt>
                      <c:pt idx="1723">
                        <c:v>935.88</c:v>
                      </c:pt>
                      <c:pt idx="1724">
                        <c:v>930.42</c:v>
                      </c:pt>
                      <c:pt idx="1725">
                        <c:v>926.18</c:v>
                      </c:pt>
                      <c:pt idx="1726">
                        <c:v>925.06</c:v>
                      </c:pt>
                      <c:pt idx="1727">
                        <c:v>924.54</c:v>
                      </c:pt>
                      <c:pt idx="1728">
                        <c:v>905.4</c:v>
                      </c:pt>
                      <c:pt idx="1729">
                        <c:v>935.12</c:v>
                      </c:pt>
                      <c:pt idx="1730">
                        <c:v>940.02</c:v>
                      </c:pt>
                      <c:pt idx="1731">
                        <c:v>972.78</c:v>
                      </c:pt>
                      <c:pt idx="1732">
                        <c:v>909.07</c:v>
                      </c:pt>
                      <c:pt idx="1733">
                        <c:v>919.15</c:v>
                      </c:pt>
                      <c:pt idx="1734">
                        <c:v>891.46</c:v>
                      </c:pt>
                      <c:pt idx="1735">
                        <c:v>929.31</c:v>
                      </c:pt>
                      <c:pt idx="1736">
                        <c:v>930.27</c:v>
                      </c:pt>
                      <c:pt idx="1737">
                        <c:v>931.29</c:v>
                      </c:pt>
                      <c:pt idx="1738">
                        <c:v>930.17</c:v>
                      </c:pt>
                      <c:pt idx="1739">
                        <c:v>955.76</c:v>
                      </c:pt>
                      <c:pt idx="1740">
                        <c:v>955.28</c:v>
                      </c:pt>
                      <c:pt idx="1741">
                        <c:v>920.31</c:v>
                      </c:pt>
                      <c:pt idx="1742">
                        <c:v>975.22</c:v>
                      </c:pt>
                      <c:pt idx="1743">
                        <c:v>975.59</c:v>
                      </c:pt>
                      <c:pt idx="1744">
                        <c:v>978.02</c:v>
                      </c:pt>
                      <c:pt idx="1745">
                        <c:v>963.6</c:v>
                      </c:pt>
                      <c:pt idx="1746">
                        <c:v>973.96</c:v>
                      </c:pt>
                      <c:pt idx="1747">
                        <c:v>1004.1</c:v>
                      </c:pt>
                      <c:pt idx="1748">
                        <c:v>1006.9</c:v>
                      </c:pt>
                      <c:pt idx="1749">
                        <c:v>1007.3</c:v>
                      </c:pt>
                      <c:pt idx="1750">
                        <c:v>1005.1</c:v>
                      </c:pt>
                      <c:pt idx="1751">
                        <c:v>984.28</c:v>
                      </c:pt>
                      <c:pt idx="1752">
                        <c:v>975.41</c:v>
                      </c:pt>
                      <c:pt idx="1753">
                        <c:v>981</c:v>
                      </c:pt>
                      <c:pt idx="1754">
                        <c:v>951.23</c:v>
                      </c:pt>
                      <c:pt idx="1755">
                        <c:v>956.08</c:v>
                      </c:pt>
                      <c:pt idx="1756">
                        <c:v>975.65</c:v>
                      </c:pt>
                      <c:pt idx="1757">
                        <c:v>947.85</c:v>
                      </c:pt>
                      <c:pt idx="1758">
                        <c:v>954.41</c:v>
                      </c:pt>
                      <c:pt idx="1759">
                        <c:v>995.76</c:v>
                      </c:pt>
                      <c:pt idx="1760">
                        <c:v>963.39</c:v>
                      </c:pt>
                      <c:pt idx="1761">
                        <c:v>978.46</c:v>
                      </c:pt>
                      <c:pt idx="1762">
                        <c:v>960.33</c:v>
                      </c:pt>
                      <c:pt idx="1763">
                        <c:v>959.1</c:v>
                      </c:pt>
                      <c:pt idx="1764">
                        <c:v>953.96</c:v>
                      </c:pt>
                      <c:pt idx="1765">
                        <c:v>972.22</c:v>
                      </c:pt>
                      <c:pt idx="1766">
                        <c:v>975.91</c:v>
                      </c:pt>
                      <c:pt idx="1767">
                        <c:v>949.05</c:v>
                      </c:pt>
                      <c:pt idx="1768">
                        <c:v>921.6</c:v>
                      </c:pt>
                      <c:pt idx="1769">
                        <c:v>967.97</c:v>
                      </c:pt>
                      <c:pt idx="1770">
                        <c:v>965.36</c:v>
                      </c:pt>
                      <c:pt idx="1771">
                        <c:v>930.58</c:v>
                      </c:pt>
                      <c:pt idx="1772">
                        <c:v>973.97</c:v>
                      </c:pt>
                      <c:pt idx="1773">
                        <c:v>950.1</c:v>
                      </c:pt>
                      <c:pt idx="1774">
                        <c:v>943.63</c:v>
                      </c:pt>
                      <c:pt idx="1775">
                        <c:v>957.13</c:v>
                      </c:pt>
                      <c:pt idx="1776">
                        <c:v>962.51</c:v>
                      </c:pt>
                      <c:pt idx="1777">
                        <c:v>989.41</c:v>
                      </c:pt>
                      <c:pt idx="1778">
                        <c:v>1024.9000000000001</c:v>
                      </c:pt>
                      <c:pt idx="1779">
                        <c:v>980.04</c:v>
                      </c:pt>
                      <c:pt idx="1780">
                        <c:v>1008</c:v>
                      </c:pt>
                      <c:pt idx="1781">
                        <c:v>937.58</c:v>
                      </c:pt>
                      <c:pt idx="1782">
                        <c:v>952.85</c:v>
                      </c:pt>
                      <c:pt idx="1783">
                        <c:v>930.51</c:v>
                      </c:pt>
                      <c:pt idx="1784">
                        <c:v>947.06</c:v>
                      </c:pt>
                      <c:pt idx="1785">
                        <c:v>881.89</c:v>
                      </c:pt>
                      <c:pt idx="1786">
                        <c:v>921.73</c:v>
                      </c:pt>
                      <c:pt idx="1787">
                        <c:v>931.88</c:v>
                      </c:pt>
                      <c:pt idx="1788">
                        <c:v>915.89</c:v>
                      </c:pt>
                      <c:pt idx="1789">
                        <c:v>957.12</c:v>
                      </c:pt>
                      <c:pt idx="1790">
                        <c:v>995.3</c:v>
                      </c:pt>
                      <c:pt idx="1791">
                        <c:v>966.25</c:v>
                      </c:pt>
                      <c:pt idx="1792">
                        <c:v>988.65</c:v>
                      </c:pt>
                      <c:pt idx="1793">
                        <c:v>983.05</c:v>
                      </c:pt>
                      <c:pt idx="1794">
                        <c:v>972.3</c:v>
                      </c:pt>
                      <c:pt idx="1795">
                        <c:v>931.73</c:v>
                      </c:pt>
                      <c:pt idx="1796">
                        <c:v>971.8</c:v>
                      </c:pt>
                      <c:pt idx="1797">
                        <c:v>950</c:v>
                      </c:pt>
                      <c:pt idx="1798">
                        <c:v>984.45</c:v>
                      </c:pt>
                      <c:pt idx="1799">
                        <c:v>961.79</c:v>
                      </c:pt>
                      <c:pt idx="1800">
                        <c:v>975.78</c:v>
                      </c:pt>
                      <c:pt idx="1801">
                        <c:v>1003.4</c:v>
                      </c:pt>
                      <c:pt idx="1802">
                        <c:v>1001.8</c:v>
                      </c:pt>
                      <c:pt idx="1803">
                        <c:v>985.45</c:v>
                      </c:pt>
                      <c:pt idx="1804">
                        <c:v>1011.3</c:v>
                      </c:pt>
                      <c:pt idx="1805">
                        <c:v>1003.9</c:v>
                      </c:pt>
                      <c:pt idx="1806">
                        <c:v>969.7</c:v>
                      </c:pt>
                      <c:pt idx="1807">
                        <c:v>967.39</c:v>
                      </c:pt>
                      <c:pt idx="1808">
                        <c:v>956.7</c:v>
                      </c:pt>
                      <c:pt idx="1809">
                        <c:v>952</c:v>
                      </c:pt>
                      <c:pt idx="1810">
                        <c:v>950.5</c:v>
                      </c:pt>
                      <c:pt idx="1811">
                        <c:v>959.7</c:v>
                      </c:pt>
                      <c:pt idx="1812">
                        <c:v>928.74</c:v>
                      </c:pt>
                      <c:pt idx="1813">
                        <c:v>887.04</c:v>
                      </c:pt>
                      <c:pt idx="1814">
                        <c:v>943.87</c:v>
                      </c:pt>
                      <c:pt idx="1815">
                        <c:v>939.15</c:v>
                      </c:pt>
                      <c:pt idx="1816">
                        <c:v>968.44</c:v>
                      </c:pt>
                      <c:pt idx="1817">
                        <c:v>957.31</c:v>
                      </c:pt>
                      <c:pt idx="1818">
                        <c:v>916.87</c:v>
                      </c:pt>
                      <c:pt idx="1819">
                        <c:v>920.58</c:v>
                      </c:pt>
                      <c:pt idx="1820">
                        <c:v>910.41</c:v>
                      </c:pt>
                      <c:pt idx="1821">
                        <c:v>915.61</c:v>
                      </c:pt>
                      <c:pt idx="1822">
                        <c:v>913.23</c:v>
                      </c:pt>
                      <c:pt idx="1823">
                        <c:v>885.75</c:v>
                      </c:pt>
                      <c:pt idx="1824">
                        <c:v>912.02</c:v>
                      </c:pt>
                      <c:pt idx="1825">
                        <c:v>917.94</c:v>
                      </c:pt>
                      <c:pt idx="1826">
                        <c:v>888.16</c:v>
                      </c:pt>
                      <c:pt idx="1827">
                        <c:v>847.91</c:v>
                      </c:pt>
                      <c:pt idx="1828">
                        <c:v>830.06</c:v>
                      </c:pt>
                      <c:pt idx="1829">
                        <c:v>826.13</c:v>
                      </c:pt>
                      <c:pt idx="1830">
                        <c:v>880.69</c:v>
                      </c:pt>
                      <c:pt idx="1831">
                        <c:v>873.98</c:v>
                      </c:pt>
                      <c:pt idx="1832">
                        <c:v>911.92</c:v>
                      </c:pt>
                      <c:pt idx="1833">
                        <c:v>886.32</c:v>
                      </c:pt>
                      <c:pt idx="1834">
                        <c:v>856.48</c:v>
                      </c:pt>
                      <c:pt idx="1835">
                        <c:v>888.98</c:v>
                      </c:pt>
                      <c:pt idx="1836">
                        <c:v>890.47</c:v>
                      </c:pt>
                      <c:pt idx="1837">
                        <c:v>903.09</c:v>
                      </c:pt>
                      <c:pt idx="1838">
                        <c:v>927.99</c:v>
                      </c:pt>
                      <c:pt idx="1839">
                        <c:v>901.52</c:v>
                      </c:pt>
                      <c:pt idx="1840">
                        <c:v>907.57</c:v>
                      </c:pt>
                      <c:pt idx="1841">
                        <c:v>864.69</c:v>
                      </c:pt>
                      <c:pt idx="1842">
                        <c:v>864.14</c:v>
                      </c:pt>
                      <c:pt idx="1843">
                        <c:v>869.82</c:v>
                      </c:pt>
                      <c:pt idx="1844">
                        <c:v>890.56</c:v>
                      </c:pt>
                      <c:pt idx="1845">
                        <c:v>901.18</c:v>
                      </c:pt>
                      <c:pt idx="1846">
                        <c:v>868.99</c:v>
                      </c:pt>
                      <c:pt idx="1847">
                        <c:v>871.85</c:v>
                      </c:pt>
                      <c:pt idx="1848">
                        <c:v>860.63</c:v>
                      </c:pt>
                      <c:pt idx="1849">
                        <c:v>848.71</c:v>
                      </c:pt>
                      <c:pt idx="1850">
                        <c:v>882.26</c:v>
                      </c:pt>
                      <c:pt idx="1851">
                        <c:v>902.78</c:v>
                      </c:pt>
                      <c:pt idx="1852">
                        <c:v>907.83</c:v>
                      </c:pt>
                      <c:pt idx="1853">
                        <c:v>913.75</c:v>
                      </c:pt>
                      <c:pt idx="1854">
                        <c:v>916.97</c:v>
                      </c:pt>
                      <c:pt idx="1855">
                        <c:v>910.64</c:v>
                      </c:pt>
                      <c:pt idx="1856">
                        <c:v>896.99</c:v>
                      </c:pt>
                      <c:pt idx="1857">
                        <c:v>907.54</c:v>
                      </c:pt>
                      <c:pt idx="1858">
                        <c:v>897.25</c:v>
                      </c:pt>
                      <c:pt idx="1859">
                        <c:v>876.97</c:v>
                      </c:pt>
                      <c:pt idx="1860">
                        <c:v>884.63</c:v>
                      </c:pt>
                      <c:pt idx="1861">
                        <c:v>885.05</c:v>
                      </c:pt>
                      <c:pt idx="1862">
                        <c:v>907.69</c:v>
                      </c:pt>
                      <c:pt idx="1863">
                        <c:v>914.01</c:v>
                      </c:pt>
                      <c:pt idx="1864">
                        <c:v>902.63</c:v>
                      </c:pt>
                      <c:pt idx="1865">
                        <c:v>930.91</c:v>
                      </c:pt>
                      <c:pt idx="1866">
                        <c:v>909.4</c:v>
                      </c:pt>
                      <c:pt idx="1867">
                        <c:v>945.34</c:v>
                      </c:pt>
                      <c:pt idx="1868">
                        <c:v>935.18</c:v>
                      </c:pt>
                      <c:pt idx="1869">
                        <c:v>881.8</c:v>
                      </c:pt>
                      <c:pt idx="1870">
                        <c:v>884.31</c:v>
                      </c:pt>
                      <c:pt idx="1871">
                        <c:v>938.72</c:v>
                      </c:pt>
                      <c:pt idx="1872">
                        <c:v>926.75</c:v>
                      </c:pt>
                      <c:pt idx="1873">
                        <c:v>986.46</c:v>
                      </c:pt>
                      <c:pt idx="1874">
                        <c:v>1006.6</c:v>
                      </c:pt>
                      <c:pt idx="1875">
                        <c:v>953.44</c:v>
                      </c:pt>
                      <c:pt idx="1876">
                        <c:v>917.6</c:v>
                      </c:pt>
                      <c:pt idx="1877">
                        <c:v>933</c:v>
                      </c:pt>
                      <c:pt idx="1878">
                        <c:v>943.06</c:v>
                      </c:pt>
                      <c:pt idx="1879">
                        <c:v>961.35</c:v>
                      </c:pt>
                      <c:pt idx="1880">
                        <c:v>905.61</c:v>
                      </c:pt>
                      <c:pt idx="1881">
                        <c:v>896.55</c:v>
                      </c:pt>
                      <c:pt idx="1882">
                        <c:v>873.37</c:v>
                      </c:pt>
                      <c:pt idx="1883">
                        <c:v>864.58</c:v>
                      </c:pt>
                      <c:pt idx="1884">
                        <c:v>900.94</c:v>
                      </c:pt>
                      <c:pt idx="1885">
                        <c:v>924.35</c:v>
                      </c:pt>
                      <c:pt idx="1886">
                        <c:v>942.33</c:v>
                      </c:pt>
                      <c:pt idx="1887">
                        <c:v>964.36</c:v>
                      </c:pt>
                      <c:pt idx="1888">
                        <c:v>968.8</c:v>
                      </c:pt>
                      <c:pt idx="1889">
                        <c:v>956.22</c:v>
                      </c:pt>
                      <c:pt idx="1890">
                        <c:v>981.78</c:v>
                      </c:pt>
                      <c:pt idx="1891">
                        <c:v>993.22</c:v>
                      </c:pt>
                      <c:pt idx="1892">
                        <c:v>992.41</c:v>
                      </c:pt>
                      <c:pt idx="1893">
                        <c:v>1001.4</c:v>
                      </c:pt>
                      <c:pt idx="1894">
                        <c:v>968.42</c:v>
                      </c:pt>
                      <c:pt idx="1895">
                        <c:v>979.74</c:v>
                      </c:pt>
                      <c:pt idx="1896">
                        <c:v>990.32</c:v>
                      </c:pt>
                      <c:pt idx="1897">
                        <c:v>983.42</c:v>
                      </c:pt>
                      <c:pt idx="1898">
                        <c:v>969.28</c:v>
                      </c:pt>
                      <c:pt idx="1899">
                        <c:v>968.69</c:v>
                      </c:pt>
                      <c:pt idx="1900">
                        <c:v>1006.5</c:v>
                      </c:pt>
                      <c:pt idx="1901">
                        <c:v>967.67</c:v>
                      </c:pt>
                      <c:pt idx="1902">
                        <c:v>964.55</c:v>
                      </c:pt>
                      <c:pt idx="1903">
                        <c:v>923.46</c:v>
                      </c:pt>
                      <c:pt idx="1904">
                        <c:v>958.97</c:v>
                      </c:pt>
                      <c:pt idx="1905">
                        <c:v>976.64</c:v>
                      </c:pt>
                      <c:pt idx="1906">
                        <c:v>973.67</c:v>
                      </c:pt>
                      <c:pt idx="1907">
                        <c:v>1003</c:v>
                      </c:pt>
                      <c:pt idx="1908">
                        <c:v>1036.2</c:v>
                      </c:pt>
                      <c:pt idx="1909">
                        <c:v>1103.8</c:v>
                      </c:pt>
                      <c:pt idx="1910">
                        <c:v>1063.5</c:v>
                      </c:pt>
                      <c:pt idx="1911">
                        <c:v>1021.2</c:v>
                      </c:pt>
                      <c:pt idx="1912">
                        <c:v>1051.2</c:v>
                      </c:pt>
                      <c:pt idx="1913">
                        <c:v>1037.8</c:v>
                      </c:pt>
                      <c:pt idx="1914">
                        <c:v>1067.8</c:v>
                      </c:pt>
                      <c:pt idx="1915">
                        <c:v>1033.3</c:v>
                      </c:pt>
                      <c:pt idx="1916">
                        <c:v>1047.2</c:v>
                      </c:pt>
                      <c:pt idx="1917">
                        <c:v>1039.4000000000001</c:v>
                      </c:pt>
                      <c:pt idx="1918">
                        <c:v>1028.8</c:v>
                      </c:pt>
                      <c:pt idx="1919">
                        <c:v>1036.5999999999999</c:v>
                      </c:pt>
                      <c:pt idx="1920">
                        <c:v>1027.7</c:v>
                      </c:pt>
                      <c:pt idx="1921">
                        <c:v>1012.7</c:v>
                      </c:pt>
                      <c:pt idx="1922">
                        <c:v>1020.2</c:v>
                      </c:pt>
                      <c:pt idx="1923">
                        <c:v>1046.8</c:v>
                      </c:pt>
                      <c:pt idx="1924">
                        <c:v>961.7</c:v>
                      </c:pt>
                      <c:pt idx="1925">
                        <c:v>977.29</c:v>
                      </c:pt>
                      <c:pt idx="1926">
                        <c:v>978.66</c:v>
                      </c:pt>
                      <c:pt idx="1927">
                        <c:v>1010.5</c:v>
                      </c:pt>
                      <c:pt idx="1928">
                        <c:v>1038</c:v>
                      </c:pt>
                      <c:pt idx="1929">
                        <c:v>1059.8</c:v>
                      </c:pt>
                      <c:pt idx="1930">
                        <c:v>1085.3</c:v>
                      </c:pt>
                      <c:pt idx="1931">
                        <c:v>1026.8</c:v>
                      </c:pt>
                      <c:pt idx="1932">
                        <c:v>1012.9</c:v>
                      </c:pt>
                      <c:pt idx="1933">
                        <c:v>1005.9</c:v>
                      </c:pt>
                      <c:pt idx="1934">
                        <c:v>1029.5999999999999</c:v>
                      </c:pt>
                      <c:pt idx="1935">
                        <c:v>1034.2</c:v>
                      </c:pt>
                      <c:pt idx="1936">
                        <c:v>1027.7</c:v>
                      </c:pt>
                      <c:pt idx="1937">
                        <c:v>1002.9</c:v>
                      </c:pt>
                      <c:pt idx="1938">
                        <c:v>995.7</c:v>
                      </c:pt>
                      <c:pt idx="1939">
                        <c:v>970.87</c:v>
                      </c:pt>
                      <c:pt idx="1940">
                        <c:v>982.54</c:v>
                      </c:pt>
                      <c:pt idx="1941">
                        <c:v>988.51</c:v>
                      </c:pt>
                      <c:pt idx="1942">
                        <c:v>1038.2</c:v>
                      </c:pt>
                      <c:pt idx="1943">
                        <c:v>1055.0999999999999</c:v>
                      </c:pt>
                      <c:pt idx="1944">
                        <c:v>1059.5999999999999</c:v>
                      </c:pt>
                      <c:pt idx="1945">
                        <c:v>1051.4000000000001</c:v>
                      </c:pt>
                      <c:pt idx="1946">
                        <c:v>1081</c:v>
                      </c:pt>
                      <c:pt idx="1947">
                        <c:v>1090.0999999999999</c:v>
                      </c:pt>
                      <c:pt idx="1948">
                        <c:v>1091.3</c:v>
                      </c:pt>
                      <c:pt idx="1949">
                        <c:v>1063.3</c:v>
                      </c:pt>
                      <c:pt idx="1950">
                        <c:v>1076.3</c:v>
                      </c:pt>
                      <c:pt idx="1951">
                        <c:v>1123.3</c:v>
                      </c:pt>
                      <c:pt idx="1952">
                        <c:v>1090.5</c:v>
                      </c:pt>
                      <c:pt idx="1953">
                        <c:v>1100</c:v>
                      </c:pt>
                      <c:pt idx="1954">
                        <c:v>1076.8</c:v>
                      </c:pt>
                      <c:pt idx="1955">
                        <c:v>1036.5</c:v>
                      </c:pt>
                      <c:pt idx="1956">
                        <c:v>1072.9000000000001</c:v>
                      </c:pt>
                      <c:pt idx="1957">
                        <c:v>1093.5</c:v>
                      </c:pt>
                      <c:pt idx="1958">
                        <c:v>1099.5</c:v>
                      </c:pt>
                      <c:pt idx="1959">
                        <c:v>1090.0999999999999</c:v>
                      </c:pt>
                      <c:pt idx="1960">
                        <c:v>1133.2</c:v>
                      </c:pt>
                      <c:pt idx="1961">
                        <c:v>1160.5999999999999</c:v>
                      </c:pt>
                      <c:pt idx="1962">
                        <c:v>1175.3</c:v>
                      </c:pt>
                      <c:pt idx="1963">
                        <c:v>1105.2</c:v>
                      </c:pt>
                      <c:pt idx="1964">
                        <c:v>1196.8</c:v>
                      </c:pt>
                      <c:pt idx="1965">
                        <c:v>1162.3</c:v>
                      </c:pt>
                      <c:pt idx="1966">
                        <c:v>1086.5999999999999</c:v>
                      </c:pt>
                      <c:pt idx="1967">
                        <c:v>1133.9000000000001</c:v>
                      </c:pt>
                      <c:pt idx="1968">
                        <c:v>1134.0999999999999</c:v>
                      </c:pt>
                      <c:pt idx="1969">
                        <c:v>1153</c:v>
                      </c:pt>
                      <c:pt idx="1970">
                        <c:v>1138</c:v>
                      </c:pt>
                      <c:pt idx="1971">
                        <c:v>1098</c:v>
                      </c:pt>
                      <c:pt idx="1972">
                        <c:v>1090.8</c:v>
                      </c:pt>
                      <c:pt idx="1973">
                        <c:v>1092.0999999999999</c:v>
                      </c:pt>
                      <c:pt idx="1974">
                        <c:v>1145.4000000000001</c:v>
                      </c:pt>
                      <c:pt idx="1975">
                        <c:v>1097.5999999999999</c:v>
                      </c:pt>
                      <c:pt idx="1976">
                        <c:v>1111.5</c:v>
                      </c:pt>
                      <c:pt idx="1977">
                        <c:v>1130.2</c:v>
                      </c:pt>
                      <c:pt idx="1978">
                        <c:v>1096.5999999999999</c:v>
                      </c:pt>
                      <c:pt idx="1979">
                        <c:v>1105.8</c:v>
                      </c:pt>
                      <c:pt idx="1980">
                        <c:v>1129.2</c:v>
                      </c:pt>
                      <c:pt idx="1981">
                        <c:v>1073.0999999999999</c:v>
                      </c:pt>
                      <c:pt idx="1982">
                        <c:v>1110.9000000000001</c:v>
                      </c:pt>
                      <c:pt idx="1983">
                        <c:v>1135.7</c:v>
                      </c:pt>
                      <c:pt idx="1984">
                        <c:v>1105.7</c:v>
                      </c:pt>
                      <c:pt idx="1985">
                        <c:v>1144.3</c:v>
                      </c:pt>
                      <c:pt idx="1986">
                        <c:v>1206.7</c:v>
                      </c:pt>
                      <c:pt idx="1987">
                        <c:v>1152.2</c:v>
                      </c:pt>
                      <c:pt idx="1988">
                        <c:v>1120.4000000000001</c:v>
                      </c:pt>
                      <c:pt idx="1989">
                        <c:v>1063.8</c:v>
                      </c:pt>
                      <c:pt idx="1990">
                        <c:v>1118.8</c:v>
                      </c:pt>
                      <c:pt idx="1991">
                        <c:v>1123.3</c:v>
                      </c:pt>
                      <c:pt idx="1992">
                        <c:v>1176.5</c:v>
                      </c:pt>
                      <c:pt idx="1993">
                        <c:v>1159.5999999999999</c:v>
                      </c:pt>
                      <c:pt idx="1994">
                        <c:v>1153.4000000000001</c:v>
                      </c:pt>
                      <c:pt idx="1995">
                        <c:v>1037.8</c:v>
                      </c:pt>
                      <c:pt idx="1996">
                        <c:v>1053.0999999999999</c:v>
                      </c:pt>
                      <c:pt idx="1997">
                        <c:v>1079.5</c:v>
                      </c:pt>
                      <c:pt idx="1998">
                        <c:v>1087.9000000000001</c:v>
                      </c:pt>
                      <c:pt idx="1999">
                        <c:v>1121.8</c:v>
                      </c:pt>
                      <c:pt idx="2000">
                        <c:v>1113.3</c:v>
                      </c:pt>
                      <c:pt idx="2001">
                        <c:v>1114</c:v>
                      </c:pt>
                      <c:pt idx="2002">
                        <c:v>1102.7</c:v>
                      </c:pt>
                      <c:pt idx="2003">
                        <c:v>1087.3</c:v>
                      </c:pt>
                      <c:pt idx="2004">
                        <c:v>1114.9000000000001</c:v>
                      </c:pt>
                      <c:pt idx="2005">
                        <c:v>1140.3</c:v>
                      </c:pt>
                      <c:pt idx="2006">
                        <c:v>1195.9000000000001</c:v>
                      </c:pt>
                      <c:pt idx="2007">
                        <c:v>1157.9000000000001</c:v>
                      </c:pt>
                      <c:pt idx="2008">
                        <c:v>1165.7</c:v>
                      </c:pt>
                      <c:pt idx="2009">
                        <c:v>1104</c:v>
                      </c:pt>
                      <c:pt idx="2010">
                        <c:v>1136.4000000000001</c:v>
                      </c:pt>
                      <c:pt idx="2011">
                        <c:v>1146.5999999999999</c:v>
                      </c:pt>
                      <c:pt idx="2012">
                        <c:v>1076.8</c:v>
                      </c:pt>
                      <c:pt idx="2013">
                        <c:v>1124.4000000000001</c:v>
                      </c:pt>
                      <c:pt idx="2014">
                        <c:v>1146.5999999999999</c:v>
                      </c:pt>
                      <c:pt idx="2015">
                        <c:v>1140.8</c:v>
                      </c:pt>
                      <c:pt idx="2016">
                        <c:v>1078.5999999999999</c:v>
                      </c:pt>
                      <c:pt idx="2017">
                        <c:v>1078.3</c:v>
                      </c:pt>
                      <c:pt idx="2018">
                        <c:v>1113.5999999999999</c:v>
                      </c:pt>
                      <c:pt idx="2019">
                        <c:v>1126.0999999999999</c:v>
                      </c:pt>
                      <c:pt idx="2020">
                        <c:v>1110.5999999999999</c:v>
                      </c:pt>
                      <c:pt idx="2021">
                        <c:v>1138.2</c:v>
                      </c:pt>
                      <c:pt idx="2022">
                        <c:v>1118.3</c:v>
                      </c:pt>
                      <c:pt idx="2023">
                        <c:v>1056.7</c:v>
                      </c:pt>
                      <c:pt idx="2024">
                        <c:v>1073.2</c:v>
                      </c:pt>
                      <c:pt idx="2025">
                        <c:v>1074.2</c:v>
                      </c:pt>
                      <c:pt idx="2026">
                        <c:v>1030.4000000000001</c:v>
                      </c:pt>
                      <c:pt idx="2027">
                        <c:v>1086</c:v>
                      </c:pt>
                      <c:pt idx="2028">
                        <c:v>1122.5999999999999</c:v>
                      </c:pt>
                      <c:pt idx="2029">
                        <c:v>1091.7</c:v>
                      </c:pt>
                      <c:pt idx="2030">
                        <c:v>1028.4000000000001</c:v>
                      </c:pt>
                      <c:pt idx="2031">
                        <c:v>984.25</c:v>
                      </c:pt>
                      <c:pt idx="2032">
                        <c:v>988.76</c:v>
                      </c:pt>
                      <c:pt idx="2033">
                        <c:v>960.56</c:v>
                      </c:pt>
                      <c:pt idx="2034">
                        <c:v>1043.5999999999999</c:v>
                      </c:pt>
                      <c:pt idx="2035">
                        <c:v>1066.9000000000001</c:v>
                      </c:pt>
                      <c:pt idx="2036">
                        <c:v>1096.7</c:v>
                      </c:pt>
                      <c:pt idx="2037">
                        <c:v>1085.4000000000001</c:v>
                      </c:pt>
                      <c:pt idx="2038">
                        <c:v>1029.4000000000001</c:v>
                      </c:pt>
                      <c:pt idx="2039">
                        <c:v>1046.5</c:v>
                      </c:pt>
                      <c:pt idx="2040">
                        <c:v>1029.5999999999999</c:v>
                      </c:pt>
                      <c:pt idx="2041">
                        <c:v>1013.5</c:v>
                      </c:pt>
                      <c:pt idx="2042">
                        <c:v>1024.5</c:v>
                      </c:pt>
                      <c:pt idx="2043">
                        <c:v>979.42</c:v>
                      </c:pt>
                      <c:pt idx="2044">
                        <c:v>978.56</c:v>
                      </c:pt>
                      <c:pt idx="2045">
                        <c:v>940.23</c:v>
                      </c:pt>
                      <c:pt idx="2046">
                        <c:v>987.6</c:v>
                      </c:pt>
                      <c:pt idx="2047">
                        <c:v>1043.7</c:v>
                      </c:pt>
                      <c:pt idx="2048">
                        <c:v>1023.1</c:v>
                      </c:pt>
                      <c:pt idx="2049">
                        <c:v>962.15</c:v>
                      </c:pt>
                      <c:pt idx="2050">
                        <c:v>953.12</c:v>
                      </c:pt>
                      <c:pt idx="2051">
                        <c:v>1011.5</c:v>
                      </c:pt>
                      <c:pt idx="2052">
                        <c:v>1010.9</c:v>
                      </c:pt>
                      <c:pt idx="2053">
                        <c:v>1001.3</c:v>
                      </c:pt>
                      <c:pt idx="2054">
                        <c:v>995.91</c:v>
                      </c:pt>
                      <c:pt idx="2055">
                        <c:v>1009.1</c:v>
                      </c:pt>
                      <c:pt idx="2056">
                        <c:v>987.19</c:v>
                      </c:pt>
                      <c:pt idx="2057">
                        <c:v>956.56</c:v>
                      </c:pt>
                      <c:pt idx="2058">
                        <c:v>966.89</c:v>
                      </c:pt>
                      <c:pt idx="2059">
                        <c:v>956.24</c:v>
                      </c:pt>
                      <c:pt idx="2060">
                        <c:v>936.24</c:v>
                      </c:pt>
                      <c:pt idx="2061">
                        <c:v>985.2</c:v>
                      </c:pt>
                      <c:pt idx="2062">
                        <c:v>993.63</c:v>
                      </c:pt>
                      <c:pt idx="2063">
                        <c:v>999.02</c:v>
                      </c:pt>
                      <c:pt idx="2064">
                        <c:v>995.44</c:v>
                      </c:pt>
                      <c:pt idx="2065">
                        <c:v>950.56</c:v>
                      </c:pt>
                      <c:pt idx="2066">
                        <c:v>913.97</c:v>
                      </c:pt>
                      <c:pt idx="2067">
                        <c:v>875.34</c:v>
                      </c:pt>
                      <c:pt idx="2068">
                        <c:v>910.43</c:v>
                      </c:pt>
                      <c:pt idx="2069">
                        <c:v>905.13</c:v>
                      </c:pt>
                      <c:pt idx="2070">
                        <c:v>906.76</c:v>
                      </c:pt>
                      <c:pt idx="2071">
                        <c:v>890.23</c:v>
                      </c:pt>
                      <c:pt idx="2072">
                        <c:v>954.18</c:v>
                      </c:pt>
                      <c:pt idx="2073">
                        <c:v>907.21</c:v>
                      </c:pt>
                      <c:pt idx="2074">
                        <c:v>885.55</c:v>
                      </c:pt>
                      <c:pt idx="2075">
                        <c:v>862.86</c:v>
                      </c:pt>
                      <c:pt idx="2076">
                        <c:v>862.78</c:v>
                      </c:pt>
                      <c:pt idx="2077">
                        <c:v>873.55</c:v>
                      </c:pt>
                      <c:pt idx="2078">
                        <c:v>846.74</c:v>
                      </c:pt>
                      <c:pt idx="2079">
                        <c:v>849.01</c:v>
                      </c:pt>
                      <c:pt idx="2080">
                        <c:v>812.14</c:v>
                      </c:pt>
                      <c:pt idx="2081">
                        <c:v>810.22</c:v>
                      </c:pt>
                      <c:pt idx="2082">
                        <c:v>854.1</c:v>
                      </c:pt>
                      <c:pt idx="2083">
                        <c:v>817.58</c:v>
                      </c:pt>
                      <c:pt idx="2084">
                        <c:v>822.01</c:v>
                      </c:pt>
                      <c:pt idx="2085">
                        <c:v>793.58</c:v>
                      </c:pt>
                      <c:pt idx="2086">
                        <c:v>853.23</c:v>
                      </c:pt>
                      <c:pt idx="2087">
                        <c:v>818.91</c:v>
                      </c:pt>
                      <c:pt idx="2088">
                        <c:v>815.28</c:v>
                      </c:pt>
                      <c:pt idx="2089">
                        <c:v>791.4</c:v>
                      </c:pt>
                      <c:pt idx="2090">
                        <c:v>801.47</c:v>
                      </c:pt>
                      <c:pt idx="2091">
                        <c:v>860.05</c:v>
                      </c:pt>
                      <c:pt idx="2092">
                        <c:v>833.95</c:v>
                      </c:pt>
                      <c:pt idx="2093">
                        <c:v>793.06</c:v>
                      </c:pt>
                      <c:pt idx="2094">
                        <c:v>804.4</c:v>
                      </c:pt>
                      <c:pt idx="2095">
                        <c:v>765.49</c:v>
                      </c:pt>
                      <c:pt idx="2096">
                        <c:v>726.63</c:v>
                      </c:pt>
                      <c:pt idx="2097">
                        <c:v>767.45</c:v>
                      </c:pt>
                      <c:pt idx="2098">
                        <c:v>767.91</c:v>
                      </c:pt>
                      <c:pt idx="2099">
                        <c:v>731.74</c:v>
                      </c:pt>
                      <c:pt idx="2100">
                        <c:v>711.47</c:v>
                      </c:pt>
                      <c:pt idx="2101">
                        <c:v>717.34</c:v>
                      </c:pt>
                      <c:pt idx="2102">
                        <c:v>703.26</c:v>
                      </c:pt>
                      <c:pt idx="2103">
                        <c:v>720.5</c:v>
                      </c:pt>
                      <c:pt idx="2104">
                        <c:v>783.33</c:v>
                      </c:pt>
                      <c:pt idx="2105">
                        <c:v>749.97</c:v>
                      </c:pt>
                      <c:pt idx="2106">
                        <c:v>743.48</c:v>
                      </c:pt>
                      <c:pt idx="2107">
                        <c:v>750.61</c:v>
                      </c:pt>
                      <c:pt idx="2108">
                        <c:v>730.96</c:v>
                      </c:pt>
                      <c:pt idx="2109">
                        <c:v>765.41</c:v>
                      </c:pt>
                      <c:pt idx="2110">
                        <c:v>723.93</c:v>
                      </c:pt>
                      <c:pt idx="2111">
                        <c:v>718.43</c:v>
                      </c:pt>
                      <c:pt idx="2112">
                        <c:v>696.61</c:v>
                      </c:pt>
                      <c:pt idx="2113">
                        <c:v>709.98</c:v>
                      </c:pt>
                      <c:pt idx="2114">
                        <c:v>726.03</c:v>
                      </c:pt>
                      <c:pt idx="2115">
                        <c:v>714.02</c:v>
                      </c:pt>
                      <c:pt idx="2116">
                        <c:v>731.9</c:v>
                      </c:pt>
                      <c:pt idx="2117">
                        <c:v>757.51</c:v>
                      </c:pt>
                      <c:pt idx="2118">
                        <c:v>737.88</c:v>
                      </c:pt>
                      <c:pt idx="2119">
                        <c:v>678.73</c:v>
                      </c:pt>
                      <c:pt idx="2120">
                        <c:v>718.45</c:v>
                      </c:pt>
                      <c:pt idx="2121">
                        <c:v>730.21</c:v>
                      </c:pt>
                      <c:pt idx="2122">
                        <c:v>737.15</c:v>
                      </c:pt>
                      <c:pt idx="2123">
                        <c:v>658.21</c:v>
                      </c:pt>
                      <c:pt idx="2124">
                        <c:v>688.63</c:v>
                      </c:pt>
                      <c:pt idx="2125">
                        <c:v>688.65</c:v>
                      </c:pt>
                      <c:pt idx="2126">
                        <c:v>718.64</c:v>
                      </c:pt>
                      <c:pt idx="2127">
                        <c:v>730.59</c:v>
                      </c:pt>
                      <c:pt idx="2128">
                        <c:v>715.45</c:v>
                      </c:pt>
                      <c:pt idx="2129">
                        <c:v>765.63</c:v>
                      </c:pt>
                      <c:pt idx="2130">
                        <c:v>702.17</c:v>
                      </c:pt>
                      <c:pt idx="2131">
                        <c:v>664.29</c:v>
                      </c:pt>
                      <c:pt idx="2132">
                        <c:v>686.64</c:v>
                      </c:pt>
                      <c:pt idx="2133">
                        <c:v>683.29</c:v>
                      </c:pt>
                      <c:pt idx="2134">
                        <c:v>665.27</c:v>
                      </c:pt>
                      <c:pt idx="2135">
                        <c:v>669.03</c:v>
                      </c:pt>
                      <c:pt idx="2136">
                        <c:v>691.94</c:v>
                      </c:pt>
                      <c:pt idx="2137">
                        <c:v>683.43</c:v>
                      </c:pt>
                      <c:pt idx="2138">
                        <c:v>637.41</c:v>
                      </c:pt>
                      <c:pt idx="2139">
                        <c:v>624.5</c:v>
                      </c:pt>
                      <c:pt idx="2140">
                        <c:v>649.1</c:v>
                      </c:pt>
                      <c:pt idx="2141">
                        <c:v>629.97</c:v>
                      </c:pt>
                      <c:pt idx="2142">
                        <c:v>624.44000000000005</c:v>
                      </c:pt>
                      <c:pt idx="2143">
                        <c:v>637.15</c:v>
                      </c:pt>
                      <c:pt idx="2144">
                        <c:v>676.07</c:v>
                      </c:pt>
                      <c:pt idx="2145">
                        <c:v>704.69</c:v>
                      </c:pt>
                      <c:pt idx="2146">
                        <c:v>648.47</c:v>
                      </c:pt>
                      <c:pt idx="2147">
                        <c:v>654.66999999999996</c:v>
                      </c:pt>
                      <c:pt idx="2148">
                        <c:v>679.01</c:v>
                      </c:pt>
                      <c:pt idx="2149">
                        <c:v>631.12</c:v>
                      </c:pt>
                      <c:pt idx="2150">
                        <c:v>594.79</c:v>
                      </c:pt>
                      <c:pt idx="2151">
                        <c:v>671.81</c:v>
                      </c:pt>
                      <c:pt idx="2152">
                        <c:v>696.96</c:v>
                      </c:pt>
                      <c:pt idx="2153">
                        <c:v>685.91</c:v>
                      </c:pt>
                      <c:pt idx="2154">
                        <c:v>686.47</c:v>
                      </c:pt>
                      <c:pt idx="2155">
                        <c:v>700.56</c:v>
                      </c:pt>
                      <c:pt idx="2156">
                        <c:v>713.08</c:v>
                      </c:pt>
                      <c:pt idx="2157">
                        <c:v>719.94</c:v>
                      </c:pt>
                      <c:pt idx="2158">
                        <c:v>743.25</c:v>
                      </c:pt>
                      <c:pt idx="2159">
                        <c:v>726.8</c:v>
                      </c:pt>
                      <c:pt idx="2160">
                        <c:v>719.63</c:v>
                      </c:pt>
                      <c:pt idx="2161">
                        <c:v>707.7</c:v>
                      </c:pt>
                      <c:pt idx="2162">
                        <c:v>730.71</c:v>
                      </c:pt>
                      <c:pt idx="2163">
                        <c:v>720.8</c:v>
                      </c:pt>
                      <c:pt idx="2164">
                        <c:v>762.51</c:v>
                      </c:pt>
                      <c:pt idx="2165">
                        <c:v>734.51</c:v>
                      </c:pt>
                      <c:pt idx="2166">
                        <c:v>719.49</c:v>
                      </c:pt>
                      <c:pt idx="2167">
                        <c:v>709.59</c:v>
                      </c:pt>
                      <c:pt idx="2168">
                        <c:v>704.97</c:v>
                      </c:pt>
                      <c:pt idx="2169">
                        <c:v>680.67</c:v>
                      </c:pt>
                      <c:pt idx="2170">
                        <c:v>689.15</c:v>
                      </c:pt>
                      <c:pt idx="2171">
                        <c:v>741.1</c:v>
                      </c:pt>
                      <c:pt idx="2172">
                        <c:v>689.35</c:v>
                      </c:pt>
                      <c:pt idx="2173">
                        <c:v>691.44</c:v>
                      </c:pt>
                      <c:pt idx="2174">
                        <c:v>665.89</c:v>
                      </c:pt>
                      <c:pt idx="2175">
                        <c:v>722.49</c:v>
                      </c:pt>
                      <c:pt idx="2176">
                        <c:v>704.73</c:v>
                      </c:pt>
                      <c:pt idx="2177">
                        <c:v>723.35</c:v>
                      </c:pt>
                      <c:pt idx="2178">
                        <c:v>736.28</c:v>
                      </c:pt>
                      <c:pt idx="2179">
                        <c:v>768.7</c:v>
                      </c:pt>
                      <c:pt idx="2180">
                        <c:v>785.57</c:v>
                      </c:pt>
                      <c:pt idx="2181">
                        <c:v>792.15</c:v>
                      </c:pt>
                      <c:pt idx="2182">
                        <c:v>731.4</c:v>
                      </c:pt>
                      <c:pt idx="2183">
                        <c:v>825.14</c:v>
                      </c:pt>
                      <c:pt idx="2184">
                        <c:v>858.72</c:v>
                      </c:pt>
                      <c:pt idx="2185">
                        <c:v>813.67</c:v>
                      </c:pt>
                      <c:pt idx="2186">
                        <c:v>777.81</c:v>
                      </c:pt>
                      <c:pt idx="2187">
                        <c:v>770.47</c:v>
                      </c:pt>
                      <c:pt idx="2188">
                        <c:v>835.29</c:v>
                      </c:pt>
                      <c:pt idx="2189">
                        <c:v>850.51</c:v>
                      </c:pt>
                      <c:pt idx="2190">
                        <c:v>871.43</c:v>
                      </c:pt>
                      <c:pt idx="2191">
                        <c:v>847.28</c:v>
                      </c:pt>
                      <c:pt idx="2192">
                        <c:v>876.62</c:v>
                      </c:pt>
                      <c:pt idx="2193">
                        <c:v>871.56</c:v>
                      </c:pt>
                      <c:pt idx="2194">
                        <c:v>889.6</c:v>
                      </c:pt>
                      <c:pt idx="2195">
                        <c:v>957.48</c:v>
                      </c:pt>
                      <c:pt idx="2196">
                        <c:v>982.92</c:v>
                      </c:pt>
                      <c:pt idx="2197">
                        <c:v>1051</c:v>
                      </c:pt>
                      <c:pt idx="2198">
                        <c:v>1055.7</c:v>
                      </c:pt>
                      <c:pt idx="2199">
                        <c:v>1100.9000000000001</c:v>
                      </c:pt>
                      <c:pt idx="2200">
                        <c:v>1074</c:v>
                      </c:pt>
                      <c:pt idx="2201">
                        <c:v>1049</c:v>
                      </c:pt>
                      <c:pt idx="2202">
                        <c:v>1120.3</c:v>
                      </c:pt>
                      <c:pt idx="2203">
                        <c:v>1148.4000000000001</c:v>
                      </c:pt>
                      <c:pt idx="2204">
                        <c:v>1148.5</c:v>
                      </c:pt>
                      <c:pt idx="2205">
                        <c:v>1255.3</c:v>
                      </c:pt>
                      <c:pt idx="2206">
                        <c:v>1203</c:v>
                      </c:pt>
                      <c:pt idx="2207">
                        <c:v>1240.5999999999999</c:v>
                      </c:pt>
                      <c:pt idx="2208">
                        <c:v>1279</c:v>
                      </c:pt>
                      <c:pt idx="2209">
                        <c:v>1320.3</c:v>
                      </c:pt>
                      <c:pt idx="2210">
                        <c:v>1254.7</c:v>
                      </c:pt>
                      <c:pt idx="2211">
                        <c:v>1332.6</c:v>
                      </c:pt>
                      <c:pt idx="2212">
                        <c:v>1358.2</c:v>
                      </c:pt>
                      <c:pt idx="2213">
                        <c:v>1442.1</c:v>
                      </c:pt>
                      <c:pt idx="2214">
                        <c:v>1488.8</c:v>
                      </c:pt>
                      <c:pt idx="2215">
                        <c:v>1597.8</c:v>
                      </c:pt>
                      <c:pt idx="2216">
                        <c:v>1711.4</c:v>
                      </c:pt>
                      <c:pt idx="2217">
                        <c:v>1638.3</c:v>
                      </c:pt>
                      <c:pt idx="2218">
                        <c:v>1683.7</c:v>
                      </c:pt>
                      <c:pt idx="2219">
                        <c:v>1680.8</c:v>
                      </c:pt>
                      <c:pt idx="2220">
                        <c:v>1622.1</c:v>
                      </c:pt>
                      <c:pt idx="2221">
                        <c:v>1697</c:v>
                      </c:pt>
                      <c:pt idx="2222">
                        <c:v>1681.1</c:v>
                      </c:pt>
                      <c:pt idx="2223">
                        <c:v>1665.4</c:v>
                      </c:pt>
                      <c:pt idx="2224">
                        <c:v>1748.7</c:v>
                      </c:pt>
                      <c:pt idx="2225">
                        <c:v>1765.4</c:v>
                      </c:pt>
                      <c:pt idx="2226">
                        <c:v>1845.3</c:v>
                      </c:pt>
                      <c:pt idx="2227">
                        <c:v>1953</c:v>
                      </c:pt>
                      <c:pt idx="2228">
                        <c:v>1969.1</c:v>
                      </c:pt>
                      <c:pt idx="2229">
                        <c:v>2029.3</c:v>
                      </c:pt>
                      <c:pt idx="2230">
                        <c:v>2150</c:v>
                      </c:pt>
                      <c:pt idx="2231">
                        <c:v>2034.3</c:v>
                      </c:pt>
                      <c:pt idx="2232">
                        <c:v>2059.1999999999998</c:v>
                      </c:pt>
                      <c:pt idx="2233">
                        <c:v>2126.1999999999998</c:v>
                      </c:pt>
                      <c:pt idx="2234">
                        <c:v>2109</c:v>
                      </c:pt>
                      <c:pt idx="2235">
                        <c:v>2121.4</c:v>
                      </c:pt>
                      <c:pt idx="2236">
                        <c:v>2162.1999999999998</c:v>
                      </c:pt>
                      <c:pt idx="2237">
                        <c:v>2149.1</c:v>
                      </c:pt>
                      <c:pt idx="2238">
                        <c:v>2178.6</c:v>
                      </c:pt>
                      <c:pt idx="2239">
                        <c:v>2157.6999999999998</c:v>
                      </c:pt>
                      <c:pt idx="2240">
                        <c:v>2161.1999999999998</c:v>
                      </c:pt>
                      <c:pt idx="2241">
                        <c:v>2255.8000000000002</c:v>
                      </c:pt>
                      <c:pt idx="2242">
                        <c:v>2256.5</c:v>
                      </c:pt>
                      <c:pt idx="2243">
                        <c:v>2408</c:v>
                      </c:pt>
                      <c:pt idx="2244">
                        <c:v>2398.8000000000002</c:v>
                      </c:pt>
                      <c:pt idx="2245">
                        <c:v>2406.6</c:v>
                      </c:pt>
                      <c:pt idx="2246">
                        <c:v>2412.3000000000002</c:v>
                      </c:pt>
                      <c:pt idx="2247">
                        <c:v>2471.9</c:v>
                      </c:pt>
                      <c:pt idx="2248">
                        <c:v>2491.3000000000002</c:v>
                      </c:pt>
                      <c:pt idx="2249">
                        <c:v>2456.6</c:v>
                      </c:pt>
                      <c:pt idx="2250">
                        <c:v>2434.5</c:v>
                      </c:pt>
                      <c:pt idx="2251">
                        <c:v>2497.1</c:v>
                      </c:pt>
                      <c:pt idx="2252">
                        <c:v>2552.9</c:v>
                      </c:pt>
                      <c:pt idx="2253">
                        <c:v>2523.4</c:v>
                      </c:pt>
                      <c:pt idx="2254">
                        <c:v>2477.4</c:v>
                      </c:pt>
                      <c:pt idx="2255">
                        <c:v>2501.3000000000002</c:v>
                      </c:pt>
                      <c:pt idx="2256">
                        <c:v>2552</c:v>
                      </c:pt>
                      <c:pt idx="2257">
                        <c:v>2499.9</c:v>
                      </c:pt>
                      <c:pt idx="2258">
                        <c:v>2605</c:v>
                      </c:pt>
                      <c:pt idx="2259">
                        <c:v>2657.7</c:v>
                      </c:pt>
                      <c:pt idx="2260">
                        <c:v>2642</c:v>
                      </c:pt>
                      <c:pt idx="2261">
                        <c:v>2672.6</c:v>
                      </c:pt>
                      <c:pt idx="2262">
                        <c:v>2743.8</c:v>
                      </c:pt>
                      <c:pt idx="2263">
                        <c:v>2728.7</c:v>
                      </c:pt>
                      <c:pt idx="2264">
                        <c:v>2688.9</c:v>
                      </c:pt>
                      <c:pt idx="2265">
                        <c:v>2719.6</c:v>
                      </c:pt>
                      <c:pt idx="2266">
                        <c:v>2735.6</c:v>
                      </c:pt>
                      <c:pt idx="2267">
                        <c:v>2731.8</c:v>
                      </c:pt>
                      <c:pt idx="2268">
                        <c:v>2855.3</c:v>
                      </c:pt>
                      <c:pt idx="2269">
                        <c:v>2835.2</c:v>
                      </c:pt>
                      <c:pt idx="2270">
                        <c:v>2873.1</c:v>
                      </c:pt>
                      <c:pt idx="2271">
                        <c:v>2871.5</c:v>
                      </c:pt>
                      <c:pt idx="2272">
                        <c:v>2925</c:v>
                      </c:pt>
                      <c:pt idx="2273">
                        <c:v>2976.4</c:v>
                      </c:pt>
                      <c:pt idx="2274">
                        <c:v>2879.2</c:v>
                      </c:pt>
                      <c:pt idx="2275">
                        <c:v>3060.8</c:v>
                      </c:pt>
                      <c:pt idx="2276">
                        <c:v>3027.2</c:v>
                      </c:pt>
                      <c:pt idx="2277">
                        <c:v>2953.6</c:v>
                      </c:pt>
                      <c:pt idx="2278">
                        <c:v>3001.7</c:v>
                      </c:pt>
                      <c:pt idx="2279">
                        <c:v>3033.1</c:v>
                      </c:pt>
                      <c:pt idx="2280">
                        <c:v>3059.8</c:v>
                      </c:pt>
                      <c:pt idx="2281">
                        <c:v>3076.6</c:v>
                      </c:pt>
                      <c:pt idx="2282">
                        <c:v>3078.9</c:v>
                      </c:pt>
                      <c:pt idx="2283">
                        <c:v>3212.4</c:v>
                      </c:pt>
                      <c:pt idx="2284">
                        <c:v>3111.2</c:v>
                      </c:pt>
                      <c:pt idx="2285">
                        <c:v>3032.9</c:v>
                      </c:pt>
                      <c:pt idx="2286">
                        <c:v>3034.3</c:v>
                      </c:pt>
                      <c:pt idx="2287">
                        <c:v>3132.3</c:v>
                      </c:pt>
                      <c:pt idx="2288">
                        <c:v>3114.1</c:v>
                      </c:pt>
                      <c:pt idx="2289">
                        <c:v>3071.4</c:v>
                      </c:pt>
                      <c:pt idx="2290">
                        <c:v>3036.6</c:v>
                      </c:pt>
                      <c:pt idx="2291">
                        <c:v>3054.3</c:v>
                      </c:pt>
                      <c:pt idx="2292">
                        <c:v>3133.1</c:v>
                      </c:pt>
                      <c:pt idx="2293">
                        <c:v>3125.8</c:v>
                      </c:pt>
                      <c:pt idx="2294">
                        <c:v>3216.1</c:v>
                      </c:pt>
                      <c:pt idx="2295">
                        <c:v>3176.3</c:v>
                      </c:pt>
                      <c:pt idx="2296">
                        <c:v>3132.2</c:v>
                      </c:pt>
                      <c:pt idx="2297">
                        <c:v>3158.7</c:v>
                      </c:pt>
                      <c:pt idx="2298">
                        <c:v>3170.4</c:v>
                      </c:pt>
                      <c:pt idx="2299">
                        <c:v>3132.7</c:v>
                      </c:pt>
                      <c:pt idx="2300">
                        <c:v>3126.7</c:v>
                      </c:pt>
                      <c:pt idx="2301">
                        <c:v>3227.9</c:v>
                      </c:pt>
                      <c:pt idx="2302">
                        <c:v>3132.1</c:v>
                      </c:pt>
                      <c:pt idx="2303">
                        <c:v>3095.1</c:v>
                      </c:pt>
                      <c:pt idx="2304">
                        <c:v>3166.5</c:v>
                      </c:pt>
                      <c:pt idx="2305">
                        <c:v>3169.9</c:v>
                      </c:pt>
                      <c:pt idx="2306">
                        <c:v>3142.4</c:v>
                      </c:pt>
                      <c:pt idx="2307">
                        <c:v>3175.8</c:v>
                      </c:pt>
                      <c:pt idx="2308">
                        <c:v>3155.5</c:v>
                      </c:pt>
                      <c:pt idx="2309">
                        <c:v>3095.5</c:v>
                      </c:pt>
                      <c:pt idx="2310">
                        <c:v>3094.8</c:v>
                      </c:pt>
                      <c:pt idx="2311">
                        <c:v>3108.9</c:v>
                      </c:pt>
                      <c:pt idx="2312">
                        <c:v>3131.3</c:v>
                      </c:pt>
                      <c:pt idx="2313">
                        <c:v>3105.5</c:v>
                      </c:pt>
                      <c:pt idx="2314">
                        <c:v>3104.8</c:v>
                      </c:pt>
                      <c:pt idx="2315">
                        <c:v>3087</c:v>
                      </c:pt>
                      <c:pt idx="2316">
                        <c:v>3114.1</c:v>
                      </c:pt>
                      <c:pt idx="2317">
                        <c:v>3076.6</c:v>
                      </c:pt>
                      <c:pt idx="2318">
                        <c:v>3078.8</c:v>
                      </c:pt>
                      <c:pt idx="2319">
                        <c:v>3116.6</c:v>
                      </c:pt>
                      <c:pt idx="2320">
                        <c:v>3007.4</c:v>
                      </c:pt>
                      <c:pt idx="2321">
                        <c:v>3053</c:v>
                      </c:pt>
                      <c:pt idx="2322">
                        <c:v>2964.1</c:v>
                      </c:pt>
                      <c:pt idx="2323">
                        <c:v>3001.1</c:v>
                      </c:pt>
                      <c:pt idx="2324">
                        <c:v>3018.9</c:v>
                      </c:pt>
                      <c:pt idx="2325">
                        <c:v>2980.8</c:v>
                      </c:pt>
                      <c:pt idx="2326">
                        <c:v>3014.6</c:v>
                      </c:pt>
                      <c:pt idx="2327">
                        <c:v>2975.2</c:v>
                      </c:pt>
                      <c:pt idx="2328">
                        <c:v>2998.7</c:v>
                      </c:pt>
                      <c:pt idx="2329">
                        <c:v>2997.1</c:v>
                      </c:pt>
                      <c:pt idx="2330">
                        <c:v>3014</c:v>
                      </c:pt>
                      <c:pt idx="2331">
                        <c:v>3002</c:v>
                      </c:pt>
                      <c:pt idx="2332">
                        <c:v>2992</c:v>
                      </c:pt>
                      <c:pt idx="2333">
                        <c:v>2926.6</c:v>
                      </c:pt>
                      <c:pt idx="2334">
                        <c:v>3001.1</c:v>
                      </c:pt>
                      <c:pt idx="2335">
                        <c:v>2941.5</c:v>
                      </c:pt>
                      <c:pt idx="2336">
                        <c:v>2985.1</c:v>
                      </c:pt>
                      <c:pt idx="2337">
                        <c:v>2892.1</c:v>
                      </c:pt>
                      <c:pt idx="2338">
                        <c:v>2901</c:v>
                      </c:pt>
                      <c:pt idx="2339">
                        <c:v>2906.4</c:v>
                      </c:pt>
                      <c:pt idx="2340">
                        <c:v>2869.9</c:v>
                      </c:pt>
                      <c:pt idx="2341">
                        <c:v>2849.7</c:v>
                      </c:pt>
                      <c:pt idx="2342">
                        <c:v>2726.1</c:v>
                      </c:pt>
                      <c:pt idx="2343">
                        <c:v>2705.8</c:v>
                      </c:pt>
                      <c:pt idx="2344">
                        <c:v>2716.6</c:v>
                      </c:pt>
                      <c:pt idx="2345">
                        <c:v>2661</c:v>
                      </c:pt>
                      <c:pt idx="2346">
                        <c:v>2697.7</c:v>
                      </c:pt>
                      <c:pt idx="2347">
                        <c:v>2737.9</c:v>
                      </c:pt>
                      <c:pt idx="2348">
                        <c:v>2692.9</c:v>
                      </c:pt>
                      <c:pt idx="2349">
                        <c:v>2742.1</c:v>
                      </c:pt>
                      <c:pt idx="2350">
                        <c:v>2719.1</c:v>
                      </c:pt>
                      <c:pt idx="2351">
                        <c:v>2792.5</c:v>
                      </c:pt>
                      <c:pt idx="2352">
                        <c:v>2743</c:v>
                      </c:pt>
                      <c:pt idx="2353">
                        <c:v>2658.4</c:v>
                      </c:pt>
                      <c:pt idx="2354">
                        <c:v>2636.7</c:v>
                      </c:pt>
                      <c:pt idx="2355">
                        <c:v>2617.1</c:v>
                      </c:pt>
                      <c:pt idx="2356">
                        <c:v>2598.6</c:v>
                      </c:pt>
                      <c:pt idx="2357">
                        <c:v>2560</c:v>
                      </c:pt>
                      <c:pt idx="2358">
                        <c:v>2586.6999999999998</c:v>
                      </c:pt>
                      <c:pt idx="2359">
                        <c:v>2516.8000000000002</c:v>
                      </c:pt>
                      <c:pt idx="2360">
                        <c:v>2552.8000000000002</c:v>
                      </c:pt>
                      <c:pt idx="2361">
                        <c:v>2517.1</c:v>
                      </c:pt>
                      <c:pt idx="2362">
                        <c:v>2457.1</c:v>
                      </c:pt>
                      <c:pt idx="2363">
                        <c:v>2502.4</c:v>
                      </c:pt>
                      <c:pt idx="2364">
                        <c:v>2374.5</c:v>
                      </c:pt>
                      <c:pt idx="2365">
                        <c:v>2447.4</c:v>
                      </c:pt>
                      <c:pt idx="2366">
                        <c:v>2479</c:v>
                      </c:pt>
                      <c:pt idx="2367">
                        <c:v>2447.3000000000002</c:v>
                      </c:pt>
                      <c:pt idx="2368">
                        <c:v>2415.6</c:v>
                      </c:pt>
                      <c:pt idx="2369">
                        <c:v>2450.5</c:v>
                      </c:pt>
                      <c:pt idx="2370">
                        <c:v>2415.9</c:v>
                      </c:pt>
                      <c:pt idx="2371">
                        <c:v>2359.6999999999998</c:v>
                      </c:pt>
                      <c:pt idx="2372">
                        <c:v>2286.8000000000002</c:v>
                      </c:pt>
                      <c:pt idx="2373">
                        <c:v>2274.6</c:v>
                      </c:pt>
                      <c:pt idx="2374">
                        <c:v>2289.5</c:v>
                      </c:pt>
                      <c:pt idx="2375">
                        <c:v>2211.3000000000002</c:v>
                      </c:pt>
                      <c:pt idx="2376">
                        <c:v>2224.1999999999998</c:v>
                      </c:pt>
                      <c:pt idx="2377">
                        <c:v>2239.8000000000002</c:v>
                      </c:pt>
                      <c:pt idx="2378">
                        <c:v>2210.6</c:v>
                      </c:pt>
                      <c:pt idx="2379">
                        <c:v>2214.9</c:v>
                      </c:pt>
                      <c:pt idx="2380">
                        <c:v>2161.4</c:v>
                      </c:pt>
                      <c:pt idx="2381">
                        <c:v>2132.6999999999998</c:v>
                      </c:pt>
                      <c:pt idx="2382">
                        <c:v>2153</c:v>
                      </c:pt>
                      <c:pt idx="2383">
                        <c:v>2125.3000000000002</c:v>
                      </c:pt>
                      <c:pt idx="2384">
                        <c:v>2108</c:v>
                      </c:pt>
                      <c:pt idx="2385">
                        <c:v>2117</c:v>
                      </c:pt>
                      <c:pt idx="2386">
                        <c:v>2094.6999999999998</c:v>
                      </c:pt>
                      <c:pt idx="2387">
                        <c:v>2068.4</c:v>
                      </c:pt>
                      <c:pt idx="2388">
                        <c:v>2015.5</c:v>
                      </c:pt>
                      <c:pt idx="2389">
                        <c:v>1993.9</c:v>
                      </c:pt>
                      <c:pt idx="2390">
                        <c:v>1986.7</c:v>
                      </c:pt>
                      <c:pt idx="2391">
                        <c:v>1938.7</c:v>
                      </c:pt>
                      <c:pt idx="2392">
                        <c:v>1920.3</c:v>
                      </c:pt>
                      <c:pt idx="2393">
                        <c:v>1891</c:v>
                      </c:pt>
                      <c:pt idx="2394">
                        <c:v>1866.7</c:v>
                      </c:pt>
                      <c:pt idx="2395">
                        <c:v>1847.6</c:v>
                      </c:pt>
                      <c:pt idx="2396">
                        <c:v>1770</c:v>
                      </c:pt>
                      <c:pt idx="2397">
                        <c:v>1790.3</c:v>
                      </c:pt>
                      <c:pt idx="2398">
                        <c:v>1784.4</c:v>
                      </c:pt>
                      <c:pt idx="2399">
                        <c:v>1751.8</c:v>
                      </c:pt>
                      <c:pt idx="2400">
                        <c:v>1758.3</c:v>
                      </c:pt>
                      <c:pt idx="2401">
                        <c:v>1721.1</c:v>
                      </c:pt>
                      <c:pt idx="2402">
                        <c:v>1687.5</c:v>
                      </c:pt>
                      <c:pt idx="2403">
                        <c:v>1667.5</c:v>
                      </c:pt>
                      <c:pt idx="2404">
                        <c:v>1588</c:v>
                      </c:pt>
                      <c:pt idx="2405">
                        <c:v>1548.6</c:v>
                      </c:pt>
                      <c:pt idx="2406">
                        <c:v>1515.7</c:v>
                      </c:pt>
                      <c:pt idx="2407">
                        <c:v>1463.9</c:v>
                      </c:pt>
                      <c:pt idx="2408">
                        <c:v>1477.8</c:v>
                      </c:pt>
                      <c:pt idx="2409">
                        <c:v>1434.9</c:v>
                      </c:pt>
                      <c:pt idx="2410">
                        <c:v>1386.7</c:v>
                      </c:pt>
                      <c:pt idx="2411">
                        <c:v>1341.6</c:v>
                      </c:pt>
                      <c:pt idx="2412">
                        <c:v>1322.4</c:v>
                      </c:pt>
                      <c:pt idx="2413">
                        <c:v>1339.8</c:v>
                      </c:pt>
                      <c:pt idx="2414">
                        <c:v>1288.3</c:v>
                      </c:pt>
                      <c:pt idx="2415">
                        <c:v>1289.0999999999999</c:v>
                      </c:pt>
                      <c:pt idx="2416">
                        <c:v>1238.0999999999999</c:v>
                      </c:pt>
                      <c:pt idx="2417">
                        <c:v>1226.5</c:v>
                      </c:pt>
                      <c:pt idx="2418">
                        <c:v>1201.5</c:v>
                      </c:pt>
                      <c:pt idx="2419">
                        <c:v>1177.4000000000001</c:v>
                      </c:pt>
                      <c:pt idx="2420">
                        <c:v>1198.5999999999999</c:v>
                      </c:pt>
                      <c:pt idx="2421">
                        <c:v>1188.8</c:v>
                      </c:pt>
                      <c:pt idx="2422">
                        <c:v>1136</c:v>
                      </c:pt>
                      <c:pt idx="2423">
                        <c:v>1134.5</c:v>
                      </c:pt>
                      <c:pt idx="2424">
                        <c:v>1159</c:v>
                      </c:pt>
                      <c:pt idx="2425">
                        <c:v>1133.7</c:v>
                      </c:pt>
                      <c:pt idx="2426">
                        <c:v>1067.7</c:v>
                      </c:pt>
                      <c:pt idx="2427">
                        <c:v>1039.9000000000001</c:v>
                      </c:pt>
                      <c:pt idx="2428">
                        <c:v>1072.9000000000001</c:v>
                      </c:pt>
                      <c:pt idx="2429">
                        <c:v>1055.5999999999999</c:v>
                      </c:pt>
                      <c:pt idx="2430">
                        <c:v>1014.3</c:v>
                      </c:pt>
                      <c:pt idx="2431">
                        <c:v>994.41</c:v>
                      </c:pt>
                      <c:pt idx="2432">
                        <c:v>995.51</c:v>
                      </c:pt>
                      <c:pt idx="2433">
                        <c:v>996.7</c:v>
                      </c:pt>
                      <c:pt idx="2434">
                        <c:v>1012.1</c:v>
                      </c:pt>
                      <c:pt idx="2435">
                        <c:v>950.88</c:v>
                      </c:pt>
                      <c:pt idx="2436">
                        <c:v>944.52</c:v>
                      </c:pt>
                      <c:pt idx="2437">
                        <c:v>956.35</c:v>
                      </c:pt>
                      <c:pt idx="2438">
                        <c:v>928.86</c:v>
                      </c:pt>
                      <c:pt idx="2439">
                        <c:v>904.95</c:v>
                      </c:pt>
                      <c:pt idx="2440">
                        <c:v>942.72</c:v>
                      </c:pt>
                      <c:pt idx="2441">
                        <c:v>925.4</c:v>
                      </c:pt>
                      <c:pt idx="2442">
                        <c:v>878.82</c:v>
                      </c:pt>
                      <c:pt idx="2443">
                        <c:v>873.31</c:v>
                      </c:pt>
                      <c:pt idx="2444">
                        <c:v>879.09</c:v>
                      </c:pt>
                      <c:pt idx="2445">
                        <c:v>877.57</c:v>
                      </c:pt>
                      <c:pt idx="2446">
                        <c:v>911.25</c:v>
                      </c:pt>
                      <c:pt idx="2447">
                        <c:v>805.87</c:v>
                      </c:pt>
                      <c:pt idx="2448">
                        <c:v>839.23</c:v>
                      </c:pt>
                      <c:pt idx="2449">
                        <c:v>852.81</c:v>
                      </c:pt>
                      <c:pt idx="2450">
                        <c:v>781.59</c:v>
                      </c:pt>
                      <c:pt idx="2451">
                        <c:v>779.86</c:v>
                      </c:pt>
                      <c:pt idx="2452">
                        <c:v>795.86</c:v>
                      </c:pt>
                      <c:pt idx="2453">
                        <c:v>753.95</c:v>
                      </c:pt>
                      <c:pt idx="2454">
                        <c:v>748.42</c:v>
                      </c:pt>
                      <c:pt idx="2455">
                        <c:v>704.36</c:v>
                      </c:pt>
                      <c:pt idx="2456">
                        <c:v>739.36</c:v>
                      </c:pt>
                      <c:pt idx="2457">
                        <c:v>694.76</c:v>
                      </c:pt>
                      <c:pt idx="2458">
                        <c:v>677.78</c:v>
                      </c:pt>
                      <c:pt idx="2459">
                        <c:v>689.2</c:v>
                      </c:pt>
                      <c:pt idx="2460">
                        <c:v>700.99</c:v>
                      </c:pt>
                      <c:pt idx="2461">
                        <c:v>698.27</c:v>
                      </c:pt>
                      <c:pt idx="2462">
                        <c:v>725.63</c:v>
                      </c:pt>
                      <c:pt idx="2463">
                        <c:v>699.45</c:v>
                      </c:pt>
                      <c:pt idx="2464">
                        <c:v>641.98</c:v>
                      </c:pt>
                      <c:pt idx="2465">
                        <c:v>618.23</c:v>
                      </c:pt>
                      <c:pt idx="2466">
                        <c:v>638.66999999999996</c:v>
                      </c:pt>
                      <c:pt idx="2467">
                        <c:v>650.55999999999995</c:v>
                      </c:pt>
                      <c:pt idx="2468">
                        <c:v>637.23</c:v>
                      </c:pt>
                      <c:pt idx="2469">
                        <c:v>624.34</c:v>
                      </c:pt>
                      <c:pt idx="2470">
                        <c:v>638.22</c:v>
                      </c:pt>
                      <c:pt idx="2471">
                        <c:v>609.03</c:v>
                      </c:pt>
                      <c:pt idx="2472">
                        <c:v>629.76</c:v>
                      </c:pt>
                      <c:pt idx="2473">
                        <c:v>661.32</c:v>
                      </c:pt>
                      <c:pt idx="2474">
                        <c:v>621.91999999999996</c:v>
                      </c:pt>
                      <c:pt idx="2475">
                        <c:v>608.88</c:v>
                      </c:pt>
                      <c:pt idx="2476">
                        <c:v>605.70000000000005</c:v>
                      </c:pt>
                      <c:pt idx="2477">
                        <c:v>625.29</c:v>
                      </c:pt>
                      <c:pt idx="2478">
                        <c:v>616.95000000000005</c:v>
                      </c:pt>
                      <c:pt idx="2479">
                        <c:v>597.83000000000004</c:v>
                      </c:pt>
                      <c:pt idx="2480">
                        <c:v>601.38</c:v>
                      </c:pt>
                      <c:pt idx="2481">
                        <c:v>594.04999999999995</c:v>
                      </c:pt>
                      <c:pt idx="2482">
                        <c:v>569.09</c:v>
                      </c:pt>
                      <c:pt idx="2483">
                        <c:v>606.16</c:v>
                      </c:pt>
                      <c:pt idx="2484">
                        <c:v>541.22</c:v>
                      </c:pt>
                      <c:pt idx="2485">
                        <c:v>553.03</c:v>
                      </c:pt>
                      <c:pt idx="2486">
                        <c:v>526.07000000000005</c:v>
                      </c:pt>
                      <c:pt idx="2487">
                        <c:v>535.12</c:v>
                      </c:pt>
                      <c:pt idx="2488">
                        <c:v>523.47</c:v>
                      </c:pt>
                      <c:pt idx="2489">
                        <c:v>490.08</c:v>
                      </c:pt>
                      <c:pt idx="2490">
                        <c:v>521.54</c:v>
                      </c:pt>
                      <c:pt idx="2491">
                        <c:v>484.47</c:v>
                      </c:pt>
                      <c:pt idx="2492">
                        <c:v>527.09</c:v>
                      </c:pt>
                      <c:pt idx="2493">
                        <c:v>494.97</c:v>
                      </c:pt>
                      <c:pt idx="2494">
                        <c:v>486.55</c:v>
                      </c:pt>
                      <c:pt idx="2495">
                        <c:v>486.04</c:v>
                      </c:pt>
                      <c:pt idx="2496">
                        <c:v>524.92999999999995</c:v>
                      </c:pt>
                      <c:pt idx="2497">
                        <c:v>509.09</c:v>
                      </c:pt>
                      <c:pt idx="2498">
                        <c:v>457.91</c:v>
                      </c:pt>
                      <c:pt idx="2499">
                        <c:v>478.95</c:v>
                      </c:pt>
                      <c:pt idx="2500">
                        <c:v>481.41</c:v>
                      </c:pt>
                      <c:pt idx="2501">
                        <c:v>451.27</c:v>
                      </c:pt>
                      <c:pt idx="2502">
                        <c:v>466.18</c:v>
                      </c:pt>
                      <c:pt idx="2503">
                        <c:v>456.75</c:v>
                      </c:pt>
                      <c:pt idx="2504">
                        <c:v>488.04</c:v>
                      </c:pt>
                      <c:pt idx="2505">
                        <c:v>461.08</c:v>
                      </c:pt>
                      <c:pt idx="2506">
                        <c:v>428.9</c:v>
                      </c:pt>
                      <c:pt idx="2507">
                        <c:v>473.21</c:v>
                      </c:pt>
                      <c:pt idx="2508">
                        <c:v>446.16</c:v>
                      </c:pt>
                      <c:pt idx="2509">
                        <c:v>469.53</c:v>
                      </c:pt>
                      <c:pt idx="2510">
                        <c:v>474.27</c:v>
                      </c:pt>
                      <c:pt idx="2511">
                        <c:v>414.81</c:v>
                      </c:pt>
                      <c:pt idx="2512">
                        <c:v>395.49</c:v>
                      </c:pt>
                      <c:pt idx="2513">
                        <c:v>386.3</c:v>
                      </c:pt>
                      <c:pt idx="2514">
                        <c:v>390.59</c:v>
                      </c:pt>
                      <c:pt idx="2515">
                        <c:v>435.25</c:v>
                      </c:pt>
                      <c:pt idx="2516">
                        <c:v>395.03</c:v>
                      </c:pt>
                      <c:pt idx="2517">
                        <c:v>428.91</c:v>
                      </c:pt>
                      <c:pt idx="2518">
                        <c:v>389.03</c:v>
                      </c:pt>
                      <c:pt idx="2519">
                        <c:v>371.42</c:v>
                      </c:pt>
                      <c:pt idx="2520">
                        <c:v>407.29</c:v>
                      </c:pt>
                      <c:pt idx="2521">
                        <c:v>364.82</c:v>
                      </c:pt>
                      <c:pt idx="2522">
                        <c:v>370.68</c:v>
                      </c:pt>
                      <c:pt idx="2523">
                        <c:v>381.24</c:v>
                      </c:pt>
                      <c:pt idx="2524">
                        <c:v>368.19</c:v>
                      </c:pt>
                      <c:pt idx="2525">
                        <c:v>368.34</c:v>
                      </c:pt>
                      <c:pt idx="2526">
                        <c:v>375.86</c:v>
                      </c:pt>
                      <c:pt idx="2527">
                        <c:v>419.24</c:v>
                      </c:pt>
                      <c:pt idx="2528">
                        <c:v>373.85</c:v>
                      </c:pt>
                      <c:pt idx="2529">
                        <c:v>362.57</c:v>
                      </c:pt>
                      <c:pt idx="2530">
                        <c:v>371.64</c:v>
                      </c:pt>
                      <c:pt idx="2531">
                        <c:v>414.31</c:v>
                      </c:pt>
                      <c:pt idx="2532">
                        <c:v>367.73</c:v>
                      </c:pt>
                      <c:pt idx="2533">
                        <c:v>393.66</c:v>
                      </c:pt>
                      <c:pt idx="2534">
                        <c:v>335.57</c:v>
                      </c:pt>
                      <c:pt idx="2535">
                        <c:v>356.69</c:v>
                      </c:pt>
                      <c:pt idx="2536">
                        <c:v>360.96</c:v>
                      </c:pt>
                      <c:pt idx="2537">
                        <c:v>389.83</c:v>
                      </c:pt>
                      <c:pt idx="2538">
                        <c:v>344.68</c:v>
                      </c:pt>
                      <c:pt idx="2539">
                        <c:v>336.6</c:v>
                      </c:pt>
                      <c:pt idx="2540">
                        <c:v>361.63</c:v>
                      </c:pt>
                      <c:pt idx="2541">
                        <c:v>404.14</c:v>
                      </c:pt>
                      <c:pt idx="2542">
                        <c:v>355.68</c:v>
                      </c:pt>
                      <c:pt idx="2543">
                        <c:v>344.65</c:v>
                      </c:pt>
                      <c:pt idx="2544">
                        <c:v>344.18</c:v>
                      </c:pt>
                      <c:pt idx="2545">
                        <c:v>326.82</c:v>
                      </c:pt>
                      <c:pt idx="2546">
                        <c:v>311.07</c:v>
                      </c:pt>
                      <c:pt idx="2547">
                        <c:v>317.87</c:v>
                      </c:pt>
                      <c:pt idx="2548">
                        <c:v>310.76</c:v>
                      </c:pt>
                      <c:pt idx="2549">
                        <c:v>329.35</c:v>
                      </c:pt>
                      <c:pt idx="2550">
                        <c:v>307.41000000000003</c:v>
                      </c:pt>
                      <c:pt idx="2551">
                        <c:v>296.45999999999998</c:v>
                      </c:pt>
                      <c:pt idx="2552">
                        <c:v>323.20999999999998</c:v>
                      </c:pt>
                      <c:pt idx="2553">
                        <c:v>298.13</c:v>
                      </c:pt>
                      <c:pt idx="2554">
                        <c:v>332</c:v>
                      </c:pt>
                      <c:pt idx="2555">
                        <c:v>333.03</c:v>
                      </c:pt>
                      <c:pt idx="2556">
                        <c:v>337.77</c:v>
                      </c:pt>
                      <c:pt idx="2557">
                        <c:v>327.16000000000003</c:v>
                      </c:pt>
                      <c:pt idx="2558">
                        <c:v>364.82</c:v>
                      </c:pt>
                      <c:pt idx="2559">
                        <c:v>397.81</c:v>
                      </c:pt>
                      <c:pt idx="2560">
                        <c:v>343.16</c:v>
                      </c:pt>
                      <c:pt idx="2561">
                        <c:v>317.45999999999998</c:v>
                      </c:pt>
                      <c:pt idx="2562">
                        <c:v>341.01</c:v>
                      </c:pt>
                      <c:pt idx="2563">
                        <c:v>334.47</c:v>
                      </c:pt>
                      <c:pt idx="2564">
                        <c:v>290.52999999999997</c:v>
                      </c:pt>
                      <c:pt idx="2565">
                        <c:v>316.04000000000002</c:v>
                      </c:pt>
                      <c:pt idx="2566">
                        <c:v>303.42</c:v>
                      </c:pt>
                      <c:pt idx="2567">
                        <c:v>265.07</c:v>
                      </c:pt>
                      <c:pt idx="2568">
                        <c:v>278.25</c:v>
                      </c:pt>
                      <c:pt idx="2569">
                        <c:v>270.32</c:v>
                      </c:pt>
                      <c:pt idx="2570">
                        <c:v>260.25</c:v>
                      </c:pt>
                      <c:pt idx="2571">
                        <c:v>271.12</c:v>
                      </c:pt>
                      <c:pt idx="2572">
                        <c:v>278.99</c:v>
                      </c:pt>
                      <c:pt idx="2573">
                        <c:v>301.08999999999997</c:v>
                      </c:pt>
                      <c:pt idx="2574">
                        <c:v>305.04000000000002</c:v>
                      </c:pt>
                      <c:pt idx="2575">
                        <c:v>298.68</c:v>
                      </c:pt>
                      <c:pt idx="2576">
                        <c:v>313.01</c:v>
                      </c:pt>
                      <c:pt idx="2577">
                        <c:v>335.57</c:v>
                      </c:pt>
                      <c:pt idx="2578">
                        <c:v>260.23</c:v>
                      </c:pt>
                      <c:pt idx="2579">
                        <c:v>299.38</c:v>
                      </c:pt>
                      <c:pt idx="2580">
                        <c:v>291.89</c:v>
                      </c:pt>
                      <c:pt idx="2581">
                        <c:v>315.77999999999997</c:v>
                      </c:pt>
                      <c:pt idx="2582">
                        <c:v>285.69</c:v>
                      </c:pt>
                      <c:pt idx="2583">
                        <c:v>295.66000000000003</c:v>
                      </c:pt>
                      <c:pt idx="2584">
                        <c:v>291.66000000000003</c:v>
                      </c:pt>
                      <c:pt idx="2585">
                        <c:v>300.77</c:v>
                      </c:pt>
                      <c:pt idx="2586">
                        <c:v>275.95999999999998</c:v>
                      </c:pt>
                      <c:pt idx="2587">
                        <c:v>281.01</c:v>
                      </c:pt>
                      <c:pt idx="2588">
                        <c:v>312.74</c:v>
                      </c:pt>
                      <c:pt idx="2589">
                        <c:v>279.56</c:v>
                      </c:pt>
                      <c:pt idx="2590">
                        <c:v>281.13</c:v>
                      </c:pt>
                      <c:pt idx="2591">
                        <c:v>291.49</c:v>
                      </c:pt>
                      <c:pt idx="2592">
                        <c:v>290.8</c:v>
                      </c:pt>
                      <c:pt idx="2593">
                        <c:v>276.58999999999997</c:v>
                      </c:pt>
                      <c:pt idx="2594">
                        <c:v>284.22000000000003</c:v>
                      </c:pt>
                      <c:pt idx="2595">
                        <c:v>281.94</c:v>
                      </c:pt>
                      <c:pt idx="2596">
                        <c:v>298.32</c:v>
                      </c:pt>
                      <c:pt idx="2597">
                        <c:v>278.67</c:v>
                      </c:pt>
                      <c:pt idx="2598">
                        <c:v>291.39</c:v>
                      </c:pt>
                      <c:pt idx="2599">
                        <c:v>302.04000000000002</c:v>
                      </c:pt>
                      <c:pt idx="2600">
                        <c:v>270.12</c:v>
                      </c:pt>
                      <c:pt idx="2601">
                        <c:v>265.02</c:v>
                      </c:pt>
                      <c:pt idx="2602">
                        <c:v>263.01</c:v>
                      </c:pt>
                      <c:pt idx="2603">
                        <c:v>298.44</c:v>
                      </c:pt>
                      <c:pt idx="2604">
                        <c:v>262.88</c:v>
                      </c:pt>
                      <c:pt idx="2605">
                        <c:v>319.36</c:v>
                      </c:pt>
                      <c:pt idx="2606">
                        <c:v>282.2</c:v>
                      </c:pt>
                      <c:pt idx="2607">
                        <c:v>260.95999999999998</c:v>
                      </c:pt>
                      <c:pt idx="2608">
                        <c:v>250.66</c:v>
                      </c:pt>
                      <c:pt idx="2609">
                        <c:v>235.31</c:v>
                      </c:pt>
                      <c:pt idx="2610">
                        <c:v>243.98</c:v>
                      </c:pt>
                      <c:pt idx="2611">
                        <c:v>251.81</c:v>
                      </c:pt>
                      <c:pt idx="2612">
                        <c:v>246.17</c:v>
                      </c:pt>
                      <c:pt idx="2613">
                        <c:v>255.71</c:v>
                      </c:pt>
                      <c:pt idx="2614">
                        <c:v>235.54</c:v>
                      </c:pt>
                      <c:pt idx="2615">
                        <c:v>237.89</c:v>
                      </c:pt>
                      <c:pt idx="2616">
                        <c:v>209.37</c:v>
                      </c:pt>
                      <c:pt idx="2617">
                        <c:v>253.03</c:v>
                      </c:pt>
                      <c:pt idx="2618">
                        <c:v>248.24</c:v>
                      </c:pt>
                      <c:pt idx="2619">
                        <c:v>239.32</c:v>
                      </c:pt>
                      <c:pt idx="2620">
                        <c:v>269.69</c:v>
                      </c:pt>
                      <c:pt idx="2621">
                        <c:v>278.41000000000003</c:v>
                      </c:pt>
                      <c:pt idx="2622">
                        <c:v>245.52</c:v>
                      </c:pt>
                      <c:pt idx="2623">
                        <c:v>262.95999999999998</c:v>
                      </c:pt>
                      <c:pt idx="2624">
                        <c:v>240.14</c:v>
                      </c:pt>
                      <c:pt idx="2625">
                        <c:v>270.52999999999997</c:v>
                      </c:pt>
                      <c:pt idx="2626">
                        <c:v>320.52</c:v>
                      </c:pt>
                      <c:pt idx="2627">
                        <c:v>302.91000000000003</c:v>
                      </c:pt>
                      <c:pt idx="2628">
                        <c:v>267.05</c:v>
                      </c:pt>
                      <c:pt idx="2629">
                        <c:v>273.72000000000003</c:v>
                      </c:pt>
                      <c:pt idx="2630">
                        <c:v>272.3</c:v>
                      </c:pt>
                      <c:pt idx="2631">
                        <c:v>289.47000000000003</c:v>
                      </c:pt>
                      <c:pt idx="2632">
                        <c:v>296.97000000000003</c:v>
                      </c:pt>
                      <c:pt idx="2633">
                        <c:v>293.49</c:v>
                      </c:pt>
                      <c:pt idx="2634">
                        <c:v>295.35000000000002</c:v>
                      </c:pt>
                      <c:pt idx="2635">
                        <c:v>295.74</c:v>
                      </c:pt>
                      <c:pt idx="2636">
                        <c:v>281.22000000000003</c:v>
                      </c:pt>
                      <c:pt idx="2637">
                        <c:v>279.25</c:v>
                      </c:pt>
                      <c:pt idx="2638">
                        <c:v>260.12</c:v>
                      </c:pt>
                      <c:pt idx="2639">
                        <c:v>262.14999999999998</c:v>
                      </c:pt>
                      <c:pt idx="2640">
                        <c:v>284.41000000000003</c:v>
                      </c:pt>
                      <c:pt idx="2641">
                        <c:v>259.76</c:v>
                      </c:pt>
                      <c:pt idx="2642">
                        <c:v>259.8</c:v>
                      </c:pt>
                      <c:pt idx="2643">
                        <c:v>287.14</c:v>
                      </c:pt>
                      <c:pt idx="2644">
                        <c:v>256.91000000000003</c:v>
                      </c:pt>
                      <c:pt idx="2645">
                        <c:v>227</c:v>
                      </c:pt>
                      <c:pt idx="2646">
                        <c:v>234.4</c:v>
                      </c:pt>
                      <c:pt idx="2647">
                        <c:v>242.6</c:v>
                      </c:pt>
                      <c:pt idx="2648">
                        <c:v>227.62</c:v>
                      </c:pt>
                      <c:pt idx="2649">
                        <c:v>199.6</c:v>
                      </c:pt>
                      <c:pt idx="2650">
                        <c:v>216.04</c:v>
                      </c:pt>
                      <c:pt idx="2651">
                        <c:v>203.03</c:v>
                      </c:pt>
                      <c:pt idx="2652">
                        <c:v>191.13</c:v>
                      </c:pt>
                      <c:pt idx="2653">
                        <c:v>194.4</c:v>
                      </c:pt>
                      <c:pt idx="2654">
                        <c:v>199.53</c:v>
                      </c:pt>
                      <c:pt idx="2655">
                        <c:v>246.14</c:v>
                      </c:pt>
                      <c:pt idx="2656">
                        <c:v>224.77</c:v>
                      </c:pt>
                      <c:pt idx="2657">
                        <c:v>220.86</c:v>
                      </c:pt>
                      <c:pt idx="2658">
                        <c:v>204.55</c:v>
                      </c:pt>
                      <c:pt idx="2659">
                        <c:v>235.12</c:v>
                      </c:pt>
                      <c:pt idx="2660">
                        <c:v>247.49</c:v>
                      </c:pt>
                      <c:pt idx="2661">
                        <c:v>239.8</c:v>
                      </c:pt>
                      <c:pt idx="2662">
                        <c:v>231.92</c:v>
                      </c:pt>
                      <c:pt idx="2663">
                        <c:v>265.75</c:v>
                      </c:pt>
                      <c:pt idx="2664">
                        <c:v>280.17</c:v>
                      </c:pt>
                      <c:pt idx="2665">
                        <c:v>239.95</c:v>
                      </c:pt>
                      <c:pt idx="2666">
                        <c:v>267.17</c:v>
                      </c:pt>
                      <c:pt idx="2667">
                        <c:v>274.47000000000003</c:v>
                      </c:pt>
                      <c:pt idx="2668">
                        <c:v>277.02</c:v>
                      </c:pt>
                      <c:pt idx="2669">
                        <c:v>284.94</c:v>
                      </c:pt>
                      <c:pt idx="2670">
                        <c:v>266.54000000000002</c:v>
                      </c:pt>
                      <c:pt idx="2671">
                        <c:v>274.85000000000002</c:v>
                      </c:pt>
                      <c:pt idx="2672">
                        <c:v>302.36</c:v>
                      </c:pt>
                      <c:pt idx="2673">
                        <c:v>284.11</c:v>
                      </c:pt>
                      <c:pt idx="2674">
                        <c:v>268.20999999999998</c:v>
                      </c:pt>
                      <c:pt idx="2675">
                        <c:v>297.75</c:v>
                      </c:pt>
                      <c:pt idx="2676">
                        <c:v>242.51</c:v>
                      </c:pt>
                      <c:pt idx="2677">
                        <c:v>223.96</c:v>
                      </c:pt>
                      <c:pt idx="2678">
                        <c:v>215.86</c:v>
                      </c:pt>
                      <c:pt idx="2679">
                        <c:v>231.79</c:v>
                      </c:pt>
                      <c:pt idx="2680">
                        <c:v>218.79</c:v>
                      </c:pt>
                      <c:pt idx="2681">
                        <c:v>255.48</c:v>
                      </c:pt>
                      <c:pt idx="2682">
                        <c:v>214.5</c:v>
                      </c:pt>
                      <c:pt idx="2683">
                        <c:v>223.23</c:v>
                      </c:pt>
                      <c:pt idx="2684">
                        <c:v>252.55</c:v>
                      </c:pt>
                      <c:pt idx="2685">
                        <c:v>234.55</c:v>
                      </c:pt>
                      <c:pt idx="2686">
                        <c:v>236.98</c:v>
                      </c:pt>
                      <c:pt idx="2687">
                        <c:v>209.73</c:v>
                      </c:pt>
                      <c:pt idx="2688">
                        <c:v>204.68</c:v>
                      </c:pt>
                      <c:pt idx="2689">
                        <c:v>257.45999999999998</c:v>
                      </c:pt>
                      <c:pt idx="2690">
                        <c:v>228.4</c:v>
                      </c:pt>
                      <c:pt idx="2691">
                        <c:v>220.4</c:v>
                      </c:pt>
                      <c:pt idx="2692">
                        <c:v>298.47000000000003</c:v>
                      </c:pt>
                      <c:pt idx="2693">
                        <c:v>252.49</c:v>
                      </c:pt>
                      <c:pt idx="2694">
                        <c:v>223.3</c:v>
                      </c:pt>
                      <c:pt idx="2695">
                        <c:v>228.28</c:v>
                      </c:pt>
                      <c:pt idx="2696">
                        <c:v>227.41</c:v>
                      </c:pt>
                      <c:pt idx="2697">
                        <c:v>224.02</c:v>
                      </c:pt>
                      <c:pt idx="2698">
                        <c:v>224.65</c:v>
                      </c:pt>
                      <c:pt idx="2699">
                        <c:v>215.92</c:v>
                      </c:pt>
                      <c:pt idx="2700">
                        <c:v>233.43</c:v>
                      </c:pt>
                      <c:pt idx="2701">
                        <c:v>210.71</c:v>
                      </c:pt>
                      <c:pt idx="2702">
                        <c:v>219.97</c:v>
                      </c:pt>
                      <c:pt idx="2703">
                        <c:v>212.81</c:v>
                      </c:pt>
                      <c:pt idx="2704">
                        <c:v>239.44</c:v>
                      </c:pt>
                      <c:pt idx="2705">
                        <c:v>199.57</c:v>
                      </c:pt>
                      <c:pt idx="2706">
                        <c:v>207.35</c:v>
                      </c:pt>
                      <c:pt idx="2707">
                        <c:v>168.72</c:v>
                      </c:pt>
                      <c:pt idx="2708">
                        <c:v>182.73</c:v>
                      </c:pt>
                      <c:pt idx="2709">
                        <c:v>204.73</c:v>
                      </c:pt>
                      <c:pt idx="2710">
                        <c:v>221.12</c:v>
                      </c:pt>
                      <c:pt idx="2711">
                        <c:v>267.24</c:v>
                      </c:pt>
                      <c:pt idx="2712">
                        <c:v>244.62</c:v>
                      </c:pt>
                      <c:pt idx="2713">
                        <c:v>278.56</c:v>
                      </c:pt>
                      <c:pt idx="2714">
                        <c:v>258</c:v>
                      </c:pt>
                      <c:pt idx="2715">
                        <c:v>261.57</c:v>
                      </c:pt>
                      <c:pt idx="2716">
                        <c:v>245.72</c:v>
                      </c:pt>
                      <c:pt idx="2717">
                        <c:v>224.06</c:v>
                      </c:pt>
                      <c:pt idx="2718">
                        <c:v>214.5</c:v>
                      </c:pt>
                      <c:pt idx="2719">
                        <c:v>203.43</c:v>
                      </c:pt>
                      <c:pt idx="2720">
                        <c:v>200.23</c:v>
                      </c:pt>
                      <c:pt idx="2721">
                        <c:v>235.51</c:v>
                      </c:pt>
                      <c:pt idx="2722">
                        <c:v>194.06</c:v>
                      </c:pt>
                      <c:pt idx="2723">
                        <c:v>214.96</c:v>
                      </c:pt>
                      <c:pt idx="2724">
                        <c:v>187.47</c:v>
                      </c:pt>
                      <c:pt idx="2725">
                        <c:v>315.72000000000003</c:v>
                      </c:pt>
                      <c:pt idx="2726">
                        <c:v>228.84</c:v>
                      </c:pt>
                      <c:pt idx="2727">
                        <c:v>223.24</c:v>
                      </c:pt>
                      <c:pt idx="2728">
                        <c:v>194.09</c:v>
                      </c:pt>
                      <c:pt idx="2729">
                        <c:v>218.22</c:v>
                      </c:pt>
                      <c:pt idx="2730">
                        <c:v>205.46</c:v>
                      </c:pt>
                      <c:pt idx="2731">
                        <c:v>179.28</c:v>
                      </c:pt>
                      <c:pt idx="2732">
                        <c:v>215.51</c:v>
                      </c:pt>
                      <c:pt idx="2733">
                        <c:v>217.82</c:v>
                      </c:pt>
                      <c:pt idx="2734">
                        <c:v>187.59</c:v>
                      </c:pt>
                      <c:pt idx="2735">
                        <c:v>195.21</c:v>
                      </c:pt>
                      <c:pt idx="2736">
                        <c:v>190.45</c:v>
                      </c:pt>
                      <c:pt idx="2737">
                        <c:v>217.35</c:v>
                      </c:pt>
                      <c:pt idx="2738">
                        <c:v>196.57</c:v>
                      </c:pt>
                      <c:pt idx="2739">
                        <c:v>233.5</c:v>
                      </c:pt>
                      <c:pt idx="2740">
                        <c:v>238.26</c:v>
                      </c:pt>
                      <c:pt idx="2741">
                        <c:v>223.34</c:v>
                      </c:pt>
                      <c:pt idx="2742">
                        <c:v>224.78</c:v>
                      </c:pt>
                      <c:pt idx="2743">
                        <c:v>195.83</c:v>
                      </c:pt>
                      <c:pt idx="2744">
                        <c:v>225.53</c:v>
                      </c:pt>
                      <c:pt idx="2745">
                        <c:v>194.32</c:v>
                      </c:pt>
                      <c:pt idx="2746">
                        <c:v>202.14</c:v>
                      </c:pt>
                      <c:pt idx="2747">
                        <c:v>193.45</c:v>
                      </c:pt>
                      <c:pt idx="2748">
                        <c:v>224.2</c:v>
                      </c:pt>
                      <c:pt idx="2749">
                        <c:v>228.45</c:v>
                      </c:pt>
                      <c:pt idx="2750">
                        <c:v>211.16</c:v>
                      </c:pt>
                      <c:pt idx="2751">
                        <c:v>232.54</c:v>
                      </c:pt>
                      <c:pt idx="2752">
                        <c:v>256.27</c:v>
                      </c:pt>
                      <c:pt idx="2753">
                        <c:v>253.58</c:v>
                      </c:pt>
                      <c:pt idx="2754">
                        <c:v>231.49</c:v>
                      </c:pt>
                      <c:pt idx="2755">
                        <c:v>251.72</c:v>
                      </c:pt>
                      <c:pt idx="2756">
                        <c:v>220.12</c:v>
                      </c:pt>
                      <c:pt idx="2757">
                        <c:v>212.11</c:v>
                      </c:pt>
                      <c:pt idx="2758">
                        <c:v>226.55</c:v>
                      </c:pt>
                      <c:pt idx="2759">
                        <c:v>176.48</c:v>
                      </c:pt>
                      <c:pt idx="2760">
                        <c:v>203.05</c:v>
                      </c:pt>
                      <c:pt idx="2761">
                        <c:v>187.09</c:v>
                      </c:pt>
                      <c:pt idx="2762">
                        <c:v>162.15</c:v>
                      </c:pt>
                      <c:pt idx="2763">
                        <c:v>162.91</c:v>
                      </c:pt>
                      <c:pt idx="2764">
                        <c:v>158.83000000000001</c:v>
                      </c:pt>
                      <c:pt idx="2765">
                        <c:v>185.7</c:v>
                      </c:pt>
                      <c:pt idx="2766">
                        <c:v>183.26</c:v>
                      </c:pt>
                      <c:pt idx="2767">
                        <c:v>212.09</c:v>
                      </c:pt>
                      <c:pt idx="2768">
                        <c:v>211.34</c:v>
                      </c:pt>
                      <c:pt idx="2769">
                        <c:v>207.07</c:v>
                      </c:pt>
                      <c:pt idx="2770">
                        <c:v>189.95</c:v>
                      </c:pt>
                      <c:pt idx="2771">
                        <c:v>220.61</c:v>
                      </c:pt>
                      <c:pt idx="2772">
                        <c:v>197.94</c:v>
                      </c:pt>
                      <c:pt idx="2773">
                        <c:v>213.44</c:v>
                      </c:pt>
                      <c:pt idx="2774">
                        <c:v>203.76</c:v>
                      </c:pt>
                      <c:pt idx="2775">
                        <c:v>216.22</c:v>
                      </c:pt>
                      <c:pt idx="2776">
                        <c:v>191.62</c:v>
                      </c:pt>
                      <c:pt idx="2777">
                        <c:v>214.09</c:v>
                      </c:pt>
                      <c:pt idx="2778">
                        <c:v>212.52</c:v>
                      </c:pt>
                      <c:pt idx="2779">
                        <c:v>248.27</c:v>
                      </c:pt>
                      <c:pt idx="2780">
                        <c:v>224.08</c:v>
                      </c:pt>
                      <c:pt idx="2781">
                        <c:v>204.36</c:v>
                      </c:pt>
                      <c:pt idx="2782">
                        <c:v>218.04</c:v>
                      </c:pt>
                      <c:pt idx="2783">
                        <c:v>228.21</c:v>
                      </c:pt>
                      <c:pt idx="2784">
                        <c:v>181.12</c:v>
                      </c:pt>
                      <c:pt idx="2785">
                        <c:v>203.53</c:v>
                      </c:pt>
                      <c:pt idx="2786">
                        <c:v>201.01</c:v>
                      </c:pt>
                      <c:pt idx="2787">
                        <c:v>201.17</c:v>
                      </c:pt>
                      <c:pt idx="2788">
                        <c:v>215.27</c:v>
                      </c:pt>
                      <c:pt idx="2789">
                        <c:v>238.15</c:v>
                      </c:pt>
                      <c:pt idx="2790">
                        <c:v>211.42</c:v>
                      </c:pt>
                      <c:pt idx="2791">
                        <c:v>200.51</c:v>
                      </c:pt>
                      <c:pt idx="2792">
                        <c:v>243.03</c:v>
                      </c:pt>
                      <c:pt idx="2793">
                        <c:v>199.77</c:v>
                      </c:pt>
                      <c:pt idx="2794">
                        <c:v>160.72999999999999</c:v>
                      </c:pt>
                      <c:pt idx="2795">
                        <c:v>162.88999999999999</c:v>
                      </c:pt>
                      <c:pt idx="2796">
                        <c:v>151.82</c:v>
                      </c:pt>
                      <c:pt idx="2797">
                        <c:v>159.82</c:v>
                      </c:pt>
                      <c:pt idx="2798">
                        <c:v>191.68</c:v>
                      </c:pt>
                      <c:pt idx="2799">
                        <c:v>206.27</c:v>
                      </c:pt>
                      <c:pt idx="2800">
                        <c:v>224.89</c:v>
                      </c:pt>
                      <c:pt idx="2801">
                        <c:v>173.63</c:v>
                      </c:pt>
                      <c:pt idx="2802">
                        <c:v>197.02</c:v>
                      </c:pt>
                      <c:pt idx="2803">
                        <c:v>198.34</c:v>
                      </c:pt>
                      <c:pt idx="2804">
                        <c:v>203.15</c:v>
                      </c:pt>
                      <c:pt idx="2805">
                        <c:v>193.99</c:v>
                      </c:pt>
                      <c:pt idx="2806">
                        <c:v>173.12</c:v>
                      </c:pt>
                      <c:pt idx="2807">
                        <c:v>179.58</c:v>
                      </c:pt>
                      <c:pt idx="2808">
                        <c:v>171.97</c:v>
                      </c:pt>
                      <c:pt idx="2809">
                        <c:v>170.6</c:v>
                      </c:pt>
                      <c:pt idx="2810">
                        <c:v>185.35</c:v>
                      </c:pt>
                      <c:pt idx="2811">
                        <c:v>207.11</c:v>
                      </c:pt>
                      <c:pt idx="2812">
                        <c:v>212.53</c:v>
                      </c:pt>
                      <c:pt idx="2813">
                        <c:v>181.03</c:v>
                      </c:pt>
                      <c:pt idx="2814">
                        <c:v>192.86</c:v>
                      </c:pt>
                      <c:pt idx="2815">
                        <c:v>203.65</c:v>
                      </c:pt>
                      <c:pt idx="2816">
                        <c:v>179.62</c:v>
                      </c:pt>
                      <c:pt idx="2817">
                        <c:v>175.01</c:v>
                      </c:pt>
                      <c:pt idx="2818">
                        <c:v>184.27</c:v>
                      </c:pt>
                      <c:pt idx="2819">
                        <c:v>178.16</c:v>
                      </c:pt>
                      <c:pt idx="2820">
                        <c:v>164.33</c:v>
                      </c:pt>
                      <c:pt idx="2821">
                        <c:v>173.3</c:v>
                      </c:pt>
                      <c:pt idx="2822">
                        <c:v>215.26</c:v>
                      </c:pt>
                      <c:pt idx="2823">
                        <c:v>220.79</c:v>
                      </c:pt>
                      <c:pt idx="2824">
                        <c:v>207.3</c:v>
                      </c:pt>
                      <c:pt idx="2825">
                        <c:v>209.95</c:v>
                      </c:pt>
                      <c:pt idx="2826">
                        <c:v>198.71</c:v>
                      </c:pt>
                      <c:pt idx="2827">
                        <c:v>234.88</c:v>
                      </c:pt>
                      <c:pt idx="2828">
                        <c:v>206.88</c:v>
                      </c:pt>
                      <c:pt idx="2829">
                        <c:v>206.19</c:v>
                      </c:pt>
                      <c:pt idx="2830">
                        <c:v>236.01</c:v>
                      </c:pt>
                      <c:pt idx="2831">
                        <c:v>222.94</c:v>
                      </c:pt>
                      <c:pt idx="2832">
                        <c:v>189.19</c:v>
                      </c:pt>
                      <c:pt idx="2833">
                        <c:v>195.1</c:v>
                      </c:pt>
                      <c:pt idx="2834">
                        <c:v>204.08</c:v>
                      </c:pt>
                      <c:pt idx="2835">
                        <c:v>180.51</c:v>
                      </c:pt>
                      <c:pt idx="2836">
                        <c:v>209.33</c:v>
                      </c:pt>
                      <c:pt idx="2837">
                        <c:v>221.37</c:v>
                      </c:pt>
                      <c:pt idx="2838">
                        <c:v>202.99</c:v>
                      </c:pt>
                      <c:pt idx="2839">
                        <c:v>195.82</c:v>
                      </c:pt>
                      <c:pt idx="2840">
                        <c:v>205.51</c:v>
                      </c:pt>
                      <c:pt idx="2841">
                        <c:v>199.26</c:v>
                      </c:pt>
                      <c:pt idx="2842">
                        <c:v>226.02</c:v>
                      </c:pt>
                      <c:pt idx="2843">
                        <c:v>197.71</c:v>
                      </c:pt>
                      <c:pt idx="2844">
                        <c:v>197.72</c:v>
                      </c:pt>
                      <c:pt idx="2845">
                        <c:v>166.12</c:v>
                      </c:pt>
                      <c:pt idx="2846">
                        <c:v>160.44</c:v>
                      </c:pt>
                      <c:pt idx="2847">
                        <c:v>146.28</c:v>
                      </c:pt>
                      <c:pt idx="2848">
                        <c:v>141.96</c:v>
                      </c:pt>
                      <c:pt idx="2849">
                        <c:v>152.41</c:v>
                      </c:pt>
                      <c:pt idx="2850">
                        <c:v>176.43</c:v>
                      </c:pt>
                      <c:pt idx="2851">
                        <c:v>180.26</c:v>
                      </c:pt>
                      <c:pt idx="2852">
                        <c:v>187.04</c:v>
                      </c:pt>
                      <c:pt idx="2853">
                        <c:v>177.89</c:v>
                      </c:pt>
                      <c:pt idx="2854">
                        <c:v>197.83</c:v>
                      </c:pt>
                      <c:pt idx="2855">
                        <c:v>191.31</c:v>
                      </c:pt>
                      <c:pt idx="2856">
                        <c:v>172.62</c:v>
                      </c:pt>
                      <c:pt idx="2857">
                        <c:v>179.62</c:v>
                      </c:pt>
                      <c:pt idx="2858">
                        <c:v>202.81</c:v>
                      </c:pt>
                      <c:pt idx="2859">
                        <c:v>179.27</c:v>
                      </c:pt>
                      <c:pt idx="2860">
                        <c:v>180.59</c:v>
                      </c:pt>
                      <c:pt idx="2861">
                        <c:v>182.2</c:v>
                      </c:pt>
                      <c:pt idx="2862">
                        <c:v>212.45</c:v>
                      </c:pt>
                      <c:pt idx="2863">
                        <c:v>190.66</c:v>
                      </c:pt>
                      <c:pt idx="2864">
                        <c:v>214.96</c:v>
                      </c:pt>
                      <c:pt idx="2865">
                        <c:v>217.52</c:v>
                      </c:pt>
                      <c:pt idx="2866">
                        <c:v>199.49</c:v>
                      </c:pt>
                      <c:pt idx="2867">
                        <c:v>190.25</c:v>
                      </c:pt>
                      <c:pt idx="2868">
                        <c:v>193.66</c:v>
                      </c:pt>
                      <c:pt idx="2869">
                        <c:v>190.34</c:v>
                      </c:pt>
                      <c:pt idx="2870">
                        <c:v>206.75</c:v>
                      </c:pt>
                      <c:pt idx="2871">
                        <c:v>191.91</c:v>
                      </c:pt>
                      <c:pt idx="2872">
                        <c:v>201.57</c:v>
                      </c:pt>
                      <c:pt idx="2873">
                        <c:v>165.87</c:v>
                      </c:pt>
                      <c:pt idx="2874">
                        <c:v>192.19</c:v>
                      </c:pt>
                      <c:pt idx="2875">
                        <c:v>162.72</c:v>
                      </c:pt>
                      <c:pt idx="2876">
                        <c:v>151.93</c:v>
                      </c:pt>
                      <c:pt idx="2877">
                        <c:v>160.99</c:v>
                      </c:pt>
                      <c:pt idx="2878">
                        <c:v>167.4</c:v>
                      </c:pt>
                      <c:pt idx="2879">
                        <c:v>178.67</c:v>
                      </c:pt>
                      <c:pt idx="2880">
                        <c:v>183.73</c:v>
                      </c:pt>
                      <c:pt idx="2881">
                        <c:v>191.61</c:v>
                      </c:pt>
                      <c:pt idx="2882">
                        <c:v>186.89</c:v>
                      </c:pt>
                      <c:pt idx="2883">
                        <c:v>184.8</c:v>
                      </c:pt>
                      <c:pt idx="2884">
                        <c:v>190.59</c:v>
                      </c:pt>
                      <c:pt idx="2885">
                        <c:v>182.52</c:v>
                      </c:pt>
                      <c:pt idx="2886">
                        <c:v>155.59</c:v>
                      </c:pt>
                      <c:pt idx="2887">
                        <c:v>221.63</c:v>
                      </c:pt>
                      <c:pt idx="2888">
                        <c:v>163.52000000000001</c:v>
                      </c:pt>
                      <c:pt idx="2889">
                        <c:v>188.79</c:v>
                      </c:pt>
                      <c:pt idx="2890">
                        <c:v>172.59</c:v>
                      </c:pt>
                      <c:pt idx="2891">
                        <c:v>183.84</c:v>
                      </c:pt>
                      <c:pt idx="2892">
                        <c:v>189.81</c:v>
                      </c:pt>
                      <c:pt idx="2893">
                        <c:v>197.86</c:v>
                      </c:pt>
                      <c:pt idx="2894">
                        <c:v>163.75</c:v>
                      </c:pt>
                      <c:pt idx="2895">
                        <c:v>180.42</c:v>
                      </c:pt>
                      <c:pt idx="2896">
                        <c:v>175.97</c:v>
                      </c:pt>
                      <c:pt idx="2897">
                        <c:v>171.08</c:v>
                      </c:pt>
                      <c:pt idx="2898">
                        <c:v>157.01</c:v>
                      </c:pt>
                      <c:pt idx="2899">
                        <c:v>150.02000000000001</c:v>
                      </c:pt>
                      <c:pt idx="2900">
                        <c:v>164.02</c:v>
                      </c:pt>
                      <c:pt idx="2901">
                        <c:v>184.29</c:v>
                      </c:pt>
                      <c:pt idx="2902">
                        <c:v>161.57</c:v>
                      </c:pt>
                      <c:pt idx="2903">
                        <c:v>184.25</c:v>
                      </c:pt>
                      <c:pt idx="2904">
                        <c:v>183.31</c:v>
                      </c:pt>
                      <c:pt idx="2905">
                        <c:v>180.8</c:v>
                      </c:pt>
                      <c:pt idx="2906">
                        <c:v>218.28</c:v>
                      </c:pt>
                      <c:pt idx="2907">
                        <c:v>201.41</c:v>
                      </c:pt>
                      <c:pt idx="2908">
                        <c:v>217.81</c:v>
                      </c:pt>
                      <c:pt idx="2909">
                        <c:v>180.73</c:v>
                      </c:pt>
                      <c:pt idx="2910">
                        <c:v>218.68</c:v>
                      </c:pt>
                      <c:pt idx="2911">
                        <c:v>202</c:v>
                      </c:pt>
                      <c:pt idx="2912">
                        <c:v>166.41</c:v>
                      </c:pt>
                      <c:pt idx="2913">
                        <c:v>159.9</c:v>
                      </c:pt>
                      <c:pt idx="2914">
                        <c:v>166.46</c:v>
                      </c:pt>
                      <c:pt idx="2915">
                        <c:v>188.27</c:v>
                      </c:pt>
                      <c:pt idx="2916">
                        <c:v>170.59</c:v>
                      </c:pt>
                      <c:pt idx="2917">
                        <c:v>205.22</c:v>
                      </c:pt>
                      <c:pt idx="2918">
                        <c:v>193.11</c:v>
                      </c:pt>
                      <c:pt idx="2919">
                        <c:v>186.86</c:v>
                      </c:pt>
                      <c:pt idx="2920">
                        <c:v>204.88</c:v>
                      </c:pt>
                      <c:pt idx="2921">
                        <c:v>219.31</c:v>
                      </c:pt>
                      <c:pt idx="2922">
                        <c:v>194.67</c:v>
                      </c:pt>
                      <c:pt idx="2923">
                        <c:v>199.55</c:v>
                      </c:pt>
                      <c:pt idx="2924">
                        <c:v>165.89</c:v>
                      </c:pt>
                      <c:pt idx="2925">
                        <c:v>195.05</c:v>
                      </c:pt>
                      <c:pt idx="2926">
                        <c:v>173.9</c:v>
                      </c:pt>
                      <c:pt idx="2927">
                        <c:v>160.79</c:v>
                      </c:pt>
                      <c:pt idx="2928">
                        <c:v>172.11</c:v>
                      </c:pt>
                      <c:pt idx="2929">
                        <c:v>181.37</c:v>
                      </c:pt>
                      <c:pt idx="2930">
                        <c:v>155.96</c:v>
                      </c:pt>
                      <c:pt idx="2931">
                        <c:v>194.88</c:v>
                      </c:pt>
                      <c:pt idx="2932">
                        <c:v>177.84</c:v>
                      </c:pt>
                      <c:pt idx="2933">
                        <c:v>172.05</c:v>
                      </c:pt>
                      <c:pt idx="2934">
                        <c:v>177.69</c:v>
                      </c:pt>
                      <c:pt idx="2935">
                        <c:v>183.63</c:v>
                      </c:pt>
                      <c:pt idx="2936">
                        <c:v>188.36</c:v>
                      </c:pt>
                      <c:pt idx="2937">
                        <c:v>161.06</c:v>
                      </c:pt>
                      <c:pt idx="2938">
                        <c:v>169.78</c:v>
                      </c:pt>
                      <c:pt idx="2939">
                        <c:v>173.9</c:v>
                      </c:pt>
                      <c:pt idx="2940">
                        <c:v>159.36000000000001</c:v>
                      </c:pt>
                      <c:pt idx="2941">
                        <c:v>208.5</c:v>
                      </c:pt>
                      <c:pt idx="2942">
                        <c:v>172.27</c:v>
                      </c:pt>
                      <c:pt idx="2943">
                        <c:v>171.88</c:v>
                      </c:pt>
                      <c:pt idx="2944">
                        <c:v>162.96</c:v>
                      </c:pt>
                      <c:pt idx="2945">
                        <c:v>186.59</c:v>
                      </c:pt>
                      <c:pt idx="2946">
                        <c:v>164.14</c:v>
                      </c:pt>
                      <c:pt idx="2947">
                        <c:v>172.46</c:v>
                      </c:pt>
                      <c:pt idx="2948">
                        <c:v>167.28</c:v>
                      </c:pt>
                      <c:pt idx="2949">
                        <c:v>154.08000000000001</c:v>
                      </c:pt>
                      <c:pt idx="2950">
                        <c:v>156.80000000000001</c:v>
                      </c:pt>
                      <c:pt idx="2951">
                        <c:v>138.99</c:v>
                      </c:pt>
                      <c:pt idx="2952">
                        <c:v>162.55000000000001</c:v>
                      </c:pt>
                      <c:pt idx="2953">
                        <c:v>152.81</c:v>
                      </c:pt>
                      <c:pt idx="2954">
                        <c:v>164.57</c:v>
                      </c:pt>
                      <c:pt idx="2955">
                        <c:v>182.75</c:v>
                      </c:pt>
                      <c:pt idx="2956">
                        <c:v>173.63</c:v>
                      </c:pt>
                      <c:pt idx="2957">
                        <c:v>143.25</c:v>
                      </c:pt>
                      <c:pt idx="2958">
                        <c:v>135.77000000000001</c:v>
                      </c:pt>
                      <c:pt idx="2959">
                        <c:v>157.47</c:v>
                      </c:pt>
                      <c:pt idx="2960">
                        <c:v>146.27000000000001</c:v>
                      </c:pt>
                      <c:pt idx="2961">
                        <c:v>153.27000000000001</c:v>
                      </c:pt>
                      <c:pt idx="2962">
                        <c:v>153.54</c:v>
                      </c:pt>
                      <c:pt idx="2963">
                        <c:v>181.44</c:v>
                      </c:pt>
                      <c:pt idx="2964">
                        <c:v>193.43</c:v>
                      </c:pt>
                      <c:pt idx="2965">
                        <c:v>151.58000000000001</c:v>
                      </c:pt>
                      <c:pt idx="2966">
                        <c:v>208.02</c:v>
                      </c:pt>
                      <c:pt idx="2967">
                        <c:v>144.22999999999999</c:v>
                      </c:pt>
                      <c:pt idx="2968">
                        <c:v>195.82</c:v>
                      </c:pt>
                      <c:pt idx="2969">
                        <c:v>161.44999999999999</c:v>
                      </c:pt>
                      <c:pt idx="2970">
                        <c:v>164.35</c:v>
                      </c:pt>
                      <c:pt idx="2971">
                        <c:v>156.19999999999999</c:v>
                      </c:pt>
                      <c:pt idx="2972">
                        <c:v>153.30000000000001</c:v>
                      </c:pt>
                      <c:pt idx="2973">
                        <c:v>167.63</c:v>
                      </c:pt>
                      <c:pt idx="2974">
                        <c:v>162.57</c:v>
                      </c:pt>
                      <c:pt idx="2975">
                        <c:v>178.24</c:v>
                      </c:pt>
                      <c:pt idx="2976">
                        <c:v>179.05</c:v>
                      </c:pt>
                      <c:pt idx="2977">
                        <c:v>151.63999999999999</c:v>
                      </c:pt>
                      <c:pt idx="2978">
                        <c:v>141.08000000000001</c:v>
                      </c:pt>
                      <c:pt idx="2979">
                        <c:v>165.31</c:v>
                      </c:pt>
                      <c:pt idx="2980">
                        <c:v>183.66</c:v>
                      </c:pt>
                      <c:pt idx="2981">
                        <c:v>156.38999999999999</c:v>
                      </c:pt>
                      <c:pt idx="2982">
                        <c:v>181.18</c:v>
                      </c:pt>
                      <c:pt idx="2983">
                        <c:v>157.25</c:v>
                      </c:pt>
                      <c:pt idx="2984">
                        <c:v>191.54</c:v>
                      </c:pt>
                      <c:pt idx="2985">
                        <c:v>198.84</c:v>
                      </c:pt>
                      <c:pt idx="2986">
                        <c:v>200.58</c:v>
                      </c:pt>
                      <c:pt idx="2987">
                        <c:v>189.98</c:v>
                      </c:pt>
                      <c:pt idx="2988">
                        <c:v>185.85</c:v>
                      </c:pt>
                      <c:pt idx="2989">
                        <c:v>195.93</c:v>
                      </c:pt>
                      <c:pt idx="2990">
                        <c:v>212.86</c:v>
                      </c:pt>
                      <c:pt idx="2991">
                        <c:v>203.28</c:v>
                      </c:pt>
                      <c:pt idx="2992">
                        <c:v>198.55</c:v>
                      </c:pt>
                      <c:pt idx="2993">
                        <c:v>189.93</c:v>
                      </c:pt>
                      <c:pt idx="2994">
                        <c:v>180.19</c:v>
                      </c:pt>
                      <c:pt idx="2995">
                        <c:v>171.2</c:v>
                      </c:pt>
                      <c:pt idx="2996">
                        <c:v>178.01</c:v>
                      </c:pt>
                      <c:pt idx="2997">
                        <c:v>165.15</c:v>
                      </c:pt>
                      <c:pt idx="2998">
                        <c:v>161.41</c:v>
                      </c:pt>
                      <c:pt idx="2999">
                        <c:v>189.46</c:v>
                      </c:pt>
                      <c:pt idx="3000">
                        <c:v>152.13999999999999</c:v>
                      </c:pt>
                      <c:pt idx="3001">
                        <c:v>138.72</c:v>
                      </c:pt>
                      <c:pt idx="3002">
                        <c:v>145.81</c:v>
                      </c:pt>
                      <c:pt idx="3003">
                        <c:v>156.09</c:v>
                      </c:pt>
                      <c:pt idx="3004">
                        <c:v>170.83</c:v>
                      </c:pt>
                      <c:pt idx="3005">
                        <c:v>128.35</c:v>
                      </c:pt>
                      <c:pt idx="3006">
                        <c:v>131.49</c:v>
                      </c:pt>
                      <c:pt idx="3007">
                        <c:v>141.49</c:v>
                      </c:pt>
                      <c:pt idx="3008">
                        <c:v>147.52000000000001</c:v>
                      </c:pt>
                      <c:pt idx="3009">
                        <c:v>131.86000000000001</c:v>
                      </c:pt>
                      <c:pt idx="3010">
                        <c:v>139.97999999999999</c:v>
                      </c:pt>
                      <c:pt idx="3011">
                        <c:v>136.65</c:v>
                      </c:pt>
                      <c:pt idx="3012">
                        <c:v>146.96</c:v>
                      </c:pt>
                      <c:pt idx="3013">
                        <c:v>164.44</c:v>
                      </c:pt>
                      <c:pt idx="3014">
                        <c:v>135.35</c:v>
                      </c:pt>
                      <c:pt idx="3015">
                        <c:v>143.11000000000001</c:v>
                      </c:pt>
                      <c:pt idx="3016">
                        <c:v>141.29</c:v>
                      </c:pt>
                      <c:pt idx="3017">
                        <c:v>135.19</c:v>
                      </c:pt>
                      <c:pt idx="3018">
                        <c:v>121</c:v>
                      </c:pt>
                      <c:pt idx="3019">
                        <c:v>112.05</c:v>
                      </c:pt>
                      <c:pt idx="3020">
                        <c:v>120.62</c:v>
                      </c:pt>
                      <c:pt idx="3021">
                        <c:v>127.66</c:v>
                      </c:pt>
                      <c:pt idx="3022">
                        <c:v>128.38</c:v>
                      </c:pt>
                      <c:pt idx="3023">
                        <c:v>111.96</c:v>
                      </c:pt>
                      <c:pt idx="3024">
                        <c:v>135.51</c:v>
                      </c:pt>
                      <c:pt idx="3025">
                        <c:v>167.76</c:v>
                      </c:pt>
                      <c:pt idx="3026">
                        <c:v>142.72999999999999</c:v>
                      </c:pt>
                      <c:pt idx="3027">
                        <c:v>149.65</c:v>
                      </c:pt>
                      <c:pt idx="3028">
                        <c:v>174.05</c:v>
                      </c:pt>
                      <c:pt idx="3029">
                        <c:v>147.79</c:v>
                      </c:pt>
                      <c:pt idx="3030">
                        <c:v>134.05000000000001</c:v>
                      </c:pt>
                      <c:pt idx="3031">
                        <c:v>135.74</c:v>
                      </c:pt>
                      <c:pt idx="3032">
                        <c:v>130.84</c:v>
                      </c:pt>
                      <c:pt idx="3033">
                        <c:v>124.52</c:v>
                      </c:pt>
                      <c:pt idx="3034">
                        <c:v>124.56</c:v>
                      </c:pt>
                      <c:pt idx="3035">
                        <c:v>131.94999999999999</c:v>
                      </c:pt>
                      <c:pt idx="3036">
                        <c:v>134.16</c:v>
                      </c:pt>
                      <c:pt idx="3037">
                        <c:v>145.38999999999999</c:v>
                      </c:pt>
                      <c:pt idx="3038">
                        <c:v>162.80000000000001</c:v>
                      </c:pt>
                      <c:pt idx="3039">
                        <c:v>153.19</c:v>
                      </c:pt>
                      <c:pt idx="3040">
                        <c:v>130.46</c:v>
                      </c:pt>
                      <c:pt idx="3041">
                        <c:v>144.82</c:v>
                      </c:pt>
                      <c:pt idx="3042">
                        <c:v>173.03</c:v>
                      </c:pt>
                      <c:pt idx="3043">
                        <c:v>193.7</c:v>
                      </c:pt>
                      <c:pt idx="3044">
                        <c:v>133.19</c:v>
                      </c:pt>
                      <c:pt idx="3045">
                        <c:v>126.4</c:v>
                      </c:pt>
                      <c:pt idx="3046">
                        <c:v>165.71</c:v>
                      </c:pt>
                      <c:pt idx="3047">
                        <c:v>169.46</c:v>
                      </c:pt>
                      <c:pt idx="3048">
                        <c:v>180.86</c:v>
                      </c:pt>
                      <c:pt idx="3049">
                        <c:v>152.91999999999999</c:v>
                      </c:pt>
                      <c:pt idx="3050">
                        <c:v>144.36000000000001</c:v>
                      </c:pt>
                      <c:pt idx="3051">
                        <c:v>154.91</c:v>
                      </c:pt>
                      <c:pt idx="3052">
                        <c:v>145.21</c:v>
                      </c:pt>
                      <c:pt idx="3053">
                        <c:v>132.85</c:v>
                      </c:pt>
                      <c:pt idx="3054">
                        <c:v>156.02000000000001</c:v>
                      </c:pt>
                      <c:pt idx="3055">
                        <c:v>185.46</c:v>
                      </c:pt>
                      <c:pt idx="3056">
                        <c:v>155.13</c:v>
                      </c:pt>
                      <c:pt idx="3057">
                        <c:v>147.63999999999999</c:v>
                      </c:pt>
                      <c:pt idx="3058">
                        <c:v>134.68</c:v>
                      </c:pt>
                      <c:pt idx="3059">
                        <c:v>192.22</c:v>
                      </c:pt>
                      <c:pt idx="3060">
                        <c:v>138.82</c:v>
                      </c:pt>
                      <c:pt idx="3061">
                        <c:v>214.67</c:v>
                      </c:pt>
                      <c:pt idx="3062">
                        <c:v>180.41</c:v>
                      </c:pt>
                      <c:pt idx="3063">
                        <c:v>147.81</c:v>
                      </c:pt>
                      <c:pt idx="3064">
                        <c:v>164.84</c:v>
                      </c:pt>
                      <c:pt idx="3065">
                        <c:v>156.25</c:v>
                      </c:pt>
                      <c:pt idx="3066">
                        <c:v>125.88</c:v>
                      </c:pt>
                      <c:pt idx="3067">
                        <c:v>121.06</c:v>
                      </c:pt>
                      <c:pt idx="3068">
                        <c:v>138.27000000000001</c:v>
                      </c:pt>
                      <c:pt idx="3069">
                        <c:v>114.32</c:v>
                      </c:pt>
                      <c:pt idx="3070">
                        <c:v>137.66</c:v>
                      </c:pt>
                      <c:pt idx="3071">
                        <c:v>121.42</c:v>
                      </c:pt>
                      <c:pt idx="3072">
                        <c:v>146.74</c:v>
                      </c:pt>
                      <c:pt idx="3073">
                        <c:v>151.1</c:v>
                      </c:pt>
                      <c:pt idx="3074">
                        <c:v>171.72</c:v>
                      </c:pt>
                      <c:pt idx="3075">
                        <c:v>154.34</c:v>
                      </c:pt>
                      <c:pt idx="3076">
                        <c:v>141.47999999999999</c:v>
                      </c:pt>
                      <c:pt idx="3077">
                        <c:v>125.37</c:v>
                      </c:pt>
                      <c:pt idx="3078">
                        <c:v>119.27</c:v>
                      </c:pt>
                      <c:pt idx="3079">
                        <c:v>134.03</c:v>
                      </c:pt>
                      <c:pt idx="3080">
                        <c:v>113.82</c:v>
                      </c:pt>
                      <c:pt idx="3081">
                        <c:v>136.53</c:v>
                      </c:pt>
                      <c:pt idx="3082">
                        <c:v>125.59</c:v>
                      </c:pt>
                      <c:pt idx="3083">
                        <c:v>134.65</c:v>
                      </c:pt>
                      <c:pt idx="3084">
                        <c:v>206.28</c:v>
                      </c:pt>
                      <c:pt idx="3085">
                        <c:v>142.69999999999999</c:v>
                      </c:pt>
                      <c:pt idx="3086">
                        <c:v>137.37</c:v>
                      </c:pt>
                      <c:pt idx="3087">
                        <c:v>151.86000000000001</c:v>
                      </c:pt>
                      <c:pt idx="3088">
                        <c:v>154.19999999999999</c:v>
                      </c:pt>
                      <c:pt idx="3089">
                        <c:v>160.74</c:v>
                      </c:pt>
                      <c:pt idx="3090">
                        <c:v>134.69999999999999</c:v>
                      </c:pt>
                      <c:pt idx="3091">
                        <c:v>167.61</c:v>
                      </c:pt>
                      <c:pt idx="3092">
                        <c:v>125.47</c:v>
                      </c:pt>
                      <c:pt idx="3093">
                        <c:v>105.75</c:v>
                      </c:pt>
                      <c:pt idx="3094">
                        <c:v>132.30000000000001</c:v>
                      </c:pt>
                      <c:pt idx="3095">
                        <c:v>128.49</c:v>
                      </c:pt>
                      <c:pt idx="3096">
                        <c:v>170.48</c:v>
                      </c:pt>
                      <c:pt idx="3097">
                        <c:v>117.31</c:v>
                      </c:pt>
                      <c:pt idx="3098">
                        <c:v>121.19</c:v>
                      </c:pt>
                      <c:pt idx="3099">
                        <c:v>114.75</c:v>
                      </c:pt>
                      <c:pt idx="3100">
                        <c:v>121.47</c:v>
                      </c:pt>
                      <c:pt idx="3101">
                        <c:v>105.65</c:v>
                      </c:pt>
                      <c:pt idx="3102">
                        <c:v>123.66</c:v>
                      </c:pt>
                      <c:pt idx="3103">
                        <c:v>100.04</c:v>
                      </c:pt>
                      <c:pt idx="3104">
                        <c:v>94.787000000000006</c:v>
                      </c:pt>
                      <c:pt idx="3105">
                        <c:v>110.49</c:v>
                      </c:pt>
                      <c:pt idx="3106">
                        <c:v>117.73</c:v>
                      </c:pt>
                      <c:pt idx="3107">
                        <c:v>95.781999999999996</c:v>
                      </c:pt>
                      <c:pt idx="3108">
                        <c:v>100.3</c:v>
                      </c:pt>
                      <c:pt idx="3109">
                        <c:v>97.766000000000005</c:v>
                      </c:pt>
                      <c:pt idx="3110">
                        <c:v>102.81</c:v>
                      </c:pt>
                      <c:pt idx="3111">
                        <c:v>112.89</c:v>
                      </c:pt>
                      <c:pt idx="3112">
                        <c:v>118.96</c:v>
                      </c:pt>
                      <c:pt idx="3113">
                        <c:v>117.82</c:v>
                      </c:pt>
                      <c:pt idx="3114">
                        <c:v>144.94999999999999</c:v>
                      </c:pt>
                      <c:pt idx="3115">
                        <c:v>121.4</c:v>
                      </c:pt>
                      <c:pt idx="3116">
                        <c:v>140.56</c:v>
                      </c:pt>
                      <c:pt idx="3117">
                        <c:v>123.54</c:v>
                      </c:pt>
                      <c:pt idx="3118">
                        <c:v>115.82</c:v>
                      </c:pt>
                      <c:pt idx="3119">
                        <c:v>126.52</c:v>
                      </c:pt>
                      <c:pt idx="3120">
                        <c:v>155.61000000000001</c:v>
                      </c:pt>
                      <c:pt idx="3121">
                        <c:v>151.21</c:v>
                      </c:pt>
                      <c:pt idx="3122">
                        <c:v>141.26</c:v>
                      </c:pt>
                      <c:pt idx="3123">
                        <c:v>129.61000000000001</c:v>
                      </c:pt>
                      <c:pt idx="3124">
                        <c:v>129.88999999999999</c:v>
                      </c:pt>
                      <c:pt idx="3125">
                        <c:v>128.49</c:v>
                      </c:pt>
                      <c:pt idx="3126">
                        <c:v>134.88999999999999</c:v>
                      </c:pt>
                      <c:pt idx="3127">
                        <c:v>120.53</c:v>
                      </c:pt>
                      <c:pt idx="3128">
                        <c:v>121.87</c:v>
                      </c:pt>
                      <c:pt idx="3129">
                        <c:v>110.1</c:v>
                      </c:pt>
                      <c:pt idx="3130">
                        <c:v>110.27</c:v>
                      </c:pt>
                      <c:pt idx="3131">
                        <c:v>103.84</c:v>
                      </c:pt>
                      <c:pt idx="3132">
                        <c:v>149.37</c:v>
                      </c:pt>
                      <c:pt idx="3133">
                        <c:v>135.66999999999999</c:v>
                      </c:pt>
                      <c:pt idx="3134">
                        <c:v>132.38</c:v>
                      </c:pt>
                      <c:pt idx="3135">
                        <c:v>131.57</c:v>
                      </c:pt>
                      <c:pt idx="3136">
                        <c:v>112.49</c:v>
                      </c:pt>
                      <c:pt idx="3137">
                        <c:v>124.04</c:v>
                      </c:pt>
                      <c:pt idx="3138">
                        <c:v>138.63999999999999</c:v>
                      </c:pt>
                      <c:pt idx="3139">
                        <c:v>137.94</c:v>
                      </c:pt>
                      <c:pt idx="3140">
                        <c:v>118.19</c:v>
                      </c:pt>
                      <c:pt idx="3141">
                        <c:v>110.06</c:v>
                      </c:pt>
                      <c:pt idx="3142">
                        <c:v>105.9</c:v>
                      </c:pt>
                      <c:pt idx="3143">
                        <c:v>97.924999999999997</c:v>
                      </c:pt>
                      <c:pt idx="3144">
                        <c:v>118.95</c:v>
                      </c:pt>
                      <c:pt idx="3145">
                        <c:v>115.33</c:v>
                      </c:pt>
                      <c:pt idx="3146">
                        <c:v>116</c:v>
                      </c:pt>
                      <c:pt idx="3147">
                        <c:v>115.03</c:v>
                      </c:pt>
                      <c:pt idx="3148">
                        <c:v>120.6</c:v>
                      </c:pt>
                      <c:pt idx="3149">
                        <c:v>131.86000000000001</c:v>
                      </c:pt>
                      <c:pt idx="3150">
                        <c:v>156.28</c:v>
                      </c:pt>
                      <c:pt idx="3151">
                        <c:v>115.02</c:v>
                      </c:pt>
                      <c:pt idx="3152">
                        <c:v>145.63999999999999</c:v>
                      </c:pt>
                      <c:pt idx="3153">
                        <c:v>122.11</c:v>
                      </c:pt>
                      <c:pt idx="3154">
                        <c:v>128.22</c:v>
                      </c:pt>
                      <c:pt idx="3155">
                        <c:v>107.42</c:v>
                      </c:pt>
                      <c:pt idx="3156">
                        <c:v>109.33</c:v>
                      </c:pt>
                      <c:pt idx="3157">
                        <c:v>117.06</c:v>
                      </c:pt>
                      <c:pt idx="3158">
                        <c:v>121.86</c:v>
                      </c:pt>
                      <c:pt idx="3159">
                        <c:v>147.74</c:v>
                      </c:pt>
                      <c:pt idx="3160">
                        <c:v>113.02</c:v>
                      </c:pt>
                      <c:pt idx="3161">
                        <c:v>105.33</c:v>
                      </c:pt>
                      <c:pt idx="3162">
                        <c:v>121.38</c:v>
                      </c:pt>
                      <c:pt idx="3163">
                        <c:v>115.8</c:v>
                      </c:pt>
                      <c:pt idx="3164">
                        <c:v>107.97</c:v>
                      </c:pt>
                      <c:pt idx="3165">
                        <c:v>118.19</c:v>
                      </c:pt>
                      <c:pt idx="3166">
                        <c:v>123.95</c:v>
                      </c:pt>
                      <c:pt idx="3167">
                        <c:v>98.397000000000006</c:v>
                      </c:pt>
                      <c:pt idx="3168">
                        <c:v>90.352000000000004</c:v>
                      </c:pt>
                      <c:pt idx="3169">
                        <c:v>119.85</c:v>
                      </c:pt>
                      <c:pt idx="3170">
                        <c:v>99.037999999999997</c:v>
                      </c:pt>
                      <c:pt idx="3171">
                        <c:v>115.85</c:v>
                      </c:pt>
                      <c:pt idx="3172">
                        <c:v>100.43</c:v>
                      </c:pt>
                      <c:pt idx="3173">
                        <c:v>99.984999999999999</c:v>
                      </c:pt>
                      <c:pt idx="3174">
                        <c:v>100.29</c:v>
                      </c:pt>
                      <c:pt idx="3175">
                        <c:v>105.43</c:v>
                      </c:pt>
                      <c:pt idx="3176">
                        <c:v>115.66</c:v>
                      </c:pt>
                      <c:pt idx="3177">
                        <c:v>108.57</c:v>
                      </c:pt>
                      <c:pt idx="3178">
                        <c:v>94.683000000000007</c:v>
                      </c:pt>
                      <c:pt idx="3179">
                        <c:v>135</c:v>
                      </c:pt>
                      <c:pt idx="3180">
                        <c:v>108.36</c:v>
                      </c:pt>
                      <c:pt idx="3181">
                        <c:v>105.92</c:v>
                      </c:pt>
                      <c:pt idx="3182">
                        <c:v>111.15</c:v>
                      </c:pt>
                      <c:pt idx="3183">
                        <c:v>107.78</c:v>
                      </c:pt>
                      <c:pt idx="3184">
                        <c:v>104.87</c:v>
                      </c:pt>
                      <c:pt idx="3185">
                        <c:v>111.66</c:v>
                      </c:pt>
                      <c:pt idx="3186">
                        <c:v>101.33</c:v>
                      </c:pt>
                      <c:pt idx="3187">
                        <c:v>116.14</c:v>
                      </c:pt>
                      <c:pt idx="3188">
                        <c:v>94.775999999999996</c:v>
                      </c:pt>
                      <c:pt idx="3189">
                        <c:v>102.52</c:v>
                      </c:pt>
                      <c:pt idx="3190">
                        <c:v>150.34</c:v>
                      </c:pt>
                      <c:pt idx="3191">
                        <c:v>157.55000000000001</c:v>
                      </c:pt>
                      <c:pt idx="3192">
                        <c:v>129.47999999999999</c:v>
                      </c:pt>
                      <c:pt idx="3193">
                        <c:v>125.18</c:v>
                      </c:pt>
                      <c:pt idx="3194">
                        <c:v>107.07</c:v>
                      </c:pt>
                      <c:pt idx="3195">
                        <c:v>113.95</c:v>
                      </c:pt>
                      <c:pt idx="3196">
                        <c:v>138.65</c:v>
                      </c:pt>
                      <c:pt idx="3197">
                        <c:v>119.92</c:v>
                      </c:pt>
                      <c:pt idx="3198">
                        <c:v>116.09</c:v>
                      </c:pt>
                      <c:pt idx="3199">
                        <c:v>95.820999999999998</c:v>
                      </c:pt>
                      <c:pt idx="3200">
                        <c:v>90.74</c:v>
                      </c:pt>
                      <c:pt idx="3201">
                        <c:v>107.59</c:v>
                      </c:pt>
                      <c:pt idx="3202">
                        <c:v>101.24</c:v>
                      </c:pt>
                      <c:pt idx="3203">
                        <c:v>103.89</c:v>
                      </c:pt>
                      <c:pt idx="3204">
                        <c:v>98.655000000000001</c:v>
                      </c:pt>
                      <c:pt idx="3205">
                        <c:v>104.89</c:v>
                      </c:pt>
                      <c:pt idx="3206">
                        <c:v>120.94</c:v>
                      </c:pt>
                      <c:pt idx="3207">
                        <c:v>149.22</c:v>
                      </c:pt>
                      <c:pt idx="3208">
                        <c:v>147.34</c:v>
                      </c:pt>
                      <c:pt idx="3209">
                        <c:v>106.24</c:v>
                      </c:pt>
                      <c:pt idx="3210">
                        <c:v>92.840999999999994</c:v>
                      </c:pt>
                      <c:pt idx="3211">
                        <c:v>97.188000000000002</c:v>
                      </c:pt>
                      <c:pt idx="3212">
                        <c:v>95.706000000000003</c:v>
                      </c:pt>
                      <c:pt idx="3213">
                        <c:v>144.83000000000001</c:v>
                      </c:pt>
                      <c:pt idx="3214">
                        <c:v>94.108999999999995</c:v>
                      </c:pt>
                      <c:pt idx="3215">
                        <c:v>132.83000000000001</c:v>
                      </c:pt>
                      <c:pt idx="3216">
                        <c:v>90.302999999999997</c:v>
                      </c:pt>
                      <c:pt idx="3217">
                        <c:v>92.46</c:v>
                      </c:pt>
                      <c:pt idx="3218">
                        <c:v>92.593999999999994</c:v>
                      </c:pt>
                      <c:pt idx="3219">
                        <c:v>100.41</c:v>
                      </c:pt>
                      <c:pt idx="3220">
                        <c:v>137.63</c:v>
                      </c:pt>
                      <c:pt idx="3221">
                        <c:v>130.27000000000001</c:v>
                      </c:pt>
                      <c:pt idx="3222">
                        <c:v>108.15</c:v>
                      </c:pt>
                      <c:pt idx="3223">
                        <c:v>115.19</c:v>
                      </c:pt>
                      <c:pt idx="3224">
                        <c:v>101.52</c:v>
                      </c:pt>
                      <c:pt idx="3225">
                        <c:v>138.47</c:v>
                      </c:pt>
                      <c:pt idx="3226">
                        <c:v>137.28</c:v>
                      </c:pt>
                      <c:pt idx="3227">
                        <c:v>102.95</c:v>
                      </c:pt>
                      <c:pt idx="3228">
                        <c:v>110.47</c:v>
                      </c:pt>
                      <c:pt idx="3229">
                        <c:v>99.986000000000004</c:v>
                      </c:pt>
                      <c:pt idx="3230">
                        <c:v>95.903000000000006</c:v>
                      </c:pt>
                      <c:pt idx="3231">
                        <c:v>110.64</c:v>
                      </c:pt>
                      <c:pt idx="3232">
                        <c:v>116.46</c:v>
                      </c:pt>
                      <c:pt idx="3233">
                        <c:v>121.7</c:v>
                      </c:pt>
                      <c:pt idx="3234">
                        <c:v>94.082999999999998</c:v>
                      </c:pt>
                      <c:pt idx="3235">
                        <c:v>111.22</c:v>
                      </c:pt>
                      <c:pt idx="3236">
                        <c:v>89.605000000000004</c:v>
                      </c:pt>
                      <c:pt idx="3237">
                        <c:v>103.38</c:v>
                      </c:pt>
                      <c:pt idx="3238">
                        <c:v>98.465000000000003</c:v>
                      </c:pt>
                      <c:pt idx="3239">
                        <c:v>100.52</c:v>
                      </c:pt>
                      <c:pt idx="3240">
                        <c:v>81.897000000000006</c:v>
                      </c:pt>
                      <c:pt idx="3241">
                        <c:v>81.736000000000004</c:v>
                      </c:pt>
                      <c:pt idx="3242">
                        <c:v>71.596999999999994</c:v>
                      </c:pt>
                      <c:pt idx="3243">
                        <c:v>122.55</c:v>
                      </c:pt>
                      <c:pt idx="3244">
                        <c:v>86.027000000000001</c:v>
                      </c:pt>
                      <c:pt idx="3245">
                        <c:v>116.5</c:v>
                      </c:pt>
                      <c:pt idx="3246">
                        <c:v>93.314999999999998</c:v>
                      </c:pt>
                      <c:pt idx="3247">
                        <c:v>102.56</c:v>
                      </c:pt>
                      <c:pt idx="3248">
                        <c:v>107.4</c:v>
                      </c:pt>
                      <c:pt idx="3249">
                        <c:v>111.05</c:v>
                      </c:pt>
                      <c:pt idx="3250">
                        <c:v>110.72</c:v>
                      </c:pt>
                      <c:pt idx="3251">
                        <c:v>132.33000000000001</c:v>
                      </c:pt>
                      <c:pt idx="3252">
                        <c:v>135.84</c:v>
                      </c:pt>
                      <c:pt idx="3253">
                        <c:v>126.85</c:v>
                      </c:pt>
                      <c:pt idx="3254">
                        <c:v>127.6</c:v>
                      </c:pt>
                      <c:pt idx="3255">
                        <c:v>127.3</c:v>
                      </c:pt>
                      <c:pt idx="3256">
                        <c:v>117.24</c:v>
                      </c:pt>
                      <c:pt idx="3257">
                        <c:v>115.73</c:v>
                      </c:pt>
                      <c:pt idx="3258">
                        <c:v>129.88</c:v>
                      </c:pt>
                      <c:pt idx="3259">
                        <c:v>93.472999999999999</c:v>
                      </c:pt>
                      <c:pt idx="3260">
                        <c:v>97.908000000000001</c:v>
                      </c:pt>
                      <c:pt idx="3261">
                        <c:v>95.117000000000004</c:v>
                      </c:pt>
                      <c:pt idx="3262">
                        <c:v>89.771000000000001</c:v>
                      </c:pt>
                      <c:pt idx="3263">
                        <c:v>95.042000000000002</c:v>
                      </c:pt>
                      <c:pt idx="3264">
                        <c:v>104.64</c:v>
                      </c:pt>
                      <c:pt idx="3265">
                        <c:v>132.71</c:v>
                      </c:pt>
                      <c:pt idx="3266">
                        <c:v>93.453999999999994</c:v>
                      </c:pt>
                      <c:pt idx="3267">
                        <c:v>94.352999999999994</c:v>
                      </c:pt>
                      <c:pt idx="3268">
                        <c:v>102.55</c:v>
                      </c:pt>
                      <c:pt idx="3269">
                        <c:v>99.876000000000005</c:v>
                      </c:pt>
                      <c:pt idx="3270">
                        <c:v>91.186999999999998</c:v>
                      </c:pt>
                      <c:pt idx="3271">
                        <c:v>89.162000000000006</c:v>
                      </c:pt>
                      <c:pt idx="3272">
                        <c:v>86.334000000000003</c:v>
                      </c:pt>
                      <c:pt idx="3273">
                        <c:v>90.644000000000005</c:v>
                      </c:pt>
                      <c:pt idx="3274">
                        <c:v>86.683999999999997</c:v>
                      </c:pt>
                      <c:pt idx="3275">
                        <c:v>100.65</c:v>
                      </c:pt>
                      <c:pt idx="3276">
                        <c:v>115.58</c:v>
                      </c:pt>
                      <c:pt idx="3277">
                        <c:v>141.69999999999999</c:v>
                      </c:pt>
                      <c:pt idx="3278">
                        <c:v>107.94</c:v>
                      </c:pt>
                      <c:pt idx="3279">
                        <c:v>114.29</c:v>
                      </c:pt>
                      <c:pt idx="3280">
                        <c:v>115.35</c:v>
                      </c:pt>
                      <c:pt idx="3281">
                        <c:v>111.43</c:v>
                      </c:pt>
                      <c:pt idx="3282">
                        <c:v>110.5</c:v>
                      </c:pt>
                      <c:pt idx="3283">
                        <c:v>87.168000000000006</c:v>
                      </c:pt>
                      <c:pt idx="3284">
                        <c:v>107.85</c:v>
                      </c:pt>
                      <c:pt idx="3285">
                        <c:v>109.95</c:v>
                      </c:pt>
                      <c:pt idx="3286">
                        <c:v>101.87</c:v>
                      </c:pt>
                      <c:pt idx="3287">
                        <c:v>83.847999999999999</c:v>
                      </c:pt>
                      <c:pt idx="3288">
                        <c:v>92.147999999999996</c:v>
                      </c:pt>
                      <c:pt idx="3289">
                        <c:v>90.804000000000002</c:v>
                      </c:pt>
                      <c:pt idx="3290">
                        <c:v>72.838999999999999</c:v>
                      </c:pt>
                      <c:pt idx="3291">
                        <c:v>77.185000000000002</c:v>
                      </c:pt>
                      <c:pt idx="3292">
                        <c:v>77.644999999999996</c:v>
                      </c:pt>
                      <c:pt idx="3293">
                        <c:v>69.695999999999998</c:v>
                      </c:pt>
                      <c:pt idx="3294">
                        <c:v>76.826999999999998</c:v>
                      </c:pt>
                      <c:pt idx="3295">
                        <c:v>80.671000000000006</c:v>
                      </c:pt>
                      <c:pt idx="3296">
                        <c:v>87.344999999999999</c:v>
                      </c:pt>
                      <c:pt idx="3297">
                        <c:v>83.991</c:v>
                      </c:pt>
                      <c:pt idx="3298">
                        <c:v>79.227000000000004</c:v>
                      </c:pt>
                      <c:pt idx="3299">
                        <c:v>76.849000000000004</c:v>
                      </c:pt>
                      <c:pt idx="3300">
                        <c:v>61.265999999999998</c:v>
                      </c:pt>
                      <c:pt idx="3301">
                        <c:v>80.531000000000006</c:v>
                      </c:pt>
                      <c:pt idx="3302">
                        <c:v>74.197999999999993</c:v>
                      </c:pt>
                      <c:pt idx="3303">
                        <c:v>103.63</c:v>
                      </c:pt>
                      <c:pt idx="3304">
                        <c:v>111.6</c:v>
                      </c:pt>
                      <c:pt idx="3305">
                        <c:v>105.02</c:v>
                      </c:pt>
                      <c:pt idx="3306">
                        <c:v>112.05</c:v>
                      </c:pt>
                      <c:pt idx="3307">
                        <c:v>89.105000000000004</c:v>
                      </c:pt>
                      <c:pt idx="3308">
                        <c:v>110.4</c:v>
                      </c:pt>
                      <c:pt idx="3309">
                        <c:v>101.37</c:v>
                      </c:pt>
                      <c:pt idx="3310">
                        <c:v>102.71</c:v>
                      </c:pt>
                      <c:pt idx="3311">
                        <c:v>100.58</c:v>
                      </c:pt>
                      <c:pt idx="3312">
                        <c:v>134.16</c:v>
                      </c:pt>
                      <c:pt idx="3313">
                        <c:v>131.16999999999999</c:v>
                      </c:pt>
                      <c:pt idx="3314">
                        <c:v>124.77</c:v>
                      </c:pt>
                      <c:pt idx="3315">
                        <c:v>137.68</c:v>
                      </c:pt>
                      <c:pt idx="3316">
                        <c:v>133.12</c:v>
                      </c:pt>
                      <c:pt idx="3317">
                        <c:v>123.99</c:v>
                      </c:pt>
                      <c:pt idx="3318">
                        <c:v>129.47</c:v>
                      </c:pt>
                      <c:pt idx="3319">
                        <c:v>136.55000000000001</c:v>
                      </c:pt>
                      <c:pt idx="3320">
                        <c:v>131.85</c:v>
                      </c:pt>
                      <c:pt idx="3321">
                        <c:v>158.49</c:v>
                      </c:pt>
                      <c:pt idx="3322">
                        <c:v>140.25</c:v>
                      </c:pt>
                      <c:pt idx="3323">
                        <c:v>127.41</c:v>
                      </c:pt>
                      <c:pt idx="3324">
                        <c:v>127.46</c:v>
                      </c:pt>
                      <c:pt idx="3325">
                        <c:v>143.83000000000001</c:v>
                      </c:pt>
                      <c:pt idx="3326">
                        <c:v>180.25</c:v>
                      </c:pt>
                      <c:pt idx="3327">
                        <c:v>199.36</c:v>
                      </c:pt>
                      <c:pt idx="3328">
                        <c:v>201.71</c:v>
                      </c:pt>
                      <c:pt idx="3329">
                        <c:v>180.03</c:v>
                      </c:pt>
                      <c:pt idx="3330">
                        <c:v>185.92</c:v>
                      </c:pt>
                      <c:pt idx="3331">
                        <c:v>171.28</c:v>
                      </c:pt>
                      <c:pt idx="3332">
                        <c:v>153.6</c:v>
                      </c:pt>
                      <c:pt idx="3333">
                        <c:v>155.43</c:v>
                      </c:pt>
                      <c:pt idx="3334">
                        <c:v>168.71</c:v>
                      </c:pt>
                      <c:pt idx="3335">
                        <c:v>144.54</c:v>
                      </c:pt>
                      <c:pt idx="3336">
                        <c:v>147.86000000000001</c:v>
                      </c:pt>
                      <c:pt idx="3337">
                        <c:v>154.97</c:v>
                      </c:pt>
                      <c:pt idx="3338">
                        <c:v>124.7</c:v>
                      </c:pt>
                      <c:pt idx="3339">
                        <c:v>119.95</c:v>
                      </c:pt>
                      <c:pt idx="3340">
                        <c:v>137.31</c:v>
                      </c:pt>
                      <c:pt idx="3341">
                        <c:v>129.41999999999999</c:v>
                      </c:pt>
                      <c:pt idx="3342">
                        <c:v>109.83</c:v>
                      </c:pt>
                      <c:pt idx="3343">
                        <c:v>117.43</c:v>
                      </c:pt>
                      <c:pt idx="3344">
                        <c:v>139.55000000000001</c:v>
                      </c:pt>
                      <c:pt idx="3345">
                        <c:v>118.38</c:v>
                      </c:pt>
                      <c:pt idx="3346">
                        <c:v>136.07</c:v>
                      </c:pt>
                      <c:pt idx="3347">
                        <c:v>136.88</c:v>
                      </c:pt>
                      <c:pt idx="3348">
                        <c:v>129.47999999999999</c:v>
                      </c:pt>
                      <c:pt idx="3349">
                        <c:v>128.15</c:v>
                      </c:pt>
                      <c:pt idx="3350">
                        <c:v>114.67</c:v>
                      </c:pt>
                      <c:pt idx="3351">
                        <c:v>144.78</c:v>
                      </c:pt>
                      <c:pt idx="3352">
                        <c:v>116.87</c:v>
                      </c:pt>
                      <c:pt idx="3353">
                        <c:v>125.21</c:v>
                      </c:pt>
                      <c:pt idx="3354">
                        <c:v>114.85</c:v>
                      </c:pt>
                      <c:pt idx="3355">
                        <c:v>133.57</c:v>
                      </c:pt>
                      <c:pt idx="3356">
                        <c:v>99.103999999999999</c:v>
                      </c:pt>
                      <c:pt idx="3357">
                        <c:v>103.43</c:v>
                      </c:pt>
                      <c:pt idx="3358">
                        <c:v>91.634</c:v>
                      </c:pt>
                      <c:pt idx="3359">
                        <c:v>127.02</c:v>
                      </c:pt>
                      <c:pt idx="3360">
                        <c:v>88.376999999999995</c:v>
                      </c:pt>
                      <c:pt idx="3361">
                        <c:v>77.963999999999999</c:v>
                      </c:pt>
                      <c:pt idx="3362">
                        <c:v>103.98</c:v>
                      </c:pt>
                      <c:pt idx="3363">
                        <c:v>112.24</c:v>
                      </c:pt>
                      <c:pt idx="3364">
                        <c:v>124.84</c:v>
                      </c:pt>
                      <c:pt idx="3365">
                        <c:v>152.43</c:v>
                      </c:pt>
                      <c:pt idx="3366">
                        <c:v>185.98</c:v>
                      </c:pt>
                      <c:pt idx="3367">
                        <c:v>147.6</c:v>
                      </c:pt>
                      <c:pt idx="3368">
                        <c:v>166.93</c:v>
                      </c:pt>
                      <c:pt idx="3369">
                        <c:v>139.49</c:v>
                      </c:pt>
                      <c:pt idx="3370">
                        <c:v>129.83000000000001</c:v>
                      </c:pt>
                      <c:pt idx="3371">
                        <c:v>133.83000000000001</c:v>
                      </c:pt>
                      <c:pt idx="3372">
                        <c:v>130.26</c:v>
                      </c:pt>
                      <c:pt idx="3373">
                        <c:v>130.02000000000001</c:v>
                      </c:pt>
                      <c:pt idx="3374">
                        <c:v>130.27000000000001</c:v>
                      </c:pt>
                      <c:pt idx="3375">
                        <c:v>123.16</c:v>
                      </c:pt>
                      <c:pt idx="3376">
                        <c:v>109.41</c:v>
                      </c:pt>
                      <c:pt idx="3377">
                        <c:v>82.962999999999994</c:v>
                      </c:pt>
                      <c:pt idx="3378">
                        <c:v>102.34</c:v>
                      </c:pt>
                      <c:pt idx="3379">
                        <c:v>85.524000000000001</c:v>
                      </c:pt>
                      <c:pt idx="3380">
                        <c:v>116.71</c:v>
                      </c:pt>
                      <c:pt idx="3381">
                        <c:v>77.748999999999995</c:v>
                      </c:pt>
                      <c:pt idx="3382">
                        <c:v>77.498000000000005</c:v>
                      </c:pt>
                      <c:pt idx="3383">
                        <c:v>92.88</c:v>
                      </c:pt>
                      <c:pt idx="3384">
                        <c:v>96.706999999999994</c:v>
                      </c:pt>
                      <c:pt idx="3385">
                        <c:v>90.179000000000002</c:v>
                      </c:pt>
                      <c:pt idx="3386">
                        <c:v>150.74</c:v>
                      </c:pt>
                      <c:pt idx="3387">
                        <c:v>158.72</c:v>
                      </c:pt>
                      <c:pt idx="3388">
                        <c:v>150.15</c:v>
                      </c:pt>
                      <c:pt idx="3389">
                        <c:v>170.36</c:v>
                      </c:pt>
                      <c:pt idx="3390">
                        <c:v>165.35</c:v>
                      </c:pt>
                      <c:pt idx="3391">
                        <c:v>193.7</c:v>
                      </c:pt>
                      <c:pt idx="3392">
                        <c:v>164.54</c:v>
                      </c:pt>
                      <c:pt idx="3393">
                        <c:v>139.94</c:v>
                      </c:pt>
                      <c:pt idx="3394">
                        <c:v>127.84</c:v>
                      </c:pt>
                      <c:pt idx="3395">
                        <c:v>115.33</c:v>
                      </c:pt>
                      <c:pt idx="3396">
                        <c:v>110.87</c:v>
                      </c:pt>
                      <c:pt idx="3397">
                        <c:v>110.26</c:v>
                      </c:pt>
                      <c:pt idx="3398">
                        <c:v>100.27</c:v>
                      </c:pt>
                      <c:pt idx="3399">
                        <c:v>101.84</c:v>
                      </c:pt>
                      <c:pt idx="3400">
                        <c:v>72.683000000000007</c:v>
                      </c:pt>
                      <c:pt idx="3401">
                        <c:v>112.03</c:v>
                      </c:pt>
                      <c:pt idx="3402">
                        <c:v>127.45</c:v>
                      </c:pt>
                      <c:pt idx="3403">
                        <c:v>87.873999999999995</c:v>
                      </c:pt>
                      <c:pt idx="3404">
                        <c:v>81.102000000000004</c:v>
                      </c:pt>
                      <c:pt idx="3405">
                        <c:v>104.04</c:v>
                      </c:pt>
                      <c:pt idx="3406">
                        <c:v>92.775999999999996</c:v>
                      </c:pt>
                      <c:pt idx="3407">
                        <c:v>100.84</c:v>
                      </c:pt>
                      <c:pt idx="3408">
                        <c:v>81.197999999999993</c:v>
                      </c:pt>
                      <c:pt idx="3409">
                        <c:v>93.683999999999997</c:v>
                      </c:pt>
                      <c:pt idx="3410">
                        <c:v>92.58</c:v>
                      </c:pt>
                      <c:pt idx="3411">
                        <c:v>113.6</c:v>
                      </c:pt>
                      <c:pt idx="3412">
                        <c:v>107.17</c:v>
                      </c:pt>
                      <c:pt idx="3413">
                        <c:v>100.86</c:v>
                      </c:pt>
                      <c:pt idx="3414">
                        <c:v>99.956000000000003</c:v>
                      </c:pt>
                      <c:pt idx="3415">
                        <c:v>150.26</c:v>
                      </c:pt>
                      <c:pt idx="3416">
                        <c:v>97.361999999999995</c:v>
                      </c:pt>
                      <c:pt idx="3417">
                        <c:v>78.286000000000001</c:v>
                      </c:pt>
                      <c:pt idx="3418">
                        <c:v>75.373000000000005</c:v>
                      </c:pt>
                      <c:pt idx="3419">
                        <c:v>88.537999999999997</c:v>
                      </c:pt>
                      <c:pt idx="3420">
                        <c:v>85.947000000000003</c:v>
                      </c:pt>
                      <c:pt idx="3421">
                        <c:v>102.75</c:v>
                      </c:pt>
                      <c:pt idx="3422">
                        <c:v>77.778000000000006</c:v>
                      </c:pt>
                      <c:pt idx="3423">
                        <c:v>100.42</c:v>
                      </c:pt>
                      <c:pt idx="3424">
                        <c:v>84.728999999999999</c:v>
                      </c:pt>
                      <c:pt idx="3425">
                        <c:v>104.08</c:v>
                      </c:pt>
                      <c:pt idx="3426">
                        <c:v>110.52</c:v>
                      </c:pt>
                      <c:pt idx="3427">
                        <c:v>118.25</c:v>
                      </c:pt>
                      <c:pt idx="3428">
                        <c:v>115.77</c:v>
                      </c:pt>
                      <c:pt idx="3429">
                        <c:v>95.754999999999995</c:v>
                      </c:pt>
                      <c:pt idx="3430">
                        <c:v>108.17</c:v>
                      </c:pt>
                      <c:pt idx="3431">
                        <c:v>99.846999999999994</c:v>
                      </c:pt>
                      <c:pt idx="3432">
                        <c:v>120.16</c:v>
                      </c:pt>
                      <c:pt idx="3433">
                        <c:v>98.006</c:v>
                      </c:pt>
                      <c:pt idx="3434">
                        <c:v>90.400999999999996</c:v>
                      </c:pt>
                      <c:pt idx="3435">
                        <c:v>75.733000000000004</c:v>
                      </c:pt>
                      <c:pt idx="3436">
                        <c:v>73.968000000000004</c:v>
                      </c:pt>
                      <c:pt idx="3437">
                        <c:v>91.036000000000001</c:v>
                      </c:pt>
                      <c:pt idx="3438">
                        <c:v>129.30000000000001</c:v>
                      </c:pt>
                      <c:pt idx="3439">
                        <c:v>115.46</c:v>
                      </c:pt>
                      <c:pt idx="3440">
                        <c:v>153.11000000000001</c:v>
                      </c:pt>
                      <c:pt idx="3441">
                        <c:v>118.62</c:v>
                      </c:pt>
                      <c:pt idx="3442">
                        <c:v>105.67</c:v>
                      </c:pt>
                      <c:pt idx="3443">
                        <c:v>123.82</c:v>
                      </c:pt>
                      <c:pt idx="3444">
                        <c:v>78.504999999999995</c:v>
                      </c:pt>
                      <c:pt idx="3445">
                        <c:v>77.938999999999993</c:v>
                      </c:pt>
                      <c:pt idx="3446">
                        <c:v>78.619</c:v>
                      </c:pt>
                      <c:pt idx="3447">
                        <c:v>101</c:v>
                      </c:pt>
                      <c:pt idx="3448">
                        <c:v>102.12</c:v>
                      </c:pt>
                      <c:pt idx="3449">
                        <c:v>115.72</c:v>
                      </c:pt>
                      <c:pt idx="3450">
                        <c:v>102.24</c:v>
                      </c:pt>
                      <c:pt idx="3451">
                        <c:v>106.24</c:v>
                      </c:pt>
                      <c:pt idx="3452">
                        <c:v>101.17</c:v>
                      </c:pt>
                      <c:pt idx="3453">
                        <c:v>94.718999999999994</c:v>
                      </c:pt>
                      <c:pt idx="3454">
                        <c:v>110.79</c:v>
                      </c:pt>
                      <c:pt idx="3455">
                        <c:v>71.491</c:v>
                      </c:pt>
                      <c:pt idx="3456">
                        <c:v>68.8</c:v>
                      </c:pt>
                      <c:pt idx="3457">
                        <c:v>83.804000000000002</c:v>
                      </c:pt>
                      <c:pt idx="3458">
                        <c:v>77.540000000000006</c:v>
                      </c:pt>
                      <c:pt idx="3459">
                        <c:v>76.72</c:v>
                      </c:pt>
                      <c:pt idx="3460">
                        <c:v>104.42</c:v>
                      </c:pt>
                      <c:pt idx="3461">
                        <c:v>79.123999999999995</c:v>
                      </c:pt>
                      <c:pt idx="3462">
                        <c:v>74.078999999999994</c:v>
                      </c:pt>
                      <c:pt idx="3463">
                        <c:v>99.960999999999999</c:v>
                      </c:pt>
                      <c:pt idx="3464">
                        <c:v>95.567999999999998</c:v>
                      </c:pt>
                      <c:pt idx="3465">
                        <c:v>124.55</c:v>
                      </c:pt>
                      <c:pt idx="3466">
                        <c:v>85.075999999999993</c:v>
                      </c:pt>
                      <c:pt idx="3467">
                        <c:v>76.162000000000006</c:v>
                      </c:pt>
                      <c:pt idx="3468">
                        <c:v>83.739000000000004</c:v>
                      </c:pt>
                      <c:pt idx="3469">
                        <c:v>105.94</c:v>
                      </c:pt>
                      <c:pt idx="3470">
                        <c:v>147.57</c:v>
                      </c:pt>
                      <c:pt idx="3471">
                        <c:v>111.07</c:v>
                      </c:pt>
                      <c:pt idx="3472">
                        <c:v>101.86</c:v>
                      </c:pt>
                      <c:pt idx="3473">
                        <c:v>89.864999999999995</c:v>
                      </c:pt>
                      <c:pt idx="3474">
                        <c:v>92.576999999999998</c:v>
                      </c:pt>
                      <c:pt idx="3475">
                        <c:v>94.447000000000003</c:v>
                      </c:pt>
                      <c:pt idx="3476">
                        <c:v>84.822999999999993</c:v>
                      </c:pt>
                      <c:pt idx="3477">
                        <c:v>95.293000000000006</c:v>
                      </c:pt>
                      <c:pt idx="3478">
                        <c:v>92.61</c:v>
                      </c:pt>
                      <c:pt idx="3479">
                        <c:v>88.409000000000006</c:v>
                      </c:pt>
                      <c:pt idx="3480">
                        <c:v>101.67</c:v>
                      </c:pt>
                      <c:pt idx="3481">
                        <c:v>102.45</c:v>
                      </c:pt>
                      <c:pt idx="3482">
                        <c:v>99.703999999999994</c:v>
                      </c:pt>
                      <c:pt idx="3483">
                        <c:v>129.78</c:v>
                      </c:pt>
                      <c:pt idx="3484">
                        <c:v>88.905000000000001</c:v>
                      </c:pt>
                      <c:pt idx="3485">
                        <c:v>77.524000000000001</c:v>
                      </c:pt>
                      <c:pt idx="3486">
                        <c:v>67.105999999999995</c:v>
                      </c:pt>
                      <c:pt idx="3487">
                        <c:v>49.756</c:v>
                      </c:pt>
                      <c:pt idx="3488">
                        <c:v>70.694000000000003</c:v>
                      </c:pt>
                      <c:pt idx="3489">
                        <c:v>81.721999999999994</c:v>
                      </c:pt>
                      <c:pt idx="3490">
                        <c:v>97.844999999999999</c:v>
                      </c:pt>
                      <c:pt idx="3491">
                        <c:v>108.95</c:v>
                      </c:pt>
                      <c:pt idx="3492">
                        <c:v>107.27</c:v>
                      </c:pt>
                      <c:pt idx="3493">
                        <c:v>106.5</c:v>
                      </c:pt>
                      <c:pt idx="3494">
                        <c:v>119.09</c:v>
                      </c:pt>
                      <c:pt idx="3495">
                        <c:v>108.16</c:v>
                      </c:pt>
                      <c:pt idx="3496">
                        <c:v>94.343999999999994</c:v>
                      </c:pt>
                      <c:pt idx="3497">
                        <c:v>98.081000000000003</c:v>
                      </c:pt>
                      <c:pt idx="3498">
                        <c:v>85.180999999999997</c:v>
                      </c:pt>
                      <c:pt idx="3499">
                        <c:v>85.433999999999997</c:v>
                      </c:pt>
                      <c:pt idx="3500">
                        <c:v>77.406000000000006</c:v>
                      </c:pt>
                      <c:pt idx="3501">
                        <c:v>77.673000000000002</c:v>
                      </c:pt>
                      <c:pt idx="3502">
                        <c:v>127.54</c:v>
                      </c:pt>
                      <c:pt idx="3503">
                        <c:v>103.35</c:v>
                      </c:pt>
                      <c:pt idx="3504">
                        <c:v>78.599999999999994</c:v>
                      </c:pt>
                      <c:pt idx="3505">
                        <c:v>64.418000000000006</c:v>
                      </c:pt>
                      <c:pt idx="3506">
                        <c:v>71.789000000000001</c:v>
                      </c:pt>
                      <c:pt idx="3507">
                        <c:v>66.450999999999993</c:v>
                      </c:pt>
                      <c:pt idx="3508">
                        <c:v>58.622</c:v>
                      </c:pt>
                      <c:pt idx="3509">
                        <c:v>52.527000000000001</c:v>
                      </c:pt>
                      <c:pt idx="3510">
                        <c:v>54.22</c:v>
                      </c:pt>
                      <c:pt idx="3511">
                        <c:v>85.325999999999993</c:v>
                      </c:pt>
                      <c:pt idx="3512">
                        <c:v>89.847999999999999</c:v>
                      </c:pt>
                      <c:pt idx="3513">
                        <c:v>92.096999999999994</c:v>
                      </c:pt>
                      <c:pt idx="3514">
                        <c:v>91.355999999999995</c:v>
                      </c:pt>
                      <c:pt idx="3515">
                        <c:v>86.962000000000003</c:v>
                      </c:pt>
                      <c:pt idx="3516">
                        <c:v>90.915000000000006</c:v>
                      </c:pt>
                      <c:pt idx="3517">
                        <c:v>75.980999999999995</c:v>
                      </c:pt>
                      <c:pt idx="3518">
                        <c:v>68.025999999999996</c:v>
                      </c:pt>
                      <c:pt idx="3519">
                        <c:v>91.131</c:v>
                      </c:pt>
                      <c:pt idx="3520">
                        <c:v>78.302999999999997</c:v>
                      </c:pt>
                      <c:pt idx="3521">
                        <c:v>74.980999999999995</c:v>
                      </c:pt>
                      <c:pt idx="3522">
                        <c:v>68.573999999999998</c:v>
                      </c:pt>
                      <c:pt idx="3523">
                        <c:v>80.001000000000005</c:v>
                      </c:pt>
                      <c:pt idx="3524">
                        <c:v>59.557000000000002</c:v>
                      </c:pt>
                      <c:pt idx="3525">
                        <c:v>62.856999999999999</c:v>
                      </c:pt>
                      <c:pt idx="3526">
                        <c:v>47.680999999999997</c:v>
                      </c:pt>
                      <c:pt idx="3527">
                        <c:v>52.406999999999996</c:v>
                      </c:pt>
                      <c:pt idx="3528">
                        <c:v>63.460999999999999</c:v>
                      </c:pt>
                      <c:pt idx="3529">
                        <c:v>53.232999999999997</c:v>
                      </c:pt>
                      <c:pt idx="3530">
                        <c:v>59.174999999999997</c:v>
                      </c:pt>
                      <c:pt idx="3531">
                        <c:v>54.057000000000002</c:v>
                      </c:pt>
                      <c:pt idx="3532">
                        <c:v>57.628</c:v>
                      </c:pt>
                      <c:pt idx="3533">
                        <c:v>67.677000000000007</c:v>
                      </c:pt>
                      <c:pt idx="3534">
                        <c:v>71.697999999999993</c:v>
                      </c:pt>
                      <c:pt idx="3535">
                        <c:v>66.006</c:v>
                      </c:pt>
                      <c:pt idx="3536">
                        <c:v>68.034999999999997</c:v>
                      </c:pt>
                      <c:pt idx="3537">
                        <c:v>65.355999999999995</c:v>
                      </c:pt>
                      <c:pt idx="3538">
                        <c:v>71.171999999999997</c:v>
                      </c:pt>
                      <c:pt idx="3539">
                        <c:v>82.887</c:v>
                      </c:pt>
                      <c:pt idx="3540">
                        <c:v>92.728999999999999</c:v>
                      </c:pt>
                      <c:pt idx="3541">
                        <c:v>96.224000000000004</c:v>
                      </c:pt>
                      <c:pt idx="3542">
                        <c:v>78.77</c:v>
                      </c:pt>
                      <c:pt idx="3543">
                        <c:v>93.168000000000006</c:v>
                      </c:pt>
                      <c:pt idx="3544">
                        <c:v>73.102000000000004</c:v>
                      </c:pt>
                      <c:pt idx="3545">
                        <c:v>70.22</c:v>
                      </c:pt>
                      <c:pt idx="3546">
                        <c:v>62.741</c:v>
                      </c:pt>
                      <c:pt idx="3547">
                        <c:v>62.411000000000001</c:v>
                      </c:pt>
                      <c:pt idx="3548">
                        <c:v>69.712000000000003</c:v>
                      </c:pt>
                      <c:pt idx="3549">
                        <c:v>68.75</c:v>
                      </c:pt>
                      <c:pt idx="3550">
                        <c:v>73.784999999999997</c:v>
                      </c:pt>
                      <c:pt idx="3551">
                        <c:v>79.08</c:v>
                      </c:pt>
                      <c:pt idx="3552">
                        <c:v>93.600999999999999</c:v>
                      </c:pt>
                      <c:pt idx="3553">
                        <c:v>77.480999999999995</c:v>
                      </c:pt>
                      <c:pt idx="3554">
                        <c:v>70.817999999999998</c:v>
                      </c:pt>
                      <c:pt idx="3555">
                        <c:v>68.022000000000006</c:v>
                      </c:pt>
                      <c:pt idx="3556">
                        <c:v>83.081000000000003</c:v>
                      </c:pt>
                      <c:pt idx="3557">
                        <c:v>68.195999999999998</c:v>
                      </c:pt>
                      <c:pt idx="3558">
                        <c:v>80.548000000000002</c:v>
                      </c:pt>
                      <c:pt idx="3559">
                        <c:v>68.046000000000006</c:v>
                      </c:pt>
                      <c:pt idx="3560">
                        <c:v>68.561999999999998</c:v>
                      </c:pt>
                      <c:pt idx="3561">
                        <c:v>76.935000000000002</c:v>
                      </c:pt>
                      <c:pt idx="3562">
                        <c:v>51.847000000000001</c:v>
                      </c:pt>
                      <c:pt idx="3563">
                        <c:v>49.707999999999998</c:v>
                      </c:pt>
                      <c:pt idx="3564">
                        <c:v>38.417000000000002</c:v>
                      </c:pt>
                      <c:pt idx="3565">
                        <c:v>39.069000000000003</c:v>
                      </c:pt>
                      <c:pt idx="3566">
                        <c:v>38.753</c:v>
                      </c:pt>
                      <c:pt idx="3567">
                        <c:v>37.08</c:v>
                      </c:pt>
                      <c:pt idx="3568">
                        <c:v>47.027999999999999</c:v>
                      </c:pt>
                      <c:pt idx="3569">
                        <c:v>53.326000000000001</c:v>
                      </c:pt>
                      <c:pt idx="3570">
                        <c:v>43.48</c:v>
                      </c:pt>
                      <c:pt idx="3571">
                        <c:v>36.261000000000003</c:v>
                      </c:pt>
                      <c:pt idx="3572">
                        <c:v>38.031999999999996</c:v>
                      </c:pt>
                      <c:pt idx="3573">
                        <c:v>34.884999999999998</c:v>
                      </c:pt>
                      <c:pt idx="3574">
                        <c:v>37.482999999999997</c:v>
                      </c:pt>
                      <c:pt idx="3575">
                        <c:v>40.890999999999998</c:v>
                      </c:pt>
                      <c:pt idx="3576">
                        <c:v>31.032</c:v>
                      </c:pt>
                      <c:pt idx="3577">
                        <c:v>44.600999999999999</c:v>
                      </c:pt>
                      <c:pt idx="3578">
                        <c:v>40.246000000000002</c:v>
                      </c:pt>
                      <c:pt idx="3579">
                        <c:v>42.295000000000002</c:v>
                      </c:pt>
                      <c:pt idx="3580">
                        <c:v>38.496000000000002</c:v>
                      </c:pt>
                      <c:pt idx="3581">
                        <c:v>37.674999999999997</c:v>
                      </c:pt>
                      <c:pt idx="3582">
                        <c:v>40.631</c:v>
                      </c:pt>
                      <c:pt idx="3583">
                        <c:v>50.186</c:v>
                      </c:pt>
                      <c:pt idx="3584">
                        <c:v>51.773000000000003</c:v>
                      </c:pt>
                      <c:pt idx="3585">
                        <c:v>50.604999999999997</c:v>
                      </c:pt>
                      <c:pt idx="3586">
                        <c:v>49.338999999999999</c:v>
                      </c:pt>
                      <c:pt idx="3587">
                        <c:v>42.473999999999997</c:v>
                      </c:pt>
                      <c:pt idx="3588">
                        <c:v>47.286000000000001</c:v>
                      </c:pt>
                      <c:pt idx="3589">
                        <c:v>61.018000000000001</c:v>
                      </c:pt>
                      <c:pt idx="3590">
                        <c:v>43.597999999999999</c:v>
                      </c:pt>
                      <c:pt idx="3591">
                        <c:v>43.526000000000003</c:v>
                      </c:pt>
                      <c:pt idx="3592">
                        <c:v>43.177999999999997</c:v>
                      </c:pt>
                      <c:pt idx="3593">
                        <c:v>72.043000000000006</c:v>
                      </c:pt>
                      <c:pt idx="3594">
                        <c:v>49.753</c:v>
                      </c:pt>
                      <c:pt idx="3595">
                        <c:v>55.48</c:v>
                      </c:pt>
                      <c:pt idx="3596">
                        <c:v>44.960999999999999</c:v>
                      </c:pt>
                      <c:pt idx="3597">
                        <c:v>49.301000000000002</c:v>
                      </c:pt>
                      <c:pt idx="3598">
                        <c:v>45.646000000000001</c:v>
                      </c:pt>
                      <c:pt idx="3599">
                        <c:v>32.607999999999997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D-7853-4CEB-90FC-40D461954DC1}"/>
                  </c:ext>
                </c:extLst>
              </c15:ser>
            </c15:filteredScatterSeries>
            <c15:filteredScatterSeries>
              <c15:ser>
                <c:idx val="11"/>
                <c:order val="10"/>
                <c:tx>
                  <c:v>FA 4M 20⁰C</c:v>
                </c:tx>
                <c:spPr>
                  <a:ln w="6350" cap="rnd">
                    <a:solidFill>
                      <a:srgbClr val="70AD47"/>
                    </a:solidFill>
                    <a:prstDash val="dash"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Sheet1!$M$10849:$M$14448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Sheet1!$J$10849:$J$14448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9.6649999999999991</c:v>
                      </c:pt>
                      <c:pt idx="1">
                        <c:v>8.8287999999999993</c:v>
                      </c:pt>
                      <c:pt idx="2">
                        <c:v>8.6015999999999995</c:v>
                      </c:pt>
                      <c:pt idx="3">
                        <c:v>8.4124999999999996</c:v>
                      </c:pt>
                      <c:pt idx="4">
                        <c:v>8.4687000000000001</c:v>
                      </c:pt>
                      <c:pt idx="5">
                        <c:v>8.2904</c:v>
                      </c:pt>
                      <c:pt idx="6">
                        <c:v>8.3658000000000001</c:v>
                      </c:pt>
                      <c:pt idx="7">
                        <c:v>7.7920999999999996</c:v>
                      </c:pt>
                      <c:pt idx="8">
                        <c:v>8.4064999999999994</c:v>
                      </c:pt>
                      <c:pt idx="9">
                        <c:v>8.2878000000000007</c:v>
                      </c:pt>
                      <c:pt idx="10">
                        <c:v>8.3469999999999995</c:v>
                      </c:pt>
                      <c:pt idx="11">
                        <c:v>8.2082999999999995</c:v>
                      </c:pt>
                      <c:pt idx="12">
                        <c:v>8.2669999999999995</c:v>
                      </c:pt>
                      <c:pt idx="13">
                        <c:v>8.2024000000000008</c:v>
                      </c:pt>
                      <c:pt idx="14">
                        <c:v>8.1120999999999999</c:v>
                      </c:pt>
                      <c:pt idx="15">
                        <c:v>8.1526999999999994</c:v>
                      </c:pt>
                      <c:pt idx="16">
                        <c:v>8.2136999999999993</c:v>
                      </c:pt>
                      <c:pt idx="17">
                        <c:v>8.1278000000000006</c:v>
                      </c:pt>
                      <c:pt idx="18">
                        <c:v>8.1976999999999993</c:v>
                      </c:pt>
                      <c:pt idx="19">
                        <c:v>8.1035000000000004</c:v>
                      </c:pt>
                      <c:pt idx="20">
                        <c:v>8.1999999999999993</c:v>
                      </c:pt>
                      <c:pt idx="21">
                        <c:v>8.0197000000000003</c:v>
                      </c:pt>
                      <c:pt idx="22">
                        <c:v>8.1887000000000008</c:v>
                      </c:pt>
                      <c:pt idx="23">
                        <c:v>8.1281999999999996</c:v>
                      </c:pt>
                      <c:pt idx="24">
                        <c:v>8.2002000000000006</c:v>
                      </c:pt>
                      <c:pt idx="25">
                        <c:v>8.0932999999999993</c:v>
                      </c:pt>
                      <c:pt idx="26">
                        <c:v>8.1737000000000002</c:v>
                      </c:pt>
                      <c:pt idx="27">
                        <c:v>8.1021999999999998</c:v>
                      </c:pt>
                      <c:pt idx="28">
                        <c:v>8.1818000000000008</c:v>
                      </c:pt>
                      <c:pt idx="29">
                        <c:v>8.0899000000000001</c:v>
                      </c:pt>
                      <c:pt idx="30">
                        <c:v>8.2057000000000002</c:v>
                      </c:pt>
                      <c:pt idx="31">
                        <c:v>7.9382999999999999</c:v>
                      </c:pt>
                      <c:pt idx="32">
                        <c:v>8.2112999999999996</c:v>
                      </c:pt>
                      <c:pt idx="33">
                        <c:v>8.1740999999999993</c:v>
                      </c:pt>
                      <c:pt idx="34">
                        <c:v>8.1838999999999995</c:v>
                      </c:pt>
                      <c:pt idx="35">
                        <c:v>8.2184000000000008</c:v>
                      </c:pt>
                      <c:pt idx="36">
                        <c:v>8.0463000000000005</c:v>
                      </c:pt>
                      <c:pt idx="37">
                        <c:v>7.9984999999999999</c:v>
                      </c:pt>
                      <c:pt idx="38">
                        <c:v>8.2560000000000002</c:v>
                      </c:pt>
                      <c:pt idx="39">
                        <c:v>8.3500999999999994</c:v>
                      </c:pt>
                      <c:pt idx="40">
                        <c:v>8.4090000000000007</c:v>
                      </c:pt>
                      <c:pt idx="41">
                        <c:v>8.4038000000000004</c:v>
                      </c:pt>
                      <c:pt idx="42">
                        <c:v>8.4050999999999991</c:v>
                      </c:pt>
                      <c:pt idx="43">
                        <c:v>8.4586000000000006</c:v>
                      </c:pt>
                      <c:pt idx="44">
                        <c:v>8.3609000000000009</c:v>
                      </c:pt>
                      <c:pt idx="45">
                        <c:v>7.9367000000000001</c:v>
                      </c:pt>
                      <c:pt idx="46">
                        <c:v>8.3938000000000006</c:v>
                      </c:pt>
                      <c:pt idx="47">
                        <c:v>8.5692000000000004</c:v>
                      </c:pt>
                      <c:pt idx="48">
                        <c:v>8.4991000000000003</c:v>
                      </c:pt>
                      <c:pt idx="49">
                        <c:v>8.5937999999999999</c:v>
                      </c:pt>
                      <c:pt idx="50">
                        <c:v>8.5481999999999996</c:v>
                      </c:pt>
                      <c:pt idx="51">
                        <c:v>8.6913999999999998</c:v>
                      </c:pt>
                      <c:pt idx="52">
                        <c:v>8.6091999999999995</c:v>
                      </c:pt>
                      <c:pt idx="53">
                        <c:v>8.7379999999999995</c:v>
                      </c:pt>
                      <c:pt idx="54">
                        <c:v>8.6034000000000006</c:v>
                      </c:pt>
                      <c:pt idx="55">
                        <c:v>8.7101000000000006</c:v>
                      </c:pt>
                      <c:pt idx="56">
                        <c:v>8.6366999999999994</c:v>
                      </c:pt>
                      <c:pt idx="57">
                        <c:v>8.7494999999999994</c:v>
                      </c:pt>
                      <c:pt idx="58">
                        <c:v>8.6667000000000005</c:v>
                      </c:pt>
                      <c:pt idx="59">
                        <c:v>8.8239999999999998</c:v>
                      </c:pt>
                      <c:pt idx="60">
                        <c:v>8.7763000000000009</c:v>
                      </c:pt>
                      <c:pt idx="61">
                        <c:v>8.8085000000000004</c:v>
                      </c:pt>
                      <c:pt idx="62">
                        <c:v>8.7373999999999992</c:v>
                      </c:pt>
                      <c:pt idx="63">
                        <c:v>8.8056000000000001</c:v>
                      </c:pt>
                      <c:pt idx="64">
                        <c:v>8.7763000000000009</c:v>
                      </c:pt>
                      <c:pt idx="65">
                        <c:v>8.8155000000000001</c:v>
                      </c:pt>
                      <c:pt idx="66">
                        <c:v>8.7899999999999991</c:v>
                      </c:pt>
                      <c:pt idx="67">
                        <c:v>8.7675000000000001</c:v>
                      </c:pt>
                      <c:pt idx="68">
                        <c:v>8.7922999999999991</c:v>
                      </c:pt>
                      <c:pt idx="69">
                        <c:v>8.7470999999999997</c:v>
                      </c:pt>
                      <c:pt idx="70">
                        <c:v>8.8173999999999992</c:v>
                      </c:pt>
                      <c:pt idx="71">
                        <c:v>8.7486999999999995</c:v>
                      </c:pt>
                      <c:pt idx="72">
                        <c:v>8.8727</c:v>
                      </c:pt>
                      <c:pt idx="73">
                        <c:v>8.7622999999999998</c:v>
                      </c:pt>
                      <c:pt idx="74">
                        <c:v>8.8047000000000004</c:v>
                      </c:pt>
                      <c:pt idx="75">
                        <c:v>8.7364999999999995</c:v>
                      </c:pt>
                      <c:pt idx="76">
                        <c:v>8.8110999999999997</c:v>
                      </c:pt>
                      <c:pt idx="77">
                        <c:v>8.7449999999999992</c:v>
                      </c:pt>
                      <c:pt idx="78">
                        <c:v>8.8376999999999999</c:v>
                      </c:pt>
                      <c:pt idx="79">
                        <c:v>8.6837999999999997</c:v>
                      </c:pt>
                      <c:pt idx="80">
                        <c:v>8.8055000000000003</c:v>
                      </c:pt>
                      <c:pt idx="81">
                        <c:v>8.6626999999999992</c:v>
                      </c:pt>
                      <c:pt idx="82">
                        <c:v>8.8198000000000008</c:v>
                      </c:pt>
                      <c:pt idx="83">
                        <c:v>8.6381999999999994</c:v>
                      </c:pt>
                      <c:pt idx="84">
                        <c:v>8.8411000000000008</c:v>
                      </c:pt>
                      <c:pt idx="85">
                        <c:v>8.7271000000000001</c:v>
                      </c:pt>
                      <c:pt idx="86">
                        <c:v>8.8734000000000002</c:v>
                      </c:pt>
                      <c:pt idx="87">
                        <c:v>8.7919999999999998</c:v>
                      </c:pt>
                      <c:pt idx="88">
                        <c:v>8.8989999999999991</c:v>
                      </c:pt>
                      <c:pt idx="89">
                        <c:v>8.8169000000000004</c:v>
                      </c:pt>
                      <c:pt idx="90">
                        <c:v>8.9695999999999998</c:v>
                      </c:pt>
                      <c:pt idx="91">
                        <c:v>8.8749000000000002</c:v>
                      </c:pt>
                      <c:pt idx="92">
                        <c:v>9.0120000000000005</c:v>
                      </c:pt>
                      <c:pt idx="93">
                        <c:v>8.9306999999999999</c:v>
                      </c:pt>
                      <c:pt idx="94">
                        <c:v>9.1227999999999998</c:v>
                      </c:pt>
                      <c:pt idx="95">
                        <c:v>9.0109999999999992</c:v>
                      </c:pt>
                      <c:pt idx="96">
                        <c:v>9.1280999999999999</c:v>
                      </c:pt>
                      <c:pt idx="97">
                        <c:v>9.0078999999999994</c:v>
                      </c:pt>
                      <c:pt idx="98">
                        <c:v>9.1509</c:v>
                      </c:pt>
                      <c:pt idx="99">
                        <c:v>9.0038</c:v>
                      </c:pt>
                      <c:pt idx="100">
                        <c:v>9.1952999999999996</c:v>
                      </c:pt>
                      <c:pt idx="101">
                        <c:v>9.0520999999999994</c:v>
                      </c:pt>
                      <c:pt idx="102">
                        <c:v>9.2062000000000008</c:v>
                      </c:pt>
                      <c:pt idx="103">
                        <c:v>9.0759000000000007</c:v>
                      </c:pt>
                      <c:pt idx="104">
                        <c:v>9.2297999999999991</c:v>
                      </c:pt>
                      <c:pt idx="105">
                        <c:v>9.0937999999999999</c:v>
                      </c:pt>
                      <c:pt idx="106">
                        <c:v>9.2913999999999994</c:v>
                      </c:pt>
                      <c:pt idx="107">
                        <c:v>9.1914999999999996</c:v>
                      </c:pt>
                      <c:pt idx="108">
                        <c:v>9.3356999999999992</c:v>
                      </c:pt>
                      <c:pt idx="109">
                        <c:v>9.2262000000000004</c:v>
                      </c:pt>
                      <c:pt idx="110">
                        <c:v>9.3721999999999994</c:v>
                      </c:pt>
                      <c:pt idx="111">
                        <c:v>9.3234999999999992</c:v>
                      </c:pt>
                      <c:pt idx="112">
                        <c:v>9.4806000000000008</c:v>
                      </c:pt>
                      <c:pt idx="113">
                        <c:v>9.4154</c:v>
                      </c:pt>
                      <c:pt idx="114">
                        <c:v>9.5088000000000008</c:v>
                      </c:pt>
                      <c:pt idx="115">
                        <c:v>9.4177</c:v>
                      </c:pt>
                      <c:pt idx="116">
                        <c:v>9.5823999999999998</c:v>
                      </c:pt>
                      <c:pt idx="117">
                        <c:v>9.5198</c:v>
                      </c:pt>
                      <c:pt idx="118">
                        <c:v>9.6137999999999995</c:v>
                      </c:pt>
                      <c:pt idx="119">
                        <c:v>9.4964999999999993</c:v>
                      </c:pt>
                      <c:pt idx="120">
                        <c:v>9.6220999999999997</c:v>
                      </c:pt>
                      <c:pt idx="121">
                        <c:v>9.4995999999999992</c:v>
                      </c:pt>
                      <c:pt idx="122">
                        <c:v>9.6403999999999996</c:v>
                      </c:pt>
                      <c:pt idx="123">
                        <c:v>9.5505999999999993</c:v>
                      </c:pt>
                      <c:pt idx="124">
                        <c:v>9.6405999999999992</c:v>
                      </c:pt>
                      <c:pt idx="125">
                        <c:v>9.5686999999999998</c:v>
                      </c:pt>
                      <c:pt idx="126">
                        <c:v>9.6508000000000003</c:v>
                      </c:pt>
                      <c:pt idx="127">
                        <c:v>9.6021000000000001</c:v>
                      </c:pt>
                      <c:pt idx="128">
                        <c:v>9.6437000000000008</c:v>
                      </c:pt>
                      <c:pt idx="129">
                        <c:v>9.6501999999999999</c:v>
                      </c:pt>
                      <c:pt idx="130">
                        <c:v>9.6943000000000001</c:v>
                      </c:pt>
                      <c:pt idx="131">
                        <c:v>9.6683000000000003</c:v>
                      </c:pt>
                      <c:pt idx="132">
                        <c:v>9.6577999999999999</c:v>
                      </c:pt>
                      <c:pt idx="133">
                        <c:v>9.6180000000000003</c:v>
                      </c:pt>
                      <c:pt idx="134">
                        <c:v>9.5617999999999999</c:v>
                      </c:pt>
                      <c:pt idx="135">
                        <c:v>9.5495999999999999</c:v>
                      </c:pt>
                      <c:pt idx="136">
                        <c:v>9.5479000000000003</c:v>
                      </c:pt>
                      <c:pt idx="137">
                        <c:v>9.5014000000000003</c:v>
                      </c:pt>
                      <c:pt idx="138">
                        <c:v>9.4885999999999999</c:v>
                      </c:pt>
                      <c:pt idx="139">
                        <c:v>9.5170999999999992</c:v>
                      </c:pt>
                      <c:pt idx="140">
                        <c:v>9.6080000000000005</c:v>
                      </c:pt>
                      <c:pt idx="141">
                        <c:v>9.6644000000000005</c:v>
                      </c:pt>
                      <c:pt idx="142">
                        <c:v>9.7984000000000009</c:v>
                      </c:pt>
                      <c:pt idx="143">
                        <c:v>9.8709000000000007</c:v>
                      </c:pt>
                      <c:pt idx="144">
                        <c:v>9.9034999999999993</c:v>
                      </c:pt>
                      <c:pt idx="145">
                        <c:v>9.9641000000000002</c:v>
                      </c:pt>
                      <c:pt idx="146">
                        <c:v>9.9405000000000001</c:v>
                      </c:pt>
                      <c:pt idx="147">
                        <c:v>9.9709000000000003</c:v>
                      </c:pt>
                      <c:pt idx="148">
                        <c:v>10.026</c:v>
                      </c:pt>
                      <c:pt idx="149">
                        <c:v>10.138999999999999</c:v>
                      </c:pt>
                      <c:pt idx="150">
                        <c:v>10.343</c:v>
                      </c:pt>
                      <c:pt idx="151">
                        <c:v>10.602</c:v>
                      </c:pt>
                      <c:pt idx="152">
                        <c:v>10.676</c:v>
                      </c:pt>
                      <c:pt idx="153">
                        <c:v>10.462999999999999</c:v>
                      </c:pt>
                      <c:pt idx="154">
                        <c:v>10.311999999999999</c:v>
                      </c:pt>
                      <c:pt idx="155">
                        <c:v>10.177</c:v>
                      </c:pt>
                      <c:pt idx="156">
                        <c:v>10.214</c:v>
                      </c:pt>
                      <c:pt idx="157">
                        <c:v>10.166</c:v>
                      </c:pt>
                      <c:pt idx="158">
                        <c:v>10.352</c:v>
                      </c:pt>
                      <c:pt idx="159">
                        <c:v>10.449</c:v>
                      </c:pt>
                      <c:pt idx="160">
                        <c:v>10.596</c:v>
                      </c:pt>
                      <c:pt idx="161">
                        <c:v>10.534000000000001</c:v>
                      </c:pt>
                      <c:pt idx="162">
                        <c:v>10.603999999999999</c:v>
                      </c:pt>
                      <c:pt idx="163">
                        <c:v>10.558999999999999</c:v>
                      </c:pt>
                      <c:pt idx="164">
                        <c:v>10.706</c:v>
                      </c:pt>
                      <c:pt idx="165">
                        <c:v>10.606</c:v>
                      </c:pt>
                      <c:pt idx="166">
                        <c:v>10.576000000000001</c:v>
                      </c:pt>
                      <c:pt idx="167">
                        <c:v>10.483000000000001</c:v>
                      </c:pt>
                      <c:pt idx="168">
                        <c:v>10.592000000000001</c:v>
                      </c:pt>
                      <c:pt idx="169">
                        <c:v>10.7</c:v>
                      </c:pt>
                      <c:pt idx="170">
                        <c:v>10.914</c:v>
                      </c:pt>
                      <c:pt idx="171">
                        <c:v>10.867000000000001</c:v>
                      </c:pt>
                      <c:pt idx="172">
                        <c:v>10.885</c:v>
                      </c:pt>
                      <c:pt idx="173">
                        <c:v>10.865</c:v>
                      </c:pt>
                      <c:pt idx="174">
                        <c:v>10.897</c:v>
                      </c:pt>
                      <c:pt idx="175">
                        <c:v>10.83</c:v>
                      </c:pt>
                      <c:pt idx="176">
                        <c:v>10.999000000000001</c:v>
                      </c:pt>
                      <c:pt idx="177">
                        <c:v>10.903</c:v>
                      </c:pt>
                      <c:pt idx="178">
                        <c:v>11.045</c:v>
                      </c:pt>
                      <c:pt idx="179">
                        <c:v>11.016</c:v>
                      </c:pt>
                      <c:pt idx="180">
                        <c:v>11.603999999999999</c:v>
                      </c:pt>
                      <c:pt idx="181">
                        <c:v>11.861000000000001</c:v>
                      </c:pt>
                      <c:pt idx="182">
                        <c:v>12.500999999999999</c:v>
                      </c:pt>
                      <c:pt idx="183">
                        <c:v>12.462</c:v>
                      </c:pt>
                      <c:pt idx="184">
                        <c:v>12.702</c:v>
                      </c:pt>
                      <c:pt idx="185">
                        <c:v>12.471</c:v>
                      </c:pt>
                      <c:pt idx="186">
                        <c:v>12.542</c:v>
                      </c:pt>
                      <c:pt idx="187">
                        <c:v>12.006</c:v>
                      </c:pt>
                      <c:pt idx="188">
                        <c:v>11.837999999999999</c:v>
                      </c:pt>
                      <c:pt idx="189">
                        <c:v>11.089</c:v>
                      </c:pt>
                      <c:pt idx="190">
                        <c:v>11.154999999999999</c:v>
                      </c:pt>
                      <c:pt idx="191">
                        <c:v>10.829000000000001</c:v>
                      </c:pt>
                      <c:pt idx="192">
                        <c:v>10.98</c:v>
                      </c:pt>
                      <c:pt idx="193">
                        <c:v>10.803000000000001</c:v>
                      </c:pt>
                      <c:pt idx="194">
                        <c:v>11.069000000000001</c:v>
                      </c:pt>
                      <c:pt idx="195">
                        <c:v>11.066000000000001</c:v>
                      </c:pt>
                      <c:pt idx="196">
                        <c:v>11.247</c:v>
                      </c:pt>
                      <c:pt idx="197">
                        <c:v>11.432</c:v>
                      </c:pt>
                      <c:pt idx="198">
                        <c:v>11.801</c:v>
                      </c:pt>
                      <c:pt idx="199">
                        <c:v>12.090999999999999</c:v>
                      </c:pt>
                      <c:pt idx="200">
                        <c:v>12.369</c:v>
                      </c:pt>
                      <c:pt idx="201">
                        <c:v>12.237</c:v>
                      </c:pt>
                      <c:pt idx="202">
                        <c:v>12.397</c:v>
                      </c:pt>
                      <c:pt idx="203">
                        <c:v>13.124000000000001</c:v>
                      </c:pt>
                      <c:pt idx="204">
                        <c:v>14.862</c:v>
                      </c:pt>
                      <c:pt idx="205">
                        <c:v>14.298999999999999</c:v>
                      </c:pt>
                      <c:pt idx="206">
                        <c:v>13.813000000000001</c:v>
                      </c:pt>
                      <c:pt idx="207">
                        <c:v>13.185</c:v>
                      </c:pt>
                      <c:pt idx="208">
                        <c:v>12.723000000000001</c:v>
                      </c:pt>
                      <c:pt idx="209">
                        <c:v>12.302</c:v>
                      </c:pt>
                      <c:pt idx="210">
                        <c:v>12.278</c:v>
                      </c:pt>
                      <c:pt idx="211">
                        <c:v>12.454000000000001</c:v>
                      </c:pt>
                      <c:pt idx="212">
                        <c:v>12.724</c:v>
                      </c:pt>
                      <c:pt idx="213">
                        <c:v>12.646000000000001</c:v>
                      </c:pt>
                      <c:pt idx="214">
                        <c:v>12.435</c:v>
                      </c:pt>
                      <c:pt idx="215">
                        <c:v>12.372</c:v>
                      </c:pt>
                      <c:pt idx="216">
                        <c:v>12.492000000000001</c:v>
                      </c:pt>
                      <c:pt idx="217">
                        <c:v>12.535</c:v>
                      </c:pt>
                      <c:pt idx="218">
                        <c:v>12.629</c:v>
                      </c:pt>
                      <c:pt idx="219">
                        <c:v>12.369</c:v>
                      </c:pt>
                      <c:pt idx="220">
                        <c:v>12.382</c:v>
                      </c:pt>
                      <c:pt idx="221">
                        <c:v>12.371</c:v>
                      </c:pt>
                      <c:pt idx="222">
                        <c:v>12.656000000000001</c:v>
                      </c:pt>
                      <c:pt idx="223">
                        <c:v>12.706</c:v>
                      </c:pt>
                      <c:pt idx="224">
                        <c:v>12.909000000000001</c:v>
                      </c:pt>
                      <c:pt idx="225">
                        <c:v>12.853999999999999</c:v>
                      </c:pt>
                      <c:pt idx="226">
                        <c:v>12.837</c:v>
                      </c:pt>
                      <c:pt idx="227">
                        <c:v>12.831</c:v>
                      </c:pt>
                      <c:pt idx="228">
                        <c:v>12.916</c:v>
                      </c:pt>
                      <c:pt idx="229">
                        <c:v>12.763999999999999</c:v>
                      </c:pt>
                      <c:pt idx="230">
                        <c:v>12.725</c:v>
                      </c:pt>
                      <c:pt idx="231">
                        <c:v>12.574999999999999</c:v>
                      </c:pt>
                      <c:pt idx="232">
                        <c:v>13.089</c:v>
                      </c:pt>
                      <c:pt idx="233">
                        <c:v>13.728</c:v>
                      </c:pt>
                      <c:pt idx="234">
                        <c:v>14.831</c:v>
                      </c:pt>
                      <c:pt idx="235">
                        <c:v>15.281000000000001</c:v>
                      </c:pt>
                      <c:pt idx="236">
                        <c:v>15.817</c:v>
                      </c:pt>
                      <c:pt idx="237">
                        <c:v>15.577</c:v>
                      </c:pt>
                      <c:pt idx="238">
                        <c:v>15.609</c:v>
                      </c:pt>
                      <c:pt idx="239">
                        <c:v>15.164</c:v>
                      </c:pt>
                      <c:pt idx="240">
                        <c:v>14.846</c:v>
                      </c:pt>
                      <c:pt idx="241">
                        <c:v>14.037000000000001</c:v>
                      </c:pt>
                      <c:pt idx="242">
                        <c:v>13.446999999999999</c:v>
                      </c:pt>
                      <c:pt idx="243">
                        <c:v>12.964</c:v>
                      </c:pt>
                      <c:pt idx="244">
                        <c:v>12.936</c:v>
                      </c:pt>
                      <c:pt idx="245">
                        <c:v>12.816000000000001</c:v>
                      </c:pt>
                      <c:pt idx="246">
                        <c:v>13.048</c:v>
                      </c:pt>
                      <c:pt idx="247">
                        <c:v>12.911</c:v>
                      </c:pt>
                      <c:pt idx="248">
                        <c:v>13.093</c:v>
                      </c:pt>
                      <c:pt idx="249">
                        <c:v>12.864000000000001</c:v>
                      </c:pt>
                      <c:pt idx="250">
                        <c:v>13.183</c:v>
                      </c:pt>
                      <c:pt idx="251">
                        <c:v>13.114000000000001</c:v>
                      </c:pt>
                      <c:pt idx="252">
                        <c:v>13.452</c:v>
                      </c:pt>
                      <c:pt idx="253">
                        <c:v>13.17</c:v>
                      </c:pt>
                      <c:pt idx="254">
                        <c:v>13.417999999999999</c:v>
                      </c:pt>
                      <c:pt idx="255">
                        <c:v>13.260999999999999</c:v>
                      </c:pt>
                      <c:pt idx="256">
                        <c:v>13.916</c:v>
                      </c:pt>
                      <c:pt idx="257">
                        <c:v>14.164</c:v>
                      </c:pt>
                      <c:pt idx="258">
                        <c:v>14.742000000000001</c:v>
                      </c:pt>
                      <c:pt idx="259">
                        <c:v>14.789</c:v>
                      </c:pt>
                      <c:pt idx="260">
                        <c:v>14.861000000000001</c:v>
                      </c:pt>
                      <c:pt idx="261">
                        <c:v>14.263999999999999</c:v>
                      </c:pt>
                      <c:pt idx="262">
                        <c:v>14.59</c:v>
                      </c:pt>
                      <c:pt idx="263">
                        <c:v>15.055</c:v>
                      </c:pt>
                      <c:pt idx="264">
                        <c:v>15.856</c:v>
                      </c:pt>
                      <c:pt idx="265">
                        <c:v>15.573</c:v>
                      </c:pt>
                      <c:pt idx="266">
                        <c:v>15.381</c:v>
                      </c:pt>
                      <c:pt idx="267">
                        <c:v>14.428000000000001</c:v>
                      </c:pt>
                      <c:pt idx="268">
                        <c:v>14.404</c:v>
                      </c:pt>
                      <c:pt idx="269">
                        <c:v>14.510999999999999</c:v>
                      </c:pt>
                      <c:pt idx="270">
                        <c:v>14.32</c:v>
                      </c:pt>
                      <c:pt idx="271">
                        <c:v>13.932</c:v>
                      </c:pt>
                      <c:pt idx="272">
                        <c:v>13.869</c:v>
                      </c:pt>
                      <c:pt idx="273">
                        <c:v>13.44</c:v>
                      </c:pt>
                      <c:pt idx="274">
                        <c:v>13.61</c:v>
                      </c:pt>
                      <c:pt idx="275">
                        <c:v>13.465</c:v>
                      </c:pt>
                      <c:pt idx="276">
                        <c:v>13.891</c:v>
                      </c:pt>
                      <c:pt idx="277">
                        <c:v>13.707000000000001</c:v>
                      </c:pt>
                      <c:pt idx="278">
                        <c:v>13.997999999999999</c:v>
                      </c:pt>
                      <c:pt idx="279">
                        <c:v>13.792999999999999</c:v>
                      </c:pt>
                      <c:pt idx="280">
                        <c:v>14.44</c:v>
                      </c:pt>
                      <c:pt idx="281">
                        <c:v>14.351000000000001</c:v>
                      </c:pt>
                      <c:pt idx="282">
                        <c:v>14.536</c:v>
                      </c:pt>
                      <c:pt idx="283">
                        <c:v>14.243</c:v>
                      </c:pt>
                      <c:pt idx="284">
                        <c:v>14.718</c:v>
                      </c:pt>
                      <c:pt idx="285">
                        <c:v>15.422000000000001</c:v>
                      </c:pt>
                      <c:pt idx="286">
                        <c:v>17.047999999999998</c:v>
                      </c:pt>
                      <c:pt idx="287">
                        <c:v>17.605</c:v>
                      </c:pt>
                      <c:pt idx="288">
                        <c:v>18.006</c:v>
                      </c:pt>
                      <c:pt idx="289">
                        <c:v>17.497</c:v>
                      </c:pt>
                      <c:pt idx="290">
                        <c:v>17.21</c:v>
                      </c:pt>
                      <c:pt idx="291">
                        <c:v>16.617999999999999</c:v>
                      </c:pt>
                      <c:pt idx="292">
                        <c:v>16.239999999999998</c:v>
                      </c:pt>
                      <c:pt idx="293">
                        <c:v>15.648999999999999</c:v>
                      </c:pt>
                      <c:pt idx="294">
                        <c:v>15.211</c:v>
                      </c:pt>
                      <c:pt idx="295">
                        <c:v>14.654999999999999</c:v>
                      </c:pt>
                      <c:pt idx="296">
                        <c:v>14.518000000000001</c:v>
                      </c:pt>
                      <c:pt idx="297">
                        <c:v>14.45</c:v>
                      </c:pt>
                      <c:pt idx="298">
                        <c:v>14.706</c:v>
                      </c:pt>
                      <c:pt idx="299">
                        <c:v>14.917</c:v>
                      </c:pt>
                      <c:pt idx="300">
                        <c:v>14.944000000000001</c:v>
                      </c:pt>
                      <c:pt idx="301">
                        <c:v>15.002000000000001</c:v>
                      </c:pt>
                      <c:pt idx="302">
                        <c:v>14.994</c:v>
                      </c:pt>
                      <c:pt idx="303">
                        <c:v>15.24</c:v>
                      </c:pt>
                      <c:pt idx="304">
                        <c:v>15.153</c:v>
                      </c:pt>
                      <c:pt idx="305">
                        <c:v>15.298999999999999</c:v>
                      </c:pt>
                      <c:pt idx="306">
                        <c:v>15.172000000000001</c:v>
                      </c:pt>
                      <c:pt idx="307">
                        <c:v>15.272</c:v>
                      </c:pt>
                      <c:pt idx="308">
                        <c:v>15.087</c:v>
                      </c:pt>
                      <c:pt idx="309">
                        <c:v>15.24</c:v>
                      </c:pt>
                      <c:pt idx="310">
                        <c:v>14.938000000000001</c:v>
                      </c:pt>
                      <c:pt idx="311">
                        <c:v>14.907</c:v>
                      </c:pt>
                      <c:pt idx="312">
                        <c:v>14.532999999999999</c:v>
                      </c:pt>
                      <c:pt idx="313">
                        <c:v>14.631</c:v>
                      </c:pt>
                      <c:pt idx="314">
                        <c:v>14.334</c:v>
                      </c:pt>
                      <c:pt idx="315">
                        <c:v>14.712</c:v>
                      </c:pt>
                      <c:pt idx="316">
                        <c:v>14.907999999999999</c:v>
                      </c:pt>
                      <c:pt idx="317">
                        <c:v>15.973000000000001</c:v>
                      </c:pt>
                      <c:pt idx="318">
                        <c:v>17.533999999999999</c:v>
                      </c:pt>
                      <c:pt idx="319">
                        <c:v>22.385999999999999</c:v>
                      </c:pt>
                      <c:pt idx="320">
                        <c:v>22.152999999999999</c:v>
                      </c:pt>
                      <c:pt idx="321">
                        <c:v>21.021999999999998</c:v>
                      </c:pt>
                      <c:pt idx="322">
                        <c:v>19.324000000000002</c:v>
                      </c:pt>
                      <c:pt idx="323">
                        <c:v>18.606000000000002</c:v>
                      </c:pt>
                      <c:pt idx="324">
                        <c:v>17.469000000000001</c:v>
                      </c:pt>
                      <c:pt idx="325">
                        <c:v>16.963000000000001</c:v>
                      </c:pt>
                      <c:pt idx="326">
                        <c:v>16.363</c:v>
                      </c:pt>
                      <c:pt idx="327">
                        <c:v>16.722000000000001</c:v>
                      </c:pt>
                      <c:pt idx="328">
                        <c:v>16.568000000000001</c:v>
                      </c:pt>
                      <c:pt idx="329">
                        <c:v>16.943999999999999</c:v>
                      </c:pt>
                      <c:pt idx="330">
                        <c:v>16.317</c:v>
                      </c:pt>
                      <c:pt idx="331">
                        <c:v>16.161000000000001</c:v>
                      </c:pt>
                      <c:pt idx="332">
                        <c:v>15.433999999999999</c:v>
                      </c:pt>
                      <c:pt idx="333">
                        <c:v>15.406000000000001</c:v>
                      </c:pt>
                      <c:pt idx="334">
                        <c:v>14.805999999999999</c:v>
                      </c:pt>
                      <c:pt idx="335">
                        <c:v>14.925000000000001</c:v>
                      </c:pt>
                      <c:pt idx="336">
                        <c:v>14.558999999999999</c:v>
                      </c:pt>
                      <c:pt idx="337">
                        <c:v>15.173</c:v>
                      </c:pt>
                      <c:pt idx="338">
                        <c:v>15.752000000000001</c:v>
                      </c:pt>
                      <c:pt idx="339">
                        <c:v>19.875</c:v>
                      </c:pt>
                      <c:pt idx="340">
                        <c:v>20.565999999999999</c:v>
                      </c:pt>
                      <c:pt idx="341">
                        <c:v>20.617000000000001</c:v>
                      </c:pt>
                      <c:pt idx="342">
                        <c:v>19.844999999999999</c:v>
                      </c:pt>
                      <c:pt idx="343">
                        <c:v>19.818999999999999</c:v>
                      </c:pt>
                      <c:pt idx="344">
                        <c:v>18.975999999999999</c:v>
                      </c:pt>
                      <c:pt idx="345">
                        <c:v>18.388000000000002</c:v>
                      </c:pt>
                      <c:pt idx="346">
                        <c:v>17.038</c:v>
                      </c:pt>
                      <c:pt idx="347">
                        <c:v>16.616</c:v>
                      </c:pt>
                      <c:pt idx="348">
                        <c:v>15.589</c:v>
                      </c:pt>
                      <c:pt idx="349">
                        <c:v>15.901</c:v>
                      </c:pt>
                      <c:pt idx="350">
                        <c:v>15.510999999999999</c:v>
                      </c:pt>
                      <c:pt idx="351">
                        <c:v>15.816000000000001</c:v>
                      </c:pt>
                      <c:pt idx="352">
                        <c:v>15.579000000000001</c:v>
                      </c:pt>
                      <c:pt idx="353">
                        <c:v>16.094000000000001</c:v>
                      </c:pt>
                      <c:pt idx="354">
                        <c:v>16.024999999999999</c:v>
                      </c:pt>
                      <c:pt idx="355">
                        <c:v>16.466999999999999</c:v>
                      </c:pt>
                      <c:pt idx="356">
                        <c:v>16.260999999999999</c:v>
                      </c:pt>
                      <c:pt idx="357">
                        <c:v>16.349</c:v>
                      </c:pt>
                      <c:pt idx="358">
                        <c:v>16.279</c:v>
                      </c:pt>
                      <c:pt idx="359">
                        <c:v>16.542000000000002</c:v>
                      </c:pt>
                      <c:pt idx="360">
                        <c:v>16.8</c:v>
                      </c:pt>
                      <c:pt idx="361">
                        <c:v>16.984000000000002</c:v>
                      </c:pt>
                      <c:pt idx="362">
                        <c:v>17.143000000000001</c:v>
                      </c:pt>
                      <c:pt idx="363">
                        <c:v>16.966000000000001</c:v>
                      </c:pt>
                      <c:pt idx="364">
                        <c:v>16.873000000000001</c:v>
                      </c:pt>
                      <c:pt idx="365">
                        <c:v>16.423999999999999</c:v>
                      </c:pt>
                      <c:pt idx="366">
                        <c:v>16.542000000000002</c:v>
                      </c:pt>
                      <c:pt idx="367">
                        <c:v>16.158000000000001</c:v>
                      </c:pt>
                      <c:pt idx="368">
                        <c:v>16.276</c:v>
                      </c:pt>
                      <c:pt idx="369">
                        <c:v>15.956</c:v>
                      </c:pt>
                      <c:pt idx="370">
                        <c:v>16.141999999999999</c:v>
                      </c:pt>
                      <c:pt idx="371">
                        <c:v>15.831</c:v>
                      </c:pt>
                      <c:pt idx="372">
                        <c:v>16.327000000000002</c:v>
                      </c:pt>
                      <c:pt idx="373">
                        <c:v>16.382000000000001</c:v>
                      </c:pt>
                      <c:pt idx="374">
                        <c:v>17.268000000000001</c:v>
                      </c:pt>
                      <c:pt idx="375">
                        <c:v>17.181000000000001</c:v>
                      </c:pt>
                      <c:pt idx="376">
                        <c:v>17.510999999999999</c:v>
                      </c:pt>
                      <c:pt idx="377">
                        <c:v>17.027000000000001</c:v>
                      </c:pt>
                      <c:pt idx="378">
                        <c:v>17.472999999999999</c:v>
                      </c:pt>
                      <c:pt idx="379">
                        <c:v>17.363</c:v>
                      </c:pt>
                      <c:pt idx="380">
                        <c:v>18.300999999999998</c:v>
                      </c:pt>
                      <c:pt idx="381">
                        <c:v>18.309000000000001</c:v>
                      </c:pt>
                      <c:pt idx="382">
                        <c:v>18.736999999999998</c:v>
                      </c:pt>
                      <c:pt idx="383">
                        <c:v>18.170000000000002</c:v>
                      </c:pt>
                      <c:pt idx="384">
                        <c:v>17.940000000000001</c:v>
                      </c:pt>
                      <c:pt idx="385">
                        <c:v>17.317</c:v>
                      </c:pt>
                      <c:pt idx="386">
                        <c:v>16.834</c:v>
                      </c:pt>
                      <c:pt idx="387">
                        <c:v>16.370999999999999</c:v>
                      </c:pt>
                      <c:pt idx="388">
                        <c:v>16.088999999999999</c:v>
                      </c:pt>
                      <c:pt idx="389">
                        <c:v>16.126000000000001</c:v>
                      </c:pt>
                      <c:pt idx="390">
                        <c:v>15.999000000000001</c:v>
                      </c:pt>
                      <c:pt idx="391">
                        <c:v>16.45</c:v>
                      </c:pt>
                      <c:pt idx="392">
                        <c:v>16.253</c:v>
                      </c:pt>
                      <c:pt idx="393">
                        <c:v>16.814</c:v>
                      </c:pt>
                      <c:pt idx="394">
                        <c:v>16.806999999999999</c:v>
                      </c:pt>
                      <c:pt idx="395">
                        <c:v>17.245999999999999</c:v>
                      </c:pt>
                      <c:pt idx="396">
                        <c:v>17.866</c:v>
                      </c:pt>
                      <c:pt idx="397">
                        <c:v>18.760000000000002</c:v>
                      </c:pt>
                      <c:pt idx="398">
                        <c:v>20.736999999999998</c:v>
                      </c:pt>
                      <c:pt idx="399">
                        <c:v>18.411000000000001</c:v>
                      </c:pt>
                      <c:pt idx="400">
                        <c:v>14.404</c:v>
                      </c:pt>
                      <c:pt idx="401">
                        <c:v>17.585000000000001</c:v>
                      </c:pt>
                      <c:pt idx="402">
                        <c:v>17.260000000000002</c:v>
                      </c:pt>
                      <c:pt idx="403">
                        <c:v>17.547999999999998</c:v>
                      </c:pt>
                      <c:pt idx="404">
                        <c:v>17.222000000000001</c:v>
                      </c:pt>
                      <c:pt idx="405">
                        <c:v>17.263999999999999</c:v>
                      </c:pt>
                      <c:pt idx="406">
                        <c:v>16.594999999999999</c:v>
                      </c:pt>
                      <c:pt idx="407">
                        <c:v>16.751000000000001</c:v>
                      </c:pt>
                      <c:pt idx="408">
                        <c:v>16.446999999999999</c:v>
                      </c:pt>
                      <c:pt idx="409">
                        <c:v>16.661999999999999</c:v>
                      </c:pt>
                      <c:pt idx="410">
                        <c:v>16.338999999999999</c:v>
                      </c:pt>
                      <c:pt idx="411">
                        <c:v>16.629000000000001</c:v>
                      </c:pt>
                      <c:pt idx="412">
                        <c:v>16.396999999999998</c:v>
                      </c:pt>
                      <c:pt idx="413">
                        <c:v>16.873000000000001</c:v>
                      </c:pt>
                      <c:pt idx="414">
                        <c:v>16.669</c:v>
                      </c:pt>
                      <c:pt idx="415">
                        <c:v>16.974</c:v>
                      </c:pt>
                      <c:pt idx="416">
                        <c:v>16.553999999999998</c:v>
                      </c:pt>
                      <c:pt idx="417">
                        <c:v>16.724</c:v>
                      </c:pt>
                      <c:pt idx="418">
                        <c:v>16.469000000000001</c:v>
                      </c:pt>
                      <c:pt idx="419">
                        <c:v>16.806999999999999</c:v>
                      </c:pt>
                      <c:pt idx="420">
                        <c:v>16.492000000000001</c:v>
                      </c:pt>
                      <c:pt idx="421">
                        <c:v>16.939</c:v>
                      </c:pt>
                      <c:pt idx="422">
                        <c:v>16.727</c:v>
                      </c:pt>
                      <c:pt idx="423">
                        <c:v>17.055</c:v>
                      </c:pt>
                      <c:pt idx="424">
                        <c:v>16.808</c:v>
                      </c:pt>
                      <c:pt idx="425">
                        <c:v>17.303000000000001</c:v>
                      </c:pt>
                      <c:pt idx="426">
                        <c:v>17.43</c:v>
                      </c:pt>
                      <c:pt idx="427">
                        <c:v>17.623999999999999</c:v>
                      </c:pt>
                      <c:pt idx="428">
                        <c:v>17.451000000000001</c:v>
                      </c:pt>
                      <c:pt idx="429">
                        <c:v>17.143999999999998</c:v>
                      </c:pt>
                      <c:pt idx="430">
                        <c:v>17.347000000000001</c:v>
                      </c:pt>
                      <c:pt idx="431">
                        <c:v>17.204999999999998</c:v>
                      </c:pt>
                      <c:pt idx="432">
                        <c:v>17.771999999999998</c:v>
                      </c:pt>
                      <c:pt idx="433">
                        <c:v>17.771999999999998</c:v>
                      </c:pt>
                      <c:pt idx="434">
                        <c:v>18.27</c:v>
                      </c:pt>
                      <c:pt idx="435">
                        <c:v>18.084</c:v>
                      </c:pt>
                      <c:pt idx="436">
                        <c:v>18.135999999999999</c:v>
                      </c:pt>
                      <c:pt idx="437">
                        <c:v>18.138000000000002</c:v>
                      </c:pt>
                      <c:pt idx="438">
                        <c:v>17.954999999999998</c:v>
                      </c:pt>
                      <c:pt idx="439">
                        <c:v>17.146000000000001</c:v>
                      </c:pt>
                      <c:pt idx="440">
                        <c:v>17.32</c:v>
                      </c:pt>
                      <c:pt idx="441">
                        <c:v>16.893999999999998</c:v>
                      </c:pt>
                      <c:pt idx="442">
                        <c:v>17.375</c:v>
                      </c:pt>
                      <c:pt idx="443">
                        <c:v>17.417000000000002</c:v>
                      </c:pt>
                      <c:pt idx="444">
                        <c:v>17.917999999999999</c:v>
                      </c:pt>
                      <c:pt idx="445">
                        <c:v>18.007000000000001</c:v>
                      </c:pt>
                      <c:pt idx="446">
                        <c:v>18.428000000000001</c:v>
                      </c:pt>
                      <c:pt idx="447">
                        <c:v>18.728999999999999</c:v>
                      </c:pt>
                      <c:pt idx="448">
                        <c:v>18.757999999999999</c:v>
                      </c:pt>
                      <c:pt idx="449">
                        <c:v>18.783000000000001</c:v>
                      </c:pt>
                      <c:pt idx="450">
                        <c:v>18.318999999999999</c:v>
                      </c:pt>
                      <c:pt idx="451">
                        <c:v>18.105</c:v>
                      </c:pt>
                      <c:pt idx="452">
                        <c:v>17.544</c:v>
                      </c:pt>
                      <c:pt idx="453">
                        <c:v>17.62</c:v>
                      </c:pt>
                      <c:pt idx="454">
                        <c:v>17.234999999999999</c:v>
                      </c:pt>
                      <c:pt idx="455">
                        <c:v>17.664999999999999</c:v>
                      </c:pt>
                      <c:pt idx="456">
                        <c:v>17.277999999999999</c:v>
                      </c:pt>
                      <c:pt idx="457">
                        <c:v>17.593</c:v>
                      </c:pt>
                      <c:pt idx="458">
                        <c:v>17.016999999999999</c:v>
                      </c:pt>
                      <c:pt idx="459">
                        <c:v>17.440000000000001</c:v>
                      </c:pt>
                      <c:pt idx="460">
                        <c:v>17.004999999999999</c:v>
                      </c:pt>
                      <c:pt idx="461">
                        <c:v>17.443999999999999</c:v>
                      </c:pt>
                      <c:pt idx="462">
                        <c:v>16.905000000000001</c:v>
                      </c:pt>
                      <c:pt idx="463">
                        <c:v>15.547000000000001</c:v>
                      </c:pt>
                      <c:pt idx="464">
                        <c:v>16.143000000000001</c:v>
                      </c:pt>
                      <c:pt idx="465">
                        <c:v>15.865</c:v>
                      </c:pt>
                      <c:pt idx="466">
                        <c:v>17.667999999999999</c:v>
                      </c:pt>
                      <c:pt idx="467">
                        <c:v>17.939</c:v>
                      </c:pt>
                      <c:pt idx="468">
                        <c:v>17.779</c:v>
                      </c:pt>
                      <c:pt idx="469">
                        <c:v>17.771000000000001</c:v>
                      </c:pt>
                      <c:pt idx="470">
                        <c:v>17.821999999999999</c:v>
                      </c:pt>
                      <c:pt idx="471">
                        <c:v>17.693000000000001</c:v>
                      </c:pt>
                      <c:pt idx="472">
                        <c:v>17.914000000000001</c:v>
                      </c:pt>
                      <c:pt idx="473">
                        <c:v>17.707999999999998</c:v>
                      </c:pt>
                      <c:pt idx="474">
                        <c:v>18.087</c:v>
                      </c:pt>
                      <c:pt idx="475">
                        <c:v>17.696000000000002</c:v>
                      </c:pt>
                      <c:pt idx="476">
                        <c:v>18.067</c:v>
                      </c:pt>
                      <c:pt idx="477">
                        <c:v>17.898</c:v>
                      </c:pt>
                      <c:pt idx="478">
                        <c:v>18.651</c:v>
                      </c:pt>
                      <c:pt idx="479">
                        <c:v>18.484000000000002</c:v>
                      </c:pt>
                      <c:pt idx="480">
                        <c:v>18.664000000000001</c:v>
                      </c:pt>
                      <c:pt idx="481">
                        <c:v>17.899999999999999</c:v>
                      </c:pt>
                      <c:pt idx="482">
                        <c:v>18.151</c:v>
                      </c:pt>
                      <c:pt idx="483">
                        <c:v>17.739000000000001</c:v>
                      </c:pt>
                      <c:pt idx="484">
                        <c:v>18.309000000000001</c:v>
                      </c:pt>
                      <c:pt idx="485">
                        <c:v>17.97</c:v>
                      </c:pt>
                      <c:pt idx="486">
                        <c:v>18.556000000000001</c:v>
                      </c:pt>
                      <c:pt idx="487">
                        <c:v>18.192</c:v>
                      </c:pt>
                      <c:pt idx="488">
                        <c:v>18.79</c:v>
                      </c:pt>
                      <c:pt idx="489">
                        <c:v>18.613</c:v>
                      </c:pt>
                      <c:pt idx="490">
                        <c:v>18.809000000000001</c:v>
                      </c:pt>
                      <c:pt idx="491">
                        <c:v>17.789000000000001</c:v>
                      </c:pt>
                      <c:pt idx="492">
                        <c:v>17.826000000000001</c:v>
                      </c:pt>
                      <c:pt idx="493">
                        <c:v>17.344000000000001</c:v>
                      </c:pt>
                      <c:pt idx="494">
                        <c:v>17.747</c:v>
                      </c:pt>
                      <c:pt idx="495">
                        <c:v>17.798999999999999</c:v>
                      </c:pt>
                      <c:pt idx="496">
                        <c:v>18.39</c:v>
                      </c:pt>
                      <c:pt idx="497">
                        <c:v>18.091999999999999</c:v>
                      </c:pt>
                      <c:pt idx="498">
                        <c:v>18.54</c:v>
                      </c:pt>
                      <c:pt idx="499">
                        <c:v>18.367999999999999</c:v>
                      </c:pt>
                      <c:pt idx="500">
                        <c:v>18.873000000000001</c:v>
                      </c:pt>
                      <c:pt idx="501">
                        <c:v>18.364000000000001</c:v>
                      </c:pt>
                      <c:pt idx="502">
                        <c:v>18.71</c:v>
                      </c:pt>
                      <c:pt idx="503">
                        <c:v>18.091000000000001</c:v>
                      </c:pt>
                      <c:pt idx="504">
                        <c:v>18.501000000000001</c:v>
                      </c:pt>
                      <c:pt idx="505">
                        <c:v>17.884</c:v>
                      </c:pt>
                      <c:pt idx="506">
                        <c:v>18.331</c:v>
                      </c:pt>
                      <c:pt idx="507">
                        <c:v>17.933</c:v>
                      </c:pt>
                      <c:pt idx="508">
                        <c:v>18.600999999999999</c:v>
                      </c:pt>
                      <c:pt idx="509">
                        <c:v>18.084</c:v>
                      </c:pt>
                      <c:pt idx="510">
                        <c:v>18.300999999999998</c:v>
                      </c:pt>
                      <c:pt idx="511">
                        <c:v>17.968</c:v>
                      </c:pt>
                      <c:pt idx="512">
                        <c:v>18.285</c:v>
                      </c:pt>
                      <c:pt idx="513">
                        <c:v>17.888000000000002</c:v>
                      </c:pt>
                      <c:pt idx="514">
                        <c:v>18.260999999999999</c:v>
                      </c:pt>
                      <c:pt idx="515">
                        <c:v>18.14</c:v>
                      </c:pt>
                      <c:pt idx="516">
                        <c:v>18.574000000000002</c:v>
                      </c:pt>
                      <c:pt idx="517">
                        <c:v>18.515999999999998</c:v>
                      </c:pt>
                      <c:pt idx="518">
                        <c:v>19.675000000000001</c:v>
                      </c:pt>
                      <c:pt idx="519">
                        <c:v>19.428999999999998</c:v>
                      </c:pt>
                      <c:pt idx="520">
                        <c:v>19.574999999999999</c:v>
                      </c:pt>
                      <c:pt idx="521">
                        <c:v>18.956</c:v>
                      </c:pt>
                      <c:pt idx="522">
                        <c:v>19.158000000000001</c:v>
                      </c:pt>
                      <c:pt idx="523">
                        <c:v>18.875</c:v>
                      </c:pt>
                      <c:pt idx="524">
                        <c:v>18.869</c:v>
                      </c:pt>
                      <c:pt idx="525">
                        <c:v>19.286999999999999</c:v>
                      </c:pt>
                      <c:pt idx="526">
                        <c:v>19.222999999999999</c:v>
                      </c:pt>
                      <c:pt idx="527">
                        <c:v>19.446000000000002</c:v>
                      </c:pt>
                      <c:pt idx="528">
                        <c:v>19.401</c:v>
                      </c:pt>
                      <c:pt idx="529">
                        <c:v>19.888000000000002</c:v>
                      </c:pt>
                      <c:pt idx="530">
                        <c:v>20.187999999999999</c:v>
                      </c:pt>
                      <c:pt idx="531">
                        <c:v>21.119</c:v>
                      </c:pt>
                      <c:pt idx="532">
                        <c:v>20.945</c:v>
                      </c:pt>
                      <c:pt idx="533">
                        <c:v>21.074000000000002</c:v>
                      </c:pt>
                      <c:pt idx="534">
                        <c:v>20.358000000000001</c:v>
                      </c:pt>
                      <c:pt idx="535">
                        <c:v>20.533999999999999</c:v>
                      </c:pt>
                      <c:pt idx="536">
                        <c:v>19.959</c:v>
                      </c:pt>
                      <c:pt idx="537">
                        <c:v>19.972000000000001</c:v>
                      </c:pt>
                      <c:pt idx="538">
                        <c:v>20.056999999999999</c:v>
                      </c:pt>
                      <c:pt idx="539">
                        <c:v>20.629000000000001</c:v>
                      </c:pt>
                      <c:pt idx="540">
                        <c:v>20.146000000000001</c:v>
                      </c:pt>
                      <c:pt idx="541">
                        <c:v>20.885000000000002</c:v>
                      </c:pt>
                      <c:pt idx="542">
                        <c:v>20.3</c:v>
                      </c:pt>
                      <c:pt idx="543">
                        <c:v>20.093</c:v>
                      </c:pt>
                      <c:pt idx="544">
                        <c:v>19.201000000000001</c:v>
                      </c:pt>
                      <c:pt idx="545">
                        <c:v>19.541</c:v>
                      </c:pt>
                      <c:pt idx="546">
                        <c:v>19.218</c:v>
                      </c:pt>
                      <c:pt idx="547">
                        <c:v>20.11</c:v>
                      </c:pt>
                      <c:pt idx="548">
                        <c:v>20.411000000000001</c:v>
                      </c:pt>
                      <c:pt idx="549">
                        <c:v>20.774999999999999</c:v>
                      </c:pt>
                      <c:pt idx="550">
                        <c:v>20.869</c:v>
                      </c:pt>
                      <c:pt idx="551">
                        <c:v>21.129000000000001</c:v>
                      </c:pt>
                      <c:pt idx="552">
                        <c:v>21.562999999999999</c:v>
                      </c:pt>
                      <c:pt idx="553">
                        <c:v>21.113</c:v>
                      </c:pt>
                      <c:pt idx="554">
                        <c:v>21.363</c:v>
                      </c:pt>
                      <c:pt idx="555">
                        <c:v>20.36</c:v>
                      </c:pt>
                      <c:pt idx="556">
                        <c:v>20.068999999999999</c:v>
                      </c:pt>
                      <c:pt idx="557">
                        <c:v>19.155000000000001</c:v>
                      </c:pt>
                      <c:pt idx="558">
                        <c:v>19.391999999999999</c:v>
                      </c:pt>
                      <c:pt idx="559">
                        <c:v>18.948</c:v>
                      </c:pt>
                      <c:pt idx="560">
                        <c:v>19.594999999999999</c:v>
                      </c:pt>
                      <c:pt idx="561">
                        <c:v>19.053000000000001</c:v>
                      </c:pt>
                      <c:pt idx="562">
                        <c:v>19.364999999999998</c:v>
                      </c:pt>
                      <c:pt idx="563">
                        <c:v>18.803000000000001</c:v>
                      </c:pt>
                      <c:pt idx="564">
                        <c:v>19.024000000000001</c:v>
                      </c:pt>
                      <c:pt idx="565">
                        <c:v>18.774000000000001</c:v>
                      </c:pt>
                      <c:pt idx="566">
                        <c:v>19.023</c:v>
                      </c:pt>
                      <c:pt idx="567">
                        <c:v>18.968</c:v>
                      </c:pt>
                      <c:pt idx="568">
                        <c:v>19.163</c:v>
                      </c:pt>
                      <c:pt idx="569">
                        <c:v>19.256</c:v>
                      </c:pt>
                      <c:pt idx="570">
                        <c:v>20.401</c:v>
                      </c:pt>
                      <c:pt idx="571">
                        <c:v>19.974</c:v>
                      </c:pt>
                      <c:pt idx="572">
                        <c:v>19.792000000000002</c:v>
                      </c:pt>
                      <c:pt idx="573">
                        <c:v>19.55</c:v>
                      </c:pt>
                      <c:pt idx="574">
                        <c:v>19.637</c:v>
                      </c:pt>
                      <c:pt idx="575">
                        <c:v>19.512</c:v>
                      </c:pt>
                      <c:pt idx="576">
                        <c:v>19.791</c:v>
                      </c:pt>
                      <c:pt idx="577">
                        <c:v>19.754999999999999</c:v>
                      </c:pt>
                      <c:pt idx="578">
                        <c:v>20.404</c:v>
                      </c:pt>
                      <c:pt idx="579">
                        <c:v>19.792999999999999</c:v>
                      </c:pt>
                      <c:pt idx="580">
                        <c:v>20.373000000000001</c:v>
                      </c:pt>
                      <c:pt idx="581">
                        <c:v>20.096</c:v>
                      </c:pt>
                      <c:pt idx="582">
                        <c:v>21.274999999999999</c:v>
                      </c:pt>
                      <c:pt idx="583">
                        <c:v>21.385999999999999</c:v>
                      </c:pt>
                      <c:pt idx="584">
                        <c:v>21.9</c:v>
                      </c:pt>
                      <c:pt idx="585">
                        <c:v>20.545999999999999</c:v>
                      </c:pt>
                      <c:pt idx="586">
                        <c:v>20.600999999999999</c:v>
                      </c:pt>
                      <c:pt idx="587">
                        <c:v>20.196999999999999</c:v>
                      </c:pt>
                      <c:pt idx="588">
                        <c:v>20.821999999999999</c:v>
                      </c:pt>
                      <c:pt idx="589">
                        <c:v>20.727</c:v>
                      </c:pt>
                      <c:pt idx="590">
                        <c:v>21.047000000000001</c:v>
                      </c:pt>
                      <c:pt idx="591">
                        <c:v>21.062999999999999</c:v>
                      </c:pt>
                      <c:pt idx="592">
                        <c:v>21.282</c:v>
                      </c:pt>
                      <c:pt idx="593">
                        <c:v>21.972999999999999</c:v>
                      </c:pt>
                      <c:pt idx="594">
                        <c:v>21.632999999999999</c:v>
                      </c:pt>
                      <c:pt idx="595">
                        <c:v>21.137</c:v>
                      </c:pt>
                      <c:pt idx="596">
                        <c:v>20.245000000000001</c:v>
                      </c:pt>
                      <c:pt idx="597">
                        <c:v>20.588000000000001</c:v>
                      </c:pt>
                      <c:pt idx="598">
                        <c:v>20.135000000000002</c:v>
                      </c:pt>
                      <c:pt idx="599">
                        <c:v>21.518999999999998</c:v>
                      </c:pt>
                      <c:pt idx="600">
                        <c:v>21.254999999999999</c:v>
                      </c:pt>
                      <c:pt idx="601">
                        <c:v>21.673999999999999</c:v>
                      </c:pt>
                      <c:pt idx="602">
                        <c:v>21.327000000000002</c:v>
                      </c:pt>
                      <c:pt idx="603">
                        <c:v>21.774999999999999</c:v>
                      </c:pt>
                      <c:pt idx="604">
                        <c:v>21.574999999999999</c:v>
                      </c:pt>
                      <c:pt idx="605">
                        <c:v>21.693999999999999</c:v>
                      </c:pt>
                      <c:pt idx="606">
                        <c:v>21.405000000000001</c:v>
                      </c:pt>
                      <c:pt idx="607">
                        <c:v>21.074999999999999</c:v>
                      </c:pt>
                      <c:pt idx="608">
                        <c:v>20.687000000000001</c:v>
                      </c:pt>
                      <c:pt idx="609">
                        <c:v>20.439</c:v>
                      </c:pt>
                      <c:pt idx="610">
                        <c:v>20.792000000000002</c:v>
                      </c:pt>
                      <c:pt idx="611">
                        <c:v>20.754999999999999</c:v>
                      </c:pt>
                      <c:pt idx="612">
                        <c:v>21.521999999999998</c:v>
                      </c:pt>
                      <c:pt idx="613">
                        <c:v>20.920999999999999</c:v>
                      </c:pt>
                      <c:pt idx="614">
                        <c:v>21.138000000000002</c:v>
                      </c:pt>
                      <c:pt idx="615">
                        <c:v>20.314</c:v>
                      </c:pt>
                      <c:pt idx="616">
                        <c:v>20.696000000000002</c:v>
                      </c:pt>
                      <c:pt idx="617">
                        <c:v>20.085999999999999</c:v>
                      </c:pt>
                      <c:pt idx="618">
                        <c:v>20.827000000000002</c:v>
                      </c:pt>
                      <c:pt idx="619">
                        <c:v>20.271000000000001</c:v>
                      </c:pt>
                      <c:pt idx="620">
                        <c:v>20.821999999999999</c:v>
                      </c:pt>
                      <c:pt idx="621">
                        <c:v>20.466999999999999</c:v>
                      </c:pt>
                      <c:pt idx="622">
                        <c:v>23.812999999999999</c:v>
                      </c:pt>
                      <c:pt idx="623">
                        <c:v>21.885000000000002</c:v>
                      </c:pt>
                      <c:pt idx="624">
                        <c:v>21.286999999999999</c:v>
                      </c:pt>
                      <c:pt idx="625">
                        <c:v>21.085000000000001</c:v>
                      </c:pt>
                      <c:pt idx="626">
                        <c:v>20.68</c:v>
                      </c:pt>
                      <c:pt idx="627">
                        <c:v>21.16</c:v>
                      </c:pt>
                      <c:pt idx="628">
                        <c:v>20.736000000000001</c:v>
                      </c:pt>
                      <c:pt idx="629">
                        <c:v>21.42</c:v>
                      </c:pt>
                      <c:pt idx="630">
                        <c:v>21.061</c:v>
                      </c:pt>
                      <c:pt idx="631">
                        <c:v>21.613</c:v>
                      </c:pt>
                      <c:pt idx="632">
                        <c:v>21.094000000000001</c:v>
                      </c:pt>
                      <c:pt idx="633">
                        <c:v>21.963999999999999</c:v>
                      </c:pt>
                      <c:pt idx="634">
                        <c:v>21.788</c:v>
                      </c:pt>
                      <c:pt idx="635">
                        <c:v>23.062000000000001</c:v>
                      </c:pt>
                      <c:pt idx="636">
                        <c:v>22.481999999999999</c:v>
                      </c:pt>
                      <c:pt idx="637">
                        <c:v>22.446000000000002</c:v>
                      </c:pt>
                      <c:pt idx="638">
                        <c:v>21.379000000000001</c:v>
                      </c:pt>
                      <c:pt idx="639">
                        <c:v>21.795999999999999</c:v>
                      </c:pt>
                      <c:pt idx="640">
                        <c:v>21.460999999999999</c:v>
                      </c:pt>
                      <c:pt idx="641">
                        <c:v>21.933</c:v>
                      </c:pt>
                      <c:pt idx="642">
                        <c:v>21.402000000000001</c:v>
                      </c:pt>
                      <c:pt idx="643">
                        <c:v>21.916</c:v>
                      </c:pt>
                      <c:pt idx="644">
                        <c:v>21.74</c:v>
                      </c:pt>
                      <c:pt idx="645">
                        <c:v>22.286999999999999</c:v>
                      </c:pt>
                      <c:pt idx="646">
                        <c:v>22.818000000000001</c:v>
                      </c:pt>
                      <c:pt idx="647">
                        <c:v>22.228999999999999</c:v>
                      </c:pt>
                      <c:pt idx="648">
                        <c:v>21.420999999999999</c:v>
                      </c:pt>
                      <c:pt idx="649">
                        <c:v>21.341000000000001</c:v>
                      </c:pt>
                      <c:pt idx="650">
                        <c:v>21.082999999999998</c:v>
                      </c:pt>
                      <c:pt idx="651">
                        <c:v>21.396999999999998</c:v>
                      </c:pt>
                      <c:pt idx="652">
                        <c:v>21.887</c:v>
                      </c:pt>
                      <c:pt idx="653">
                        <c:v>22.114999999999998</c:v>
                      </c:pt>
                      <c:pt idx="654">
                        <c:v>21.844999999999999</c:v>
                      </c:pt>
                      <c:pt idx="655">
                        <c:v>22.015000000000001</c:v>
                      </c:pt>
                      <c:pt idx="656">
                        <c:v>21.821000000000002</c:v>
                      </c:pt>
                      <c:pt idx="657">
                        <c:v>22.273</c:v>
                      </c:pt>
                      <c:pt idx="658">
                        <c:v>21.847999999999999</c:v>
                      </c:pt>
                      <c:pt idx="659">
                        <c:v>21.934999999999999</c:v>
                      </c:pt>
                      <c:pt idx="660">
                        <c:v>21.225000000000001</c:v>
                      </c:pt>
                      <c:pt idx="661">
                        <c:v>21.317</c:v>
                      </c:pt>
                      <c:pt idx="662">
                        <c:v>21.010999999999999</c:v>
                      </c:pt>
                      <c:pt idx="663">
                        <c:v>21.466000000000001</c:v>
                      </c:pt>
                      <c:pt idx="664">
                        <c:v>21.518000000000001</c:v>
                      </c:pt>
                      <c:pt idx="665">
                        <c:v>22.021999999999998</c:v>
                      </c:pt>
                      <c:pt idx="666">
                        <c:v>21.277000000000001</c:v>
                      </c:pt>
                      <c:pt idx="667">
                        <c:v>21.527999999999999</c:v>
                      </c:pt>
                      <c:pt idx="668">
                        <c:v>20.902000000000001</c:v>
                      </c:pt>
                      <c:pt idx="669">
                        <c:v>21.358000000000001</c:v>
                      </c:pt>
                      <c:pt idx="670">
                        <c:v>20.805</c:v>
                      </c:pt>
                      <c:pt idx="671">
                        <c:v>21.565000000000001</c:v>
                      </c:pt>
                      <c:pt idx="672">
                        <c:v>20.978000000000002</c:v>
                      </c:pt>
                      <c:pt idx="673">
                        <c:v>21.756</c:v>
                      </c:pt>
                      <c:pt idx="674">
                        <c:v>22.524999999999999</c:v>
                      </c:pt>
                      <c:pt idx="675">
                        <c:v>23.899000000000001</c:v>
                      </c:pt>
                      <c:pt idx="676">
                        <c:v>22.126000000000001</c:v>
                      </c:pt>
                      <c:pt idx="677">
                        <c:v>22.172999999999998</c:v>
                      </c:pt>
                      <c:pt idx="678">
                        <c:v>21.713000000000001</c:v>
                      </c:pt>
                      <c:pt idx="679">
                        <c:v>21.863</c:v>
                      </c:pt>
                      <c:pt idx="680">
                        <c:v>21.891999999999999</c:v>
                      </c:pt>
                      <c:pt idx="681">
                        <c:v>22.146999999999998</c:v>
                      </c:pt>
                      <c:pt idx="682">
                        <c:v>22.100999999999999</c:v>
                      </c:pt>
                      <c:pt idx="683">
                        <c:v>22.19</c:v>
                      </c:pt>
                      <c:pt idx="684">
                        <c:v>22.213999999999999</c:v>
                      </c:pt>
                      <c:pt idx="685">
                        <c:v>22.388000000000002</c:v>
                      </c:pt>
                      <c:pt idx="686">
                        <c:v>22.677</c:v>
                      </c:pt>
                      <c:pt idx="687">
                        <c:v>23.521999999999998</c:v>
                      </c:pt>
                      <c:pt idx="688">
                        <c:v>23.831</c:v>
                      </c:pt>
                      <c:pt idx="689">
                        <c:v>23.266999999999999</c:v>
                      </c:pt>
                      <c:pt idx="690">
                        <c:v>22.678000000000001</c:v>
                      </c:pt>
                      <c:pt idx="691">
                        <c:v>22.189</c:v>
                      </c:pt>
                      <c:pt idx="692">
                        <c:v>22.334</c:v>
                      </c:pt>
                      <c:pt idx="693">
                        <c:v>22.376999999999999</c:v>
                      </c:pt>
                      <c:pt idx="694">
                        <c:v>22.713000000000001</c:v>
                      </c:pt>
                      <c:pt idx="695">
                        <c:v>22.684999999999999</c:v>
                      </c:pt>
                      <c:pt idx="696">
                        <c:v>23.135000000000002</c:v>
                      </c:pt>
                      <c:pt idx="697">
                        <c:v>22.986999999999998</c:v>
                      </c:pt>
                      <c:pt idx="698">
                        <c:v>23.902999999999999</c:v>
                      </c:pt>
                      <c:pt idx="699">
                        <c:v>23.126000000000001</c:v>
                      </c:pt>
                      <c:pt idx="700">
                        <c:v>23.274000000000001</c:v>
                      </c:pt>
                      <c:pt idx="701">
                        <c:v>22.047999999999998</c:v>
                      </c:pt>
                      <c:pt idx="702">
                        <c:v>22.402000000000001</c:v>
                      </c:pt>
                      <c:pt idx="703">
                        <c:v>21.902000000000001</c:v>
                      </c:pt>
                      <c:pt idx="704">
                        <c:v>23.295000000000002</c:v>
                      </c:pt>
                      <c:pt idx="705">
                        <c:v>22.867000000000001</c:v>
                      </c:pt>
                      <c:pt idx="706">
                        <c:v>23.236999999999998</c:v>
                      </c:pt>
                      <c:pt idx="707">
                        <c:v>22.844000000000001</c:v>
                      </c:pt>
                      <c:pt idx="708">
                        <c:v>23.234999999999999</c:v>
                      </c:pt>
                      <c:pt idx="709">
                        <c:v>23.01</c:v>
                      </c:pt>
                      <c:pt idx="710">
                        <c:v>23.667000000000002</c:v>
                      </c:pt>
                      <c:pt idx="711">
                        <c:v>22.96</c:v>
                      </c:pt>
                      <c:pt idx="712">
                        <c:v>22.565000000000001</c:v>
                      </c:pt>
                      <c:pt idx="713">
                        <c:v>22.187000000000001</c:v>
                      </c:pt>
                      <c:pt idx="714">
                        <c:v>22.288</c:v>
                      </c:pt>
                      <c:pt idx="715">
                        <c:v>22.024000000000001</c:v>
                      </c:pt>
                      <c:pt idx="716">
                        <c:v>22.64</c:v>
                      </c:pt>
                      <c:pt idx="717">
                        <c:v>23.015999999999998</c:v>
                      </c:pt>
                      <c:pt idx="718">
                        <c:v>22.518000000000001</c:v>
                      </c:pt>
                      <c:pt idx="719">
                        <c:v>22.145</c:v>
                      </c:pt>
                      <c:pt idx="720">
                        <c:v>21.873000000000001</c:v>
                      </c:pt>
                      <c:pt idx="721">
                        <c:v>21.821999999999999</c:v>
                      </c:pt>
                      <c:pt idx="722">
                        <c:v>21.902000000000001</c:v>
                      </c:pt>
                      <c:pt idx="723">
                        <c:v>21.896000000000001</c:v>
                      </c:pt>
                      <c:pt idx="724">
                        <c:v>22.053000000000001</c:v>
                      </c:pt>
                      <c:pt idx="725">
                        <c:v>21.872</c:v>
                      </c:pt>
                      <c:pt idx="726">
                        <c:v>22.677</c:v>
                      </c:pt>
                      <c:pt idx="727">
                        <c:v>24.856999999999999</c:v>
                      </c:pt>
                      <c:pt idx="728">
                        <c:v>23.234999999999999</c:v>
                      </c:pt>
                      <c:pt idx="729">
                        <c:v>22.510999999999999</c:v>
                      </c:pt>
                      <c:pt idx="730">
                        <c:v>22.571999999999999</c:v>
                      </c:pt>
                      <c:pt idx="731">
                        <c:v>22.228999999999999</c:v>
                      </c:pt>
                      <c:pt idx="732">
                        <c:v>22.559000000000001</c:v>
                      </c:pt>
                      <c:pt idx="733">
                        <c:v>22.329000000000001</c:v>
                      </c:pt>
                      <c:pt idx="734">
                        <c:v>22.645</c:v>
                      </c:pt>
                      <c:pt idx="735">
                        <c:v>22.55</c:v>
                      </c:pt>
                      <c:pt idx="736">
                        <c:v>22.707000000000001</c:v>
                      </c:pt>
                      <c:pt idx="737">
                        <c:v>22.88</c:v>
                      </c:pt>
                      <c:pt idx="738">
                        <c:v>22.92</c:v>
                      </c:pt>
                      <c:pt idx="739">
                        <c:v>23.696999999999999</c:v>
                      </c:pt>
                      <c:pt idx="740">
                        <c:v>23.939</c:v>
                      </c:pt>
                      <c:pt idx="741">
                        <c:v>24.071000000000002</c:v>
                      </c:pt>
                      <c:pt idx="742">
                        <c:v>23.018000000000001</c:v>
                      </c:pt>
                      <c:pt idx="743">
                        <c:v>23.132999999999999</c:v>
                      </c:pt>
                      <c:pt idx="744">
                        <c:v>22.431000000000001</c:v>
                      </c:pt>
                      <c:pt idx="745">
                        <c:v>23.13</c:v>
                      </c:pt>
                      <c:pt idx="746">
                        <c:v>22.731999999999999</c:v>
                      </c:pt>
                      <c:pt idx="747">
                        <c:v>23.481999999999999</c:v>
                      </c:pt>
                      <c:pt idx="748">
                        <c:v>22.927</c:v>
                      </c:pt>
                      <c:pt idx="749">
                        <c:v>23.623999999999999</c:v>
                      </c:pt>
                      <c:pt idx="750">
                        <c:v>23.288</c:v>
                      </c:pt>
                      <c:pt idx="751">
                        <c:v>24.234999999999999</c:v>
                      </c:pt>
                      <c:pt idx="752">
                        <c:v>23.044</c:v>
                      </c:pt>
                      <c:pt idx="753">
                        <c:v>23.341999999999999</c:v>
                      </c:pt>
                      <c:pt idx="754">
                        <c:v>22.373000000000001</c:v>
                      </c:pt>
                      <c:pt idx="755">
                        <c:v>23.189</c:v>
                      </c:pt>
                      <c:pt idx="756">
                        <c:v>23.138999999999999</c:v>
                      </c:pt>
                      <c:pt idx="757">
                        <c:v>24.332999999999998</c:v>
                      </c:pt>
                      <c:pt idx="758">
                        <c:v>23.556000000000001</c:v>
                      </c:pt>
                      <c:pt idx="759">
                        <c:v>24.050999999999998</c:v>
                      </c:pt>
                      <c:pt idx="760">
                        <c:v>23.44</c:v>
                      </c:pt>
                      <c:pt idx="761">
                        <c:v>24.242999999999999</c:v>
                      </c:pt>
                      <c:pt idx="762">
                        <c:v>23.791</c:v>
                      </c:pt>
                      <c:pt idx="763">
                        <c:v>24.087</c:v>
                      </c:pt>
                      <c:pt idx="764">
                        <c:v>23.327999999999999</c:v>
                      </c:pt>
                      <c:pt idx="765">
                        <c:v>23.317</c:v>
                      </c:pt>
                      <c:pt idx="766">
                        <c:v>23.152000000000001</c:v>
                      </c:pt>
                      <c:pt idx="767">
                        <c:v>22.937999999999999</c:v>
                      </c:pt>
                      <c:pt idx="768">
                        <c:v>23.37</c:v>
                      </c:pt>
                      <c:pt idx="769">
                        <c:v>23.864999999999998</c:v>
                      </c:pt>
                      <c:pt idx="770">
                        <c:v>24.001000000000001</c:v>
                      </c:pt>
                      <c:pt idx="771">
                        <c:v>23.062000000000001</c:v>
                      </c:pt>
                      <c:pt idx="772">
                        <c:v>23.527999999999999</c:v>
                      </c:pt>
                      <c:pt idx="773">
                        <c:v>22.550999999999998</c:v>
                      </c:pt>
                      <c:pt idx="774">
                        <c:v>23.007000000000001</c:v>
                      </c:pt>
                      <c:pt idx="775">
                        <c:v>22.513000000000002</c:v>
                      </c:pt>
                      <c:pt idx="776">
                        <c:v>23.276</c:v>
                      </c:pt>
                      <c:pt idx="777">
                        <c:v>22.600999999999999</c:v>
                      </c:pt>
                      <c:pt idx="778">
                        <c:v>23.768999999999998</c:v>
                      </c:pt>
                      <c:pt idx="779">
                        <c:v>26.414000000000001</c:v>
                      </c:pt>
                      <c:pt idx="780">
                        <c:v>25.602</c:v>
                      </c:pt>
                      <c:pt idx="781">
                        <c:v>23.975000000000001</c:v>
                      </c:pt>
                      <c:pt idx="782">
                        <c:v>24.367999999999999</c:v>
                      </c:pt>
                      <c:pt idx="783">
                        <c:v>23.518000000000001</c:v>
                      </c:pt>
                      <c:pt idx="784">
                        <c:v>24.131</c:v>
                      </c:pt>
                      <c:pt idx="785">
                        <c:v>23.446000000000002</c:v>
                      </c:pt>
                      <c:pt idx="786">
                        <c:v>24.044</c:v>
                      </c:pt>
                      <c:pt idx="787">
                        <c:v>23.779</c:v>
                      </c:pt>
                      <c:pt idx="788">
                        <c:v>24.047999999999998</c:v>
                      </c:pt>
                      <c:pt idx="789">
                        <c:v>24.013999999999999</c:v>
                      </c:pt>
                      <c:pt idx="790">
                        <c:v>24.452000000000002</c:v>
                      </c:pt>
                      <c:pt idx="791">
                        <c:v>24.734000000000002</c:v>
                      </c:pt>
                      <c:pt idx="792">
                        <c:v>25.800999999999998</c:v>
                      </c:pt>
                      <c:pt idx="793">
                        <c:v>25.736999999999998</c:v>
                      </c:pt>
                      <c:pt idx="794">
                        <c:v>25.526</c:v>
                      </c:pt>
                      <c:pt idx="795">
                        <c:v>24.640999999999998</c:v>
                      </c:pt>
                      <c:pt idx="796">
                        <c:v>24.864000000000001</c:v>
                      </c:pt>
                      <c:pt idx="797">
                        <c:v>24.337</c:v>
                      </c:pt>
                      <c:pt idx="798">
                        <c:v>24.791</c:v>
                      </c:pt>
                      <c:pt idx="799">
                        <c:v>24.18</c:v>
                      </c:pt>
                      <c:pt idx="800">
                        <c:v>24.818000000000001</c:v>
                      </c:pt>
                      <c:pt idx="801">
                        <c:v>24.228000000000002</c:v>
                      </c:pt>
                      <c:pt idx="802">
                        <c:v>25.021999999999998</c:v>
                      </c:pt>
                      <c:pt idx="803">
                        <c:v>24.78</c:v>
                      </c:pt>
                      <c:pt idx="804">
                        <c:v>25.123999999999999</c:v>
                      </c:pt>
                      <c:pt idx="805">
                        <c:v>24.134</c:v>
                      </c:pt>
                      <c:pt idx="806">
                        <c:v>24.561</c:v>
                      </c:pt>
                      <c:pt idx="807">
                        <c:v>23.751000000000001</c:v>
                      </c:pt>
                      <c:pt idx="808">
                        <c:v>24.721</c:v>
                      </c:pt>
                      <c:pt idx="809">
                        <c:v>24.54</c:v>
                      </c:pt>
                      <c:pt idx="810">
                        <c:v>25.265000000000001</c:v>
                      </c:pt>
                      <c:pt idx="811">
                        <c:v>24.442</c:v>
                      </c:pt>
                      <c:pt idx="812">
                        <c:v>25.350999999999999</c:v>
                      </c:pt>
                      <c:pt idx="813">
                        <c:v>24.923999999999999</c:v>
                      </c:pt>
                      <c:pt idx="814">
                        <c:v>25.573</c:v>
                      </c:pt>
                      <c:pt idx="815">
                        <c:v>24.798999999999999</c:v>
                      </c:pt>
                      <c:pt idx="816">
                        <c:v>25.167999999999999</c:v>
                      </c:pt>
                      <c:pt idx="817">
                        <c:v>24.414999999999999</c:v>
                      </c:pt>
                      <c:pt idx="818">
                        <c:v>24.783000000000001</c:v>
                      </c:pt>
                      <c:pt idx="819">
                        <c:v>24.18</c:v>
                      </c:pt>
                      <c:pt idx="820">
                        <c:v>24.605</c:v>
                      </c:pt>
                      <c:pt idx="821">
                        <c:v>24.948</c:v>
                      </c:pt>
                      <c:pt idx="822">
                        <c:v>25.271000000000001</c:v>
                      </c:pt>
                      <c:pt idx="823">
                        <c:v>24.972999999999999</c:v>
                      </c:pt>
                      <c:pt idx="824">
                        <c:v>24.745000000000001</c:v>
                      </c:pt>
                      <c:pt idx="825">
                        <c:v>24.638999999999999</c:v>
                      </c:pt>
                      <c:pt idx="826">
                        <c:v>24.521999999999998</c:v>
                      </c:pt>
                      <c:pt idx="827">
                        <c:v>24.824999999999999</c:v>
                      </c:pt>
                      <c:pt idx="828">
                        <c:v>24.602</c:v>
                      </c:pt>
                      <c:pt idx="829">
                        <c:v>25.222000000000001</c:v>
                      </c:pt>
                      <c:pt idx="830">
                        <c:v>24.704000000000001</c:v>
                      </c:pt>
                      <c:pt idx="831">
                        <c:v>27.795000000000002</c:v>
                      </c:pt>
                      <c:pt idx="832">
                        <c:v>26.718</c:v>
                      </c:pt>
                      <c:pt idx="833">
                        <c:v>25.975000000000001</c:v>
                      </c:pt>
                      <c:pt idx="834">
                        <c:v>25.071999999999999</c:v>
                      </c:pt>
                      <c:pt idx="835">
                        <c:v>25.526</c:v>
                      </c:pt>
                      <c:pt idx="836">
                        <c:v>24.67</c:v>
                      </c:pt>
                      <c:pt idx="837">
                        <c:v>25.539000000000001</c:v>
                      </c:pt>
                      <c:pt idx="838">
                        <c:v>24.792000000000002</c:v>
                      </c:pt>
                      <c:pt idx="839">
                        <c:v>25.765999999999998</c:v>
                      </c:pt>
                      <c:pt idx="840">
                        <c:v>24.960999999999999</c:v>
                      </c:pt>
                      <c:pt idx="841">
                        <c:v>25.914999999999999</c:v>
                      </c:pt>
                      <c:pt idx="842">
                        <c:v>25.326000000000001</c:v>
                      </c:pt>
                      <c:pt idx="843">
                        <c:v>26.521999999999998</c:v>
                      </c:pt>
                      <c:pt idx="844">
                        <c:v>26.315000000000001</c:v>
                      </c:pt>
                      <c:pt idx="845">
                        <c:v>27.82</c:v>
                      </c:pt>
                      <c:pt idx="846">
                        <c:v>26.466999999999999</c:v>
                      </c:pt>
                      <c:pt idx="847">
                        <c:v>26.364999999999998</c:v>
                      </c:pt>
                      <c:pt idx="848">
                        <c:v>25.545000000000002</c:v>
                      </c:pt>
                      <c:pt idx="849">
                        <c:v>25.628</c:v>
                      </c:pt>
                      <c:pt idx="850">
                        <c:v>25.652999999999999</c:v>
                      </c:pt>
                      <c:pt idx="851">
                        <c:v>25.748000000000001</c:v>
                      </c:pt>
                      <c:pt idx="852">
                        <c:v>25.332999999999998</c:v>
                      </c:pt>
                      <c:pt idx="853">
                        <c:v>25.73</c:v>
                      </c:pt>
                      <c:pt idx="854">
                        <c:v>25.516999999999999</c:v>
                      </c:pt>
                      <c:pt idx="855">
                        <c:v>26.213999999999999</c:v>
                      </c:pt>
                      <c:pt idx="856">
                        <c:v>26.055</c:v>
                      </c:pt>
                      <c:pt idx="857">
                        <c:v>26.071999999999999</c:v>
                      </c:pt>
                      <c:pt idx="858">
                        <c:v>25.273</c:v>
                      </c:pt>
                      <c:pt idx="859">
                        <c:v>25.491</c:v>
                      </c:pt>
                      <c:pt idx="860">
                        <c:v>25.603999999999999</c:v>
                      </c:pt>
                      <c:pt idx="861">
                        <c:v>26.215</c:v>
                      </c:pt>
                      <c:pt idx="862">
                        <c:v>26.390999999999998</c:v>
                      </c:pt>
                      <c:pt idx="863">
                        <c:v>26.356999999999999</c:v>
                      </c:pt>
                      <c:pt idx="864">
                        <c:v>26.585999999999999</c:v>
                      </c:pt>
                      <c:pt idx="865">
                        <c:v>26.483000000000001</c:v>
                      </c:pt>
                      <c:pt idx="866">
                        <c:v>26.959</c:v>
                      </c:pt>
                      <c:pt idx="867">
                        <c:v>26.483000000000001</c:v>
                      </c:pt>
                      <c:pt idx="868">
                        <c:v>26.602</c:v>
                      </c:pt>
                      <c:pt idx="869">
                        <c:v>25.646000000000001</c:v>
                      </c:pt>
                      <c:pt idx="870">
                        <c:v>25.565999999999999</c:v>
                      </c:pt>
                      <c:pt idx="871">
                        <c:v>25.195</c:v>
                      </c:pt>
                      <c:pt idx="872">
                        <c:v>25.384</c:v>
                      </c:pt>
                      <c:pt idx="873">
                        <c:v>25.969000000000001</c:v>
                      </c:pt>
                      <c:pt idx="874">
                        <c:v>26.38</c:v>
                      </c:pt>
                      <c:pt idx="875">
                        <c:v>26.116</c:v>
                      </c:pt>
                      <c:pt idx="876">
                        <c:v>25.576000000000001</c:v>
                      </c:pt>
                      <c:pt idx="877">
                        <c:v>25.411999999999999</c:v>
                      </c:pt>
                      <c:pt idx="878">
                        <c:v>24.902000000000001</c:v>
                      </c:pt>
                      <c:pt idx="879">
                        <c:v>25.324000000000002</c:v>
                      </c:pt>
                      <c:pt idx="880">
                        <c:v>25.254999999999999</c:v>
                      </c:pt>
                      <c:pt idx="881">
                        <c:v>25.675999999999998</c:v>
                      </c:pt>
                      <c:pt idx="882">
                        <c:v>25.334</c:v>
                      </c:pt>
                      <c:pt idx="883">
                        <c:v>26.222000000000001</c:v>
                      </c:pt>
                      <c:pt idx="884">
                        <c:v>27.675999999999998</c:v>
                      </c:pt>
                      <c:pt idx="885">
                        <c:v>26.844000000000001</c:v>
                      </c:pt>
                      <c:pt idx="886">
                        <c:v>25.74</c:v>
                      </c:pt>
                      <c:pt idx="887">
                        <c:v>26.14</c:v>
                      </c:pt>
                      <c:pt idx="888">
                        <c:v>25.53</c:v>
                      </c:pt>
                      <c:pt idx="889">
                        <c:v>25.984999999999999</c:v>
                      </c:pt>
                      <c:pt idx="890">
                        <c:v>25.51</c:v>
                      </c:pt>
                      <c:pt idx="891">
                        <c:v>25.956</c:v>
                      </c:pt>
                      <c:pt idx="892">
                        <c:v>25.713000000000001</c:v>
                      </c:pt>
                      <c:pt idx="893">
                        <c:v>26.268000000000001</c:v>
                      </c:pt>
                      <c:pt idx="894">
                        <c:v>26.117000000000001</c:v>
                      </c:pt>
                      <c:pt idx="895">
                        <c:v>26.484999999999999</c:v>
                      </c:pt>
                      <c:pt idx="896">
                        <c:v>26.75</c:v>
                      </c:pt>
                      <c:pt idx="897">
                        <c:v>27.265999999999998</c:v>
                      </c:pt>
                      <c:pt idx="898">
                        <c:v>27.314</c:v>
                      </c:pt>
                      <c:pt idx="899">
                        <c:v>26.363</c:v>
                      </c:pt>
                      <c:pt idx="900">
                        <c:v>26.276</c:v>
                      </c:pt>
                      <c:pt idx="901">
                        <c:v>25.86</c:v>
                      </c:pt>
                      <c:pt idx="902">
                        <c:v>26.695</c:v>
                      </c:pt>
                      <c:pt idx="903">
                        <c:v>25.913</c:v>
                      </c:pt>
                      <c:pt idx="904">
                        <c:v>26.841000000000001</c:v>
                      </c:pt>
                      <c:pt idx="905">
                        <c:v>26.158999999999999</c:v>
                      </c:pt>
                      <c:pt idx="906">
                        <c:v>27.123000000000001</c:v>
                      </c:pt>
                      <c:pt idx="907">
                        <c:v>26.337</c:v>
                      </c:pt>
                      <c:pt idx="908">
                        <c:v>27.518000000000001</c:v>
                      </c:pt>
                      <c:pt idx="909">
                        <c:v>26.276</c:v>
                      </c:pt>
                      <c:pt idx="910">
                        <c:v>26.664999999999999</c:v>
                      </c:pt>
                      <c:pt idx="911">
                        <c:v>25.657</c:v>
                      </c:pt>
                      <c:pt idx="912">
                        <c:v>26.334</c:v>
                      </c:pt>
                      <c:pt idx="913">
                        <c:v>26.006</c:v>
                      </c:pt>
                      <c:pt idx="914">
                        <c:v>26.843</c:v>
                      </c:pt>
                      <c:pt idx="915">
                        <c:v>26.315000000000001</c:v>
                      </c:pt>
                      <c:pt idx="916">
                        <c:v>26.853999999999999</c:v>
                      </c:pt>
                      <c:pt idx="917">
                        <c:v>26.405999999999999</c:v>
                      </c:pt>
                      <c:pt idx="918">
                        <c:v>27.347000000000001</c:v>
                      </c:pt>
                      <c:pt idx="919">
                        <c:v>26.745999999999999</c:v>
                      </c:pt>
                      <c:pt idx="920">
                        <c:v>27.425999999999998</c:v>
                      </c:pt>
                      <c:pt idx="921">
                        <c:v>26.045000000000002</c:v>
                      </c:pt>
                      <c:pt idx="922">
                        <c:v>26.346</c:v>
                      </c:pt>
                      <c:pt idx="923">
                        <c:v>25.149000000000001</c:v>
                      </c:pt>
                      <c:pt idx="924">
                        <c:v>25.975999999999999</c:v>
                      </c:pt>
                      <c:pt idx="925">
                        <c:v>25.48</c:v>
                      </c:pt>
                      <c:pt idx="926">
                        <c:v>26.914000000000001</c:v>
                      </c:pt>
                      <c:pt idx="927">
                        <c:v>26.213999999999999</c:v>
                      </c:pt>
                      <c:pt idx="928">
                        <c:v>26.62</c:v>
                      </c:pt>
                      <c:pt idx="929">
                        <c:v>26.190999999999999</c:v>
                      </c:pt>
                      <c:pt idx="930">
                        <c:v>26.276</c:v>
                      </c:pt>
                      <c:pt idx="931">
                        <c:v>25.748000000000001</c:v>
                      </c:pt>
                      <c:pt idx="932">
                        <c:v>26.018000000000001</c:v>
                      </c:pt>
                      <c:pt idx="933">
                        <c:v>25.82</c:v>
                      </c:pt>
                      <c:pt idx="934">
                        <c:v>26.138999999999999</c:v>
                      </c:pt>
                      <c:pt idx="935">
                        <c:v>25.811</c:v>
                      </c:pt>
                      <c:pt idx="936">
                        <c:v>27.663</c:v>
                      </c:pt>
                      <c:pt idx="937">
                        <c:v>27.084</c:v>
                      </c:pt>
                      <c:pt idx="938">
                        <c:v>26.649000000000001</c:v>
                      </c:pt>
                      <c:pt idx="939">
                        <c:v>26.306999999999999</c:v>
                      </c:pt>
                      <c:pt idx="940">
                        <c:v>26.120999999999999</c:v>
                      </c:pt>
                      <c:pt idx="941">
                        <c:v>26.224</c:v>
                      </c:pt>
                      <c:pt idx="942">
                        <c:v>26.047999999999998</c:v>
                      </c:pt>
                      <c:pt idx="943">
                        <c:v>26.273</c:v>
                      </c:pt>
                      <c:pt idx="944">
                        <c:v>26.138999999999999</c:v>
                      </c:pt>
                      <c:pt idx="945">
                        <c:v>26.693999999999999</c:v>
                      </c:pt>
                      <c:pt idx="946">
                        <c:v>26.484999999999999</c:v>
                      </c:pt>
                      <c:pt idx="947">
                        <c:v>27.116</c:v>
                      </c:pt>
                      <c:pt idx="948">
                        <c:v>26.988</c:v>
                      </c:pt>
                      <c:pt idx="949">
                        <c:v>27.678000000000001</c:v>
                      </c:pt>
                      <c:pt idx="950">
                        <c:v>27.571000000000002</c:v>
                      </c:pt>
                      <c:pt idx="951">
                        <c:v>27.384</c:v>
                      </c:pt>
                      <c:pt idx="952">
                        <c:v>26.317</c:v>
                      </c:pt>
                      <c:pt idx="953">
                        <c:v>26.31</c:v>
                      </c:pt>
                      <c:pt idx="954">
                        <c:v>26.178000000000001</c:v>
                      </c:pt>
                      <c:pt idx="955">
                        <c:v>26.213000000000001</c:v>
                      </c:pt>
                      <c:pt idx="956">
                        <c:v>26.504999999999999</c:v>
                      </c:pt>
                      <c:pt idx="957">
                        <c:v>26.58</c:v>
                      </c:pt>
                      <c:pt idx="958">
                        <c:v>26.914000000000001</c:v>
                      </c:pt>
                      <c:pt idx="959">
                        <c:v>26.763000000000002</c:v>
                      </c:pt>
                      <c:pt idx="960">
                        <c:v>27.228000000000002</c:v>
                      </c:pt>
                      <c:pt idx="961">
                        <c:v>26.771999999999998</c:v>
                      </c:pt>
                      <c:pt idx="962">
                        <c:v>26.548999999999999</c:v>
                      </c:pt>
                      <c:pt idx="963">
                        <c:v>25.896999999999998</c:v>
                      </c:pt>
                      <c:pt idx="964">
                        <c:v>25.95</c:v>
                      </c:pt>
                      <c:pt idx="965">
                        <c:v>26.047000000000001</c:v>
                      </c:pt>
                      <c:pt idx="966">
                        <c:v>26.923999999999999</c:v>
                      </c:pt>
                      <c:pt idx="967">
                        <c:v>26.498000000000001</c:v>
                      </c:pt>
                      <c:pt idx="968">
                        <c:v>27.423999999999999</c:v>
                      </c:pt>
                      <c:pt idx="969">
                        <c:v>26.800999999999998</c:v>
                      </c:pt>
                      <c:pt idx="970">
                        <c:v>27.427</c:v>
                      </c:pt>
                      <c:pt idx="971">
                        <c:v>27.274000000000001</c:v>
                      </c:pt>
                      <c:pt idx="972">
                        <c:v>27.343</c:v>
                      </c:pt>
                      <c:pt idx="973">
                        <c:v>26.957999999999998</c:v>
                      </c:pt>
                      <c:pt idx="974">
                        <c:v>26.19</c:v>
                      </c:pt>
                      <c:pt idx="975">
                        <c:v>26.532</c:v>
                      </c:pt>
                      <c:pt idx="976">
                        <c:v>25.728999999999999</c:v>
                      </c:pt>
                      <c:pt idx="977">
                        <c:v>26.501000000000001</c:v>
                      </c:pt>
                      <c:pt idx="978">
                        <c:v>26.343</c:v>
                      </c:pt>
                      <c:pt idx="979">
                        <c:v>27.539000000000001</c:v>
                      </c:pt>
                      <c:pt idx="980">
                        <c:v>26.526</c:v>
                      </c:pt>
                      <c:pt idx="981">
                        <c:v>27.137</c:v>
                      </c:pt>
                      <c:pt idx="982">
                        <c:v>26.013999999999999</c:v>
                      </c:pt>
                      <c:pt idx="983">
                        <c:v>26.811</c:v>
                      </c:pt>
                      <c:pt idx="984">
                        <c:v>25.890999999999998</c:v>
                      </c:pt>
                      <c:pt idx="985">
                        <c:v>26.843</c:v>
                      </c:pt>
                      <c:pt idx="986">
                        <c:v>25.914000000000001</c:v>
                      </c:pt>
                      <c:pt idx="987">
                        <c:v>26.553000000000001</c:v>
                      </c:pt>
                      <c:pt idx="988">
                        <c:v>26.347999999999999</c:v>
                      </c:pt>
                      <c:pt idx="989">
                        <c:v>27.931000000000001</c:v>
                      </c:pt>
                      <c:pt idx="990">
                        <c:v>26.655999999999999</c:v>
                      </c:pt>
                      <c:pt idx="991">
                        <c:v>27.149000000000001</c:v>
                      </c:pt>
                      <c:pt idx="992">
                        <c:v>26.327000000000002</c:v>
                      </c:pt>
                      <c:pt idx="993">
                        <c:v>26.916</c:v>
                      </c:pt>
                      <c:pt idx="994">
                        <c:v>26.073</c:v>
                      </c:pt>
                      <c:pt idx="995">
                        <c:v>26.864000000000001</c:v>
                      </c:pt>
                      <c:pt idx="996">
                        <c:v>26.068000000000001</c:v>
                      </c:pt>
                      <c:pt idx="997">
                        <c:v>26.95</c:v>
                      </c:pt>
                      <c:pt idx="998">
                        <c:v>26.14</c:v>
                      </c:pt>
                      <c:pt idx="999">
                        <c:v>27.175999999999998</c:v>
                      </c:pt>
                      <c:pt idx="1000">
                        <c:v>26.617999999999999</c:v>
                      </c:pt>
                      <c:pt idx="1001">
                        <c:v>27.64</c:v>
                      </c:pt>
                      <c:pt idx="1002">
                        <c:v>27.318999999999999</c:v>
                      </c:pt>
                      <c:pt idx="1003">
                        <c:v>28.007000000000001</c:v>
                      </c:pt>
                      <c:pt idx="1004">
                        <c:v>26.651</c:v>
                      </c:pt>
                      <c:pt idx="1005">
                        <c:v>26.777000000000001</c:v>
                      </c:pt>
                      <c:pt idx="1006">
                        <c:v>26.126000000000001</c:v>
                      </c:pt>
                      <c:pt idx="1007">
                        <c:v>26.51</c:v>
                      </c:pt>
                      <c:pt idx="1008">
                        <c:v>26.215</c:v>
                      </c:pt>
                      <c:pt idx="1009">
                        <c:v>26.69</c:v>
                      </c:pt>
                      <c:pt idx="1010">
                        <c:v>26.614999999999998</c:v>
                      </c:pt>
                      <c:pt idx="1011">
                        <c:v>27.128</c:v>
                      </c:pt>
                      <c:pt idx="1012">
                        <c:v>26.952000000000002</c:v>
                      </c:pt>
                      <c:pt idx="1013">
                        <c:v>27.114999999999998</c:v>
                      </c:pt>
                      <c:pt idx="1014">
                        <c:v>26.728000000000002</c:v>
                      </c:pt>
                      <c:pt idx="1015">
                        <c:v>26.268000000000001</c:v>
                      </c:pt>
                      <c:pt idx="1016">
                        <c:v>26.49</c:v>
                      </c:pt>
                      <c:pt idx="1017">
                        <c:v>26.588000000000001</c:v>
                      </c:pt>
                      <c:pt idx="1018">
                        <c:v>27.36</c:v>
                      </c:pt>
                      <c:pt idx="1019">
                        <c:v>27.052</c:v>
                      </c:pt>
                      <c:pt idx="1020">
                        <c:v>27.977</c:v>
                      </c:pt>
                      <c:pt idx="1021">
                        <c:v>27.318999999999999</c:v>
                      </c:pt>
                      <c:pt idx="1022">
                        <c:v>28.178000000000001</c:v>
                      </c:pt>
                      <c:pt idx="1023">
                        <c:v>27.65</c:v>
                      </c:pt>
                      <c:pt idx="1024">
                        <c:v>28.187999999999999</c:v>
                      </c:pt>
                      <c:pt idx="1025">
                        <c:v>27.463000000000001</c:v>
                      </c:pt>
                      <c:pt idx="1026">
                        <c:v>27.63</c:v>
                      </c:pt>
                      <c:pt idx="1027">
                        <c:v>26.693999999999999</c:v>
                      </c:pt>
                      <c:pt idx="1028">
                        <c:v>27.411999999999999</c:v>
                      </c:pt>
                      <c:pt idx="1029">
                        <c:v>26.512</c:v>
                      </c:pt>
                      <c:pt idx="1030">
                        <c:v>27.666</c:v>
                      </c:pt>
                      <c:pt idx="1031">
                        <c:v>27.242000000000001</c:v>
                      </c:pt>
                      <c:pt idx="1032">
                        <c:v>27.648</c:v>
                      </c:pt>
                      <c:pt idx="1033">
                        <c:v>26.556000000000001</c:v>
                      </c:pt>
                      <c:pt idx="1034">
                        <c:v>27.135999999999999</c:v>
                      </c:pt>
                      <c:pt idx="1035">
                        <c:v>26.353999999999999</c:v>
                      </c:pt>
                      <c:pt idx="1036">
                        <c:v>27.114000000000001</c:v>
                      </c:pt>
                      <c:pt idx="1037">
                        <c:v>26.414000000000001</c:v>
                      </c:pt>
                      <c:pt idx="1038">
                        <c:v>27.161999999999999</c:v>
                      </c:pt>
                      <c:pt idx="1039">
                        <c:v>26.245000000000001</c:v>
                      </c:pt>
                      <c:pt idx="1040">
                        <c:v>27.161999999999999</c:v>
                      </c:pt>
                      <c:pt idx="1041">
                        <c:v>27.504000000000001</c:v>
                      </c:pt>
                      <c:pt idx="1042">
                        <c:v>27.989000000000001</c:v>
                      </c:pt>
                      <c:pt idx="1043">
                        <c:v>27.199000000000002</c:v>
                      </c:pt>
                      <c:pt idx="1044">
                        <c:v>27.611000000000001</c:v>
                      </c:pt>
                      <c:pt idx="1045">
                        <c:v>27.22</c:v>
                      </c:pt>
                      <c:pt idx="1046">
                        <c:v>27.448</c:v>
                      </c:pt>
                      <c:pt idx="1047">
                        <c:v>26.884</c:v>
                      </c:pt>
                      <c:pt idx="1048">
                        <c:v>27.74</c:v>
                      </c:pt>
                      <c:pt idx="1049">
                        <c:v>26.779</c:v>
                      </c:pt>
                      <c:pt idx="1050">
                        <c:v>27.896000000000001</c:v>
                      </c:pt>
                      <c:pt idx="1051">
                        <c:v>27.033999999999999</c:v>
                      </c:pt>
                      <c:pt idx="1052">
                        <c:v>27.751999999999999</c:v>
                      </c:pt>
                      <c:pt idx="1053">
                        <c:v>27.452999999999999</c:v>
                      </c:pt>
                      <c:pt idx="1054">
                        <c:v>28.67</c:v>
                      </c:pt>
                      <c:pt idx="1055">
                        <c:v>28.065000000000001</c:v>
                      </c:pt>
                      <c:pt idx="1056">
                        <c:v>28.361000000000001</c:v>
                      </c:pt>
                      <c:pt idx="1057">
                        <c:v>27.242999999999999</c:v>
                      </c:pt>
                      <c:pt idx="1058">
                        <c:v>27.088999999999999</c:v>
                      </c:pt>
                      <c:pt idx="1059">
                        <c:v>27.053999999999998</c:v>
                      </c:pt>
                      <c:pt idx="1060">
                        <c:v>26.957000000000001</c:v>
                      </c:pt>
                      <c:pt idx="1061">
                        <c:v>27.582999999999998</c:v>
                      </c:pt>
                      <c:pt idx="1062">
                        <c:v>27.152999999999999</c:v>
                      </c:pt>
                      <c:pt idx="1063">
                        <c:v>28.007999999999999</c:v>
                      </c:pt>
                      <c:pt idx="1064">
                        <c:v>27.628</c:v>
                      </c:pt>
                      <c:pt idx="1065">
                        <c:v>28.58</c:v>
                      </c:pt>
                      <c:pt idx="1066">
                        <c:v>27.574999999999999</c:v>
                      </c:pt>
                      <c:pt idx="1067">
                        <c:v>28.056000000000001</c:v>
                      </c:pt>
                      <c:pt idx="1068">
                        <c:v>26.664000000000001</c:v>
                      </c:pt>
                      <c:pt idx="1069">
                        <c:v>27.308</c:v>
                      </c:pt>
                      <c:pt idx="1070">
                        <c:v>26.715</c:v>
                      </c:pt>
                      <c:pt idx="1071">
                        <c:v>27.791</c:v>
                      </c:pt>
                      <c:pt idx="1072">
                        <c:v>27.120999999999999</c:v>
                      </c:pt>
                      <c:pt idx="1073">
                        <c:v>28.141999999999999</c:v>
                      </c:pt>
                      <c:pt idx="1074">
                        <c:v>27.439</c:v>
                      </c:pt>
                      <c:pt idx="1075">
                        <c:v>28.472000000000001</c:v>
                      </c:pt>
                      <c:pt idx="1076">
                        <c:v>27.824999999999999</c:v>
                      </c:pt>
                      <c:pt idx="1077">
                        <c:v>28.492000000000001</c:v>
                      </c:pt>
                      <c:pt idx="1078">
                        <c:v>27.399000000000001</c:v>
                      </c:pt>
                      <c:pt idx="1079">
                        <c:v>27.698</c:v>
                      </c:pt>
                      <c:pt idx="1080">
                        <c:v>26.405999999999999</c:v>
                      </c:pt>
                      <c:pt idx="1081">
                        <c:v>26.934999999999999</c:v>
                      </c:pt>
                      <c:pt idx="1082">
                        <c:v>26.335999999999999</c:v>
                      </c:pt>
                      <c:pt idx="1083">
                        <c:v>27.774000000000001</c:v>
                      </c:pt>
                      <c:pt idx="1084">
                        <c:v>27.559000000000001</c:v>
                      </c:pt>
                      <c:pt idx="1085">
                        <c:v>27.033000000000001</c:v>
                      </c:pt>
                      <c:pt idx="1086">
                        <c:v>27.135999999999999</c:v>
                      </c:pt>
                      <c:pt idx="1087">
                        <c:v>26.643000000000001</c:v>
                      </c:pt>
                      <c:pt idx="1088">
                        <c:v>27.163</c:v>
                      </c:pt>
                      <c:pt idx="1089">
                        <c:v>26.619</c:v>
                      </c:pt>
                      <c:pt idx="1090">
                        <c:v>27.591999999999999</c:v>
                      </c:pt>
                      <c:pt idx="1091">
                        <c:v>26.870999999999999</c:v>
                      </c:pt>
                      <c:pt idx="1092">
                        <c:v>27.844999999999999</c:v>
                      </c:pt>
                      <c:pt idx="1093">
                        <c:v>27.588999999999999</c:v>
                      </c:pt>
                      <c:pt idx="1094">
                        <c:v>29.523</c:v>
                      </c:pt>
                      <c:pt idx="1095">
                        <c:v>28.242000000000001</c:v>
                      </c:pt>
                      <c:pt idx="1096">
                        <c:v>28.937999999999999</c:v>
                      </c:pt>
                      <c:pt idx="1097">
                        <c:v>27.591000000000001</c:v>
                      </c:pt>
                      <c:pt idx="1098">
                        <c:v>28.225000000000001</c:v>
                      </c:pt>
                      <c:pt idx="1099">
                        <c:v>26.986000000000001</c:v>
                      </c:pt>
                      <c:pt idx="1100">
                        <c:v>27.88</c:v>
                      </c:pt>
                      <c:pt idx="1101">
                        <c:v>26.946999999999999</c:v>
                      </c:pt>
                      <c:pt idx="1102">
                        <c:v>28.081</c:v>
                      </c:pt>
                      <c:pt idx="1103">
                        <c:v>27.260999999999999</c:v>
                      </c:pt>
                      <c:pt idx="1104">
                        <c:v>28.260999999999999</c:v>
                      </c:pt>
                      <c:pt idx="1105">
                        <c:v>27.609000000000002</c:v>
                      </c:pt>
                      <c:pt idx="1106">
                        <c:v>29.045999999999999</c:v>
                      </c:pt>
                      <c:pt idx="1107">
                        <c:v>28.547000000000001</c:v>
                      </c:pt>
                      <c:pt idx="1108">
                        <c:v>29.050999999999998</c:v>
                      </c:pt>
                      <c:pt idx="1109">
                        <c:v>27.210999999999999</c:v>
                      </c:pt>
                      <c:pt idx="1110">
                        <c:v>27.643000000000001</c:v>
                      </c:pt>
                      <c:pt idx="1111">
                        <c:v>26.585999999999999</c:v>
                      </c:pt>
                      <c:pt idx="1112">
                        <c:v>27.638000000000002</c:v>
                      </c:pt>
                      <c:pt idx="1113">
                        <c:v>26.835000000000001</c:v>
                      </c:pt>
                      <c:pt idx="1114">
                        <c:v>27.632000000000001</c:v>
                      </c:pt>
                      <c:pt idx="1115">
                        <c:v>27.434000000000001</c:v>
                      </c:pt>
                      <c:pt idx="1116">
                        <c:v>27.861999999999998</c:v>
                      </c:pt>
                      <c:pt idx="1117">
                        <c:v>28.198</c:v>
                      </c:pt>
                      <c:pt idx="1118">
                        <c:v>28.097999999999999</c:v>
                      </c:pt>
                      <c:pt idx="1119">
                        <c:v>27.738</c:v>
                      </c:pt>
                      <c:pt idx="1120">
                        <c:v>27.433</c:v>
                      </c:pt>
                      <c:pt idx="1121">
                        <c:v>27.509</c:v>
                      </c:pt>
                      <c:pt idx="1122">
                        <c:v>27.478999999999999</c:v>
                      </c:pt>
                      <c:pt idx="1123">
                        <c:v>27.881</c:v>
                      </c:pt>
                      <c:pt idx="1124">
                        <c:v>27.914999999999999</c:v>
                      </c:pt>
                      <c:pt idx="1125">
                        <c:v>28.071000000000002</c:v>
                      </c:pt>
                      <c:pt idx="1126">
                        <c:v>28.247</c:v>
                      </c:pt>
                      <c:pt idx="1127">
                        <c:v>28.257999999999999</c:v>
                      </c:pt>
                      <c:pt idx="1128">
                        <c:v>28.774999999999999</c:v>
                      </c:pt>
                      <c:pt idx="1129">
                        <c:v>28.234999999999999</c:v>
                      </c:pt>
                      <c:pt idx="1130">
                        <c:v>28.655000000000001</c:v>
                      </c:pt>
                      <c:pt idx="1131">
                        <c:v>27.527000000000001</c:v>
                      </c:pt>
                      <c:pt idx="1132">
                        <c:v>27.856000000000002</c:v>
                      </c:pt>
                      <c:pt idx="1133">
                        <c:v>26.765999999999998</c:v>
                      </c:pt>
                      <c:pt idx="1134">
                        <c:v>27.577999999999999</c:v>
                      </c:pt>
                      <c:pt idx="1135">
                        <c:v>27.664000000000001</c:v>
                      </c:pt>
                      <c:pt idx="1136">
                        <c:v>28.88</c:v>
                      </c:pt>
                      <c:pt idx="1137">
                        <c:v>27.427</c:v>
                      </c:pt>
                      <c:pt idx="1138">
                        <c:v>28.28</c:v>
                      </c:pt>
                      <c:pt idx="1139">
                        <c:v>27.097999999999999</c:v>
                      </c:pt>
                      <c:pt idx="1140">
                        <c:v>27.902000000000001</c:v>
                      </c:pt>
                      <c:pt idx="1141">
                        <c:v>27.099</c:v>
                      </c:pt>
                      <c:pt idx="1142">
                        <c:v>27.84</c:v>
                      </c:pt>
                      <c:pt idx="1143">
                        <c:v>27.048999999999999</c:v>
                      </c:pt>
                      <c:pt idx="1144">
                        <c:v>27.507000000000001</c:v>
                      </c:pt>
                      <c:pt idx="1145">
                        <c:v>27.033000000000001</c:v>
                      </c:pt>
                      <c:pt idx="1146">
                        <c:v>29.062999999999999</c:v>
                      </c:pt>
                      <c:pt idx="1147">
                        <c:v>28.314</c:v>
                      </c:pt>
                      <c:pt idx="1148">
                        <c:v>28.427</c:v>
                      </c:pt>
                      <c:pt idx="1149">
                        <c:v>28.331</c:v>
                      </c:pt>
                      <c:pt idx="1150">
                        <c:v>27.777000000000001</c:v>
                      </c:pt>
                      <c:pt idx="1151">
                        <c:v>28.126999999999999</c:v>
                      </c:pt>
                      <c:pt idx="1152">
                        <c:v>27.327999999999999</c:v>
                      </c:pt>
                      <c:pt idx="1153">
                        <c:v>28.012</c:v>
                      </c:pt>
                      <c:pt idx="1154">
                        <c:v>27.343</c:v>
                      </c:pt>
                      <c:pt idx="1155">
                        <c:v>28.321000000000002</c:v>
                      </c:pt>
                      <c:pt idx="1156">
                        <c:v>27.635000000000002</c:v>
                      </c:pt>
                      <c:pt idx="1157">
                        <c:v>28.545000000000002</c:v>
                      </c:pt>
                      <c:pt idx="1158">
                        <c:v>28.085999999999999</c:v>
                      </c:pt>
                      <c:pt idx="1159">
                        <c:v>29.167999999999999</c:v>
                      </c:pt>
                      <c:pt idx="1160">
                        <c:v>28.266999999999999</c:v>
                      </c:pt>
                      <c:pt idx="1161">
                        <c:v>28.413</c:v>
                      </c:pt>
                      <c:pt idx="1162">
                        <c:v>26.920999999999999</c:v>
                      </c:pt>
                      <c:pt idx="1163">
                        <c:v>27.748000000000001</c:v>
                      </c:pt>
                      <c:pt idx="1164">
                        <c:v>26.913</c:v>
                      </c:pt>
                      <c:pt idx="1165">
                        <c:v>27.974</c:v>
                      </c:pt>
                      <c:pt idx="1166">
                        <c:v>27.372</c:v>
                      </c:pt>
                      <c:pt idx="1167">
                        <c:v>28.193000000000001</c:v>
                      </c:pt>
                      <c:pt idx="1168">
                        <c:v>27.672000000000001</c:v>
                      </c:pt>
                      <c:pt idx="1169">
                        <c:v>28.744</c:v>
                      </c:pt>
                      <c:pt idx="1170">
                        <c:v>28.030999999999999</c:v>
                      </c:pt>
                      <c:pt idx="1171">
                        <c:v>28.614000000000001</c:v>
                      </c:pt>
                      <c:pt idx="1172">
                        <c:v>27.294</c:v>
                      </c:pt>
                      <c:pt idx="1173">
                        <c:v>27.808</c:v>
                      </c:pt>
                      <c:pt idx="1174">
                        <c:v>27.198</c:v>
                      </c:pt>
                      <c:pt idx="1175">
                        <c:v>27.84</c:v>
                      </c:pt>
                      <c:pt idx="1176">
                        <c:v>27.751000000000001</c:v>
                      </c:pt>
                      <c:pt idx="1177">
                        <c:v>28.157</c:v>
                      </c:pt>
                      <c:pt idx="1178">
                        <c:v>27.983000000000001</c:v>
                      </c:pt>
                      <c:pt idx="1179">
                        <c:v>28.2</c:v>
                      </c:pt>
                      <c:pt idx="1180">
                        <c:v>28.491</c:v>
                      </c:pt>
                      <c:pt idx="1181">
                        <c:v>28.414999999999999</c:v>
                      </c:pt>
                      <c:pt idx="1182">
                        <c:v>28.555</c:v>
                      </c:pt>
                      <c:pt idx="1183">
                        <c:v>27.812000000000001</c:v>
                      </c:pt>
                      <c:pt idx="1184">
                        <c:v>27.748000000000001</c:v>
                      </c:pt>
                      <c:pt idx="1185">
                        <c:v>27.361999999999998</c:v>
                      </c:pt>
                      <c:pt idx="1186">
                        <c:v>27.481000000000002</c:v>
                      </c:pt>
                      <c:pt idx="1187">
                        <c:v>27.562000000000001</c:v>
                      </c:pt>
                      <c:pt idx="1188">
                        <c:v>28.245999999999999</c:v>
                      </c:pt>
                      <c:pt idx="1189">
                        <c:v>27.305</c:v>
                      </c:pt>
                      <c:pt idx="1190">
                        <c:v>27.527999999999999</c:v>
                      </c:pt>
                      <c:pt idx="1191">
                        <c:v>27.065000000000001</c:v>
                      </c:pt>
                      <c:pt idx="1192">
                        <c:v>27.309000000000001</c:v>
                      </c:pt>
                      <c:pt idx="1193">
                        <c:v>26.792000000000002</c:v>
                      </c:pt>
                      <c:pt idx="1194">
                        <c:v>27.414000000000001</c:v>
                      </c:pt>
                      <c:pt idx="1195">
                        <c:v>26.89</c:v>
                      </c:pt>
                      <c:pt idx="1196">
                        <c:v>27.841000000000001</c:v>
                      </c:pt>
                      <c:pt idx="1197">
                        <c:v>27.117000000000001</c:v>
                      </c:pt>
                      <c:pt idx="1198">
                        <c:v>28.224</c:v>
                      </c:pt>
                      <c:pt idx="1199">
                        <c:v>28.117999999999999</c:v>
                      </c:pt>
                      <c:pt idx="1200">
                        <c:v>28.384</c:v>
                      </c:pt>
                      <c:pt idx="1201">
                        <c:v>27.844000000000001</c:v>
                      </c:pt>
                      <c:pt idx="1202">
                        <c:v>28.471</c:v>
                      </c:pt>
                      <c:pt idx="1203">
                        <c:v>27.754999999999999</c:v>
                      </c:pt>
                      <c:pt idx="1204">
                        <c:v>27.959</c:v>
                      </c:pt>
                      <c:pt idx="1205">
                        <c:v>27.251999999999999</c:v>
                      </c:pt>
                      <c:pt idx="1206">
                        <c:v>28.071000000000002</c:v>
                      </c:pt>
                      <c:pt idx="1207">
                        <c:v>27.376000000000001</c:v>
                      </c:pt>
                      <c:pt idx="1208">
                        <c:v>28.626000000000001</c:v>
                      </c:pt>
                      <c:pt idx="1209">
                        <c:v>27.795999999999999</c:v>
                      </c:pt>
                      <c:pt idx="1210">
                        <c:v>29.167000000000002</c:v>
                      </c:pt>
                      <c:pt idx="1211">
                        <c:v>28.690999999999999</c:v>
                      </c:pt>
                      <c:pt idx="1212">
                        <c:v>29.93</c:v>
                      </c:pt>
                      <c:pt idx="1213">
                        <c:v>28.527000000000001</c:v>
                      </c:pt>
                      <c:pt idx="1214">
                        <c:v>28.757000000000001</c:v>
                      </c:pt>
                      <c:pt idx="1215">
                        <c:v>27.733000000000001</c:v>
                      </c:pt>
                      <c:pt idx="1216">
                        <c:v>28.43</c:v>
                      </c:pt>
                      <c:pt idx="1217">
                        <c:v>27.780999999999999</c:v>
                      </c:pt>
                      <c:pt idx="1218">
                        <c:v>28.475000000000001</c:v>
                      </c:pt>
                      <c:pt idx="1219">
                        <c:v>28.12</c:v>
                      </c:pt>
                      <c:pt idx="1220">
                        <c:v>28.437999999999999</c:v>
                      </c:pt>
                      <c:pt idx="1221">
                        <c:v>28.742000000000001</c:v>
                      </c:pt>
                      <c:pt idx="1222">
                        <c:v>28.265999999999998</c:v>
                      </c:pt>
                      <c:pt idx="1223">
                        <c:v>28.638000000000002</c:v>
                      </c:pt>
                      <c:pt idx="1224">
                        <c:v>27.292999999999999</c:v>
                      </c:pt>
                      <c:pt idx="1225">
                        <c:v>27.789000000000001</c:v>
                      </c:pt>
                      <c:pt idx="1226">
                        <c:v>26.673999999999999</c:v>
                      </c:pt>
                      <c:pt idx="1227">
                        <c:v>27.966999999999999</c:v>
                      </c:pt>
                      <c:pt idx="1228">
                        <c:v>27.213000000000001</c:v>
                      </c:pt>
                      <c:pt idx="1229">
                        <c:v>28.364000000000001</c:v>
                      </c:pt>
                      <c:pt idx="1230">
                        <c:v>27.824999999999999</c:v>
                      </c:pt>
                      <c:pt idx="1231">
                        <c:v>28.626999999999999</c:v>
                      </c:pt>
                      <c:pt idx="1232">
                        <c:v>28.390999999999998</c:v>
                      </c:pt>
                      <c:pt idx="1233">
                        <c:v>28.63</c:v>
                      </c:pt>
                      <c:pt idx="1234">
                        <c:v>28.614999999999998</c:v>
                      </c:pt>
                      <c:pt idx="1235">
                        <c:v>27.956</c:v>
                      </c:pt>
                      <c:pt idx="1236">
                        <c:v>28.05</c:v>
                      </c:pt>
                      <c:pt idx="1237">
                        <c:v>26.722000000000001</c:v>
                      </c:pt>
                      <c:pt idx="1238">
                        <c:v>27.573</c:v>
                      </c:pt>
                      <c:pt idx="1239">
                        <c:v>26.71</c:v>
                      </c:pt>
                      <c:pt idx="1240">
                        <c:v>28.076000000000001</c:v>
                      </c:pt>
                      <c:pt idx="1241">
                        <c:v>27.327000000000002</c:v>
                      </c:pt>
                      <c:pt idx="1242">
                        <c:v>27.812999999999999</c:v>
                      </c:pt>
                      <c:pt idx="1243">
                        <c:v>27.06</c:v>
                      </c:pt>
                      <c:pt idx="1244">
                        <c:v>27.629000000000001</c:v>
                      </c:pt>
                      <c:pt idx="1245">
                        <c:v>27.053999999999998</c:v>
                      </c:pt>
                      <c:pt idx="1246">
                        <c:v>27.459</c:v>
                      </c:pt>
                      <c:pt idx="1247">
                        <c:v>27.382999999999999</c:v>
                      </c:pt>
                      <c:pt idx="1248">
                        <c:v>27.416</c:v>
                      </c:pt>
                      <c:pt idx="1249">
                        <c:v>27.571999999999999</c:v>
                      </c:pt>
                      <c:pt idx="1250">
                        <c:v>27.26</c:v>
                      </c:pt>
                      <c:pt idx="1251">
                        <c:v>28.66</c:v>
                      </c:pt>
                      <c:pt idx="1252">
                        <c:v>28.001000000000001</c:v>
                      </c:pt>
                      <c:pt idx="1253">
                        <c:v>28.677</c:v>
                      </c:pt>
                      <c:pt idx="1254">
                        <c:v>27.786000000000001</c:v>
                      </c:pt>
                      <c:pt idx="1255">
                        <c:v>28.352</c:v>
                      </c:pt>
                      <c:pt idx="1256">
                        <c:v>27.216000000000001</c:v>
                      </c:pt>
                      <c:pt idx="1257">
                        <c:v>28.009</c:v>
                      </c:pt>
                      <c:pt idx="1258">
                        <c:v>26.893999999999998</c:v>
                      </c:pt>
                      <c:pt idx="1259">
                        <c:v>28.192</c:v>
                      </c:pt>
                      <c:pt idx="1260">
                        <c:v>27.547000000000001</c:v>
                      </c:pt>
                      <c:pt idx="1261">
                        <c:v>28.702000000000002</c:v>
                      </c:pt>
                      <c:pt idx="1262">
                        <c:v>27.968</c:v>
                      </c:pt>
                      <c:pt idx="1263">
                        <c:v>29.513000000000002</c:v>
                      </c:pt>
                      <c:pt idx="1264">
                        <c:v>28.832999999999998</c:v>
                      </c:pt>
                      <c:pt idx="1265">
                        <c:v>29.78</c:v>
                      </c:pt>
                      <c:pt idx="1266">
                        <c:v>28.041</c:v>
                      </c:pt>
                      <c:pt idx="1267">
                        <c:v>28.672999999999998</c:v>
                      </c:pt>
                      <c:pt idx="1268">
                        <c:v>27.542999999999999</c:v>
                      </c:pt>
                      <c:pt idx="1269">
                        <c:v>28.704999999999998</c:v>
                      </c:pt>
                      <c:pt idx="1270">
                        <c:v>27.619</c:v>
                      </c:pt>
                      <c:pt idx="1271">
                        <c:v>28.946999999999999</c:v>
                      </c:pt>
                      <c:pt idx="1272">
                        <c:v>27.975000000000001</c:v>
                      </c:pt>
                      <c:pt idx="1273">
                        <c:v>28.971</c:v>
                      </c:pt>
                      <c:pt idx="1274">
                        <c:v>28.155999999999999</c:v>
                      </c:pt>
                      <c:pt idx="1275">
                        <c:v>29.161999999999999</c:v>
                      </c:pt>
                      <c:pt idx="1276">
                        <c:v>27.536999999999999</c:v>
                      </c:pt>
                      <c:pt idx="1277">
                        <c:v>27.856999999999999</c:v>
                      </c:pt>
                      <c:pt idx="1278">
                        <c:v>26.788</c:v>
                      </c:pt>
                      <c:pt idx="1279">
                        <c:v>27.786999999999999</c:v>
                      </c:pt>
                      <c:pt idx="1280">
                        <c:v>27.113</c:v>
                      </c:pt>
                      <c:pt idx="1281">
                        <c:v>27.986999999999998</c:v>
                      </c:pt>
                      <c:pt idx="1282">
                        <c:v>27.43</c:v>
                      </c:pt>
                      <c:pt idx="1283">
                        <c:v>28.515000000000001</c:v>
                      </c:pt>
                      <c:pt idx="1284">
                        <c:v>27.989000000000001</c:v>
                      </c:pt>
                      <c:pt idx="1285">
                        <c:v>28.739000000000001</c:v>
                      </c:pt>
                      <c:pt idx="1286">
                        <c:v>28.385999999999999</c:v>
                      </c:pt>
                      <c:pt idx="1287">
                        <c:v>28.507999999999999</c:v>
                      </c:pt>
                      <c:pt idx="1288">
                        <c:v>27.628</c:v>
                      </c:pt>
                      <c:pt idx="1289">
                        <c:v>27.096</c:v>
                      </c:pt>
                      <c:pt idx="1290">
                        <c:v>26.792000000000002</c:v>
                      </c:pt>
                      <c:pt idx="1291">
                        <c:v>26.625</c:v>
                      </c:pt>
                      <c:pt idx="1292">
                        <c:v>27.111000000000001</c:v>
                      </c:pt>
                      <c:pt idx="1293">
                        <c:v>27.582000000000001</c:v>
                      </c:pt>
                      <c:pt idx="1294">
                        <c:v>27.201000000000001</c:v>
                      </c:pt>
                      <c:pt idx="1295">
                        <c:v>27.41</c:v>
                      </c:pt>
                      <c:pt idx="1296">
                        <c:v>27.19</c:v>
                      </c:pt>
                      <c:pt idx="1297">
                        <c:v>27.263000000000002</c:v>
                      </c:pt>
                      <c:pt idx="1298">
                        <c:v>27.181000000000001</c:v>
                      </c:pt>
                      <c:pt idx="1299">
                        <c:v>26.931999999999999</c:v>
                      </c:pt>
                      <c:pt idx="1300">
                        <c:v>27.163</c:v>
                      </c:pt>
                      <c:pt idx="1301">
                        <c:v>26.87</c:v>
                      </c:pt>
                      <c:pt idx="1302">
                        <c:v>27.190999999999999</c:v>
                      </c:pt>
                      <c:pt idx="1303">
                        <c:v>27.318000000000001</c:v>
                      </c:pt>
                      <c:pt idx="1304">
                        <c:v>28.318000000000001</c:v>
                      </c:pt>
                      <c:pt idx="1305">
                        <c:v>27.797000000000001</c:v>
                      </c:pt>
                      <c:pt idx="1306">
                        <c:v>28.06</c:v>
                      </c:pt>
                      <c:pt idx="1307">
                        <c:v>27.239000000000001</c:v>
                      </c:pt>
                      <c:pt idx="1308">
                        <c:v>28.02</c:v>
                      </c:pt>
                      <c:pt idx="1309">
                        <c:v>26.814</c:v>
                      </c:pt>
                      <c:pt idx="1310">
                        <c:v>27.753</c:v>
                      </c:pt>
                      <c:pt idx="1311">
                        <c:v>26.989000000000001</c:v>
                      </c:pt>
                      <c:pt idx="1312">
                        <c:v>28.263999999999999</c:v>
                      </c:pt>
                      <c:pt idx="1313">
                        <c:v>27.556000000000001</c:v>
                      </c:pt>
                      <c:pt idx="1314">
                        <c:v>28.8</c:v>
                      </c:pt>
                      <c:pt idx="1315">
                        <c:v>28.280999999999999</c:v>
                      </c:pt>
                      <c:pt idx="1316">
                        <c:v>29.716999999999999</c:v>
                      </c:pt>
                      <c:pt idx="1317">
                        <c:v>28.984999999999999</c:v>
                      </c:pt>
                      <c:pt idx="1318">
                        <c:v>29.105</c:v>
                      </c:pt>
                      <c:pt idx="1319">
                        <c:v>27.423999999999999</c:v>
                      </c:pt>
                      <c:pt idx="1320">
                        <c:v>28.094000000000001</c:v>
                      </c:pt>
                      <c:pt idx="1321">
                        <c:v>27.361000000000001</c:v>
                      </c:pt>
                      <c:pt idx="1322">
                        <c:v>28.292000000000002</c:v>
                      </c:pt>
                      <c:pt idx="1323">
                        <c:v>27.774000000000001</c:v>
                      </c:pt>
                      <c:pt idx="1324">
                        <c:v>28.695</c:v>
                      </c:pt>
                      <c:pt idx="1325">
                        <c:v>28.067</c:v>
                      </c:pt>
                      <c:pt idx="1326">
                        <c:v>28.917999999999999</c:v>
                      </c:pt>
                      <c:pt idx="1327">
                        <c:v>28.204999999999998</c:v>
                      </c:pt>
                      <c:pt idx="1328">
                        <c:v>28.623999999999999</c:v>
                      </c:pt>
                      <c:pt idx="1329">
                        <c:v>27.247</c:v>
                      </c:pt>
                      <c:pt idx="1330">
                        <c:v>27.774000000000001</c:v>
                      </c:pt>
                      <c:pt idx="1331">
                        <c:v>27.15</c:v>
                      </c:pt>
                      <c:pt idx="1332">
                        <c:v>28.099</c:v>
                      </c:pt>
                      <c:pt idx="1333">
                        <c:v>27.719000000000001</c:v>
                      </c:pt>
                      <c:pt idx="1334">
                        <c:v>28.605</c:v>
                      </c:pt>
                      <c:pt idx="1335">
                        <c:v>28.085000000000001</c:v>
                      </c:pt>
                      <c:pt idx="1336">
                        <c:v>28.984000000000002</c:v>
                      </c:pt>
                      <c:pt idx="1337">
                        <c:v>28.08</c:v>
                      </c:pt>
                      <c:pt idx="1338">
                        <c:v>29.216000000000001</c:v>
                      </c:pt>
                      <c:pt idx="1339">
                        <c:v>27.937999999999999</c:v>
                      </c:pt>
                      <c:pt idx="1340">
                        <c:v>28.41</c:v>
                      </c:pt>
                      <c:pt idx="1341">
                        <c:v>27.041</c:v>
                      </c:pt>
                      <c:pt idx="1342">
                        <c:v>27.170999999999999</c:v>
                      </c:pt>
                      <c:pt idx="1343">
                        <c:v>26.771999999999998</c:v>
                      </c:pt>
                      <c:pt idx="1344">
                        <c:v>27.279</c:v>
                      </c:pt>
                      <c:pt idx="1345">
                        <c:v>27.425000000000001</c:v>
                      </c:pt>
                      <c:pt idx="1346">
                        <c:v>27.559000000000001</c:v>
                      </c:pt>
                      <c:pt idx="1347">
                        <c:v>27.236000000000001</c:v>
                      </c:pt>
                      <c:pt idx="1348">
                        <c:v>27.337</c:v>
                      </c:pt>
                      <c:pt idx="1349">
                        <c:v>27.170999999999999</c:v>
                      </c:pt>
                      <c:pt idx="1350">
                        <c:v>27.215</c:v>
                      </c:pt>
                      <c:pt idx="1351">
                        <c:v>27.055</c:v>
                      </c:pt>
                      <c:pt idx="1352">
                        <c:v>27.448</c:v>
                      </c:pt>
                      <c:pt idx="1353">
                        <c:v>27.085999999999999</c:v>
                      </c:pt>
                      <c:pt idx="1354">
                        <c:v>27.760999999999999</c:v>
                      </c:pt>
                      <c:pt idx="1355">
                        <c:v>27.331</c:v>
                      </c:pt>
                      <c:pt idx="1356">
                        <c:v>28.765000000000001</c:v>
                      </c:pt>
                      <c:pt idx="1357">
                        <c:v>28.312000000000001</c:v>
                      </c:pt>
                      <c:pt idx="1358">
                        <c:v>28.727</c:v>
                      </c:pt>
                      <c:pt idx="1359">
                        <c:v>28.033000000000001</c:v>
                      </c:pt>
                      <c:pt idx="1360">
                        <c:v>28.204000000000001</c:v>
                      </c:pt>
                      <c:pt idx="1361">
                        <c:v>27.396999999999998</c:v>
                      </c:pt>
                      <c:pt idx="1362">
                        <c:v>27.818999999999999</c:v>
                      </c:pt>
                      <c:pt idx="1363">
                        <c:v>27.167999999999999</c:v>
                      </c:pt>
                      <c:pt idx="1364">
                        <c:v>28.16</c:v>
                      </c:pt>
                      <c:pt idx="1365">
                        <c:v>27.783999999999999</c:v>
                      </c:pt>
                      <c:pt idx="1366">
                        <c:v>28.358000000000001</c:v>
                      </c:pt>
                      <c:pt idx="1367">
                        <c:v>28.343</c:v>
                      </c:pt>
                      <c:pt idx="1368">
                        <c:v>29.219000000000001</c:v>
                      </c:pt>
                      <c:pt idx="1369">
                        <c:v>28.849</c:v>
                      </c:pt>
                      <c:pt idx="1370">
                        <c:v>29.059000000000001</c:v>
                      </c:pt>
                      <c:pt idx="1371">
                        <c:v>27.707000000000001</c:v>
                      </c:pt>
                      <c:pt idx="1372">
                        <c:v>28.064</c:v>
                      </c:pt>
                      <c:pt idx="1373">
                        <c:v>27.445</c:v>
                      </c:pt>
                      <c:pt idx="1374">
                        <c:v>27.923999999999999</c:v>
                      </c:pt>
                      <c:pt idx="1375">
                        <c:v>27.594000000000001</c:v>
                      </c:pt>
                      <c:pt idx="1376">
                        <c:v>28.341999999999999</c:v>
                      </c:pt>
                      <c:pt idx="1377">
                        <c:v>28.206</c:v>
                      </c:pt>
                      <c:pt idx="1378">
                        <c:v>28.795999999999999</c:v>
                      </c:pt>
                      <c:pt idx="1379">
                        <c:v>28.390999999999998</c:v>
                      </c:pt>
                      <c:pt idx="1380">
                        <c:v>29.172999999999998</c:v>
                      </c:pt>
                      <c:pt idx="1381">
                        <c:v>27.841999999999999</c:v>
                      </c:pt>
                      <c:pt idx="1382">
                        <c:v>28.116</c:v>
                      </c:pt>
                      <c:pt idx="1383">
                        <c:v>27.158999999999999</c:v>
                      </c:pt>
                      <c:pt idx="1384">
                        <c:v>28.204000000000001</c:v>
                      </c:pt>
                      <c:pt idx="1385">
                        <c:v>27.641999999999999</c:v>
                      </c:pt>
                      <c:pt idx="1386">
                        <c:v>28.288</c:v>
                      </c:pt>
                      <c:pt idx="1387">
                        <c:v>27.917999999999999</c:v>
                      </c:pt>
                      <c:pt idx="1388">
                        <c:v>28.632999999999999</c:v>
                      </c:pt>
                      <c:pt idx="1389">
                        <c:v>28.446000000000002</c:v>
                      </c:pt>
                      <c:pt idx="1390">
                        <c:v>29.2</c:v>
                      </c:pt>
                      <c:pt idx="1391">
                        <c:v>28.738</c:v>
                      </c:pt>
                      <c:pt idx="1392">
                        <c:v>28.617000000000001</c:v>
                      </c:pt>
                      <c:pt idx="1393">
                        <c:v>27.744</c:v>
                      </c:pt>
                      <c:pt idx="1394">
                        <c:v>27.47</c:v>
                      </c:pt>
                      <c:pt idx="1395">
                        <c:v>27.093</c:v>
                      </c:pt>
                      <c:pt idx="1396">
                        <c:v>27.135999999999999</c:v>
                      </c:pt>
                      <c:pt idx="1397">
                        <c:v>27.652999999999999</c:v>
                      </c:pt>
                      <c:pt idx="1398">
                        <c:v>27.504999999999999</c:v>
                      </c:pt>
                      <c:pt idx="1399">
                        <c:v>27.605</c:v>
                      </c:pt>
                      <c:pt idx="1400">
                        <c:v>27.276</c:v>
                      </c:pt>
                      <c:pt idx="1401">
                        <c:v>27.521999999999998</c:v>
                      </c:pt>
                      <c:pt idx="1402">
                        <c:v>27.048999999999999</c:v>
                      </c:pt>
                      <c:pt idx="1403">
                        <c:v>27.33</c:v>
                      </c:pt>
                      <c:pt idx="1404">
                        <c:v>26.902000000000001</c:v>
                      </c:pt>
                      <c:pt idx="1405">
                        <c:v>27.619</c:v>
                      </c:pt>
                      <c:pt idx="1406">
                        <c:v>26.859000000000002</c:v>
                      </c:pt>
                      <c:pt idx="1407">
                        <c:v>27.582999999999998</c:v>
                      </c:pt>
                      <c:pt idx="1408">
                        <c:v>27.777000000000001</c:v>
                      </c:pt>
                      <c:pt idx="1409">
                        <c:v>28.809000000000001</c:v>
                      </c:pt>
                      <c:pt idx="1410">
                        <c:v>28.067</c:v>
                      </c:pt>
                      <c:pt idx="1411">
                        <c:v>28.672999999999998</c:v>
                      </c:pt>
                      <c:pt idx="1412">
                        <c:v>27.527999999999999</c:v>
                      </c:pt>
                      <c:pt idx="1413">
                        <c:v>28.158000000000001</c:v>
                      </c:pt>
                      <c:pt idx="1414">
                        <c:v>27.242999999999999</c:v>
                      </c:pt>
                      <c:pt idx="1415">
                        <c:v>28.212</c:v>
                      </c:pt>
                      <c:pt idx="1416">
                        <c:v>27.353999999999999</c:v>
                      </c:pt>
                      <c:pt idx="1417">
                        <c:v>28.51</c:v>
                      </c:pt>
                      <c:pt idx="1418">
                        <c:v>28.164000000000001</c:v>
                      </c:pt>
                      <c:pt idx="1419">
                        <c:v>29.218</c:v>
                      </c:pt>
                      <c:pt idx="1420">
                        <c:v>28.806999999999999</c:v>
                      </c:pt>
                      <c:pt idx="1421">
                        <c:v>30.12</c:v>
                      </c:pt>
                      <c:pt idx="1422">
                        <c:v>28.922999999999998</c:v>
                      </c:pt>
                      <c:pt idx="1423">
                        <c:v>28.998999999999999</c:v>
                      </c:pt>
                      <c:pt idx="1424">
                        <c:v>27.573</c:v>
                      </c:pt>
                      <c:pt idx="1425">
                        <c:v>28.277000000000001</c:v>
                      </c:pt>
                      <c:pt idx="1426">
                        <c:v>27.23</c:v>
                      </c:pt>
                      <c:pt idx="1427">
                        <c:v>28.4</c:v>
                      </c:pt>
                      <c:pt idx="1428">
                        <c:v>27.763999999999999</c:v>
                      </c:pt>
                      <c:pt idx="1429">
                        <c:v>29.094999999999999</c:v>
                      </c:pt>
                      <c:pt idx="1430">
                        <c:v>28.277000000000001</c:v>
                      </c:pt>
                      <c:pt idx="1431">
                        <c:v>29.36</c:v>
                      </c:pt>
                      <c:pt idx="1432">
                        <c:v>28.34</c:v>
                      </c:pt>
                      <c:pt idx="1433">
                        <c:v>29.097999999999999</c:v>
                      </c:pt>
                      <c:pt idx="1434">
                        <c:v>27.698</c:v>
                      </c:pt>
                      <c:pt idx="1435">
                        <c:v>28.448</c:v>
                      </c:pt>
                      <c:pt idx="1436">
                        <c:v>27.626999999999999</c:v>
                      </c:pt>
                      <c:pt idx="1437">
                        <c:v>28.716999999999999</c:v>
                      </c:pt>
                      <c:pt idx="1438">
                        <c:v>28.166</c:v>
                      </c:pt>
                      <c:pt idx="1439">
                        <c:v>29.09</c:v>
                      </c:pt>
                      <c:pt idx="1440">
                        <c:v>28.803000000000001</c:v>
                      </c:pt>
                      <c:pt idx="1441">
                        <c:v>29.646999999999998</c:v>
                      </c:pt>
                      <c:pt idx="1442">
                        <c:v>29.204000000000001</c:v>
                      </c:pt>
                      <c:pt idx="1443">
                        <c:v>29.981999999999999</c:v>
                      </c:pt>
                      <c:pt idx="1444">
                        <c:v>29.111000000000001</c:v>
                      </c:pt>
                      <c:pt idx="1445">
                        <c:v>29.18</c:v>
                      </c:pt>
                      <c:pt idx="1446">
                        <c:v>27.946000000000002</c:v>
                      </c:pt>
                      <c:pt idx="1447">
                        <c:v>28.036999999999999</c:v>
                      </c:pt>
                      <c:pt idx="1448">
                        <c:v>27.687000000000001</c:v>
                      </c:pt>
                      <c:pt idx="1449">
                        <c:v>28.056999999999999</c:v>
                      </c:pt>
                      <c:pt idx="1450">
                        <c:v>29.061</c:v>
                      </c:pt>
                      <c:pt idx="1451">
                        <c:v>28.239000000000001</c:v>
                      </c:pt>
                      <c:pt idx="1452">
                        <c:v>28.584</c:v>
                      </c:pt>
                      <c:pt idx="1453">
                        <c:v>27.95</c:v>
                      </c:pt>
                      <c:pt idx="1454">
                        <c:v>28.276</c:v>
                      </c:pt>
                      <c:pt idx="1455">
                        <c:v>27.666</c:v>
                      </c:pt>
                      <c:pt idx="1456">
                        <c:v>28.241</c:v>
                      </c:pt>
                      <c:pt idx="1457">
                        <c:v>27.61</c:v>
                      </c:pt>
                      <c:pt idx="1458">
                        <c:v>28.042999999999999</c:v>
                      </c:pt>
                      <c:pt idx="1459">
                        <c:v>27.140999999999998</c:v>
                      </c:pt>
                      <c:pt idx="1460">
                        <c:v>28.835999999999999</c:v>
                      </c:pt>
                      <c:pt idx="1461">
                        <c:v>28.614999999999998</c:v>
                      </c:pt>
                      <c:pt idx="1462">
                        <c:v>29.603000000000002</c:v>
                      </c:pt>
                      <c:pt idx="1463">
                        <c:v>28.385000000000002</c:v>
                      </c:pt>
                      <c:pt idx="1464">
                        <c:v>28.873999999999999</c:v>
                      </c:pt>
                      <c:pt idx="1465">
                        <c:v>27.693000000000001</c:v>
                      </c:pt>
                      <c:pt idx="1466">
                        <c:v>28.428000000000001</c:v>
                      </c:pt>
                      <c:pt idx="1467">
                        <c:v>27.527000000000001</c:v>
                      </c:pt>
                      <c:pt idx="1468">
                        <c:v>28.599</c:v>
                      </c:pt>
                      <c:pt idx="1469">
                        <c:v>27.943000000000001</c:v>
                      </c:pt>
                      <c:pt idx="1470">
                        <c:v>29.149000000000001</c:v>
                      </c:pt>
                      <c:pt idx="1471">
                        <c:v>28.37</c:v>
                      </c:pt>
                      <c:pt idx="1472">
                        <c:v>29.773</c:v>
                      </c:pt>
                      <c:pt idx="1473">
                        <c:v>29.245000000000001</c:v>
                      </c:pt>
                      <c:pt idx="1474">
                        <c:v>30.231000000000002</c:v>
                      </c:pt>
                      <c:pt idx="1475">
                        <c:v>28.594000000000001</c:v>
                      </c:pt>
                      <c:pt idx="1476">
                        <c:v>28.852</c:v>
                      </c:pt>
                      <c:pt idx="1477">
                        <c:v>27.922000000000001</c:v>
                      </c:pt>
                      <c:pt idx="1478">
                        <c:v>28.47</c:v>
                      </c:pt>
                      <c:pt idx="1479">
                        <c:v>27.975999999999999</c:v>
                      </c:pt>
                      <c:pt idx="1480">
                        <c:v>28.745000000000001</c:v>
                      </c:pt>
                      <c:pt idx="1481">
                        <c:v>28.608000000000001</c:v>
                      </c:pt>
                      <c:pt idx="1482">
                        <c:v>29.395</c:v>
                      </c:pt>
                      <c:pt idx="1483">
                        <c:v>29.155999999999999</c:v>
                      </c:pt>
                      <c:pt idx="1484">
                        <c:v>29.611999999999998</c:v>
                      </c:pt>
                      <c:pt idx="1485">
                        <c:v>29.004000000000001</c:v>
                      </c:pt>
                      <c:pt idx="1486">
                        <c:v>28.672000000000001</c:v>
                      </c:pt>
                      <c:pt idx="1487">
                        <c:v>28.271999999999998</c:v>
                      </c:pt>
                      <c:pt idx="1488">
                        <c:v>28.291</c:v>
                      </c:pt>
                      <c:pt idx="1489">
                        <c:v>28.721</c:v>
                      </c:pt>
                      <c:pt idx="1490">
                        <c:v>28.363</c:v>
                      </c:pt>
                      <c:pt idx="1491">
                        <c:v>29.2</c:v>
                      </c:pt>
                      <c:pt idx="1492">
                        <c:v>28.766999999999999</c:v>
                      </c:pt>
                      <c:pt idx="1493">
                        <c:v>29.641999999999999</c:v>
                      </c:pt>
                      <c:pt idx="1494">
                        <c:v>29.303000000000001</c:v>
                      </c:pt>
                      <c:pt idx="1495">
                        <c:v>29.738</c:v>
                      </c:pt>
                      <c:pt idx="1496">
                        <c:v>29.268999999999998</c:v>
                      </c:pt>
                      <c:pt idx="1497">
                        <c:v>29.158999999999999</c:v>
                      </c:pt>
                      <c:pt idx="1498">
                        <c:v>28.427</c:v>
                      </c:pt>
                      <c:pt idx="1499">
                        <c:v>28.064</c:v>
                      </c:pt>
                      <c:pt idx="1500">
                        <c:v>27.795000000000002</c:v>
                      </c:pt>
                      <c:pt idx="1501">
                        <c:v>28.266999999999999</c:v>
                      </c:pt>
                      <c:pt idx="1502">
                        <c:v>28.704999999999998</c:v>
                      </c:pt>
                      <c:pt idx="1503">
                        <c:v>28.992999999999999</c:v>
                      </c:pt>
                      <c:pt idx="1504">
                        <c:v>28.661999999999999</c:v>
                      </c:pt>
                      <c:pt idx="1505">
                        <c:v>29.010999999999999</c:v>
                      </c:pt>
                      <c:pt idx="1506">
                        <c:v>28.283000000000001</c:v>
                      </c:pt>
                      <c:pt idx="1507">
                        <c:v>28.68</c:v>
                      </c:pt>
                      <c:pt idx="1508">
                        <c:v>28.315000000000001</c:v>
                      </c:pt>
                      <c:pt idx="1509">
                        <c:v>28.684000000000001</c:v>
                      </c:pt>
                      <c:pt idx="1510">
                        <c:v>28.303999999999998</c:v>
                      </c:pt>
                      <c:pt idx="1511">
                        <c:v>28.704000000000001</c:v>
                      </c:pt>
                      <c:pt idx="1512">
                        <c:v>28.381</c:v>
                      </c:pt>
                      <c:pt idx="1513">
                        <c:v>29.913</c:v>
                      </c:pt>
                      <c:pt idx="1514">
                        <c:v>29.722000000000001</c:v>
                      </c:pt>
                      <c:pt idx="1515">
                        <c:v>30.131</c:v>
                      </c:pt>
                      <c:pt idx="1516">
                        <c:v>29.120999999999999</c:v>
                      </c:pt>
                      <c:pt idx="1517">
                        <c:v>29.318000000000001</c:v>
                      </c:pt>
                      <c:pt idx="1518">
                        <c:v>28.102</c:v>
                      </c:pt>
                      <c:pt idx="1519">
                        <c:v>29.026</c:v>
                      </c:pt>
                      <c:pt idx="1520">
                        <c:v>28.417999999999999</c:v>
                      </c:pt>
                      <c:pt idx="1521">
                        <c:v>29.491</c:v>
                      </c:pt>
                      <c:pt idx="1522">
                        <c:v>29.135999999999999</c:v>
                      </c:pt>
                      <c:pt idx="1523">
                        <c:v>30.241</c:v>
                      </c:pt>
                      <c:pt idx="1524">
                        <c:v>29.489000000000001</c:v>
                      </c:pt>
                      <c:pt idx="1525">
                        <c:v>30.731000000000002</c:v>
                      </c:pt>
                      <c:pt idx="1526">
                        <c:v>30.111999999999998</c:v>
                      </c:pt>
                      <c:pt idx="1527">
                        <c:v>30.478000000000002</c:v>
                      </c:pt>
                      <c:pt idx="1528">
                        <c:v>28.672000000000001</c:v>
                      </c:pt>
                      <c:pt idx="1529">
                        <c:v>29.276</c:v>
                      </c:pt>
                      <c:pt idx="1530">
                        <c:v>28.213000000000001</c:v>
                      </c:pt>
                      <c:pt idx="1531">
                        <c:v>29.04</c:v>
                      </c:pt>
                      <c:pt idx="1532">
                        <c:v>28.344000000000001</c:v>
                      </c:pt>
                      <c:pt idx="1533">
                        <c:v>29.73</c:v>
                      </c:pt>
                      <c:pt idx="1534">
                        <c:v>29.49</c:v>
                      </c:pt>
                      <c:pt idx="1535">
                        <c:v>30.504000000000001</c:v>
                      </c:pt>
                      <c:pt idx="1536">
                        <c:v>30.26</c:v>
                      </c:pt>
                      <c:pt idx="1537">
                        <c:v>30.576000000000001</c:v>
                      </c:pt>
                      <c:pt idx="1538">
                        <c:v>29.411000000000001</c:v>
                      </c:pt>
                      <c:pt idx="1539">
                        <c:v>29.02</c:v>
                      </c:pt>
                      <c:pt idx="1540">
                        <c:v>28.683</c:v>
                      </c:pt>
                      <c:pt idx="1541">
                        <c:v>28.922999999999998</c:v>
                      </c:pt>
                      <c:pt idx="1542">
                        <c:v>28.890999999999998</c:v>
                      </c:pt>
                      <c:pt idx="1543">
                        <c:v>29.27</c:v>
                      </c:pt>
                      <c:pt idx="1544">
                        <c:v>29.661999999999999</c:v>
                      </c:pt>
                      <c:pt idx="1545">
                        <c:v>29.934999999999999</c:v>
                      </c:pt>
                      <c:pt idx="1546">
                        <c:v>30.440999999999999</c:v>
                      </c:pt>
                      <c:pt idx="1547">
                        <c:v>30.113</c:v>
                      </c:pt>
                      <c:pt idx="1548">
                        <c:v>30.344000000000001</c:v>
                      </c:pt>
                      <c:pt idx="1549">
                        <c:v>29.466000000000001</c:v>
                      </c:pt>
                      <c:pt idx="1550">
                        <c:v>29.318000000000001</c:v>
                      </c:pt>
                      <c:pt idx="1551">
                        <c:v>28.145</c:v>
                      </c:pt>
                      <c:pt idx="1552">
                        <c:v>28.791</c:v>
                      </c:pt>
                      <c:pt idx="1553">
                        <c:v>28.209</c:v>
                      </c:pt>
                      <c:pt idx="1554">
                        <c:v>29.428000000000001</c:v>
                      </c:pt>
                      <c:pt idx="1555">
                        <c:v>29.012</c:v>
                      </c:pt>
                      <c:pt idx="1556">
                        <c:v>29.795999999999999</c:v>
                      </c:pt>
                      <c:pt idx="1557">
                        <c:v>28.952999999999999</c:v>
                      </c:pt>
                      <c:pt idx="1558">
                        <c:v>29.885000000000002</c:v>
                      </c:pt>
                      <c:pt idx="1559">
                        <c:v>29.129000000000001</c:v>
                      </c:pt>
                      <c:pt idx="1560">
                        <c:v>29.79</c:v>
                      </c:pt>
                      <c:pt idx="1561">
                        <c:v>28.937999999999999</c:v>
                      </c:pt>
                      <c:pt idx="1562">
                        <c:v>29.593</c:v>
                      </c:pt>
                      <c:pt idx="1563">
                        <c:v>28.818000000000001</c:v>
                      </c:pt>
                      <c:pt idx="1564">
                        <c:v>29.454000000000001</c:v>
                      </c:pt>
                      <c:pt idx="1565">
                        <c:v>29.922999999999998</c:v>
                      </c:pt>
                      <c:pt idx="1566">
                        <c:v>30.763999999999999</c:v>
                      </c:pt>
                      <c:pt idx="1567">
                        <c:v>30.437999999999999</c:v>
                      </c:pt>
                      <c:pt idx="1568">
                        <c:v>30.071000000000002</c:v>
                      </c:pt>
                      <c:pt idx="1569">
                        <c:v>29.684000000000001</c:v>
                      </c:pt>
                      <c:pt idx="1570">
                        <c:v>29.184999999999999</c:v>
                      </c:pt>
                      <c:pt idx="1571">
                        <c:v>29.170999999999999</c:v>
                      </c:pt>
                      <c:pt idx="1572">
                        <c:v>29.587</c:v>
                      </c:pt>
                      <c:pt idx="1573">
                        <c:v>29.745000000000001</c:v>
                      </c:pt>
                      <c:pt idx="1574">
                        <c:v>29.954999999999998</c:v>
                      </c:pt>
                      <c:pt idx="1575">
                        <c:v>30.074999999999999</c:v>
                      </c:pt>
                      <c:pt idx="1576">
                        <c:v>30.303999999999998</c:v>
                      </c:pt>
                      <c:pt idx="1577">
                        <c:v>30.515000000000001</c:v>
                      </c:pt>
                      <c:pt idx="1578">
                        <c:v>31.013999999999999</c:v>
                      </c:pt>
                      <c:pt idx="1579">
                        <c:v>30.460999999999999</c:v>
                      </c:pt>
                      <c:pt idx="1580">
                        <c:v>30.373999999999999</c:v>
                      </c:pt>
                      <c:pt idx="1581">
                        <c:v>29.116</c:v>
                      </c:pt>
                      <c:pt idx="1582">
                        <c:v>29.701000000000001</c:v>
                      </c:pt>
                      <c:pt idx="1583">
                        <c:v>28.792999999999999</c:v>
                      </c:pt>
                      <c:pt idx="1584">
                        <c:v>29.681999999999999</c:v>
                      </c:pt>
                      <c:pt idx="1585">
                        <c:v>29.308</c:v>
                      </c:pt>
                      <c:pt idx="1586">
                        <c:v>30.585000000000001</c:v>
                      </c:pt>
                      <c:pt idx="1587">
                        <c:v>29.963000000000001</c:v>
                      </c:pt>
                      <c:pt idx="1588">
                        <c:v>30.957000000000001</c:v>
                      </c:pt>
                      <c:pt idx="1589">
                        <c:v>30.443999999999999</c:v>
                      </c:pt>
                      <c:pt idx="1590">
                        <c:v>30.917000000000002</c:v>
                      </c:pt>
                      <c:pt idx="1591">
                        <c:v>29.780999999999999</c:v>
                      </c:pt>
                      <c:pt idx="1592">
                        <c:v>30.407</c:v>
                      </c:pt>
                      <c:pt idx="1593">
                        <c:v>29.873999999999999</c:v>
                      </c:pt>
                      <c:pt idx="1594">
                        <c:v>30.033999999999999</c:v>
                      </c:pt>
                      <c:pt idx="1595">
                        <c:v>30.248000000000001</c:v>
                      </c:pt>
                      <c:pt idx="1596">
                        <c:v>30.484000000000002</c:v>
                      </c:pt>
                      <c:pt idx="1597">
                        <c:v>31.2</c:v>
                      </c:pt>
                      <c:pt idx="1598">
                        <c:v>31.140999999999998</c:v>
                      </c:pt>
                      <c:pt idx="1599">
                        <c:v>31.515999999999998</c:v>
                      </c:pt>
                      <c:pt idx="1600">
                        <c:v>31</c:v>
                      </c:pt>
                      <c:pt idx="1601">
                        <c:v>31.297999999999998</c:v>
                      </c:pt>
                      <c:pt idx="1602">
                        <c:v>29.908000000000001</c:v>
                      </c:pt>
                      <c:pt idx="1603">
                        <c:v>30.141999999999999</c:v>
                      </c:pt>
                      <c:pt idx="1604">
                        <c:v>28.832999999999998</c:v>
                      </c:pt>
                      <c:pt idx="1605">
                        <c:v>30.027999999999999</c:v>
                      </c:pt>
                      <c:pt idx="1606">
                        <c:v>29.347999999999999</c:v>
                      </c:pt>
                      <c:pt idx="1607">
                        <c:v>30.434999999999999</c:v>
                      </c:pt>
                      <c:pt idx="1608">
                        <c:v>29.922000000000001</c:v>
                      </c:pt>
                      <c:pt idx="1609">
                        <c:v>30.931000000000001</c:v>
                      </c:pt>
                      <c:pt idx="1610">
                        <c:v>30.521999999999998</c:v>
                      </c:pt>
                      <c:pt idx="1611">
                        <c:v>30.661000000000001</c:v>
                      </c:pt>
                      <c:pt idx="1612">
                        <c:v>30.484999999999999</c:v>
                      </c:pt>
                      <c:pt idx="1613">
                        <c:v>30.423999999999999</c:v>
                      </c:pt>
                      <c:pt idx="1614">
                        <c:v>30.391999999999999</c:v>
                      </c:pt>
                      <c:pt idx="1615">
                        <c:v>29.8</c:v>
                      </c:pt>
                      <c:pt idx="1616">
                        <c:v>30.12</c:v>
                      </c:pt>
                      <c:pt idx="1617">
                        <c:v>29.901</c:v>
                      </c:pt>
                      <c:pt idx="1618">
                        <c:v>31.533999999999999</c:v>
                      </c:pt>
                      <c:pt idx="1619">
                        <c:v>30.901</c:v>
                      </c:pt>
                      <c:pt idx="1620">
                        <c:v>31.498000000000001</c:v>
                      </c:pt>
                      <c:pt idx="1621">
                        <c:v>30.041</c:v>
                      </c:pt>
                      <c:pt idx="1622">
                        <c:v>30.427</c:v>
                      </c:pt>
                      <c:pt idx="1623">
                        <c:v>29.396999999999998</c:v>
                      </c:pt>
                      <c:pt idx="1624">
                        <c:v>30.600999999999999</c:v>
                      </c:pt>
                      <c:pt idx="1625">
                        <c:v>30.029</c:v>
                      </c:pt>
                      <c:pt idx="1626">
                        <c:v>31.084</c:v>
                      </c:pt>
                      <c:pt idx="1627">
                        <c:v>30.652999999999999</c:v>
                      </c:pt>
                      <c:pt idx="1628">
                        <c:v>31.359000000000002</c:v>
                      </c:pt>
                      <c:pt idx="1629">
                        <c:v>31.422999999999998</c:v>
                      </c:pt>
                      <c:pt idx="1630">
                        <c:v>32.04</c:v>
                      </c:pt>
                      <c:pt idx="1631">
                        <c:v>32.084000000000003</c:v>
                      </c:pt>
                      <c:pt idx="1632">
                        <c:v>31.01</c:v>
                      </c:pt>
                      <c:pt idx="1633">
                        <c:v>30.646999999999998</c:v>
                      </c:pt>
                      <c:pt idx="1634">
                        <c:v>29.977</c:v>
                      </c:pt>
                      <c:pt idx="1635">
                        <c:v>30.314</c:v>
                      </c:pt>
                      <c:pt idx="1636">
                        <c:v>29.733000000000001</c:v>
                      </c:pt>
                      <c:pt idx="1637">
                        <c:v>31.105</c:v>
                      </c:pt>
                      <c:pt idx="1638">
                        <c:v>30.98</c:v>
                      </c:pt>
                      <c:pt idx="1639">
                        <c:v>32.258000000000003</c:v>
                      </c:pt>
                      <c:pt idx="1640">
                        <c:v>31.452000000000002</c:v>
                      </c:pt>
                      <c:pt idx="1641">
                        <c:v>32.798000000000002</c:v>
                      </c:pt>
                      <c:pt idx="1642">
                        <c:v>31.556999999999999</c:v>
                      </c:pt>
                      <c:pt idx="1643">
                        <c:v>31.664999999999999</c:v>
                      </c:pt>
                      <c:pt idx="1644">
                        <c:v>30.283000000000001</c:v>
                      </c:pt>
                      <c:pt idx="1645">
                        <c:v>31.234000000000002</c:v>
                      </c:pt>
                      <c:pt idx="1646">
                        <c:v>30.553999999999998</c:v>
                      </c:pt>
                      <c:pt idx="1647">
                        <c:v>31.513999999999999</c:v>
                      </c:pt>
                      <c:pt idx="1648">
                        <c:v>30.867000000000001</c:v>
                      </c:pt>
                      <c:pt idx="1649">
                        <c:v>32.497</c:v>
                      </c:pt>
                      <c:pt idx="1650">
                        <c:v>31.698</c:v>
                      </c:pt>
                      <c:pt idx="1651">
                        <c:v>32.353999999999999</c:v>
                      </c:pt>
                      <c:pt idx="1652">
                        <c:v>31.335000000000001</c:v>
                      </c:pt>
                      <c:pt idx="1653">
                        <c:v>31.808</c:v>
                      </c:pt>
                      <c:pt idx="1654">
                        <c:v>30.369</c:v>
                      </c:pt>
                      <c:pt idx="1655">
                        <c:v>30.587</c:v>
                      </c:pt>
                      <c:pt idx="1656">
                        <c:v>29.431000000000001</c:v>
                      </c:pt>
                      <c:pt idx="1657">
                        <c:v>30.187999999999999</c:v>
                      </c:pt>
                      <c:pt idx="1658">
                        <c:v>29.966000000000001</c:v>
                      </c:pt>
                      <c:pt idx="1659">
                        <c:v>31.288</c:v>
                      </c:pt>
                      <c:pt idx="1660">
                        <c:v>30.646999999999998</c:v>
                      </c:pt>
                      <c:pt idx="1661">
                        <c:v>31.731000000000002</c:v>
                      </c:pt>
                      <c:pt idx="1662">
                        <c:v>30.715</c:v>
                      </c:pt>
                      <c:pt idx="1663">
                        <c:v>31.381</c:v>
                      </c:pt>
                      <c:pt idx="1664">
                        <c:v>30.431999999999999</c:v>
                      </c:pt>
                      <c:pt idx="1665">
                        <c:v>31.323</c:v>
                      </c:pt>
                      <c:pt idx="1666">
                        <c:v>30.335999999999999</c:v>
                      </c:pt>
                      <c:pt idx="1667">
                        <c:v>31.065999999999999</c:v>
                      </c:pt>
                      <c:pt idx="1668">
                        <c:v>30.568000000000001</c:v>
                      </c:pt>
                      <c:pt idx="1669">
                        <c:v>30.943999999999999</c:v>
                      </c:pt>
                      <c:pt idx="1670">
                        <c:v>31.623999999999999</c:v>
                      </c:pt>
                      <c:pt idx="1671">
                        <c:v>32.713000000000001</c:v>
                      </c:pt>
                      <c:pt idx="1672">
                        <c:v>31.995000000000001</c:v>
                      </c:pt>
                      <c:pt idx="1673">
                        <c:v>32.03</c:v>
                      </c:pt>
                      <c:pt idx="1674">
                        <c:v>30.981000000000002</c:v>
                      </c:pt>
                      <c:pt idx="1675">
                        <c:v>31.239000000000001</c:v>
                      </c:pt>
                      <c:pt idx="1676">
                        <c:v>31.225000000000001</c:v>
                      </c:pt>
                      <c:pt idx="1677">
                        <c:v>31.952000000000002</c:v>
                      </c:pt>
                      <c:pt idx="1678">
                        <c:v>31.873000000000001</c:v>
                      </c:pt>
                      <c:pt idx="1679">
                        <c:v>32.347999999999999</c:v>
                      </c:pt>
                      <c:pt idx="1680">
                        <c:v>32.441000000000003</c:v>
                      </c:pt>
                      <c:pt idx="1681">
                        <c:v>32.484999999999999</c:v>
                      </c:pt>
                      <c:pt idx="1682">
                        <c:v>32.567999999999998</c:v>
                      </c:pt>
                      <c:pt idx="1683">
                        <c:v>32.555999999999997</c:v>
                      </c:pt>
                      <c:pt idx="1684">
                        <c:v>32.000999999999998</c:v>
                      </c:pt>
                      <c:pt idx="1685">
                        <c:v>31.398</c:v>
                      </c:pt>
                      <c:pt idx="1686">
                        <c:v>30.893999999999998</c:v>
                      </c:pt>
                      <c:pt idx="1687">
                        <c:v>30.294</c:v>
                      </c:pt>
                      <c:pt idx="1688">
                        <c:v>30.919</c:v>
                      </c:pt>
                      <c:pt idx="1689">
                        <c:v>30.693000000000001</c:v>
                      </c:pt>
                      <c:pt idx="1690">
                        <c:v>32.097999999999999</c:v>
                      </c:pt>
                      <c:pt idx="1691">
                        <c:v>32.067</c:v>
                      </c:pt>
                      <c:pt idx="1692">
                        <c:v>33.182000000000002</c:v>
                      </c:pt>
                      <c:pt idx="1693">
                        <c:v>32.701000000000001</c:v>
                      </c:pt>
                      <c:pt idx="1694">
                        <c:v>33.981000000000002</c:v>
                      </c:pt>
                      <c:pt idx="1695">
                        <c:v>32.463000000000001</c:v>
                      </c:pt>
                      <c:pt idx="1696">
                        <c:v>32.383000000000003</c:v>
                      </c:pt>
                      <c:pt idx="1697">
                        <c:v>31.08</c:v>
                      </c:pt>
                      <c:pt idx="1698">
                        <c:v>31.908999999999999</c:v>
                      </c:pt>
                      <c:pt idx="1699">
                        <c:v>30.989000000000001</c:v>
                      </c:pt>
                      <c:pt idx="1700">
                        <c:v>32.173999999999999</c:v>
                      </c:pt>
                      <c:pt idx="1701">
                        <c:v>31.925999999999998</c:v>
                      </c:pt>
                      <c:pt idx="1702">
                        <c:v>33.140999999999998</c:v>
                      </c:pt>
                      <c:pt idx="1703">
                        <c:v>32.213999999999999</c:v>
                      </c:pt>
                      <c:pt idx="1704">
                        <c:v>32.789000000000001</c:v>
                      </c:pt>
                      <c:pt idx="1705">
                        <c:v>32.192</c:v>
                      </c:pt>
                      <c:pt idx="1706">
                        <c:v>32.097999999999999</c:v>
                      </c:pt>
                      <c:pt idx="1707">
                        <c:v>30.806999999999999</c:v>
                      </c:pt>
                      <c:pt idx="1708">
                        <c:v>30.704000000000001</c:v>
                      </c:pt>
                      <c:pt idx="1709">
                        <c:v>30.216000000000001</c:v>
                      </c:pt>
                      <c:pt idx="1710">
                        <c:v>30.856999999999999</c:v>
                      </c:pt>
                      <c:pt idx="1711">
                        <c:v>30.774999999999999</c:v>
                      </c:pt>
                      <c:pt idx="1712">
                        <c:v>31.529</c:v>
                      </c:pt>
                      <c:pt idx="1713">
                        <c:v>31.690999999999999</c:v>
                      </c:pt>
                      <c:pt idx="1714">
                        <c:v>31.472999999999999</c:v>
                      </c:pt>
                      <c:pt idx="1715">
                        <c:v>31.655999999999999</c:v>
                      </c:pt>
                      <c:pt idx="1716">
                        <c:v>30.902999999999999</c:v>
                      </c:pt>
                      <c:pt idx="1717">
                        <c:v>31.506</c:v>
                      </c:pt>
                      <c:pt idx="1718">
                        <c:v>30.577999999999999</c:v>
                      </c:pt>
                      <c:pt idx="1719">
                        <c:v>31.286999999999999</c:v>
                      </c:pt>
                      <c:pt idx="1720">
                        <c:v>30.550999999999998</c:v>
                      </c:pt>
                      <c:pt idx="1721">
                        <c:v>31.274999999999999</c:v>
                      </c:pt>
                      <c:pt idx="1722">
                        <c:v>31.853000000000002</c:v>
                      </c:pt>
                      <c:pt idx="1723">
                        <c:v>32.578000000000003</c:v>
                      </c:pt>
                      <c:pt idx="1724">
                        <c:v>31.809000000000001</c:v>
                      </c:pt>
                      <c:pt idx="1725">
                        <c:v>32.588000000000001</c:v>
                      </c:pt>
                      <c:pt idx="1726">
                        <c:v>31.067</c:v>
                      </c:pt>
                      <c:pt idx="1727">
                        <c:v>31.76</c:v>
                      </c:pt>
                      <c:pt idx="1728">
                        <c:v>31.088999999999999</c:v>
                      </c:pt>
                      <c:pt idx="1729">
                        <c:v>32.561</c:v>
                      </c:pt>
                      <c:pt idx="1730">
                        <c:v>31.748000000000001</c:v>
                      </c:pt>
                      <c:pt idx="1731">
                        <c:v>32.966000000000001</c:v>
                      </c:pt>
                      <c:pt idx="1732">
                        <c:v>32.113999999999997</c:v>
                      </c:pt>
                      <c:pt idx="1733">
                        <c:v>32.982999999999997</c:v>
                      </c:pt>
                      <c:pt idx="1734">
                        <c:v>32.281999999999996</c:v>
                      </c:pt>
                      <c:pt idx="1735">
                        <c:v>33.201000000000001</c:v>
                      </c:pt>
                      <c:pt idx="1736">
                        <c:v>32.404000000000003</c:v>
                      </c:pt>
                      <c:pt idx="1737">
                        <c:v>32.295999999999999</c:v>
                      </c:pt>
                      <c:pt idx="1738">
                        <c:v>30.925000000000001</c:v>
                      </c:pt>
                      <c:pt idx="1739">
                        <c:v>31.158999999999999</c:v>
                      </c:pt>
                      <c:pt idx="1740">
                        <c:v>30.623000000000001</c:v>
                      </c:pt>
                      <c:pt idx="1741">
                        <c:v>31.483000000000001</c:v>
                      </c:pt>
                      <c:pt idx="1742">
                        <c:v>31.736999999999998</c:v>
                      </c:pt>
                      <c:pt idx="1743">
                        <c:v>33.116</c:v>
                      </c:pt>
                      <c:pt idx="1744">
                        <c:v>32.881999999999998</c:v>
                      </c:pt>
                      <c:pt idx="1745">
                        <c:v>34.034999999999997</c:v>
                      </c:pt>
                      <c:pt idx="1746">
                        <c:v>33.433</c:v>
                      </c:pt>
                      <c:pt idx="1747">
                        <c:v>33.872999999999998</c:v>
                      </c:pt>
                      <c:pt idx="1748">
                        <c:v>32.433</c:v>
                      </c:pt>
                      <c:pt idx="1749">
                        <c:v>33.493000000000002</c:v>
                      </c:pt>
                      <c:pt idx="1750">
                        <c:v>32.43</c:v>
                      </c:pt>
                      <c:pt idx="1751">
                        <c:v>33.018000000000001</c:v>
                      </c:pt>
                      <c:pt idx="1752">
                        <c:v>32.213999999999999</c:v>
                      </c:pt>
                      <c:pt idx="1753">
                        <c:v>33.220999999999997</c:v>
                      </c:pt>
                      <c:pt idx="1754">
                        <c:v>33.555999999999997</c:v>
                      </c:pt>
                      <c:pt idx="1755">
                        <c:v>33.780999999999999</c:v>
                      </c:pt>
                      <c:pt idx="1756">
                        <c:v>33.468000000000004</c:v>
                      </c:pt>
                      <c:pt idx="1757">
                        <c:v>33.368000000000002</c:v>
                      </c:pt>
                      <c:pt idx="1758">
                        <c:v>32.901000000000003</c:v>
                      </c:pt>
                      <c:pt idx="1759">
                        <c:v>32.387</c:v>
                      </c:pt>
                      <c:pt idx="1760">
                        <c:v>31.704000000000001</c:v>
                      </c:pt>
                      <c:pt idx="1761">
                        <c:v>31.302</c:v>
                      </c:pt>
                      <c:pt idx="1762">
                        <c:v>31.718</c:v>
                      </c:pt>
                      <c:pt idx="1763">
                        <c:v>31.707000000000001</c:v>
                      </c:pt>
                      <c:pt idx="1764">
                        <c:v>32.362000000000002</c:v>
                      </c:pt>
                      <c:pt idx="1765">
                        <c:v>32.076000000000001</c:v>
                      </c:pt>
                      <c:pt idx="1766">
                        <c:v>33.118000000000002</c:v>
                      </c:pt>
                      <c:pt idx="1767">
                        <c:v>32.375</c:v>
                      </c:pt>
                      <c:pt idx="1768">
                        <c:v>33.130000000000003</c:v>
                      </c:pt>
                      <c:pt idx="1769">
                        <c:v>32.134999999999998</c:v>
                      </c:pt>
                      <c:pt idx="1770">
                        <c:v>33.046999999999997</c:v>
                      </c:pt>
                      <c:pt idx="1771">
                        <c:v>31.975999999999999</c:v>
                      </c:pt>
                      <c:pt idx="1772">
                        <c:v>32.868000000000002</c:v>
                      </c:pt>
                      <c:pt idx="1773">
                        <c:v>32.085999999999999</c:v>
                      </c:pt>
                      <c:pt idx="1774">
                        <c:v>33.296999999999997</c:v>
                      </c:pt>
                      <c:pt idx="1775">
                        <c:v>33.308999999999997</c:v>
                      </c:pt>
                      <c:pt idx="1776">
                        <c:v>34.654000000000003</c:v>
                      </c:pt>
                      <c:pt idx="1777">
                        <c:v>33.448</c:v>
                      </c:pt>
                      <c:pt idx="1778">
                        <c:v>33.875999999999998</c:v>
                      </c:pt>
                      <c:pt idx="1779">
                        <c:v>32.683</c:v>
                      </c:pt>
                      <c:pt idx="1780">
                        <c:v>33.524000000000001</c:v>
                      </c:pt>
                      <c:pt idx="1781">
                        <c:v>33.578000000000003</c:v>
                      </c:pt>
                      <c:pt idx="1782">
                        <c:v>34.180999999999997</c:v>
                      </c:pt>
                      <c:pt idx="1783">
                        <c:v>34.456000000000003</c:v>
                      </c:pt>
                      <c:pt idx="1784">
                        <c:v>34.225999999999999</c:v>
                      </c:pt>
                      <c:pt idx="1785">
                        <c:v>34.783999999999999</c:v>
                      </c:pt>
                      <c:pt idx="1786">
                        <c:v>34.093000000000004</c:v>
                      </c:pt>
                      <c:pt idx="1787">
                        <c:v>35.393000000000001</c:v>
                      </c:pt>
                      <c:pt idx="1788">
                        <c:v>34.427999999999997</c:v>
                      </c:pt>
                      <c:pt idx="1789">
                        <c:v>34.707999999999998</c:v>
                      </c:pt>
                      <c:pt idx="1790">
                        <c:v>32.832999999999998</c:v>
                      </c:pt>
                      <c:pt idx="1791">
                        <c:v>33.106999999999999</c:v>
                      </c:pt>
                      <c:pt idx="1792">
                        <c:v>32.371000000000002</c:v>
                      </c:pt>
                      <c:pt idx="1793">
                        <c:v>32.686</c:v>
                      </c:pt>
                      <c:pt idx="1794">
                        <c:v>33.747999999999998</c:v>
                      </c:pt>
                      <c:pt idx="1795">
                        <c:v>34.695</c:v>
                      </c:pt>
                      <c:pt idx="1796">
                        <c:v>35.249000000000002</c:v>
                      </c:pt>
                      <c:pt idx="1797">
                        <c:v>35.658999999999999</c:v>
                      </c:pt>
                      <c:pt idx="1798">
                        <c:v>36.481000000000002</c:v>
                      </c:pt>
                      <c:pt idx="1799">
                        <c:v>35.948</c:v>
                      </c:pt>
                      <c:pt idx="1800">
                        <c:v>35.213000000000001</c:v>
                      </c:pt>
                      <c:pt idx="1801">
                        <c:v>33.683999999999997</c:v>
                      </c:pt>
                      <c:pt idx="1802">
                        <c:v>34.323</c:v>
                      </c:pt>
                      <c:pt idx="1803">
                        <c:v>33.972999999999999</c:v>
                      </c:pt>
                      <c:pt idx="1804">
                        <c:v>34.448</c:v>
                      </c:pt>
                      <c:pt idx="1805">
                        <c:v>34.51</c:v>
                      </c:pt>
                      <c:pt idx="1806">
                        <c:v>36.06</c:v>
                      </c:pt>
                      <c:pt idx="1807">
                        <c:v>35.487000000000002</c:v>
                      </c:pt>
                      <c:pt idx="1808">
                        <c:v>35.912999999999997</c:v>
                      </c:pt>
                      <c:pt idx="1809">
                        <c:v>35.289000000000001</c:v>
                      </c:pt>
                      <c:pt idx="1810">
                        <c:v>35.664999999999999</c:v>
                      </c:pt>
                      <c:pt idx="1811">
                        <c:v>34.091000000000001</c:v>
                      </c:pt>
                      <c:pt idx="1812">
                        <c:v>33.878</c:v>
                      </c:pt>
                      <c:pt idx="1813">
                        <c:v>32.44</c:v>
                      </c:pt>
                      <c:pt idx="1814">
                        <c:v>33.055999999999997</c:v>
                      </c:pt>
                      <c:pt idx="1815">
                        <c:v>32.487000000000002</c:v>
                      </c:pt>
                      <c:pt idx="1816">
                        <c:v>33.319000000000003</c:v>
                      </c:pt>
                      <c:pt idx="1817">
                        <c:v>31.617999999999999</c:v>
                      </c:pt>
                      <c:pt idx="1818">
                        <c:v>34.101999999999997</c:v>
                      </c:pt>
                      <c:pt idx="1819">
                        <c:v>33.93</c:v>
                      </c:pt>
                      <c:pt idx="1820">
                        <c:v>34.156999999999996</c:v>
                      </c:pt>
                      <c:pt idx="1821">
                        <c:v>33.411000000000001</c:v>
                      </c:pt>
                      <c:pt idx="1822">
                        <c:v>34.012999999999998</c:v>
                      </c:pt>
                      <c:pt idx="1823">
                        <c:v>33.046999999999997</c:v>
                      </c:pt>
                      <c:pt idx="1824">
                        <c:v>33.863</c:v>
                      </c:pt>
                      <c:pt idx="1825">
                        <c:v>33.024999999999999</c:v>
                      </c:pt>
                      <c:pt idx="1826">
                        <c:v>34.162999999999997</c:v>
                      </c:pt>
                      <c:pt idx="1827">
                        <c:v>34.975999999999999</c:v>
                      </c:pt>
                      <c:pt idx="1828">
                        <c:v>36.085999999999999</c:v>
                      </c:pt>
                      <c:pt idx="1829">
                        <c:v>34.875</c:v>
                      </c:pt>
                      <c:pt idx="1830">
                        <c:v>35.145000000000003</c:v>
                      </c:pt>
                      <c:pt idx="1831">
                        <c:v>33.642000000000003</c:v>
                      </c:pt>
                      <c:pt idx="1832">
                        <c:v>34.573</c:v>
                      </c:pt>
                      <c:pt idx="1833">
                        <c:v>34.423000000000002</c:v>
                      </c:pt>
                      <c:pt idx="1834">
                        <c:v>35.957999999999998</c:v>
                      </c:pt>
                      <c:pt idx="1835">
                        <c:v>35.320999999999998</c:v>
                      </c:pt>
                      <c:pt idx="1836">
                        <c:v>35.822000000000003</c:v>
                      </c:pt>
                      <c:pt idx="1837">
                        <c:v>35.475999999999999</c:v>
                      </c:pt>
                      <c:pt idx="1838">
                        <c:v>35.557000000000002</c:v>
                      </c:pt>
                      <c:pt idx="1839">
                        <c:v>36.366999999999997</c:v>
                      </c:pt>
                      <c:pt idx="1840">
                        <c:v>35.963000000000001</c:v>
                      </c:pt>
                      <c:pt idx="1841">
                        <c:v>36.241999999999997</c:v>
                      </c:pt>
                      <c:pt idx="1842">
                        <c:v>34.119999999999997</c:v>
                      </c:pt>
                      <c:pt idx="1843">
                        <c:v>34.29</c:v>
                      </c:pt>
                      <c:pt idx="1844">
                        <c:v>32.968000000000004</c:v>
                      </c:pt>
                      <c:pt idx="1845">
                        <c:v>34.014000000000003</c:v>
                      </c:pt>
                      <c:pt idx="1846">
                        <c:v>33.994999999999997</c:v>
                      </c:pt>
                      <c:pt idx="1847">
                        <c:v>35.886000000000003</c:v>
                      </c:pt>
                      <c:pt idx="1848">
                        <c:v>35.804000000000002</c:v>
                      </c:pt>
                      <c:pt idx="1849">
                        <c:v>36.619</c:v>
                      </c:pt>
                      <c:pt idx="1850">
                        <c:v>36.356999999999999</c:v>
                      </c:pt>
                      <c:pt idx="1851">
                        <c:v>37.313000000000002</c:v>
                      </c:pt>
                      <c:pt idx="1852">
                        <c:v>35.655000000000001</c:v>
                      </c:pt>
                      <c:pt idx="1853">
                        <c:v>35.636000000000003</c:v>
                      </c:pt>
                      <c:pt idx="1854">
                        <c:v>34.707000000000001</c:v>
                      </c:pt>
                      <c:pt idx="1855">
                        <c:v>34.741999999999997</c:v>
                      </c:pt>
                      <c:pt idx="1856">
                        <c:v>34.420999999999999</c:v>
                      </c:pt>
                      <c:pt idx="1857">
                        <c:v>34.826999999999998</c:v>
                      </c:pt>
                      <c:pt idx="1858">
                        <c:v>36.552999999999997</c:v>
                      </c:pt>
                      <c:pt idx="1859">
                        <c:v>36.432000000000002</c:v>
                      </c:pt>
                      <c:pt idx="1860">
                        <c:v>36.587000000000003</c:v>
                      </c:pt>
                      <c:pt idx="1861">
                        <c:v>34.396999999999998</c:v>
                      </c:pt>
                      <c:pt idx="1862">
                        <c:v>35.881</c:v>
                      </c:pt>
                      <c:pt idx="1863">
                        <c:v>34.832000000000001</c:v>
                      </c:pt>
                      <c:pt idx="1864">
                        <c:v>34.847999999999999</c:v>
                      </c:pt>
                      <c:pt idx="1865">
                        <c:v>33.209000000000003</c:v>
                      </c:pt>
                      <c:pt idx="1866">
                        <c:v>33.771999999999998</c:v>
                      </c:pt>
                      <c:pt idx="1867">
                        <c:v>32.899000000000001</c:v>
                      </c:pt>
                      <c:pt idx="1868">
                        <c:v>34.156999999999996</c:v>
                      </c:pt>
                      <c:pt idx="1869">
                        <c:v>34.042000000000002</c:v>
                      </c:pt>
                      <c:pt idx="1870">
                        <c:v>35.228000000000002</c:v>
                      </c:pt>
                      <c:pt idx="1871">
                        <c:v>35.249000000000002</c:v>
                      </c:pt>
                      <c:pt idx="1872">
                        <c:v>35.118000000000002</c:v>
                      </c:pt>
                      <c:pt idx="1873">
                        <c:v>34.79</c:v>
                      </c:pt>
                      <c:pt idx="1874">
                        <c:v>34.313000000000002</c:v>
                      </c:pt>
                      <c:pt idx="1875">
                        <c:v>34.789000000000001</c:v>
                      </c:pt>
                      <c:pt idx="1876">
                        <c:v>33.807000000000002</c:v>
                      </c:pt>
                      <c:pt idx="1877">
                        <c:v>34.554000000000002</c:v>
                      </c:pt>
                      <c:pt idx="1878">
                        <c:v>33.715000000000003</c:v>
                      </c:pt>
                      <c:pt idx="1879">
                        <c:v>36.642000000000003</c:v>
                      </c:pt>
                      <c:pt idx="1880">
                        <c:v>35.972000000000001</c:v>
                      </c:pt>
                      <c:pt idx="1881">
                        <c:v>36.585999999999999</c:v>
                      </c:pt>
                      <c:pt idx="1882">
                        <c:v>35.363999999999997</c:v>
                      </c:pt>
                      <c:pt idx="1883">
                        <c:v>35.299999999999997</c:v>
                      </c:pt>
                      <c:pt idx="1884">
                        <c:v>34.279000000000003</c:v>
                      </c:pt>
                      <c:pt idx="1885">
                        <c:v>35.805</c:v>
                      </c:pt>
                      <c:pt idx="1886">
                        <c:v>35.688000000000002</c:v>
                      </c:pt>
                      <c:pt idx="1887">
                        <c:v>36.655999999999999</c:v>
                      </c:pt>
                      <c:pt idx="1888">
                        <c:v>35.893999999999998</c:v>
                      </c:pt>
                      <c:pt idx="1889">
                        <c:v>36.725000000000001</c:v>
                      </c:pt>
                      <c:pt idx="1890">
                        <c:v>35.863999999999997</c:v>
                      </c:pt>
                      <c:pt idx="1891">
                        <c:v>36.698999999999998</c:v>
                      </c:pt>
                      <c:pt idx="1892">
                        <c:v>36.11</c:v>
                      </c:pt>
                      <c:pt idx="1893">
                        <c:v>36.774999999999999</c:v>
                      </c:pt>
                      <c:pt idx="1894">
                        <c:v>34.889000000000003</c:v>
                      </c:pt>
                      <c:pt idx="1895">
                        <c:v>34.963999999999999</c:v>
                      </c:pt>
                      <c:pt idx="1896">
                        <c:v>33.598999999999997</c:v>
                      </c:pt>
                      <c:pt idx="1897">
                        <c:v>34.204000000000001</c:v>
                      </c:pt>
                      <c:pt idx="1898">
                        <c:v>33.722999999999999</c:v>
                      </c:pt>
                      <c:pt idx="1899">
                        <c:v>35.567999999999998</c:v>
                      </c:pt>
                      <c:pt idx="1900">
                        <c:v>35.728000000000002</c:v>
                      </c:pt>
                      <c:pt idx="1901">
                        <c:v>36.600999999999999</c:v>
                      </c:pt>
                      <c:pt idx="1902">
                        <c:v>36.558999999999997</c:v>
                      </c:pt>
                      <c:pt idx="1903">
                        <c:v>37.082000000000001</c:v>
                      </c:pt>
                      <c:pt idx="1904">
                        <c:v>36.956000000000003</c:v>
                      </c:pt>
                      <c:pt idx="1905">
                        <c:v>36.195999999999998</c:v>
                      </c:pt>
                      <c:pt idx="1906">
                        <c:v>36.119</c:v>
                      </c:pt>
                      <c:pt idx="1907">
                        <c:v>35.103999999999999</c:v>
                      </c:pt>
                      <c:pt idx="1908">
                        <c:v>35.405000000000001</c:v>
                      </c:pt>
                      <c:pt idx="1909">
                        <c:v>34.588999999999999</c:v>
                      </c:pt>
                      <c:pt idx="1910">
                        <c:v>36.899000000000001</c:v>
                      </c:pt>
                      <c:pt idx="1911">
                        <c:v>36.869999999999997</c:v>
                      </c:pt>
                      <c:pt idx="1912">
                        <c:v>37.868000000000002</c:v>
                      </c:pt>
                      <c:pt idx="1913">
                        <c:v>36.884</c:v>
                      </c:pt>
                      <c:pt idx="1914">
                        <c:v>37.569000000000003</c:v>
                      </c:pt>
                      <c:pt idx="1915">
                        <c:v>36.030999999999999</c:v>
                      </c:pt>
                      <c:pt idx="1916">
                        <c:v>35.262999999999998</c:v>
                      </c:pt>
                      <c:pt idx="1917">
                        <c:v>34.087000000000003</c:v>
                      </c:pt>
                      <c:pt idx="1918">
                        <c:v>33.536000000000001</c:v>
                      </c:pt>
                      <c:pt idx="1919">
                        <c:v>33.722999999999999</c:v>
                      </c:pt>
                      <c:pt idx="1920">
                        <c:v>33.597000000000001</c:v>
                      </c:pt>
                      <c:pt idx="1921">
                        <c:v>34.354999999999997</c:v>
                      </c:pt>
                      <c:pt idx="1922">
                        <c:v>34.523000000000003</c:v>
                      </c:pt>
                      <c:pt idx="1923">
                        <c:v>35.479999999999997</c:v>
                      </c:pt>
                      <c:pt idx="1924">
                        <c:v>34.768999999999998</c:v>
                      </c:pt>
                      <c:pt idx="1925">
                        <c:v>34.969000000000001</c:v>
                      </c:pt>
                      <c:pt idx="1926">
                        <c:v>34.179000000000002</c:v>
                      </c:pt>
                      <c:pt idx="1927">
                        <c:v>34.54</c:v>
                      </c:pt>
                      <c:pt idx="1928">
                        <c:v>33.414000000000001</c:v>
                      </c:pt>
                      <c:pt idx="1929">
                        <c:v>34.286000000000001</c:v>
                      </c:pt>
                      <c:pt idx="1930">
                        <c:v>33.304000000000002</c:v>
                      </c:pt>
                      <c:pt idx="1931">
                        <c:v>35.292000000000002</c:v>
                      </c:pt>
                      <c:pt idx="1932">
                        <c:v>34.215000000000003</c:v>
                      </c:pt>
                      <c:pt idx="1933">
                        <c:v>35.661999999999999</c:v>
                      </c:pt>
                      <c:pt idx="1934">
                        <c:v>34.505000000000003</c:v>
                      </c:pt>
                      <c:pt idx="1935">
                        <c:v>35.164000000000001</c:v>
                      </c:pt>
                      <c:pt idx="1936">
                        <c:v>33.54</c:v>
                      </c:pt>
                      <c:pt idx="1937">
                        <c:v>35.045999999999999</c:v>
                      </c:pt>
                      <c:pt idx="1938">
                        <c:v>34.722000000000001</c:v>
                      </c:pt>
                      <c:pt idx="1939">
                        <c:v>36.091999999999999</c:v>
                      </c:pt>
                      <c:pt idx="1940">
                        <c:v>35.033000000000001</c:v>
                      </c:pt>
                      <c:pt idx="1941">
                        <c:v>35.835999999999999</c:v>
                      </c:pt>
                      <c:pt idx="1942">
                        <c:v>35.000999999999998</c:v>
                      </c:pt>
                      <c:pt idx="1943">
                        <c:v>35.923000000000002</c:v>
                      </c:pt>
                      <c:pt idx="1944">
                        <c:v>35.252000000000002</c:v>
                      </c:pt>
                      <c:pt idx="1945">
                        <c:v>36.021999999999998</c:v>
                      </c:pt>
                      <c:pt idx="1946">
                        <c:v>34.591999999999999</c:v>
                      </c:pt>
                      <c:pt idx="1947">
                        <c:v>34.152999999999999</c:v>
                      </c:pt>
                      <c:pt idx="1948">
                        <c:v>33.606000000000002</c:v>
                      </c:pt>
                      <c:pt idx="1949">
                        <c:v>33.094000000000001</c:v>
                      </c:pt>
                      <c:pt idx="1950">
                        <c:v>33.387999999999998</c:v>
                      </c:pt>
                      <c:pt idx="1951">
                        <c:v>33.444000000000003</c:v>
                      </c:pt>
                      <c:pt idx="1952">
                        <c:v>35.201999999999998</c:v>
                      </c:pt>
                      <c:pt idx="1953">
                        <c:v>34.921999999999997</c:v>
                      </c:pt>
                      <c:pt idx="1954">
                        <c:v>35.79</c:v>
                      </c:pt>
                      <c:pt idx="1955">
                        <c:v>36.024000000000001</c:v>
                      </c:pt>
                      <c:pt idx="1956">
                        <c:v>36.581000000000003</c:v>
                      </c:pt>
                      <c:pt idx="1957">
                        <c:v>35.569000000000003</c:v>
                      </c:pt>
                      <c:pt idx="1958">
                        <c:v>35.087000000000003</c:v>
                      </c:pt>
                      <c:pt idx="1959">
                        <c:v>34.267000000000003</c:v>
                      </c:pt>
                      <c:pt idx="1960">
                        <c:v>34.258000000000003</c:v>
                      </c:pt>
                      <c:pt idx="1961">
                        <c:v>33.780999999999999</c:v>
                      </c:pt>
                      <c:pt idx="1962">
                        <c:v>34.909999999999997</c:v>
                      </c:pt>
                      <c:pt idx="1963">
                        <c:v>35.14</c:v>
                      </c:pt>
                      <c:pt idx="1964">
                        <c:v>35.606999999999999</c:v>
                      </c:pt>
                      <c:pt idx="1965">
                        <c:v>34.351999999999997</c:v>
                      </c:pt>
                      <c:pt idx="1966">
                        <c:v>34.899000000000001</c:v>
                      </c:pt>
                      <c:pt idx="1967">
                        <c:v>34.302</c:v>
                      </c:pt>
                      <c:pt idx="1968">
                        <c:v>34.206000000000003</c:v>
                      </c:pt>
                      <c:pt idx="1969">
                        <c:v>33.204999999999998</c:v>
                      </c:pt>
                      <c:pt idx="1970">
                        <c:v>32.784999999999997</c:v>
                      </c:pt>
                      <c:pt idx="1971">
                        <c:v>32.259</c:v>
                      </c:pt>
                      <c:pt idx="1972">
                        <c:v>32.606999999999999</c:v>
                      </c:pt>
                      <c:pt idx="1973">
                        <c:v>33.127000000000002</c:v>
                      </c:pt>
                      <c:pt idx="1974">
                        <c:v>33.46</c:v>
                      </c:pt>
                      <c:pt idx="1975">
                        <c:v>34.152000000000001</c:v>
                      </c:pt>
                      <c:pt idx="1976">
                        <c:v>34.109000000000002</c:v>
                      </c:pt>
                      <c:pt idx="1977">
                        <c:v>34.158000000000001</c:v>
                      </c:pt>
                      <c:pt idx="1978">
                        <c:v>33.569000000000003</c:v>
                      </c:pt>
                      <c:pt idx="1979">
                        <c:v>33.484000000000002</c:v>
                      </c:pt>
                      <c:pt idx="1980">
                        <c:v>33.237000000000002</c:v>
                      </c:pt>
                      <c:pt idx="1981">
                        <c:v>33.158999999999999</c:v>
                      </c:pt>
                      <c:pt idx="1982">
                        <c:v>33.229999999999997</c:v>
                      </c:pt>
                      <c:pt idx="1983">
                        <c:v>33.131</c:v>
                      </c:pt>
                      <c:pt idx="1984">
                        <c:v>35.167000000000002</c:v>
                      </c:pt>
                      <c:pt idx="1985">
                        <c:v>34.21</c:v>
                      </c:pt>
                      <c:pt idx="1986">
                        <c:v>34.756</c:v>
                      </c:pt>
                      <c:pt idx="1987">
                        <c:v>34.119999999999997</c:v>
                      </c:pt>
                      <c:pt idx="1988">
                        <c:v>34.052999999999997</c:v>
                      </c:pt>
                      <c:pt idx="1989">
                        <c:v>33.633000000000003</c:v>
                      </c:pt>
                      <c:pt idx="1990">
                        <c:v>34.912999999999997</c:v>
                      </c:pt>
                      <c:pt idx="1991">
                        <c:v>34.863999999999997</c:v>
                      </c:pt>
                      <c:pt idx="1992">
                        <c:v>35.378999999999998</c:v>
                      </c:pt>
                      <c:pt idx="1993">
                        <c:v>34.703000000000003</c:v>
                      </c:pt>
                      <c:pt idx="1994">
                        <c:v>35.473999999999997</c:v>
                      </c:pt>
                      <c:pt idx="1995">
                        <c:v>34.616</c:v>
                      </c:pt>
                      <c:pt idx="1996">
                        <c:v>35.423999999999999</c:v>
                      </c:pt>
                      <c:pt idx="1997">
                        <c:v>34.654000000000003</c:v>
                      </c:pt>
                      <c:pt idx="1998">
                        <c:v>35.271000000000001</c:v>
                      </c:pt>
                      <c:pt idx="1999">
                        <c:v>33.612000000000002</c:v>
                      </c:pt>
                      <c:pt idx="2000">
                        <c:v>33.856000000000002</c:v>
                      </c:pt>
                      <c:pt idx="2001">
                        <c:v>23.588999999999999</c:v>
                      </c:pt>
                      <c:pt idx="2002">
                        <c:v>33.814999999999998</c:v>
                      </c:pt>
                      <c:pt idx="2003">
                        <c:v>34.094999999999999</c:v>
                      </c:pt>
                      <c:pt idx="2004">
                        <c:v>34.561</c:v>
                      </c:pt>
                      <c:pt idx="2005">
                        <c:v>38.003</c:v>
                      </c:pt>
                      <c:pt idx="2006">
                        <c:v>39.261000000000003</c:v>
                      </c:pt>
                      <c:pt idx="2007">
                        <c:v>36.470999999999997</c:v>
                      </c:pt>
                      <c:pt idx="2008">
                        <c:v>40.523000000000003</c:v>
                      </c:pt>
                      <c:pt idx="2009">
                        <c:v>40.886000000000003</c:v>
                      </c:pt>
                      <c:pt idx="2010">
                        <c:v>41.182000000000002</c:v>
                      </c:pt>
                      <c:pt idx="2011">
                        <c:v>40.090000000000003</c:v>
                      </c:pt>
                      <c:pt idx="2012">
                        <c:v>39.613</c:v>
                      </c:pt>
                      <c:pt idx="2013">
                        <c:v>39.780999999999999</c:v>
                      </c:pt>
                      <c:pt idx="2014">
                        <c:v>44.963999999999999</c:v>
                      </c:pt>
                      <c:pt idx="2015">
                        <c:v>45.414000000000001</c:v>
                      </c:pt>
                      <c:pt idx="2016">
                        <c:v>48.274000000000001</c:v>
                      </c:pt>
                      <c:pt idx="2017">
                        <c:v>49.454000000000001</c:v>
                      </c:pt>
                      <c:pt idx="2018">
                        <c:v>48.566000000000003</c:v>
                      </c:pt>
                      <c:pt idx="2019">
                        <c:v>45.957999999999998</c:v>
                      </c:pt>
                      <c:pt idx="2020">
                        <c:v>45.695</c:v>
                      </c:pt>
                      <c:pt idx="2021">
                        <c:v>44.308</c:v>
                      </c:pt>
                      <c:pt idx="2022">
                        <c:v>44.363</c:v>
                      </c:pt>
                      <c:pt idx="2023">
                        <c:v>43.283000000000001</c:v>
                      </c:pt>
                      <c:pt idx="2024">
                        <c:v>43.933</c:v>
                      </c:pt>
                      <c:pt idx="2025">
                        <c:v>44.093000000000004</c:v>
                      </c:pt>
                      <c:pt idx="2026">
                        <c:v>46.122999999999998</c:v>
                      </c:pt>
                      <c:pt idx="2027">
                        <c:v>44.703000000000003</c:v>
                      </c:pt>
                      <c:pt idx="2028">
                        <c:v>44.912999999999997</c:v>
                      </c:pt>
                      <c:pt idx="2029">
                        <c:v>44.768999999999998</c:v>
                      </c:pt>
                      <c:pt idx="2030">
                        <c:v>44.749000000000002</c:v>
                      </c:pt>
                      <c:pt idx="2031">
                        <c:v>44.47</c:v>
                      </c:pt>
                      <c:pt idx="2032">
                        <c:v>43.762</c:v>
                      </c:pt>
                      <c:pt idx="2033">
                        <c:v>44.109000000000002</c:v>
                      </c:pt>
                      <c:pt idx="2034">
                        <c:v>44.024000000000001</c:v>
                      </c:pt>
                      <c:pt idx="2035">
                        <c:v>44.201999999999998</c:v>
                      </c:pt>
                      <c:pt idx="2036">
                        <c:v>48.899000000000001</c:v>
                      </c:pt>
                      <c:pt idx="2037">
                        <c:v>45.555999999999997</c:v>
                      </c:pt>
                      <c:pt idx="2038">
                        <c:v>45.225999999999999</c:v>
                      </c:pt>
                      <c:pt idx="2039">
                        <c:v>44.438000000000002</c:v>
                      </c:pt>
                      <c:pt idx="2040">
                        <c:v>44.378</c:v>
                      </c:pt>
                      <c:pt idx="2041">
                        <c:v>43.651000000000003</c:v>
                      </c:pt>
                      <c:pt idx="2042">
                        <c:v>44.747</c:v>
                      </c:pt>
                      <c:pt idx="2043">
                        <c:v>44.253999999999998</c:v>
                      </c:pt>
                      <c:pt idx="2044">
                        <c:v>44.881</c:v>
                      </c:pt>
                      <c:pt idx="2045">
                        <c:v>44.335000000000001</c:v>
                      </c:pt>
                      <c:pt idx="2046">
                        <c:v>41.414000000000001</c:v>
                      </c:pt>
                      <c:pt idx="2047">
                        <c:v>43.213999999999999</c:v>
                      </c:pt>
                      <c:pt idx="2048">
                        <c:v>47.417000000000002</c:v>
                      </c:pt>
                      <c:pt idx="2049">
                        <c:v>47.941000000000003</c:v>
                      </c:pt>
                      <c:pt idx="2050">
                        <c:v>46.731000000000002</c:v>
                      </c:pt>
                      <c:pt idx="2051">
                        <c:v>45.350999999999999</c:v>
                      </c:pt>
                      <c:pt idx="2052">
                        <c:v>45.658000000000001</c:v>
                      </c:pt>
                      <c:pt idx="2053">
                        <c:v>44.655000000000001</c:v>
                      </c:pt>
                      <c:pt idx="2054">
                        <c:v>45.43</c:v>
                      </c:pt>
                      <c:pt idx="2055">
                        <c:v>44.805</c:v>
                      </c:pt>
                      <c:pt idx="2056">
                        <c:v>45.844999999999999</c:v>
                      </c:pt>
                      <c:pt idx="2057">
                        <c:v>44.691000000000003</c:v>
                      </c:pt>
                      <c:pt idx="2058">
                        <c:v>46.247</c:v>
                      </c:pt>
                      <c:pt idx="2059">
                        <c:v>45.057000000000002</c:v>
                      </c:pt>
                      <c:pt idx="2060">
                        <c:v>47.28</c:v>
                      </c:pt>
                      <c:pt idx="2061">
                        <c:v>46.531999999999996</c:v>
                      </c:pt>
                      <c:pt idx="2062">
                        <c:v>43.557000000000002</c:v>
                      </c:pt>
                      <c:pt idx="2063">
                        <c:v>47.253999999999998</c:v>
                      </c:pt>
                      <c:pt idx="2064">
                        <c:v>48.075000000000003</c:v>
                      </c:pt>
                      <c:pt idx="2065">
                        <c:v>48.819000000000003</c:v>
                      </c:pt>
                      <c:pt idx="2066">
                        <c:v>52.872999999999998</c:v>
                      </c:pt>
                      <c:pt idx="2067">
                        <c:v>50.133000000000003</c:v>
                      </c:pt>
                      <c:pt idx="2068">
                        <c:v>50.091000000000001</c:v>
                      </c:pt>
                      <c:pt idx="2069">
                        <c:v>52.945999999999998</c:v>
                      </c:pt>
                      <c:pt idx="2070">
                        <c:v>53.273000000000003</c:v>
                      </c:pt>
                      <c:pt idx="2071">
                        <c:v>49.506999999999998</c:v>
                      </c:pt>
                      <c:pt idx="2072">
                        <c:v>48.768999999999998</c:v>
                      </c:pt>
                      <c:pt idx="2073">
                        <c:v>47.811</c:v>
                      </c:pt>
                      <c:pt idx="2074">
                        <c:v>47.348999999999997</c:v>
                      </c:pt>
                      <c:pt idx="2075">
                        <c:v>46.378999999999998</c:v>
                      </c:pt>
                      <c:pt idx="2076">
                        <c:v>46.484000000000002</c:v>
                      </c:pt>
                      <c:pt idx="2077">
                        <c:v>45.902999999999999</c:v>
                      </c:pt>
                      <c:pt idx="2078">
                        <c:v>48.12</c:v>
                      </c:pt>
                      <c:pt idx="2079">
                        <c:v>46.442</c:v>
                      </c:pt>
                      <c:pt idx="2080">
                        <c:v>46.61</c:v>
                      </c:pt>
                      <c:pt idx="2081">
                        <c:v>46.055999999999997</c:v>
                      </c:pt>
                      <c:pt idx="2082">
                        <c:v>46.021999999999998</c:v>
                      </c:pt>
                      <c:pt idx="2083">
                        <c:v>45.710999999999999</c:v>
                      </c:pt>
                      <c:pt idx="2084">
                        <c:v>45.676000000000002</c:v>
                      </c:pt>
                      <c:pt idx="2085">
                        <c:v>44.857999999999997</c:v>
                      </c:pt>
                      <c:pt idx="2086">
                        <c:v>44.874000000000002</c:v>
                      </c:pt>
                      <c:pt idx="2087">
                        <c:v>44.585000000000001</c:v>
                      </c:pt>
                      <c:pt idx="2088">
                        <c:v>49.281999999999996</c:v>
                      </c:pt>
                      <c:pt idx="2089">
                        <c:v>47.813000000000002</c:v>
                      </c:pt>
                      <c:pt idx="2090">
                        <c:v>45.360999999999997</c:v>
                      </c:pt>
                      <c:pt idx="2091">
                        <c:v>45.338000000000001</c:v>
                      </c:pt>
                      <c:pt idx="2092">
                        <c:v>44.542999999999999</c:v>
                      </c:pt>
                      <c:pt idx="2093">
                        <c:v>44.598999999999997</c:v>
                      </c:pt>
                      <c:pt idx="2094">
                        <c:v>44.015000000000001</c:v>
                      </c:pt>
                      <c:pt idx="2095">
                        <c:v>44.969000000000001</c:v>
                      </c:pt>
                      <c:pt idx="2096">
                        <c:v>44.348999999999997</c:v>
                      </c:pt>
                      <c:pt idx="2097">
                        <c:v>45.165999999999997</c:v>
                      </c:pt>
                      <c:pt idx="2098">
                        <c:v>44.561999999999998</c:v>
                      </c:pt>
                      <c:pt idx="2099">
                        <c:v>45.238999999999997</c:v>
                      </c:pt>
                      <c:pt idx="2100">
                        <c:v>44.387</c:v>
                      </c:pt>
                      <c:pt idx="2101">
                        <c:v>45.207999999999998</c:v>
                      </c:pt>
                      <c:pt idx="2102">
                        <c:v>44.246000000000002</c:v>
                      </c:pt>
                      <c:pt idx="2103">
                        <c:v>44.792999999999999</c:v>
                      </c:pt>
                      <c:pt idx="2104">
                        <c:v>43.823</c:v>
                      </c:pt>
                      <c:pt idx="2105">
                        <c:v>44.363</c:v>
                      </c:pt>
                      <c:pt idx="2106">
                        <c:v>43.728999999999999</c:v>
                      </c:pt>
                      <c:pt idx="2107">
                        <c:v>44.439</c:v>
                      </c:pt>
                      <c:pt idx="2108">
                        <c:v>43.777000000000001</c:v>
                      </c:pt>
                      <c:pt idx="2109">
                        <c:v>44.387</c:v>
                      </c:pt>
                      <c:pt idx="2110">
                        <c:v>43.741</c:v>
                      </c:pt>
                      <c:pt idx="2111">
                        <c:v>44.070999999999998</c:v>
                      </c:pt>
                      <c:pt idx="2112">
                        <c:v>43.619</c:v>
                      </c:pt>
                      <c:pt idx="2113">
                        <c:v>44.073</c:v>
                      </c:pt>
                      <c:pt idx="2114">
                        <c:v>43.978999999999999</c:v>
                      </c:pt>
                      <c:pt idx="2115">
                        <c:v>43.896999999999998</c:v>
                      </c:pt>
                      <c:pt idx="2116">
                        <c:v>44.329000000000001</c:v>
                      </c:pt>
                      <c:pt idx="2117">
                        <c:v>44.337000000000003</c:v>
                      </c:pt>
                      <c:pt idx="2118">
                        <c:v>44.576000000000001</c:v>
                      </c:pt>
                      <c:pt idx="2119">
                        <c:v>43.838000000000001</c:v>
                      </c:pt>
                      <c:pt idx="2120">
                        <c:v>44.822000000000003</c:v>
                      </c:pt>
                      <c:pt idx="2121">
                        <c:v>45.366</c:v>
                      </c:pt>
                      <c:pt idx="2122">
                        <c:v>47.4</c:v>
                      </c:pt>
                      <c:pt idx="2123">
                        <c:v>45.296999999999997</c:v>
                      </c:pt>
                      <c:pt idx="2124">
                        <c:v>46.526000000000003</c:v>
                      </c:pt>
                      <c:pt idx="2125">
                        <c:v>45.045000000000002</c:v>
                      </c:pt>
                      <c:pt idx="2126">
                        <c:v>45.405999999999999</c:v>
                      </c:pt>
                      <c:pt idx="2127">
                        <c:v>44.186999999999998</c:v>
                      </c:pt>
                      <c:pt idx="2128">
                        <c:v>44.548000000000002</c:v>
                      </c:pt>
                      <c:pt idx="2129">
                        <c:v>44.063000000000002</c:v>
                      </c:pt>
                      <c:pt idx="2130">
                        <c:v>44.664999999999999</c:v>
                      </c:pt>
                      <c:pt idx="2131">
                        <c:v>44.359000000000002</c:v>
                      </c:pt>
                      <c:pt idx="2132">
                        <c:v>45.31</c:v>
                      </c:pt>
                      <c:pt idx="2133">
                        <c:v>44.646999999999998</c:v>
                      </c:pt>
                      <c:pt idx="2134">
                        <c:v>45.56</c:v>
                      </c:pt>
                      <c:pt idx="2135">
                        <c:v>44.898000000000003</c:v>
                      </c:pt>
                      <c:pt idx="2136">
                        <c:v>45.716999999999999</c:v>
                      </c:pt>
                      <c:pt idx="2137">
                        <c:v>43.819000000000003</c:v>
                      </c:pt>
                      <c:pt idx="2138">
                        <c:v>45.698</c:v>
                      </c:pt>
                      <c:pt idx="2139">
                        <c:v>45.128999999999998</c:v>
                      </c:pt>
                      <c:pt idx="2140">
                        <c:v>46.055999999999997</c:v>
                      </c:pt>
                      <c:pt idx="2141">
                        <c:v>50.552</c:v>
                      </c:pt>
                      <c:pt idx="2142">
                        <c:v>34.542999999999999</c:v>
                      </c:pt>
                      <c:pt idx="2143">
                        <c:v>39.869999999999997</c:v>
                      </c:pt>
                      <c:pt idx="2144">
                        <c:v>45.396000000000001</c:v>
                      </c:pt>
                      <c:pt idx="2145">
                        <c:v>45.066000000000003</c:v>
                      </c:pt>
                      <c:pt idx="2146">
                        <c:v>45.591999999999999</c:v>
                      </c:pt>
                      <c:pt idx="2147">
                        <c:v>44.627000000000002</c:v>
                      </c:pt>
                      <c:pt idx="2148">
                        <c:v>46.031999999999996</c:v>
                      </c:pt>
                      <c:pt idx="2149">
                        <c:v>45.451999999999998</c:v>
                      </c:pt>
                      <c:pt idx="2150">
                        <c:v>36.152000000000001</c:v>
                      </c:pt>
                      <c:pt idx="2151">
                        <c:v>43.81</c:v>
                      </c:pt>
                      <c:pt idx="2152">
                        <c:v>46.143999999999998</c:v>
                      </c:pt>
                      <c:pt idx="2153">
                        <c:v>41.859000000000002</c:v>
                      </c:pt>
                      <c:pt idx="2154">
                        <c:v>48.356000000000002</c:v>
                      </c:pt>
                      <c:pt idx="2155">
                        <c:v>46.063000000000002</c:v>
                      </c:pt>
                      <c:pt idx="2156">
                        <c:v>46.811</c:v>
                      </c:pt>
                      <c:pt idx="2157">
                        <c:v>45.008000000000003</c:v>
                      </c:pt>
                      <c:pt idx="2158">
                        <c:v>44.85</c:v>
                      </c:pt>
                      <c:pt idx="2159">
                        <c:v>42.234999999999999</c:v>
                      </c:pt>
                      <c:pt idx="2160">
                        <c:v>47.470999999999997</c:v>
                      </c:pt>
                      <c:pt idx="2161">
                        <c:v>46.784999999999997</c:v>
                      </c:pt>
                      <c:pt idx="2162">
                        <c:v>48.345999999999997</c:v>
                      </c:pt>
                      <c:pt idx="2163">
                        <c:v>47.743000000000002</c:v>
                      </c:pt>
                      <c:pt idx="2164">
                        <c:v>48.716999999999999</c:v>
                      </c:pt>
                      <c:pt idx="2165">
                        <c:v>47.942</c:v>
                      </c:pt>
                      <c:pt idx="2166">
                        <c:v>48.055999999999997</c:v>
                      </c:pt>
                      <c:pt idx="2167">
                        <c:v>46.893999999999998</c:v>
                      </c:pt>
                      <c:pt idx="2168">
                        <c:v>47.533999999999999</c:v>
                      </c:pt>
                      <c:pt idx="2169">
                        <c:v>46.539000000000001</c:v>
                      </c:pt>
                      <c:pt idx="2170">
                        <c:v>45.688000000000002</c:v>
                      </c:pt>
                      <c:pt idx="2171">
                        <c:v>49.756</c:v>
                      </c:pt>
                      <c:pt idx="2172">
                        <c:v>49.103999999999999</c:v>
                      </c:pt>
                      <c:pt idx="2173">
                        <c:v>49.195999999999998</c:v>
                      </c:pt>
                      <c:pt idx="2174">
                        <c:v>53.045999999999999</c:v>
                      </c:pt>
                      <c:pt idx="2175">
                        <c:v>51.936</c:v>
                      </c:pt>
                      <c:pt idx="2176">
                        <c:v>50.773000000000003</c:v>
                      </c:pt>
                      <c:pt idx="2177">
                        <c:v>49.573999999999998</c:v>
                      </c:pt>
                      <c:pt idx="2178">
                        <c:v>48.927999999999997</c:v>
                      </c:pt>
                      <c:pt idx="2179">
                        <c:v>47.811999999999998</c:v>
                      </c:pt>
                      <c:pt idx="2180">
                        <c:v>48.021999999999998</c:v>
                      </c:pt>
                      <c:pt idx="2181">
                        <c:v>47.499000000000002</c:v>
                      </c:pt>
                      <c:pt idx="2182">
                        <c:v>47.267000000000003</c:v>
                      </c:pt>
                      <c:pt idx="2183">
                        <c:v>47.67</c:v>
                      </c:pt>
                      <c:pt idx="2184">
                        <c:v>47.228999999999999</c:v>
                      </c:pt>
                      <c:pt idx="2185">
                        <c:v>47.003999999999998</c:v>
                      </c:pt>
                      <c:pt idx="2186">
                        <c:v>46.811999999999998</c:v>
                      </c:pt>
                      <c:pt idx="2187">
                        <c:v>47.216999999999999</c:v>
                      </c:pt>
                      <c:pt idx="2188">
                        <c:v>46.707999999999998</c:v>
                      </c:pt>
                      <c:pt idx="2189">
                        <c:v>46.968000000000004</c:v>
                      </c:pt>
                      <c:pt idx="2190">
                        <c:v>46.304000000000002</c:v>
                      </c:pt>
                      <c:pt idx="2191">
                        <c:v>46.595999999999997</c:v>
                      </c:pt>
                      <c:pt idx="2192">
                        <c:v>46.197000000000003</c:v>
                      </c:pt>
                      <c:pt idx="2193">
                        <c:v>49.863999999999997</c:v>
                      </c:pt>
                      <c:pt idx="2194">
                        <c:v>47.823999999999998</c:v>
                      </c:pt>
                      <c:pt idx="2195">
                        <c:v>46.822000000000003</c:v>
                      </c:pt>
                      <c:pt idx="2196">
                        <c:v>46.996000000000002</c:v>
                      </c:pt>
                      <c:pt idx="2197">
                        <c:v>46.305999999999997</c:v>
                      </c:pt>
                      <c:pt idx="2198">
                        <c:v>46.698</c:v>
                      </c:pt>
                      <c:pt idx="2199">
                        <c:v>45.628999999999998</c:v>
                      </c:pt>
                      <c:pt idx="2200">
                        <c:v>46.375</c:v>
                      </c:pt>
                      <c:pt idx="2201">
                        <c:v>45.494999999999997</c:v>
                      </c:pt>
                      <c:pt idx="2202">
                        <c:v>46.42</c:v>
                      </c:pt>
                      <c:pt idx="2203">
                        <c:v>45.825000000000003</c:v>
                      </c:pt>
                      <c:pt idx="2204">
                        <c:v>46.857999999999997</c:v>
                      </c:pt>
                      <c:pt idx="2205">
                        <c:v>46.201999999999998</c:v>
                      </c:pt>
                      <c:pt idx="2206">
                        <c:v>47.018999999999998</c:v>
                      </c:pt>
                      <c:pt idx="2207">
                        <c:v>46.192</c:v>
                      </c:pt>
                      <c:pt idx="2208">
                        <c:v>46.975000000000001</c:v>
                      </c:pt>
                      <c:pt idx="2209">
                        <c:v>45.927999999999997</c:v>
                      </c:pt>
                      <c:pt idx="2210">
                        <c:v>46.87</c:v>
                      </c:pt>
                      <c:pt idx="2211">
                        <c:v>46.079000000000001</c:v>
                      </c:pt>
                      <c:pt idx="2212">
                        <c:v>47.286999999999999</c:v>
                      </c:pt>
                      <c:pt idx="2213">
                        <c:v>46.761000000000003</c:v>
                      </c:pt>
                      <c:pt idx="2214">
                        <c:v>47.78</c:v>
                      </c:pt>
                      <c:pt idx="2215">
                        <c:v>47.027999999999999</c:v>
                      </c:pt>
                      <c:pt idx="2216">
                        <c:v>48.173000000000002</c:v>
                      </c:pt>
                      <c:pt idx="2217">
                        <c:v>46.948999999999998</c:v>
                      </c:pt>
                      <c:pt idx="2218">
                        <c:v>47.555999999999997</c:v>
                      </c:pt>
                      <c:pt idx="2219">
                        <c:v>45.9</c:v>
                      </c:pt>
                      <c:pt idx="2220">
                        <c:v>46.572000000000003</c:v>
                      </c:pt>
                      <c:pt idx="2221">
                        <c:v>44.853000000000002</c:v>
                      </c:pt>
                      <c:pt idx="2222">
                        <c:v>46.207999999999998</c:v>
                      </c:pt>
                      <c:pt idx="2223">
                        <c:v>45.259</c:v>
                      </c:pt>
                      <c:pt idx="2224">
                        <c:v>46.893000000000001</c:v>
                      </c:pt>
                      <c:pt idx="2225">
                        <c:v>46.05</c:v>
                      </c:pt>
                      <c:pt idx="2226">
                        <c:v>48.353000000000002</c:v>
                      </c:pt>
                      <c:pt idx="2227">
                        <c:v>48.811999999999998</c:v>
                      </c:pt>
                      <c:pt idx="2228">
                        <c:v>47.95</c:v>
                      </c:pt>
                      <c:pt idx="2229">
                        <c:v>47.027999999999999</c:v>
                      </c:pt>
                      <c:pt idx="2230">
                        <c:v>47.374000000000002</c:v>
                      </c:pt>
                      <c:pt idx="2231">
                        <c:v>45.582999999999998</c:v>
                      </c:pt>
                      <c:pt idx="2232">
                        <c:v>46.470999999999997</c:v>
                      </c:pt>
                      <c:pt idx="2233">
                        <c:v>45.646999999999998</c:v>
                      </c:pt>
                      <c:pt idx="2234">
                        <c:v>46.597999999999999</c:v>
                      </c:pt>
                      <c:pt idx="2235">
                        <c:v>46.561999999999998</c:v>
                      </c:pt>
                      <c:pt idx="2236">
                        <c:v>46.951999999999998</c:v>
                      </c:pt>
                      <c:pt idx="2237">
                        <c:v>46.996000000000002</c:v>
                      </c:pt>
                      <c:pt idx="2238">
                        <c:v>47.542999999999999</c:v>
                      </c:pt>
                      <c:pt idx="2239">
                        <c:v>46.735999999999997</c:v>
                      </c:pt>
                      <c:pt idx="2240">
                        <c:v>46.783999999999999</c:v>
                      </c:pt>
                      <c:pt idx="2241">
                        <c:v>46.378</c:v>
                      </c:pt>
                      <c:pt idx="2242">
                        <c:v>46.915999999999997</c:v>
                      </c:pt>
                      <c:pt idx="2243">
                        <c:v>46.293999999999997</c:v>
                      </c:pt>
                      <c:pt idx="2244">
                        <c:v>46.140999999999998</c:v>
                      </c:pt>
                      <c:pt idx="2245">
                        <c:v>46.029000000000003</c:v>
                      </c:pt>
                      <c:pt idx="2246">
                        <c:v>50.776000000000003</c:v>
                      </c:pt>
                      <c:pt idx="2247">
                        <c:v>46.616</c:v>
                      </c:pt>
                      <c:pt idx="2248">
                        <c:v>46.304000000000002</c:v>
                      </c:pt>
                      <c:pt idx="2249">
                        <c:v>46.963999999999999</c:v>
                      </c:pt>
                      <c:pt idx="2250">
                        <c:v>45.936999999999998</c:v>
                      </c:pt>
                      <c:pt idx="2251">
                        <c:v>46.74</c:v>
                      </c:pt>
                      <c:pt idx="2252">
                        <c:v>45.624000000000002</c:v>
                      </c:pt>
                      <c:pt idx="2253">
                        <c:v>46.698</c:v>
                      </c:pt>
                      <c:pt idx="2254">
                        <c:v>45.588999999999999</c:v>
                      </c:pt>
                      <c:pt idx="2255">
                        <c:v>46.640999999999998</c:v>
                      </c:pt>
                      <c:pt idx="2256">
                        <c:v>45.395000000000003</c:v>
                      </c:pt>
                      <c:pt idx="2257">
                        <c:v>46.776000000000003</c:v>
                      </c:pt>
                      <c:pt idx="2258">
                        <c:v>45.73</c:v>
                      </c:pt>
                      <c:pt idx="2259">
                        <c:v>46.844000000000001</c:v>
                      </c:pt>
                      <c:pt idx="2260">
                        <c:v>45.545000000000002</c:v>
                      </c:pt>
                      <c:pt idx="2261">
                        <c:v>46.283999999999999</c:v>
                      </c:pt>
                      <c:pt idx="2262">
                        <c:v>45.143999999999998</c:v>
                      </c:pt>
                      <c:pt idx="2263">
                        <c:v>45.814</c:v>
                      </c:pt>
                      <c:pt idx="2264">
                        <c:v>45.228000000000002</c:v>
                      </c:pt>
                      <c:pt idx="2265">
                        <c:v>46.281999999999996</c:v>
                      </c:pt>
                      <c:pt idx="2266">
                        <c:v>45.658000000000001</c:v>
                      </c:pt>
                      <c:pt idx="2267">
                        <c:v>46.820999999999998</c:v>
                      </c:pt>
                      <c:pt idx="2268">
                        <c:v>45.737000000000002</c:v>
                      </c:pt>
                      <c:pt idx="2269">
                        <c:v>46.697000000000003</c:v>
                      </c:pt>
                      <c:pt idx="2270">
                        <c:v>41.216000000000001</c:v>
                      </c:pt>
                      <c:pt idx="2271">
                        <c:v>45.652000000000001</c:v>
                      </c:pt>
                      <c:pt idx="2272">
                        <c:v>44.070999999999998</c:v>
                      </c:pt>
                      <c:pt idx="2273">
                        <c:v>45.140999999999998</c:v>
                      </c:pt>
                      <c:pt idx="2274">
                        <c:v>43.893000000000001</c:v>
                      </c:pt>
                      <c:pt idx="2275">
                        <c:v>45.447000000000003</c:v>
                      </c:pt>
                      <c:pt idx="2276">
                        <c:v>44.542999999999999</c:v>
                      </c:pt>
                      <c:pt idx="2277">
                        <c:v>45.923000000000002</c:v>
                      </c:pt>
                      <c:pt idx="2278">
                        <c:v>43.183999999999997</c:v>
                      </c:pt>
                      <c:pt idx="2279">
                        <c:v>43.381999999999998</c:v>
                      </c:pt>
                      <c:pt idx="2280">
                        <c:v>44.744999999999997</c:v>
                      </c:pt>
                      <c:pt idx="2281">
                        <c:v>45.621000000000002</c:v>
                      </c:pt>
                      <c:pt idx="2282">
                        <c:v>34.381</c:v>
                      </c:pt>
                      <c:pt idx="2283">
                        <c:v>44.688000000000002</c:v>
                      </c:pt>
                      <c:pt idx="2284">
                        <c:v>44.231999999999999</c:v>
                      </c:pt>
                      <c:pt idx="2285">
                        <c:v>45.283000000000001</c:v>
                      </c:pt>
                      <c:pt idx="2286">
                        <c:v>44.036999999999999</c:v>
                      </c:pt>
                      <c:pt idx="2287">
                        <c:v>45.165999999999997</c:v>
                      </c:pt>
                      <c:pt idx="2288">
                        <c:v>44.12</c:v>
                      </c:pt>
                      <c:pt idx="2289">
                        <c:v>45.21</c:v>
                      </c:pt>
                      <c:pt idx="2290">
                        <c:v>44.302</c:v>
                      </c:pt>
                      <c:pt idx="2291">
                        <c:v>45.465000000000003</c:v>
                      </c:pt>
                      <c:pt idx="2292">
                        <c:v>44.14</c:v>
                      </c:pt>
                      <c:pt idx="2293">
                        <c:v>45.146000000000001</c:v>
                      </c:pt>
                      <c:pt idx="2294">
                        <c:v>43.720999999999997</c:v>
                      </c:pt>
                      <c:pt idx="2295">
                        <c:v>44.832000000000001</c:v>
                      </c:pt>
                      <c:pt idx="2296">
                        <c:v>43.652000000000001</c:v>
                      </c:pt>
                      <c:pt idx="2297">
                        <c:v>44.671999999999997</c:v>
                      </c:pt>
                      <c:pt idx="2298">
                        <c:v>48.875</c:v>
                      </c:pt>
                      <c:pt idx="2299">
                        <c:v>44.862000000000002</c:v>
                      </c:pt>
                      <c:pt idx="2300">
                        <c:v>44.377000000000002</c:v>
                      </c:pt>
                      <c:pt idx="2301">
                        <c:v>44.009</c:v>
                      </c:pt>
                      <c:pt idx="2302">
                        <c:v>44.075000000000003</c:v>
                      </c:pt>
                      <c:pt idx="2303">
                        <c:v>43.933</c:v>
                      </c:pt>
                      <c:pt idx="2304">
                        <c:v>44.838000000000001</c:v>
                      </c:pt>
                      <c:pt idx="2305">
                        <c:v>44.548000000000002</c:v>
                      </c:pt>
                      <c:pt idx="2306">
                        <c:v>45.375999999999998</c:v>
                      </c:pt>
                      <c:pt idx="2307">
                        <c:v>44.709000000000003</c:v>
                      </c:pt>
                      <c:pt idx="2308">
                        <c:v>45.512</c:v>
                      </c:pt>
                      <c:pt idx="2309">
                        <c:v>44.384999999999998</c:v>
                      </c:pt>
                      <c:pt idx="2310">
                        <c:v>45.500999999999998</c:v>
                      </c:pt>
                      <c:pt idx="2311">
                        <c:v>44.116</c:v>
                      </c:pt>
                      <c:pt idx="2312">
                        <c:v>45.247</c:v>
                      </c:pt>
                      <c:pt idx="2313">
                        <c:v>43.631999999999998</c:v>
                      </c:pt>
                      <c:pt idx="2314">
                        <c:v>44.613</c:v>
                      </c:pt>
                      <c:pt idx="2315">
                        <c:v>43.451000000000001</c:v>
                      </c:pt>
                      <c:pt idx="2316">
                        <c:v>44.725999999999999</c:v>
                      </c:pt>
                      <c:pt idx="2317">
                        <c:v>43.572000000000003</c:v>
                      </c:pt>
                      <c:pt idx="2318">
                        <c:v>44.679000000000002</c:v>
                      </c:pt>
                      <c:pt idx="2319">
                        <c:v>43.863</c:v>
                      </c:pt>
                      <c:pt idx="2320">
                        <c:v>44.792000000000002</c:v>
                      </c:pt>
                      <c:pt idx="2321">
                        <c:v>44.048000000000002</c:v>
                      </c:pt>
                      <c:pt idx="2322">
                        <c:v>44.389000000000003</c:v>
                      </c:pt>
                      <c:pt idx="2323">
                        <c:v>44.186999999999998</c:v>
                      </c:pt>
                      <c:pt idx="2324">
                        <c:v>43.838000000000001</c:v>
                      </c:pt>
                      <c:pt idx="2325">
                        <c:v>43.875</c:v>
                      </c:pt>
                      <c:pt idx="2326">
                        <c:v>43.265999999999998</c:v>
                      </c:pt>
                      <c:pt idx="2327">
                        <c:v>43.570999999999998</c:v>
                      </c:pt>
                      <c:pt idx="2328">
                        <c:v>43.466999999999999</c:v>
                      </c:pt>
                      <c:pt idx="2329">
                        <c:v>44.460999999999999</c:v>
                      </c:pt>
                      <c:pt idx="2330">
                        <c:v>43.841999999999999</c:v>
                      </c:pt>
                      <c:pt idx="2331">
                        <c:v>44.715000000000003</c:v>
                      </c:pt>
                      <c:pt idx="2332">
                        <c:v>43.930999999999997</c:v>
                      </c:pt>
                      <c:pt idx="2333">
                        <c:v>44.768999999999998</c:v>
                      </c:pt>
                      <c:pt idx="2334">
                        <c:v>43.767000000000003</c:v>
                      </c:pt>
                      <c:pt idx="2335">
                        <c:v>44.698999999999998</c:v>
                      </c:pt>
                      <c:pt idx="2336">
                        <c:v>43.116</c:v>
                      </c:pt>
                      <c:pt idx="2337">
                        <c:v>43.985999999999997</c:v>
                      </c:pt>
                      <c:pt idx="2338">
                        <c:v>42.774999999999999</c:v>
                      </c:pt>
                      <c:pt idx="2339">
                        <c:v>44.204000000000001</c:v>
                      </c:pt>
                      <c:pt idx="2340">
                        <c:v>43.256999999999998</c:v>
                      </c:pt>
                      <c:pt idx="2341">
                        <c:v>44.396999999999998</c:v>
                      </c:pt>
                      <c:pt idx="2342">
                        <c:v>43.335000000000001</c:v>
                      </c:pt>
                      <c:pt idx="2343">
                        <c:v>44.328000000000003</c:v>
                      </c:pt>
                      <c:pt idx="2344">
                        <c:v>42.978999999999999</c:v>
                      </c:pt>
                      <c:pt idx="2345">
                        <c:v>44.097999999999999</c:v>
                      </c:pt>
                      <c:pt idx="2346">
                        <c:v>42.646000000000001</c:v>
                      </c:pt>
                      <c:pt idx="2347">
                        <c:v>43.551000000000002</c:v>
                      </c:pt>
                      <c:pt idx="2348">
                        <c:v>42.207999999999998</c:v>
                      </c:pt>
                      <c:pt idx="2349">
                        <c:v>43.322000000000003</c:v>
                      </c:pt>
                      <c:pt idx="2350">
                        <c:v>42.597000000000001</c:v>
                      </c:pt>
                      <c:pt idx="2351">
                        <c:v>46.460999999999999</c:v>
                      </c:pt>
                      <c:pt idx="2352">
                        <c:v>42.783000000000001</c:v>
                      </c:pt>
                      <c:pt idx="2353">
                        <c:v>43.860999999999997</c:v>
                      </c:pt>
                      <c:pt idx="2354">
                        <c:v>42.622999999999998</c:v>
                      </c:pt>
                      <c:pt idx="2355">
                        <c:v>43.978999999999999</c:v>
                      </c:pt>
                      <c:pt idx="2356">
                        <c:v>42.755000000000003</c:v>
                      </c:pt>
                      <c:pt idx="2357">
                        <c:v>43.951000000000001</c:v>
                      </c:pt>
                      <c:pt idx="2358">
                        <c:v>42.83</c:v>
                      </c:pt>
                      <c:pt idx="2359">
                        <c:v>43.99</c:v>
                      </c:pt>
                      <c:pt idx="2360">
                        <c:v>42.901000000000003</c:v>
                      </c:pt>
                      <c:pt idx="2361">
                        <c:v>44.122999999999998</c:v>
                      </c:pt>
                      <c:pt idx="2362">
                        <c:v>43.204000000000001</c:v>
                      </c:pt>
                      <c:pt idx="2363">
                        <c:v>44.231000000000002</c:v>
                      </c:pt>
                      <c:pt idx="2364">
                        <c:v>43.122</c:v>
                      </c:pt>
                      <c:pt idx="2365">
                        <c:v>44.162999999999997</c:v>
                      </c:pt>
                      <c:pt idx="2366">
                        <c:v>42.588999999999999</c:v>
                      </c:pt>
                      <c:pt idx="2367">
                        <c:v>43.802999999999997</c:v>
                      </c:pt>
                      <c:pt idx="2368">
                        <c:v>42.347000000000001</c:v>
                      </c:pt>
                      <c:pt idx="2369">
                        <c:v>43.526000000000003</c:v>
                      </c:pt>
                      <c:pt idx="2370">
                        <c:v>42.051000000000002</c:v>
                      </c:pt>
                      <c:pt idx="2371">
                        <c:v>43.430999999999997</c:v>
                      </c:pt>
                      <c:pt idx="2372">
                        <c:v>42.3</c:v>
                      </c:pt>
                      <c:pt idx="2373">
                        <c:v>43.792000000000002</c:v>
                      </c:pt>
                      <c:pt idx="2374">
                        <c:v>42.716999999999999</c:v>
                      </c:pt>
                      <c:pt idx="2375">
                        <c:v>43.866</c:v>
                      </c:pt>
                      <c:pt idx="2376">
                        <c:v>42.228999999999999</c:v>
                      </c:pt>
                      <c:pt idx="2377">
                        <c:v>43.225999999999999</c:v>
                      </c:pt>
                      <c:pt idx="2378">
                        <c:v>41.999000000000002</c:v>
                      </c:pt>
                      <c:pt idx="2379">
                        <c:v>43.134</c:v>
                      </c:pt>
                      <c:pt idx="2380">
                        <c:v>42.218000000000004</c:v>
                      </c:pt>
                      <c:pt idx="2381">
                        <c:v>43.314</c:v>
                      </c:pt>
                      <c:pt idx="2382">
                        <c:v>42.616</c:v>
                      </c:pt>
                      <c:pt idx="2383">
                        <c:v>43.628</c:v>
                      </c:pt>
                      <c:pt idx="2384">
                        <c:v>43.023000000000003</c:v>
                      </c:pt>
                      <c:pt idx="2385">
                        <c:v>43.718000000000004</c:v>
                      </c:pt>
                      <c:pt idx="2386">
                        <c:v>42.668999999999997</c:v>
                      </c:pt>
                      <c:pt idx="2387">
                        <c:v>43.2</c:v>
                      </c:pt>
                      <c:pt idx="2388">
                        <c:v>42.505000000000003</c:v>
                      </c:pt>
                      <c:pt idx="2389">
                        <c:v>42.540999999999997</c:v>
                      </c:pt>
                      <c:pt idx="2390">
                        <c:v>41.741999999999997</c:v>
                      </c:pt>
                      <c:pt idx="2391">
                        <c:v>42.195</c:v>
                      </c:pt>
                      <c:pt idx="2392">
                        <c:v>41.802</c:v>
                      </c:pt>
                      <c:pt idx="2393">
                        <c:v>42.360999999999997</c:v>
                      </c:pt>
                      <c:pt idx="2394">
                        <c:v>42.189</c:v>
                      </c:pt>
                      <c:pt idx="2395">
                        <c:v>42.411000000000001</c:v>
                      </c:pt>
                      <c:pt idx="2396">
                        <c:v>41.765999999999998</c:v>
                      </c:pt>
                      <c:pt idx="2397">
                        <c:v>41.863</c:v>
                      </c:pt>
                      <c:pt idx="2398">
                        <c:v>41.616</c:v>
                      </c:pt>
                      <c:pt idx="2399">
                        <c:v>41.585999999999999</c:v>
                      </c:pt>
                      <c:pt idx="2400">
                        <c:v>41.396000000000001</c:v>
                      </c:pt>
                      <c:pt idx="2401">
                        <c:v>41.555</c:v>
                      </c:pt>
                      <c:pt idx="2402">
                        <c:v>41.43</c:v>
                      </c:pt>
                      <c:pt idx="2403">
                        <c:v>45.207999999999998</c:v>
                      </c:pt>
                      <c:pt idx="2404">
                        <c:v>41.850999999999999</c:v>
                      </c:pt>
                      <c:pt idx="2405">
                        <c:v>42.018000000000001</c:v>
                      </c:pt>
                      <c:pt idx="2406">
                        <c:v>41.704999999999998</c:v>
                      </c:pt>
                      <c:pt idx="2407">
                        <c:v>41.984000000000002</c:v>
                      </c:pt>
                      <c:pt idx="2408">
                        <c:v>41.713999999999999</c:v>
                      </c:pt>
                      <c:pt idx="2409">
                        <c:v>41.470999999999997</c:v>
                      </c:pt>
                      <c:pt idx="2410">
                        <c:v>42.088000000000001</c:v>
                      </c:pt>
                      <c:pt idx="2411">
                        <c:v>42.093000000000004</c:v>
                      </c:pt>
                      <c:pt idx="2412">
                        <c:v>42.582000000000001</c:v>
                      </c:pt>
                      <c:pt idx="2413">
                        <c:v>41.707000000000001</c:v>
                      </c:pt>
                      <c:pt idx="2414">
                        <c:v>42.912999999999997</c:v>
                      </c:pt>
                      <c:pt idx="2415">
                        <c:v>42.21</c:v>
                      </c:pt>
                      <c:pt idx="2416">
                        <c:v>43.488</c:v>
                      </c:pt>
                      <c:pt idx="2417">
                        <c:v>41.929000000000002</c:v>
                      </c:pt>
                      <c:pt idx="2418">
                        <c:v>42.610999999999997</c:v>
                      </c:pt>
                      <c:pt idx="2419">
                        <c:v>41.16</c:v>
                      </c:pt>
                      <c:pt idx="2420">
                        <c:v>42.024000000000001</c:v>
                      </c:pt>
                      <c:pt idx="2421">
                        <c:v>41.070999999999998</c:v>
                      </c:pt>
                      <c:pt idx="2422">
                        <c:v>41.518000000000001</c:v>
                      </c:pt>
                      <c:pt idx="2423">
                        <c:v>41.633000000000003</c:v>
                      </c:pt>
                      <c:pt idx="2424">
                        <c:v>41.512</c:v>
                      </c:pt>
                      <c:pt idx="2425">
                        <c:v>42.347999999999999</c:v>
                      </c:pt>
                      <c:pt idx="2426">
                        <c:v>41.929000000000002</c:v>
                      </c:pt>
                      <c:pt idx="2427">
                        <c:v>42.875999999999998</c:v>
                      </c:pt>
                      <c:pt idx="2428">
                        <c:v>41.651000000000003</c:v>
                      </c:pt>
                      <c:pt idx="2429">
                        <c:v>42.365000000000002</c:v>
                      </c:pt>
                      <c:pt idx="2430">
                        <c:v>41.015999999999998</c:v>
                      </c:pt>
                      <c:pt idx="2431">
                        <c:v>41.929000000000002</c:v>
                      </c:pt>
                      <c:pt idx="2432">
                        <c:v>40.704000000000001</c:v>
                      </c:pt>
                      <c:pt idx="2433">
                        <c:v>42.046999999999997</c:v>
                      </c:pt>
                      <c:pt idx="2434">
                        <c:v>40.935000000000002</c:v>
                      </c:pt>
                      <c:pt idx="2435">
                        <c:v>42.212000000000003</c:v>
                      </c:pt>
                      <c:pt idx="2436">
                        <c:v>41.082999999999998</c:v>
                      </c:pt>
                      <c:pt idx="2437">
                        <c:v>42.265000000000001</c:v>
                      </c:pt>
                      <c:pt idx="2438">
                        <c:v>41.612000000000002</c:v>
                      </c:pt>
                      <c:pt idx="2439">
                        <c:v>42.222999999999999</c:v>
                      </c:pt>
                      <c:pt idx="2440">
                        <c:v>41.177999999999997</c:v>
                      </c:pt>
                      <c:pt idx="2441">
                        <c:v>41.826000000000001</c:v>
                      </c:pt>
                      <c:pt idx="2442">
                        <c:v>40.652000000000001</c:v>
                      </c:pt>
                      <c:pt idx="2443">
                        <c:v>41.408000000000001</c:v>
                      </c:pt>
                      <c:pt idx="2444">
                        <c:v>40.598999999999997</c:v>
                      </c:pt>
                      <c:pt idx="2445">
                        <c:v>41.723999999999997</c:v>
                      </c:pt>
                      <c:pt idx="2446">
                        <c:v>40.716999999999999</c:v>
                      </c:pt>
                      <c:pt idx="2447">
                        <c:v>41.884</c:v>
                      </c:pt>
                      <c:pt idx="2448">
                        <c:v>40.823</c:v>
                      </c:pt>
                      <c:pt idx="2449">
                        <c:v>42.051000000000002</c:v>
                      </c:pt>
                      <c:pt idx="2450">
                        <c:v>40.997999999999998</c:v>
                      </c:pt>
                      <c:pt idx="2451">
                        <c:v>42.046999999999997</c:v>
                      </c:pt>
                      <c:pt idx="2452">
                        <c:v>40.948999999999998</c:v>
                      </c:pt>
                      <c:pt idx="2453">
                        <c:v>42.017000000000003</c:v>
                      </c:pt>
                      <c:pt idx="2454">
                        <c:v>40.887999999999998</c:v>
                      </c:pt>
                      <c:pt idx="2455">
                        <c:v>43.048999999999999</c:v>
                      </c:pt>
                      <c:pt idx="2456">
                        <c:v>41.58</c:v>
                      </c:pt>
                      <c:pt idx="2457">
                        <c:v>42.283000000000001</c:v>
                      </c:pt>
                      <c:pt idx="2458">
                        <c:v>41.420999999999999</c:v>
                      </c:pt>
                      <c:pt idx="2459">
                        <c:v>42.238</c:v>
                      </c:pt>
                      <c:pt idx="2460">
                        <c:v>41.816000000000003</c:v>
                      </c:pt>
                      <c:pt idx="2461">
                        <c:v>42.128</c:v>
                      </c:pt>
                      <c:pt idx="2462">
                        <c:v>42.014000000000003</c:v>
                      </c:pt>
                      <c:pt idx="2463">
                        <c:v>42.683999999999997</c:v>
                      </c:pt>
                      <c:pt idx="2464">
                        <c:v>42.645000000000003</c:v>
                      </c:pt>
                      <c:pt idx="2465">
                        <c:v>42.755000000000003</c:v>
                      </c:pt>
                      <c:pt idx="2466">
                        <c:v>42.433</c:v>
                      </c:pt>
                      <c:pt idx="2467">
                        <c:v>43.043999999999997</c:v>
                      </c:pt>
                      <c:pt idx="2468">
                        <c:v>43.237000000000002</c:v>
                      </c:pt>
                      <c:pt idx="2469">
                        <c:v>42.688000000000002</c:v>
                      </c:pt>
                      <c:pt idx="2470">
                        <c:v>42.417999999999999</c:v>
                      </c:pt>
                      <c:pt idx="2471">
                        <c:v>41.887</c:v>
                      </c:pt>
                      <c:pt idx="2472">
                        <c:v>42.066000000000003</c:v>
                      </c:pt>
                      <c:pt idx="2473">
                        <c:v>41.725000000000001</c:v>
                      </c:pt>
                      <c:pt idx="2474">
                        <c:v>41.905999999999999</c:v>
                      </c:pt>
                      <c:pt idx="2475">
                        <c:v>41.622999999999998</c:v>
                      </c:pt>
                      <c:pt idx="2476">
                        <c:v>42.155999999999999</c:v>
                      </c:pt>
                      <c:pt idx="2477">
                        <c:v>41.960999999999999</c:v>
                      </c:pt>
                      <c:pt idx="2478">
                        <c:v>42.945999999999998</c:v>
                      </c:pt>
                      <c:pt idx="2479">
                        <c:v>42.44</c:v>
                      </c:pt>
                      <c:pt idx="2480">
                        <c:v>42.838000000000001</c:v>
                      </c:pt>
                      <c:pt idx="2481">
                        <c:v>41.896999999999998</c:v>
                      </c:pt>
                      <c:pt idx="2482">
                        <c:v>42.048999999999999</c:v>
                      </c:pt>
                      <c:pt idx="2483">
                        <c:v>41.353999999999999</c:v>
                      </c:pt>
                      <c:pt idx="2484">
                        <c:v>41.917999999999999</c:v>
                      </c:pt>
                      <c:pt idx="2485">
                        <c:v>41.5</c:v>
                      </c:pt>
                      <c:pt idx="2486">
                        <c:v>42.6</c:v>
                      </c:pt>
                      <c:pt idx="2487">
                        <c:v>41.94</c:v>
                      </c:pt>
                      <c:pt idx="2488">
                        <c:v>42.756999999999998</c:v>
                      </c:pt>
                      <c:pt idx="2489">
                        <c:v>41.683999999999997</c:v>
                      </c:pt>
                      <c:pt idx="2490">
                        <c:v>42.637</c:v>
                      </c:pt>
                      <c:pt idx="2491">
                        <c:v>41.768999999999998</c:v>
                      </c:pt>
                      <c:pt idx="2492">
                        <c:v>42.66</c:v>
                      </c:pt>
                      <c:pt idx="2493">
                        <c:v>41.356999999999999</c:v>
                      </c:pt>
                      <c:pt idx="2494">
                        <c:v>42.421999999999997</c:v>
                      </c:pt>
                      <c:pt idx="2495">
                        <c:v>41.402999999999999</c:v>
                      </c:pt>
                      <c:pt idx="2496">
                        <c:v>42.673999999999999</c:v>
                      </c:pt>
                      <c:pt idx="2497">
                        <c:v>41.459000000000003</c:v>
                      </c:pt>
                      <c:pt idx="2498">
                        <c:v>42.585000000000001</c:v>
                      </c:pt>
                      <c:pt idx="2499">
                        <c:v>41.521000000000001</c:v>
                      </c:pt>
                      <c:pt idx="2500">
                        <c:v>42.533999999999999</c:v>
                      </c:pt>
                      <c:pt idx="2501">
                        <c:v>41.795999999999999</c:v>
                      </c:pt>
                      <c:pt idx="2502">
                        <c:v>42.646000000000001</c:v>
                      </c:pt>
                      <c:pt idx="2503">
                        <c:v>41.768999999999998</c:v>
                      </c:pt>
                      <c:pt idx="2504">
                        <c:v>42.176000000000002</c:v>
                      </c:pt>
                      <c:pt idx="2505">
                        <c:v>41.475999999999999</c:v>
                      </c:pt>
                      <c:pt idx="2506">
                        <c:v>41.686999999999998</c:v>
                      </c:pt>
                      <c:pt idx="2507">
                        <c:v>41.715000000000003</c:v>
                      </c:pt>
                      <c:pt idx="2508">
                        <c:v>43.015999999999998</c:v>
                      </c:pt>
                      <c:pt idx="2509">
                        <c:v>41.893000000000001</c:v>
                      </c:pt>
                      <c:pt idx="2510">
                        <c:v>41.482999999999997</c:v>
                      </c:pt>
                      <c:pt idx="2511">
                        <c:v>41.984999999999999</c:v>
                      </c:pt>
                      <c:pt idx="2512">
                        <c:v>41.476999999999997</c:v>
                      </c:pt>
                      <c:pt idx="2513">
                        <c:v>42.231999999999999</c:v>
                      </c:pt>
                      <c:pt idx="2514">
                        <c:v>41.619</c:v>
                      </c:pt>
                      <c:pt idx="2515">
                        <c:v>42.771999999999998</c:v>
                      </c:pt>
                      <c:pt idx="2516">
                        <c:v>42.063000000000002</c:v>
                      </c:pt>
                      <c:pt idx="2517">
                        <c:v>42.914000000000001</c:v>
                      </c:pt>
                      <c:pt idx="2518">
                        <c:v>42.027000000000001</c:v>
                      </c:pt>
                      <c:pt idx="2519">
                        <c:v>43.094000000000001</c:v>
                      </c:pt>
                      <c:pt idx="2520">
                        <c:v>42.09</c:v>
                      </c:pt>
                      <c:pt idx="2521">
                        <c:v>43.109000000000002</c:v>
                      </c:pt>
                      <c:pt idx="2522">
                        <c:v>41.991</c:v>
                      </c:pt>
                      <c:pt idx="2523">
                        <c:v>42.776000000000003</c:v>
                      </c:pt>
                      <c:pt idx="2524">
                        <c:v>41.892000000000003</c:v>
                      </c:pt>
                      <c:pt idx="2525">
                        <c:v>42.576000000000001</c:v>
                      </c:pt>
                      <c:pt idx="2526">
                        <c:v>41.805</c:v>
                      </c:pt>
                      <c:pt idx="2527">
                        <c:v>42.557000000000002</c:v>
                      </c:pt>
                      <c:pt idx="2528">
                        <c:v>41.802</c:v>
                      </c:pt>
                      <c:pt idx="2529">
                        <c:v>42.741</c:v>
                      </c:pt>
                      <c:pt idx="2530">
                        <c:v>42.442</c:v>
                      </c:pt>
                      <c:pt idx="2531">
                        <c:v>43.131</c:v>
                      </c:pt>
                      <c:pt idx="2532">
                        <c:v>42.478999999999999</c:v>
                      </c:pt>
                      <c:pt idx="2533">
                        <c:v>42.564999999999998</c:v>
                      </c:pt>
                      <c:pt idx="2534">
                        <c:v>42.243000000000002</c:v>
                      </c:pt>
                      <c:pt idx="2535">
                        <c:v>42.204999999999998</c:v>
                      </c:pt>
                      <c:pt idx="2536">
                        <c:v>42.316000000000003</c:v>
                      </c:pt>
                      <c:pt idx="2537">
                        <c:v>42.685000000000002</c:v>
                      </c:pt>
                      <c:pt idx="2538">
                        <c:v>42.765000000000001</c:v>
                      </c:pt>
                      <c:pt idx="2539">
                        <c:v>42.941000000000003</c:v>
                      </c:pt>
                      <c:pt idx="2540">
                        <c:v>42.901000000000003</c:v>
                      </c:pt>
                      <c:pt idx="2541">
                        <c:v>43.045999999999999</c:v>
                      </c:pt>
                      <c:pt idx="2542">
                        <c:v>42.991999999999997</c:v>
                      </c:pt>
                      <c:pt idx="2543">
                        <c:v>42.493000000000002</c:v>
                      </c:pt>
                      <c:pt idx="2544">
                        <c:v>42.72</c:v>
                      </c:pt>
                      <c:pt idx="2545">
                        <c:v>42.173000000000002</c:v>
                      </c:pt>
                      <c:pt idx="2546">
                        <c:v>42.344999999999999</c:v>
                      </c:pt>
                      <c:pt idx="2547">
                        <c:v>41.718000000000004</c:v>
                      </c:pt>
                      <c:pt idx="2548">
                        <c:v>41.88</c:v>
                      </c:pt>
                      <c:pt idx="2549">
                        <c:v>41.302999999999997</c:v>
                      </c:pt>
                      <c:pt idx="2550">
                        <c:v>41.939</c:v>
                      </c:pt>
                      <c:pt idx="2551">
                        <c:v>41.557000000000002</c:v>
                      </c:pt>
                      <c:pt idx="2552">
                        <c:v>41.552999999999997</c:v>
                      </c:pt>
                      <c:pt idx="2553">
                        <c:v>41.491999999999997</c:v>
                      </c:pt>
                      <c:pt idx="2554">
                        <c:v>41.606999999999999</c:v>
                      </c:pt>
                      <c:pt idx="2555">
                        <c:v>41.155999999999999</c:v>
                      </c:pt>
                      <c:pt idx="2556">
                        <c:v>41.83</c:v>
                      </c:pt>
                      <c:pt idx="2557">
                        <c:v>41.256</c:v>
                      </c:pt>
                      <c:pt idx="2558">
                        <c:v>41.734999999999999</c:v>
                      </c:pt>
                      <c:pt idx="2559">
                        <c:v>41.198999999999998</c:v>
                      </c:pt>
                      <c:pt idx="2560">
                        <c:v>43.866999999999997</c:v>
                      </c:pt>
                      <c:pt idx="2561">
                        <c:v>41.615000000000002</c:v>
                      </c:pt>
                      <c:pt idx="2562">
                        <c:v>42.651000000000003</c:v>
                      </c:pt>
                      <c:pt idx="2563">
                        <c:v>41.722000000000001</c:v>
                      </c:pt>
                      <c:pt idx="2564">
                        <c:v>42.604999999999997</c:v>
                      </c:pt>
                      <c:pt idx="2565">
                        <c:v>41.796999999999997</c:v>
                      </c:pt>
                      <c:pt idx="2566">
                        <c:v>42.814</c:v>
                      </c:pt>
                      <c:pt idx="2567">
                        <c:v>42.143999999999998</c:v>
                      </c:pt>
                      <c:pt idx="2568">
                        <c:v>43.576999999999998</c:v>
                      </c:pt>
                      <c:pt idx="2569">
                        <c:v>42.64</c:v>
                      </c:pt>
                      <c:pt idx="2570">
                        <c:v>43.634</c:v>
                      </c:pt>
                      <c:pt idx="2571">
                        <c:v>42.52</c:v>
                      </c:pt>
                      <c:pt idx="2572">
                        <c:v>43.985999999999997</c:v>
                      </c:pt>
                      <c:pt idx="2573">
                        <c:v>42.898000000000003</c:v>
                      </c:pt>
                      <c:pt idx="2574">
                        <c:v>43.758000000000003</c:v>
                      </c:pt>
                      <c:pt idx="2575">
                        <c:v>42.292000000000002</c:v>
                      </c:pt>
                      <c:pt idx="2576">
                        <c:v>43.204000000000001</c:v>
                      </c:pt>
                      <c:pt idx="2577">
                        <c:v>42.052999999999997</c:v>
                      </c:pt>
                      <c:pt idx="2578">
                        <c:v>43.317</c:v>
                      </c:pt>
                      <c:pt idx="2579">
                        <c:v>42.451999999999998</c:v>
                      </c:pt>
                      <c:pt idx="2580">
                        <c:v>43.698</c:v>
                      </c:pt>
                      <c:pt idx="2581">
                        <c:v>43.033999999999999</c:v>
                      </c:pt>
                      <c:pt idx="2582">
                        <c:v>43.978000000000002</c:v>
                      </c:pt>
                      <c:pt idx="2583">
                        <c:v>43.298999999999999</c:v>
                      </c:pt>
                      <c:pt idx="2584">
                        <c:v>43.994</c:v>
                      </c:pt>
                      <c:pt idx="2585">
                        <c:v>43.064999999999998</c:v>
                      </c:pt>
                      <c:pt idx="2586">
                        <c:v>43.170999999999999</c:v>
                      </c:pt>
                      <c:pt idx="2587">
                        <c:v>42.295999999999999</c:v>
                      </c:pt>
                      <c:pt idx="2588">
                        <c:v>42.823</c:v>
                      </c:pt>
                      <c:pt idx="2589">
                        <c:v>42.588000000000001</c:v>
                      </c:pt>
                      <c:pt idx="2590">
                        <c:v>43.48</c:v>
                      </c:pt>
                      <c:pt idx="2591">
                        <c:v>43.35</c:v>
                      </c:pt>
                      <c:pt idx="2592">
                        <c:v>43.88</c:v>
                      </c:pt>
                      <c:pt idx="2593">
                        <c:v>43.887</c:v>
                      </c:pt>
                      <c:pt idx="2594">
                        <c:v>43.738</c:v>
                      </c:pt>
                      <c:pt idx="2595">
                        <c:v>44.054000000000002</c:v>
                      </c:pt>
                      <c:pt idx="2596">
                        <c:v>43.926000000000002</c:v>
                      </c:pt>
                      <c:pt idx="2597">
                        <c:v>43.94</c:v>
                      </c:pt>
                      <c:pt idx="2598">
                        <c:v>43.451999999999998</c:v>
                      </c:pt>
                      <c:pt idx="2599">
                        <c:v>43.052</c:v>
                      </c:pt>
                      <c:pt idx="2600">
                        <c:v>43.113999999999997</c:v>
                      </c:pt>
                      <c:pt idx="2601">
                        <c:v>43.103999999999999</c:v>
                      </c:pt>
                      <c:pt idx="2602">
                        <c:v>43.238</c:v>
                      </c:pt>
                      <c:pt idx="2603">
                        <c:v>43.268999999999998</c:v>
                      </c:pt>
                      <c:pt idx="2604">
                        <c:v>43.25</c:v>
                      </c:pt>
                      <c:pt idx="2605">
                        <c:v>42.811</c:v>
                      </c:pt>
                      <c:pt idx="2606">
                        <c:v>43.015000000000001</c:v>
                      </c:pt>
                      <c:pt idx="2607">
                        <c:v>42.582000000000001</c:v>
                      </c:pt>
                      <c:pt idx="2608">
                        <c:v>42.88</c:v>
                      </c:pt>
                      <c:pt idx="2609">
                        <c:v>42.48</c:v>
                      </c:pt>
                      <c:pt idx="2610">
                        <c:v>42.805999999999997</c:v>
                      </c:pt>
                      <c:pt idx="2611">
                        <c:v>42.036999999999999</c:v>
                      </c:pt>
                      <c:pt idx="2612">
                        <c:v>43.014000000000003</c:v>
                      </c:pt>
                      <c:pt idx="2613">
                        <c:v>42.646000000000001</c:v>
                      </c:pt>
                      <c:pt idx="2614">
                        <c:v>43.426000000000002</c:v>
                      </c:pt>
                      <c:pt idx="2615">
                        <c:v>42.795999999999999</c:v>
                      </c:pt>
                      <c:pt idx="2616">
                        <c:v>43.652999999999999</c:v>
                      </c:pt>
                      <c:pt idx="2617">
                        <c:v>42.790999999999997</c:v>
                      </c:pt>
                      <c:pt idx="2618">
                        <c:v>43.732999999999997</c:v>
                      </c:pt>
                      <c:pt idx="2619">
                        <c:v>42.863999999999997</c:v>
                      </c:pt>
                      <c:pt idx="2620">
                        <c:v>44.274999999999999</c:v>
                      </c:pt>
                      <c:pt idx="2621">
                        <c:v>43.868000000000002</c:v>
                      </c:pt>
                      <c:pt idx="2622">
                        <c:v>44.917000000000002</c:v>
                      </c:pt>
                      <c:pt idx="2623">
                        <c:v>44.112000000000002</c:v>
                      </c:pt>
                      <c:pt idx="2624">
                        <c:v>45.311999999999998</c:v>
                      </c:pt>
                      <c:pt idx="2625">
                        <c:v>44.429000000000002</c:v>
                      </c:pt>
                      <c:pt idx="2626">
                        <c:v>45.731999999999999</c:v>
                      </c:pt>
                      <c:pt idx="2627">
                        <c:v>44.357999999999997</c:v>
                      </c:pt>
                      <c:pt idx="2628">
                        <c:v>45.011000000000003</c:v>
                      </c:pt>
                      <c:pt idx="2629">
                        <c:v>43.627000000000002</c:v>
                      </c:pt>
                      <c:pt idx="2630">
                        <c:v>44.499000000000002</c:v>
                      </c:pt>
                      <c:pt idx="2631">
                        <c:v>43.405000000000001</c:v>
                      </c:pt>
                      <c:pt idx="2632">
                        <c:v>44.378</c:v>
                      </c:pt>
                      <c:pt idx="2633">
                        <c:v>44.128</c:v>
                      </c:pt>
                      <c:pt idx="2634">
                        <c:v>44.701000000000001</c:v>
                      </c:pt>
                      <c:pt idx="2635">
                        <c:v>44.575000000000003</c:v>
                      </c:pt>
                      <c:pt idx="2636">
                        <c:v>44.552</c:v>
                      </c:pt>
                      <c:pt idx="2637">
                        <c:v>44.185000000000002</c:v>
                      </c:pt>
                      <c:pt idx="2638">
                        <c:v>43.762999999999998</c:v>
                      </c:pt>
                      <c:pt idx="2639">
                        <c:v>43.542999999999999</c:v>
                      </c:pt>
                      <c:pt idx="2640">
                        <c:v>43.259</c:v>
                      </c:pt>
                      <c:pt idx="2641">
                        <c:v>43.331000000000003</c:v>
                      </c:pt>
                      <c:pt idx="2642">
                        <c:v>43.573999999999998</c:v>
                      </c:pt>
                      <c:pt idx="2643">
                        <c:v>43.533000000000001</c:v>
                      </c:pt>
                      <c:pt idx="2644">
                        <c:v>44.161000000000001</c:v>
                      </c:pt>
                      <c:pt idx="2645">
                        <c:v>43.865000000000002</c:v>
                      </c:pt>
                      <c:pt idx="2646">
                        <c:v>44.713000000000001</c:v>
                      </c:pt>
                      <c:pt idx="2647">
                        <c:v>44.204999999999998</c:v>
                      </c:pt>
                      <c:pt idx="2648">
                        <c:v>44.531999999999996</c:v>
                      </c:pt>
                      <c:pt idx="2649">
                        <c:v>44.378</c:v>
                      </c:pt>
                      <c:pt idx="2650">
                        <c:v>44.485999999999997</c:v>
                      </c:pt>
                      <c:pt idx="2651">
                        <c:v>43.558</c:v>
                      </c:pt>
                      <c:pt idx="2652">
                        <c:v>43.832000000000001</c:v>
                      </c:pt>
                      <c:pt idx="2653">
                        <c:v>43.003999999999998</c:v>
                      </c:pt>
                      <c:pt idx="2654">
                        <c:v>43.843000000000004</c:v>
                      </c:pt>
                      <c:pt idx="2655">
                        <c:v>42.773000000000003</c:v>
                      </c:pt>
                      <c:pt idx="2656">
                        <c:v>43.545000000000002</c:v>
                      </c:pt>
                      <c:pt idx="2657">
                        <c:v>42.228999999999999</c:v>
                      </c:pt>
                      <c:pt idx="2658">
                        <c:v>43.259</c:v>
                      </c:pt>
                      <c:pt idx="2659">
                        <c:v>41.811999999999998</c:v>
                      </c:pt>
                      <c:pt idx="2660">
                        <c:v>42.85</c:v>
                      </c:pt>
                      <c:pt idx="2661">
                        <c:v>41.74</c:v>
                      </c:pt>
                      <c:pt idx="2662">
                        <c:v>42.807000000000002</c:v>
                      </c:pt>
                      <c:pt idx="2663">
                        <c:v>41.802</c:v>
                      </c:pt>
                      <c:pt idx="2664">
                        <c:v>42.756</c:v>
                      </c:pt>
                      <c:pt idx="2665">
                        <c:v>43.036000000000001</c:v>
                      </c:pt>
                      <c:pt idx="2666">
                        <c:v>43.268000000000001</c:v>
                      </c:pt>
                      <c:pt idx="2667">
                        <c:v>42.301000000000002</c:v>
                      </c:pt>
                      <c:pt idx="2668">
                        <c:v>43.07</c:v>
                      </c:pt>
                      <c:pt idx="2669">
                        <c:v>42.487000000000002</c:v>
                      </c:pt>
                      <c:pt idx="2670">
                        <c:v>43.061999999999998</c:v>
                      </c:pt>
                      <c:pt idx="2671">
                        <c:v>43.164000000000001</c:v>
                      </c:pt>
                      <c:pt idx="2672">
                        <c:v>43.338000000000001</c:v>
                      </c:pt>
                      <c:pt idx="2673">
                        <c:v>44.012</c:v>
                      </c:pt>
                      <c:pt idx="2674">
                        <c:v>43.29</c:v>
                      </c:pt>
                      <c:pt idx="2675">
                        <c:v>44.268000000000001</c:v>
                      </c:pt>
                      <c:pt idx="2676">
                        <c:v>43.503999999999998</c:v>
                      </c:pt>
                      <c:pt idx="2677">
                        <c:v>44.457000000000001</c:v>
                      </c:pt>
                      <c:pt idx="2678">
                        <c:v>43.463999999999999</c:v>
                      </c:pt>
                      <c:pt idx="2679">
                        <c:v>44.116</c:v>
                      </c:pt>
                      <c:pt idx="2680">
                        <c:v>42.935000000000002</c:v>
                      </c:pt>
                      <c:pt idx="2681">
                        <c:v>43.7</c:v>
                      </c:pt>
                      <c:pt idx="2682">
                        <c:v>42.826000000000001</c:v>
                      </c:pt>
                      <c:pt idx="2683">
                        <c:v>43.883000000000003</c:v>
                      </c:pt>
                      <c:pt idx="2684">
                        <c:v>43.037999999999997</c:v>
                      </c:pt>
                      <c:pt idx="2685">
                        <c:v>43.844999999999999</c:v>
                      </c:pt>
                      <c:pt idx="2686">
                        <c:v>43.244</c:v>
                      </c:pt>
                      <c:pt idx="2687">
                        <c:v>43.844999999999999</c:v>
                      </c:pt>
                      <c:pt idx="2688">
                        <c:v>43.442</c:v>
                      </c:pt>
                      <c:pt idx="2689">
                        <c:v>43.667000000000002</c:v>
                      </c:pt>
                      <c:pt idx="2690">
                        <c:v>43.008000000000003</c:v>
                      </c:pt>
                      <c:pt idx="2691">
                        <c:v>42.938000000000002</c:v>
                      </c:pt>
                      <c:pt idx="2692">
                        <c:v>42.372999999999998</c:v>
                      </c:pt>
                      <c:pt idx="2693">
                        <c:v>42.78</c:v>
                      </c:pt>
                      <c:pt idx="2694">
                        <c:v>42.585999999999999</c:v>
                      </c:pt>
                      <c:pt idx="2695">
                        <c:v>43.341999999999999</c:v>
                      </c:pt>
                      <c:pt idx="2696">
                        <c:v>42.71</c:v>
                      </c:pt>
                      <c:pt idx="2697">
                        <c:v>43.51</c:v>
                      </c:pt>
                      <c:pt idx="2698">
                        <c:v>42.994</c:v>
                      </c:pt>
                      <c:pt idx="2699">
                        <c:v>43.518999999999998</c:v>
                      </c:pt>
                      <c:pt idx="2700">
                        <c:v>43.033000000000001</c:v>
                      </c:pt>
                      <c:pt idx="2701">
                        <c:v>43.427</c:v>
                      </c:pt>
                      <c:pt idx="2702">
                        <c:v>42.756</c:v>
                      </c:pt>
                      <c:pt idx="2703">
                        <c:v>42.866999999999997</c:v>
                      </c:pt>
                      <c:pt idx="2704">
                        <c:v>42.002000000000002</c:v>
                      </c:pt>
                      <c:pt idx="2705">
                        <c:v>42.573</c:v>
                      </c:pt>
                      <c:pt idx="2706">
                        <c:v>41.991</c:v>
                      </c:pt>
                      <c:pt idx="2707">
                        <c:v>42.933999999999997</c:v>
                      </c:pt>
                      <c:pt idx="2708">
                        <c:v>42.195999999999998</c:v>
                      </c:pt>
                      <c:pt idx="2709">
                        <c:v>43.082999999999998</c:v>
                      </c:pt>
                      <c:pt idx="2710">
                        <c:v>42.360999999999997</c:v>
                      </c:pt>
                      <c:pt idx="2711">
                        <c:v>42.893999999999998</c:v>
                      </c:pt>
                      <c:pt idx="2712">
                        <c:v>41.927</c:v>
                      </c:pt>
                      <c:pt idx="2713">
                        <c:v>42.484000000000002</c:v>
                      </c:pt>
                      <c:pt idx="2714">
                        <c:v>41.558</c:v>
                      </c:pt>
                      <c:pt idx="2715">
                        <c:v>42.213999999999999</c:v>
                      </c:pt>
                      <c:pt idx="2716">
                        <c:v>41.491</c:v>
                      </c:pt>
                      <c:pt idx="2717">
                        <c:v>42.878999999999998</c:v>
                      </c:pt>
                      <c:pt idx="2718">
                        <c:v>42.124000000000002</c:v>
                      </c:pt>
                      <c:pt idx="2719">
                        <c:v>42.584000000000003</c:v>
                      </c:pt>
                      <c:pt idx="2720">
                        <c:v>42.457999999999998</c:v>
                      </c:pt>
                      <c:pt idx="2721">
                        <c:v>42.335000000000001</c:v>
                      </c:pt>
                      <c:pt idx="2722">
                        <c:v>42.104999999999997</c:v>
                      </c:pt>
                      <c:pt idx="2723">
                        <c:v>42.213999999999999</c:v>
                      </c:pt>
                      <c:pt idx="2724">
                        <c:v>42.564</c:v>
                      </c:pt>
                      <c:pt idx="2725">
                        <c:v>42.776000000000003</c:v>
                      </c:pt>
                      <c:pt idx="2726">
                        <c:v>42.972000000000001</c:v>
                      </c:pt>
                      <c:pt idx="2727">
                        <c:v>42.804000000000002</c:v>
                      </c:pt>
                      <c:pt idx="2728">
                        <c:v>43.081000000000003</c:v>
                      </c:pt>
                      <c:pt idx="2729">
                        <c:v>42.776000000000003</c:v>
                      </c:pt>
                      <c:pt idx="2730">
                        <c:v>43.162999999999997</c:v>
                      </c:pt>
                      <c:pt idx="2731">
                        <c:v>42.905999999999999</c:v>
                      </c:pt>
                      <c:pt idx="2732">
                        <c:v>42.576000000000001</c:v>
                      </c:pt>
                      <c:pt idx="2733">
                        <c:v>42.67</c:v>
                      </c:pt>
                      <c:pt idx="2734">
                        <c:v>42.195999999999998</c:v>
                      </c:pt>
                      <c:pt idx="2735">
                        <c:v>43.073</c:v>
                      </c:pt>
                      <c:pt idx="2736">
                        <c:v>42.62</c:v>
                      </c:pt>
                      <c:pt idx="2737">
                        <c:v>43.54</c:v>
                      </c:pt>
                      <c:pt idx="2738">
                        <c:v>43.063000000000002</c:v>
                      </c:pt>
                      <c:pt idx="2739">
                        <c:v>44.234000000000002</c:v>
                      </c:pt>
                      <c:pt idx="2740">
                        <c:v>43.085999999999999</c:v>
                      </c:pt>
                      <c:pt idx="2741">
                        <c:v>44.15</c:v>
                      </c:pt>
                      <c:pt idx="2742">
                        <c:v>42.96</c:v>
                      </c:pt>
                      <c:pt idx="2743">
                        <c:v>43.655000000000001</c:v>
                      </c:pt>
                      <c:pt idx="2744">
                        <c:v>42.218000000000004</c:v>
                      </c:pt>
                      <c:pt idx="2745">
                        <c:v>43.17</c:v>
                      </c:pt>
                      <c:pt idx="2746">
                        <c:v>41.978000000000002</c:v>
                      </c:pt>
                      <c:pt idx="2747">
                        <c:v>42.978999999999999</c:v>
                      </c:pt>
                      <c:pt idx="2748">
                        <c:v>41.871000000000002</c:v>
                      </c:pt>
                      <c:pt idx="2749">
                        <c:v>43.17</c:v>
                      </c:pt>
                      <c:pt idx="2750">
                        <c:v>42.274000000000001</c:v>
                      </c:pt>
                      <c:pt idx="2751">
                        <c:v>43.296999999999997</c:v>
                      </c:pt>
                      <c:pt idx="2752">
                        <c:v>42.652999999999999</c:v>
                      </c:pt>
                      <c:pt idx="2753">
                        <c:v>43.822000000000003</c:v>
                      </c:pt>
                      <c:pt idx="2754">
                        <c:v>42.834000000000003</c:v>
                      </c:pt>
                      <c:pt idx="2755">
                        <c:v>43.573999999999998</c:v>
                      </c:pt>
                      <c:pt idx="2756">
                        <c:v>42.186</c:v>
                      </c:pt>
                      <c:pt idx="2757">
                        <c:v>42.988</c:v>
                      </c:pt>
                      <c:pt idx="2758">
                        <c:v>42.195999999999998</c:v>
                      </c:pt>
                      <c:pt idx="2759">
                        <c:v>43.347000000000001</c:v>
                      </c:pt>
                      <c:pt idx="2760">
                        <c:v>42.353999999999999</c:v>
                      </c:pt>
                      <c:pt idx="2761">
                        <c:v>43.670999999999999</c:v>
                      </c:pt>
                      <c:pt idx="2762">
                        <c:v>42.593000000000004</c:v>
                      </c:pt>
                      <c:pt idx="2763">
                        <c:v>43.317</c:v>
                      </c:pt>
                      <c:pt idx="2764">
                        <c:v>42.332000000000001</c:v>
                      </c:pt>
                      <c:pt idx="2765">
                        <c:v>43.064999999999998</c:v>
                      </c:pt>
                      <c:pt idx="2766">
                        <c:v>42.024000000000001</c:v>
                      </c:pt>
                      <c:pt idx="2767">
                        <c:v>42.726999999999997</c:v>
                      </c:pt>
                      <c:pt idx="2768">
                        <c:v>42.033999999999999</c:v>
                      </c:pt>
                      <c:pt idx="2769">
                        <c:v>43.011000000000003</c:v>
                      </c:pt>
                      <c:pt idx="2770">
                        <c:v>42.835999999999999</c:v>
                      </c:pt>
                      <c:pt idx="2771">
                        <c:v>43.372</c:v>
                      </c:pt>
                      <c:pt idx="2772">
                        <c:v>42.488</c:v>
                      </c:pt>
                      <c:pt idx="2773">
                        <c:v>42.96</c:v>
                      </c:pt>
                      <c:pt idx="2774">
                        <c:v>42.326999999999998</c:v>
                      </c:pt>
                      <c:pt idx="2775">
                        <c:v>42.744</c:v>
                      </c:pt>
                      <c:pt idx="2776">
                        <c:v>42.103000000000002</c:v>
                      </c:pt>
                      <c:pt idx="2777">
                        <c:v>42.966999999999999</c:v>
                      </c:pt>
                      <c:pt idx="2778">
                        <c:v>42.406999999999996</c:v>
                      </c:pt>
                      <c:pt idx="2779">
                        <c:v>43.28</c:v>
                      </c:pt>
                      <c:pt idx="2780">
                        <c:v>42.625999999999998</c:v>
                      </c:pt>
                      <c:pt idx="2781">
                        <c:v>43.472000000000001</c:v>
                      </c:pt>
                      <c:pt idx="2782">
                        <c:v>42.567</c:v>
                      </c:pt>
                      <c:pt idx="2783">
                        <c:v>43.579000000000001</c:v>
                      </c:pt>
                      <c:pt idx="2784">
                        <c:v>42.33</c:v>
                      </c:pt>
                      <c:pt idx="2785">
                        <c:v>43.093000000000004</c:v>
                      </c:pt>
                      <c:pt idx="2786">
                        <c:v>41.773000000000003</c:v>
                      </c:pt>
                      <c:pt idx="2787">
                        <c:v>42.84</c:v>
                      </c:pt>
                      <c:pt idx="2788">
                        <c:v>41.941000000000003</c:v>
                      </c:pt>
                      <c:pt idx="2789">
                        <c:v>43.023000000000003</c:v>
                      </c:pt>
                      <c:pt idx="2790">
                        <c:v>41.984000000000002</c:v>
                      </c:pt>
                      <c:pt idx="2791">
                        <c:v>42.871000000000002</c:v>
                      </c:pt>
                      <c:pt idx="2792">
                        <c:v>42.13</c:v>
                      </c:pt>
                      <c:pt idx="2793">
                        <c:v>43.024999999999999</c:v>
                      </c:pt>
                      <c:pt idx="2794">
                        <c:v>42.234999999999999</c:v>
                      </c:pt>
                      <c:pt idx="2795">
                        <c:v>42.478999999999999</c:v>
                      </c:pt>
                      <c:pt idx="2796">
                        <c:v>41.472999999999999</c:v>
                      </c:pt>
                      <c:pt idx="2797">
                        <c:v>41.893999999999998</c:v>
                      </c:pt>
                      <c:pt idx="2798">
                        <c:v>41.3</c:v>
                      </c:pt>
                      <c:pt idx="2799">
                        <c:v>41.850999999999999</c:v>
                      </c:pt>
                      <c:pt idx="2800">
                        <c:v>41.561999999999998</c:v>
                      </c:pt>
                      <c:pt idx="2801">
                        <c:v>42.064999999999998</c:v>
                      </c:pt>
                      <c:pt idx="2802">
                        <c:v>41.808</c:v>
                      </c:pt>
                      <c:pt idx="2803">
                        <c:v>42.283999999999999</c:v>
                      </c:pt>
                      <c:pt idx="2804">
                        <c:v>41.847999999999999</c:v>
                      </c:pt>
                      <c:pt idx="2805">
                        <c:v>42.447000000000003</c:v>
                      </c:pt>
                      <c:pt idx="2806">
                        <c:v>41.857999999999997</c:v>
                      </c:pt>
                      <c:pt idx="2807">
                        <c:v>41.686</c:v>
                      </c:pt>
                      <c:pt idx="2808">
                        <c:v>41.268999999999998</c:v>
                      </c:pt>
                      <c:pt idx="2809">
                        <c:v>41.381999999999998</c:v>
                      </c:pt>
                      <c:pt idx="2810">
                        <c:v>40.756</c:v>
                      </c:pt>
                      <c:pt idx="2811">
                        <c:v>41.768000000000001</c:v>
                      </c:pt>
                      <c:pt idx="2812">
                        <c:v>40.942</c:v>
                      </c:pt>
                      <c:pt idx="2813">
                        <c:v>42.113</c:v>
                      </c:pt>
                      <c:pt idx="2814">
                        <c:v>41.292000000000002</c:v>
                      </c:pt>
                      <c:pt idx="2815">
                        <c:v>41.997</c:v>
                      </c:pt>
                      <c:pt idx="2816">
                        <c:v>41.247999999999998</c:v>
                      </c:pt>
                      <c:pt idx="2817">
                        <c:v>41.445999999999998</c:v>
                      </c:pt>
                      <c:pt idx="2818">
                        <c:v>41.241</c:v>
                      </c:pt>
                      <c:pt idx="2819">
                        <c:v>41.231000000000002</c:v>
                      </c:pt>
                      <c:pt idx="2820">
                        <c:v>41.613999999999997</c:v>
                      </c:pt>
                      <c:pt idx="2821">
                        <c:v>41.000999999999998</c:v>
                      </c:pt>
                      <c:pt idx="2822">
                        <c:v>42.744</c:v>
                      </c:pt>
                      <c:pt idx="2823">
                        <c:v>41.329000000000001</c:v>
                      </c:pt>
                      <c:pt idx="2824">
                        <c:v>42.491999999999997</c:v>
                      </c:pt>
                      <c:pt idx="2825">
                        <c:v>41.51</c:v>
                      </c:pt>
                      <c:pt idx="2826">
                        <c:v>42.558999999999997</c:v>
                      </c:pt>
                      <c:pt idx="2827">
                        <c:v>41.667000000000002</c:v>
                      </c:pt>
                      <c:pt idx="2828">
                        <c:v>42.776000000000003</c:v>
                      </c:pt>
                      <c:pt idx="2829">
                        <c:v>42.265999999999998</c:v>
                      </c:pt>
                      <c:pt idx="2830">
                        <c:v>43.405000000000001</c:v>
                      </c:pt>
                      <c:pt idx="2831">
                        <c:v>42.643999999999998</c:v>
                      </c:pt>
                      <c:pt idx="2832">
                        <c:v>43.542999999999999</c:v>
                      </c:pt>
                      <c:pt idx="2833">
                        <c:v>42.555</c:v>
                      </c:pt>
                      <c:pt idx="2834">
                        <c:v>43.634</c:v>
                      </c:pt>
                      <c:pt idx="2835">
                        <c:v>42.587000000000003</c:v>
                      </c:pt>
                      <c:pt idx="2836">
                        <c:v>43.491</c:v>
                      </c:pt>
                      <c:pt idx="2837">
                        <c:v>42.27</c:v>
                      </c:pt>
                      <c:pt idx="2838">
                        <c:v>43.003999999999998</c:v>
                      </c:pt>
                      <c:pt idx="2839">
                        <c:v>41.823</c:v>
                      </c:pt>
                      <c:pt idx="2840">
                        <c:v>42.820999999999998</c:v>
                      </c:pt>
                      <c:pt idx="2841">
                        <c:v>41.889000000000003</c:v>
                      </c:pt>
                      <c:pt idx="2842">
                        <c:v>42.945</c:v>
                      </c:pt>
                      <c:pt idx="2843">
                        <c:v>42.103999999999999</c:v>
                      </c:pt>
                      <c:pt idx="2844">
                        <c:v>43.286999999999999</c:v>
                      </c:pt>
                      <c:pt idx="2845">
                        <c:v>42.326000000000001</c:v>
                      </c:pt>
                      <c:pt idx="2846">
                        <c:v>43.212000000000003</c:v>
                      </c:pt>
                      <c:pt idx="2847">
                        <c:v>41.921999999999997</c:v>
                      </c:pt>
                      <c:pt idx="2848">
                        <c:v>42.567</c:v>
                      </c:pt>
                      <c:pt idx="2849">
                        <c:v>41.384</c:v>
                      </c:pt>
                      <c:pt idx="2850">
                        <c:v>42.094999999999999</c:v>
                      </c:pt>
                      <c:pt idx="2851">
                        <c:v>41.463999999999999</c:v>
                      </c:pt>
                      <c:pt idx="2852">
                        <c:v>42.533000000000001</c:v>
                      </c:pt>
                      <c:pt idx="2853">
                        <c:v>41.984000000000002</c:v>
                      </c:pt>
                      <c:pt idx="2854">
                        <c:v>42.762</c:v>
                      </c:pt>
                      <c:pt idx="2855">
                        <c:v>42.137</c:v>
                      </c:pt>
                      <c:pt idx="2856">
                        <c:v>43.103999999999999</c:v>
                      </c:pt>
                      <c:pt idx="2857">
                        <c:v>42.325000000000003</c:v>
                      </c:pt>
                      <c:pt idx="2858">
                        <c:v>42.991999999999997</c:v>
                      </c:pt>
                      <c:pt idx="2859">
                        <c:v>41.884</c:v>
                      </c:pt>
                      <c:pt idx="2860">
                        <c:v>42.33</c:v>
                      </c:pt>
                      <c:pt idx="2861">
                        <c:v>40.926000000000002</c:v>
                      </c:pt>
                      <c:pt idx="2862">
                        <c:v>41.804000000000002</c:v>
                      </c:pt>
                      <c:pt idx="2863">
                        <c:v>40.851999999999997</c:v>
                      </c:pt>
                      <c:pt idx="2864">
                        <c:v>42.134</c:v>
                      </c:pt>
                      <c:pt idx="2865">
                        <c:v>41.069000000000003</c:v>
                      </c:pt>
                      <c:pt idx="2866">
                        <c:v>42.177</c:v>
                      </c:pt>
                      <c:pt idx="2867">
                        <c:v>41.222999999999999</c:v>
                      </c:pt>
                      <c:pt idx="2868">
                        <c:v>42.021999999999998</c:v>
                      </c:pt>
                      <c:pt idx="2869">
                        <c:v>40.908000000000001</c:v>
                      </c:pt>
                      <c:pt idx="2870">
                        <c:v>41.859000000000002</c:v>
                      </c:pt>
                      <c:pt idx="2871">
                        <c:v>40.808999999999997</c:v>
                      </c:pt>
                      <c:pt idx="2872">
                        <c:v>41.851999999999997</c:v>
                      </c:pt>
                      <c:pt idx="2873">
                        <c:v>40.869</c:v>
                      </c:pt>
                      <c:pt idx="2874">
                        <c:v>42.091999999999999</c:v>
                      </c:pt>
                      <c:pt idx="2875">
                        <c:v>41.34</c:v>
                      </c:pt>
                      <c:pt idx="2876">
                        <c:v>42.485999999999997</c:v>
                      </c:pt>
                      <c:pt idx="2877">
                        <c:v>41.576000000000001</c:v>
                      </c:pt>
                      <c:pt idx="2878">
                        <c:v>42.421999999999997</c:v>
                      </c:pt>
                      <c:pt idx="2879">
                        <c:v>41.191000000000003</c:v>
                      </c:pt>
                      <c:pt idx="2880">
                        <c:v>42.116999999999997</c:v>
                      </c:pt>
                      <c:pt idx="2881">
                        <c:v>41.3</c:v>
                      </c:pt>
                      <c:pt idx="2882">
                        <c:v>42.646000000000001</c:v>
                      </c:pt>
                      <c:pt idx="2883">
                        <c:v>41.752000000000002</c:v>
                      </c:pt>
                      <c:pt idx="2884">
                        <c:v>42.889000000000003</c:v>
                      </c:pt>
                      <c:pt idx="2885">
                        <c:v>41.929000000000002</c:v>
                      </c:pt>
                      <c:pt idx="2886">
                        <c:v>43.234000000000002</c:v>
                      </c:pt>
                      <c:pt idx="2887">
                        <c:v>42.22</c:v>
                      </c:pt>
                      <c:pt idx="2888">
                        <c:v>42.87</c:v>
                      </c:pt>
                      <c:pt idx="2889">
                        <c:v>41.96</c:v>
                      </c:pt>
                      <c:pt idx="2890">
                        <c:v>42.448</c:v>
                      </c:pt>
                      <c:pt idx="2891">
                        <c:v>41.569000000000003</c:v>
                      </c:pt>
                      <c:pt idx="2892">
                        <c:v>42.314</c:v>
                      </c:pt>
                      <c:pt idx="2893">
                        <c:v>42</c:v>
                      </c:pt>
                      <c:pt idx="2894">
                        <c:v>42.110999999999997</c:v>
                      </c:pt>
                      <c:pt idx="2895">
                        <c:v>42.619</c:v>
                      </c:pt>
                      <c:pt idx="2896">
                        <c:v>42.134999999999998</c:v>
                      </c:pt>
                      <c:pt idx="2897">
                        <c:v>43.180999999999997</c:v>
                      </c:pt>
                      <c:pt idx="2898">
                        <c:v>42.332999999999998</c:v>
                      </c:pt>
                      <c:pt idx="2899">
                        <c:v>43.173000000000002</c:v>
                      </c:pt>
                      <c:pt idx="2900">
                        <c:v>41.764000000000003</c:v>
                      </c:pt>
                      <c:pt idx="2901">
                        <c:v>42.604999999999997</c:v>
                      </c:pt>
                      <c:pt idx="2902">
                        <c:v>41.377000000000002</c:v>
                      </c:pt>
                      <c:pt idx="2903">
                        <c:v>42.197000000000003</c:v>
                      </c:pt>
                      <c:pt idx="2904">
                        <c:v>41.515000000000001</c:v>
                      </c:pt>
                      <c:pt idx="2905">
                        <c:v>42.195999999999998</c:v>
                      </c:pt>
                      <c:pt idx="2906">
                        <c:v>41.795999999999999</c:v>
                      </c:pt>
                      <c:pt idx="2907">
                        <c:v>42.027000000000001</c:v>
                      </c:pt>
                      <c:pt idx="2908">
                        <c:v>41.795000000000002</c:v>
                      </c:pt>
                      <c:pt idx="2909">
                        <c:v>42.011000000000003</c:v>
                      </c:pt>
                      <c:pt idx="2910">
                        <c:v>41.743000000000002</c:v>
                      </c:pt>
                      <c:pt idx="2911">
                        <c:v>41.686999999999998</c:v>
                      </c:pt>
                      <c:pt idx="2912">
                        <c:v>41.365000000000002</c:v>
                      </c:pt>
                      <c:pt idx="2913">
                        <c:v>41.231999999999999</c:v>
                      </c:pt>
                      <c:pt idx="2914">
                        <c:v>40.884</c:v>
                      </c:pt>
                      <c:pt idx="2915">
                        <c:v>40.941000000000003</c:v>
                      </c:pt>
                      <c:pt idx="2916">
                        <c:v>40.872</c:v>
                      </c:pt>
                      <c:pt idx="2917">
                        <c:v>40.918999999999997</c:v>
                      </c:pt>
                      <c:pt idx="2918">
                        <c:v>41.107999999999997</c:v>
                      </c:pt>
                      <c:pt idx="2919">
                        <c:v>40.816000000000003</c:v>
                      </c:pt>
                      <c:pt idx="2920">
                        <c:v>41.204999999999998</c:v>
                      </c:pt>
                      <c:pt idx="2921">
                        <c:v>40.518000000000001</c:v>
                      </c:pt>
                      <c:pt idx="2922">
                        <c:v>40.784999999999997</c:v>
                      </c:pt>
                      <c:pt idx="2923">
                        <c:v>40.585999999999999</c:v>
                      </c:pt>
                      <c:pt idx="2924">
                        <c:v>40.613999999999997</c:v>
                      </c:pt>
                      <c:pt idx="2925">
                        <c:v>40.813000000000002</c:v>
                      </c:pt>
                      <c:pt idx="2926">
                        <c:v>41.252000000000002</c:v>
                      </c:pt>
                      <c:pt idx="2927">
                        <c:v>41.8</c:v>
                      </c:pt>
                      <c:pt idx="2928">
                        <c:v>41.631</c:v>
                      </c:pt>
                      <c:pt idx="2929">
                        <c:v>41.466999999999999</c:v>
                      </c:pt>
                      <c:pt idx="2930">
                        <c:v>41.85</c:v>
                      </c:pt>
                      <c:pt idx="2931">
                        <c:v>41.487000000000002</c:v>
                      </c:pt>
                      <c:pt idx="2932">
                        <c:v>42.031999999999996</c:v>
                      </c:pt>
                      <c:pt idx="2933">
                        <c:v>41.154000000000003</c:v>
                      </c:pt>
                      <c:pt idx="2934">
                        <c:v>42.234999999999999</c:v>
                      </c:pt>
                      <c:pt idx="2935">
                        <c:v>41.662999999999997</c:v>
                      </c:pt>
                      <c:pt idx="2936">
                        <c:v>42.591999999999999</c:v>
                      </c:pt>
                      <c:pt idx="2937">
                        <c:v>41.844999999999999</c:v>
                      </c:pt>
                      <c:pt idx="2938">
                        <c:v>42.673999999999999</c:v>
                      </c:pt>
                      <c:pt idx="2939">
                        <c:v>41.98</c:v>
                      </c:pt>
                      <c:pt idx="2940">
                        <c:v>42.942</c:v>
                      </c:pt>
                      <c:pt idx="2941">
                        <c:v>42.048999999999999</c:v>
                      </c:pt>
                      <c:pt idx="2942">
                        <c:v>42.932000000000002</c:v>
                      </c:pt>
                      <c:pt idx="2943">
                        <c:v>41.677</c:v>
                      </c:pt>
                      <c:pt idx="2944">
                        <c:v>42.406999999999996</c:v>
                      </c:pt>
                      <c:pt idx="2945">
                        <c:v>41.505000000000003</c:v>
                      </c:pt>
                      <c:pt idx="2946">
                        <c:v>42.295000000000002</c:v>
                      </c:pt>
                      <c:pt idx="2947">
                        <c:v>41.96</c:v>
                      </c:pt>
                      <c:pt idx="2948">
                        <c:v>43.033999999999999</c:v>
                      </c:pt>
                      <c:pt idx="2949">
                        <c:v>42.369</c:v>
                      </c:pt>
                      <c:pt idx="2950">
                        <c:v>43.317</c:v>
                      </c:pt>
                      <c:pt idx="2951">
                        <c:v>42.243000000000002</c:v>
                      </c:pt>
                      <c:pt idx="2952">
                        <c:v>42.862000000000002</c:v>
                      </c:pt>
                      <c:pt idx="2953">
                        <c:v>41.36</c:v>
                      </c:pt>
                      <c:pt idx="2954">
                        <c:v>42.008000000000003</c:v>
                      </c:pt>
                      <c:pt idx="2955">
                        <c:v>40.795999999999999</c:v>
                      </c:pt>
                      <c:pt idx="2956">
                        <c:v>41.963000000000001</c:v>
                      </c:pt>
                      <c:pt idx="2957">
                        <c:v>41.109000000000002</c:v>
                      </c:pt>
                      <c:pt idx="2958">
                        <c:v>42.122</c:v>
                      </c:pt>
                      <c:pt idx="2959">
                        <c:v>41.088999999999999</c:v>
                      </c:pt>
                      <c:pt idx="2960">
                        <c:v>42.113999999999997</c:v>
                      </c:pt>
                      <c:pt idx="2961">
                        <c:v>41.142000000000003</c:v>
                      </c:pt>
                      <c:pt idx="2962">
                        <c:v>42.088000000000001</c:v>
                      </c:pt>
                      <c:pt idx="2963">
                        <c:v>40.954000000000001</c:v>
                      </c:pt>
                      <c:pt idx="2964">
                        <c:v>41.688000000000002</c:v>
                      </c:pt>
                      <c:pt idx="2965">
                        <c:v>40.320999999999998</c:v>
                      </c:pt>
                      <c:pt idx="2966">
                        <c:v>41.143000000000001</c:v>
                      </c:pt>
                      <c:pt idx="2967">
                        <c:v>39.975000000000001</c:v>
                      </c:pt>
                      <c:pt idx="2968">
                        <c:v>40.615000000000002</c:v>
                      </c:pt>
                      <c:pt idx="2969">
                        <c:v>39.765999999999998</c:v>
                      </c:pt>
                      <c:pt idx="2970">
                        <c:v>40.579000000000001</c:v>
                      </c:pt>
                      <c:pt idx="2971">
                        <c:v>40.006</c:v>
                      </c:pt>
                      <c:pt idx="2972">
                        <c:v>40.515000000000001</c:v>
                      </c:pt>
                      <c:pt idx="2973">
                        <c:v>40.034999999999997</c:v>
                      </c:pt>
                      <c:pt idx="2974">
                        <c:v>40.421999999999997</c:v>
                      </c:pt>
                      <c:pt idx="2975">
                        <c:v>39.901000000000003</c:v>
                      </c:pt>
                      <c:pt idx="2976">
                        <c:v>40.314999999999998</c:v>
                      </c:pt>
                      <c:pt idx="2977">
                        <c:v>40.252000000000002</c:v>
                      </c:pt>
                      <c:pt idx="2978">
                        <c:v>40.293999999999997</c:v>
                      </c:pt>
                      <c:pt idx="2979">
                        <c:v>40.798000000000002</c:v>
                      </c:pt>
                      <c:pt idx="2980">
                        <c:v>40.685000000000002</c:v>
                      </c:pt>
                      <c:pt idx="2981">
                        <c:v>40.927999999999997</c:v>
                      </c:pt>
                      <c:pt idx="2982">
                        <c:v>40.68</c:v>
                      </c:pt>
                      <c:pt idx="2983">
                        <c:v>41.036999999999999</c:v>
                      </c:pt>
                      <c:pt idx="2984">
                        <c:v>40.186999999999998</c:v>
                      </c:pt>
                      <c:pt idx="2985">
                        <c:v>41.082000000000001</c:v>
                      </c:pt>
                      <c:pt idx="2986">
                        <c:v>40.457000000000001</c:v>
                      </c:pt>
                      <c:pt idx="2987">
                        <c:v>41.579000000000001</c:v>
                      </c:pt>
                      <c:pt idx="2988">
                        <c:v>40.875999999999998</c:v>
                      </c:pt>
                      <c:pt idx="2989">
                        <c:v>41.896000000000001</c:v>
                      </c:pt>
                      <c:pt idx="2990">
                        <c:v>41.241999999999997</c:v>
                      </c:pt>
                      <c:pt idx="2991">
                        <c:v>42.35</c:v>
                      </c:pt>
                      <c:pt idx="2992">
                        <c:v>41.39</c:v>
                      </c:pt>
                      <c:pt idx="2993">
                        <c:v>42.298000000000002</c:v>
                      </c:pt>
                      <c:pt idx="2994">
                        <c:v>41.332999999999998</c:v>
                      </c:pt>
                      <c:pt idx="2995">
                        <c:v>42.05</c:v>
                      </c:pt>
                      <c:pt idx="2996">
                        <c:v>41.360999999999997</c:v>
                      </c:pt>
                      <c:pt idx="2997">
                        <c:v>42.201999999999998</c:v>
                      </c:pt>
                      <c:pt idx="2998">
                        <c:v>41.436</c:v>
                      </c:pt>
                      <c:pt idx="2999">
                        <c:v>42.433999999999997</c:v>
                      </c:pt>
                      <c:pt idx="3000">
                        <c:v>41.595999999999997</c:v>
                      </c:pt>
                      <c:pt idx="3001">
                        <c:v>42.712000000000003</c:v>
                      </c:pt>
                      <c:pt idx="3002">
                        <c:v>42.070999999999998</c:v>
                      </c:pt>
                      <c:pt idx="3003">
                        <c:v>42.811999999999998</c:v>
                      </c:pt>
                      <c:pt idx="3004">
                        <c:v>41.938000000000002</c:v>
                      </c:pt>
                      <c:pt idx="3005">
                        <c:v>42.15</c:v>
                      </c:pt>
                      <c:pt idx="3006">
                        <c:v>41</c:v>
                      </c:pt>
                      <c:pt idx="3007">
                        <c:v>41.688000000000002</c:v>
                      </c:pt>
                      <c:pt idx="3008">
                        <c:v>41.112000000000002</c:v>
                      </c:pt>
                      <c:pt idx="3009">
                        <c:v>42.024000000000001</c:v>
                      </c:pt>
                      <c:pt idx="3010">
                        <c:v>41.225999999999999</c:v>
                      </c:pt>
                      <c:pt idx="3011">
                        <c:v>41.917000000000002</c:v>
                      </c:pt>
                      <c:pt idx="3012">
                        <c:v>41.055</c:v>
                      </c:pt>
                      <c:pt idx="3013">
                        <c:v>41.572000000000003</c:v>
                      </c:pt>
                      <c:pt idx="3014">
                        <c:v>40.988999999999997</c:v>
                      </c:pt>
                      <c:pt idx="3015">
                        <c:v>41.305999999999997</c:v>
                      </c:pt>
                      <c:pt idx="3016">
                        <c:v>40.773000000000003</c:v>
                      </c:pt>
                      <c:pt idx="3017">
                        <c:v>41.228999999999999</c:v>
                      </c:pt>
                      <c:pt idx="3018">
                        <c:v>40.441000000000003</c:v>
                      </c:pt>
                      <c:pt idx="3019">
                        <c:v>41.026000000000003</c:v>
                      </c:pt>
                      <c:pt idx="3020">
                        <c:v>40.073999999999998</c:v>
                      </c:pt>
                      <c:pt idx="3021">
                        <c:v>41.009</c:v>
                      </c:pt>
                      <c:pt idx="3022">
                        <c:v>40.095999999999997</c:v>
                      </c:pt>
                      <c:pt idx="3023">
                        <c:v>40.997</c:v>
                      </c:pt>
                      <c:pt idx="3024">
                        <c:v>39.918999999999997</c:v>
                      </c:pt>
                      <c:pt idx="3025">
                        <c:v>40.704000000000001</c:v>
                      </c:pt>
                      <c:pt idx="3026">
                        <c:v>39.707999999999998</c:v>
                      </c:pt>
                      <c:pt idx="3027">
                        <c:v>40.646999999999998</c:v>
                      </c:pt>
                      <c:pt idx="3028">
                        <c:v>39.652999999999999</c:v>
                      </c:pt>
                      <c:pt idx="3029">
                        <c:v>40.582999999999998</c:v>
                      </c:pt>
                      <c:pt idx="3030">
                        <c:v>39.862000000000002</c:v>
                      </c:pt>
                      <c:pt idx="3031">
                        <c:v>41.067999999999998</c:v>
                      </c:pt>
                      <c:pt idx="3032">
                        <c:v>40.340000000000003</c:v>
                      </c:pt>
                      <c:pt idx="3033">
                        <c:v>41.259</c:v>
                      </c:pt>
                      <c:pt idx="3034">
                        <c:v>40.621000000000002</c:v>
                      </c:pt>
                      <c:pt idx="3035">
                        <c:v>41.405000000000001</c:v>
                      </c:pt>
                      <c:pt idx="3036">
                        <c:v>40.597999999999999</c:v>
                      </c:pt>
                      <c:pt idx="3037">
                        <c:v>41.179000000000002</c:v>
                      </c:pt>
                      <c:pt idx="3038">
                        <c:v>40.710999999999999</c:v>
                      </c:pt>
                      <c:pt idx="3039">
                        <c:v>41.523000000000003</c:v>
                      </c:pt>
                      <c:pt idx="3040">
                        <c:v>41.15</c:v>
                      </c:pt>
                      <c:pt idx="3041">
                        <c:v>41.853999999999999</c:v>
                      </c:pt>
                      <c:pt idx="3042">
                        <c:v>41.396999999999998</c:v>
                      </c:pt>
                      <c:pt idx="3043">
                        <c:v>42.067</c:v>
                      </c:pt>
                      <c:pt idx="3044">
                        <c:v>41.808</c:v>
                      </c:pt>
                      <c:pt idx="3045">
                        <c:v>41.856999999999999</c:v>
                      </c:pt>
                      <c:pt idx="3046">
                        <c:v>42.101999999999997</c:v>
                      </c:pt>
                      <c:pt idx="3047">
                        <c:v>41.302999999999997</c:v>
                      </c:pt>
                      <c:pt idx="3048">
                        <c:v>41.93</c:v>
                      </c:pt>
                      <c:pt idx="3049">
                        <c:v>40.918999999999997</c:v>
                      </c:pt>
                      <c:pt idx="3050">
                        <c:v>42.039000000000001</c:v>
                      </c:pt>
                      <c:pt idx="3051">
                        <c:v>41.244</c:v>
                      </c:pt>
                      <c:pt idx="3052">
                        <c:v>42.396999999999998</c:v>
                      </c:pt>
                      <c:pt idx="3053">
                        <c:v>41.784999999999997</c:v>
                      </c:pt>
                      <c:pt idx="3054">
                        <c:v>42.543999999999997</c:v>
                      </c:pt>
                      <c:pt idx="3055">
                        <c:v>42.286999999999999</c:v>
                      </c:pt>
                      <c:pt idx="3056">
                        <c:v>42.283999999999999</c:v>
                      </c:pt>
                      <c:pt idx="3057">
                        <c:v>42.213999999999999</c:v>
                      </c:pt>
                      <c:pt idx="3058">
                        <c:v>41.14</c:v>
                      </c:pt>
                      <c:pt idx="3059">
                        <c:v>41.738999999999997</c:v>
                      </c:pt>
                      <c:pt idx="3060">
                        <c:v>40.692</c:v>
                      </c:pt>
                      <c:pt idx="3061">
                        <c:v>41.537999999999997</c:v>
                      </c:pt>
                      <c:pt idx="3062">
                        <c:v>40.780999999999999</c:v>
                      </c:pt>
                      <c:pt idx="3063">
                        <c:v>41.594999999999999</c:v>
                      </c:pt>
                      <c:pt idx="3064">
                        <c:v>40.823</c:v>
                      </c:pt>
                      <c:pt idx="3065">
                        <c:v>41.834000000000003</c:v>
                      </c:pt>
                      <c:pt idx="3066">
                        <c:v>40.887999999999998</c:v>
                      </c:pt>
                      <c:pt idx="3067">
                        <c:v>41.723999999999997</c:v>
                      </c:pt>
                      <c:pt idx="3068">
                        <c:v>40.598999999999997</c:v>
                      </c:pt>
                      <c:pt idx="3069">
                        <c:v>41.262</c:v>
                      </c:pt>
                      <c:pt idx="3070">
                        <c:v>40.151000000000003</c:v>
                      </c:pt>
                      <c:pt idx="3071">
                        <c:v>40.850999999999999</c:v>
                      </c:pt>
                      <c:pt idx="3072">
                        <c:v>40.174999999999997</c:v>
                      </c:pt>
                      <c:pt idx="3073">
                        <c:v>40.939</c:v>
                      </c:pt>
                      <c:pt idx="3074">
                        <c:v>40.292999999999999</c:v>
                      </c:pt>
                      <c:pt idx="3075">
                        <c:v>40.902000000000001</c:v>
                      </c:pt>
                      <c:pt idx="3076">
                        <c:v>40.344999999999999</c:v>
                      </c:pt>
                      <c:pt idx="3077">
                        <c:v>40.654000000000003</c:v>
                      </c:pt>
                      <c:pt idx="3078">
                        <c:v>40.533999999999999</c:v>
                      </c:pt>
                      <c:pt idx="3079">
                        <c:v>40.530999999999999</c:v>
                      </c:pt>
                      <c:pt idx="3080">
                        <c:v>40.369</c:v>
                      </c:pt>
                      <c:pt idx="3081">
                        <c:v>40.097000000000001</c:v>
                      </c:pt>
                      <c:pt idx="3082">
                        <c:v>40.179000000000002</c:v>
                      </c:pt>
                      <c:pt idx="3083">
                        <c:v>40.371000000000002</c:v>
                      </c:pt>
                      <c:pt idx="3084">
                        <c:v>40.677999999999997</c:v>
                      </c:pt>
                      <c:pt idx="3085">
                        <c:v>40.802999999999997</c:v>
                      </c:pt>
                      <c:pt idx="3086">
                        <c:v>41.018999999999998</c:v>
                      </c:pt>
                      <c:pt idx="3087">
                        <c:v>40.798000000000002</c:v>
                      </c:pt>
                      <c:pt idx="3088">
                        <c:v>41.124000000000002</c:v>
                      </c:pt>
                      <c:pt idx="3089">
                        <c:v>41.042999999999999</c:v>
                      </c:pt>
                      <c:pt idx="3090">
                        <c:v>41.463999999999999</c:v>
                      </c:pt>
                      <c:pt idx="3091">
                        <c:v>41.427</c:v>
                      </c:pt>
                      <c:pt idx="3092">
                        <c:v>41.828000000000003</c:v>
                      </c:pt>
                      <c:pt idx="3093">
                        <c:v>41.697000000000003</c:v>
                      </c:pt>
                      <c:pt idx="3094">
                        <c:v>41.945999999999998</c:v>
                      </c:pt>
                      <c:pt idx="3095">
                        <c:v>41.552</c:v>
                      </c:pt>
                      <c:pt idx="3096">
                        <c:v>42.003</c:v>
                      </c:pt>
                      <c:pt idx="3097">
                        <c:v>41.505000000000003</c:v>
                      </c:pt>
                      <c:pt idx="3098">
                        <c:v>41.908000000000001</c:v>
                      </c:pt>
                      <c:pt idx="3099">
                        <c:v>41.326999999999998</c:v>
                      </c:pt>
                      <c:pt idx="3100">
                        <c:v>41.447000000000003</c:v>
                      </c:pt>
                      <c:pt idx="3101">
                        <c:v>41.084000000000003</c:v>
                      </c:pt>
                      <c:pt idx="3102">
                        <c:v>41.375999999999998</c:v>
                      </c:pt>
                      <c:pt idx="3103">
                        <c:v>40.801000000000002</c:v>
                      </c:pt>
                      <c:pt idx="3104">
                        <c:v>41.49</c:v>
                      </c:pt>
                      <c:pt idx="3105">
                        <c:v>40.948</c:v>
                      </c:pt>
                      <c:pt idx="3106">
                        <c:v>41.77</c:v>
                      </c:pt>
                      <c:pt idx="3107">
                        <c:v>41.207999999999998</c:v>
                      </c:pt>
                      <c:pt idx="3108">
                        <c:v>42.039000000000001</c:v>
                      </c:pt>
                      <c:pt idx="3109">
                        <c:v>41.27</c:v>
                      </c:pt>
                      <c:pt idx="3110">
                        <c:v>41.688000000000002</c:v>
                      </c:pt>
                      <c:pt idx="3111">
                        <c:v>40.673999999999999</c:v>
                      </c:pt>
                      <c:pt idx="3112">
                        <c:v>41.57</c:v>
                      </c:pt>
                      <c:pt idx="3113">
                        <c:v>40.884999999999998</c:v>
                      </c:pt>
                      <c:pt idx="3114">
                        <c:v>41.610999999999997</c:v>
                      </c:pt>
                      <c:pt idx="3115">
                        <c:v>40.795000000000002</c:v>
                      </c:pt>
                      <c:pt idx="3116">
                        <c:v>41.633000000000003</c:v>
                      </c:pt>
                      <c:pt idx="3117">
                        <c:v>40.957999999999998</c:v>
                      </c:pt>
                      <c:pt idx="3118">
                        <c:v>41.655999999999999</c:v>
                      </c:pt>
                      <c:pt idx="3119">
                        <c:v>40.923999999999999</c:v>
                      </c:pt>
                      <c:pt idx="3120">
                        <c:v>41.404000000000003</c:v>
                      </c:pt>
                      <c:pt idx="3121">
                        <c:v>40.723999999999997</c:v>
                      </c:pt>
                      <c:pt idx="3122">
                        <c:v>40.731999999999999</c:v>
                      </c:pt>
                      <c:pt idx="3123">
                        <c:v>40.323999999999998</c:v>
                      </c:pt>
                      <c:pt idx="3124">
                        <c:v>40.093000000000004</c:v>
                      </c:pt>
                      <c:pt idx="3125">
                        <c:v>40.369</c:v>
                      </c:pt>
                      <c:pt idx="3126">
                        <c:v>40.097999999999999</c:v>
                      </c:pt>
                      <c:pt idx="3127">
                        <c:v>40.683</c:v>
                      </c:pt>
                      <c:pt idx="3128">
                        <c:v>40.031999999999996</c:v>
                      </c:pt>
                      <c:pt idx="3129">
                        <c:v>40.670999999999999</c:v>
                      </c:pt>
                      <c:pt idx="3130">
                        <c:v>39.938000000000002</c:v>
                      </c:pt>
                      <c:pt idx="3131">
                        <c:v>40.710999999999999</c:v>
                      </c:pt>
                      <c:pt idx="3132">
                        <c:v>40.100999999999999</c:v>
                      </c:pt>
                      <c:pt idx="3133">
                        <c:v>40.881999999999998</c:v>
                      </c:pt>
                      <c:pt idx="3134">
                        <c:v>40.238999999999997</c:v>
                      </c:pt>
                      <c:pt idx="3135">
                        <c:v>40.576999999999998</c:v>
                      </c:pt>
                      <c:pt idx="3136">
                        <c:v>40.566000000000003</c:v>
                      </c:pt>
                      <c:pt idx="3137">
                        <c:v>40.862000000000002</c:v>
                      </c:pt>
                      <c:pt idx="3138">
                        <c:v>40.817</c:v>
                      </c:pt>
                      <c:pt idx="3139">
                        <c:v>41.042000000000002</c:v>
                      </c:pt>
                      <c:pt idx="3140">
                        <c:v>41.128999999999998</c:v>
                      </c:pt>
                      <c:pt idx="3141">
                        <c:v>40.957000000000001</c:v>
                      </c:pt>
                      <c:pt idx="3142">
                        <c:v>41.137</c:v>
                      </c:pt>
                      <c:pt idx="3143">
                        <c:v>41.078000000000003</c:v>
                      </c:pt>
                      <c:pt idx="3144">
                        <c:v>41.530999999999999</c:v>
                      </c:pt>
                      <c:pt idx="3145">
                        <c:v>41.234999999999999</c:v>
                      </c:pt>
                      <c:pt idx="3146">
                        <c:v>41.795000000000002</c:v>
                      </c:pt>
                      <c:pt idx="3147">
                        <c:v>41.456000000000003</c:v>
                      </c:pt>
                      <c:pt idx="3148">
                        <c:v>41.972000000000001</c:v>
                      </c:pt>
                      <c:pt idx="3149">
                        <c:v>41.613</c:v>
                      </c:pt>
                      <c:pt idx="3150">
                        <c:v>42.081000000000003</c:v>
                      </c:pt>
                      <c:pt idx="3151">
                        <c:v>41.573999999999998</c:v>
                      </c:pt>
                      <c:pt idx="3152">
                        <c:v>42.040999999999997</c:v>
                      </c:pt>
                      <c:pt idx="3153">
                        <c:v>41.441000000000003</c:v>
                      </c:pt>
                      <c:pt idx="3154">
                        <c:v>42.000999999999998</c:v>
                      </c:pt>
                      <c:pt idx="3155">
                        <c:v>41.499000000000002</c:v>
                      </c:pt>
                      <c:pt idx="3156">
                        <c:v>42.036000000000001</c:v>
                      </c:pt>
                      <c:pt idx="3157">
                        <c:v>41.938000000000002</c:v>
                      </c:pt>
                      <c:pt idx="3158">
                        <c:v>42.548000000000002</c:v>
                      </c:pt>
                      <c:pt idx="3159">
                        <c:v>41.935000000000002</c:v>
                      </c:pt>
                      <c:pt idx="3160">
                        <c:v>42.743000000000002</c:v>
                      </c:pt>
                      <c:pt idx="3161">
                        <c:v>41.777999999999999</c:v>
                      </c:pt>
                      <c:pt idx="3162">
                        <c:v>42.219000000000001</c:v>
                      </c:pt>
                      <c:pt idx="3163">
                        <c:v>40.57</c:v>
                      </c:pt>
                      <c:pt idx="3164">
                        <c:v>41.136000000000003</c:v>
                      </c:pt>
                      <c:pt idx="3165">
                        <c:v>40.133000000000003</c:v>
                      </c:pt>
                      <c:pt idx="3166">
                        <c:v>40.978999999999999</c:v>
                      </c:pt>
                      <c:pt idx="3167">
                        <c:v>40.277999999999999</c:v>
                      </c:pt>
                      <c:pt idx="3168">
                        <c:v>40.972000000000001</c:v>
                      </c:pt>
                      <c:pt idx="3169">
                        <c:v>40.783000000000001</c:v>
                      </c:pt>
                      <c:pt idx="3170">
                        <c:v>40.729999999999997</c:v>
                      </c:pt>
                      <c:pt idx="3171">
                        <c:v>40.585000000000001</c:v>
                      </c:pt>
                      <c:pt idx="3172">
                        <c:v>40.703000000000003</c:v>
                      </c:pt>
                      <c:pt idx="3173">
                        <c:v>40.405999999999999</c:v>
                      </c:pt>
                      <c:pt idx="3174">
                        <c:v>40.645000000000003</c:v>
                      </c:pt>
                      <c:pt idx="3175">
                        <c:v>40.014000000000003</c:v>
                      </c:pt>
                      <c:pt idx="3176">
                        <c:v>40.112000000000002</c:v>
                      </c:pt>
                      <c:pt idx="3177">
                        <c:v>39.908999999999999</c:v>
                      </c:pt>
                      <c:pt idx="3178">
                        <c:v>40.1</c:v>
                      </c:pt>
                      <c:pt idx="3179">
                        <c:v>39.762999999999998</c:v>
                      </c:pt>
                      <c:pt idx="3180">
                        <c:v>40.124000000000002</c:v>
                      </c:pt>
                      <c:pt idx="3181">
                        <c:v>39.405999999999999</c:v>
                      </c:pt>
                      <c:pt idx="3182">
                        <c:v>40.03</c:v>
                      </c:pt>
                      <c:pt idx="3183">
                        <c:v>39.390999999999998</c:v>
                      </c:pt>
                      <c:pt idx="3184">
                        <c:v>39.701999999999998</c:v>
                      </c:pt>
                      <c:pt idx="3185">
                        <c:v>39.32</c:v>
                      </c:pt>
                      <c:pt idx="3186">
                        <c:v>39.600999999999999</c:v>
                      </c:pt>
                      <c:pt idx="3187">
                        <c:v>39.384999999999998</c:v>
                      </c:pt>
                      <c:pt idx="3188">
                        <c:v>39.79</c:v>
                      </c:pt>
                      <c:pt idx="3189">
                        <c:v>39.970999999999997</c:v>
                      </c:pt>
                      <c:pt idx="3190">
                        <c:v>40.215000000000003</c:v>
                      </c:pt>
                      <c:pt idx="3191">
                        <c:v>40.216999999999999</c:v>
                      </c:pt>
                      <c:pt idx="3192">
                        <c:v>40.311</c:v>
                      </c:pt>
                      <c:pt idx="3193">
                        <c:v>40.524999999999999</c:v>
                      </c:pt>
                      <c:pt idx="3194">
                        <c:v>40.331000000000003</c:v>
                      </c:pt>
                      <c:pt idx="3195">
                        <c:v>40.654000000000003</c:v>
                      </c:pt>
                      <c:pt idx="3196">
                        <c:v>40.524999999999999</c:v>
                      </c:pt>
                      <c:pt idx="3197">
                        <c:v>41.195</c:v>
                      </c:pt>
                      <c:pt idx="3198">
                        <c:v>40.561</c:v>
                      </c:pt>
                      <c:pt idx="3199">
                        <c:v>41.365000000000002</c:v>
                      </c:pt>
                      <c:pt idx="3200">
                        <c:v>40.621000000000002</c:v>
                      </c:pt>
                      <c:pt idx="3201">
                        <c:v>41.441000000000003</c:v>
                      </c:pt>
                      <c:pt idx="3202">
                        <c:v>40.725000000000001</c:v>
                      </c:pt>
                      <c:pt idx="3203">
                        <c:v>41.292999999999999</c:v>
                      </c:pt>
                      <c:pt idx="3204">
                        <c:v>40.726999999999997</c:v>
                      </c:pt>
                      <c:pt idx="3205">
                        <c:v>40.853999999999999</c:v>
                      </c:pt>
                      <c:pt idx="3206">
                        <c:v>40.368000000000002</c:v>
                      </c:pt>
                      <c:pt idx="3207">
                        <c:v>40.494999999999997</c:v>
                      </c:pt>
                      <c:pt idx="3208">
                        <c:v>40.734000000000002</c:v>
                      </c:pt>
                      <c:pt idx="3209">
                        <c:v>40.573</c:v>
                      </c:pt>
                      <c:pt idx="3210">
                        <c:v>41.145000000000003</c:v>
                      </c:pt>
                      <c:pt idx="3211">
                        <c:v>40.887999999999998</c:v>
                      </c:pt>
                      <c:pt idx="3212">
                        <c:v>41.597000000000001</c:v>
                      </c:pt>
                      <c:pt idx="3213">
                        <c:v>40.667000000000002</c:v>
                      </c:pt>
                      <c:pt idx="3214">
                        <c:v>41.307000000000002</c:v>
                      </c:pt>
                      <c:pt idx="3215">
                        <c:v>40.335999999999999</c:v>
                      </c:pt>
                      <c:pt idx="3216">
                        <c:v>40.726999999999997</c:v>
                      </c:pt>
                      <c:pt idx="3217">
                        <c:v>40.020000000000003</c:v>
                      </c:pt>
                      <c:pt idx="3218">
                        <c:v>40.109000000000002</c:v>
                      </c:pt>
                      <c:pt idx="3219">
                        <c:v>40.015000000000001</c:v>
                      </c:pt>
                      <c:pt idx="3220">
                        <c:v>39.732999999999997</c:v>
                      </c:pt>
                      <c:pt idx="3221">
                        <c:v>39.892000000000003</c:v>
                      </c:pt>
                      <c:pt idx="3222">
                        <c:v>39.869999999999997</c:v>
                      </c:pt>
                      <c:pt idx="3223">
                        <c:v>40.21</c:v>
                      </c:pt>
                      <c:pt idx="3224">
                        <c:v>39.863999999999997</c:v>
                      </c:pt>
                      <c:pt idx="3225">
                        <c:v>40.076999999999998</c:v>
                      </c:pt>
                      <c:pt idx="3226">
                        <c:v>39.515999999999998</c:v>
                      </c:pt>
                      <c:pt idx="3227">
                        <c:v>39.869</c:v>
                      </c:pt>
                      <c:pt idx="3228">
                        <c:v>39.08</c:v>
                      </c:pt>
                      <c:pt idx="3229">
                        <c:v>39.695</c:v>
                      </c:pt>
                      <c:pt idx="3230">
                        <c:v>39.201000000000001</c:v>
                      </c:pt>
                      <c:pt idx="3231">
                        <c:v>39.965000000000003</c:v>
                      </c:pt>
                      <c:pt idx="3232">
                        <c:v>39.344000000000001</c:v>
                      </c:pt>
                      <c:pt idx="3233">
                        <c:v>39.890999999999998</c:v>
                      </c:pt>
                      <c:pt idx="3234">
                        <c:v>39.066000000000003</c:v>
                      </c:pt>
                      <c:pt idx="3235">
                        <c:v>39.795999999999999</c:v>
                      </c:pt>
                      <c:pt idx="3236">
                        <c:v>39.136000000000003</c:v>
                      </c:pt>
                      <c:pt idx="3237">
                        <c:v>39.871000000000002</c:v>
                      </c:pt>
                      <c:pt idx="3238">
                        <c:v>39.241</c:v>
                      </c:pt>
                      <c:pt idx="3239">
                        <c:v>39.875</c:v>
                      </c:pt>
                      <c:pt idx="3240">
                        <c:v>39.539000000000001</c:v>
                      </c:pt>
                      <c:pt idx="3241">
                        <c:v>40.344999999999999</c:v>
                      </c:pt>
                      <c:pt idx="3242">
                        <c:v>40.115000000000002</c:v>
                      </c:pt>
                      <c:pt idx="3243">
                        <c:v>40.777000000000001</c:v>
                      </c:pt>
                      <c:pt idx="3244">
                        <c:v>40.709000000000003</c:v>
                      </c:pt>
                      <c:pt idx="3245">
                        <c:v>41.143000000000001</c:v>
                      </c:pt>
                      <c:pt idx="3246">
                        <c:v>40.835000000000001</c:v>
                      </c:pt>
                      <c:pt idx="3247">
                        <c:v>41.073999999999998</c:v>
                      </c:pt>
                      <c:pt idx="3248">
                        <c:v>40.975999999999999</c:v>
                      </c:pt>
                      <c:pt idx="3249">
                        <c:v>41.225000000000001</c:v>
                      </c:pt>
                      <c:pt idx="3250">
                        <c:v>41.195999999999998</c:v>
                      </c:pt>
                      <c:pt idx="3251">
                        <c:v>41.412999999999997</c:v>
                      </c:pt>
                      <c:pt idx="3252">
                        <c:v>41.29</c:v>
                      </c:pt>
                      <c:pt idx="3253">
                        <c:v>41.103000000000002</c:v>
                      </c:pt>
                      <c:pt idx="3254">
                        <c:v>40.872</c:v>
                      </c:pt>
                      <c:pt idx="3255">
                        <c:v>40.634</c:v>
                      </c:pt>
                      <c:pt idx="3256">
                        <c:v>40.734000000000002</c:v>
                      </c:pt>
                      <c:pt idx="3257">
                        <c:v>40.433</c:v>
                      </c:pt>
                      <c:pt idx="3258">
                        <c:v>40.643999999999998</c:v>
                      </c:pt>
                      <c:pt idx="3259">
                        <c:v>40.253999999999998</c:v>
                      </c:pt>
                      <c:pt idx="3260">
                        <c:v>40.713999999999999</c:v>
                      </c:pt>
                      <c:pt idx="3261">
                        <c:v>40.271000000000001</c:v>
                      </c:pt>
                      <c:pt idx="3262">
                        <c:v>40.905000000000001</c:v>
                      </c:pt>
                      <c:pt idx="3263">
                        <c:v>40.619999999999997</c:v>
                      </c:pt>
                      <c:pt idx="3264">
                        <c:v>41.095999999999997</c:v>
                      </c:pt>
                      <c:pt idx="3265">
                        <c:v>40.677999999999997</c:v>
                      </c:pt>
                      <c:pt idx="3266">
                        <c:v>40.720999999999997</c:v>
                      </c:pt>
                      <c:pt idx="3267">
                        <c:v>39.981999999999999</c:v>
                      </c:pt>
                      <c:pt idx="3268">
                        <c:v>39.829000000000001</c:v>
                      </c:pt>
                      <c:pt idx="3269">
                        <c:v>39.287999999999997</c:v>
                      </c:pt>
                      <c:pt idx="3270">
                        <c:v>39.6</c:v>
                      </c:pt>
                      <c:pt idx="3271">
                        <c:v>39.36</c:v>
                      </c:pt>
                      <c:pt idx="3272">
                        <c:v>39.624000000000002</c:v>
                      </c:pt>
                      <c:pt idx="3273">
                        <c:v>39.018000000000001</c:v>
                      </c:pt>
                      <c:pt idx="3274">
                        <c:v>39.414999999999999</c:v>
                      </c:pt>
                      <c:pt idx="3275">
                        <c:v>39.015999999999998</c:v>
                      </c:pt>
                      <c:pt idx="3276">
                        <c:v>39.313000000000002</c:v>
                      </c:pt>
                      <c:pt idx="3277">
                        <c:v>38.715000000000003</c:v>
                      </c:pt>
                      <c:pt idx="3278">
                        <c:v>39.262</c:v>
                      </c:pt>
                      <c:pt idx="3279">
                        <c:v>38.146999999999998</c:v>
                      </c:pt>
                      <c:pt idx="3280">
                        <c:v>38.76</c:v>
                      </c:pt>
                      <c:pt idx="3281">
                        <c:v>37.883000000000003</c:v>
                      </c:pt>
                      <c:pt idx="3282">
                        <c:v>38.654000000000003</c:v>
                      </c:pt>
                      <c:pt idx="3283">
                        <c:v>38.195999999999998</c:v>
                      </c:pt>
                      <c:pt idx="3284">
                        <c:v>38.643999999999998</c:v>
                      </c:pt>
                      <c:pt idx="3285">
                        <c:v>38.442</c:v>
                      </c:pt>
                      <c:pt idx="3286">
                        <c:v>38.344999999999999</c:v>
                      </c:pt>
                      <c:pt idx="3287">
                        <c:v>38.207000000000001</c:v>
                      </c:pt>
                      <c:pt idx="3288">
                        <c:v>37.92</c:v>
                      </c:pt>
                      <c:pt idx="3289">
                        <c:v>38.216000000000001</c:v>
                      </c:pt>
                      <c:pt idx="3290">
                        <c:v>37.322000000000003</c:v>
                      </c:pt>
                      <c:pt idx="3291">
                        <c:v>38.018000000000001</c:v>
                      </c:pt>
                      <c:pt idx="3292">
                        <c:v>37.241999999999997</c:v>
                      </c:pt>
                      <c:pt idx="3293">
                        <c:v>38.125</c:v>
                      </c:pt>
                      <c:pt idx="3294">
                        <c:v>37.518000000000001</c:v>
                      </c:pt>
                      <c:pt idx="3295">
                        <c:v>38.335999999999999</c:v>
                      </c:pt>
                      <c:pt idx="3296">
                        <c:v>37.838999999999999</c:v>
                      </c:pt>
                      <c:pt idx="3297">
                        <c:v>38.36</c:v>
                      </c:pt>
                      <c:pt idx="3298">
                        <c:v>37.979999999999997</c:v>
                      </c:pt>
                      <c:pt idx="3299">
                        <c:v>38.372999999999998</c:v>
                      </c:pt>
                      <c:pt idx="3300">
                        <c:v>38.222000000000001</c:v>
                      </c:pt>
                      <c:pt idx="3301">
                        <c:v>38.53</c:v>
                      </c:pt>
                      <c:pt idx="3302">
                        <c:v>38.539000000000001</c:v>
                      </c:pt>
                      <c:pt idx="3303">
                        <c:v>38.942</c:v>
                      </c:pt>
                      <c:pt idx="3304">
                        <c:v>38.979999999999997</c:v>
                      </c:pt>
                      <c:pt idx="3305">
                        <c:v>39.094999999999999</c:v>
                      </c:pt>
                      <c:pt idx="3306">
                        <c:v>39.360999999999997</c:v>
                      </c:pt>
                      <c:pt idx="3307">
                        <c:v>38.914000000000001</c:v>
                      </c:pt>
                      <c:pt idx="3308">
                        <c:v>39.225000000000001</c:v>
                      </c:pt>
                      <c:pt idx="3309">
                        <c:v>38.741999999999997</c:v>
                      </c:pt>
                      <c:pt idx="3310">
                        <c:v>38.94</c:v>
                      </c:pt>
                      <c:pt idx="3311">
                        <c:v>38.667000000000002</c:v>
                      </c:pt>
                      <c:pt idx="3312">
                        <c:v>39.173000000000002</c:v>
                      </c:pt>
                      <c:pt idx="3313">
                        <c:v>39.305999999999997</c:v>
                      </c:pt>
                      <c:pt idx="3314">
                        <c:v>39.768999999999998</c:v>
                      </c:pt>
                      <c:pt idx="3315">
                        <c:v>39.643999999999998</c:v>
                      </c:pt>
                      <c:pt idx="3316">
                        <c:v>40.386000000000003</c:v>
                      </c:pt>
                      <c:pt idx="3317">
                        <c:v>40.33</c:v>
                      </c:pt>
                      <c:pt idx="3318">
                        <c:v>40.564</c:v>
                      </c:pt>
                      <c:pt idx="3319">
                        <c:v>39.704000000000001</c:v>
                      </c:pt>
                      <c:pt idx="3320">
                        <c:v>39.585000000000001</c:v>
                      </c:pt>
                      <c:pt idx="3321">
                        <c:v>38.883000000000003</c:v>
                      </c:pt>
                      <c:pt idx="3322">
                        <c:v>39.155999999999999</c:v>
                      </c:pt>
                      <c:pt idx="3323">
                        <c:v>38.968000000000004</c:v>
                      </c:pt>
                      <c:pt idx="3324">
                        <c:v>39.567</c:v>
                      </c:pt>
                      <c:pt idx="3325">
                        <c:v>39.164999999999999</c:v>
                      </c:pt>
                      <c:pt idx="3326">
                        <c:v>39.552999999999997</c:v>
                      </c:pt>
                      <c:pt idx="3327">
                        <c:v>38.9</c:v>
                      </c:pt>
                      <c:pt idx="3328">
                        <c:v>39.393000000000001</c:v>
                      </c:pt>
                      <c:pt idx="3329">
                        <c:v>38.402000000000001</c:v>
                      </c:pt>
                      <c:pt idx="3330">
                        <c:v>38.813000000000002</c:v>
                      </c:pt>
                      <c:pt idx="3331">
                        <c:v>37.923000000000002</c:v>
                      </c:pt>
                      <c:pt idx="3332">
                        <c:v>38.308</c:v>
                      </c:pt>
                      <c:pt idx="3333">
                        <c:v>37.613999999999997</c:v>
                      </c:pt>
                      <c:pt idx="3334">
                        <c:v>38.054000000000002</c:v>
                      </c:pt>
                      <c:pt idx="3335">
                        <c:v>37.795000000000002</c:v>
                      </c:pt>
                      <c:pt idx="3336">
                        <c:v>38.444000000000003</c:v>
                      </c:pt>
                      <c:pt idx="3337">
                        <c:v>38.165999999999997</c:v>
                      </c:pt>
                      <c:pt idx="3338">
                        <c:v>38.389000000000003</c:v>
                      </c:pt>
                      <c:pt idx="3339">
                        <c:v>37.942999999999998</c:v>
                      </c:pt>
                      <c:pt idx="3340">
                        <c:v>38.054000000000002</c:v>
                      </c:pt>
                      <c:pt idx="3341">
                        <c:v>37.72</c:v>
                      </c:pt>
                      <c:pt idx="3342">
                        <c:v>37.963999999999999</c:v>
                      </c:pt>
                      <c:pt idx="3343">
                        <c:v>37.569000000000003</c:v>
                      </c:pt>
                      <c:pt idx="3344">
                        <c:v>38.159999999999997</c:v>
                      </c:pt>
                      <c:pt idx="3345">
                        <c:v>37.628999999999998</c:v>
                      </c:pt>
                      <c:pt idx="3346">
                        <c:v>38.354999999999997</c:v>
                      </c:pt>
                      <c:pt idx="3347">
                        <c:v>37.997999999999998</c:v>
                      </c:pt>
                      <c:pt idx="3348">
                        <c:v>38.576999999999998</c:v>
                      </c:pt>
                      <c:pt idx="3349">
                        <c:v>38.537999999999997</c:v>
                      </c:pt>
                      <c:pt idx="3350">
                        <c:v>38.639000000000003</c:v>
                      </c:pt>
                      <c:pt idx="3351">
                        <c:v>38.567999999999998</c:v>
                      </c:pt>
                      <c:pt idx="3352">
                        <c:v>38.514000000000003</c:v>
                      </c:pt>
                      <c:pt idx="3353">
                        <c:v>38.945</c:v>
                      </c:pt>
                      <c:pt idx="3354">
                        <c:v>38.74</c:v>
                      </c:pt>
                      <c:pt idx="3355">
                        <c:v>39.046999999999997</c:v>
                      </c:pt>
                      <c:pt idx="3356">
                        <c:v>39.116999999999997</c:v>
                      </c:pt>
                      <c:pt idx="3357">
                        <c:v>38.994999999999997</c:v>
                      </c:pt>
                      <c:pt idx="3358">
                        <c:v>39.031999999999996</c:v>
                      </c:pt>
                      <c:pt idx="3359">
                        <c:v>38.826000000000001</c:v>
                      </c:pt>
                      <c:pt idx="3360">
                        <c:v>38.9</c:v>
                      </c:pt>
                      <c:pt idx="3361">
                        <c:v>38.563000000000002</c:v>
                      </c:pt>
                      <c:pt idx="3362">
                        <c:v>38.829000000000001</c:v>
                      </c:pt>
                      <c:pt idx="3363">
                        <c:v>38.027000000000001</c:v>
                      </c:pt>
                      <c:pt idx="3364">
                        <c:v>38.722000000000001</c:v>
                      </c:pt>
                      <c:pt idx="3365">
                        <c:v>38.000999999999998</c:v>
                      </c:pt>
                      <c:pt idx="3366">
                        <c:v>38.798999999999999</c:v>
                      </c:pt>
                      <c:pt idx="3367">
                        <c:v>38.338999999999999</c:v>
                      </c:pt>
                      <c:pt idx="3368">
                        <c:v>38.790999999999997</c:v>
                      </c:pt>
                      <c:pt idx="3369">
                        <c:v>38.613</c:v>
                      </c:pt>
                      <c:pt idx="3370">
                        <c:v>38.631</c:v>
                      </c:pt>
                      <c:pt idx="3371">
                        <c:v>38.646000000000001</c:v>
                      </c:pt>
                      <c:pt idx="3372">
                        <c:v>38.036000000000001</c:v>
                      </c:pt>
                      <c:pt idx="3373">
                        <c:v>38.255000000000003</c:v>
                      </c:pt>
                      <c:pt idx="3374">
                        <c:v>37.75</c:v>
                      </c:pt>
                      <c:pt idx="3375">
                        <c:v>38.533999999999999</c:v>
                      </c:pt>
                      <c:pt idx="3376">
                        <c:v>37.764000000000003</c:v>
                      </c:pt>
                      <c:pt idx="3377">
                        <c:v>38.307000000000002</c:v>
                      </c:pt>
                      <c:pt idx="3378">
                        <c:v>37.762999999999998</c:v>
                      </c:pt>
                      <c:pt idx="3379">
                        <c:v>38.35</c:v>
                      </c:pt>
                      <c:pt idx="3380">
                        <c:v>37.805</c:v>
                      </c:pt>
                      <c:pt idx="3381">
                        <c:v>38.286999999999999</c:v>
                      </c:pt>
                      <c:pt idx="3382">
                        <c:v>37.579000000000001</c:v>
                      </c:pt>
                      <c:pt idx="3383">
                        <c:v>38.057000000000002</c:v>
                      </c:pt>
                      <c:pt idx="3384">
                        <c:v>37.192999999999998</c:v>
                      </c:pt>
                      <c:pt idx="3385">
                        <c:v>37.65</c:v>
                      </c:pt>
                      <c:pt idx="3386">
                        <c:v>36.865000000000002</c:v>
                      </c:pt>
                      <c:pt idx="3387">
                        <c:v>37.569000000000003</c:v>
                      </c:pt>
                      <c:pt idx="3388">
                        <c:v>36.973999999999997</c:v>
                      </c:pt>
                      <c:pt idx="3389">
                        <c:v>37.722000000000001</c:v>
                      </c:pt>
                      <c:pt idx="3390">
                        <c:v>37.095999999999997</c:v>
                      </c:pt>
                      <c:pt idx="3391">
                        <c:v>37.780999999999999</c:v>
                      </c:pt>
                      <c:pt idx="3392">
                        <c:v>36.871000000000002</c:v>
                      </c:pt>
                      <c:pt idx="3393">
                        <c:v>37.655999999999999</c:v>
                      </c:pt>
                      <c:pt idx="3394">
                        <c:v>36.848999999999997</c:v>
                      </c:pt>
                      <c:pt idx="3395">
                        <c:v>37.573999999999998</c:v>
                      </c:pt>
                      <c:pt idx="3396">
                        <c:v>36.923000000000002</c:v>
                      </c:pt>
                      <c:pt idx="3397">
                        <c:v>37.140999999999998</c:v>
                      </c:pt>
                      <c:pt idx="3398">
                        <c:v>37.131999999999998</c:v>
                      </c:pt>
                      <c:pt idx="3399">
                        <c:v>37.384999999999998</c:v>
                      </c:pt>
                      <c:pt idx="3400">
                        <c:v>37.271000000000001</c:v>
                      </c:pt>
                      <c:pt idx="3401">
                        <c:v>37.722000000000001</c:v>
                      </c:pt>
                      <c:pt idx="3402">
                        <c:v>37.335999999999999</c:v>
                      </c:pt>
                      <c:pt idx="3403">
                        <c:v>37.712000000000003</c:v>
                      </c:pt>
                      <c:pt idx="3404">
                        <c:v>37.232999999999997</c:v>
                      </c:pt>
                      <c:pt idx="3405">
                        <c:v>37.707000000000001</c:v>
                      </c:pt>
                      <c:pt idx="3406">
                        <c:v>37.341999999999999</c:v>
                      </c:pt>
                      <c:pt idx="3407">
                        <c:v>37.911999999999999</c:v>
                      </c:pt>
                      <c:pt idx="3408">
                        <c:v>37.378999999999998</c:v>
                      </c:pt>
                      <c:pt idx="3409">
                        <c:v>37.896999999999998</c:v>
                      </c:pt>
                      <c:pt idx="3410">
                        <c:v>37.337000000000003</c:v>
                      </c:pt>
                      <c:pt idx="3411">
                        <c:v>37.715000000000003</c:v>
                      </c:pt>
                      <c:pt idx="3412">
                        <c:v>37.356000000000002</c:v>
                      </c:pt>
                      <c:pt idx="3413">
                        <c:v>37.457999999999998</c:v>
                      </c:pt>
                      <c:pt idx="3414">
                        <c:v>37.311999999999998</c:v>
                      </c:pt>
                      <c:pt idx="3415">
                        <c:v>37.582000000000001</c:v>
                      </c:pt>
                      <c:pt idx="3416">
                        <c:v>37.24</c:v>
                      </c:pt>
                      <c:pt idx="3417">
                        <c:v>37.634</c:v>
                      </c:pt>
                      <c:pt idx="3418">
                        <c:v>37.692999999999998</c:v>
                      </c:pt>
                      <c:pt idx="3419">
                        <c:v>37.982999999999997</c:v>
                      </c:pt>
                      <c:pt idx="3420">
                        <c:v>38.005000000000003</c:v>
                      </c:pt>
                      <c:pt idx="3421">
                        <c:v>38.238999999999997</c:v>
                      </c:pt>
                      <c:pt idx="3422">
                        <c:v>37.945</c:v>
                      </c:pt>
                      <c:pt idx="3423">
                        <c:v>37.89</c:v>
                      </c:pt>
                      <c:pt idx="3424">
                        <c:v>37.590000000000003</c:v>
                      </c:pt>
                      <c:pt idx="3425">
                        <c:v>37.286000000000001</c:v>
                      </c:pt>
                      <c:pt idx="3426">
                        <c:v>37.255000000000003</c:v>
                      </c:pt>
                      <c:pt idx="3427">
                        <c:v>37.302</c:v>
                      </c:pt>
                      <c:pt idx="3428">
                        <c:v>37.037999999999997</c:v>
                      </c:pt>
                      <c:pt idx="3429">
                        <c:v>37.045999999999999</c:v>
                      </c:pt>
                      <c:pt idx="3430">
                        <c:v>36.929000000000002</c:v>
                      </c:pt>
                      <c:pt idx="3431">
                        <c:v>36.792000000000002</c:v>
                      </c:pt>
                      <c:pt idx="3432">
                        <c:v>37.203000000000003</c:v>
                      </c:pt>
                      <c:pt idx="3433">
                        <c:v>36.386000000000003</c:v>
                      </c:pt>
                      <c:pt idx="3434">
                        <c:v>36.665999999999997</c:v>
                      </c:pt>
                      <c:pt idx="3435">
                        <c:v>36.213999999999999</c:v>
                      </c:pt>
                      <c:pt idx="3436">
                        <c:v>36.676000000000002</c:v>
                      </c:pt>
                      <c:pt idx="3437">
                        <c:v>35.941000000000003</c:v>
                      </c:pt>
                      <c:pt idx="3438">
                        <c:v>36.491</c:v>
                      </c:pt>
                      <c:pt idx="3439">
                        <c:v>35.83</c:v>
                      </c:pt>
                      <c:pt idx="3440">
                        <c:v>36.548000000000002</c:v>
                      </c:pt>
                      <c:pt idx="3441">
                        <c:v>36.051000000000002</c:v>
                      </c:pt>
                      <c:pt idx="3442">
                        <c:v>36.777000000000001</c:v>
                      </c:pt>
                      <c:pt idx="3443">
                        <c:v>35.924999999999997</c:v>
                      </c:pt>
                      <c:pt idx="3444">
                        <c:v>36.805</c:v>
                      </c:pt>
                      <c:pt idx="3445">
                        <c:v>36.006999999999998</c:v>
                      </c:pt>
                      <c:pt idx="3446">
                        <c:v>36.671999999999997</c:v>
                      </c:pt>
                      <c:pt idx="3447">
                        <c:v>35.975999999999999</c:v>
                      </c:pt>
                      <c:pt idx="3448">
                        <c:v>36.613999999999997</c:v>
                      </c:pt>
                      <c:pt idx="3449">
                        <c:v>36.01</c:v>
                      </c:pt>
                      <c:pt idx="3450">
                        <c:v>36.637</c:v>
                      </c:pt>
                      <c:pt idx="3451">
                        <c:v>36.167000000000002</c:v>
                      </c:pt>
                      <c:pt idx="3452">
                        <c:v>36.893000000000001</c:v>
                      </c:pt>
                      <c:pt idx="3453">
                        <c:v>36.375999999999998</c:v>
                      </c:pt>
                      <c:pt idx="3454">
                        <c:v>37.103999999999999</c:v>
                      </c:pt>
                      <c:pt idx="3455">
                        <c:v>36.521000000000001</c:v>
                      </c:pt>
                      <c:pt idx="3456">
                        <c:v>37.24</c:v>
                      </c:pt>
                      <c:pt idx="3457">
                        <c:v>36.728000000000002</c:v>
                      </c:pt>
                      <c:pt idx="3458">
                        <c:v>37.558</c:v>
                      </c:pt>
                      <c:pt idx="3459">
                        <c:v>37.058</c:v>
                      </c:pt>
                      <c:pt idx="3460">
                        <c:v>37.933999999999997</c:v>
                      </c:pt>
                      <c:pt idx="3461">
                        <c:v>37.399000000000001</c:v>
                      </c:pt>
                      <c:pt idx="3462">
                        <c:v>38.323999999999998</c:v>
                      </c:pt>
                      <c:pt idx="3463">
                        <c:v>37.713999999999999</c:v>
                      </c:pt>
                      <c:pt idx="3464">
                        <c:v>38.582000000000001</c:v>
                      </c:pt>
                      <c:pt idx="3465">
                        <c:v>38.015999999999998</c:v>
                      </c:pt>
                      <c:pt idx="3466">
                        <c:v>38.606000000000002</c:v>
                      </c:pt>
                      <c:pt idx="3467">
                        <c:v>37.35</c:v>
                      </c:pt>
                      <c:pt idx="3468">
                        <c:v>37.948</c:v>
                      </c:pt>
                      <c:pt idx="3469">
                        <c:v>37.134</c:v>
                      </c:pt>
                      <c:pt idx="3470">
                        <c:v>37.901000000000003</c:v>
                      </c:pt>
                      <c:pt idx="3471">
                        <c:v>37.241</c:v>
                      </c:pt>
                      <c:pt idx="3472">
                        <c:v>38.204999999999998</c:v>
                      </c:pt>
                      <c:pt idx="3473">
                        <c:v>37.585999999999999</c:v>
                      </c:pt>
                      <c:pt idx="3474">
                        <c:v>38.26</c:v>
                      </c:pt>
                      <c:pt idx="3475">
                        <c:v>37.43</c:v>
                      </c:pt>
                      <c:pt idx="3476">
                        <c:v>37.872</c:v>
                      </c:pt>
                      <c:pt idx="3477">
                        <c:v>36.744</c:v>
                      </c:pt>
                      <c:pt idx="3478">
                        <c:v>36.938000000000002</c:v>
                      </c:pt>
                      <c:pt idx="3479">
                        <c:v>36.298999999999999</c:v>
                      </c:pt>
                      <c:pt idx="3480">
                        <c:v>36.537999999999997</c:v>
                      </c:pt>
                      <c:pt idx="3481">
                        <c:v>36.326000000000001</c:v>
                      </c:pt>
                      <c:pt idx="3482">
                        <c:v>36.445999999999998</c:v>
                      </c:pt>
                      <c:pt idx="3483">
                        <c:v>36.244999999999997</c:v>
                      </c:pt>
                      <c:pt idx="3484">
                        <c:v>36.530999999999999</c:v>
                      </c:pt>
                      <c:pt idx="3485">
                        <c:v>36.35</c:v>
                      </c:pt>
                      <c:pt idx="3486">
                        <c:v>36.606999999999999</c:v>
                      </c:pt>
                      <c:pt idx="3487">
                        <c:v>36.414999999999999</c:v>
                      </c:pt>
                      <c:pt idx="3488">
                        <c:v>36.67</c:v>
                      </c:pt>
                      <c:pt idx="3489">
                        <c:v>36.180999999999997</c:v>
                      </c:pt>
                      <c:pt idx="3490">
                        <c:v>36.354999999999997</c:v>
                      </c:pt>
                      <c:pt idx="3491">
                        <c:v>36.107999999999997</c:v>
                      </c:pt>
                      <c:pt idx="3492">
                        <c:v>36.262999999999998</c:v>
                      </c:pt>
                      <c:pt idx="3493">
                        <c:v>35.959000000000003</c:v>
                      </c:pt>
                      <c:pt idx="3494">
                        <c:v>36.347000000000001</c:v>
                      </c:pt>
                      <c:pt idx="3495">
                        <c:v>35.927</c:v>
                      </c:pt>
                      <c:pt idx="3496">
                        <c:v>36.191000000000003</c:v>
                      </c:pt>
                      <c:pt idx="3497">
                        <c:v>35.856000000000002</c:v>
                      </c:pt>
                      <c:pt idx="3498">
                        <c:v>36.250999999999998</c:v>
                      </c:pt>
                      <c:pt idx="3499">
                        <c:v>35.744</c:v>
                      </c:pt>
                      <c:pt idx="3500">
                        <c:v>36.256</c:v>
                      </c:pt>
                      <c:pt idx="3501">
                        <c:v>35.765999999999998</c:v>
                      </c:pt>
                      <c:pt idx="3502">
                        <c:v>36.494</c:v>
                      </c:pt>
                      <c:pt idx="3503">
                        <c:v>36.267000000000003</c:v>
                      </c:pt>
                      <c:pt idx="3504">
                        <c:v>36.826000000000001</c:v>
                      </c:pt>
                      <c:pt idx="3505">
                        <c:v>36.304000000000002</c:v>
                      </c:pt>
                      <c:pt idx="3506">
                        <c:v>37.036000000000001</c:v>
                      </c:pt>
                      <c:pt idx="3507">
                        <c:v>36.526000000000003</c:v>
                      </c:pt>
                      <c:pt idx="3508">
                        <c:v>37.365000000000002</c:v>
                      </c:pt>
                      <c:pt idx="3509">
                        <c:v>36.758000000000003</c:v>
                      </c:pt>
                      <c:pt idx="3510">
                        <c:v>37.808</c:v>
                      </c:pt>
                      <c:pt idx="3511">
                        <c:v>37.319000000000003</c:v>
                      </c:pt>
                      <c:pt idx="3512">
                        <c:v>38.237000000000002</c:v>
                      </c:pt>
                      <c:pt idx="3513">
                        <c:v>37.692</c:v>
                      </c:pt>
                      <c:pt idx="3514">
                        <c:v>38.557000000000002</c:v>
                      </c:pt>
                      <c:pt idx="3515">
                        <c:v>38.07</c:v>
                      </c:pt>
                      <c:pt idx="3516">
                        <c:v>38.659999999999997</c:v>
                      </c:pt>
                      <c:pt idx="3517">
                        <c:v>37.944000000000003</c:v>
                      </c:pt>
                      <c:pt idx="3518">
                        <c:v>38.494999999999997</c:v>
                      </c:pt>
                      <c:pt idx="3519">
                        <c:v>38.195</c:v>
                      </c:pt>
                      <c:pt idx="3520">
                        <c:v>38.578000000000003</c:v>
                      </c:pt>
                      <c:pt idx="3521">
                        <c:v>38.338000000000001</c:v>
                      </c:pt>
                      <c:pt idx="3522">
                        <c:v>38.823999999999998</c:v>
                      </c:pt>
                      <c:pt idx="3523">
                        <c:v>39.003</c:v>
                      </c:pt>
                      <c:pt idx="3524">
                        <c:v>39.33</c:v>
                      </c:pt>
                      <c:pt idx="3525">
                        <c:v>39.523000000000003</c:v>
                      </c:pt>
                      <c:pt idx="3526">
                        <c:v>39.424999999999997</c:v>
                      </c:pt>
                      <c:pt idx="3527">
                        <c:v>39.414000000000001</c:v>
                      </c:pt>
                      <c:pt idx="3528">
                        <c:v>38.959000000000003</c:v>
                      </c:pt>
                      <c:pt idx="3529">
                        <c:v>38.625999999999998</c:v>
                      </c:pt>
                      <c:pt idx="3530">
                        <c:v>37.844000000000001</c:v>
                      </c:pt>
                      <c:pt idx="3531">
                        <c:v>37.97</c:v>
                      </c:pt>
                      <c:pt idx="3532">
                        <c:v>37.619</c:v>
                      </c:pt>
                      <c:pt idx="3533">
                        <c:v>38.198999999999998</c:v>
                      </c:pt>
                      <c:pt idx="3534">
                        <c:v>37.627000000000002</c:v>
                      </c:pt>
                      <c:pt idx="3535">
                        <c:v>38.137</c:v>
                      </c:pt>
                      <c:pt idx="3536">
                        <c:v>37.484999999999999</c:v>
                      </c:pt>
                      <c:pt idx="3537">
                        <c:v>37.722999999999999</c:v>
                      </c:pt>
                      <c:pt idx="3538">
                        <c:v>36.939</c:v>
                      </c:pt>
                      <c:pt idx="3539">
                        <c:v>37.508000000000003</c:v>
                      </c:pt>
                      <c:pt idx="3540">
                        <c:v>36.744</c:v>
                      </c:pt>
                      <c:pt idx="3541">
                        <c:v>37.209000000000003</c:v>
                      </c:pt>
                      <c:pt idx="3542">
                        <c:v>36.427</c:v>
                      </c:pt>
                      <c:pt idx="3543">
                        <c:v>36.895000000000003</c:v>
                      </c:pt>
                      <c:pt idx="3544">
                        <c:v>36.183999999999997</c:v>
                      </c:pt>
                      <c:pt idx="3545">
                        <c:v>36.840000000000003</c:v>
                      </c:pt>
                      <c:pt idx="3546">
                        <c:v>36.195</c:v>
                      </c:pt>
                      <c:pt idx="3547">
                        <c:v>36.859000000000002</c:v>
                      </c:pt>
                      <c:pt idx="3548">
                        <c:v>36.094000000000001</c:v>
                      </c:pt>
                      <c:pt idx="3549">
                        <c:v>36.615000000000002</c:v>
                      </c:pt>
                      <c:pt idx="3550">
                        <c:v>35.9</c:v>
                      </c:pt>
                      <c:pt idx="3551">
                        <c:v>36.317999999999998</c:v>
                      </c:pt>
                      <c:pt idx="3552">
                        <c:v>35.847000000000001</c:v>
                      </c:pt>
                      <c:pt idx="3553">
                        <c:v>36.292000000000002</c:v>
                      </c:pt>
                      <c:pt idx="3554">
                        <c:v>35.762</c:v>
                      </c:pt>
                      <c:pt idx="3555">
                        <c:v>36.479999999999997</c:v>
                      </c:pt>
                      <c:pt idx="3556">
                        <c:v>35.837000000000003</c:v>
                      </c:pt>
                      <c:pt idx="3557">
                        <c:v>36.401000000000003</c:v>
                      </c:pt>
                      <c:pt idx="3558">
                        <c:v>36.122</c:v>
                      </c:pt>
                      <c:pt idx="3559">
                        <c:v>36.584000000000003</c:v>
                      </c:pt>
                      <c:pt idx="3560">
                        <c:v>36.319000000000003</c:v>
                      </c:pt>
                      <c:pt idx="3561">
                        <c:v>36.631</c:v>
                      </c:pt>
                      <c:pt idx="3562">
                        <c:v>36.496000000000002</c:v>
                      </c:pt>
                      <c:pt idx="3563">
                        <c:v>36.911000000000001</c:v>
                      </c:pt>
                      <c:pt idx="3564">
                        <c:v>36.631</c:v>
                      </c:pt>
                      <c:pt idx="3565">
                        <c:v>37.122999999999998</c:v>
                      </c:pt>
                      <c:pt idx="3566">
                        <c:v>36.935000000000002</c:v>
                      </c:pt>
                      <c:pt idx="3567">
                        <c:v>37.396000000000001</c:v>
                      </c:pt>
                      <c:pt idx="3568">
                        <c:v>37.219000000000001</c:v>
                      </c:pt>
                      <c:pt idx="3569">
                        <c:v>37.353000000000002</c:v>
                      </c:pt>
                      <c:pt idx="3570">
                        <c:v>37.024000000000001</c:v>
                      </c:pt>
                      <c:pt idx="3571">
                        <c:v>37.090000000000003</c:v>
                      </c:pt>
                      <c:pt idx="3572">
                        <c:v>36.883000000000003</c:v>
                      </c:pt>
                      <c:pt idx="3573">
                        <c:v>37.107999999999997</c:v>
                      </c:pt>
                      <c:pt idx="3574">
                        <c:v>36.820999999999998</c:v>
                      </c:pt>
                      <c:pt idx="3575">
                        <c:v>37.506999999999998</c:v>
                      </c:pt>
                      <c:pt idx="3576">
                        <c:v>37.756</c:v>
                      </c:pt>
                      <c:pt idx="3577">
                        <c:v>38.313000000000002</c:v>
                      </c:pt>
                      <c:pt idx="3578">
                        <c:v>37.816000000000003</c:v>
                      </c:pt>
                      <c:pt idx="3579">
                        <c:v>38.384999999999998</c:v>
                      </c:pt>
                      <c:pt idx="3580">
                        <c:v>37.837000000000003</c:v>
                      </c:pt>
                      <c:pt idx="3581">
                        <c:v>38.122999999999998</c:v>
                      </c:pt>
                      <c:pt idx="3582">
                        <c:v>36.981999999999999</c:v>
                      </c:pt>
                      <c:pt idx="3583">
                        <c:v>37.338000000000001</c:v>
                      </c:pt>
                      <c:pt idx="3584">
                        <c:v>36.411000000000001</c:v>
                      </c:pt>
                      <c:pt idx="3585">
                        <c:v>37.094000000000001</c:v>
                      </c:pt>
                      <c:pt idx="3586">
                        <c:v>36.331000000000003</c:v>
                      </c:pt>
                      <c:pt idx="3587">
                        <c:v>37.06</c:v>
                      </c:pt>
                      <c:pt idx="3588">
                        <c:v>36.316000000000003</c:v>
                      </c:pt>
                      <c:pt idx="3589">
                        <c:v>37.192</c:v>
                      </c:pt>
                      <c:pt idx="3590">
                        <c:v>36.356000000000002</c:v>
                      </c:pt>
                      <c:pt idx="3591">
                        <c:v>36.918999999999997</c:v>
                      </c:pt>
                      <c:pt idx="3592">
                        <c:v>36.301000000000002</c:v>
                      </c:pt>
                      <c:pt idx="3593">
                        <c:v>36.520000000000003</c:v>
                      </c:pt>
                      <c:pt idx="3594">
                        <c:v>36.073999999999998</c:v>
                      </c:pt>
                      <c:pt idx="3595">
                        <c:v>35.956000000000003</c:v>
                      </c:pt>
                      <c:pt idx="3596">
                        <c:v>35.938000000000002</c:v>
                      </c:pt>
                      <c:pt idx="3597">
                        <c:v>35.868000000000002</c:v>
                      </c:pt>
                      <c:pt idx="3598">
                        <c:v>36.183</c:v>
                      </c:pt>
                      <c:pt idx="3599">
                        <c:v>35.642000000000003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7853-4CEB-90FC-40D461954DC1}"/>
                  </c:ext>
                </c:extLst>
              </c15:ser>
            </c15:filteredScatterSeries>
            <c15:filteredScatterSeries>
              <c15:ser>
                <c:idx val="13"/>
                <c:order val="12"/>
                <c:tx>
                  <c:v>FA 6M 20⁰C</c:v>
                </c:tx>
                <c:spPr>
                  <a:ln w="6350" cap="rnd">
                    <a:solidFill>
                      <a:srgbClr val="ED7D31"/>
                    </a:solidFill>
                    <a:prstDash val="dash"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Sheet1!$M$18060:$M$21659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Sheet1!$J$18060:$J$21659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7.2324999999999999</c:v>
                      </c:pt>
                      <c:pt idx="1">
                        <c:v>6.2173999999999996</c:v>
                      </c:pt>
                      <c:pt idx="2">
                        <c:v>5.9116</c:v>
                      </c:pt>
                      <c:pt idx="3">
                        <c:v>5.7302</c:v>
                      </c:pt>
                      <c:pt idx="4">
                        <c:v>5.6394000000000002</c:v>
                      </c:pt>
                      <c:pt idx="5">
                        <c:v>5.6311</c:v>
                      </c:pt>
                      <c:pt idx="6">
                        <c:v>5.5372000000000003</c:v>
                      </c:pt>
                      <c:pt idx="7">
                        <c:v>5.5819000000000001</c:v>
                      </c:pt>
                      <c:pt idx="8">
                        <c:v>5.4851999999999999</c:v>
                      </c:pt>
                      <c:pt idx="9">
                        <c:v>5.5125000000000002</c:v>
                      </c:pt>
                      <c:pt idx="10">
                        <c:v>5.4664999999999999</c:v>
                      </c:pt>
                      <c:pt idx="11">
                        <c:v>5.4863</c:v>
                      </c:pt>
                      <c:pt idx="12">
                        <c:v>5.4772999999999996</c:v>
                      </c:pt>
                      <c:pt idx="13">
                        <c:v>5.4238999999999997</c:v>
                      </c:pt>
                      <c:pt idx="14">
                        <c:v>5.4241000000000001</c:v>
                      </c:pt>
                      <c:pt idx="15">
                        <c:v>5.3882000000000003</c:v>
                      </c:pt>
                      <c:pt idx="16">
                        <c:v>5.4729999999999999</c:v>
                      </c:pt>
                      <c:pt idx="17">
                        <c:v>5.4009999999999998</c:v>
                      </c:pt>
                      <c:pt idx="18">
                        <c:v>5.4546000000000001</c:v>
                      </c:pt>
                      <c:pt idx="19">
                        <c:v>5.3624000000000001</c:v>
                      </c:pt>
                      <c:pt idx="20">
                        <c:v>5.4069000000000003</c:v>
                      </c:pt>
                      <c:pt idx="21">
                        <c:v>5.3708999999999998</c:v>
                      </c:pt>
                      <c:pt idx="22">
                        <c:v>5.3932000000000002</c:v>
                      </c:pt>
                      <c:pt idx="23">
                        <c:v>5.3685999999999998</c:v>
                      </c:pt>
                      <c:pt idx="24">
                        <c:v>5.3423999999999996</c:v>
                      </c:pt>
                      <c:pt idx="25">
                        <c:v>5.3827999999999996</c:v>
                      </c:pt>
                      <c:pt idx="26">
                        <c:v>5.3461999999999996</c:v>
                      </c:pt>
                      <c:pt idx="27">
                        <c:v>5.3868</c:v>
                      </c:pt>
                      <c:pt idx="28">
                        <c:v>5.3518999999999997</c:v>
                      </c:pt>
                      <c:pt idx="29">
                        <c:v>5.3855000000000004</c:v>
                      </c:pt>
                      <c:pt idx="30">
                        <c:v>5.3684000000000003</c:v>
                      </c:pt>
                      <c:pt idx="31">
                        <c:v>5.3848000000000003</c:v>
                      </c:pt>
                      <c:pt idx="32">
                        <c:v>5.3925999999999998</c:v>
                      </c:pt>
                      <c:pt idx="33">
                        <c:v>5.3659999999999997</c:v>
                      </c:pt>
                      <c:pt idx="34">
                        <c:v>5.4554999999999998</c:v>
                      </c:pt>
                      <c:pt idx="35">
                        <c:v>5.3620999999999999</c:v>
                      </c:pt>
                      <c:pt idx="36">
                        <c:v>5.4683999999999999</c:v>
                      </c:pt>
                      <c:pt idx="37">
                        <c:v>5.3821000000000003</c:v>
                      </c:pt>
                      <c:pt idx="38">
                        <c:v>5.4733000000000001</c:v>
                      </c:pt>
                      <c:pt idx="39">
                        <c:v>5.4203999999999999</c:v>
                      </c:pt>
                      <c:pt idx="40">
                        <c:v>5.4717000000000002</c:v>
                      </c:pt>
                      <c:pt idx="41">
                        <c:v>5.4743000000000004</c:v>
                      </c:pt>
                      <c:pt idx="42">
                        <c:v>5.4805000000000001</c:v>
                      </c:pt>
                      <c:pt idx="43">
                        <c:v>5.5137</c:v>
                      </c:pt>
                      <c:pt idx="44">
                        <c:v>5.5084</c:v>
                      </c:pt>
                      <c:pt idx="45">
                        <c:v>5.4958</c:v>
                      </c:pt>
                      <c:pt idx="46">
                        <c:v>5.5951000000000004</c:v>
                      </c:pt>
                      <c:pt idx="47">
                        <c:v>5.4999000000000002</c:v>
                      </c:pt>
                      <c:pt idx="48">
                        <c:v>5.5925000000000002</c:v>
                      </c:pt>
                      <c:pt idx="49">
                        <c:v>5.5273000000000003</c:v>
                      </c:pt>
                      <c:pt idx="50">
                        <c:v>5.6079999999999997</c:v>
                      </c:pt>
                      <c:pt idx="51">
                        <c:v>5.5833000000000004</c:v>
                      </c:pt>
                      <c:pt idx="52">
                        <c:v>5.6032999999999999</c:v>
                      </c:pt>
                      <c:pt idx="53">
                        <c:v>5.6436000000000002</c:v>
                      </c:pt>
                      <c:pt idx="54">
                        <c:v>5.6150000000000002</c:v>
                      </c:pt>
                      <c:pt idx="55">
                        <c:v>5.6600999999999999</c:v>
                      </c:pt>
                      <c:pt idx="56">
                        <c:v>5.6341000000000001</c:v>
                      </c:pt>
                      <c:pt idx="57">
                        <c:v>5.6193999999999997</c:v>
                      </c:pt>
                      <c:pt idx="58">
                        <c:v>5.6962000000000002</c:v>
                      </c:pt>
                      <c:pt idx="59">
                        <c:v>5.6104000000000003</c:v>
                      </c:pt>
                      <c:pt idx="60">
                        <c:v>5.7118000000000002</c:v>
                      </c:pt>
                      <c:pt idx="61">
                        <c:v>5.6402000000000001</c:v>
                      </c:pt>
                      <c:pt idx="62">
                        <c:v>5.6890000000000001</c:v>
                      </c:pt>
                      <c:pt idx="63">
                        <c:v>5.6532999999999998</c:v>
                      </c:pt>
                      <c:pt idx="64">
                        <c:v>5.6707999999999998</c:v>
                      </c:pt>
                      <c:pt idx="65">
                        <c:v>5.6866000000000003</c:v>
                      </c:pt>
                      <c:pt idx="66">
                        <c:v>5.6496000000000004</c:v>
                      </c:pt>
                      <c:pt idx="67">
                        <c:v>5.7154999999999996</c:v>
                      </c:pt>
                      <c:pt idx="68">
                        <c:v>5.6414999999999997</c:v>
                      </c:pt>
                      <c:pt idx="69">
                        <c:v>5.7233999999999998</c:v>
                      </c:pt>
                      <c:pt idx="70">
                        <c:v>5.6616999999999997</c:v>
                      </c:pt>
                      <c:pt idx="71">
                        <c:v>5.7164999999999999</c:v>
                      </c:pt>
                      <c:pt idx="72">
                        <c:v>5.6740000000000004</c:v>
                      </c:pt>
                      <c:pt idx="73">
                        <c:v>5.6871</c:v>
                      </c:pt>
                      <c:pt idx="74">
                        <c:v>5.7171000000000003</c:v>
                      </c:pt>
                      <c:pt idx="75">
                        <c:v>5.6574999999999998</c:v>
                      </c:pt>
                      <c:pt idx="76">
                        <c:v>5.7361000000000004</c:v>
                      </c:pt>
                      <c:pt idx="77">
                        <c:v>5.6844000000000001</c:v>
                      </c:pt>
                      <c:pt idx="78">
                        <c:v>5.7210000000000001</c:v>
                      </c:pt>
                      <c:pt idx="79">
                        <c:v>5.7344999999999997</c:v>
                      </c:pt>
                      <c:pt idx="80">
                        <c:v>5.6931000000000003</c:v>
                      </c:pt>
                      <c:pt idx="81">
                        <c:v>5.7499000000000002</c:v>
                      </c:pt>
                      <c:pt idx="82">
                        <c:v>5.7088000000000001</c:v>
                      </c:pt>
                      <c:pt idx="83">
                        <c:v>5.7710999999999997</c:v>
                      </c:pt>
                      <c:pt idx="84">
                        <c:v>5.6742999999999997</c:v>
                      </c:pt>
                      <c:pt idx="85">
                        <c:v>5.7793999999999999</c:v>
                      </c:pt>
                      <c:pt idx="86">
                        <c:v>5.7169999999999996</c:v>
                      </c:pt>
                      <c:pt idx="87">
                        <c:v>5.7617000000000003</c:v>
                      </c:pt>
                      <c:pt idx="88">
                        <c:v>5.7403000000000004</c:v>
                      </c:pt>
                      <c:pt idx="89">
                        <c:v>5.7618999999999998</c:v>
                      </c:pt>
                      <c:pt idx="90">
                        <c:v>5.7973999999999997</c:v>
                      </c:pt>
                      <c:pt idx="91">
                        <c:v>5.7733999999999996</c:v>
                      </c:pt>
                      <c:pt idx="92">
                        <c:v>5.7786</c:v>
                      </c:pt>
                      <c:pt idx="93">
                        <c:v>5.7999000000000001</c:v>
                      </c:pt>
                      <c:pt idx="94">
                        <c:v>5.7839</c:v>
                      </c:pt>
                      <c:pt idx="95">
                        <c:v>5.8314000000000004</c:v>
                      </c:pt>
                      <c:pt idx="96">
                        <c:v>5.7866999999999997</c:v>
                      </c:pt>
                      <c:pt idx="97">
                        <c:v>5.8742000000000001</c:v>
                      </c:pt>
                      <c:pt idx="98">
                        <c:v>5.8045</c:v>
                      </c:pt>
                      <c:pt idx="99">
                        <c:v>5.9020000000000001</c:v>
                      </c:pt>
                      <c:pt idx="100">
                        <c:v>5.8045</c:v>
                      </c:pt>
                      <c:pt idx="101">
                        <c:v>5.8954000000000004</c:v>
                      </c:pt>
                      <c:pt idx="102">
                        <c:v>5.8322000000000003</c:v>
                      </c:pt>
                      <c:pt idx="103">
                        <c:v>5.9141000000000004</c:v>
                      </c:pt>
                      <c:pt idx="104">
                        <c:v>5.8825000000000003</c:v>
                      </c:pt>
                      <c:pt idx="105">
                        <c:v>5.8930999999999996</c:v>
                      </c:pt>
                      <c:pt idx="106">
                        <c:v>5.9210000000000003</c:v>
                      </c:pt>
                      <c:pt idx="107">
                        <c:v>5.8973000000000004</c:v>
                      </c:pt>
                      <c:pt idx="108">
                        <c:v>5.9355000000000002</c:v>
                      </c:pt>
                      <c:pt idx="109">
                        <c:v>5.8935000000000004</c:v>
                      </c:pt>
                      <c:pt idx="110">
                        <c:v>5.9542000000000002</c:v>
                      </c:pt>
                      <c:pt idx="111">
                        <c:v>5.9236000000000004</c:v>
                      </c:pt>
                      <c:pt idx="112">
                        <c:v>5.9791999999999996</c:v>
                      </c:pt>
                      <c:pt idx="113">
                        <c:v>5.9833999999999996</c:v>
                      </c:pt>
                      <c:pt idx="114">
                        <c:v>5.9767000000000001</c:v>
                      </c:pt>
                      <c:pt idx="115">
                        <c:v>6.0331000000000001</c:v>
                      </c:pt>
                      <c:pt idx="116">
                        <c:v>5.9484000000000004</c:v>
                      </c:pt>
                      <c:pt idx="117">
                        <c:v>6.0476000000000001</c:v>
                      </c:pt>
                      <c:pt idx="118">
                        <c:v>5.9530000000000003</c:v>
                      </c:pt>
                      <c:pt idx="119">
                        <c:v>6.0290999999999997</c:v>
                      </c:pt>
                      <c:pt idx="120">
                        <c:v>6.0166000000000004</c:v>
                      </c:pt>
                      <c:pt idx="121">
                        <c:v>5.9954999999999998</c:v>
                      </c:pt>
                      <c:pt idx="122">
                        <c:v>6.0465999999999998</c:v>
                      </c:pt>
                      <c:pt idx="123">
                        <c:v>5.9973000000000001</c:v>
                      </c:pt>
                      <c:pt idx="124">
                        <c:v>6.0637999999999996</c:v>
                      </c:pt>
                      <c:pt idx="125">
                        <c:v>6.0303000000000004</c:v>
                      </c:pt>
                      <c:pt idx="126">
                        <c:v>6.0388000000000002</c:v>
                      </c:pt>
                      <c:pt idx="127">
                        <c:v>6.0949999999999998</c:v>
                      </c:pt>
                      <c:pt idx="128">
                        <c:v>6.0439999999999996</c:v>
                      </c:pt>
                      <c:pt idx="129">
                        <c:v>6.1116000000000001</c:v>
                      </c:pt>
                      <c:pt idx="130">
                        <c:v>6.1233000000000004</c:v>
                      </c:pt>
                      <c:pt idx="131">
                        <c:v>6.0894000000000004</c:v>
                      </c:pt>
                      <c:pt idx="132">
                        <c:v>6.1604000000000001</c:v>
                      </c:pt>
                      <c:pt idx="133">
                        <c:v>6.0876000000000001</c:v>
                      </c:pt>
                      <c:pt idx="134">
                        <c:v>6.1449999999999996</c:v>
                      </c:pt>
                      <c:pt idx="135">
                        <c:v>6.0778999999999996</c:v>
                      </c:pt>
                      <c:pt idx="136">
                        <c:v>6.1147</c:v>
                      </c:pt>
                      <c:pt idx="137">
                        <c:v>6.1298000000000004</c:v>
                      </c:pt>
                      <c:pt idx="138">
                        <c:v>6.1119000000000003</c:v>
                      </c:pt>
                      <c:pt idx="139">
                        <c:v>6.1487999999999996</c:v>
                      </c:pt>
                      <c:pt idx="140">
                        <c:v>6.1271000000000004</c:v>
                      </c:pt>
                      <c:pt idx="141">
                        <c:v>6.1418999999999997</c:v>
                      </c:pt>
                      <c:pt idx="142">
                        <c:v>6.1704999999999997</c:v>
                      </c:pt>
                      <c:pt idx="143">
                        <c:v>6.1445999999999996</c:v>
                      </c:pt>
                      <c:pt idx="144">
                        <c:v>6.2008999999999999</c:v>
                      </c:pt>
                      <c:pt idx="145">
                        <c:v>6.1116000000000001</c:v>
                      </c:pt>
                      <c:pt idx="146">
                        <c:v>6.2313000000000001</c:v>
                      </c:pt>
                      <c:pt idx="147">
                        <c:v>6.1246999999999998</c:v>
                      </c:pt>
                      <c:pt idx="148">
                        <c:v>6.2306999999999997</c:v>
                      </c:pt>
                      <c:pt idx="149">
                        <c:v>6.1859999999999999</c:v>
                      </c:pt>
                      <c:pt idx="150">
                        <c:v>6.2104999999999997</c:v>
                      </c:pt>
                      <c:pt idx="151">
                        <c:v>6.2098000000000004</c:v>
                      </c:pt>
                      <c:pt idx="152">
                        <c:v>6.1946000000000003</c:v>
                      </c:pt>
                      <c:pt idx="153">
                        <c:v>6.2186000000000003</c:v>
                      </c:pt>
                      <c:pt idx="154">
                        <c:v>6.2012999999999998</c:v>
                      </c:pt>
                      <c:pt idx="155">
                        <c:v>6.2614000000000001</c:v>
                      </c:pt>
                      <c:pt idx="156">
                        <c:v>6.2667000000000002</c:v>
                      </c:pt>
                      <c:pt idx="157">
                        <c:v>6.2679999999999998</c:v>
                      </c:pt>
                      <c:pt idx="158">
                        <c:v>6.3098000000000001</c:v>
                      </c:pt>
                      <c:pt idx="159">
                        <c:v>6.2506000000000004</c:v>
                      </c:pt>
                      <c:pt idx="160">
                        <c:v>6.3506999999999998</c:v>
                      </c:pt>
                      <c:pt idx="161">
                        <c:v>6.2209000000000003</c:v>
                      </c:pt>
                      <c:pt idx="162">
                        <c:v>6.3246000000000002</c:v>
                      </c:pt>
                      <c:pt idx="163">
                        <c:v>6.2637999999999998</c:v>
                      </c:pt>
                      <c:pt idx="164">
                        <c:v>6.3319999999999999</c:v>
                      </c:pt>
                      <c:pt idx="165">
                        <c:v>6.3151000000000002</c:v>
                      </c:pt>
                      <c:pt idx="166">
                        <c:v>6.3155999999999999</c:v>
                      </c:pt>
                      <c:pt idx="167">
                        <c:v>6.3800999999999997</c:v>
                      </c:pt>
                      <c:pt idx="168">
                        <c:v>6.3613</c:v>
                      </c:pt>
                      <c:pt idx="169">
                        <c:v>6.3986000000000001</c:v>
                      </c:pt>
                      <c:pt idx="170">
                        <c:v>6.3681000000000001</c:v>
                      </c:pt>
                      <c:pt idx="171">
                        <c:v>6.3720999999999997</c:v>
                      </c:pt>
                      <c:pt idx="172">
                        <c:v>6.4093999999999998</c:v>
                      </c:pt>
                      <c:pt idx="173">
                        <c:v>6.3552</c:v>
                      </c:pt>
                      <c:pt idx="174">
                        <c:v>6.4482999999999997</c:v>
                      </c:pt>
                      <c:pt idx="175">
                        <c:v>6.3718000000000004</c:v>
                      </c:pt>
                      <c:pt idx="176">
                        <c:v>6.4538000000000002</c:v>
                      </c:pt>
                      <c:pt idx="177">
                        <c:v>6.3989000000000003</c:v>
                      </c:pt>
                      <c:pt idx="178">
                        <c:v>6.4200999999999997</c:v>
                      </c:pt>
                      <c:pt idx="179">
                        <c:v>6.4592999999999998</c:v>
                      </c:pt>
                      <c:pt idx="180">
                        <c:v>6.4439000000000002</c:v>
                      </c:pt>
                      <c:pt idx="181">
                        <c:v>6.5266999999999999</c:v>
                      </c:pt>
                      <c:pt idx="182">
                        <c:v>6.4774000000000003</c:v>
                      </c:pt>
                      <c:pt idx="183">
                        <c:v>6.5563000000000002</c:v>
                      </c:pt>
                      <c:pt idx="184">
                        <c:v>6.5206</c:v>
                      </c:pt>
                      <c:pt idx="185">
                        <c:v>6.5694999999999997</c:v>
                      </c:pt>
                      <c:pt idx="186">
                        <c:v>6.5336999999999996</c:v>
                      </c:pt>
                      <c:pt idx="187">
                        <c:v>6.5224000000000002</c:v>
                      </c:pt>
                      <c:pt idx="188">
                        <c:v>6.5303000000000004</c:v>
                      </c:pt>
                      <c:pt idx="189">
                        <c:v>6.4617000000000004</c:v>
                      </c:pt>
                      <c:pt idx="190">
                        <c:v>6.5244</c:v>
                      </c:pt>
                      <c:pt idx="191">
                        <c:v>6.4897999999999998</c:v>
                      </c:pt>
                      <c:pt idx="192">
                        <c:v>6.5609999999999999</c:v>
                      </c:pt>
                      <c:pt idx="193">
                        <c:v>6.5625999999999998</c:v>
                      </c:pt>
                      <c:pt idx="194">
                        <c:v>6.5156000000000001</c:v>
                      </c:pt>
                      <c:pt idx="195">
                        <c:v>6.6180000000000003</c:v>
                      </c:pt>
                      <c:pt idx="196">
                        <c:v>6.5289999999999999</c:v>
                      </c:pt>
                      <c:pt idx="197">
                        <c:v>6.5667</c:v>
                      </c:pt>
                      <c:pt idx="198">
                        <c:v>6.5080999999999998</c:v>
                      </c:pt>
                      <c:pt idx="199">
                        <c:v>6.4875999999999996</c:v>
                      </c:pt>
                      <c:pt idx="200">
                        <c:v>6.5671999999999997</c:v>
                      </c:pt>
                      <c:pt idx="201">
                        <c:v>6.5323000000000002</c:v>
                      </c:pt>
                      <c:pt idx="202">
                        <c:v>6.5289999999999999</c:v>
                      </c:pt>
                      <c:pt idx="203">
                        <c:v>6.5774999999999997</c:v>
                      </c:pt>
                      <c:pt idx="204">
                        <c:v>6.5118</c:v>
                      </c:pt>
                      <c:pt idx="205">
                        <c:v>6.5921000000000003</c:v>
                      </c:pt>
                      <c:pt idx="206">
                        <c:v>6.4932999999999996</c:v>
                      </c:pt>
                      <c:pt idx="207">
                        <c:v>6.5758000000000001</c:v>
                      </c:pt>
                      <c:pt idx="208">
                        <c:v>6.5807000000000002</c:v>
                      </c:pt>
                      <c:pt idx="209">
                        <c:v>6.5598999999999998</c:v>
                      </c:pt>
                      <c:pt idx="210">
                        <c:v>6.6108000000000002</c:v>
                      </c:pt>
                      <c:pt idx="211">
                        <c:v>6.5853000000000002</c:v>
                      </c:pt>
                      <c:pt idx="212">
                        <c:v>6.6351000000000004</c:v>
                      </c:pt>
                      <c:pt idx="213">
                        <c:v>6.5902000000000003</c:v>
                      </c:pt>
                      <c:pt idx="214">
                        <c:v>6.5788000000000002</c:v>
                      </c:pt>
                      <c:pt idx="215">
                        <c:v>6.6180000000000003</c:v>
                      </c:pt>
                      <c:pt idx="216">
                        <c:v>6.5648</c:v>
                      </c:pt>
                      <c:pt idx="217">
                        <c:v>6.6646000000000001</c:v>
                      </c:pt>
                      <c:pt idx="218">
                        <c:v>6.5476999999999999</c:v>
                      </c:pt>
                      <c:pt idx="219">
                        <c:v>6.6871</c:v>
                      </c:pt>
                      <c:pt idx="220">
                        <c:v>6.6246999999999998</c:v>
                      </c:pt>
                      <c:pt idx="221">
                        <c:v>6.7035999999999998</c:v>
                      </c:pt>
                      <c:pt idx="222">
                        <c:v>6.6322000000000001</c:v>
                      </c:pt>
                      <c:pt idx="223">
                        <c:v>6.6818</c:v>
                      </c:pt>
                      <c:pt idx="224">
                        <c:v>6.6824000000000003</c:v>
                      </c:pt>
                      <c:pt idx="225">
                        <c:v>6.6718000000000002</c:v>
                      </c:pt>
                      <c:pt idx="226">
                        <c:v>6.6913999999999998</c:v>
                      </c:pt>
                      <c:pt idx="227">
                        <c:v>6.6448</c:v>
                      </c:pt>
                      <c:pt idx="228">
                        <c:v>6.7115999999999998</c:v>
                      </c:pt>
                      <c:pt idx="229">
                        <c:v>6.6451000000000002</c:v>
                      </c:pt>
                      <c:pt idx="230">
                        <c:v>6.68</c:v>
                      </c:pt>
                      <c:pt idx="231">
                        <c:v>6.6955999999999998</c:v>
                      </c:pt>
                      <c:pt idx="232">
                        <c:v>6.6542000000000003</c:v>
                      </c:pt>
                      <c:pt idx="233">
                        <c:v>6.766</c:v>
                      </c:pt>
                      <c:pt idx="234">
                        <c:v>6.673</c:v>
                      </c:pt>
                      <c:pt idx="235">
                        <c:v>6.8000999999999996</c:v>
                      </c:pt>
                      <c:pt idx="236">
                        <c:v>6.7557</c:v>
                      </c:pt>
                      <c:pt idx="237">
                        <c:v>6.7897999999999996</c:v>
                      </c:pt>
                      <c:pt idx="238">
                        <c:v>6.8329000000000004</c:v>
                      </c:pt>
                      <c:pt idx="239">
                        <c:v>6.7785000000000002</c:v>
                      </c:pt>
                      <c:pt idx="240">
                        <c:v>6.8274999999999997</c:v>
                      </c:pt>
                      <c:pt idx="241">
                        <c:v>6.7137000000000002</c:v>
                      </c:pt>
                      <c:pt idx="242">
                        <c:v>6.8277999999999999</c:v>
                      </c:pt>
                      <c:pt idx="243">
                        <c:v>6.7751999999999999</c:v>
                      </c:pt>
                      <c:pt idx="244">
                        <c:v>6.8388</c:v>
                      </c:pt>
                      <c:pt idx="245">
                        <c:v>6.8114999999999997</c:v>
                      </c:pt>
                      <c:pt idx="246">
                        <c:v>6.8028000000000004</c:v>
                      </c:pt>
                      <c:pt idx="247">
                        <c:v>6.8815</c:v>
                      </c:pt>
                      <c:pt idx="248">
                        <c:v>6.8105000000000002</c:v>
                      </c:pt>
                      <c:pt idx="249">
                        <c:v>6.8375000000000004</c:v>
                      </c:pt>
                      <c:pt idx="250">
                        <c:v>6.7668999999999997</c:v>
                      </c:pt>
                      <c:pt idx="251">
                        <c:v>6.7603</c:v>
                      </c:pt>
                      <c:pt idx="252">
                        <c:v>6.7988999999999997</c:v>
                      </c:pt>
                      <c:pt idx="253">
                        <c:v>6.7005999999999997</c:v>
                      </c:pt>
                      <c:pt idx="254">
                        <c:v>6.8303000000000003</c:v>
                      </c:pt>
                      <c:pt idx="255">
                        <c:v>6.7140000000000004</c:v>
                      </c:pt>
                      <c:pt idx="256">
                        <c:v>6.8</c:v>
                      </c:pt>
                      <c:pt idx="257">
                        <c:v>6.7229000000000001</c:v>
                      </c:pt>
                      <c:pt idx="258">
                        <c:v>6.7676999999999996</c:v>
                      </c:pt>
                      <c:pt idx="259">
                        <c:v>6.7506000000000004</c:v>
                      </c:pt>
                      <c:pt idx="260">
                        <c:v>6.7582000000000004</c:v>
                      </c:pt>
                      <c:pt idx="261">
                        <c:v>6.7958999999999996</c:v>
                      </c:pt>
                      <c:pt idx="262">
                        <c:v>6.7457000000000003</c:v>
                      </c:pt>
                      <c:pt idx="263">
                        <c:v>6.7899000000000003</c:v>
                      </c:pt>
                      <c:pt idx="264">
                        <c:v>6.7855999999999996</c:v>
                      </c:pt>
                      <c:pt idx="265">
                        <c:v>6.7729999999999997</c:v>
                      </c:pt>
                      <c:pt idx="266">
                        <c:v>6.8022999999999998</c:v>
                      </c:pt>
                      <c:pt idx="267">
                        <c:v>6.7252000000000001</c:v>
                      </c:pt>
                      <c:pt idx="268">
                        <c:v>6.8337000000000003</c:v>
                      </c:pt>
                      <c:pt idx="269">
                        <c:v>6.7317999999999998</c:v>
                      </c:pt>
                      <c:pt idx="270">
                        <c:v>6.8220999999999998</c:v>
                      </c:pt>
                      <c:pt idx="271">
                        <c:v>6.8052999999999999</c:v>
                      </c:pt>
                      <c:pt idx="272">
                        <c:v>6.8005000000000004</c:v>
                      </c:pt>
                      <c:pt idx="273">
                        <c:v>6.8461999999999996</c:v>
                      </c:pt>
                      <c:pt idx="274">
                        <c:v>6.8132999999999999</c:v>
                      </c:pt>
                      <c:pt idx="275">
                        <c:v>6.8231999999999999</c:v>
                      </c:pt>
                      <c:pt idx="276">
                        <c:v>6.8594999999999997</c:v>
                      </c:pt>
                      <c:pt idx="277">
                        <c:v>6.7995999999999999</c:v>
                      </c:pt>
                      <c:pt idx="278">
                        <c:v>6.8925000000000001</c:v>
                      </c:pt>
                      <c:pt idx="279">
                        <c:v>6.7807000000000004</c:v>
                      </c:pt>
                      <c:pt idx="280">
                        <c:v>6.9036</c:v>
                      </c:pt>
                      <c:pt idx="281">
                        <c:v>6.8044000000000002</c:v>
                      </c:pt>
                      <c:pt idx="282">
                        <c:v>6.8634000000000004</c:v>
                      </c:pt>
                      <c:pt idx="283">
                        <c:v>6.8762999999999996</c:v>
                      </c:pt>
                      <c:pt idx="284">
                        <c:v>6.8467000000000002</c:v>
                      </c:pt>
                      <c:pt idx="285">
                        <c:v>6.923</c:v>
                      </c:pt>
                      <c:pt idx="286">
                        <c:v>6.8560999999999996</c:v>
                      </c:pt>
                      <c:pt idx="287">
                        <c:v>6.9080000000000004</c:v>
                      </c:pt>
                      <c:pt idx="288">
                        <c:v>6.9497</c:v>
                      </c:pt>
                      <c:pt idx="289">
                        <c:v>6.883</c:v>
                      </c:pt>
                      <c:pt idx="290">
                        <c:v>7.0174000000000003</c:v>
                      </c:pt>
                      <c:pt idx="291">
                        <c:v>6.8833000000000002</c:v>
                      </c:pt>
                      <c:pt idx="292">
                        <c:v>6.9782999999999999</c:v>
                      </c:pt>
                      <c:pt idx="293">
                        <c:v>6.8912000000000004</c:v>
                      </c:pt>
                      <c:pt idx="294">
                        <c:v>6.9534000000000002</c:v>
                      </c:pt>
                      <c:pt idx="295">
                        <c:v>6.9543999999999997</c:v>
                      </c:pt>
                      <c:pt idx="296">
                        <c:v>6.9024000000000001</c:v>
                      </c:pt>
                      <c:pt idx="297">
                        <c:v>6.9951999999999996</c:v>
                      </c:pt>
                      <c:pt idx="298">
                        <c:v>6.9352</c:v>
                      </c:pt>
                      <c:pt idx="299">
                        <c:v>7.0101000000000004</c:v>
                      </c:pt>
                      <c:pt idx="300">
                        <c:v>6.9333999999999998</c:v>
                      </c:pt>
                      <c:pt idx="301">
                        <c:v>6.9596</c:v>
                      </c:pt>
                      <c:pt idx="302">
                        <c:v>6.9617000000000004</c:v>
                      </c:pt>
                      <c:pt idx="303">
                        <c:v>6.9086999999999996</c:v>
                      </c:pt>
                      <c:pt idx="304">
                        <c:v>6.9353999999999996</c:v>
                      </c:pt>
                      <c:pt idx="305">
                        <c:v>6.8442999999999996</c:v>
                      </c:pt>
                      <c:pt idx="306">
                        <c:v>6.9375</c:v>
                      </c:pt>
                      <c:pt idx="307">
                        <c:v>6.8977000000000004</c:v>
                      </c:pt>
                      <c:pt idx="308">
                        <c:v>6.8715999999999999</c:v>
                      </c:pt>
                      <c:pt idx="309">
                        <c:v>6.9036999999999997</c:v>
                      </c:pt>
                      <c:pt idx="310">
                        <c:v>6.8582999999999998</c:v>
                      </c:pt>
                      <c:pt idx="311">
                        <c:v>6.9378000000000002</c:v>
                      </c:pt>
                      <c:pt idx="312">
                        <c:v>6.8244999999999996</c:v>
                      </c:pt>
                      <c:pt idx="313">
                        <c:v>6.9431000000000003</c:v>
                      </c:pt>
                      <c:pt idx="314">
                        <c:v>6.8475999999999999</c:v>
                      </c:pt>
                      <c:pt idx="315">
                        <c:v>6.9180000000000001</c:v>
                      </c:pt>
                      <c:pt idx="316">
                        <c:v>6.8978999999999999</c:v>
                      </c:pt>
                      <c:pt idx="317">
                        <c:v>6.8647999999999998</c:v>
                      </c:pt>
                      <c:pt idx="318">
                        <c:v>6.8944000000000001</c:v>
                      </c:pt>
                      <c:pt idx="319">
                        <c:v>6.8268000000000004</c:v>
                      </c:pt>
                      <c:pt idx="320">
                        <c:v>6.8602999999999996</c:v>
                      </c:pt>
                      <c:pt idx="321">
                        <c:v>6.8494999999999999</c:v>
                      </c:pt>
                      <c:pt idx="322">
                        <c:v>6.8780999999999999</c:v>
                      </c:pt>
                      <c:pt idx="323">
                        <c:v>6.8936000000000002</c:v>
                      </c:pt>
                      <c:pt idx="324">
                        <c:v>6.8380999999999998</c:v>
                      </c:pt>
                      <c:pt idx="325">
                        <c:v>6.9641999999999999</c:v>
                      </c:pt>
                      <c:pt idx="326">
                        <c:v>6.8456999999999999</c:v>
                      </c:pt>
                      <c:pt idx="327">
                        <c:v>6.9763000000000002</c:v>
                      </c:pt>
                      <c:pt idx="328">
                        <c:v>6.8646000000000003</c:v>
                      </c:pt>
                      <c:pt idx="329">
                        <c:v>6.9691999999999998</c:v>
                      </c:pt>
                      <c:pt idx="330">
                        <c:v>6.8872</c:v>
                      </c:pt>
                      <c:pt idx="331">
                        <c:v>6.9287999999999998</c:v>
                      </c:pt>
                      <c:pt idx="332">
                        <c:v>6.9181999999999997</c:v>
                      </c:pt>
                      <c:pt idx="333">
                        <c:v>6.9020000000000001</c:v>
                      </c:pt>
                      <c:pt idx="334">
                        <c:v>6.9447999999999999</c:v>
                      </c:pt>
                      <c:pt idx="335">
                        <c:v>6.8875999999999999</c:v>
                      </c:pt>
                      <c:pt idx="336">
                        <c:v>6.9372999999999996</c:v>
                      </c:pt>
                      <c:pt idx="337">
                        <c:v>6.9349999999999996</c:v>
                      </c:pt>
                      <c:pt idx="338">
                        <c:v>6.9062000000000001</c:v>
                      </c:pt>
                      <c:pt idx="339">
                        <c:v>6.9896000000000003</c:v>
                      </c:pt>
                      <c:pt idx="340">
                        <c:v>6.8837000000000002</c:v>
                      </c:pt>
                      <c:pt idx="341">
                        <c:v>7.0266000000000002</c:v>
                      </c:pt>
                      <c:pt idx="342">
                        <c:v>6.8944999999999999</c:v>
                      </c:pt>
                      <c:pt idx="343">
                        <c:v>7.0354999999999999</c:v>
                      </c:pt>
                      <c:pt idx="344">
                        <c:v>6.9328000000000003</c:v>
                      </c:pt>
                      <c:pt idx="345">
                        <c:v>7.0015000000000001</c:v>
                      </c:pt>
                      <c:pt idx="346">
                        <c:v>6.9405000000000001</c:v>
                      </c:pt>
                      <c:pt idx="347">
                        <c:v>6.9316000000000004</c:v>
                      </c:pt>
                      <c:pt idx="348">
                        <c:v>7.0476000000000001</c:v>
                      </c:pt>
                      <c:pt idx="349">
                        <c:v>6.9720000000000004</c:v>
                      </c:pt>
                      <c:pt idx="350">
                        <c:v>7.0444000000000004</c:v>
                      </c:pt>
                      <c:pt idx="351">
                        <c:v>7.0209999999999999</c:v>
                      </c:pt>
                      <c:pt idx="352">
                        <c:v>6.9919000000000002</c:v>
                      </c:pt>
                      <c:pt idx="353">
                        <c:v>7.0697000000000001</c:v>
                      </c:pt>
                      <c:pt idx="354">
                        <c:v>6.9596</c:v>
                      </c:pt>
                      <c:pt idx="355">
                        <c:v>7.0305</c:v>
                      </c:pt>
                      <c:pt idx="356">
                        <c:v>6.9402999999999997</c:v>
                      </c:pt>
                      <c:pt idx="357">
                        <c:v>6.9577999999999998</c:v>
                      </c:pt>
                      <c:pt idx="358">
                        <c:v>6.9782000000000002</c:v>
                      </c:pt>
                      <c:pt idx="359">
                        <c:v>6.8848000000000003</c:v>
                      </c:pt>
                      <c:pt idx="360">
                        <c:v>6.9938000000000002</c:v>
                      </c:pt>
                      <c:pt idx="361">
                        <c:v>6.9105999999999996</c:v>
                      </c:pt>
                      <c:pt idx="362">
                        <c:v>6.9596</c:v>
                      </c:pt>
                      <c:pt idx="363">
                        <c:v>7.0007000000000001</c:v>
                      </c:pt>
                      <c:pt idx="364">
                        <c:v>6.9377000000000004</c:v>
                      </c:pt>
                      <c:pt idx="365">
                        <c:v>7.0403000000000002</c:v>
                      </c:pt>
                      <c:pt idx="366">
                        <c:v>6.9443000000000001</c:v>
                      </c:pt>
                      <c:pt idx="367">
                        <c:v>6.9656000000000002</c:v>
                      </c:pt>
                      <c:pt idx="368">
                        <c:v>6.9897</c:v>
                      </c:pt>
                      <c:pt idx="369">
                        <c:v>6.9016999999999999</c:v>
                      </c:pt>
                      <c:pt idx="370">
                        <c:v>6.9893999999999998</c:v>
                      </c:pt>
                      <c:pt idx="371">
                        <c:v>6.8189000000000002</c:v>
                      </c:pt>
                      <c:pt idx="372">
                        <c:v>6.9413999999999998</c:v>
                      </c:pt>
                      <c:pt idx="373">
                        <c:v>6.8327999999999998</c:v>
                      </c:pt>
                      <c:pt idx="374">
                        <c:v>6.8978999999999999</c:v>
                      </c:pt>
                      <c:pt idx="375">
                        <c:v>6.8533999999999997</c:v>
                      </c:pt>
                      <c:pt idx="376">
                        <c:v>6.8639999999999999</c:v>
                      </c:pt>
                      <c:pt idx="377">
                        <c:v>6.9039999999999999</c:v>
                      </c:pt>
                      <c:pt idx="378">
                        <c:v>6.8784999999999998</c:v>
                      </c:pt>
                      <c:pt idx="379">
                        <c:v>6.9196</c:v>
                      </c:pt>
                      <c:pt idx="380">
                        <c:v>6.8316999999999997</c:v>
                      </c:pt>
                      <c:pt idx="381">
                        <c:v>6.9294000000000002</c:v>
                      </c:pt>
                      <c:pt idx="382">
                        <c:v>6.8851000000000004</c:v>
                      </c:pt>
                      <c:pt idx="383">
                        <c:v>6.8704999999999998</c:v>
                      </c:pt>
                      <c:pt idx="384">
                        <c:v>6.9057000000000004</c:v>
                      </c:pt>
                      <c:pt idx="385">
                        <c:v>6.8403999999999998</c:v>
                      </c:pt>
                      <c:pt idx="386">
                        <c:v>6.9413999999999998</c:v>
                      </c:pt>
                      <c:pt idx="387">
                        <c:v>6.8287000000000004</c:v>
                      </c:pt>
                      <c:pt idx="388">
                        <c:v>6.9428000000000001</c:v>
                      </c:pt>
                      <c:pt idx="389">
                        <c:v>6.8803999999999998</c:v>
                      </c:pt>
                      <c:pt idx="390">
                        <c:v>6.9169</c:v>
                      </c:pt>
                      <c:pt idx="391">
                        <c:v>6.9318999999999997</c:v>
                      </c:pt>
                      <c:pt idx="392">
                        <c:v>6.8887999999999998</c:v>
                      </c:pt>
                      <c:pt idx="393">
                        <c:v>6.9366000000000003</c:v>
                      </c:pt>
                      <c:pt idx="394">
                        <c:v>6.8884999999999996</c:v>
                      </c:pt>
                      <c:pt idx="395">
                        <c:v>6.9654999999999996</c:v>
                      </c:pt>
                      <c:pt idx="396">
                        <c:v>6.9015000000000004</c:v>
                      </c:pt>
                      <c:pt idx="397">
                        <c:v>6.9249000000000001</c:v>
                      </c:pt>
                      <c:pt idx="398">
                        <c:v>6.9722</c:v>
                      </c:pt>
                      <c:pt idx="399">
                        <c:v>6.8895999999999997</c:v>
                      </c:pt>
                      <c:pt idx="400">
                        <c:v>7.0335999999999999</c:v>
                      </c:pt>
                      <c:pt idx="401">
                        <c:v>6.9131</c:v>
                      </c:pt>
                      <c:pt idx="402">
                        <c:v>7.0391000000000004</c:v>
                      </c:pt>
                      <c:pt idx="403">
                        <c:v>6.9442000000000004</c:v>
                      </c:pt>
                      <c:pt idx="404">
                        <c:v>7.0266999999999999</c:v>
                      </c:pt>
                      <c:pt idx="405">
                        <c:v>7.0456000000000003</c:v>
                      </c:pt>
                      <c:pt idx="406">
                        <c:v>6.9721000000000002</c:v>
                      </c:pt>
                      <c:pt idx="407">
                        <c:v>7.0495999999999999</c:v>
                      </c:pt>
                      <c:pt idx="408">
                        <c:v>6.9607999999999999</c:v>
                      </c:pt>
                      <c:pt idx="409">
                        <c:v>7.0541</c:v>
                      </c:pt>
                      <c:pt idx="410">
                        <c:v>6.9867999999999997</c:v>
                      </c:pt>
                      <c:pt idx="411">
                        <c:v>7.0217999999999998</c:v>
                      </c:pt>
                      <c:pt idx="412">
                        <c:v>7.0294999999999996</c:v>
                      </c:pt>
                      <c:pt idx="413">
                        <c:v>6.9837999999999996</c:v>
                      </c:pt>
                      <c:pt idx="414">
                        <c:v>7.0716999999999999</c:v>
                      </c:pt>
                      <c:pt idx="415">
                        <c:v>6.9904000000000002</c:v>
                      </c:pt>
                      <c:pt idx="416">
                        <c:v>7.0804999999999998</c:v>
                      </c:pt>
                      <c:pt idx="417">
                        <c:v>7.0435999999999996</c:v>
                      </c:pt>
                      <c:pt idx="418">
                        <c:v>7.0514999999999999</c:v>
                      </c:pt>
                      <c:pt idx="419">
                        <c:v>7.0885999999999996</c:v>
                      </c:pt>
                      <c:pt idx="420">
                        <c:v>6.9732000000000003</c:v>
                      </c:pt>
                      <c:pt idx="421">
                        <c:v>7.0960000000000001</c:v>
                      </c:pt>
                      <c:pt idx="422">
                        <c:v>6.9355000000000002</c:v>
                      </c:pt>
                      <c:pt idx="423">
                        <c:v>7.0622999999999996</c:v>
                      </c:pt>
                      <c:pt idx="424">
                        <c:v>6.9893999999999998</c:v>
                      </c:pt>
                      <c:pt idx="425">
                        <c:v>6.9938000000000002</c:v>
                      </c:pt>
                      <c:pt idx="426">
                        <c:v>7.0297000000000001</c:v>
                      </c:pt>
                      <c:pt idx="427">
                        <c:v>6.9358000000000004</c:v>
                      </c:pt>
                      <c:pt idx="428">
                        <c:v>7.0185000000000004</c:v>
                      </c:pt>
                      <c:pt idx="429">
                        <c:v>6.9943</c:v>
                      </c:pt>
                      <c:pt idx="430">
                        <c:v>7.0034999999999998</c:v>
                      </c:pt>
                      <c:pt idx="431">
                        <c:v>7.0782999999999996</c:v>
                      </c:pt>
                      <c:pt idx="432">
                        <c:v>6.9222000000000001</c:v>
                      </c:pt>
                      <c:pt idx="433">
                        <c:v>7.0419999999999998</c:v>
                      </c:pt>
                      <c:pt idx="434">
                        <c:v>6.9436</c:v>
                      </c:pt>
                      <c:pt idx="435">
                        <c:v>6.9687999999999999</c:v>
                      </c:pt>
                      <c:pt idx="436">
                        <c:v>6.9630999999999998</c:v>
                      </c:pt>
                      <c:pt idx="437">
                        <c:v>6.9004000000000003</c:v>
                      </c:pt>
                      <c:pt idx="438">
                        <c:v>6.9531000000000001</c:v>
                      </c:pt>
                      <c:pt idx="439">
                        <c:v>6.9150999999999998</c:v>
                      </c:pt>
                      <c:pt idx="440">
                        <c:v>6.9329999999999998</c:v>
                      </c:pt>
                      <c:pt idx="441">
                        <c:v>6.9759000000000002</c:v>
                      </c:pt>
                      <c:pt idx="442">
                        <c:v>6.9010999999999996</c:v>
                      </c:pt>
                      <c:pt idx="443">
                        <c:v>7.0023</c:v>
                      </c:pt>
                      <c:pt idx="444">
                        <c:v>6.9142999999999999</c:v>
                      </c:pt>
                      <c:pt idx="445">
                        <c:v>7.0632000000000001</c:v>
                      </c:pt>
                      <c:pt idx="446">
                        <c:v>6.9367999999999999</c:v>
                      </c:pt>
                      <c:pt idx="447">
                        <c:v>7.0534999999999997</c:v>
                      </c:pt>
                      <c:pt idx="448">
                        <c:v>7.0000999999999998</c:v>
                      </c:pt>
                      <c:pt idx="449">
                        <c:v>6.9874999999999998</c:v>
                      </c:pt>
                      <c:pt idx="450">
                        <c:v>7.0255999999999998</c:v>
                      </c:pt>
                      <c:pt idx="451">
                        <c:v>6.9767000000000001</c:v>
                      </c:pt>
                      <c:pt idx="452">
                        <c:v>7.0690999999999997</c:v>
                      </c:pt>
                      <c:pt idx="453">
                        <c:v>7.0018000000000002</c:v>
                      </c:pt>
                      <c:pt idx="454">
                        <c:v>7.0907999999999998</c:v>
                      </c:pt>
                      <c:pt idx="455">
                        <c:v>7.0606</c:v>
                      </c:pt>
                      <c:pt idx="456">
                        <c:v>7.0678000000000001</c:v>
                      </c:pt>
                      <c:pt idx="457">
                        <c:v>7.1205999999999996</c:v>
                      </c:pt>
                      <c:pt idx="458">
                        <c:v>7.0240999999999998</c:v>
                      </c:pt>
                      <c:pt idx="459">
                        <c:v>7.1326000000000001</c:v>
                      </c:pt>
                      <c:pt idx="460">
                        <c:v>7.0182000000000002</c:v>
                      </c:pt>
                      <c:pt idx="461">
                        <c:v>7.13</c:v>
                      </c:pt>
                      <c:pt idx="462">
                        <c:v>7.0518999999999998</c:v>
                      </c:pt>
                      <c:pt idx="463">
                        <c:v>7.1159999999999997</c:v>
                      </c:pt>
                      <c:pt idx="464">
                        <c:v>7.0692000000000004</c:v>
                      </c:pt>
                      <c:pt idx="465">
                        <c:v>7.1092000000000004</c:v>
                      </c:pt>
                      <c:pt idx="466">
                        <c:v>7.1189999999999998</c:v>
                      </c:pt>
                      <c:pt idx="467">
                        <c:v>7.0949999999999998</c:v>
                      </c:pt>
                      <c:pt idx="468">
                        <c:v>7.1946000000000003</c:v>
                      </c:pt>
                      <c:pt idx="469">
                        <c:v>7.1177000000000001</c:v>
                      </c:pt>
                      <c:pt idx="470">
                        <c:v>7.2460000000000004</c:v>
                      </c:pt>
                      <c:pt idx="471">
                        <c:v>7.1487999999999996</c:v>
                      </c:pt>
                      <c:pt idx="472">
                        <c:v>7.2121000000000004</c:v>
                      </c:pt>
                      <c:pt idx="473">
                        <c:v>7.1227</c:v>
                      </c:pt>
                      <c:pt idx="474">
                        <c:v>7.1482000000000001</c:v>
                      </c:pt>
                      <c:pt idx="475">
                        <c:v>7.1692</c:v>
                      </c:pt>
                      <c:pt idx="476">
                        <c:v>7.0914999999999999</c:v>
                      </c:pt>
                      <c:pt idx="477">
                        <c:v>7.1448999999999998</c:v>
                      </c:pt>
                      <c:pt idx="478">
                        <c:v>7.0807000000000002</c:v>
                      </c:pt>
                      <c:pt idx="479">
                        <c:v>7.1855000000000002</c:v>
                      </c:pt>
                      <c:pt idx="480">
                        <c:v>7.0696000000000003</c:v>
                      </c:pt>
                      <c:pt idx="481">
                        <c:v>7.1756000000000002</c:v>
                      </c:pt>
                      <c:pt idx="482">
                        <c:v>7.1242999999999999</c:v>
                      </c:pt>
                      <c:pt idx="483">
                        <c:v>7.1654999999999998</c:v>
                      </c:pt>
                      <c:pt idx="484">
                        <c:v>7.1611000000000002</c:v>
                      </c:pt>
                      <c:pt idx="485">
                        <c:v>7.1443000000000003</c:v>
                      </c:pt>
                      <c:pt idx="486">
                        <c:v>7.1650999999999998</c:v>
                      </c:pt>
                      <c:pt idx="487">
                        <c:v>7.1039000000000003</c:v>
                      </c:pt>
                      <c:pt idx="488">
                        <c:v>7.2037000000000004</c:v>
                      </c:pt>
                      <c:pt idx="489">
                        <c:v>7.04</c:v>
                      </c:pt>
                      <c:pt idx="490">
                        <c:v>7.1784999999999997</c:v>
                      </c:pt>
                      <c:pt idx="491">
                        <c:v>7.0566000000000004</c:v>
                      </c:pt>
                      <c:pt idx="492">
                        <c:v>7.1285999999999996</c:v>
                      </c:pt>
                      <c:pt idx="493">
                        <c:v>7.0590000000000002</c:v>
                      </c:pt>
                      <c:pt idx="494">
                        <c:v>7.0808</c:v>
                      </c:pt>
                      <c:pt idx="495">
                        <c:v>7.1372999999999998</c:v>
                      </c:pt>
                      <c:pt idx="496">
                        <c:v>7.0716000000000001</c:v>
                      </c:pt>
                      <c:pt idx="497">
                        <c:v>7.1581999999999999</c:v>
                      </c:pt>
                      <c:pt idx="498">
                        <c:v>7.0827999999999998</c:v>
                      </c:pt>
                      <c:pt idx="499">
                        <c:v>7.1939000000000002</c:v>
                      </c:pt>
                      <c:pt idx="500">
                        <c:v>7.0983999999999998</c:v>
                      </c:pt>
                      <c:pt idx="501">
                        <c:v>7.1573000000000002</c:v>
                      </c:pt>
                      <c:pt idx="502">
                        <c:v>7.1227999999999998</c:v>
                      </c:pt>
                      <c:pt idx="503">
                        <c:v>7.1468999999999996</c:v>
                      </c:pt>
                      <c:pt idx="504">
                        <c:v>7.1913999999999998</c:v>
                      </c:pt>
                      <c:pt idx="505">
                        <c:v>7.101</c:v>
                      </c:pt>
                      <c:pt idx="506">
                        <c:v>7.2354000000000003</c:v>
                      </c:pt>
                      <c:pt idx="507">
                        <c:v>7.1154999999999999</c:v>
                      </c:pt>
                      <c:pt idx="508">
                        <c:v>7.2465999999999999</c:v>
                      </c:pt>
                      <c:pt idx="509">
                        <c:v>7.1801000000000004</c:v>
                      </c:pt>
                      <c:pt idx="510">
                        <c:v>7.2397</c:v>
                      </c:pt>
                      <c:pt idx="511">
                        <c:v>7.2228000000000003</c:v>
                      </c:pt>
                      <c:pt idx="512">
                        <c:v>7.1829999999999998</c:v>
                      </c:pt>
                      <c:pt idx="513">
                        <c:v>7.2756999999999996</c:v>
                      </c:pt>
                      <c:pt idx="514">
                        <c:v>7.1957000000000004</c:v>
                      </c:pt>
                      <c:pt idx="515">
                        <c:v>7.2497999999999996</c:v>
                      </c:pt>
                      <c:pt idx="516">
                        <c:v>7.2644000000000002</c:v>
                      </c:pt>
                      <c:pt idx="517">
                        <c:v>7.2042000000000002</c:v>
                      </c:pt>
                      <c:pt idx="518">
                        <c:v>7.3113999999999999</c:v>
                      </c:pt>
                      <c:pt idx="519">
                        <c:v>7.2152000000000003</c:v>
                      </c:pt>
                      <c:pt idx="520">
                        <c:v>7.3250000000000002</c:v>
                      </c:pt>
                      <c:pt idx="521">
                        <c:v>7.3061999999999996</c:v>
                      </c:pt>
                      <c:pt idx="522">
                        <c:v>7.3045</c:v>
                      </c:pt>
                      <c:pt idx="523">
                        <c:v>7.3817000000000004</c:v>
                      </c:pt>
                      <c:pt idx="524">
                        <c:v>7.274</c:v>
                      </c:pt>
                      <c:pt idx="525">
                        <c:v>7.3673999999999999</c:v>
                      </c:pt>
                      <c:pt idx="526">
                        <c:v>7.2774999999999999</c:v>
                      </c:pt>
                      <c:pt idx="527">
                        <c:v>7.2832999999999997</c:v>
                      </c:pt>
                      <c:pt idx="528">
                        <c:v>7.3297999999999996</c:v>
                      </c:pt>
                      <c:pt idx="529">
                        <c:v>7.234</c:v>
                      </c:pt>
                      <c:pt idx="530">
                        <c:v>7.367</c:v>
                      </c:pt>
                      <c:pt idx="531">
                        <c:v>7.2335000000000003</c:v>
                      </c:pt>
                      <c:pt idx="532">
                        <c:v>7.3211000000000004</c:v>
                      </c:pt>
                      <c:pt idx="533">
                        <c:v>7.2904</c:v>
                      </c:pt>
                      <c:pt idx="534">
                        <c:v>7.3315999999999999</c:v>
                      </c:pt>
                      <c:pt idx="535">
                        <c:v>7.3653000000000004</c:v>
                      </c:pt>
                      <c:pt idx="536">
                        <c:v>7.2546999999999997</c:v>
                      </c:pt>
                      <c:pt idx="537">
                        <c:v>7.4009999999999998</c:v>
                      </c:pt>
                      <c:pt idx="538">
                        <c:v>7.2451999999999996</c:v>
                      </c:pt>
                      <c:pt idx="539">
                        <c:v>7.3761000000000001</c:v>
                      </c:pt>
                      <c:pt idx="540">
                        <c:v>7.2037000000000004</c:v>
                      </c:pt>
                      <c:pt idx="541">
                        <c:v>7.3146000000000004</c:v>
                      </c:pt>
                      <c:pt idx="542">
                        <c:v>7.2575000000000003</c:v>
                      </c:pt>
                      <c:pt idx="543">
                        <c:v>7.2925000000000004</c:v>
                      </c:pt>
                      <c:pt idx="544">
                        <c:v>7.2934999999999999</c:v>
                      </c:pt>
                      <c:pt idx="545">
                        <c:v>7.2767999999999997</c:v>
                      </c:pt>
                      <c:pt idx="546">
                        <c:v>7.3644999999999996</c:v>
                      </c:pt>
                      <c:pt idx="547">
                        <c:v>7.2789999999999999</c:v>
                      </c:pt>
                      <c:pt idx="548">
                        <c:v>7.3375000000000004</c:v>
                      </c:pt>
                      <c:pt idx="549">
                        <c:v>7.2952000000000004</c:v>
                      </c:pt>
                      <c:pt idx="550">
                        <c:v>7.3014000000000001</c:v>
                      </c:pt>
                      <c:pt idx="551">
                        <c:v>7.3628999999999998</c:v>
                      </c:pt>
                      <c:pt idx="552">
                        <c:v>7.2785000000000002</c:v>
                      </c:pt>
                      <c:pt idx="553">
                        <c:v>7.3970000000000002</c:v>
                      </c:pt>
                      <c:pt idx="554">
                        <c:v>7.2252999999999998</c:v>
                      </c:pt>
                      <c:pt idx="555">
                        <c:v>7.3654000000000002</c:v>
                      </c:pt>
                      <c:pt idx="556">
                        <c:v>7.2248000000000001</c:v>
                      </c:pt>
                      <c:pt idx="557">
                        <c:v>7.3818000000000001</c:v>
                      </c:pt>
                      <c:pt idx="558">
                        <c:v>7.2793000000000001</c:v>
                      </c:pt>
                      <c:pt idx="559">
                        <c:v>7.3567</c:v>
                      </c:pt>
                      <c:pt idx="560">
                        <c:v>7.3411999999999997</c:v>
                      </c:pt>
                      <c:pt idx="561">
                        <c:v>7.3754999999999997</c:v>
                      </c:pt>
                      <c:pt idx="562">
                        <c:v>7.3619000000000003</c:v>
                      </c:pt>
                      <c:pt idx="563">
                        <c:v>7.3167</c:v>
                      </c:pt>
                      <c:pt idx="564">
                        <c:v>7.4146000000000001</c:v>
                      </c:pt>
                      <c:pt idx="565">
                        <c:v>7.3239999999999998</c:v>
                      </c:pt>
                      <c:pt idx="566">
                        <c:v>7.4328000000000003</c:v>
                      </c:pt>
                      <c:pt idx="567">
                        <c:v>7.3476999999999997</c:v>
                      </c:pt>
                      <c:pt idx="568">
                        <c:v>7.3842999999999996</c:v>
                      </c:pt>
                      <c:pt idx="569">
                        <c:v>7.4162999999999997</c:v>
                      </c:pt>
                      <c:pt idx="570">
                        <c:v>7.4036</c:v>
                      </c:pt>
                      <c:pt idx="571">
                        <c:v>7.4763999999999999</c:v>
                      </c:pt>
                      <c:pt idx="572">
                        <c:v>7.3593000000000002</c:v>
                      </c:pt>
                      <c:pt idx="573">
                        <c:v>7.5492999999999997</c:v>
                      </c:pt>
                      <c:pt idx="574">
                        <c:v>7.4028999999999998</c:v>
                      </c:pt>
                      <c:pt idx="575">
                        <c:v>7.5594000000000001</c:v>
                      </c:pt>
                      <c:pt idx="576">
                        <c:v>7.4156000000000004</c:v>
                      </c:pt>
                      <c:pt idx="577">
                        <c:v>7.5190999999999999</c:v>
                      </c:pt>
                      <c:pt idx="578">
                        <c:v>7.4808000000000003</c:v>
                      </c:pt>
                      <c:pt idx="579">
                        <c:v>7.4598000000000004</c:v>
                      </c:pt>
                      <c:pt idx="580">
                        <c:v>7.5388000000000002</c:v>
                      </c:pt>
                      <c:pt idx="581">
                        <c:v>7.3945999999999996</c:v>
                      </c:pt>
                      <c:pt idx="582">
                        <c:v>7.5453000000000001</c:v>
                      </c:pt>
                      <c:pt idx="583">
                        <c:v>7.4622999999999999</c:v>
                      </c:pt>
                      <c:pt idx="584">
                        <c:v>7.4768999999999997</c:v>
                      </c:pt>
                      <c:pt idx="585">
                        <c:v>7.5899000000000001</c:v>
                      </c:pt>
                      <c:pt idx="586">
                        <c:v>7.4718999999999998</c:v>
                      </c:pt>
                      <c:pt idx="587">
                        <c:v>7.5987</c:v>
                      </c:pt>
                      <c:pt idx="588">
                        <c:v>7.5566000000000004</c:v>
                      </c:pt>
                      <c:pt idx="589">
                        <c:v>7.5728999999999997</c:v>
                      </c:pt>
                      <c:pt idx="590">
                        <c:v>7.6505999999999998</c:v>
                      </c:pt>
                      <c:pt idx="591">
                        <c:v>7.5056000000000003</c:v>
                      </c:pt>
                      <c:pt idx="592">
                        <c:v>7.6393000000000004</c:v>
                      </c:pt>
                      <c:pt idx="593">
                        <c:v>7.5246000000000004</c:v>
                      </c:pt>
                      <c:pt idx="594">
                        <c:v>7.5846</c:v>
                      </c:pt>
                      <c:pt idx="595">
                        <c:v>7.5727000000000002</c:v>
                      </c:pt>
                      <c:pt idx="596">
                        <c:v>7.5190000000000001</c:v>
                      </c:pt>
                      <c:pt idx="597">
                        <c:v>7.6266999999999996</c:v>
                      </c:pt>
                      <c:pt idx="598">
                        <c:v>7.5082000000000004</c:v>
                      </c:pt>
                      <c:pt idx="599">
                        <c:v>7.6188000000000002</c:v>
                      </c:pt>
                      <c:pt idx="600">
                        <c:v>7.5707000000000004</c:v>
                      </c:pt>
                      <c:pt idx="601">
                        <c:v>7.5720000000000001</c:v>
                      </c:pt>
                      <c:pt idx="602">
                        <c:v>7.6790000000000003</c:v>
                      </c:pt>
                      <c:pt idx="603">
                        <c:v>7.5579999999999998</c:v>
                      </c:pt>
                      <c:pt idx="604">
                        <c:v>7.7697000000000003</c:v>
                      </c:pt>
                      <c:pt idx="605">
                        <c:v>7.6176000000000004</c:v>
                      </c:pt>
                      <c:pt idx="606">
                        <c:v>7.6776999999999997</c:v>
                      </c:pt>
                      <c:pt idx="607">
                        <c:v>7.6757999999999997</c:v>
                      </c:pt>
                      <c:pt idx="608">
                        <c:v>7.6433</c:v>
                      </c:pt>
                      <c:pt idx="609">
                        <c:v>7.7205000000000004</c:v>
                      </c:pt>
                      <c:pt idx="610">
                        <c:v>7.5888</c:v>
                      </c:pt>
                      <c:pt idx="611">
                        <c:v>7.7287999999999997</c:v>
                      </c:pt>
                      <c:pt idx="612">
                        <c:v>7.6075999999999997</c:v>
                      </c:pt>
                      <c:pt idx="613">
                        <c:v>7.7249999999999996</c:v>
                      </c:pt>
                      <c:pt idx="614">
                        <c:v>7.6266999999999996</c:v>
                      </c:pt>
                      <c:pt idx="615">
                        <c:v>7.6262999999999996</c:v>
                      </c:pt>
                      <c:pt idx="616">
                        <c:v>7.7016999999999998</c:v>
                      </c:pt>
                      <c:pt idx="617">
                        <c:v>7.5975000000000001</c:v>
                      </c:pt>
                      <c:pt idx="618">
                        <c:v>7.7499000000000002</c:v>
                      </c:pt>
                      <c:pt idx="619">
                        <c:v>7.5416999999999996</c:v>
                      </c:pt>
                      <c:pt idx="620">
                        <c:v>7.6985999999999999</c:v>
                      </c:pt>
                      <c:pt idx="621">
                        <c:v>7.6184000000000003</c:v>
                      </c:pt>
                      <c:pt idx="622">
                        <c:v>7.6810999999999998</c:v>
                      </c:pt>
                      <c:pt idx="623">
                        <c:v>7.6729000000000003</c:v>
                      </c:pt>
                      <c:pt idx="624">
                        <c:v>7.6439000000000004</c:v>
                      </c:pt>
                      <c:pt idx="625">
                        <c:v>7.7950999999999997</c:v>
                      </c:pt>
                      <c:pt idx="626">
                        <c:v>7.7045000000000003</c:v>
                      </c:pt>
                      <c:pt idx="627">
                        <c:v>7.7728999999999999</c:v>
                      </c:pt>
                      <c:pt idx="628">
                        <c:v>7.7188999999999997</c:v>
                      </c:pt>
                      <c:pt idx="629">
                        <c:v>7.6825999999999999</c:v>
                      </c:pt>
                      <c:pt idx="630">
                        <c:v>7.7736000000000001</c:v>
                      </c:pt>
                      <c:pt idx="631">
                        <c:v>7.6631</c:v>
                      </c:pt>
                      <c:pt idx="632">
                        <c:v>7.7896999999999998</c:v>
                      </c:pt>
                      <c:pt idx="633">
                        <c:v>7.6512000000000002</c:v>
                      </c:pt>
                      <c:pt idx="634">
                        <c:v>7.8276000000000003</c:v>
                      </c:pt>
                      <c:pt idx="635">
                        <c:v>7.6858000000000004</c:v>
                      </c:pt>
                      <c:pt idx="636">
                        <c:v>7.7961</c:v>
                      </c:pt>
                      <c:pt idx="637">
                        <c:v>7.7474999999999996</c:v>
                      </c:pt>
                      <c:pt idx="638">
                        <c:v>7.7492999999999999</c:v>
                      </c:pt>
                      <c:pt idx="639">
                        <c:v>7.8632999999999997</c:v>
                      </c:pt>
                      <c:pt idx="640">
                        <c:v>7.7637</c:v>
                      </c:pt>
                      <c:pt idx="641">
                        <c:v>7.8907999999999996</c:v>
                      </c:pt>
                      <c:pt idx="642">
                        <c:v>7.7892000000000001</c:v>
                      </c:pt>
                      <c:pt idx="643">
                        <c:v>7.8278999999999996</c:v>
                      </c:pt>
                      <c:pt idx="644">
                        <c:v>7.9135</c:v>
                      </c:pt>
                      <c:pt idx="645">
                        <c:v>7.7876000000000003</c:v>
                      </c:pt>
                      <c:pt idx="646">
                        <c:v>7.9428000000000001</c:v>
                      </c:pt>
                      <c:pt idx="647">
                        <c:v>7.8243999999999998</c:v>
                      </c:pt>
                      <c:pt idx="648">
                        <c:v>7.9391999999999996</c:v>
                      </c:pt>
                      <c:pt idx="649">
                        <c:v>7.9081000000000001</c:v>
                      </c:pt>
                      <c:pt idx="650">
                        <c:v>7.8662999999999998</c:v>
                      </c:pt>
                      <c:pt idx="651">
                        <c:v>7.9908000000000001</c:v>
                      </c:pt>
                      <c:pt idx="652">
                        <c:v>7.8125999999999998</c:v>
                      </c:pt>
                      <c:pt idx="653">
                        <c:v>8.0106999999999999</c:v>
                      </c:pt>
                      <c:pt idx="654">
                        <c:v>7.8498999999999999</c:v>
                      </c:pt>
                      <c:pt idx="655">
                        <c:v>7.9922000000000004</c:v>
                      </c:pt>
                      <c:pt idx="656">
                        <c:v>7.9343000000000004</c:v>
                      </c:pt>
                      <c:pt idx="657">
                        <c:v>7.9048999999999996</c:v>
                      </c:pt>
                      <c:pt idx="658">
                        <c:v>8.0065000000000008</c:v>
                      </c:pt>
                      <c:pt idx="659">
                        <c:v>7.8470000000000004</c:v>
                      </c:pt>
                      <c:pt idx="660">
                        <c:v>7.9584000000000001</c:v>
                      </c:pt>
                      <c:pt idx="661">
                        <c:v>7.9371</c:v>
                      </c:pt>
                      <c:pt idx="662">
                        <c:v>7.8514999999999997</c:v>
                      </c:pt>
                      <c:pt idx="663">
                        <c:v>8.0686</c:v>
                      </c:pt>
                      <c:pt idx="664">
                        <c:v>7.8765000000000001</c:v>
                      </c:pt>
                      <c:pt idx="665">
                        <c:v>8.0385000000000009</c:v>
                      </c:pt>
                      <c:pt idx="666">
                        <c:v>7.9999000000000002</c:v>
                      </c:pt>
                      <c:pt idx="667">
                        <c:v>7.9515000000000002</c:v>
                      </c:pt>
                      <c:pt idx="668">
                        <c:v>8.0837000000000003</c:v>
                      </c:pt>
                      <c:pt idx="669">
                        <c:v>7.9767000000000001</c:v>
                      </c:pt>
                      <c:pt idx="670">
                        <c:v>8.0219000000000005</c:v>
                      </c:pt>
                      <c:pt idx="671">
                        <c:v>8.1134000000000004</c:v>
                      </c:pt>
                      <c:pt idx="672">
                        <c:v>7.9653999999999998</c:v>
                      </c:pt>
                      <c:pt idx="673">
                        <c:v>8.1452000000000009</c:v>
                      </c:pt>
                      <c:pt idx="674">
                        <c:v>8.016</c:v>
                      </c:pt>
                      <c:pt idx="675">
                        <c:v>8.0861999999999998</c:v>
                      </c:pt>
                      <c:pt idx="676">
                        <c:v>8.1316000000000006</c:v>
                      </c:pt>
                      <c:pt idx="677">
                        <c:v>7.9847000000000001</c:v>
                      </c:pt>
                      <c:pt idx="678">
                        <c:v>8.1773000000000007</c:v>
                      </c:pt>
                      <c:pt idx="679">
                        <c:v>8.0382999999999996</c:v>
                      </c:pt>
                      <c:pt idx="680">
                        <c:v>8.1570999999999998</c:v>
                      </c:pt>
                      <c:pt idx="681">
                        <c:v>8.0917999999999992</c:v>
                      </c:pt>
                      <c:pt idx="682">
                        <c:v>8.0137999999999998</c:v>
                      </c:pt>
                      <c:pt idx="683">
                        <c:v>8.1555</c:v>
                      </c:pt>
                      <c:pt idx="684">
                        <c:v>7.9932999999999996</c:v>
                      </c:pt>
                      <c:pt idx="685">
                        <c:v>8.1531000000000002</c:v>
                      </c:pt>
                      <c:pt idx="686">
                        <c:v>8.0074000000000005</c:v>
                      </c:pt>
                      <c:pt idx="687">
                        <c:v>8.1425000000000001</c:v>
                      </c:pt>
                      <c:pt idx="688">
                        <c:v>8.0607000000000006</c:v>
                      </c:pt>
                      <c:pt idx="689">
                        <c:v>8.0876000000000001</c:v>
                      </c:pt>
                      <c:pt idx="690">
                        <c:v>8.2170000000000005</c:v>
                      </c:pt>
                      <c:pt idx="691">
                        <c:v>8.0841999999999992</c:v>
                      </c:pt>
                      <c:pt idx="692">
                        <c:v>8.2782</c:v>
                      </c:pt>
                      <c:pt idx="693">
                        <c:v>8.1050000000000004</c:v>
                      </c:pt>
                      <c:pt idx="694">
                        <c:v>8.2946000000000009</c:v>
                      </c:pt>
                      <c:pt idx="695">
                        <c:v>8.1158999999999999</c:v>
                      </c:pt>
                      <c:pt idx="696">
                        <c:v>8.2142999999999997</c:v>
                      </c:pt>
                      <c:pt idx="697">
                        <c:v>8.2113999999999994</c:v>
                      </c:pt>
                      <c:pt idx="698">
                        <c:v>8.1403999999999996</c:v>
                      </c:pt>
                      <c:pt idx="699">
                        <c:v>8.2443000000000008</c:v>
                      </c:pt>
                      <c:pt idx="700">
                        <c:v>8.1755999999999993</c:v>
                      </c:pt>
                      <c:pt idx="701">
                        <c:v>8.2881999999999998</c:v>
                      </c:pt>
                      <c:pt idx="702">
                        <c:v>8.1449999999999996</c:v>
                      </c:pt>
                      <c:pt idx="703">
                        <c:v>8.3460999999999999</c:v>
                      </c:pt>
                      <c:pt idx="704">
                        <c:v>8.2188999999999997</c:v>
                      </c:pt>
                      <c:pt idx="705">
                        <c:v>8.2805999999999997</c:v>
                      </c:pt>
                      <c:pt idx="706">
                        <c:v>8.2858000000000001</c:v>
                      </c:pt>
                      <c:pt idx="707">
                        <c:v>8.2751000000000001</c:v>
                      </c:pt>
                      <c:pt idx="708">
                        <c:v>8.4123000000000001</c:v>
                      </c:pt>
                      <c:pt idx="709">
                        <c:v>8.2650000000000006</c:v>
                      </c:pt>
                      <c:pt idx="710">
                        <c:v>8.4503000000000004</c:v>
                      </c:pt>
                      <c:pt idx="711">
                        <c:v>8.2103999999999999</c:v>
                      </c:pt>
                      <c:pt idx="712">
                        <c:v>8.4159000000000006</c:v>
                      </c:pt>
                      <c:pt idx="713">
                        <c:v>8.3482000000000003</c:v>
                      </c:pt>
                      <c:pt idx="714">
                        <c:v>8.3567999999999998</c:v>
                      </c:pt>
                      <c:pt idx="715">
                        <c:v>8.4567999999999994</c:v>
                      </c:pt>
                      <c:pt idx="716">
                        <c:v>8.3221000000000007</c:v>
                      </c:pt>
                      <c:pt idx="717">
                        <c:v>8.4717000000000002</c:v>
                      </c:pt>
                      <c:pt idx="718">
                        <c:v>8.4289000000000005</c:v>
                      </c:pt>
                      <c:pt idx="719">
                        <c:v>8.3785000000000007</c:v>
                      </c:pt>
                      <c:pt idx="720">
                        <c:v>8.5212000000000003</c:v>
                      </c:pt>
                      <c:pt idx="721">
                        <c:v>8.3500999999999994</c:v>
                      </c:pt>
                      <c:pt idx="722">
                        <c:v>8.5797000000000008</c:v>
                      </c:pt>
                      <c:pt idx="723">
                        <c:v>8.3636999999999997</c:v>
                      </c:pt>
                      <c:pt idx="724">
                        <c:v>8.5741999999999994</c:v>
                      </c:pt>
                      <c:pt idx="725">
                        <c:v>8.4693000000000005</c:v>
                      </c:pt>
                      <c:pt idx="726">
                        <c:v>8.5268999999999995</c:v>
                      </c:pt>
                      <c:pt idx="727">
                        <c:v>8.5627999999999993</c:v>
                      </c:pt>
                      <c:pt idx="728">
                        <c:v>8.5030000000000001</c:v>
                      </c:pt>
                      <c:pt idx="729">
                        <c:v>8.6341000000000001</c:v>
                      </c:pt>
                      <c:pt idx="730">
                        <c:v>8.4939</c:v>
                      </c:pt>
                      <c:pt idx="731">
                        <c:v>8.7010000000000005</c:v>
                      </c:pt>
                      <c:pt idx="732">
                        <c:v>8.5901999999999994</c:v>
                      </c:pt>
                      <c:pt idx="733">
                        <c:v>8.6156000000000006</c:v>
                      </c:pt>
                      <c:pt idx="734">
                        <c:v>8.6189</c:v>
                      </c:pt>
                      <c:pt idx="735">
                        <c:v>8.4474999999999998</c:v>
                      </c:pt>
                      <c:pt idx="736">
                        <c:v>8.6362000000000005</c:v>
                      </c:pt>
                      <c:pt idx="737">
                        <c:v>8.4192</c:v>
                      </c:pt>
                      <c:pt idx="738">
                        <c:v>8.5801999999999996</c:v>
                      </c:pt>
                      <c:pt idx="739">
                        <c:v>8.4992999999999999</c:v>
                      </c:pt>
                      <c:pt idx="740">
                        <c:v>8.4509000000000007</c:v>
                      </c:pt>
                      <c:pt idx="741">
                        <c:v>8.5388999999999999</c:v>
                      </c:pt>
                      <c:pt idx="742">
                        <c:v>8.3902000000000001</c:v>
                      </c:pt>
                      <c:pt idx="743">
                        <c:v>8.5759000000000007</c:v>
                      </c:pt>
                      <c:pt idx="744">
                        <c:v>8.4560999999999993</c:v>
                      </c:pt>
                      <c:pt idx="745">
                        <c:v>8.5952999999999999</c:v>
                      </c:pt>
                      <c:pt idx="746">
                        <c:v>8.5795999999999992</c:v>
                      </c:pt>
                      <c:pt idx="747">
                        <c:v>8.5268999999999995</c:v>
                      </c:pt>
                      <c:pt idx="748">
                        <c:v>8.6760999999999999</c:v>
                      </c:pt>
                      <c:pt idx="749">
                        <c:v>8.5374999999999996</c:v>
                      </c:pt>
                      <c:pt idx="750">
                        <c:v>8.7439</c:v>
                      </c:pt>
                      <c:pt idx="751">
                        <c:v>8.6023999999999994</c:v>
                      </c:pt>
                      <c:pt idx="752">
                        <c:v>8.6671999999999993</c:v>
                      </c:pt>
                      <c:pt idx="753">
                        <c:v>8.7294</c:v>
                      </c:pt>
                      <c:pt idx="754">
                        <c:v>8.5667000000000009</c:v>
                      </c:pt>
                      <c:pt idx="755">
                        <c:v>8.7782999999999998</c:v>
                      </c:pt>
                      <c:pt idx="756">
                        <c:v>8.6028000000000002</c:v>
                      </c:pt>
                      <c:pt idx="757">
                        <c:v>8.7429000000000006</c:v>
                      </c:pt>
                      <c:pt idx="758">
                        <c:v>8.7111000000000001</c:v>
                      </c:pt>
                      <c:pt idx="759">
                        <c:v>8.6363000000000003</c:v>
                      </c:pt>
                      <c:pt idx="760">
                        <c:v>8.8332999999999995</c:v>
                      </c:pt>
                      <c:pt idx="761">
                        <c:v>8.7243999999999993</c:v>
                      </c:pt>
                      <c:pt idx="762">
                        <c:v>8.7837999999999994</c:v>
                      </c:pt>
                      <c:pt idx="763">
                        <c:v>8.7646999999999995</c:v>
                      </c:pt>
                      <c:pt idx="764">
                        <c:v>8.6823999999999995</c:v>
                      </c:pt>
                      <c:pt idx="765">
                        <c:v>8.8802000000000003</c:v>
                      </c:pt>
                      <c:pt idx="766">
                        <c:v>8.7255000000000003</c:v>
                      </c:pt>
                      <c:pt idx="767">
                        <c:v>8.9436999999999998</c:v>
                      </c:pt>
                      <c:pt idx="768">
                        <c:v>8.7868999999999993</c:v>
                      </c:pt>
                      <c:pt idx="769">
                        <c:v>8.9413999999999998</c:v>
                      </c:pt>
                      <c:pt idx="770">
                        <c:v>8.9400999999999993</c:v>
                      </c:pt>
                      <c:pt idx="771">
                        <c:v>8.8453999999999997</c:v>
                      </c:pt>
                      <c:pt idx="772">
                        <c:v>8.9736999999999991</c:v>
                      </c:pt>
                      <c:pt idx="773">
                        <c:v>8.7888000000000002</c:v>
                      </c:pt>
                      <c:pt idx="774">
                        <c:v>8.9158000000000008</c:v>
                      </c:pt>
                      <c:pt idx="775">
                        <c:v>8.8269000000000002</c:v>
                      </c:pt>
                      <c:pt idx="776">
                        <c:v>8.8201000000000001</c:v>
                      </c:pt>
                      <c:pt idx="777">
                        <c:v>8.9613999999999994</c:v>
                      </c:pt>
                      <c:pt idx="778">
                        <c:v>8.7773000000000003</c:v>
                      </c:pt>
                      <c:pt idx="779">
                        <c:v>9.0375999999999994</c:v>
                      </c:pt>
                      <c:pt idx="780">
                        <c:v>8.8565000000000005</c:v>
                      </c:pt>
                      <c:pt idx="781">
                        <c:v>9.0123999999999995</c:v>
                      </c:pt>
                      <c:pt idx="782">
                        <c:v>9.0147999999999993</c:v>
                      </c:pt>
                      <c:pt idx="783">
                        <c:v>9.0198</c:v>
                      </c:pt>
                      <c:pt idx="784">
                        <c:v>9.1667000000000005</c:v>
                      </c:pt>
                      <c:pt idx="785">
                        <c:v>9.0264000000000006</c:v>
                      </c:pt>
                      <c:pt idx="786">
                        <c:v>9.1613000000000007</c:v>
                      </c:pt>
                      <c:pt idx="787">
                        <c:v>8.9412000000000003</c:v>
                      </c:pt>
                      <c:pt idx="788">
                        <c:v>9.1121999999999996</c:v>
                      </c:pt>
                      <c:pt idx="789">
                        <c:v>9.0322999999999993</c:v>
                      </c:pt>
                      <c:pt idx="790">
                        <c:v>9.0042000000000009</c:v>
                      </c:pt>
                      <c:pt idx="791">
                        <c:v>9.0907</c:v>
                      </c:pt>
                      <c:pt idx="792">
                        <c:v>8.9920000000000009</c:v>
                      </c:pt>
                      <c:pt idx="793">
                        <c:v>9.1643000000000008</c:v>
                      </c:pt>
                      <c:pt idx="794">
                        <c:v>8.9666999999999994</c:v>
                      </c:pt>
                      <c:pt idx="795">
                        <c:v>9.1218000000000004</c:v>
                      </c:pt>
                      <c:pt idx="796">
                        <c:v>9.0640999999999998</c:v>
                      </c:pt>
                      <c:pt idx="797">
                        <c:v>9.0267999999999997</c:v>
                      </c:pt>
                      <c:pt idx="798">
                        <c:v>9.1626999999999992</c:v>
                      </c:pt>
                      <c:pt idx="799">
                        <c:v>8.9428999999999998</c:v>
                      </c:pt>
                      <c:pt idx="800">
                        <c:v>9.1765000000000008</c:v>
                      </c:pt>
                      <c:pt idx="801">
                        <c:v>8.9631000000000007</c:v>
                      </c:pt>
                      <c:pt idx="802">
                        <c:v>9.1567000000000007</c:v>
                      </c:pt>
                      <c:pt idx="803">
                        <c:v>8.9673999999999996</c:v>
                      </c:pt>
                      <c:pt idx="804">
                        <c:v>9.1568000000000005</c:v>
                      </c:pt>
                      <c:pt idx="805">
                        <c:v>9.1311</c:v>
                      </c:pt>
                      <c:pt idx="806">
                        <c:v>9.0469000000000008</c:v>
                      </c:pt>
                      <c:pt idx="807">
                        <c:v>9.1934000000000005</c:v>
                      </c:pt>
                      <c:pt idx="808">
                        <c:v>9.0303000000000004</c:v>
                      </c:pt>
                      <c:pt idx="809">
                        <c:v>9.1623000000000001</c:v>
                      </c:pt>
                      <c:pt idx="810">
                        <c:v>9.0907</c:v>
                      </c:pt>
                      <c:pt idx="811">
                        <c:v>9.1105999999999998</c:v>
                      </c:pt>
                      <c:pt idx="812">
                        <c:v>9.2281999999999993</c:v>
                      </c:pt>
                      <c:pt idx="813">
                        <c:v>9.0866000000000007</c:v>
                      </c:pt>
                      <c:pt idx="814">
                        <c:v>9.3185000000000002</c:v>
                      </c:pt>
                      <c:pt idx="815">
                        <c:v>9.0386000000000006</c:v>
                      </c:pt>
                      <c:pt idx="816">
                        <c:v>9.2456999999999994</c:v>
                      </c:pt>
                      <c:pt idx="817">
                        <c:v>9.1913999999999998</c:v>
                      </c:pt>
                      <c:pt idx="818">
                        <c:v>9.0913000000000004</c:v>
                      </c:pt>
                      <c:pt idx="819">
                        <c:v>9.3007000000000009</c:v>
                      </c:pt>
                      <c:pt idx="820">
                        <c:v>9.1514000000000006</c:v>
                      </c:pt>
                      <c:pt idx="821">
                        <c:v>9.3047000000000004</c:v>
                      </c:pt>
                      <c:pt idx="822">
                        <c:v>9.2926000000000002</c:v>
                      </c:pt>
                      <c:pt idx="823">
                        <c:v>9.2209000000000003</c:v>
                      </c:pt>
                      <c:pt idx="824">
                        <c:v>9.4362999999999992</c:v>
                      </c:pt>
                      <c:pt idx="825">
                        <c:v>9.1541999999999994</c:v>
                      </c:pt>
                      <c:pt idx="826">
                        <c:v>9.3396000000000008</c:v>
                      </c:pt>
                      <c:pt idx="827">
                        <c:v>9.3119999999999994</c:v>
                      </c:pt>
                      <c:pt idx="828">
                        <c:v>9.2789000000000001</c:v>
                      </c:pt>
                      <c:pt idx="829">
                        <c:v>9.4484999999999992</c:v>
                      </c:pt>
                      <c:pt idx="830">
                        <c:v>9.2805999999999997</c:v>
                      </c:pt>
                      <c:pt idx="831">
                        <c:v>9.4785000000000004</c:v>
                      </c:pt>
                      <c:pt idx="832">
                        <c:v>9.3736999999999995</c:v>
                      </c:pt>
                      <c:pt idx="833">
                        <c:v>9.3989999999999991</c:v>
                      </c:pt>
                      <c:pt idx="834">
                        <c:v>9.5548999999999999</c:v>
                      </c:pt>
                      <c:pt idx="835">
                        <c:v>9.3377999999999997</c:v>
                      </c:pt>
                      <c:pt idx="836">
                        <c:v>9.6242000000000001</c:v>
                      </c:pt>
                      <c:pt idx="837">
                        <c:v>9.3849999999999998</c:v>
                      </c:pt>
                      <c:pt idx="838">
                        <c:v>9.5501000000000005</c:v>
                      </c:pt>
                      <c:pt idx="839">
                        <c:v>9.5030999999999999</c:v>
                      </c:pt>
                      <c:pt idx="840">
                        <c:v>9.4542999999999999</c:v>
                      </c:pt>
                      <c:pt idx="841">
                        <c:v>9.6293000000000006</c:v>
                      </c:pt>
                      <c:pt idx="842">
                        <c:v>9.4513999999999996</c:v>
                      </c:pt>
                      <c:pt idx="843">
                        <c:v>9.6940000000000008</c:v>
                      </c:pt>
                      <c:pt idx="844">
                        <c:v>9.4765999999999995</c:v>
                      </c:pt>
                      <c:pt idx="845">
                        <c:v>9.6544000000000008</c:v>
                      </c:pt>
                      <c:pt idx="846">
                        <c:v>9.5863999999999994</c:v>
                      </c:pt>
                      <c:pt idx="847">
                        <c:v>9.5492000000000008</c:v>
                      </c:pt>
                      <c:pt idx="848">
                        <c:v>9.7623999999999995</c:v>
                      </c:pt>
                      <c:pt idx="849">
                        <c:v>9.5785</c:v>
                      </c:pt>
                      <c:pt idx="850">
                        <c:v>9.7924000000000007</c:v>
                      </c:pt>
                      <c:pt idx="851">
                        <c:v>9.6067</c:v>
                      </c:pt>
                      <c:pt idx="852">
                        <c:v>9.6973000000000003</c:v>
                      </c:pt>
                      <c:pt idx="853">
                        <c:v>9.6354000000000006</c:v>
                      </c:pt>
                      <c:pt idx="854">
                        <c:v>9.5669000000000004</c:v>
                      </c:pt>
                      <c:pt idx="855">
                        <c:v>9.7257999999999996</c:v>
                      </c:pt>
                      <c:pt idx="856">
                        <c:v>9.5131999999999994</c:v>
                      </c:pt>
                      <c:pt idx="857">
                        <c:v>9.7621000000000002</c:v>
                      </c:pt>
                      <c:pt idx="858">
                        <c:v>9.5263000000000009</c:v>
                      </c:pt>
                      <c:pt idx="859">
                        <c:v>9.6519999999999992</c:v>
                      </c:pt>
                      <c:pt idx="860">
                        <c:v>9.6077999999999992</c:v>
                      </c:pt>
                      <c:pt idx="861">
                        <c:v>9.5042000000000009</c:v>
                      </c:pt>
                      <c:pt idx="862">
                        <c:v>9.6850000000000005</c:v>
                      </c:pt>
                      <c:pt idx="863">
                        <c:v>9.5040999999999993</c:v>
                      </c:pt>
                      <c:pt idx="864">
                        <c:v>9.7148000000000003</c:v>
                      </c:pt>
                      <c:pt idx="865">
                        <c:v>9.5923999999999996</c:v>
                      </c:pt>
                      <c:pt idx="866">
                        <c:v>9.7380999999999993</c:v>
                      </c:pt>
                      <c:pt idx="867">
                        <c:v>9.7417999999999996</c:v>
                      </c:pt>
                      <c:pt idx="868">
                        <c:v>9.6570999999999998</c:v>
                      </c:pt>
                      <c:pt idx="869">
                        <c:v>9.7781000000000002</c:v>
                      </c:pt>
                      <c:pt idx="870">
                        <c:v>9.6113</c:v>
                      </c:pt>
                      <c:pt idx="871">
                        <c:v>9.8544</c:v>
                      </c:pt>
                      <c:pt idx="872">
                        <c:v>9.6689000000000007</c:v>
                      </c:pt>
                      <c:pt idx="873">
                        <c:v>9.9367000000000001</c:v>
                      </c:pt>
                      <c:pt idx="874">
                        <c:v>9.7051999999999996</c:v>
                      </c:pt>
                      <c:pt idx="875">
                        <c:v>9.9105000000000008</c:v>
                      </c:pt>
                      <c:pt idx="876">
                        <c:v>9.7727000000000004</c:v>
                      </c:pt>
                      <c:pt idx="877">
                        <c:v>9.827</c:v>
                      </c:pt>
                      <c:pt idx="878">
                        <c:v>9.8763000000000005</c:v>
                      </c:pt>
                      <c:pt idx="879">
                        <c:v>9.7666000000000004</c:v>
                      </c:pt>
                      <c:pt idx="880">
                        <c:v>9.9863999999999997</c:v>
                      </c:pt>
                      <c:pt idx="881">
                        <c:v>9.8107000000000006</c:v>
                      </c:pt>
                      <c:pt idx="882">
                        <c:v>10.038</c:v>
                      </c:pt>
                      <c:pt idx="883">
                        <c:v>9.9016000000000002</c:v>
                      </c:pt>
                      <c:pt idx="884">
                        <c:v>10.038</c:v>
                      </c:pt>
                      <c:pt idx="885">
                        <c:v>10</c:v>
                      </c:pt>
                      <c:pt idx="886">
                        <c:v>9.9101999999999997</c:v>
                      </c:pt>
                      <c:pt idx="887">
                        <c:v>10.141</c:v>
                      </c:pt>
                      <c:pt idx="888">
                        <c:v>9.9307999999999996</c:v>
                      </c:pt>
                      <c:pt idx="889">
                        <c:v>10.172000000000001</c:v>
                      </c:pt>
                      <c:pt idx="890">
                        <c:v>9.8833000000000002</c:v>
                      </c:pt>
                      <c:pt idx="891">
                        <c:v>10.090999999999999</c:v>
                      </c:pt>
                      <c:pt idx="892">
                        <c:v>9.9451000000000001</c:v>
                      </c:pt>
                      <c:pt idx="893">
                        <c:v>10.007</c:v>
                      </c:pt>
                      <c:pt idx="894">
                        <c:v>10.058</c:v>
                      </c:pt>
                      <c:pt idx="895">
                        <c:v>9.8820999999999994</c:v>
                      </c:pt>
                      <c:pt idx="896">
                        <c:v>10.121</c:v>
                      </c:pt>
                      <c:pt idx="897">
                        <c:v>9.9007000000000005</c:v>
                      </c:pt>
                      <c:pt idx="898">
                        <c:v>10.137</c:v>
                      </c:pt>
                      <c:pt idx="899">
                        <c:v>9.9634999999999998</c:v>
                      </c:pt>
                      <c:pt idx="900">
                        <c:v>10.124000000000001</c:v>
                      </c:pt>
                      <c:pt idx="901">
                        <c:v>10.167999999999999</c:v>
                      </c:pt>
                      <c:pt idx="902">
                        <c:v>10.15</c:v>
                      </c:pt>
                      <c:pt idx="903">
                        <c:v>10.32</c:v>
                      </c:pt>
                      <c:pt idx="904">
                        <c:v>10.135</c:v>
                      </c:pt>
                      <c:pt idx="905">
                        <c:v>10.352</c:v>
                      </c:pt>
                      <c:pt idx="906">
                        <c:v>10.298999999999999</c:v>
                      </c:pt>
                      <c:pt idx="907">
                        <c:v>10.340999999999999</c:v>
                      </c:pt>
                      <c:pt idx="908">
                        <c:v>10.507999999999999</c:v>
                      </c:pt>
                      <c:pt idx="909">
                        <c:v>10.363</c:v>
                      </c:pt>
                      <c:pt idx="910">
                        <c:v>10.593</c:v>
                      </c:pt>
                      <c:pt idx="911">
                        <c:v>10.342000000000001</c:v>
                      </c:pt>
                      <c:pt idx="912">
                        <c:v>10.477</c:v>
                      </c:pt>
                      <c:pt idx="913">
                        <c:v>10.212999999999999</c:v>
                      </c:pt>
                      <c:pt idx="914">
                        <c:v>10.319000000000001</c:v>
                      </c:pt>
                      <c:pt idx="915">
                        <c:v>10.211</c:v>
                      </c:pt>
                      <c:pt idx="916">
                        <c:v>10.145</c:v>
                      </c:pt>
                      <c:pt idx="917">
                        <c:v>10.244999999999999</c:v>
                      </c:pt>
                      <c:pt idx="918">
                        <c:v>10.077</c:v>
                      </c:pt>
                      <c:pt idx="919">
                        <c:v>10.282999999999999</c:v>
                      </c:pt>
                      <c:pt idx="920">
                        <c:v>10.066000000000001</c:v>
                      </c:pt>
                      <c:pt idx="921">
                        <c:v>10.244</c:v>
                      </c:pt>
                      <c:pt idx="922">
                        <c:v>10.093</c:v>
                      </c:pt>
                      <c:pt idx="923">
                        <c:v>10.286</c:v>
                      </c:pt>
                      <c:pt idx="924">
                        <c:v>10.204000000000001</c:v>
                      </c:pt>
                      <c:pt idx="925">
                        <c:v>10.262</c:v>
                      </c:pt>
                      <c:pt idx="926">
                        <c:v>10.395</c:v>
                      </c:pt>
                      <c:pt idx="927">
                        <c:v>10.215999999999999</c:v>
                      </c:pt>
                      <c:pt idx="928">
                        <c:v>10.478</c:v>
                      </c:pt>
                      <c:pt idx="929">
                        <c:v>10.193</c:v>
                      </c:pt>
                      <c:pt idx="930">
                        <c:v>10.448</c:v>
                      </c:pt>
                      <c:pt idx="931">
                        <c:v>10.211</c:v>
                      </c:pt>
                      <c:pt idx="932">
                        <c:v>10.473000000000001</c:v>
                      </c:pt>
                      <c:pt idx="933">
                        <c:v>10.31</c:v>
                      </c:pt>
                      <c:pt idx="934">
                        <c:v>10.367000000000001</c:v>
                      </c:pt>
                      <c:pt idx="935">
                        <c:v>10.449</c:v>
                      </c:pt>
                      <c:pt idx="936">
                        <c:v>10.343999999999999</c:v>
                      </c:pt>
                      <c:pt idx="937">
                        <c:v>10.529</c:v>
                      </c:pt>
                      <c:pt idx="938">
                        <c:v>10.363</c:v>
                      </c:pt>
                      <c:pt idx="939">
                        <c:v>10.602</c:v>
                      </c:pt>
                      <c:pt idx="940">
                        <c:v>10.500999999999999</c:v>
                      </c:pt>
                      <c:pt idx="941">
                        <c:v>10.554</c:v>
                      </c:pt>
                      <c:pt idx="942">
                        <c:v>10.6</c:v>
                      </c:pt>
                      <c:pt idx="943">
                        <c:v>10.47</c:v>
                      </c:pt>
                      <c:pt idx="944">
                        <c:v>10.63</c:v>
                      </c:pt>
                      <c:pt idx="945">
                        <c:v>10.381</c:v>
                      </c:pt>
                      <c:pt idx="946">
                        <c:v>10.621</c:v>
                      </c:pt>
                      <c:pt idx="947">
                        <c:v>10.419</c:v>
                      </c:pt>
                      <c:pt idx="948">
                        <c:v>10.561</c:v>
                      </c:pt>
                      <c:pt idx="949">
                        <c:v>10.46</c:v>
                      </c:pt>
                      <c:pt idx="950">
                        <c:v>10.467000000000001</c:v>
                      </c:pt>
                      <c:pt idx="951">
                        <c:v>10.558</c:v>
                      </c:pt>
                      <c:pt idx="952">
                        <c:v>10.378</c:v>
                      </c:pt>
                      <c:pt idx="953">
                        <c:v>10.603</c:v>
                      </c:pt>
                      <c:pt idx="954">
                        <c:v>10.384</c:v>
                      </c:pt>
                      <c:pt idx="955">
                        <c:v>10.624000000000001</c:v>
                      </c:pt>
                      <c:pt idx="956">
                        <c:v>10.422000000000001</c:v>
                      </c:pt>
                      <c:pt idx="957">
                        <c:v>10.641999999999999</c:v>
                      </c:pt>
                      <c:pt idx="958">
                        <c:v>10.5</c:v>
                      </c:pt>
                      <c:pt idx="959">
                        <c:v>10.61</c:v>
                      </c:pt>
                      <c:pt idx="960">
                        <c:v>10.547000000000001</c:v>
                      </c:pt>
                      <c:pt idx="961">
                        <c:v>10.638</c:v>
                      </c:pt>
                      <c:pt idx="962">
                        <c:v>10.744</c:v>
                      </c:pt>
                      <c:pt idx="963">
                        <c:v>10.675000000000001</c:v>
                      </c:pt>
                      <c:pt idx="964">
                        <c:v>10.848000000000001</c:v>
                      </c:pt>
                      <c:pt idx="965">
                        <c:v>10.657</c:v>
                      </c:pt>
                      <c:pt idx="966">
                        <c:v>10.861000000000001</c:v>
                      </c:pt>
                      <c:pt idx="967">
                        <c:v>10.663</c:v>
                      </c:pt>
                      <c:pt idx="968">
                        <c:v>10.789</c:v>
                      </c:pt>
                      <c:pt idx="969">
                        <c:v>10.643000000000001</c:v>
                      </c:pt>
                      <c:pt idx="970">
                        <c:v>10.659000000000001</c:v>
                      </c:pt>
                      <c:pt idx="971">
                        <c:v>10.736000000000001</c:v>
                      </c:pt>
                      <c:pt idx="972">
                        <c:v>10.513</c:v>
                      </c:pt>
                      <c:pt idx="973">
                        <c:v>10.762</c:v>
                      </c:pt>
                      <c:pt idx="974">
                        <c:v>10.507999999999999</c:v>
                      </c:pt>
                      <c:pt idx="975">
                        <c:v>10.596</c:v>
                      </c:pt>
                      <c:pt idx="976">
                        <c:v>10.535</c:v>
                      </c:pt>
                      <c:pt idx="977">
                        <c:v>10.457000000000001</c:v>
                      </c:pt>
                      <c:pt idx="978">
                        <c:v>10.673999999999999</c:v>
                      </c:pt>
                      <c:pt idx="979">
                        <c:v>10.494</c:v>
                      </c:pt>
                      <c:pt idx="980">
                        <c:v>10.622999999999999</c:v>
                      </c:pt>
                      <c:pt idx="981">
                        <c:v>10.582000000000001</c:v>
                      </c:pt>
                      <c:pt idx="982">
                        <c:v>10.539</c:v>
                      </c:pt>
                      <c:pt idx="983">
                        <c:v>10.723000000000001</c:v>
                      </c:pt>
                      <c:pt idx="984">
                        <c:v>10.509</c:v>
                      </c:pt>
                      <c:pt idx="985">
                        <c:v>10.77</c:v>
                      </c:pt>
                      <c:pt idx="986">
                        <c:v>10.545999999999999</c:v>
                      </c:pt>
                      <c:pt idx="987">
                        <c:v>10.67</c:v>
                      </c:pt>
                      <c:pt idx="988">
                        <c:v>10.718999999999999</c:v>
                      </c:pt>
                      <c:pt idx="989">
                        <c:v>10.613</c:v>
                      </c:pt>
                      <c:pt idx="990">
                        <c:v>10.827999999999999</c:v>
                      </c:pt>
                      <c:pt idx="991">
                        <c:v>10.593</c:v>
                      </c:pt>
                      <c:pt idx="992">
                        <c:v>10.738</c:v>
                      </c:pt>
                      <c:pt idx="993">
                        <c:v>10.688000000000001</c:v>
                      </c:pt>
                      <c:pt idx="994">
                        <c:v>10.615</c:v>
                      </c:pt>
                      <c:pt idx="995">
                        <c:v>10.750999999999999</c:v>
                      </c:pt>
                      <c:pt idx="996">
                        <c:v>10.596</c:v>
                      </c:pt>
                      <c:pt idx="997">
                        <c:v>10.808</c:v>
                      </c:pt>
                      <c:pt idx="998">
                        <c:v>10.569000000000001</c:v>
                      </c:pt>
                      <c:pt idx="999">
                        <c:v>10.781000000000001</c:v>
                      </c:pt>
                      <c:pt idx="1000">
                        <c:v>10.632999999999999</c:v>
                      </c:pt>
                      <c:pt idx="1001">
                        <c:v>10.662000000000001</c:v>
                      </c:pt>
                      <c:pt idx="1002">
                        <c:v>10.808999999999999</c:v>
                      </c:pt>
                      <c:pt idx="1003">
                        <c:v>10.528</c:v>
                      </c:pt>
                      <c:pt idx="1004">
                        <c:v>10.757999999999999</c:v>
                      </c:pt>
                      <c:pt idx="1005">
                        <c:v>10.611000000000001</c:v>
                      </c:pt>
                      <c:pt idx="1006">
                        <c:v>10.696999999999999</c:v>
                      </c:pt>
                      <c:pt idx="1007">
                        <c:v>10.686</c:v>
                      </c:pt>
                      <c:pt idx="1008">
                        <c:v>10.598000000000001</c:v>
                      </c:pt>
                      <c:pt idx="1009">
                        <c:v>10.722</c:v>
                      </c:pt>
                      <c:pt idx="1010">
                        <c:v>10.542999999999999</c:v>
                      </c:pt>
                      <c:pt idx="1011">
                        <c:v>10.824</c:v>
                      </c:pt>
                      <c:pt idx="1012">
                        <c:v>10.637</c:v>
                      </c:pt>
                      <c:pt idx="1013">
                        <c:v>10.757</c:v>
                      </c:pt>
                      <c:pt idx="1014">
                        <c:v>10.769</c:v>
                      </c:pt>
                      <c:pt idx="1015">
                        <c:v>10.656000000000001</c:v>
                      </c:pt>
                      <c:pt idx="1016">
                        <c:v>10.866</c:v>
                      </c:pt>
                      <c:pt idx="1017">
                        <c:v>10.576000000000001</c:v>
                      </c:pt>
                      <c:pt idx="1018">
                        <c:v>10.9</c:v>
                      </c:pt>
                      <c:pt idx="1019">
                        <c:v>10.688000000000001</c:v>
                      </c:pt>
                      <c:pt idx="1020">
                        <c:v>10.798999999999999</c:v>
                      </c:pt>
                      <c:pt idx="1021">
                        <c:v>10.875999999999999</c:v>
                      </c:pt>
                      <c:pt idx="1022">
                        <c:v>10.795</c:v>
                      </c:pt>
                      <c:pt idx="1023">
                        <c:v>10.933</c:v>
                      </c:pt>
                      <c:pt idx="1024">
                        <c:v>10.714</c:v>
                      </c:pt>
                      <c:pt idx="1025">
                        <c:v>10.914999999999999</c:v>
                      </c:pt>
                      <c:pt idx="1026">
                        <c:v>10.686</c:v>
                      </c:pt>
                      <c:pt idx="1027">
                        <c:v>10.819000000000001</c:v>
                      </c:pt>
                      <c:pt idx="1028">
                        <c:v>10.837999999999999</c:v>
                      </c:pt>
                      <c:pt idx="1029">
                        <c:v>10.771000000000001</c:v>
                      </c:pt>
                      <c:pt idx="1030">
                        <c:v>10.901999999999999</c:v>
                      </c:pt>
                      <c:pt idx="1031">
                        <c:v>10.694000000000001</c:v>
                      </c:pt>
                      <c:pt idx="1032">
                        <c:v>10.929</c:v>
                      </c:pt>
                      <c:pt idx="1033">
                        <c:v>10.625999999999999</c:v>
                      </c:pt>
                      <c:pt idx="1034">
                        <c:v>10.893000000000001</c:v>
                      </c:pt>
                      <c:pt idx="1035">
                        <c:v>10.622999999999999</c:v>
                      </c:pt>
                      <c:pt idx="1036">
                        <c:v>10.855</c:v>
                      </c:pt>
                      <c:pt idx="1037">
                        <c:v>10.67</c:v>
                      </c:pt>
                      <c:pt idx="1038">
                        <c:v>10.835000000000001</c:v>
                      </c:pt>
                      <c:pt idx="1039">
                        <c:v>10.885</c:v>
                      </c:pt>
                      <c:pt idx="1040">
                        <c:v>10.776</c:v>
                      </c:pt>
                      <c:pt idx="1041">
                        <c:v>10.97</c:v>
                      </c:pt>
                      <c:pt idx="1042">
                        <c:v>10.797000000000001</c:v>
                      </c:pt>
                      <c:pt idx="1043">
                        <c:v>11.077</c:v>
                      </c:pt>
                      <c:pt idx="1044">
                        <c:v>10.888</c:v>
                      </c:pt>
                      <c:pt idx="1045">
                        <c:v>11.023</c:v>
                      </c:pt>
                      <c:pt idx="1046">
                        <c:v>10.972</c:v>
                      </c:pt>
                      <c:pt idx="1047">
                        <c:v>10.82</c:v>
                      </c:pt>
                      <c:pt idx="1048">
                        <c:v>10.946999999999999</c:v>
                      </c:pt>
                      <c:pt idx="1049">
                        <c:v>10.743</c:v>
                      </c:pt>
                      <c:pt idx="1050">
                        <c:v>10.992000000000001</c:v>
                      </c:pt>
                      <c:pt idx="1051">
                        <c:v>10.798999999999999</c:v>
                      </c:pt>
                      <c:pt idx="1052">
                        <c:v>10.981999999999999</c:v>
                      </c:pt>
                      <c:pt idx="1053">
                        <c:v>10.974</c:v>
                      </c:pt>
                      <c:pt idx="1054">
                        <c:v>10.958</c:v>
                      </c:pt>
                      <c:pt idx="1055">
                        <c:v>11.057</c:v>
                      </c:pt>
                      <c:pt idx="1056">
                        <c:v>10.859</c:v>
                      </c:pt>
                      <c:pt idx="1057">
                        <c:v>11.134</c:v>
                      </c:pt>
                      <c:pt idx="1058">
                        <c:v>10.853</c:v>
                      </c:pt>
                      <c:pt idx="1059">
                        <c:v>11.032</c:v>
                      </c:pt>
                      <c:pt idx="1060">
                        <c:v>10.975</c:v>
                      </c:pt>
                      <c:pt idx="1061">
                        <c:v>10.875999999999999</c:v>
                      </c:pt>
                      <c:pt idx="1062">
                        <c:v>11.058999999999999</c:v>
                      </c:pt>
                      <c:pt idx="1063">
                        <c:v>10.835000000000001</c:v>
                      </c:pt>
                      <c:pt idx="1064">
                        <c:v>11.063000000000001</c:v>
                      </c:pt>
                      <c:pt idx="1065">
                        <c:v>10.95</c:v>
                      </c:pt>
                      <c:pt idx="1066">
                        <c:v>11.051</c:v>
                      </c:pt>
                      <c:pt idx="1067">
                        <c:v>11.117000000000001</c:v>
                      </c:pt>
                      <c:pt idx="1068">
                        <c:v>11.04</c:v>
                      </c:pt>
                      <c:pt idx="1069">
                        <c:v>11.151999999999999</c:v>
                      </c:pt>
                      <c:pt idx="1070">
                        <c:v>10.907999999999999</c:v>
                      </c:pt>
                      <c:pt idx="1071">
                        <c:v>11.151</c:v>
                      </c:pt>
                      <c:pt idx="1072">
                        <c:v>10.842000000000001</c:v>
                      </c:pt>
                      <c:pt idx="1073">
                        <c:v>11.178000000000001</c:v>
                      </c:pt>
                      <c:pt idx="1074">
                        <c:v>10.91</c:v>
                      </c:pt>
                      <c:pt idx="1075">
                        <c:v>11.186</c:v>
                      </c:pt>
                      <c:pt idx="1076">
                        <c:v>11.051</c:v>
                      </c:pt>
                      <c:pt idx="1077">
                        <c:v>11.074999999999999</c:v>
                      </c:pt>
                      <c:pt idx="1078">
                        <c:v>11.067</c:v>
                      </c:pt>
                      <c:pt idx="1079">
                        <c:v>11.028</c:v>
                      </c:pt>
                      <c:pt idx="1080">
                        <c:v>11.156000000000001</c:v>
                      </c:pt>
                      <c:pt idx="1081">
                        <c:v>10.978</c:v>
                      </c:pt>
                      <c:pt idx="1082">
                        <c:v>11.260999999999999</c:v>
                      </c:pt>
                      <c:pt idx="1083">
                        <c:v>11.026999999999999</c:v>
                      </c:pt>
                      <c:pt idx="1084">
                        <c:v>11.211</c:v>
                      </c:pt>
                      <c:pt idx="1085">
                        <c:v>11.042999999999999</c:v>
                      </c:pt>
                      <c:pt idx="1086">
                        <c:v>11.11</c:v>
                      </c:pt>
                      <c:pt idx="1087">
                        <c:v>11.166</c:v>
                      </c:pt>
                      <c:pt idx="1088">
                        <c:v>10.959</c:v>
                      </c:pt>
                      <c:pt idx="1089">
                        <c:v>11.231999999999999</c:v>
                      </c:pt>
                      <c:pt idx="1090">
                        <c:v>10.952</c:v>
                      </c:pt>
                      <c:pt idx="1091">
                        <c:v>11.215</c:v>
                      </c:pt>
                      <c:pt idx="1092">
                        <c:v>10.948</c:v>
                      </c:pt>
                      <c:pt idx="1093">
                        <c:v>11.22</c:v>
                      </c:pt>
                      <c:pt idx="1094">
                        <c:v>11.010999999999999</c:v>
                      </c:pt>
                      <c:pt idx="1095">
                        <c:v>11.173999999999999</c:v>
                      </c:pt>
                      <c:pt idx="1096">
                        <c:v>11.058</c:v>
                      </c:pt>
                      <c:pt idx="1097">
                        <c:v>11.125999999999999</c:v>
                      </c:pt>
                      <c:pt idx="1098">
                        <c:v>11.227</c:v>
                      </c:pt>
                      <c:pt idx="1099">
                        <c:v>11.093999999999999</c:v>
                      </c:pt>
                      <c:pt idx="1100">
                        <c:v>11.342000000000001</c:v>
                      </c:pt>
                      <c:pt idx="1101">
                        <c:v>11.085000000000001</c:v>
                      </c:pt>
                      <c:pt idx="1102">
                        <c:v>11.308999999999999</c:v>
                      </c:pt>
                      <c:pt idx="1103">
                        <c:v>11.037000000000001</c:v>
                      </c:pt>
                      <c:pt idx="1104">
                        <c:v>11.282</c:v>
                      </c:pt>
                      <c:pt idx="1105">
                        <c:v>11.032</c:v>
                      </c:pt>
                      <c:pt idx="1106">
                        <c:v>11.263</c:v>
                      </c:pt>
                      <c:pt idx="1107">
                        <c:v>11.063000000000001</c:v>
                      </c:pt>
                      <c:pt idx="1108">
                        <c:v>11.260999999999999</c:v>
                      </c:pt>
                      <c:pt idx="1109">
                        <c:v>11.116</c:v>
                      </c:pt>
                      <c:pt idx="1110">
                        <c:v>11.175000000000001</c:v>
                      </c:pt>
                      <c:pt idx="1111">
                        <c:v>11.29</c:v>
                      </c:pt>
                      <c:pt idx="1112">
                        <c:v>11.103999999999999</c:v>
                      </c:pt>
                      <c:pt idx="1113">
                        <c:v>11.365</c:v>
                      </c:pt>
                      <c:pt idx="1114">
                        <c:v>11.047000000000001</c:v>
                      </c:pt>
                      <c:pt idx="1115">
                        <c:v>11.273</c:v>
                      </c:pt>
                      <c:pt idx="1116">
                        <c:v>11.198</c:v>
                      </c:pt>
                      <c:pt idx="1117">
                        <c:v>11.212</c:v>
                      </c:pt>
                      <c:pt idx="1118">
                        <c:v>11.366</c:v>
                      </c:pt>
                      <c:pt idx="1119">
                        <c:v>11.27</c:v>
                      </c:pt>
                      <c:pt idx="1120">
                        <c:v>11.573</c:v>
                      </c:pt>
                      <c:pt idx="1121">
                        <c:v>11.175000000000001</c:v>
                      </c:pt>
                      <c:pt idx="1122">
                        <c:v>11.475</c:v>
                      </c:pt>
                      <c:pt idx="1123">
                        <c:v>11.206</c:v>
                      </c:pt>
                      <c:pt idx="1124">
                        <c:v>11.294</c:v>
                      </c:pt>
                      <c:pt idx="1125">
                        <c:v>11.144</c:v>
                      </c:pt>
                      <c:pt idx="1126">
                        <c:v>11.138999999999999</c:v>
                      </c:pt>
                      <c:pt idx="1127">
                        <c:v>11.275</c:v>
                      </c:pt>
                      <c:pt idx="1128">
                        <c:v>11.111000000000001</c:v>
                      </c:pt>
                      <c:pt idx="1129">
                        <c:v>11.362</c:v>
                      </c:pt>
                      <c:pt idx="1130">
                        <c:v>11.121</c:v>
                      </c:pt>
                      <c:pt idx="1131">
                        <c:v>11.25</c:v>
                      </c:pt>
                      <c:pt idx="1132">
                        <c:v>11.276999999999999</c:v>
                      </c:pt>
                      <c:pt idx="1133">
                        <c:v>11.132999999999999</c:v>
                      </c:pt>
                      <c:pt idx="1134">
                        <c:v>11.404</c:v>
                      </c:pt>
                      <c:pt idx="1135">
                        <c:v>11.125999999999999</c:v>
                      </c:pt>
                      <c:pt idx="1136">
                        <c:v>11.398999999999999</c:v>
                      </c:pt>
                      <c:pt idx="1137">
                        <c:v>11.32</c:v>
                      </c:pt>
                      <c:pt idx="1138">
                        <c:v>11.276</c:v>
                      </c:pt>
                      <c:pt idx="1139">
                        <c:v>11.464</c:v>
                      </c:pt>
                      <c:pt idx="1140">
                        <c:v>11.212</c:v>
                      </c:pt>
                      <c:pt idx="1141">
                        <c:v>11.493</c:v>
                      </c:pt>
                      <c:pt idx="1142">
                        <c:v>11.266</c:v>
                      </c:pt>
                      <c:pt idx="1143">
                        <c:v>11.4</c:v>
                      </c:pt>
                      <c:pt idx="1144">
                        <c:v>11.422000000000001</c:v>
                      </c:pt>
                      <c:pt idx="1145">
                        <c:v>11.276</c:v>
                      </c:pt>
                      <c:pt idx="1146">
                        <c:v>11.605</c:v>
                      </c:pt>
                      <c:pt idx="1147">
                        <c:v>11.266999999999999</c:v>
                      </c:pt>
                      <c:pt idx="1148">
                        <c:v>11.551</c:v>
                      </c:pt>
                      <c:pt idx="1149">
                        <c:v>11.375999999999999</c:v>
                      </c:pt>
                      <c:pt idx="1150">
                        <c:v>11.416</c:v>
                      </c:pt>
                      <c:pt idx="1151">
                        <c:v>11.568</c:v>
                      </c:pt>
                      <c:pt idx="1152">
                        <c:v>11.295</c:v>
                      </c:pt>
                      <c:pt idx="1153">
                        <c:v>11.622</c:v>
                      </c:pt>
                      <c:pt idx="1154">
                        <c:v>11.324</c:v>
                      </c:pt>
                      <c:pt idx="1155">
                        <c:v>11.612</c:v>
                      </c:pt>
                      <c:pt idx="1156">
                        <c:v>11.558999999999999</c:v>
                      </c:pt>
                      <c:pt idx="1157">
                        <c:v>11.542999999999999</c:v>
                      </c:pt>
                      <c:pt idx="1158">
                        <c:v>11.768000000000001</c:v>
                      </c:pt>
                      <c:pt idx="1159">
                        <c:v>11.558999999999999</c:v>
                      </c:pt>
                      <c:pt idx="1160">
                        <c:v>11.802</c:v>
                      </c:pt>
                      <c:pt idx="1161">
                        <c:v>11.365</c:v>
                      </c:pt>
                      <c:pt idx="1162">
                        <c:v>11.663</c:v>
                      </c:pt>
                      <c:pt idx="1163">
                        <c:v>11.387</c:v>
                      </c:pt>
                      <c:pt idx="1164">
                        <c:v>11.446</c:v>
                      </c:pt>
                      <c:pt idx="1165">
                        <c:v>11.522</c:v>
                      </c:pt>
                      <c:pt idx="1166">
                        <c:v>11.294</c:v>
                      </c:pt>
                      <c:pt idx="1167">
                        <c:v>11.654</c:v>
                      </c:pt>
                      <c:pt idx="1168">
                        <c:v>11.355</c:v>
                      </c:pt>
                      <c:pt idx="1169">
                        <c:v>11.464</c:v>
                      </c:pt>
                      <c:pt idx="1170">
                        <c:v>11.55</c:v>
                      </c:pt>
                      <c:pt idx="1171">
                        <c:v>11.404</c:v>
                      </c:pt>
                      <c:pt idx="1172">
                        <c:v>11.612</c:v>
                      </c:pt>
                      <c:pt idx="1173">
                        <c:v>11.351000000000001</c:v>
                      </c:pt>
                      <c:pt idx="1174">
                        <c:v>11.544</c:v>
                      </c:pt>
                      <c:pt idx="1175">
                        <c:v>11.503</c:v>
                      </c:pt>
                      <c:pt idx="1176">
                        <c:v>11.372999999999999</c:v>
                      </c:pt>
                      <c:pt idx="1177">
                        <c:v>11.69</c:v>
                      </c:pt>
                      <c:pt idx="1178">
                        <c:v>11.301</c:v>
                      </c:pt>
                      <c:pt idx="1179">
                        <c:v>11.632</c:v>
                      </c:pt>
                      <c:pt idx="1180">
                        <c:v>11.401</c:v>
                      </c:pt>
                      <c:pt idx="1181">
                        <c:v>11.53</c:v>
                      </c:pt>
                      <c:pt idx="1182">
                        <c:v>11.436</c:v>
                      </c:pt>
                      <c:pt idx="1183">
                        <c:v>11.372</c:v>
                      </c:pt>
                      <c:pt idx="1184">
                        <c:v>11.55</c:v>
                      </c:pt>
                      <c:pt idx="1185">
                        <c:v>11.292999999999999</c:v>
                      </c:pt>
                      <c:pt idx="1186">
                        <c:v>11.6</c:v>
                      </c:pt>
                      <c:pt idx="1187">
                        <c:v>11.305</c:v>
                      </c:pt>
                      <c:pt idx="1188">
                        <c:v>11.509</c:v>
                      </c:pt>
                      <c:pt idx="1189">
                        <c:v>11.484</c:v>
                      </c:pt>
                      <c:pt idx="1190">
                        <c:v>11.372999999999999</c:v>
                      </c:pt>
                      <c:pt idx="1191">
                        <c:v>11.685</c:v>
                      </c:pt>
                      <c:pt idx="1192">
                        <c:v>11.372999999999999</c:v>
                      </c:pt>
                      <c:pt idx="1193">
                        <c:v>11.709</c:v>
                      </c:pt>
                      <c:pt idx="1194">
                        <c:v>11.413</c:v>
                      </c:pt>
                      <c:pt idx="1195">
                        <c:v>11.667</c:v>
                      </c:pt>
                      <c:pt idx="1196">
                        <c:v>11.566000000000001</c:v>
                      </c:pt>
                      <c:pt idx="1197">
                        <c:v>11.513999999999999</c:v>
                      </c:pt>
                      <c:pt idx="1198">
                        <c:v>11.794</c:v>
                      </c:pt>
                      <c:pt idx="1199">
                        <c:v>11.455</c:v>
                      </c:pt>
                      <c:pt idx="1200">
                        <c:v>11.811999999999999</c:v>
                      </c:pt>
                      <c:pt idx="1201">
                        <c:v>11.468999999999999</c:v>
                      </c:pt>
                      <c:pt idx="1202">
                        <c:v>11.821</c:v>
                      </c:pt>
                      <c:pt idx="1203">
                        <c:v>11.592000000000001</c:v>
                      </c:pt>
                      <c:pt idx="1204">
                        <c:v>11.723000000000001</c:v>
                      </c:pt>
                      <c:pt idx="1205">
                        <c:v>11.651</c:v>
                      </c:pt>
                      <c:pt idx="1206">
                        <c:v>11.662000000000001</c:v>
                      </c:pt>
                      <c:pt idx="1207">
                        <c:v>11.805999999999999</c:v>
                      </c:pt>
                      <c:pt idx="1208">
                        <c:v>11.635999999999999</c:v>
                      </c:pt>
                      <c:pt idx="1209">
                        <c:v>11.936999999999999</c:v>
                      </c:pt>
                      <c:pt idx="1210">
                        <c:v>11.631</c:v>
                      </c:pt>
                      <c:pt idx="1211">
                        <c:v>11.914999999999999</c:v>
                      </c:pt>
                      <c:pt idx="1212">
                        <c:v>11.675000000000001</c:v>
                      </c:pt>
                      <c:pt idx="1213">
                        <c:v>11.795</c:v>
                      </c:pt>
                      <c:pt idx="1214">
                        <c:v>11.879</c:v>
                      </c:pt>
                      <c:pt idx="1215">
                        <c:v>11.702999999999999</c:v>
                      </c:pt>
                      <c:pt idx="1216">
                        <c:v>12.016999999999999</c:v>
                      </c:pt>
                      <c:pt idx="1217">
                        <c:v>11.672000000000001</c:v>
                      </c:pt>
                      <c:pt idx="1218">
                        <c:v>11.946</c:v>
                      </c:pt>
                      <c:pt idx="1219">
                        <c:v>11.576000000000001</c:v>
                      </c:pt>
                      <c:pt idx="1220">
                        <c:v>11.840999999999999</c:v>
                      </c:pt>
                      <c:pt idx="1221">
                        <c:v>11.741</c:v>
                      </c:pt>
                      <c:pt idx="1222">
                        <c:v>11.682</c:v>
                      </c:pt>
                      <c:pt idx="1223">
                        <c:v>11.896000000000001</c:v>
                      </c:pt>
                      <c:pt idx="1224">
                        <c:v>11.662000000000001</c:v>
                      </c:pt>
                      <c:pt idx="1225">
                        <c:v>11.917</c:v>
                      </c:pt>
                      <c:pt idx="1226">
                        <c:v>11.616</c:v>
                      </c:pt>
                      <c:pt idx="1227">
                        <c:v>11.741</c:v>
                      </c:pt>
                      <c:pt idx="1228">
                        <c:v>11.68</c:v>
                      </c:pt>
                      <c:pt idx="1229">
                        <c:v>11.579000000000001</c:v>
                      </c:pt>
                      <c:pt idx="1230">
                        <c:v>11.769</c:v>
                      </c:pt>
                      <c:pt idx="1231">
                        <c:v>11.486000000000001</c:v>
                      </c:pt>
                      <c:pt idx="1232">
                        <c:v>11.83</c:v>
                      </c:pt>
                      <c:pt idx="1233">
                        <c:v>11.465</c:v>
                      </c:pt>
                      <c:pt idx="1234">
                        <c:v>11.795</c:v>
                      </c:pt>
                      <c:pt idx="1235">
                        <c:v>11.637</c:v>
                      </c:pt>
                      <c:pt idx="1236">
                        <c:v>11.66</c:v>
                      </c:pt>
                      <c:pt idx="1237">
                        <c:v>11.834</c:v>
                      </c:pt>
                      <c:pt idx="1238">
                        <c:v>11.663</c:v>
                      </c:pt>
                      <c:pt idx="1239">
                        <c:v>11.887</c:v>
                      </c:pt>
                      <c:pt idx="1240">
                        <c:v>11.576000000000001</c:v>
                      </c:pt>
                      <c:pt idx="1241">
                        <c:v>11.936</c:v>
                      </c:pt>
                      <c:pt idx="1242">
                        <c:v>11.635999999999999</c:v>
                      </c:pt>
                      <c:pt idx="1243">
                        <c:v>11.909000000000001</c:v>
                      </c:pt>
                      <c:pt idx="1244">
                        <c:v>11.647</c:v>
                      </c:pt>
                      <c:pt idx="1245">
                        <c:v>11.858000000000001</c:v>
                      </c:pt>
                      <c:pt idx="1246">
                        <c:v>11.77</c:v>
                      </c:pt>
                      <c:pt idx="1247">
                        <c:v>11.837</c:v>
                      </c:pt>
                      <c:pt idx="1248">
                        <c:v>11.869</c:v>
                      </c:pt>
                      <c:pt idx="1249">
                        <c:v>11.678000000000001</c:v>
                      </c:pt>
                      <c:pt idx="1250">
                        <c:v>11.99</c:v>
                      </c:pt>
                      <c:pt idx="1251">
                        <c:v>11.621</c:v>
                      </c:pt>
                      <c:pt idx="1252">
                        <c:v>11.930999999999999</c:v>
                      </c:pt>
                      <c:pt idx="1253">
                        <c:v>11.797000000000001</c:v>
                      </c:pt>
                      <c:pt idx="1254">
                        <c:v>11.771000000000001</c:v>
                      </c:pt>
                      <c:pt idx="1255">
                        <c:v>12.061</c:v>
                      </c:pt>
                      <c:pt idx="1256">
                        <c:v>11.752000000000001</c:v>
                      </c:pt>
                      <c:pt idx="1257">
                        <c:v>12.074999999999999</c:v>
                      </c:pt>
                      <c:pt idx="1258">
                        <c:v>11.784000000000001</c:v>
                      </c:pt>
                      <c:pt idx="1259">
                        <c:v>11.944000000000001</c:v>
                      </c:pt>
                      <c:pt idx="1260">
                        <c:v>12.007999999999999</c:v>
                      </c:pt>
                      <c:pt idx="1261">
                        <c:v>11.869</c:v>
                      </c:pt>
                      <c:pt idx="1262">
                        <c:v>12.244999999999999</c:v>
                      </c:pt>
                      <c:pt idx="1263">
                        <c:v>11.962999999999999</c:v>
                      </c:pt>
                      <c:pt idx="1264">
                        <c:v>12.231</c:v>
                      </c:pt>
                      <c:pt idx="1265">
                        <c:v>12.129</c:v>
                      </c:pt>
                      <c:pt idx="1266">
                        <c:v>12.026</c:v>
                      </c:pt>
                      <c:pt idx="1267">
                        <c:v>12.342000000000001</c:v>
                      </c:pt>
                      <c:pt idx="1268">
                        <c:v>11.978999999999999</c:v>
                      </c:pt>
                      <c:pt idx="1269">
                        <c:v>12.302</c:v>
                      </c:pt>
                      <c:pt idx="1270">
                        <c:v>12.07</c:v>
                      </c:pt>
                      <c:pt idx="1271">
                        <c:v>12.129</c:v>
                      </c:pt>
                      <c:pt idx="1272">
                        <c:v>12.273</c:v>
                      </c:pt>
                      <c:pt idx="1273">
                        <c:v>12.134</c:v>
                      </c:pt>
                      <c:pt idx="1274">
                        <c:v>12.398999999999999</c:v>
                      </c:pt>
                      <c:pt idx="1275">
                        <c:v>12.079000000000001</c:v>
                      </c:pt>
                      <c:pt idx="1276">
                        <c:v>12.413</c:v>
                      </c:pt>
                      <c:pt idx="1277">
                        <c:v>12.039</c:v>
                      </c:pt>
                      <c:pt idx="1278">
                        <c:v>12.192</c:v>
                      </c:pt>
                      <c:pt idx="1279">
                        <c:v>12.077999999999999</c:v>
                      </c:pt>
                      <c:pt idx="1280">
                        <c:v>11.93</c:v>
                      </c:pt>
                      <c:pt idx="1281">
                        <c:v>12.132999999999999</c:v>
                      </c:pt>
                      <c:pt idx="1282">
                        <c:v>11.824999999999999</c:v>
                      </c:pt>
                      <c:pt idx="1283">
                        <c:v>12.14</c:v>
                      </c:pt>
                      <c:pt idx="1284">
                        <c:v>11.750999999999999</c:v>
                      </c:pt>
                      <c:pt idx="1285">
                        <c:v>12.138999999999999</c:v>
                      </c:pt>
                      <c:pt idx="1286">
                        <c:v>11.768000000000001</c:v>
                      </c:pt>
                      <c:pt idx="1287">
                        <c:v>11.978999999999999</c:v>
                      </c:pt>
                      <c:pt idx="1288">
                        <c:v>11.874000000000001</c:v>
                      </c:pt>
                      <c:pt idx="1289">
                        <c:v>11.869</c:v>
                      </c:pt>
                      <c:pt idx="1290">
                        <c:v>12.055999999999999</c:v>
                      </c:pt>
                      <c:pt idx="1291">
                        <c:v>11.868</c:v>
                      </c:pt>
                      <c:pt idx="1292">
                        <c:v>12.201000000000001</c:v>
                      </c:pt>
                      <c:pt idx="1293">
                        <c:v>11.895</c:v>
                      </c:pt>
                      <c:pt idx="1294">
                        <c:v>12.183999999999999</c:v>
                      </c:pt>
                      <c:pt idx="1295">
                        <c:v>11.98</c:v>
                      </c:pt>
                      <c:pt idx="1296">
                        <c:v>12.103</c:v>
                      </c:pt>
                      <c:pt idx="1297">
                        <c:v>12.124000000000001</c:v>
                      </c:pt>
                      <c:pt idx="1298">
                        <c:v>12.057</c:v>
                      </c:pt>
                      <c:pt idx="1299">
                        <c:v>12.375</c:v>
                      </c:pt>
                      <c:pt idx="1300">
                        <c:v>12.000999999999999</c:v>
                      </c:pt>
                      <c:pt idx="1301">
                        <c:v>12.394</c:v>
                      </c:pt>
                      <c:pt idx="1302">
                        <c:v>12.08</c:v>
                      </c:pt>
                      <c:pt idx="1303">
                        <c:v>12.206</c:v>
                      </c:pt>
                      <c:pt idx="1304">
                        <c:v>12.222</c:v>
                      </c:pt>
                      <c:pt idx="1305">
                        <c:v>12.076000000000001</c:v>
                      </c:pt>
                      <c:pt idx="1306">
                        <c:v>12.331</c:v>
                      </c:pt>
                      <c:pt idx="1307">
                        <c:v>12.031000000000001</c:v>
                      </c:pt>
                      <c:pt idx="1308">
                        <c:v>12.374000000000001</c:v>
                      </c:pt>
                      <c:pt idx="1309">
                        <c:v>12.101000000000001</c:v>
                      </c:pt>
                      <c:pt idx="1310">
                        <c:v>12.319000000000001</c:v>
                      </c:pt>
                      <c:pt idx="1311">
                        <c:v>12.298999999999999</c:v>
                      </c:pt>
                      <c:pt idx="1312">
                        <c:v>12.285</c:v>
                      </c:pt>
                      <c:pt idx="1313">
                        <c:v>12.407</c:v>
                      </c:pt>
                      <c:pt idx="1314">
                        <c:v>12.202999999999999</c:v>
                      </c:pt>
                      <c:pt idx="1315">
                        <c:v>12.561999999999999</c:v>
                      </c:pt>
                      <c:pt idx="1316">
                        <c:v>12.178000000000001</c:v>
                      </c:pt>
                      <c:pt idx="1317">
                        <c:v>12.547000000000001</c:v>
                      </c:pt>
                      <c:pt idx="1318">
                        <c:v>12.239000000000001</c:v>
                      </c:pt>
                      <c:pt idx="1319">
                        <c:v>12.526999999999999</c:v>
                      </c:pt>
                      <c:pt idx="1320">
                        <c:v>12.433999999999999</c:v>
                      </c:pt>
                      <c:pt idx="1321">
                        <c:v>12.441000000000001</c:v>
                      </c:pt>
                      <c:pt idx="1322">
                        <c:v>12.476000000000001</c:v>
                      </c:pt>
                      <c:pt idx="1323">
                        <c:v>12.265000000000001</c:v>
                      </c:pt>
                      <c:pt idx="1324">
                        <c:v>12.538</c:v>
                      </c:pt>
                      <c:pt idx="1325">
                        <c:v>12.23</c:v>
                      </c:pt>
                      <c:pt idx="1326">
                        <c:v>12.582000000000001</c:v>
                      </c:pt>
                      <c:pt idx="1327">
                        <c:v>12.177</c:v>
                      </c:pt>
                      <c:pt idx="1328">
                        <c:v>12.472</c:v>
                      </c:pt>
                      <c:pt idx="1329">
                        <c:v>12.323</c:v>
                      </c:pt>
                      <c:pt idx="1330">
                        <c:v>12.269</c:v>
                      </c:pt>
                      <c:pt idx="1331">
                        <c:v>12.506</c:v>
                      </c:pt>
                      <c:pt idx="1332">
                        <c:v>12.148</c:v>
                      </c:pt>
                      <c:pt idx="1333">
                        <c:v>12.509</c:v>
                      </c:pt>
                      <c:pt idx="1334">
                        <c:v>12.262</c:v>
                      </c:pt>
                      <c:pt idx="1335">
                        <c:v>12.224</c:v>
                      </c:pt>
                      <c:pt idx="1336">
                        <c:v>12.521000000000001</c:v>
                      </c:pt>
                      <c:pt idx="1337">
                        <c:v>12.04</c:v>
                      </c:pt>
                      <c:pt idx="1338">
                        <c:v>12.503</c:v>
                      </c:pt>
                      <c:pt idx="1339">
                        <c:v>12.095000000000001</c:v>
                      </c:pt>
                      <c:pt idx="1340">
                        <c:v>12.305</c:v>
                      </c:pt>
                      <c:pt idx="1341">
                        <c:v>12.192</c:v>
                      </c:pt>
                      <c:pt idx="1342">
                        <c:v>12.164999999999999</c:v>
                      </c:pt>
                      <c:pt idx="1343">
                        <c:v>12.465</c:v>
                      </c:pt>
                      <c:pt idx="1344">
                        <c:v>12.035</c:v>
                      </c:pt>
                      <c:pt idx="1345">
                        <c:v>12.4</c:v>
                      </c:pt>
                      <c:pt idx="1346">
                        <c:v>12.234999999999999</c:v>
                      </c:pt>
                      <c:pt idx="1347">
                        <c:v>12.247</c:v>
                      </c:pt>
                      <c:pt idx="1348">
                        <c:v>12.446999999999999</c:v>
                      </c:pt>
                      <c:pt idx="1349">
                        <c:v>12.23</c:v>
                      </c:pt>
                      <c:pt idx="1350">
                        <c:v>12.592000000000001</c:v>
                      </c:pt>
                      <c:pt idx="1351">
                        <c:v>12.234999999999999</c:v>
                      </c:pt>
                      <c:pt idx="1352">
                        <c:v>12.643000000000001</c:v>
                      </c:pt>
                      <c:pt idx="1353">
                        <c:v>12.23</c:v>
                      </c:pt>
                      <c:pt idx="1354">
                        <c:v>12.590999999999999</c:v>
                      </c:pt>
                      <c:pt idx="1355">
                        <c:v>12.382</c:v>
                      </c:pt>
                      <c:pt idx="1356">
                        <c:v>12.46</c:v>
                      </c:pt>
                      <c:pt idx="1357">
                        <c:v>12.537000000000001</c:v>
                      </c:pt>
                      <c:pt idx="1358">
                        <c:v>12.327</c:v>
                      </c:pt>
                      <c:pt idx="1359">
                        <c:v>12.72</c:v>
                      </c:pt>
                      <c:pt idx="1360">
                        <c:v>12.289</c:v>
                      </c:pt>
                      <c:pt idx="1361">
                        <c:v>12.746</c:v>
                      </c:pt>
                      <c:pt idx="1362">
                        <c:v>12.35</c:v>
                      </c:pt>
                      <c:pt idx="1363">
                        <c:v>12.627000000000001</c:v>
                      </c:pt>
                      <c:pt idx="1364">
                        <c:v>12.497</c:v>
                      </c:pt>
                      <c:pt idx="1365">
                        <c:v>12.55</c:v>
                      </c:pt>
                      <c:pt idx="1366">
                        <c:v>12.638</c:v>
                      </c:pt>
                      <c:pt idx="1367">
                        <c:v>12.472</c:v>
                      </c:pt>
                      <c:pt idx="1368">
                        <c:v>12.805999999999999</c:v>
                      </c:pt>
                      <c:pt idx="1369">
                        <c:v>12.488</c:v>
                      </c:pt>
                      <c:pt idx="1370">
                        <c:v>12.856</c:v>
                      </c:pt>
                      <c:pt idx="1371">
                        <c:v>12.551</c:v>
                      </c:pt>
                      <c:pt idx="1372">
                        <c:v>12.787000000000001</c:v>
                      </c:pt>
                      <c:pt idx="1373">
                        <c:v>12.596</c:v>
                      </c:pt>
                      <c:pt idx="1374">
                        <c:v>12.606999999999999</c:v>
                      </c:pt>
                      <c:pt idx="1375">
                        <c:v>12.731</c:v>
                      </c:pt>
                      <c:pt idx="1376">
                        <c:v>12.497</c:v>
                      </c:pt>
                      <c:pt idx="1377">
                        <c:v>12.835000000000001</c:v>
                      </c:pt>
                      <c:pt idx="1378">
                        <c:v>12.513</c:v>
                      </c:pt>
                      <c:pt idx="1379">
                        <c:v>12.906000000000001</c:v>
                      </c:pt>
                      <c:pt idx="1380">
                        <c:v>12.462999999999999</c:v>
                      </c:pt>
                      <c:pt idx="1381">
                        <c:v>12.824999999999999</c:v>
                      </c:pt>
                      <c:pt idx="1382">
                        <c:v>12.493</c:v>
                      </c:pt>
                      <c:pt idx="1383">
                        <c:v>12.608000000000001</c:v>
                      </c:pt>
                      <c:pt idx="1384">
                        <c:v>12.478</c:v>
                      </c:pt>
                      <c:pt idx="1385">
                        <c:v>12.55</c:v>
                      </c:pt>
                      <c:pt idx="1386">
                        <c:v>12.632999999999999</c:v>
                      </c:pt>
                      <c:pt idx="1387">
                        <c:v>12.412000000000001</c:v>
                      </c:pt>
                      <c:pt idx="1388">
                        <c:v>12.739000000000001</c:v>
                      </c:pt>
                      <c:pt idx="1389">
                        <c:v>12.340999999999999</c:v>
                      </c:pt>
                      <c:pt idx="1390">
                        <c:v>12.707000000000001</c:v>
                      </c:pt>
                      <c:pt idx="1391">
                        <c:v>12.38</c:v>
                      </c:pt>
                      <c:pt idx="1392">
                        <c:v>12.571</c:v>
                      </c:pt>
                      <c:pt idx="1393">
                        <c:v>12.5</c:v>
                      </c:pt>
                      <c:pt idx="1394">
                        <c:v>12.465</c:v>
                      </c:pt>
                      <c:pt idx="1395">
                        <c:v>12.627000000000001</c:v>
                      </c:pt>
                      <c:pt idx="1396">
                        <c:v>12.379</c:v>
                      </c:pt>
                      <c:pt idx="1397">
                        <c:v>12.811999999999999</c:v>
                      </c:pt>
                      <c:pt idx="1398">
                        <c:v>12.39</c:v>
                      </c:pt>
                      <c:pt idx="1399">
                        <c:v>12.702</c:v>
                      </c:pt>
                      <c:pt idx="1400">
                        <c:v>12.457000000000001</c:v>
                      </c:pt>
                      <c:pt idx="1401">
                        <c:v>12.568</c:v>
                      </c:pt>
                      <c:pt idx="1402">
                        <c:v>12.667</c:v>
                      </c:pt>
                      <c:pt idx="1403">
                        <c:v>12.51</c:v>
                      </c:pt>
                      <c:pt idx="1404">
                        <c:v>12.817</c:v>
                      </c:pt>
                      <c:pt idx="1405">
                        <c:v>12.455</c:v>
                      </c:pt>
                      <c:pt idx="1406">
                        <c:v>12.801</c:v>
                      </c:pt>
                      <c:pt idx="1407">
                        <c:v>12.523</c:v>
                      </c:pt>
                      <c:pt idx="1408">
                        <c:v>12.614000000000001</c:v>
                      </c:pt>
                      <c:pt idx="1409">
                        <c:v>12.738</c:v>
                      </c:pt>
                      <c:pt idx="1410">
                        <c:v>12.55</c:v>
                      </c:pt>
                      <c:pt idx="1411">
                        <c:v>12.856999999999999</c:v>
                      </c:pt>
                      <c:pt idx="1412">
                        <c:v>12.525</c:v>
                      </c:pt>
                      <c:pt idx="1413">
                        <c:v>12.71</c:v>
                      </c:pt>
                      <c:pt idx="1414">
                        <c:v>12.731999999999999</c:v>
                      </c:pt>
                      <c:pt idx="1415">
                        <c:v>12.609</c:v>
                      </c:pt>
                      <c:pt idx="1416">
                        <c:v>13.047000000000001</c:v>
                      </c:pt>
                      <c:pt idx="1417">
                        <c:v>12.66</c:v>
                      </c:pt>
                      <c:pt idx="1418">
                        <c:v>12.917</c:v>
                      </c:pt>
                      <c:pt idx="1419">
                        <c:v>12.906000000000001</c:v>
                      </c:pt>
                      <c:pt idx="1420">
                        <c:v>12.680999999999999</c:v>
                      </c:pt>
                      <c:pt idx="1421">
                        <c:v>13.000999999999999</c:v>
                      </c:pt>
                      <c:pt idx="1422">
                        <c:v>12.644</c:v>
                      </c:pt>
                      <c:pt idx="1423">
                        <c:v>12.845000000000001</c:v>
                      </c:pt>
                      <c:pt idx="1424">
                        <c:v>12.798</c:v>
                      </c:pt>
                      <c:pt idx="1425">
                        <c:v>12.808</c:v>
                      </c:pt>
                      <c:pt idx="1426">
                        <c:v>12.968</c:v>
                      </c:pt>
                      <c:pt idx="1427">
                        <c:v>12.728</c:v>
                      </c:pt>
                      <c:pt idx="1428">
                        <c:v>13.065</c:v>
                      </c:pt>
                      <c:pt idx="1429">
                        <c:v>12.69</c:v>
                      </c:pt>
                      <c:pt idx="1430">
                        <c:v>13.044</c:v>
                      </c:pt>
                      <c:pt idx="1431">
                        <c:v>12.845000000000001</c:v>
                      </c:pt>
                      <c:pt idx="1432">
                        <c:v>12.878</c:v>
                      </c:pt>
                      <c:pt idx="1433">
                        <c:v>12.893000000000001</c:v>
                      </c:pt>
                      <c:pt idx="1434">
                        <c:v>12.74</c:v>
                      </c:pt>
                      <c:pt idx="1435">
                        <c:v>12.981999999999999</c:v>
                      </c:pt>
                      <c:pt idx="1436">
                        <c:v>12.62</c:v>
                      </c:pt>
                      <c:pt idx="1437">
                        <c:v>12.94</c:v>
                      </c:pt>
                      <c:pt idx="1438">
                        <c:v>12.59</c:v>
                      </c:pt>
                      <c:pt idx="1439">
                        <c:v>12.87</c:v>
                      </c:pt>
                      <c:pt idx="1440">
                        <c:v>12.65</c:v>
                      </c:pt>
                      <c:pt idx="1441">
                        <c:v>12.68</c:v>
                      </c:pt>
                      <c:pt idx="1442">
                        <c:v>12.856999999999999</c:v>
                      </c:pt>
                      <c:pt idx="1443">
                        <c:v>12.507</c:v>
                      </c:pt>
                      <c:pt idx="1444">
                        <c:v>12.98</c:v>
                      </c:pt>
                      <c:pt idx="1445">
                        <c:v>12.548999999999999</c:v>
                      </c:pt>
                      <c:pt idx="1446">
                        <c:v>12.869</c:v>
                      </c:pt>
                      <c:pt idx="1447">
                        <c:v>12.817</c:v>
                      </c:pt>
                      <c:pt idx="1448">
                        <c:v>12.728999999999999</c:v>
                      </c:pt>
                      <c:pt idx="1449">
                        <c:v>12.97</c:v>
                      </c:pt>
                      <c:pt idx="1450">
                        <c:v>12.661</c:v>
                      </c:pt>
                      <c:pt idx="1451">
                        <c:v>13.058999999999999</c:v>
                      </c:pt>
                      <c:pt idx="1452">
                        <c:v>12.707000000000001</c:v>
                      </c:pt>
                      <c:pt idx="1453">
                        <c:v>12.897</c:v>
                      </c:pt>
                      <c:pt idx="1454">
                        <c:v>12.927</c:v>
                      </c:pt>
                      <c:pt idx="1455">
                        <c:v>12.750999999999999</c:v>
                      </c:pt>
                      <c:pt idx="1456">
                        <c:v>13.089</c:v>
                      </c:pt>
                      <c:pt idx="1457">
                        <c:v>12.743</c:v>
                      </c:pt>
                      <c:pt idx="1458">
                        <c:v>13.134</c:v>
                      </c:pt>
                      <c:pt idx="1459">
                        <c:v>12.677</c:v>
                      </c:pt>
                      <c:pt idx="1460">
                        <c:v>13.035</c:v>
                      </c:pt>
                      <c:pt idx="1461">
                        <c:v>12.932</c:v>
                      </c:pt>
                      <c:pt idx="1462">
                        <c:v>12.731999999999999</c:v>
                      </c:pt>
                      <c:pt idx="1463">
                        <c:v>13.153</c:v>
                      </c:pt>
                      <c:pt idx="1464">
                        <c:v>12.725</c:v>
                      </c:pt>
                      <c:pt idx="1465">
                        <c:v>13.226000000000001</c:v>
                      </c:pt>
                      <c:pt idx="1466">
                        <c:v>12.8</c:v>
                      </c:pt>
                      <c:pt idx="1467">
                        <c:v>13.086</c:v>
                      </c:pt>
                      <c:pt idx="1468">
                        <c:v>13.061999999999999</c:v>
                      </c:pt>
                      <c:pt idx="1469">
                        <c:v>12.853999999999999</c:v>
                      </c:pt>
                      <c:pt idx="1470">
                        <c:v>13.244</c:v>
                      </c:pt>
                      <c:pt idx="1471">
                        <c:v>12.865</c:v>
                      </c:pt>
                      <c:pt idx="1472">
                        <c:v>13.249000000000001</c:v>
                      </c:pt>
                      <c:pt idx="1473">
                        <c:v>12.926</c:v>
                      </c:pt>
                      <c:pt idx="1474">
                        <c:v>13.131</c:v>
                      </c:pt>
                      <c:pt idx="1475">
                        <c:v>13.19</c:v>
                      </c:pt>
                      <c:pt idx="1476">
                        <c:v>12.928000000000001</c:v>
                      </c:pt>
                      <c:pt idx="1477">
                        <c:v>13.29</c:v>
                      </c:pt>
                      <c:pt idx="1478">
                        <c:v>12.787000000000001</c:v>
                      </c:pt>
                      <c:pt idx="1479">
                        <c:v>13.256</c:v>
                      </c:pt>
                      <c:pt idx="1480">
                        <c:v>12.815</c:v>
                      </c:pt>
                      <c:pt idx="1481">
                        <c:v>13.08</c:v>
                      </c:pt>
                      <c:pt idx="1482">
                        <c:v>13.021000000000001</c:v>
                      </c:pt>
                      <c:pt idx="1483">
                        <c:v>12.836</c:v>
                      </c:pt>
                      <c:pt idx="1484">
                        <c:v>13.226000000000001</c:v>
                      </c:pt>
                      <c:pt idx="1485">
                        <c:v>12.789</c:v>
                      </c:pt>
                      <c:pt idx="1486">
                        <c:v>13.215999999999999</c:v>
                      </c:pt>
                      <c:pt idx="1487">
                        <c:v>12.92</c:v>
                      </c:pt>
                      <c:pt idx="1488">
                        <c:v>12.895</c:v>
                      </c:pt>
                      <c:pt idx="1489">
                        <c:v>13.167</c:v>
                      </c:pt>
                      <c:pt idx="1490">
                        <c:v>12.737</c:v>
                      </c:pt>
                      <c:pt idx="1491">
                        <c:v>13.206</c:v>
                      </c:pt>
                      <c:pt idx="1492">
                        <c:v>12.867000000000001</c:v>
                      </c:pt>
                      <c:pt idx="1493">
                        <c:v>12.965</c:v>
                      </c:pt>
                      <c:pt idx="1494">
                        <c:v>13.154999999999999</c:v>
                      </c:pt>
                      <c:pt idx="1495">
                        <c:v>12.744</c:v>
                      </c:pt>
                      <c:pt idx="1496">
                        <c:v>13.243</c:v>
                      </c:pt>
                      <c:pt idx="1497">
                        <c:v>12.848000000000001</c:v>
                      </c:pt>
                      <c:pt idx="1498">
                        <c:v>12.949</c:v>
                      </c:pt>
                      <c:pt idx="1499">
                        <c:v>13.185</c:v>
                      </c:pt>
                      <c:pt idx="1500">
                        <c:v>12.813000000000001</c:v>
                      </c:pt>
                      <c:pt idx="1501">
                        <c:v>13.217000000000001</c:v>
                      </c:pt>
                      <c:pt idx="1502">
                        <c:v>12.853999999999999</c:v>
                      </c:pt>
                      <c:pt idx="1503">
                        <c:v>13.164</c:v>
                      </c:pt>
                      <c:pt idx="1504">
                        <c:v>13.115</c:v>
                      </c:pt>
                      <c:pt idx="1505">
                        <c:v>13.037000000000001</c:v>
                      </c:pt>
                      <c:pt idx="1506">
                        <c:v>13.317</c:v>
                      </c:pt>
                      <c:pt idx="1507">
                        <c:v>12.96</c:v>
                      </c:pt>
                      <c:pt idx="1508">
                        <c:v>13.411</c:v>
                      </c:pt>
                      <c:pt idx="1509">
                        <c:v>12.961</c:v>
                      </c:pt>
                      <c:pt idx="1510">
                        <c:v>13.367000000000001</c:v>
                      </c:pt>
                      <c:pt idx="1511">
                        <c:v>12.932</c:v>
                      </c:pt>
                      <c:pt idx="1512">
                        <c:v>13.206</c:v>
                      </c:pt>
                      <c:pt idx="1513">
                        <c:v>13.175000000000001</c:v>
                      </c:pt>
                      <c:pt idx="1514">
                        <c:v>12.952999999999999</c:v>
                      </c:pt>
                      <c:pt idx="1515">
                        <c:v>13.249000000000001</c:v>
                      </c:pt>
                      <c:pt idx="1516">
                        <c:v>12.941000000000001</c:v>
                      </c:pt>
                      <c:pt idx="1517">
                        <c:v>13.335000000000001</c:v>
                      </c:pt>
                      <c:pt idx="1518">
                        <c:v>12.907999999999999</c:v>
                      </c:pt>
                      <c:pt idx="1519">
                        <c:v>13.340999999999999</c:v>
                      </c:pt>
                      <c:pt idx="1520">
                        <c:v>13</c:v>
                      </c:pt>
                      <c:pt idx="1521">
                        <c:v>13.257999999999999</c:v>
                      </c:pt>
                      <c:pt idx="1522">
                        <c:v>13.097</c:v>
                      </c:pt>
                      <c:pt idx="1523">
                        <c:v>13.204000000000001</c:v>
                      </c:pt>
                      <c:pt idx="1524">
                        <c:v>13.295</c:v>
                      </c:pt>
                      <c:pt idx="1525">
                        <c:v>13.276</c:v>
                      </c:pt>
                      <c:pt idx="1526">
                        <c:v>13.355</c:v>
                      </c:pt>
                      <c:pt idx="1527">
                        <c:v>13.129</c:v>
                      </c:pt>
                      <c:pt idx="1528">
                        <c:v>13.509</c:v>
                      </c:pt>
                      <c:pt idx="1529">
                        <c:v>12.997</c:v>
                      </c:pt>
                      <c:pt idx="1530">
                        <c:v>13.503</c:v>
                      </c:pt>
                      <c:pt idx="1531">
                        <c:v>13.004</c:v>
                      </c:pt>
                      <c:pt idx="1532">
                        <c:v>13.336</c:v>
                      </c:pt>
                      <c:pt idx="1533">
                        <c:v>13.044</c:v>
                      </c:pt>
                      <c:pt idx="1534">
                        <c:v>13.284000000000001</c:v>
                      </c:pt>
                      <c:pt idx="1535">
                        <c:v>13.234</c:v>
                      </c:pt>
                      <c:pt idx="1536">
                        <c:v>13.090999999999999</c:v>
                      </c:pt>
                      <c:pt idx="1537">
                        <c:v>13.305</c:v>
                      </c:pt>
                      <c:pt idx="1538">
                        <c:v>12.948</c:v>
                      </c:pt>
                      <c:pt idx="1539">
                        <c:v>13.361000000000001</c:v>
                      </c:pt>
                      <c:pt idx="1540">
                        <c:v>12.917</c:v>
                      </c:pt>
                      <c:pt idx="1541">
                        <c:v>13.263999999999999</c:v>
                      </c:pt>
                      <c:pt idx="1542">
                        <c:v>13.085000000000001</c:v>
                      </c:pt>
                      <c:pt idx="1543">
                        <c:v>12.993</c:v>
                      </c:pt>
                      <c:pt idx="1544">
                        <c:v>13.215999999999999</c:v>
                      </c:pt>
                      <c:pt idx="1545">
                        <c:v>12.904999999999999</c:v>
                      </c:pt>
                      <c:pt idx="1546">
                        <c:v>13.287000000000001</c:v>
                      </c:pt>
                      <c:pt idx="1547">
                        <c:v>12.875999999999999</c:v>
                      </c:pt>
                      <c:pt idx="1548">
                        <c:v>13.275</c:v>
                      </c:pt>
                      <c:pt idx="1549">
                        <c:v>12.903</c:v>
                      </c:pt>
                      <c:pt idx="1550">
                        <c:v>13.223000000000001</c:v>
                      </c:pt>
                      <c:pt idx="1551">
                        <c:v>13.189</c:v>
                      </c:pt>
                      <c:pt idx="1552">
                        <c:v>13.067</c:v>
                      </c:pt>
                      <c:pt idx="1553">
                        <c:v>13.394</c:v>
                      </c:pt>
                      <c:pt idx="1554">
                        <c:v>13.042</c:v>
                      </c:pt>
                      <c:pt idx="1555">
                        <c:v>13.475</c:v>
                      </c:pt>
                      <c:pt idx="1556">
                        <c:v>13.034000000000001</c:v>
                      </c:pt>
                      <c:pt idx="1557">
                        <c:v>13.378</c:v>
                      </c:pt>
                      <c:pt idx="1558">
                        <c:v>13.138</c:v>
                      </c:pt>
                      <c:pt idx="1559">
                        <c:v>13.225</c:v>
                      </c:pt>
                      <c:pt idx="1560">
                        <c:v>13.301</c:v>
                      </c:pt>
                      <c:pt idx="1561">
                        <c:v>13.079000000000001</c:v>
                      </c:pt>
                      <c:pt idx="1562">
                        <c:v>13.423999999999999</c:v>
                      </c:pt>
                      <c:pt idx="1563">
                        <c:v>12.959</c:v>
                      </c:pt>
                      <c:pt idx="1564">
                        <c:v>13.401999999999999</c:v>
                      </c:pt>
                      <c:pt idx="1565">
                        <c:v>13.143000000000001</c:v>
                      </c:pt>
                      <c:pt idx="1566">
                        <c:v>13.089</c:v>
                      </c:pt>
                      <c:pt idx="1567">
                        <c:v>13.407999999999999</c:v>
                      </c:pt>
                      <c:pt idx="1568">
                        <c:v>12.968</c:v>
                      </c:pt>
                      <c:pt idx="1569">
                        <c:v>13.487</c:v>
                      </c:pt>
                      <c:pt idx="1570">
                        <c:v>12.987</c:v>
                      </c:pt>
                      <c:pt idx="1571">
                        <c:v>13.313000000000001</c:v>
                      </c:pt>
                      <c:pt idx="1572">
                        <c:v>13.254</c:v>
                      </c:pt>
                      <c:pt idx="1573">
                        <c:v>13.055999999999999</c:v>
                      </c:pt>
                      <c:pt idx="1574">
                        <c:v>13.532999999999999</c:v>
                      </c:pt>
                      <c:pt idx="1575">
                        <c:v>13.095000000000001</c:v>
                      </c:pt>
                      <c:pt idx="1576">
                        <c:v>13.502000000000001</c:v>
                      </c:pt>
                      <c:pt idx="1577">
                        <c:v>13.175000000000001</c:v>
                      </c:pt>
                      <c:pt idx="1578">
                        <c:v>13.414</c:v>
                      </c:pt>
                      <c:pt idx="1579">
                        <c:v>13.246</c:v>
                      </c:pt>
                      <c:pt idx="1580">
                        <c:v>13.218</c:v>
                      </c:pt>
                      <c:pt idx="1581">
                        <c:v>13.476000000000001</c:v>
                      </c:pt>
                      <c:pt idx="1582">
                        <c:v>13.127000000000001</c:v>
                      </c:pt>
                      <c:pt idx="1583">
                        <c:v>13.493</c:v>
                      </c:pt>
                      <c:pt idx="1584">
                        <c:v>13.073</c:v>
                      </c:pt>
                      <c:pt idx="1585">
                        <c:v>13.513</c:v>
                      </c:pt>
                      <c:pt idx="1586">
                        <c:v>12.986000000000001</c:v>
                      </c:pt>
                      <c:pt idx="1587">
                        <c:v>13.452999999999999</c:v>
                      </c:pt>
                      <c:pt idx="1588">
                        <c:v>13.159000000000001</c:v>
                      </c:pt>
                      <c:pt idx="1589">
                        <c:v>13.282999999999999</c:v>
                      </c:pt>
                      <c:pt idx="1590">
                        <c:v>13.364000000000001</c:v>
                      </c:pt>
                      <c:pt idx="1591">
                        <c:v>13.106</c:v>
                      </c:pt>
                      <c:pt idx="1592">
                        <c:v>13.467000000000001</c:v>
                      </c:pt>
                      <c:pt idx="1593">
                        <c:v>12.978999999999999</c:v>
                      </c:pt>
                      <c:pt idx="1594">
                        <c:v>13.473000000000001</c:v>
                      </c:pt>
                      <c:pt idx="1595">
                        <c:v>13.128</c:v>
                      </c:pt>
                      <c:pt idx="1596">
                        <c:v>13.324</c:v>
                      </c:pt>
                      <c:pt idx="1597">
                        <c:v>13.177</c:v>
                      </c:pt>
                      <c:pt idx="1598">
                        <c:v>13.186</c:v>
                      </c:pt>
                      <c:pt idx="1599">
                        <c:v>13.385999999999999</c:v>
                      </c:pt>
                      <c:pt idx="1600">
                        <c:v>12.994999999999999</c:v>
                      </c:pt>
                      <c:pt idx="1601">
                        <c:v>13.414999999999999</c:v>
                      </c:pt>
                      <c:pt idx="1602">
                        <c:v>13.052</c:v>
                      </c:pt>
                      <c:pt idx="1603">
                        <c:v>13.250999999999999</c:v>
                      </c:pt>
                      <c:pt idx="1604">
                        <c:v>13.339</c:v>
                      </c:pt>
                      <c:pt idx="1605">
                        <c:v>13.209</c:v>
                      </c:pt>
                      <c:pt idx="1606">
                        <c:v>13.388999999999999</c:v>
                      </c:pt>
                      <c:pt idx="1607">
                        <c:v>13.135</c:v>
                      </c:pt>
                      <c:pt idx="1608">
                        <c:v>13.57</c:v>
                      </c:pt>
                      <c:pt idx="1609">
                        <c:v>13.077999999999999</c:v>
                      </c:pt>
                      <c:pt idx="1610">
                        <c:v>13.491</c:v>
                      </c:pt>
                      <c:pt idx="1611">
                        <c:v>13.276999999999999</c:v>
                      </c:pt>
                      <c:pt idx="1612">
                        <c:v>13.292</c:v>
                      </c:pt>
                      <c:pt idx="1613">
                        <c:v>13.465</c:v>
                      </c:pt>
                      <c:pt idx="1614">
                        <c:v>13.191000000000001</c:v>
                      </c:pt>
                      <c:pt idx="1615">
                        <c:v>13.603</c:v>
                      </c:pt>
                      <c:pt idx="1616">
                        <c:v>13.205</c:v>
                      </c:pt>
                      <c:pt idx="1617">
                        <c:v>13.545999999999999</c:v>
                      </c:pt>
                      <c:pt idx="1618">
                        <c:v>13.247999999999999</c:v>
                      </c:pt>
                      <c:pt idx="1619">
                        <c:v>13.377000000000001</c:v>
                      </c:pt>
                      <c:pt idx="1620">
                        <c:v>13.444000000000001</c:v>
                      </c:pt>
                      <c:pt idx="1621">
                        <c:v>13.211</c:v>
                      </c:pt>
                      <c:pt idx="1622">
                        <c:v>13.446</c:v>
                      </c:pt>
                      <c:pt idx="1623">
                        <c:v>13.266</c:v>
                      </c:pt>
                      <c:pt idx="1624">
                        <c:v>13.481</c:v>
                      </c:pt>
                      <c:pt idx="1625">
                        <c:v>13.191000000000001</c:v>
                      </c:pt>
                      <c:pt idx="1626">
                        <c:v>13.706</c:v>
                      </c:pt>
                      <c:pt idx="1627">
                        <c:v>13.225</c:v>
                      </c:pt>
                      <c:pt idx="1628">
                        <c:v>13.547000000000001</c:v>
                      </c:pt>
                      <c:pt idx="1629">
                        <c:v>13.316000000000001</c:v>
                      </c:pt>
                      <c:pt idx="1630">
                        <c:v>13.497999999999999</c:v>
                      </c:pt>
                      <c:pt idx="1631">
                        <c:v>13.356999999999999</c:v>
                      </c:pt>
                      <c:pt idx="1632">
                        <c:v>13.27</c:v>
                      </c:pt>
                      <c:pt idx="1633">
                        <c:v>13.584</c:v>
                      </c:pt>
                      <c:pt idx="1634">
                        <c:v>13.172000000000001</c:v>
                      </c:pt>
                      <c:pt idx="1635">
                        <c:v>13.621</c:v>
                      </c:pt>
                      <c:pt idx="1636">
                        <c:v>13.15</c:v>
                      </c:pt>
                      <c:pt idx="1637">
                        <c:v>13.497999999999999</c:v>
                      </c:pt>
                      <c:pt idx="1638">
                        <c:v>13.323</c:v>
                      </c:pt>
                      <c:pt idx="1639">
                        <c:v>13.273</c:v>
                      </c:pt>
                      <c:pt idx="1640">
                        <c:v>13.603999999999999</c:v>
                      </c:pt>
                      <c:pt idx="1641">
                        <c:v>13.141</c:v>
                      </c:pt>
                      <c:pt idx="1642">
                        <c:v>13.512</c:v>
                      </c:pt>
                      <c:pt idx="1643">
                        <c:v>13.289</c:v>
                      </c:pt>
                      <c:pt idx="1644">
                        <c:v>13.246</c:v>
                      </c:pt>
                      <c:pt idx="1645">
                        <c:v>13.385999999999999</c:v>
                      </c:pt>
                      <c:pt idx="1646">
                        <c:v>13.04</c:v>
                      </c:pt>
                      <c:pt idx="1647">
                        <c:v>13.553000000000001</c:v>
                      </c:pt>
                      <c:pt idx="1648">
                        <c:v>13.061999999999999</c:v>
                      </c:pt>
                      <c:pt idx="1649">
                        <c:v>13.352</c:v>
                      </c:pt>
                      <c:pt idx="1650">
                        <c:v>13.372999999999999</c:v>
                      </c:pt>
                      <c:pt idx="1651">
                        <c:v>13.081</c:v>
                      </c:pt>
                      <c:pt idx="1652">
                        <c:v>13.532</c:v>
                      </c:pt>
                      <c:pt idx="1653">
                        <c:v>13.146000000000001</c:v>
                      </c:pt>
                      <c:pt idx="1654">
                        <c:v>13.315</c:v>
                      </c:pt>
                      <c:pt idx="1655">
                        <c:v>13.327</c:v>
                      </c:pt>
                      <c:pt idx="1656">
                        <c:v>13.124000000000001</c:v>
                      </c:pt>
                      <c:pt idx="1657">
                        <c:v>13.599</c:v>
                      </c:pt>
                      <c:pt idx="1658">
                        <c:v>13.079000000000001</c:v>
                      </c:pt>
                      <c:pt idx="1659">
                        <c:v>13.621</c:v>
                      </c:pt>
                      <c:pt idx="1660">
                        <c:v>13.273</c:v>
                      </c:pt>
                      <c:pt idx="1661">
                        <c:v>13.541</c:v>
                      </c:pt>
                      <c:pt idx="1662">
                        <c:v>13.532999999999999</c:v>
                      </c:pt>
                      <c:pt idx="1663">
                        <c:v>13.321</c:v>
                      </c:pt>
                      <c:pt idx="1664">
                        <c:v>13.641999999999999</c:v>
                      </c:pt>
                      <c:pt idx="1665">
                        <c:v>13.217000000000001</c:v>
                      </c:pt>
                      <c:pt idx="1666">
                        <c:v>13.725</c:v>
                      </c:pt>
                      <c:pt idx="1667">
                        <c:v>13.304</c:v>
                      </c:pt>
                      <c:pt idx="1668">
                        <c:v>13.641999999999999</c:v>
                      </c:pt>
                      <c:pt idx="1669">
                        <c:v>13.347</c:v>
                      </c:pt>
                      <c:pt idx="1670">
                        <c:v>13.478</c:v>
                      </c:pt>
                      <c:pt idx="1671">
                        <c:v>13.534000000000001</c:v>
                      </c:pt>
                      <c:pt idx="1672">
                        <c:v>13.36</c:v>
                      </c:pt>
                      <c:pt idx="1673">
                        <c:v>13.606</c:v>
                      </c:pt>
                      <c:pt idx="1674">
                        <c:v>13.351000000000001</c:v>
                      </c:pt>
                      <c:pt idx="1675">
                        <c:v>13.74</c:v>
                      </c:pt>
                      <c:pt idx="1676">
                        <c:v>13.27</c:v>
                      </c:pt>
                      <c:pt idx="1677">
                        <c:v>13.77</c:v>
                      </c:pt>
                      <c:pt idx="1678">
                        <c:v>13.33</c:v>
                      </c:pt>
                      <c:pt idx="1679">
                        <c:v>13.667</c:v>
                      </c:pt>
                      <c:pt idx="1680">
                        <c:v>13.523</c:v>
                      </c:pt>
                      <c:pt idx="1681">
                        <c:v>13.467000000000001</c:v>
                      </c:pt>
                      <c:pt idx="1682">
                        <c:v>13.77</c:v>
                      </c:pt>
                      <c:pt idx="1683">
                        <c:v>13.32</c:v>
                      </c:pt>
                      <c:pt idx="1684">
                        <c:v>13.723000000000001</c:v>
                      </c:pt>
                      <c:pt idx="1685">
                        <c:v>13.420999999999999</c:v>
                      </c:pt>
                      <c:pt idx="1686">
                        <c:v>13.483000000000001</c:v>
                      </c:pt>
                      <c:pt idx="1687">
                        <c:v>13.545999999999999</c:v>
                      </c:pt>
                      <c:pt idx="1688">
                        <c:v>13.417999999999999</c:v>
                      </c:pt>
                      <c:pt idx="1689">
                        <c:v>13.653</c:v>
                      </c:pt>
                      <c:pt idx="1690">
                        <c:v>13.311999999999999</c:v>
                      </c:pt>
                      <c:pt idx="1691">
                        <c:v>13.727</c:v>
                      </c:pt>
                      <c:pt idx="1692">
                        <c:v>13.339</c:v>
                      </c:pt>
                      <c:pt idx="1693">
                        <c:v>13.664</c:v>
                      </c:pt>
                      <c:pt idx="1694">
                        <c:v>13.398999999999999</c:v>
                      </c:pt>
                      <c:pt idx="1695">
                        <c:v>13.478</c:v>
                      </c:pt>
                      <c:pt idx="1696">
                        <c:v>13.781000000000001</c:v>
                      </c:pt>
                      <c:pt idx="1697">
                        <c:v>13.266</c:v>
                      </c:pt>
                      <c:pt idx="1698">
                        <c:v>13.766</c:v>
                      </c:pt>
                      <c:pt idx="1699">
                        <c:v>13.231999999999999</c:v>
                      </c:pt>
                      <c:pt idx="1700">
                        <c:v>13.715999999999999</c:v>
                      </c:pt>
                      <c:pt idx="1701">
                        <c:v>13.323</c:v>
                      </c:pt>
                      <c:pt idx="1702">
                        <c:v>13.48</c:v>
                      </c:pt>
                      <c:pt idx="1703">
                        <c:v>13.471</c:v>
                      </c:pt>
                      <c:pt idx="1704">
                        <c:v>13.321</c:v>
                      </c:pt>
                      <c:pt idx="1705">
                        <c:v>13.683999999999999</c:v>
                      </c:pt>
                      <c:pt idx="1706">
                        <c:v>13.234</c:v>
                      </c:pt>
                      <c:pt idx="1707">
                        <c:v>13.708</c:v>
                      </c:pt>
                      <c:pt idx="1708">
                        <c:v>13.260999999999999</c:v>
                      </c:pt>
                      <c:pt idx="1709">
                        <c:v>13.714</c:v>
                      </c:pt>
                      <c:pt idx="1710">
                        <c:v>13.467000000000001</c:v>
                      </c:pt>
                      <c:pt idx="1711">
                        <c:v>13.548999999999999</c:v>
                      </c:pt>
                      <c:pt idx="1712">
                        <c:v>13.629</c:v>
                      </c:pt>
                      <c:pt idx="1713">
                        <c:v>13.44</c:v>
                      </c:pt>
                      <c:pt idx="1714">
                        <c:v>13.773999999999999</c:v>
                      </c:pt>
                      <c:pt idx="1715">
                        <c:v>13.321999999999999</c:v>
                      </c:pt>
                      <c:pt idx="1716">
                        <c:v>13.832000000000001</c:v>
                      </c:pt>
                      <c:pt idx="1717">
                        <c:v>13.335000000000001</c:v>
                      </c:pt>
                      <c:pt idx="1718">
                        <c:v>13.661</c:v>
                      </c:pt>
                      <c:pt idx="1719">
                        <c:v>13.585000000000001</c:v>
                      </c:pt>
                      <c:pt idx="1720">
                        <c:v>13.493</c:v>
                      </c:pt>
                      <c:pt idx="1721">
                        <c:v>13.875999999999999</c:v>
                      </c:pt>
                      <c:pt idx="1722">
                        <c:v>13.37</c:v>
                      </c:pt>
                      <c:pt idx="1723">
                        <c:v>13.79</c:v>
                      </c:pt>
                      <c:pt idx="1724">
                        <c:v>13.52</c:v>
                      </c:pt>
                      <c:pt idx="1725">
                        <c:v>13.554</c:v>
                      </c:pt>
                      <c:pt idx="1726">
                        <c:v>13.717000000000001</c:v>
                      </c:pt>
                      <c:pt idx="1727">
                        <c:v>13.407999999999999</c:v>
                      </c:pt>
                      <c:pt idx="1728">
                        <c:v>13.917999999999999</c:v>
                      </c:pt>
                      <c:pt idx="1729">
                        <c:v>13.427</c:v>
                      </c:pt>
                      <c:pt idx="1730">
                        <c:v>13.72</c:v>
                      </c:pt>
                      <c:pt idx="1731">
                        <c:v>13.683</c:v>
                      </c:pt>
                      <c:pt idx="1732">
                        <c:v>13.547000000000001</c:v>
                      </c:pt>
                      <c:pt idx="1733">
                        <c:v>13.965999999999999</c:v>
                      </c:pt>
                      <c:pt idx="1734">
                        <c:v>13.419</c:v>
                      </c:pt>
                      <c:pt idx="1735">
                        <c:v>13.818</c:v>
                      </c:pt>
                      <c:pt idx="1736">
                        <c:v>13.711</c:v>
                      </c:pt>
                      <c:pt idx="1737">
                        <c:v>13.587999999999999</c:v>
                      </c:pt>
                      <c:pt idx="1738">
                        <c:v>13.861000000000001</c:v>
                      </c:pt>
                      <c:pt idx="1739">
                        <c:v>13.435</c:v>
                      </c:pt>
                      <c:pt idx="1740">
                        <c:v>13.904</c:v>
                      </c:pt>
                      <c:pt idx="1741">
                        <c:v>13.523999999999999</c:v>
                      </c:pt>
                      <c:pt idx="1742">
                        <c:v>13.817</c:v>
                      </c:pt>
                      <c:pt idx="1743">
                        <c:v>13.696</c:v>
                      </c:pt>
                      <c:pt idx="1744">
                        <c:v>13.663</c:v>
                      </c:pt>
                      <c:pt idx="1745">
                        <c:v>13.93</c:v>
                      </c:pt>
                      <c:pt idx="1746">
                        <c:v>13.444000000000001</c:v>
                      </c:pt>
                      <c:pt idx="1747">
                        <c:v>14</c:v>
                      </c:pt>
                      <c:pt idx="1748">
                        <c:v>13.53</c:v>
                      </c:pt>
                      <c:pt idx="1749">
                        <c:v>13.788</c:v>
                      </c:pt>
                      <c:pt idx="1750">
                        <c:v>13.805999999999999</c:v>
                      </c:pt>
                      <c:pt idx="1751">
                        <c:v>13.574</c:v>
                      </c:pt>
                      <c:pt idx="1752">
                        <c:v>14.016999999999999</c:v>
                      </c:pt>
                      <c:pt idx="1753">
                        <c:v>13.494999999999999</c:v>
                      </c:pt>
                      <c:pt idx="1754">
                        <c:v>13.922000000000001</c:v>
                      </c:pt>
                      <c:pt idx="1755">
                        <c:v>13.685</c:v>
                      </c:pt>
                      <c:pt idx="1756">
                        <c:v>13.702</c:v>
                      </c:pt>
                      <c:pt idx="1757">
                        <c:v>13.891</c:v>
                      </c:pt>
                      <c:pt idx="1758">
                        <c:v>13.47</c:v>
                      </c:pt>
                      <c:pt idx="1759">
                        <c:v>14.013999999999999</c:v>
                      </c:pt>
                      <c:pt idx="1760">
                        <c:v>13.589</c:v>
                      </c:pt>
                      <c:pt idx="1761">
                        <c:v>13.897</c:v>
                      </c:pt>
                      <c:pt idx="1762">
                        <c:v>13.685</c:v>
                      </c:pt>
                      <c:pt idx="1763">
                        <c:v>13.76</c:v>
                      </c:pt>
                      <c:pt idx="1764">
                        <c:v>13.955</c:v>
                      </c:pt>
                      <c:pt idx="1765">
                        <c:v>13.632999999999999</c:v>
                      </c:pt>
                      <c:pt idx="1766">
                        <c:v>14.031000000000001</c:v>
                      </c:pt>
                      <c:pt idx="1767">
                        <c:v>13.551</c:v>
                      </c:pt>
                      <c:pt idx="1768">
                        <c:v>14.086</c:v>
                      </c:pt>
                      <c:pt idx="1769">
                        <c:v>13.616</c:v>
                      </c:pt>
                      <c:pt idx="1770">
                        <c:v>13.933</c:v>
                      </c:pt>
                      <c:pt idx="1771">
                        <c:v>13.807</c:v>
                      </c:pt>
                      <c:pt idx="1772">
                        <c:v>13.776</c:v>
                      </c:pt>
                      <c:pt idx="1773">
                        <c:v>14.087</c:v>
                      </c:pt>
                      <c:pt idx="1774">
                        <c:v>13.611000000000001</c:v>
                      </c:pt>
                      <c:pt idx="1775">
                        <c:v>14.097</c:v>
                      </c:pt>
                      <c:pt idx="1776">
                        <c:v>13.686</c:v>
                      </c:pt>
                      <c:pt idx="1777">
                        <c:v>13.914999999999999</c:v>
                      </c:pt>
                      <c:pt idx="1778">
                        <c:v>13.91</c:v>
                      </c:pt>
                      <c:pt idx="1779">
                        <c:v>13.724</c:v>
                      </c:pt>
                      <c:pt idx="1780">
                        <c:v>14.047000000000001</c:v>
                      </c:pt>
                      <c:pt idx="1781">
                        <c:v>13.609</c:v>
                      </c:pt>
                      <c:pt idx="1782">
                        <c:v>14.113</c:v>
                      </c:pt>
                      <c:pt idx="1783">
                        <c:v>13.693</c:v>
                      </c:pt>
                      <c:pt idx="1784">
                        <c:v>14.032999999999999</c:v>
                      </c:pt>
                      <c:pt idx="1785">
                        <c:v>13.792999999999999</c:v>
                      </c:pt>
                      <c:pt idx="1786">
                        <c:v>13.989000000000001</c:v>
                      </c:pt>
                      <c:pt idx="1787">
                        <c:v>13.955</c:v>
                      </c:pt>
                      <c:pt idx="1788">
                        <c:v>13.744999999999999</c:v>
                      </c:pt>
                      <c:pt idx="1789">
                        <c:v>14.161</c:v>
                      </c:pt>
                      <c:pt idx="1790">
                        <c:v>13.65</c:v>
                      </c:pt>
                      <c:pt idx="1791">
                        <c:v>14.093</c:v>
                      </c:pt>
                      <c:pt idx="1792">
                        <c:v>13.664</c:v>
                      </c:pt>
                      <c:pt idx="1793">
                        <c:v>13.997</c:v>
                      </c:pt>
                      <c:pt idx="1794">
                        <c:v>13.775</c:v>
                      </c:pt>
                      <c:pt idx="1795">
                        <c:v>13.798</c:v>
                      </c:pt>
                      <c:pt idx="1796">
                        <c:v>14.016999999999999</c:v>
                      </c:pt>
                      <c:pt idx="1797">
                        <c:v>13.670999999999999</c:v>
                      </c:pt>
                      <c:pt idx="1798">
                        <c:v>14.134</c:v>
                      </c:pt>
                      <c:pt idx="1799">
                        <c:v>13.689</c:v>
                      </c:pt>
                      <c:pt idx="1800">
                        <c:v>14.052</c:v>
                      </c:pt>
                      <c:pt idx="1801">
                        <c:v>13.845000000000001</c:v>
                      </c:pt>
                      <c:pt idx="1802">
                        <c:v>13.773</c:v>
                      </c:pt>
                      <c:pt idx="1803">
                        <c:v>14.148999999999999</c:v>
                      </c:pt>
                      <c:pt idx="1804">
                        <c:v>13.654</c:v>
                      </c:pt>
                      <c:pt idx="1805">
                        <c:v>14.082000000000001</c:v>
                      </c:pt>
                      <c:pt idx="1806">
                        <c:v>13.754</c:v>
                      </c:pt>
                      <c:pt idx="1807">
                        <c:v>13.94</c:v>
                      </c:pt>
                      <c:pt idx="1808">
                        <c:v>13.946</c:v>
                      </c:pt>
                      <c:pt idx="1809">
                        <c:v>13.733000000000001</c:v>
                      </c:pt>
                      <c:pt idx="1810">
                        <c:v>14.167999999999999</c:v>
                      </c:pt>
                      <c:pt idx="1811">
                        <c:v>13.666</c:v>
                      </c:pt>
                      <c:pt idx="1812">
                        <c:v>14.215</c:v>
                      </c:pt>
                      <c:pt idx="1813">
                        <c:v>13.819000000000001</c:v>
                      </c:pt>
                      <c:pt idx="1814">
                        <c:v>14.016</c:v>
                      </c:pt>
                      <c:pt idx="1815">
                        <c:v>14.026</c:v>
                      </c:pt>
                      <c:pt idx="1816">
                        <c:v>13.956</c:v>
                      </c:pt>
                      <c:pt idx="1817">
                        <c:v>14.275</c:v>
                      </c:pt>
                      <c:pt idx="1818">
                        <c:v>13.817</c:v>
                      </c:pt>
                      <c:pt idx="1819">
                        <c:v>14.32</c:v>
                      </c:pt>
                      <c:pt idx="1820">
                        <c:v>13.904</c:v>
                      </c:pt>
                      <c:pt idx="1821">
                        <c:v>14.147</c:v>
                      </c:pt>
                      <c:pt idx="1822">
                        <c:v>14.113</c:v>
                      </c:pt>
                      <c:pt idx="1823">
                        <c:v>13.97</c:v>
                      </c:pt>
                      <c:pt idx="1824">
                        <c:v>14.268000000000001</c:v>
                      </c:pt>
                      <c:pt idx="1825">
                        <c:v>13.843999999999999</c:v>
                      </c:pt>
                      <c:pt idx="1826">
                        <c:v>14.337999999999999</c:v>
                      </c:pt>
                      <c:pt idx="1827">
                        <c:v>13.817</c:v>
                      </c:pt>
                      <c:pt idx="1828">
                        <c:v>14.226000000000001</c:v>
                      </c:pt>
                      <c:pt idx="1829">
                        <c:v>14.045999999999999</c:v>
                      </c:pt>
                      <c:pt idx="1830">
                        <c:v>14.031000000000001</c:v>
                      </c:pt>
                      <c:pt idx="1831">
                        <c:v>14.281000000000001</c:v>
                      </c:pt>
                      <c:pt idx="1832">
                        <c:v>13.843</c:v>
                      </c:pt>
                      <c:pt idx="1833">
                        <c:v>14.33</c:v>
                      </c:pt>
                      <c:pt idx="1834">
                        <c:v>13.849</c:v>
                      </c:pt>
                      <c:pt idx="1835">
                        <c:v>14.329000000000001</c:v>
                      </c:pt>
                      <c:pt idx="1836">
                        <c:v>14.015000000000001</c:v>
                      </c:pt>
                      <c:pt idx="1837">
                        <c:v>14.102</c:v>
                      </c:pt>
                      <c:pt idx="1838">
                        <c:v>14.349</c:v>
                      </c:pt>
                      <c:pt idx="1839">
                        <c:v>14.036</c:v>
                      </c:pt>
                      <c:pt idx="1840">
                        <c:v>14.393000000000001</c:v>
                      </c:pt>
                      <c:pt idx="1841">
                        <c:v>13.89</c:v>
                      </c:pt>
                      <c:pt idx="1842">
                        <c:v>14.331</c:v>
                      </c:pt>
                      <c:pt idx="1843">
                        <c:v>13.965999999999999</c:v>
                      </c:pt>
                      <c:pt idx="1844">
                        <c:v>14.298999999999999</c:v>
                      </c:pt>
                      <c:pt idx="1845">
                        <c:v>14.03</c:v>
                      </c:pt>
                      <c:pt idx="1846">
                        <c:v>14.105</c:v>
                      </c:pt>
                      <c:pt idx="1847">
                        <c:v>14.19</c:v>
                      </c:pt>
                      <c:pt idx="1848">
                        <c:v>13.973000000000001</c:v>
                      </c:pt>
                      <c:pt idx="1849">
                        <c:v>14.401999999999999</c:v>
                      </c:pt>
                      <c:pt idx="1850">
                        <c:v>13.869</c:v>
                      </c:pt>
                      <c:pt idx="1851">
                        <c:v>14.347</c:v>
                      </c:pt>
                      <c:pt idx="1852">
                        <c:v>13.981</c:v>
                      </c:pt>
                      <c:pt idx="1853">
                        <c:v>14.180999999999999</c:v>
                      </c:pt>
                      <c:pt idx="1854">
                        <c:v>14.093999999999999</c:v>
                      </c:pt>
                      <c:pt idx="1855">
                        <c:v>14.051</c:v>
                      </c:pt>
                      <c:pt idx="1856">
                        <c:v>14.374000000000001</c:v>
                      </c:pt>
                      <c:pt idx="1857">
                        <c:v>13.901</c:v>
                      </c:pt>
                      <c:pt idx="1858">
                        <c:v>14.41</c:v>
                      </c:pt>
                      <c:pt idx="1859">
                        <c:v>14.052</c:v>
                      </c:pt>
                      <c:pt idx="1860">
                        <c:v>14.17</c:v>
                      </c:pt>
                      <c:pt idx="1861">
                        <c:v>14.239000000000001</c:v>
                      </c:pt>
                      <c:pt idx="1862">
                        <c:v>14.021000000000001</c:v>
                      </c:pt>
                      <c:pt idx="1863">
                        <c:v>14.327</c:v>
                      </c:pt>
                      <c:pt idx="1864">
                        <c:v>13.922000000000001</c:v>
                      </c:pt>
                      <c:pt idx="1865">
                        <c:v>14.481999999999999</c:v>
                      </c:pt>
                      <c:pt idx="1866">
                        <c:v>13.951000000000001</c:v>
                      </c:pt>
                      <c:pt idx="1867">
                        <c:v>14.430999999999999</c:v>
                      </c:pt>
                      <c:pt idx="1868">
                        <c:v>14.161</c:v>
                      </c:pt>
                      <c:pt idx="1869">
                        <c:v>14.114000000000001</c:v>
                      </c:pt>
                      <c:pt idx="1870">
                        <c:v>14.404999999999999</c:v>
                      </c:pt>
                      <c:pt idx="1871">
                        <c:v>14.061999999999999</c:v>
                      </c:pt>
                      <c:pt idx="1872">
                        <c:v>14.475</c:v>
                      </c:pt>
                      <c:pt idx="1873">
                        <c:v>13.897</c:v>
                      </c:pt>
                      <c:pt idx="1874">
                        <c:v>14.388</c:v>
                      </c:pt>
                      <c:pt idx="1875">
                        <c:v>14.103999999999999</c:v>
                      </c:pt>
                      <c:pt idx="1876">
                        <c:v>14.238</c:v>
                      </c:pt>
                      <c:pt idx="1877">
                        <c:v>14.416</c:v>
                      </c:pt>
                      <c:pt idx="1878">
                        <c:v>14.055999999999999</c:v>
                      </c:pt>
                      <c:pt idx="1879">
                        <c:v>14.521000000000001</c:v>
                      </c:pt>
                      <c:pt idx="1880">
                        <c:v>14.023</c:v>
                      </c:pt>
                      <c:pt idx="1881">
                        <c:v>14.321999999999999</c:v>
                      </c:pt>
                      <c:pt idx="1882">
                        <c:v>14.209</c:v>
                      </c:pt>
                      <c:pt idx="1883">
                        <c:v>14.077999999999999</c:v>
                      </c:pt>
                      <c:pt idx="1884">
                        <c:v>14.502000000000001</c:v>
                      </c:pt>
                      <c:pt idx="1885">
                        <c:v>13.909000000000001</c:v>
                      </c:pt>
                      <c:pt idx="1886">
                        <c:v>14.462</c:v>
                      </c:pt>
                      <c:pt idx="1887">
                        <c:v>14.012</c:v>
                      </c:pt>
                      <c:pt idx="1888">
                        <c:v>14.331</c:v>
                      </c:pt>
                      <c:pt idx="1889">
                        <c:v>14.346</c:v>
                      </c:pt>
                      <c:pt idx="1890">
                        <c:v>14.163</c:v>
                      </c:pt>
                      <c:pt idx="1891">
                        <c:v>14.53</c:v>
                      </c:pt>
                      <c:pt idx="1892">
                        <c:v>14.042</c:v>
                      </c:pt>
                      <c:pt idx="1893">
                        <c:v>14.53</c:v>
                      </c:pt>
                      <c:pt idx="1894">
                        <c:v>14.093</c:v>
                      </c:pt>
                      <c:pt idx="1895">
                        <c:v>14.427</c:v>
                      </c:pt>
                      <c:pt idx="1896">
                        <c:v>14.151999999999999</c:v>
                      </c:pt>
                      <c:pt idx="1897">
                        <c:v>14.32</c:v>
                      </c:pt>
                      <c:pt idx="1898">
                        <c:v>14.273</c:v>
                      </c:pt>
                      <c:pt idx="1899">
                        <c:v>14.156000000000001</c:v>
                      </c:pt>
                      <c:pt idx="1900">
                        <c:v>14.423999999999999</c:v>
                      </c:pt>
                      <c:pt idx="1901">
                        <c:v>14.045999999999999</c:v>
                      </c:pt>
                      <c:pt idx="1902">
                        <c:v>14.500999999999999</c:v>
                      </c:pt>
                      <c:pt idx="1903">
                        <c:v>14.026</c:v>
                      </c:pt>
                      <c:pt idx="1904">
                        <c:v>14.499000000000001</c:v>
                      </c:pt>
                      <c:pt idx="1905">
                        <c:v>14.090999999999999</c:v>
                      </c:pt>
                      <c:pt idx="1906">
                        <c:v>14.298999999999999</c:v>
                      </c:pt>
                      <c:pt idx="1907">
                        <c:v>14.32</c:v>
                      </c:pt>
                      <c:pt idx="1908">
                        <c:v>14.21</c:v>
                      </c:pt>
                      <c:pt idx="1909">
                        <c:v>14.456</c:v>
                      </c:pt>
                      <c:pt idx="1910">
                        <c:v>13.989000000000001</c:v>
                      </c:pt>
                      <c:pt idx="1911">
                        <c:v>14.592000000000001</c:v>
                      </c:pt>
                      <c:pt idx="1912">
                        <c:v>13.994999999999999</c:v>
                      </c:pt>
                      <c:pt idx="1913">
                        <c:v>14.455</c:v>
                      </c:pt>
                      <c:pt idx="1914">
                        <c:v>14.093</c:v>
                      </c:pt>
                      <c:pt idx="1915">
                        <c:v>14.324999999999999</c:v>
                      </c:pt>
                      <c:pt idx="1916">
                        <c:v>14.186</c:v>
                      </c:pt>
                      <c:pt idx="1917">
                        <c:v>14.218999999999999</c:v>
                      </c:pt>
                      <c:pt idx="1918">
                        <c:v>14.411</c:v>
                      </c:pt>
                      <c:pt idx="1919">
                        <c:v>14.132</c:v>
                      </c:pt>
                      <c:pt idx="1920">
                        <c:v>14.603</c:v>
                      </c:pt>
                      <c:pt idx="1921">
                        <c:v>14.121</c:v>
                      </c:pt>
                      <c:pt idx="1922">
                        <c:v>14.615</c:v>
                      </c:pt>
                      <c:pt idx="1923">
                        <c:v>14.194000000000001</c:v>
                      </c:pt>
                      <c:pt idx="1924">
                        <c:v>14.433999999999999</c:v>
                      </c:pt>
                      <c:pt idx="1925">
                        <c:v>14.510999999999999</c:v>
                      </c:pt>
                      <c:pt idx="1926">
                        <c:v>14.218999999999999</c:v>
                      </c:pt>
                      <c:pt idx="1927">
                        <c:v>14.69</c:v>
                      </c:pt>
                      <c:pt idx="1928">
                        <c:v>14.164</c:v>
                      </c:pt>
                      <c:pt idx="1929">
                        <c:v>14.628</c:v>
                      </c:pt>
                      <c:pt idx="1930">
                        <c:v>14.188000000000001</c:v>
                      </c:pt>
                      <c:pt idx="1931">
                        <c:v>14.599</c:v>
                      </c:pt>
                      <c:pt idx="1932">
                        <c:v>14.29</c:v>
                      </c:pt>
                      <c:pt idx="1933">
                        <c:v>14.311999999999999</c:v>
                      </c:pt>
                      <c:pt idx="1934">
                        <c:v>14.449</c:v>
                      </c:pt>
                      <c:pt idx="1935">
                        <c:v>14.186999999999999</c:v>
                      </c:pt>
                      <c:pt idx="1936">
                        <c:v>14.677</c:v>
                      </c:pt>
                      <c:pt idx="1937">
                        <c:v>14.188000000000001</c:v>
                      </c:pt>
                      <c:pt idx="1938">
                        <c:v>14.702999999999999</c:v>
                      </c:pt>
                      <c:pt idx="1939">
                        <c:v>14.223000000000001</c:v>
                      </c:pt>
                      <c:pt idx="1940">
                        <c:v>14.613</c:v>
                      </c:pt>
                      <c:pt idx="1941">
                        <c:v>14.426</c:v>
                      </c:pt>
                      <c:pt idx="1942">
                        <c:v>14.324</c:v>
                      </c:pt>
                      <c:pt idx="1943">
                        <c:v>14.678000000000001</c:v>
                      </c:pt>
                      <c:pt idx="1944">
                        <c:v>14.265000000000001</c:v>
                      </c:pt>
                      <c:pt idx="1945">
                        <c:v>14.715</c:v>
                      </c:pt>
                      <c:pt idx="1946">
                        <c:v>14.14</c:v>
                      </c:pt>
                      <c:pt idx="1947">
                        <c:v>14.673999999999999</c:v>
                      </c:pt>
                      <c:pt idx="1948">
                        <c:v>14.228</c:v>
                      </c:pt>
                      <c:pt idx="1949">
                        <c:v>14.462999999999999</c:v>
                      </c:pt>
                      <c:pt idx="1950">
                        <c:v>14.404999999999999</c:v>
                      </c:pt>
                      <c:pt idx="1951">
                        <c:v>14.180999999999999</c:v>
                      </c:pt>
                      <c:pt idx="1952">
                        <c:v>14.673999999999999</c:v>
                      </c:pt>
                      <c:pt idx="1953">
                        <c:v>14.145</c:v>
                      </c:pt>
                      <c:pt idx="1954">
                        <c:v>14.702</c:v>
                      </c:pt>
                      <c:pt idx="1955">
                        <c:v>14.247</c:v>
                      </c:pt>
                      <c:pt idx="1956">
                        <c:v>14.492000000000001</c:v>
                      </c:pt>
                      <c:pt idx="1957">
                        <c:v>14.48</c:v>
                      </c:pt>
                      <c:pt idx="1958">
                        <c:v>14.237</c:v>
                      </c:pt>
                      <c:pt idx="1959">
                        <c:v>14.689</c:v>
                      </c:pt>
                      <c:pt idx="1960">
                        <c:v>14.199</c:v>
                      </c:pt>
                      <c:pt idx="1961">
                        <c:v>14.675000000000001</c:v>
                      </c:pt>
                      <c:pt idx="1962">
                        <c:v>14.372</c:v>
                      </c:pt>
                      <c:pt idx="1963">
                        <c:v>14.340999999999999</c:v>
                      </c:pt>
                      <c:pt idx="1964">
                        <c:v>14.683</c:v>
                      </c:pt>
                      <c:pt idx="1965">
                        <c:v>14.2</c:v>
                      </c:pt>
                      <c:pt idx="1966">
                        <c:v>14.695</c:v>
                      </c:pt>
                      <c:pt idx="1967">
                        <c:v>14.159000000000001</c:v>
                      </c:pt>
                      <c:pt idx="1968">
                        <c:v>14.66</c:v>
                      </c:pt>
                      <c:pt idx="1969">
                        <c:v>14.32</c:v>
                      </c:pt>
                      <c:pt idx="1970">
                        <c:v>14.516999999999999</c:v>
                      </c:pt>
                      <c:pt idx="1971">
                        <c:v>14.436999999999999</c:v>
                      </c:pt>
                      <c:pt idx="1972">
                        <c:v>14.5</c:v>
                      </c:pt>
                      <c:pt idx="1973">
                        <c:v>14.638</c:v>
                      </c:pt>
                      <c:pt idx="1974">
                        <c:v>14.407</c:v>
                      </c:pt>
                      <c:pt idx="1975">
                        <c:v>14.818</c:v>
                      </c:pt>
                      <c:pt idx="1976">
                        <c:v>14.313000000000001</c:v>
                      </c:pt>
                      <c:pt idx="1977">
                        <c:v>14.821</c:v>
                      </c:pt>
                      <c:pt idx="1978">
                        <c:v>14.292999999999999</c:v>
                      </c:pt>
                      <c:pt idx="1979">
                        <c:v>14.795</c:v>
                      </c:pt>
                      <c:pt idx="1980">
                        <c:v>14.473000000000001</c:v>
                      </c:pt>
                      <c:pt idx="1981">
                        <c:v>14.669</c:v>
                      </c:pt>
                      <c:pt idx="1982">
                        <c:v>14.602</c:v>
                      </c:pt>
                      <c:pt idx="1983">
                        <c:v>14.465</c:v>
                      </c:pt>
                      <c:pt idx="1984">
                        <c:v>14.766999999999999</c:v>
                      </c:pt>
                      <c:pt idx="1985">
                        <c:v>14.398</c:v>
                      </c:pt>
                      <c:pt idx="1986">
                        <c:v>14.821999999999999</c:v>
                      </c:pt>
                      <c:pt idx="1987">
                        <c:v>14.273</c:v>
                      </c:pt>
                      <c:pt idx="1988">
                        <c:v>14.847</c:v>
                      </c:pt>
                      <c:pt idx="1989">
                        <c:v>14.369</c:v>
                      </c:pt>
                      <c:pt idx="1990">
                        <c:v>14.718999999999999</c:v>
                      </c:pt>
                      <c:pt idx="1991">
                        <c:v>14.478</c:v>
                      </c:pt>
                      <c:pt idx="1992">
                        <c:v>14.627000000000001</c:v>
                      </c:pt>
                      <c:pt idx="1993">
                        <c:v>14.678000000000001</c:v>
                      </c:pt>
                      <c:pt idx="1994">
                        <c:v>14.503</c:v>
                      </c:pt>
                      <c:pt idx="1995">
                        <c:v>14.888999999999999</c:v>
                      </c:pt>
                      <c:pt idx="1996">
                        <c:v>14.43</c:v>
                      </c:pt>
                      <c:pt idx="1997">
                        <c:v>14.906000000000001</c:v>
                      </c:pt>
                      <c:pt idx="1998">
                        <c:v>14.284000000000001</c:v>
                      </c:pt>
                      <c:pt idx="1999">
                        <c:v>14.865</c:v>
                      </c:pt>
                      <c:pt idx="2000">
                        <c:v>14.367000000000001</c:v>
                      </c:pt>
                      <c:pt idx="2001">
                        <c:v>14.837999999999999</c:v>
                      </c:pt>
                      <c:pt idx="2002">
                        <c:v>14.419</c:v>
                      </c:pt>
                      <c:pt idx="2003">
                        <c:v>14.683</c:v>
                      </c:pt>
                      <c:pt idx="2004">
                        <c:v>14.499000000000001</c:v>
                      </c:pt>
                      <c:pt idx="2005">
                        <c:v>14.680999999999999</c:v>
                      </c:pt>
                      <c:pt idx="2006">
                        <c:v>14.564</c:v>
                      </c:pt>
                      <c:pt idx="2007">
                        <c:v>14.55</c:v>
                      </c:pt>
                      <c:pt idx="2008">
                        <c:v>14.644</c:v>
                      </c:pt>
                      <c:pt idx="2009">
                        <c:v>14.516</c:v>
                      </c:pt>
                      <c:pt idx="2010">
                        <c:v>14.852</c:v>
                      </c:pt>
                      <c:pt idx="2011">
                        <c:v>14.359</c:v>
                      </c:pt>
                      <c:pt idx="2012">
                        <c:v>14.827</c:v>
                      </c:pt>
                      <c:pt idx="2013">
                        <c:v>14.428000000000001</c:v>
                      </c:pt>
                      <c:pt idx="2014">
                        <c:v>14.786</c:v>
                      </c:pt>
                      <c:pt idx="2015">
                        <c:v>14.478999999999999</c:v>
                      </c:pt>
                      <c:pt idx="2016">
                        <c:v>14.685</c:v>
                      </c:pt>
                      <c:pt idx="2017">
                        <c:v>14.647</c:v>
                      </c:pt>
                      <c:pt idx="2018">
                        <c:v>14.478999999999999</c:v>
                      </c:pt>
                      <c:pt idx="2019">
                        <c:v>14.863</c:v>
                      </c:pt>
                      <c:pt idx="2020">
                        <c:v>14.362</c:v>
                      </c:pt>
                      <c:pt idx="2021">
                        <c:v>14.916</c:v>
                      </c:pt>
                      <c:pt idx="2022">
                        <c:v>14.348000000000001</c:v>
                      </c:pt>
                      <c:pt idx="2023">
                        <c:v>14.962</c:v>
                      </c:pt>
                      <c:pt idx="2024">
                        <c:v>14.377000000000001</c:v>
                      </c:pt>
                      <c:pt idx="2025">
                        <c:v>14.983000000000001</c:v>
                      </c:pt>
                      <c:pt idx="2026">
                        <c:v>14.44</c:v>
                      </c:pt>
                      <c:pt idx="2027">
                        <c:v>14.867000000000001</c:v>
                      </c:pt>
                      <c:pt idx="2028">
                        <c:v>14.662000000000001</c:v>
                      </c:pt>
                      <c:pt idx="2029">
                        <c:v>14.557</c:v>
                      </c:pt>
                      <c:pt idx="2030">
                        <c:v>14.926</c:v>
                      </c:pt>
                      <c:pt idx="2031">
                        <c:v>14.494</c:v>
                      </c:pt>
                      <c:pt idx="2032">
                        <c:v>14.962</c:v>
                      </c:pt>
                      <c:pt idx="2033">
                        <c:v>14.444000000000001</c:v>
                      </c:pt>
                      <c:pt idx="2034">
                        <c:v>14.81</c:v>
                      </c:pt>
                      <c:pt idx="2035">
                        <c:v>14.653</c:v>
                      </c:pt>
                      <c:pt idx="2036">
                        <c:v>14.565</c:v>
                      </c:pt>
                      <c:pt idx="2037">
                        <c:v>14.704000000000001</c:v>
                      </c:pt>
                      <c:pt idx="2038">
                        <c:v>14.43</c:v>
                      </c:pt>
                      <c:pt idx="2039">
                        <c:v>14.965</c:v>
                      </c:pt>
                      <c:pt idx="2040">
                        <c:v>14.462999999999999</c:v>
                      </c:pt>
                      <c:pt idx="2041">
                        <c:v>14.942</c:v>
                      </c:pt>
                      <c:pt idx="2042">
                        <c:v>14.493</c:v>
                      </c:pt>
                      <c:pt idx="2043">
                        <c:v>14.811</c:v>
                      </c:pt>
                      <c:pt idx="2044">
                        <c:v>14.811</c:v>
                      </c:pt>
                      <c:pt idx="2045">
                        <c:v>14.629</c:v>
                      </c:pt>
                      <c:pt idx="2046">
                        <c:v>15.006</c:v>
                      </c:pt>
                      <c:pt idx="2047">
                        <c:v>14.513</c:v>
                      </c:pt>
                      <c:pt idx="2048">
                        <c:v>15.11</c:v>
                      </c:pt>
                      <c:pt idx="2049">
                        <c:v>14.577</c:v>
                      </c:pt>
                      <c:pt idx="2050">
                        <c:v>14.945</c:v>
                      </c:pt>
                      <c:pt idx="2051">
                        <c:v>14.629</c:v>
                      </c:pt>
                      <c:pt idx="2052">
                        <c:v>14.816000000000001</c:v>
                      </c:pt>
                      <c:pt idx="2053">
                        <c:v>14.718999999999999</c:v>
                      </c:pt>
                      <c:pt idx="2054">
                        <c:v>14.718999999999999</c:v>
                      </c:pt>
                      <c:pt idx="2055">
                        <c:v>14.923</c:v>
                      </c:pt>
                      <c:pt idx="2056">
                        <c:v>14.523999999999999</c:v>
                      </c:pt>
                      <c:pt idx="2057">
                        <c:v>15.016</c:v>
                      </c:pt>
                      <c:pt idx="2058">
                        <c:v>14.535</c:v>
                      </c:pt>
                      <c:pt idx="2059">
                        <c:v>15.061999999999999</c:v>
                      </c:pt>
                      <c:pt idx="2060">
                        <c:v>14.561999999999999</c:v>
                      </c:pt>
                      <c:pt idx="2061">
                        <c:v>14.965</c:v>
                      </c:pt>
                      <c:pt idx="2062">
                        <c:v>14.653</c:v>
                      </c:pt>
                      <c:pt idx="2063">
                        <c:v>14.750999999999999</c:v>
                      </c:pt>
                      <c:pt idx="2064">
                        <c:v>14.8</c:v>
                      </c:pt>
                      <c:pt idx="2065">
                        <c:v>14.759</c:v>
                      </c:pt>
                      <c:pt idx="2066">
                        <c:v>14.945</c:v>
                      </c:pt>
                      <c:pt idx="2067">
                        <c:v>14.557</c:v>
                      </c:pt>
                      <c:pt idx="2068">
                        <c:v>15.099</c:v>
                      </c:pt>
                      <c:pt idx="2069">
                        <c:v>14.503</c:v>
                      </c:pt>
                      <c:pt idx="2070">
                        <c:v>15.141</c:v>
                      </c:pt>
                      <c:pt idx="2071">
                        <c:v>14.564</c:v>
                      </c:pt>
                      <c:pt idx="2072">
                        <c:v>15.038</c:v>
                      </c:pt>
                      <c:pt idx="2073">
                        <c:v>14.638999999999999</c:v>
                      </c:pt>
                      <c:pt idx="2074">
                        <c:v>15.023</c:v>
                      </c:pt>
                      <c:pt idx="2075">
                        <c:v>14.768000000000001</c:v>
                      </c:pt>
                      <c:pt idx="2076">
                        <c:v>14.82</c:v>
                      </c:pt>
                      <c:pt idx="2077">
                        <c:v>15.032999999999999</c:v>
                      </c:pt>
                      <c:pt idx="2078">
                        <c:v>14.608000000000001</c:v>
                      </c:pt>
                      <c:pt idx="2079">
                        <c:v>15.26</c:v>
                      </c:pt>
                      <c:pt idx="2080">
                        <c:v>14.641999999999999</c:v>
                      </c:pt>
                      <c:pt idx="2081">
                        <c:v>15.159000000000001</c:v>
                      </c:pt>
                      <c:pt idx="2082">
                        <c:v>14.704000000000001</c:v>
                      </c:pt>
                      <c:pt idx="2083">
                        <c:v>15.07</c:v>
                      </c:pt>
                      <c:pt idx="2084">
                        <c:v>14.8</c:v>
                      </c:pt>
                      <c:pt idx="2085">
                        <c:v>14.939</c:v>
                      </c:pt>
                      <c:pt idx="2086">
                        <c:v>14.824</c:v>
                      </c:pt>
                      <c:pt idx="2087">
                        <c:v>14.8</c:v>
                      </c:pt>
                      <c:pt idx="2088">
                        <c:v>15.041</c:v>
                      </c:pt>
                      <c:pt idx="2089">
                        <c:v>14.629</c:v>
                      </c:pt>
                      <c:pt idx="2090">
                        <c:v>15.131</c:v>
                      </c:pt>
                      <c:pt idx="2091">
                        <c:v>14.62</c:v>
                      </c:pt>
                      <c:pt idx="2092">
                        <c:v>15.147</c:v>
                      </c:pt>
                      <c:pt idx="2093">
                        <c:v>14.651999999999999</c:v>
                      </c:pt>
                      <c:pt idx="2094">
                        <c:v>15.092000000000001</c:v>
                      </c:pt>
                      <c:pt idx="2095">
                        <c:v>14.855</c:v>
                      </c:pt>
                      <c:pt idx="2096">
                        <c:v>14.805</c:v>
                      </c:pt>
                      <c:pt idx="2097">
                        <c:v>15.067</c:v>
                      </c:pt>
                      <c:pt idx="2098">
                        <c:v>14.755000000000001</c:v>
                      </c:pt>
                      <c:pt idx="2099">
                        <c:v>15.167</c:v>
                      </c:pt>
                      <c:pt idx="2100">
                        <c:v>14.680999999999999</c:v>
                      </c:pt>
                      <c:pt idx="2101">
                        <c:v>15.223000000000001</c:v>
                      </c:pt>
                      <c:pt idx="2102">
                        <c:v>14.708</c:v>
                      </c:pt>
                      <c:pt idx="2103">
                        <c:v>15.121</c:v>
                      </c:pt>
                      <c:pt idx="2104">
                        <c:v>14.805999999999999</c:v>
                      </c:pt>
                      <c:pt idx="2105">
                        <c:v>15.121</c:v>
                      </c:pt>
                      <c:pt idx="2106">
                        <c:v>14.807</c:v>
                      </c:pt>
                      <c:pt idx="2107">
                        <c:v>14.965999999999999</c:v>
                      </c:pt>
                      <c:pt idx="2108">
                        <c:v>14.87</c:v>
                      </c:pt>
                      <c:pt idx="2109">
                        <c:v>14.894</c:v>
                      </c:pt>
                      <c:pt idx="2110">
                        <c:v>15.162000000000001</c:v>
                      </c:pt>
                      <c:pt idx="2111">
                        <c:v>14.628</c:v>
                      </c:pt>
                      <c:pt idx="2112">
                        <c:v>15.233000000000001</c:v>
                      </c:pt>
                      <c:pt idx="2113">
                        <c:v>14.676</c:v>
                      </c:pt>
                      <c:pt idx="2114">
                        <c:v>15.218999999999999</c:v>
                      </c:pt>
                      <c:pt idx="2115">
                        <c:v>14.795999999999999</c:v>
                      </c:pt>
                      <c:pt idx="2116">
                        <c:v>15.064</c:v>
                      </c:pt>
                      <c:pt idx="2117">
                        <c:v>15.105</c:v>
                      </c:pt>
                      <c:pt idx="2118">
                        <c:v>14.795</c:v>
                      </c:pt>
                      <c:pt idx="2119">
                        <c:v>15.194000000000001</c:v>
                      </c:pt>
                      <c:pt idx="2120">
                        <c:v>14.667</c:v>
                      </c:pt>
                      <c:pt idx="2121">
                        <c:v>15.273</c:v>
                      </c:pt>
                      <c:pt idx="2122">
                        <c:v>14.701000000000001</c:v>
                      </c:pt>
                      <c:pt idx="2123">
                        <c:v>15.135999999999999</c:v>
                      </c:pt>
                      <c:pt idx="2124">
                        <c:v>14.927</c:v>
                      </c:pt>
                      <c:pt idx="2125">
                        <c:v>14.954000000000001</c:v>
                      </c:pt>
                      <c:pt idx="2126">
                        <c:v>15.162000000000001</c:v>
                      </c:pt>
                      <c:pt idx="2127">
                        <c:v>14.89</c:v>
                      </c:pt>
                      <c:pt idx="2128">
                        <c:v>15.364000000000001</c:v>
                      </c:pt>
                      <c:pt idx="2129">
                        <c:v>14.813000000000001</c:v>
                      </c:pt>
                      <c:pt idx="2130">
                        <c:v>15.356</c:v>
                      </c:pt>
                      <c:pt idx="2131">
                        <c:v>14.817</c:v>
                      </c:pt>
                      <c:pt idx="2132">
                        <c:v>15.343999999999999</c:v>
                      </c:pt>
                      <c:pt idx="2133">
                        <c:v>14.885999999999999</c:v>
                      </c:pt>
                      <c:pt idx="2134">
                        <c:v>15.157999999999999</c:v>
                      </c:pt>
                      <c:pt idx="2135">
                        <c:v>15.066000000000001</c:v>
                      </c:pt>
                      <c:pt idx="2136">
                        <c:v>15.089</c:v>
                      </c:pt>
                      <c:pt idx="2137">
                        <c:v>15.268000000000001</c:v>
                      </c:pt>
                      <c:pt idx="2138">
                        <c:v>14.869</c:v>
                      </c:pt>
                      <c:pt idx="2139">
                        <c:v>15.349</c:v>
                      </c:pt>
                      <c:pt idx="2140">
                        <c:v>14.853999999999999</c:v>
                      </c:pt>
                      <c:pt idx="2141">
                        <c:v>15.332000000000001</c:v>
                      </c:pt>
                      <c:pt idx="2142">
                        <c:v>14.836</c:v>
                      </c:pt>
                      <c:pt idx="2143">
                        <c:v>15.259</c:v>
                      </c:pt>
                      <c:pt idx="2144">
                        <c:v>14.962</c:v>
                      </c:pt>
                      <c:pt idx="2145">
                        <c:v>15.148</c:v>
                      </c:pt>
                      <c:pt idx="2146">
                        <c:v>15.208</c:v>
                      </c:pt>
                      <c:pt idx="2147">
                        <c:v>14.898999999999999</c:v>
                      </c:pt>
                      <c:pt idx="2148">
                        <c:v>15.3</c:v>
                      </c:pt>
                      <c:pt idx="2149">
                        <c:v>14.877000000000001</c:v>
                      </c:pt>
                      <c:pt idx="2150">
                        <c:v>15.443</c:v>
                      </c:pt>
                      <c:pt idx="2151">
                        <c:v>14.833</c:v>
                      </c:pt>
                      <c:pt idx="2152">
                        <c:v>15.398</c:v>
                      </c:pt>
                      <c:pt idx="2153">
                        <c:v>14.917999999999999</c:v>
                      </c:pt>
                      <c:pt idx="2154">
                        <c:v>15.381</c:v>
                      </c:pt>
                      <c:pt idx="2155">
                        <c:v>14.811</c:v>
                      </c:pt>
                      <c:pt idx="2156">
                        <c:v>15.224</c:v>
                      </c:pt>
                      <c:pt idx="2157">
                        <c:v>15.099</c:v>
                      </c:pt>
                      <c:pt idx="2158">
                        <c:v>14.930999999999999</c:v>
                      </c:pt>
                      <c:pt idx="2159">
                        <c:v>15.262</c:v>
                      </c:pt>
                      <c:pt idx="2160">
                        <c:v>14.865</c:v>
                      </c:pt>
                      <c:pt idx="2161">
                        <c:v>15.369</c:v>
                      </c:pt>
                      <c:pt idx="2162">
                        <c:v>14.801</c:v>
                      </c:pt>
                      <c:pt idx="2163">
                        <c:v>15.423999999999999</c:v>
                      </c:pt>
                      <c:pt idx="2164">
                        <c:v>14.84</c:v>
                      </c:pt>
                      <c:pt idx="2165">
                        <c:v>15.35</c:v>
                      </c:pt>
                      <c:pt idx="2166">
                        <c:v>14.942</c:v>
                      </c:pt>
                      <c:pt idx="2167">
                        <c:v>15.201000000000001</c:v>
                      </c:pt>
                      <c:pt idx="2168">
                        <c:v>15.319000000000001</c:v>
                      </c:pt>
                      <c:pt idx="2169">
                        <c:v>14.942</c:v>
                      </c:pt>
                      <c:pt idx="2170">
                        <c:v>15.433</c:v>
                      </c:pt>
                      <c:pt idx="2171">
                        <c:v>14.965999999999999</c:v>
                      </c:pt>
                      <c:pt idx="2172">
                        <c:v>15.432</c:v>
                      </c:pt>
                      <c:pt idx="2173">
                        <c:v>14.959</c:v>
                      </c:pt>
                      <c:pt idx="2174">
                        <c:v>15.34</c:v>
                      </c:pt>
                      <c:pt idx="2175">
                        <c:v>15.08</c:v>
                      </c:pt>
                      <c:pt idx="2176">
                        <c:v>15.301</c:v>
                      </c:pt>
                      <c:pt idx="2177">
                        <c:v>15.186</c:v>
                      </c:pt>
                      <c:pt idx="2178">
                        <c:v>15.013999999999999</c:v>
                      </c:pt>
                      <c:pt idx="2179">
                        <c:v>15.425000000000001</c:v>
                      </c:pt>
                      <c:pt idx="2180">
                        <c:v>15.004</c:v>
                      </c:pt>
                      <c:pt idx="2181">
                        <c:v>15.523</c:v>
                      </c:pt>
                      <c:pt idx="2182">
                        <c:v>14.92</c:v>
                      </c:pt>
                      <c:pt idx="2183">
                        <c:v>15.522</c:v>
                      </c:pt>
                      <c:pt idx="2184">
                        <c:v>15.036</c:v>
                      </c:pt>
                      <c:pt idx="2185">
                        <c:v>15.417999999999999</c:v>
                      </c:pt>
                      <c:pt idx="2186">
                        <c:v>15.096</c:v>
                      </c:pt>
                      <c:pt idx="2187">
                        <c:v>15.301</c:v>
                      </c:pt>
                      <c:pt idx="2188">
                        <c:v>15.286</c:v>
                      </c:pt>
                      <c:pt idx="2189">
                        <c:v>15.173999999999999</c:v>
                      </c:pt>
                      <c:pt idx="2190">
                        <c:v>15.423</c:v>
                      </c:pt>
                      <c:pt idx="2191">
                        <c:v>14.968999999999999</c:v>
                      </c:pt>
                      <c:pt idx="2192">
                        <c:v>15.548</c:v>
                      </c:pt>
                      <c:pt idx="2193">
                        <c:v>14.978</c:v>
                      </c:pt>
                      <c:pt idx="2194">
                        <c:v>15.468</c:v>
                      </c:pt>
                      <c:pt idx="2195">
                        <c:v>15.24</c:v>
                      </c:pt>
                      <c:pt idx="2196">
                        <c:v>15.111000000000001</c:v>
                      </c:pt>
                      <c:pt idx="2197">
                        <c:v>15.477</c:v>
                      </c:pt>
                      <c:pt idx="2198">
                        <c:v>15.04</c:v>
                      </c:pt>
                      <c:pt idx="2199">
                        <c:v>15.592000000000001</c:v>
                      </c:pt>
                      <c:pt idx="2200">
                        <c:v>15.081</c:v>
                      </c:pt>
                      <c:pt idx="2201">
                        <c:v>15.406000000000001</c:v>
                      </c:pt>
                      <c:pt idx="2202">
                        <c:v>15.205</c:v>
                      </c:pt>
                      <c:pt idx="2203">
                        <c:v>15.238</c:v>
                      </c:pt>
                      <c:pt idx="2204">
                        <c:v>15.446999999999999</c:v>
                      </c:pt>
                      <c:pt idx="2205">
                        <c:v>15.132</c:v>
                      </c:pt>
                      <c:pt idx="2206">
                        <c:v>15.598000000000001</c:v>
                      </c:pt>
                      <c:pt idx="2207">
                        <c:v>15.045</c:v>
                      </c:pt>
                      <c:pt idx="2208">
                        <c:v>15.587999999999999</c:v>
                      </c:pt>
                      <c:pt idx="2209">
                        <c:v>15.034000000000001</c:v>
                      </c:pt>
                      <c:pt idx="2210">
                        <c:v>15.537000000000001</c:v>
                      </c:pt>
                      <c:pt idx="2211">
                        <c:v>15.076000000000001</c:v>
                      </c:pt>
                      <c:pt idx="2212">
                        <c:v>15.516999999999999</c:v>
                      </c:pt>
                      <c:pt idx="2213">
                        <c:v>15.114000000000001</c:v>
                      </c:pt>
                      <c:pt idx="2214">
                        <c:v>15.417999999999999</c:v>
                      </c:pt>
                      <c:pt idx="2215">
                        <c:v>15.23</c:v>
                      </c:pt>
                      <c:pt idx="2216">
                        <c:v>15.423</c:v>
                      </c:pt>
                      <c:pt idx="2217">
                        <c:v>15.39</c:v>
                      </c:pt>
                      <c:pt idx="2218">
                        <c:v>15.272</c:v>
                      </c:pt>
                      <c:pt idx="2219">
                        <c:v>15.472</c:v>
                      </c:pt>
                      <c:pt idx="2220">
                        <c:v>15.228999999999999</c:v>
                      </c:pt>
                      <c:pt idx="2221">
                        <c:v>15.548999999999999</c:v>
                      </c:pt>
                      <c:pt idx="2222">
                        <c:v>15.114000000000001</c:v>
                      </c:pt>
                      <c:pt idx="2223">
                        <c:v>15.632</c:v>
                      </c:pt>
                      <c:pt idx="2224">
                        <c:v>15.14</c:v>
                      </c:pt>
                      <c:pt idx="2225">
                        <c:v>15.625</c:v>
                      </c:pt>
                      <c:pt idx="2226">
                        <c:v>15.086</c:v>
                      </c:pt>
                      <c:pt idx="2227">
                        <c:v>15.545999999999999</c:v>
                      </c:pt>
                      <c:pt idx="2228">
                        <c:v>15.166</c:v>
                      </c:pt>
                      <c:pt idx="2229">
                        <c:v>15.401</c:v>
                      </c:pt>
                      <c:pt idx="2230">
                        <c:v>15.224</c:v>
                      </c:pt>
                      <c:pt idx="2231">
                        <c:v>15.417999999999999</c:v>
                      </c:pt>
                      <c:pt idx="2232">
                        <c:v>15.45</c:v>
                      </c:pt>
                      <c:pt idx="2233">
                        <c:v>15.315</c:v>
                      </c:pt>
                      <c:pt idx="2234">
                        <c:v>15.51</c:v>
                      </c:pt>
                      <c:pt idx="2235">
                        <c:v>15.259</c:v>
                      </c:pt>
                      <c:pt idx="2236">
                        <c:v>15.65</c:v>
                      </c:pt>
                      <c:pt idx="2237">
                        <c:v>15.164999999999999</c:v>
                      </c:pt>
                      <c:pt idx="2238">
                        <c:v>15.772</c:v>
                      </c:pt>
                      <c:pt idx="2239">
                        <c:v>15.244999999999999</c:v>
                      </c:pt>
                      <c:pt idx="2240">
                        <c:v>15.628</c:v>
                      </c:pt>
                      <c:pt idx="2241">
                        <c:v>15.276</c:v>
                      </c:pt>
                      <c:pt idx="2242">
                        <c:v>15.525</c:v>
                      </c:pt>
                      <c:pt idx="2243">
                        <c:v>15.503</c:v>
                      </c:pt>
                      <c:pt idx="2244">
                        <c:v>15.295999999999999</c:v>
                      </c:pt>
                      <c:pt idx="2245">
                        <c:v>15.678000000000001</c:v>
                      </c:pt>
                      <c:pt idx="2246">
                        <c:v>15.253</c:v>
                      </c:pt>
                      <c:pt idx="2247">
                        <c:v>15.782</c:v>
                      </c:pt>
                      <c:pt idx="2248">
                        <c:v>15.13</c:v>
                      </c:pt>
                      <c:pt idx="2249">
                        <c:v>15.715</c:v>
                      </c:pt>
                      <c:pt idx="2250">
                        <c:v>15.250999999999999</c:v>
                      </c:pt>
                      <c:pt idx="2251">
                        <c:v>15.678000000000001</c:v>
                      </c:pt>
                      <c:pt idx="2252">
                        <c:v>15.4</c:v>
                      </c:pt>
                      <c:pt idx="2253">
                        <c:v>15.51</c:v>
                      </c:pt>
                      <c:pt idx="2254">
                        <c:v>15.62</c:v>
                      </c:pt>
                      <c:pt idx="2255">
                        <c:v>15.355</c:v>
                      </c:pt>
                      <c:pt idx="2256">
                        <c:v>15.667</c:v>
                      </c:pt>
                      <c:pt idx="2257">
                        <c:v>15.32</c:v>
                      </c:pt>
                      <c:pt idx="2258">
                        <c:v>15.843</c:v>
                      </c:pt>
                      <c:pt idx="2259">
                        <c:v>15.183999999999999</c:v>
                      </c:pt>
                      <c:pt idx="2260">
                        <c:v>15.747</c:v>
                      </c:pt>
                      <c:pt idx="2261">
                        <c:v>15.244</c:v>
                      </c:pt>
                      <c:pt idx="2262">
                        <c:v>15.673999999999999</c:v>
                      </c:pt>
                      <c:pt idx="2263">
                        <c:v>15.465</c:v>
                      </c:pt>
                      <c:pt idx="2264">
                        <c:v>15.342000000000001</c:v>
                      </c:pt>
                      <c:pt idx="2265">
                        <c:v>15.715</c:v>
                      </c:pt>
                      <c:pt idx="2266">
                        <c:v>15.228</c:v>
                      </c:pt>
                      <c:pt idx="2267">
                        <c:v>15.83</c:v>
                      </c:pt>
                      <c:pt idx="2268">
                        <c:v>15.18</c:v>
                      </c:pt>
                      <c:pt idx="2269">
                        <c:v>15.824</c:v>
                      </c:pt>
                      <c:pt idx="2270">
                        <c:v>15.438000000000001</c:v>
                      </c:pt>
                      <c:pt idx="2271">
                        <c:v>15.551</c:v>
                      </c:pt>
                      <c:pt idx="2272">
                        <c:v>15.678000000000001</c:v>
                      </c:pt>
                      <c:pt idx="2273">
                        <c:v>15.385</c:v>
                      </c:pt>
                      <c:pt idx="2274">
                        <c:v>15.829000000000001</c:v>
                      </c:pt>
                      <c:pt idx="2275">
                        <c:v>15.285</c:v>
                      </c:pt>
                      <c:pt idx="2276">
                        <c:v>15.903</c:v>
                      </c:pt>
                      <c:pt idx="2277">
                        <c:v>15.414999999999999</c:v>
                      </c:pt>
                      <c:pt idx="2278">
                        <c:v>15.664999999999999</c:v>
                      </c:pt>
                      <c:pt idx="2279">
                        <c:v>15.497999999999999</c:v>
                      </c:pt>
                      <c:pt idx="2280">
                        <c:v>15.57</c:v>
                      </c:pt>
                      <c:pt idx="2281">
                        <c:v>15.664999999999999</c:v>
                      </c:pt>
                      <c:pt idx="2282">
                        <c:v>15.385999999999999</c:v>
                      </c:pt>
                      <c:pt idx="2283">
                        <c:v>15.884</c:v>
                      </c:pt>
                      <c:pt idx="2284">
                        <c:v>15.375</c:v>
                      </c:pt>
                      <c:pt idx="2285">
                        <c:v>15.974</c:v>
                      </c:pt>
                      <c:pt idx="2286">
                        <c:v>15.363</c:v>
                      </c:pt>
                      <c:pt idx="2287">
                        <c:v>15.922000000000001</c:v>
                      </c:pt>
                      <c:pt idx="2288">
                        <c:v>15.417</c:v>
                      </c:pt>
                      <c:pt idx="2289">
                        <c:v>15.821999999999999</c:v>
                      </c:pt>
                      <c:pt idx="2290">
                        <c:v>15.532999999999999</c:v>
                      </c:pt>
                      <c:pt idx="2291">
                        <c:v>15.593999999999999</c:v>
                      </c:pt>
                      <c:pt idx="2292">
                        <c:v>15.744</c:v>
                      </c:pt>
                      <c:pt idx="2293">
                        <c:v>15.519</c:v>
                      </c:pt>
                      <c:pt idx="2294">
                        <c:v>15.911</c:v>
                      </c:pt>
                      <c:pt idx="2295">
                        <c:v>15.417</c:v>
                      </c:pt>
                      <c:pt idx="2296">
                        <c:v>15.999000000000001</c:v>
                      </c:pt>
                      <c:pt idx="2297">
                        <c:v>15.348000000000001</c:v>
                      </c:pt>
                      <c:pt idx="2298">
                        <c:v>15.972</c:v>
                      </c:pt>
                      <c:pt idx="2299">
                        <c:v>15.382999999999999</c:v>
                      </c:pt>
                      <c:pt idx="2300">
                        <c:v>15.914999999999999</c:v>
                      </c:pt>
                      <c:pt idx="2301">
                        <c:v>15.496</c:v>
                      </c:pt>
                      <c:pt idx="2302">
                        <c:v>15.688000000000001</c:v>
                      </c:pt>
                      <c:pt idx="2303">
                        <c:v>15.679</c:v>
                      </c:pt>
                      <c:pt idx="2304">
                        <c:v>15.577999999999999</c:v>
                      </c:pt>
                      <c:pt idx="2305">
                        <c:v>15.813000000000001</c:v>
                      </c:pt>
                      <c:pt idx="2306">
                        <c:v>15.436999999999999</c:v>
                      </c:pt>
                      <c:pt idx="2307">
                        <c:v>15.859</c:v>
                      </c:pt>
                      <c:pt idx="2308">
                        <c:v>15.451000000000001</c:v>
                      </c:pt>
                      <c:pt idx="2309">
                        <c:v>15.978999999999999</c:v>
                      </c:pt>
                      <c:pt idx="2310">
                        <c:v>15.403</c:v>
                      </c:pt>
                      <c:pt idx="2311">
                        <c:v>15.99</c:v>
                      </c:pt>
                      <c:pt idx="2312">
                        <c:v>15.505000000000001</c:v>
                      </c:pt>
                      <c:pt idx="2313">
                        <c:v>15.92</c:v>
                      </c:pt>
                      <c:pt idx="2314">
                        <c:v>15.554</c:v>
                      </c:pt>
                      <c:pt idx="2315">
                        <c:v>15.848000000000001</c:v>
                      </c:pt>
                      <c:pt idx="2316">
                        <c:v>15.581</c:v>
                      </c:pt>
                      <c:pt idx="2317">
                        <c:v>15.678000000000001</c:v>
                      </c:pt>
                      <c:pt idx="2318">
                        <c:v>15.885</c:v>
                      </c:pt>
                      <c:pt idx="2319">
                        <c:v>15.567</c:v>
                      </c:pt>
                      <c:pt idx="2320">
                        <c:v>15.984</c:v>
                      </c:pt>
                      <c:pt idx="2321">
                        <c:v>15.494999999999999</c:v>
                      </c:pt>
                      <c:pt idx="2322">
                        <c:v>16.006</c:v>
                      </c:pt>
                      <c:pt idx="2323">
                        <c:v>15.532999999999999</c:v>
                      </c:pt>
                      <c:pt idx="2324">
                        <c:v>16.041</c:v>
                      </c:pt>
                      <c:pt idx="2325">
                        <c:v>15.63</c:v>
                      </c:pt>
                      <c:pt idx="2326">
                        <c:v>15.834</c:v>
                      </c:pt>
                      <c:pt idx="2327">
                        <c:v>15.926</c:v>
                      </c:pt>
                      <c:pt idx="2328">
                        <c:v>15.58</c:v>
                      </c:pt>
                      <c:pt idx="2329">
                        <c:v>16.04</c:v>
                      </c:pt>
                      <c:pt idx="2330">
                        <c:v>15.476000000000001</c:v>
                      </c:pt>
                      <c:pt idx="2331">
                        <c:v>16.097000000000001</c:v>
                      </c:pt>
                      <c:pt idx="2332">
                        <c:v>15.49</c:v>
                      </c:pt>
                      <c:pt idx="2333">
                        <c:v>16.079000000000001</c:v>
                      </c:pt>
                      <c:pt idx="2334">
                        <c:v>15.494</c:v>
                      </c:pt>
                      <c:pt idx="2335">
                        <c:v>16.088000000000001</c:v>
                      </c:pt>
                      <c:pt idx="2336">
                        <c:v>15.513</c:v>
                      </c:pt>
                      <c:pt idx="2337">
                        <c:v>16.137</c:v>
                      </c:pt>
                      <c:pt idx="2338">
                        <c:v>15.510999999999999</c:v>
                      </c:pt>
                      <c:pt idx="2339">
                        <c:v>15.926</c:v>
                      </c:pt>
                      <c:pt idx="2340">
                        <c:v>15.707000000000001</c:v>
                      </c:pt>
                      <c:pt idx="2341">
                        <c:v>15.763999999999999</c:v>
                      </c:pt>
                      <c:pt idx="2342">
                        <c:v>16.024000000000001</c:v>
                      </c:pt>
                      <c:pt idx="2343">
                        <c:v>15.57</c:v>
                      </c:pt>
                      <c:pt idx="2344">
                        <c:v>16.045000000000002</c:v>
                      </c:pt>
                      <c:pt idx="2345">
                        <c:v>15.576000000000001</c:v>
                      </c:pt>
                      <c:pt idx="2346">
                        <c:v>16.157</c:v>
                      </c:pt>
                      <c:pt idx="2347">
                        <c:v>15.609</c:v>
                      </c:pt>
                      <c:pt idx="2348">
                        <c:v>15.981</c:v>
                      </c:pt>
                      <c:pt idx="2349">
                        <c:v>15.574999999999999</c:v>
                      </c:pt>
                      <c:pt idx="2350">
                        <c:v>15.88</c:v>
                      </c:pt>
                      <c:pt idx="2351">
                        <c:v>15.675000000000001</c:v>
                      </c:pt>
                      <c:pt idx="2352">
                        <c:v>15.782999999999999</c:v>
                      </c:pt>
                      <c:pt idx="2353">
                        <c:v>15.871</c:v>
                      </c:pt>
                      <c:pt idx="2354">
                        <c:v>15.507</c:v>
                      </c:pt>
                      <c:pt idx="2355">
                        <c:v>16.138000000000002</c:v>
                      </c:pt>
                      <c:pt idx="2356">
                        <c:v>15.52</c:v>
                      </c:pt>
                      <c:pt idx="2357">
                        <c:v>16.026</c:v>
                      </c:pt>
                      <c:pt idx="2358">
                        <c:v>15.557</c:v>
                      </c:pt>
                      <c:pt idx="2359">
                        <c:v>15.981</c:v>
                      </c:pt>
                      <c:pt idx="2360">
                        <c:v>15.73</c:v>
                      </c:pt>
                      <c:pt idx="2361">
                        <c:v>15.76</c:v>
                      </c:pt>
                      <c:pt idx="2362">
                        <c:v>15.997999999999999</c:v>
                      </c:pt>
                      <c:pt idx="2363">
                        <c:v>15.771000000000001</c:v>
                      </c:pt>
                      <c:pt idx="2364">
                        <c:v>16.131</c:v>
                      </c:pt>
                      <c:pt idx="2365">
                        <c:v>15.744999999999999</c:v>
                      </c:pt>
                      <c:pt idx="2366">
                        <c:v>16.157</c:v>
                      </c:pt>
                      <c:pt idx="2367">
                        <c:v>15.721</c:v>
                      </c:pt>
                      <c:pt idx="2368">
                        <c:v>16.245999999999999</c:v>
                      </c:pt>
                      <c:pt idx="2369">
                        <c:v>15.567</c:v>
                      </c:pt>
                      <c:pt idx="2370">
                        <c:v>16.207000000000001</c:v>
                      </c:pt>
                      <c:pt idx="2371">
                        <c:v>15.695</c:v>
                      </c:pt>
                      <c:pt idx="2372">
                        <c:v>16.161000000000001</c:v>
                      </c:pt>
                      <c:pt idx="2373">
                        <c:v>15.794</c:v>
                      </c:pt>
                      <c:pt idx="2374">
                        <c:v>16.074999999999999</c:v>
                      </c:pt>
                      <c:pt idx="2375">
                        <c:v>15.815</c:v>
                      </c:pt>
                      <c:pt idx="2376">
                        <c:v>16.015000000000001</c:v>
                      </c:pt>
                      <c:pt idx="2377">
                        <c:v>15.81</c:v>
                      </c:pt>
                      <c:pt idx="2378">
                        <c:v>16.062000000000001</c:v>
                      </c:pt>
                      <c:pt idx="2379">
                        <c:v>15.784000000000001</c:v>
                      </c:pt>
                      <c:pt idx="2380">
                        <c:v>16.11</c:v>
                      </c:pt>
                      <c:pt idx="2381">
                        <c:v>15.821</c:v>
                      </c:pt>
                      <c:pt idx="2382">
                        <c:v>16.012</c:v>
                      </c:pt>
                      <c:pt idx="2383">
                        <c:v>15.776999999999999</c:v>
                      </c:pt>
                      <c:pt idx="2384">
                        <c:v>16.053000000000001</c:v>
                      </c:pt>
                      <c:pt idx="2385">
                        <c:v>16.004000000000001</c:v>
                      </c:pt>
                      <c:pt idx="2386">
                        <c:v>15.901999999999999</c:v>
                      </c:pt>
                      <c:pt idx="2387">
                        <c:v>15.974</c:v>
                      </c:pt>
                      <c:pt idx="2388">
                        <c:v>15.957000000000001</c:v>
                      </c:pt>
                      <c:pt idx="2389">
                        <c:v>16.111999999999998</c:v>
                      </c:pt>
                      <c:pt idx="2390">
                        <c:v>15.898999999999999</c:v>
                      </c:pt>
                      <c:pt idx="2391">
                        <c:v>16.141999999999999</c:v>
                      </c:pt>
                      <c:pt idx="2392">
                        <c:v>15.978</c:v>
                      </c:pt>
                      <c:pt idx="2393">
                        <c:v>16.379000000000001</c:v>
                      </c:pt>
                      <c:pt idx="2394">
                        <c:v>15.839</c:v>
                      </c:pt>
                      <c:pt idx="2395">
                        <c:v>16.396999999999998</c:v>
                      </c:pt>
                      <c:pt idx="2396">
                        <c:v>15.699</c:v>
                      </c:pt>
                      <c:pt idx="2397">
                        <c:v>16.381</c:v>
                      </c:pt>
                      <c:pt idx="2398">
                        <c:v>15.705</c:v>
                      </c:pt>
                      <c:pt idx="2399">
                        <c:v>16.382999999999999</c:v>
                      </c:pt>
                      <c:pt idx="2400">
                        <c:v>15.715</c:v>
                      </c:pt>
                      <c:pt idx="2401">
                        <c:v>16.324000000000002</c:v>
                      </c:pt>
                      <c:pt idx="2402">
                        <c:v>15.85</c:v>
                      </c:pt>
                      <c:pt idx="2403">
                        <c:v>16.283000000000001</c:v>
                      </c:pt>
                      <c:pt idx="2404">
                        <c:v>15.736000000000001</c:v>
                      </c:pt>
                      <c:pt idx="2405">
                        <c:v>16.22</c:v>
                      </c:pt>
                      <c:pt idx="2406">
                        <c:v>16.035</c:v>
                      </c:pt>
                      <c:pt idx="2407">
                        <c:v>16.013000000000002</c:v>
                      </c:pt>
                      <c:pt idx="2408">
                        <c:v>16.088000000000001</c:v>
                      </c:pt>
                      <c:pt idx="2409">
                        <c:v>15.981</c:v>
                      </c:pt>
                      <c:pt idx="2410">
                        <c:v>16.216000000000001</c:v>
                      </c:pt>
                      <c:pt idx="2411">
                        <c:v>15.829000000000001</c:v>
                      </c:pt>
                      <c:pt idx="2412">
                        <c:v>16.370999999999999</c:v>
                      </c:pt>
                      <c:pt idx="2413">
                        <c:v>15.821</c:v>
                      </c:pt>
                      <c:pt idx="2414">
                        <c:v>16.367999999999999</c:v>
                      </c:pt>
                      <c:pt idx="2415">
                        <c:v>15.813000000000001</c:v>
                      </c:pt>
                      <c:pt idx="2416">
                        <c:v>16.422999999999998</c:v>
                      </c:pt>
                      <c:pt idx="2417">
                        <c:v>15.84</c:v>
                      </c:pt>
                      <c:pt idx="2418">
                        <c:v>16.305</c:v>
                      </c:pt>
                      <c:pt idx="2419">
                        <c:v>15.929</c:v>
                      </c:pt>
                      <c:pt idx="2420">
                        <c:v>16.106999999999999</c:v>
                      </c:pt>
                      <c:pt idx="2421">
                        <c:v>16.190000000000001</c:v>
                      </c:pt>
                      <c:pt idx="2422">
                        <c:v>15.842000000000001</c:v>
                      </c:pt>
                      <c:pt idx="2423">
                        <c:v>16.356999999999999</c:v>
                      </c:pt>
                      <c:pt idx="2424">
                        <c:v>15.81</c:v>
                      </c:pt>
                      <c:pt idx="2425">
                        <c:v>16.395</c:v>
                      </c:pt>
                      <c:pt idx="2426">
                        <c:v>15.849</c:v>
                      </c:pt>
                      <c:pt idx="2427">
                        <c:v>16.308</c:v>
                      </c:pt>
                      <c:pt idx="2428">
                        <c:v>15.895</c:v>
                      </c:pt>
                      <c:pt idx="2429">
                        <c:v>16.254999999999999</c:v>
                      </c:pt>
                      <c:pt idx="2430">
                        <c:v>16.122</c:v>
                      </c:pt>
                      <c:pt idx="2431">
                        <c:v>16.047000000000001</c:v>
                      </c:pt>
                      <c:pt idx="2432">
                        <c:v>16.285</c:v>
                      </c:pt>
                      <c:pt idx="2433">
                        <c:v>15.906000000000001</c:v>
                      </c:pt>
                      <c:pt idx="2434">
                        <c:v>16.48</c:v>
                      </c:pt>
                      <c:pt idx="2435">
                        <c:v>15.805999999999999</c:v>
                      </c:pt>
                      <c:pt idx="2436">
                        <c:v>16.469000000000001</c:v>
                      </c:pt>
                      <c:pt idx="2437">
                        <c:v>15.907</c:v>
                      </c:pt>
                      <c:pt idx="2438">
                        <c:v>16.454999999999998</c:v>
                      </c:pt>
                      <c:pt idx="2439">
                        <c:v>16.012</c:v>
                      </c:pt>
                      <c:pt idx="2440">
                        <c:v>16.419</c:v>
                      </c:pt>
                      <c:pt idx="2441">
                        <c:v>16.134</c:v>
                      </c:pt>
                      <c:pt idx="2442">
                        <c:v>16.263999999999999</c:v>
                      </c:pt>
                      <c:pt idx="2443">
                        <c:v>16.414000000000001</c:v>
                      </c:pt>
                      <c:pt idx="2444">
                        <c:v>16.109000000000002</c:v>
                      </c:pt>
                      <c:pt idx="2445">
                        <c:v>16.526</c:v>
                      </c:pt>
                      <c:pt idx="2446">
                        <c:v>15.925000000000001</c:v>
                      </c:pt>
                      <c:pt idx="2447">
                        <c:v>16.521999999999998</c:v>
                      </c:pt>
                      <c:pt idx="2448">
                        <c:v>15.935</c:v>
                      </c:pt>
                      <c:pt idx="2449">
                        <c:v>16.481000000000002</c:v>
                      </c:pt>
                      <c:pt idx="2450">
                        <c:v>15.917</c:v>
                      </c:pt>
                      <c:pt idx="2451">
                        <c:v>16.498999999999999</c:v>
                      </c:pt>
                      <c:pt idx="2452">
                        <c:v>15.951000000000001</c:v>
                      </c:pt>
                      <c:pt idx="2453">
                        <c:v>16.405999999999999</c:v>
                      </c:pt>
                      <c:pt idx="2454">
                        <c:v>16.172999999999998</c:v>
                      </c:pt>
                      <c:pt idx="2455">
                        <c:v>16.158000000000001</c:v>
                      </c:pt>
                      <c:pt idx="2456">
                        <c:v>16.433</c:v>
                      </c:pt>
                      <c:pt idx="2457">
                        <c:v>16.079999999999998</c:v>
                      </c:pt>
                      <c:pt idx="2458">
                        <c:v>16.559999999999999</c:v>
                      </c:pt>
                      <c:pt idx="2459">
                        <c:v>15.997</c:v>
                      </c:pt>
                      <c:pt idx="2460">
                        <c:v>16.619</c:v>
                      </c:pt>
                      <c:pt idx="2461">
                        <c:v>15.984999999999999</c:v>
                      </c:pt>
                      <c:pt idx="2462">
                        <c:v>16.596</c:v>
                      </c:pt>
                      <c:pt idx="2463">
                        <c:v>15.978999999999999</c:v>
                      </c:pt>
                      <c:pt idx="2464">
                        <c:v>16.52</c:v>
                      </c:pt>
                      <c:pt idx="2465">
                        <c:v>16.065999999999999</c:v>
                      </c:pt>
                      <c:pt idx="2466">
                        <c:v>16.437000000000001</c:v>
                      </c:pt>
                      <c:pt idx="2467">
                        <c:v>16.23</c:v>
                      </c:pt>
                      <c:pt idx="2468">
                        <c:v>16.396000000000001</c:v>
                      </c:pt>
                      <c:pt idx="2469">
                        <c:v>16.308</c:v>
                      </c:pt>
                      <c:pt idx="2470">
                        <c:v>16.318999999999999</c:v>
                      </c:pt>
                      <c:pt idx="2471">
                        <c:v>16.323</c:v>
                      </c:pt>
                      <c:pt idx="2472">
                        <c:v>16.251999999999999</c:v>
                      </c:pt>
                      <c:pt idx="2473">
                        <c:v>16.399000000000001</c:v>
                      </c:pt>
                      <c:pt idx="2474">
                        <c:v>16.207000000000001</c:v>
                      </c:pt>
                      <c:pt idx="2475">
                        <c:v>16.343</c:v>
                      </c:pt>
                      <c:pt idx="2476">
                        <c:v>16.152000000000001</c:v>
                      </c:pt>
                      <c:pt idx="2477">
                        <c:v>16.562999999999999</c:v>
                      </c:pt>
                      <c:pt idx="2478">
                        <c:v>16.081</c:v>
                      </c:pt>
                      <c:pt idx="2479">
                        <c:v>16.596</c:v>
                      </c:pt>
                      <c:pt idx="2480">
                        <c:v>16.071000000000002</c:v>
                      </c:pt>
                      <c:pt idx="2481">
                        <c:v>16.704999999999998</c:v>
                      </c:pt>
                      <c:pt idx="2482">
                        <c:v>15.972</c:v>
                      </c:pt>
                      <c:pt idx="2483">
                        <c:v>16.626999999999999</c:v>
                      </c:pt>
                      <c:pt idx="2484">
                        <c:v>16.131</c:v>
                      </c:pt>
                      <c:pt idx="2485">
                        <c:v>16.559000000000001</c:v>
                      </c:pt>
                      <c:pt idx="2486">
                        <c:v>16.245999999999999</c:v>
                      </c:pt>
                      <c:pt idx="2487">
                        <c:v>16.399999999999999</c:v>
                      </c:pt>
                      <c:pt idx="2488">
                        <c:v>16.227</c:v>
                      </c:pt>
                      <c:pt idx="2489">
                        <c:v>16.509</c:v>
                      </c:pt>
                      <c:pt idx="2490">
                        <c:v>16.175999999999998</c:v>
                      </c:pt>
                      <c:pt idx="2491">
                        <c:v>16.61</c:v>
                      </c:pt>
                      <c:pt idx="2492">
                        <c:v>16.181000000000001</c:v>
                      </c:pt>
                      <c:pt idx="2493">
                        <c:v>16.521999999999998</c:v>
                      </c:pt>
                      <c:pt idx="2494">
                        <c:v>16.245999999999999</c:v>
                      </c:pt>
                      <c:pt idx="2495">
                        <c:v>16.414999999999999</c:v>
                      </c:pt>
                      <c:pt idx="2496">
                        <c:v>16.346</c:v>
                      </c:pt>
                      <c:pt idx="2497">
                        <c:v>16.239000000000001</c:v>
                      </c:pt>
                      <c:pt idx="2498">
                        <c:v>16.696999999999999</c:v>
                      </c:pt>
                      <c:pt idx="2499">
                        <c:v>16.170000000000002</c:v>
                      </c:pt>
                      <c:pt idx="2500">
                        <c:v>16.760000000000002</c:v>
                      </c:pt>
                      <c:pt idx="2501">
                        <c:v>15.999000000000001</c:v>
                      </c:pt>
                      <c:pt idx="2502">
                        <c:v>16.739999999999998</c:v>
                      </c:pt>
                      <c:pt idx="2503">
                        <c:v>16.143999999999998</c:v>
                      </c:pt>
                      <c:pt idx="2504">
                        <c:v>16.518999999999998</c:v>
                      </c:pt>
                      <c:pt idx="2505">
                        <c:v>16.233000000000001</c:v>
                      </c:pt>
                      <c:pt idx="2506">
                        <c:v>16.474</c:v>
                      </c:pt>
                      <c:pt idx="2507">
                        <c:v>16.364999999999998</c:v>
                      </c:pt>
                      <c:pt idx="2508">
                        <c:v>16.242000000000001</c:v>
                      </c:pt>
                      <c:pt idx="2509">
                        <c:v>16.63</c:v>
                      </c:pt>
                      <c:pt idx="2510">
                        <c:v>16.068999999999999</c:v>
                      </c:pt>
                      <c:pt idx="2511">
                        <c:v>16.710999999999999</c:v>
                      </c:pt>
                      <c:pt idx="2512">
                        <c:v>16.18</c:v>
                      </c:pt>
                      <c:pt idx="2513">
                        <c:v>16.641999999999999</c:v>
                      </c:pt>
                      <c:pt idx="2514">
                        <c:v>16.257000000000001</c:v>
                      </c:pt>
                      <c:pt idx="2515">
                        <c:v>16.472000000000001</c:v>
                      </c:pt>
                      <c:pt idx="2516">
                        <c:v>16.439</c:v>
                      </c:pt>
                      <c:pt idx="2517">
                        <c:v>16.45</c:v>
                      </c:pt>
                      <c:pt idx="2518">
                        <c:v>16.552</c:v>
                      </c:pt>
                      <c:pt idx="2519">
                        <c:v>16.427</c:v>
                      </c:pt>
                      <c:pt idx="2520">
                        <c:v>16.567</c:v>
                      </c:pt>
                      <c:pt idx="2521">
                        <c:v>16.405000000000001</c:v>
                      </c:pt>
                      <c:pt idx="2522">
                        <c:v>16.529</c:v>
                      </c:pt>
                      <c:pt idx="2523">
                        <c:v>16.286999999999999</c:v>
                      </c:pt>
                      <c:pt idx="2524">
                        <c:v>16.677</c:v>
                      </c:pt>
                      <c:pt idx="2525">
                        <c:v>16.279</c:v>
                      </c:pt>
                      <c:pt idx="2526">
                        <c:v>16.734000000000002</c:v>
                      </c:pt>
                      <c:pt idx="2527">
                        <c:v>16.181999999999999</c:v>
                      </c:pt>
                      <c:pt idx="2528">
                        <c:v>16.82</c:v>
                      </c:pt>
                      <c:pt idx="2529">
                        <c:v>16.225000000000001</c:v>
                      </c:pt>
                      <c:pt idx="2530">
                        <c:v>16.896999999999998</c:v>
                      </c:pt>
                      <c:pt idx="2531">
                        <c:v>16.23</c:v>
                      </c:pt>
                      <c:pt idx="2532">
                        <c:v>16.838999999999999</c:v>
                      </c:pt>
                      <c:pt idx="2533">
                        <c:v>16.324999999999999</c:v>
                      </c:pt>
                      <c:pt idx="2534">
                        <c:v>16.797000000000001</c:v>
                      </c:pt>
                      <c:pt idx="2535">
                        <c:v>16.331</c:v>
                      </c:pt>
                      <c:pt idx="2536">
                        <c:v>16.806999999999999</c:v>
                      </c:pt>
                      <c:pt idx="2537">
                        <c:v>16.288</c:v>
                      </c:pt>
                      <c:pt idx="2538">
                        <c:v>16.782</c:v>
                      </c:pt>
                      <c:pt idx="2539">
                        <c:v>16.312999999999999</c:v>
                      </c:pt>
                      <c:pt idx="2540">
                        <c:v>16.779</c:v>
                      </c:pt>
                      <c:pt idx="2541">
                        <c:v>16.338000000000001</c:v>
                      </c:pt>
                      <c:pt idx="2542">
                        <c:v>16.831</c:v>
                      </c:pt>
                      <c:pt idx="2543">
                        <c:v>16.363</c:v>
                      </c:pt>
                      <c:pt idx="2544">
                        <c:v>16.777000000000001</c:v>
                      </c:pt>
                      <c:pt idx="2545">
                        <c:v>16.398</c:v>
                      </c:pt>
                      <c:pt idx="2546">
                        <c:v>16.766999999999999</c:v>
                      </c:pt>
                      <c:pt idx="2547">
                        <c:v>16.423999999999999</c:v>
                      </c:pt>
                      <c:pt idx="2548">
                        <c:v>16.814</c:v>
                      </c:pt>
                      <c:pt idx="2549">
                        <c:v>16.48</c:v>
                      </c:pt>
                      <c:pt idx="2550">
                        <c:v>16.795999999999999</c:v>
                      </c:pt>
                      <c:pt idx="2551">
                        <c:v>16.445</c:v>
                      </c:pt>
                      <c:pt idx="2552">
                        <c:v>16.696999999999999</c:v>
                      </c:pt>
                      <c:pt idx="2553">
                        <c:v>16.527000000000001</c:v>
                      </c:pt>
                      <c:pt idx="2554">
                        <c:v>16.66</c:v>
                      </c:pt>
                      <c:pt idx="2555">
                        <c:v>16.664000000000001</c:v>
                      </c:pt>
                      <c:pt idx="2556">
                        <c:v>16.596</c:v>
                      </c:pt>
                      <c:pt idx="2557">
                        <c:v>16.745999999999999</c:v>
                      </c:pt>
                      <c:pt idx="2558">
                        <c:v>16.571999999999999</c:v>
                      </c:pt>
                      <c:pt idx="2559">
                        <c:v>16.803999999999998</c:v>
                      </c:pt>
                      <c:pt idx="2560">
                        <c:v>16.39</c:v>
                      </c:pt>
                      <c:pt idx="2561">
                        <c:v>16.863</c:v>
                      </c:pt>
                      <c:pt idx="2562">
                        <c:v>16.36</c:v>
                      </c:pt>
                      <c:pt idx="2563">
                        <c:v>16.989000000000001</c:v>
                      </c:pt>
                      <c:pt idx="2564">
                        <c:v>16.309000000000001</c:v>
                      </c:pt>
                      <c:pt idx="2565">
                        <c:v>16.975000000000001</c:v>
                      </c:pt>
                      <c:pt idx="2566">
                        <c:v>16.327999999999999</c:v>
                      </c:pt>
                      <c:pt idx="2567">
                        <c:v>16.931000000000001</c:v>
                      </c:pt>
                      <c:pt idx="2568">
                        <c:v>16.295000000000002</c:v>
                      </c:pt>
                      <c:pt idx="2569">
                        <c:v>16.911999999999999</c:v>
                      </c:pt>
                      <c:pt idx="2570">
                        <c:v>16.382000000000001</c:v>
                      </c:pt>
                      <c:pt idx="2571">
                        <c:v>16.861000000000001</c:v>
                      </c:pt>
                      <c:pt idx="2572">
                        <c:v>16.396999999999998</c:v>
                      </c:pt>
                      <c:pt idx="2573">
                        <c:v>16.771000000000001</c:v>
                      </c:pt>
                      <c:pt idx="2574">
                        <c:v>16.603999999999999</c:v>
                      </c:pt>
                      <c:pt idx="2575">
                        <c:v>16.654</c:v>
                      </c:pt>
                      <c:pt idx="2576">
                        <c:v>16.655999999999999</c:v>
                      </c:pt>
                      <c:pt idx="2577">
                        <c:v>16.420999999999999</c:v>
                      </c:pt>
                      <c:pt idx="2578">
                        <c:v>16.917999999999999</c:v>
                      </c:pt>
                      <c:pt idx="2579">
                        <c:v>16.388000000000002</c:v>
                      </c:pt>
                      <c:pt idx="2580">
                        <c:v>16.963999999999999</c:v>
                      </c:pt>
                      <c:pt idx="2581">
                        <c:v>16.414999999999999</c:v>
                      </c:pt>
                      <c:pt idx="2582">
                        <c:v>16.997</c:v>
                      </c:pt>
                      <c:pt idx="2583">
                        <c:v>16.481999999999999</c:v>
                      </c:pt>
                      <c:pt idx="2584">
                        <c:v>17.04</c:v>
                      </c:pt>
                      <c:pt idx="2585">
                        <c:v>16.445</c:v>
                      </c:pt>
                      <c:pt idx="2586">
                        <c:v>16.940000000000001</c:v>
                      </c:pt>
                      <c:pt idx="2587">
                        <c:v>16.545999999999999</c:v>
                      </c:pt>
                      <c:pt idx="2588">
                        <c:v>16.879000000000001</c:v>
                      </c:pt>
                      <c:pt idx="2589">
                        <c:v>16.701000000000001</c:v>
                      </c:pt>
                      <c:pt idx="2590">
                        <c:v>16.73</c:v>
                      </c:pt>
                      <c:pt idx="2591">
                        <c:v>16.951000000000001</c:v>
                      </c:pt>
                      <c:pt idx="2592">
                        <c:v>16.524000000000001</c:v>
                      </c:pt>
                      <c:pt idx="2593">
                        <c:v>17.013000000000002</c:v>
                      </c:pt>
                      <c:pt idx="2594">
                        <c:v>16.558</c:v>
                      </c:pt>
                      <c:pt idx="2595">
                        <c:v>17.108000000000001</c:v>
                      </c:pt>
                      <c:pt idx="2596">
                        <c:v>16.504000000000001</c:v>
                      </c:pt>
                      <c:pt idx="2597">
                        <c:v>17.096</c:v>
                      </c:pt>
                      <c:pt idx="2598">
                        <c:v>16.613</c:v>
                      </c:pt>
                      <c:pt idx="2599">
                        <c:v>17.096</c:v>
                      </c:pt>
                      <c:pt idx="2600">
                        <c:v>16.527999999999999</c:v>
                      </c:pt>
                      <c:pt idx="2601">
                        <c:v>17.141999999999999</c:v>
                      </c:pt>
                      <c:pt idx="2602">
                        <c:v>16.579000000000001</c:v>
                      </c:pt>
                      <c:pt idx="2603">
                        <c:v>17.137</c:v>
                      </c:pt>
                      <c:pt idx="2604">
                        <c:v>16.555</c:v>
                      </c:pt>
                      <c:pt idx="2605">
                        <c:v>17.055</c:v>
                      </c:pt>
                      <c:pt idx="2606">
                        <c:v>16.658999999999999</c:v>
                      </c:pt>
                      <c:pt idx="2607">
                        <c:v>16.975999999999999</c:v>
                      </c:pt>
                      <c:pt idx="2608">
                        <c:v>16.710999999999999</c:v>
                      </c:pt>
                      <c:pt idx="2609">
                        <c:v>16.884</c:v>
                      </c:pt>
                      <c:pt idx="2610">
                        <c:v>16.881</c:v>
                      </c:pt>
                      <c:pt idx="2611">
                        <c:v>16.794</c:v>
                      </c:pt>
                      <c:pt idx="2612">
                        <c:v>16.933</c:v>
                      </c:pt>
                      <c:pt idx="2613">
                        <c:v>16.771000000000001</c:v>
                      </c:pt>
                      <c:pt idx="2614">
                        <c:v>17.068000000000001</c:v>
                      </c:pt>
                      <c:pt idx="2615">
                        <c:v>16.634</c:v>
                      </c:pt>
                      <c:pt idx="2616">
                        <c:v>17.067</c:v>
                      </c:pt>
                      <c:pt idx="2617">
                        <c:v>16.724</c:v>
                      </c:pt>
                      <c:pt idx="2618">
                        <c:v>17.04</c:v>
                      </c:pt>
                      <c:pt idx="2619">
                        <c:v>16.698</c:v>
                      </c:pt>
                      <c:pt idx="2620">
                        <c:v>17.128</c:v>
                      </c:pt>
                      <c:pt idx="2621">
                        <c:v>16.673999999999999</c:v>
                      </c:pt>
                      <c:pt idx="2622">
                        <c:v>17.198</c:v>
                      </c:pt>
                      <c:pt idx="2623">
                        <c:v>16.63</c:v>
                      </c:pt>
                      <c:pt idx="2624">
                        <c:v>17.228999999999999</c:v>
                      </c:pt>
                      <c:pt idx="2625">
                        <c:v>16.638000000000002</c:v>
                      </c:pt>
                      <c:pt idx="2626">
                        <c:v>17.228999999999999</c:v>
                      </c:pt>
                      <c:pt idx="2627">
                        <c:v>16.670000000000002</c:v>
                      </c:pt>
                      <c:pt idx="2628">
                        <c:v>17.135000000000002</c:v>
                      </c:pt>
                      <c:pt idx="2629">
                        <c:v>16.725999999999999</c:v>
                      </c:pt>
                      <c:pt idx="2630">
                        <c:v>17.218</c:v>
                      </c:pt>
                      <c:pt idx="2631">
                        <c:v>16.765000000000001</c:v>
                      </c:pt>
                      <c:pt idx="2632">
                        <c:v>17.172999999999998</c:v>
                      </c:pt>
                      <c:pt idx="2633">
                        <c:v>16.741</c:v>
                      </c:pt>
                      <c:pt idx="2634">
                        <c:v>17.207999999999998</c:v>
                      </c:pt>
                      <c:pt idx="2635">
                        <c:v>16.762</c:v>
                      </c:pt>
                      <c:pt idx="2636">
                        <c:v>17.105</c:v>
                      </c:pt>
                      <c:pt idx="2637">
                        <c:v>16.785</c:v>
                      </c:pt>
                      <c:pt idx="2638">
                        <c:v>17.151</c:v>
                      </c:pt>
                      <c:pt idx="2639">
                        <c:v>16.864999999999998</c:v>
                      </c:pt>
                      <c:pt idx="2640">
                        <c:v>17.047000000000001</c:v>
                      </c:pt>
                      <c:pt idx="2641">
                        <c:v>17.068999999999999</c:v>
                      </c:pt>
                      <c:pt idx="2642">
                        <c:v>16.831</c:v>
                      </c:pt>
                      <c:pt idx="2643">
                        <c:v>17.204999999999998</c:v>
                      </c:pt>
                      <c:pt idx="2644">
                        <c:v>16.821999999999999</c:v>
                      </c:pt>
                      <c:pt idx="2645">
                        <c:v>17.163</c:v>
                      </c:pt>
                      <c:pt idx="2646">
                        <c:v>16.88</c:v>
                      </c:pt>
                      <c:pt idx="2647">
                        <c:v>17.175000000000001</c:v>
                      </c:pt>
                      <c:pt idx="2648">
                        <c:v>16.927</c:v>
                      </c:pt>
                      <c:pt idx="2649">
                        <c:v>17.161999999999999</c:v>
                      </c:pt>
                      <c:pt idx="2650">
                        <c:v>16.888999999999999</c:v>
                      </c:pt>
                      <c:pt idx="2651">
                        <c:v>17.155999999999999</c:v>
                      </c:pt>
                      <c:pt idx="2652">
                        <c:v>16.852</c:v>
                      </c:pt>
                      <c:pt idx="2653">
                        <c:v>17.221</c:v>
                      </c:pt>
                      <c:pt idx="2654">
                        <c:v>16.771000000000001</c:v>
                      </c:pt>
                      <c:pt idx="2655">
                        <c:v>17.361000000000001</c:v>
                      </c:pt>
                      <c:pt idx="2656">
                        <c:v>16.824999999999999</c:v>
                      </c:pt>
                      <c:pt idx="2657">
                        <c:v>17.207000000000001</c:v>
                      </c:pt>
                      <c:pt idx="2658">
                        <c:v>16.815000000000001</c:v>
                      </c:pt>
                      <c:pt idx="2659">
                        <c:v>17.11</c:v>
                      </c:pt>
                      <c:pt idx="2660">
                        <c:v>17.021999999999998</c:v>
                      </c:pt>
                      <c:pt idx="2661">
                        <c:v>16.911999999999999</c:v>
                      </c:pt>
                      <c:pt idx="2662">
                        <c:v>17.271999999999998</c:v>
                      </c:pt>
                      <c:pt idx="2663">
                        <c:v>16.838000000000001</c:v>
                      </c:pt>
                      <c:pt idx="2664">
                        <c:v>17.337</c:v>
                      </c:pt>
                      <c:pt idx="2665">
                        <c:v>16.774999999999999</c:v>
                      </c:pt>
                      <c:pt idx="2666">
                        <c:v>17.318000000000001</c:v>
                      </c:pt>
                      <c:pt idx="2667">
                        <c:v>16.937999999999999</c:v>
                      </c:pt>
                      <c:pt idx="2668">
                        <c:v>17.082000000000001</c:v>
                      </c:pt>
                      <c:pt idx="2669">
                        <c:v>17.172000000000001</c:v>
                      </c:pt>
                      <c:pt idx="2670">
                        <c:v>16.916</c:v>
                      </c:pt>
                      <c:pt idx="2671">
                        <c:v>17.343</c:v>
                      </c:pt>
                      <c:pt idx="2672">
                        <c:v>16.823</c:v>
                      </c:pt>
                      <c:pt idx="2673">
                        <c:v>17.446000000000002</c:v>
                      </c:pt>
                      <c:pt idx="2674">
                        <c:v>16.849</c:v>
                      </c:pt>
                      <c:pt idx="2675">
                        <c:v>17.428000000000001</c:v>
                      </c:pt>
                      <c:pt idx="2676">
                        <c:v>16.891999999999999</c:v>
                      </c:pt>
                      <c:pt idx="2677">
                        <c:v>17.419</c:v>
                      </c:pt>
                      <c:pt idx="2678">
                        <c:v>16.977</c:v>
                      </c:pt>
                      <c:pt idx="2679">
                        <c:v>17.305</c:v>
                      </c:pt>
                      <c:pt idx="2680">
                        <c:v>17.007999999999999</c:v>
                      </c:pt>
                      <c:pt idx="2681">
                        <c:v>17.257000000000001</c:v>
                      </c:pt>
                      <c:pt idx="2682">
                        <c:v>17.109000000000002</c:v>
                      </c:pt>
                      <c:pt idx="2683">
                        <c:v>17.088000000000001</c:v>
                      </c:pt>
                      <c:pt idx="2684">
                        <c:v>17.145</c:v>
                      </c:pt>
                      <c:pt idx="2685">
                        <c:v>17.079000000000001</c:v>
                      </c:pt>
                      <c:pt idx="2686">
                        <c:v>17.199000000000002</c:v>
                      </c:pt>
                      <c:pt idx="2687">
                        <c:v>16.991</c:v>
                      </c:pt>
                      <c:pt idx="2688">
                        <c:v>17.341000000000001</c:v>
                      </c:pt>
                      <c:pt idx="2689">
                        <c:v>16.895</c:v>
                      </c:pt>
                      <c:pt idx="2690">
                        <c:v>17.352</c:v>
                      </c:pt>
                      <c:pt idx="2691">
                        <c:v>16.948</c:v>
                      </c:pt>
                      <c:pt idx="2692">
                        <c:v>17.484000000000002</c:v>
                      </c:pt>
                      <c:pt idx="2693">
                        <c:v>16.908999999999999</c:v>
                      </c:pt>
                      <c:pt idx="2694">
                        <c:v>17.477</c:v>
                      </c:pt>
                      <c:pt idx="2695">
                        <c:v>16.942</c:v>
                      </c:pt>
                      <c:pt idx="2696">
                        <c:v>17.484999999999999</c:v>
                      </c:pt>
                      <c:pt idx="2697">
                        <c:v>17.129000000000001</c:v>
                      </c:pt>
                      <c:pt idx="2698">
                        <c:v>17.422000000000001</c:v>
                      </c:pt>
                      <c:pt idx="2699">
                        <c:v>17.047000000000001</c:v>
                      </c:pt>
                      <c:pt idx="2700">
                        <c:v>17.428999999999998</c:v>
                      </c:pt>
                      <c:pt idx="2701">
                        <c:v>17.117000000000001</c:v>
                      </c:pt>
                      <c:pt idx="2702">
                        <c:v>17.292000000000002</c:v>
                      </c:pt>
                      <c:pt idx="2703">
                        <c:v>17.138999999999999</c:v>
                      </c:pt>
                      <c:pt idx="2704">
                        <c:v>17.297999999999998</c:v>
                      </c:pt>
                      <c:pt idx="2705">
                        <c:v>17.201000000000001</c:v>
                      </c:pt>
                      <c:pt idx="2706">
                        <c:v>17.334</c:v>
                      </c:pt>
                      <c:pt idx="2707">
                        <c:v>17.381</c:v>
                      </c:pt>
                      <c:pt idx="2708">
                        <c:v>17.201000000000001</c:v>
                      </c:pt>
                      <c:pt idx="2709">
                        <c:v>17.419</c:v>
                      </c:pt>
                      <c:pt idx="2710">
                        <c:v>17.094000000000001</c:v>
                      </c:pt>
                      <c:pt idx="2711">
                        <c:v>17.492000000000001</c:v>
                      </c:pt>
                      <c:pt idx="2712">
                        <c:v>17.116</c:v>
                      </c:pt>
                      <c:pt idx="2713">
                        <c:v>17.588999999999999</c:v>
                      </c:pt>
                      <c:pt idx="2714">
                        <c:v>17.015999999999998</c:v>
                      </c:pt>
                      <c:pt idx="2715">
                        <c:v>17.581</c:v>
                      </c:pt>
                      <c:pt idx="2716">
                        <c:v>17.030999999999999</c:v>
                      </c:pt>
                      <c:pt idx="2717">
                        <c:v>17.666</c:v>
                      </c:pt>
                      <c:pt idx="2718">
                        <c:v>17.125</c:v>
                      </c:pt>
                      <c:pt idx="2719">
                        <c:v>17.398</c:v>
                      </c:pt>
                      <c:pt idx="2720">
                        <c:v>17.132999999999999</c:v>
                      </c:pt>
                      <c:pt idx="2721">
                        <c:v>17.349</c:v>
                      </c:pt>
                      <c:pt idx="2722">
                        <c:v>17.288</c:v>
                      </c:pt>
                      <c:pt idx="2723">
                        <c:v>17.236000000000001</c:v>
                      </c:pt>
                      <c:pt idx="2724">
                        <c:v>17.332999999999998</c:v>
                      </c:pt>
                      <c:pt idx="2725">
                        <c:v>17.196000000000002</c:v>
                      </c:pt>
                      <c:pt idx="2726">
                        <c:v>17.484000000000002</c:v>
                      </c:pt>
                      <c:pt idx="2727">
                        <c:v>17.085000000000001</c:v>
                      </c:pt>
                      <c:pt idx="2728">
                        <c:v>17.577999999999999</c:v>
                      </c:pt>
                      <c:pt idx="2729">
                        <c:v>16.998999999999999</c:v>
                      </c:pt>
                      <c:pt idx="2730">
                        <c:v>17.681000000000001</c:v>
                      </c:pt>
                      <c:pt idx="2731">
                        <c:v>16.954999999999998</c:v>
                      </c:pt>
                      <c:pt idx="2732">
                        <c:v>17.498000000000001</c:v>
                      </c:pt>
                      <c:pt idx="2733">
                        <c:v>17.149999999999999</c:v>
                      </c:pt>
                      <c:pt idx="2734">
                        <c:v>17.398</c:v>
                      </c:pt>
                      <c:pt idx="2735">
                        <c:v>17.358000000000001</c:v>
                      </c:pt>
                      <c:pt idx="2736">
                        <c:v>17.233000000000001</c:v>
                      </c:pt>
                      <c:pt idx="2737">
                        <c:v>17.41</c:v>
                      </c:pt>
                      <c:pt idx="2738">
                        <c:v>17.154</c:v>
                      </c:pt>
                      <c:pt idx="2739">
                        <c:v>17.562000000000001</c:v>
                      </c:pt>
                      <c:pt idx="2740">
                        <c:v>17.097999999999999</c:v>
                      </c:pt>
                      <c:pt idx="2741">
                        <c:v>17.672999999999998</c:v>
                      </c:pt>
                      <c:pt idx="2742">
                        <c:v>16.986999999999998</c:v>
                      </c:pt>
                      <c:pt idx="2743">
                        <c:v>17.646999999999998</c:v>
                      </c:pt>
                      <c:pt idx="2744">
                        <c:v>16.983000000000001</c:v>
                      </c:pt>
                      <c:pt idx="2745">
                        <c:v>17.695</c:v>
                      </c:pt>
                      <c:pt idx="2746">
                        <c:v>17.07</c:v>
                      </c:pt>
                      <c:pt idx="2747">
                        <c:v>17.609000000000002</c:v>
                      </c:pt>
                      <c:pt idx="2748">
                        <c:v>17.207000000000001</c:v>
                      </c:pt>
                      <c:pt idx="2749">
                        <c:v>17.456</c:v>
                      </c:pt>
                      <c:pt idx="2750">
                        <c:v>17.559999999999999</c:v>
                      </c:pt>
                      <c:pt idx="2751">
                        <c:v>17.260999999999999</c:v>
                      </c:pt>
                      <c:pt idx="2752">
                        <c:v>17.722999999999999</c:v>
                      </c:pt>
                      <c:pt idx="2753">
                        <c:v>17.170000000000002</c:v>
                      </c:pt>
                      <c:pt idx="2754">
                        <c:v>17.709</c:v>
                      </c:pt>
                      <c:pt idx="2755">
                        <c:v>17.178999999999998</c:v>
                      </c:pt>
                      <c:pt idx="2756">
                        <c:v>17.783000000000001</c:v>
                      </c:pt>
                      <c:pt idx="2757">
                        <c:v>17.265999999999998</c:v>
                      </c:pt>
                      <c:pt idx="2758">
                        <c:v>17.797999999999998</c:v>
                      </c:pt>
                      <c:pt idx="2759">
                        <c:v>17.207000000000001</c:v>
                      </c:pt>
                      <c:pt idx="2760">
                        <c:v>17.812000000000001</c:v>
                      </c:pt>
                      <c:pt idx="2761">
                        <c:v>17.155999999999999</c:v>
                      </c:pt>
                      <c:pt idx="2762">
                        <c:v>17.780999999999999</c:v>
                      </c:pt>
                      <c:pt idx="2763">
                        <c:v>17.196000000000002</c:v>
                      </c:pt>
                      <c:pt idx="2764">
                        <c:v>17.869</c:v>
                      </c:pt>
                      <c:pt idx="2765">
                        <c:v>17.238</c:v>
                      </c:pt>
                      <c:pt idx="2766">
                        <c:v>17.751000000000001</c:v>
                      </c:pt>
                      <c:pt idx="2767">
                        <c:v>17.321000000000002</c:v>
                      </c:pt>
                      <c:pt idx="2768">
                        <c:v>17.710999999999999</c:v>
                      </c:pt>
                      <c:pt idx="2769">
                        <c:v>17.388999999999999</c:v>
                      </c:pt>
                      <c:pt idx="2770">
                        <c:v>17.657</c:v>
                      </c:pt>
                      <c:pt idx="2771">
                        <c:v>17.481000000000002</c:v>
                      </c:pt>
                      <c:pt idx="2772">
                        <c:v>17.437999999999999</c:v>
                      </c:pt>
                      <c:pt idx="2773">
                        <c:v>17.608000000000001</c:v>
                      </c:pt>
                      <c:pt idx="2774">
                        <c:v>17.36</c:v>
                      </c:pt>
                      <c:pt idx="2775">
                        <c:v>17.8</c:v>
                      </c:pt>
                      <c:pt idx="2776">
                        <c:v>17.241</c:v>
                      </c:pt>
                      <c:pt idx="2777">
                        <c:v>17.920999999999999</c:v>
                      </c:pt>
                      <c:pt idx="2778">
                        <c:v>17.190000000000001</c:v>
                      </c:pt>
                      <c:pt idx="2779">
                        <c:v>17.876999999999999</c:v>
                      </c:pt>
                      <c:pt idx="2780">
                        <c:v>17.218</c:v>
                      </c:pt>
                      <c:pt idx="2781">
                        <c:v>17.931999999999999</c:v>
                      </c:pt>
                      <c:pt idx="2782">
                        <c:v>17.277999999999999</c:v>
                      </c:pt>
                      <c:pt idx="2783">
                        <c:v>17.824000000000002</c:v>
                      </c:pt>
                      <c:pt idx="2784">
                        <c:v>17.309999999999999</c:v>
                      </c:pt>
                      <c:pt idx="2785">
                        <c:v>17.763000000000002</c:v>
                      </c:pt>
                      <c:pt idx="2786">
                        <c:v>17.263000000000002</c:v>
                      </c:pt>
                      <c:pt idx="2787">
                        <c:v>17.8</c:v>
                      </c:pt>
                      <c:pt idx="2788">
                        <c:v>17.436</c:v>
                      </c:pt>
                      <c:pt idx="2789">
                        <c:v>17.693000000000001</c:v>
                      </c:pt>
                      <c:pt idx="2790">
                        <c:v>17.431999999999999</c:v>
                      </c:pt>
                      <c:pt idx="2791">
                        <c:v>17.643000000000001</c:v>
                      </c:pt>
                      <c:pt idx="2792">
                        <c:v>17.600999999999999</c:v>
                      </c:pt>
                      <c:pt idx="2793">
                        <c:v>17.606999999999999</c:v>
                      </c:pt>
                      <c:pt idx="2794">
                        <c:v>17.596</c:v>
                      </c:pt>
                      <c:pt idx="2795">
                        <c:v>17.672999999999998</c:v>
                      </c:pt>
                      <c:pt idx="2796">
                        <c:v>17.698</c:v>
                      </c:pt>
                      <c:pt idx="2797">
                        <c:v>17.562999999999999</c:v>
                      </c:pt>
                      <c:pt idx="2798">
                        <c:v>17.712</c:v>
                      </c:pt>
                      <c:pt idx="2799">
                        <c:v>17.631</c:v>
                      </c:pt>
                      <c:pt idx="2800">
                        <c:v>17.728999999999999</c:v>
                      </c:pt>
                      <c:pt idx="2801">
                        <c:v>17.591999999999999</c:v>
                      </c:pt>
                      <c:pt idx="2802">
                        <c:v>17.841999999999999</c:v>
                      </c:pt>
                      <c:pt idx="2803">
                        <c:v>17.524999999999999</c:v>
                      </c:pt>
                      <c:pt idx="2804">
                        <c:v>17.844999999999999</c:v>
                      </c:pt>
                      <c:pt idx="2805">
                        <c:v>17.422000000000001</c:v>
                      </c:pt>
                      <c:pt idx="2806">
                        <c:v>17.881</c:v>
                      </c:pt>
                      <c:pt idx="2807">
                        <c:v>17.367000000000001</c:v>
                      </c:pt>
                      <c:pt idx="2808">
                        <c:v>17.939</c:v>
                      </c:pt>
                      <c:pt idx="2809">
                        <c:v>17.265999999999998</c:v>
                      </c:pt>
                      <c:pt idx="2810">
                        <c:v>17.954000000000001</c:v>
                      </c:pt>
                      <c:pt idx="2811">
                        <c:v>17.271999999999998</c:v>
                      </c:pt>
                      <c:pt idx="2812">
                        <c:v>18.018999999999998</c:v>
                      </c:pt>
                      <c:pt idx="2813">
                        <c:v>17.431999999999999</c:v>
                      </c:pt>
                      <c:pt idx="2814">
                        <c:v>17.86</c:v>
                      </c:pt>
                      <c:pt idx="2815">
                        <c:v>17.536000000000001</c:v>
                      </c:pt>
                      <c:pt idx="2816">
                        <c:v>17.661999999999999</c:v>
                      </c:pt>
                      <c:pt idx="2817">
                        <c:v>17.805</c:v>
                      </c:pt>
                      <c:pt idx="2818">
                        <c:v>17.582000000000001</c:v>
                      </c:pt>
                      <c:pt idx="2819">
                        <c:v>17.975000000000001</c:v>
                      </c:pt>
                      <c:pt idx="2820">
                        <c:v>17.396999999999998</c:v>
                      </c:pt>
                      <c:pt idx="2821">
                        <c:v>17.960999999999999</c:v>
                      </c:pt>
                      <c:pt idx="2822">
                        <c:v>17.425000000000001</c:v>
                      </c:pt>
                      <c:pt idx="2823">
                        <c:v>18.07</c:v>
                      </c:pt>
                      <c:pt idx="2824">
                        <c:v>17.34</c:v>
                      </c:pt>
                      <c:pt idx="2825">
                        <c:v>17.995000000000001</c:v>
                      </c:pt>
                      <c:pt idx="2826">
                        <c:v>17.488</c:v>
                      </c:pt>
                      <c:pt idx="2827">
                        <c:v>17.856999999999999</c:v>
                      </c:pt>
                      <c:pt idx="2828">
                        <c:v>17.748000000000001</c:v>
                      </c:pt>
                      <c:pt idx="2829">
                        <c:v>17.806000000000001</c:v>
                      </c:pt>
                      <c:pt idx="2830">
                        <c:v>17.806000000000001</c:v>
                      </c:pt>
                      <c:pt idx="2831">
                        <c:v>17.643999999999998</c:v>
                      </c:pt>
                      <c:pt idx="2832">
                        <c:v>18.041</c:v>
                      </c:pt>
                      <c:pt idx="2833">
                        <c:v>17.468</c:v>
                      </c:pt>
                      <c:pt idx="2834">
                        <c:v>18.119</c:v>
                      </c:pt>
                      <c:pt idx="2835">
                        <c:v>17.538</c:v>
                      </c:pt>
                      <c:pt idx="2836">
                        <c:v>18.088999999999999</c:v>
                      </c:pt>
                      <c:pt idx="2837">
                        <c:v>17.399999999999999</c:v>
                      </c:pt>
                      <c:pt idx="2838">
                        <c:v>18.081</c:v>
                      </c:pt>
                      <c:pt idx="2839">
                        <c:v>17.472000000000001</c:v>
                      </c:pt>
                      <c:pt idx="2840">
                        <c:v>18.143000000000001</c:v>
                      </c:pt>
                      <c:pt idx="2841">
                        <c:v>17.489000000000001</c:v>
                      </c:pt>
                      <c:pt idx="2842">
                        <c:v>18.158000000000001</c:v>
                      </c:pt>
                      <c:pt idx="2843">
                        <c:v>17.495000000000001</c:v>
                      </c:pt>
                      <c:pt idx="2844">
                        <c:v>18.128</c:v>
                      </c:pt>
                      <c:pt idx="2845">
                        <c:v>17.579999999999998</c:v>
                      </c:pt>
                      <c:pt idx="2846">
                        <c:v>18.055</c:v>
                      </c:pt>
                      <c:pt idx="2847">
                        <c:v>17.573</c:v>
                      </c:pt>
                      <c:pt idx="2848">
                        <c:v>17.925000000000001</c:v>
                      </c:pt>
                      <c:pt idx="2849">
                        <c:v>17.695</c:v>
                      </c:pt>
                      <c:pt idx="2850">
                        <c:v>17.966000000000001</c:v>
                      </c:pt>
                      <c:pt idx="2851">
                        <c:v>17.643000000000001</c:v>
                      </c:pt>
                      <c:pt idx="2852">
                        <c:v>18.030999999999999</c:v>
                      </c:pt>
                      <c:pt idx="2853">
                        <c:v>17.663</c:v>
                      </c:pt>
                      <c:pt idx="2854">
                        <c:v>18.036999999999999</c:v>
                      </c:pt>
                      <c:pt idx="2855">
                        <c:v>17.669</c:v>
                      </c:pt>
                      <c:pt idx="2856">
                        <c:v>18.081</c:v>
                      </c:pt>
                      <c:pt idx="2857">
                        <c:v>17.794</c:v>
                      </c:pt>
                      <c:pt idx="2858">
                        <c:v>17.870999999999999</c:v>
                      </c:pt>
                      <c:pt idx="2859">
                        <c:v>17.975000000000001</c:v>
                      </c:pt>
                      <c:pt idx="2860">
                        <c:v>17.707999999999998</c:v>
                      </c:pt>
                      <c:pt idx="2861">
                        <c:v>18.135000000000002</c:v>
                      </c:pt>
                      <c:pt idx="2862">
                        <c:v>17.733000000000001</c:v>
                      </c:pt>
                      <c:pt idx="2863">
                        <c:v>18.242000000000001</c:v>
                      </c:pt>
                      <c:pt idx="2864">
                        <c:v>17.567</c:v>
                      </c:pt>
                      <c:pt idx="2865">
                        <c:v>18.263000000000002</c:v>
                      </c:pt>
                      <c:pt idx="2866">
                        <c:v>17.617999999999999</c:v>
                      </c:pt>
                      <c:pt idx="2867">
                        <c:v>18.311</c:v>
                      </c:pt>
                      <c:pt idx="2868">
                        <c:v>17.66</c:v>
                      </c:pt>
                      <c:pt idx="2869">
                        <c:v>18.283000000000001</c:v>
                      </c:pt>
                      <c:pt idx="2870">
                        <c:v>17.648</c:v>
                      </c:pt>
                      <c:pt idx="2871">
                        <c:v>18.327999999999999</c:v>
                      </c:pt>
                      <c:pt idx="2872">
                        <c:v>17.696999999999999</c:v>
                      </c:pt>
                      <c:pt idx="2873">
                        <c:v>18.28</c:v>
                      </c:pt>
                      <c:pt idx="2874">
                        <c:v>17.635000000000002</c:v>
                      </c:pt>
                      <c:pt idx="2875">
                        <c:v>18.308</c:v>
                      </c:pt>
                      <c:pt idx="2876">
                        <c:v>17.757000000000001</c:v>
                      </c:pt>
                      <c:pt idx="2877">
                        <c:v>18.228000000000002</c:v>
                      </c:pt>
                      <c:pt idx="2878">
                        <c:v>17.725999999999999</c:v>
                      </c:pt>
                      <c:pt idx="2879">
                        <c:v>18.094999999999999</c:v>
                      </c:pt>
                      <c:pt idx="2880">
                        <c:v>17.936</c:v>
                      </c:pt>
                      <c:pt idx="2881">
                        <c:v>17.981000000000002</c:v>
                      </c:pt>
                      <c:pt idx="2882">
                        <c:v>17.956</c:v>
                      </c:pt>
                      <c:pt idx="2883">
                        <c:v>17.978000000000002</c:v>
                      </c:pt>
                      <c:pt idx="2884">
                        <c:v>18.140999999999998</c:v>
                      </c:pt>
                      <c:pt idx="2885">
                        <c:v>17.744</c:v>
                      </c:pt>
                      <c:pt idx="2886">
                        <c:v>18.166</c:v>
                      </c:pt>
                      <c:pt idx="2887">
                        <c:v>17.716000000000001</c:v>
                      </c:pt>
                      <c:pt idx="2888">
                        <c:v>18.337</c:v>
                      </c:pt>
                      <c:pt idx="2889">
                        <c:v>17.702000000000002</c:v>
                      </c:pt>
                      <c:pt idx="2890">
                        <c:v>18.228999999999999</c:v>
                      </c:pt>
                      <c:pt idx="2891">
                        <c:v>17.672000000000001</c:v>
                      </c:pt>
                      <c:pt idx="2892">
                        <c:v>18.277000000000001</c:v>
                      </c:pt>
                      <c:pt idx="2893">
                        <c:v>17.763000000000002</c:v>
                      </c:pt>
                      <c:pt idx="2894">
                        <c:v>18.167000000000002</c:v>
                      </c:pt>
                      <c:pt idx="2895">
                        <c:v>17.861999999999998</c:v>
                      </c:pt>
                      <c:pt idx="2896">
                        <c:v>17.905999999999999</c:v>
                      </c:pt>
                      <c:pt idx="2897">
                        <c:v>18.178999999999998</c:v>
                      </c:pt>
                      <c:pt idx="2898">
                        <c:v>17.756</c:v>
                      </c:pt>
                      <c:pt idx="2899">
                        <c:v>18.417999999999999</c:v>
                      </c:pt>
                      <c:pt idx="2900">
                        <c:v>17.706</c:v>
                      </c:pt>
                      <c:pt idx="2901">
                        <c:v>18.376000000000001</c:v>
                      </c:pt>
                      <c:pt idx="2902">
                        <c:v>17.716999999999999</c:v>
                      </c:pt>
                      <c:pt idx="2903">
                        <c:v>18.190000000000001</c:v>
                      </c:pt>
                      <c:pt idx="2904">
                        <c:v>18.045999999999999</c:v>
                      </c:pt>
                      <c:pt idx="2905">
                        <c:v>18.004000000000001</c:v>
                      </c:pt>
                      <c:pt idx="2906">
                        <c:v>18.192</c:v>
                      </c:pt>
                      <c:pt idx="2907">
                        <c:v>18.021999999999998</c:v>
                      </c:pt>
                      <c:pt idx="2908">
                        <c:v>18.376000000000001</c:v>
                      </c:pt>
                      <c:pt idx="2909">
                        <c:v>17.876999999999999</c:v>
                      </c:pt>
                      <c:pt idx="2910">
                        <c:v>18.209</c:v>
                      </c:pt>
                      <c:pt idx="2911">
                        <c:v>17.943999999999999</c:v>
                      </c:pt>
                      <c:pt idx="2912">
                        <c:v>18.215</c:v>
                      </c:pt>
                      <c:pt idx="2913">
                        <c:v>18.036999999999999</c:v>
                      </c:pt>
                      <c:pt idx="2914">
                        <c:v>18.306999999999999</c:v>
                      </c:pt>
                      <c:pt idx="2915">
                        <c:v>17.956</c:v>
                      </c:pt>
                      <c:pt idx="2916">
                        <c:v>18.356000000000002</c:v>
                      </c:pt>
                      <c:pt idx="2917">
                        <c:v>17.823</c:v>
                      </c:pt>
                      <c:pt idx="2918">
                        <c:v>18.527999999999999</c:v>
                      </c:pt>
                      <c:pt idx="2919">
                        <c:v>17.934000000000001</c:v>
                      </c:pt>
                      <c:pt idx="2920">
                        <c:v>18.510999999999999</c:v>
                      </c:pt>
                      <c:pt idx="2921">
                        <c:v>17.850999999999999</c:v>
                      </c:pt>
                      <c:pt idx="2922">
                        <c:v>18.452000000000002</c:v>
                      </c:pt>
                      <c:pt idx="2923">
                        <c:v>17.988</c:v>
                      </c:pt>
                      <c:pt idx="2924">
                        <c:v>18.387</c:v>
                      </c:pt>
                      <c:pt idx="2925">
                        <c:v>18.042999999999999</c:v>
                      </c:pt>
                      <c:pt idx="2926">
                        <c:v>18.216000000000001</c:v>
                      </c:pt>
                      <c:pt idx="2927">
                        <c:v>18.262</c:v>
                      </c:pt>
                      <c:pt idx="2928">
                        <c:v>18.201000000000001</c:v>
                      </c:pt>
                      <c:pt idx="2929">
                        <c:v>18.206</c:v>
                      </c:pt>
                      <c:pt idx="2930">
                        <c:v>18.206</c:v>
                      </c:pt>
                      <c:pt idx="2931">
                        <c:v>18.21</c:v>
                      </c:pt>
                      <c:pt idx="2932">
                        <c:v>18.137</c:v>
                      </c:pt>
                      <c:pt idx="2933">
                        <c:v>18.224</c:v>
                      </c:pt>
                      <c:pt idx="2934">
                        <c:v>18.134</c:v>
                      </c:pt>
                      <c:pt idx="2935">
                        <c:v>18.414999999999999</c:v>
                      </c:pt>
                      <c:pt idx="2936">
                        <c:v>18.036999999999999</c:v>
                      </c:pt>
                      <c:pt idx="2937">
                        <c:v>18.472000000000001</c:v>
                      </c:pt>
                      <c:pt idx="2938">
                        <c:v>18.003</c:v>
                      </c:pt>
                      <c:pt idx="2939">
                        <c:v>18.547999999999998</c:v>
                      </c:pt>
                      <c:pt idx="2940">
                        <c:v>17.954000000000001</c:v>
                      </c:pt>
                      <c:pt idx="2941">
                        <c:v>18.542000000000002</c:v>
                      </c:pt>
                      <c:pt idx="2942">
                        <c:v>17.96</c:v>
                      </c:pt>
                      <c:pt idx="2943">
                        <c:v>18.635999999999999</c:v>
                      </c:pt>
                      <c:pt idx="2944">
                        <c:v>17.876000000000001</c:v>
                      </c:pt>
                      <c:pt idx="2945">
                        <c:v>18.585000000000001</c:v>
                      </c:pt>
                      <c:pt idx="2946">
                        <c:v>18.007999999999999</c:v>
                      </c:pt>
                      <c:pt idx="2947">
                        <c:v>18.547999999999998</c:v>
                      </c:pt>
                      <c:pt idx="2948">
                        <c:v>18.056999999999999</c:v>
                      </c:pt>
                      <c:pt idx="2949">
                        <c:v>18.5</c:v>
                      </c:pt>
                      <c:pt idx="2950">
                        <c:v>18.137</c:v>
                      </c:pt>
                      <c:pt idx="2951">
                        <c:v>18.41</c:v>
                      </c:pt>
                      <c:pt idx="2952">
                        <c:v>18.338999999999999</c:v>
                      </c:pt>
                      <c:pt idx="2953">
                        <c:v>18.251999999999999</c:v>
                      </c:pt>
                      <c:pt idx="2954">
                        <c:v>18.288</c:v>
                      </c:pt>
                      <c:pt idx="2955">
                        <c:v>18.248000000000001</c:v>
                      </c:pt>
                      <c:pt idx="2956">
                        <c:v>18.478999999999999</c:v>
                      </c:pt>
                      <c:pt idx="2957">
                        <c:v>18.177</c:v>
                      </c:pt>
                      <c:pt idx="2958">
                        <c:v>18.614000000000001</c:v>
                      </c:pt>
                      <c:pt idx="2959">
                        <c:v>18.143000000000001</c:v>
                      </c:pt>
                      <c:pt idx="2960">
                        <c:v>18.577000000000002</c:v>
                      </c:pt>
                      <c:pt idx="2961">
                        <c:v>18.190999999999999</c:v>
                      </c:pt>
                      <c:pt idx="2962">
                        <c:v>18.677</c:v>
                      </c:pt>
                      <c:pt idx="2963">
                        <c:v>18.093</c:v>
                      </c:pt>
                      <c:pt idx="2964">
                        <c:v>18.655999999999999</c:v>
                      </c:pt>
                      <c:pt idx="2965">
                        <c:v>18.071000000000002</c:v>
                      </c:pt>
                      <c:pt idx="2966">
                        <c:v>18.664000000000001</c:v>
                      </c:pt>
                      <c:pt idx="2967">
                        <c:v>18.234000000000002</c:v>
                      </c:pt>
                      <c:pt idx="2968">
                        <c:v>18.437000000000001</c:v>
                      </c:pt>
                      <c:pt idx="2969">
                        <c:v>18.547000000000001</c:v>
                      </c:pt>
                      <c:pt idx="2970">
                        <c:v>18.352</c:v>
                      </c:pt>
                      <c:pt idx="2971">
                        <c:v>18.684999999999999</c:v>
                      </c:pt>
                      <c:pt idx="2972">
                        <c:v>18.146999999999998</c:v>
                      </c:pt>
                      <c:pt idx="2973">
                        <c:v>18.795000000000002</c:v>
                      </c:pt>
                      <c:pt idx="2974">
                        <c:v>18.117999999999999</c:v>
                      </c:pt>
                      <c:pt idx="2975">
                        <c:v>18.823</c:v>
                      </c:pt>
                      <c:pt idx="2976">
                        <c:v>18.085000000000001</c:v>
                      </c:pt>
                      <c:pt idx="2977">
                        <c:v>18.73</c:v>
                      </c:pt>
                      <c:pt idx="2978">
                        <c:v>18.193999999999999</c:v>
                      </c:pt>
                      <c:pt idx="2979">
                        <c:v>18.573</c:v>
                      </c:pt>
                      <c:pt idx="2980">
                        <c:v>18.439</c:v>
                      </c:pt>
                      <c:pt idx="2981">
                        <c:v>18.263999999999999</c:v>
                      </c:pt>
                      <c:pt idx="2982">
                        <c:v>18.652000000000001</c:v>
                      </c:pt>
                      <c:pt idx="2983">
                        <c:v>18.190000000000001</c:v>
                      </c:pt>
                      <c:pt idx="2984">
                        <c:v>18.727</c:v>
                      </c:pt>
                      <c:pt idx="2985">
                        <c:v>18.163</c:v>
                      </c:pt>
                      <c:pt idx="2986">
                        <c:v>18.75</c:v>
                      </c:pt>
                      <c:pt idx="2987">
                        <c:v>18.177</c:v>
                      </c:pt>
                      <c:pt idx="2988">
                        <c:v>18.670999999999999</c:v>
                      </c:pt>
                      <c:pt idx="2989">
                        <c:v>18.161000000000001</c:v>
                      </c:pt>
                      <c:pt idx="2990">
                        <c:v>18.713000000000001</c:v>
                      </c:pt>
                      <c:pt idx="2991">
                        <c:v>18.091000000000001</c:v>
                      </c:pt>
                      <c:pt idx="2992">
                        <c:v>18.812000000000001</c:v>
                      </c:pt>
                      <c:pt idx="2993">
                        <c:v>18.035</c:v>
                      </c:pt>
                      <c:pt idx="2994">
                        <c:v>18.79</c:v>
                      </c:pt>
                      <c:pt idx="2995">
                        <c:v>18.09</c:v>
                      </c:pt>
                      <c:pt idx="2996">
                        <c:v>18.727</c:v>
                      </c:pt>
                      <c:pt idx="2997">
                        <c:v>18.193000000000001</c:v>
                      </c:pt>
                      <c:pt idx="2998">
                        <c:v>18.718</c:v>
                      </c:pt>
                      <c:pt idx="2999">
                        <c:v>18.244</c:v>
                      </c:pt>
                      <c:pt idx="3000">
                        <c:v>18.670999999999999</c:v>
                      </c:pt>
                      <c:pt idx="3001">
                        <c:v>18.311</c:v>
                      </c:pt>
                      <c:pt idx="3002">
                        <c:v>18.681000000000001</c:v>
                      </c:pt>
                      <c:pt idx="3003">
                        <c:v>18.434999999999999</c:v>
                      </c:pt>
                      <c:pt idx="3004">
                        <c:v>18.576000000000001</c:v>
                      </c:pt>
                      <c:pt idx="3005">
                        <c:v>18.593</c:v>
                      </c:pt>
                      <c:pt idx="3006">
                        <c:v>18.402999999999999</c:v>
                      </c:pt>
                      <c:pt idx="3007">
                        <c:v>18.690999999999999</c:v>
                      </c:pt>
                      <c:pt idx="3008">
                        <c:v>18.286999999999999</c:v>
                      </c:pt>
                      <c:pt idx="3009">
                        <c:v>18.802</c:v>
                      </c:pt>
                      <c:pt idx="3010">
                        <c:v>18.303000000000001</c:v>
                      </c:pt>
                      <c:pt idx="3011">
                        <c:v>18.949000000000002</c:v>
                      </c:pt>
                      <c:pt idx="3012">
                        <c:v>18.233000000000001</c:v>
                      </c:pt>
                      <c:pt idx="3013">
                        <c:v>18.937000000000001</c:v>
                      </c:pt>
                      <c:pt idx="3014">
                        <c:v>18.286999999999999</c:v>
                      </c:pt>
                      <c:pt idx="3015">
                        <c:v>18.895</c:v>
                      </c:pt>
                      <c:pt idx="3016">
                        <c:v>18.28</c:v>
                      </c:pt>
                      <c:pt idx="3017">
                        <c:v>18.838999999999999</c:v>
                      </c:pt>
                      <c:pt idx="3018">
                        <c:v>18.29</c:v>
                      </c:pt>
                      <c:pt idx="3019">
                        <c:v>18.846</c:v>
                      </c:pt>
                      <c:pt idx="3020">
                        <c:v>18.440999999999999</c:v>
                      </c:pt>
                      <c:pt idx="3021">
                        <c:v>18.827000000000002</c:v>
                      </c:pt>
                      <c:pt idx="3022">
                        <c:v>18.405000000000001</c:v>
                      </c:pt>
                      <c:pt idx="3023">
                        <c:v>18.73</c:v>
                      </c:pt>
                      <c:pt idx="3024">
                        <c:v>18.568000000000001</c:v>
                      </c:pt>
                      <c:pt idx="3025">
                        <c:v>18.603000000000002</c:v>
                      </c:pt>
                      <c:pt idx="3026">
                        <c:v>18.71</c:v>
                      </c:pt>
                      <c:pt idx="3027">
                        <c:v>18.600999999999999</c:v>
                      </c:pt>
                      <c:pt idx="3028">
                        <c:v>18.808</c:v>
                      </c:pt>
                      <c:pt idx="3029">
                        <c:v>18.457999999999998</c:v>
                      </c:pt>
                      <c:pt idx="3030">
                        <c:v>18.890999999999998</c:v>
                      </c:pt>
                      <c:pt idx="3031">
                        <c:v>18.48</c:v>
                      </c:pt>
                      <c:pt idx="3032">
                        <c:v>18.956</c:v>
                      </c:pt>
                      <c:pt idx="3033">
                        <c:v>18.457000000000001</c:v>
                      </c:pt>
                      <c:pt idx="3034">
                        <c:v>18.992000000000001</c:v>
                      </c:pt>
                      <c:pt idx="3035">
                        <c:v>18.376000000000001</c:v>
                      </c:pt>
                      <c:pt idx="3036">
                        <c:v>19.047000000000001</c:v>
                      </c:pt>
                      <c:pt idx="3037">
                        <c:v>18.393999999999998</c:v>
                      </c:pt>
                      <c:pt idx="3038">
                        <c:v>19.039000000000001</c:v>
                      </c:pt>
                      <c:pt idx="3039">
                        <c:v>18.407</c:v>
                      </c:pt>
                      <c:pt idx="3040">
                        <c:v>18.934999999999999</c:v>
                      </c:pt>
                      <c:pt idx="3041">
                        <c:v>18.454999999999998</c:v>
                      </c:pt>
                      <c:pt idx="3042">
                        <c:v>18.738</c:v>
                      </c:pt>
                      <c:pt idx="3043">
                        <c:v>18.741</c:v>
                      </c:pt>
                      <c:pt idx="3044">
                        <c:v>18.437000000000001</c:v>
                      </c:pt>
                      <c:pt idx="3045">
                        <c:v>18.957000000000001</c:v>
                      </c:pt>
                      <c:pt idx="3046">
                        <c:v>18.385000000000002</c:v>
                      </c:pt>
                      <c:pt idx="3047">
                        <c:v>18.997</c:v>
                      </c:pt>
                      <c:pt idx="3048">
                        <c:v>18.402999999999999</c:v>
                      </c:pt>
                      <c:pt idx="3049">
                        <c:v>18.997</c:v>
                      </c:pt>
                      <c:pt idx="3050">
                        <c:v>18.434999999999999</c:v>
                      </c:pt>
                      <c:pt idx="3051">
                        <c:v>18.722999999999999</c:v>
                      </c:pt>
                      <c:pt idx="3052">
                        <c:v>18.713999999999999</c:v>
                      </c:pt>
                      <c:pt idx="3053">
                        <c:v>18.422000000000001</c:v>
                      </c:pt>
                      <c:pt idx="3054">
                        <c:v>19.091999999999999</c:v>
                      </c:pt>
                      <c:pt idx="3055">
                        <c:v>18.355</c:v>
                      </c:pt>
                      <c:pt idx="3056">
                        <c:v>19.021999999999998</c:v>
                      </c:pt>
                      <c:pt idx="3057">
                        <c:v>18.428999999999998</c:v>
                      </c:pt>
                      <c:pt idx="3058">
                        <c:v>18.814</c:v>
                      </c:pt>
                      <c:pt idx="3059">
                        <c:v>18.661999999999999</c:v>
                      </c:pt>
                      <c:pt idx="3060">
                        <c:v>18.547000000000001</c:v>
                      </c:pt>
                      <c:pt idx="3061">
                        <c:v>19.021000000000001</c:v>
                      </c:pt>
                      <c:pt idx="3062">
                        <c:v>18.552</c:v>
                      </c:pt>
                      <c:pt idx="3063">
                        <c:v>19.152000000000001</c:v>
                      </c:pt>
                      <c:pt idx="3064">
                        <c:v>18.472999999999999</c:v>
                      </c:pt>
                      <c:pt idx="3065">
                        <c:v>19.193000000000001</c:v>
                      </c:pt>
                      <c:pt idx="3066">
                        <c:v>18.488</c:v>
                      </c:pt>
                      <c:pt idx="3067">
                        <c:v>19.181999999999999</c:v>
                      </c:pt>
                      <c:pt idx="3068">
                        <c:v>18.443999999999999</c:v>
                      </c:pt>
                      <c:pt idx="3069">
                        <c:v>19.190999999999999</c:v>
                      </c:pt>
                      <c:pt idx="3070">
                        <c:v>18.507999999999999</c:v>
                      </c:pt>
                      <c:pt idx="3071">
                        <c:v>19.085000000000001</c:v>
                      </c:pt>
                      <c:pt idx="3072">
                        <c:v>18.606999999999999</c:v>
                      </c:pt>
                      <c:pt idx="3073">
                        <c:v>19.048999999999999</c:v>
                      </c:pt>
                      <c:pt idx="3074">
                        <c:v>18.785</c:v>
                      </c:pt>
                      <c:pt idx="3075">
                        <c:v>18.972000000000001</c:v>
                      </c:pt>
                      <c:pt idx="3076">
                        <c:v>18.904</c:v>
                      </c:pt>
                      <c:pt idx="3077">
                        <c:v>18.672999999999998</c:v>
                      </c:pt>
                      <c:pt idx="3078">
                        <c:v>19.190000000000001</c:v>
                      </c:pt>
                      <c:pt idx="3079">
                        <c:v>18.666</c:v>
                      </c:pt>
                      <c:pt idx="3080">
                        <c:v>19.280999999999999</c:v>
                      </c:pt>
                      <c:pt idx="3081">
                        <c:v>18.529</c:v>
                      </c:pt>
                      <c:pt idx="3082">
                        <c:v>19.228000000000002</c:v>
                      </c:pt>
                      <c:pt idx="3083">
                        <c:v>18.556000000000001</c:v>
                      </c:pt>
                      <c:pt idx="3084">
                        <c:v>19.213000000000001</c:v>
                      </c:pt>
                      <c:pt idx="3085">
                        <c:v>18.457999999999998</c:v>
                      </c:pt>
                      <c:pt idx="3086">
                        <c:v>19.094000000000001</c:v>
                      </c:pt>
                      <c:pt idx="3087">
                        <c:v>18.827999999999999</c:v>
                      </c:pt>
                      <c:pt idx="3088">
                        <c:v>19.029</c:v>
                      </c:pt>
                      <c:pt idx="3089">
                        <c:v>19.015999999999998</c:v>
                      </c:pt>
                      <c:pt idx="3090">
                        <c:v>18.858000000000001</c:v>
                      </c:pt>
                      <c:pt idx="3091">
                        <c:v>19.213000000000001</c:v>
                      </c:pt>
                      <c:pt idx="3092">
                        <c:v>18.667000000000002</c:v>
                      </c:pt>
                      <c:pt idx="3093">
                        <c:v>19.202000000000002</c:v>
                      </c:pt>
                      <c:pt idx="3094">
                        <c:v>18.652999999999999</c:v>
                      </c:pt>
                      <c:pt idx="3095">
                        <c:v>19.260999999999999</c:v>
                      </c:pt>
                      <c:pt idx="3096">
                        <c:v>18.533999999999999</c:v>
                      </c:pt>
                      <c:pt idx="3097">
                        <c:v>19.314</c:v>
                      </c:pt>
                      <c:pt idx="3098">
                        <c:v>18.617000000000001</c:v>
                      </c:pt>
                      <c:pt idx="3099">
                        <c:v>19.225999999999999</c:v>
                      </c:pt>
                      <c:pt idx="3100">
                        <c:v>18.542999999999999</c:v>
                      </c:pt>
                      <c:pt idx="3101">
                        <c:v>19.27</c:v>
                      </c:pt>
                      <c:pt idx="3102">
                        <c:v>18.733000000000001</c:v>
                      </c:pt>
                      <c:pt idx="3103">
                        <c:v>19.135999999999999</c:v>
                      </c:pt>
                      <c:pt idx="3104">
                        <c:v>18.763000000000002</c:v>
                      </c:pt>
                      <c:pt idx="3105">
                        <c:v>19.106999999999999</c:v>
                      </c:pt>
                      <c:pt idx="3106">
                        <c:v>18.888000000000002</c:v>
                      </c:pt>
                      <c:pt idx="3107">
                        <c:v>18.986000000000001</c:v>
                      </c:pt>
                      <c:pt idx="3108">
                        <c:v>19.106000000000002</c:v>
                      </c:pt>
                      <c:pt idx="3109">
                        <c:v>18.785</c:v>
                      </c:pt>
                      <c:pt idx="3110">
                        <c:v>19.263000000000002</c:v>
                      </c:pt>
                      <c:pt idx="3111">
                        <c:v>18.782</c:v>
                      </c:pt>
                      <c:pt idx="3112">
                        <c:v>19.385000000000002</c:v>
                      </c:pt>
                      <c:pt idx="3113">
                        <c:v>18.686</c:v>
                      </c:pt>
                      <c:pt idx="3114">
                        <c:v>19.335000000000001</c:v>
                      </c:pt>
                      <c:pt idx="3115">
                        <c:v>18.681999999999999</c:v>
                      </c:pt>
                      <c:pt idx="3116">
                        <c:v>19.407</c:v>
                      </c:pt>
                      <c:pt idx="3117">
                        <c:v>18.728000000000002</c:v>
                      </c:pt>
                      <c:pt idx="3118">
                        <c:v>19.349</c:v>
                      </c:pt>
                      <c:pt idx="3119">
                        <c:v>18.608000000000001</c:v>
                      </c:pt>
                      <c:pt idx="3120">
                        <c:v>19.247</c:v>
                      </c:pt>
                      <c:pt idx="3121">
                        <c:v>18.962</c:v>
                      </c:pt>
                      <c:pt idx="3122">
                        <c:v>19.053000000000001</c:v>
                      </c:pt>
                      <c:pt idx="3123">
                        <c:v>19.094000000000001</c:v>
                      </c:pt>
                      <c:pt idx="3124">
                        <c:v>18.927</c:v>
                      </c:pt>
                      <c:pt idx="3125">
                        <c:v>19.366</c:v>
                      </c:pt>
                      <c:pt idx="3126">
                        <c:v>18.692</c:v>
                      </c:pt>
                      <c:pt idx="3127">
                        <c:v>19.28</c:v>
                      </c:pt>
                      <c:pt idx="3128">
                        <c:v>18.7</c:v>
                      </c:pt>
                      <c:pt idx="3129">
                        <c:v>19.37</c:v>
                      </c:pt>
                      <c:pt idx="3130">
                        <c:v>18.693000000000001</c:v>
                      </c:pt>
                      <c:pt idx="3131">
                        <c:v>19.344999999999999</c:v>
                      </c:pt>
                      <c:pt idx="3132">
                        <c:v>18.896999999999998</c:v>
                      </c:pt>
                      <c:pt idx="3133">
                        <c:v>19.155000000000001</c:v>
                      </c:pt>
                      <c:pt idx="3134">
                        <c:v>18.998999999999999</c:v>
                      </c:pt>
                      <c:pt idx="3135">
                        <c:v>18.978999999999999</c:v>
                      </c:pt>
                      <c:pt idx="3136">
                        <c:v>19.414999999999999</c:v>
                      </c:pt>
                      <c:pt idx="3137">
                        <c:v>18.704999999999998</c:v>
                      </c:pt>
                      <c:pt idx="3138">
                        <c:v>19.388000000000002</c:v>
                      </c:pt>
                      <c:pt idx="3139">
                        <c:v>18.835999999999999</c:v>
                      </c:pt>
                      <c:pt idx="3140">
                        <c:v>19.437000000000001</c:v>
                      </c:pt>
                      <c:pt idx="3141">
                        <c:v>18.838999999999999</c:v>
                      </c:pt>
                      <c:pt idx="3142">
                        <c:v>19.369</c:v>
                      </c:pt>
                      <c:pt idx="3143">
                        <c:v>19.004000000000001</c:v>
                      </c:pt>
                      <c:pt idx="3144">
                        <c:v>19.244</c:v>
                      </c:pt>
                      <c:pt idx="3145">
                        <c:v>19.119</c:v>
                      </c:pt>
                      <c:pt idx="3146">
                        <c:v>19.071000000000002</c:v>
                      </c:pt>
                      <c:pt idx="3147">
                        <c:v>19.157</c:v>
                      </c:pt>
                      <c:pt idx="3148">
                        <c:v>19.097000000000001</c:v>
                      </c:pt>
                      <c:pt idx="3149">
                        <c:v>19.206</c:v>
                      </c:pt>
                      <c:pt idx="3150">
                        <c:v>19.033999999999999</c:v>
                      </c:pt>
                      <c:pt idx="3151">
                        <c:v>19.216999999999999</c:v>
                      </c:pt>
                      <c:pt idx="3152">
                        <c:v>19.087</c:v>
                      </c:pt>
                      <c:pt idx="3153">
                        <c:v>19.202999999999999</c:v>
                      </c:pt>
                      <c:pt idx="3154">
                        <c:v>18.977</c:v>
                      </c:pt>
                      <c:pt idx="3155">
                        <c:v>19.329999999999998</c:v>
                      </c:pt>
                      <c:pt idx="3156">
                        <c:v>18.951000000000001</c:v>
                      </c:pt>
                      <c:pt idx="3157">
                        <c:v>19.36</c:v>
                      </c:pt>
                      <c:pt idx="3158">
                        <c:v>18.975999999999999</c:v>
                      </c:pt>
                      <c:pt idx="3159">
                        <c:v>19.382999999999999</c:v>
                      </c:pt>
                      <c:pt idx="3160">
                        <c:v>18.878</c:v>
                      </c:pt>
                      <c:pt idx="3161">
                        <c:v>19.454000000000001</c:v>
                      </c:pt>
                      <c:pt idx="3162">
                        <c:v>18.995999999999999</c:v>
                      </c:pt>
                      <c:pt idx="3163">
                        <c:v>19.594000000000001</c:v>
                      </c:pt>
                      <c:pt idx="3164">
                        <c:v>18.864999999999998</c:v>
                      </c:pt>
                      <c:pt idx="3165">
                        <c:v>19.622</c:v>
                      </c:pt>
                      <c:pt idx="3166">
                        <c:v>18.925999999999998</c:v>
                      </c:pt>
                      <c:pt idx="3167">
                        <c:v>19.613</c:v>
                      </c:pt>
                      <c:pt idx="3168">
                        <c:v>18.931000000000001</c:v>
                      </c:pt>
                      <c:pt idx="3169">
                        <c:v>19.632000000000001</c:v>
                      </c:pt>
                      <c:pt idx="3170">
                        <c:v>19.024999999999999</c:v>
                      </c:pt>
                      <c:pt idx="3171">
                        <c:v>19.623999999999999</c:v>
                      </c:pt>
                      <c:pt idx="3172">
                        <c:v>19.081</c:v>
                      </c:pt>
                      <c:pt idx="3173">
                        <c:v>19.497</c:v>
                      </c:pt>
                      <c:pt idx="3174">
                        <c:v>19.145</c:v>
                      </c:pt>
                      <c:pt idx="3175">
                        <c:v>19.442</c:v>
                      </c:pt>
                      <c:pt idx="3176">
                        <c:v>19.260000000000002</c:v>
                      </c:pt>
                      <c:pt idx="3177">
                        <c:v>19.312000000000001</c:v>
                      </c:pt>
                      <c:pt idx="3178">
                        <c:v>19.207000000000001</c:v>
                      </c:pt>
                      <c:pt idx="3179">
                        <c:v>19.39</c:v>
                      </c:pt>
                      <c:pt idx="3180">
                        <c:v>19.385000000000002</c:v>
                      </c:pt>
                      <c:pt idx="3181">
                        <c:v>19.265999999999998</c:v>
                      </c:pt>
                      <c:pt idx="3182">
                        <c:v>19.472999999999999</c:v>
                      </c:pt>
                      <c:pt idx="3183">
                        <c:v>19.163</c:v>
                      </c:pt>
                      <c:pt idx="3184">
                        <c:v>19.66</c:v>
                      </c:pt>
                      <c:pt idx="3185">
                        <c:v>19.030999999999999</c:v>
                      </c:pt>
                      <c:pt idx="3186">
                        <c:v>19.782</c:v>
                      </c:pt>
                      <c:pt idx="3187">
                        <c:v>19.015999999999998</c:v>
                      </c:pt>
                      <c:pt idx="3188">
                        <c:v>19.693000000000001</c:v>
                      </c:pt>
                      <c:pt idx="3189">
                        <c:v>19.009</c:v>
                      </c:pt>
                      <c:pt idx="3190">
                        <c:v>19.727</c:v>
                      </c:pt>
                      <c:pt idx="3191">
                        <c:v>19.077999999999999</c:v>
                      </c:pt>
                      <c:pt idx="3192">
                        <c:v>19.715</c:v>
                      </c:pt>
                      <c:pt idx="3193">
                        <c:v>19.134</c:v>
                      </c:pt>
                      <c:pt idx="3194">
                        <c:v>19.687999999999999</c:v>
                      </c:pt>
                      <c:pt idx="3195">
                        <c:v>19.149999999999999</c:v>
                      </c:pt>
                      <c:pt idx="3196">
                        <c:v>19.489000000000001</c:v>
                      </c:pt>
                      <c:pt idx="3197">
                        <c:v>19.334</c:v>
                      </c:pt>
                      <c:pt idx="3198">
                        <c:v>19.321999999999999</c:v>
                      </c:pt>
                      <c:pt idx="3199">
                        <c:v>19.603999999999999</c:v>
                      </c:pt>
                      <c:pt idx="3200">
                        <c:v>19.202999999999999</c:v>
                      </c:pt>
                      <c:pt idx="3201">
                        <c:v>19.739999999999998</c:v>
                      </c:pt>
                      <c:pt idx="3202">
                        <c:v>19.13</c:v>
                      </c:pt>
                      <c:pt idx="3203">
                        <c:v>19.847999999999999</c:v>
                      </c:pt>
                      <c:pt idx="3204">
                        <c:v>19.09</c:v>
                      </c:pt>
                      <c:pt idx="3205">
                        <c:v>19.795000000000002</c:v>
                      </c:pt>
                      <c:pt idx="3206">
                        <c:v>19.178999999999998</c:v>
                      </c:pt>
                      <c:pt idx="3207">
                        <c:v>19.622</c:v>
                      </c:pt>
                      <c:pt idx="3208">
                        <c:v>19.358000000000001</c:v>
                      </c:pt>
                      <c:pt idx="3209">
                        <c:v>19.388000000000002</c:v>
                      </c:pt>
                      <c:pt idx="3210">
                        <c:v>19.449000000000002</c:v>
                      </c:pt>
                      <c:pt idx="3211">
                        <c:v>19.32</c:v>
                      </c:pt>
                      <c:pt idx="3212">
                        <c:v>19.634</c:v>
                      </c:pt>
                      <c:pt idx="3213">
                        <c:v>19.276</c:v>
                      </c:pt>
                      <c:pt idx="3214">
                        <c:v>19.753</c:v>
                      </c:pt>
                      <c:pt idx="3215">
                        <c:v>19.172000000000001</c:v>
                      </c:pt>
                      <c:pt idx="3216">
                        <c:v>19.920000000000002</c:v>
                      </c:pt>
                      <c:pt idx="3217">
                        <c:v>19.361999999999998</c:v>
                      </c:pt>
                      <c:pt idx="3218">
                        <c:v>19.920999999999999</c:v>
                      </c:pt>
                      <c:pt idx="3219">
                        <c:v>19.367000000000001</c:v>
                      </c:pt>
                      <c:pt idx="3220">
                        <c:v>19.861000000000001</c:v>
                      </c:pt>
                      <c:pt idx="3221">
                        <c:v>19.327000000000002</c:v>
                      </c:pt>
                      <c:pt idx="3222">
                        <c:v>19.907</c:v>
                      </c:pt>
                      <c:pt idx="3223">
                        <c:v>19.372</c:v>
                      </c:pt>
                      <c:pt idx="3224">
                        <c:v>19.821999999999999</c:v>
                      </c:pt>
                      <c:pt idx="3225">
                        <c:v>19.359000000000002</c:v>
                      </c:pt>
                      <c:pt idx="3226">
                        <c:v>19.895</c:v>
                      </c:pt>
                      <c:pt idx="3227">
                        <c:v>19.484999999999999</c:v>
                      </c:pt>
                      <c:pt idx="3228">
                        <c:v>19.841000000000001</c:v>
                      </c:pt>
                      <c:pt idx="3229">
                        <c:v>19.381</c:v>
                      </c:pt>
                      <c:pt idx="3230">
                        <c:v>19.773</c:v>
                      </c:pt>
                      <c:pt idx="3231">
                        <c:v>19.504000000000001</c:v>
                      </c:pt>
                      <c:pt idx="3232">
                        <c:v>19.588000000000001</c:v>
                      </c:pt>
                      <c:pt idx="3233">
                        <c:v>19.702000000000002</c:v>
                      </c:pt>
                      <c:pt idx="3234">
                        <c:v>19.613</c:v>
                      </c:pt>
                      <c:pt idx="3235">
                        <c:v>19.806999999999999</c:v>
                      </c:pt>
                      <c:pt idx="3236">
                        <c:v>19.417000000000002</c:v>
                      </c:pt>
                      <c:pt idx="3237">
                        <c:v>19.858000000000001</c:v>
                      </c:pt>
                      <c:pt idx="3238">
                        <c:v>19.472000000000001</c:v>
                      </c:pt>
                      <c:pt idx="3239">
                        <c:v>19.908000000000001</c:v>
                      </c:pt>
                      <c:pt idx="3240">
                        <c:v>19.494</c:v>
                      </c:pt>
                      <c:pt idx="3241">
                        <c:v>19.812999999999999</c:v>
                      </c:pt>
                      <c:pt idx="3242">
                        <c:v>19.527999999999999</c:v>
                      </c:pt>
                      <c:pt idx="3243">
                        <c:v>19.754000000000001</c:v>
                      </c:pt>
                      <c:pt idx="3244">
                        <c:v>19.545000000000002</c:v>
                      </c:pt>
                      <c:pt idx="3245">
                        <c:v>19.800999999999998</c:v>
                      </c:pt>
                      <c:pt idx="3246">
                        <c:v>19.491</c:v>
                      </c:pt>
                      <c:pt idx="3247">
                        <c:v>19.899999999999999</c:v>
                      </c:pt>
                      <c:pt idx="3248">
                        <c:v>19.498999999999999</c:v>
                      </c:pt>
                      <c:pt idx="3249">
                        <c:v>19.856000000000002</c:v>
                      </c:pt>
                      <c:pt idx="3250">
                        <c:v>19.457999999999998</c:v>
                      </c:pt>
                      <c:pt idx="3251">
                        <c:v>20.084</c:v>
                      </c:pt>
                      <c:pt idx="3252">
                        <c:v>19.396000000000001</c:v>
                      </c:pt>
                      <c:pt idx="3253">
                        <c:v>20.007000000000001</c:v>
                      </c:pt>
                      <c:pt idx="3254">
                        <c:v>19.518000000000001</c:v>
                      </c:pt>
                      <c:pt idx="3255">
                        <c:v>20.021999999999998</c:v>
                      </c:pt>
                      <c:pt idx="3256">
                        <c:v>19.396999999999998</c:v>
                      </c:pt>
                      <c:pt idx="3257">
                        <c:v>20.11</c:v>
                      </c:pt>
                      <c:pt idx="3258">
                        <c:v>19.518000000000001</c:v>
                      </c:pt>
                      <c:pt idx="3259">
                        <c:v>20.041</c:v>
                      </c:pt>
                      <c:pt idx="3260">
                        <c:v>19.460999999999999</c:v>
                      </c:pt>
                      <c:pt idx="3261">
                        <c:v>20.082999999999998</c:v>
                      </c:pt>
                      <c:pt idx="3262">
                        <c:v>19.494</c:v>
                      </c:pt>
                      <c:pt idx="3263">
                        <c:v>20.091999999999999</c:v>
                      </c:pt>
                      <c:pt idx="3264">
                        <c:v>19.395</c:v>
                      </c:pt>
                      <c:pt idx="3265">
                        <c:v>20.212</c:v>
                      </c:pt>
                      <c:pt idx="3266">
                        <c:v>19.456</c:v>
                      </c:pt>
                      <c:pt idx="3267">
                        <c:v>20.100000000000001</c:v>
                      </c:pt>
                      <c:pt idx="3268">
                        <c:v>19.468</c:v>
                      </c:pt>
                      <c:pt idx="3269">
                        <c:v>20.212</c:v>
                      </c:pt>
                      <c:pt idx="3270">
                        <c:v>19.472999999999999</c:v>
                      </c:pt>
                      <c:pt idx="3271">
                        <c:v>20.173999999999999</c:v>
                      </c:pt>
                      <c:pt idx="3272">
                        <c:v>19.527999999999999</c:v>
                      </c:pt>
                      <c:pt idx="3273">
                        <c:v>20.158000000000001</c:v>
                      </c:pt>
                      <c:pt idx="3274">
                        <c:v>19.52</c:v>
                      </c:pt>
                      <c:pt idx="3275">
                        <c:v>20.016999999999999</c:v>
                      </c:pt>
                      <c:pt idx="3276">
                        <c:v>19.626000000000001</c:v>
                      </c:pt>
                      <c:pt idx="3277">
                        <c:v>19.995000000000001</c:v>
                      </c:pt>
                      <c:pt idx="3278">
                        <c:v>19.579999999999998</c:v>
                      </c:pt>
                      <c:pt idx="3279">
                        <c:v>20.077999999999999</c:v>
                      </c:pt>
                      <c:pt idx="3280">
                        <c:v>19.637</c:v>
                      </c:pt>
                      <c:pt idx="3281">
                        <c:v>20.175999999999998</c:v>
                      </c:pt>
                      <c:pt idx="3282">
                        <c:v>19.64</c:v>
                      </c:pt>
                      <c:pt idx="3283">
                        <c:v>20.027999999999999</c:v>
                      </c:pt>
                      <c:pt idx="3284">
                        <c:v>19.783999999999999</c:v>
                      </c:pt>
                      <c:pt idx="3285">
                        <c:v>19.989999999999998</c:v>
                      </c:pt>
                      <c:pt idx="3286">
                        <c:v>19.745999999999999</c:v>
                      </c:pt>
                      <c:pt idx="3287">
                        <c:v>19.992999999999999</c:v>
                      </c:pt>
                      <c:pt idx="3288">
                        <c:v>19.853000000000002</c:v>
                      </c:pt>
                      <c:pt idx="3289">
                        <c:v>19.77</c:v>
                      </c:pt>
                      <c:pt idx="3290">
                        <c:v>19.87</c:v>
                      </c:pt>
                      <c:pt idx="3291">
                        <c:v>19.853000000000002</c:v>
                      </c:pt>
                      <c:pt idx="3292">
                        <c:v>20.105</c:v>
                      </c:pt>
                      <c:pt idx="3293">
                        <c:v>19.696000000000002</c:v>
                      </c:pt>
                      <c:pt idx="3294">
                        <c:v>20.241</c:v>
                      </c:pt>
                      <c:pt idx="3295">
                        <c:v>19.64</c:v>
                      </c:pt>
                      <c:pt idx="3296">
                        <c:v>20.186</c:v>
                      </c:pt>
                      <c:pt idx="3297">
                        <c:v>19.63</c:v>
                      </c:pt>
                      <c:pt idx="3298">
                        <c:v>20.283000000000001</c:v>
                      </c:pt>
                      <c:pt idx="3299">
                        <c:v>19.652999999999999</c:v>
                      </c:pt>
                      <c:pt idx="3300">
                        <c:v>20.289000000000001</c:v>
                      </c:pt>
                      <c:pt idx="3301">
                        <c:v>19.616</c:v>
                      </c:pt>
                      <c:pt idx="3302">
                        <c:v>20.164999999999999</c:v>
                      </c:pt>
                      <c:pt idx="3303">
                        <c:v>19.614000000000001</c:v>
                      </c:pt>
                      <c:pt idx="3304">
                        <c:v>20.375</c:v>
                      </c:pt>
                      <c:pt idx="3305">
                        <c:v>19.515999999999998</c:v>
                      </c:pt>
                      <c:pt idx="3306">
                        <c:v>20.263999999999999</c:v>
                      </c:pt>
                      <c:pt idx="3307">
                        <c:v>19.544</c:v>
                      </c:pt>
                      <c:pt idx="3308">
                        <c:v>20.306999999999999</c:v>
                      </c:pt>
                      <c:pt idx="3309">
                        <c:v>19.564</c:v>
                      </c:pt>
                      <c:pt idx="3310">
                        <c:v>20.306000000000001</c:v>
                      </c:pt>
                      <c:pt idx="3311">
                        <c:v>19.603999999999999</c:v>
                      </c:pt>
                      <c:pt idx="3312">
                        <c:v>20.34</c:v>
                      </c:pt>
                      <c:pt idx="3313">
                        <c:v>19.556999999999999</c:v>
                      </c:pt>
                      <c:pt idx="3314">
                        <c:v>20.286000000000001</c:v>
                      </c:pt>
                      <c:pt idx="3315">
                        <c:v>19.571999999999999</c:v>
                      </c:pt>
                      <c:pt idx="3316">
                        <c:v>19.663</c:v>
                      </c:pt>
                      <c:pt idx="3317">
                        <c:v>19.594999999999999</c:v>
                      </c:pt>
                      <c:pt idx="3318">
                        <c:v>20.408999999999999</c:v>
                      </c:pt>
                      <c:pt idx="3319">
                        <c:v>19.568000000000001</c:v>
                      </c:pt>
                      <c:pt idx="3320">
                        <c:v>20.321999999999999</c:v>
                      </c:pt>
                      <c:pt idx="3321">
                        <c:v>19.568000000000001</c:v>
                      </c:pt>
                      <c:pt idx="3322">
                        <c:v>20.042000000000002</c:v>
                      </c:pt>
                      <c:pt idx="3323">
                        <c:v>17.791</c:v>
                      </c:pt>
                      <c:pt idx="3324">
                        <c:v>20.448</c:v>
                      </c:pt>
                      <c:pt idx="3325">
                        <c:v>19.931999999999999</c:v>
                      </c:pt>
                      <c:pt idx="3326">
                        <c:v>20.413</c:v>
                      </c:pt>
                      <c:pt idx="3327">
                        <c:v>20.120999999999999</c:v>
                      </c:pt>
                      <c:pt idx="3328">
                        <c:v>20.408999999999999</c:v>
                      </c:pt>
                      <c:pt idx="3329">
                        <c:v>20.123999999999999</c:v>
                      </c:pt>
                      <c:pt idx="3330">
                        <c:v>20.356000000000002</c:v>
                      </c:pt>
                      <c:pt idx="3331">
                        <c:v>20.242000000000001</c:v>
                      </c:pt>
                      <c:pt idx="3332">
                        <c:v>20.224</c:v>
                      </c:pt>
                      <c:pt idx="3333">
                        <c:v>20.367999999999999</c:v>
                      </c:pt>
                      <c:pt idx="3334">
                        <c:v>20.184999999999999</c:v>
                      </c:pt>
                      <c:pt idx="3335">
                        <c:v>20.326000000000001</c:v>
                      </c:pt>
                      <c:pt idx="3336">
                        <c:v>20.161999999999999</c:v>
                      </c:pt>
                      <c:pt idx="3337">
                        <c:v>20.350000000000001</c:v>
                      </c:pt>
                      <c:pt idx="3338">
                        <c:v>20.048999999999999</c:v>
                      </c:pt>
                      <c:pt idx="3339">
                        <c:v>20.495000000000001</c:v>
                      </c:pt>
                      <c:pt idx="3340">
                        <c:v>20.036999999999999</c:v>
                      </c:pt>
                      <c:pt idx="3341">
                        <c:v>20.492000000000001</c:v>
                      </c:pt>
                      <c:pt idx="3342">
                        <c:v>19.899000000000001</c:v>
                      </c:pt>
                      <c:pt idx="3343">
                        <c:v>20.385000000000002</c:v>
                      </c:pt>
                      <c:pt idx="3344">
                        <c:v>19.957999999999998</c:v>
                      </c:pt>
                      <c:pt idx="3345">
                        <c:v>20.501000000000001</c:v>
                      </c:pt>
                      <c:pt idx="3346">
                        <c:v>19.859000000000002</c:v>
                      </c:pt>
                      <c:pt idx="3347">
                        <c:v>20.395</c:v>
                      </c:pt>
                      <c:pt idx="3348">
                        <c:v>19.789000000000001</c:v>
                      </c:pt>
                      <c:pt idx="3349">
                        <c:v>20.478000000000002</c:v>
                      </c:pt>
                      <c:pt idx="3350">
                        <c:v>19.853000000000002</c:v>
                      </c:pt>
                      <c:pt idx="3351">
                        <c:v>20.382999999999999</c:v>
                      </c:pt>
                      <c:pt idx="3352">
                        <c:v>19.818999999999999</c:v>
                      </c:pt>
                      <c:pt idx="3353">
                        <c:v>20.43</c:v>
                      </c:pt>
                      <c:pt idx="3354">
                        <c:v>19.71</c:v>
                      </c:pt>
                      <c:pt idx="3355">
                        <c:v>20.468</c:v>
                      </c:pt>
                      <c:pt idx="3356">
                        <c:v>19.702000000000002</c:v>
                      </c:pt>
                      <c:pt idx="3357">
                        <c:v>20.545000000000002</c:v>
                      </c:pt>
                      <c:pt idx="3358">
                        <c:v>19.933</c:v>
                      </c:pt>
                      <c:pt idx="3359">
                        <c:v>20.420999999999999</c:v>
                      </c:pt>
                      <c:pt idx="3360">
                        <c:v>19.881</c:v>
                      </c:pt>
                      <c:pt idx="3361">
                        <c:v>20.234000000000002</c:v>
                      </c:pt>
                      <c:pt idx="3362">
                        <c:v>20.001000000000001</c:v>
                      </c:pt>
                      <c:pt idx="3363">
                        <c:v>20.021999999999998</c:v>
                      </c:pt>
                      <c:pt idx="3364">
                        <c:v>20.177</c:v>
                      </c:pt>
                      <c:pt idx="3365">
                        <c:v>19.867000000000001</c:v>
                      </c:pt>
                      <c:pt idx="3366">
                        <c:v>20.311</c:v>
                      </c:pt>
                      <c:pt idx="3367">
                        <c:v>19.788</c:v>
                      </c:pt>
                      <c:pt idx="3368">
                        <c:v>20.414000000000001</c:v>
                      </c:pt>
                      <c:pt idx="3369">
                        <c:v>19.773</c:v>
                      </c:pt>
                      <c:pt idx="3370">
                        <c:v>20.553000000000001</c:v>
                      </c:pt>
                      <c:pt idx="3371">
                        <c:v>19.8</c:v>
                      </c:pt>
                      <c:pt idx="3372">
                        <c:v>20.561</c:v>
                      </c:pt>
                      <c:pt idx="3373">
                        <c:v>19.946999999999999</c:v>
                      </c:pt>
                      <c:pt idx="3374">
                        <c:v>20.471</c:v>
                      </c:pt>
                      <c:pt idx="3375">
                        <c:v>19.963999999999999</c:v>
                      </c:pt>
                      <c:pt idx="3376">
                        <c:v>20.533999999999999</c:v>
                      </c:pt>
                      <c:pt idx="3377">
                        <c:v>19.864999999999998</c:v>
                      </c:pt>
                      <c:pt idx="3378">
                        <c:v>20.536000000000001</c:v>
                      </c:pt>
                      <c:pt idx="3379">
                        <c:v>19.806999999999999</c:v>
                      </c:pt>
                      <c:pt idx="3380">
                        <c:v>20.626000000000001</c:v>
                      </c:pt>
                      <c:pt idx="3381">
                        <c:v>19.853999999999999</c:v>
                      </c:pt>
                      <c:pt idx="3382">
                        <c:v>20.504000000000001</c:v>
                      </c:pt>
                      <c:pt idx="3383">
                        <c:v>19.818000000000001</c:v>
                      </c:pt>
                      <c:pt idx="3384">
                        <c:v>20.486999999999998</c:v>
                      </c:pt>
                      <c:pt idx="3385">
                        <c:v>20.012</c:v>
                      </c:pt>
                      <c:pt idx="3386">
                        <c:v>20.471</c:v>
                      </c:pt>
                      <c:pt idx="3387">
                        <c:v>20.074999999999999</c:v>
                      </c:pt>
                      <c:pt idx="3388">
                        <c:v>20.355</c:v>
                      </c:pt>
                      <c:pt idx="3389">
                        <c:v>20.093</c:v>
                      </c:pt>
                      <c:pt idx="3390">
                        <c:v>20.305</c:v>
                      </c:pt>
                      <c:pt idx="3391">
                        <c:v>20.065000000000001</c:v>
                      </c:pt>
                      <c:pt idx="3392">
                        <c:v>20.257999999999999</c:v>
                      </c:pt>
                      <c:pt idx="3393">
                        <c:v>20.074999999999999</c:v>
                      </c:pt>
                      <c:pt idx="3394">
                        <c:v>20.190999999999999</c:v>
                      </c:pt>
                      <c:pt idx="3395">
                        <c:v>20.164999999999999</c:v>
                      </c:pt>
                      <c:pt idx="3396">
                        <c:v>20.181999999999999</c:v>
                      </c:pt>
                      <c:pt idx="3397">
                        <c:v>20.151</c:v>
                      </c:pt>
                      <c:pt idx="3398">
                        <c:v>20.145</c:v>
                      </c:pt>
                      <c:pt idx="3399">
                        <c:v>20.247</c:v>
                      </c:pt>
                      <c:pt idx="3400">
                        <c:v>20.215</c:v>
                      </c:pt>
                      <c:pt idx="3401">
                        <c:v>20.055</c:v>
                      </c:pt>
                      <c:pt idx="3402">
                        <c:v>20.231999999999999</c:v>
                      </c:pt>
                      <c:pt idx="3403">
                        <c:v>20.126000000000001</c:v>
                      </c:pt>
                      <c:pt idx="3404">
                        <c:v>20.146999999999998</c:v>
                      </c:pt>
                      <c:pt idx="3405">
                        <c:v>20.256</c:v>
                      </c:pt>
                      <c:pt idx="3406">
                        <c:v>20.219000000000001</c:v>
                      </c:pt>
                      <c:pt idx="3407">
                        <c:v>20.178999999999998</c:v>
                      </c:pt>
                      <c:pt idx="3408">
                        <c:v>20.274999999999999</c:v>
                      </c:pt>
                      <c:pt idx="3409">
                        <c:v>20.131</c:v>
                      </c:pt>
                      <c:pt idx="3410">
                        <c:v>20.228999999999999</c:v>
                      </c:pt>
                      <c:pt idx="3411">
                        <c:v>20.420000000000002</c:v>
                      </c:pt>
                      <c:pt idx="3412">
                        <c:v>20.030999999999999</c:v>
                      </c:pt>
                      <c:pt idx="3413">
                        <c:v>20.445</c:v>
                      </c:pt>
                      <c:pt idx="3414">
                        <c:v>19.913</c:v>
                      </c:pt>
                      <c:pt idx="3415">
                        <c:v>20.541</c:v>
                      </c:pt>
                      <c:pt idx="3416">
                        <c:v>19.888999999999999</c:v>
                      </c:pt>
                      <c:pt idx="3417">
                        <c:v>20.631</c:v>
                      </c:pt>
                      <c:pt idx="3418">
                        <c:v>19.835000000000001</c:v>
                      </c:pt>
                      <c:pt idx="3419">
                        <c:v>20.603999999999999</c:v>
                      </c:pt>
                      <c:pt idx="3420">
                        <c:v>19.838000000000001</c:v>
                      </c:pt>
                      <c:pt idx="3421">
                        <c:v>20.61</c:v>
                      </c:pt>
                      <c:pt idx="3422">
                        <c:v>19.923999999999999</c:v>
                      </c:pt>
                      <c:pt idx="3423">
                        <c:v>20.704000000000001</c:v>
                      </c:pt>
                      <c:pt idx="3424">
                        <c:v>19.956</c:v>
                      </c:pt>
                      <c:pt idx="3425">
                        <c:v>20.640999999999998</c:v>
                      </c:pt>
                      <c:pt idx="3426">
                        <c:v>19.891999999999999</c:v>
                      </c:pt>
                      <c:pt idx="3427">
                        <c:v>20.648</c:v>
                      </c:pt>
                      <c:pt idx="3428">
                        <c:v>20.169</c:v>
                      </c:pt>
                      <c:pt idx="3429">
                        <c:v>20.411999999999999</c:v>
                      </c:pt>
                      <c:pt idx="3430">
                        <c:v>20.238</c:v>
                      </c:pt>
                      <c:pt idx="3431">
                        <c:v>20.137</c:v>
                      </c:pt>
                      <c:pt idx="3432">
                        <c:v>20.460999999999999</c:v>
                      </c:pt>
                      <c:pt idx="3433">
                        <c:v>20.077000000000002</c:v>
                      </c:pt>
                      <c:pt idx="3434">
                        <c:v>20.506</c:v>
                      </c:pt>
                      <c:pt idx="3435">
                        <c:v>20.015000000000001</c:v>
                      </c:pt>
                      <c:pt idx="3436">
                        <c:v>20.562999999999999</c:v>
                      </c:pt>
                      <c:pt idx="3437">
                        <c:v>19.908000000000001</c:v>
                      </c:pt>
                      <c:pt idx="3438">
                        <c:v>20.582000000000001</c:v>
                      </c:pt>
                      <c:pt idx="3439">
                        <c:v>19.893000000000001</c:v>
                      </c:pt>
                      <c:pt idx="3440">
                        <c:v>20.594999999999999</c:v>
                      </c:pt>
                      <c:pt idx="3441">
                        <c:v>19.876000000000001</c:v>
                      </c:pt>
                      <c:pt idx="3442">
                        <c:v>20.584</c:v>
                      </c:pt>
                      <c:pt idx="3443">
                        <c:v>19.978000000000002</c:v>
                      </c:pt>
                      <c:pt idx="3444">
                        <c:v>20.419</c:v>
                      </c:pt>
                      <c:pt idx="3445">
                        <c:v>20.167000000000002</c:v>
                      </c:pt>
                      <c:pt idx="3446">
                        <c:v>20.288</c:v>
                      </c:pt>
                      <c:pt idx="3447">
                        <c:v>20.157</c:v>
                      </c:pt>
                      <c:pt idx="3448">
                        <c:v>20.091999999999999</c:v>
                      </c:pt>
                      <c:pt idx="3449">
                        <c:v>20.559000000000001</c:v>
                      </c:pt>
                      <c:pt idx="3450">
                        <c:v>19.991</c:v>
                      </c:pt>
                      <c:pt idx="3451">
                        <c:v>20.603000000000002</c:v>
                      </c:pt>
                      <c:pt idx="3452">
                        <c:v>19.853999999999999</c:v>
                      </c:pt>
                      <c:pt idx="3453">
                        <c:v>20.646999999999998</c:v>
                      </c:pt>
                      <c:pt idx="3454">
                        <c:v>19.847000000000001</c:v>
                      </c:pt>
                      <c:pt idx="3455">
                        <c:v>20.632000000000001</c:v>
                      </c:pt>
                      <c:pt idx="3456">
                        <c:v>19.803000000000001</c:v>
                      </c:pt>
                      <c:pt idx="3457">
                        <c:v>20.593</c:v>
                      </c:pt>
                      <c:pt idx="3458">
                        <c:v>19.893000000000001</c:v>
                      </c:pt>
                      <c:pt idx="3459">
                        <c:v>20.736000000000001</c:v>
                      </c:pt>
                      <c:pt idx="3460">
                        <c:v>19.940000000000001</c:v>
                      </c:pt>
                      <c:pt idx="3461">
                        <c:v>20.672999999999998</c:v>
                      </c:pt>
                      <c:pt idx="3462">
                        <c:v>19.927</c:v>
                      </c:pt>
                      <c:pt idx="3463">
                        <c:v>20.661000000000001</c:v>
                      </c:pt>
                      <c:pt idx="3464">
                        <c:v>19.876999999999999</c:v>
                      </c:pt>
                      <c:pt idx="3465">
                        <c:v>20.649000000000001</c:v>
                      </c:pt>
                      <c:pt idx="3466">
                        <c:v>19.962</c:v>
                      </c:pt>
                      <c:pt idx="3467">
                        <c:v>20.695</c:v>
                      </c:pt>
                      <c:pt idx="3468">
                        <c:v>19.937000000000001</c:v>
                      </c:pt>
                      <c:pt idx="3469">
                        <c:v>20.75</c:v>
                      </c:pt>
                      <c:pt idx="3470">
                        <c:v>19.913</c:v>
                      </c:pt>
                      <c:pt idx="3471">
                        <c:v>20.66</c:v>
                      </c:pt>
                      <c:pt idx="3472">
                        <c:v>19.917999999999999</c:v>
                      </c:pt>
                      <c:pt idx="3473">
                        <c:v>20.728999999999999</c:v>
                      </c:pt>
                      <c:pt idx="3474">
                        <c:v>20.013999999999999</c:v>
                      </c:pt>
                      <c:pt idx="3475">
                        <c:v>20.699000000000002</c:v>
                      </c:pt>
                      <c:pt idx="3476">
                        <c:v>19.959</c:v>
                      </c:pt>
                      <c:pt idx="3477">
                        <c:v>20.486000000000001</c:v>
                      </c:pt>
                      <c:pt idx="3478">
                        <c:v>20.155999999999999</c:v>
                      </c:pt>
                      <c:pt idx="3479">
                        <c:v>20.398</c:v>
                      </c:pt>
                      <c:pt idx="3480">
                        <c:v>20.263000000000002</c:v>
                      </c:pt>
                      <c:pt idx="3481">
                        <c:v>20.254000000000001</c:v>
                      </c:pt>
                      <c:pt idx="3482">
                        <c:v>20.271000000000001</c:v>
                      </c:pt>
                      <c:pt idx="3483">
                        <c:v>20.335000000000001</c:v>
                      </c:pt>
                      <c:pt idx="3484">
                        <c:v>20.367999999999999</c:v>
                      </c:pt>
                      <c:pt idx="3485">
                        <c:v>20.161000000000001</c:v>
                      </c:pt>
                      <c:pt idx="3486">
                        <c:v>20.57</c:v>
                      </c:pt>
                      <c:pt idx="3487">
                        <c:v>20.117999999999999</c:v>
                      </c:pt>
                      <c:pt idx="3488">
                        <c:v>20.693999999999999</c:v>
                      </c:pt>
                      <c:pt idx="3489">
                        <c:v>20.062000000000001</c:v>
                      </c:pt>
                      <c:pt idx="3490">
                        <c:v>20.678999999999998</c:v>
                      </c:pt>
                      <c:pt idx="3491">
                        <c:v>19.937999999999999</c:v>
                      </c:pt>
                      <c:pt idx="3492">
                        <c:v>20.672000000000001</c:v>
                      </c:pt>
                      <c:pt idx="3493">
                        <c:v>19.913</c:v>
                      </c:pt>
                      <c:pt idx="3494">
                        <c:v>20.635000000000002</c:v>
                      </c:pt>
                      <c:pt idx="3495">
                        <c:v>20.018999999999998</c:v>
                      </c:pt>
                      <c:pt idx="3496">
                        <c:v>20.675000000000001</c:v>
                      </c:pt>
                      <c:pt idx="3497">
                        <c:v>20.004999999999999</c:v>
                      </c:pt>
                      <c:pt idx="3498">
                        <c:v>20.591000000000001</c:v>
                      </c:pt>
                      <c:pt idx="3499">
                        <c:v>19.984999999999999</c:v>
                      </c:pt>
                      <c:pt idx="3500">
                        <c:v>20.574000000000002</c:v>
                      </c:pt>
                      <c:pt idx="3501">
                        <c:v>19.986999999999998</c:v>
                      </c:pt>
                      <c:pt idx="3502">
                        <c:v>20.623000000000001</c:v>
                      </c:pt>
                      <c:pt idx="3503">
                        <c:v>19.943999999999999</c:v>
                      </c:pt>
                      <c:pt idx="3504">
                        <c:v>20.643000000000001</c:v>
                      </c:pt>
                      <c:pt idx="3505">
                        <c:v>19.789000000000001</c:v>
                      </c:pt>
                      <c:pt idx="3506">
                        <c:v>20.585000000000001</c:v>
                      </c:pt>
                      <c:pt idx="3507">
                        <c:v>19.738</c:v>
                      </c:pt>
                      <c:pt idx="3508">
                        <c:v>20.585999999999999</c:v>
                      </c:pt>
                      <c:pt idx="3509">
                        <c:v>19.791</c:v>
                      </c:pt>
                      <c:pt idx="3510">
                        <c:v>20.446999999999999</c:v>
                      </c:pt>
                      <c:pt idx="3511">
                        <c:v>19.983000000000001</c:v>
                      </c:pt>
                      <c:pt idx="3512">
                        <c:v>20.100000000000001</c:v>
                      </c:pt>
                      <c:pt idx="3513">
                        <c:v>20.225000000000001</c:v>
                      </c:pt>
                      <c:pt idx="3514">
                        <c:v>19.951000000000001</c:v>
                      </c:pt>
                      <c:pt idx="3515">
                        <c:v>20.456</c:v>
                      </c:pt>
                      <c:pt idx="3516">
                        <c:v>19.747</c:v>
                      </c:pt>
                      <c:pt idx="3517">
                        <c:v>20.545000000000002</c:v>
                      </c:pt>
                      <c:pt idx="3518">
                        <c:v>19.771000000000001</c:v>
                      </c:pt>
                      <c:pt idx="3519">
                        <c:v>20.585999999999999</c:v>
                      </c:pt>
                      <c:pt idx="3520">
                        <c:v>19.780999999999999</c:v>
                      </c:pt>
                      <c:pt idx="3521">
                        <c:v>20.494</c:v>
                      </c:pt>
                      <c:pt idx="3522">
                        <c:v>19.776</c:v>
                      </c:pt>
                      <c:pt idx="3523">
                        <c:v>20.28</c:v>
                      </c:pt>
                      <c:pt idx="3524">
                        <c:v>20.091000000000001</c:v>
                      </c:pt>
                      <c:pt idx="3525">
                        <c:v>20.094000000000001</c:v>
                      </c:pt>
                      <c:pt idx="3526">
                        <c:v>20.289000000000001</c:v>
                      </c:pt>
                      <c:pt idx="3527">
                        <c:v>20.038</c:v>
                      </c:pt>
                      <c:pt idx="3528">
                        <c:v>20.295000000000002</c:v>
                      </c:pt>
                      <c:pt idx="3529">
                        <c:v>20.047000000000001</c:v>
                      </c:pt>
                      <c:pt idx="3530">
                        <c:v>20.363</c:v>
                      </c:pt>
                      <c:pt idx="3531">
                        <c:v>19.914000000000001</c:v>
                      </c:pt>
                      <c:pt idx="3532">
                        <c:v>20.600999999999999</c:v>
                      </c:pt>
                      <c:pt idx="3533">
                        <c:v>19.898</c:v>
                      </c:pt>
                      <c:pt idx="3534">
                        <c:v>20.588000000000001</c:v>
                      </c:pt>
                      <c:pt idx="3535">
                        <c:v>19.704000000000001</c:v>
                      </c:pt>
                      <c:pt idx="3536">
                        <c:v>20.617000000000001</c:v>
                      </c:pt>
                      <c:pt idx="3537">
                        <c:v>19.869</c:v>
                      </c:pt>
                      <c:pt idx="3538">
                        <c:v>20.593</c:v>
                      </c:pt>
                      <c:pt idx="3539">
                        <c:v>19.818000000000001</c:v>
                      </c:pt>
                      <c:pt idx="3540">
                        <c:v>20.492999999999999</c:v>
                      </c:pt>
                      <c:pt idx="3541">
                        <c:v>19.905999999999999</c:v>
                      </c:pt>
                      <c:pt idx="3542">
                        <c:v>20.388000000000002</c:v>
                      </c:pt>
                      <c:pt idx="3543">
                        <c:v>19.966000000000001</c:v>
                      </c:pt>
                      <c:pt idx="3544">
                        <c:v>20.36</c:v>
                      </c:pt>
                      <c:pt idx="3545">
                        <c:v>20.088000000000001</c:v>
                      </c:pt>
                      <c:pt idx="3546">
                        <c:v>20.300999999999998</c:v>
                      </c:pt>
                      <c:pt idx="3547">
                        <c:v>19.962</c:v>
                      </c:pt>
                      <c:pt idx="3548">
                        <c:v>20.187000000000001</c:v>
                      </c:pt>
                      <c:pt idx="3549">
                        <c:v>19.965</c:v>
                      </c:pt>
                      <c:pt idx="3550">
                        <c:v>20.123999999999999</c:v>
                      </c:pt>
                      <c:pt idx="3551">
                        <c:v>20.216000000000001</c:v>
                      </c:pt>
                      <c:pt idx="3552">
                        <c:v>20.029</c:v>
                      </c:pt>
                      <c:pt idx="3553">
                        <c:v>20.152999999999999</c:v>
                      </c:pt>
                      <c:pt idx="3554">
                        <c:v>19.893999999999998</c:v>
                      </c:pt>
                      <c:pt idx="3555">
                        <c:v>20.263999999999999</c:v>
                      </c:pt>
                      <c:pt idx="3556">
                        <c:v>19.753</c:v>
                      </c:pt>
                      <c:pt idx="3557">
                        <c:v>20.337</c:v>
                      </c:pt>
                      <c:pt idx="3558">
                        <c:v>19.760999999999999</c:v>
                      </c:pt>
                      <c:pt idx="3559">
                        <c:v>20.312000000000001</c:v>
                      </c:pt>
                      <c:pt idx="3560">
                        <c:v>20.009</c:v>
                      </c:pt>
                      <c:pt idx="3561">
                        <c:v>20.468</c:v>
                      </c:pt>
                      <c:pt idx="3562">
                        <c:v>20.157</c:v>
                      </c:pt>
                      <c:pt idx="3563">
                        <c:v>20.541</c:v>
                      </c:pt>
                      <c:pt idx="3564">
                        <c:v>20.126000000000001</c:v>
                      </c:pt>
                      <c:pt idx="3565">
                        <c:v>20.396999999999998</c:v>
                      </c:pt>
                      <c:pt idx="3566">
                        <c:v>20.132999999999999</c:v>
                      </c:pt>
                      <c:pt idx="3567">
                        <c:v>20.413</c:v>
                      </c:pt>
                      <c:pt idx="3568">
                        <c:v>20.111999999999998</c:v>
                      </c:pt>
                      <c:pt idx="3569">
                        <c:v>20.425000000000001</c:v>
                      </c:pt>
                      <c:pt idx="3570">
                        <c:v>19.969000000000001</c:v>
                      </c:pt>
                      <c:pt idx="3571">
                        <c:v>20.335000000000001</c:v>
                      </c:pt>
                      <c:pt idx="3572">
                        <c:v>20.108000000000001</c:v>
                      </c:pt>
                      <c:pt idx="3573">
                        <c:v>20.420000000000002</c:v>
                      </c:pt>
                      <c:pt idx="3574">
                        <c:v>20.120999999999999</c:v>
                      </c:pt>
                      <c:pt idx="3575">
                        <c:v>20.358000000000001</c:v>
                      </c:pt>
                      <c:pt idx="3576">
                        <c:v>20.239999999999998</c:v>
                      </c:pt>
                      <c:pt idx="3577">
                        <c:v>20.222999999999999</c:v>
                      </c:pt>
                      <c:pt idx="3578">
                        <c:v>20.190000000000001</c:v>
                      </c:pt>
                      <c:pt idx="3579">
                        <c:v>20.321000000000002</c:v>
                      </c:pt>
                      <c:pt idx="3580">
                        <c:v>20.289000000000001</c:v>
                      </c:pt>
                      <c:pt idx="3581">
                        <c:v>20.212</c:v>
                      </c:pt>
                      <c:pt idx="3582">
                        <c:v>20.308</c:v>
                      </c:pt>
                      <c:pt idx="3583">
                        <c:v>20.087</c:v>
                      </c:pt>
                      <c:pt idx="3584">
                        <c:v>20.38</c:v>
                      </c:pt>
                      <c:pt idx="3585">
                        <c:v>20.077000000000002</c:v>
                      </c:pt>
                      <c:pt idx="3586">
                        <c:v>20.347999999999999</c:v>
                      </c:pt>
                      <c:pt idx="3587">
                        <c:v>19.920999999999999</c:v>
                      </c:pt>
                      <c:pt idx="3588">
                        <c:v>20.315999999999999</c:v>
                      </c:pt>
                      <c:pt idx="3589">
                        <c:v>19.552</c:v>
                      </c:pt>
                      <c:pt idx="3590">
                        <c:v>20.187000000000001</c:v>
                      </c:pt>
                      <c:pt idx="3591">
                        <c:v>19.646999999999998</c:v>
                      </c:pt>
                      <c:pt idx="3592">
                        <c:v>20.042999999999999</c:v>
                      </c:pt>
                      <c:pt idx="3593">
                        <c:v>19.616</c:v>
                      </c:pt>
                      <c:pt idx="3594">
                        <c:v>19.992999999999999</c:v>
                      </c:pt>
                      <c:pt idx="3595">
                        <c:v>19.815000000000001</c:v>
                      </c:pt>
                      <c:pt idx="3596">
                        <c:v>19.661000000000001</c:v>
                      </c:pt>
                      <c:pt idx="3597">
                        <c:v>20.081</c:v>
                      </c:pt>
                      <c:pt idx="3598">
                        <c:v>19.481999999999999</c:v>
                      </c:pt>
                      <c:pt idx="3599">
                        <c:v>20.175000000000001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7853-4CEB-90FC-40D461954DC1}"/>
                  </c:ext>
                </c:extLst>
              </c15:ser>
            </c15:filteredScatterSeries>
          </c:ext>
        </c:extLst>
      </c:scatterChart>
      <c:valAx>
        <c:axId val="632586655"/>
        <c:scaling>
          <c:orientation val="minMax"/>
          <c:max val="3600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r>
                  <a:rPr lang="en-IN" b="1"/>
                  <a:t>Time (s)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2089162591"/>
        <c:crosses val="autoZero"/>
        <c:crossBetween val="midCat"/>
        <c:majorUnit val="300"/>
      </c:valAx>
      <c:valAx>
        <c:axId val="2089162591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r>
                  <a:rPr lang="en-IN" b="1"/>
                  <a:t>Shear resistance (Pa)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632586655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2.4456033401320069E-2"/>
          <c:y val="0.91485806018927029"/>
          <c:w val="0.97324596833993149"/>
          <c:h val="6.298520603687161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1200">
          <a:latin typeface="Times New Roman" panose="02020603050405020304" pitchFamily="18" charset="0"/>
          <a:cs typeface="Times New Roman" panose="02020603050405020304" pitchFamily="18" charset="0"/>
        </a:defRPr>
      </a:pPr>
      <a:endParaRPr lang="en-US"/>
    </a:p>
  </c:txPr>
  <c:externalData r:id="rId4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2995598018672216"/>
          <c:y val="4.0620384047267359E-2"/>
          <c:w val="0.82546170206455194"/>
          <c:h val="0.5506814031522127"/>
        </c:manualLayout>
      </c:layout>
      <c:scatterChart>
        <c:scatterStyle val="smoothMarker"/>
        <c:varyColors val="0"/>
        <c:ser>
          <c:idx val="1"/>
          <c:order val="0"/>
          <c:tx>
            <c:v>GGBS 4M 20⁰C</c:v>
          </c:tx>
          <c:spPr>
            <a:ln w="6350" cap="rnd">
              <a:solidFill>
                <a:srgbClr val="FFC000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Sheet1!$F$3637:$F$7236</c:f>
              <c:numCache>
                <c:formatCode>General</c:formatCode>
                <c:ptCount val="360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</c:numCache>
            </c:numRef>
          </c:xVal>
          <c:yVal>
            <c:numRef>
              <c:f>Sheet1!$C$3637:$C$7236</c:f>
              <c:numCache>
                <c:formatCode>General</c:formatCode>
                <c:ptCount val="3600"/>
                <c:pt idx="0">
                  <c:v>22.463000000000001</c:v>
                </c:pt>
                <c:pt idx="1">
                  <c:v>22.439</c:v>
                </c:pt>
                <c:pt idx="2">
                  <c:v>20.3</c:v>
                </c:pt>
                <c:pt idx="3">
                  <c:v>18.533000000000001</c:v>
                </c:pt>
                <c:pt idx="4">
                  <c:v>17.294</c:v>
                </c:pt>
                <c:pt idx="5">
                  <c:v>16.163</c:v>
                </c:pt>
                <c:pt idx="6">
                  <c:v>15.516</c:v>
                </c:pt>
                <c:pt idx="7">
                  <c:v>14.755000000000001</c:v>
                </c:pt>
                <c:pt idx="8">
                  <c:v>14.195</c:v>
                </c:pt>
                <c:pt idx="9">
                  <c:v>12.868</c:v>
                </c:pt>
                <c:pt idx="10">
                  <c:v>13.076000000000001</c:v>
                </c:pt>
                <c:pt idx="11">
                  <c:v>12.864000000000001</c:v>
                </c:pt>
                <c:pt idx="12">
                  <c:v>12.401999999999999</c:v>
                </c:pt>
                <c:pt idx="13">
                  <c:v>12.058</c:v>
                </c:pt>
                <c:pt idx="14">
                  <c:v>11.837999999999999</c:v>
                </c:pt>
                <c:pt idx="15">
                  <c:v>11.528</c:v>
                </c:pt>
                <c:pt idx="16">
                  <c:v>11.427</c:v>
                </c:pt>
                <c:pt idx="17">
                  <c:v>11.114000000000001</c:v>
                </c:pt>
                <c:pt idx="18">
                  <c:v>10.843</c:v>
                </c:pt>
                <c:pt idx="19">
                  <c:v>10.686</c:v>
                </c:pt>
                <c:pt idx="20">
                  <c:v>10.366</c:v>
                </c:pt>
                <c:pt idx="21">
                  <c:v>10.326000000000001</c:v>
                </c:pt>
                <c:pt idx="22">
                  <c:v>10.118</c:v>
                </c:pt>
                <c:pt idx="23">
                  <c:v>9.9431999999999992</c:v>
                </c:pt>
                <c:pt idx="24">
                  <c:v>9.7943999999999996</c:v>
                </c:pt>
                <c:pt idx="25">
                  <c:v>9.6395999999999997</c:v>
                </c:pt>
                <c:pt idx="26">
                  <c:v>9.5404999999999998</c:v>
                </c:pt>
                <c:pt idx="27">
                  <c:v>9.4286999999999992</c:v>
                </c:pt>
                <c:pt idx="28">
                  <c:v>9.2957999999999998</c:v>
                </c:pt>
                <c:pt idx="29">
                  <c:v>9.2568999999999999</c:v>
                </c:pt>
                <c:pt idx="30">
                  <c:v>9.0420999999999996</c:v>
                </c:pt>
                <c:pt idx="31">
                  <c:v>9.0745000000000005</c:v>
                </c:pt>
                <c:pt idx="32">
                  <c:v>8.8093000000000004</c:v>
                </c:pt>
                <c:pt idx="33">
                  <c:v>8.8399000000000001</c:v>
                </c:pt>
                <c:pt idx="34">
                  <c:v>8.7126000000000001</c:v>
                </c:pt>
                <c:pt idx="35">
                  <c:v>8.7384000000000004</c:v>
                </c:pt>
                <c:pt idx="36">
                  <c:v>8.7361000000000004</c:v>
                </c:pt>
                <c:pt idx="37">
                  <c:v>8.7138000000000009</c:v>
                </c:pt>
                <c:pt idx="38">
                  <c:v>8.5978999999999992</c:v>
                </c:pt>
                <c:pt idx="39">
                  <c:v>8.6225000000000005</c:v>
                </c:pt>
                <c:pt idx="40">
                  <c:v>8.4257000000000009</c:v>
                </c:pt>
                <c:pt idx="41">
                  <c:v>8.5303000000000004</c:v>
                </c:pt>
                <c:pt idx="42">
                  <c:v>8.4453999999999994</c:v>
                </c:pt>
                <c:pt idx="43">
                  <c:v>8.3955000000000002</c:v>
                </c:pt>
                <c:pt idx="44">
                  <c:v>8.4177</c:v>
                </c:pt>
                <c:pt idx="45">
                  <c:v>8.3536999999999999</c:v>
                </c:pt>
                <c:pt idx="46">
                  <c:v>8.2627000000000006</c:v>
                </c:pt>
                <c:pt idx="47">
                  <c:v>8.3122000000000007</c:v>
                </c:pt>
                <c:pt idx="48">
                  <c:v>8.1620000000000008</c:v>
                </c:pt>
                <c:pt idx="49">
                  <c:v>8.1441999999999997</c:v>
                </c:pt>
                <c:pt idx="50">
                  <c:v>8.0960000000000001</c:v>
                </c:pt>
                <c:pt idx="51">
                  <c:v>8.0633999999999997</c:v>
                </c:pt>
                <c:pt idx="52">
                  <c:v>8.1067</c:v>
                </c:pt>
                <c:pt idx="53">
                  <c:v>7.9762000000000004</c:v>
                </c:pt>
                <c:pt idx="54">
                  <c:v>7.8479000000000001</c:v>
                </c:pt>
                <c:pt idx="55">
                  <c:v>7.8026</c:v>
                </c:pt>
                <c:pt idx="56">
                  <c:v>7.6429</c:v>
                </c:pt>
                <c:pt idx="57">
                  <c:v>7.6048</c:v>
                </c:pt>
                <c:pt idx="58">
                  <c:v>7.4410999999999996</c:v>
                </c:pt>
                <c:pt idx="59">
                  <c:v>7.3928000000000003</c:v>
                </c:pt>
                <c:pt idx="60">
                  <c:v>7.3052999999999999</c:v>
                </c:pt>
                <c:pt idx="61">
                  <c:v>7.1710000000000003</c:v>
                </c:pt>
                <c:pt idx="62">
                  <c:v>7.1462000000000003</c:v>
                </c:pt>
                <c:pt idx="63">
                  <c:v>7.0034000000000001</c:v>
                </c:pt>
                <c:pt idx="64">
                  <c:v>6.9718999999999998</c:v>
                </c:pt>
                <c:pt idx="65">
                  <c:v>6.7705000000000002</c:v>
                </c:pt>
                <c:pt idx="66">
                  <c:v>6.7591999999999999</c:v>
                </c:pt>
                <c:pt idx="67">
                  <c:v>6.6393000000000004</c:v>
                </c:pt>
                <c:pt idx="68">
                  <c:v>6.5907999999999998</c:v>
                </c:pt>
                <c:pt idx="69">
                  <c:v>6.5716999999999999</c:v>
                </c:pt>
                <c:pt idx="70">
                  <c:v>6.5113000000000003</c:v>
                </c:pt>
                <c:pt idx="71">
                  <c:v>6.3845000000000001</c:v>
                </c:pt>
                <c:pt idx="72">
                  <c:v>6.4028999999999998</c:v>
                </c:pt>
                <c:pt idx="73">
                  <c:v>6.2643000000000004</c:v>
                </c:pt>
                <c:pt idx="74">
                  <c:v>6.2778999999999998</c:v>
                </c:pt>
                <c:pt idx="75">
                  <c:v>6.2163000000000004</c:v>
                </c:pt>
                <c:pt idx="76">
                  <c:v>6.2081999999999997</c:v>
                </c:pt>
                <c:pt idx="77">
                  <c:v>6.1150000000000002</c:v>
                </c:pt>
                <c:pt idx="78">
                  <c:v>6.1615000000000002</c:v>
                </c:pt>
                <c:pt idx="79">
                  <c:v>6.0446</c:v>
                </c:pt>
                <c:pt idx="80">
                  <c:v>6.0852000000000004</c:v>
                </c:pt>
                <c:pt idx="81">
                  <c:v>5.9718999999999998</c:v>
                </c:pt>
                <c:pt idx="82">
                  <c:v>6.0499000000000001</c:v>
                </c:pt>
                <c:pt idx="83">
                  <c:v>5.9565999999999999</c:v>
                </c:pt>
                <c:pt idx="84">
                  <c:v>5.9737999999999998</c:v>
                </c:pt>
                <c:pt idx="85">
                  <c:v>5.9303999999999997</c:v>
                </c:pt>
                <c:pt idx="86">
                  <c:v>5.9581</c:v>
                </c:pt>
                <c:pt idx="87">
                  <c:v>5.8992000000000004</c:v>
                </c:pt>
                <c:pt idx="88">
                  <c:v>5.9412000000000003</c:v>
                </c:pt>
                <c:pt idx="89">
                  <c:v>5.8384999999999998</c:v>
                </c:pt>
                <c:pt idx="90">
                  <c:v>5.9248000000000003</c:v>
                </c:pt>
                <c:pt idx="91">
                  <c:v>5.8030999999999997</c:v>
                </c:pt>
                <c:pt idx="92">
                  <c:v>5.9470999999999998</c:v>
                </c:pt>
                <c:pt idx="93">
                  <c:v>5.8659999999999997</c:v>
                </c:pt>
                <c:pt idx="94">
                  <c:v>5.9638</c:v>
                </c:pt>
                <c:pt idx="95">
                  <c:v>5.9412000000000003</c:v>
                </c:pt>
                <c:pt idx="96">
                  <c:v>5.9485000000000001</c:v>
                </c:pt>
                <c:pt idx="97">
                  <c:v>5.9631999999999996</c:v>
                </c:pt>
                <c:pt idx="98">
                  <c:v>6.0208000000000004</c:v>
                </c:pt>
                <c:pt idx="99">
                  <c:v>5.9798</c:v>
                </c:pt>
                <c:pt idx="100">
                  <c:v>5.9991000000000003</c:v>
                </c:pt>
                <c:pt idx="101">
                  <c:v>5.9108999999999998</c:v>
                </c:pt>
                <c:pt idx="102">
                  <c:v>5.9433999999999996</c:v>
                </c:pt>
                <c:pt idx="103">
                  <c:v>5.8883000000000001</c:v>
                </c:pt>
                <c:pt idx="104">
                  <c:v>5.8685</c:v>
                </c:pt>
                <c:pt idx="105">
                  <c:v>5.8338999999999999</c:v>
                </c:pt>
                <c:pt idx="106">
                  <c:v>5.7533000000000003</c:v>
                </c:pt>
                <c:pt idx="107">
                  <c:v>5.8044000000000002</c:v>
                </c:pt>
                <c:pt idx="108">
                  <c:v>5.6314000000000002</c:v>
                </c:pt>
                <c:pt idx="109">
                  <c:v>5.6326000000000001</c:v>
                </c:pt>
                <c:pt idx="110">
                  <c:v>5.5979000000000001</c:v>
                </c:pt>
                <c:pt idx="111">
                  <c:v>5.4917999999999996</c:v>
                </c:pt>
                <c:pt idx="112">
                  <c:v>5.4385000000000003</c:v>
                </c:pt>
                <c:pt idx="113">
                  <c:v>5.4302000000000001</c:v>
                </c:pt>
                <c:pt idx="114">
                  <c:v>5.3201999999999998</c:v>
                </c:pt>
                <c:pt idx="115">
                  <c:v>5.3143000000000002</c:v>
                </c:pt>
                <c:pt idx="116">
                  <c:v>5.1566000000000001</c:v>
                </c:pt>
                <c:pt idx="117">
                  <c:v>5.1517999999999997</c:v>
                </c:pt>
                <c:pt idx="118">
                  <c:v>5.0987999999999998</c:v>
                </c:pt>
                <c:pt idx="119">
                  <c:v>5.0377000000000001</c:v>
                </c:pt>
                <c:pt idx="120">
                  <c:v>4.9402999999999997</c:v>
                </c:pt>
                <c:pt idx="121">
                  <c:v>5.0218999999999996</c:v>
                </c:pt>
                <c:pt idx="122">
                  <c:v>4.8978999999999999</c:v>
                </c:pt>
                <c:pt idx="123">
                  <c:v>4.9192</c:v>
                </c:pt>
                <c:pt idx="124">
                  <c:v>4.8193000000000001</c:v>
                </c:pt>
                <c:pt idx="125">
                  <c:v>4.8593999999999999</c:v>
                </c:pt>
                <c:pt idx="126">
                  <c:v>4.7674000000000003</c:v>
                </c:pt>
                <c:pt idx="127">
                  <c:v>4.7805</c:v>
                </c:pt>
                <c:pt idx="128">
                  <c:v>4.7427000000000001</c:v>
                </c:pt>
                <c:pt idx="129">
                  <c:v>4.7773000000000003</c:v>
                </c:pt>
                <c:pt idx="130">
                  <c:v>4.6553000000000004</c:v>
                </c:pt>
                <c:pt idx="131">
                  <c:v>4.7678000000000003</c:v>
                </c:pt>
                <c:pt idx="132">
                  <c:v>4.6184000000000003</c:v>
                </c:pt>
                <c:pt idx="133">
                  <c:v>4.6909000000000001</c:v>
                </c:pt>
                <c:pt idx="134">
                  <c:v>4.6302000000000003</c:v>
                </c:pt>
                <c:pt idx="135">
                  <c:v>4.6626000000000003</c:v>
                </c:pt>
                <c:pt idx="136">
                  <c:v>4.6177000000000001</c:v>
                </c:pt>
                <c:pt idx="137">
                  <c:v>4.6463000000000001</c:v>
                </c:pt>
                <c:pt idx="138">
                  <c:v>4.6136999999999997</c:v>
                </c:pt>
                <c:pt idx="139">
                  <c:v>4.6634000000000002</c:v>
                </c:pt>
                <c:pt idx="140">
                  <c:v>4.5659000000000001</c:v>
                </c:pt>
                <c:pt idx="141">
                  <c:v>4.6656000000000004</c:v>
                </c:pt>
                <c:pt idx="142">
                  <c:v>4.5795000000000003</c:v>
                </c:pt>
                <c:pt idx="143">
                  <c:v>4.6390000000000002</c:v>
                </c:pt>
                <c:pt idx="144">
                  <c:v>4.6265000000000001</c:v>
                </c:pt>
                <c:pt idx="145">
                  <c:v>4.6635</c:v>
                </c:pt>
                <c:pt idx="146">
                  <c:v>4.6544999999999996</c:v>
                </c:pt>
                <c:pt idx="147">
                  <c:v>4.7222</c:v>
                </c:pt>
                <c:pt idx="148">
                  <c:v>4.7001999999999997</c:v>
                </c:pt>
                <c:pt idx="149">
                  <c:v>4.8243</c:v>
                </c:pt>
                <c:pt idx="150">
                  <c:v>4.7519999999999998</c:v>
                </c:pt>
                <c:pt idx="151">
                  <c:v>4.7995000000000001</c:v>
                </c:pt>
                <c:pt idx="152">
                  <c:v>4.7930999999999999</c:v>
                </c:pt>
                <c:pt idx="153">
                  <c:v>4.8292000000000002</c:v>
                </c:pt>
                <c:pt idx="154">
                  <c:v>4.8017000000000003</c:v>
                </c:pt>
                <c:pt idx="155">
                  <c:v>4.7773000000000003</c:v>
                </c:pt>
                <c:pt idx="156">
                  <c:v>4.7859999999999996</c:v>
                </c:pt>
                <c:pt idx="157">
                  <c:v>4.7709000000000001</c:v>
                </c:pt>
                <c:pt idx="158">
                  <c:v>4.7214</c:v>
                </c:pt>
                <c:pt idx="159">
                  <c:v>4.6863999999999999</c:v>
                </c:pt>
                <c:pt idx="160">
                  <c:v>4.7157999999999998</c:v>
                </c:pt>
                <c:pt idx="161">
                  <c:v>4.6398000000000001</c:v>
                </c:pt>
                <c:pt idx="162">
                  <c:v>4.6353999999999997</c:v>
                </c:pt>
                <c:pt idx="163">
                  <c:v>4.5884999999999998</c:v>
                </c:pt>
                <c:pt idx="164">
                  <c:v>4.5762999999999998</c:v>
                </c:pt>
                <c:pt idx="165">
                  <c:v>4.4828000000000001</c:v>
                </c:pt>
                <c:pt idx="166">
                  <c:v>4.4715999999999996</c:v>
                </c:pt>
                <c:pt idx="167">
                  <c:v>4.3971</c:v>
                </c:pt>
                <c:pt idx="168">
                  <c:v>4.3777999999999997</c:v>
                </c:pt>
                <c:pt idx="169">
                  <c:v>4.3002000000000002</c:v>
                </c:pt>
                <c:pt idx="170">
                  <c:v>4.2697000000000003</c:v>
                </c:pt>
                <c:pt idx="171">
                  <c:v>4.2083000000000004</c:v>
                </c:pt>
                <c:pt idx="172">
                  <c:v>4.2309000000000001</c:v>
                </c:pt>
                <c:pt idx="173">
                  <c:v>4.1280000000000001</c:v>
                </c:pt>
                <c:pt idx="174">
                  <c:v>4.2042999999999999</c:v>
                </c:pt>
                <c:pt idx="175">
                  <c:v>4.1086</c:v>
                </c:pt>
                <c:pt idx="176">
                  <c:v>4.1387999999999998</c:v>
                </c:pt>
                <c:pt idx="177">
                  <c:v>4.0275999999999996</c:v>
                </c:pt>
                <c:pt idx="178">
                  <c:v>4.0724</c:v>
                </c:pt>
                <c:pt idx="179">
                  <c:v>3.9923999999999999</c:v>
                </c:pt>
                <c:pt idx="180">
                  <c:v>4.0262000000000002</c:v>
                </c:pt>
                <c:pt idx="181">
                  <c:v>3.9632999999999998</c:v>
                </c:pt>
                <c:pt idx="182">
                  <c:v>4.0217000000000001</c:v>
                </c:pt>
                <c:pt idx="183">
                  <c:v>3.9544999999999999</c:v>
                </c:pt>
                <c:pt idx="184">
                  <c:v>4.0420999999999996</c:v>
                </c:pt>
                <c:pt idx="185">
                  <c:v>3.9192</c:v>
                </c:pt>
                <c:pt idx="186">
                  <c:v>3.9882</c:v>
                </c:pt>
                <c:pt idx="187">
                  <c:v>3.8978000000000002</c:v>
                </c:pt>
                <c:pt idx="188">
                  <c:v>3.9695</c:v>
                </c:pt>
                <c:pt idx="189">
                  <c:v>3.9085000000000001</c:v>
                </c:pt>
                <c:pt idx="190">
                  <c:v>3.9685999999999999</c:v>
                </c:pt>
                <c:pt idx="191">
                  <c:v>3.9390000000000001</c:v>
                </c:pt>
                <c:pt idx="192">
                  <c:v>3.9887999999999999</c:v>
                </c:pt>
                <c:pt idx="193">
                  <c:v>3.9342999999999999</c:v>
                </c:pt>
                <c:pt idx="194">
                  <c:v>3.9660000000000002</c:v>
                </c:pt>
                <c:pt idx="195">
                  <c:v>3.9182000000000001</c:v>
                </c:pt>
                <c:pt idx="196">
                  <c:v>3.9725999999999999</c:v>
                </c:pt>
                <c:pt idx="197">
                  <c:v>3.9716999999999998</c:v>
                </c:pt>
                <c:pt idx="198">
                  <c:v>3.9944999999999999</c:v>
                </c:pt>
                <c:pt idx="199">
                  <c:v>4.0650000000000004</c:v>
                </c:pt>
                <c:pt idx="200">
                  <c:v>4.0724</c:v>
                </c:pt>
                <c:pt idx="201">
                  <c:v>4.0933999999999999</c:v>
                </c:pt>
                <c:pt idx="202">
                  <c:v>4.1706000000000003</c:v>
                </c:pt>
                <c:pt idx="203">
                  <c:v>4.1233000000000004</c:v>
                </c:pt>
                <c:pt idx="204">
                  <c:v>4.2050000000000001</c:v>
                </c:pt>
                <c:pt idx="205">
                  <c:v>4.1680999999999999</c:v>
                </c:pt>
                <c:pt idx="206">
                  <c:v>4.1553000000000004</c:v>
                </c:pt>
                <c:pt idx="207">
                  <c:v>4.1830999999999996</c:v>
                </c:pt>
                <c:pt idx="208">
                  <c:v>4.1981999999999999</c:v>
                </c:pt>
                <c:pt idx="209">
                  <c:v>4.1718999999999999</c:v>
                </c:pt>
                <c:pt idx="210">
                  <c:v>4.1452</c:v>
                </c:pt>
                <c:pt idx="211">
                  <c:v>4.1510999999999996</c:v>
                </c:pt>
                <c:pt idx="212">
                  <c:v>4.1116000000000001</c:v>
                </c:pt>
                <c:pt idx="213">
                  <c:v>4.0780000000000003</c:v>
                </c:pt>
                <c:pt idx="214">
                  <c:v>4.0332999999999997</c:v>
                </c:pt>
                <c:pt idx="215">
                  <c:v>4.1052</c:v>
                </c:pt>
                <c:pt idx="216">
                  <c:v>3.9540000000000002</c:v>
                </c:pt>
                <c:pt idx="217">
                  <c:v>4.0316000000000001</c:v>
                </c:pt>
                <c:pt idx="218">
                  <c:v>3.8824999999999998</c:v>
                </c:pt>
                <c:pt idx="219">
                  <c:v>3.9094000000000002</c:v>
                </c:pt>
                <c:pt idx="220">
                  <c:v>3.8513000000000002</c:v>
                </c:pt>
                <c:pt idx="221">
                  <c:v>3.7751999999999999</c:v>
                </c:pt>
                <c:pt idx="222">
                  <c:v>3.7545000000000002</c:v>
                </c:pt>
                <c:pt idx="223">
                  <c:v>3.7391000000000001</c:v>
                </c:pt>
                <c:pt idx="224">
                  <c:v>3.7012</c:v>
                </c:pt>
                <c:pt idx="225">
                  <c:v>3.7176</c:v>
                </c:pt>
                <c:pt idx="226">
                  <c:v>3.6126</c:v>
                </c:pt>
                <c:pt idx="227">
                  <c:v>3.6793999999999998</c:v>
                </c:pt>
                <c:pt idx="228">
                  <c:v>3.6113</c:v>
                </c:pt>
                <c:pt idx="229">
                  <c:v>3.5945999999999998</c:v>
                </c:pt>
                <c:pt idx="230">
                  <c:v>3.5358999999999998</c:v>
                </c:pt>
                <c:pt idx="231">
                  <c:v>3.5617000000000001</c:v>
                </c:pt>
                <c:pt idx="232">
                  <c:v>3.5607000000000002</c:v>
                </c:pt>
                <c:pt idx="233">
                  <c:v>3.5686</c:v>
                </c:pt>
                <c:pt idx="234">
                  <c:v>3.4912000000000001</c:v>
                </c:pt>
                <c:pt idx="235">
                  <c:v>3.5743999999999998</c:v>
                </c:pt>
                <c:pt idx="236">
                  <c:v>3.4569999999999999</c:v>
                </c:pt>
                <c:pt idx="237">
                  <c:v>3.5674999999999999</c:v>
                </c:pt>
                <c:pt idx="238">
                  <c:v>3.4845999999999999</c:v>
                </c:pt>
                <c:pt idx="239">
                  <c:v>3.5255999999999998</c:v>
                </c:pt>
                <c:pt idx="240">
                  <c:v>3.4723999999999999</c:v>
                </c:pt>
                <c:pt idx="241">
                  <c:v>3.4944999999999999</c:v>
                </c:pt>
                <c:pt idx="242">
                  <c:v>3.4716999999999998</c:v>
                </c:pt>
                <c:pt idx="243">
                  <c:v>3.4963000000000002</c:v>
                </c:pt>
                <c:pt idx="244">
                  <c:v>3.4813000000000001</c:v>
                </c:pt>
                <c:pt idx="245">
                  <c:v>3.5257999999999998</c:v>
                </c:pt>
                <c:pt idx="246">
                  <c:v>3.4895999999999998</c:v>
                </c:pt>
                <c:pt idx="247">
                  <c:v>3.5407000000000002</c:v>
                </c:pt>
                <c:pt idx="248">
                  <c:v>3.5118</c:v>
                </c:pt>
                <c:pt idx="249">
                  <c:v>3.5274999999999999</c:v>
                </c:pt>
                <c:pt idx="250">
                  <c:v>3.5749</c:v>
                </c:pt>
                <c:pt idx="251">
                  <c:v>3.6215999999999999</c:v>
                </c:pt>
                <c:pt idx="252">
                  <c:v>3.6760999999999999</c:v>
                </c:pt>
                <c:pt idx="253">
                  <c:v>3.6505999999999998</c:v>
                </c:pt>
                <c:pt idx="254">
                  <c:v>3.7233999999999998</c:v>
                </c:pt>
                <c:pt idx="255">
                  <c:v>3.7757999999999998</c:v>
                </c:pt>
                <c:pt idx="256">
                  <c:v>3.7648999999999999</c:v>
                </c:pt>
                <c:pt idx="257">
                  <c:v>3.7921999999999998</c:v>
                </c:pt>
                <c:pt idx="258">
                  <c:v>3.7801</c:v>
                </c:pt>
                <c:pt idx="259">
                  <c:v>3.7848999999999999</c:v>
                </c:pt>
                <c:pt idx="260">
                  <c:v>3.8071000000000002</c:v>
                </c:pt>
                <c:pt idx="261">
                  <c:v>3.7690999999999999</c:v>
                </c:pt>
                <c:pt idx="262">
                  <c:v>3.8077000000000001</c:v>
                </c:pt>
                <c:pt idx="263">
                  <c:v>3.7726000000000002</c:v>
                </c:pt>
                <c:pt idx="264">
                  <c:v>3.7618999999999998</c:v>
                </c:pt>
                <c:pt idx="265">
                  <c:v>3.7061999999999999</c:v>
                </c:pt>
                <c:pt idx="266">
                  <c:v>3.7178</c:v>
                </c:pt>
                <c:pt idx="267">
                  <c:v>3.6922999999999999</c:v>
                </c:pt>
                <c:pt idx="268">
                  <c:v>3.6475</c:v>
                </c:pt>
                <c:pt idx="269">
                  <c:v>3.5716000000000001</c:v>
                </c:pt>
                <c:pt idx="270">
                  <c:v>3.6246</c:v>
                </c:pt>
                <c:pt idx="271">
                  <c:v>3.5211999999999999</c:v>
                </c:pt>
                <c:pt idx="272">
                  <c:v>3.5423</c:v>
                </c:pt>
                <c:pt idx="273">
                  <c:v>3.4123999999999999</c:v>
                </c:pt>
                <c:pt idx="274">
                  <c:v>3.4428999999999998</c:v>
                </c:pt>
                <c:pt idx="275">
                  <c:v>3.3954</c:v>
                </c:pt>
                <c:pt idx="276">
                  <c:v>3.3572000000000002</c:v>
                </c:pt>
                <c:pt idx="277">
                  <c:v>3.3075000000000001</c:v>
                </c:pt>
                <c:pt idx="278">
                  <c:v>3.3917000000000002</c:v>
                </c:pt>
                <c:pt idx="279">
                  <c:v>3.2530000000000001</c:v>
                </c:pt>
                <c:pt idx="280">
                  <c:v>3.3494000000000002</c:v>
                </c:pt>
                <c:pt idx="281">
                  <c:v>3.2267000000000001</c:v>
                </c:pt>
                <c:pt idx="282">
                  <c:v>3.2572999999999999</c:v>
                </c:pt>
                <c:pt idx="283">
                  <c:v>3.2256</c:v>
                </c:pt>
                <c:pt idx="284">
                  <c:v>3.2242000000000002</c:v>
                </c:pt>
                <c:pt idx="285">
                  <c:v>3.1802000000000001</c:v>
                </c:pt>
                <c:pt idx="286">
                  <c:v>3.2275</c:v>
                </c:pt>
                <c:pt idx="287">
                  <c:v>3.2050999999999998</c:v>
                </c:pt>
                <c:pt idx="288">
                  <c:v>3.2355</c:v>
                </c:pt>
                <c:pt idx="289">
                  <c:v>3.1772999999999998</c:v>
                </c:pt>
                <c:pt idx="290">
                  <c:v>3.2185999999999999</c:v>
                </c:pt>
                <c:pt idx="291">
                  <c:v>3.1488999999999998</c:v>
                </c:pt>
                <c:pt idx="292">
                  <c:v>3.2222</c:v>
                </c:pt>
                <c:pt idx="293">
                  <c:v>3.1545999999999998</c:v>
                </c:pt>
                <c:pt idx="294">
                  <c:v>3.1816</c:v>
                </c:pt>
                <c:pt idx="295">
                  <c:v>3.2044999999999999</c:v>
                </c:pt>
                <c:pt idx="296">
                  <c:v>3.1911</c:v>
                </c:pt>
                <c:pt idx="297">
                  <c:v>3.1966000000000001</c:v>
                </c:pt>
                <c:pt idx="298">
                  <c:v>3.2724000000000002</c:v>
                </c:pt>
                <c:pt idx="299">
                  <c:v>3.1854</c:v>
                </c:pt>
                <c:pt idx="300">
                  <c:v>3.2621000000000002</c:v>
                </c:pt>
                <c:pt idx="301">
                  <c:v>3.2469000000000001</c:v>
                </c:pt>
                <c:pt idx="302">
                  <c:v>3.2989999999999999</c:v>
                </c:pt>
                <c:pt idx="303">
                  <c:v>3.3142999999999998</c:v>
                </c:pt>
                <c:pt idx="304">
                  <c:v>3.3256000000000001</c:v>
                </c:pt>
                <c:pt idx="305">
                  <c:v>3.3824000000000001</c:v>
                </c:pt>
                <c:pt idx="306">
                  <c:v>3.456</c:v>
                </c:pt>
                <c:pt idx="307">
                  <c:v>3.4746000000000001</c:v>
                </c:pt>
                <c:pt idx="308">
                  <c:v>3.4855</c:v>
                </c:pt>
                <c:pt idx="309">
                  <c:v>3.4922</c:v>
                </c:pt>
                <c:pt idx="310">
                  <c:v>3.5135999999999998</c:v>
                </c:pt>
                <c:pt idx="311">
                  <c:v>3.5225</c:v>
                </c:pt>
                <c:pt idx="312">
                  <c:v>3.4933999999999998</c:v>
                </c:pt>
                <c:pt idx="313">
                  <c:v>3.5379999999999998</c:v>
                </c:pt>
                <c:pt idx="314">
                  <c:v>3.4834999999999998</c:v>
                </c:pt>
                <c:pt idx="315">
                  <c:v>3.5167999999999999</c:v>
                </c:pt>
                <c:pt idx="316">
                  <c:v>3.4222000000000001</c:v>
                </c:pt>
                <c:pt idx="317">
                  <c:v>3.4584000000000001</c:v>
                </c:pt>
                <c:pt idx="318">
                  <c:v>3.4098999999999999</c:v>
                </c:pt>
                <c:pt idx="319">
                  <c:v>3.4093</c:v>
                </c:pt>
                <c:pt idx="320">
                  <c:v>3.3414000000000001</c:v>
                </c:pt>
                <c:pt idx="321">
                  <c:v>3.3711000000000002</c:v>
                </c:pt>
                <c:pt idx="322">
                  <c:v>3.2896999999999998</c:v>
                </c:pt>
                <c:pt idx="323">
                  <c:v>3.3047</c:v>
                </c:pt>
                <c:pt idx="324">
                  <c:v>3.2008999999999999</c:v>
                </c:pt>
                <c:pt idx="325">
                  <c:v>3.2199</c:v>
                </c:pt>
                <c:pt idx="326">
                  <c:v>3.1232000000000002</c:v>
                </c:pt>
                <c:pt idx="327">
                  <c:v>3.1339000000000001</c:v>
                </c:pt>
                <c:pt idx="328">
                  <c:v>3.0396000000000001</c:v>
                </c:pt>
                <c:pt idx="329">
                  <c:v>3.0853000000000002</c:v>
                </c:pt>
                <c:pt idx="330">
                  <c:v>3.0375000000000001</c:v>
                </c:pt>
                <c:pt idx="331">
                  <c:v>3.0739999999999998</c:v>
                </c:pt>
                <c:pt idx="332">
                  <c:v>2.9664999999999999</c:v>
                </c:pt>
                <c:pt idx="333">
                  <c:v>3.0503999999999998</c:v>
                </c:pt>
                <c:pt idx="334">
                  <c:v>2.9361000000000002</c:v>
                </c:pt>
                <c:pt idx="335">
                  <c:v>3.0064000000000002</c:v>
                </c:pt>
                <c:pt idx="336">
                  <c:v>2.9300999999999999</c:v>
                </c:pt>
                <c:pt idx="337">
                  <c:v>2.9944000000000002</c:v>
                </c:pt>
                <c:pt idx="338">
                  <c:v>2.9346999999999999</c:v>
                </c:pt>
                <c:pt idx="339">
                  <c:v>2.9937999999999998</c:v>
                </c:pt>
                <c:pt idx="340">
                  <c:v>2.9626000000000001</c:v>
                </c:pt>
                <c:pt idx="341">
                  <c:v>2.9775999999999998</c:v>
                </c:pt>
                <c:pt idx="342">
                  <c:v>2.9607999999999999</c:v>
                </c:pt>
                <c:pt idx="343">
                  <c:v>2.9775999999999998</c:v>
                </c:pt>
                <c:pt idx="344">
                  <c:v>2.9070999999999998</c:v>
                </c:pt>
                <c:pt idx="345">
                  <c:v>2.9889000000000001</c:v>
                </c:pt>
                <c:pt idx="346">
                  <c:v>2.9304999999999999</c:v>
                </c:pt>
                <c:pt idx="347">
                  <c:v>2.9365000000000001</c:v>
                </c:pt>
                <c:pt idx="348">
                  <c:v>2.9500999999999999</c:v>
                </c:pt>
                <c:pt idx="349">
                  <c:v>2.9531000000000001</c:v>
                </c:pt>
                <c:pt idx="350">
                  <c:v>2.9775999999999998</c:v>
                </c:pt>
                <c:pt idx="351">
                  <c:v>2.9981</c:v>
                </c:pt>
                <c:pt idx="352">
                  <c:v>2.9817</c:v>
                </c:pt>
                <c:pt idx="353">
                  <c:v>3.0676999999999999</c:v>
                </c:pt>
                <c:pt idx="354">
                  <c:v>3.0259</c:v>
                </c:pt>
                <c:pt idx="355">
                  <c:v>3.0767000000000002</c:v>
                </c:pt>
                <c:pt idx="356">
                  <c:v>3.1093999999999999</c:v>
                </c:pt>
                <c:pt idx="357">
                  <c:v>3.1637</c:v>
                </c:pt>
                <c:pt idx="358">
                  <c:v>3.2219000000000002</c:v>
                </c:pt>
                <c:pt idx="359">
                  <c:v>3.2058</c:v>
                </c:pt>
                <c:pt idx="360">
                  <c:v>3.2583000000000002</c:v>
                </c:pt>
                <c:pt idx="361">
                  <c:v>3.2740999999999998</c:v>
                </c:pt>
                <c:pt idx="362">
                  <c:v>3.2921</c:v>
                </c:pt>
                <c:pt idx="363">
                  <c:v>3.3043</c:v>
                </c:pt>
                <c:pt idx="364">
                  <c:v>3.3368000000000002</c:v>
                </c:pt>
                <c:pt idx="365">
                  <c:v>3.3344</c:v>
                </c:pt>
                <c:pt idx="366">
                  <c:v>3.3723999999999998</c:v>
                </c:pt>
                <c:pt idx="367">
                  <c:v>3.2652999999999999</c:v>
                </c:pt>
                <c:pt idx="368">
                  <c:v>3.3294999999999999</c:v>
                </c:pt>
                <c:pt idx="369">
                  <c:v>3.2909999999999999</c:v>
                </c:pt>
                <c:pt idx="370">
                  <c:v>3.2292999999999998</c:v>
                </c:pt>
                <c:pt idx="371">
                  <c:v>3.1806000000000001</c:v>
                </c:pt>
                <c:pt idx="372">
                  <c:v>3.1858</c:v>
                </c:pt>
                <c:pt idx="373">
                  <c:v>3.0859000000000001</c:v>
                </c:pt>
                <c:pt idx="374">
                  <c:v>3.1465999999999998</c:v>
                </c:pt>
                <c:pt idx="375">
                  <c:v>3.0032999999999999</c:v>
                </c:pt>
                <c:pt idx="376">
                  <c:v>3.0568</c:v>
                </c:pt>
                <c:pt idx="377">
                  <c:v>2.968</c:v>
                </c:pt>
                <c:pt idx="378">
                  <c:v>2.9449999999999998</c:v>
                </c:pt>
                <c:pt idx="379">
                  <c:v>2.8906999999999998</c:v>
                </c:pt>
                <c:pt idx="380">
                  <c:v>2.9087999999999998</c:v>
                </c:pt>
                <c:pt idx="381">
                  <c:v>2.8361000000000001</c:v>
                </c:pt>
                <c:pt idx="382">
                  <c:v>2.8814000000000002</c:v>
                </c:pt>
                <c:pt idx="383">
                  <c:v>2.7860999999999998</c:v>
                </c:pt>
                <c:pt idx="384">
                  <c:v>2.8395000000000001</c:v>
                </c:pt>
                <c:pt idx="385">
                  <c:v>2.7475999999999998</c:v>
                </c:pt>
                <c:pt idx="386">
                  <c:v>2.7873000000000001</c:v>
                </c:pt>
                <c:pt idx="387">
                  <c:v>2.7625999999999999</c:v>
                </c:pt>
                <c:pt idx="388">
                  <c:v>2.74</c:v>
                </c:pt>
                <c:pt idx="389">
                  <c:v>2.7378999999999998</c:v>
                </c:pt>
                <c:pt idx="390">
                  <c:v>2.774</c:v>
                </c:pt>
                <c:pt idx="391">
                  <c:v>2.7456999999999998</c:v>
                </c:pt>
                <c:pt idx="392">
                  <c:v>2.8279000000000001</c:v>
                </c:pt>
                <c:pt idx="393">
                  <c:v>2.7351000000000001</c:v>
                </c:pt>
                <c:pt idx="394">
                  <c:v>2.7515000000000001</c:v>
                </c:pt>
                <c:pt idx="395">
                  <c:v>2.7444000000000002</c:v>
                </c:pt>
                <c:pt idx="396">
                  <c:v>2.7639</c:v>
                </c:pt>
                <c:pt idx="397">
                  <c:v>2.7498999999999998</c:v>
                </c:pt>
                <c:pt idx="398">
                  <c:v>2.7195999999999998</c:v>
                </c:pt>
                <c:pt idx="399">
                  <c:v>2.7391999999999999</c:v>
                </c:pt>
                <c:pt idx="400">
                  <c:v>2.7675000000000001</c:v>
                </c:pt>
                <c:pt idx="401">
                  <c:v>2.7170000000000001</c:v>
                </c:pt>
                <c:pt idx="402">
                  <c:v>2.7884000000000002</c:v>
                </c:pt>
                <c:pt idx="403">
                  <c:v>2.7915000000000001</c:v>
                </c:pt>
                <c:pt idx="404">
                  <c:v>2.7837000000000001</c:v>
                </c:pt>
                <c:pt idx="405">
                  <c:v>2.8083999999999998</c:v>
                </c:pt>
                <c:pt idx="406">
                  <c:v>2.8224999999999998</c:v>
                </c:pt>
                <c:pt idx="407">
                  <c:v>2.8934000000000002</c:v>
                </c:pt>
                <c:pt idx="408">
                  <c:v>2.9176000000000002</c:v>
                </c:pt>
                <c:pt idx="409">
                  <c:v>2.9460000000000002</c:v>
                </c:pt>
                <c:pt idx="410">
                  <c:v>2.9904999999999999</c:v>
                </c:pt>
                <c:pt idx="411">
                  <c:v>2.9843000000000002</c:v>
                </c:pt>
                <c:pt idx="412">
                  <c:v>3.0895000000000001</c:v>
                </c:pt>
                <c:pt idx="413">
                  <c:v>3.1230000000000002</c:v>
                </c:pt>
                <c:pt idx="414">
                  <c:v>3.0733000000000001</c:v>
                </c:pt>
                <c:pt idx="415">
                  <c:v>3.1698</c:v>
                </c:pt>
                <c:pt idx="416">
                  <c:v>3.1355</c:v>
                </c:pt>
                <c:pt idx="417">
                  <c:v>3.1989999999999998</c:v>
                </c:pt>
                <c:pt idx="418">
                  <c:v>3.1684000000000001</c:v>
                </c:pt>
                <c:pt idx="419">
                  <c:v>3.1953999999999998</c:v>
                </c:pt>
                <c:pt idx="420">
                  <c:v>3.1705000000000001</c:v>
                </c:pt>
                <c:pt idx="421">
                  <c:v>3.1177999999999999</c:v>
                </c:pt>
                <c:pt idx="422">
                  <c:v>3.0954999999999999</c:v>
                </c:pt>
                <c:pt idx="423">
                  <c:v>3.0865</c:v>
                </c:pt>
                <c:pt idx="424">
                  <c:v>3.0131000000000001</c:v>
                </c:pt>
                <c:pt idx="425">
                  <c:v>3.0366</c:v>
                </c:pt>
                <c:pt idx="426">
                  <c:v>2.9098000000000002</c:v>
                </c:pt>
                <c:pt idx="427">
                  <c:v>2.9668999999999999</c:v>
                </c:pt>
                <c:pt idx="428">
                  <c:v>2.8559000000000001</c:v>
                </c:pt>
                <c:pt idx="429">
                  <c:v>2.8603000000000001</c:v>
                </c:pt>
                <c:pt idx="430">
                  <c:v>2.7717000000000001</c:v>
                </c:pt>
                <c:pt idx="431">
                  <c:v>2.7564000000000002</c:v>
                </c:pt>
                <c:pt idx="432">
                  <c:v>2.6985999999999999</c:v>
                </c:pt>
                <c:pt idx="433">
                  <c:v>2.7444000000000002</c:v>
                </c:pt>
                <c:pt idx="434">
                  <c:v>2.6524999999999999</c:v>
                </c:pt>
                <c:pt idx="435">
                  <c:v>2.7174</c:v>
                </c:pt>
                <c:pt idx="436">
                  <c:v>2.6522999999999999</c:v>
                </c:pt>
                <c:pt idx="437">
                  <c:v>2.6938</c:v>
                </c:pt>
                <c:pt idx="438">
                  <c:v>2.6293000000000002</c:v>
                </c:pt>
                <c:pt idx="439">
                  <c:v>2.6556000000000002</c:v>
                </c:pt>
                <c:pt idx="440">
                  <c:v>2.5926999999999998</c:v>
                </c:pt>
                <c:pt idx="441">
                  <c:v>2.6124999999999998</c:v>
                </c:pt>
                <c:pt idx="442">
                  <c:v>2.5665</c:v>
                </c:pt>
                <c:pt idx="443">
                  <c:v>2.6604000000000001</c:v>
                </c:pt>
                <c:pt idx="444">
                  <c:v>2.6015000000000001</c:v>
                </c:pt>
                <c:pt idx="445">
                  <c:v>2.6027999999999998</c:v>
                </c:pt>
                <c:pt idx="446">
                  <c:v>2.6141999999999999</c:v>
                </c:pt>
                <c:pt idx="447">
                  <c:v>2.5868000000000002</c:v>
                </c:pt>
                <c:pt idx="448">
                  <c:v>2.5878000000000001</c:v>
                </c:pt>
                <c:pt idx="449">
                  <c:v>2.5846</c:v>
                </c:pt>
                <c:pt idx="450">
                  <c:v>2.5432000000000001</c:v>
                </c:pt>
                <c:pt idx="451">
                  <c:v>2.5760000000000001</c:v>
                </c:pt>
                <c:pt idx="452">
                  <c:v>2.6051000000000002</c:v>
                </c:pt>
                <c:pt idx="453">
                  <c:v>2.5840000000000001</c:v>
                </c:pt>
                <c:pt idx="454">
                  <c:v>2.6349999999999998</c:v>
                </c:pt>
                <c:pt idx="455">
                  <c:v>2.6377999999999999</c:v>
                </c:pt>
                <c:pt idx="456">
                  <c:v>2.6545999999999998</c:v>
                </c:pt>
                <c:pt idx="457">
                  <c:v>2.6392000000000002</c:v>
                </c:pt>
                <c:pt idx="458">
                  <c:v>2.6897000000000002</c:v>
                </c:pt>
                <c:pt idx="459">
                  <c:v>2.6682000000000001</c:v>
                </c:pt>
                <c:pt idx="460">
                  <c:v>2.7435999999999998</c:v>
                </c:pt>
                <c:pt idx="461">
                  <c:v>2.7134</c:v>
                </c:pt>
                <c:pt idx="462">
                  <c:v>2.87</c:v>
                </c:pt>
                <c:pt idx="463">
                  <c:v>2.8403999999999998</c:v>
                </c:pt>
                <c:pt idx="464">
                  <c:v>2.9155000000000002</c:v>
                </c:pt>
                <c:pt idx="465">
                  <c:v>2.8835999999999999</c:v>
                </c:pt>
                <c:pt idx="466">
                  <c:v>2.9443000000000001</c:v>
                </c:pt>
                <c:pt idx="467">
                  <c:v>2.9218000000000002</c:v>
                </c:pt>
                <c:pt idx="468">
                  <c:v>2.9969999999999999</c:v>
                </c:pt>
                <c:pt idx="469">
                  <c:v>2.9055</c:v>
                </c:pt>
                <c:pt idx="470">
                  <c:v>3.0514000000000001</c:v>
                </c:pt>
                <c:pt idx="471">
                  <c:v>2.9346999999999999</c:v>
                </c:pt>
                <c:pt idx="472">
                  <c:v>2.9916</c:v>
                </c:pt>
                <c:pt idx="473">
                  <c:v>2.9117999999999999</c:v>
                </c:pt>
                <c:pt idx="474">
                  <c:v>2.9217</c:v>
                </c:pt>
                <c:pt idx="475">
                  <c:v>2.8872</c:v>
                </c:pt>
                <c:pt idx="476">
                  <c:v>2.8513000000000002</c:v>
                </c:pt>
                <c:pt idx="477">
                  <c:v>2.8166000000000002</c:v>
                </c:pt>
                <c:pt idx="478">
                  <c:v>2.843</c:v>
                </c:pt>
                <c:pt idx="479">
                  <c:v>2.7252000000000001</c:v>
                </c:pt>
                <c:pt idx="480">
                  <c:v>2.8317000000000001</c:v>
                </c:pt>
                <c:pt idx="481">
                  <c:v>2.6419000000000001</c:v>
                </c:pt>
                <c:pt idx="482">
                  <c:v>2.7000999999999999</c:v>
                </c:pt>
                <c:pt idx="483">
                  <c:v>2.6004999999999998</c:v>
                </c:pt>
                <c:pt idx="484">
                  <c:v>2.5981000000000001</c:v>
                </c:pt>
                <c:pt idx="485">
                  <c:v>2.5657999999999999</c:v>
                </c:pt>
                <c:pt idx="486">
                  <c:v>2.5785</c:v>
                </c:pt>
                <c:pt idx="487">
                  <c:v>2.5442999999999998</c:v>
                </c:pt>
                <c:pt idx="488">
                  <c:v>2.5752000000000002</c:v>
                </c:pt>
                <c:pt idx="489">
                  <c:v>2.5036</c:v>
                </c:pt>
                <c:pt idx="490">
                  <c:v>2.5417000000000001</c:v>
                </c:pt>
                <c:pt idx="491">
                  <c:v>2.4628999999999999</c:v>
                </c:pt>
                <c:pt idx="492">
                  <c:v>2.4706000000000001</c:v>
                </c:pt>
                <c:pt idx="493">
                  <c:v>2.4567000000000001</c:v>
                </c:pt>
                <c:pt idx="494">
                  <c:v>2.4998</c:v>
                </c:pt>
                <c:pt idx="495">
                  <c:v>2.4801000000000002</c:v>
                </c:pt>
                <c:pt idx="496">
                  <c:v>2.4748999999999999</c:v>
                </c:pt>
                <c:pt idx="497">
                  <c:v>2.4350000000000001</c:v>
                </c:pt>
                <c:pt idx="498">
                  <c:v>2.5251999999999999</c:v>
                </c:pt>
                <c:pt idx="499">
                  <c:v>2.4407999999999999</c:v>
                </c:pt>
                <c:pt idx="500">
                  <c:v>2.4590999999999998</c:v>
                </c:pt>
                <c:pt idx="501">
                  <c:v>2.4335</c:v>
                </c:pt>
                <c:pt idx="502">
                  <c:v>2.4386000000000001</c:v>
                </c:pt>
                <c:pt idx="503">
                  <c:v>2.4702999999999999</c:v>
                </c:pt>
                <c:pt idx="504">
                  <c:v>2.448</c:v>
                </c:pt>
                <c:pt idx="505">
                  <c:v>2.4702999999999999</c:v>
                </c:pt>
                <c:pt idx="506">
                  <c:v>2.4554</c:v>
                </c:pt>
                <c:pt idx="507">
                  <c:v>2.5156000000000001</c:v>
                </c:pt>
                <c:pt idx="508">
                  <c:v>2.4748000000000001</c:v>
                </c:pt>
                <c:pt idx="509">
                  <c:v>2.5346000000000002</c:v>
                </c:pt>
                <c:pt idx="510">
                  <c:v>2.5301999999999998</c:v>
                </c:pt>
                <c:pt idx="511">
                  <c:v>2.5619000000000001</c:v>
                </c:pt>
                <c:pt idx="512">
                  <c:v>2.5550999999999999</c:v>
                </c:pt>
                <c:pt idx="513">
                  <c:v>2.6941000000000002</c:v>
                </c:pt>
                <c:pt idx="514">
                  <c:v>2.6835</c:v>
                </c:pt>
                <c:pt idx="515">
                  <c:v>2.7942999999999998</c:v>
                </c:pt>
                <c:pt idx="516">
                  <c:v>2.7328999999999999</c:v>
                </c:pt>
                <c:pt idx="517">
                  <c:v>2.8201000000000001</c:v>
                </c:pt>
                <c:pt idx="518">
                  <c:v>2.8006000000000002</c:v>
                </c:pt>
                <c:pt idx="519">
                  <c:v>2.8833000000000002</c:v>
                </c:pt>
                <c:pt idx="520">
                  <c:v>2.8452999999999999</c:v>
                </c:pt>
                <c:pt idx="521">
                  <c:v>2.9272999999999998</c:v>
                </c:pt>
                <c:pt idx="522">
                  <c:v>2.8445999999999998</c:v>
                </c:pt>
                <c:pt idx="523">
                  <c:v>2.9144999999999999</c:v>
                </c:pt>
                <c:pt idx="524">
                  <c:v>2.8391000000000002</c:v>
                </c:pt>
                <c:pt idx="525">
                  <c:v>2.8652000000000002</c:v>
                </c:pt>
                <c:pt idx="526">
                  <c:v>2.8182999999999998</c:v>
                </c:pt>
                <c:pt idx="527">
                  <c:v>2.7894000000000001</c:v>
                </c:pt>
                <c:pt idx="528">
                  <c:v>2.7475000000000001</c:v>
                </c:pt>
                <c:pt idx="529">
                  <c:v>2.7747000000000002</c:v>
                </c:pt>
                <c:pt idx="530">
                  <c:v>2.6783999999999999</c:v>
                </c:pt>
                <c:pt idx="531">
                  <c:v>2.6949000000000001</c:v>
                </c:pt>
                <c:pt idx="532">
                  <c:v>2.5825999999999998</c:v>
                </c:pt>
                <c:pt idx="533">
                  <c:v>2.6219000000000001</c:v>
                </c:pt>
                <c:pt idx="534">
                  <c:v>2.5409000000000002</c:v>
                </c:pt>
                <c:pt idx="535">
                  <c:v>2.4855</c:v>
                </c:pt>
                <c:pt idx="536">
                  <c:v>2.4255</c:v>
                </c:pt>
                <c:pt idx="537">
                  <c:v>2.4613</c:v>
                </c:pt>
                <c:pt idx="538">
                  <c:v>2.4097</c:v>
                </c:pt>
                <c:pt idx="539">
                  <c:v>2.4567999999999999</c:v>
                </c:pt>
                <c:pt idx="540">
                  <c:v>2.44</c:v>
                </c:pt>
                <c:pt idx="541">
                  <c:v>2.4165000000000001</c:v>
                </c:pt>
                <c:pt idx="542">
                  <c:v>2.4203000000000001</c:v>
                </c:pt>
                <c:pt idx="543">
                  <c:v>2.3412000000000002</c:v>
                </c:pt>
                <c:pt idx="544">
                  <c:v>2.3996</c:v>
                </c:pt>
                <c:pt idx="545">
                  <c:v>2.3570000000000002</c:v>
                </c:pt>
                <c:pt idx="546">
                  <c:v>2.3435999999999999</c:v>
                </c:pt>
                <c:pt idx="547">
                  <c:v>2.3820000000000001</c:v>
                </c:pt>
                <c:pt idx="548">
                  <c:v>2.3401999999999998</c:v>
                </c:pt>
                <c:pt idx="549">
                  <c:v>2.4214000000000002</c:v>
                </c:pt>
                <c:pt idx="550">
                  <c:v>2.4043000000000001</c:v>
                </c:pt>
                <c:pt idx="551">
                  <c:v>2.3351000000000002</c:v>
                </c:pt>
                <c:pt idx="552">
                  <c:v>2.3765000000000001</c:v>
                </c:pt>
                <c:pt idx="553">
                  <c:v>2.2854000000000001</c:v>
                </c:pt>
                <c:pt idx="554">
                  <c:v>2.3479000000000001</c:v>
                </c:pt>
                <c:pt idx="555">
                  <c:v>2.3025000000000002</c:v>
                </c:pt>
                <c:pt idx="556">
                  <c:v>2.3361999999999998</c:v>
                </c:pt>
                <c:pt idx="557">
                  <c:v>2.3275999999999999</c:v>
                </c:pt>
                <c:pt idx="558">
                  <c:v>2.3656999999999999</c:v>
                </c:pt>
                <c:pt idx="559">
                  <c:v>2.3268</c:v>
                </c:pt>
                <c:pt idx="560">
                  <c:v>2.4045000000000001</c:v>
                </c:pt>
                <c:pt idx="561">
                  <c:v>2.3557999999999999</c:v>
                </c:pt>
                <c:pt idx="562">
                  <c:v>2.4689000000000001</c:v>
                </c:pt>
                <c:pt idx="563">
                  <c:v>2.3578000000000001</c:v>
                </c:pt>
                <c:pt idx="564">
                  <c:v>2.4788000000000001</c:v>
                </c:pt>
                <c:pt idx="565">
                  <c:v>2.4927000000000001</c:v>
                </c:pt>
                <c:pt idx="566">
                  <c:v>2.5796999999999999</c:v>
                </c:pt>
                <c:pt idx="567">
                  <c:v>2.5476000000000001</c:v>
                </c:pt>
                <c:pt idx="568">
                  <c:v>2.6741000000000001</c:v>
                </c:pt>
                <c:pt idx="569">
                  <c:v>2.6522000000000001</c:v>
                </c:pt>
                <c:pt idx="570">
                  <c:v>2.7244000000000002</c:v>
                </c:pt>
                <c:pt idx="571">
                  <c:v>2.6621000000000001</c:v>
                </c:pt>
                <c:pt idx="572">
                  <c:v>2.8197999999999999</c:v>
                </c:pt>
                <c:pt idx="573">
                  <c:v>2.7505999999999999</c:v>
                </c:pt>
                <c:pt idx="574">
                  <c:v>2.8452000000000002</c:v>
                </c:pt>
                <c:pt idx="575">
                  <c:v>2.7513000000000001</c:v>
                </c:pt>
                <c:pt idx="576">
                  <c:v>2.8142</c:v>
                </c:pt>
                <c:pt idx="577">
                  <c:v>2.7362000000000002</c:v>
                </c:pt>
                <c:pt idx="578">
                  <c:v>2.7479</c:v>
                </c:pt>
                <c:pt idx="579">
                  <c:v>2.6970000000000001</c:v>
                </c:pt>
                <c:pt idx="580">
                  <c:v>2.7037</c:v>
                </c:pt>
                <c:pt idx="581">
                  <c:v>2.6402000000000001</c:v>
                </c:pt>
                <c:pt idx="582">
                  <c:v>2.6396999999999999</c:v>
                </c:pt>
                <c:pt idx="583">
                  <c:v>2.5651000000000002</c:v>
                </c:pt>
                <c:pt idx="584">
                  <c:v>2.6057999999999999</c:v>
                </c:pt>
                <c:pt idx="585">
                  <c:v>2.504</c:v>
                </c:pt>
                <c:pt idx="586">
                  <c:v>2.5463</c:v>
                </c:pt>
                <c:pt idx="587">
                  <c:v>2.4279000000000002</c:v>
                </c:pt>
                <c:pt idx="588">
                  <c:v>2.4081000000000001</c:v>
                </c:pt>
                <c:pt idx="589">
                  <c:v>2.3851</c:v>
                </c:pt>
                <c:pt idx="590">
                  <c:v>2.3534000000000002</c:v>
                </c:pt>
                <c:pt idx="591">
                  <c:v>2.3357999999999999</c:v>
                </c:pt>
                <c:pt idx="592">
                  <c:v>2.3420000000000001</c:v>
                </c:pt>
                <c:pt idx="593">
                  <c:v>2.3331</c:v>
                </c:pt>
                <c:pt idx="594">
                  <c:v>2.3336000000000001</c:v>
                </c:pt>
                <c:pt idx="595">
                  <c:v>2.2795999999999998</c:v>
                </c:pt>
                <c:pt idx="596">
                  <c:v>2.3184</c:v>
                </c:pt>
                <c:pt idx="597">
                  <c:v>2.2599999999999998</c:v>
                </c:pt>
                <c:pt idx="598">
                  <c:v>2.2536999999999998</c:v>
                </c:pt>
                <c:pt idx="599">
                  <c:v>2.2972000000000001</c:v>
                </c:pt>
                <c:pt idx="600">
                  <c:v>2.2654000000000001</c:v>
                </c:pt>
                <c:pt idx="601">
                  <c:v>2.2928000000000002</c:v>
                </c:pt>
                <c:pt idx="602">
                  <c:v>2.2389000000000001</c:v>
                </c:pt>
                <c:pt idx="603">
                  <c:v>2.2789999999999999</c:v>
                </c:pt>
                <c:pt idx="604">
                  <c:v>2.2532999999999999</c:v>
                </c:pt>
                <c:pt idx="605">
                  <c:v>2.242</c:v>
                </c:pt>
                <c:pt idx="606">
                  <c:v>2.2130999999999998</c:v>
                </c:pt>
                <c:pt idx="607">
                  <c:v>2.2570999999999999</c:v>
                </c:pt>
                <c:pt idx="608">
                  <c:v>2.1842000000000001</c:v>
                </c:pt>
                <c:pt idx="609">
                  <c:v>2.2890000000000001</c:v>
                </c:pt>
                <c:pt idx="610">
                  <c:v>2.2326999999999999</c:v>
                </c:pt>
                <c:pt idx="611">
                  <c:v>2.3395999999999999</c:v>
                </c:pt>
                <c:pt idx="612">
                  <c:v>2.2538</c:v>
                </c:pt>
                <c:pt idx="613">
                  <c:v>2.3275999999999999</c:v>
                </c:pt>
                <c:pt idx="614">
                  <c:v>2.2822</c:v>
                </c:pt>
                <c:pt idx="615">
                  <c:v>2.3776999999999999</c:v>
                </c:pt>
                <c:pt idx="616">
                  <c:v>2.3609</c:v>
                </c:pt>
                <c:pt idx="617">
                  <c:v>2.4722</c:v>
                </c:pt>
                <c:pt idx="618">
                  <c:v>2.4087999999999998</c:v>
                </c:pt>
                <c:pt idx="619">
                  <c:v>2.5672000000000001</c:v>
                </c:pt>
                <c:pt idx="620">
                  <c:v>2.4908000000000001</c:v>
                </c:pt>
                <c:pt idx="621">
                  <c:v>2.6011000000000002</c:v>
                </c:pt>
                <c:pt idx="622">
                  <c:v>2.5920000000000001</c:v>
                </c:pt>
                <c:pt idx="623">
                  <c:v>2.6873999999999998</c:v>
                </c:pt>
                <c:pt idx="624">
                  <c:v>2.6463999999999999</c:v>
                </c:pt>
                <c:pt idx="625">
                  <c:v>2.7448000000000001</c:v>
                </c:pt>
                <c:pt idx="626">
                  <c:v>2.6551</c:v>
                </c:pt>
                <c:pt idx="627">
                  <c:v>2.7324999999999999</c:v>
                </c:pt>
                <c:pt idx="628">
                  <c:v>2.6989000000000001</c:v>
                </c:pt>
                <c:pt idx="629">
                  <c:v>2.7465000000000002</c:v>
                </c:pt>
                <c:pt idx="630">
                  <c:v>2.6762000000000001</c:v>
                </c:pt>
                <c:pt idx="631">
                  <c:v>2.6549</c:v>
                </c:pt>
                <c:pt idx="632">
                  <c:v>2.6514000000000002</c:v>
                </c:pt>
                <c:pt idx="633">
                  <c:v>2.5697000000000001</c:v>
                </c:pt>
                <c:pt idx="634">
                  <c:v>2.5756000000000001</c:v>
                </c:pt>
                <c:pt idx="635">
                  <c:v>2.5886999999999998</c:v>
                </c:pt>
                <c:pt idx="636">
                  <c:v>2.5047000000000001</c:v>
                </c:pt>
                <c:pt idx="637">
                  <c:v>2.5173999999999999</c:v>
                </c:pt>
                <c:pt idx="638">
                  <c:v>2.3921000000000001</c:v>
                </c:pt>
                <c:pt idx="639">
                  <c:v>2.4201000000000001</c:v>
                </c:pt>
                <c:pt idx="640">
                  <c:v>2.3403</c:v>
                </c:pt>
                <c:pt idx="641">
                  <c:v>2.3033000000000001</c:v>
                </c:pt>
                <c:pt idx="642">
                  <c:v>2.3123</c:v>
                </c:pt>
                <c:pt idx="643">
                  <c:v>2.2829000000000002</c:v>
                </c:pt>
                <c:pt idx="644">
                  <c:v>2.3115999999999999</c:v>
                </c:pt>
                <c:pt idx="645">
                  <c:v>2.2498</c:v>
                </c:pt>
                <c:pt idx="646">
                  <c:v>2.2759</c:v>
                </c:pt>
                <c:pt idx="647">
                  <c:v>2.2229999999999999</c:v>
                </c:pt>
                <c:pt idx="648">
                  <c:v>2.1850999999999998</c:v>
                </c:pt>
                <c:pt idx="649">
                  <c:v>2.1951000000000001</c:v>
                </c:pt>
                <c:pt idx="650">
                  <c:v>2.1995</c:v>
                </c:pt>
                <c:pt idx="651">
                  <c:v>2.2101999999999999</c:v>
                </c:pt>
                <c:pt idx="652">
                  <c:v>2.2475999999999998</c:v>
                </c:pt>
                <c:pt idx="653">
                  <c:v>2.1884999999999999</c:v>
                </c:pt>
                <c:pt idx="654">
                  <c:v>2.2778</c:v>
                </c:pt>
                <c:pt idx="655">
                  <c:v>2.1968000000000001</c:v>
                </c:pt>
                <c:pt idx="656">
                  <c:v>2.274</c:v>
                </c:pt>
                <c:pt idx="657">
                  <c:v>2.1518000000000002</c:v>
                </c:pt>
                <c:pt idx="658">
                  <c:v>2.1802000000000001</c:v>
                </c:pt>
                <c:pt idx="659">
                  <c:v>2.157</c:v>
                </c:pt>
                <c:pt idx="660">
                  <c:v>2.1766000000000001</c:v>
                </c:pt>
                <c:pt idx="661">
                  <c:v>2.1604999999999999</c:v>
                </c:pt>
                <c:pt idx="662">
                  <c:v>2.2448999999999999</c:v>
                </c:pt>
                <c:pt idx="663">
                  <c:v>2.1985000000000001</c:v>
                </c:pt>
                <c:pt idx="664">
                  <c:v>2.2639</c:v>
                </c:pt>
                <c:pt idx="665">
                  <c:v>2.1888999999999998</c:v>
                </c:pt>
                <c:pt idx="666">
                  <c:v>2.2717000000000001</c:v>
                </c:pt>
                <c:pt idx="667">
                  <c:v>2.2227000000000001</c:v>
                </c:pt>
                <c:pt idx="668">
                  <c:v>2.3132000000000001</c:v>
                </c:pt>
                <c:pt idx="669">
                  <c:v>2.2608000000000001</c:v>
                </c:pt>
                <c:pt idx="670">
                  <c:v>2.3854000000000002</c:v>
                </c:pt>
                <c:pt idx="671">
                  <c:v>2.3858000000000001</c:v>
                </c:pt>
                <c:pt idx="672">
                  <c:v>2.4891999999999999</c:v>
                </c:pt>
                <c:pt idx="673">
                  <c:v>2.4653</c:v>
                </c:pt>
                <c:pt idx="674">
                  <c:v>2.5972</c:v>
                </c:pt>
                <c:pt idx="675">
                  <c:v>2.5215999999999998</c:v>
                </c:pt>
                <c:pt idx="676">
                  <c:v>2.6185</c:v>
                </c:pt>
                <c:pt idx="677">
                  <c:v>2.6173000000000002</c:v>
                </c:pt>
                <c:pt idx="678">
                  <c:v>2.6695000000000002</c:v>
                </c:pt>
                <c:pt idx="679">
                  <c:v>2.6600999999999999</c:v>
                </c:pt>
                <c:pt idx="680">
                  <c:v>2.6867999999999999</c:v>
                </c:pt>
                <c:pt idx="681">
                  <c:v>2.6362999999999999</c:v>
                </c:pt>
                <c:pt idx="682">
                  <c:v>2.6692</c:v>
                </c:pt>
                <c:pt idx="683">
                  <c:v>2.6345000000000001</c:v>
                </c:pt>
                <c:pt idx="684">
                  <c:v>2.5594999999999999</c:v>
                </c:pt>
                <c:pt idx="685">
                  <c:v>2.5135000000000001</c:v>
                </c:pt>
                <c:pt idx="686">
                  <c:v>2.5249999999999999</c:v>
                </c:pt>
                <c:pt idx="687">
                  <c:v>2.4750000000000001</c:v>
                </c:pt>
                <c:pt idx="688">
                  <c:v>2.4308000000000001</c:v>
                </c:pt>
                <c:pt idx="689">
                  <c:v>2.4144999999999999</c:v>
                </c:pt>
                <c:pt idx="690">
                  <c:v>2.3689</c:v>
                </c:pt>
                <c:pt idx="691">
                  <c:v>2.3266</c:v>
                </c:pt>
                <c:pt idx="692">
                  <c:v>2.3155000000000001</c:v>
                </c:pt>
                <c:pt idx="693">
                  <c:v>2.2303999999999999</c:v>
                </c:pt>
                <c:pt idx="694">
                  <c:v>2.2793999999999999</c:v>
                </c:pt>
                <c:pt idx="695">
                  <c:v>2.2481</c:v>
                </c:pt>
                <c:pt idx="696">
                  <c:v>2.1934</c:v>
                </c:pt>
                <c:pt idx="697">
                  <c:v>2.258</c:v>
                </c:pt>
                <c:pt idx="698">
                  <c:v>2.1766999999999999</c:v>
                </c:pt>
                <c:pt idx="699">
                  <c:v>2.2145000000000001</c:v>
                </c:pt>
                <c:pt idx="700">
                  <c:v>2.1469</c:v>
                </c:pt>
                <c:pt idx="701">
                  <c:v>2.1469999999999998</c:v>
                </c:pt>
                <c:pt idx="702">
                  <c:v>2.13</c:v>
                </c:pt>
                <c:pt idx="703">
                  <c:v>2.1976</c:v>
                </c:pt>
                <c:pt idx="704">
                  <c:v>2.1278999999999999</c:v>
                </c:pt>
                <c:pt idx="705">
                  <c:v>2.2090000000000001</c:v>
                </c:pt>
                <c:pt idx="706">
                  <c:v>2.1183000000000001</c:v>
                </c:pt>
                <c:pt idx="707">
                  <c:v>2.2281</c:v>
                </c:pt>
                <c:pt idx="708">
                  <c:v>2.0758999999999999</c:v>
                </c:pt>
                <c:pt idx="709">
                  <c:v>2.1903000000000001</c:v>
                </c:pt>
                <c:pt idx="710">
                  <c:v>2.0653999999999999</c:v>
                </c:pt>
                <c:pt idx="711">
                  <c:v>2.1391</c:v>
                </c:pt>
                <c:pt idx="712">
                  <c:v>2.0777000000000001</c:v>
                </c:pt>
                <c:pt idx="713">
                  <c:v>2.1164999999999998</c:v>
                </c:pt>
                <c:pt idx="714">
                  <c:v>2.1107</c:v>
                </c:pt>
                <c:pt idx="715">
                  <c:v>2.1484000000000001</c:v>
                </c:pt>
                <c:pt idx="716">
                  <c:v>2.1206</c:v>
                </c:pt>
                <c:pt idx="717">
                  <c:v>2.2033</c:v>
                </c:pt>
                <c:pt idx="718">
                  <c:v>2.1156000000000001</c:v>
                </c:pt>
                <c:pt idx="719">
                  <c:v>2.2017000000000002</c:v>
                </c:pt>
                <c:pt idx="720">
                  <c:v>2.1400999999999999</c:v>
                </c:pt>
                <c:pt idx="721">
                  <c:v>2.2869000000000002</c:v>
                </c:pt>
                <c:pt idx="722">
                  <c:v>2.2412000000000001</c:v>
                </c:pt>
                <c:pt idx="723">
                  <c:v>2.3332000000000002</c:v>
                </c:pt>
                <c:pt idx="724">
                  <c:v>2.3277000000000001</c:v>
                </c:pt>
                <c:pt idx="725">
                  <c:v>2.4339</c:v>
                </c:pt>
                <c:pt idx="726">
                  <c:v>2.4575</c:v>
                </c:pt>
                <c:pt idx="727">
                  <c:v>2.5173999999999999</c:v>
                </c:pt>
                <c:pt idx="728">
                  <c:v>2.5011999999999999</c:v>
                </c:pt>
                <c:pt idx="729">
                  <c:v>2.6057999999999999</c:v>
                </c:pt>
                <c:pt idx="730">
                  <c:v>2.5537999999999998</c:v>
                </c:pt>
                <c:pt idx="731">
                  <c:v>2.6177999999999999</c:v>
                </c:pt>
                <c:pt idx="732">
                  <c:v>2.5848</c:v>
                </c:pt>
                <c:pt idx="733">
                  <c:v>2.6065</c:v>
                </c:pt>
                <c:pt idx="734">
                  <c:v>2.5634000000000001</c:v>
                </c:pt>
                <c:pt idx="735">
                  <c:v>2.5333000000000001</c:v>
                </c:pt>
                <c:pt idx="736">
                  <c:v>2.5318000000000001</c:v>
                </c:pt>
                <c:pt idx="737">
                  <c:v>2.5183</c:v>
                </c:pt>
                <c:pt idx="738">
                  <c:v>2.4502999999999999</c:v>
                </c:pt>
                <c:pt idx="739">
                  <c:v>2.444</c:v>
                </c:pt>
                <c:pt idx="740">
                  <c:v>2.4198</c:v>
                </c:pt>
                <c:pt idx="741">
                  <c:v>2.3881999999999999</c:v>
                </c:pt>
                <c:pt idx="742">
                  <c:v>2.339</c:v>
                </c:pt>
                <c:pt idx="743">
                  <c:v>2.2690999999999999</c:v>
                </c:pt>
                <c:pt idx="744">
                  <c:v>2.286</c:v>
                </c:pt>
                <c:pt idx="745">
                  <c:v>2.2469000000000001</c:v>
                </c:pt>
                <c:pt idx="746">
                  <c:v>2.2694999999999999</c:v>
                </c:pt>
                <c:pt idx="747">
                  <c:v>2.1600999999999999</c:v>
                </c:pt>
                <c:pt idx="748">
                  <c:v>2.2465999999999999</c:v>
                </c:pt>
                <c:pt idx="749">
                  <c:v>2.161</c:v>
                </c:pt>
                <c:pt idx="750">
                  <c:v>2.2069000000000001</c:v>
                </c:pt>
                <c:pt idx="751">
                  <c:v>2.1720000000000002</c:v>
                </c:pt>
                <c:pt idx="752">
                  <c:v>2.1617999999999999</c:v>
                </c:pt>
                <c:pt idx="753">
                  <c:v>2.1448</c:v>
                </c:pt>
                <c:pt idx="754">
                  <c:v>2.1288</c:v>
                </c:pt>
                <c:pt idx="755">
                  <c:v>2.0748000000000002</c:v>
                </c:pt>
                <c:pt idx="756">
                  <c:v>2.1503999999999999</c:v>
                </c:pt>
                <c:pt idx="757">
                  <c:v>2.0916000000000001</c:v>
                </c:pt>
                <c:pt idx="758">
                  <c:v>2.1917</c:v>
                </c:pt>
                <c:pt idx="759">
                  <c:v>2.0573000000000001</c:v>
                </c:pt>
                <c:pt idx="760">
                  <c:v>2.1440000000000001</c:v>
                </c:pt>
                <c:pt idx="761">
                  <c:v>2.0531000000000001</c:v>
                </c:pt>
                <c:pt idx="762">
                  <c:v>2.0838000000000001</c:v>
                </c:pt>
                <c:pt idx="763">
                  <c:v>2.0076000000000001</c:v>
                </c:pt>
                <c:pt idx="764">
                  <c:v>2.0728</c:v>
                </c:pt>
                <c:pt idx="765">
                  <c:v>2.0430999999999999</c:v>
                </c:pt>
                <c:pt idx="766">
                  <c:v>2.0998000000000001</c:v>
                </c:pt>
                <c:pt idx="767">
                  <c:v>2.0116000000000001</c:v>
                </c:pt>
                <c:pt idx="768">
                  <c:v>2.1429</c:v>
                </c:pt>
                <c:pt idx="769">
                  <c:v>2.0714999999999999</c:v>
                </c:pt>
                <c:pt idx="770">
                  <c:v>2.1627999999999998</c:v>
                </c:pt>
                <c:pt idx="771">
                  <c:v>2.0952000000000002</c:v>
                </c:pt>
                <c:pt idx="772">
                  <c:v>2.1467999999999998</c:v>
                </c:pt>
                <c:pt idx="773">
                  <c:v>2.1785000000000001</c:v>
                </c:pt>
                <c:pt idx="774">
                  <c:v>2.2113999999999998</c:v>
                </c:pt>
                <c:pt idx="775">
                  <c:v>2.2822</c:v>
                </c:pt>
                <c:pt idx="776">
                  <c:v>2.3346</c:v>
                </c:pt>
                <c:pt idx="777">
                  <c:v>2.3281000000000001</c:v>
                </c:pt>
                <c:pt idx="778">
                  <c:v>2.3978000000000002</c:v>
                </c:pt>
                <c:pt idx="779">
                  <c:v>2.4041999999999999</c:v>
                </c:pt>
                <c:pt idx="780">
                  <c:v>2.5043000000000002</c:v>
                </c:pt>
                <c:pt idx="781">
                  <c:v>2.4599000000000002</c:v>
                </c:pt>
                <c:pt idx="782">
                  <c:v>2.5722999999999998</c:v>
                </c:pt>
                <c:pt idx="783">
                  <c:v>2.5350000000000001</c:v>
                </c:pt>
                <c:pt idx="784">
                  <c:v>2.6061000000000001</c:v>
                </c:pt>
                <c:pt idx="785">
                  <c:v>2.6400999999999999</c:v>
                </c:pt>
                <c:pt idx="786">
                  <c:v>2.5556000000000001</c:v>
                </c:pt>
                <c:pt idx="787">
                  <c:v>2.5895000000000001</c:v>
                </c:pt>
                <c:pt idx="788">
                  <c:v>2.4596</c:v>
                </c:pt>
                <c:pt idx="789">
                  <c:v>2.5451999999999999</c:v>
                </c:pt>
                <c:pt idx="790">
                  <c:v>2.4228999999999998</c:v>
                </c:pt>
                <c:pt idx="791">
                  <c:v>2.4335</c:v>
                </c:pt>
                <c:pt idx="792">
                  <c:v>2.4112</c:v>
                </c:pt>
                <c:pt idx="793">
                  <c:v>2.3694000000000002</c:v>
                </c:pt>
                <c:pt idx="794">
                  <c:v>2.3418999999999999</c:v>
                </c:pt>
                <c:pt idx="795">
                  <c:v>2.3687</c:v>
                </c:pt>
                <c:pt idx="796">
                  <c:v>2.3062999999999998</c:v>
                </c:pt>
                <c:pt idx="797">
                  <c:v>2.2635999999999998</c:v>
                </c:pt>
                <c:pt idx="798">
                  <c:v>2.1301000000000001</c:v>
                </c:pt>
                <c:pt idx="799">
                  <c:v>2.2330000000000001</c:v>
                </c:pt>
                <c:pt idx="800">
                  <c:v>2.1280999999999999</c:v>
                </c:pt>
                <c:pt idx="801">
                  <c:v>2.2219000000000002</c:v>
                </c:pt>
                <c:pt idx="802">
                  <c:v>2.1595</c:v>
                </c:pt>
                <c:pt idx="803">
                  <c:v>2.1968999999999999</c:v>
                </c:pt>
                <c:pt idx="804">
                  <c:v>2.1674000000000002</c:v>
                </c:pt>
                <c:pt idx="805">
                  <c:v>2.1251000000000002</c:v>
                </c:pt>
                <c:pt idx="806">
                  <c:v>2.0554000000000001</c:v>
                </c:pt>
                <c:pt idx="807">
                  <c:v>2.1103000000000001</c:v>
                </c:pt>
                <c:pt idx="808">
                  <c:v>2.0347</c:v>
                </c:pt>
                <c:pt idx="809">
                  <c:v>2.1716000000000002</c:v>
                </c:pt>
                <c:pt idx="810">
                  <c:v>2.0543</c:v>
                </c:pt>
                <c:pt idx="811">
                  <c:v>2.1655000000000002</c:v>
                </c:pt>
                <c:pt idx="812">
                  <c:v>2.0958000000000001</c:v>
                </c:pt>
                <c:pt idx="813">
                  <c:v>2.1166999999999998</c:v>
                </c:pt>
                <c:pt idx="814">
                  <c:v>2.0628000000000002</c:v>
                </c:pt>
                <c:pt idx="815">
                  <c:v>2.0659000000000001</c:v>
                </c:pt>
                <c:pt idx="816">
                  <c:v>2.0543</c:v>
                </c:pt>
                <c:pt idx="817">
                  <c:v>2.0729000000000002</c:v>
                </c:pt>
                <c:pt idx="818">
                  <c:v>2.0663</c:v>
                </c:pt>
                <c:pt idx="819">
                  <c:v>2.1166</c:v>
                </c:pt>
                <c:pt idx="820">
                  <c:v>2.0667</c:v>
                </c:pt>
                <c:pt idx="821">
                  <c:v>2.1471</c:v>
                </c:pt>
                <c:pt idx="822">
                  <c:v>2.0996000000000001</c:v>
                </c:pt>
                <c:pt idx="823">
                  <c:v>2.1575000000000002</c:v>
                </c:pt>
                <c:pt idx="824">
                  <c:v>2.1208</c:v>
                </c:pt>
                <c:pt idx="825">
                  <c:v>2.1755</c:v>
                </c:pt>
                <c:pt idx="826">
                  <c:v>2.1850999999999998</c:v>
                </c:pt>
                <c:pt idx="827">
                  <c:v>2.2713999999999999</c:v>
                </c:pt>
                <c:pt idx="828">
                  <c:v>2.3342999999999998</c:v>
                </c:pt>
                <c:pt idx="829">
                  <c:v>2.3227000000000002</c:v>
                </c:pt>
                <c:pt idx="830">
                  <c:v>2.4443000000000001</c:v>
                </c:pt>
                <c:pt idx="831">
                  <c:v>2.4403000000000001</c:v>
                </c:pt>
                <c:pt idx="832">
                  <c:v>2.5365000000000002</c:v>
                </c:pt>
                <c:pt idx="833">
                  <c:v>2.4912000000000001</c:v>
                </c:pt>
                <c:pt idx="834">
                  <c:v>2.5790000000000002</c:v>
                </c:pt>
                <c:pt idx="835">
                  <c:v>2.6164999999999998</c:v>
                </c:pt>
                <c:pt idx="836">
                  <c:v>2.5613999999999999</c:v>
                </c:pt>
                <c:pt idx="837">
                  <c:v>2.5798000000000001</c:v>
                </c:pt>
                <c:pt idx="838">
                  <c:v>2.5848</c:v>
                </c:pt>
                <c:pt idx="839">
                  <c:v>2.5337000000000001</c:v>
                </c:pt>
                <c:pt idx="840">
                  <c:v>2.5815000000000001</c:v>
                </c:pt>
                <c:pt idx="841">
                  <c:v>2.4630999999999998</c:v>
                </c:pt>
                <c:pt idx="842">
                  <c:v>2.4857</c:v>
                </c:pt>
                <c:pt idx="843">
                  <c:v>2.3963000000000001</c:v>
                </c:pt>
                <c:pt idx="844">
                  <c:v>2.4883999999999999</c:v>
                </c:pt>
                <c:pt idx="845">
                  <c:v>2.3645999999999998</c:v>
                </c:pt>
                <c:pt idx="846">
                  <c:v>2.3511000000000002</c:v>
                </c:pt>
                <c:pt idx="847">
                  <c:v>2.3254000000000001</c:v>
                </c:pt>
                <c:pt idx="848">
                  <c:v>2.2496</c:v>
                </c:pt>
                <c:pt idx="849">
                  <c:v>2.2147999999999999</c:v>
                </c:pt>
                <c:pt idx="850">
                  <c:v>2.2416999999999998</c:v>
                </c:pt>
                <c:pt idx="851">
                  <c:v>2.1057000000000001</c:v>
                </c:pt>
                <c:pt idx="852">
                  <c:v>2.2161</c:v>
                </c:pt>
                <c:pt idx="853">
                  <c:v>2.1341999999999999</c:v>
                </c:pt>
                <c:pt idx="854">
                  <c:v>2.1634000000000002</c:v>
                </c:pt>
                <c:pt idx="855">
                  <c:v>2.1038999999999999</c:v>
                </c:pt>
                <c:pt idx="856">
                  <c:v>2.1688000000000001</c:v>
                </c:pt>
                <c:pt idx="857">
                  <c:v>2.0386000000000002</c:v>
                </c:pt>
                <c:pt idx="858">
                  <c:v>2.1263999999999998</c:v>
                </c:pt>
                <c:pt idx="859">
                  <c:v>2.0446</c:v>
                </c:pt>
                <c:pt idx="860">
                  <c:v>2.0787</c:v>
                </c:pt>
                <c:pt idx="861">
                  <c:v>2.0478000000000001</c:v>
                </c:pt>
                <c:pt idx="862">
                  <c:v>2.1021000000000001</c:v>
                </c:pt>
                <c:pt idx="863">
                  <c:v>2.0125999999999999</c:v>
                </c:pt>
                <c:pt idx="864">
                  <c:v>2.1225000000000001</c:v>
                </c:pt>
                <c:pt idx="865">
                  <c:v>2.0282</c:v>
                </c:pt>
                <c:pt idx="866">
                  <c:v>2.0893000000000002</c:v>
                </c:pt>
                <c:pt idx="867">
                  <c:v>1.9636</c:v>
                </c:pt>
                <c:pt idx="868">
                  <c:v>2.0565000000000002</c:v>
                </c:pt>
                <c:pt idx="869">
                  <c:v>1.9883999999999999</c:v>
                </c:pt>
                <c:pt idx="870">
                  <c:v>2.0518000000000001</c:v>
                </c:pt>
                <c:pt idx="871">
                  <c:v>2.0577000000000001</c:v>
                </c:pt>
                <c:pt idx="872">
                  <c:v>2.0314000000000001</c:v>
                </c:pt>
                <c:pt idx="873">
                  <c:v>2.0446</c:v>
                </c:pt>
                <c:pt idx="874">
                  <c:v>2.0436000000000001</c:v>
                </c:pt>
                <c:pt idx="875">
                  <c:v>2.1093000000000002</c:v>
                </c:pt>
                <c:pt idx="876">
                  <c:v>2.0747</c:v>
                </c:pt>
                <c:pt idx="877">
                  <c:v>2.1480000000000001</c:v>
                </c:pt>
                <c:pt idx="878">
                  <c:v>2.1707000000000001</c:v>
                </c:pt>
                <c:pt idx="879">
                  <c:v>2.222</c:v>
                </c:pt>
                <c:pt idx="880">
                  <c:v>2.2448999999999999</c:v>
                </c:pt>
                <c:pt idx="881">
                  <c:v>2.2715999999999998</c:v>
                </c:pt>
                <c:pt idx="882">
                  <c:v>2.3544999999999998</c:v>
                </c:pt>
                <c:pt idx="883">
                  <c:v>2.3542000000000001</c:v>
                </c:pt>
                <c:pt idx="884">
                  <c:v>2.3368000000000002</c:v>
                </c:pt>
                <c:pt idx="885">
                  <c:v>2.4784000000000002</c:v>
                </c:pt>
                <c:pt idx="886">
                  <c:v>2.4841000000000002</c:v>
                </c:pt>
                <c:pt idx="887">
                  <c:v>2.5518999999999998</c:v>
                </c:pt>
                <c:pt idx="888">
                  <c:v>2.4801000000000002</c:v>
                </c:pt>
                <c:pt idx="889">
                  <c:v>2.5912000000000002</c:v>
                </c:pt>
                <c:pt idx="890">
                  <c:v>2.4956999999999998</c:v>
                </c:pt>
                <c:pt idx="891">
                  <c:v>2.6019000000000001</c:v>
                </c:pt>
                <c:pt idx="892">
                  <c:v>2.4618000000000002</c:v>
                </c:pt>
                <c:pt idx="893">
                  <c:v>2.5185</c:v>
                </c:pt>
                <c:pt idx="894">
                  <c:v>2.4765000000000001</c:v>
                </c:pt>
                <c:pt idx="895">
                  <c:v>2.4664999999999999</c:v>
                </c:pt>
                <c:pt idx="896">
                  <c:v>2.4148000000000001</c:v>
                </c:pt>
                <c:pt idx="897">
                  <c:v>2.4315000000000002</c:v>
                </c:pt>
                <c:pt idx="898">
                  <c:v>2.3773</c:v>
                </c:pt>
                <c:pt idx="899">
                  <c:v>2.4</c:v>
                </c:pt>
                <c:pt idx="900">
                  <c:v>2.3283999999999998</c:v>
                </c:pt>
                <c:pt idx="901">
                  <c:v>2.3142</c:v>
                </c:pt>
                <c:pt idx="902">
                  <c:v>2.2309999999999999</c:v>
                </c:pt>
                <c:pt idx="903">
                  <c:v>2.2707999999999999</c:v>
                </c:pt>
                <c:pt idx="904">
                  <c:v>2.1511999999999998</c:v>
                </c:pt>
                <c:pt idx="905">
                  <c:v>2.2504</c:v>
                </c:pt>
                <c:pt idx="906">
                  <c:v>2.161</c:v>
                </c:pt>
                <c:pt idx="907">
                  <c:v>2.2025000000000001</c:v>
                </c:pt>
                <c:pt idx="908">
                  <c:v>2.14</c:v>
                </c:pt>
                <c:pt idx="909">
                  <c:v>2.1444000000000001</c:v>
                </c:pt>
                <c:pt idx="910">
                  <c:v>2.1141000000000001</c:v>
                </c:pt>
                <c:pt idx="911">
                  <c:v>2.1049000000000002</c:v>
                </c:pt>
                <c:pt idx="912">
                  <c:v>2.0931000000000002</c:v>
                </c:pt>
                <c:pt idx="913">
                  <c:v>2.1089000000000002</c:v>
                </c:pt>
                <c:pt idx="914">
                  <c:v>2.1454</c:v>
                </c:pt>
                <c:pt idx="915">
                  <c:v>2.1537999999999999</c:v>
                </c:pt>
                <c:pt idx="916">
                  <c:v>2.1221999999999999</c:v>
                </c:pt>
                <c:pt idx="917">
                  <c:v>2.1343000000000001</c:v>
                </c:pt>
                <c:pt idx="918">
                  <c:v>2.1164000000000001</c:v>
                </c:pt>
                <c:pt idx="919">
                  <c:v>2.0507</c:v>
                </c:pt>
                <c:pt idx="920">
                  <c:v>2.0552999999999999</c:v>
                </c:pt>
                <c:pt idx="921">
                  <c:v>2.0731000000000002</c:v>
                </c:pt>
                <c:pt idx="922">
                  <c:v>2.0524</c:v>
                </c:pt>
                <c:pt idx="923">
                  <c:v>2.0421999999999998</c:v>
                </c:pt>
                <c:pt idx="924">
                  <c:v>2.0952000000000002</c:v>
                </c:pt>
                <c:pt idx="925">
                  <c:v>2.0758999999999999</c:v>
                </c:pt>
                <c:pt idx="926">
                  <c:v>2.1776</c:v>
                </c:pt>
                <c:pt idx="927">
                  <c:v>2.1383000000000001</c:v>
                </c:pt>
                <c:pt idx="928">
                  <c:v>2.1555</c:v>
                </c:pt>
                <c:pt idx="929">
                  <c:v>2.1623999999999999</c:v>
                </c:pt>
                <c:pt idx="930">
                  <c:v>2.1768000000000001</c:v>
                </c:pt>
                <c:pt idx="931">
                  <c:v>2.2374999999999998</c:v>
                </c:pt>
                <c:pt idx="932">
                  <c:v>2.2804000000000002</c:v>
                </c:pt>
                <c:pt idx="933">
                  <c:v>2.2921999999999998</c:v>
                </c:pt>
                <c:pt idx="934">
                  <c:v>2.4138000000000002</c:v>
                </c:pt>
                <c:pt idx="935">
                  <c:v>2.3904000000000001</c:v>
                </c:pt>
                <c:pt idx="936">
                  <c:v>2.5150999999999999</c:v>
                </c:pt>
                <c:pt idx="937">
                  <c:v>2.5501999999999998</c:v>
                </c:pt>
                <c:pt idx="938">
                  <c:v>2.5583999999999998</c:v>
                </c:pt>
                <c:pt idx="939">
                  <c:v>2.5688</c:v>
                </c:pt>
                <c:pt idx="940">
                  <c:v>2.6259999999999999</c:v>
                </c:pt>
                <c:pt idx="941">
                  <c:v>2.6257999999999999</c:v>
                </c:pt>
                <c:pt idx="942">
                  <c:v>2.6212</c:v>
                </c:pt>
                <c:pt idx="943">
                  <c:v>2.5619999999999998</c:v>
                </c:pt>
                <c:pt idx="944">
                  <c:v>2.5674999999999999</c:v>
                </c:pt>
                <c:pt idx="945">
                  <c:v>2.5253000000000001</c:v>
                </c:pt>
                <c:pt idx="946">
                  <c:v>2.5375000000000001</c:v>
                </c:pt>
                <c:pt idx="947">
                  <c:v>2.4565000000000001</c:v>
                </c:pt>
                <c:pt idx="948">
                  <c:v>2.5257999999999998</c:v>
                </c:pt>
                <c:pt idx="949">
                  <c:v>2.4211999999999998</c:v>
                </c:pt>
                <c:pt idx="950">
                  <c:v>2.4777999999999998</c:v>
                </c:pt>
                <c:pt idx="951">
                  <c:v>2.3624000000000001</c:v>
                </c:pt>
                <c:pt idx="952">
                  <c:v>2.4051</c:v>
                </c:pt>
                <c:pt idx="953">
                  <c:v>2.2921</c:v>
                </c:pt>
                <c:pt idx="954">
                  <c:v>2.2949999999999999</c:v>
                </c:pt>
                <c:pt idx="955">
                  <c:v>2.2250000000000001</c:v>
                </c:pt>
                <c:pt idx="956">
                  <c:v>2.214</c:v>
                </c:pt>
                <c:pt idx="957">
                  <c:v>2.2265999999999999</c:v>
                </c:pt>
                <c:pt idx="958">
                  <c:v>2.1703000000000001</c:v>
                </c:pt>
                <c:pt idx="959">
                  <c:v>2.2448000000000001</c:v>
                </c:pt>
                <c:pt idx="960">
                  <c:v>2.1823000000000001</c:v>
                </c:pt>
                <c:pt idx="961">
                  <c:v>2.2256999999999998</c:v>
                </c:pt>
                <c:pt idx="962">
                  <c:v>2.117</c:v>
                </c:pt>
                <c:pt idx="963">
                  <c:v>2.1385999999999998</c:v>
                </c:pt>
                <c:pt idx="964">
                  <c:v>2.0716999999999999</c:v>
                </c:pt>
                <c:pt idx="965">
                  <c:v>2.1474000000000002</c:v>
                </c:pt>
                <c:pt idx="966">
                  <c:v>2.1027999999999998</c:v>
                </c:pt>
                <c:pt idx="967">
                  <c:v>2.1543999999999999</c:v>
                </c:pt>
                <c:pt idx="968">
                  <c:v>2.1158999999999999</c:v>
                </c:pt>
                <c:pt idx="969">
                  <c:v>2.1263999999999998</c:v>
                </c:pt>
                <c:pt idx="970">
                  <c:v>2.0996000000000001</c:v>
                </c:pt>
                <c:pt idx="971">
                  <c:v>2.0868000000000002</c:v>
                </c:pt>
                <c:pt idx="972">
                  <c:v>2.0769000000000002</c:v>
                </c:pt>
                <c:pt idx="973">
                  <c:v>2.0720000000000001</c:v>
                </c:pt>
                <c:pt idx="974">
                  <c:v>2.0173000000000001</c:v>
                </c:pt>
                <c:pt idx="975">
                  <c:v>2.1410999999999998</c:v>
                </c:pt>
                <c:pt idx="976">
                  <c:v>2.0078</c:v>
                </c:pt>
                <c:pt idx="977">
                  <c:v>2.1615000000000002</c:v>
                </c:pt>
                <c:pt idx="978">
                  <c:v>2.0954000000000002</c:v>
                </c:pt>
                <c:pt idx="979">
                  <c:v>2.2168000000000001</c:v>
                </c:pt>
                <c:pt idx="980">
                  <c:v>2.0790999999999999</c:v>
                </c:pt>
                <c:pt idx="981">
                  <c:v>2.2023000000000001</c:v>
                </c:pt>
                <c:pt idx="982">
                  <c:v>2.0844</c:v>
                </c:pt>
                <c:pt idx="983">
                  <c:v>2.2446999999999999</c:v>
                </c:pt>
                <c:pt idx="984">
                  <c:v>2.2164000000000001</c:v>
                </c:pt>
                <c:pt idx="985">
                  <c:v>2.339</c:v>
                </c:pt>
                <c:pt idx="986">
                  <c:v>2.2816000000000001</c:v>
                </c:pt>
                <c:pt idx="987">
                  <c:v>2.4441999999999999</c:v>
                </c:pt>
                <c:pt idx="988">
                  <c:v>2.4361999999999999</c:v>
                </c:pt>
                <c:pt idx="989">
                  <c:v>2.4842</c:v>
                </c:pt>
                <c:pt idx="990">
                  <c:v>2.4941</c:v>
                </c:pt>
                <c:pt idx="991">
                  <c:v>2.5316000000000001</c:v>
                </c:pt>
                <c:pt idx="992">
                  <c:v>2.5095999999999998</c:v>
                </c:pt>
                <c:pt idx="993">
                  <c:v>2.6034000000000002</c:v>
                </c:pt>
                <c:pt idx="994">
                  <c:v>2.54</c:v>
                </c:pt>
                <c:pt idx="995">
                  <c:v>2.5989</c:v>
                </c:pt>
                <c:pt idx="996">
                  <c:v>2.4819</c:v>
                </c:pt>
                <c:pt idx="997">
                  <c:v>2.5891999999999999</c:v>
                </c:pt>
                <c:pt idx="998">
                  <c:v>2.4579</c:v>
                </c:pt>
                <c:pt idx="999">
                  <c:v>2.5453000000000001</c:v>
                </c:pt>
                <c:pt idx="1000">
                  <c:v>2.3961999999999999</c:v>
                </c:pt>
                <c:pt idx="1001">
                  <c:v>2.5066000000000002</c:v>
                </c:pt>
                <c:pt idx="1002">
                  <c:v>2.4116</c:v>
                </c:pt>
                <c:pt idx="1003">
                  <c:v>2.4403999999999999</c:v>
                </c:pt>
                <c:pt idx="1004">
                  <c:v>2.3855</c:v>
                </c:pt>
                <c:pt idx="1005">
                  <c:v>2.3264</c:v>
                </c:pt>
                <c:pt idx="1006">
                  <c:v>2.2997999999999998</c:v>
                </c:pt>
                <c:pt idx="1007">
                  <c:v>2.2694999999999999</c:v>
                </c:pt>
                <c:pt idx="1008">
                  <c:v>2.1907000000000001</c:v>
                </c:pt>
                <c:pt idx="1009">
                  <c:v>2.2519</c:v>
                </c:pt>
                <c:pt idx="1010">
                  <c:v>2.2362000000000002</c:v>
                </c:pt>
                <c:pt idx="1011">
                  <c:v>2.2827000000000002</c:v>
                </c:pt>
                <c:pt idx="1012">
                  <c:v>2.1960999999999999</c:v>
                </c:pt>
                <c:pt idx="1013">
                  <c:v>2.2187000000000001</c:v>
                </c:pt>
                <c:pt idx="1014">
                  <c:v>2.1684000000000001</c:v>
                </c:pt>
                <c:pt idx="1015">
                  <c:v>2.1387999999999998</c:v>
                </c:pt>
                <c:pt idx="1016">
                  <c:v>2.2149999999999999</c:v>
                </c:pt>
                <c:pt idx="1017">
                  <c:v>2.1309</c:v>
                </c:pt>
                <c:pt idx="1018">
                  <c:v>2.2286000000000001</c:v>
                </c:pt>
                <c:pt idx="1019">
                  <c:v>2.1313</c:v>
                </c:pt>
                <c:pt idx="1020">
                  <c:v>2.1959</c:v>
                </c:pt>
                <c:pt idx="1021">
                  <c:v>2.0907</c:v>
                </c:pt>
                <c:pt idx="1022">
                  <c:v>2.2002999999999999</c:v>
                </c:pt>
                <c:pt idx="1023">
                  <c:v>2.1707000000000001</c:v>
                </c:pt>
                <c:pt idx="1024">
                  <c:v>2.1597</c:v>
                </c:pt>
                <c:pt idx="1025">
                  <c:v>2.0691000000000002</c:v>
                </c:pt>
                <c:pt idx="1026">
                  <c:v>2.1189</c:v>
                </c:pt>
                <c:pt idx="1027">
                  <c:v>2.1031</c:v>
                </c:pt>
                <c:pt idx="1028">
                  <c:v>2.1625000000000001</c:v>
                </c:pt>
                <c:pt idx="1029">
                  <c:v>2.1034000000000002</c:v>
                </c:pt>
                <c:pt idx="1030">
                  <c:v>2.1753999999999998</c:v>
                </c:pt>
                <c:pt idx="1031">
                  <c:v>2.1415999999999999</c:v>
                </c:pt>
                <c:pt idx="1032">
                  <c:v>2.2204000000000002</c:v>
                </c:pt>
                <c:pt idx="1033">
                  <c:v>2.1272000000000002</c:v>
                </c:pt>
                <c:pt idx="1034">
                  <c:v>2.3016999999999999</c:v>
                </c:pt>
                <c:pt idx="1035">
                  <c:v>2.202</c:v>
                </c:pt>
                <c:pt idx="1036">
                  <c:v>2.3700999999999999</c:v>
                </c:pt>
                <c:pt idx="1037">
                  <c:v>2.3140999999999998</c:v>
                </c:pt>
                <c:pt idx="1038">
                  <c:v>2.4297</c:v>
                </c:pt>
                <c:pt idx="1039">
                  <c:v>2.3972000000000002</c:v>
                </c:pt>
                <c:pt idx="1040">
                  <c:v>2.5325000000000002</c:v>
                </c:pt>
                <c:pt idx="1041">
                  <c:v>2.4958</c:v>
                </c:pt>
                <c:pt idx="1042">
                  <c:v>2.6143000000000001</c:v>
                </c:pt>
                <c:pt idx="1043">
                  <c:v>2.5922999999999998</c:v>
                </c:pt>
                <c:pt idx="1044">
                  <c:v>2.6913999999999998</c:v>
                </c:pt>
                <c:pt idx="1045">
                  <c:v>2.7208000000000001</c:v>
                </c:pt>
                <c:pt idx="1046">
                  <c:v>2.6985999999999999</c:v>
                </c:pt>
                <c:pt idx="1047">
                  <c:v>2.7139000000000002</c:v>
                </c:pt>
                <c:pt idx="1048">
                  <c:v>2.6534</c:v>
                </c:pt>
                <c:pt idx="1049">
                  <c:v>2.6815000000000002</c:v>
                </c:pt>
                <c:pt idx="1050">
                  <c:v>2.5989</c:v>
                </c:pt>
                <c:pt idx="1051">
                  <c:v>2.6778</c:v>
                </c:pt>
                <c:pt idx="1052">
                  <c:v>2.5840000000000001</c:v>
                </c:pt>
                <c:pt idx="1053">
                  <c:v>2.5661999999999998</c:v>
                </c:pt>
                <c:pt idx="1054">
                  <c:v>2.6315</c:v>
                </c:pt>
                <c:pt idx="1055">
                  <c:v>2.5209000000000001</c:v>
                </c:pt>
                <c:pt idx="1056">
                  <c:v>2.4977999999999998</c:v>
                </c:pt>
                <c:pt idx="1057">
                  <c:v>2.4344000000000001</c:v>
                </c:pt>
                <c:pt idx="1058">
                  <c:v>2.4304999999999999</c:v>
                </c:pt>
                <c:pt idx="1059">
                  <c:v>2.3769</c:v>
                </c:pt>
                <c:pt idx="1060">
                  <c:v>2.3368000000000002</c:v>
                </c:pt>
                <c:pt idx="1061">
                  <c:v>2.3292999999999999</c:v>
                </c:pt>
                <c:pt idx="1062">
                  <c:v>2.3151999999999999</c:v>
                </c:pt>
                <c:pt idx="1063">
                  <c:v>2.3353999999999999</c:v>
                </c:pt>
                <c:pt idx="1064">
                  <c:v>2.2719</c:v>
                </c:pt>
                <c:pt idx="1065">
                  <c:v>2.3862000000000001</c:v>
                </c:pt>
                <c:pt idx="1066">
                  <c:v>2.2610000000000001</c:v>
                </c:pt>
                <c:pt idx="1067">
                  <c:v>2.3132000000000001</c:v>
                </c:pt>
                <c:pt idx="1068">
                  <c:v>2.1869999999999998</c:v>
                </c:pt>
                <c:pt idx="1069">
                  <c:v>2.2378999999999998</c:v>
                </c:pt>
                <c:pt idx="1070">
                  <c:v>2.1495000000000002</c:v>
                </c:pt>
                <c:pt idx="1071">
                  <c:v>2.2519999999999998</c:v>
                </c:pt>
                <c:pt idx="1072">
                  <c:v>2.2090000000000001</c:v>
                </c:pt>
                <c:pt idx="1073">
                  <c:v>2.2662</c:v>
                </c:pt>
                <c:pt idx="1074">
                  <c:v>2.2610000000000001</c:v>
                </c:pt>
                <c:pt idx="1075">
                  <c:v>2.2267999999999999</c:v>
                </c:pt>
                <c:pt idx="1076">
                  <c:v>2.1939000000000002</c:v>
                </c:pt>
                <c:pt idx="1077">
                  <c:v>2.1638000000000002</c:v>
                </c:pt>
                <c:pt idx="1078">
                  <c:v>2.2330999999999999</c:v>
                </c:pt>
                <c:pt idx="1079">
                  <c:v>2.1955</c:v>
                </c:pt>
                <c:pt idx="1080">
                  <c:v>2.1941999999999999</c:v>
                </c:pt>
                <c:pt idx="1081">
                  <c:v>2.2496</c:v>
                </c:pt>
                <c:pt idx="1082">
                  <c:v>2.1987999999999999</c:v>
                </c:pt>
                <c:pt idx="1083">
                  <c:v>2.3161</c:v>
                </c:pt>
                <c:pt idx="1084">
                  <c:v>2.1615000000000002</c:v>
                </c:pt>
                <c:pt idx="1085">
                  <c:v>2.3656000000000001</c:v>
                </c:pt>
                <c:pt idx="1086">
                  <c:v>2.2056</c:v>
                </c:pt>
                <c:pt idx="1087">
                  <c:v>2.3460000000000001</c:v>
                </c:pt>
                <c:pt idx="1088">
                  <c:v>2.3336000000000001</c:v>
                </c:pt>
                <c:pt idx="1089">
                  <c:v>2.4205000000000001</c:v>
                </c:pt>
                <c:pt idx="1090">
                  <c:v>2.4348000000000001</c:v>
                </c:pt>
                <c:pt idx="1091">
                  <c:v>2.456</c:v>
                </c:pt>
                <c:pt idx="1092">
                  <c:v>2.5510999999999999</c:v>
                </c:pt>
                <c:pt idx="1093">
                  <c:v>2.5729000000000002</c:v>
                </c:pt>
                <c:pt idx="1094">
                  <c:v>2.6271</c:v>
                </c:pt>
                <c:pt idx="1095">
                  <c:v>2.7105999999999999</c:v>
                </c:pt>
                <c:pt idx="1096">
                  <c:v>2.7035</c:v>
                </c:pt>
                <c:pt idx="1097">
                  <c:v>2.7467999999999999</c:v>
                </c:pt>
                <c:pt idx="1098">
                  <c:v>2.7303000000000002</c:v>
                </c:pt>
                <c:pt idx="1099">
                  <c:v>2.7786</c:v>
                </c:pt>
                <c:pt idx="1100">
                  <c:v>2.7267999999999999</c:v>
                </c:pt>
                <c:pt idx="1101">
                  <c:v>2.7427999999999999</c:v>
                </c:pt>
                <c:pt idx="1102">
                  <c:v>2.6663999999999999</c:v>
                </c:pt>
                <c:pt idx="1103">
                  <c:v>2.6282999999999999</c:v>
                </c:pt>
                <c:pt idx="1104">
                  <c:v>2.6634000000000002</c:v>
                </c:pt>
                <c:pt idx="1105">
                  <c:v>2.5804</c:v>
                </c:pt>
                <c:pt idx="1106">
                  <c:v>2.6537000000000002</c:v>
                </c:pt>
                <c:pt idx="1107">
                  <c:v>2.5053000000000001</c:v>
                </c:pt>
                <c:pt idx="1108">
                  <c:v>2.5558999999999998</c:v>
                </c:pt>
                <c:pt idx="1109">
                  <c:v>2.4607999999999999</c:v>
                </c:pt>
                <c:pt idx="1110">
                  <c:v>2.4916999999999998</c:v>
                </c:pt>
                <c:pt idx="1111">
                  <c:v>2.3311000000000002</c:v>
                </c:pt>
                <c:pt idx="1112">
                  <c:v>2.3738000000000001</c:v>
                </c:pt>
                <c:pt idx="1113">
                  <c:v>2.3536000000000001</c:v>
                </c:pt>
                <c:pt idx="1114">
                  <c:v>2.3127</c:v>
                </c:pt>
                <c:pt idx="1115">
                  <c:v>2.3532999999999999</c:v>
                </c:pt>
                <c:pt idx="1116">
                  <c:v>2.3237999999999999</c:v>
                </c:pt>
                <c:pt idx="1117">
                  <c:v>2.3256000000000001</c:v>
                </c:pt>
                <c:pt idx="1118">
                  <c:v>2.3130999999999999</c:v>
                </c:pt>
                <c:pt idx="1119">
                  <c:v>2.2435999999999998</c:v>
                </c:pt>
                <c:pt idx="1120">
                  <c:v>2.2759</c:v>
                </c:pt>
                <c:pt idx="1121">
                  <c:v>2.2078000000000002</c:v>
                </c:pt>
                <c:pt idx="1122">
                  <c:v>2.2786</c:v>
                </c:pt>
                <c:pt idx="1123">
                  <c:v>2.2004000000000001</c:v>
                </c:pt>
                <c:pt idx="1124">
                  <c:v>2.3540000000000001</c:v>
                </c:pt>
                <c:pt idx="1125">
                  <c:v>2.1958000000000002</c:v>
                </c:pt>
                <c:pt idx="1126">
                  <c:v>2.3706999999999998</c:v>
                </c:pt>
                <c:pt idx="1127">
                  <c:v>2.1913999999999998</c:v>
                </c:pt>
                <c:pt idx="1128">
                  <c:v>2.3309000000000002</c:v>
                </c:pt>
                <c:pt idx="1129">
                  <c:v>2.1633</c:v>
                </c:pt>
                <c:pt idx="1130">
                  <c:v>2.3207</c:v>
                </c:pt>
                <c:pt idx="1131">
                  <c:v>2.198</c:v>
                </c:pt>
                <c:pt idx="1132">
                  <c:v>2.2804000000000002</c:v>
                </c:pt>
                <c:pt idx="1133">
                  <c:v>2.2947000000000002</c:v>
                </c:pt>
                <c:pt idx="1134">
                  <c:v>2.2915999999999999</c:v>
                </c:pt>
                <c:pt idx="1135">
                  <c:v>2.3294000000000001</c:v>
                </c:pt>
                <c:pt idx="1136">
                  <c:v>2.3443000000000001</c:v>
                </c:pt>
                <c:pt idx="1137">
                  <c:v>2.351</c:v>
                </c:pt>
                <c:pt idx="1138">
                  <c:v>2.2898999999999998</c:v>
                </c:pt>
                <c:pt idx="1139">
                  <c:v>2.3348</c:v>
                </c:pt>
                <c:pt idx="1140">
                  <c:v>2.3999000000000001</c:v>
                </c:pt>
                <c:pt idx="1141">
                  <c:v>2.4319000000000002</c:v>
                </c:pt>
                <c:pt idx="1142">
                  <c:v>2.5341</c:v>
                </c:pt>
                <c:pt idx="1143">
                  <c:v>2.5228000000000002</c:v>
                </c:pt>
                <c:pt idx="1144">
                  <c:v>2.6309999999999998</c:v>
                </c:pt>
                <c:pt idx="1145">
                  <c:v>2.6332</c:v>
                </c:pt>
                <c:pt idx="1146">
                  <c:v>2.7214</c:v>
                </c:pt>
                <c:pt idx="1147">
                  <c:v>2.6892999999999998</c:v>
                </c:pt>
                <c:pt idx="1148">
                  <c:v>2.8239999999999998</c:v>
                </c:pt>
                <c:pt idx="1149">
                  <c:v>2.8008999999999999</c:v>
                </c:pt>
                <c:pt idx="1150">
                  <c:v>2.7892000000000001</c:v>
                </c:pt>
                <c:pt idx="1151">
                  <c:v>2.8279000000000001</c:v>
                </c:pt>
                <c:pt idx="1152">
                  <c:v>2.7921999999999998</c:v>
                </c:pt>
                <c:pt idx="1153">
                  <c:v>2.8180000000000001</c:v>
                </c:pt>
                <c:pt idx="1154">
                  <c:v>2.6884999999999999</c:v>
                </c:pt>
                <c:pt idx="1155">
                  <c:v>2.7827000000000002</c:v>
                </c:pt>
                <c:pt idx="1156">
                  <c:v>2.6271</c:v>
                </c:pt>
                <c:pt idx="1157">
                  <c:v>2.7256</c:v>
                </c:pt>
                <c:pt idx="1158">
                  <c:v>2.6040999999999999</c:v>
                </c:pt>
                <c:pt idx="1159">
                  <c:v>2.6507999999999998</c:v>
                </c:pt>
                <c:pt idx="1160">
                  <c:v>2.5836000000000001</c:v>
                </c:pt>
                <c:pt idx="1161">
                  <c:v>2.5823999999999998</c:v>
                </c:pt>
                <c:pt idx="1162">
                  <c:v>2.4992999999999999</c:v>
                </c:pt>
                <c:pt idx="1163">
                  <c:v>2.4750999999999999</c:v>
                </c:pt>
                <c:pt idx="1164">
                  <c:v>2.4367999999999999</c:v>
                </c:pt>
                <c:pt idx="1165">
                  <c:v>2.4394999999999998</c:v>
                </c:pt>
                <c:pt idx="1166">
                  <c:v>2.3809999999999998</c:v>
                </c:pt>
                <c:pt idx="1167">
                  <c:v>2.3841999999999999</c:v>
                </c:pt>
                <c:pt idx="1168">
                  <c:v>2.3826999999999998</c:v>
                </c:pt>
                <c:pt idx="1169">
                  <c:v>2.4401999999999999</c:v>
                </c:pt>
                <c:pt idx="1170">
                  <c:v>2.3401999999999998</c:v>
                </c:pt>
                <c:pt idx="1171">
                  <c:v>2.3529</c:v>
                </c:pt>
                <c:pt idx="1172">
                  <c:v>2.2711999999999999</c:v>
                </c:pt>
                <c:pt idx="1173">
                  <c:v>2.3546999999999998</c:v>
                </c:pt>
                <c:pt idx="1174">
                  <c:v>2.2128999999999999</c:v>
                </c:pt>
                <c:pt idx="1175">
                  <c:v>2.3308</c:v>
                </c:pt>
                <c:pt idx="1176">
                  <c:v>2.2709000000000001</c:v>
                </c:pt>
                <c:pt idx="1177">
                  <c:v>2.4274</c:v>
                </c:pt>
                <c:pt idx="1178">
                  <c:v>2.3424</c:v>
                </c:pt>
                <c:pt idx="1179">
                  <c:v>2.2848999999999999</c:v>
                </c:pt>
                <c:pt idx="1180">
                  <c:v>2.2681</c:v>
                </c:pt>
                <c:pt idx="1181">
                  <c:v>2.2303999999999999</c:v>
                </c:pt>
                <c:pt idx="1182">
                  <c:v>2.2805</c:v>
                </c:pt>
                <c:pt idx="1183">
                  <c:v>2.2355999999999998</c:v>
                </c:pt>
                <c:pt idx="1184">
                  <c:v>2.3932000000000002</c:v>
                </c:pt>
                <c:pt idx="1185">
                  <c:v>2.2706</c:v>
                </c:pt>
                <c:pt idx="1186">
                  <c:v>2.2887</c:v>
                </c:pt>
                <c:pt idx="1187">
                  <c:v>2.3094000000000001</c:v>
                </c:pt>
                <c:pt idx="1188">
                  <c:v>2.3319000000000001</c:v>
                </c:pt>
                <c:pt idx="1189">
                  <c:v>2.34</c:v>
                </c:pt>
                <c:pt idx="1190">
                  <c:v>2.3243</c:v>
                </c:pt>
                <c:pt idx="1191">
                  <c:v>2.3717000000000001</c:v>
                </c:pt>
                <c:pt idx="1192">
                  <c:v>2.3250999999999999</c:v>
                </c:pt>
                <c:pt idx="1193">
                  <c:v>2.4016999999999999</c:v>
                </c:pt>
                <c:pt idx="1194">
                  <c:v>2.4523999999999999</c:v>
                </c:pt>
                <c:pt idx="1195">
                  <c:v>2.5341</c:v>
                </c:pt>
                <c:pt idx="1196">
                  <c:v>2.6139999999999999</c:v>
                </c:pt>
                <c:pt idx="1197">
                  <c:v>2.5457000000000001</c:v>
                </c:pt>
                <c:pt idx="1198">
                  <c:v>2.7128999999999999</c:v>
                </c:pt>
                <c:pt idx="1199">
                  <c:v>2.7042000000000002</c:v>
                </c:pt>
                <c:pt idx="1200">
                  <c:v>2.7911999999999999</c:v>
                </c:pt>
                <c:pt idx="1201">
                  <c:v>2.7448999999999999</c:v>
                </c:pt>
                <c:pt idx="1202">
                  <c:v>2.9542999999999999</c:v>
                </c:pt>
                <c:pt idx="1203">
                  <c:v>2.7955999999999999</c:v>
                </c:pt>
                <c:pt idx="1204">
                  <c:v>2.9018000000000002</c:v>
                </c:pt>
                <c:pt idx="1205">
                  <c:v>2.754</c:v>
                </c:pt>
                <c:pt idx="1206">
                  <c:v>2.8786</c:v>
                </c:pt>
                <c:pt idx="1207">
                  <c:v>2.7410999999999999</c:v>
                </c:pt>
                <c:pt idx="1208">
                  <c:v>2.7698</c:v>
                </c:pt>
                <c:pt idx="1209">
                  <c:v>2.7019000000000002</c:v>
                </c:pt>
                <c:pt idx="1210">
                  <c:v>2.7323</c:v>
                </c:pt>
                <c:pt idx="1211">
                  <c:v>2.7059000000000002</c:v>
                </c:pt>
                <c:pt idx="1212">
                  <c:v>2.6280000000000001</c:v>
                </c:pt>
                <c:pt idx="1213">
                  <c:v>2.6495000000000002</c:v>
                </c:pt>
                <c:pt idx="1214">
                  <c:v>2.6027</c:v>
                </c:pt>
                <c:pt idx="1215">
                  <c:v>2.5611000000000002</c:v>
                </c:pt>
                <c:pt idx="1216">
                  <c:v>2.5268000000000002</c:v>
                </c:pt>
                <c:pt idx="1217">
                  <c:v>2.4369000000000001</c:v>
                </c:pt>
                <c:pt idx="1218">
                  <c:v>2.5121000000000002</c:v>
                </c:pt>
                <c:pt idx="1219">
                  <c:v>2.4443000000000001</c:v>
                </c:pt>
                <c:pt idx="1220">
                  <c:v>2.5326</c:v>
                </c:pt>
                <c:pt idx="1221">
                  <c:v>2.4298999999999999</c:v>
                </c:pt>
                <c:pt idx="1222">
                  <c:v>2.4967000000000001</c:v>
                </c:pt>
                <c:pt idx="1223">
                  <c:v>2.3488000000000002</c:v>
                </c:pt>
                <c:pt idx="1224">
                  <c:v>2.4331</c:v>
                </c:pt>
                <c:pt idx="1225">
                  <c:v>2.4127999999999998</c:v>
                </c:pt>
                <c:pt idx="1226">
                  <c:v>2.375</c:v>
                </c:pt>
                <c:pt idx="1227">
                  <c:v>2.3456999999999999</c:v>
                </c:pt>
                <c:pt idx="1228">
                  <c:v>2.3647999999999998</c:v>
                </c:pt>
                <c:pt idx="1229">
                  <c:v>2.3580999999999999</c:v>
                </c:pt>
                <c:pt idx="1230">
                  <c:v>2.3660000000000001</c:v>
                </c:pt>
                <c:pt idx="1231">
                  <c:v>2.3906999999999998</c:v>
                </c:pt>
                <c:pt idx="1232">
                  <c:v>2.3407</c:v>
                </c:pt>
                <c:pt idx="1233">
                  <c:v>2.3445</c:v>
                </c:pt>
                <c:pt idx="1234">
                  <c:v>2.2749999999999999</c:v>
                </c:pt>
                <c:pt idx="1235">
                  <c:v>2.3248000000000002</c:v>
                </c:pt>
                <c:pt idx="1236">
                  <c:v>2.2818000000000001</c:v>
                </c:pt>
                <c:pt idx="1237">
                  <c:v>2.3778999999999999</c:v>
                </c:pt>
                <c:pt idx="1238">
                  <c:v>2.2985000000000002</c:v>
                </c:pt>
                <c:pt idx="1239">
                  <c:v>2.3946999999999998</c:v>
                </c:pt>
                <c:pt idx="1240">
                  <c:v>2.3765000000000001</c:v>
                </c:pt>
                <c:pt idx="1241">
                  <c:v>2.39</c:v>
                </c:pt>
                <c:pt idx="1242">
                  <c:v>2.3814000000000002</c:v>
                </c:pt>
                <c:pt idx="1243">
                  <c:v>2.4316</c:v>
                </c:pt>
                <c:pt idx="1244">
                  <c:v>2.4367999999999999</c:v>
                </c:pt>
                <c:pt idx="1245">
                  <c:v>2.5272999999999999</c:v>
                </c:pt>
                <c:pt idx="1246">
                  <c:v>2.5350000000000001</c:v>
                </c:pt>
                <c:pt idx="1247">
                  <c:v>2.5851999999999999</c:v>
                </c:pt>
                <c:pt idx="1248">
                  <c:v>2.6147999999999998</c:v>
                </c:pt>
                <c:pt idx="1249">
                  <c:v>2.7063999999999999</c:v>
                </c:pt>
                <c:pt idx="1250">
                  <c:v>2.7583000000000002</c:v>
                </c:pt>
                <c:pt idx="1251">
                  <c:v>2.8197999999999999</c:v>
                </c:pt>
                <c:pt idx="1252">
                  <c:v>2.7357999999999998</c:v>
                </c:pt>
                <c:pt idx="1253">
                  <c:v>2.9085999999999999</c:v>
                </c:pt>
                <c:pt idx="1254">
                  <c:v>2.7458999999999998</c:v>
                </c:pt>
                <c:pt idx="1255">
                  <c:v>2.9300999999999999</c:v>
                </c:pt>
                <c:pt idx="1256">
                  <c:v>2.7814000000000001</c:v>
                </c:pt>
                <c:pt idx="1257">
                  <c:v>2.8904999999999998</c:v>
                </c:pt>
                <c:pt idx="1258">
                  <c:v>2.8212999999999999</c:v>
                </c:pt>
                <c:pt idx="1259">
                  <c:v>2.8317999999999999</c:v>
                </c:pt>
                <c:pt idx="1260">
                  <c:v>2.7475999999999998</c:v>
                </c:pt>
                <c:pt idx="1261">
                  <c:v>2.7648000000000001</c:v>
                </c:pt>
                <c:pt idx="1262">
                  <c:v>2.7764000000000002</c:v>
                </c:pt>
                <c:pt idx="1263">
                  <c:v>2.7280000000000002</c:v>
                </c:pt>
                <c:pt idx="1264">
                  <c:v>2.6802000000000001</c:v>
                </c:pt>
                <c:pt idx="1265">
                  <c:v>2.6859999999999999</c:v>
                </c:pt>
                <c:pt idx="1266">
                  <c:v>2.5785</c:v>
                </c:pt>
                <c:pt idx="1267">
                  <c:v>2.6194000000000002</c:v>
                </c:pt>
                <c:pt idx="1268">
                  <c:v>2.5059999999999998</c:v>
                </c:pt>
                <c:pt idx="1269">
                  <c:v>2.6116000000000001</c:v>
                </c:pt>
                <c:pt idx="1270">
                  <c:v>2.4603999999999999</c:v>
                </c:pt>
                <c:pt idx="1271">
                  <c:v>2.5571000000000002</c:v>
                </c:pt>
                <c:pt idx="1272">
                  <c:v>2.4359000000000002</c:v>
                </c:pt>
                <c:pt idx="1273">
                  <c:v>2.5909</c:v>
                </c:pt>
                <c:pt idx="1274">
                  <c:v>2.5360999999999998</c:v>
                </c:pt>
                <c:pt idx="1275">
                  <c:v>2.5293000000000001</c:v>
                </c:pt>
                <c:pt idx="1276">
                  <c:v>2.4605999999999999</c:v>
                </c:pt>
                <c:pt idx="1277">
                  <c:v>2.4077000000000002</c:v>
                </c:pt>
                <c:pt idx="1278">
                  <c:v>2.4462999999999999</c:v>
                </c:pt>
                <c:pt idx="1279">
                  <c:v>2.3950999999999998</c:v>
                </c:pt>
                <c:pt idx="1280">
                  <c:v>2.4586000000000001</c:v>
                </c:pt>
                <c:pt idx="1281">
                  <c:v>2.3904999999999998</c:v>
                </c:pt>
                <c:pt idx="1282">
                  <c:v>2.5066999999999999</c:v>
                </c:pt>
                <c:pt idx="1283">
                  <c:v>2.3723000000000001</c:v>
                </c:pt>
                <c:pt idx="1284">
                  <c:v>2.4801000000000002</c:v>
                </c:pt>
                <c:pt idx="1285">
                  <c:v>2.3668999999999998</c:v>
                </c:pt>
                <c:pt idx="1286">
                  <c:v>2.4502000000000002</c:v>
                </c:pt>
                <c:pt idx="1287">
                  <c:v>2.3963999999999999</c:v>
                </c:pt>
                <c:pt idx="1288">
                  <c:v>2.4163999999999999</c:v>
                </c:pt>
                <c:pt idx="1289">
                  <c:v>2.4211</c:v>
                </c:pt>
                <c:pt idx="1290">
                  <c:v>2.4331999999999998</c:v>
                </c:pt>
                <c:pt idx="1291">
                  <c:v>2.4417</c:v>
                </c:pt>
                <c:pt idx="1292">
                  <c:v>2.4453</c:v>
                </c:pt>
                <c:pt idx="1293">
                  <c:v>2.5127000000000002</c:v>
                </c:pt>
                <c:pt idx="1294">
                  <c:v>2.5097</c:v>
                </c:pt>
                <c:pt idx="1295">
                  <c:v>2.512</c:v>
                </c:pt>
                <c:pt idx="1296">
                  <c:v>2.5274000000000001</c:v>
                </c:pt>
                <c:pt idx="1297">
                  <c:v>2.4866999999999999</c:v>
                </c:pt>
                <c:pt idx="1298">
                  <c:v>2.6032000000000002</c:v>
                </c:pt>
                <c:pt idx="1299">
                  <c:v>2.5889000000000002</c:v>
                </c:pt>
                <c:pt idx="1300">
                  <c:v>2.7786</c:v>
                </c:pt>
                <c:pt idx="1301">
                  <c:v>2.6598999999999999</c:v>
                </c:pt>
                <c:pt idx="1302">
                  <c:v>2.8881000000000001</c:v>
                </c:pt>
                <c:pt idx="1303">
                  <c:v>2.7401</c:v>
                </c:pt>
                <c:pt idx="1304">
                  <c:v>2.9739</c:v>
                </c:pt>
                <c:pt idx="1305">
                  <c:v>2.8685999999999998</c:v>
                </c:pt>
                <c:pt idx="1306">
                  <c:v>2.9483000000000001</c:v>
                </c:pt>
                <c:pt idx="1307">
                  <c:v>2.9293</c:v>
                </c:pt>
                <c:pt idx="1308">
                  <c:v>3.0022000000000002</c:v>
                </c:pt>
                <c:pt idx="1309">
                  <c:v>2.9340000000000002</c:v>
                </c:pt>
                <c:pt idx="1310">
                  <c:v>2.9820000000000002</c:v>
                </c:pt>
                <c:pt idx="1311">
                  <c:v>2.9622000000000002</c:v>
                </c:pt>
                <c:pt idx="1312">
                  <c:v>2.8940999999999999</c:v>
                </c:pt>
                <c:pt idx="1313">
                  <c:v>2.9748000000000001</c:v>
                </c:pt>
                <c:pt idx="1314">
                  <c:v>2.8517000000000001</c:v>
                </c:pt>
                <c:pt idx="1315">
                  <c:v>2.8893</c:v>
                </c:pt>
                <c:pt idx="1316">
                  <c:v>2.8025000000000002</c:v>
                </c:pt>
                <c:pt idx="1317">
                  <c:v>2.7968999999999999</c:v>
                </c:pt>
                <c:pt idx="1318">
                  <c:v>2.73</c:v>
                </c:pt>
                <c:pt idx="1319">
                  <c:v>2.7006999999999999</c:v>
                </c:pt>
                <c:pt idx="1320">
                  <c:v>2.6877</c:v>
                </c:pt>
                <c:pt idx="1321">
                  <c:v>2.6570999999999998</c:v>
                </c:pt>
                <c:pt idx="1322">
                  <c:v>2.6372</c:v>
                </c:pt>
                <c:pt idx="1323">
                  <c:v>2.5836000000000001</c:v>
                </c:pt>
                <c:pt idx="1324">
                  <c:v>2.6006</c:v>
                </c:pt>
                <c:pt idx="1325">
                  <c:v>2.5577000000000001</c:v>
                </c:pt>
                <c:pt idx="1326">
                  <c:v>2.5427</c:v>
                </c:pt>
                <c:pt idx="1327">
                  <c:v>2.5226000000000002</c:v>
                </c:pt>
                <c:pt idx="1328">
                  <c:v>2.5503999999999998</c:v>
                </c:pt>
                <c:pt idx="1329">
                  <c:v>2.4830000000000001</c:v>
                </c:pt>
                <c:pt idx="1330">
                  <c:v>2.4144000000000001</c:v>
                </c:pt>
                <c:pt idx="1331">
                  <c:v>2.4981</c:v>
                </c:pt>
                <c:pt idx="1332">
                  <c:v>2.4565000000000001</c:v>
                </c:pt>
                <c:pt idx="1333">
                  <c:v>2.5678000000000001</c:v>
                </c:pt>
                <c:pt idx="1334">
                  <c:v>2.4117999999999999</c:v>
                </c:pt>
                <c:pt idx="1335">
                  <c:v>2.5464000000000002</c:v>
                </c:pt>
                <c:pt idx="1336">
                  <c:v>2.4781</c:v>
                </c:pt>
                <c:pt idx="1337">
                  <c:v>2.4830999999999999</c:v>
                </c:pt>
                <c:pt idx="1338">
                  <c:v>2.4552999999999998</c:v>
                </c:pt>
                <c:pt idx="1339">
                  <c:v>2.4497</c:v>
                </c:pt>
                <c:pt idx="1340">
                  <c:v>2.4319999999999999</c:v>
                </c:pt>
                <c:pt idx="1341">
                  <c:v>2.4318</c:v>
                </c:pt>
                <c:pt idx="1342">
                  <c:v>2.4575</c:v>
                </c:pt>
                <c:pt idx="1343">
                  <c:v>2.4613999999999998</c:v>
                </c:pt>
                <c:pt idx="1344">
                  <c:v>2.5032999999999999</c:v>
                </c:pt>
                <c:pt idx="1345">
                  <c:v>2.5497999999999998</c:v>
                </c:pt>
                <c:pt idx="1346">
                  <c:v>2.4588000000000001</c:v>
                </c:pt>
                <c:pt idx="1347">
                  <c:v>2.5596999999999999</c:v>
                </c:pt>
                <c:pt idx="1348">
                  <c:v>2.4780000000000002</c:v>
                </c:pt>
                <c:pt idx="1349">
                  <c:v>2.5907</c:v>
                </c:pt>
                <c:pt idx="1350">
                  <c:v>2.4712999999999998</c:v>
                </c:pt>
                <c:pt idx="1351">
                  <c:v>2.6591</c:v>
                </c:pt>
                <c:pt idx="1352">
                  <c:v>2.6573000000000002</c:v>
                </c:pt>
                <c:pt idx="1353">
                  <c:v>2.7461000000000002</c:v>
                </c:pt>
                <c:pt idx="1354">
                  <c:v>2.7501000000000002</c:v>
                </c:pt>
                <c:pt idx="1355">
                  <c:v>2.8243999999999998</c:v>
                </c:pt>
                <c:pt idx="1356">
                  <c:v>2.8531</c:v>
                </c:pt>
                <c:pt idx="1357">
                  <c:v>2.8048999999999999</c:v>
                </c:pt>
                <c:pt idx="1358">
                  <c:v>2.9586000000000001</c:v>
                </c:pt>
                <c:pt idx="1359">
                  <c:v>2.9241000000000001</c:v>
                </c:pt>
                <c:pt idx="1360">
                  <c:v>3.0583</c:v>
                </c:pt>
                <c:pt idx="1361">
                  <c:v>2.9028</c:v>
                </c:pt>
                <c:pt idx="1362">
                  <c:v>2.9647999999999999</c:v>
                </c:pt>
                <c:pt idx="1363">
                  <c:v>2.9567000000000001</c:v>
                </c:pt>
                <c:pt idx="1364">
                  <c:v>2.9417</c:v>
                </c:pt>
                <c:pt idx="1365">
                  <c:v>2.8628</c:v>
                </c:pt>
                <c:pt idx="1366">
                  <c:v>2.8584999999999998</c:v>
                </c:pt>
                <c:pt idx="1367">
                  <c:v>2.9184000000000001</c:v>
                </c:pt>
                <c:pt idx="1368">
                  <c:v>2.8323999999999998</c:v>
                </c:pt>
                <c:pt idx="1369">
                  <c:v>2.8460000000000001</c:v>
                </c:pt>
                <c:pt idx="1370">
                  <c:v>2.7907999999999999</c:v>
                </c:pt>
                <c:pt idx="1371">
                  <c:v>2.7709999999999999</c:v>
                </c:pt>
                <c:pt idx="1372">
                  <c:v>2.7482000000000002</c:v>
                </c:pt>
                <c:pt idx="1373">
                  <c:v>2.6890000000000001</c:v>
                </c:pt>
                <c:pt idx="1374">
                  <c:v>2.6676000000000002</c:v>
                </c:pt>
                <c:pt idx="1375">
                  <c:v>2.6892</c:v>
                </c:pt>
                <c:pt idx="1376">
                  <c:v>2.6644000000000001</c:v>
                </c:pt>
                <c:pt idx="1377">
                  <c:v>2.6663999999999999</c:v>
                </c:pt>
                <c:pt idx="1378">
                  <c:v>2.7050999999999998</c:v>
                </c:pt>
                <c:pt idx="1379">
                  <c:v>2.6642999999999999</c:v>
                </c:pt>
                <c:pt idx="1380">
                  <c:v>2.6947000000000001</c:v>
                </c:pt>
                <c:pt idx="1381">
                  <c:v>2.5920999999999998</c:v>
                </c:pt>
                <c:pt idx="1382">
                  <c:v>2.6863999999999999</c:v>
                </c:pt>
                <c:pt idx="1383">
                  <c:v>2.5198</c:v>
                </c:pt>
                <c:pt idx="1384">
                  <c:v>2.6766999999999999</c:v>
                </c:pt>
                <c:pt idx="1385">
                  <c:v>2.5394999999999999</c:v>
                </c:pt>
                <c:pt idx="1386">
                  <c:v>2.7277999999999998</c:v>
                </c:pt>
                <c:pt idx="1387">
                  <c:v>2.5981000000000001</c:v>
                </c:pt>
                <c:pt idx="1388">
                  <c:v>2.6793999999999998</c:v>
                </c:pt>
                <c:pt idx="1389">
                  <c:v>2.6031</c:v>
                </c:pt>
                <c:pt idx="1390">
                  <c:v>2.6758999999999999</c:v>
                </c:pt>
                <c:pt idx="1391">
                  <c:v>2.6038999999999999</c:v>
                </c:pt>
                <c:pt idx="1392">
                  <c:v>2.6472000000000002</c:v>
                </c:pt>
                <c:pt idx="1393">
                  <c:v>2.6539000000000001</c:v>
                </c:pt>
                <c:pt idx="1394">
                  <c:v>2.6918000000000002</c:v>
                </c:pt>
                <c:pt idx="1395">
                  <c:v>2.7246999999999999</c:v>
                </c:pt>
                <c:pt idx="1396">
                  <c:v>2.7484999999999999</c:v>
                </c:pt>
                <c:pt idx="1397">
                  <c:v>2.7690999999999999</c:v>
                </c:pt>
                <c:pt idx="1398">
                  <c:v>2.7427000000000001</c:v>
                </c:pt>
                <c:pt idx="1399">
                  <c:v>2.7745000000000002</c:v>
                </c:pt>
                <c:pt idx="1400">
                  <c:v>2.7309000000000001</c:v>
                </c:pt>
                <c:pt idx="1401">
                  <c:v>2.7911999999999999</c:v>
                </c:pt>
                <c:pt idx="1402">
                  <c:v>2.7694000000000001</c:v>
                </c:pt>
                <c:pt idx="1403">
                  <c:v>2.8351000000000002</c:v>
                </c:pt>
                <c:pt idx="1404">
                  <c:v>2.8706</c:v>
                </c:pt>
                <c:pt idx="1405">
                  <c:v>2.9697</c:v>
                </c:pt>
                <c:pt idx="1406">
                  <c:v>3.0103</c:v>
                </c:pt>
                <c:pt idx="1407">
                  <c:v>3.0125999999999999</c:v>
                </c:pt>
                <c:pt idx="1408">
                  <c:v>3.0306000000000002</c:v>
                </c:pt>
                <c:pt idx="1409">
                  <c:v>3.0516999999999999</c:v>
                </c:pt>
                <c:pt idx="1410">
                  <c:v>3.1478000000000002</c:v>
                </c:pt>
                <c:pt idx="1411">
                  <c:v>3.1059999999999999</c:v>
                </c:pt>
                <c:pt idx="1412">
                  <c:v>3.1844999999999999</c:v>
                </c:pt>
                <c:pt idx="1413">
                  <c:v>3.1337999999999999</c:v>
                </c:pt>
                <c:pt idx="1414">
                  <c:v>3.1974999999999998</c:v>
                </c:pt>
                <c:pt idx="1415">
                  <c:v>3.1257999999999999</c:v>
                </c:pt>
                <c:pt idx="1416">
                  <c:v>3.0958000000000001</c:v>
                </c:pt>
                <c:pt idx="1417">
                  <c:v>3.1038999999999999</c:v>
                </c:pt>
                <c:pt idx="1418">
                  <c:v>3.0539000000000001</c:v>
                </c:pt>
                <c:pt idx="1419">
                  <c:v>3.1145</c:v>
                </c:pt>
                <c:pt idx="1420">
                  <c:v>2.9493</c:v>
                </c:pt>
                <c:pt idx="1421">
                  <c:v>3.0533999999999999</c:v>
                </c:pt>
                <c:pt idx="1422">
                  <c:v>2.8938999999999999</c:v>
                </c:pt>
                <c:pt idx="1423">
                  <c:v>3.0564</c:v>
                </c:pt>
                <c:pt idx="1424">
                  <c:v>2.8552</c:v>
                </c:pt>
                <c:pt idx="1425">
                  <c:v>3.0038999999999998</c:v>
                </c:pt>
                <c:pt idx="1426">
                  <c:v>2.8210999999999999</c:v>
                </c:pt>
                <c:pt idx="1427">
                  <c:v>2.8136000000000001</c:v>
                </c:pt>
                <c:pt idx="1428">
                  <c:v>2.8169</c:v>
                </c:pt>
                <c:pt idx="1429">
                  <c:v>2.7968000000000002</c:v>
                </c:pt>
                <c:pt idx="1430">
                  <c:v>2.7826</c:v>
                </c:pt>
                <c:pt idx="1431">
                  <c:v>2.7339000000000002</c:v>
                </c:pt>
                <c:pt idx="1432">
                  <c:v>2.7324999999999999</c:v>
                </c:pt>
                <c:pt idx="1433">
                  <c:v>2.7578</c:v>
                </c:pt>
                <c:pt idx="1434">
                  <c:v>2.7650000000000001</c:v>
                </c:pt>
                <c:pt idx="1435">
                  <c:v>2.6913999999999998</c:v>
                </c:pt>
                <c:pt idx="1436">
                  <c:v>2.7025999999999999</c:v>
                </c:pt>
                <c:pt idx="1437">
                  <c:v>2.7511999999999999</c:v>
                </c:pt>
                <c:pt idx="1438">
                  <c:v>2.6623000000000001</c:v>
                </c:pt>
                <c:pt idx="1439">
                  <c:v>2.7562000000000002</c:v>
                </c:pt>
                <c:pt idx="1440">
                  <c:v>2.6968000000000001</c:v>
                </c:pt>
                <c:pt idx="1441">
                  <c:v>2.7416999999999998</c:v>
                </c:pt>
                <c:pt idx="1442">
                  <c:v>2.7524000000000002</c:v>
                </c:pt>
                <c:pt idx="1443">
                  <c:v>2.7624</c:v>
                </c:pt>
                <c:pt idx="1444">
                  <c:v>2.7046999999999999</c:v>
                </c:pt>
                <c:pt idx="1445">
                  <c:v>2.7749000000000001</c:v>
                </c:pt>
                <c:pt idx="1446">
                  <c:v>2.7174999999999998</c:v>
                </c:pt>
                <c:pt idx="1447">
                  <c:v>2.7949999999999999</c:v>
                </c:pt>
                <c:pt idx="1448">
                  <c:v>2.7322000000000002</c:v>
                </c:pt>
                <c:pt idx="1449">
                  <c:v>2.8052999999999999</c:v>
                </c:pt>
                <c:pt idx="1450">
                  <c:v>2.8170999999999999</c:v>
                </c:pt>
                <c:pt idx="1451">
                  <c:v>2.7951000000000001</c:v>
                </c:pt>
                <c:pt idx="1452">
                  <c:v>2.7707999999999999</c:v>
                </c:pt>
                <c:pt idx="1453">
                  <c:v>2.8658000000000001</c:v>
                </c:pt>
                <c:pt idx="1454">
                  <c:v>2.8258000000000001</c:v>
                </c:pt>
                <c:pt idx="1455">
                  <c:v>2.8906000000000001</c:v>
                </c:pt>
                <c:pt idx="1456">
                  <c:v>2.9112</c:v>
                </c:pt>
                <c:pt idx="1457">
                  <c:v>2.9441000000000002</c:v>
                </c:pt>
                <c:pt idx="1458">
                  <c:v>2.9935999999999998</c:v>
                </c:pt>
                <c:pt idx="1459">
                  <c:v>3.0123000000000002</c:v>
                </c:pt>
                <c:pt idx="1460">
                  <c:v>3.0849000000000002</c:v>
                </c:pt>
                <c:pt idx="1461">
                  <c:v>3.0779000000000001</c:v>
                </c:pt>
                <c:pt idx="1462">
                  <c:v>3.1635</c:v>
                </c:pt>
                <c:pt idx="1463">
                  <c:v>3.1577000000000002</c:v>
                </c:pt>
                <c:pt idx="1464">
                  <c:v>3.2088999999999999</c:v>
                </c:pt>
                <c:pt idx="1465">
                  <c:v>3.1135000000000002</c:v>
                </c:pt>
                <c:pt idx="1466">
                  <c:v>3.2202999999999999</c:v>
                </c:pt>
                <c:pt idx="1467">
                  <c:v>3.1004</c:v>
                </c:pt>
                <c:pt idx="1468">
                  <c:v>3.1779000000000002</c:v>
                </c:pt>
                <c:pt idx="1469">
                  <c:v>3.0708000000000002</c:v>
                </c:pt>
                <c:pt idx="1470">
                  <c:v>3.1419999999999999</c:v>
                </c:pt>
                <c:pt idx="1471">
                  <c:v>3.0093999999999999</c:v>
                </c:pt>
                <c:pt idx="1472">
                  <c:v>3.1295000000000002</c:v>
                </c:pt>
                <c:pt idx="1473">
                  <c:v>3.0186000000000002</c:v>
                </c:pt>
                <c:pt idx="1474">
                  <c:v>3.0911</c:v>
                </c:pt>
                <c:pt idx="1475">
                  <c:v>2.9456000000000002</c:v>
                </c:pt>
                <c:pt idx="1476">
                  <c:v>3.0600999999999998</c:v>
                </c:pt>
                <c:pt idx="1477">
                  <c:v>2.8955000000000002</c:v>
                </c:pt>
                <c:pt idx="1478">
                  <c:v>2.9590000000000001</c:v>
                </c:pt>
                <c:pt idx="1479">
                  <c:v>2.8980000000000001</c:v>
                </c:pt>
                <c:pt idx="1480">
                  <c:v>2.9441000000000002</c:v>
                </c:pt>
                <c:pt idx="1481">
                  <c:v>2.8462000000000001</c:v>
                </c:pt>
                <c:pt idx="1482">
                  <c:v>2.8955000000000002</c:v>
                </c:pt>
                <c:pt idx="1483">
                  <c:v>2.8106</c:v>
                </c:pt>
                <c:pt idx="1484">
                  <c:v>2.9891999999999999</c:v>
                </c:pt>
                <c:pt idx="1485">
                  <c:v>2.8311000000000002</c:v>
                </c:pt>
                <c:pt idx="1486">
                  <c:v>2.8696999999999999</c:v>
                </c:pt>
                <c:pt idx="1487">
                  <c:v>2.7258</c:v>
                </c:pt>
                <c:pt idx="1488">
                  <c:v>2.82</c:v>
                </c:pt>
                <c:pt idx="1489">
                  <c:v>2.7263999999999999</c:v>
                </c:pt>
                <c:pt idx="1490">
                  <c:v>2.8210999999999999</c:v>
                </c:pt>
                <c:pt idx="1491">
                  <c:v>2.7239</c:v>
                </c:pt>
                <c:pt idx="1492">
                  <c:v>2.7808000000000002</c:v>
                </c:pt>
                <c:pt idx="1493">
                  <c:v>2.7852999999999999</c:v>
                </c:pt>
                <c:pt idx="1494">
                  <c:v>2.7313999999999998</c:v>
                </c:pt>
                <c:pt idx="1495">
                  <c:v>2.8426999999999998</c:v>
                </c:pt>
                <c:pt idx="1496">
                  <c:v>2.7707999999999999</c:v>
                </c:pt>
                <c:pt idx="1497">
                  <c:v>2.8702999999999999</c:v>
                </c:pt>
                <c:pt idx="1498">
                  <c:v>2.78</c:v>
                </c:pt>
                <c:pt idx="1499">
                  <c:v>2.8871000000000002</c:v>
                </c:pt>
                <c:pt idx="1500">
                  <c:v>2.8359999999999999</c:v>
                </c:pt>
                <c:pt idx="1501">
                  <c:v>2.9575999999999998</c:v>
                </c:pt>
                <c:pt idx="1502">
                  <c:v>2.9123000000000001</c:v>
                </c:pt>
                <c:pt idx="1503">
                  <c:v>2.9619</c:v>
                </c:pt>
                <c:pt idx="1504">
                  <c:v>2.9358</c:v>
                </c:pt>
                <c:pt idx="1505">
                  <c:v>2.9556</c:v>
                </c:pt>
                <c:pt idx="1506">
                  <c:v>2.9756</c:v>
                </c:pt>
                <c:pt idx="1507">
                  <c:v>3.0173000000000001</c:v>
                </c:pt>
                <c:pt idx="1508">
                  <c:v>3.0834999999999999</c:v>
                </c:pt>
                <c:pt idx="1509">
                  <c:v>3.0488</c:v>
                </c:pt>
                <c:pt idx="1510">
                  <c:v>3.1132</c:v>
                </c:pt>
                <c:pt idx="1511">
                  <c:v>3.2002000000000002</c:v>
                </c:pt>
                <c:pt idx="1512">
                  <c:v>3.2250999999999999</c:v>
                </c:pt>
                <c:pt idx="1513">
                  <c:v>3.2509000000000001</c:v>
                </c:pt>
                <c:pt idx="1514">
                  <c:v>3.2115</c:v>
                </c:pt>
                <c:pt idx="1515">
                  <c:v>3.2850999999999999</c:v>
                </c:pt>
                <c:pt idx="1516">
                  <c:v>3.2730000000000001</c:v>
                </c:pt>
                <c:pt idx="1517">
                  <c:v>3.3479999999999999</c:v>
                </c:pt>
                <c:pt idx="1518">
                  <c:v>3.2730000000000001</c:v>
                </c:pt>
                <c:pt idx="1519">
                  <c:v>3.4014000000000002</c:v>
                </c:pt>
                <c:pt idx="1520">
                  <c:v>3.2881</c:v>
                </c:pt>
                <c:pt idx="1521">
                  <c:v>3.3574000000000002</c:v>
                </c:pt>
                <c:pt idx="1522">
                  <c:v>3.2418</c:v>
                </c:pt>
                <c:pt idx="1523">
                  <c:v>3.2871000000000001</c:v>
                </c:pt>
                <c:pt idx="1524">
                  <c:v>3.2164999999999999</c:v>
                </c:pt>
                <c:pt idx="1525">
                  <c:v>3.2305999999999999</c:v>
                </c:pt>
                <c:pt idx="1526">
                  <c:v>3.18</c:v>
                </c:pt>
                <c:pt idx="1527">
                  <c:v>3.2622</c:v>
                </c:pt>
                <c:pt idx="1528">
                  <c:v>3.0918000000000001</c:v>
                </c:pt>
                <c:pt idx="1529">
                  <c:v>3.1383000000000001</c:v>
                </c:pt>
                <c:pt idx="1530">
                  <c:v>3.0327000000000002</c:v>
                </c:pt>
                <c:pt idx="1531">
                  <c:v>3.0583999999999998</c:v>
                </c:pt>
                <c:pt idx="1532">
                  <c:v>2.9857</c:v>
                </c:pt>
                <c:pt idx="1533">
                  <c:v>2.9914000000000001</c:v>
                </c:pt>
                <c:pt idx="1534">
                  <c:v>2.9388999999999998</c:v>
                </c:pt>
                <c:pt idx="1535">
                  <c:v>2.9592999999999998</c:v>
                </c:pt>
                <c:pt idx="1536">
                  <c:v>2.9487000000000001</c:v>
                </c:pt>
                <c:pt idx="1537">
                  <c:v>2.9750999999999999</c:v>
                </c:pt>
                <c:pt idx="1538">
                  <c:v>2.8893</c:v>
                </c:pt>
                <c:pt idx="1539">
                  <c:v>2.8782000000000001</c:v>
                </c:pt>
                <c:pt idx="1540">
                  <c:v>2.8711000000000002</c:v>
                </c:pt>
                <c:pt idx="1541">
                  <c:v>2.8498000000000001</c:v>
                </c:pt>
                <c:pt idx="1542">
                  <c:v>2.9011999999999998</c:v>
                </c:pt>
                <c:pt idx="1543">
                  <c:v>2.8616999999999999</c:v>
                </c:pt>
                <c:pt idx="1544">
                  <c:v>2.9281000000000001</c:v>
                </c:pt>
                <c:pt idx="1545">
                  <c:v>2.9420999999999999</c:v>
                </c:pt>
                <c:pt idx="1546">
                  <c:v>2.9641999999999999</c:v>
                </c:pt>
                <c:pt idx="1547">
                  <c:v>2.8852000000000002</c:v>
                </c:pt>
                <c:pt idx="1548">
                  <c:v>2.8835999999999999</c:v>
                </c:pt>
                <c:pt idx="1549">
                  <c:v>2.8654999999999999</c:v>
                </c:pt>
                <c:pt idx="1550">
                  <c:v>2.9308999999999998</c:v>
                </c:pt>
                <c:pt idx="1551">
                  <c:v>2.9022999999999999</c:v>
                </c:pt>
                <c:pt idx="1552">
                  <c:v>2.9809999999999999</c:v>
                </c:pt>
                <c:pt idx="1553">
                  <c:v>2.9270999999999998</c:v>
                </c:pt>
                <c:pt idx="1554">
                  <c:v>3.1333000000000002</c:v>
                </c:pt>
                <c:pt idx="1555">
                  <c:v>2.9596</c:v>
                </c:pt>
                <c:pt idx="1556">
                  <c:v>3.1263000000000001</c:v>
                </c:pt>
                <c:pt idx="1557">
                  <c:v>2.9276</c:v>
                </c:pt>
                <c:pt idx="1558">
                  <c:v>3.1086999999999998</c:v>
                </c:pt>
                <c:pt idx="1559">
                  <c:v>2.9958</c:v>
                </c:pt>
                <c:pt idx="1560">
                  <c:v>3.2046000000000001</c:v>
                </c:pt>
                <c:pt idx="1561">
                  <c:v>3.0453999999999999</c:v>
                </c:pt>
                <c:pt idx="1562">
                  <c:v>3.2774000000000001</c:v>
                </c:pt>
                <c:pt idx="1563">
                  <c:v>3.1004</c:v>
                </c:pt>
                <c:pt idx="1564">
                  <c:v>3.2904</c:v>
                </c:pt>
                <c:pt idx="1565">
                  <c:v>3.1837</c:v>
                </c:pt>
                <c:pt idx="1566">
                  <c:v>3.3201000000000001</c:v>
                </c:pt>
                <c:pt idx="1567">
                  <c:v>3.2296</c:v>
                </c:pt>
                <c:pt idx="1568">
                  <c:v>3.3912</c:v>
                </c:pt>
                <c:pt idx="1569">
                  <c:v>3.2648999999999999</c:v>
                </c:pt>
                <c:pt idx="1570">
                  <c:v>3.4384000000000001</c:v>
                </c:pt>
                <c:pt idx="1571">
                  <c:v>3.3506999999999998</c:v>
                </c:pt>
                <c:pt idx="1572">
                  <c:v>3.3311000000000002</c:v>
                </c:pt>
                <c:pt idx="1573">
                  <c:v>3.3592</c:v>
                </c:pt>
                <c:pt idx="1574">
                  <c:v>3.2926000000000002</c:v>
                </c:pt>
                <c:pt idx="1575">
                  <c:v>3.3635999999999999</c:v>
                </c:pt>
                <c:pt idx="1576">
                  <c:v>3.2427000000000001</c:v>
                </c:pt>
                <c:pt idx="1577">
                  <c:v>3.2968999999999999</c:v>
                </c:pt>
                <c:pt idx="1578">
                  <c:v>3.2322000000000002</c:v>
                </c:pt>
                <c:pt idx="1579">
                  <c:v>3.2928999999999999</c:v>
                </c:pt>
                <c:pt idx="1580">
                  <c:v>3.2587000000000002</c:v>
                </c:pt>
                <c:pt idx="1581">
                  <c:v>3.2018</c:v>
                </c:pt>
                <c:pt idx="1582">
                  <c:v>3.2410999999999999</c:v>
                </c:pt>
                <c:pt idx="1583">
                  <c:v>3.0596999999999999</c:v>
                </c:pt>
                <c:pt idx="1584">
                  <c:v>3.1183999999999998</c:v>
                </c:pt>
                <c:pt idx="1585">
                  <c:v>3.0510000000000002</c:v>
                </c:pt>
                <c:pt idx="1586">
                  <c:v>3.1551</c:v>
                </c:pt>
                <c:pt idx="1587">
                  <c:v>3.0750000000000002</c:v>
                </c:pt>
                <c:pt idx="1588">
                  <c:v>3.0785999999999998</c:v>
                </c:pt>
                <c:pt idx="1589">
                  <c:v>3.0800999999999998</c:v>
                </c:pt>
                <c:pt idx="1590">
                  <c:v>3.0865</c:v>
                </c:pt>
                <c:pt idx="1591">
                  <c:v>3.0792999999999999</c:v>
                </c:pt>
                <c:pt idx="1592">
                  <c:v>2.9413999999999998</c:v>
                </c:pt>
                <c:pt idx="1593">
                  <c:v>3.0470999999999999</c:v>
                </c:pt>
                <c:pt idx="1594">
                  <c:v>2.8965000000000001</c:v>
                </c:pt>
                <c:pt idx="1595">
                  <c:v>3.1017000000000001</c:v>
                </c:pt>
                <c:pt idx="1596">
                  <c:v>2.9357000000000002</c:v>
                </c:pt>
                <c:pt idx="1597">
                  <c:v>3.0701999999999998</c:v>
                </c:pt>
                <c:pt idx="1598">
                  <c:v>3.0171999999999999</c:v>
                </c:pt>
                <c:pt idx="1599">
                  <c:v>3.0352000000000001</c:v>
                </c:pt>
                <c:pt idx="1600">
                  <c:v>2.9247999999999998</c:v>
                </c:pt>
                <c:pt idx="1601">
                  <c:v>3.0163000000000002</c:v>
                </c:pt>
                <c:pt idx="1602">
                  <c:v>2.9394</c:v>
                </c:pt>
                <c:pt idx="1603">
                  <c:v>3.0682999999999998</c:v>
                </c:pt>
                <c:pt idx="1604">
                  <c:v>2.9447999999999999</c:v>
                </c:pt>
                <c:pt idx="1605">
                  <c:v>3.0613999999999999</c:v>
                </c:pt>
                <c:pt idx="1606">
                  <c:v>3.0381999999999998</c:v>
                </c:pt>
                <c:pt idx="1607">
                  <c:v>3.0754999999999999</c:v>
                </c:pt>
                <c:pt idx="1608">
                  <c:v>3.0758999999999999</c:v>
                </c:pt>
                <c:pt idx="1609">
                  <c:v>3.1088</c:v>
                </c:pt>
                <c:pt idx="1610">
                  <c:v>3.0819999999999999</c:v>
                </c:pt>
                <c:pt idx="1611">
                  <c:v>3.1575000000000002</c:v>
                </c:pt>
                <c:pt idx="1612">
                  <c:v>3.1406999999999998</c:v>
                </c:pt>
                <c:pt idx="1613">
                  <c:v>3.1840999999999999</c:v>
                </c:pt>
                <c:pt idx="1614">
                  <c:v>3.2299000000000002</c:v>
                </c:pt>
                <c:pt idx="1615">
                  <c:v>3.1819000000000002</c:v>
                </c:pt>
                <c:pt idx="1616">
                  <c:v>3.3519000000000001</c:v>
                </c:pt>
                <c:pt idx="1617">
                  <c:v>3.3018999999999998</c:v>
                </c:pt>
                <c:pt idx="1618">
                  <c:v>3.3849</c:v>
                </c:pt>
                <c:pt idx="1619">
                  <c:v>3.2911000000000001</c:v>
                </c:pt>
                <c:pt idx="1620">
                  <c:v>3.4302999999999999</c:v>
                </c:pt>
                <c:pt idx="1621">
                  <c:v>3.4119000000000002</c:v>
                </c:pt>
                <c:pt idx="1622">
                  <c:v>3.4834999999999998</c:v>
                </c:pt>
                <c:pt idx="1623">
                  <c:v>3.3883000000000001</c:v>
                </c:pt>
                <c:pt idx="1624">
                  <c:v>3.4718</c:v>
                </c:pt>
                <c:pt idx="1625">
                  <c:v>3.3847</c:v>
                </c:pt>
                <c:pt idx="1626">
                  <c:v>3.3936000000000002</c:v>
                </c:pt>
                <c:pt idx="1627">
                  <c:v>3.3472</c:v>
                </c:pt>
                <c:pt idx="1628">
                  <c:v>3.3134000000000001</c:v>
                </c:pt>
                <c:pt idx="1629">
                  <c:v>3.3875000000000002</c:v>
                </c:pt>
                <c:pt idx="1630">
                  <c:v>3.3369</c:v>
                </c:pt>
                <c:pt idx="1631">
                  <c:v>3.3342999999999998</c:v>
                </c:pt>
                <c:pt idx="1632">
                  <c:v>3.2865000000000002</c:v>
                </c:pt>
                <c:pt idx="1633">
                  <c:v>3.3108</c:v>
                </c:pt>
                <c:pt idx="1634">
                  <c:v>3.2303999999999999</c:v>
                </c:pt>
                <c:pt idx="1635">
                  <c:v>3.2437999999999998</c:v>
                </c:pt>
                <c:pt idx="1636">
                  <c:v>3.1686999999999999</c:v>
                </c:pt>
                <c:pt idx="1637">
                  <c:v>3.1997</c:v>
                </c:pt>
                <c:pt idx="1638">
                  <c:v>3.1469999999999998</c:v>
                </c:pt>
                <c:pt idx="1639">
                  <c:v>3.1494</c:v>
                </c:pt>
                <c:pt idx="1640">
                  <c:v>3.1177999999999999</c:v>
                </c:pt>
                <c:pt idx="1641">
                  <c:v>3.1783999999999999</c:v>
                </c:pt>
                <c:pt idx="1642">
                  <c:v>3.1469</c:v>
                </c:pt>
                <c:pt idx="1643">
                  <c:v>3.0823</c:v>
                </c:pt>
                <c:pt idx="1644">
                  <c:v>3.1785999999999999</c:v>
                </c:pt>
                <c:pt idx="1645">
                  <c:v>3.0607000000000002</c:v>
                </c:pt>
                <c:pt idx="1646">
                  <c:v>3.0945</c:v>
                </c:pt>
                <c:pt idx="1647">
                  <c:v>3.0493000000000001</c:v>
                </c:pt>
                <c:pt idx="1648">
                  <c:v>3.1009000000000002</c:v>
                </c:pt>
                <c:pt idx="1649">
                  <c:v>3.0348999999999999</c:v>
                </c:pt>
                <c:pt idx="1650">
                  <c:v>3.1259000000000001</c:v>
                </c:pt>
                <c:pt idx="1651">
                  <c:v>3.0373000000000001</c:v>
                </c:pt>
                <c:pt idx="1652">
                  <c:v>3.1372</c:v>
                </c:pt>
                <c:pt idx="1653">
                  <c:v>3.0461</c:v>
                </c:pt>
                <c:pt idx="1654">
                  <c:v>3.1640999999999999</c:v>
                </c:pt>
                <c:pt idx="1655">
                  <c:v>3.0003000000000002</c:v>
                </c:pt>
                <c:pt idx="1656">
                  <c:v>3.1726000000000001</c:v>
                </c:pt>
                <c:pt idx="1657">
                  <c:v>3.0625</c:v>
                </c:pt>
                <c:pt idx="1658">
                  <c:v>3.1604999999999999</c:v>
                </c:pt>
                <c:pt idx="1659">
                  <c:v>3.1833999999999998</c:v>
                </c:pt>
                <c:pt idx="1660">
                  <c:v>3.0876000000000001</c:v>
                </c:pt>
                <c:pt idx="1661">
                  <c:v>3.2170999999999998</c:v>
                </c:pt>
                <c:pt idx="1662">
                  <c:v>3.0741000000000001</c:v>
                </c:pt>
                <c:pt idx="1663">
                  <c:v>3.1642000000000001</c:v>
                </c:pt>
                <c:pt idx="1664">
                  <c:v>3.1259000000000001</c:v>
                </c:pt>
                <c:pt idx="1665">
                  <c:v>3.2229999999999999</c:v>
                </c:pt>
                <c:pt idx="1666">
                  <c:v>3.1768000000000001</c:v>
                </c:pt>
                <c:pt idx="1667">
                  <c:v>3.2961</c:v>
                </c:pt>
                <c:pt idx="1668">
                  <c:v>3.2622</c:v>
                </c:pt>
                <c:pt idx="1669">
                  <c:v>3.3102999999999998</c:v>
                </c:pt>
                <c:pt idx="1670">
                  <c:v>3.3603000000000001</c:v>
                </c:pt>
                <c:pt idx="1671">
                  <c:v>3.355</c:v>
                </c:pt>
                <c:pt idx="1672">
                  <c:v>3.3980999999999999</c:v>
                </c:pt>
                <c:pt idx="1673">
                  <c:v>3.4144999999999999</c:v>
                </c:pt>
                <c:pt idx="1674">
                  <c:v>3.3668999999999998</c:v>
                </c:pt>
                <c:pt idx="1675">
                  <c:v>3.4870000000000001</c:v>
                </c:pt>
                <c:pt idx="1676">
                  <c:v>3.4340000000000002</c:v>
                </c:pt>
                <c:pt idx="1677">
                  <c:v>3.4861</c:v>
                </c:pt>
                <c:pt idx="1678">
                  <c:v>3.3380000000000001</c:v>
                </c:pt>
                <c:pt idx="1679">
                  <c:v>3.4817</c:v>
                </c:pt>
                <c:pt idx="1680">
                  <c:v>3.3616000000000001</c:v>
                </c:pt>
                <c:pt idx="1681">
                  <c:v>3.5230999999999999</c:v>
                </c:pt>
                <c:pt idx="1682">
                  <c:v>3.3220999999999998</c:v>
                </c:pt>
                <c:pt idx="1683">
                  <c:v>3.4350000000000001</c:v>
                </c:pt>
                <c:pt idx="1684">
                  <c:v>3.2793999999999999</c:v>
                </c:pt>
                <c:pt idx="1685">
                  <c:v>3.4319999999999999</c:v>
                </c:pt>
                <c:pt idx="1686">
                  <c:v>3.2429000000000001</c:v>
                </c:pt>
                <c:pt idx="1687">
                  <c:v>3.3591000000000002</c:v>
                </c:pt>
                <c:pt idx="1688">
                  <c:v>3.2565</c:v>
                </c:pt>
                <c:pt idx="1689">
                  <c:v>3.2724000000000002</c:v>
                </c:pt>
                <c:pt idx="1690">
                  <c:v>3.1688999999999998</c:v>
                </c:pt>
                <c:pt idx="1691">
                  <c:v>3.2271999999999998</c:v>
                </c:pt>
                <c:pt idx="1692">
                  <c:v>3.2614000000000001</c:v>
                </c:pt>
                <c:pt idx="1693">
                  <c:v>3.2410000000000001</c:v>
                </c:pt>
                <c:pt idx="1694">
                  <c:v>3.3018999999999998</c:v>
                </c:pt>
                <c:pt idx="1695">
                  <c:v>3.1764000000000001</c:v>
                </c:pt>
                <c:pt idx="1696">
                  <c:v>3.2353000000000001</c:v>
                </c:pt>
                <c:pt idx="1697">
                  <c:v>3.0829</c:v>
                </c:pt>
                <c:pt idx="1698">
                  <c:v>3.1625999999999999</c:v>
                </c:pt>
                <c:pt idx="1699">
                  <c:v>3.1082999999999998</c:v>
                </c:pt>
                <c:pt idx="1700">
                  <c:v>3.202</c:v>
                </c:pt>
                <c:pt idx="1701">
                  <c:v>3.1438000000000001</c:v>
                </c:pt>
                <c:pt idx="1702">
                  <c:v>3.1785000000000001</c:v>
                </c:pt>
                <c:pt idx="1703">
                  <c:v>3.1511</c:v>
                </c:pt>
                <c:pt idx="1704">
                  <c:v>3.149</c:v>
                </c:pt>
                <c:pt idx="1705">
                  <c:v>3.1255999999999999</c:v>
                </c:pt>
                <c:pt idx="1706">
                  <c:v>3.1456</c:v>
                </c:pt>
                <c:pt idx="1707">
                  <c:v>3.2027999999999999</c:v>
                </c:pt>
                <c:pt idx="1708">
                  <c:v>3.1614</c:v>
                </c:pt>
                <c:pt idx="1709">
                  <c:v>3.1932</c:v>
                </c:pt>
                <c:pt idx="1710">
                  <c:v>3.1602000000000001</c:v>
                </c:pt>
                <c:pt idx="1711">
                  <c:v>3.2279</c:v>
                </c:pt>
                <c:pt idx="1712">
                  <c:v>3.2477</c:v>
                </c:pt>
                <c:pt idx="1713">
                  <c:v>3.2677999999999998</c:v>
                </c:pt>
                <c:pt idx="1714">
                  <c:v>3.2427000000000001</c:v>
                </c:pt>
                <c:pt idx="1715">
                  <c:v>3.3144</c:v>
                </c:pt>
                <c:pt idx="1716">
                  <c:v>3.2610000000000001</c:v>
                </c:pt>
                <c:pt idx="1717">
                  <c:v>3.2953000000000001</c:v>
                </c:pt>
                <c:pt idx="1718">
                  <c:v>3.3334000000000001</c:v>
                </c:pt>
                <c:pt idx="1719">
                  <c:v>3.3980999999999999</c:v>
                </c:pt>
                <c:pt idx="1720">
                  <c:v>3.4005999999999998</c:v>
                </c:pt>
                <c:pt idx="1721">
                  <c:v>3.4058999999999999</c:v>
                </c:pt>
                <c:pt idx="1722">
                  <c:v>3.4527999999999999</c:v>
                </c:pt>
                <c:pt idx="1723">
                  <c:v>3.4641000000000002</c:v>
                </c:pt>
                <c:pt idx="1724">
                  <c:v>3.552</c:v>
                </c:pt>
                <c:pt idx="1725">
                  <c:v>3.5470000000000002</c:v>
                </c:pt>
                <c:pt idx="1726">
                  <c:v>3.5514999999999999</c:v>
                </c:pt>
                <c:pt idx="1727">
                  <c:v>3.6111</c:v>
                </c:pt>
                <c:pt idx="1728">
                  <c:v>3.601</c:v>
                </c:pt>
                <c:pt idx="1729">
                  <c:v>3.5133999999999999</c:v>
                </c:pt>
                <c:pt idx="1730">
                  <c:v>3.5910000000000002</c:v>
                </c:pt>
                <c:pt idx="1731">
                  <c:v>3.4699</c:v>
                </c:pt>
                <c:pt idx="1732">
                  <c:v>3.665</c:v>
                </c:pt>
                <c:pt idx="1733">
                  <c:v>3.4851000000000001</c:v>
                </c:pt>
                <c:pt idx="1734">
                  <c:v>3.5697000000000001</c:v>
                </c:pt>
                <c:pt idx="1735">
                  <c:v>3.4321999999999999</c:v>
                </c:pt>
                <c:pt idx="1736">
                  <c:v>3.5579000000000001</c:v>
                </c:pt>
                <c:pt idx="1737">
                  <c:v>3.5142000000000002</c:v>
                </c:pt>
                <c:pt idx="1738">
                  <c:v>3.4609999999999999</c:v>
                </c:pt>
                <c:pt idx="1739">
                  <c:v>3.3788999999999998</c:v>
                </c:pt>
                <c:pt idx="1740">
                  <c:v>3.3929</c:v>
                </c:pt>
                <c:pt idx="1741">
                  <c:v>3.3666</c:v>
                </c:pt>
                <c:pt idx="1742">
                  <c:v>3.2886000000000002</c:v>
                </c:pt>
                <c:pt idx="1743">
                  <c:v>3.3986999999999998</c:v>
                </c:pt>
                <c:pt idx="1744">
                  <c:v>3.2149000000000001</c:v>
                </c:pt>
                <c:pt idx="1745">
                  <c:v>3.3592</c:v>
                </c:pt>
                <c:pt idx="1746">
                  <c:v>3.2637999999999998</c:v>
                </c:pt>
                <c:pt idx="1747">
                  <c:v>3.3331</c:v>
                </c:pt>
                <c:pt idx="1748">
                  <c:v>3.2692999999999999</c:v>
                </c:pt>
                <c:pt idx="1749">
                  <c:v>3.1922000000000001</c:v>
                </c:pt>
                <c:pt idx="1750">
                  <c:v>3.2376999999999998</c:v>
                </c:pt>
                <c:pt idx="1751">
                  <c:v>3.2945000000000002</c:v>
                </c:pt>
                <c:pt idx="1752">
                  <c:v>3.3003</c:v>
                </c:pt>
                <c:pt idx="1753">
                  <c:v>3.2117</c:v>
                </c:pt>
                <c:pt idx="1754">
                  <c:v>3.2988</c:v>
                </c:pt>
                <c:pt idx="1755">
                  <c:v>3.2454999999999998</c:v>
                </c:pt>
                <c:pt idx="1756">
                  <c:v>3.2494000000000001</c:v>
                </c:pt>
                <c:pt idx="1757">
                  <c:v>3.3050999999999999</c:v>
                </c:pt>
                <c:pt idx="1758">
                  <c:v>3.2532999999999999</c:v>
                </c:pt>
                <c:pt idx="1759">
                  <c:v>3.3582000000000001</c:v>
                </c:pt>
                <c:pt idx="1760">
                  <c:v>3.2744</c:v>
                </c:pt>
                <c:pt idx="1761">
                  <c:v>3.3815</c:v>
                </c:pt>
                <c:pt idx="1762">
                  <c:v>3.3003</c:v>
                </c:pt>
                <c:pt idx="1763">
                  <c:v>3.4234</c:v>
                </c:pt>
                <c:pt idx="1764">
                  <c:v>3.2601</c:v>
                </c:pt>
                <c:pt idx="1765">
                  <c:v>3.5163000000000002</c:v>
                </c:pt>
                <c:pt idx="1766">
                  <c:v>3.2961999999999998</c:v>
                </c:pt>
                <c:pt idx="1767">
                  <c:v>3.4453999999999998</c:v>
                </c:pt>
                <c:pt idx="1768">
                  <c:v>3.2681</c:v>
                </c:pt>
                <c:pt idx="1769">
                  <c:v>3.5259999999999998</c:v>
                </c:pt>
                <c:pt idx="1770">
                  <c:v>3.3365999999999998</c:v>
                </c:pt>
                <c:pt idx="1771">
                  <c:v>3.4975000000000001</c:v>
                </c:pt>
                <c:pt idx="1772">
                  <c:v>3.4413999999999998</c:v>
                </c:pt>
                <c:pt idx="1773">
                  <c:v>3.5857999999999999</c:v>
                </c:pt>
                <c:pt idx="1774">
                  <c:v>3.5289000000000001</c:v>
                </c:pt>
                <c:pt idx="1775">
                  <c:v>3.6362000000000001</c:v>
                </c:pt>
                <c:pt idx="1776">
                  <c:v>3.5807000000000002</c:v>
                </c:pt>
                <c:pt idx="1777">
                  <c:v>3.6543999999999999</c:v>
                </c:pt>
                <c:pt idx="1778">
                  <c:v>3.5901000000000001</c:v>
                </c:pt>
                <c:pt idx="1779">
                  <c:v>3.6715</c:v>
                </c:pt>
                <c:pt idx="1780">
                  <c:v>3.6709999999999998</c:v>
                </c:pt>
                <c:pt idx="1781">
                  <c:v>3.6736</c:v>
                </c:pt>
                <c:pt idx="1782">
                  <c:v>3.6892</c:v>
                </c:pt>
                <c:pt idx="1783">
                  <c:v>3.6789999999999998</c:v>
                </c:pt>
                <c:pt idx="1784">
                  <c:v>3.6598000000000002</c:v>
                </c:pt>
                <c:pt idx="1785">
                  <c:v>3.5619999999999998</c:v>
                </c:pt>
                <c:pt idx="1786">
                  <c:v>3.6324000000000001</c:v>
                </c:pt>
                <c:pt idx="1787">
                  <c:v>3.5152999999999999</c:v>
                </c:pt>
                <c:pt idx="1788">
                  <c:v>3.6728999999999998</c:v>
                </c:pt>
                <c:pt idx="1789">
                  <c:v>3.5265</c:v>
                </c:pt>
                <c:pt idx="1790">
                  <c:v>3.5297000000000001</c:v>
                </c:pt>
                <c:pt idx="1791">
                  <c:v>3.4474</c:v>
                </c:pt>
                <c:pt idx="1792">
                  <c:v>3.5485000000000002</c:v>
                </c:pt>
                <c:pt idx="1793">
                  <c:v>3.3864999999999998</c:v>
                </c:pt>
                <c:pt idx="1794">
                  <c:v>3.4771999999999998</c:v>
                </c:pt>
                <c:pt idx="1795">
                  <c:v>3.3835999999999999</c:v>
                </c:pt>
                <c:pt idx="1796">
                  <c:v>3.4506000000000001</c:v>
                </c:pt>
                <c:pt idx="1797">
                  <c:v>3.3469000000000002</c:v>
                </c:pt>
                <c:pt idx="1798">
                  <c:v>3.3826000000000001</c:v>
                </c:pt>
                <c:pt idx="1799">
                  <c:v>3.2810999999999999</c:v>
                </c:pt>
                <c:pt idx="1800">
                  <c:v>3.3584999999999998</c:v>
                </c:pt>
                <c:pt idx="1801">
                  <c:v>3.3298000000000001</c:v>
                </c:pt>
                <c:pt idx="1802">
                  <c:v>3.3163999999999998</c:v>
                </c:pt>
                <c:pt idx="1803">
                  <c:v>3.2454999999999998</c:v>
                </c:pt>
                <c:pt idx="1804">
                  <c:v>3.3165</c:v>
                </c:pt>
                <c:pt idx="1805">
                  <c:v>3.3512</c:v>
                </c:pt>
                <c:pt idx="1806">
                  <c:v>3.319</c:v>
                </c:pt>
                <c:pt idx="1807">
                  <c:v>3.3681999999999999</c:v>
                </c:pt>
                <c:pt idx="1808">
                  <c:v>3.3231000000000002</c:v>
                </c:pt>
                <c:pt idx="1809">
                  <c:v>3.3275000000000001</c:v>
                </c:pt>
                <c:pt idx="1810">
                  <c:v>3.2885</c:v>
                </c:pt>
                <c:pt idx="1811">
                  <c:v>3.3458000000000001</c:v>
                </c:pt>
                <c:pt idx="1812">
                  <c:v>3.3561999999999999</c:v>
                </c:pt>
                <c:pt idx="1813">
                  <c:v>3.3826999999999998</c:v>
                </c:pt>
                <c:pt idx="1814">
                  <c:v>3.3936999999999999</c:v>
                </c:pt>
                <c:pt idx="1815">
                  <c:v>3.3954</c:v>
                </c:pt>
                <c:pt idx="1816">
                  <c:v>3.5023</c:v>
                </c:pt>
                <c:pt idx="1817">
                  <c:v>3.4539</c:v>
                </c:pt>
                <c:pt idx="1818">
                  <c:v>3.4881000000000002</c:v>
                </c:pt>
                <c:pt idx="1819">
                  <c:v>3.3773</c:v>
                </c:pt>
                <c:pt idx="1820">
                  <c:v>3.53</c:v>
                </c:pt>
                <c:pt idx="1821">
                  <c:v>3.3693</c:v>
                </c:pt>
                <c:pt idx="1822">
                  <c:v>3.5276999999999998</c:v>
                </c:pt>
                <c:pt idx="1823">
                  <c:v>3.4655999999999998</c:v>
                </c:pt>
                <c:pt idx="1824">
                  <c:v>3.6482999999999999</c:v>
                </c:pt>
                <c:pt idx="1825">
                  <c:v>3.5112999999999999</c:v>
                </c:pt>
                <c:pt idx="1826">
                  <c:v>3.5827</c:v>
                </c:pt>
                <c:pt idx="1827">
                  <c:v>3.5987</c:v>
                </c:pt>
                <c:pt idx="1828">
                  <c:v>3.5868000000000002</c:v>
                </c:pt>
                <c:pt idx="1829">
                  <c:v>3.6680999999999999</c:v>
                </c:pt>
                <c:pt idx="1830">
                  <c:v>3.5579000000000001</c:v>
                </c:pt>
                <c:pt idx="1831">
                  <c:v>3.7662</c:v>
                </c:pt>
                <c:pt idx="1832">
                  <c:v>3.625</c:v>
                </c:pt>
                <c:pt idx="1833">
                  <c:v>3.7705000000000002</c:v>
                </c:pt>
                <c:pt idx="1834">
                  <c:v>3.6467999999999998</c:v>
                </c:pt>
                <c:pt idx="1835">
                  <c:v>3.7490000000000001</c:v>
                </c:pt>
                <c:pt idx="1836">
                  <c:v>3.6415999999999999</c:v>
                </c:pt>
                <c:pt idx="1837">
                  <c:v>3.6779000000000002</c:v>
                </c:pt>
                <c:pt idx="1838">
                  <c:v>3.6452</c:v>
                </c:pt>
                <c:pt idx="1839">
                  <c:v>3.6265999999999998</c:v>
                </c:pt>
                <c:pt idx="1840">
                  <c:v>3.6124999999999998</c:v>
                </c:pt>
                <c:pt idx="1841">
                  <c:v>3.6225000000000001</c:v>
                </c:pt>
                <c:pt idx="1842">
                  <c:v>3.6025</c:v>
                </c:pt>
                <c:pt idx="1843">
                  <c:v>3.5988000000000002</c:v>
                </c:pt>
                <c:pt idx="1844">
                  <c:v>3.5764</c:v>
                </c:pt>
                <c:pt idx="1845">
                  <c:v>3.5600999999999998</c:v>
                </c:pt>
                <c:pt idx="1846">
                  <c:v>3.5001000000000002</c:v>
                </c:pt>
                <c:pt idx="1847">
                  <c:v>3.5072000000000001</c:v>
                </c:pt>
                <c:pt idx="1848">
                  <c:v>3.5608</c:v>
                </c:pt>
                <c:pt idx="1849">
                  <c:v>3.4784999999999999</c:v>
                </c:pt>
                <c:pt idx="1850">
                  <c:v>3.5230000000000001</c:v>
                </c:pt>
                <c:pt idx="1851">
                  <c:v>3.4283000000000001</c:v>
                </c:pt>
                <c:pt idx="1852">
                  <c:v>3.5291000000000001</c:v>
                </c:pt>
                <c:pt idx="1853">
                  <c:v>3.4281999999999999</c:v>
                </c:pt>
                <c:pt idx="1854">
                  <c:v>3.4289999999999998</c:v>
                </c:pt>
                <c:pt idx="1855">
                  <c:v>3.3513000000000002</c:v>
                </c:pt>
                <c:pt idx="1856">
                  <c:v>3.4430000000000001</c:v>
                </c:pt>
                <c:pt idx="1857">
                  <c:v>3.4323000000000001</c:v>
                </c:pt>
                <c:pt idx="1858">
                  <c:v>3.4340000000000002</c:v>
                </c:pt>
                <c:pt idx="1859">
                  <c:v>3.4091</c:v>
                </c:pt>
                <c:pt idx="1860">
                  <c:v>3.4314</c:v>
                </c:pt>
                <c:pt idx="1861">
                  <c:v>3.4115000000000002</c:v>
                </c:pt>
                <c:pt idx="1862">
                  <c:v>3.3708999999999998</c:v>
                </c:pt>
                <c:pt idx="1863">
                  <c:v>3.3807</c:v>
                </c:pt>
                <c:pt idx="1864">
                  <c:v>3.3690000000000002</c:v>
                </c:pt>
                <c:pt idx="1865">
                  <c:v>3.4828000000000001</c:v>
                </c:pt>
                <c:pt idx="1866">
                  <c:v>3.4331</c:v>
                </c:pt>
                <c:pt idx="1867">
                  <c:v>3.4923999999999999</c:v>
                </c:pt>
                <c:pt idx="1868">
                  <c:v>3.4077999999999999</c:v>
                </c:pt>
                <c:pt idx="1869">
                  <c:v>3.4918999999999998</c:v>
                </c:pt>
                <c:pt idx="1870">
                  <c:v>3.5165999999999999</c:v>
                </c:pt>
                <c:pt idx="1871">
                  <c:v>3.5512000000000001</c:v>
                </c:pt>
                <c:pt idx="1872">
                  <c:v>3.4937</c:v>
                </c:pt>
                <c:pt idx="1873">
                  <c:v>3.4839000000000002</c:v>
                </c:pt>
                <c:pt idx="1874">
                  <c:v>3.5165999999999999</c:v>
                </c:pt>
                <c:pt idx="1875">
                  <c:v>3.4899</c:v>
                </c:pt>
                <c:pt idx="1876">
                  <c:v>3.6581999999999999</c:v>
                </c:pt>
                <c:pt idx="1877">
                  <c:v>3.5002</c:v>
                </c:pt>
                <c:pt idx="1878">
                  <c:v>3.6503999999999999</c:v>
                </c:pt>
                <c:pt idx="1879">
                  <c:v>3.5676999999999999</c:v>
                </c:pt>
                <c:pt idx="1880">
                  <c:v>3.7509999999999999</c:v>
                </c:pt>
                <c:pt idx="1881">
                  <c:v>3.6063000000000001</c:v>
                </c:pt>
                <c:pt idx="1882">
                  <c:v>3.8047</c:v>
                </c:pt>
                <c:pt idx="1883">
                  <c:v>3.6938</c:v>
                </c:pt>
                <c:pt idx="1884">
                  <c:v>3.8254999999999999</c:v>
                </c:pt>
                <c:pt idx="1885">
                  <c:v>3.7315999999999998</c:v>
                </c:pt>
                <c:pt idx="1886">
                  <c:v>3.8416999999999999</c:v>
                </c:pt>
                <c:pt idx="1887">
                  <c:v>3.7601</c:v>
                </c:pt>
                <c:pt idx="1888">
                  <c:v>3.7947000000000002</c:v>
                </c:pt>
                <c:pt idx="1889">
                  <c:v>3.7555999999999998</c:v>
                </c:pt>
                <c:pt idx="1890">
                  <c:v>3.8380000000000001</c:v>
                </c:pt>
                <c:pt idx="1891">
                  <c:v>3.7814999999999999</c:v>
                </c:pt>
                <c:pt idx="1892">
                  <c:v>3.7585000000000002</c:v>
                </c:pt>
                <c:pt idx="1893">
                  <c:v>3.8315999999999999</c:v>
                </c:pt>
                <c:pt idx="1894">
                  <c:v>3.7277</c:v>
                </c:pt>
                <c:pt idx="1895">
                  <c:v>3.7967</c:v>
                </c:pt>
                <c:pt idx="1896">
                  <c:v>3.6943000000000001</c:v>
                </c:pt>
                <c:pt idx="1897">
                  <c:v>3.7126000000000001</c:v>
                </c:pt>
                <c:pt idx="1898">
                  <c:v>3.6503000000000001</c:v>
                </c:pt>
                <c:pt idx="1899">
                  <c:v>3.7231999999999998</c:v>
                </c:pt>
                <c:pt idx="1900">
                  <c:v>3.6259000000000001</c:v>
                </c:pt>
                <c:pt idx="1901">
                  <c:v>3.5587</c:v>
                </c:pt>
                <c:pt idx="1902">
                  <c:v>3.6865000000000001</c:v>
                </c:pt>
                <c:pt idx="1903">
                  <c:v>3.5880000000000001</c:v>
                </c:pt>
                <c:pt idx="1904">
                  <c:v>3.6854</c:v>
                </c:pt>
                <c:pt idx="1905">
                  <c:v>3.6313</c:v>
                </c:pt>
                <c:pt idx="1906">
                  <c:v>3.6671999999999998</c:v>
                </c:pt>
                <c:pt idx="1907">
                  <c:v>3.5228999999999999</c:v>
                </c:pt>
                <c:pt idx="1908">
                  <c:v>3.6156000000000001</c:v>
                </c:pt>
                <c:pt idx="1909">
                  <c:v>3.5832000000000002</c:v>
                </c:pt>
                <c:pt idx="1910">
                  <c:v>3.5594000000000001</c:v>
                </c:pt>
                <c:pt idx="1911">
                  <c:v>3.6509999999999998</c:v>
                </c:pt>
                <c:pt idx="1912">
                  <c:v>3.5364</c:v>
                </c:pt>
                <c:pt idx="1913">
                  <c:v>3.6724000000000001</c:v>
                </c:pt>
                <c:pt idx="1914">
                  <c:v>3.5009999999999999</c:v>
                </c:pt>
                <c:pt idx="1915">
                  <c:v>3.5743999999999998</c:v>
                </c:pt>
                <c:pt idx="1916">
                  <c:v>3.4868000000000001</c:v>
                </c:pt>
                <c:pt idx="1917">
                  <c:v>3.6183000000000001</c:v>
                </c:pt>
                <c:pt idx="1918">
                  <c:v>3.613</c:v>
                </c:pt>
                <c:pt idx="1919">
                  <c:v>3.5676999999999999</c:v>
                </c:pt>
                <c:pt idx="1920">
                  <c:v>3.6577000000000002</c:v>
                </c:pt>
                <c:pt idx="1921">
                  <c:v>3.6038999999999999</c:v>
                </c:pt>
                <c:pt idx="1922">
                  <c:v>3.7168999999999999</c:v>
                </c:pt>
                <c:pt idx="1923">
                  <c:v>3.6208999999999998</c:v>
                </c:pt>
                <c:pt idx="1924">
                  <c:v>3.6080999999999999</c:v>
                </c:pt>
                <c:pt idx="1925">
                  <c:v>3.5764</c:v>
                </c:pt>
                <c:pt idx="1926">
                  <c:v>3.6137000000000001</c:v>
                </c:pt>
                <c:pt idx="1927">
                  <c:v>3.5981999999999998</c:v>
                </c:pt>
                <c:pt idx="1928">
                  <c:v>3.6640999999999999</c:v>
                </c:pt>
                <c:pt idx="1929">
                  <c:v>3.6463000000000001</c:v>
                </c:pt>
                <c:pt idx="1930">
                  <c:v>3.7117</c:v>
                </c:pt>
                <c:pt idx="1931">
                  <c:v>3.7128000000000001</c:v>
                </c:pt>
                <c:pt idx="1932">
                  <c:v>3.6734</c:v>
                </c:pt>
                <c:pt idx="1933">
                  <c:v>3.7648000000000001</c:v>
                </c:pt>
                <c:pt idx="1934">
                  <c:v>3.7302</c:v>
                </c:pt>
                <c:pt idx="1935">
                  <c:v>3.7987000000000002</c:v>
                </c:pt>
                <c:pt idx="1936">
                  <c:v>3.7456</c:v>
                </c:pt>
                <c:pt idx="1937">
                  <c:v>3.9235000000000002</c:v>
                </c:pt>
                <c:pt idx="1938">
                  <c:v>3.8319000000000001</c:v>
                </c:pt>
                <c:pt idx="1939">
                  <c:v>3.9198</c:v>
                </c:pt>
                <c:pt idx="1940">
                  <c:v>3.7883</c:v>
                </c:pt>
                <c:pt idx="1941">
                  <c:v>3.9226999999999999</c:v>
                </c:pt>
                <c:pt idx="1942">
                  <c:v>3.7816000000000001</c:v>
                </c:pt>
                <c:pt idx="1943">
                  <c:v>3.8662000000000001</c:v>
                </c:pt>
                <c:pt idx="1944">
                  <c:v>3.7599</c:v>
                </c:pt>
                <c:pt idx="1945">
                  <c:v>3.9864999999999999</c:v>
                </c:pt>
                <c:pt idx="1946">
                  <c:v>3.7974999999999999</c:v>
                </c:pt>
                <c:pt idx="1947">
                  <c:v>3.8582999999999998</c:v>
                </c:pt>
                <c:pt idx="1948">
                  <c:v>3.7677</c:v>
                </c:pt>
                <c:pt idx="1949">
                  <c:v>3.8647999999999998</c:v>
                </c:pt>
                <c:pt idx="1950">
                  <c:v>3.7690000000000001</c:v>
                </c:pt>
                <c:pt idx="1951">
                  <c:v>3.7816999999999998</c:v>
                </c:pt>
                <c:pt idx="1952">
                  <c:v>3.6785999999999999</c:v>
                </c:pt>
                <c:pt idx="1953">
                  <c:v>3.7578999999999998</c:v>
                </c:pt>
                <c:pt idx="1954">
                  <c:v>3.7401</c:v>
                </c:pt>
                <c:pt idx="1955">
                  <c:v>3.7170000000000001</c:v>
                </c:pt>
                <c:pt idx="1956">
                  <c:v>3.7399</c:v>
                </c:pt>
                <c:pt idx="1957">
                  <c:v>3.6293000000000002</c:v>
                </c:pt>
                <c:pt idx="1958">
                  <c:v>3.7624</c:v>
                </c:pt>
                <c:pt idx="1959">
                  <c:v>3.5951</c:v>
                </c:pt>
                <c:pt idx="1960">
                  <c:v>3.7206999999999999</c:v>
                </c:pt>
                <c:pt idx="1961">
                  <c:v>3.6257999999999999</c:v>
                </c:pt>
                <c:pt idx="1962">
                  <c:v>3.7362000000000002</c:v>
                </c:pt>
                <c:pt idx="1963">
                  <c:v>3.5594000000000001</c:v>
                </c:pt>
                <c:pt idx="1964">
                  <c:v>3.7206999999999999</c:v>
                </c:pt>
                <c:pt idx="1965">
                  <c:v>3.5613000000000001</c:v>
                </c:pt>
                <c:pt idx="1966">
                  <c:v>3.7206000000000001</c:v>
                </c:pt>
                <c:pt idx="1967">
                  <c:v>3.5438000000000001</c:v>
                </c:pt>
                <c:pt idx="1968">
                  <c:v>3.7164999999999999</c:v>
                </c:pt>
                <c:pt idx="1969">
                  <c:v>3.5318000000000001</c:v>
                </c:pt>
                <c:pt idx="1970">
                  <c:v>3.6509</c:v>
                </c:pt>
                <c:pt idx="1971">
                  <c:v>3.5392000000000001</c:v>
                </c:pt>
                <c:pt idx="1972">
                  <c:v>3.6741000000000001</c:v>
                </c:pt>
                <c:pt idx="1973">
                  <c:v>3.6640000000000001</c:v>
                </c:pt>
                <c:pt idx="1974">
                  <c:v>3.6958000000000002</c:v>
                </c:pt>
                <c:pt idx="1975">
                  <c:v>3.5630000000000002</c:v>
                </c:pt>
                <c:pt idx="1976">
                  <c:v>3.6636000000000002</c:v>
                </c:pt>
                <c:pt idx="1977">
                  <c:v>3.5975000000000001</c:v>
                </c:pt>
                <c:pt idx="1978">
                  <c:v>3.7023000000000001</c:v>
                </c:pt>
                <c:pt idx="1979">
                  <c:v>3.5882999999999998</c:v>
                </c:pt>
                <c:pt idx="1980">
                  <c:v>3.7391999999999999</c:v>
                </c:pt>
                <c:pt idx="1981">
                  <c:v>3.7056</c:v>
                </c:pt>
                <c:pt idx="1982">
                  <c:v>3.7126000000000001</c:v>
                </c:pt>
                <c:pt idx="1983">
                  <c:v>3.8639000000000001</c:v>
                </c:pt>
                <c:pt idx="1984">
                  <c:v>3.74</c:v>
                </c:pt>
                <c:pt idx="1985">
                  <c:v>3.8532000000000002</c:v>
                </c:pt>
                <c:pt idx="1986">
                  <c:v>3.7850000000000001</c:v>
                </c:pt>
                <c:pt idx="1987">
                  <c:v>3.8445999999999998</c:v>
                </c:pt>
                <c:pt idx="1988">
                  <c:v>3.8721999999999999</c:v>
                </c:pt>
                <c:pt idx="1989">
                  <c:v>3.8752</c:v>
                </c:pt>
                <c:pt idx="1990">
                  <c:v>3.9428000000000001</c:v>
                </c:pt>
                <c:pt idx="1991">
                  <c:v>3.9194</c:v>
                </c:pt>
                <c:pt idx="1992">
                  <c:v>4.03</c:v>
                </c:pt>
                <c:pt idx="1993">
                  <c:v>3.9167000000000001</c:v>
                </c:pt>
                <c:pt idx="1994">
                  <c:v>3.9693000000000001</c:v>
                </c:pt>
                <c:pt idx="1995">
                  <c:v>3.9678</c:v>
                </c:pt>
                <c:pt idx="1996">
                  <c:v>3.8557000000000001</c:v>
                </c:pt>
                <c:pt idx="1997">
                  <c:v>4.0033000000000003</c:v>
                </c:pt>
                <c:pt idx="1998">
                  <c:v>3.8645999999999998</c:v>
                </c:pt>
                <c:pt idx="1999">
                  <c:v>3.9799000000000002</c:v>
                </c:pt>
                <c:pt idx="2000">
                  <c:v>3.8311000000000002</c:v>
                </c:pt>
                <c:pt idx="2001">
                  <c:v>3.9784999999999999</c:v>
                </c:pt>
                <c:pt idx="2002">
                  <c:v>3.7892000000000001</c:v>
                </c:pt>
                <c:pt idx="2003">
                  <c:v>3.8744000000000001</c:v>
                </c:pt>
                <c:pt idx="2004">
                  <c:v>3.7195</c:v>
                </c:pt>
                <c:pt idx="2005">
                  <c:v>4.0228999999999999</c:v>
                </c:pt>
                <c:pt idx="2006">
                  <c:v>3.7463000000000002</c:v>
                </c:pt>
                <c:pt idx="2007">
                  <c:v>3.8711000000000002</c:v>
                </c:pt>
                <c:pt idx="2008">
                  <c:v>3.7869000000000002</c:v>
                </c:pt>
                <c:pt idx="2009">
                  <c:v>3.8765000000000001</c:v>
                </c:pt>
                <c:pt idx="2010">
                  <c:v>3.6869999999999998</c:v>
                </c:pt>
                <c:pt idx="2011">
                  <c:v>3.8363</c:v>
                </c:pt>
                <c:pt idx="2012">
                  <c:v>3.7166000000000001</c:v>
                </c:pt>
                <c:pt idx="2013">
                  <c:v>3.8237999999999999</c:v>
                </c:pt>
                <c:pt idx="2014">
                  <c:v>3.7536999999999998</c:v>
                </c:pt>
                <c:pt idx="2015">
                  <c:v>3.7848999999999999</c:v>
                </c:pt>
                <c:pt idx="2016">
                  <c:v>3.7574000000000001</c:v>
                </c:pt>
                <c:pt idx="2017">
                  <c:v>3.7894000000000001</c:v>
                </c:pt>
                <c:pt idx="2018">
                  <c:v>3.7524999999999999</c:v>
                </c:pt>
                <c:pt idx="2019">
                  <c:v>3.7725</c:v>
                </c:pt>
                <c:pt idx="2020">
                  <c:v>3.7166000000000001</c:v>
                </c:pt>
                <c:pt idx="2021">
                  <c:v>3.7302</c:v>
                </c:pt>
                <c:pt idx="2022">
                  <c:v>3.8140999999999998</c:v>
                </c:pt>
                <c:pt idx="2023">
                  <c:v>3.7578</c:v>
                </c:pt>
                <c:pt idx="2024">
                  <c:v>3.8344</c:v>
                </c:pt>
                <c:pt idx="2025">
                  <c:v>3.7488000000000001</c:v>
                </c:pt>
                <c:pt idx="2026">
                  <c:v>3.859</c:v>
                </c:pt>
                <c:pt idx="2027">
                  <c:v>3.8250999999999999</c:v>
                </c:pt>
                <c:pt idx="2028">
                  <c:v>3.8473999999999999</c:v>
                </c:pt>
                <c:pt idx="2029">
                  <c:v>3.7536999999999998</c:v>
                </c:pt>
                <c:pt idx="2030">
                  <c:v>3.8711000000000002</c:v>
                </c:pt>
                <c:pt idx="2031">
                  <c:v>3.786</c:v>
                </c:pt>
                <c:pt idx="2032">
                  <c:v>3.8955000000000002</c:v>
                </c:pt>
                <c:pt idx="2033">
                  <c:v>3.8349000000000002</c:v>
                </c:pt>
                <c:pt idx="2034">
                  <c:v>3.8807999999999998</c:v>
                </c:pt>
                <c:pt idx="2035">
                  <c:v>4.0106000000000002</c:v>
                </c:pt>
                <c:pt idx="2036">
                  <c:v>3.9222999999999999</c:v>
                </c:pt>
                <c:pt idx="2037">
                  <c:v>4.0515999999999996</c:v>
                </c:pt>
                <c:pt idx="2038">
                  <c:v>3.9731999999999998</c:v>
                </c:pt>
                <c:pt idx="2039">
                  <c:v>4.0858999999999996</c:v>
                </c:pt>
                <c:pt idx="2040">
                  <c:v>3.9964</c:v>
                </c:pt>
                <c:pt idx="2041">
                  <c:v>4.1254999999999997</c:v>
                </c:pt>
                <c:pt idx="2042">
                  <c:v>4.0065</c:v>
                </c:pt>
                <c:pt idx="2043">
                  <c:v>4.1707999999999998</c:v>
                </c:pt>
                <c:pt idx="2044">
                  <c:v>4.0774999999999997</c:v>
                </c:pt>
                <c:pt idx="2045">
                  <c:v>4.0751999999999997</c:v>
                </c:pt>
                <c:pt idx="2046">
                  <c:v>4.0358999999999998</c:v>
                </c:pt>
                <c:pt idx="2047">
                  <c:v>4.0670999999999999</c:v>
                </c:pt>
                <c:pt idx="2048">
                  <c:v>4.0921000000000003</c:v>
                </c:pt>
                <c:pt idx="2049">
                  <c:v>4.101</c:v>
                </c:pt>
                <c:pt idx="2050">
                  <c:v>4.0839999999999996</c:v>
                </c:pt>
                <c:pt idx="2051">
                  <c:v>4.0385999999999997</c:v>
                </c:pt>
                <c:pt idx="2052">
                  <c:v>4.1029</c:v>
                </c:pt>
                <c:pt idx="2053">
                  <c:v>3.9769999999999999</c:v>
                </c:pt>
                <c:pt idx="2054">
                  <c:v>4.0797999999999996</c:v>
                </c:pt>
                <c:pt idx="2055">
                  <c:v>3.8993000000000002</c:v>
                </c:pt>
                <c:pt idx="2056">
                  <c:v>4.0620000000000003</c:v>
                </c:pt>
                <c:pt idx="2057">
                  <c:v>3.8856000000000002</c:v>
                </c:pt>
                <c:pt idx="2058">
                  <c:v>4.0848000000000004</c:v>
                </c:pt>
                <c:pt idx="2059">
                  <c:v>3.9268999999999998</c:v>
                </c:pt>
                <c:pt idx="2060">
                  <c:v>4.0545</c:v>
                </c:pt>
                <c:pt idx="2061">
                  <c:v>3.9110999999999998</c:v>
                </c:pt>
                <c:pt idx="2062">
                  <c:v>4.0528000000000004</c:v>
                </c:pt>
                <c:pt idx="2063">
                  <c:v>3.8776999999999999</c:v>
                </c:pt>
                <c:pt idx="2064">
                  <c:v>3.9049999999999998</c:v>
                </c:pt>
                <c:pt idx="2065">
                  <c:v>3.9619</c:v>
                </c:pt>
                <c:pt idx="2066">
                  <c:v>3.8894000000000002</c:v>
                </c:pt>
                <c:pt idx="2067">
                  <c:v>3.9256000000000002</c:v>
                </c:pt>
                <c:pt idx="2068">
                  <c:v>3.9123000000000001</c:v>
                </c:pt>
                <c:pt idx="2069">
                  <c:v>3.9937</c:v>
                </c:pt>
                <c:pt idx="2070">
                  <c:v>3.8151000000000002</c:v>
                </c:pt>
                <c:pt idx="2071">
                  <c:v>3.9857</c:v>
                </c:pt>
                <c:pt idx="2072">
                  <c:v>3.8736999999999999</c:v>
                </c:pt>
                <c:pt idx="2073">
                  <c:v>3.9272</c:v>
                </c:pt>
                <c:pt idx="2074">
                  <c:v>3.9586999999999999</c:v>
                </c:pt>
                <c:pt idx="2075">
                  <c:v>3.9843999999999999</c:v>
                </c:pt>
                <c:pt idx="2076">
                  <c:v>4.0201000000000002</c:v>
                </c:pt>
                <c:pt idx="2077">
                  <c:v>3.9548000000000001</c:v>
                </c:pt>
                <c:pt idx="2078">
                  <c:v>4.0884</c:v>
                </c:pt>
                <c:pt idx="2079">
                  <c:v>3.9428000000000001</c:v>
                </c:pt>
                <c:pt idx="2080">
                  <c:v>4.0754999999999999</c:v>
                </c:pt>
                <c:pt idx="2081">
                  <c:v>4.0084</c:v>
                </c:pt>
                <c:pt idx="2082">
                  <c:v>4.0831999999999997</c:v>
                </c:pt>
                <c:pt idx="2083">
                  <c:v>3.9918</c:v>
                </c:pt>
                <c:pt idx="2084">
                  <c:v>4.1024000000000003</c:v>
                </c:pt>
                <c:pt idx="2085">
                  <c:v>4.0488999999999997</c:v>
                </c:pt>
                <c:pt idx="2086">
                  <c:v>4.0991999999999997</c:v>
                </c:pt>
                <c:pt idx="2087">
                  <c:v>4.1288999999999998</c:v>
                </c:pt>
                <c:pt idx="2088">
                  <c:v>4.1337000000000002</c:v>
                </c:pt>
                <c:pt idx="2089">
                  <c:v>4.1993999999999998</c:v>
                </c:pt>
                <c:pt idx="2090">
                  <c:v>4.1588000000000003</c:v>
                </c:pt>
                <c:pt idx="2091">
                  <c:v>4.2239000000000004</c:v>
                </c:pt>
                <c:pt idx="2092">
                  <c:v>4.1803999999999997</c:v>
                </c:pt>
                <c:pt idx="2093">
                  <c:v>4.3220999999999998</c:v>
                </c:pt>
                <c:pt idx="2094">
                  <c:v>4.2918000000000003</c:v>
                </c:pt>
                <c:pt idx="2095">
                  <c:v>4.3518999999999997</c:v>
                </c:pt>
                <c:pt idx="2096">
                  <c:v>4.3144</c:v>
                </c:pt>
                <c:pt idx="2097">
                  <c:v>4.38</c:v>
                </c:pt>
                <c:pt idx="2098">
                  <c:v>4.1837</c:v>
                </c:pt>
                <c:pt idx="2099">
                  <c:v>4.3574000000000002</c:v>
                </c:pt>
                <c:pt idx="2100">
                  <c:v>4.2168000000000001</c:v>
                </c:pt>
                <c:pt idx="2101">
                  <c:v>4.3608000000000002</c:v>
                </c:pt>
                <c:pt idx="2102">
                  <c:v>4.2149999999999999</c:v>
                </c:pt>
                <c:pt idx="2103">
                  <c:v>4.2967000000000004</c:v>
                </c:pt>
                <c:pt idx="2104">
                  <c:v>4.1730999999999998</c:v>
                </c:pt>
                <c:pt idx="2105">
                  <c:v>4.3827999999999996</c:v>
                </c:pt>
                <c:pt idx="2106">
                  <c:v>4.1684000000000001</c:v>
                </c:pt>
                <c:pt idx="2107">
                  <c:v>4.2916999999999996</c:v>
                </c:pt>
                <c:pt idx="2108">
                  <c:v>4.1321000000000003</c:v>
                </c:pt>
                <c:pt idx="2109">
                  <c:v>4.2470999999999997</c:v>
                </c:pt>
                <c:pt idx="2110">
                  <c:v>4.0834999999999999</c:v>
                </c:pt>
                <c:pt idx="2111">
                  <c:v>4.2062999999999997</c:v>
                </c:pt>
                <c:pt idx="2112">
                  <c:v>4.1401000000000003</c:v>
                </c:pt>
                <c:pt idx="2113">
                  <c:v>4.2270000000000003</c:v>
                </c:pt>
                <c:pt idx="2114">
                  <c:v>4.0784000000000002</c:v>
                </c:pt>
                <c:pt idx="2115">
                  <c:v>4.1700999999999997</c:v>
                </c:pt>
                <c:pt idx="2116">
                  <c:v>4.0829000000000004</c:v>
                </c:pt>
                <c:pt idx="2117">
                  <c:v>4.1557000000000004</c:v>
                </c:pt>
                <c:pt idx="2118">
                  <c:v>4.0922999999999998</c:v>
                </c:pt>
                <c:pt idx="2119">
                  <c:v>4.1448</c:v>
                </c:pt>
                <c:pt idx="2120">
                  <c:v>4.0438999999999998</c:v>
                </c:pt>
                <c:pt idx="2121">
                  <c:v>4.0758000000000001</c:v>
                </c:pt>
                <c:pt idx="2122">
                  <c:v>4.0789</c:v>
                </c:pt>
                <c:pt idx="2123">
                  <c:v>4.1092000000000004</c:v>
                </c:pt>
                <c:pt idx="2124">
                  <c:v>4.0792000000000002</c:v>
                </c:pt>
                <c:pt idx="2125">
                  <c:v>4.0984999999999996</c:v>
                </c:pt>
                <c:pt idx="2126">
                  <c:v>4.1620999999999997</c:v>
                </c:pt>
                <c:pt idx="2127">
                  <c:v>4.1360000000000001</c:v>
                </c:pt>
                <c:pt idx="2128">
                  <c:v>4.1479999999999997</c:v>
                </c:pt>
                <c:pt idx="2129">
                  <c:v>4.1885000000000003</c:v>
                </c:pt>
                <c:pt idx="2130">
                  <c:v>4.1794000000000002</c:v>
                </c:pt>
                <c:pt idx="2131">
                  <c:v>4.2885</c:v>
                </c:pt>
                <c:pt idx="2132">
                  <c:v>4.2099000000000002</c:v>
                </c:pt>
                <c:pt idx="2133">
                  <c:v>4.2621000000000002</c:v>
                </c:pt>
                <c:pt idx="2134">
                  <c:v>4.1993</c:v>
                </c:pt>
                <c:pt idx="2135">
                  <c:v>4.3048999999999999</c:v>
                </c:pt>
                <c:pt idx="2136">
                  <c:v>4.2609000000000004</c:v>
                </c:pt>
                <c:pt idx="2137">
                  <c:v>4.2535999999999996</c:v>
                </c:pt>
                <c:pt idx="2138">
                  <c:v>4.2333999999999996</c:v>
                </c:pt>
                <c:pt idx="2139">
                  <c:v>4.2826000000000004</c:v>
                </c:pt>
                <c:pt idx="2140">
                  <c:v>4.2907999999999999</c:v>
                </c:pt>
                <c:pt idx="2141">
                  <c:v>4.3059000000000003</c:v>
                </c:pt>
                <c:pt idx="2142">
                  <c:v>4.3832000000000004</c:v>
                </c:pt>
                <c:pt idx="2143">
                  <c:v>4.2080000000000002</c:v>
                </c:pt>
                <c:pt idx="2144">
                  <c:v>4.4387999999999996</c:v>
                </c:pt>
                <c:pt idx="2145">
                  <c:v>4.3259999999999996</c:v>
                </c:pt>
                <c:pt idx="2146">
                  <c:v>4.4823000000000004</c:v>
                </c:pt>
                <c:pt idx="2147">
                  <c:v>4.4044999999999996</c:v>
                </c:pt>
                <c:pt idx="2148">
                  <c:v>4.5321999999999996</c:v>
                </c:pt>
                <c:pt idx="2149">
                  <c:v>4.4165000000000001</c:v>
                </c:pt>
                <c:pt idx="2150">
                  <c:v>4.6010999999999997</c:v>
                </c:pt>
                <c:pt idx="2151">
                  <c:v>4.3817000000000004</c:v>
                </c:pt>
                <c:pt idx="2152">
                  <c:v>4.5698999999999996</c:v>
                </c:pt>
                <c:pt idx="2153">
                  <c:v>4.4447000000000001</c:v>
                </c:pt>
                <c:pt idx="2154">
                  <c:v>4.4671000000000003</c:v>
                </c:pt>
                <c:pt idx="2155">
                  <c:v>4.4932999999999996</c:v>
                </c:pt>
                <c:pt idx="2156">
                  <c:v>4.4657</c:v>
                </c:pt>
                <c:pt idx="2157">
                  <c:v>4.4884000000000004</c:v>
                </c:pt>
                <c:pt idx="2158">
                  <c:v>4.367</c:v>
                </c:pt>
                <c:pt idx="2159">
                  <c:v>4.5122</c:v>
                </c:pt>
                <c:pt idx="2160">
                  <c:v>4.3299000000000003</c:v>
                </c:pt>
                <c:pt idx="2161">
                  <c:v>4.4528999999999996</c:v>
                </c:pt>
                <c:pt idx="2162">
                  <c:v>4.2945000000000002</c:v>
                </c:pt>
                <c:pt idx="2163">
                  <c:v>4.5090000000000003</c:v>
                </c:pt>
                <c:pt idx="2164">
                  <c:v>4.2976000000000001</c:v>
                </c:pt>
                <c:pt idx="2165">
                  <c:v>4.5000999999999998</c:v>
                </c:pt>
                <c:pt idx="2166">
                  <c:v>4.3194999999999997</c:v>
                </c:pt>
                <c:pt idx="2167">
                  <c:v>4.5483000000000002</c:v>
                </c:pt>
                <c:pt idx="2168">
                  <c:v>4.3346</c:v>
                </c:pt>
                <c:pt idx="2169">
                  <c:v>4.4348000000000001</c:v>
                </c:pt>
                <c:pt idx="2170">
                  <c:v>4.2717000000000001</c:v>
                </c:pt>
                <c:pt idx="2171">
                  <c:v>4.4486999999999997</c:v>
                </c:pt>
                <c:pt idx="2172">
                  <c:v>4.2310999999999996</c:v>
                </c:pt>
                <c:pt idx="2173">
                  <c:v>4.4574999999999996</c:v>
                </c:pt>
                <c:pt idx="2174">
                  <c:v>4.2256</c:v>
                </c:pt>
                <c:pt idx="2175">
                  <c:v>4.5003000000000002</c:v>
                </c:pt>
                <c:pt idx="2176">
                  <c:v>4.2146999999999997</c:v>
                </c:pt>
                <c:pt idx="2177">
                  <c:v>4.4657</c:v>
                </c:pt>
                <c:pt idx="2178">
                  <c:v>4.3166000000000002</c:v>
                </c:pt>
                <c:pt idx="2179">
                  <c:v>4.5846999999999998</c:v>
                </c:pt>
                <c:pt idx="2180">
                  <c:v>4.2801999999999998</c:v>
                </c:pt>
                <c:pt idx="2181">
                  <c:v>4.5536000000000003</c:v>
                </c:pt>
                <c:pt idx="2182">
                  <c:v>4.3459000000000003</c:v>
                </c:pt>
                <c:pt idx="2183">
                  <c:v>4.6071999999999997</c:v>
                </c:pt>
                <c:pt idx="2184">
                  <c:v>4.4817999999999998</c:v>
                </c:pt>
                <c:pt idx="2185">
                  <c:v>4.5853999999999999</c:v>
                </c:pt>
                <c:pt idx="2186">
                  <c:v>4.4292999999999996</c:v>
                </c:pt>
                <c:pt idx="2187">
                  <c:v>4.5667</c:v>
                </c:pt>
                <c:pt idx="2188">
                  <c:v>4.4268000000000001</c:v>
                </c:pt>
                <c:pt idx="2189">
                  <c:v>4.5663</c:v>
                </c:pt>
                <c:pt idx="2190">
                  <c:v>4.4179000000000004</c:v>
                </c:pt>
                <c:pt idx="2191">
                  <c:v>4.6006</c:v>
                </c:pt>
                <c:pt idx="2192">
                  <c:v>4.5106000000000002</c:v>
                </c:pt>
                <c:pt idx="2193">
                  <c:v>4.6665999999999999</c:v>
                </c:pt>
                <c:pt idx="2194">
                  <c:v>4.5449000000000002</c:v>
                </c:pt>
                <c:pt idx="2195">
                  <c:v>4.6215000000000002</c:v>
                </c:pt>
                <c:pt idx="2196">
                  <c:v>4.6421999999999999</c:v>
                </c:pt>
                <c:pt idx="2197">
                  <c:v>4.7062999999999997</c:v>
                </c:pt>
                <c:pt idx="2198">
                  <c:v>4.6745000000000001</c:v>
                </c:pt>
                <c:pt idx="2199">
                  <c:v>4.8014999999999999</c:v>
                </c:pt>
                <c:pt idx="2200">
                  <c:v>4.7472000000000003</c:v>
                </c:pt>
                <c:pt idx="2201">
                  <c:v>4.7098000000000004</c:v>
                </c:pt>
                <c:pt idx="2202">
                  <c:v>4.8018000000000001</c:v>
                </c:pt>
                <c:pt idx="2203">
                  <c:v>4.7417999999999996</c:v>
                </c:pt>
                <c:pt idx="2204">
                  <c:v>4.7683999999999997</c:v>
                </c:pt>
                <c:pt idx="2205">
                  <c:v>4.7411000000000003</c:v>
                </c:pt>
                <c:pt idx="2206">
                  <c:v>4.7333999999999996</c:v>
                </c:pt>
                <c:pt idx="2207">
                  <c:v>4.7752999999999997</c:v>
                </c:pt>
                <c:pt idx="2208">
                  <c:v>4.8356000000000003</c:v>
                </c:pt>
                <c:pt idx="2209">
                  <c:v>4.6950000000000003</c:v>
                </c:pt>
                <c:pt idx="2210">
                  <c:v>4.7529000000000003</c:v>
                </c:pt>
                <c:pt idx="2211">
                  <c:v>4.7203999999999997</c:v>
                </c:pt>
                <c:pt idx="2212">
                  <c:v>4.7282999999999999</c:v>
                </c:pt>
                <c:pt idx="2213">
                  <c:v>4.6483999999999996</c:v>
                </c:pt>
                <c:pt idx="2214">
                  <c:v>4.6147999999999998</c:v>
                </c:pt>
                <c:pt idx="2215">
                  <c:v>4.6548999999999996</c:v>
                </c:pt>
                <c:pt idx="2216">
                  <c:v>4.6940999999999997</c:v>
                </c:pt>
                <c:pt idx="2217">
                  <c:v>4.5731999999999999</c:v>
                </c:pt>
                <c:pt idx="2218">
                  <c:v>4.6172000000000004</c:v>
                </c:pt>
                <c:pt idx="2219">
                  <c:v>4.5399000000000003</c:v>
                </c:pt>
                <c:pt idx="2220">
                  <c:v>4.6082999999999998</c:v>
                </c:pt>
                <c:pt idx="2221">
                  <c:v>4.5827999999999998</c:v>
                </c:pt>
                <c:pt idx="2222">
                  <c:v>4.6048</c:v>
                </c:pt>
                <c:pt idx="2223">
                  <c:v>4.5750000000000002</c:v>
                </c:pt>
                <c:pt idx="2224">
                  <c:v>4.6623999999999999</c:v>
                </c:pt>
                <c:pt idx="2225">
                  <c:v>4.5187999999999997</c:v>
                </c:pt>
                <c:pt idx="2226">
                  <c:v>4.7488999999999999</c:v>
                </c:pt>
                <c:pt idx="2227">
                  <c:v>4.5534999999999997</c:v>
                </c:pt>
                <c:pt idx="2228">
                  <c:v>4.6829000000000001</c:v>
                </c:pt>
                <c:pt idx="2229">
                  <c:v>4.5617999999999999</c:v>
                </c:pt>
                <c:pt idx="2230">
                  <c:v>4.7469000000000001</c:v>
                </c:pt>
                <c:pt idx="2231">
                  <c:v>4.5560999999999998</c:v>
                </c:pt>
                <c:pt idx="2232">
                  <c:v>4.7492000000000001</c:v>
                </c:pt>
                <c:pt idx="2233">
                  <c:v>4.6135000000000002</c:v>
                </c:pt>
                <c:pt idx="2234">
                  <c:v>4.7988999999999997</c:v>
                </c:pt>
                <c:pt idx="2235">
                  <c:v>4.5941999999999998</c:v>
                </c:pt>
                <c:pt idx="2236">
                  <c:v>4.7695999999999996</c:v>
                </c:pt>
                <c:pt idx="2237">
                  <c:v>4.7088000000000001</c:v>
                </c:pt>
                <c:pt idx="2238">
                  <c:v>4.8482000000000003</c:v>
                </c:pt>
                <c:pt idx="2239">
                  <c:v>4.7944000000000004</c:v>
                </c:pt>
                <c:pt idx="2240">
                  <c:v>4.7611999999999997</c:v>
                </c:pt>
                <c:pt idx="2241">
                  <c:v>4.8775000000000004</c:v>
                </c:pt>
                <c:pt idx="2242">
                  <c:v>4.7937000000000003</c:v>
                </c:pt>
                <c:pt idx="2243">
                  <c:v>4.9901999999999997</c:v>
                </c:pt>
                <c:pt idx="2244">
                  <c:v>4.7510000000000003</c:v>
                </c:pt>
                <c:pt idx="2245">
                  <c:v>5.0046999999999997</c:v>
                </c:pt>
                <c:pt idx="2246">
                  <c:v>4.8170000000000002</c:v>
                </c:pt>
                <c:pt idx="2247">
                  <c:v>5.1056999999999997</c:v>
                </c:pt>
                <c:pt idx="2248">
                  <c:v>4.7645</c:v>
                </c:pt>
                <c:pt idx="2249">
                  <c:v>4.992</c:v>
                </c:pt>
                <c:pt idx="2250">
                  <c:v>4.8761000000000001</c:v>
                </c:pt>
                <c:pt idx="2251">
                  <c:v>5.2529000000000003</c:v>
                </c:pt>
                <c:pt idx="2252">
                  <c:v>5.0075000000000003</c:v>
                </c:pt>
                <c:pt idx="2253">
                  <c:v>5.1459000000000001</c:v>
                </c:pt>
                <c:pt idx="2254">
                  <c:v>5.0092999999999996</c:v>
                </c:pt>
                <c:pt idx="2255">
                  <c:v>5.1893000000000002</c:v>
                </c:pt>
                <c:pt idx="2256">
                  <c:v>5.0018000000000002</c:v>
                </c:pt>
                <c:pt idx="2257">
                  <c:v>5.0955000000000004</c:v>
                </c:pt>
                <c:pt idx="2258">
                  <c:v>4.9688999999999997</c:v>
                </c:pt>
                <c:pt idx="2259">
                  <c:v>5.1336000000000004</c:v>
                </c:pt>
                <c:pt idx="2260">
                  <c:v>5.0189000000000004</c:v>
                </c:pt>
                <c:pt idx="2261">
                  <c:v>5.0717999999999996</c:v>
                </c:pt>
                <c:pt idx="2262">
                  <c:v>5.1040999999999999</c:v>
                </c:pt>
                <c:pt idx="2263">
                  <c:v>4.9945000000000004</c:v>
                </c:pt>
                <c:pt idx="2264">
                  <c:v>4.9981</c:v>
                </c:pt>
                <c:pt idx="2265">
                  <c:v>4.9592999999999998</c:v>
                </c:pt>
                <c:pt idx="2266">
                  <c:v>5.0012999999999996</c:v>
                </c:pt>
                <c:pt idx="2267">
                  <c:v>4.9661999999999997</c:v>
                </c:pt>
                <c:pt idx="2268">
                  <c:v>5.0110000000000001</c:v>
                </c:pt>
                <c:pt idx="2269">
                  <c:v>4.9149000000000003</c:v>
                </c:pt>
                <c:pt idx="2270">
                  <c:v>5.048</c:v>
                </c:pt>
                <c:pt idx="2271">
                  <c:v>4.8521999999999998</c:v>
                </c:pt>
                <c:pt idx="2272">
                  <c:v>5.0598999999999998</c:v>
                </c:pt>
                <c:pt idx="2273">
                  <c:v>4.9223999999999997</c:v>
                </c:pt>
                <c:pt idx="2274">
                  <c:v>5.0091000000000001</c:v>
                </c:pt>
                <c:pt idx="2275">
                  <c:v>4.8232999999999997</c:v>
                </c:pt>
                <c:pt idx="2276">
                  <c:v>5.0385999999999997</c:v>
                </c:pt>
                <c:pt idx="2277">
                  <c:v>4.9509999999999996</c:v>
                </c:pt>
                <c:pt idx="2278">
                  <c:v>5.01</c:v>
                </c:pt>
                <c:pt idx="2279">
                  <c:v>4.8933999999999997</c:v>
                </c:pt>
                <c:pt idx="2280">
                  <c:v>5.0364000000000004</c:v>
                </c:pt>
                <c:pt idx="2281">
                  <c:v>4.9321999999999999</c:v>
                </c:pt>
                <c:pt idx="2282">
                  <c:v>5.1018999999999997</c:v>
                </c:pt>
                <c:pt idx="2283">
                  <c:v>4.8779000000000003</c:v>
                </c:pt>
                <c:pt idx="2284">
                  <c:v>5.0540000000000003</c:v>
                </c:pt>
                <c:pt idx="2285">
                  <c:v>4.9019000000000004</c:v>
                </c:pt>
                <c:pt idx="2286">
                  <c:v>5.1346999999999996</c:v>
                </c:pt>
                <c:pt idx="2287">
                  <c:v>4.8773999999999997</c:v>
                </c:pt>
                <c:pt idx="2288">
                  <c:v>5.1612999999999998</c:v>
                </c:pt>
                <c:pt idx="2289">
                  <c:v>4.9335000000000004</c:v>
                </c:pt>
                <c:pt idx="2290">
                  <c:v>5.0589000000000004</c:v>
                </c:pt>
                <c:pt idx="2291">
                  <c:v>4.8788999999999998</c:v>
                </c:pt>
                <c:pt idx="2292">
                  <c:v>5.1102999999999996</c:v>
                </c:pt>
                <c:pt idx="2293">
                  <c:v>4.9120999999999997</c:v>
                </c:pt>
                <c:pt idx="2294">
                  <c:v>5.1308999999999996</c:v>
                </c:pt>
                <c:pt idx="2295">
                  <c:v>5.0430999999999999</c:v>
                </c:pt>
                <c:pt idx="2296">
                  <c:v>5.1757</c:v>
                </c:pt>
                <c:pt idx="2297">
                  <c:v>5.0140000000000002</c:v>
                </c:pt>
                <c:pt idx="2298">
                  <c:v>5.1901000000000002</c:v>
                </c:pt>
                <c:pt idx="2299">
                  <c:v>5.0593000000000004</c:v>
                </c:pt>
                <c:pt idx="2300">
                  <c:v>5.2003000000000004</c:v>
                </c:pt>
                <c:pt idx="2301">
                  <c:v>5.1329000000000002</c:v>
                </c:pt>
                <c:pt idx="2302">
                  <c:v>5.1877000000000004</c:v>
                </c:pt>
                <c:pt idx="2303">
                  <c:v>5.1749000000000001</c:v>
                </c:pt>
                <c:pt idx="2304">
                  <c:v>5.1142000000000003</c:v>
                </c:pt>
                <c:pt idx="2305">
                  <c:v>5.3071000000000002</c:v>
                </c:pt>
                <c:pt idx="2306">
                  <c:v>5.1924000000000001</c:v>
                </c:pt>
                <c:pt idx="2307">
                  <c:v>5.2744999999999997</c:v>
                </c:pt>
                <c:pt idx="2308">
                  <c:v>5.1614000000000004</c:v>
                </c:pt>
                <c:pt idx="2309">
                  <c:v>5.3582000000000001</c:v>
                </c:pt>
                <c:pt idx="2310">
                  <c:v>5.1150000000000002</c:v>
                </c:pt>
                <c:pt idx="2311">
                  <c:v>5.3060999999999998</c:v>
                </c:pt>
                <c:pt idx="2312">
                  <c:v>5.2496999999999998</c:v>
                </c:pt>
                <c:pt idx="2313">
                  <c:v>5.3121999999999998</c:v>
                </c:pt>
                <c:pt idx="2314">
                  <c:v>5.1551999999999998</c:v>
                </c:pt>
                <c:pt idx="2315">
                  <c:v>5.2337999999999996</c:v>
                </c:pt>
                <c:pt idx="2316">
                  <c:v>5.2678000000000003</c:v>
                </c:pt>
                <c:pt idx="2317">
                  <c:v>5.2179000000000002</c:v>
                </c:pt>
                <c:pt idx="2318">
                  <c:v>5.1928999999999998</c:v>
                </c:pt>
                <c:pt idx="2319">
                  <c:v>5.1769999999999996</c:v>
                </c:pt>
                <c:pt idx="2320">
                  <c:v>5.2548000000000004</c:v>
                </c:pt>
                <c:pt idx="2321">
                  <c:v>5.0785</c:v>
                </c:pt>
                <c:pt idx="2322">
                  <c:v>5.2519</c:v>
                </c:pt>
                <c:pt idx="2323">
                  <c:v>5.1489000000000003</c:v>
                </c:pt>
                <c:pt idx="2324">
                  <c:v>5.2191999999999998</c:v>
                </c:pt>
                <c:pt idx="2325">
                  <c:v>5.1604000000000001</c:v>
                </c:pt>
                <c:pt idx="2326">
                  <c:v>5.2595000000000001</c:v>
                </c:pt>
                <c:pt idx="2327">
                  <c:v>5.1342999999999996</c:v>
                </c:pt>
                <c:pt idx="2328">
                  <c:v>5.2464000000000004</c:v>
                </c:pt>
                <c:pt idx="2329">
                  <c:v>5.1558000000000002</c:v>
                </c:pt>
                <c:pt idx="2330">
                  <c:v>5.2412000000000001</c:v>
                </c:pt>
                <c:pt idx="2331">
                  <c:v>5.2892000000000001</c:v>
                </c:pt>
                <c:pt idx="2332">
                  <c:v>5.2439999999999998</c:v>
                </c:pt>
                <c:pt idx="2333">
                  <c:v>5.3757999999999999</c:v>
                </c:pt>
                <c:pt idx="2334">
                  <c:v>5.1580000000000004</c:v>
                </c:pt>
                <c:pt idx="2335">
                  <c:v>5.3897000000000004</c:v>
                </c:pt>
                <c:pt idx="2336">
                  <c:v>5.1250999999999998</c:v>
                </c:pt>
                <c:pt idx="2337">
                  <c:v>5.4672999999999998</c:v>
                </c:pt>
                <c:pt idx="2338">
                  <c:v>5.2398999999999996</c:v>
                </c:pt>
                <c:pt idx="2339">
                  <c:v>5.5122999999999998</c:v>
                </c:pt>
                <c:pt idx="2340">
                  <c:v>5.4264000000000001</c:v>
                </c:pt>
                <c:pt idx="2341">
                  <c:v>5.5255000000000001</c:v>
                </c:pt>
                <c:pt idx="2342">
                  <c:v>5.3330000000000002</c:v>
                </c:pt>
                <c:pt idx="2343">
                  <c:v>5.4436999999999998</c:v>
                </c:pt>
                <c:pt idx="2344">
                  <c:v>5.3727</c:v>
                </c:pt>
                <c:pt idx="2345">
                  <c:v>5.4641999999999999</c:v>
                </c:pt>
                <c:pt idx="2346">
                  <c:v>5.3791000000000002</c:v>
                </c:pt>
                <c:pt idx="2347">
                  <c:v>5.3902999999999999</c:v>
                </c:pt>
                <c:pt idx="2348">
                  <c:v>5.4359999999999999</c:v>
                </c:pt>
                <c:pt idx="2349">
                  <c:v>5.3944000000000001</c:v>
                </c:pt>
                <c:pt idx="2350">
                  <c:v>5.5137999999999998</c:v>
                </c:pt>
                <c:pt idx="2351">
                  <c:v>5.4221000000000004</c:v>
                </c:pt>
                <c:pt idx="2352">
                  <c:v>5.6295999999999999</c:v>
                </c:pt>
                <c:pt idx="2353">
                  <c:v>5.3756000000000004</c:v>
                </c:pt>
                <c:pt idx="2354">
                  <c:v>5.5907</c:v>
                </c:pt>
                <c:pt idx="2355">
                  <c:v>5.4534000000000002</c:v>
                </c:pt>
                <c:pt idx="2356">
                  <c:v>5.6680999999999999</c:v>
                </c:pt>
                <c:pt idx="2357">
                  <c:v>5.5369999999999999</c:v>
                </c:pt>
                <c:pt idx="2358">
                  <c:v>5.7374000000000001</c:v>
                </c:pt>
                <c:pt idx="2359">
                  <c:v>5.4745999999999997</c:v>
                </c:pt>
                <c:pt idx="2360">
                  <c:v>5.8085000000000004</c:v>
                </c:pt>
                <c:pt idx="2361">
                  <c:v>5.5053000000000001</c:v>
                </c:pt>
                <c:pt idx="2362">
                  <c:v>5.7717000000000001</c:v>
                </c:pt>
                <c:pt idx="2363">
                  <c:v>5.5328999999999997</c:v>
                </c:pt>
                <c:pt idx="2364">
                  <c:v>5.7460000000000004</c:v>
                </c:pt>
                <c:pt idx="2365">
                  <c:v>5.5533000000000001</c:v>
                </c:pt>
                <c:pt idx="2366">
                  <c:v>5.6520000000000001</c:v>
                </c:pt>
                <c:pt idx="2367">
                  <c:v>5.6631</c:v>
                </c:pt>
                <c:pt idx="2368">
                  <c:v>5.6315</c:v>
                </c:pt>
                <c:pt idx="2369">
                  <c:v>5.5384000000000002</c:v>
                </c:pt>
                <c:pt idx="2370">
                  <c:v>5.6253000000000002</c:v>
                </c:pt>
                <c:pt idx="2371">
                  <c:v>5.5461</c:v>
                </c:pt>
                <c:pt idx="2372">
                  <c:v>5.5556000000000001</c:v>
                </c:pt>
                <c:pt idx="2373">
                  <c:v>5.6048</c:v>
                </c:pt>
                <c:pt idx="2374">
                  <c:v>5.5480999999999998</c:v>
                </c:pt>
                <c:pt idx="2375">
                  <c:v>5.6067</c:v>
                </c:pt>
                <c:pt idx="2376">
                  <c:v>5.6429999999999998</c:v>
                </c:pt>
                <c:pt idx="2377">
                  <c:v>5.5555000000000003</c:v>
                </c:pt>
                <c:pt idx="2378">
                  <c:v>5.4999000000000002</c:v>
                </c:pt>
                <c:pt idx="2379">
                  <c:v>5.5388999999999999</c:v>
                </c:pt>
                <c:pt idx="2380">
                  <c:v>5.4961000000000002</c:v>
                </c:pt>
                <c:pt idx="2381">
                  <c:v>5.6424000000000003</c:v>
                </c:pt>
                <c:pt idx="2382">
                  <c:v>5.5594999999999999</c:v>
                </c:pt>
                <c:pt idx="2383">
                  <c:v>5.6868999999999996</c:v>
                </c:pt>
                <c:pt idx="2384">
                  <c:v>5.4581999999999997</c:v>
                </c:pt>
                <c:pt idx="2385">
                  <c:v>5.6304999999999996</c:v>
                </c:pt>
                <c:pt idx="2386">
                  <c:v>5.4261999999999997</c:v>
                </c:pt>
                <c:pt idx="2387">
                  <c:v>5.6756000000000002</c:v>
                </c:pt>
                <c:pt idx="2388">
                  <c:v>5.5541999999999998</c:v>
                </c:pt>
                <c:pt idx="2389">
                  <c:v>5.6653000000000002</c:v>
                </c:pt>
                <c:pt idx="2390">
                  <c:v>5.7095000000000002</c:v>
                </c:pt>
                <c:pt idx="2391">
                  <c:v>5.7485999999999997</c:v>
                </c:pt>
                <c:pt idx="2392">
                  <c:v>5.5518000000000001</c:v>
                </c:pt>
                <c:pt idx="2393">
                  <c:v>5.7370000000000001</c:v>
                </c:pt>
                <c:pt idx="2394">
                  <c:v>5.7756999999999996</c:v>
                </c:pt>
                <c:pt idx="2395">
                  <c:v>5.7629000000000001</c:v>
                </c:pt>
                <c:pt idx="2396">
                  <c:v>5.6814999999999998</c:v>
                </c:pt>
                <c:pt idx="2397">
                  <c:v>5.7827999999999999</c:v>
                </c:pt>
                <c:pt idx="2398">
                  <c:v>5.7289000000000003</c:v>
                </c:pt>
                <c:pt idx="2399">
                  <c:v>5.7363999999999997</c:v>
                </c:pt>
                <c:pt idx="2400">
                  <c:v>5.7572999999999999</c:v>
                </c:pt>
                <c:pt idx="2401">
                  <c:v>5.7137000000000002</c:v>
                </c:pt>
                <c:pt idx="2402">
                  <c:v>5.8170000000000002</c:v>
                </c:pt>
                <c:pt idx="2403">
                  <c:v>5.6912000000000003</c:v>
                </c:pt>
                <c:pt idx="2404">
                  <c:v>5.8356000000000003</c:v>
                </c:pt>
                <c:pt idx="2405">
                  <c:v>5.7747000000000002</c:v>
                </c:pt>
                <c:pt idx="2406">
                  <c:v>5.9555999999999996</c:v>
                </c:pt>
                <c:pt idx="2407">
                  <c:v>5.8090999999999999</c:v>
                </c:pt>
                <c:pt idx="2408">
                  <c:v>5.9348999999999998</c:v>
                </c:pt>
                <c:pt idx="2409">
                  <c:v>5.9530000000000003</c:v>
                </c:pt>
                <c:pt idx="2410">
                  <c:v>5.9782000000000002</c:v>
                </c:pt>
                <c:pt idx="2411">
                  <c:v>6.016</c:v>
                </c:pt>
                <c:pt idx="2412">
                  <c:v>5.9344999999999999</c:v>
                </c:pt>
                <c:pt idx="2413">
                  <c:v>6.0347</c:v>
                </c:pt>
                <c:pt idx="2414">
                  <c:v>5.9051999999999998</c:v>
                </c:pt>
                <c:pt idx="2415">
                  <c:v>6.1569000000000003</c:v>
                </c:pt>
                <c:pt idx="2416">
                  <c:v>5.8108000000000004</c:v>
                </c:pt>
                <c:pt idx="2417">
                  <c:v>6.0965999999999996</c:v>
                </c:pt>
                <c:pt idx="2418">
                  <c:v>5.9569999999999999</c:v>
                </c:pt>
                <c:pt idx="2419">
                  <c:v>6.1714000000000002</c:v>
                </c:pt>
                <c:pt idx="2420">
                  <c:v>5.8959000000000001</c:v>
                </c:pt>
                <c:pt idx="2421">
                  <c:v>6.1752000000000002</c:v>
                </c:pt>
                <c:pt idx="2422">
                  <c:v>5.8925000000000001</c:v>
                </c:pt>
                <c:pt idx="2423">
                  <c:v>6.0811999999999999</c:v>
                </c:pt>
                <c:pt idx="2424">
                  <c:v>5.8018999999999998</c:v>
                </c:pt>
                <c:pt idx="2425">
                  <c:v>6.0198</c:v>
                </c:pt>
                <c:pt idx="2426">
                  <c:v>5.8304999999999998</c:v>
                </c:pt>
                <c:pt idx="2427">
                  <c:v>5.9905999999999997</c:v>
                </c:pt>
                <c:pt idx="2428">
                  <c:v>5.9241999999999999</c:v>
                </c:pt>
                <c:pt idx="2429">
                  <c:v>6.0308999999999999</c:v>
                </c:pt>
                <c:pt idx="2430">
                  <c:v>5.9101999999999997</c:v>
                </c:pt>
                <c:pt idx="2431">
                  <c:v>5.9806999999999997</c:v>
                </c:pt>
                <c:pt idx="2432">
                  <c:v>5.9335000000000004</c:v>
                </c:pt>
                <c:pt idx="2433">
                  <c:v>5.9763000000000002</c:v>
                </c:pt>
                <c:pt idx="2434">
                  <c:v>6.1128</c:v>
                </c:pt>
                <c:pt idx="2435">
                  <c:v>5.8620999999999999</c:v>
                </c:pt>
                <c:pt idx="2436">
                  <c:v>6.1944999999999997</c:v>
                </c:pt>
                <c:pt idx="2437">
                  <c:v>5.9294000000000002</c:v>
                </c:pt>
                <c:pt idx="2438">
                  <c:v>6.1052</c:v>
                </c:pt>
                <c:pt idx="2439">
                  <c:v>5.8314000000000004</c:v>
                </c:pt>
                <c:pt idx="2440">
                  <c:v>6.1329000000000002</c:v>
                </c:pt>
                <c:pt idx="2441">
                  <c:v>5.9436</c:v>
                </c:pt>
                <c:pt idx="2442">
                  <c:v>6.1802999999999999</c:v>
                </c:pt>
                <c:pt idx="2443">
                  <c:v>5.9218000000000002</c:v>
                </c:pt>
                <c:pt idx="2444">
                  <c:v>6.2496999999999998</c:v>
                </c:pt>
                <c:pt idx="2445">
                  <c:v>5.9943999999999997</c:v>
                </c:pt>
                <c:pt idx="2446">
                  <c:v>6.2081999999999997</c:v>
                </c:pt>
                <c:pt idx="2447">
                  <c:v>5.9894999999999996</c:v>
                </c:pt>
                <c:pt idx="2448">
                  <c:v>6.2531999999999996</c:v>
                </c:pt>
                <c:pt idx="2449">
                  <c:v>6.0266000000000002</c:v>
                </c:pt>
                <c:pt idx="2450">
                  <c:v>6.2384000000000004</c:v>
                </c:pt>
                <c:pt idx="2451">
                  <c:v>6.0407000000000002</c:v>
                </c:pt>
                <c:pt idx="2452">
                  <c:v>6.1916000000000002</c:v>
                </c:pt>
                <c:pt idx="2453">
                  <c:v>6.2271000000000001</c:v>
                </c:pt>
                <c:pt idx="2454">
                  <c:v>6.1414</c:v>
                </c:pt>
                <c:pt idx="2455">
                  <c:v>6.1867999999999999</c:v>
                </c:pt>
                <c:pt idx="2456">
                  <c:v>6.17</c:v>
                </c:pt>
                <c:pt idx="2457">
                  <c:v>6.19</c:v>
                </c:pt>
                <c:pt idx="2458">
                  <c:v>6.1872999999999996</c:v>
                </c:pt>
                <c:pt idx="2459">
                  <c:v>6.3227000000000002</c:v>
                </c:pt>
                <c:pt idx="2460">
                  <c:v>6.2485999999999997</c:v>
                </c:pt>
                <c:pt idx="2461">
                  <c:v>6.3795000000000002</c:v>
                </c:pt>
                <c:pt idx="2462">
                  <c:v>6.3615000000000004</c:v>
                </c:pt>
                <c:pt idx="2463">
                  <c:v>6.3413000000000004</c:v>
                </c:pt>
                <c:pt idx="2464">
                  <c:v>6.4471999999999996</c:v>
                </c:pt>
                <c:pt idx="2465">
                  <c:v>6.4560000000000004</c:v>
                </c:pt>
                <c:pt idx="2466">
                  <c:v>6.3125</c:v>
                </c:pt>
                <c:pt idx="2467">
                  <c:v>6.5202</c:v>
                </c:pt>
                <c:pt idx="2468">
                  <c:v>6.2854999999999999</c:v>
                </c:pt>
                <c:pt idx="2469">
                  <c:v>6.61</c:v>
                </c:pt>
                <c:pt idx="2470">
                  <c:v>6.2076000000000002</c:v>
                </c:pt>
                <c:pt idx="2471">
                  <c:v>6.4527999999999999</c:v>
                </c:pt>
                <c:pt idx="2472">
                  <c:v>6.3860999999999999</c:v>
                </c:pt>
                <c:pt idx="2473">
                  <c:v>6.3794000000000004</c:v>
                </c:pt>
                <c:pt idx="2474">
                  <c:v>6.2950999999999997</c:v>
                </c:pt>
                <c:pt idx="2475">
                  <c:v>6.3266</c:v>
                </c:pt>
                <c:pt idx="2476">
                  <c:v>6.4009</c:v>
                </c:pt>
                <c:pt idx="2477">
                  <c:v>6.2119999999999997</c:v>
                </c:pt>
                <c:pt idx="2478">
                  <c:v>6.4511000000000003</c:v>
                </c:pt>
                <c:pt idx="2479">
                  <c:v>6.2313999999999998</c:v>
                </c:pt>
                <c:pt idx="2480">
                  <c:v>6.3634000000000004</c:v>
                </c:pt>
                <c:pt idx="2481">
                  <c:v>6.4157000000000002</c:v>
                </c:pt>
                <c:pt idx="2482">
                  <c:v>6.2359999999999998</c:v>
                </c:pt>
                <c:pt idx="2483">
                  <c:v>6.3727999999999998</c:v>
                </c:pt>
                <c:pt idx="2484">
                  <c:v>6.2009999999999996</c:v>
                </c:pt>
                <c:pt idx="2485">
                  <c:v>6.3661000000000003</c:v>
                </c:pt>
                <c:pt idx="2486">
                  <c:v>6.1980000000000004</c:v>
                </c:pt>
                <c:pt idx="2487">
                  <c:v>6.4734999999999996</c:v>
                </c:pt>
                <c:pt idx="2488">
                  <c:v>6.2736999999999998</c:v>
                </c:pt>
                <c:pt idx="2489">
                  <c:v>6.5152000000000001</c:v>
                </c:pt>
                <c:pt idx="2490">
                  <c:v>6.2275999999999998</c:v>
                </c:pt>
                <c:pt idx="2491">
                  <c:v>6.4794999999999998</c:v>
                </c:pt>
                <c:pt idx="2492">
                  <c:v>6.2380000000000004</c:v>
                </c:pt>
                <c:pt idx="2493">
                  <c:v>6.4622000000000002</c:v>
                </c:pt>
                <c:pt idx="2494">
                  <c:v>6.1933999999999996</c:v>
                </c:pt>
                <c:pt idx="2495">
                  <c:v>6.4889999999999999</c:v>
                </c:pt>
                <c:pt idx="2496">
                  <c:v>6.2885999999999997</c:v>
                </c:pt>
                <c:pt idx="2497">
                  <c:v>6.6984000000000004</c:v>
                </c:pt>
                <c:pt idx="2498">
                  <c:v>6.3848000000000003</c:v>
                </c:pt>
                <c:pt idx="2499">
                  <c:v>6.6614000000000004</c:v>
                </c:pt>
                <c:pt idx="2500">
                  <c:v>6.4433999999999996</c:v>
                </c:pt>
                <c:pt idx="2501">
                  <c:v>6.6242000000000001</c:v>
                </c:pt>
                <c:pt idx="2502">
                  <c:v>6.4945000000000004</c:v>
                </c:pt>
                <c:pt idx="2503">
                  <c:v>6.6919000000000004</c:v>
                </c:pt>
                <c:pt idx="2504">
                  <c:v>6.4943999999999997</c:v>
                </c:pt>
                <c:pt idx="2505">
                  <c:v>6.7565999999999997</c:v>
                </c:pt>
                <c:pt idx="2506">
                  <c:v>6.5153999999999996</c:v>
                </c:pt>
                <c:pt idx="2507">
                  <c:v>6.7386999999999997</c:v>
                </c:pt>
                <c:pt idx="2508">
                  <c:v>6.4930000000000003</c:v>
                </c:pt>
                <c:pt idx="2509">
                  <c:v>6.8178999999999998</c:v>
                </c:pt>
                <c:pt idx="2510">
                  <c:v>6.4671000000000003</c:v>
                </c:pt>
                <c:pt idx="2511">
                  <c:v>6.7957999999999998</c:v>
                </c:pt>
                <c:pt idx="2512">
                  <c:v>6.4512999999999998</c:v>
                </c:pt>
                <c:pt idx="2513">
                  <c:v>6.8634000000000004</c:v>
                </c:pt>
                <c:pt idx="2514">
                  <c:v>6.6563999999999997</c:v>
                </c:pt>
                <c:pt idx="2515">
                  <c:v>6.9256000000000002</c:v>
                </c:pt>
                <c:pt idx="2516">
                  <c:v>6.7066999999999997</c:v>
                </c:pt>
                <c:pt idx="2517">
                  <c:v>6.8975</c:v>
                </c:pt>
                <c:pt idx="2518">
                  <c:v>6.7656000000000001</c:v>
                </c:pt>
                <c:pt idx="2519">
                  <c:v>6.8037000000000001</c:v>
                </c:pt>
                <c:pt idx="2520">
                  <c:v>6.7847999999999997</c:v>
                </c:pt>
                <c:pt idx="2521">
                  <c:v>6.7965999999999998</c:v>
                </c:pt>
                <c:pt idx="2522">
                  <c:v>6.7934000000000001</c:v>
                </c:pt>
                <c:pt idx="2523">
                  <c:v>6.7850999999999999</c:v>
                </c:pt>
                <c:pt idx="2524">
                  <c:v>6.8886000000000003</c:v>
                </c:pt>
                <c:pt idx="2525">
                  <c:v>6.6852</c:v>
                </c:pt>
                <c:pt idx="2526">
                  <c:v>6.8358999999999996</c:v>
                </c:pt>
                <c:pt idx="2527">
                  <c:v>6.6740000000000004</c:v>
                </c:pt>
                <c:pt idx="2528">
                  <c:v>6.8815</c:v>
                </c:pt>
                <c:pt idx="2529">
                  <c:v>6.7046000000000001</c:v>
                </c:pt>
                <c:pt idx="2530">
                  <c:v>6.8125</c:v>
                </c:pt>
                <c:pt idx="2531">
                  <c:v>6.5674000000000001</c:v>
                </c:pt>
                <c:pt idx="2532">
                  <c:v>6.8593999999999999</c:v>
                </c:pt>
                <c:pt idx="2533">
                  <c:v>6.6669999999999998</c:v>
                </c:pt>
                <c:pt idx="2534">
                  <c:v>6.8918999999999997</c:v>
                </c:pt>
                <c:pt idx="2535">
                  <c:v>6.6090999999999998</c:v>
                </c:pt>
                <c:pt idx="2536">
                  <c:v>6.8819999999999997</c:v>
                </c:pt>
                <c:pt idx="2537">
                  <c:v>6.5735999999999999</c:v>
                </c:pt>
                <c:pt idx="2538">
                  <c:v>6.8658999999999999</c:v>
                </c:pt>
                <c:pt idx="2539">
                  <c:v>6.6436999999999999</c:v>
                </c:pt>
                <c:pt idx="2540">
                  <c:v>6.8811999999999998</c:v>
                </c:pt>
                <c:pt idx="2541">
                  <c:v>6.7675999999999998</c:v>
                </c:pt>
                <c:pt idx="2542">
                  <c:v>6.8555999999999999</c:v>
                </c:pt>
                <c:pt idx="2543">
                  <c:v>6.7294999999999998</c:v>
                </c:pt>
                <c:pt idx="2544">
                  <c:v>6.8159999999999998</c:v>
                </c:pt>
                <c:pt idx="2545">
                  <c:v>6.7935999999999996</c:v>
                </c:pt>
                <c:pt idx="2546">
                  <c:v>6.8582999999999998</c:v>
                </c:pt>
                <c:pt idx="2547">
                  <c:v>6.7298</c:v>
                </c:pt>
                <c:pt idx="2548">
                  <c:v>6.9686000000000003</c:v>
                </c:pt>
                <c:pt idx="2549">
                  <c:v>6.8638000000000003</c:v>
                </c:pt>
                <c:pt idx="2550">
                  <c:v>6.9779999999999998</c:v>
                </c:pt>
                <c:pt idx="2551">
                  <c:v>6.7999000000000001</c:v>
                </c:pt>
                <c:pt idx="2552">
                  <c:v>7.0202</c:v>
                </c:pt>
                <c:pt idx="2553">
                  <c:v>6.8377999999999997</c:v>
                </c:pt>
                <c:pt idx="2554">
                  <c:v>6.9965000000000002</c:v>
                </c:pt>
                <c:pt idx="2555">
                  <c:v>6.7866</c:v>
                </c:pt>
                <c:pt idx="2556">
                  <c:v>7.0670999999999999</c:v>
                </c:pt>
                <c:pt idx="2557">
                  <c:v>6.9283999999999999</c:v>
                </c:pt>
                <c:pt idx="2558">
                  <c:v>7.1230000000000002</c:v>
                </c:pt>
                <c:pt idx="2559">
                  <c:v>6.8998999999999997</c:v>
                </c:pt>
                <c:pt idx="2560">
                  <c:v>7.1106999999999996</c:v>
                </c:pt>
                <c:pt idx="2561">
                  <c:v>6.9132999999999996</c:v>
                </c:pt>
                <c:pt idx="2562">
                  <c:v>7.1231</c:v>
                </c:pt>
                <c:pt idx="2563">
                  <c:v>7.117</c:v>
                </c:pt>
                <c:pt idx="2564">
                  <c:v>7.1113999999999997</c:v>
                </c:pt>
                <c:pt idx="2565">
                  <c:v>7.2434000000000003</c:v>
                </c:pt>
                <c:pt idx="2566">
                  <c:v>6.9869000000000003</c:v>
                </c:pt>
                <c:pt idx="2567">
                  <c:v>7.2683999999999997</c:v>
                </c:pt>
                <c:pt idx="2568">
                  <c:v>7.0625</c:v>
                </c:pt>
                <c:pt idx="2569">
                  <c:v>7.3787000000000003</c:v>
                </c:pt>
                <c:pt idx="2570">
                  <c:v>7.0220000000000002</c:v>
                </c:pt>
                <c:pt idx="2571">
                  <c:v>7.3182</c:v>
                </c:pt>
                <c:pt idx="2572">
                  <c:v>7.1073000000000004</c:v>
                </c:pt>
                <c:pt idx="2573">
                  <c:v>7.4124999999999996</c:v>
                </c:pt>
                <c:pt idx="2574">
                  <c:v>7.1017000000000001</c:v>
                </c:pt>
                <c:pt idx="2575">
                  <c:v>7.4288999999999996</c:v>
                </c:pt>
                <c:pt idx="2576">
                  <c:v>7.0570000000000004</c:v>
                </c:pt>
                <c:pt idx="2577">
                  <c:v>7.4782999999999999</c:v>
                </c:pt>
                <c:pt idx="2578">
                  <c:v>7.1266999999999996</c:v>
                </c:pt>
                <c:pt idx="2579">
                  <c:v>7.4438000000000004</c:v>
                </c:pt>
                <c:pt idx="2580">
                  <c:v>7.1962999999999999</c:v>
                </c:pt>
                <c:pt idx="2581">
                  <c:v>7.3663999999999996</c:v>
                </c:pt>
                <c:pt idx="2582">
                  <c:v>7.0559000000000003</c:v>
                </c:pt>
                <c:pt idx="2583">
                  <c:v>7.3502999999999998</c:v>
                </c:pt>
                <c:pt idx="2584">
                  <c:v>7.0613000000000001</c:v>
                </c:pt>
                <c:pt idx="2585">
                  <c:v>7.3635999999999999</c:v>
                </c:pt>
                <c:pt idx="2586">
                  <c:v>7.0735000000000001</c:v>
                </c:pt>
                <c:pt idx="2587">
                  <c:v>7.3582000000000001</c:v>
                </c:pt>
                <c:pt idx="2588">
                  <c:v>7.0468999999999999</c:v>
                </c:pt>
                <c:pt idx="2589">
                  <c:v>7.3449999999999998</c:v>
                </c:pt>
                <c:pt idx="2590">
                  <c:v>7.1191000000000004</c:v>
                </c:pt>
                <c:pt idx="2591">
                  <c:v>7.2781000000000002</c:v>
                </c:pt>
                <c:pt idx="2592">
                  <c:v>7.1669</c:v>
                </c:pt>
                <c:pt idx="2593">
                  <c:v>7.2457000000000003</c:v>
                </c:pt>
                <c:pt idx="2594">
                  <c:v>7.3014999999999999</c:v>
                </c:pt>
                <c:pt idx="2595">
                  <c:v>7.3102999999999998</c:v>
                </c:pt>
                <c:pt idx="2596">
                  <c:v>7.3354999999999997</c:v>
                </c:pt>
                <c:pt idx="2597">
                  <c:v>7.1890000000000001</c:v>
                </c:pt>
                <c:pt idx="2598">
                  <c:v>7.4854000000000003</c:v>
                </c:pt>
                <c:pt idx="2599">
                  <c:v>7.2613000000000003</c:v>
                </c:pt>
                <c:pt idx="2600">
                  <c:v>7.391</c:v>
                </c:pt>
                <c:pt idx="2601">
                  <c:v>7.4680999999999997</c:v>
                </c:pt>
                <c:pt idx="2602">
                  <c:v>7.5252999999999997</c:v>
                </c:pt>
                <c:pt idx="2603">
                  <c:v>7.3624999999999998</c:v>
                </c:pt>
                <c:pt idx="2604">
                  <c:v>7.5091000000000001</c:v>
                </c:pt>
                <c:pt idx="2605">
                  <c:v>7.4252000000000002</c:v>
                </c:pt>
                <c:pt idx="2606">
                  <c:v>7.6646000000000001</c:v>
                </c:pt>
                <c:pt idx="2607">
                  <c:v>7.3402000000000003</c:v>
                </c:pt>
                <c:pt idx="2608">
                  <c:v>7.7241</c:v>
                </c:pt>
                <c:pt idx="2609">
                  <c:v>7.5579000000000001</c:v>
                </c:pt>
                <c:pt idx="2610">
                  <c:v>7.7224000000000004</c:v>
                </c:pt>
                <c:pt idx="2611">
                  <c:v>7.5709999999999997</c:v>
                </c:pt>
                <c:pt idx="2612">
                  <c:v>7.8540000000000001</c:v>
                </c:pt>
                <c:pt idx="2613">
                  <c:v>7.4367999999999999</c:v>
                </c:pt>
                <c:pt idx="2614">
                  <c:v>7.7523</c:v>
                </c:pt>
                <c:pt idx="2615">
                  <c:v>7.4710999999999999</c:v>
                </c:pt>
                <c:pt idx="2616">
                  <c:v>7.8053999999999997</c:v>
                </c:pt>
                <c:pt idx="2617">
                  <c:v>7.4913999999999996</c:v>
                </c:pt>
                <c:pt idx="2618">
                  <c:v>7.8125999999999998</c:v>
                </c:pt>
                <c:pt idx="2619">
                  <c:v>7.5677000000000003</c:v>
                </c:pt>
                <c:pt idx="2620">
                  <c:v>7.9065000000000003</c:v>
                </c:pt>
                <c:pt idx="2621">
                  <c:v>7.5365000000000002</c:v>
                </c:pt>
                <c:pt idx="2622">
                  <c:v>7.9107000000000003</c:v>
                </c:pt>
                <c:pt idx="2623">
                  <c:v>7.5648</c:v>
                </c:pt>
                <c:pt idx="2624">
                  <c:v>7.8958000000000004</c:v>
                </c:pt>
                <c:pt idx="2625">
                  <c:v>7.6261000000000001</c:v>
                </c:pt>
                <c:pt idx="2626">
                  <c:v>7.9210000000000003</c:v>
                </c:pt>
                <c:pt idx="2627">
                  <c:v>7.5576999999999996</c:v>
                </c:pt>
                <c:pt idx="2628">
                  <c:v>7.9657999999999998</c:v>
                </c:pt>
                <c:pt idx="2629">
                  <c:v>7.7122999999999999</c:v>
                </c:pt>
                <c:pt idx="2630">
                  <c:v>7.8133999999999997</c:v>
                </c:pt>
                <c:pt idx="2631">
                  <c:v>7.6996000000000002</c:v>
                </c:pt>
                <c:pt idx="2632">
                  <c:v>7.7632000000000003</c:v>
                </c:pt>
                <c:pt idx="2633">
                  <c:v>7.7750000000000004</c:v>
                </c:pt>
                <c:pt idx="2634">
                  <c:v>7.5773999999999999</c:v>
                </c:pt>
                <c:pt idx="2635">
                  <c:v>7.7432999999999996</c:v>
                </c:pt>
                <c:pt idx="2636">
                  <c:v>7.5102000000000002</c:v>
                </c:pt>
                <c:pt idx="2637">
                  <c:v>7.8562000000000003</c:v>
                </c:pt>
                <c:pt idx="2638">
                  <c:v>7.4790000000000001</c:v>
                </c:pt>
                <c:pt idx="2639">
                  <c:v>7.8151999999999999</c:v>
                </c:pt>
                <c:pt idx="2640">
                  <c:v>7.4481999999999999</c:v>
                </c:pt>
                <c:pt idx="2641">
                  <c:v>7.7484000000000002</c:v>
                </c:pt>
                <c:pt idx="2642">
                  <c:v>7.6437999999999997</c:v>
                </c:pt>
                <c:pt idx="2643">
                  <c:v>7.7503000000000002</c:v>
                </c:pt>
                <c:pt idx="2644">
                  <c:v>7.8665000000000003</c:v>
                </c:pt>
                <c:pt idx="2645">
                  <c:v>7.6219999999999999</c:v>
                </c:pt>
                <c:pt idx="2646">
                  <c:v>7.8528000000000002</c:v>
                </c:pt>
                <c:pt idx="2647">
                  <c:v>7.5757000000000003</c:v>
                </c:pt>
                <c:pt idx="2648">
                  <c:v>7.7933000000000003</c:v>
                </c:pt>
                <c:pt idx="2649">
                  <c:v>7.6360999999999999</c:v>
                </c:pt>
                <c:pt idx="2650">
                  <c:v>7.8789999999999996</c:v>
                </c:pt>
                <c:pt idx="2651">
                  <c:v>7.8837999999999999</c:v>
                </c:pt>
                <c:pt idx="2652">
                  <c:v>7.9996</c:v>
                </c:pt>
                <c:pt idx="2653">
                  <c:v>7.8871000000000002</c:v>
                </c:pt>
                <c:pt idx="2654">
                  <c:v>7.9584000000000001</c:v>
                </c:pt>
                <c:pt idx="2655">
                  <c:v>7.8883999999999999</c:v>
                </c:pt>
                <c:pt idx="2656">
                  <c:v>8.1849000000000007</c:v>
                </c:pt>
                <c:pt idx="2657">
                  <c:v>8.0553000000000008</c:v>
                </c:pt>
                <c:pt idx="2658">
                  <c:v>8.1820000000000004</c:v>
                </c:pt>
                <c:pt idx="2659">
                  <c:v>7.9574999999999996</c:v>
                </c:pt>
                <c:pt idx="2660">
                  <c:v>8.1153999999999993</c:v>
                </c:pt>
                <c:pt idx="2661">
                  <c:v>8.0690000000000008</c:v>
                </c:pt>
                <c:pt idx="2662">
                  <c:v>8.1420999999999992</c:v>
                </c:pt>
                <c:pt idx="2663">
                  <c:v>8.1077999999999992</c:v>
                </c:pt>
                <c:pt idx="2664">
                  <c:v>8.0873000000000008</c:v>
                </c:pt>
                <c:pt idx="2665">
                  <c:v>8.0810999999999993</c:v>
                </c:pt>
                <c:pt idx="2666">
                  <c:v>8.0084</c:v>
                </c:pt>
                <c:pt idx="2667">
                  <c:v>8.0507000000000009</c:v>
                </c:pt>
                <c:pt idx="2668">
                  <c:v>8.0002999999999993</c:v>
                </c:pt>
                <c:pt idx="2669">
                  <c:v>8.1218000000000004</c:v>
                </c:pt>
                <c:pt idx="2670">
                  <c:v>8.1440999999999999</c:v>
                </c:pt>
                <c:pt idx="2671">
                  <c:v>8.2928999999999995</c:v>
                </c:pt>
                <c:pt idx="2672">
                  <c:v>8.1768000000000001</c:v>
                </c:pt>
                <c:pt idx="2673">
                  <c:v>8.3102</c:v>
                </c:pt>
                <c:pt idx="2674">
                  <c:v>8.2093000000000007</c:v>
                </c:pt>
                <c:pt idx="2675">
                  <c:v>8.2984000000000009</c:v>
                </c:pt>
                <c:pt idx="2676">
                  <c:v>8.2453000000000003</c:v>
                </c:pt>
                <c:pt idx="2677">
                  <c:v>8.3934999999999995</c:v>
                </c:pt>
                <c:pt idx="2678">
                  <c:v>8.1648999999999994</c:v>
                </c:pt>
                <c:pt idx="2679">
                  <c:v>8.5053999999999998</c:v>
                </c:pt>
                <c:pt idx="2680">
                  <c:v>8.2086000000000006</c:v>
                </c:pt>
                <c:pt idx="2681">
                  <c:v>8.4962</c:v>
                </c:pt>
                <c:pt idx="2682">
                  <c:v>8.2529000000000003</c:v>
                </c:pt>
                <c:pt idx="2683">
                  <c:v>8.4679000000000002</c:v>
                </c:pt>
                <c:pt idx="2684">
                  <c:v>8.1898999999999997</c:v>
                </c:pt>
                <c:pt idx="2685">
                  <c:v>8.4290000000000003</c:v>
                </c:pt>
                <c:pt idx="2686">
                  <c:v>8.1555</c:v>
                </c:pt>
                <c:pt idx="2687">
                  <c:v>8.4868000000000006</c:v>
                </c:pt>
                <c:pt idx="2688">
                  <c:v>8.1740999999999993</c:v>
                </c:pt>
                <c:pt idx="2689">
                  <c:v>8.4954999999999998</c:v>
                </c:pt>
                <c:pt idx="2690">
                  <c:v>8.1280000000000001</c:v>
                </c:pt>
                <c:pt idx="2691">
                  <c:v>8.4103999999999992</c:v>
                </c:pt>
                <c:pt idx="2692">
                  <c:v>8.1290999999999993</c:v>
                </c:pt>
                <c:pt idx="2693">
                  <c:v>8.4370999999999992</c:v>
                </c:pt>
                <c:pt idx="2694">
                  <c:v>8.1501999999999999</c:v>
                </c:pt>
                <c:pt idx="2695">
                  <c:v>8.4291999999999998</c:v>
                </c:pt>
                <c:pt idx="2696">
                  <c:v>8.1555</c:v>
                </c:pt>
                <c:pt idx="2697">
                  <c:v>8.4238999999999997</c:v>
                </c:pt>
                <c:pt idx="2698">
                  <c:v>8.1356000000000002</c:v>
                </c:pt>
                <c:pt idx="2699">
                  <c:v>8.6166999999999998</c:v>
                </c:pt>
                <c:pt idx="2700">
                  <c:v>8.0772999999999993</c:v>
                </c:pt>
                <c:pt idx="2701">
                  <c:v>9.0958000000000006</c:v>
                </c:pt>
                <c:pt idx="2702">
                  <c:v>8.2457999999999991</c:v>
                </c:pt>
                <c:pt idx="2703">
                  <c:v>8.6390999999999991</c:v>
                </c:pt>
                <c:pt idx="2704">
                  <c:v>8.3004999999999995</c:v>
                </c:pt>
                <c:pt idx="2705">
                  <c:v>8.7751000000000001</c:v>
                </c:pt>
                <c:pt idx="2706">
                  <c:v>8.4381000000000004</c:v>
                </c:pt>
                <c:pt idx="2707">
                  <c:v>8.8458000000000006</c:v>
                </c:pt>
                <c:pt idx="2708">
                  <c:v>8.4240999999999993</c:v>
                </c:pt>
                <c:pt idx="2709">
                  <c:v>8.7887000000000004</c:v>
                </c:pt>
                <c:pt idx="2710">
                  <c:v>8.3641000000000005</c:v>
                </c:pt>
                <c:pt idx="2711">
                  <c:v>8.8010000000000002</c:v>
                </c:pt>
                <c:pt idx="2712">
                  <c:v>8.4094999999999995</c:v>
                </c:pt>
                <c:pt idx="2713">
                  <c:v>8.6351999999999993</c:v>
                </c:pt>
                <c:pt idx="2714">
                  <c:v>8.5129000000000001</c:v>
                </c:pt>
                <c:pt idx="2715">
                  <c:v>8.6234999999999999</c:v>
                </c:pt>
                <c:pt idx="2716">
                  <c:v>8.7737999999999996</c:v>
                </c:pt>
                <c:pt idx="2717">
                  <c:v>8.7074999999999996</c:v>
                </c:pt>
                <c:pt idx="2718">
                  <c:v>8.8466000000000005</c:v>
                </c:pt>
                <c:pt idx="2719">
                  <c:v>8.5386000000000006</c:v>
                </c:pt>
                <c:pt idx="2720">
                  <c:v>8.8579000000000008</c:v>
                </c:pt>
                <c:pt idx="2721">
                  <c:v>8.4801000000000002</c:v>
                </c:pt>
                <c:pt idx="2722">
                  <c:v>8.9451000000000001</c:v>
                </c:pt>
                <c:pt idx="2723">
                  <c:v>8.6130999999999993</c:v>
                </c:pt>
                <c:pt idx="2724">
                  <c:v>8.9009</c:v>
                </c:pt>
                <c:pt idx="2725">
                  <c:v>8.6926000000000005</c:v>
                </c:pt>
                <c:pt idx="2726">
                  <c:v>8.9444999999999997</c:v>
                </c:pt>
                <c:pt idx="2727">
                  <c:v>8.8673999999999999</c:v>
                </c:pt>
                <c:pt idx="2728">
                  <c:v>8.8127999999999993</c:v>
                </c:pt>
                <c:pt idx="2729">
                  <c:v>8.9894999999999996</c:v>
                </c:pt>
                <c:pt idx="2730">
                  <c:v>8.8607999999999993</c:v>
                </c:pt>
                <c:pt idx="2731">
                  <c:v>9.1616</c:v>
                </c:pt>
                <c:pt idx="2732">
                  <c:v>8.9859000000000009</c:v>
                </c:pt>
                <c:pt idx="2733">
                  <c:v>9.1533999999999995</c:v>
                </c:pt>
                <c:pt idx="2734">
                  <c:v>9.15</c:v>
                </c:pt>
                <c:pt idx="2735">
                  <c:v>9.0005000000000006</c:v>
                </c:pt>
                <c:pt idx="2736">
                  <c:v>8.9834999999999994</c:v>
                </c:pt>
                <c:pt idx="2737">
                  <c:v>9.5715000000000003</c:v>
                </c:pt>
                <c:pt idx="2738">
                  <c:v>9.1318000000000001</c:v>
                </c:pt>
                <c:pt idx="2739">
                  <c:v>9.1798999999999999</c:v>
                </c:pt>
                <c:pt idx="2740">
                  <c:v>8.9474999999999998</c:v>
                </c:pt>
                <c:pt idx="2741">
                  <c:v>9.0015000000000001</c:v>
                </c:pt>
                <c:pt idx="2742">
                  <c:v>8.9903999999999993</c:v>
                </c:pt>
                <c:pt idx="2743">
                  <c:v>8.9286999999999992</c:v>
                </c:pt>
                <c:pt idx="2744">
                  <c:v>8.8681000000000001</c:v>
                </c:pt>
                <c:pt idx="2745">
                  <c:v>8.8766999999999996</c:v>
                </c:pt>
                <c:pt idx="2746">
                  <c:v>8.9189000000000007</c:v>
                </c:pt>
                <c:pt idx="2747">
                  <c:v>8.7151999999999994</c:v>
                </c:pt>
                <c:pt idx="2748">
                  <c:v>8.9939</c:v>
                </c:pt>
                <c:pt idx="2749">
                  <c:v>8.9688999999999997</c:v>
                </c:pt>
                <c:pt idx="2750">
                  <c:v>8.7984000000000009</c:v>
                </c:pt>
                <c:pt idx="2751">
                  <c:v>8.9519000000000002</c:v>
                </c:pt>
                <c:pt idx="2752">
                  <c:v>8.7743000000000002</c:v>
                </c:pt>
                <c:pt idx="2753">
                  <c:v>8.9301999999999992</c:v>
                </c:pt>
                <c:pt idx="2754">
                  <c:v>8.8881999999999994</c:v>
                </c:pt>
                <c:pt idx="2755">
                  <c:v>9.1755999999999993</c:v>
                </c:pt>
                <c:pt idx="2756">
                  <c:v>8.8986000000000001</c:v>
                </c:pt>
                <c:pt idx="2757">
                  <c:v>9.3361999999999998</c:v>
                </c:pt>
                <c:pt idx="2758">
                  <c:v>8.9503000000000004</c:v>
                </c:pt>
                <c:pt idx="2759">
                  <c:v>9.3523999999999994</c:v>
                </c:pt>
                <c:pt idx="2760">
                  <c:v>9.0202000000000009</c:v>
                </c:pt>
                <c:pt idx="2761">
                  <c:v>9.3911999999999995</c:v>
                </c:pt>
                <c:pt idx="2762">
                  <c:v>8.9833999999999996</c:v>
                </c:pt>
                <c:pt idx="2763">
                  <c:v>9.4428000000000001</c:v>
                </c:pt>
                <c:pt idx="2764">
                  <c:v>8.9918999999999993</c:v>
                </c:pt>
                <c:pt idx="2765">
                  <c:v>9.3516999999999992</c:v>
                </c:pt>
                <c:pt idx="2766">
                  <c:v>8.9785000000000004</c:v>
                </c:pt>
                <c:pt idx="2767">
                  <c:v>9.4053000000000004</c:v>
                </c:pt>
                <c:pt idx="2768">
                  <c:v>9.1305999999999994</c:v>
                </c:pt>
                <c:pt idx="2769">
                  <c:v>9.6196000000000002</c:v>
                </c:pt>
                <c:pt idx="2770">
                  <c:v>9.1077999999999992</c:v>
                </c:pt>
                <c:pt idx="2771">
                  <c:v>9.4987999999999992</c:v>
                </c:pt>
                <c:pt idx="2772">
                  <c:v>9.1029</c:v>
                </c:pt>
                <c:pt idx="2773">
                  <c:v>9.5310000000000006</c:v>
                </c:pt>
                <c:pt idx="2774">
                  <c:v>9.0388000000000002</c:v>
                </c:pt>
                <c:pt idx="2775">
                  <c:v>9.6157000000000004</c:v>
                </c:pt>
                <c:pt idx="2776">
                  <c:v>9.2538</c:v>
                </c:pt>
                <c:pt idx="2777">
                  <c:v>9.7834000000000003</c:v>
                </c:pt>
                <c:pt idx="2778">
                  <c:v>9.3463999999999992</c:v>
                </c:pt>
                <c:pt idx="2779">
                  <c:v>9.7874999999999996</c:v>
                </c:pt>
                <c:pt idx="2780">
                  <c:v>9.3797999999999995</c:v>
                </c:pt>
                <c:pt idx="2781">
                  <c:v>9.8955000000000002</c:v>
                </c:pt>
                <c:pt idx="2782">
                  <c:v>9.4047999999999998</c:v>
                </c:pt>
                <c:pt idx="2783">
                  <c:v>9.7251999999999992</c:v>
                </c:pt>
                <c:pt idx="2784">
                  <c:v>9.4090000000000007</c:v>
                </c:pt>
                <c:pt idx="2785">
                  <c:v>9.8804999999999996</c:v>
                </c:pt>
                <c:pt idx="2786">
                  <c:v>9.4103999999999992</c:v>
                </c:pt>
                <c:pt idx="2787">
                  <c:v>9.7870000000000008</c:v>
                </c:pt>
                <c:pt idx="2788">
                  <c:v>9.4408999999999992</c:v>
                </c:pt>
                <c:pt idx="2789">
                  <c:v>9.4629999999999992</c:v>
                </c:pt>
                <c:pt idx="2790">
                  <c:v>9.1523000000000003</c:v>
                </c:pt>
                <c:pt idx="2791">
                  <c:v>9.1690000000000005</c:v>
                </c:pt>
                <c:pt idx="2792">
                  <c:v>9.6593999999999998</c:v>
                </c:pt>
                <c:pt idx="2793">
                  <c:v>9.3299000000000003</c:v>
                </c:pt>
                <c:pt idx="2794">
                  <c:v>9.7622999999999998</c:v>
                </c:pt>
                <c:pt idx="2795">
                  <c:v>9.3035999999999994</c:v>
                </c:pt>
                <c:pt idx="2796">
                  <c:v>9.7922999999999991</c:v>
                </c:pt>
                <c:pt idx="2797">
                  <c:v>9.2696000000000005</c:v>
                </c:pt>
                <c:pt idx="2798">
                  <c:v>9.6364999999999998</c:v>
                </c:pt>
                <c:pt idx="2799">
                  <c:v>9.3829999999999991</c:v>
                </c:pt>
                <c:pt idx="2800">
                  <c:v>9.7631999999999994</c:v>
                </c:pt>
                <c:pt idx="2801">
                  <c:v>9.2619000000000007</c:v>
                </c:pt>
                <c:pt idx="2802">
                  <c:v>9.3592999999999993</c:v>
                </c:pt>
                <c:pt idx="2803">
                  <c:v>9.7707999999999995</c:v>
                </c:pt>
                <c:pt idx="2804">
                  <c:v>9.4940999999999995</c:v>
                </c:pt>
                <c:pt idx="2805">
                  <c:v>9.9289000000000005</c:v>
                </c:pt>
                <c:pt idx="2806">
                  <c:v>9.3370999999999995</c:v>
                </c:pt>
                <c:pt idx="2807">
                  <c:v>10.019</c:v>
                </c:pt>
                <c:pt idx="2808">
                  <c:v>9.4098000000000006</c:v>
                </c:pt>
                <c:pt idx="2809">
                  <c:v>10.218</c:v>
                </c:pt>
                <c:pt idx="2810">
                  <c:v>9.5419</c:v>
                </c:pt>
                <c:pt idx="2811">
                  <c:v>10.106</c:v>
                </c:pt>
                <c:pt idx="2812">
                  <c:v>9.9672999999999998</c:v>
                </c:pt>
                <c:pt idx="2813">
                  <c:v>10.042</c:v>
                </c:pt>
                <c:pt idx="2814">
                  <c:v>10.093</c:v>
                </c:pt>
                <c:pt idx="2815">
                  <c:v>10.095000000000001</c:v>
                </c:pt>
                <c:pt idx="2816">
                  <c:v>10.021000000000001</c:v>
                </c:pt>
                <c:pt idx="2817">
                  <c:v>10.407999999999999</c:v>
                </c:pt>
                <c:pt idx="2818">
                  <c:v>10.175000000000001</c:v>
                </c:pt>
                <c:pt idx="2819">
                  <c:v>10.16</c:v>
                </c:pt>
                <c:pt idx="2820">
                  <c:v>10.362</c:v>
                </c:pt>
                <c:pt idx="2821">
                  <c:v>10.112</c:v>
                </c:pt>
                <c:pt idx="2822">
                  <c:v>10.416</c:v>
                </c:pt>
                <c:pt idx="2823">
                  <c:v>10.272</c:v>
                </c:pt>
                <c:pt idx="2824">
                  <c:v>10.363</c:v>
                </c:pt>
                <c:pt idx="2825">
                  <c:v>10.125</c:v>
                </c:pt>
                <c:pt idx="2826">
                  <c:v>10.37</c:v>
                </c:pt>
                <c:pt idx="2827">
                  <c:v>9.9135000000000009</c:v>
                </c:pt>
                <c:pt idx="2828">
                  <c:v>10.587999999999999</c:v>
                </c:pt>
                <c:pt idx="2829">
                  <c:v>9.7604000000000006</c:v>
                </c:pt>
                <c:pt idx="2830">
                  <c:v>10.612</c:v>
                </c:pt>
                <c:pt idx="2831">
                  <c:v>10.003</c:v>
                </c:pt>
                <c:pt idx="2832">
                  <c:v>10.585000000000001</c:v>
                </c:pt>
                <c:pt idx="2833">
                  <c:v>10.109</c:v>
                </c:pt>
                <c:pt idx="2834">
                  <c:v>10.603</c:v>
                </c:pt>
                <c:pt idx="2835">
                  <c:v>10.023999999999999</c:v>
                </c:pt>
                <c:pt idx="2836">
                  <c:v>10.664999999999999</c:v>
                </c:pt>
                <c:pt idx="2837">
                  <c:v>10.113</c:v>
                </c:pt>
                <c:pt idx="2838">
                  <c:v>10.616</c:v>
                </c:pt>
                <c:pt idx="2839">
                  <c:v>9.9694000000000003</c:v>
                </c:pt>
                <c:pt idx="2840">
                  <c:v>10.637</c:v>
                </c:pt>
                <c:pt idx="2841">
                  <c:v>10.108000000000001</c:v>
                </c:pt>
                <c:pt idx="2842">
                  <c:v>10.744</c:v>
                </c:pt>
                <c:pt idx="2843">
                  <c:v>9.9337999999999997</c:v>
                </c:pt>
                <c:pt idx="2844">
                  <c:v>10.769</c:v>
                </c:pt>
                <c:pt idx="2845">
                  <c:v>10.111000000000001</c:v>
                </c:pt>
                <c:pt idx="2846">
                  <c:v>10.603999999999999</c:v>
                </c:pt>
                <c:pt idx="2847">
                  <c:v>10.285</c:v>
                </c:pt>
                <c:pt idx="2848">
                  <c:v>10.577</c:v>
                </c:pt>
                <c:pt idx="2849">
                  <c:v>10.073</c:v>
                </c:pt>
                <c:pt idx="2850">
                  <c:v>10.662000000000001</c:v>
                </c:pt>
                <c:pt idx="2851">
                  <c:v>10.079000000000001</c:v>
                </c:pt>
                <c:pt idx="2852">
                  <c:v>10.613</c:v>
                </c:pt>
                <c:pt idx="2853">
                  <c:v>10.144</c:v>
                </c:pt>
                <c:pt idx="2854">
                  <c:v>10.707000000000001</c:v>
                </c:pt>
                <c:pt idx="2855">
                  <c:v>10.211</c:v>
                </c:pt>
                <c:pt idx="2856">
                  <c:v>10.704000000000001</c:v>
                </c:pt>
                <c:pt idx="2857">
                  <c:v>10.262</c:v>
                </c:pt>
                <c:pt idx="2858">
                  <c:v>10.756</c:v>
                </c:pt>
                <c:pt idx="2859">
                  <c:v>10.433999999999999</c:v>
                </c:pt>
                <c:pt idx="2860">
                  <c:v>10.949</c:v>
                </c:pt>
                <c:pt idx="2861">
                  <c:v>10.55</c:v>
                </c:pt>
                <c:pt idx="2862">
                  <c:v>10.988</c:v>
                </c:pt>
                <c:pt idx="2863">
                  <c:v>10.71</c:v>
                </c:pt>
                <c:pt idx="2864">
                  <c:v>11.186</c:v>
                </c:pt>
                <c:pt idx="2865">
                  <c:v>10.85</c:v>
                </c:pt>
                <c:pt idx="2866">
                  <c:v>11.331</c:v>
                </c:pt>
                <c:pt idx="2867">
                  <c:v>10.9</c:v>
                </c:pt>
                <c:pt idx="2868">
                  <c:v>11.189</c:v>
                </c:pt>
                <c:pt idx="2869">
                  <c:v>10.856</c:v>
                </c:pt>
                <c:pt idx="2870">
                  <c:v>11.305</c:v>
                </c:pt>
                <c:pt idx="2871">
                  <c:v>10.888999999999999</c:v>
                </c:pt>
                <c:pt idx="2872">
                  <c:v>11.24</c:v>
                </c:pt>
                <c:pt idx="2873">
                  <c:v>11.034000000000001</c:v>
                </c:pt>
                <c:pt idx="2874">
                  <c:v>11.243</c:v>
                </c:pt>
                <c:pt idx="2875">
                  <c:v>10.936</c:v>
                </c:pt>
                <c:pt idx="2876">
                  <c:v>11.068</c:v>
                </c:pt>
                <c:pt idx="2877">
                  <c:v>11.032</c:v>
                </c:pt>
                <c:pt idx="2878">
                  <c:v>11.003</c:v>
                </c:pt>
                <c:pt idx="2879">
                  <c:v>11.356999999999999</c:v>
                </c:pt>
                <c:pt idx="2880">
                  <c:v>11.032</c:v>
                </c:pt>
                <c:pt idx="2881">
                  <c:v>11.423</c:v>
                </c:pt>
                <c:pt idx="2882">
                  <c:v>10.997</c:v>
                </c:pt>
                <c:pt idx="2883">
                  <c:v>11.582000000000001</c:v>
                </c:pt>
                <c:pt idx="2884">
                  <c:v>11.099</c:v>
                </c:pt>
                <c:pt idx="2885">
                  <c:v>11.753</c:v>
                </c:pt>
                <c:pt idx="2886">
                  <c:v>11.08</c:v>
                </c:pt>
                <c:pt idx="2887">
                  <c:v>11.673</c:v>
                </c:pt>
                <c:pt idx="2888">
                  <c:v>11.131</c:v>
                </c:pt>
                <c:pt idx="2889">
                  <c:v>11.744999999999999</c:v>
                </c:pt>
                <c:pt idx="2890">
                  <c:v>11.086</c:v>
                </c:pt>
                <c:pt idx="2891">
                  <c:v>11.779</c:v>
                </c:pt>
                <c:pt idx="2892">
                  <c:v>11.28</c:v>
                </c:pt>
                <c:pt idx="2893">
                  <c:v>11.996</c:v>
                </c:pt>
                <c:pt idx="2894">
                  <c:v>11.256</c:v>
                </c:pt>
                <c:pt idx="2895">
                  <c:v>11.840999999999999</c:v>
                </c:pt>
                <c:pt idx="2896">
                  <c:v>11.385</c:v>
                </c:pt>
                <c:pt idx="2897">
                  <c:v>11.742000000000001</c:v>
                </c:pt>
                <c:pt idx="2898">
                  <c:v>11.17</c:v>
                </c:pt>
                <c:pt idx="2899">
                  <c:v>11.831</c:v>
                </c:pt>
                <c:pt idx="2900">
                  <c:v>11.273</c:v>
                </c:pt>
                <c:pt idx="2901">
                  <c:v>11.845000000000001</c:v>
                </c:pt>
                <c:pt idx="2902">
                  <c:v>11.148</c:v>
                </c:pt>
                <c:pt idx="2903">
                  <c:v>11.795999999999999</c:v>
                </c:pt>
                <c:pt idx="2904">
                  <c:v>11.204000000000001</c:v>
                </c:pt>
                <c:pt idx="2905">
                  <c:v>11.750999999999999</c:v>
                </c:pt>
                <c:pt idx="2906">
                  <c:v>11.208</c:v>
                </c:pt>
                <c:pt idx="2907">
                  <c:v>11.657999999999999</c:v>
                </c:pt>
                <c:pt idx="2908">
                  <c:v>11.397</c:v>
                </c:pt>
                <c:pt idx="2909">
                  <c:v>11.73</c:v>
                </c:pt>
                <c:pt idx="2910">
                  <c:v>11.323</c:v>
                </c:pt>
                <c:pt idx="2911">
                  <c:v>11.81</c:v>
                </c:pt>
                <c:pt idx="2912">
                  <c:v>11.452999999999999</c:v>
                </c:pt>
                <c:pt idx="2913">
                  <c:v>11.808</c:v>
                </c:pt>
                <c:pt idx="2914">
                  <c:v>11.673999999999999</c:v>
                </c:pt>
                <c:pt idx="2915">
                  <c:v>11.69</c:v>
                </c:pt>
                <c:pt idx="2916">
                  <c:v>11.865</c:v>
                </c:pt>
                <c:pt idx="2917">
                  <c:v>12.221</c:v>
                </c:pt>
                <c:pt idx="2918">
                  <c:v>11.856</c:v>
                </c:pt>
                <c:pt idx="2919">
                  <c:v>12.279</c:v>
                </c:pt>
                <c:pt idx="2920">
                  <c:v>11.904999999999999</c:v>
                </c:pt>
                <c:pt idx="2921">
                  <c:v>12.41</c:v>
                </c:pt>
                <c:pt idx="2922">
                  <c:v>12.065</c:v>
                </c:pt>
                <c:pt idx="2923">
                  <c:v>12.481</c:v>
                </c:pt>
                <c:pt idx="2924">
                  <c:v>12.135999999999999</c:v>
                </c:pt>
                <c:pt idx="2925">
                  <c:v>12.629</c:v>
                </c:pt>
                <c:pt idx="2926">
                  <c:v>12.132999999999999</c:v>
                </c:pt>
                <c:pt idx="2927">
                  <c:v>12.701000000000001</c:v>
                </c:pt>
                <c:pt idx="2928">
                  <c:v>12.224</c:v>
                </c:pt>
                <c:pt idx="2929">
                  <c:v>12.613</c:v>
                </c:pt>
                <c:pt idx="2930">
                  <c:v>12.061999999999999</c:v>
                </c:pt>
                <c:pt idx="2931">
                  <c:v>12.785</c:v>
                </c:pt>
                <c:pt idx="2932">
                  <c:v>12.192</c:v>
                </c:pt>
                <c:pt idx="2933">
                  <c:v>12.927</c:v>
                </c:pt>
                <c:pt idx="2934">
                  <c:v>12.345000000000001</c:v>
                </c:pt>
                <c:pt idx="2935">
                  <c:v>13.003</c:v>
                </c:pt>
                <c:pt idx="2936">
                  <c:v>12.348000000000001</c:v>
                </c:pt>
                <c:pt idx="2937">
                  <c:v>13.311999999999999</c:v>
                </c:pt>
                <c:pt idx="2938">
                  <c:v>12.337999999999999</c:v>
                </c:pt>
                <c:pt idx="2939">
                  <c:v>13.321</c:v>
                </c:pt>
                <c:pt idx="2940">
                  <c:v>12.522</c:v>
                </c:pt>
                <c:pt idx="2941">
                  <c:v>13.106999999999999</c:v>
                </c:pt>
                <c:pt idx="2942">
                  <c:v>12.657</c:v>
                </c:pt>
                <c:pt idx="2943">
                  <c:v>13.209</c:v>
                </c:pt>
                <c:pt idx="2944">
                  <c:v>12.367000000000001</c:v>
                </c:pt>
                <c:pt idx="2945">
                  <c:v>13.180999999999999</c:v>
                </c:pt>
                <c:pt idx="2946">
                  <c:v>12.589</c:v>
                </c:pt>
                <c:pt idx="2947">
                  <c:v>13.151999999999999</c:v>
                </c:pt>
                <c:pt idx="2948">
                  <c:v>12.544</c:v>
                </c:pt>
                <c:pt idx="2949">
                  <c:v>13.038</c:v>
                </c:pt>
                <c:pt idx="2950">
                  <c:v>12.552</c:v>
                </c:pt>
                <c:pt idx="2951">
                  <c:v>13.031000000000001</c:v>
                </c:pt>
                <c:pt idx="2952">
                  <c:v>12.359</c:v>
                </c:pt>
                <c:pt idx="2953">
                  <c:v>13.026</c:v>
                </c:pt>
                <c:pt idx="2954">
                  <c:v>12.523</c:v>
                </c:pt>
                <c:pt idx="2955">
                  <c:v>12.89</c:v>
                </c:pt>
                <c:pt idx="2956">
                  <c:v>12.198</c:v>
                </c:pt>
                <c:pt idx="2957">
                  <c:v>13.048</c:v>
                </c:pt>
                <c:pt idx="2958">
                  <c:v>12.324</c:v>
                </c:pt>
                <c:pt idx="2959">
                  <c:v>13.134</c:v>
                </c:pt>
                <c:pt idx="2960">
                  <c:v>12.449</c:v>
                </c:pt>
                <c:pt idx="2961">
                  <c:v>13.067</c:v>
                </c:pt>
                <c:pt idx="2962">
                  <c:v>12.593</c:v>
                </c:pt>
                <c:pt idx="2963">
                  <c:v>13.054</c:v>
                </c:pt>
                <c:pt idx="2964">
                  <c:v>12.818</c:v>
                </c:pt>
                <c:pt idx="2965">
                  <c:v>13.025</c:v>
                </c:pt>
                <c:pt idx="2966">
                  <c:v>13.25</c:v>
                </c:pt>
                <c:pt idx="2967">
                  <c:v>13.368</c:v>
                </c:pt>
                <c:pt idx="2968">
                  <c:v>13.497999999999999</c:v>
                </c:pt>
                <c:pt idx="2969">
                  <c:v>13.303000000000001</c:v>
                </c:pt>
                <c:pt idx="2970">
                  <c:v>13.987</c:v>
                </c:pt>
                <c:pt idx="2971">
                  <c:v>13.303000000000001</c:v>
                </c:pt>
                <c:pt idx="2972">
                  <c:v>14.009</c:v>
                </c:pt>
                <c:pt idx="2973">
                  <c:v>13.515000000000001</c:v>
                </c:pt>
                <c:pt idx="2974">
                  <c:v>14.09</c:v>
                </c:pt>
                <c:pt idx="2975">
                  <c:v>13.683999999999999</c:v>
                </c:pt>
                <c:pt idx="2976">
                  <c:v>14.231999999999999</c:v>
                </c:pt>
                <c:pt idx="2977">
                  <c:v>13.773999999999999</c:v>
                </c:pt>
                <c:pt idx="2978">
                  <c:v>13.914</c:v>
                </c:pt>
                <c:pt idx="2979">
                  <c:v>13.819000000000001</c:v>
                </c:pt>
                <c:pt idx="2980">
                  <c:v>14.259</c:v>
                </c:pt>
                <c:pt idx="2981">
                  <c:v>13.685</c:v>
                </c:pt>
                <c:pt idx="2982">
                  <c:v>14.14</c:v>
                </c:pt>
                <c:pt idx="2983">
                  <c:v>13.718</c:v>
                </c:pt>
                <c:pt idx="2984">
                  <c:v>14.112</c:v>
                </c:pt>
                <c:pt idx="2985">
                  <c:v>13.866</c:v>
                </c:pt>
                <c:pt idx="2986">
                  <c:v>14.103</c:v>
                </c:pt>
                <c:pt idx="2987">
                  <c:v>14.099</c:v>
                </c:pt>
                <c:pt idx="2988">
                  <c:v>14.182</c:v>
                </c:pt>
                <c:pt idx="2989">
                  <c:v>14.272</c:v>
                </c:pt>
                <c:pt idx="2990">
                  <c:v>14.189</c:v>
                </c:pt>
                <c:pt idx="2991">
                  <c:v>14.337</c:v>
                </c:pt>
                <c:pt idx="2992">
                  <c:v>14.218999999999999</c:v>
                </c:pt>
                <c:pt idx="2993">
                  <c:v>14.545999999999999</c:v>
                </c:pt>
                <c:pt idx="2994">
                  <c:v>14.298</c:v>
                </c:pt>
                <c:pt idx="2995">
                  <c:v>14.622999999999999</c:v>
                </c:pt>
                <c:pt idx="2996">
                  <c:v>14.372999999999999</c:v>
                </c:pt>
                <c:pt idx="2997">
                  <c:v>14.547000000000001</c:v>
                </c:pt>
                <c:pt idx="2998">
                  <c:v>14.103</c:v>
                </c:pt>
                <c:pt idx="2999">
                  <c:v>14.9</c:v>
                </c:pt>
                <c:pt idx="3000">
                  <c:v>14.475</c:v>
                </c:pt>
                <c:pt idx="3001">
                  <c:v>14.715</c:v>
                </c:pt>
                <c:pt idx="3002">
                  <c:v>14.3</c:v>
                </c:pt>
                <c:pt idx="3003">
                  <c:v>15.057</c:v>
                </c:pt>
                <c:pt idx="3004">
                  <c:v>14.462</c:v>
                </c:pt>
                <c:pt idx="3005">
                  <c:v>15.000999999999999</c:v>
                </c:pt>
                <c:pt idx="3006">
                  <c:v>14.313000000000001</c:v>
                </c:pt>
                <c:pt idx="3007">
                  <c:v>14.763</c:v>
                </c:pt>
                <c:pt idx="3008">
                  <c:v>14.254</c:v>
                </c:pt>
                <c:pt idx="3009">
                  <c:v>14.98</c:v>
                </c:pt>
                <c:pt idx="3010">
                  <c:v>14.281000000000001</c:v>
                </c:pt>
                <c:pt idx="3011">
                  <c:v>15.02</c:v>
                </c:pt>
                <c:pt idx="3012">
                  <c:v>14.331</c:v>
                </c:pt>
                <c:pt idx="3013">
                  <c:v>15.151</c:v>
                </c:pt>
                <c:pt idx="3014">
                  <c:v>14.363</c:v>
                </c:pt>
                <c:pt idx="3015">
                  <c:v>15.327</c:v>
                </c:pt>
                <c:pt idx="3016">
                  <c:v>14.651999999999999</c:v>
                </c:pt>
                <c:pt idx="3017">
                  <c:v>15.287000000000001</c:v>
                </c:pt>
                <c:pt idx="3018">
                  <c:v>14.817</c:v>
                </c:pt>
                <c:pt idx="3019">
                  <c:v>15.548999999999999</c:v>
                </c:pt>
                <c:pt idx="3020">
                  <c:v>14.896000000000001</c:v>
                </c:pt>
                <c:pt idx="3021">
                  <c:v>16.074999999999999</c:v>
                </c:pt>
                <c:pt idx="3022">
                  <c:v>15.494</c:v>
                </c:pt>
                <c:pt idx="3023">
                  <c:v>16.07</c:v>
                </c:pt>
                <c:pt idx="3024">
                  <c:v>15.919</c:v>
                </c:pt>
                <c:pt idx="3025">
                  <c:v>16.041</c:v>
                </c:pt>
                <c:pt idx="3026">
                  <c:v>15.656000000000001</c:v>
                </c:pt>
                <c:pt idx="3027">
                  <c:v>16.277999999999999</c:v>
                </c:pt>
                <c:pt idx="3028">
                  <c:v>15.646000000000001</c:v>
                </c:pt>
                <c:pt idx="3029">
                  <c:v>16.437999999999999</c:v>
                </c:pt>
                <c:pt idx="3030">
                  <c:v>15.709</c:v>
                </c:pt>
                <c:pt idx="3031">
                  <c:v>16.29</c:v>
                </c:pt>
                <c:pt idx="3032">
                  <c:v>15.584</c:v>
                </c:pt>
                <c:pt idx="3033">
                  <c:v>16.608000000000001</c:v>
                </c:pt>
                <c:pt idx="3034">
                  <c:v>15.731999999999999</c:v>
                </c:pt>
                <c:pt idx="3035">
                  <c:v>16.373000000000001</c:v>
                </c:pt>
                <c:pt idx="3036">
                  <c:v>15.542999999999999</c:v>
                </c:pt>
                <c:pt idx="3037">
                  <c:v>16.57</c:v>
                </c:pt>
                <c:pt idx="3038">
                  <c:v>15.638999999999999</c:v>
                </c:pt>
                <c:pt idx="3039">
                  <c:v>16.934999999999999</c:v>
                </c:pt>
                <c:pt idx="3040">
                  <c:v>15.914</c:v>
                </c:pt>
                <c:pt idx="3041">
                  <c:v>16.754000000000001</c:v>
                </c:pt>
                <c:pt idx="3042">
                  <c:v>15.89</c:v>
                </c:pt>
                <c:pt idx="3043">
                  <c:v>16.859000000000002</c:v>
                </c:pt>
                <c:pt idx="3044">
                  <c:v>15.99</c:v>
                </c:pt>
                <c:pt idx="3045">
                  <c:v>17.04</c:v>
                </c:pt>
                <c:pt idx="3046">
                  <c:v>16.402999999999999</c:v>
                </c:pt>
                <c:pt idx="3047">
                  <c:v>17.029</c:v>
                </c:pt>
                <c:pt idx="3048">
                  <c:v>16.48</c:v>
                </c:pt>
                <c:pt idx="3049">
                  <c:v>17.081</c:v>
                </c:pt>
                <c:pt idx="3050">
                  <c:v>16.492999999999999</c:v>
                </c:pt>
                <c:pt idx="3051">
                  <c:v>16.931999999999999</c:v>
                </c:pt>
                <c:pt idx="3052">
                  <c:v>16.460999999999999</c:v>
                </c:pt>
                <c:pt idx="3053">
                  <c:v>17.247</c:v>
                </c:pt>
                <c:pt idx="3054">
                  <c:v>16.863</c:v>
                </c:pt>
                <c:pt idx="3055">
                  <c:v>17.491</c:v>
                </c:pt>
                <c:pt idx="3056">
                  <c:v>17.126999999999999</c:v>
                </c:pt>
                <c:pt idx="3057">
                  <c:v>17.411999999999999</c:v>
                </c:pt>
                <c:pt idx="3058">
                  <c:v>17.41</c:v>
                </c:pt>
                <c:pt idx="3059">
                  <c:v>17.510000000000002</c:v>
                </c:pt>
                <c:pt idx="3060">
                  <c:v>17.036000000000001</c:v>
                </c:pt>
                <c:pt idx="3061">
                  <c:v>17.288</c:v>
                </c:pt>
                <c:pt idx="3062">
                  <c:v>17.053999999999998</c:v>
                </c:pt>
                <c:pt idx="3063">
                  <c:v>17.568000000000001</c:v>
                </c:pt>
                <c:pt idx="3064">
                  <c:v>17.132000000000001</c:v>
                </c:pt>
                <c:pt idx="3065">
                  <c:v>17.548999999999999</c:v>
                </c:pt>
                <c:pt idx="3066">
                  <c:v>17.236999999999998</c:v>
                </c:pt>
                <c:pt idx="3067">
                  <c:v>17.716999999999999</c:v>
                </c:pt>
                <c:pt idx="3068">
                  <c:v>17.343</c:v>
                </c:pt>
                <c:pt idx="3069">
                  <c:v>17.684999999999999</c:v>
                </c:pt>
                <c:pt idx="3070">
                  <c:v>17.504000000000001</c:v>
                </c:pt>
                <c:pt idx="3071">
                  <c:v>17.905000000000001</c:v>
                </c:pt>
                <c:pt idx="3072">
                  <c:v>17.864000000000001</c:v>
                </c:pt>
                <c:pt idx="3073">
                  <c:v>18.308</c:v>
                </c:pt>
                <c:pt idx="3074">
                  <c:v>17.808</c:v>
                </c:pt>
                <c:pt idx="3075">
                  <c:v>18.776</c:v>
                </c:pt>
                <c:pt idx="3076">
                  <c:v>17.876999999999999</c:v>
                </c:pt>
                <c:pt idx="3077">
                  <c:v>18.713000000000001</c:v>
                </c:pt>
                <c:pt idx="3078">
                  <c:v>18.346</c:v>
                </c:pt>
                <c:pt idx="3079">
                  <c:v>19.204000000000001</c:v>
                </c:pt>
                <c:pt idx="3080">
                  <c:v>18.641999999999999</c:v>
                </c:pt>
                <c:pt idx="3081">
                  <c:v>19.256</c:v>
                </c:pt>
                <c:pt idx="3082">
                  <c:v>18.407</c:v>
                </c:pt>
                <c:pt idx="3083">
                  <c:v>19.431000000000001</c:v>
                </c:pt>
                <c:pt idx="3084">
                  <c:v>18.46</c:v>
                </c:pt>
                <c:pt idx="3085">
                  <c:v>19.326000000000001</c:v>
                </c:pt>
                <c:pt idx="3086">
                  <c:v>18.638000000000002</c:v>
                </c:pt>
                <c:pt idx="3087">
                  <c:v>19.064</c:v>
                </c:pt>
                <c:pt idx="3088">
                  <c:v>18.486000000000001</c:v>
                </c:pt>
                <c:pt idx="3089">
                  <c:v>19.363</c:v>
                </c:pt>
                <c:pt idx="3090">
                  <c:v>18.670999999999999</c:v>
                </c:pt>
                <c:pt idx="3091">
                  <c:v>19.492999999999999</c:v>
                </c:pt>
                <c:pt idx="3092">
                  <c:v>19.239000000000001</c:v>
                </c:pt>
                <c:pt idx="3093">
                  <c:v>19.594999999999999</c:v>
                </c:pt>
                <c:pt idx="3094">
                  <c:v>19.204000000000001</c:v>
                </c:pt>
                <c:pt idx="3095">
                  <c:v>19.670999999999999</c:v>
                </c:pt>
                <c:pt idx="3096">
                  <c:v>19.361999999999998</c:v>
                </c:pt>
                <c:pt idx="3097">
                  <c:v>19.969000000000001</c:v>
                </c:pt>
                <c:pt idx="3098">
                  <c:v>19.716000000000001</c:v>
                </c:pt>
                <c:pt idx="3099">
                  <c:v>19.949000000000002</c:v>
                </c:pt>
                <c:pt idx="3100">
                  <c:v>19.863</c:v>
                </c:pt>
                <c:pt idx="3101">
                  <c:v>20.190999999999999</c:v>
                </c:pt>
                <c:pt idx="3102">
                  <c:v>19.687999999999999</c:v>
                </c:pt>
                <c:pt idx="3103">
                  <c:v>20.475999999999999</c:v>
                </c:pt>
                <c:pt idx="3104">
                  <c:v>19.768000000000001</c:v>
                </c:pt>
                <c:pt idx="3105">
                  <c:v>20.445</c:v>
                </c:pt>
                <c:pt idx="3106">
                  <c:v>20.303000000000001</c:v>
                </c:pt>
                <c:pt idx="3107">
                  <c:v>20.757999999999999</c:v>
                </c:pt>
                <c:pt idx="3108">
                  <c:v>20.166</c:v>
                </c:pt>
                <c:pt idx="3109">
                  <c:v>20.998999999999999</c:v>
                </c:pt>
                <c:pt idx="3110">
                  <c:v>20.451000000000001</c:v>
                </c:pt>
                <c:pt idx="3111">
                  <c:v>21.071999999999999</c:v>
                </c:pt>
                <c:pt idx="3112">
                  <c:v>20.457000000000001</c:v>
                </c:pt>
                <c:pt idx="3113">
                  <c:v>21.085000000000001</c:v>
                </c:pt>
                <c:pt idx="3114">
                  <c:v>20.654</c:v>
                </c:pt>
                <c:pt idx="3115">
                  <c:v>20.568000000000001</c:v>
                </c:pt>
                <c:pt idx="3116">
                  <c:v>20.922000000000001</c:v>
                </c:pt>
                <c:pt idx="3117">
                  <c:v>20.757999999999999</c:v>
                </c:pt>
                <c:pt idx="3118">
                  <c:v>21.221</c:v>
                </c:pt>
                <c:pt idx="3119">
                  <c:v>20.984000000000002</c:v>
                </c:pt>
                <c:pt idx="3120">
                  <c:v>21.68</c:v>
                </c:pt>
                <c:pt idx="3121">
                  <c:v>21.103999999999999</c:v>
                </c:pt>
                <c:pt idx="3122">
                  <c:v>22.068999999999999</c:v>
                </c:pt>
                <c:pt idx="3123">
                  <c:v>21.376999999999999</c:v>
                </c:pt>
                <c:pt idx="3124">
                  <c:v>22.513999999999999</c:v>
                </c:pt>
                <c:pt idx="3125">
                  <c:v>21.969000000000001</c:v>
                </c:pt>
                <c:pt idx="3126">
                  <c:v>22.87</c:v>
                </c:pt>
                <c:pt idx="3127">
                  <c:v>22.295000000000002</c:v>
                </c:pt>
                <c:pt idx="3128">
                  <c:v>23.024999999999999</c:v>
                </c:pt>
                <c:pt idx="3129">
                  <c:v>22.558</c:v>
                </c:pt>
                <c:pt idx="3130">
                  <c:v>22.981999999999999</c:v>
                </c:pt>
                <c:pt idx="3131">
                  <c:v>23.05</c:v>
                </c:pt>
                <c:pt idx="3132">
                  <c:v>23.457000000000001</c:v>
                </c:pt>
                <c:pt idx="3133">
                  <c:v>23.277000000000001</c:v>
                </c:pt>
                <c:pt idx="3134">
                  <c:v>23.745999999999999</c:v>
                </c:pt>
                <c:pt idx="3135">
                  <c:v>23.853999999999999</c:v>
                </c:pt>
                <c:pt idx="3136">
                  <c:v>23.459</c:v>
                </c:pt>
                <c:pt idx="3137">
                  <c:v>24.102</c:v>
                </c:pt>
                <c:pt idx="3138">
                  <c:v>23.451000000000001</c:v>
                </c:pt>
                <c:pt idx="3139">
                  <c:v>24.28</c:v>
                </c:pt>
                <c:pt idx="3140">
                  <c:v>23.606999999999999</c:v>
                </c:pt>
                <c:pt idx="3141">
                  <c:v>24.35</c:v>
                </c:pt>
                <c:pt idx="3142">
                  <c:v>23.757000000000001</c:v>
                </c:pt>
                <c:pt idx="3143">
                  <c:v>24.675999999999998</c:v>
                </c:pt>
                <c:pt idx="3144">
                  <c:v>24.268000000000001</c:v>
                </c:pt>
                <c:pt idx="3145">
                  <c:v>24.724</c:v>
                </c:pt>
                <c:pt idx="3146">
                  <c:v>24.356999999999999</c:v>
                </c:pt>
                <c:pt idx="3147">
                  <c:v>24.667000000000002</c:v>
                </c:pt>
                <c:pt idx="3148">
                  <c:v>24.123000000000001</c:v>
                </c:pt>
                <c:pt idx="3149">
                  <c:v>25.23</c:v>
                </c:pt>
                <c:pt idx="3150">
                  <c:v>24.466999999999999</c:v>
                </c:pt>
                <c:pt idx="3151">
                  <c:v>25.523</c:v>
                </c:pt>
                <c:pt idx="3152">
                  <c:v>24.603999999999999</c:v>
                </c:pt>
                <c:pt idx="3153">
                  <c:v>25.666</c:v>
                </c:pt>
                <c:pt idx="3154">
                  <c:v>25.047999999999998</c:v>
                </c:pt>
                <c:pt idx="3155">
                  <c:v>25.843</c:v>
                </c:pt>
                <c:pt idx="3156">
                  <c:v>25.09</c:v>
                </c:pt>
                <c:pt idx="3157">
                  <c:v>26.073</c:v>
                </c:pt>
                <c:pt idx="3158">
                  <c:v>25.193999999999999</c:v>
                </c:pt>
                <c:pt idx="3159">
                  <c:v>26.289000000000001</c:v>
                </c:pt>
                <c:pt idx="3160">
                  <c:v>25.812999999999999</c:v>
                </c:pt>
                <c:pt idx="3161">
                  <c:v>26.553999999999998</c:v>
                </c:pt>
                <c:pt idx="3162">
                  <c:v>25.538</c:v>
                </c:pt>
                <c:pt idx="3163">
                  <c:v>26.24</c:v>
                </c:pt>
                <c:pt idx="3164">
                  <c:v>25.945</c:v>
                </c:pt>
                <c:pt idx="3165">
                  <c:v>26.672999999999998</c:v>
                </c:pt>
                <c:pt idx="3166">
                  <c:v>26.052</c:v>
                </c:pt>
                <c:pt idx="3167">
                  <c:v>26.76</c:v>
                </c:pt>
                <c:pt idx="3168">
                  <c:v>26.247</c:v>
                </c:pt>
                <c:pt idx="3169">
                  <c:v>27.242000000000001</c:v>
                </c:pt>
                <c:pt idx="3170">
                  <c:v>25.945</c:v>
                </c:pt>
                <c:pt idx="3171">
                  <c:v>27.140999999999998</c:v>
                </c:pt>
                <c:pt idx="3172">
                  <c:v>26.443000000000001</c:v>
                </c:pt>
                <c:pt idx="3173">
                  <c:v>27.062000000000001</c:v>
                </c:pt>
                <c:pt idx="3174">
                  <c:v>27.231999999999999</c:v>
                </c:pt>
                <c:pt idx="3175">
                  <c:v>27.646000000000001</c:v>
                </c:pt>
                <c:pt idx="3176">
                  <c:v>27.315999999999999</c:v>
                </c:pt>
                <c:pt idx="3177">
                  <c:v>28.326000000000001</c:v>
                </c:pt>
                <c:pt idx="3178">
                  <c:v>27.693999999999999</c:v>
                </c:pt>
                <c:pt idx="3179">
                  <c:v>29.131</c:v>
                </c:pt>
                <c:pt idx="3180">
                  <c:v>28.533999999999999</c:v>
                </c:pt>
                <c:pt idx="3181">
                  <c:v>29.356000000000002</c:v>
                </c:pt>
                <c:pt idx="3182">
                  <c:v>29.111999999999998</c:v>
                </c:pt>
                <c:pt idx="3183">
                  <c:v>29.544</c:v>
                </c:pt>
                <c:pt idx="3184">
                  <c:v>29.343</c:v>
                </c:pt>
                <c:pt idx="3185">
                  <c:v>30.204000000000001</c:v>
                </c:pt>
                <c:pt idx="3186">
                  <c:v>29.603000000000002</c:v>
                </c:pt>
                <c:pt idx="3187">
                  <c:v>30.204000000000001</c:v>
                </c:pt>
                <c:pt idx="3188">
                  <c:v>29.385999999999999</c:v>
                </c:pt>
                <c:pt idx="3189">
                  <c:v>30.215</c:v>
                </c:pt>
                <c:pt idx="3190">
                  <c:v>29.594999999999999</c:v>
                </c:pt>
                <c:pt idx="3191">
                  <c:v>30.279</c:v>
                </c:pt>
                <c:pt idx="3192">
                  <c:v>29.574000000000002</c:v>
                </c:pt>
                <c:pt idx="3193">
                  <c:v>30.228000000000002</c:v>
                </c:pt>
                <c:pt idx="3194">
                  <c:v>30.295000000000002</c:v>
                </c:pt>
                <c:pt idx="3195">
                  <c:v>30.876000000000001</c:v>
                </c:pt>
                <c:pt idx="3196">
                  <c:v>30.876000000000001</c:v>
                </c:pt>
                <c:pt idx="3197">
                  <c:v>31.294</c:v>
                </c:pt>
                <c:pt idx="3198">
                  <c:v>31.684000000000001</c:v>
                </c:pt>
                <c:pt idx="3199">
                  <c:v>31.369</c:v>
                </c:pt>
                <c:pt idx="3200">
                  <c:v>32.017000000000003</c:v>
                </c:pt>
                <c:pt idx="3201">
                  <c:v>31.19</c:v>
                </c:pt>
                <c:pt idx="3202">
                  <c:v>32.167999999999999</c:v>
                </c:pt>
                <c:pt idx="3203">
                  <c:v>31.181999999999999</c:v>
                </c:pt>
                <c:pt idx="3204">
                  <c:v>32.640999999999998</c:v>
                </c:pt>
                <c:pt idx="3205">
                  <c:v>31.716000000000001</c:v>
                </c:pt>
                <c:pt idx="3206">
                  <c:v>32.338000000000001</c:v>
                </c:pt>
                <c:pt idx="3207">
                  <c:v>32.465000000000003</c:v>
                </c:pt>
                <c:pt idx="3208">
                  <c:v>32.732999999999997</c:v>
                </c:pt>
                <c:pt idx="3209">
                  <c:v>33.212000000000003</c:v>
                </c:pt>
                <c:pt idx="3210">
                  <c:v>32.475999999999999</c:v>
                </c:pt>
                <c:pt idx="3211">
                  <c:v>33.396999999999998</c:v>
                </c:pt>
                <c:pt idx="3212">
                  <c:v>32.715000000000003</c:v>
                </c:pt>
                <c:pt idx="3213">
                  <c:v>34.045999999999999</c:v>
                </c:pt>
                <c:pt idx="3214">
                  <c:v>33.465000000000003</c:v>
                </c:pt>
                <c:pt idx="3215">
                  <c:v>34.380000000000003</c:v>
                </c:pt>
                <c:pt idx="3216">
                  <c:v>33.424999999999997</c:v>
                </c:pt>
                <c:pt idx="3217">
                  <c:v>34.83</c:v>
                </c:pt>
                <c:pt idx="3218">
                  <c:v>33.857999999999997</c:v>
                </c:pt>
                <c:pt idx="3219">
                  <c:v>34.713000000000001</c:v>
                </c:pt>
                <c:pt idx="3220">
                  <c:v>34.405999999999999</c:v>
                </c:pt>
                <c:pt idx="3221">
                  <c:v>34.936999999999998</c:v>
                </c:pt>
                <c:pt idx="3222">
                  <c:v>34.612000000000002</c:v>
                </c:pt>
                <c:pt idx="3223">
                  <c:v>34.533999999999999</c:v>
                </c:pt>
                <c:pt idx="3224">
                  <c:v>34.981999999999999</c:v>
                </c:pt>
                <c:pt idx="3225">
                  <c:v>34.792999999999999</c:v>
                </c:pt>
                <c:pt idx="3226">
                  <c:v>35.427999999999997</c:v>
                </c:pt>
                <c:pt idx="3227">
                  <c:v>35.487000000000002</c:v>
                </c:pt>
                <c:pt idx="3228">
                  <c:v>35.994</c:v>
                </c:pt>
                <c:pt idx="3229">
                  <c:v>36.104999999999997</c:v>
                </c:pt>
                <c:pt idx="3230">
                  <c:v>36.340000000000003</c:v>
                </c:pt>
                <c:pt idx="3231">
                  <c:v>36.401000000000003</c:v>
                </c:pt>
                <c:pt idx="3232">
                  <c:v>37.088000000000001</c:v>
                </c:pt>
                <c:pt idx="3233">
                  <c:v>37.091999999999999</c:v>
                </c:pt>
                <c:pt idx="3234">
                  <c:v>37.564</c:v>
                </c:pt>
                <c:pt idx="3235">
                  <c:v>37.420999999999999</c:v>
                </c:pt>
                <c:pt idx="3236">
                  <c:v>38.612000000000002</c:v>
                </c:pt>
                <c:pt idx="3237">
                  <c:v>38.704000000000001</c:v>
                </c:pt>
                <c:pt idx="3238">
                  <c:v>38.79</c:v>
                </c:pt>
                <c:pt idx="3239">
                  <c:v>38.095999999999997</c:v>
                </c:pt>
                <c:pt idx="3240">
                  <c:v>38.82</c:v>
                </c:pt>
                <c:pt idx="3241">
                  <c:v>38.21</c:v>
                </c:pt>
                <c:pt idx="3242">
                  <c:v>39.393999999999998</c:v>
                </c:pt>
                <c:pt idx="3243">
                  <c:v>39.22</c:v>
                </c:pt>
                <c:pt idx="3244">
                  <c:v>39.847999999999999</c:v>
                </c:pt>
                <c:pt idx="3245">
                  <c:v>38.790999999999997</c:v>
                </c:pt>
                <c:pt idx="3246">
                  <c:v>40.179000000000002</c:v>
                </c:pt>
                <c:pt idx="3247">
                  <c:v>39.063000000000002</c:v>
                </c:pt>
                <c:pt idx="3248">
                  <c:v>40.343000000000004</c:v>
                </c:pt>
                <c:pt idx="3249">
                  <c:v>40.344999999999999</c:v>
                </c:pt>
                <c:pt idx="3250">
                  <c:v>40.831000000000003</c:v>
                </c:pt>
                <c:pt idx="3251">
                  <c:v>40.901000000000003</c:v>
                </c:pt>
                <c:pt idx="3252">
                  <c:v>41.683999999999997</c:v>
                </c:pt>
                <c:pt idx="3253">
                  <c:v>41.331000000000003</c:v>
                </c:pt>
                <c:pt idx="3254">
                  <c:v>42.395000000000003</c:v>
                </c:pt>
                <c:pt idx="3255">
                  <c:v>41.213000000000001</c:v>
                </c:pt>
                <c:pt idx="3256">
                  <c:v>43.063000000000002</c:v>
                </c:pt>
                <c:pt idx="3257">
                  <c:v>42.029000000000003</c:v>
                </c:pt>
                <c:pt idx="3258">
                  <c:v>42.973999999999997</c:v>
                </c:pt>
                <c:pt idx="3259">
                  <c:v>42.465000000000003</c:v>
                </c:pt>
                <c:pt idx="3260">
                  <c:v>43.402999999999999</c:v>
                </c:pt>
                <c:pt idx="3261">
                  <c:v>43.029000000000003</c:v>
                </c:pt>
                <c:pt idx="3262">
                  <c:v>43.859000000000002</c:v>
                </c:pt>
                <c:pt idx="3263">
                  <c:v>43.207999999999998</c:v>
                </c:pt>
                <c:pt idx="3264">
                  <c:v>44.182000000000002</c:v>
                </c:pt>
                <c:pt idx="3265">
                  <c:v>43.905999999999999</c:v>
                </c:pt>
                <c:pt idx="3266">
                  <c:v>45.332000000000001</c:v>
                </c:pt>
                <c:pt idx="3267">
                  <c:v>44.264000000000003</c:v>
                </c:pt>
                <c:pt idx="3268">
                  <c:v>45.411999999999999</c:v>
                </c:pt>
                <c:pt idx="3269">
                  <c:v>45.493000000000002</c:v>
                </c:pt>
                <c:pt idx="3270">
                  <c:v>45.58</c:v>
                </c:pt>
                <c:pt idx="3271">
                  <c:v>45.362000000000002</c:v>
                </c:pt>
                <c:pt idx="3272">
                  <c:v>45.362000000000002</c:v>
                </c:pt>
                <c:pt idx="3273">
                  <c:v>45.773000000000003</c:v>
                </c:pt>
                <c:pt idx="3274">
                  <c:v>46.911000000000001</c:v>
                </c:pt>
                <c:pt idx="3275">
                  <c:v>46.351999999999997</c:v>
                </c:pt>
                <c:pt idx="3276">
                  <c:v>47.15</c:v>
                </c:pt>
                <c:pt idx="3277">
                  <c:v>46.213999999999999</c:v>
                </c:pt>
                <c:pt idx="3278">
                  <c:v>47.098999999999997</c:v>
                </c:pt>
                <c:pt idx="3279">
                  <c:v>46.753999999999998</c:v>
                </c:pt>
                <c:pt idx="3280">
                  <c:v>47.331000000000003</c:v>
                </c:pt>
                <c:pt idx="3281">
                  <c:v>48.802</c:v>
                </c:pt>
                <c:pt idx="3282">
                  <c:v>48.94</c:v>
                </c:pt>
                <c:pt idx="3283">
                  <c:v>48.853000000000002</c:v>
                </c:pt>
                <c:pt idx="3284">
                  <c:v>48.994999999999997</c:v>
                </c:pt>
                <c:pt idx="3285">
                  <c:v>49.893000000000001</c:v>
                </c:pt>
                <c:pt idx="3286">
                  <c:v>50.036000000000001</c:v>
                </c:pt>
                <c:pt idx="3287">
                  <c:v>50.415999999999997</c:v>
                </c:pt>
                <c:pt idx="3288">
                  <c:v>49.834000000000003</c:v>
                </c:pt>
                <c:pt idx="3289">
                  <c:v>50.720999999999997</c:v>
                </c:pt>
                <c:pt idx="3290">
                  <c:v>49.610999999999997</c:v>
                </c:pt>
                <c:pt idx="3291">
                  <c:v>51.286000000000001</c:v>
                </c:pt>
                <c:pt idx="3292">
                  <c:v>50.643000000000001</c:v>
                </c:pt>
                <c:pt idx="3293">
                  <c:v>52.216000000000001</c:v>
                </c:pt>
                <c:pt idx="3294">
                  <c:v>50.643000000000001</c:v>
                </c:pt>
                <c:pt idx="3295">
                  <c:v>51.582000000000001</c:v>
                </c:pt>
                <c:pt idx="3296">
                  <c:v>50.817</c:v>
                </c:pt>
                <c:pt idx="3297">
                  <c:v>51.845999999999997</c:v>
                </c:pt>
                <c:pt idx="3298">
                  <c:v>51.869</c:v>
                </c:pt>
                <c:pt idx="3299">
                  <c:v>52.732999999999997</c:v>
                </c:pt>
                <c:pt idx="3300">
                  <c:v>52.216999999999999</c:v>
                </c:pt>
                <c:pt idx="3301">
                  <c:v>54.308</c:v>
                </c:pt>
                <c:pt idx="3302">
                  <c:v>54.006</c:v>
                </c:pt>
                <c:pt idx="3303">
                  <c:v>55.421999999999997</c:v>
                </c:pt>
                <c:pt idx="3304">
                  <c:v>55.124000000000002</c:v>
                </c:pt>
                <c:pt idx="3305">
                  <c:v>55.667999999999999</c:v>
                </c:pt>
                <c:pt idx="3306">
                  <c:v>55.447000000000003</c:v>
                </c:pt>
                <c:pt idx="3307">
                  <c:v>56.246000000000002</c:v>
                </c:pt>
                <c:pt idx="3308">
                  <c:v>55.896999999999998</c:v>
                </c:pt>
                <c:pt idx="3309">
                  <c:v>56.264000000000003</c:v>
                </c:pt>
                <c:pt idx="3310">
                  <c:v>56.978999999999999</c:v>
                </c:pt>
                <c:pt idx="3311">
                  <c:v>56.613999999999997</c:v>
                </c:pt>
                <c:pt idx="3312">
                  <c:v>57.250999999999998</c:v>
                </c:pt>
                <c:pt idx="3313">
                  <c:v>58.793999999999997</c:v>
                </c:pt>
                <c:pt idx="3314">
                  <c:v>59.003</c:v>
                </c:pt>
                <c:pt idx="3315">
                  <c:v>59.219000000000001</c:v>
                </c:pt>
                <c:pt idx="3316">
                  <c:v>60.095999999999997</c:v>
                </c:pt>
                <c:pt idx="3317">
                  <c:v>60.161000000000001</c:v>
                </c:pt>
                <c:pt idx="3318">
                  <c:v>60.902999999999999</c:v>
                </c:pt>
                <c:pt idx="3319">
                  <c:v>59.414999999999999</c:v>
                </c:pt>
                <c:pt idx="3320">
                  <c:v>60.567</c:v>
                </c:pt>
                <c:pt idx="3321">
                  <c:v>61.3</c:v>
                </c:pt>
                <c:pt idx="3322">
                  <c:v>62.045999999999999</c:v>
                </c:pt>
                <c:pt idx="3323">
                  <c:v>61.962000000000003</c:v>
                </c:pt>
                <c:pt idx="3324">
                  <c:v>63.218000000000004</c:v>
                </c:pt>
                <c:pt idx="3325">
                  <c:v>63.427</c:v>
                </c:pt>
                <c:pt idx="3326">
                  <c:v>65.144999999999996</c:v>
                </c:pt>
                <c:pt idx="3327">
                  <c:v>64.346000000000004</c:v>
                </c:pt>
                <c:pt idx="3328">
                  <c:v>64.941999999999993</c:v>
                </c:pt>
                <c:pt idx="3329">
                  <c:v>65.549000000000007</c:v>
                </c:pt>
                <c:pt idx="3330">
                  <c:v>66.340999999999994</c:v>
                </c:pt>
                <c:pt idx="3331">
                  <c:v>65.590999999999994</c:v>
                </c:pt>
                <c:pt idx="3332">
                  <c:v>67.611000000000004</c:v>
                </c:pt>
                <c:pt idx="3333">
                  <c:v>67.031000000000006</c:v>
                </c:pt>
                <c:pt idx="3334">
                  <c:v>69.697000000000003</c:v>
                </c:pt>
                <c:pt idx="3335">
                  <c:v>68.941999999999993</c:v>
                </c:pt>
                <c:pt idx="3336">
                  <c:v>69.792000000000002</c:v>
                </c:pt>
                <c:pt idx="3337">
                  <c:v>69.703999999999994</c:v>
                </c:pt>
                <c:pt idx="3338">
                  <c:v>70.141000000000005</c:v>
                </c:pt>
                <c:pt idx="3339">
                  <c:v>70.468999999999994</c:v>
                </c:pt>
                <c:pt idx="3340">
                  <c:v>70.436999999999998</c:v>
                </c:pt>
                <c:pt idx="3341">
                  <c:v>71.168000000000006</c:v>
                </c:pt>
                <c:pt idx="3342">
                  <c:v>70.965000000000003</c:v>
                </c:pt>
                <c:pt idx="3343">
                  <c:v>70.39</c:v>
                </c:pt>
                <c:pt idx="3344">
                  <c:v>71.328000000000003</c:v>
                </c:pt>
                <c:pt idx="3345">
                  <c:v>69.956999999999994</c:v>
                </c:pt>
                <c:pt idx="3346">
                  <c:v>71.308999999999997</c:v>
                </c:pt>
                <c:pt idx="3347">
                  <c:v>72.397999999999996</c:v>
                </c:pt>
                <c:pt idx="3348">
                  <c:v>72.119</c:v>
                </c:pt>
                <c:pt idx="3349">
                  <c:v>72.293000000000006</c:v>
                </c:pt>
                <c:pt idx="3350">
                  <c:v>71.725999999999999</c:v>
                </c:pt>
                <c:pt idx="3351">
                  <c:v>73.465999999999994</c:v>
                </c:pt>
                <c:pt idx="3352">
                  <c:v>72.977000000000004</c:v>
                </c:pt>
                <c:pt idx="3353">
                  <c:v>75.015000000000001</c:v>
                </c:pt>
                <c:pt idx="3354">
                  <c:v>75.188000000000002</c:v>
                </c:pt>
                <c:pt idx="3355">
                  <c:v>76.522000000000006</c:v>
                </c:pt>
                <c:pt idx="3356">
                  <c:v>77.852999999999994</c:v>
                </c:pt>
                <c:pt idx="3357">
                  <c:v>76.488</c:v>
                </c:pt>
                <c:pt idx="3358">
                  <c:v>77.475999999999999</c:v>
                </c:pt>
                <c:pt idx="3359">
                  <c:v>77.896000000000001</c:v>
                </c:pt>
                <c:pt idx="3360">
                  <c:v>78.718999999999994</c:v>
                </c:pt>
                <c:pt idx="3361">
                  <c:v>78.248999999999995</c:v>
                </c:pt>
                <c:pt idx="3362">
                  <c:v>79.116</c:v>
                </c:pt>
                <c:pt idx="3363">
                  <c:v>79.495000000000005</c:v>
                </c:pt>
                <c:pt idx="3364">
                  <c:v>80.319999999999993</c:v>
                </c:pt>
                <c:pt idx="3365">
                  <c:v>78.977999999999994</c:v>
                </c:pt>
                <c:pt idx="3366">
                  <c:v>81.471000000000004</c:v>
                </c:pt>
                <c:pt idx="3367">
                  <c:v>81.813000000000002</c:v>
                </c:pt>
                <c:pt idx="3368">
                  <c:v>83.070999999999998</c:v>
                </c:pt>
                <c:pt idx="3369">
                  <c:v>83.501999999999995</c:v>
                </c:pt>
                <c:pt idx="3370">
                  <c:v>84.236000000000004</c:v>
                </c:pt>
                <c:pt idx="3371">
                  <c:v>84.8</c:v>
                </c:pt>
                <c:pt idx="3372">
                  <c:v>86.379000000000005</c:v>
                </c:pt>
                <c:pt idx="3373">
                  <c:v>86.158000000000001</c:v>
                </c:pt>
                <c:pt idx="3374">
                  <c:v>87.006</c:v>
                </c:pt>
                <c:pt idx="3375">
                  <c:v>89.825999999999993</c:v>
                </c:pt>
                <c:pt idx="3376">
                  <c:v>89.445999999999998</c:v>
                </c:pt>
                <c:pt idx="3377">
                  <c:v>90.194999999999993</c:v>
                </c:pt>
                <c:pt idx="3378">
                  <c:v>90.775999999999996</c:v>
                </c:pt>
                <c:pt idx="3379">
                  <c:v>91.775999999999996</c:v>
                </c:pt>
                <c:pt idx="3380">
                  <c:v>92.807000000000002</c:v>
                </c:pt>
                <c:pt idx="3381">
                  <c:v>92.682000000000002</c:v>
                </c:pt>
                <c:pt idx="3382">
                  <c:v>95.399000000000001</c:v>
                </c:pt>
                <c:pt idx="3383">
                  <c:v>94.834000000000003</c:v>
                </c:pt>
                <c:pt idx="3384">
                  <c:v>96.287999999999997</c:v>
                </c:pt>
                <c:pt idx="3385">
                  <c:v>96.42</c:v>
                </c:pt>
                <c:pt idx="3386">
                  <c:v>99.344999999999999</c:v>
                </c:pt>
                <c:pt idx="3387">
                  <c:v>99.507999999999996</c:v>
                </c:pt>
                <c:pt idx="3388">
                  <c:v>102.85</c:v>
                </c:pt>
                <c:pt idx="3389">
                  <c:v>103.07</c:v>
                </c:pt>
                <c:pt idx="3390">
                  <c:v>104.33</c:v>
                </c:pt>
                <c:pt idx="3391">
                  <c:v>103.71</c:v>
                </c:pt>
                <c:pt idx="3392">
                  <c:v>107.07</c:v>
                </c:pt>
                <c:pt idx="3393">
                  <c:v>105.56</c:v>
                </c:pt>
                <c:pt idx="3394">
                  <c:v>104.78</c:v>
                </c:pt>
                <c:pt idx="3395">
                  <c:v>105.15</c:v>
                </c:pt>
                <c:pt idx="3396">
                  <c:v>107.61</c:v>
                </c:pt>
                <c:pt idx="3397">
                  <c:v>108.47</c:v>
                </c:pt>
                <c:pt idx="3398">
                  <c:v>106.9</c:v>
                </c:pt>
                <c:pt idx="3399">
                  <c:v>108.05</c:v>
                </c:pt>
                <c:pt idx="3400">
                  <c:v>106.48</c:v>
                </c:pt>
                <c:pt idx="3401">
                  <c:v>105.91</c:v>
                </c:pt>
                <c:pt idx="3402">
                  <c:v>107.31</c:v>
                </c:pt>
                <c:pt idx="3403">
                  <c:v>108.36</c:v>
                </c:pt>
                <c:pt idx="3404">
                  <c:v>108.84</c:v>
                </c:pt>
                <c:pt idx="3405">
                  <c:v>113.92</c:v>
                </c:pt>
                <c:pt idx="3406">
                  <c:v>111.5</c:v>
                </c:pt>
                <c:pt idx="3407">
                  <c:v>114.57</c:v>
                </c:pt>
                <c:pt idx="3408">
                  <c:v>115.76</c:v>
                </c:pt>
                <c:pt idx="3409">
                  <c:v>117.07</c:v>
                </c:pt>
                <c:pt idx="3410">
                  <c:v>115.67</c:v>
                </c:pt>
                <c:pt idx="3411">
                  <c:v>116.96</c:v>
                </c:pt>
                <c:pt idx="3412">
                  <c:v>119.28</c:v>
                </c:pt>
                <c:pt idx="3413">
                  <c:v>119.41</c:v>
                </c:pt>
                <c:pt idx="3414">
                  <c:v>121.38</c:v>
                </c:pt>
                <c:pt idx="3415">
                  <c:v>123.39</c:v>
                </c:pt>
                <c:pt idx="3416">
                  <c:v>122.69</c:v>
                </c:pt>
                <c:pt idx="3417">
                  <c:v>126.87</c:v>
                </c:pt>
                <c:pt idx="3418">
                  <c:v>128.28</c:v>
                </c:pt>
                <c:pt idx="3419">
                  <c:v>130.51</c:v>
                </c:pt>
                <c:pt idx="3420">
                  <c:v>130.43</c:v>
                </c:pt>
                <c:pt idx="3421">
                  <c:v>133.34</c:v>
                </c:pt>
                <c:pt idx="3422">
                  <c:v>132.04</c:v>
                </c:pt>
                <c:pt idx="3423">
                  <c:v>136.13999999999999</c:v>
                </c:pt>
                <c:pt idx="3424">
                  <c:v>137.72999999999999</c:v>
                </c:pt>
                <c:pt idx="3425">
                  <c:v>137.66999999999999</c:v>
                </c:pt>
                <c:pt idx="3426">
                  <c:v>140.57</c:v>
                </c:pt>
                <c:pt idx="3427">
                  <c:v>142.88</c:v>
                </c:pt>
                <c:pt idx="3428">
                  <c:v>144.68</c:v>
                </c:pt>
                <c:pt idx="3429">
                  <c:v>148.02000000000001</c:v>
                </c:pt>
                <c:pt idx="3430">
                  <c:v>151.81</c:v>
                </c:pt>
                <c:pt idx="3431">
                  <c:v>150.08000000000001</c:v>
                </c:pt>
                <c:pt idx="3432">
                  <c:v>151.04</c:v>
                </c:pt>
                <c:pt idx="3433">
                  <c:v>151.91</c:v>
                </c:pt>
                <c:pt idx="3434">
                  <c:v>153.49</c:v>
                </c:pt>
                <c:pt idx="3435">
                  <c:v>156.19999999999999</c:v>
                </c:pt>
                <c:pt idx="3436">
                  <c:v>157.68</c:v>
                </c:pt>
                <c:pt idx="3437">
                  <c:v>163.22</c:v>
                </c:pt>
                <c:pt idx="3438">
                  <c:v>167.71</c:v>
                </c:pt>
                <c:pt idx="3439">
                  <c:v>173.82</c:v>
                </c:pt>
                <c:pt idx="3440">
                  <c:v>174.78</c:v>
                </c:pt>
                <c:pt idx="3441">
                  <c:v>177.86</c:v>
                </c:pt>
                <c:pt idx="3442">
                  <c:v>179.2</c:v>
                </c:pt>
                <c:pt idx="3443">
                  <c:v>174.52</c:v>
                </c:pt>
                <c:pt idx="3444">
                  <c:v>178.37</c:v>
                </c:pt>
                <c:pt idx="3445">
                  <c:v>180.84</c:v>
                </c:pt>
                <c:pt idx="3446">
                  <c:v>179.65</c:v>
                </c:pt>
                <c:pt idx="3447">
                  <c:v>182.46</c:v>
                </c:pt>
                <c:pt idx="3448">
                  <c:v>186.91</c:v>
                </c:pt>
                <c:pt idx="3449">
                  <c:v>183.51</c:v>
                </c:pt>
                <c:pt idx="3450">
                  <c:v>185.15</c:v>
                </c:pt>
                <c:pt idx="3451">
                  <c:v>187.48</c:v>
                </c:pt>
                <c:pt idx="3452">
                  <c:v>188.43</c:v>
                </c:pt>
                <c:pt idx="3453">
                  <c:v>186.86</c:v>
                </c:pt>
                <c:pt idx="3454">
                  <c:v>190.54</c:v>
                </c:pt>
                <c:pt idx="3455">
                  <c:v>194.31</c:v>
                </c:pt>
                <c:pt idx="3456">
                  <c:v>199.42</c:v>
                </c:pt>
                <c:pt idx="3457">
                  <c:v>204.22</c:v>
                </c:pt>
                <c:pt idx="3458">
                  <c:v>209.66</c:v>
                </c:pt>
                <c:pt idx="3459">
                  <c:v>208.26</c:v>
                </c:pt>
                <c:pt idx="3460">
                  <c:v>211.22</c:v>
                </c:pt>
                <c:pt idx="3461">
                  <c:v>212.3</c:v>
                </c:pt>
                <c:pt idx="3462">
                  <c:v>215.12</c:v>
                </c:pt>
                <c:pt idx="3463">
                  <c:v>215.35</c:v>
                </c:pt>
                <c:pt idx="3464">
                  <c:v>219.02</c:v>
                </c:pt>
                <c:pt idx="3465">
                  <c:v>219.39</c:v>
                </c:pt>
                <c:pt idx="3466">
                  <c:v>223.67</c:v>
                </c:pt>
                <c:pt idx="3467">
                  <c:v>224.48</c:v>
                </c:pt>
                <c:pt idx="3468">
                  <c:v>232.39</c:v>
                </c:pt>
                <c:pt idx="3469">
                  <c:v>234.47</c:v>
                </c:pt>
                <c:pt idx="3470">
                  <c:v>241.09</c:v>
                </c:pt>
                <c:pt idx="3471">
                  <c:v>242.65</c:v>
                </c:pt>
                <c:pt idx="3472">
                  <c:v>253.01</c:v>
                </c:pt>
                <c:pt idx="3473">
                  <c:v>260.47000000000003</c:v>
                </c:pt>
                <c:pt idx="3474">
                  <c:v>266.07</c:v>
                </c:pt>
                <c:pt idx="3475">
                  <c:v>273.42</c:v>
                </c:pt>
                <c:pt idx="3476">
                  <c:v>277.63</c:v>
                </c:pt>
                <c:pt idx="3477">
                  <c:v>280.51</c:v>
                </c:pt>
                <c:pt idx="3478">
                  <c:v>285.51</c:v>
                </c:pt>
                <c:pt idx="3479">
                  <c:v>287.51</c:v>
                </c:pt>
                <c:pt idx="3480">
                  <c:v>300.92</c:v>
                </c:pt>
                <c:pt idx="3481">
                  <c:v>306.35000000000002</c:v>
                </c:pt>
                <c:pt idx="3482">
                  <c:v>313.85000000000002</c:v>
                </c:pt>
                <c:pt idx="3483">
                  <c:v>310.47000000000003</c:v>
                </c:pt>
                <c:pt idx="3484">
                  <c:v>310.99</c:v>
                </c:pt>
                <c:pt idx="3485">
                  <c:v>311.51</c:v>
                </c:pt>
                <c:pt idx="3486">
                  <c:v>306.77999999999997</c:v>
                </c:pt>
                <c:pt idx="3487">
                  <c:v>317.19</c:v>
                </c:pt>
                <c:pt idx="3488">
                  <c:v>321.82</c:v>
                </c:pt>
                <c:pt idx="3489">
                  <c:v>324.3</c:v>
                </c:pt>
                <c:pt idx="3490">
                  <c:v>342.44</c:v>
                </c:pt>
                <c:pt idx="3491">
                  <c:v>349.71</c:v>
                </c:pt>
                <c:pt idx="3492">
                  <c:v>362.93</c:v>
                </c:pt>
                <c:pt idx="3493">
                  <c:v>363.82</c:v>
                </c:pt>
                <c:pt idx="3494">
                  <c:v>360.25</c:v>
                </c:pt>
                <c:pt idx="3495">
                  <c:v>361.05</c:v>
                </c:pt>
                <c:pt idx="3496">
                  <c:v>358.58</c:v>
                </c:pt>
                <c:pt idx="3497">
                  <c:v>364.48</c:v>
                </c:pt>
                <c:pt idx="3498">
                  <c:v>361.32</c:v>
                </c:pt>
                <c:pt idx="3499">
                  <c:v>375.51</c:v>
                </c:pt>
                <c:pt idx="3500">
                  <c:v>373.89</c:v>
                </c:pt>
                <c:pt idx="3501">
                  <c:v>369.48</c:v>
                </c:pt>
                <c:pt idx="3502">
                  <c:v>384.73</c:v>
                </c:pt>
                <c:pt idx="3503">
                  <c:v>389.44</c:v>
                </c:pt>
                <c:pt idx="3504">
                  <c:v>385.79</c:v>
                </c:pt>
                <c:pt idx="3505">
                  <c:v>378.97</c:v>
                </c:pt>
                <c:pt idx="3506">
                  <c:v>386.18</c:v>
                </c:pt>
                <c:pt idx="3507">
                  <c:v>404.02</c:v>
                </c:pt>
                <c:pt idx="3508">
                  <c:v>426.49</c:v>
                </c:pt>
                <c:pt idx="3509">
                  <c:v>453.23</c:v>
                </c:pt>
                <c:pt idx="3510">
                  <c:v>443.42</c:v>
                </c:pt>
                <c:pt idx="3511">
                  <c:v>444.48</c:v>
                </c:pt>
                <c:pt idx="3512">
                  <c:v>441.18</c:v>
                </c:pt>
                <c:pt idx="3513">
                  <c:v>434.06</c:v>
                </c:pt>
                <c:pt idx="3514">
                  <c:v>434.94</c:v>
                </c:pt>
                <c:pt idx="3515">
                  <c:v>435.62</c:v>
                </c:pt>
                <c:pt idx="3516">
                  <c:v>432.48</c:v>
                </c:pt>
                <c:pt idx="3517">
                  <c:v>435.88</c:v>
                </c:pt>
                <c:pt idx="3518">
                  <c:v>451.14</c:v>
                </c:pt>
                <c:pt idx="3519">
                  <c:v>440.88</c:v>
                </c:pt>
                <c:pt idx="3520">
                  <c:v>462.87</c:v>
                </c:pt>
                <c:pt idx="3521">
                  <c:v>460.63</c:v>
                </c:pt>
                <c:pt idx="3522">
                  <c:v>472.16</c:v>
                </c:pt>
                <c:pt idx="3523">
                  <c:v>471.38</c:v>
                </c:pt>
                <c:pt idx="3524">
                  <c:v>479.98</c:v>
                </c:pt>
                <c:pt idx="3525">
                  <c:v>489.36</c:v>
                </c:pt>
                <c:pt idx="3526">
                  <c:v>488</c:v>
                </c:pt>
                <c:pt idx="3527">
                  <c:v>490.52</c:v>
                </c:pt>
                <c:pt idx="3528">
                  <c:v>483.99</c:v>
                </c:pt>
                <c:pt idx="3529">
                  <c:v>502.89</c:v>
                </c:pt>
                <c:pt idx="3530">
                  <c:v>517.26</c:v>
                </c:pt>
                <c:pt idx="3531">
                  <c:v>536.94000000000005</c:v>
                </c:pt>
                <c:pt idx="3532">
                  <c:v>558.91</c:v>
                </c:pt>
                <c:pt idx="3533">
                  <c:v>578.38</c:v>
                </c:pt>
                <c:pt idx="3534">
                  <c:v>581.88</c:v>
                </c:pt>
                <c:pt idx="3535">
                  <c:v>579.51</c:v>
                </c:pt>
                <c:pt idx="3536">
                  <c:v>576.30999999999995</c:v>
                </c:pt>
                <c:pt idx="3537">
                  <c:v>578.41999999999996</c:v>
                </c:pt>
                <c:pt idx="3538">
                  <c:v>566.03</c:v>
                </c:pt>
                <c:pt idx="3539">
                  <c:v>573.03</c:v>
                </c:pt>
                <c:pt idx="3540">
                  <c:v>572</c:v>
                </c:pt>
                <c:pt idx="3541">
                  <c:v>583.44000000000005</c:v>
                </c:pt>
                <c:pt idx="3542">
                  <c:v>575.55999999999995</c:v>
                </c:pt>
                <c:pt idx="3543">
                  <c:v>575.77</c:v>
                </c:pt>
                <c:pt idx="3544">
                  <c:v>589.33000000000004</c:v>
                </c:pt>
                <c:pt idx="3545">
                  <c:v>590.16999999999996</c:v>
                </c:pt>
                <c:pt idx="3546">
                  <c:v>612.51</c:v>
                </c:pt>
                <c:pt idx="3547">
                  <c:v>612.32000000000005</c:v>
                </c:pt>
                <c:pt idx="3548">
                  <c:v>603.37</c:v>
                </c:pt>
                <c:pt idx="3549">
                  <c:v>615.28</c:v>
                </c:pt>
                <c:pt idx="3550">
                  <c:v>592.79</c:v>
                </c:pt>
                <c:pt idx="3551">
                  <c:v>579.15</c:v>
                </c:pt>
                <c:pt idx="3552">
                  <c:v>592.86</c:v>
                </c:pt>
                <c:pt idx="3553">
                  <c:v>598.64</c:v>
                </c:pt>
                <c:pt idx="3554">
                  <c:v>592.29999999999995</c:v>
                </c:pt>
                <c:pt idx="3555">
                  <c:v>587.97</c:v>
                </c:pt>
                <c:pt idx="3556">
                  <c:v>585.88</c:v>
                </c:pt>
                <c:pt idx="3557">
                  <c:v>596.29999999999995</c:v>
                </c:pt>
                <c:pt idx="3558">
                  <c:v>612.25</c:v>
                </c:pt>
                <c:pt idx="3559">
                  <c:v>601.37</c:v>
                </c:pt>
                <c:pt idx="3560">
                  <c:v>613.42999999999995</c:v>
                </c:pt>
                <c:pt idx="3561">
                  <c:v>627.4</c:v>
                </c:pt>
                <c:pt idx="3562">
                  <c:v>639.71</c:v>
                </c:pt>
                <c:pt idx="3563">
                  <c:v>655.04</c:v>
                </c:pt>
                <c:pt idx="3564">
                  <c:v>662.23</c:v>
                </c:pt>
                <c:pt idx="3565">
                  <c:v>655.33000000000004</c:v>
                </c:pt>
                <c:pt idx="3566">
                  <c:v>641.4</c:v>
                </c:pt>
                <c:pt idx="3567">
                  <c:v>620.42999999999995</c:v>
                </c:pt>
                <c:pt idx="3568">
                  <c:v>608.05999999999995</c:v>
                </c:pt>
                <c:pt idx="3569">
                  <c:v>616.1</c:v>
                </c:pt>
                <c:pt idx="3570">
                  <c:v>617.28</c:v>
                </c:pt>
                <c:pt idx="3571">
                  <c:v>613.15</c:v>
                </c:pt>
                <c:pt idx="3572">
                  <c:v>617.73</c:v>
                </c:pt>
                <c:pt idx="3573">
                  <c:v>612.14</c:v>
                </c:pt>
                <c:pt idx="3574">
                  <c:v>614.99</c:v>
                </c:pt>
                <c:pt idx="3575">
                  <c:v>619.23</c:v>
                </c:pt>
                <c:pt idx="3576">
                  <c:v>630.89</c:v>
                </c:pt>
                <c:pt idx="3577">
                  <c:v>632.78</c:v>
                </c:pt>
                <c:pt idx="3578">
                  <c:v>627.19000000000005</c:v>
                </c:pt>
                <c:pt idx="3579">
                  <c:v>637.17999999999995</c:v>
                </c:pt>
                <c:pt idx="3580">
                  <c:v>647.86</c:v>
                </c:pt>
                <c:pt idx="3581">
                  <c:v>668.69</c:v>
                </c:pt>
                <c:pt idx="3582">
                  <c:v>660.8</c:v>
                </c:pt>
                <c:pt idx="3583">
                  <c:v>667.09</c:v>
                </c:pt>
                <c:pt idx="3584">
                  <c:v>681.83</c:v>
                </c:pt>
                <c:pt idx="3585">
                  <c:v>715.93</c:v>
                </c:pt>
                <c:pt idx="3586">
                  <c:v>773.04</c:v>
                </c:pt>
                <c:pt idx="3587">
                  <c:v>744.48</c:v>
                </c:pt>
                <c:pt idx="3588">
                  <c:v>753.43</c:v>
                </c:pt>
                <c:pt idx="3589">
                  <c:v>742.23</c:v>
                </c:pt>
                <c:pt idx="3590">
                  <c:v>721.36</c:v>
                </c:pt>
                <c:pt idx="3591">
                  <c:v>707.04</c:v>
                </c:pt>
                <c:pt idx="3592">
                  <c:v>683.53</c:v>
                </c:pt>
                <c:pt idx="3593">
                  <c:v>678.91</c:v>
                </c:pt>
                <c:pt idx="3594">
                  <c:v>660.86</c:v>
                </c:pt>
                <c:pt idx="3595">
                  <c:v>651.66999999999996</c:v>
                </c:pt>
                <c:pt idx="3596">
                  <c:v>653.38</c:v>
                </c:pt>
                <c:pt idx="3597">
                  <c:v>645.91999999999996</c:v>
                </c:pt>
                <c:pt idx="3598">
                  <c:v>637.09</c:v>
                </c:pt>
                <c:pt idx="3599">
                  <c:v>629.61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B717-4291-91E6-B19D66F23B02}"/>
            </c:ext>
          </c:extLst>
        </c:ser>
        <c:ser>
          <c:idx val="2"/>
          <c:order val="2"/>
          <c:tx>
            <c:v>GGBS 6M 20⁰C</c:v>
          </c:tx>
          <c:spPr>
            <a:ln w="6350" cap="rnd">
              <a:solidFill>
                <a:srgbClr val="5B9BD5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Sheet1!$F$7243:$F$10842</c:f>
              <c:numCache>
                <c:formatCode>General</c:formatCode>
                <c:ptCount val="360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</c:numCache>
            </c:numRef>
          </c:xVal>
          <c:yVal>
            <c:numRef>
              <c:f>Sheet1!$C$7243:$C$10842</c:f>
              <c:numCache>
                <c:formatCode>General</c:formatCode>
                <c:ptCount val="3600"/>
                <c:pt idx="0">
                  <c:v>13.422000000000001</c:v>
                </c:pt>
                <c:pt idx="1">
                  <c:v>14.981999999999999</c:v>
                </c:pt>
                <c:pt idx="2">
                  <c:v>14.661</c:v>
                </c:pt>
                <c:pt idx="3">
                  <c:v>13.877000000000001</c:v>
                </c:pt>
                <c:pt idx="4">
                  <c:v>13.586</c:v>
                </c:pt>
                <c:pt idx="5">
                  <c:v>12.904999999999999</c:v>
                </c:pt>
                <c:pt idx="6">
                  <c:v>12.638</c:v>
                </c:pt>
                <c:pt idx="7">
                  <c:v>12.17</c:v>
                </c:pt>
                <c:pt idx="8">
                  <c:v>12.065</c:v>
                </c:pt>
                <c:pt idx="9">
                  <c:v>11.672000000000001</c:v>
                </c:pt>
                <c:pt idx="10">
                  <c:v>11.622999999999999</c:v>
                </c:pt>
                <c:pt idx="11">
                  <c:v>11.324999999999999</c:v>
                </c:pt>
                <c:pt idx="12">
                  <c:v>11.233000000000001</c:v>
                </c:pt>
                <c:pt idx="13">
                  <c:v>10.949</c:v>
                </c:pt>
                <c:pt idx="14">
                  <c:v>10.936</c:v>
                </c:pt>
                <c:pt idx="15">
                  <c:v>10.750999999999999</c:v>
                </c:pt>
                <c:pt idx="16">
                  <c:v>10.567</c:v>
                </c:pt>
                <c:pt idx="17">
                  <c:v>10.382</c:v>
                </c:pt>
                <c:pt idx="18">
                  <c:v>10.231</c:v>
                </c:pt>
                <c:pt idx="19">
                  <c:v>10.127000000000001</c:v>
                </c:pt>
                <c:pt idx="20">
                  <c:v>9.9682999999999993</c:v>
                </c:pt>
                <c:pt idx="21">
                  <c:v>9.8473000000000006</c:v>
                </c:pt>
                <c:pt idx="22">
                  <c:v>9.6876999999999995</c:v>
                </c:pt>
                <c:pt idx="23">
                  <c:v>9.6272000000000002</c:v>
                </c:pt>
                <c:pt idx="24">
                  <c:v>9.4638000000000009</c:v>
                </c:pt>
                <c:pt idx="25">
                  <c:v>9.3985000000000003</c:v>
                </c:pt>
                <c:pt idx="26">
                  <c:v>9.2782999999999998</c:v>
                </c:pt>
                <c:pt idx="27">
                  <c:v>9.2079000000000004</c:v>
                </c:pt>
                <c:pt idx="28">
                  <c:v>9.1181999999999999</c:v>
                </c:pt>
                <c:pt idx="29">
                  <c:v>9.0579999999999998</c:v>
                </c:pt>
                <c:pt idx="30">
                  <c:v>8.9275000000000002</c:v>
                </c:pt>
                <c:pt idx="31">
                  <c:v>8.8442000000000007</c:v>
                </c:pt>
                <c:pt idx="32">
                  <c:v>8.8104999999999993</c:v>
                </c:pt>
                <c:pt idx="33">
                  <c:v>8.6895000000000007</c:v>
                </c:pt>
                <c:pt idx="34">
                  <c:v>8.6574000000000009</c:v>
                </c:pt>
                <c:pt idx="35">
                  <c:v>8.5473999999999997</c:v>
                </c:pt>
                <c:pt idx="36">
                  <c:v>8.4390999999999998</c:v>
                </c:pt>
                <c:pt idx="37">
                  <c:v>8.4027999999999992</c:v>
                </c:pt>
                <c:pt idx="38">
                  <c:v>8.3914000000000009</c:v>
                </c:pt>
                <c:pt idx="39">
                  <c:v>8.2700999999999993</c:v>
                </c:pt>
                <c:pt idx="40">
                  <c:v>8.2112999999999996</c:v>
                </c:pt>
                <c:pt idx="41">
                  <c:v>8.0931999999999995</c:v>
                </c:pt>
                <c:pt idx="42">
                  <c:v>8.0980000000000008</c:v>
                </c:pt>
                <c:pt idx="43">
                  <c:v>7.9969000000000001</c:v>
                </c:pt>
                <c:pt idx="44">
                  <c:v>7.9892000000000003</c:v>
                </c:pt>
                <c:pt idx="45">
                  <c:v>7.8807</c:v>
                </c:pt>
                <c:pt idx="46">
                  <c:v>7.859</c:v>
                </c:pt>
                <c:pt idx="47">
                  <c:v>7.7104999999999997</c:v>
                </c:pt>
                <c:pt idx="48">
                  <c:v>7.7186000000000003</c:v>
                </c:pt>
                <c:pt idx="49">
                  <c:v>7.6382000000000003</c:v>
                </c:pt>
                <c:pt idx="50">
                  <c:v>7.5829000000000004</c:v>
                </c:pt>
                <c:pt idx="51">
                  <c:v>7.5872999999999999</c:v>
                </c:pt>
                <c:pt idx="52">
                  <c:v>7.5007999999999999</c:v>
                </c:pt>
                <c:pt idx="53">
                  <c:v>7.4485999999999999</c:v>
                </c:pt>
                <c:pt idx="54">
                  <c:v>7.3548999999999998</c:v>
                </c:pt>
                <c:pt idx="55">
                  <c:v>7.3281000000000001</c:v>
                </c:pt>
                <c:pt idx="56">
                  <c:v>7.2821999999999996</c:v>
                </c:pt>
                <c:pt idx="57">
                  <c:v>7.2008999999999999</c:v>
                </c:pt>
                <c:pt idx="58">
                  <c:v>7.1711999999999998</c:v>
                </c:pt>
                <c:pt idx="59">
                  <c:v>7.1261000000000001</c:v>
                </c:pt>
                <c:pt idx="60">
                  <c:v>7.0667999999999997</c:v>
                </c:pt>
                <c:pt idx="61">
                  <c:v>7.0197000000000003</c:v>
                </c:pt>
                <c:pt idx="62">
                  <c:v>6.9832000000000001</c:v>
                </c:pt>
                <c:pt idx="63">
                  <c:v>6.9036</c:v>
                </c:pt>
                <c:pt idx="64">
                  <c:v>6.8696000000000002</c:v>
                </c:pt>
                <c:pt idx="65">
                  <c:v>6.8737000000000004</c:v>
                </c:pt>
                <c:pt idx="66">
                  <c:v>6.7958999999999996</c:v>
                </c:pt>
                <c:pt idx="67">
                  <c:v>6.7256999999999998</c:v>
                </c:pt>
                <c:pt idx="68">
                  <c:v>6.7144000000000004</c:v>
                </c:pt>
                <c:pt idx="69">
                  <c:v>6.6828000000000003</c:v>
                </c:pt>
                <c:pt idx="70">
                  <c:v>6.6204000000000001</c:v>
                </c:pt>
                <c:pt idx="71">
                  <c:v>6.5585000000000004</c:v>
                </c:pt>
                <c:pt idx="72">
                  <c:v>6.5045999999999999</c:v>
                </c:pt>
                <c:pt idx="73">
                  <c:v>6.4711999999999996</c:v>
                </c:pt>
                <c:pt idx="74">
                  <c:v>6.4412000000000003</c:v>
                </c:pt>
                <c:pt idx="75">
                  <c:v>6.3966000000000003</c:v>
                </c:pt>
                <c:pt idx="76">
                  <c:v>6.3747999999999996</c:v>
                </c:pt>
                <c:pt idx="77">
                  <c:v>6.3392999999999997</c:v>
                </c:pt>
                <c:pt idx="78">
                  <c:v>6.2861000000000002</c:v>
                </c:pt>
                <c:pt idx="79">
                  <c:v>6.2222999999999997</c:v>
                </c:pt>
                <c:pt idx="80">
                  <c:v>6.1924000000000001</c:v>
                </c:pt>
                <c:pt idx="81">
                  <c:v>6.1898</c:v>
                </c:pt>
                <c:pt idx="82">
                  <c:v>6.1489000000000003</c:v>
                </c:pt>
                <c:pt idx="83">
                  <c:v>6.1139000000000001</c:v>
                </c:pt>
                <c:pt idx="84">
                  <c:v>6.0769000000000002</c:v>
                </c:pt>
                <c:pt idx="85">
                  <c:v>6.0308999999999999</c:v>
                </c:pt>
                <c:pt idx="86">
                  <c:v>6.0583</c:v>
                </c:pt>
                <c:pt idx="87">
                  <c:v>5.9329999999999998</c:v>
                </c:pt>
                <c:pt idx="88">
                  <c:v>5.9595000000000002</c:v>
                </c:pt>
                <c:pt idx="89">
                  <c:v>5.9012000000000002</c:v>
                </c:pt>
                <c:pt idx="90">
                  <c:v>5.9058999999999999</c:v>
                </c:pt>
                <c:pt idx="91">
                  <c:v>5.8209</c:v>
                </c:pt>
                <c:pt idx="92">
                  <c:v>5.8853999999999997</c:v>
                </c:pt>
                <c:pt idx="93">
                  <c:v>5.7599</c:v>
                </c:pt>
                <c:pt idx="94">
                  <c:v>5.8113999999999999</c:v>
                </c:pt>
                <c:pt idx="95">
                  <c:v>5.7275999999999998</c:v>
                </c:pt>
                <c:pt idx="96">
                  <c:v>5.7614000000000001</c:v>
                </c:pt>
                <c:pt idx="97">
                  <c:v>5.6749999999999998</c:v>
                </c:pt>
                <c:pt idx="98">
                  <c:v>5.7526999999999999</c:v>
                </c:pt>
                <c:pt idx="99">
                  <c:v>5.5869</c:v>
                </c:pt>
                <c:pt idx="100">
                  <c:v>5.6978</c:v>
                </c:pt>
                <c:pt idx="101">
                  <c:v>5.5532000000000004</c:v>
                </c:pt>
                <c:pt idx="102">
                  <c:v>5.6352000000000002</c:v>
                </c:pt>
                <c:pt idx="103">
                  <c:v>5.5128000000000004</c:v>
                </c:pt>
                <c:pt idx="104">
                  <c:v>5.5888999999999998</c:v>
                </c:pt>
                <c:pt idx="105">
                  <c:v>5.4446000000000003</c:v>
                </c:pt>
                <c:pt idx="106">
                  <c:v>5.5030999999999999</c:v>
                </c:pt>
                <c:pt idx="107">
                  <c:v>5.4290000000000003</c:v>
                </c:pt>
                <c:pt idx="108">
                  <c:v>5.4634</c:v>
                </c:pt>
                <c:pt idx="109">
                  <c:v>5.3840000000000003</c:v>
                </c:pt>
                <c:pt idx="110">
                  <c:v>5.3958000000000004</c:v>
                </c:pt>
                <c:pt idx="111">
                  <c:v>5.3228999999999997</c:v>
                </c:pt>
                <c:pt idx="112">
                  <c:v>5.4028999999999998</c:v>
                </c:pt>
                <c:pt idx="113">
                  <c:v>5.2891000000000004</c:v>
                </c:pt>
                <c:pt idx="114">
                  <c:v>5.3432000000000004</c:v>
                </c:pt>
                <c:pt idx="115">
                  <c:v>5.2278000000000002</c:v>
                </c:pt>
                <c:pt idx="116">
                  <c:v>5.2712000000000003</c:v>
                </c:pt>
                <c:pt idx="117">
                  <c:v>5.2598000000000003</c:v>
                </c:pt>
                <c:pt idx="118">
                  <c:v>5.1925999999999997</c:v>
                </c:pt>
                <c:pt idx="119">
                  <c:v>5.1791999999999998</c:v>
                </c:pt>
                <c:pt idx="120">
                  <c:v>5.1904000000000003</c:v>
                </c:pt>
                <c:pt idx="121">
                  <c:v>5.1196999999999999</c:v>
                </c:pt>
                <c:pt idx="122">
                  <c:v>5.1116999999999999</c:v>
                </c:pt>
                <c:pt idx="123">
                  <c:v>5.093</c:v>
                </c:pt>
                <c:pt idx="124">
                  <c:v>5.0498000000000003</c:v>
                </c:pt>
                <c:pt idx="125">
                  <c:v>5.0286999999999997</c:v>
                </c:pt>
                <c:pt idx="126">
                  <c:v>4.9992999999999999</c:v>
                </c:pt>
                <c:pt idx="127">
                  <c:v>5.0121000000000002</c:v>
                </c:pt>
                <c:pt idx="128">
                  <c:v>4.9570999999999996</c:v>
                </c:pt>
                <c:pt idx="129">
                  <c:v>4.9873000000000003</c:v>
                </c:pt>
                <c:pt idx="130">
                  <c:v>4.9100999999999999</c:v>
                </c:pt>
                <c:pt idx="131">
                  <c:v>4.9574999999999996</c:v>
                </c:pt>
                <c:pt idx="132">
                  <c:v>4.8598999999999997</c:v>
                </c:pt>
                <c:pt idx="133">
                  <c:v>4.9097</c:v>
                </c:pt>
                <c:pt idx="134">
                  <c:v>4.8418000000000001</c:v>
                </c:pt>
                <c:pt idx="135">
                  <c:v>4.8723000000000001</c:v>
                </c:pt>
                <c:pt idx="136">
                  <c:v>4.7896999999999998</c:v>
                </c:pt>
                <c:pt idx="137">
                  <c:v>4.8531000000000004</c:v>
                </c:pt>
                <c:pt idx="138">
                  <c:v>4.7645999999999997</c:v>
                </c:pt>
                <c:pt idx="139">
                  <c:v>4.8163999999999998</c:v>
                </c:pt>
                <c:pt idx="140">
                  <c:v>4.7115999999999998</c:v>
                </c:pt>
                <c:pt idx="141">
                  <c:v>4.7695999999999996</c:v>
                </c:pt>
                <c:pt idx="142">
                  <c:v>4.6307999999999998</c:v>
                </c:pt>
                <c:pt idx="143">
                  <c:v>4.7587999999999999</c:v>
                </c:pt>
                <c:pt idx="144">
                  <c:v>4.6637000000000004</c:v>
                </c:pt>
                <c:pt idx="145">
                  <c:v>4.7473999999999998</c:v>
                </c:pt>
                <c:pt idx="146">
                  <c:v>4.5975000000000001</c:v>
                </c:pt>
                <c:pt idx="147">
                  <c:v>4.673</c:v>
                </c:pt>
                <c:pt idx="148">
                  <c:v>4.6101000000000001</c:v>
                </c:pt>
                <c:pt idx="149">
                  <c:v>4.6338999999999997</c:v>
                </c:pt>
                <c:pt idx="150">
                  <c:v>4.5277000000000003</c:v>
                </c:pt>
                <c:pt idx="151">
                  <c:v>4.5999999999999996</c:v>
                </c:pt>
                <c:pt idx="152">
                  <c:v>4.532</c:v>
                </c:pt>
                <c:pt idx="153">
                  <c:v>4.6094999999999997</c:v>
                </c:pt>
                <c:pt idx="154">
                  <c:v>4.4859999999999998</c:v>
                </c:pt>
                <c:pt idx="155">
                  <c:v>4.5949</c:v>
                </c:pt>
                <c:pt idx="156">
                  <c:v>4.4809999999999999</c:v>
                </c:pt>
                <c:pt idx="157">
                  <c:v>4.5522</c:v>
                </c:pt>
                <c:pt idx="158">
                  <c:v>4.4145000000000003</c:v>
                </c:pt>
                <c:pt idx="159">
                  <c:v>4.5236000000000001</c:v>
                </c:pt>
                <c:pt idx="160">
                  <c:v>4.4055</c:v>
                </c:pt>
                <c:pt idx="161">
                  <c:v>4.492</c:v>
                </c:pt>
                <c:pt idx="162">
                  <c:v>4.3806000000000003</c:v>
                </c:pt>
                <c:pt idx="163">
                  <c:v>4.4695999999999998</c:v>
                </c:pt>
                <c:pt idx="164">
                  <c:v>4.3756000000000004</c:v>
                </c:pt>
                <c:pt idx="165">
                  <c:v>4.4363999999999999</c:v>
                </c:pt>
                <c:pt idx="166">
                  <c:v>4.3315999999999999</c:v>
                </c:pt>
                <c:pt idx="167">
                  <c:v>4.4096000000000002</c:v>
                </c:pt>
                <c:pt idx="168">
                  <c:v>4.2977999999999996</c:v>
                </c:pt>
                <c:pt idx="169">
                  <c:v>4.3495999999999997</c:v>
                </c:pt>
                <c:pt idx="170">
                  <c:v>4.3041999999999998</c:v>
                </c:pt>
                <c:pt idx="171">
                  <c:v>4.3583999999999996</c:v>
                </c:pt>
                <c:pt idx="172">
                  <c:v>4.2946999999999997</c:v>
                </c:pt>
                <c:pt idx="173">
                  <c:v>4.3253000000000004</c:v>
                </c:pt>
                <c:pt idx="174">
                  <c:v>4.2718999999999996</c:v>
                </c:pt>
                <c:pt idx="175">
                  <c:v>4.2840999999999996</c:v>
                </c:pt>
                <c:pt idx="176">
                  <c:v>4.2309000000000001</c:v>
                </c:pt>
                <c:pt idx="177">
                  <c:v>4.2283999999999997</c:v>
                </c:pt>
                <c:pt idx="178">
                  <c:v>4.2062999999999997</c:v>
                </c:pt>
                <c:pt idx="179">
                  <c:v>4.2026000000000003</c:v>
                </c:pt>
                <c:pt idx="180">
                  <c:v>4.2054999999999998</c:v>
                </c:pt>
                <c:pt idx="181">
                  <c:v>4.1816000000000004</c:v>
                </c:pt>
                <c:pt idx="182">
                  <c:v>4.1806000000000001</c:v>
                </c:pt>
                <c:pt idx="183">
                  <c:v>4.1433999999999997</c:v>
                </c:pt>
                <c:pt idx="184">
                  <c:v>4.1851000000000003</c:v>
                </c:pt>
                <c:pt idx="185">
                  <c:v>4.0902000000000003</c:v>
                </c:pt>
                <c:pt idx="186">
                  <c:v>4.1473000000000004</c:v>
                </c:pt>
                <c:pt idx="187">
                  <c:v>4.1045999999999996</c:v>
                </c:pt>
                <c:pt idx="188">
                  <c:v>4.0986000000000002</c:v>
                </c:pt>
                <c:pt idx="189">
                  <c:v>4.0650000000000004</c:v>
                </c:pt>
                <c:pt idx="190">
                  <c:v>4.0999999999999996</c:v>
                </c:pt>
                <c:pt idx="191">
                  <c:v>4.0686</c:v>
                </c:pt>
                <c:pt idx="192">
                  <c:v>4.0597000000000003</c:v>
                </c:pt>
                <c:pt idx="193">
                  <c:v>4.0018000000000002</c:v>
                </c:pt>
                <c:pt idx="194">
                  <c:v>4.0416999999999996</c:v>
                </c:pt>
                <c:pt idx="195">
                  <c:v>3.9988999999999999</c:v>
                </c:pt>
                <c:pt idx="196">
                  <c:v>4.0370999999999997</c:v>
                </c:pt>
                <c:pt idx="197">
                  <c:v>3.9615</c:v>
                </c:pt>
                <c:pt idx="198">
                  <c:v>4.0439999999999996</c:v>
                </c:pt>
                <c:pt idx="199">
                  <c:v>3.9651999999999998</c:v>
                </c:pt>
                <c:pt idx="200">
                  <c:v>4.0179</c:v>
                </c:pt>
                <c:pt idx="201">
                  <c:v>3.9123000000000001</c:v>
                </c:pt>
                <c:pt idx="202">
                  <c:v>3.9664999999999999</c:v>
                </c:pt>
                <c:pt idx="203">
                  <c:v>3.9456000000000002</c:v>
                </c:pt>
                <c:pt idx="204">
                  <c:v>3.9569000000000001</c:v>
                </c:pt>
                <c:pt idx="205">
                  <c:v>3.8982999999999999</c:v>
                </c:pt>
                <c:pt idx="206">
                  <c:v>3.9641000000000002</c:v>
                </c:pt>
                <c:pt idx="207">
                  <c:v>3.9131999999999998</c:v>
                </c:pt>
                <c:pt idx="208">
                  <c:v>3.9203999999999999</c:v>
                </c:pt>
                <c:pt idx="209">
                  <c:v>3.8610000000000002</c:v>
                </c:pt>
                <c:pt idx="210">
                  <c:v>3.9026999999999998</c:v>
                </c:pt>
                <c:pt idx="211">
                  <c:v>3.8561999999999999</c:v>
                </c:pt>
                <c:pt idx="212">
                  <c:v>3.8565</c:v>
                </c:pt>
                <c:pt idx="213">
                  <c:v>3.8332999999999999</c:v>
                </c:pt>
                <c:pt idx="214">
                  <c:v>3.8490000000000002</c:v>
                </c:pt>
                <c:pt idx="215">
                  <c:v>3.8275000000000001</c:v>
                </c:pt>
                <c:pt idx="216">
                  <c:v>3.8388</c:v>
                </c:pt>
                <c:pt idx="217">
                  <c:v>3.8191999999999999</c:v>
                </c:pt>
                <c:pt idx="218">
                  <c:v>3.8347000000000002</c:v>
                </c:pt>
                <c:pt idx="219">
                  <c:v>3.7988</c:v>
                </c:pt>
                <c:pt idx="220">
                  <c:v>3.7957999999999998</c:v>
                </c:pt>
                <c:pt idx="221">
                  <c:v>3.7820999999999998</c:v>
                </c:pt>
                <c:pt idx="222">
                  <c:v>3.8010000000000002</c:v>
                </c:pt>
                <c:pt idx="223">
                  <c:v>3.7421000000000002</c:v>
                </c:pt>
                <c:pt idx="224">
                  <c:v>3.7761</c:v>
                </c:pt>
                <c:pt idx="225">
                  <c:v>3.7412999999999998</c:v>
                </c:pt>
                <c:pt idx="226">
                  <c:v>3.7307999999999999</c:v>
                </c:pt>
                <c:pt idx="227">
                  <c:v>3.7244999999999999</c:v>
                </c:pt>
                <c:pt idx="228">
                  <c:v>3.6949999999999998</c:v>
                </c:pt>
                <c:pt idx="229">
                  <c:v>3.6962999999999999</c:v>
                </c:pt>
                <c:pt idx="230">
                  <c:v>3.7029000000000001</c:v>
                </c:pt>
                <c:pt idx="231">
                  <c:v>3.6692999999999998</c:v>
                </c:pt>
                <c:pt idx="232">
                  <c:v>3.6616</c:v>
                </c:pt>
                <c:pt idx="233">
                  <c:v>3.6577000000000002</c:v>
                </c:pt>
                <c:pt idx="234">
                  <c:v>3.6777000000000002</c:v>
                </c:pt>
                <c:pt idx="235">
                  <c:v>3.6404999999999998</c:v>
                </c:pt>
                <c:pt idx="236">
                  <c:v>3.6273</c:v>
                </c:pt>
                <c:pt idx="237">
                  <c:v>3.6278999999999999</c:v>
                </c:pt>
                <c:pt idx="238">
                  <c:v>3.6494</c:v>
                </c:pt>
                <c:pt idx="239">
                  <c:v>3.6259999999999999</c:v>
                </c:pt>
                <c:pt idx="240">
                  <c:v>3.5831</c:v>
                </c:pt>
                <c:pt idx="241">
                  <c:v>3.6172</c:v>
                </c:pt>
                <c:pt idx="242">
                  <c:v>3.5975000000000001</c:v>
                </c:pt>
                <c:pt idx="243">
                  <c:v>3.6013999999999999</c:v>
                </c:pt>
                <c:pt idx="244">
                  <c:v>3.5383</c:v>
                </c:pt>
                <c:pt idx="245">
                  <c:v>3.5571000000000002</c:v>
                </c:pt>
                <c:pt idx="246">
                  <c:v>3.5335999999999999</c:v>
                </c:pt>
                <c:pt idx="247">
                  <c:v>3.5539999999999998</c:v>
                </c:pt>
                <c:pt idx="248">
                  <c:v>3.4944999999999999</c:v>
                </c:pt>
                <c:pt idx="249">
                  <c:v>3.5525000000000002</c:v>
                </c:pt>
                <c:pt idx="250">
                  <c:v>3.4819</c:v>
                </c:pt>
                <c:pt idx="251">
                  <c:v>3.544</c:v>
                </c:pt>
                <c:pt idx="252">
                  <c:v>3.4714</c:v>
                </c:pt>
                <c:pt idx="253">
                  <c:v>3.5423</c:v>
                </c:pt>
                <c:pt idx="254">
                  <c:v>3.4815</c:v>
                </c:pt>
                <c:pt idx="255">
                  <c:v>3.5085000000000002</c:v>
                </c:pt>
                <c:pt idx="256">
                  <c:v>3.4051</c:v>
                </c:pt>
                <c:pt idx="257">
                  <c:v>3.5095999999999998</c:v>
                </c:pt>
                <c:pt idx="258">
                  <c:v>3.4409999999999998</c:v>
                </c:pt>
                <c:pt idx="259">
                  <c:v>3.5343</c:v>
                </c:pt>
                <c:pt idx="260">
                  <c:v>3.4119999999999999</c:v>
                </c:pt>
                <c:pt idx="261">
                  <c:v>3.5009000000000001</c:v>
                </c:pt>
                <c:pt idx="262">
                  <c:v>3.4174000000000002</c:v>
                </c:pt>
                <c:pt idx="263">
                  <c:v>3.4474999999999998</c:v>
                </c:pt>
                <c:pt idx="264">
                  <c:v>3.3311999999999999</c:v>
                </c:pt>
                <c:pt idx="265">
                  <c:v>3.4217</c:v>
                </c:pt>
                <c:pt idx="266">
                  <c:v>3.4127000000000001</c:v>
                </c:pt>
                <c:pt idx="267">
                  <c:v>3.4102000000000001</c:v>
                </c:pt>
                <c:pt idx="268">
                  <c:v>3.3763999999999998</c:v>
                </c:pt>
                <c:pt idx="269">
                  <c:v>3.4125999999999999</c:v>
                </c:pt>
                <c:pt idx="270">
                  <c:v>3.3782000000000001</c:v>
                </c:pt>
                <c:pt idx="271">
                  <c:v>3.4076</c:v>
                </c:pt>
                <c:pt idx="272">
                  <c:v>3.3637000000000001</c:v>
                </c:pt>
                <c:pt idx="273">
                  <c:v>3.3837000000000002</c:v>
                </c:pt>
                <c:pt idx="274">
                  <c:v>3.3586999999999998</c:v>
                </c:pt>
                <c:pt idx="275">
                  <c:v>3.3889</c:v>
                </c:pt>
                <c:pt idx="276">
                  <c:v>3.3816999999999999</c:v>
                </c:pt>
                <c:pt idx="277">
                  <c:v>3.3677000000000001</c:v>
                </c:pt>
                <c:pt idx="278">
                  <c:v>3.3605999999999998</c:v>
                </c:pt>
                <c:pt idx="279">
                  <c:v>3.3119000000000001</c:v>
                </c:pt>
                <c:pt idx="280">
                  <c:v>3.3256000000000001</c:v>
                </c:pt>
                <c:pt idx="281">
                  <c:v>3.3149999999999999</c:v>
                </c:pt>
                <c:pt idx="282">
                  <c:v>3.3128000000000002</c:v>
                </c:pt>
                <c:pt idx="283">
                  <c:v>3.2778</c:v>
                </c:pt>
                <c:pt idx="284">
                  <c:v>3.2904</c:v>
                </c:pt>
                <c:pt idx="285">
                  <c:v>3.3170000000000002</c:v>
                </c:pt>
                <c:pt idx="286">
                  <c:v>3.2900999999999998</c:v>
                </c:pt>
                <c:pt idx="287">
                  <c:v>3.2431000000000001</c:v>
                </c:pt>
                <c:pt idx="288">
                  <c:v>3.2864</c:v>
                </c:pt>
                <c:pt idx="289">
                  <c:v>3.2286000000000001</c:v>
                </c:pt>
                <c:pt idx="290">
                  <c:v>3.2646999999999999</c:v>
                </c:pt>
                <c:pt idx="291">
                  <c:v>3.1913</c:v>
                </c:pt>
                <c:pt idx="292">
                  <c:v>3.2675999999999998</c:v>
                </c:pt>
                <c:pt idx="293">
                  <c:v>3.1997</c:v>
                </c:pt>
                <c:pt idx="294">
                  <c:v>3.2753999999999999</c:v>
                </c:pt>
                <c:pt idx="295">
                  <c:v>3.1846000000000001</c:v>
                </c:pt>
                <c:pt idx="296">
                  <c:v>3.2513999999999998</c:v>
                </c:pt>
                <c:pt idx="297">
                  <c:v>3.1798000000000002</c:v>
                </c:pt>
                <c:pt idx="298">
                  <c:v>3.2126000000000001</c:v>
                </c:pt>
                <c:pt idx="299">
                  <c:v>3.1261000000000001</c:v>
                </c:pt>
                <c:pt idx="300">
                  <c:v>3.2263000000000002</c:v>
                </c:pt>
                <c:pt idx="301">
                  <c:v>3.1414</c:v>
                </c:pt>
                <c:pt idx="302">
                  <c:v>3.2111000000000001</c:v>
                </c:pt>
                <c:pt idx="303">
                  <c:v>3.1175000000000002</c:v>
                </c:pt>
                <c:pt idx="304">
                  <c:v>3.2339000000000002</c:v>
                </c:pt>
                <c:pt idx="305">
                  <c:v>3.1063000000000001</c:v>
                </c:pt>
                <c:pt idx="306">
                  <c:v>3.1821999999999999</c:v>
                </c:pt>
                <c:pt idx="307">
                  <c:v>3.07</c:v>
                </c:pt>
                <c:pt idx="308">
                  <c:v>3.1863000000000001</c:v>
                </c:pt>
                <c:pt idx="309">
                  <c:v>3.1128</c:v>
                </c:pt>
                <c:pt idx="310">
                  <c:v>3.1509999999999998</c:v>
                </c:pt>
                <c:pt idx="311">
                  <c:v>3.0905999999999998</c:v>
                </c:pt>
                <c:pt idx="312">
                  <c:v>3.1762000000000001</c:v>
                </c:pt>
                <c:pt idx="313">
                  <c:v>3.1118999999999999</c:v>
                </c:pt>
                <c:pt idx="314">
                  <c:v>3.1553</c:v>
                </c:pt>
                <c:pt idx="315">
                  <c:v>3.0762</c:v>
                </c:pt>
                <c:pt idx="316">
                  <c:v>3.1375999999999999</c:v>
                </c:pt>
                <c:pt idx="317">
                  <c:v>3.0476999999999999</c:v>
                </c:pt>
                <c:pt idx="318">
                  <c:v>3.1356000000000002</c:v>
                </c:pt>
                <c:pt idx="319">
                  <c:v>3.0604</c:v>
                </c:pt>
                <c:pt idx="320">
                  <c:v>3.1288999999999998</c:v>
                </c:pt>
                <c:pt idx="321">
                  <c:v>3.0510000000000002</c:v>
                </c:pt>
                <c:pt idx="322">
                  <c:v>3.1309999999999998</c:v>
                </c:pt>
                <c:pt idx="323">
                  <c:v>3.0466000000000002</c:v>
                </c:pt>
                <c:pt idx="324">
                  <c:v>3.1013999999999999</c:v>
                </c:pt>
                <c:pt idx="325">
                  <c:v>3.0562</c:v>
                </c:pt>
                <c:pt idx="326">
                  <c:v>3.0987</c:v>
                </c:pt>
                <c:pt idx="327">
                  <c:v>3.0472000000000001</c:v>
                </c:pt>
                <c:pt idx="328">
                  <c:v>3.0874000000000001</c:v>
                </c:pt>
                <c:pt idx="329">
                  <c:v>3.0350000000000001</c:v>
                </c:pt>
                <c:pt idx="330">
                  <c:v>3.0546000000000002</c:v>
                </c:pt>
                <c:pt idx="331">
                  <c:v>3.0329999999999999</c:v>
                </c:pt>
                <c:pt idx="332">
                  <c:v>3.0457000000000001</c:v>
                </c:pt>
                <c:pt idx="333">
                  <c:v>3.0219999999999998</c:v>
                </c:pt>
                <c:pt idx="334">
                  <c:v>3.0116000000000001</c:v>
                </c:pt>
                <c:pt idx="335">
                  <c:v>3.0257999999999998</c:v>
                </c:pt>
                <c:pt idx="336">
                  <c:v>2.9986000000000002</c:v>
                </c:pt>
                <c:pt idx="337">
                  <c:v>3.0183</c:v>
                </c:pt>
                <c:pt idx="338">
                  <c:v>2.9601999999999999</c:v>
                </c:pt>
                <c:pt idx="339">
                  <c:v>3.0200999999999998</c:v>
                </c:pt>
                <c:pt idx="340">
                  <c:v>2.9740000000000002</c:v>
                </c:pt>
                <c:pt idx="341">
                  <c:v>3.0013000000000001</c:v>
                </c:pt>
                <c:pt idx="342">
                  <c:v>2.9047999999999998</c:v>
                </c:pt>
                <c:pt idx="343">
                  <c:v>2.9923000000000002</c:v>
                </c:pt>
                <c:pt idx="344">
                  <c:v>2.9306999999999999</c:v>
                </c:pt>
                <c:pt idx="345">
                  <c:v>2.9937999999999998</c:v>
                </c:pt>
                <c:pt idx="346">
                  <c:v>2.91</c:v>
                </c:pt>
                <c:pt idx="347">
                  <c:v>3.0041000000000002</c:v>
                </c:pt>
                <c:pt idx="348">
                  <c:v>2.9262999999999999</c:v>
                </c:pt>
                <c:pt idx="349">
                  <c:v>2.9788999999999999</c:v>
                </c:pt>
                <c:pt idx="350">
                  <c:v>2.8942000000000001</c:v>
                </c:pt>
                <c:pt idx="351">
                  <c:v>2.9462000000000002</c:v>
                </c:pt>
                <c:pt idx="352">
                  <c:v>2.9062000000000001</c:v>
                </c:pt>
                <c:pt idx="353">
                  <c:v>2.9556</c:v>
                </c:pt>
                <c:pt idx="354">
                  <c:v>2.8717000000000001</c:v>
                </c:pt>
                <c:pt idx="355">
                  <c:v>2.9512</c:v>
                </c:pt>
                <c:pt idx="356">
                  <c:v>2.8996</c:v>
                </c:pt>
                <c:pt idx="357">
                  <c:v>2.9548000000000001</c:v>
                </c:pt>
                <c:pt idx="358">
                  <c:v>2.8553000000000002</c:v>
                </c:pt>
                <c:pt idx="359">
                  <c:v>2.8826000000000001</c:v>
                </c:pt>
                <c:pt idx="360">
                  <c:v>2.8628</c:v>
                </c:pt>
                <c:pt idx="361">
                  <c:v>2.9121999999999999</c:v>
                </c:pt>
                <c:pt idx="362">
                  <c:v>2.8582999999999998</c:v>
                </c:pt>
                <c:pt idx="363">
                  <c:v>2.9194</c:v>
                </c:pt>
                <c:pt idx="364">
                  <c:v>2.8744999999999998</c:v>
                </c:pt>
                <c:pt idx="365">
                  <c:v>2.8805999999999998</c:v>
                </c:pt>
                <c:pt idx="366">
                  <c:v>2.8380000000000001</c:v>
                </c:pt>
                <c:pt idx="367">
                  <c:v>2.8721999999999999</c:v>
                </c:pt>
                <c:pt idx="368">
                  <c:v>2.8262999999999998</c:v>
                </c:pt>
                <c:pt idx="369">
                  <c:v>2.8592</c:v>
                </c:pt>
                <c:pt idx="370">
                  <c:v>2.8157999999999999</c:v>
                </c:pt>
                <c:pt idx="371">
                  <c:v>2.8679000000000001</c:v>
                </c:pt>
                <c:pt idx="372">
                  <c:v>2.8289</c:v>
                </c:pt>
                <c:pt idx="373">
                  <c:v>2.8731</c:v>
                </c:pt>
                <c:pt idx="374">
                  <c:v>2.8340000000000001</c:v>
                </c:pt>
                <c:pt idx="375">
                  <c:v>2.8690000000000002</c:v>
                </c:pt>
                <c:pt idx="376">
                  <c:v>2.8111999999999999</c:v>
                </c:pt>
                <c:pt idx="377">
                  <c:v>2.8382999999999998</c:v>
                </c:pt>
                <c:pt idx="378">
                  <c:v>2.8108</c:v>
                </c:pt>
                <c:pt idx="379">
                  <c:v>2.8492999999999999</c:v>
                </c:pt>
                <c:pt idx="380">
                  <c:v>2.8123</c:v>
                </c:pt>
                <c:pt idx="381">
                  <c:v>2.7946</c:v>
                </c:pt>
                <c:pt idx="382">
                  <c:v>2.8075999999999999</c:v>
                </c:pt>
                <c:pt idx="383">
                  <c:v>2.8260000000000001</c:v>
                </c:pt>
                <c:pt idx="384">
                  <c:v>2.7949000000000002</c:v>
                </c:pt>
                <c:pt idx="385">
                  <c:v>2.7787000000000002</c:v>
                </c:pt>
                <c:pt idx="386">
                  <c:v>2.7833999999999999</c:v>
                </c:pt>
                <c:pt idx="387">
                  <c:v>2.7658</c:v>
                </c:pt>
                <c:pt idx="388">
                  <c:v>2.7879999999999998</c:v>
                </c:pt>
                <c:pt idx="389">
                  <c:v>2.7416</c:v>
                </c:pt>
                <c:pt idx="390">
                  <c:v>2.7869000000000002</c:v>
                </c:pt>
                <c:pt idx="391">
                  <c:v>2.7402000000000002</c:v>
                </c:pt>
                <c:pt idx="392">
                  <c:v>2.7786</c:v>
                </c:pt>
                <c:pt idx="393">
                  <c:v>2.7286000000000001</c:v>
                </c:pt>
                <c:pt idx="394">
                  <c:v>2.7654000000000001</c:v>
                </c:pt>
                <c:pt idx="395">
                  <c:v>2.7355999999999998</c:v>
                </c:pt>
                <c:pt idx="396">
                  <c:v>2.7562000000000002</c:v>
                </c:pt>
                <c:pt idx="397">
                  <c:v>2.7075999999999998</c:v>
                </c:pt>
                <c:pt idx="398">
                  <c:v>2.7513999999999998</c:v>
                </c:pt>
                <c:pt idx="399">
                  <c:v>2.7101000000000002</c:v>
                </c:pt>
                <c:pt idx="400">
                  <c:v>2.7216999999999998</c:v>
                </c:pt>
                <c:pt idx="401">
                  <c:v>2.6829999999999998</c:v>
                </c:pt>
                <c:pt idx="402">
                  <c:v>2.7421000000000002</c:v>
                </c:pt>
                <c:pt idx="403">
                  <c:v>2.6930999999999998</c:v>
                </c:pt>
                <c:pt idx="404">
                  <c:v>2.7309000000000001</c:v>
                </c:pt>
                <c:pt idx="405">
                  <c:v>2.6488</c:v>
                </c:pt>
                <c:pt idx="406">
                  <c:v>2.7389999999999999</c:v>
                </c:pt>
                <c:pt idx="407">
                  <c:v>2.6781999999999999</c:v>
                </c:pt>
                <c:pt idx="408">
                  <c:v>2.7191000000000001</c:v>
                </c:pt>
                <c:pt idx="409">
                  <c:v>2.6633</c:v>
                </c:pt>
                <c:pt idx="410">
                  <c:v>2.7128000000000001</c:v>
                </c:pt>
                <c:pt idx="411">
                  <c:v>2.6539999999999999</c:v>
                </c:pt>
                <c:pt idx="412">
                  <c:v>2.6913</c:v>
                </c:pt>
                <c:pt idx="413">
                  <c:v>2.6429999999999998</c:v>
                </c:pt>
                <c:pt idx="414">
                  <c:v>2.6892</c:v>
                </c:pt>
                <c:pt idx="415">
                  <c:v>2.6665000000000001</c:v>
                </c:pt>
                <c:pt idx="416">
                  <c:v>2.6819999999999999</c:v>
                </c:pt>
                <c:pt idx="417">
                  <c:v>2.6415000000000002</c:v>
                </c:pt>
                <c:pt idx="418">
                  <c:v>2.6997</c:v>
                </c:pt>
                <c:pt idx="419">
                  <c:v>2.6305999999999998</c:v>
                </c:pt>
                <c:pt idx="420">
                  <c:v>2.6665999999999999</c:v>
                </c:pt>
                <c:pt idx="421">
                  <c:v>2.6337999999999999</c:v>
                </c:pt>
                <c:pt idx="422">
                  <c:v>2.6623000000000001</c:v>
                </c:pt>
                <c:pt idx="423">
                  <c:v>2.6101000000000001</c:v>
                </c:pt>
                <c:pt idx="424">
                  <c:v>2.6518999999999999</c:v>
                </c:pt>
                <c:pt idx="425">
                  <c:v>2.6154999999999999</c:v>
                </c:pt>
                <c:pt idx="426">
                  <c:v>2.6457999999999999</c:v>
                </c:pt>
                <c:pt idx="427">
                  <c:v>2.6387999999999998</c:v>
                </c:pt>
                <c:pt idx="428">
                  <c:v>2.6387</c:v>
                </c:pt>
                <c:pt idx="429">
                  <c:v>2.6168</c:v>
                </c:pt>
                <c:pt idx="430">
                  <c:v>2.6404000000000001</c:v>
                </c:pt>
                <c:pt idx="431">
                  <c:v>2.6253000000000002</c:v>
                </c:pt>
                <c:pt idx="432">
                  <c:v>2.6377000000000002</c:v>
                </c:pt>
                <c:pt idx="433">
                  <c:v>2.6109</c:v>
                </c:pt>
                <c:pt idx="434">
                  <c:v>2.6385000000000001</c:v>
                </c:pt>
                <c:pt idx="435">
                  <c:v>2.62</c:v>
                </c:pt>
                <c:pt idx="436">
                  <c:v>2.5918999999999999</c:v>
                </c:pt>
                <c:pt idx="437">
                  <c:v>2.613</c:v>
                </c:pt>
                <c:pt idx="438">
                  <c:v>2.5741999999999998</c:v>
                </c:pt>
                <c:pt idx="439">
                  <c:v>2.5933999999999999</c:v>
                </c:pt>
                <c:pt idx="440">
                  <c:v>2.5528</c:v>
                </c:pt>
                <c:pt idx="441">
                  <c:v>2.5966</c:v>
                </c:pt>
                <c:pt idx="442">
                  <c:v>2.5659000000000001</c:v>
                </c:pt>
                <c:pt idx="443">
                  <c:v>2.5863999999999998</c:v>
                </c:pt>
                <c:pt idx="444">
                  <c:v>2.5533000000000001</c:v>
                </c:pt>
                <c:pt idx="445">
                  <c:v>2.5947</c:v>
                </c:pt>
                <c:pt idx="446">
                  <c:v>2.5489000000000002</c:v>
                </c:pt>
                <c:pt idx="447">
                  <c:v>2.5548000000000002</c:v>
                </c:pt>
                <c:pt idx="448">
                  <c:v>2.5230000000000001</c:v>
                </c:pt>
                <c:pt idx="449">
                  <c:v>2.5409000000000002</c:v>
                </c:pt>
                <c:pt idx="450">
                  <c:v>2.5388999999999999</c:v>
                </c:pt>
                <c:pt idx="451">
                  <c:v>2.5642</c:v>
                </c:pt>
                <c:pt idx="452">
                  <c:v>2.5007000000000001</c:v>
                </c:pt>
                <c:pt idx="453">
                  <c:v>2.5762</c:v>
                </c:pt>
                <c:pt idx="454">
                  <c:v>2.5024000000000002</c:v>
                </c:pt>
                <c:pt idx="455">
                  <c:v>2.5623</c:v>
                </c:pt>
                <c:pt idx="456">
                  <c:v>2.4860000000000002</c:v>
                </c:pt>
                <c:pt idx="457">
                  <c:v>2.5533000000000001</c:v>
                </c:pt>
                <c:pt idx="458">
                  <c:v>2.5087000000000002</c:v>
                </c:pt>
                <c:pt idx="459">
                  <c:v>2.5451000000000001</c:v>
                </c:pt>
                <c:pt idx="460">
                  <c:v>2.5112000000000001</c:v>
                </c:pt>
                <c:pt idx="461">
                  <c:v>2.5386000000000002</c:v>
                </c:pt>
                <c:pt idx="462">
                  <c:v>2.5034000000000001</c:v>
                </c:pt>
                <c:pt idx="463">
                  <c:v>2.5291999999999999</c:v>
                </c:pt>
                <c:pt idx="464">
                  <c:v>2.4935</c:v>
                </c:pt>
                <c:pt idx="465">
                  <c:v>2.5148000000000001</c:v>
                </c:pt>
                <c:pt idx="466">
                  <c:v>2.4950999999999999</c:v>
                </c:pt>
                <c:pt idx="467">
                  <c:v>2.5186000000000002</c:v>
                </c:pt>
                <c:pt idx="468">
                  <c:v>2.4714</c:v>
                </c:pt>
                <c:pt idx="469">
                  <c:v>2.5318000000000001</c:v>
                </c:pt>
                <c:pt idx="470">
                  <c:v>2.4948999999999999</c:v>
                </c:pt>
                <c:pt idx="471">
                  <c:v>2.5106000000000002</c:v>
                </c:pt>
                <c:pt idx="472">
                  <c:v>2.4710999999999999</c:v>
                </c:pt>
                <c:pt idx="473">
                  <c:v>2.4967999999999999</c:v>
                </c:pt>
                <c:pt idx="474">
                  <c:v>2.4849999999999999</c:v>
                </c:pt>
                <c:pt idx="475">
                  <c:v>2.4693000000000001</c:v>
                </c:pt>
                <c:pt idx="476">
                  <c:v>2.4864000000000002</c:v>
                </c:pt>
                <c:pt idx="477">
                  <c:v>2.4741</c:v>
                </c:pt>
                <c:pt idx="478">
                  <c:v>2.4903</c:v>
                </c:pt>
                <c:pt idx="479">
                  <c:v>2.4658000000000002</c:v>
                </c:pt>
                <c:pt idx="480">
                  <c:v>2.4552999999999998</c:v>
                </c:pt>
                <c:pt idx="481">
                  <c:v>2.4622000000000002</c:v>
                </c:pt>
                <c:pt idx="482">
                  <c:v>2.4331999999999998</c:v>
                </c:pt>
                <c:pt idx="483">
                  <c:v>2.4466000000000001</c:v>
                </c:pt>
                <c:pt idx="484">
                  <c:v>2.4535</c:v>
                </c:pt>
                <c:pt idx="485">
                  <c:v>2.4702000000000002</c:v>
                </c:pt>
                <c:pt idx="486">
                  <c:v>2.4727999999999999</c:v>
                </c:pt>
                <c:pt idx="487">
                  <c:v>2.4373</c:v>
                </c:pt>
                <c:pt idx="488">
                  <c:v>2.4544000000000001</c:v>
                </c:pt>
                <c:pt idx="489">
                  <c:v>2.4346999999999999</c:v>
                </c:pt>
                <c:pt idx="490">
                  <c:v>2.4483000000000001</c:v>
                </c:pt>
                <c:pt idx="491">
                  <c:v>2.4076</c:v>
                </c:pt>
                <c:pt idx="492">
                  <c:v>2.4335</c:v>
                </c:pt>
                <c:pt idx="493">
                  <c:v>2.4022999999999999</c:v>
                </c:pt>
                <c:pt idx="494">
                  <c:v>2.4283999999999999</c:v>
                </c:pt>
                <c:pt idx="495">
                  <c:v>2.3982000000000001</c:v>
                </c:pt>
                <c:pt idx="496">
                  <c:v>2.4415</c:v>
                </c:pt>
                <c:pt idx="497">
                  <c:v>2.3967000000000001</c:v>
                </c:pt>
                <c:pt idx="498">
                  <c:v>2.4538000000000002</c:v>
                </c:pt>
                <c:pt idx="499">
                  <c:v>2.3815</c:v>
                </c:pt>
                <c:pt idx="500">
                  <c:v>2.4382999999999999</c:v>
                </c:pt>
                <c:pt idx="501">
                  <c:v>2.3845999999999998</c:v>
                </c:pt>
                <c:pt idx="502">
                  <c:v>2.4375</c:v>
                </c:pt>
                <c:pt idx="503">
                  <c:v>2.3755999999999999</c:v>
                </c:pt>
                <c:pt idx="504">
                  <c:v>2.4255</c:v>
                </c:pt>
                <c:pt idx="505">
                  <c:v>2.4035000000000002</c:v>
                </c:pt>
                <c:pt idx="506">
                  <c:v>2.4081999999999999</c:v>
                </c:pt>
                <c:pt idx="507">
                  <c:v>2.3441999999999998</c:v>
                </c:pt>
                <c:pt idx="508">
                  <c:v>2.4142000000000001</c:v>
                </c:pt>
                <c:pt idx="509">
                  <c:v>2.3805000000000001</c:v>
                </c:pt>
                <c:pt idx="510">
                  <c:v>2.3852000000000002</c:v>
                </c:pt>
                <c:pt idx="511">
                  <c:v>2.3711000000000002</c:v>
                </c:pt>
                <c:pt idx="512">
                  <c:v>2.4249000000000001</c:v>
                </c:pt>
                <c:pt idx="513">
                  <c:v>2.3692000000000002</c:v>
                </c:pt>
                <c:pt idx="514">
                  <c:v>2.3997000000000002</c:v>
                </c:pt>
                <c:pt idx="515">
                  <c:v>2.3559999999999999</c:v>
                </c:pt>
                <c:pt idx="516">
                  <c:v>2.383</c:v>
                </c:pt>
                <c:pt idx="517">
                  <c:v>2.3460000000000001</c:v>
                </c:pt>
                <c:pt idx="518">
                  <c:v>2.3729</c:v>
                </c:pt>
                <c:pt idx="519">
                  <c:v>2.3601999999999999</c:v>
                </c:pt>
                <c:pt idx="520">
                  <c:v>2.375</c:v>
                </c:pt>
                <c:pt idx="521">
                  <c:v>2.3731</c:v>
                </c:pt>
                <c:pt idx="522">
                  <c:v>2.3744999999999998</c:v>
                </c:pt>
                <c:pt idx="523">
                  <c:v>2.3569</c:v>
                </c:pt>
                <c:pt idx="524">
                  <c:v>2.3569</c:v>
                </c:pt>
                <c:pt idx="525">
                  <c:v>2.3386</c:v>
                </c:pt>
                <c:pt idx="526">
                  <c:v>2.3214999999999999</c:v>
                </c:pt>
                <c:pt idx="527">
                  <c:v>2.3212999999999999</c:v>
                </c:pt>
                <c:pt idx="528">
                  <c:v>2.3443999999999998</c:v>
                </c:pt>
                <c:pt idx="529">
                  <c:v>2.3460999999999999</c:v>
                </c:pt>
                <c:pt idx="530">
                  <c:v>2.3163</c:v>
                </c:pt>
                <c:pt idx="531">
                  <c:v>2.3656999999999999</c:v>
                </c:pt>
                <c:pt idx="532">
                  <c:v>2.3151999999999999</c:v>
                </c:pt>
                <c:pt idx="533">
                  <c:v>2.3546</c:v>
                </c:pt>
                <c:pt idx="534">
                  <c:v>2.2856000000000001</c:v>
                </c:pt>
                <c:pt idx="535">
                  <c:v>2.3473000000000002</c:v>
                </c:pt>
                <c:pt idx="536">
                  <c:v>2.3273000000000001</c:v>
                </c:pt>
                <c:pt idx="537">
                  <c:v>2.3635000000000002</c:v>
                </c:pt>
                <c:pt idx="538">
                  <c:v>2.2665000000000002</c:v>
                </c:pt>
                <c:pt idx="539">
                  <c:v>2.3437000000000001</c:v>
                </c:pt>
                <c:pt idx="540">
                  <c:v>2.2945000000000002</c:v>
                </c:pt>
                <c:pt idx="541">
                  <c:v>2.3239999999999998</c:v>
                </c:pt>
                <c:pt idx="542">
                  <c:v>2.2410000000000001</c:v>
                </c:pt>
                <c:pt idx="543">
                  <c:v>2.3311999999999999</c:v>
                </c:pt>
                <c:pt idx="544">
                  <c:v>2.2406000000000001</c:v>
                </c:pt>
                <c:pt idx="545">
                  <c:v>2.3325999999999998</c:v>
                </c:pt>
                <c:pt idx="546">
                  <c:v>2.2408000000000001</c:v>
                </c:pt>
                <c:pt idx="547">
                  <c:v>2.3153000000000001</c:v>
                </c:pt>
                <c:pt idx="548">
                  <c:v>2.2728999999999999</c:v>
                </c:pt>
                <c:pt idx="549">
                  <c:v>2.3153000000000001</c:v>
                </c:pt>
                <c:pt idx="550">
                  <c:v>2.2462</c:v>
                </c:pt>
                <c:pt idx="551">
                  <c:v>2.2968000000000002</c:v>
                </c:pt>
                <c:pt idx="552">
                  <c:v>2.2433000000000001</c:v>
                </c:pt>
                <c:pt idx="553">
                  <c:v>2.3035000000000001</c:v>
                </c:pt>
                <c:pt idx="554">
                  <c:v>2.2198000000000002</c:v>
                </c:pt>
                <c:pt idx="555">
                  <c:v>2.3043999999999998</c:v>
                </c:pt>
                <c:pt idx="556">
                  <c:v>2.2141999999999999</c:v>
                </c:pt>
                <c:pt idx="557">
                  <c:v>2.3081</c:v>
                </c:pt>
                <c:pt idx="558">
                  <c:v>2.2254999999999998</c:v>
                </c:pt>
                <c:pt idx="559">
                  <c:v>2.3048999999999999</c:v>
                </c:pt>
                <c:pt idx="560">
                  <c:v>2.2141999999999999</c:v>
                </c:pt>
                <c:pt idx="561">
                  <c:v>2.2806999999999999</c:v>
                </c:pt>
                <c:pt idx="562">
                  <c:v>2.21</c:v>
                </c:pt>
                <c:pt idx="563">
                  <c:v>2.3003999999999998</c:v>
                </c:pt>
                <c:pt idx="564">
                  <c:v>2.2189000000000001</c:v>
                </c:pt>
                <c:pt idx="565">
                  <c:v>2.2928000000000002</c:v>
                </c:pt>
                <c:pt idx="566">
                  <c:v>2.2193999999999998</c:v>
                </c:pt>
                <c:pt idx="567">
                  <c:v>2.2942999999999998</c:v>
                </c:pt>
                <c:pt idx="568">
                  <c:v>2.2185999999999999</c:v>
                </c:pt>
                <c:pt idx="569">
                  <c:v>2.2755000000000001</c:v>
                </c:pt>
                <c:pt idx="570">
                  <c:v>2.1863999999999999</c:v>
                </c:pt>
                <c:pt idx="571">
                  <c:v>2.2881</c:v>
                </c:pt>
                <c:pt idx="572">
                  <c:v>2.2010999999999998</c:v>
                </c:pt>
                <c:pt idx="573">
                  <c:v>2.2660999999999998</c:v>
                </c:pt>
                <c:pt idx="574">
                  <c:v>2.2197</c:v>
                </c:pt>
                <c:pt idx="575">
                  <c:v>2.2677</c:v>
                </c:pt>
                <c:pt idx="576">
                  <c:v>2.2193999999999998</c:v>
                </c:pt>
                <c:pt idx="577">
                  <c:v>2.2176</c:v>
                </c:pt>
                <c:pt idx="578">
                  <c:v>2.1989999999999998</c:v>
                </c:pt>
                <c:pt idx="579">
                  <c:v>2.2336999999999998</c:v>
                </c:pt>
                <c:pt idx="580">
                  <c:v>2.2170999999999998</c:v>
                </c:pt>
                <c:pt idx="581">
                  <c:v>2.2044999999999999</c:v>
                </c:pt>
                <c:pt idx="582">
                  <c:v>2.2564000000000002</c:v>
                </c:pt>
                <c:pt idx="583">
                  <c:v>2.2206999999999999</c:v>
                </c:pt>
                <c:pt idx="584">
                  <c:v>2.2303999999999999</c:v>
                </c:pt>
                <c:pt idx="585">
                  <c:v>2.2185999999999999</c:v>
                </c:pt>
                <c:pt idx="586">
                  <c:v>2.2159</c:v>
                </c:pt>
                <c:pt idx="587">
                  <c:v>2.2134</c:v>
                </c:pt>
                <c:pt idx="588">
                  <c:v>2.2237</c:v>
                </c:pt>
                <c:pt idx="589">
                  <c:v>2.1995</c:v>
                </c:pt>
                <c:pt idx="590">
                  <c:v>2.2151000000000001</c:v>
                </c:pt>
                <c:pt idx="591">
                  <c:v>2.2050999999999998</c:v>
                </c:pt>
                <c:pt idx="592">
                  <c:v>2.2262</c:v>
                </c:pt>
                <c:pt idx="593">
                  <c:v>2.1636000000000002</c:v>
                </c:pt>
                <c:pt idx="594">
                  <c:v>2.2038000000000002</c:v>
                </c:pt>
                <c:pt idx="595">
                  <c:v>2.1705999999999999</c:v>
                </c:pt>
                <c:pt idx="596">
                  <c:v>2.2086000000000001</c:v>
                </c:pt>
                <c:pt idx="597">
                  <c:v>2.1442999999999999</c:v>
                </c:pt>
                <c:pt idx="598">
                  <c:v>2.2033</c:v>
                </c:pt>
                <c:pt idx="599">
                  <c:v>2.1804999999999999</c:v>
                </c:pt>
                <c:pt idx="600">
                  <c:v>2.1959</c:v>
                </c:pt>
                <c:pt idx="601">
                  <c:v>2.1549</c:v>
                </c:pt>
                <c:pt idx="602">
                  <c:v>2.1797</c:v>
                </c:pt>
                <c:pt idx="603">
                  <c:v>2.1436000000000002</c:v>
                </c:pt>
                <c:pt idx="604">
                  <c:v>2.1758999999999999</c:v>
                </c:pt>
                <c:pt idx="605">
                  <c:v>2.1385000000000001</c:v>
                </c:pt>
                <c:pt idx="606">
                  <c:v>2.2014999999999998</c:v>
                </c:pt>
                <c:pt idx="607">
                  <c:v>2.1288999999999998</c:v>
                </c:pt>
                <c:pt idx="608">
                  <c:v>2.2050999999999998</c:v>
                </c:pt>
                <c:pt idx="609">
                  <c:v>2.1061000000000001</c:v>
                </c:pt>
                <c:pt idx="610">
                  <c:v>2.1943999999999999</c:v>
                </c:pt>
                <c:pt idx="611">
                  <c:v>2.1337000000000002</c:v>
                </c:pt>
                <c:pt idx="612">
                  <c:v>2.1684999999999999</c:v>
                </c:pt>
                <c:pt idx="613">
                  <c:v>2.1213000000000002</c:v>
                </c:pt>
                <c:pt idx="614">
                  <c:v>2.1667000000000001</c:v>
                </c:pt>
                <c:pt idx="615">
                  <c:v>2.1438000000000001</c:v>
                </c:pt>
                <c:pt idx="616">
                  <c:v>2.1722999999999999</c:v>
                </c:pt>
                <c:pt idx="617">
                  <c:v>2.1236000000000002</c:v>
                </c:pt>
                <c:pt idx="618">
                  <c:v>2.1861000000000002</c:v>
                </c:pt>
                <c:pt idx="619">
                  <c:v>2.1232000000000002</c:v>
                </c:pt>
                <c:pt idx="620">
                  <c:v>2.1640999999999999</c:v>
                </c:pt>
                <c:pt idx="621">
                  <c:v>2.1234999999999999</c:v>
                </c:pt>
                <c:pt idx="622">
                  <c:v>2.1779999999999999</c:v>
                </c:pt>
                <c:pt idx="623">
                  <c:v>2.1027999999999998</c:v>
                </c:pt>
                <c:pt idx="624">
                  <c:v>2.1373000000000002</c:v>
                </c:pt>
                <c:pt idx="625">
                  <c:v>2.1255999999999999</c:v>
                </c:pt>
                <c:pt idx="626">
                  <c:v>2.1488</c:v>
                </c:pt>
                <c:pt idx="627">
                  <c:v>2.1267999999999998</c:v>
                </c:pt>
                <c:pt idx="628">
                  <c:v>2.1375000000000002</c:v>
                </c:pt>
                <c:pt idx="629">
                  <c:v>2.1375000000000002</c:v>
                </c:pt>
                <c:pt idx="630">
                  <c:v>2.1221000000000001</c:v>
                </c:pt>
                <c:pt idx="631">
                  <c:v>2.1021999999999998</c:v>
                </c:pt>
                <c:pt idx="632">
                  <c:v>2.1017000000000001</c:v>
                </c:pt>
                <c:pt idx="633">
                  <c:v>2.0931000000000002</c:v>
                </c:pt>
                <c:pt idx="634">
                  <c:v>2.1301999999999999</c:v>
                </c:pt>
                <c:pt idx="635">
                  <c:v>2.1238000000000001</c:v>
                </c:pt>
                <c:pt idx="636">
                  <c:v>2.1253000000000002</c:v>
                </c:pt>
                <c:pt idx="637">
                  <c:v>2.1145999999999998</c:v>
                </c:pt>
                <c:pt idx="638">
                  <c:v>2.1013999999999999</c:v>
                </c:pt>
                <c:pt idx="639">
                  <c:v>2.1175999999999999</c:v>
                </c:pt>
                <c:pt idx="640">
                  <c:v>2.0743999999999998</c:v>
                </c:pt>
                <c:pt idx="641">
                  <c:v>2.1288999999999998</c:v>
                </c:pt>
                <c:pt idx="642">
                  <c:v>2.0844</c:v>
                </c:pt>
                <c:pt idx="643">
                  <c:v>2.137</c:v>
                </c:pt>
                <c:pt idx="644">
                  <c:v>2.0594999999999999</c:v>
                </c:pt>
                <c:pt idx="645">
                  <c:v>2.1248</c:v>
                </c:pt>
                <c:pt idx="646">
                  <c:v>2.0676000000000001</c:v>
                </c:pt>
                <c:pt idx="647">
                  <c:v>2.109</c:v>
                </c:pt>
                <c:pt idx="648">
                  <c:v>2.0373000000000001</c:v>
                </c:pt>
                <c:pt idx="649">
                  <c:v>2.0748000000000002</c:v>
                </c:pt>
                <c:pt idx="650">
                  <c:v>2.0577999999999999</c:v>
                </c:pt>
                <c:pt idx="651">
                  <c:v>2.0920999999999998</c:v>
                </c:pt>
                <c:pt idx="652">
                  <c:v>2.0348999999999999</c:v>
                </c:pt>
                <c:pt idx="653">
                  <c:v>2.0922999999999998</c:v>
                </c:pt>
                <c:pt idx="654">
                  <c:v>2.0438999999999998</c:v>
                </c:pt>
                <c:pt idx="655">
                  <c:v>2.0638999999999998</c:v>
                </c:pt>
                <c:pt idx="656">
                  <c:v>2.0089000000000001</c:v>
                </c:pt>
                <c:pt idx="657">
                  <c:v>2.0613999999999999</c:v>
                </c:pt>
                <c:pt idx="658">
                  <c:v>2.0295999999999998</c:v>
                </c:pt>
                <c:pt idx="659">
                  <c:v>2.0758000000000001</c:v>
                </c:pt>
                <c:pt idx="660">
                  <c:v>2.0152000000000001</c:v>
                </c:pt>
                <c:pt idx="661">
                  <c:v>2.0577999999999999</c:v>
                </c:pt>
                <c:pt idx="662">
                  <c:v>2.0358000000000001</c:v>
                </c:pt>
                <c:pt idx="663">
                  <c:v>2.0625</c:v>
                </c:pt>
                <c:pt idx="664">
                  <c:v>2.0102000000000002</c:v>
                </c:pt>
                <c:pt idx="665">
                  <c:v>2.0688</c:v>
                </c:pt>
                <c:pt idx="666">
                  <c:v>2.0074000000000001</c:v>
                </c:pt>
                <c:pt idx="667">
                  <c:v>2.0615000000000001</c:v>
                </c:pt>
                <c:pt idx="668">
                  <c:v>2.0265</c:v>
                </c:pt>
                <c:pt idx="669">
                  <c:v>2.0954999999999999</c:v>
                </c:pt>
                <c:pt idx="670">
                  <c:v>2.048</c:v>
                </c:pt>
                <c:pt idx="671">
                  <c:v>2.0424000000000002</c:v>
                </c:pt>
                <c:pt idx="672">
                  <c:v>2.0125999999999999</c:v>
                </c:pt>
                <c:pt idx="673">
                  <c:v>2.0619999999999998</c:v>
                </c:pt>
                <c:pt idx="674">
                  <c:v>2.0484</c:v>
                </c:pt>
                <c:pt idx="675">
                  <c:v>2.0283000000000002</c:v>
                </c:pt>
                <c:pt idx="676">
                  <c:v>2.0268999999999999</c:v>
                </c:pt>
                <c:pt idx="677">
                  <c:v>2.0565000000000002</c:v>
                </c:pt>
                <c:pt idx="678">
                  <c:v>2.032</c:v>
                </c:pt>
                <c:pt idx="679">
                  <c:v>2.0411000000000001</c:v>
                </c:pt>
                <c:pt idx="680">
                  <c:v>2.0337999999999998</c:v>
                </c:pt>
                <c:pt idx="681">
                  <c:v>2.0245000000000002</c:v>
                </c:pt>
                <c:pt idx="682">
                  <c:v>2.0228999999999999</c:v>
                </c:pt>
                <c:pt idx="683">
                  <c:v>1.9911000000000001</c:v>
                </c:pt>
                <c:pt idx="684">
                  <c:v>2.0228000000000002</c:v>
                </c:pt>
                <c:pt idx="685">
                  <c:v>1.9915</c:v>
                </c:pt>
                <c:pt idx="686">
                  <c:v>2.0337999999999998</c:v>
                </c:pt>
                <c:pt idx="687">
                  <c:v>2.0045999999999999</c:v>
                </c:pt>
                <c:pt idx="688">
                  <c:v>2.0182000000000002</c:v>
                </c:pt>
                <c:pt idx="689">
                  <c:v>2.0310999999999999</c:v>
                </c:pt>
                <c:pt idx="690">
                  <c:v>2.0314999999999999</c:v>
                </c:pt>
                <c:pt idx="691">
                  <c:v>1.9779</c:v>
                </c:pt>
                <c:pt idx="692">
                  <c:v>2.0245000000000002</c:v>
                </c:pt>
                <c:pt idx="693">
                  <c:v>1.9858</c:v>
                </c:pt>
                <c:pt idx="694">
                  <c:v>2.0459000000000001</c:v>
                </c:pt>
                <c:pt idx="695">
                  <c:v>1.9694</c:v>
                </c:pt>
                <c:pt idx="696">
                  <c:v>2.0358999999999998</c:v>
                </c:pt>
                <c:pt idx="697">
                  <c:v>1.9748000000000001</c:v>
                </c:pt>
                <c:pt idx="698">
                  <c:v>2.0419</c:v>
                </c:pt>
                <c:pt idx="699">
                  <c:v>1.9350000000000001</c:v>
                </c:pt>
                <c:pt idx="700">
                  <c:v>2.0085000000000002</c:v>
                </c:pt>
                <c:pt idx="701">
                  <c:v>1.9494</c:v>
                </c:pt>
                <c:pt idx="702">
                  <c:v>1.9964999999999999</c:v>
                </c:pt>
                <c:pt idx="703">
                  <c:v>1.9305000000000001</c:v>
                </c:pt>
                <c:pt idx="704">
                  <c:v>2.0007999999999999</c:v>
                </c:pt>
                <c:pt idx="705">
                  <c:v>1.9684999999999999</c:v>
                </c:pt>
                <c:pt idx="706">
                  <c:v>2.0044</c:v>
                </c:pt>
                <c:pt idx="707">
                  <c:v>1.9173</c:v>
                </c:pt>
                <c:pt idx="708">
                  <c:v>1.9957</c:v>
                </c:pt>
                <c:pt idx="709">
                  <c:v>1.9318</c:v>
                </c:pt>
                <c:pt idx="710">
                  <c:v>1.9956</c:v>
                </c:pt>
                <c:pt idx="711">
                  <c:v>1.9045000000000001</c:v>
                </c:pt>
                <c:pt idx="712">
                  <c:v>2.0209000000000001</c:v>
                </c:pt>
                <c:pt idx="713">
                  <c:v>1.9313</c:v>
                </c:pt>
                <c:pt idx="714">
                  <c:v>2.0019999999999998</c:v>
                </c:pt>
                <c:pt idx="715">
                  <c:v>1.9225000000000001</c:v>
                </c:pt>
                <c:pt idx="716">
                  <c:v>1.972</c:v>
                </c:pt>
                <c:pt idx="717">
                  <c:v>1.9200999999999999</c:v>
                </c:pt>
                <c:pt idx="718">
                  <c:v>1.9697</c:v>
                </c:pt>
                <c:pt idx="719">
                  <c:v>1.9226000000000001</c:v>
                </c:pt>
                <c:pt idx="720">
                  <c:v>2.0022000000000002</c:v>
                </c:pt>
                <c:pt idx="721">
                  <c:v>1.9411</c:v>
                </c:pt>
                <c:pt idx="722">
                  <c:v>1.9763999999999999</c:v>
                </c:pt>
                <c:pt idx="723">
                  <c:v>1.9571000000000001</c:v>
                </c:pt>
                <c:pt idx="724">
                  <c:v>1.9665999999999999</c:v>
                </c:pt>
                <c:pt idx="725">
                  <c:v>1.9343999999999999</c:v>
                </c:pt>
                <c:pt idx="726">
                  <c:v>1.9548000000000001</c:v>
                </c:pt>
                <c:pt idx="727">
                  <c:v>1.9209000000000001</c:v>
                </c:pt>
                <c:pt idx="728">
                  <c:v>1.9670000000000001</c:v>
                </c:pt>
                <c:pt idx="729">
                  <c:v>1.9648000000000001</c:v>
                </c:pt>
                <c:pt idx="730">
                  <c:v>1.9244000000000001</c:v>
                </c:pt>
                <c:pt idx="731">
                  <c:v>1.9818</c:v>
                </c:pt>
                <c:pt idx="732">
                  <c:v>1.9135</c:v>
                </c:pt>
                <c:pt idx="733">
                  <c:v>1.9843999999999999</c:v>
                </c:pt>
                <c:pt idx="734">
                  <c:v>1.8724000000000001</c:v>
                </c:pt>
                <c:pt idx="735">
                  <c:v>1.9447000000000001</c:v>
                </c:pt>
                <c:pt idx="736">
                  <c:v>1.8853</c:v>
                </c:pt>
                <c:pt idx="737">
                  <c:v>1.9543999999999999</c:v>
                </c:pt>
                <c:pt idx="738">
                  <c:v>1.8793</c:v>
                </c:pt>
                <c:pt idx="739">
                  <c:v>1.952</c:v>
                </c:pt>
                <c:pt idx="740">
                  <c:v>1.9176</c:v>
                </c:pt>
                <c:pt idx="741">
                  <c:v>1.9498</c:v>
                </c:pt>
                <c:pt idx="742">
                  <c:v>1.8646</c:v>
                </c:pt>
                <c:pt idx="743">
                  <c:v>1.9382999999999999</c:v>
                </c:pt>
                <c:pt idx="744">
                  <c:v>1.8951</c:v>
                </c:pt>
                <c:pt idx="745">
                  <c:v>1.9550000000000001</c:v>
                </c:pt>
                <c:pt idx="746">
                  <c:v>1.8722000000000001</c:v>
                </c:pt>
                <c:pt idx="747">
                  <c:v>1.9558</c:v>
                </c:pt>
                <c:pt idx="748">
                  <c:v>1.8593</c:v>
                </c:pt>
                <c:pt idx="749">
                  <c:v>1.9663999999999999</c:v>
                </c:pt>
                <c:pt idx="750">
                  <c:v>1.861</c:v>
                </c:pt>
                <c:pt idx="751">
                  <c:v>1.9277</c:v>
                </c:pt>
                <c:pt idx="752">
                  <c:v>1.8604000000000001</c:v>
                </c:pt>
                <c:pt idx="753">
                  <c:v>1.9238999999999999</c:v>
                </c:pt>
                <c:pt idx="754">
                  <c:v>1.8576999999999999</c:v>
                </c:pt>
                <c:pt idx="755">
                  <c:v>1.9172</c:v>
                </c:pt>
                <c:pt idx="756">
                  <c:v>1.8716999999999999</c:v>
                </c:pt>
                <c:pt idx="757">
                  <c:v>1.8996999999999999</c:v>
                </c:pt>
                <c:pt idx="758">
                  <c:v>1.8684000000000001</c:v>
                </c:pt>
                <c:pt idx="759">
                  <c:v>1.9145000000000001</c:v>
                </c:pt>
                <c:pt idx="760">
                  <c:v>1.865</c:v>
                </c:pt>
                <c:pt idx="761">
                  <c:v>1.9077</c:v>
                </c:pt>
                <c:pt idx="762">
                  <c:v>1.8645</c:v>
                </c:pt>
                <c:pt idx="763">
                  <c:v>1.9113</c:v>
                </c:pt>
                <c:pt idx="764">
                  <c:v>1.8599000000000001</c:v>
                </c:pt>
                <c:pt idx="765">
                  <c:v>1.9239999999999999</c:v>
                </c:pt>
                <c:pt idx="766">
                  <c:v>1.8612</c:v>
                </c:pt>
                <c:pt idx="767">
                  <c:v>1.9196</c:v>
                </c:pt>
                <c:pt idx="768">
                  <c:v>1.887</c:v>
                </c:pt>
                <c:pt idx="769">
                  <c:v>2.0188999999999999</c:v>
                </c:pt>
                <c:pt idx="770">
                  <c:v>1.8545</c:v>
                </c:pt>
                <c:pt idx="771">
                  <c:v>1.8934</c:v>
                </c:pt>
                <c:pt idx="772">
                  <c:v>1.8716999999999999</c:v>
                </c:pt>
                <c:pt idx="773">
                  <c:v>1.8771</c:v>
                </c:pt>
                <c:pt idx="774">
                  <c:v>1.8594999999999999</c:v>
                </c:pt>
                <c:pt idx="775">
                  <c:v>1.9066000000000001</c:v>
                </c:pt>
                <c:pt idx="776">
                  <c:v>1.8963000000000001</c:v>
                </c:pt>
                <c:pt idx="777">
                  <c:v>1.8509</c:v>
                </c:pt>
                <c:pt idx="778">
                  <c:v>1.8533999999999999</c:v>
                </c:pt>
                <c:pt idx="779">
                  <c:v>1.8986000000000001</c:v>
                </c:pt>
                <c:pt idx="780">
                  <c:v>1.8858999999999999</c:v>
                </c:pt>
                <c:pt idx="781">
                  <c:v>1.8434999999999999</c:v>
                </c:pt>
                <c:pt idx="782">
                  <c:v>1.8865000000000001</c:v>
                </c:pt>
                <c:pt idx="783">
                  <c:v>1.8592</c:v>
                </c:pt>
                <c:pt idx="784">
                  <c:v>1.8907</c:v>
                </c:pt>
                <c:pt idx="785">
                  <c:v>1.8393999999999999</c:v>
                </c:pt>
                <c:pt idx="786">
                  <c:v>1.8821000000000001</c:v>
                </c:pt>
                <c:pt idx="787">
                  <c:v>1.8423</c:v>
                </c:pt>
                <c:pt idx="788">
                  <c:v>1.8696999999999999</c:v>
                </c:pt>
                <c:pt idx="789">
                  <c:v>1.8228</c:v>
                </c:pt>
                <c:pt idx="790">
                  <c:v>1.8721000000000001</c:v>
                </c:pt>
                <c:pt idx="791">
                  <c:v>1.8380000000000001</c:v>
                </c:pt>
                <c:pt idx="792">
                  <c:v>1.8722000000000001</c:v>
                </c:pt>
                <c:pt idx="793">
                  <c:v>1.8540000000000001</c:v>
                </c:pt>
                <c:pt idx="794">
                  <c:v>1.8662000000000001</c:v>
                </c:pt>
                <c:pt idx="795">
                  <c:v>1.8345</c:v>
                </c:pt>
                <c:pt idx="796">
                  <c:v>1.8628</c:v>
                </c:pt>
                <c:pt idx="797">
                  <c:v>1.8308</c:v>
                </c:pt>
                <c:pt idx="798">
                  <c:v>1.873</c:v>
                </c:pt>
                <c:pt idx="799">
                  <c:v>1.8238000000000001</c:v>
                </c:pt>
                <c:pt idx="800">
                  <c:v>1.8684000000000001</c:v>
                </c:pt>
                <c:pt idx="801">
                  <c:v>1.8144</c:v>
                </c:pt>
                <c:pt idx="802">
                  <c:v>1.8849</c:v>
                </c:pt>
                <c:pt idx="803">
                  <c:v>1.8163</c:v>
                </c:pt>
                <c:pt idx="804">
                  <c:v>1.8513999999999999</c:v>
                </c:pt>
                <c:pt idx="805">
                  <c:v>1.7882</c:v>
                </c:pt>
                <c:pt idx="806">
                  <c:v>1.8337000000000001</c:v>
                </c:pt>
                <c:pt idx="807">
                  <c:v>1.8037000000000001</c:v>
                </c:pt>
                <c:pt idx="808">
                  <c:v>1.8205</c:v>
                </c:pt>
                <c:pt idx="809">
                  <c:v>1.8081</c:v>
                </c:pt>
                <c:pt idx="810">
                  <c:v>1.8387</c:v>
                </c:pt>
                <c:pt idx="811">
                  <c:v>1.8199000000000001</c:v>
                </c:pt>
                <c:pt idx="812">
                  <c:v>1.8039000000000001</c:v>
                </c:pt>
                <c:pt idx="813">
                  <c:v>1.8073999999999999</c:v>
                </c:pt>
                <c:pt idx="814">
                  <c:v>1.7903</c:v>
                </c:pt>
                <c:pt idx="815">
                  <c:v>1.8039000000000001</c:v>
                </c:pt>
                <c:pt idx="816">
                  <c:v>1.8196000000000001</c:v>
                </c:pt>
                <c:pt idx="817">
                  <c:v>1.8022</c:v>
                </c:pt>
                <c:pt idx="818">
                  <c:v>1.8277000000000001</c:v>
                </c:pt>
                <c:pt idx="819">
                  <c:v>1.8142</c:v>
                </c:pt>
                <c:pt idx="820">
                  <c:v>1.8010999999999999</c:v>
                </c:pt>
                <c:pt idx="821">
                  <c:v>1.7907</c:v>
                </c:pt>
                <c:pt idx="822">
                  <c:v>1.8284</c:v>
                </c:pt>
                <c:pt idx="823">
                  <c:v>1.8086</c:v>
                </c:pt>
                <c:pt idx="824">
                  <c:v>1.7961</c:v>
                </c:pt>
                <c:pt idx="825">
                  <c:v>1.8167</c:v>
                </c:pt>
                <c:pt idx="826">
                  <c:v>1.84</c:v>
                </c:pt>
                <c:pt idx="827">
                  <c:v>1.8171999999999999</c:v>
                </c:pt>
                <c:pt idx="828">
                  <c:v>1.7857000000000001</c:v>
                </c:pt>
                <c:pt idx="829">
                  <c:v>1.8242</c:v>
                </c:pt>
                <c:pt idx="830">
                  <c:v>1.8061</c:v>
                </c:pt>
                <c:pt idx="831">
                  <c:v>1.8278000000000001</c:v>
                </c:pt>
                <c:pt idx="832">
                  <c:v>1.7493000000000001</c:v>
                </c:pt>
                <c:pt idx="833">
                  <c:v>1.8431999999999999</c:v>
                </c:pt>
                <c:pt idx="834">
                  <c:v>1.7854000000000001</c:v>
                </c:pt>
                <c:pt idx="835">
                  <c:v>1.8206</c:v>
                </c:pt>
                <c:pt idx="836">
                  <c:v>1.7786</c:v>
                </c:pt>
                <c:pt idx="837">
                  <c:v>1.8452999999999999</c:v>
                </c:pt>
                <c:pt idx="838">
                  <c:v>1.8093999999999999</c:v>
                </c:pt>
                <c:pt idx="839">
                  <c:v>1.8046</c:v>
                </c:pt>
                <c:pt idx="840">
                  <c:v>1.7423999999999999</c:v>
                </c:pt>
                <c:pt idx="841">
                  <c:v>1.7976000000000001</c:v>
                </c:pt>
                <c:pt idx="842">
                  <c:v>1.7551000000000001</c:v>
                </c:pt>
                <c:pt idx="843">
                  <c:v>1.8027</c:v>
                </c:pt>
                <c:pt idx="844">
                  <c:v>1.736</c:v>
                </c:pt>
                <c:pt idx="845">
                  <c:v>1.8459000000000001</c:v>
                </c:pt>
                <c:pt idx="846">
                  <c:v>1.7689999999999999</c:v>
                </c:pt>
                <c:pt idx="847">
                  <c:v>1.8505</c:v>
                </c:pt>
                <c:pt idx="848">
                  <c:v>1.7365999999999999</c:v>
                </c:pt>
                <c:pt idx="849">
                  <c:v>1.8253999999999999</c:v>
                </c:pt>
                <c:pt idx="850">
                  <c:v>1.7395</c:v>
                </c:pt>
                <c:pt idx="851">
                  <c:v>1.8023</c:v>
                </c:pt>
                <c:pt idx="852">
                  <c:v>1.7544999999999999</c:v>
                </c:pt>
                <c:pt idx="853">
                  <c:v>1.8469</c:v>
                </c:pt>
                <c:pt idx="854">
                  <c:v>1.7529999999999999</c:v>
                </c:pt>
                <c:pt idx="855">
                  <c:v>1.8151999999999999</c:v>
                </c:pt>
                <c:pt idx="856">
                  <c:v>1.7410000000000001</c:v>
                </c:pt>
                <c:pt idx="857">
                  <c:v>1.8029999999999999</c:v>
                </c:pt>
                <c:pt idx="858">
                  <c:v>1.7339</c:v>
                </c:pt>
                <c:pt idx="859">
                  <c:v>1.7897000000000001</c:v>
                </c:pt>
                <c:pt idx="860">
                  <c:v>1.7239</c:v>
                </c:pt>
                <c:pt idx="861">
                  <c:v>1.8153999999999999</c:v>
                </c:pt>
                <c:pt idx="862">
                  <c:v>1.7205999999999999</c:v>
                </c:pt>
                <c:pt idx="863">
                  <c:v>1.7968</c:v>
                </c:pt>
                <c:pt idx="864">
                  <c:v>1.7242999999999999</c:v>
                </c:pt>
                <c:pt idx="865">
                  <c:v>1.7839</c:v>
                </c:pt>
                <c:pt idx="866">
                  <c:v>1.7154</c:v>
                </c:pt>
                <c:pt idx="867">
                  <c:v>1.7776000000000001</c:v>
                </c:pt>
                <c:pt idx="868">
                  <c:v>1.7423999999999999</c:v>
                </c:pt>
                <c:pt idx="869">
                  <c:v>1.7641</c:v>
                </c:pt>
                <c:pt idx="870">
                  <c:v>1.7565</c:v>
                </c:pt>
                <c:pt idx="871">
                  <c:v>1.7494000000000001</c:v>
                </c:pt>
                <c:pt idx="872">
                  <c:v>1.7464</c:v>
                </c:pt>
                <c:pt idx="873">
                  <c:v>1.7948999999999999</c:v>
                </c:pt>
                <c:pt idx="874">
                  <c:v>1.7423999999999999</c:v>
                </c:pt>
                <c:pt idx="875">
                  <c:v>1.7483</c:v>
                </c:pt>
                <c:pt idx="876">
                  <c:v>1.7395</c:v>
                </c:pt>
                <c:pt idx="877">
                  <c:v>1.7787999999999999</c:v>
                </c:pt>
                <c:pt idx="878">
                  <c:v>1.7576000000000001</c:v>
                </c:pt>
                <c:pt idx="879">
                  <c:v>1.7478</c:v>
                </c:pt>
                <c:pt idx="880">
                  <c:v>1.7458</c:v>
                </c:pt>
                <c:pt idx="881">
                  <c:v>1.7533000000000001</c:v>
                </c:pt>
                <c:pt idx="882">
                  <c:v>1.774</c:v>
                </c:pt>
                <c:pt idx="883">
                  <c:v>1.7112000000000001</c:v>
                </c:pt>
                <c:pt idx="884">
                  <c:v>1.7503</c:v>
                </c:pt>
                <c:pt idx="885">
                  <c:v>1.7202</c:v>
                </c:pt>
                <c:pt idx="886">
                  <c:v>1.7474000000000001</c:v>
                </c:pt>
                <c:pt idx="887">
                  <c:v>1.7293000000000001</c:v>
                </c:pt>
                <c:pt idx="888">
                  <c:v>1.7768999999999999</c:v>
                </c:pt>
                <c:pt idx="889">
                  <c:v>1.7471000000000001</c:v>
                </c:pt>
                <c:pt idx="890">
                  <c:v>1.7684</c:v>
                </c:pt>
                <c:pt idx="891">
                  <c:v>1.6953</c:v>
                </c:pt>
                <c:pt idx="892">
                  <c:v>1.7151000000000001</c:v>
                </c:pt>
                <c:pt idx="893">
                  <c:v>1.7302999999999999</c:v>
                </c:pt>
                <c:pt idx="894">
                  <c:v>1.7374000000000001</c:v>
                </c:pt>
                <c:pt idx="895">
                  <c:v>1.7077</c:v>
                </c:pt>
                <c:pt idx="896">
                  <c:v>1.7558</c:v>
                </c:pt>
                <c:pt idx="897">
                  <c:v>1.7063999999999999</c:v>
                </c:pt>
                <c:pt idx="898">
                  <c:v>1.7835000000000001</c:v>
                </c:pt>
                <c:pt idx="899">
                  <c:v>1.7149000000000001</c:v>
                </c:pt>
                <c:pt idx="900">
                  <c:v>1.7363999999999999</c:v>
                </c:pt>
                <c:pt idx="901">
                  <c:v>1.7022999999999999</c:v>
                </c:pt>
                <c:pt idx="902">
                  <c:v>1.7301</c:v>
                </c:pt>
                <c:pt idx="903">
                  <c:v>1.7003999999999999</c:v>
                </c:pt>
                <c:pt idx="904">
                  <c:v>1.7561</c:v>
                </c:pt>
                <c:pt idx="905">
                  <c:v>1.6926000000000001</c:v>
                </c:pt>
                <c:pt idx="906">
                  <c:v>1.7299</c:v>
                </c:pt>
                <c:pt idx="907">
                  <c:v>1.7197</c:v>
                </c:pt>
                <c:pt idx="908">
                  <c:v>1.7484999999999999</c:v>
                </c:pt>
                <c:pt idx="909">
                  <c:v>1.708</c:v>
                </c:pt>
                <c:pt idx="910">
                  <c:v>1.7196</c:v>
                </c:pt>
                <c:pt idx="911">
                  <c:v>1.6892</c:v>
                </c:pt>
                <c:pt idx="912">
                  <c:v>1.7087000000000001</c:v>
                </c:pt>
                <c:pt idx="913">
                  <c:v>1.7163999999999999</c:v>
                </c:pt>
                <c:pt idx="914">
                  <c:v>1.7241</c:v>
                </c:pt>
                <c:pt idx="915">
                  <c:v>1.6801999999999999</c:v>
                </c:pt>
                <c:pt idx="916">
                  <c:v>1.7170000000000001</c:v>
                </c:pt>
                <c:pt idx="917">
                  <c:v>1.7213000000000001</c:v>
                </c:pt>
                <c:pt idx="918">
                  <c:v>1.7162999999999999</c:v>
                </c:pt>
                <c:pt idx="919">
                  <c:v>1.6916</c:v>
                </c:pt>
                <c:pt idx="920">
                  <c:v>1.7144999999999999</c:v>
                </c:pt>
                <c:pt idx="921">
                  <c:v>1.7016</c:v>
                </c:pt>
                <c:pt idx="922">
                  <c:v>1.6782999999999999</c:v>
                </c:pt>
                <c:pt idx="923">
                  <c:v>1.7236</c:v>
                </c:pt>
                <c:pt idx="924">
                  <c:v>1.7201</c:v>
                </c:pt>
                <c:pt idx="925">
                  <c:v>1.7144999999999999</c:v>
                </c:pt>
                <c:pt idx="926">
                  <c:v>1.6609</c:v>
                </c:pt>
                <c:pt idx="927">
                  <c:v>1.6993</c:v>
                </c:pt>
                <c:pt idx="928">
                  <c:v>1.7030000000000001</c:v>
                </c:pt>
                <c:pt idx="929">
                  <c:v>1.7161999999999999</c:v>
                </c:pt>
                <c:pt idx="930">
                  <c:v>1.6828000000000001</c:v>
                </c:pt>
                <c:pt idx="931">
                  <c:v>1.7219</c:v>
                </c:pt>
                <c:pt idx="932">
                  <c:v>1.7388999999999999</c:v>
                </c:pt>
                <c:pt idx="933">
                  <c:v>1.7159</c:v>
                </c:pt>
                <c:pt idx="934">
                  <c:v>1.6822999999999999</c:v>
                </c:pt>
                <c:pt idx="935">
                  <c:v>1.7329000000000001</c:v>
                </c:pt>
                <c:pt idx="936">
                  <c:v>1.6832</c:v>
                </c:pt>
                <c:pt idx="937">
                  <c:v>1.7603</c:v>
                </c:pt>
                <c:pt idx="938">
                  <c:v>1.6601999999999999</c:v>
                </c:pt>
                <c:pt idx="939">
                  <c:v>1.7142999999999999</c:v>
                </c:pt>
                <c:pt idx="940">
                  <c:v>1.6964999999999999</c:v>
                </c:pt>
                <c:pt idx="941">
                  <c:v>1.7116</c:v>
                </c:pt>
                <c:pt idx="942">
                  <c:v>1.6855</c:v>
                </c:pt>
                <c:pt idx="943">
                  <c:v>1.7065999999999999</c:v>
                </c:pt>
                <c:pt idx="944">
                  <c:v>1.6862999999999999</c:v>
                </c:pt>
                <c:pt idx="945">
                  <c:v>1.6984999999999999</c:v>
                </c:pt>
                <c:pt idx="946">
                  <c:v>1.6489</c:v>
                </c:pt>
                <c:pt idx="947">
                  <c:v>1.7053</c:v>
                </c:pt>
                <c:pt idx="948">
                  <c:v>1.6902999999999999</c:v>
                </c:pt>
                <c:pt idx="949">
                  <c:v>1.7448999999999999</c:v>
                </c:pt>
                <c:pt idx="950">
                  <c:v>1.6449</c:v>
                </c:pt>
                <c:pt idx="951">
                  <c:v>1.7351000000000001</c:v>
                </c:pt>
                <c:pt idx="952">
                  <c:v>1.6773</c:v>
                </c:pt>
                <c:pt idx="953">
                  <c:v>1.7203999999999999</c:v>
                </c:pt>
                <c:pt idx="954">
                  <c:v>1.6385000000000001</c:v>
                </c:pt>
                <c:pt idx="955">
                  <c:v>1.7084999999999999</c:v>
                </c:pt>
                <c:pt idx="956">
                  <c:v>1.6719999999999999</c:v>
                </c:pt>
                <c:pt idx="957">
                  <c:v>1.7021999999999999</c:v>
                </c:pt>
                <c:pt idx="958">
                  <c:v>1.6392</c:v>
                </c:pt>
                <c:pt idx="959">
                  <c:v>1.6863999999999999</c:v>
                </c:pt>
                <c:pt idx="960">
                  <c:v>1.6425000000000001</c:v>
                </c:pt>
                <c:pt idx="961">
                  <c:v>1.6972</c:v>
                </c:pt>
                <c:pt idx="962">
                  <c:v>1.6152</c:v>
                </c:pt>
                <c:pt idx="963">
                  <c:v>1.6971000000000001</c:v>
                </c:pt>
                <c:pt idx="964">
                  <c:v>1.639</c:v>
                </c:pt>
                <c:pt idx="965">
                  <c:v>1.6578999999999999</c:v>
                </c:pt>
                <c:pt idx="966">
                  <c:v>1.6407</c:v>
                </c:pt>
                <c:pt idx="967">
                  <c:v>1.667</c:v>
                </c:pt>
                <c:pt idx="968">
                  <c:v>1.6521999999999999</c:v>
                </c:pt>
                <c:pt idx="969">
                  <c:v>1.6516999999999999</c:v>
                </c:pt>
                <c:pt idx="970">
                  <c:v>1.6402000000000001</c:v>
                </c:pt>
                <c:pt idx="971">
                  <c:v>1.6556999999999999</c:v>
                </c:pt>
                <c:pt idx="972">
                  <c:v>1.6279999999999999</c:v>
                </c:pt>
                <c:pt idx="973">
                  <c:v>1.6506000000000001</c:v>
                </c:pt>
                <c:pt idx="974">
                  <c:v>1.6343000000000001</c:v>
                </c:pt>
                <c:pt idx="975">
                  <c:v>1.6625000000000001</c:v>
                </c:pt>
                <c:pt idx="976">
                  <c:v>1.6691</c:v>
                </c:pt>
                <c:pt idx="977">
                  <c:v>1.6198999999999999</c:v>
                </c:pt>
                <c:pt idx="978">
                  <c:v>1.6908000000000001</c:v>
                </c:pt>
                <c:pt idx="979">
                  <c:v>1.6639999999999999</c:v>
                </c:pt>
                <c:pt idx="980">
                  <c:v>1.7179</c:v>
                </c:pt>
                <c:pt idx="981">
                  <c:v>1.6367</c:v>
                </c:pt>
                <c:pt idx="982">
                  <c:v>1.6874</c:v>
                </c:pt>
                <c:pt idx="983">
                  <c:v>1.6480999999999999</c:v>
                </c:pt>
                <c:pt idx="984">
                  <c:v>1.6913</c:v>
                </c:pt>
                <c:pt idx="985">
                  <c:v>1.6348</c:v>
                </c:pt>
                <c:pt idx="986">
                  <c:v>1.6895</c:v>
                </c:pt>
                <c:pt idx="987">
                  <c:v>1.6637999999999999</c:v>
                </c:pt>
                <c:pt idx="988">
                  <c:v>1.6866000000000001</c:v>
                </c:pt>
                <c:pt idx="989">
                  <c:v>1.6231</c:v>
                </c:pt>
                <c:pt idx="990">
                  <c:v>1.6654</c:v>
                </c:pt>
                <c:pt idx="991">
                  <c:v>1.6051</c:v>
                </c:pt>
                <c:pt idx="992">
                  <c:v>1.679</c:v>
                </c:pt>
                <c:pt idx="993">
                  <c:v>1.6254</c:v>
                </c:pt>
                <c:pt idx="994">
                  <c:v>1.6606000000000001</c:v>
                </c:pt>
                <c:pt idx="995">
                  <c:v>1.6273</c:v>
                </c:pt>
                <c:pt idx="996">
                  <c:v>1.6554</c:v>
                </c:pt>
                <c:pt idx="997">
                  <c:v>1.5847</c:v>
                </c:pt>
                <c:pt idx="998">
                  <c:v>1.6606000000000001</c:v>
                </c:pt>
                <c:pt idx="999">
                  <c:v>1.6076999999999999</c:v>
                </c:pt>
                <c:pt idx="1000">
                  <c:v>1.6662999999999999</c:v>
                </c:pt>
                <c:pt idx="1001">
                  <c:v>1.5989</c:v>
                </c:pt>
                <c:pt idx="1002">
                  <c:v>1.6633</c:v>
                </c:pt>
                <c:pt idx="1003">
                  <c:v>1.6453</c:v>
                </c:pt>
                <c:pt idx="1004">
                  <c:v>1.6439999999999999</c:v>
                </c:pt>
                <c:pt idx="1005">
                  <c:v>1.6093</c:v>
                </c:pt>
                <c:pt idx="1006">
                  <c:v>1.6623000000000001</c:v>
                </c:pt>
                <c:pt idx="1007">
                  <c:v>1.6136999999999999</c:v>
                </c:pt>
                <c:pt idx="1008">
                  <c:v>1.6577999999999999</c:v>
                </c:pt>
                <c:pt idx="1009">
                  <c:v>1.6238999999999999</c:v>
                </c:pt>
                <c:pt idx="1010">
                  <c:v>1.6537999999999999</c:v>
                </c:pt>
                <c:pt idx="1011">
                  <c:v>1.6328</c:v>
                </c:pt>
                <c:pt idx="1012">
                  <c:v>1.6387</c:v>
                </c:pt>
                <c:pt idx="1013">
                  <c:v>1.6113</c:v>
                </c:pt>
                <c:pt idx="1014">
                  <c:v>1.6389</c:v>
                </c:pt>
                <c:pt idx="1015">
                  <c:v>1.6164000000000001</c:v>
                </c:pt>
                <c:pt idx="1016">
                  <c:v>1.5873999999999999</c:v>
                </c:pt>
                <c:pt idx="1017">
                  <c:v>1.6240000000000001</c:v>
                </c:pt>
                <c:pt idx="1018">
                  <c:v>1.6389</c:v>
                </c:pt>
                <c:pt idx="1019">
                  <c:v>1.6263000000000001</c:v>
                </c:pt>
                <c:pt idx="1020">
                  <c:v>1.6182000000000001</c:v>
                </c:pt>
                <c:pt idx="1021">
                  <c:v>1.6113999999999999</c:v>
                </c:pt>
                <c:pt idx="1022">
                  <c:v>1.5828</c:v>
                </c:pt>
                <c:pt idx="1023">
                  <c:v>1.6034999999999999</c:v>
                </c:pt>
                <c:pt idx="1024">
                  <c:v>1.5611999999999999</c:v>
                </c:pt>
                <c:pt idx="1025">
                  <c:v>1.6469</c:v>
                </c:pt>
                <c:pt idx="1026">
                  <c:v>1.6001000000000001</c:v>
                </c:pt>
                <c:pt idx="1027">
                  <c:v>1.6279999999999999</c:v>
                </c:pt>
                <c:pt idx="1028">
                  <c:v>1.5663</c:v>
                </c:pt>
                <c:pt idx="1029">
                  <c:v>1.6356999999999999</c:v>
                </c:pt>
                <c:pt idx="1030">
                  <c:v>1.5841000000000001</c:v>
                </c:pt>
                <c:pt idx="1031">
                  <c:v>1.6403000000000001</c:v>
                </c:pt>
                <c:pt idx="1032">
                  <c:v>1.6002000000000001</c:v>
                </c:pt>
                <c:pt idx="1033">
                  <c:v>1.6653</c:v>
                </c:pt>
                <c:pt idx="1034">
                  <c:v>1.5807</c:v>
                </c:pt>
                <c:pt idx="1035">
                  <c:v>1.6462000000000001</c:v>
                </c:pt>
                <c:pt idx="1036">
                  <c:v>1.5786</c:v>
                </c:pt>
                <c:pt idx="1037">
                  <c:v>1.6751</c:v>
                </c:pt>
                <c:pt idx="1038">
                  <c:v>1.6011</c:v>
                </c:pt>
                <c:pt idx="1039">
                  <c:v>1.6559999999999999</c:v>
                </c:pt>
                <c:pt idx="1040">
                  <c:v>1.5729</c:v>
                </c:pt>
                <c:pt idx="1041">
                  <c:v>1.6314</c:v>
                </c:pt>
                <c:pt idx="1042">
                  <c:v>1.5820000000000001</c:v>
                </c:pt>
                <c:pt idx="1043">
                  <c:v>1.661</c:v>
                </c:pt>
                <c:pt idx="1044">
                  <c:v>1.5639000000000001</c:v>
                </c:pt>
                <c:pt idx="1045">
                  <c:v>1.6679999999999999</c:v>
                </c:pt>
                <c:pt idx="1046">
                  <c:v>1.5783</c:v>
                </c:pt>
                <c:pt idx="1047">
                  <c:v>1.6591</c:v>
                </c:pt>
                <c:pt idx="1048">
                  <c:v>1.571</c:v>
                </c:pt>
                <c:pt idx="1049">
                  <c:v>1.639</c:v>
                </c:pt>
                <c:pt idx="1050">
                  <c:v>1.5470999999999999</c:v>
                </c:pt>
                <c:pt idx="1051">
                  <c:v>1.6382000000000001</c:v>
                </c:pt>
                <c:pt idx="1052">
                  <c:v>1.5687</c:v>
                </c:pt>
                <c:pt idx="1053">
                  <c:v>1.6547000000000001</c:v>
                </c:pt>
                <c:pt idx="1054">
                  <c:v>1.5692999999999999</c:v>
                </c:pt>
                <c:pt idx="1055">
                  <c:v>1.6409</c:v>
                </c:pt>
                <c:pt idx="1056">
                  <c:v>1.5801000000000001</c:v>
                </c:pt>
                <c:pt idx="1057">
                  <c:v>1.6492</c:v>
                </c:pt>
                <c:pt idx="1058">
                  <c:v>1.5787</c:v>
                </c:pt>
                <c:pt idx="1059">
                  <c:v>1.6252</c:v>
                </c:pt>
                <c:pt idx="1060">
                  <c:v>1.5994999999999999</c:v>
                </c:pt>
                <c:pt idx="1061">
                  <c:v>1.6060000000000001</c:v>
                </c:pt>
                <c:pt idx="1062">
                  <c:v>1.6147</c:v>
                </c:pt>
                <c:pt idx="1063">
                  <c:v>1.5951</c:v>
                </c:pt>
                <c:pt idx="1064">
                  <c:v>1.6129</c:v>
                </c:pt>
                <c:pt idx="1065">
                  <c:v>1.5818000000000001</c:v>
                </c:pt>
                <c:pt idx="1066">
                  <c:v>1.6252</c:v>
                </c:pt>
                <c:pt idx="1067">
                  <c:v>1.5486</c:v>
                </c:pt>
                <c:pt idx="1068">
                  <c:v>1.5908</c:v>
                </c:pt>
                <c:pt idx="1069">
                  <c:v>1.5696000000000001</c:v>
                </c:pt>
                <c:pt idx="1070">
                  <c:v>1.5958000000000001</c:v>
                </c:pt>
                <c:pt idx="1071">
                  <c:v>1.5769</c:v>
                </c:pt>
                <c:pt idx="1072">
                  <c:v>1.6216999999999999</c:v>
                </c:pt>
                <c:pt idx="1073">
                  <c:v>1.5980000000000001</c:v>
                </c:pt>
                <c:pt idx="1074">
                  <c:v>1.5952999999999999</c:v>
                </c:pt>
                <c:pt idx="1075">
                  <c:v>1.5581</c:v>
                </c:pt>
                <c:pt idx="1076">
                  <c:v>1.5975999999999999</c:v>
                </c:pt>
                <c:pt idx="1077">
                  <c:v>1.5523</c:v>
                </c:pt>
                <c:pt idx="1078">
                  <c:v>1.6063000000000001</c:v>
                </c:pt>
                <c:pt idx="1079">
                  <c:v>1.5587</c:v>
                </c:pt>
                <c:pt idx="1080">
                  <c:v>1.6244000000000001</c:v>
                </c:pt>
                <c:pt idx="1081">
                  <c:v>1.5972</c:v>
                </c:pt>
                <c:pt idx="1082">
                  <c:v>1.5866</c:v>
                </c:pt>
                <c:pt idx="1083">
                  <c:v>1.5290999999999999</c:v>
                </c:pt>
                <c:pt idx="1084">
                  <c:v>1.6292</c:v>
                </c:pt>
                <c:pt idx="1085">
                  <c:v>1.5857000000000001</c:v>
                </c:pt>
                <c:pt idx="1086">
                  <c:v>1.5928</c:v>
                </c:pt>
                <c:pt idx="1087">
                  <c:v>1.5827</c:v>
                </c:pt>
                <c:pt idx="1088">
                  <c:v>1.6309</c:v>
                </c:pt>
                <c:pt idx="1089">
                  <c:v>1.5834999999999999</c:v>
                </c:pt>
                <c:pt idx="1090">
                  <c:v>1.6355999999999999</c:v>
                </c:pt>
                <c:pt idx="1091">
                  <c:v>1.5348999999999999</c:v>
                </c:pt>
                <c:pt idx="1092">
                  <c:v>1.6093</c:v>
                </c:pt>
                <c:pt idx="1093">
                  <c:v>1.5955999999999999</c:v>
                </c:pt>
                <c:pt idx="1094">
                  <c:v>1.6140000000000001</c:v>
                </c:pt>
                <c:pt idx="1095">
                  <c:v>1.5538000000000001</c:v>
                </c:pt>
                <c:pt idx="1096">
                  <c:v>1.6309</c:v>
                </c:pt>
                <c:pt idx="1097">
                  <c:v>1.5829</c:v>
                </c:pt>
                <c:pt idx="1098">
                  <c:v>1.6052999999999999</c:v>
                </c:pt>
                <c:pt idx="1099">
                  <c:v>1.5762</c:v>
                </c:pt>
                <c:pt idx="1100">
                  <c:v>1.607</c:v>
                </c:pt>
                <c:pt idx="1101">
                  <c:v>1.5848</c:v>
                </c:pt>
                <c:pt idx="1102">
                  <c:v>1.59</c:v>
                </c:pt>
                <c:pt idx="1103">
                  <c:v>1.5403</c:v>
                </c:pt>
                <c:pt idx="1104">
                  <c:v>1.6007</c:v>
                </c:pt>
                <c:pt idx="1105">
                  <c:v>1.5869</c:v>
                </c:pt>
                <c:pt idx="1106">
                  <c:v>1.6041000000000001</c:v>
                </c:pt>
                <c:pt idx="1107">
                  <c:v>1.5831</c:v>
                </c:pt>
                <c:pt idx="1108">
                  <c:v>1.5903</c:v>
                </c:pt>
                <c:pt idx="1109">
                  <c:v>1.5840000000000001</c:v>
                </c:pt>
                <c:pt idx="1110">
                  <c:v>1.6181000000000001</c:v>
                </c:pt>
                <c:pt idx="1111">
                  <c:v>1.5596000000000001</c:v>
                </c:pt>
                <c:pt idx="1112">
                  <c:v>1.5848</c:v>
                </c:pt>
                <c:pt idx="1113">
                  <c:v>1.6001000000000001</c:v>
                </c:pt>
                <c:pt idx="1114">
                  <c:v>1.5748</c:v>
                </c:pt>
                <c:pt idx="1115">
                  <c:v>1.5905</c:v>
                </c:pt>
                <c:pt idx="1116">
                  <c:v>1.5840000000000001</c:v>
                </c:pt>
                <c:pt idx="1117">
                  <c:v>1.6277999999999999</c:v>
                </c:pt>
                <c:pt idx="1118">
                  <c:v>1.5708</c:v>
                </c:pt>
                <c:pt idx="1119">
                  <c:v>1.6123000000000001</c:v>
                </c:pt>
                <c:pt idx="1120">
                  <c:v>1.5531999999999999</c:v>
                </c:pt>
                <c:pt idx="1121">
                  <c:v>1.6271</c:v>
                </c:pt>
                <c:pt idx="1122">
                  <c:v>1.5517000000000001</c:v>
                </c:pt>
                <c:pt idx="1123">
                  <c:v>1.6081000000000001</c:v>
                </c:pt>
                <c:pt idx="1124">
                  <c:v>1.5760000000000001</c:v>
                </c:pt>
                <c:pt idx="1125">
                  <c:v>1.5713999999999999</c:v>
                </c:pt>
                <c:pt idx="1126">
                  <c:v>1.5589999999999999</c:v>
                </c:pt>
                <c:pt idx="1127">
                  <c:v>1.5684</c:v>
                </c:pt>
                <c:pt idx="1128">
                  <c:v>1.5666</c:v>
                </c:pt>
                <c:pt idx="1129">
                  <c:v>1.5813999999999999</c:v>
                </c:pt>
                <c:pt idx="1130">
                  <c:v>1.5290999999999999</c:v>
                </c:pt>
                <c:pt idx="1131">
                  <c:v>1.6006</c:v>
                </c:pt>
                <c:pt idx="1132">
                  <c:v>1.5601</c:v>
                </c:pt>
                <c:pt idx="1133">
                  <c:v>1.6125</c:v>
                </c:pt>
                <c:pt idx="1134">
                  <c:v>1.5165</c:v>
                </c:pt>
                <c:pt idx="1135">
                  <c:v>1.6026</c:v>
                </c:pt>
                <c:pt idx="1136">
                  <c:v>1.5326</c:v>
                </c:pt>
                <c:pt idx="1137">
                  <c:v>1.611</c:v>
                </c:pt>
                <c:pt idx="1138">
                  <c:v>1.522</c:v>
                </c:pt>
                <c:pt idx="1139">
                  <c:v>1.6173999999999999</c:v>
                </c:pt>
                <c:pt idx="1140">
                  <c:v>1.5732999999999999</c:v>
                </c:pt>
                <c:pt idx="1141">
                  <c:v>1.6275999999999999</c:v>
                </c:pt>
                <c:pt idx="1142">
                  <c:v>1.5496000000000001</c:v>
                </c:pt>
                <c:pt idx="1143">
                  <c:v>1.6305000000000001</c:v>
                </c:pt>
                <c:pt idx="1144">
                  <c:v>1.5502</c:v>
                </c:pt>
                <c:pt idx="1145">
                  <c:v>1.6089</c:v>
                </c:pt>
                <c:pt idx="1146">
                  <c:v>1.5383</c:v>
                </c:pt>
                <c:pt idx="1147">
                  <c:v>1.6336999999999999</c:v>
                </c:pt>
                <c:pt idx="1148">
                  <c:v>1.5649</c:v>
                </c:pt>
                <c:pt idx="1149">
                  <c:v>1.6261000000000001</c:v>
                </c:pt>
                <c:pt idx="1150">
                  <c:v>1.5567</c:v>
                </c:pt>
                <c:pt idx="1151">
                  <c:v>1.6113</c:v>
                </c:pt>
                <c:pt idx="1152">
                  <c:v>1.5572999999999999</c:v>
                </c:pt>
                <c:pt idx="1153">
                  <c:v>1.5832999999999999</c:v>
                </c:pt>
                <c:pt idx="1154">
                  <c:v>1.5248999999999999</c:v>
                </c:pt>
                <c:pt idx="1155">
                  <c:v>1.6009</c:v>
                </c:pt>
                <c:pt idx="1156">
                  <c:v>1.5186999999999999</c:v>
                </c:pt>
                <c:pt idx="1157">
                  <c:v>1.5936999999999999</c:v>
                </c:pt>
                <c:pt idx="1158">
                  <c:v>1.5288999999999999</c:v>
                </c:pt>
                <c:pt idx="1159">
                  <c:v>1.5986</c:v>
                </c:pt>
                <c:pt idx="1160">
                  <c:v>1.6174999999999999</c:v>
                </c:pt>
                <c:pt idx="1161">
                  <c:v>1.5866</c:v>
                </c:pt>
                <c:pt idx="1162">
                  <c:v>1.5286999999999999</c:v>
                </c:pt>
                <c:pt idx="1163">
                  <c:v>1.5778000000000001</c:v>
                </c:pt>
                <c:pt idx="1164">
                  <c:v>1.5436000000000001</c:v>
                </c:pt>
                <c:pt idx="1165">
                  <c:v>1.5392999999999999</c:v>
                </c:pt>
                <c:pt idx="1166">
                  <c:v>1.5971</c:v>
                </c:pt>
                <c:pt idx="1167">
                  <c:v>1.5857000000000001</c:v>
                </c:pt>
                <c:pt idx="1168">
                  <c:v>1.573</c:v>
                </c:pt>
                <c:pt idx="1169">
                  <c:v>1.5571999999999999</c:v>
                </c:pt>
                <c:pt idx="1170">
                  <c:v>1.5517000000000001</c:v>
                </c:pt>
                <c:pt idx="1171">
                  <c:v>1.5204</c:v>
                </c:pt>
                <c:pt idx="1172">
                  <c:v>1.5412999999999999</c:v>
                </c:pt>
                <c:pt idx="1173">
                  <c:v>1.4984</c:v>
                </c:pt>
                <c:pt idx="1174">
                  <c:v>1.5694999999999999</c:v>
                </c:pt>
                <c:pt idx="1175">
                  <c:v>1.5185999999999999</c:v>
                </c:pt>
                <c:pt idx="1176">
                  <c:v>1.5894999999999999</c:v>
                </c:pt>
                <c:pt idx="1177">
                  <c:v>1.4987999999999999</c:v>
                </c:pt>
                <c:pt idx="1178">
                  <c:v>1.5961000000000001</c:v>
                </c:pt>
                <c:pt idx="1179">
                  <c:v>1.53</c:v>
                </c:pt>
                <c:pt idx="1180">
                  <c:v>1.6178999999999999</c:v>
                </c:pt>
                <c:pt idx="1181">
                  <c:v>1.4843999999999999</c:v>
                </c:pt>
                <c:pt idx="1182">
                  <c:v>1.5939000000000001</c:v>
                </c:pt>
                <c:pt idx="1183">
                  <c:v>1.5155000000000001</c:v>
                </c:pt>
                <c:pt idx="1184">
                  <c:v>1.6195999999999999</c:v>
                </c:pt>
                <c:pt idx="1185">
                  <c:v>1.554</c:v>
                </c:pt>
                <c:pt idx="1186">
                  <c:v>1.6126</c:v>
                </c:pt>
                <c:pt idx="1187">
                  <c:v>1.5405</c:v>
                </c:pt>
                <c:pt idx="1188">
                  <c:v>1.6312</c:v>
                </c:pt>
                <c:pt idx="1189">
                  <c:v>1.4745999999999999</c:v>
                </c:pt>
                <c:pt idx="1190">
                  <c:v>1.669</c:v>
                </c:pt>
                <c:pt idx="1191">
                  <c:v>1.51</c:v>
                </c:pt>
                <c:pt idx="1192">
                  <c:v>1.6047</c:v>
                </c:pt>
                <c:pt idx="1193">
                  <c:v>1.4987999999999999</c:v>
                </c:pt>
                <c:pt idx="1194">
                  <c:v>1.6194999999999999</c:v>
                </c:pt>
                <c:pt idx="1195">
                  <c:v>1.5268999999999999</c:v>
                </c:pt>
                <c:pt idx="1196">
                  <c:v>1.6173999999999999</c:v>
                </c:pt>
                <c:pt idx="1197">
                  <c:v>1.536</c:v>
                </c:pt>
                <c:pt idx="1198">
                  <c:v>1.5775999999999999</c:v>
                </c:pt>
                <c:pt idx="1199">
                  <c:v>1.5289999999999999</c:v>
                </c:pt>
                <c:pt idx="1200">
                  <c:v>1.5766</c:v>
                </c:pt>
                <c:pt idx="1201">
                  <c:v>1.5226999999999999</c:v>
                </c:pt>
                <c:pt idx="1202">
                  <c:v>1.5951</c:v>
                </c:pt>
                <c:pt idx="1203">
                  <c:v>1.5324</c:v>
                </c:pt>
                <c:pt idx="1204">
                  <c:v>1.5603</c:v>
                </c:pt>
                <c:pt idx="1205">
                  <c:v>1.5286999999999999</c:v>
                </c:pt>
                <c:pt idx="1206">
                  <c:v>1.579</c:v>
                </c:pt>
                <c:pt idx="1207">
                  <c:v>1.5547</c:v>
                </c:pt>
                <c:pt idx="1208">
                  <c:v>1.5801000000000001</c:v>
                </c:pt>
                <c:pt idx="1209">
                  <c:v>1.5513999999999999</c:v>
                </c:pt>
                <c:pt idx="1210">
                  <c:v>1.5620000000000001</c:v>
                </c:pt>
                <c:pt idx="1211">
                  <c:v>1.5605</c:v>
                </c:pt>
                <c:pt idx="1212">
                  <c:v>1.5417000000000001</c:v>
                </c:pt>
                <c:pt idx="1213">
                  <c:v>1.5626</c:v>
                </c:pt>
                <c:pt idx="1214">
                  <c:v>1.5526</c:v>
                </c:pt>
                <c:pt idx="1215">
                  <c:v>1.5745</c:v>
                </c:pt>
                <c:pt idx="1216">
                  <c:v>1.5112000000000001</c:v>
                </c:pt>
                <c:pt idx="1217">
                  <c:v>1.5711999999999999</c:v>
                </c:pt>
                <c:pt idx="1218">
                  <c:v>1.5634999999999999</c:v>
                </c:pt>
                <c:pt idx="1219">
                  <c:v>1.5963000000000001</c:v>
                </c:pt>
                <c:pt idx="1220">
                  <c:v>1.5406</c:v>
                </c:pt>
                <c:pt idx="1221">
                  <c:v>1.5624</c:v>
                </c:pt>
                <c:pt idx="1222">
                  <c:v>1.5394000000000001</c:v>
                </c:pt>
                <c:pt idx="1223">
                  <c:v>1.5397000000000001</c:v>
                </c:pt>
                <c:pt idx="1224">
                  <c:v>1.5215000000000001</c:v>
                </c:pt>
                <c:pt idx="1225">
                  <c:v>1.5625</c:v>
                </c:pt>
                <c:pt idx="1226">
                  <c:v>1.5580000000000001</c:v>
                </c:pt>
                <c:pt idx="1227">
                  <c:v>1.5589999999999999</c:v>
                </c:pt>
                <c:pt idx="1228">
                  <c:v>1.5091000000000001</c:v>
                </c:pt>
                <c:pt idx="1229">
                  <c:v>1.5589999999999999</c:v>
                </c:pt>
                <c:pt idx="1230">
                  <c:v>1.5296000000000001</c:v>
                </c:pt>
                <c:pt idx="1231">
                  <c:v>1.5578000000000001</c:v>
                </c:pt>
                <c:pt idx="1232">
                  <c:v>1.5004</c:v>
                </c:pt>
                <c:pt idx="1233">
                  <c:v>1.5597000000000001</c:v>
                </c:pt>
                <c:pt idx="1234">
                  <c:v>1.5227999999999999</c:v>
                </c:pt>
                <c:pt idx="1235">
                  <c:v>1.5765</c:v>
                </c:pt>
                <c:pt idx="1236">
                  <c:v>1.5296000000000001</c:v>
                </c:pt>
                <c:pt idx="1237">
                  <c:v>1.5734999999999999</c:v>
                </c:pt>
                <c:pt idx="1238">
                  <c:v>1.5382</c:v>
                </c:pt>
                <c:pt idx="1239">
                  <c:v>1.5813999999999999</c:v>
                </c:pt>
                <c:pt idx="1240">
                  <c:v>1.5096000000000001</c:v>
                </c:pt>
                <c:pt idx="1241">
                  <c:v>1.5887</c:v>
                </c:pt>
                <c:pt idx="1242">
                  <c:v>1.5391999999999999</c:v>
                </c:pt>
                <c:pt idx="1243">
                  <c:v>1.5893999999999999</c:v>
                </c:pt>
                <c:pt idx="1244">
                  <c:v>1.5075000000000001</c:v>
                </c:pt>
                <c:pt idx="1245">
                  <c:v>1.6166</c:v>
                </c:pt>
                <c:pt idx="1246">
                  <c:v>1.5712999999999999</c:v>
                </c:pt>
                <c:pt idx="1247">
                  <c:v>1.6014999999999999</c:v>
                </c:pt>
                <c:pt idx="1248">
                  <c:v>1.4967999999999999</c:v>
                </c:pt>
                <c:pt idx="1249">
                  <c:v>1.5798000000000001</c:v>
                </c:pt>
                <c:pt idx="1250">
                  <c:v>1.5244</c:v>
                </c:pt>
                <c:pt idx="1251">
                  <c:v>1.5679000000000001</c:v>
                </c:pt>
                <c:pt idx="1252">
                  <c:v>1.5165999999999999</c:v>
                </c:pt>
                <c:pt idx="1253">
                  <c:v>1.5967</c:v>
                </c:pt>
                <c:pt idx="1254">
                  <c:v>1.5496000000000001</c:v>
                </c:pt>
                <c:pt idx="1255">
                  <c:v>1.6194</c:v>
                </c:pt>
                <c:pt idx="1256">
                  <c:v>1.5697000000000001</c:v>
                </c:pt>
                <c:pt idx="1257">
                  <c:v>1.5522</c:v>
                </c:pt>
                <c:pt idx="1258">
                  <c:v>1.5283</c:v>
                </c:pt>
                <c:pt idx="1259">
                  <c:v>1.5319</c:v>
                </c:pt>
                <c:pt idx="1260">
                  <c:v>1.5121</c:v>
                </c:pt>
                <c:pt idx="1261">
                  <c:v>1.573</c:v>
                </c:pt>
                <c:pt idx="1262">
                  <c:v>1.5302</c:v>
                </c:pt>
                <c:pt idx="1263">
                  <c:v>1.5713999999999999</c:v>
                </c:pt>
                <c:pt idx="1264">
                  <c:v>1.5411999999999999</c:v>
                </c:pt>
                <c:pt idx="1265">
                  <c:v>1.5417000000000001</c:v>
                </c:pt>
                <c:pt idx="1266">
                  <c:v>1.5233000000000001</c:v>
                </c:pt>
                <c:pt idx="1267">
                  <c:v>1.5306999999999999</c:v>
                </c:pt>
                <c:pt idx="1268">
                  <c:v>1.5753999999999999</c:v>
                </c:pt>
                <c:pt idx="1269">
                  <c:v>1.5385</c:v>
                </c:pt>
                <c:pt idx="1270">
                  <c:v>1.5472999999999999</c:v>
                </c:pt>
                <c:pt idx="1271">
                  <c:v>1.5295000000000001</c:v>
                </c:pt>
                <c:pt idx="1272">
                  <c:v>1.5359</c:v>
                </c:pt>
                <c:pt idx="1273">
                  <c:v>1.5165999999999999</c:v>
                </c:pt>
                <c:pt idx="1274">
                  <c:v>1.5519000000000001</c:v>
                </c:pt>
                <c:pt idx="1275">
                  <c:v>1.4827999999999999</c:v>
                </c:pt>
                <c:pt idx="1276">
                  <c:v>1.526</c:v>
                </c:pt>
                <c:pt idx="1277">
                  <c:v>1.5085</c:v>
                </c:pt>
                <c:pt idx="1278">
                  <c:v>1.5394000000000001</c:v>
                </c:pt>
                <c:pt idx="1279">
                  <c:v>1.4843</c:v>
                </c:pt>
                <c:pt idx="1280">
                  <c:v>1.5387</c:v>
                </c:pt>
                <c:pt idx="1281">
                  <c:v>1.4699</c:v>
                </c:pt>
                <c:pt idx="1282">
                  <c:v>1.5992999999999999</c:v>
                </c:pt>
                <c:pt idx="1283">
                  <c:v>1.4869000000000001</c:v>
                </c:pt>
                <c:pt idx="1284">
                  <c:v>1.5667</c:v>
                </c:pt>
                <c:pt idx="1285">
                  <c:v>1.4714</c:v>
                </c:pt>
                <c:pt idx="1286">
                  <c:v>1.5987</c:v>
                </c:pt>
                <c:pt idx="1287">
                  <c:v>1.4792000000000001</c:v>
                </c:pt>
                <c:pt idx="1288">
                  <c:v>1.5249999999999999</c:v>
                </c:pt>
                <c:pt idx="1289">
                  <c:v>1.4791000000000001</c:v>
                </c:pt>
                <c:pt idx="1290">
                  <c:v>1.5888</c:v>
                </c:pt>
                <c:pt idx="1291">
                  <c:v>1.486</c:v>
                </c:pt>
                <c:pt idx="1292">
                  <c:v>1.5726</c:v>
                </c:pt>
                <c:pt idx="1293">
                  <c:v>1.5047999999999999</c:v>
                </c:pt>
                <c:pt idx="1294">
                  <c:v>1.5599000000000001</c:v>
                </c:pt>
                <c:pt idx="1295">
                  <c:v>1.4631000000000001</c:v>
                </c:pt>
                <c:pt idx="1296">
                  <c:v>1.6136999999999999</c:v>
                </c:pt>
                <c:pt idx="1297">
                  <c:v>1.5</c:v>
                </c:pt>
                <c:pt idx="1298">
                  <c:v>1.5940000000000001</c:v>
                </c:pt>
                <c:pt idx="1299">
                  <c:v>1.4982</c:v>
                </c:pt>
                <c:pt idx="1300">
                  <c:v>1.5820000000000001</c:v>
                </c:pt>
                <c:pt idx="1301">
                  <c:v>1.5233000000000001</c:v>
                </c:pt>
                <c:pt idx="1302">
                  <c:v>1.5502</c:v>
                </c:pt>
                <c:pt idx="1303">
                  <c:v>1.4939</c:v>
                </c:pt>
                <c:pt idx="1304">
                  <c:v>1.5689</c:v>
                </c:pt>
                <c:pt idx="1305">
                  <c:v>1.5326</c:v>
                </c:pt>
                <c:pt idx="1306">
                  <c:v>1.5468</c:v>
                </c:pt>
                <c:pt idx="1307">
                  <c:v>1.5383</c:v>
                </c:pt>
                <c:pt idx="1308">
                  <c:v>1.5392999999999999</c:v>
                </c:pt>
                <c:pt idx="1309">
                  <c:v>1.5531999999999999</c:v>
                </c:pt>
                <c:pt idx="1310">
                  <c:v>1.5203</c:v>
                </c:pt>
                <c:pt idx="1311">
                  <c:v>1.5267999999999999</c:v>
                </c:pt>
                <c:pt idx="1312">
                  <c:v>1.5508999999999999</c:v>
                </c:pt>
                <c:pt idx="1313">
                  <c:v>1.5667</c:v>
                </c:pt>
                <c:pt idx="1314">
                  <c:v>1.5306</c:v>
                </c:pt>
                <c:pt idx="1315">
                  <c:v>1.5682</c:v>
                </c:pt>
                <c:pt idx="1316">
                  <c:v>1.5852999999999999</c:v>
                </c:pt>
                <c:pt idx="1317">
                  <c:v>1.5943000000000001</c:v>
                </c:pt>
                <c:pt idx="1318">
                  <c:v>1.5266999999999999</c:v>
                </c:pt>
                <c:pt idx="1319">
                  <c:v>1.5541</c:v>
                </c:pt>
                <c:pt idx="1320">
                  <c:v>1.5251999999999999</c:v>
                </c:pt>
                <c:pt idx="1321">
                  <c:v>1.6354</c:v>
                </c:pt>
                <c:pt idx="1322">
                  <c:v>1.5261</c:v>
                </c:pt>
                <c:pt idx="1323">
                  <c:v>1.5994999999999999</c:v>
                </c:pt>
                <c:pt idx="1324">
                  <c:v>1.6128</c:v>
                </c:pt>
                <c:pt idx="1325">
                  <c:v>1.5708</c:v>
                </c:pt>
                <c:pt idx="1326">
                  <c:v>1.5155000000000001</c:v>
                </c:pt>
                <c:pt idx="1327">
                  <c:v>1.5783</c:v>
                </c:pt>
                <c:pt idx="1328">
                  <c:v>1.5267999999999999</c:v>
                </c:pt>
                <c:pt idx="1329">
                  <c:v>1.5423</c:v>
                </c:pt>
                <c:pt idx="1330">
                  <c:v>1.4993000000000001</c:v>
                </c:pt>
                <c:pt idx="1331">
                  <c:v>1.5414000000000001</c:v>
                </c:pt>
                <c:pt idx="1332">
                  <c:v>1.5125999999999999</c:v>
                </c:pt>
                <c:pt idx="1333">
                  <c:v>1.6003000000000001</c:v>
                </c:pt>
                <c:pt idx="1334">
                  <c:v>1.4967999999999999</c:v>
                </c:pt>
                <c:pt idx="1335">
                  <c:v>1.554</c:v>
                </c:pt>
                <c:pt idx="1336">
                  <c:v>1.518</c:v>
                </c:pt>
                <c:pt idx="1337">
                  <c:v>1.5344</c:v>
                </c:pt>
                <c:pt idx="1338">
                  <c:v>1.4923</c:v>
                </c:pt>
                <c:pt idx="1339">
                  <c:v>1.5578000000000001</c:v>
                </c:pt>
                <c:pt idx="1340">
                  <c:v>1.5167999999999999</c:v>
                </c:pt>
                <c:pt idx="1341">
                  <c:v>1.5894999999999999</c:v>
                </c:pt>
                <c:pt idx="1342">
                  <c:v>1.5081</c:v>
                </c:pt>
                <c:pt idx="1343">
                  <c:v>1.5892999999999999</c:v>
                </c:pt>
                <c:pt idx="1344">
                  <c:v>1.5427</c:v>
                </c:pt>
                <c:pt idx="1345">
                  <c:v>1.5629999999999999</c:v>
                </c:pt>
                <c:pt idx="1346">
                  <c:v>1.5385</c:v>
                </c:pt>
                <c:pt idx="1347">
                  <c:v>1.5641</c:v>
                </c:pt>
                <c:pt idx="1348">
                  <c:v>1.5659000000000001</c:v>
                </c:pt>
                <c:pt idx="1349">
                  <c:v>1.5641</c:v>
                </c:pt>
                <c:pt idx="1350">
                  <c:v>1.5471999999999999</c:v>
                </c:pt>
                <c:pt idx="1351">
                  <c:v>1.6015999999999999</c:v>
                </c:pt>
                <c:pt idx="1352">
                  <c:v>1.5712999999999999</c:v>
                </c:pt>
                <c:pt idx="1353">
                  <c:v>1.5212000000000001</c:v>
                </c:pt>
                <c:pt idx="1354">
                  <c:v>1.5714999999999999</c:v>
                </c:pt>
                <c:pt idx="1355">
                  <c:v>1.6237999999999999</c:v>
                </c:pt>
                <c:pt idx="1356">
                  <c:v>1.5529999999999999</c:v>
                </c:pt>
                <c:pt idx="1357">
                  <c:v>1.5499000000000001</c:v>
                </c:pt>
                <c:pt idx="1358">
                  <c:v>1.5913999999999999</c:v>
                </c:pt>
                <c:pt idx="1359">
                  <c:v>1.5476000000000001</c:v>
                </c:pt>
                <c:pt idx="1360">
                  <c:v>1.6235999999999999</c:v>
                </c:pt>
                <c:pt idx="1361">
                  <c:v>1.5399</c:v>
                </c:pt>
                <c:pt idx="1362">
                  <c:v>1.5530999999999999</c:v>
                </c:pt>
                <c:pt idx="1363">
                  <c:v>1.5154000000000001</c:v>
                </c:pt>
                <c:pt idx="1364">
                  <c:v>1.5827</c:v>
                </c:pt>
                <c:pt idx="1365">
                  <c:v>1.5336000000000001</c:v>
                </c:pt>
                <c:pt idx="1366">
                  <c:v>1.5624</c:v>
                </c:pt>
                <c:pt idx="1367">
                  <c:v>1.5318000000000001</c:v>
                </c:pt>
                <c:pt idx="1368">
                  <c:v>1.5976999999999999</c:v>
                </c:pt>
                <c:pt idx="1369">
                  <c:v>1.5079</c:v>
                </c:pt>
                <c:pt idx="1370">
                  <c:v>1.6077999999999999</c:v>
                </c:pt>
                <c:pt idx="1371">
                  <c:v>1.5265</c:v>
                </c:pt>
                <c:pt idx="1372">
                  <c:v>1.5622</c:v>
                </c:pt>
                <c:pt idx="1373">
                  <c:v>1.4769000000000001</c:v>
                </c:pt>
                <c:pt idx="1374">
                  <c:v>1.5615000000000001</c:v>
                </c:pt>
                <c:pt idx="1375">
                  <c:v>1.4978</c:v>
                </c:pt>
                <c:pt idx="1376">
                  <c:v>1.5892999999999999</c:v>
                </c:pt>
                <c:pt idx="1377">
                  <c:v>1.5307999999999999</c:v>
                </c:pt>
                <c:pt idx="1378">
                  <c:v>1.5593999999999999</c:v>
                </c:pt>
                <c:pt idx="1379">
                  <c:v>1.5201</c:v>
                </c:pt>
                <c:pt idx="1380">
                  <c:v>1.556</c:v>
                </c:pt>
                <c:pt idx="1381">
                  <c:v>1.4838</c:v>
                </c:pt>
                <c:pt idx="1382">
                  <c:v>1.5582</c:v>
                </c:pt>
                <c:pt idx="1383">
                  <c:v>1.5201</c:v>
                </c:pt>
                <c:pt idx="1384">
                  <c:v>1.5879000000000001</c:v>
                </c:pt>
                <c:pt idx="1385">
                  <c:v>1.5081</c:v>
                </c:pt>
                <c:pt idx="1386">
                  <c:v>1.5770999999999999</c:v>
                </c:pt>
                <c:pt idx="1387">
                  <c:v>1.5521</c:v>
                </c:pt>
                <c:pt idx="1388">
                  <c:v>1.5429999999999999</c:v>
                </c:pt>
                <c:pt idx="1389">
                  <c:v>1.5113000000000001</c:v>
                </c:pt>
                <c:pt idx="1390">
                  <c:v>1.5468999999999999</c:v>
                </c:pt>
                <c:pt idx="1391">
                  <c:v>1.5623</c:v>
                </c:pt>
                <c:pt idx="1392">
                  <c:v>1.6235999999999999</c:v>
                </c:pt>
                <c:pt idx="1393">
                  <c:v>1.5289999999999999</c:v>
                </c:pt>
                <c:pt idx="1394">
                  <c:v>1.575</c:v>
                </c:pt>
                <c:pt idx="1395">
                  <c:v>1.5532999999999999</c:v>
                </c:pt>
                <c:pt idx="1396">
                  <c:v>1.5577000000000001</c:v>
                </c:pt>
                <c:pt idx="1397">
                  <c:v>1.5415000000000001</c:v>
                </c:pt>
                <c:pt idx="1398">
                  <c:v>1.569</c:v>
                </c:pt>
                <c:pt idx="1399">
                  <c:v>1.6191</c:v>
                </c:pt>
                <c:pt idx="1400">
                  <c:v>1.5522</c:v>
                </c:pt>
                <c:pt idx="1401">
                  <c:v>1.6400999999999999</c:v>
                </c:pt>
                <c:pt idx="1402">
                  <c:v>1.6129</c:v>
                </c:pt>
                <c:pt idx="1403">
                  <c:v>1.6089</c:v>
                </c:pt>
                <c:pt idx="1404">
                  <c:v>1.5474000000000001</c:v>
                </c:pt>
                <c:pt idx="1405">
                  <c:v>1.5804</c:v>
                </c:pt>
                <c:pt idx="1406">
                  <c:v>1.6620999999999999</c:v>
                </c:pt>
                <c:pt idx="1407">
                  <c:v>1.5645</c:v>
                </c:pt>
                <c:pt idx="1408">
                  <c:v>1.5295000000000001</c:v>
                </c:pt>
                <c:pt idx="1409">
                  <c:v>1.6194999999999999</c:v>
                </c:pt>
                <c:pt idx="1410">
                  <c:v>1.5685</c:v>
                </c:pt>
                <c:pt idx="1411">
                  <c:v>1.6162000000000001</c:v>
                </c:pt>
                <c:pt idx="1412">
                  <c:v>1.5362</c:v>
                </c:pt>
                <c:pt idx="1413">
                  <c:v>1.6243000000000001</c:v>
                </c:pt>
                <c:pt idx="1414">
                  <c:v>1.5388999999999999</c:v>
                </c:pt>
                <c:pt idx="1415">
                  <c:v>1.5789</c:v>
                </c:pt>
                <c:pt idx="1416">
                  <c:v>1.5088999999999999</c:v>
                </c:pt>
                <c:pt idx="1417">
                  <c:v>1.5793999999999999</c:v>
                </c:pt>
                <c:pt idx="1418">
                  <c:v>1.5346</c:v>
                </c:pt>
                <c:pt idx="1419">
                  <c:v>1.5823</c:v>
                </c:pt>
                <c:pt idx="1420">
                  <c:v>1.488</c:v>
                </c:pt>
                <c:pt idx="1421">
                  <c:v>1.6102000000000001</c:v>
                </c:pt>
                <c:pt idx="1422">
                  <c:v>1.5351999999999999</c:v>
                </c:pt>
                <c:pt idx="1423">
                  <c:v>1.6201000000000001</c:v>
                </c:pt>
                <c:pt idx="1424">
                  <c:v>1.5299</c:v>
                </c:pt>
                <c:pt idx="1425">
                  <c:v>1.5840000000000001</c:v>
                </c:pt>
                <c:pt idx="1426">
                  <c:v>1.5214000000000001</c:v>
                </c:pt>
                <c:pt idx="1427">
                  <c:v>1.6032999999999999</c:v>
                </c:pt>
                <c:pt idx="1428">
                  <c:v>1.5278</c:v>
                </c:pt>
                <c:pt idx="1429">
                  <c:v>1.6344000000000001</c:v>
                </c:pt>
                <c:pt idx="1430">
                  <c:v>1.5227999999999999</c:v>
                </c:pt>
                <c:pt idx="1431">
                  <c:v>1.6685000000000001</c:v>
                </c:pt>
                <c:pt idx="1432">
                  <c:v>1.5227999999999999</c:v>
                </c:pt>
                <c:pt idx="1433">
                  <c:v>1.6103000000000001</c:v>
                </c:pt>
                <c:pt idx="1434">
                  <c:v>1.4804999999999999</c:v>
                </c:pt>
                <c:pt idx="1435">
                  <c:v>1.6056999999999999</c:v>
                </c:pt>
                <c:pt idx="1436">
                  <c:v>1.5458000000000001</c:v>
                </c:pt>
                <c:pt idx="1437">
                  <c:v>1.5982000000000001</c:v>
                </c:pt>
                <c:pt idx="1438">
                  <c:v>1.5235000000000001</c:v>
                </c:pt>
                <c:pt idx="1439">
                  <c:v>1.6328</c:v>
                </c:pt>
                <c:pt idx="1440">
                  <c:v>1.5327999999999999</c:v>
                </c:pt>
                <c:pt idx="1441">
                  <c:v>1.5689</c:v>
                </c:pt>
                <c:pt idx="1442">
                  <c:v>1.5347</c:v>
                </c:pt>
                <c:pt idx="1443">
                  <c:v>1.5857000000000001</c:v>
                </c:pt>
                <c:pt idx="1444">
                  <c:v>1.5064</c:v>
                </c:pt>
                <c:pt idx="1445">
                  <c:v>1.6156999999999999</c:v>
                </c:pt>
                <c:pt idx="1446">
                  <c:v>1.5565</c:v>
                </c:pt>
                <c:pt idx="1447">
                  <c:v>1.6177999999999999</c:v>
                </c:pt>
                <c:pt idx="1448">
                  <c:v>1.6003000000000001</c:v>
                </c:pt>
                <c:pt idx="1449">
                  <c:v>1.5976999999999999</c:v>
                </c:pt>
                <c:pt idx="1450">
                  <c:v>1.5967</c:v>
                </c:pt>
                <c:pt idx="1451">
                  <c:v>1.5609999999999999</c:v>
                </c:pt>
                <c:pt idx="1452">
                  <c:v>1.6173999999999999</c:v>
                </c:pt>
                <c:pt idx="1453">
                  <c:v>1.6218999999999999</c:v>
                </c:pt>
                <c:pt idx="1454">
                  <c:v>1.6055999999999999</c:v>
                </c:pt>
                <c:pt idx="1455">
                  <c:v>1.5609999999999999</c:v>
                </c:pt>
                <c:pt idx="1456">
                  <c:v>1.6283000000000001</c:v>
                </c:pt>
                <c:pt idx="1457">
                  <c:v>1.5353000000000001</c:v>
                </c:pt>
                <c:pt idx="1458">
                  <c:v>1.5992</c:v>
                </c:pt>
                <c:pt idx="1459">
                  <c:v>1.54</c:v>
                </c:pt>
                <c:pt idx="1460">
                  <c:v>1.6424000000000001</c:v>
                </c:pt>
                <c:pt idx="1461">
                  <c:v>1.552</c:v>
                </c:pt>
                <c:pt idx="1462">
                  <c:v>1.6243000000000001</c:v>
                </c:pt>
                <c:pt idx="1463">
                  <c:v>1.5434000000000001</c:v>
                </c:pt>
                <c:pt idx="1464">
                  <c:v>1.6273</c:v>
                </c:pt>
                <c:pt idx="1465">
                  <c:v>1.5587</c:v>
                </c:pt>
                <c:pt idx="1466">
                  <c:v>1.6339999999999999</c:v>
                </c:pt>
                <c:pt idx="1467">
                  <c:v>1.5336000000000001</c:v>
                </c:pt>
                <c:pt idx="1468">
                  <c:v>1.5936999999999999</c:v>
                </c:pt>
                <c:pt idx="1469">
                  <c:v>1.5808</c:v>
                </c:pt>
                <c:pt idx="1470">
                  <c:v>1.5989</c:v>
                </c:pt>
                <c:pt idx="1471">
                  <c:v>1.5587</c:v>
                </c:pt>
                <c:pt idx="1472">
                  <c:v>1.6051</c:v>
                </c:pt>
                <c:pt idx="1473">
                  <c:v>1.5798000000000001</c:v>
                </c:pt>
                <c:pt idx="1474">
                  <c:v>1.6419999999999999</c:v>
                </c:pt>
                <c:pt idx="1475">
                  <c:v>1.5545</c:v>
                </c:pt>
                <c:pt idx="1476">
                  <c:v>1.6075999999999999</c:v>
                </c:pt>
                <c:pt idx="1477">
                  <c:v>1.5547</c:v>
                </c:pt>
                <c:pt idx="1478">
                  <c:v>1.6116999999999999</c:v>
                </c:pt>
                <c:pt idx="1479">
                  <c:v>1.5727</c:v>
                </c:pt>
                <c:pt idx="1480">
                  <c:v>1.6393</c:v>
                </c:pt>
                <c:pt idx="1481">
                  <c:v>1.5375000000000001</c:v>
                </c:pt>
                <c:pt idx="1482">
                  <c:v>1.6120000000000001</c:v>
                </c:pt>
                <c:pt idx="1483">
                  <c:v>1.5225</c:v>
                </c:pt>
                <c:pt idx="1484">
                  <c:v>1.6169</c:v>
                </c:pt>
                <c:pt idx="1485">
                  <c:v>1.5167999999999999</c:v>
                </c:pt>
                <c:pt idx="1486">
                  <c:v>1.5911999999999999</c:v>
                </c:pt>
                <c:pt idx="1487">
                  <c:v>1.5426</c:v>
                </c:pt>
                <c:pt idx="1488">
                  <c:v>1.5928</c:v>
                </c:pt>
                <c:pt idx="1489">
                  <c:v>1.5488999999999999</c:v>
                </c:pt>
                <c:pt idx="1490">
                  <c:v>1.5866</c:v>
                </c:pt>
                <c:pt idx="1491">
                  <c:v>1.5512999999999999</c:v>
                </c:pt>
                <c:pt idx="1492">
                  <c:v>1.5751999999999999</c:v>
                </c:pt>
                <c:pt idx="1493">
                  <c:v>1.5281</c:v>
                </c:pt>
                <c:pt idx="1494">
                  <c:v>1.5526</c:v>
                </c:pt>
                <c:pt idx="1495">
                  <c:v>1.5419</c:v>
                </c:pt>
                <c:pt idx="1496">
                  <c:v>1.5939000000000001</c:v>
                </c:pt>
                <c:pt idx="1497">
                  <c:v>1.5545</c:v>
                </c:pt>
                <c:pt idx="1498">
                  <c:v>1.5596000000000001</c:v>
                </c:pt>
                <c:pt idx="1499">
                  <c:v>1.5519000000000001</c:v>
                </c:pt>
                <c:pt idx="1500">
                  <c:v>1.6249</c:v>
                </c:pt>
                <c:pt idx="1501">
                  <c:v>1.5591999999999999</c:v>
                </c:pt>
                <c:pt idx="1502">
                  <c:v>1.5327999999999999</c:v>
                </c:pt>
                <c:pt idx="1503">
                  <c:v>1.5657000000000001</c:v>
                </c:pt>
                <c:pt idx="1504">
                  <c:v>1.5915999999999999</c:v>
                </c:pt>
                <c:pt idx="1505">
                  <c:v>1.5709</c:v>
                </c:pt>
                <c:pt idx="1506">
                  <c:v>1.5668</c:v>
                </c:pt>
                <c:pt idx="1507">
                  <c:v>1.6074999999999999</c:v>
                </c:pt>
                <c:pt idx="1508">
                  <c:v>1.5966</c:v>
                </c:pt>
                <c:pt idx="1509">
                  <c:v>1.6183000000000001</c:v>
                </c:pt>
                <c:pt idx="1510">
                  <c:v>1.5484</c:v>
                </c:pt>
                <c:pt idx="1511">
                  <c:v>1.5972999999999999</c:v>
                </c:pt>
                <c:pt idx="1512">
                  <c:v>1.5765</c:v>
                </c:pt>
                <c:pt idx="1513">
                  <c:v>1.6214</c:v>
                </c:pt>
                <c:pt idx="1514">
                  <c:v>1.5421</c:v>
                </c:pt>
                <c:pt idx="1515">
                  <c:v>1.6262000000000001</c:v>
                </c:pt>
                <c:pt idx="1516">
                  <c:v>1.5682</c:v>
                </c:pt>
                <c:pt idx="1517">
                  <c:v>1.6347</c:v>
                </c:pt>
                <c:pt idx="1518">
                  <c:v>1.5503</c:v>
                </c:pt>
                <c:pt idx="1519">
                  <c:v>1.6214999999999999</c:v>
                </c:pt>
                <c:pt idx="1520">
                  <c:v>1.5407</c:v>
                </c:pt>
                <c:pt idx="1521">
                  <c:v>1.6213</c:v>
                </c:pt>
                <c:pt idx="1522">
                  <c:v>1.4827999999999999</c:v>
                </c:pt>
                <c:pt idx="1523">
                  <c:v>1.6173</c:v>
                </c:pt>
                <c:pt idx="1524">
                  <c:v>1.5430999999999999</c:v>
                </c:pt>
                <c:pt idx="1525">
                  <c:v>1.6528</c:v>
                </c:pt>
                <c:pt idx="1526">
                  <c:v>1.5217000000000001</c:v>
                </c:pt>
                <c:pt idx="1527">
                  <c:v>1.6325000000000001</c:v>
                </c:pt>
                <c:pt idx="1528">
                  <c:v>1.5367999999999999</c:v>
                </c:pt>
                <c:pt idx="1529">
                  <c:v>1.6158999999999999</c:v>
                </c:pt>
                <c:pt idx="1530">
                  <c:v>1.5148999999999999</c:v>
                </c:pt>
                <c:pt idx="1531">
                  <c:v>1.6245000000000001</c:v>
                </c:pt>
                <c:pt idx="1532">
                  <c:v>1.5207999999999999</c:v>
                </c:pt>
                <c:pt idx="1533">
                  <c:v>1.6509</c:v>
                </c:pt>
                <c:pt idx="1534">
                  <c:v>1.5885</c:v>
                </c:pt>
                <c:pt idx="1535">
                  <c:v>1.6242000000000001</c:v>
                </c:pt>
                <c:pt idx="1536">
                  <c:v>1.5683</c:v>
                </c:pt>
                <c:pt idx="1537">
                  <c:v>1.5963000000000001</c:v>
                </c:pt>
                <c:pt idx="1538">
                  <c:v>1.5671999999999999</c:v>
                </c:pt>
                <c:pt idx="1539">
                  <c:v>1.6097999999999999</c:v>
                </c:pt>
                <c:pt idx="1540">
                  <c:v>1.5871999999999999</c:v>
                </c:pt>
                <c:pt idx="1541">
                  <c:v>1.5810999999999999</c:v>
                </c:pt>
                <c:pt idx="1542">
                  <c:v>1.5948</c:v>
                </c:pt>
                <c:pt idx="1543">
                  <c:v>1.6480999999999999</c:v>
                </c:pt>
                <c:pt idx="1544">
                  <c:v>1.5805</c:v>
                </c:pt>
                <c:pt idx="1545">
                  <c:v>1.5829</c:v>
                </c:pt>
                <c:pt idx="1546">
                  <c:v>1.5720000000000001</c:v>
                </c:pt>
                <c:pt idx="1547">
                  <c:v>1.6052</c:v>
                </c:pt>
                <c:pt idx="1548">
                  <c:v>1.603</c:v>
                </c:pt>
                <c:pt idx="1549">
                  <c:v>1.6177999999999999</c:v>
                </c:pt>
                <c:pt idx="1550">
                  <c:v>1.5867</c:v>
                </c:pt>
                <c:pt idx="1551">
                  <c:v>1.5899000000000001</c:v>
                </c:pt>
                <c:pt idx="1552">
                  <c:v>1.6517999999999999</c:v>
                </c:pt>
                <c:pt idx="1553">
                  <c:v>1.593</c:v>
                </c:pt>
                <c:pt idx="1554">
                  <c:v>1.6457999999999999</c:v>
                </c:pt>
                <c:pt idx="1555">
                  <c:v>1.6140000000000001</c:v>
                </c:pt>
                <c:pt idx="1556">
                  <c:v>1.6485000000000001</c:v>
                </c:pt>
                <c:pt idx="1557">
                  <c:v>1.5402</c:v>
                </c:pt>
                <c:pt idx="1558">
                  <c:v>1.6460999999999999</c:v>
                </c:pt>
                <c:pt idx="1559">
                  <c:v>1.6003000000000001</c:v>
                </c:pt>
                <c:pt idx="1560">
                  <c:v>1.6932</c:v>
                </c:pt>
                <c:pt idx="1561">
                  <c:v>1.5741000000000001</c:v>
                </c:pt>
                <c:pt idx="1562">
                  <c:v>1.6454</c:v>
                </c:pt>
                <c:pt idx="1563">
                  <c:v>1.5815999999999999</c:v>
                </c:pt>
                <c:pt idx="1564">
                  <c:v>1.6557999999999999</c:v>
                </c:pt>
                <c:pt idx="1565">
                  <c:v>1.5738000000000001</c:v>
                </c:pt>
                <c:pt idx="1566">
                  <c:v>1.6871</c:v>
                </c:pt>
                <c:pt idx="1567">
                  <c:v>1.6019000000000001</c:v>
                </c:pt>
                <c:pt idx="1568">
                  <c:v>1.6704000000000001</c:v>
                </c:pt>
                <c:pt idx="1569">
                  <c:v>1.5972999999999999</c:v>
                </c:pt>
                <c:pt idx="1570">
                  <c:v>1.6788000000000001</c:v>
                </c:pt>
                <c:pt idx="1571">
                  <c:v>1.6226</c:v>
                </c:pt>
                <c:pt idx="1572">
                  <c:v>1.6557999999999999</c:v>
                </c:pt>
                <c:pt idx="1573">
                  <c:v>1.6220000000000001</c:v>
                </c:pt>
                <c:pt idx="1574">
                  <c:v>1.6817</c:v>
                </c:pt>
                <c:pt idx="1575">
                  <c:v>1.5834999999999999</c:v>
                </c:pt>
                <c:pt idx="1576">
                  <c:v>1.6324000000000001</c:v>
                </c:pt>
                <c:pt idx="1577">
                  <c:v>1.585</c:v>
                </c:pt>
                <c:pt idx="1578">
                  <c:v>1.6504000000000001</c:v>
                </c:pt>
                <c:pt idx="1579">
                  <c:v>1.5959000000000001</c:v>
                </c:pt>
                <c:pt idx="1580">
                  <c:v>1.5814999999999999</c:v>
                </c:pt>
                <c:pt idx="1581">
                  <c:v>1.6411</c:v>
                </c:pt>
                <c:pt idx="1582">
                  <c:v>1.6143000000000001</c:v>
                </c:pt>
                <c:pt idx="1583">
                  <c:v>1.6669</c:v>
                </c:pt>
                <c:pt idx="1584">
                  <c:v>1.6617</c:v>
                </c:pt>
                <c:pt idx="1585">
                  <c:v>1.6341000000000001</c:v>
                </c:pt>
                <c:pt idx="1586">
                  <c:v>1.6125</c:v>
                </c:pt>
                <c:pt idx="1587">
                  <c:v>1.6271</c:v>
                </c:pt>
                <c:pt idx="1588">
                  <c:v>1.6238999999999999</c:v>
                </c:pt>
                <c:pt idx="1589">
                  <c:v>1.5738000000000001</c:v>
                </c:pt>
                <c:pt idx="1590">
                  <c:v>1.6268</c:v>
                </c:pt>
                <c:pt idx="1591">
                  <c:v>1.5547</c:v>
                </c:pt>
                <c:pt idx="1592">
                  <c:v>1.5909</c:v>
                </c:pt>
                <c:pt idx="1593">
                  <c:v>1.5479000000000001</c:v>
                </c:pt>
                <c:pt idx="1594">
                  <c:v>1.6057999999999999</c:v>
                </c:pt>
                <c:pt idx="1595">
                  <c:v>1.58</c:v>
                </c:pt>
                <c:pt idx="1596">
                  <c:v>1.6158999999999999</c:v>
                </c:pt>
                <c:pt idx="1597">
                  <c:v>1.581</c:v>
                </c:pt>
                <c:pt idx="1598">
                  <c:v>1.5876999999999999</c:v>
                </c:pt>
                <c:pt idx="1599">
                  <c:v>1.5809</c:v>
                </c:pt>
                <c:pt idx="1600">
                  <c:v>1.5831999999999999</c:v>
                </c:pt>
                <c:pt idx="1601">
                  <c:v>1.5610999999999999</c:v>
                </c:pt>
                <c:pt idx="1602">
                  <c:v>1.587</c:v>
                </c:pt>
                <c:pt idx="1603">
                  <c:v>1.5843</c:v>
                </c:pt>
                <c:pt idx="1604">
                  <c:v>1.5741000000000001</c:v>
                </c:pt>
                <c:pt idx="1605">
                  <c:v>1.5954999999999999</c:v>
                </c:pt>
                <c:pt idx="1606">
                  <c:v>1.5861000000000001</c:v>
                </c:pt>
                <c:pt idx="1607">
                  <c:v>1.643</c:v>
                </c:pt>
                <c:pt idx="1608">
                  <c:v>1.569</c:v>
                </c:pt>
                <c:pt idx="1609">
                  <c:v>1.6120000000000001</c:v>
                </c:pt>
                <c:pt idx="1610">
                  <c:v>1.5818000000000001</c:v>
                </c:pt>
                <c:pt idx="1611">
                  <c:v>1.6383000000000001</c:v>
                </c:pt>
                <c:pt idx="1612">
                  <c:v>1.5674999999999999</c:v>
                </c:pt>
                <c:pt idx="1613">
                  <c:v>1.6657999999999999</c:v>
                </c:pt>
                <c:pt idx="1614">
                  <c:v>1.6173999999999999</c:v>
                </c:pt>
                <c:pt idx="1615">
                  <c:v>1.7289000000000001</c:v>
                </c:pt>
                <c:pt idx="1616">
                  <c:v>1.5346</c:v>
                </c:pt>
                <c:pt idx="1617">
                  <c:v>1.6521999999999999</c:v>
                </c:pt>
                <c:pt idx="1618">
                  <c:v>1.5713999999999999</c:v>
                </c:pt>
                <c:pt idx="1619">
                  <c:v>1.6647000000000001</c:v>
                </c:pt>
                <c:pt idx="1620">
                  <c:v>1.6005</c:v>
                </c:pt>
                <c:pt idx="1621">
                  <c:v>1.6327</c:v>
                </c:pt>
                <c:pt idx="1622">
                  <c:v>1.6223000000000001</c:v>
                </c:pt>
                <c:pt idx="1623">
                  <c:v>1.6543000000000001</c:v>
                </c:pt>
                <c:pt idx="1624">
                  <c:v>1.5688</c:v>
                </c:pt>
                <c:pt idx="1625">
                  <c:v>1.6526000000000001</c:v>
                </c:pt>
                <c:pt idx="1626">
                  <c:v>1.6375</c:v>
                </c:pt>
                <c:pt idx="1627">
                  <c:v>1.6315999999999999</c:v>
                </c:pt>
                <c:pt idx="1628">
                  <c:v>1.6148</c:v>
                </c:pt>
                <c:pt idx="1629">
                  <c:v>1.6707000000000001</c:v>
                </c:pt>
                <c:pt idx="1630">
                  <c:v>1.6468</c:v>
                </c:pt>
                <c:pt idx="1631">
                  <c:v>1.6672</c:v>
                </c:pt>
                <c:pt idx="1632">
                  <c:v>1.5960000000000001</c:v>
                </c:pt>
                <c:pt idx="1633">
                  <c:v>1.6742999999999999</c:v>
                </c:pt>
                <c:pt idx="1634">
                  <c:v>1.6116999999999999</c:v>
                </c:pt>
                <c:pt idx="1635">
                  <c:v>1.6581999999999999</c:v>
                </c:pt>
                <c:pt idx="1636">
                  <c:v>1.6055999999999999</c:v>
                </c:pt>
                <c:pt idx="1637">
                  <c:v>1.6903999999999999</c:v>
                </c:pt>
                <c:pt idx="1638">
                  <c:v>1.6213</c:v>
                </c:pt>
                <c:pt idx="1639">
                  <c:v>1.6767000000000001</c:v>
                </c:pt>
                <c:pt idx="1640">
                  <c:v>1.6585000000000001</c:v>
                </c:pt>
                <c:pt idx="1641">
                  <c:v>1.6807000000000001</c:v>
                </c:pt>
                <c:pt idx="1642">
                  <c:v>1.6554</c:v>
                </c:pt>
                <c:pt idx="1643">
                  <c:v>1.6558999999999999</c:v>
                </c:pt>
                <c:pt idx="1644">
                  <c:v>1.6554</c:v>
                </c:pt>
                <c:pt idx="1645">
                  <c:v>1.6509</c:v>
                </c:pt>
                <c:pt idx="1646">
                  <c:v>1.6809000000000001</c:v>
                </c:pt>
                <c:pt idx="1647">
                  <c:v>1.6875</c:v>
                </c:pt>
                <c:pt idx="1648">
                  <c:v>1.6509</c:v>
                </c:pt>
                <c:pt idx="1649">
                  <c:v>1.6446000000000001</c:v>
                </c:pt>
                <c:pt idx="1650">
                  <c:v>1.6558999999999999</c:v>
                </c:pt>
                <c:pt idx="1651">
                  <c:v>1.6766000000000001</c:v>
                </c:pt>
                <c:pt idx="1652">
                  <c:v>1.6588000000000001</c:v>
                </c:pt>
                <c:pt idx="1653">
                  <c:v>1.6595</c:v>
                </c:pt>
                <c:pt idx="1654">
                  <c:v>1.6776</c:v>
                </c:pt>
                <c:pt idx="1655">
                  <c:v>1.6377999999999999</c:v>
                </c:pt>
                <c:pt idx="1656">
                  <c:v>1.6859999999999999</c:v>
                </c:pt>
                <c:pt idx="1657">
                  <c:v>1.7105999999999999</c:v>
                </c:pt>
                <c:pt idx="1658">
                  <c:v>1.7323</c:v>
                </c:pt>
                <c:pt idx="1659">
                  <c:v>1.6194999999999999</c:v>
                </c:pt>
                <c:pt idx="1660">
                  <c:v>1.6816</c:v>
                </c:pt>
                <c:pt idx="1661">
                  <c:v>1.6155999999999999</c:v>
                </c:pt>
                <c:pt idx="1662">
                  <c:v>1.7364999999999999</c:v>
                </c:pt>
                <c:pt idx="1663">
                  <c:v>1.6861999999999999</c:v>
                </c:pt>
                <c:pt idx="1664">
                  <c:v>1.7607999999999999</c:v>
                </c:pt>
                <c:pt idx="1665">
                  <c:v>1.6380999999999999</c:v>
                </c:pt>
                <c:pt idx="1666">
                  <c:v>1.7567999999999999</c:v>
                </c:pt>
                <c:pt idx="1667">
                  <c:v>1.599</c:v>
                </c:pt>
                <c:pt idx="1668">
                  <c:v>1.7294</c:v>
                </c:pt>
                <c:pt idx="1669">
                  <c:v>1.6328</c:v>
                </c:pt>
                <c:pt idx="1670">
                  <c:v>1.6857</c:v>
                </c:pt>
                <c:pt idx="1671">
                  <c:v>1.5979000000000001</c:v>
                </c:pt>
                <c:pt idx="1672">
                  <c:v>1.7128000000000001</c:v>
                </c:pt>
                <c:pt idx="1673">
                  <c:v>1.6516999999999999</c:v>
                </c:pt>
                <c:pt idx="1674">
                  <c:v>1.6719999999999999</c:v>
                </c:pt>
                <c:pt idx="1675">
                  <c:v>1.6685000000000001</c:v>
                </c:pt>
                <c:pt idx="1676">
                  <c:v>1.6402000000000001</c:v>
                </c:pt>
                <c:pt idx="1677">
                  <c:v>1.6477999999999999</c:v>
                </c:pt>
                <c:pt idx="1678">
                  <c:v>1.6498999999999999</c:v>
                </c:pt>
                <c:pt idx="1679">
                  <c:v>1.6414</c:v>
                </c:pt>
                <c:pt idx="1680">
                  <c:v>1.7265999999999999</c:v>
                </c:pt>
                <c:pt idx="1681">
                  <c:v>1.6439999999999999</c:v>
                </c:pt>
                <c:pt idx="1682">
                  <c:v>1.6482000000000001</c:v>
                </c:pt>
                <c:pt idx="1683">
                  <c:v>1.7032</c:v>
                </c:pt>
                <c:pt idx="1684">
                  <c:v>1.6465000000000001</c:v>
                </c:pt>
                <c:pt idx="1685">
                  <c:v>1.6805000000000001</c:v>
                </c:pt>
                <c:pt idx="1686">
                  <c:v>1.6719999999999999</c:v>
                </c:pt>
                <c:pt idx="1687">
                  <c:v>1.7067000000000001</c:v>
                </c:pt>
                <c:pt idx="1688">
                  <c:v>1.6425000000000001</c:v>
                </c:pt>
                <c:pt idx="1689">
                  <c:v>1.7010000000000001</c:v>
                </c:pt>
                <c:pt idx="1690">
                  <c:v>1.7551000000000001</c:v>
                </c:pt>
                <c:pt idx="1691">
                  <c:v>1.6758999999999999</c:v>
                </c:pt>
                <c:pt idx="1692">
                  <c:v>1.6632</c:v>
                </c:pt>
                <c:pt idx="1693">
                  <c:v>1.6721999999999999</c:v>
                </c:pt>
                <c:pt idx="1694">
                  <c:v>1.6007</c:v>
                </c:pt>
                <c:pt idx="1695">
                  <c:v>1.643</c:v>
                </c:pt>
                <c:pt idx="1696">
                  <c:v>1.6541999999999999</c:v>
                </c:pt>
                <c:pt idx="1697">
                  <c:v>1.6597999999999999</c:v>
                </c:pt>
                <c:pt idx="1698">
                  <c:v>1.6056999999999999</c:v>
                </c:pt>
                <c:pt idx="1699">
                  <c:v>1.6758999999999999</c:v>
                </c:pt>
                <c:pt idx="1700">
                  <c:v>1.6495</c:v>
                </c:pt>
                <c:pt idx="1701">
                  <c:v>1.6420999999999999</c:v>
                </c:pt>
                <c:pt idx="1702">
                  <c:v>1.6212</c:v>
                </c:pt>
                <c:pt idx="1703">
                  <c:v>1.6908000000000001</c:v>
                </c:pt>
                <c:pt idx="1704">
                  <c:v>1.5939000000000001</c:v>
                </c:pt>
                <c:pt idx="1705">
                  <c:v>1.6889000000000001</c:v>
                </c:pt>
                <c:pt idx="1706">
                  <c:v>1.5992999999999999</c:v>
                </c:pt>
                <c:pt idx="1707">
                  <c:v>1.6658999999999999</c:v>
                </c:pt>
                <c:pt idx="1708">
                  <c:v>1.6153</c:v>
                </c:pt>
                <c:pt idx="1709">
                  <c:v>1.6942999999999999</c:v>
                </c:pt>
                <c:pt idx="1710">
                  <c:v>1.6053999999999999</c:v>
                </c:pt>
                <c:pt idx="1711">
                  <c:v>1.7161</c:v>
                </c:pt>
                <c:pt idx="1712">
                  <c:v>1.6516999999999999</c:v>
                </c:pt>
                <c:pt idx="1713">
                  <c:v>1.6801999999999999</c:v>
                </c:pt>
                <c:pt idx="1714">
                  <c:v>1.633</c:v>
                </c:pt>
                <c:pt idx="1715">
                  <c:v>1.7025999999999999</c:v>
                </c:pt>
                <c:pt idx="1716">
                  <c:v>1.6822999999999999</c:v>
                </c:pt>
                <c:pt idx="1717">
                  <c:v>1.7292000000000001</c:v>
                </c:pt>
                <c:pt idx="1718">
                  <c:v>1.7002999999999999</c:v>
                </c:pt>
                <c:pt idx="1719">
                  <c:v>1.7202</c:v>
                </c:pt>
                <c:pt idx="1720">
                  <c:v>1.7013</c:v>
                </c:pt>
                <c:pt idx="1721">
                  <c:v>1.7141</c:v>
                </c:pt>
                <c:pt idx="1722">
                  <c:v>1.6619999999999999</c:v>
                </c:pt>
                <c:pt idx="1723">
                  <c:v>1.7079</c:v>
                </c:pt>
                <c:pt idx="1724">
                  <c:v>1.7040999999999999</c:v>
                </c:pt>
                <c:pt idx="1725">
                  <c:v>1.7303999999999999</c:v>
                </c:pt>
                <c:pt idx="1726">
                  <c:v>1.6806000000000001</c:v>
                </c:pt>
                <c:pt idx="1727">
                  <c:v>1.7405999999999999</c:v>
                </c:pt>
                <c:pt idx="1728">
                  <c:v>1.7093</c:v>
                </c:pt>
                <c:pt idx="1729">
                  <c:v>1.7458</c:v>
                </c:pt>
                <c:pt idx="1730">
                  <c:v>1.6693</c:v>
                </c:pt>
                <c:pt idx="1731">
                  <c:v>1.7866</c:v>
                </c:pt>
                <c:pt idx="1732">
                  <c:v>1.718</c:v>
                </c:pt>
                <c:pt idx="1733">
                  <c:v>1.7565999999999999</c:v>
                </c:pt>
                <c:pt idx="1734">
                  <c:v>1.7455000000000001</c:v>
                </c:pt>
                <c:pt idx="1735">
                  <c:v>1.696</c:v>
                </c:pt>
                <c:pt idx="1736">
                  <c:v>1.7285999999999999</c:v>
                </c:pt>
                <c:pt idx="1737">
                  <c:v>1.6892</c:v>
                </c:pt>
                <c:pt idx="1738">
                  <c:v>1.6869000000000001</c:v>
                </c:pt>
                <c:pt idx="1739">
                  <c:v>1.6781999999999999</c:v>
                </c:pt>
                <c:pt idx="1740">
                  <c:v>1.7817000000000001</c:v>
                </c:pt>
                <c:pt idx="1741">
                  <c:v>1.7111000000000001</c:v>
                </c:pt>
                <c:pt idx="1742">
                  <c:v>1.7443</c:v>
                </c:pt>
                <c:pt idx="1743">
                  <c:v>1.7047000000000001</c:v>
                </c:pt>
                <c:pt idx="1744">
                  <c:v>1.7351000000000001</c:v>
                </c:pt>
                <c:pt idx="1745">
                  <c:v>1.6488</c:v>
                </c:pt>
                <c:pt idx="1746">
                  <c:v>1.7375</c:v>
                </c:pt>
                <c:pt idx="1747">
                  <c:v>1.6862999999999999</c:v>
                </c:pt>
                <c:pt idx="1748">
                  <c:v>1.7403</c:v>
                </c:pt>
                <c:pt idx="1749">
                  <c:v>1.6458999999999999</c:v>
                </c:pt>
                <c:pt idx="1750">
                  <c:v>1.7343</c:v>
                </c:pt>
                <c:pt idx="1751">
                  <c:v>1.6459999999999999</c:v>
                </c:pt>
                <c:pt idx="1752">
                  <c:v>1.8055000000000001</c:v>
                </c:pt>
                <c:pt idx="1753">
                  <c:v>1.6921999999999999</c:v>
                </c:pt>
                <c:pt idx="1754">
                  <c:v>1.7745</c:v>
                </c:pt>
                <c:pt idx="1755">
                  <c:v>1.6726000000000001</c:v>
                </c:pt>
                <c:pt idx="1756">
                  <c:v>1.7337</c:v>
                </c:pt>
                <c:pt idx="1757">
                  <c:v>1.6738999999999999</c:v>
                </c:pt>
                <c:pt idx="1758">
                  <c:v>1.7133</c:v>
                </c:pt>
                <c:pt idx="1759">
                  <c:v>1.7087000000000001</c:v>
                </c:pt>
                <c:pt idx="1760">
                  <c:v>1.7538</c:v>
                </c:pt>
                <c:pt idx="1761">
                  <c:v>1.7018</c:v>
                </c:pt>
                <c:pt idx="1762">
                  <c:v>1.7376</c:v>
                </c:pt>
                <c:pt idx="1763">
                  <c:v>1.7457</c:v>
                </c:pt>
                <c:pt idx="1764">
                  <c:v>1.7572000000000001</c:v>
                </c:pt>
                <c:pt idx="1765">
                  <c:v>1.7242</c:v>
                </c:pt>
                <c:pt idx="1766">
                  <c:v>1.7675000000000001</c:v>
                </c:pt>
                <c:pt idx="1767">
                  <c:v>1.7372000000000001</c:v>
                </c:pt>
                <c:pt idx="1768">
                  <c:v>1.7579</c:v>
                </c:pt>
                <c:pt idx="1769">
                  <c:v>1.6918</c:v>
                </c:pt>
                <c:pt idx="1770">
                  <c:v>1.8409</c:v>
                </c:pt>
                <c:pt idx="1771">
                  <c:v>1.778</c:v>
                </c:pt>
                <c:pt idx="1772">
                  <c:v>1.7531000000000001</c:v>
                </c:pt>
                <c:pt idx="1773">
                  <c:v>1.8253999999999999</c:v>
                </c:pt>
                <c:pt idx="1774">
                  <c:v>1.7735000000000001</c:v>
                </c:pt>
                <c:pt idx="1775">
                  <c:v>1.6419999999999999</c:v>
                </c:pt>
                <c:pt idx="1776">
                  <c:v>1.7361</c:v>
                </c:pt>
                <c:pt idx="1777">
                  <c:v>1.7428999999999999</c:v>
                </c:pt>
                <c:pt idx="1778">
                  <c:v>1.75</c:v>
                </c:pt>
                <c:pt idx="1779">
                  <c:v>1.7239</c:v>
                </c:pt>
                <c:pt idx="1780">
                  <c:v>1.7061999999999999</c:v>
                </c:pt>
                <c:pt idx="1781">
                  <c:v>1.7098</c:v>
                </c:pt>
                <c:pt idx="1782">
                  <c:v>1.7524999999999999</c:v>
                </c:pt>
                <c:pt idx="1783">
                  <c:v>1.7318</c:v>
                </c:pt>
                <c:pt idx="1784">
                  <c:v>1.7281</c:v>
                </c:pt>
                <c:pt idx="1785">
                  <c:v>1.8050999999999999</c:v>
                </c:pt>
                <c:pt idx="1786">
                  <c:v>1.7016</c:v>
                </c:pt>
                <c:pt idx="1787">
                  <c:v>1.7713000000000001</c:v>
                </c:pt>
                <c:pt idx="1788">
                  <c:v>1.6689000000000001</c:v>
                </c:pt>
                <c:pt idx="1789">
                  <c:v>1.7475000000000001</c:v>
                </c:pt>
                <c:pt idx="1790">
                  <c:v>1.7156</c:v>
                </c:pt>
                <c:pt idx="1791">
                  <c:v>1.7319</c:v>
                </c:pt>
                <c:pt idx="1792">
                  <c:v>1.6994</c:v>
                </c:pt>
                <c:pt idx="1793">
                  <c:v>1.732</c:v>
                </c:pt>
                <c:pt idx="1794">
                  <c:v>1.7241</c:v>
                </c:pt>
                <c:pt idx="1795">
                  <c:v>1.7688999999999999</c:v>
                </c:pt>
                <c:pt idx="1796">
                  <c:v>1.7410000000000001</c:v>
                </c:pt>
                <c:pt idx="1797">
                  <c:v>1.7532000000000001</c:v>
                </c:pt>
                <c:pt idx="1798">
                  <c:v>1.7239</c:v>
                </c:pt>
                <c:pt idx="1799">
                  <c:v>1.7741</c:v>
                </c:pt>
                <c:pt idx="1800">
                  <c:v>1.6578999999999999</c:v>
                </c:pt>
                <c:pt idx="1801">
                  <c:v>1.7613000000000001</c:v>
                </c:pt>
                <c:pt idx="1802">
                  <c:v>1.6993</c:v>
                </c:pt>
                <c:pt idx="1803">
                  <c:v>1.7273000000000001</c:v>
                </c:pt>
                <c:pt idx="1804">
                  <c:v>1.6851</c:v>
                </c:pt>
                <c:pt idx="1805">
                  <c:v>1.7790999999999999</c:v>
                </c:pt>
                <c:pt idx="1806">
                  <c:v>1.6724000000000001</c:v>
                </c:pt>
                <c:pt idx="1807">
                  <c:v>1.7612000000000001</c:v>
                </c:pt>
                <c:pt idx="1808">
                  <c:v>1.6439999999999999</c:v>
                </c:pt>
                <c:pt idx="1809">
                  <c:v>1.7484</c:v>
                </c:pt>
                <c:pt idx="1810">
                  <c:v>1.6687000000000001</c:v>
                </c:pt>
                <c:pt idx="1811">
                  <c:v>1.798</c:v>
                </c:pt>
                <c:pt idx="1812">
                  <c:v>1.6489</c:v>
                </c:pt>
                <c:pt idx="1813">
                  <c:v>1.8026</c:v>
                </c:pt>
                <c:pt idx="1814">
                  <c:v>1.6919</c:v>
                </c:pt>
                <c:pt idx="1815">
                  <c:v>1.7908999999999999</c:v>
                </c:pt>
                <c:pt idx="1816">
                  <c:v>1.6664000000000001</c:v>
                </c:pt>
                <c:pt idx="1817">
                  <c:v>1.786</c:v>
                </c:pt>
                <c:pt idx="1818">
                  <c:v>1.7148000000000001</c:v>
                </c:pt>
                <c:pt idx="1819">
                  <c:v>1.7749999999999999</c:v>
                </c:pt>
                <c:pt idx="1820">
                  <c:v>1.7304999999999999</c:v>
                </c:pt>
                <c:pt idx="1821">
                  <c:v>1.7847999999999999</c:v>
                </c:pt>
                <c:pt idx="1822">
                  <c:v>1.7423</c:v>
                </c:pt>
                <c:pt idx="1823">
                  <c:v>1.768</c:v>
                </c:pt>
                <c:pt idx="1824">
                  <c:v>1.7734000000000001</c:v>
                </c:pt>
                <c:pt idx="1825">
                  <c:v>1.7971999999999999</c:v>
                </c:pt>
                <c:pt idx="1826">
                  <c:v>1.7534000000000001</c:v>
                </c:pt>
                <c:pt idx="1827">
                  <c:v>1.7606999999999999</c:v>
                </c:pt>
                <c:pt idx="1828">
                  <c:v>1.7343999999999999</c:v>
                </c:pt>
                <c:pt idx="1829">
                  <c:v>1.7472000000000001</c:v>
                </c:pt>
                <c:pt idx="1830">
                  <c:v>1.7715000000000001</c:v>
                </c:pt>
                <c:pt idx="1831">
                  <c:v>1.7388999999999999</c:v>
                </c:pt>
                <c:pt idx="1832">
                  <c:v>1.8001</c:v>
                </c:pt>
                <c:pt idx="1833">
                  <c:v>1.7605999999999999</c:v>
                </c:pt>
                <c:pt idx="1834">
                  <c:v>1.7787999999999999</c:v>
                </c:pt>
                <c:pt idx="1835">
                  <c:v>1.7537</c:v>
                </c:pt>
                <c:pt idx="1836">
                  <c:v>1.776</c:v>
                </c:pt>
                <c:pt idx="1837">
                  <c:v>1.7696000000000001</c:v>
                </c:pt>
                <c:pt idx="1838">
                  <c:v>1.7919</c:v>
                </c:pt>
                <c:pt idx="1839">
                  <c:v>1.7850999999999999</c:v>
                </c:pt>
                <c:pt idx="1840">
                  <c:v>1.8078000000000001</c:v>
                </c:pt>
                <c:pt idx="1841">
                  <c:v>1.7254</c:v>
                </c:pt>
                <c:pt idx="1842">
                  <c:v>1.7519</c:v>
                </c:pt>
                <c:pt idx="1843">
                  <c:v>1.7241</c:v>
                </c:pt>
                <c:pt idx="1844">
                  <c:v>1.7959000000000001</c:v>
                </c:pt>
                <c:pt idx="1845">
                  <c:v>1.7262999999999999</c:v>
                </c:pt>
                <c:pt idx="1846">
                  <c:v>1.7742</c:v>
                </c:pt>
                <c:pt idx="1847">
                  <c:v>1.7252000000000001</c:v>
                </c:pt>
                <c:pt idx="1848">
                  <c:v>1.7566999999999999</c:v>
                </c:pt>
                <c:pt idx="1849">
                  <c:v>1.7626999999999999</c:v>
                </c:pt>
                <c:pt idx="1850">
                  <c:v>1.7888999999999999</c:v>
                </c:pt>
                <c:pt idx="1851">
                  <c:v>1.7302</c:v>
                </c:pt>
                <c:pt idx="1852">
                  <c:v>1.7827</c:v>
                </c:pt>
                <c:pt idx="1853">
                  <c:v>1.7045999999999999</c:v>
                </c:pt>
                <c:pt idx="1854">
                  <c:v>1.7863</c:v>
                </c:pt>
                <c:pt idx="1855">
                  <c:v>1.7421</c:v>
                </c:pt>
                <c:pt idx="1856">
                  <c:v>1.8186</c:v>
                </c:pt>
                <c:pt idx="1857">
                  <c:v>1.7105999999999999</c:v>
                </c:pt>
                <c:pt idx="1858">
                  <c:v>1.8147</c:v>
                </c:pt>
                <c:pt idx="1859">
                  <c:v>1.7081</c:v>
                </c:pt>
                <c:pt idx="1860">
                  <c:v>1.8067</c:v>
                </c:pt>
                <c:pt idx="1861">
                  <c:v>1.7263999999999999</c:v>
                </c:pt>
                <c:pt idx="1862">
                  <c:v>1.8095000000000001</c:v>
                </c:pt>
                <c:pt idx="1863">
                  <c:v>1.7464</c:v>
                </c:pt>
                <c:pt idx="1864">
                  <c:v>1.8621000000000001</c:v>
                </c:pt>
                <c:pt idx="1865">
                  <c:v>1.7644</c:v>
                </c:pt>
                <c:pt idx="1866">
                  <c:v>1.7809999999999999</c:v>
                </c:pt>
                <c:pt idx="1867">
                  <c:v>1.7815000000000001</c:v>
                </c:pt>
                <c:pt idx="1868">
                  <c:v>1.7725</c:v>
                </c:pt>
                <c:pt idx="1869">
                  <c:v>1.7828999999999999</c:v>
                </c:pt>
                <c:pt idx="1870">
                  <c:v>1.7649999999999999</c:v>
                </c:pt>
                <c:pt idx="1871">
                  <c:v>1.7839</c:v>
                </c:pt>
                <c:pt idx="1872">
                  <c:v>1.7952999999999999</c:v>
                </c:pt>
                <c:pt idx="1873">
                  <c:v>1.8206</c:v>
                </c:pt>
                <c:pt idx="1874">
                  <c:v>1.7978000000000001</c:v>
                </c:pt>
                <c:pt idx="1875">
                  <c:v>1.8251999999999999</c:v>
                </c:pt>
                <c:pt idx="1876">
                  <c:v>1.8140000000000001</c:v>
                </c:pt>
                <c:pt idx="1877">
                  <c:v>1.7831999999999999</c:v>
                </c:pt>
                <c:pt idx="1878">
                  <c:v>1.7658</c:v>
                </c:pt>
                <c:pt idx="1879">
                  <c:v>1.7835000000000001</c:v>
                </c:pt>
                <c:pt idx="1880">
                  <c:v>1.8079000000000001</c:v>
                </c:pt>
                <c:pt idx="1881">
                  <c:v>1.7693000000000001</c:v>
                </c:pt>
                <c:pt idx="1882">
                  <c:v>1.8345</c:v>
                </c:pt>
                <c:pt idx="1883">
                  <c:v>1.8152999999999999</c:v>
                </c:pt>
                <c:pt idx="1884">
                  <c:v>1.8170999999999999</c:v>
                </c:pt>
                <c:pt idx="1885">
                  <c:v>1.8123</c:v>
                </c:pt>
                <c:pt idx="1886">
                  <c:v>1.7786</c:v>
                </c:pt>
                <c:pt idx="1887">
                  <c:v>1.821</c:v>
                </c:pt>
                <c:pt idx="1888">
                  <c:v>1.77</c:v>
                </c:pt>
                <c:pt idx="1889">
                  <c:v>1.8028999999999999</c:v>
                </c:pt>
                <c:pt idx="1890">
                  <c:v>1.7171000000000001</c:v>
                </c:pt>
                <c:pt idx="1891">
                  <c:v>1.8439000000000001</c:v>
                </c:pt>
                <c:pt idx="1892">
                  <c:v>1.7472000000000001</c:v>
                </c:pt>
                <c:pt idx="1893">
                  <c:v>1.8268</c:v>
                </c:pt>
                <c:pt idx="1894">
                  <c:v>1.7502</c:v>
                </c:pt>
                <c:pt idx="1895">
                  <c:v>1.8177000000000001</c:v>
                </c:pt>
                <c:pt idx="1896">
                  <c:v>1.7502</c:v>
                </c:pt>
                <c:pt idx="1897">
                  <c:v>1.8226</c:v>
                </c:pt>
                <c:pt idx="1898">
                  <c:v>1.7121999999999999</c:v>
                </c:pt>
                <c:pt idx="1899">
                  <c:v>1.8556999999999999</c:v>
                </c:pt>
                <c:pt idx="1900">
                  <c:v>1.7322</c:v>
                </c:pt>
                <c:pt idx="1901">
                  <c:v>1.8219000000000001</c:v>
                </c:pt>
                <c:pt idx="1902">
                  <c:v>1.7071000000000001</c:v>
                </c:pt>
                <c:pt idx="1903">
                  <c:v>1.8244</c:v>
                </c:pt>
                <c:pt idx="1904">
                  <c:v>1.6950000000000001</c:v>
                </c:pt>
                <c:pt idx="1905">
                  <c:v>1.8326</c:v>
                </c:pt>
                <c:pt idx="1906">
                  <c:v>1.722</c:v>
                </c:pt>
                <c:pt idx="1907">
                  <c:v>1.7948999999999999</c:v>
                </c:pt>
                <c:pt idx="1908">
                  <c:v>1.7271000000000001</c:v>
                </c:pt>
                <c:pt idx="1909">
                  <c:v>1.8287</c:v>
                </c:pt>
                <c:pt idx="1910">
                  <c:v>1.7815000000000001</c:v>
                </c:pt>
                <c:pt idx="1911">
                  <c:v>1.7504999999999999</c:v>
                </c:pt>
                <c:pt idx="1912">
                  <c:v>1.7999000000000001</c:v>
                </c:pt>
                <c:pt idx="1913">
                  <c:v>1.7618</c:v>
                </c:pt>
                <c:pt idx="1914">
                  <c:v>1.8512999999999999</c:v>
                </c:pt>
                <c:pt idx="1915">
                  <c:v>1.8271999999999999</c:v>
                </c:pt>
                <c:pt idx="1916">
                  <c:v>1.7935000000000001</c:v>
                </c:pt>
                <c:pt idx="1917">
                  <c:v>1.8211999999999999</c:v>
                </c:pt>
                <c:pt idx="1918">
                  <c:v>1.8107</c:v>
                </c:pt>
                <c:pt idx="1919">
                  <c:v>1.8262</c:v>
                </c:pt>
                <c:pt idx="1920">
                  <c:v>1.7827</c:v>
                </c:pt>
                <c:pt idx="1921">
                  <c:v>1.742</c:v>
                </c:pt>
                <c:pt idx="1922">
                  <c:v>1.8654999999999999</c:v>
                </c:pt>
                <c:pt idx="1923">
                  <c:v>1.8122</c:v>
                </c:pt>
                <c:pt idx="1924">
                  <c:v>1.8264</c:v>
                </c:pt>
                <c:pt idx="1925">
                  <c:v>1.8712</c:v>
                </c:pt>
                <c:pt idx="1926">
                  <c:v>1.8097000000000001</c:v>
                </c:pt>
                <c:pt idx="1927">
                  <c:v>1.8343</c:v>
                </c:pt>
                <c:pt idx="1928">
                  <c:v>1.8526</c:v>
                </c:pt>
                <c:pt idx="1929">
                  <c:v>1.8021</c:v>
                </c:pt>
                <c:pt idx="1930">
                  <c:v>1.7996000000000001</c:v>
                </c:pt>
                <c:pt idx="1931">
                  <c:v>1.8064</c:v>
                </c:pt>
                <c:pt idx="1932">
                  <c:v>1.8185</c:v>
                </c:pt>
                <c:pt idx="1933">
                  <c:v>1.8011999999999999</c:v>
                </c:pt>
                <c:pt idx="1934">
                  <c:v>1.8726</c:v>
                </c:pt>
                <c:pt idx="1935">
                  <c:v>1.8689</c:v>
                </c:pt>
                <c:pt idx="1936">
                  <c:v>1.8254999999999999</c:v>
                </c:pt>
                <c:pt idx="1937">
                  <c:v>1.7988999999999999</c:v>
                </c:pt>
                <c:pt idx="1938">
                  <c:v>1.8202</c:v>
                </c:pt>
                <c:pt idx="1939">
                  <c:v>1.7983</c:v>
                </c:pt>
                <c:pt idx="1940">
                  <c:v>1.8319000000000001</c:v>
                </c:pt>
                <c:pt idx="1941">
                  <c:v>1.7835000000000001</c:v>
                </c:pt>
                <c:pt idx="1942">
                  <c:v>1.8411</c:v>
                </c:pt>
                <c:pt idx="1943">
                  <c:v>1.7967</c:v>
                </c:pt>
                <c:pt idx="1944">
                  <c:v>1.8835999999999999</c:v>
                </c:pt>
                <c:pt idx="1945">
                  <c:v>1.7811999999999999</c:v>
                </c:pt>
                <c:pt idx="1946">
                  <c:v>1.8957999999999999</c:v>
                </c:pt>
                <c:pt idx="1947">
                  <c:v>1.827</c:v>
                </c:pt>
                <c:pt idx="1948">
                  <c:v>1.8616999999999999</c:v>
                </c:pt>
                <c:pt idx="1949">
                  <c:v>1.8351</c:v>
                </c:pt>
                <c:pt idx="1950">
                  <c:v>1.8545</c:v>
                </c:pt>
                <c:pt idx="1951">
                  <c:v>1.8363</c:v>
                </c:pt>
                <c:pt idx="1952">
                  <c:v>1.8587</c:v>
                </c:pt>
                <c:pt idx="1953">
                  <c:v>1.8339000000000001</c:v>
                </c:pt>
                <c:pt idx="1954">
                  <c:v>1.8447</c:v>
                </c:pt>
                <c:pt idx="1955">
                  <c:v>1.8191999999999999</c:v>
                </c:pt>
                <c:pt idx="1956">
                  <c:v>1.9000999999999999</c:v>
                </c:pt>
                <c:pt idx="1957">
                  <c:v>1.8065</c:v>
                </c:pt>
                <c:pt idx="1958">
                  <c:v>1.8846000000000001</c:v>
                </c:pt>
                <c:pt idx="1959">
                  <c:v>1.8291999999999999</c:v>
                </c:pt>
                <c:pt idx="1960">
                  <c:v>1.8958999999999999</c:v>
                </c:pt>
                <c:pt idx="1961">
                  <c:v>1.8706</c:v>
                </c:pt>
                <c:pt idx="1962">
                  <c:v>1.9054</c:v>
                </c:pt>
                <c:pt idx="1963">
                  <c:v>1.8531</c:v>
                </c:pt>
                <c:pt idx="1964">
                  <c:v>1.8663000000000001</c:v>
                </c:pt>
                <c:pt idx="1965">
                  <c:v>1.7977000000000001</c:v>
                </c:pt>
                <c:pt idx="1966">
                  <c:v>1.9268000000000001</c:v>
                </c:pt>
                <c:pt idx="1967">
                  <c:v>1.8557999999999999</c:v>
                </c:pt>
                <c:pt idx="1968">
                  <c:v>1.9067000000000001</c:v>
                </c:pt>
                <c:pt idx="1969">
                  <c:v>1.8487</c:v>
                </c:pt>
                <c:pt idx="1970">
                  <c:v>1.9537</c:v>
                </c:pt>
                <c:pt idx="1971">
                  <c:v>1.8545</c:v>
                </c:pt>
                <c:pt idx="1972">
                  <c:v>1.8984000000000001</c:v>
                </c:pt>
                <c:pt idx="1973">
                  <c:v>1.8434999999999999</c:v>
                </c:pt>
                <c:pt idx="1974">
                  <c:v>1.8573999999999999</c:v>
                </c:pt>
                <c:pt idx="1975">
                  <c:v>1.9078999999999999</c:v>
                </c:pt>
                <c:pt idx="1976">
                  <c:v>1.8427</c:v>
                </c:pt>
                <c:pt idx="1977">
                  <c:v>1.909</c:v>
                </c:pt>
                <c:pt idx="1978">
                  <c:v>1.8341000000000001</c:v>
                </c:pt>
                <c:pt idx="1979">
                  <c:v>1.9000999999999999</c:v>
                </c:pt>
                <c:pt idx="1980">
                  <c:v>1.8593999999999999</c:v>
                </c:pt>
                <c:pt idx="1981">
                  <c:v>1.9156</c:v>
                </c:pt>
                <c:pt idx="1982">
                  <c:v>1.9372</c:v>
                </c:pt>
                <c:pt idx="1983">
                  <c:v>1.8976999999999999</c:v>
                </c:pt>
                <c:pt idx="1984">
                  <c:v>1.8489</c:v>
                </c:pt>
                <c:pt idx="1985">
                  <c:v>1.9451000000000001</c:v>
                </c:pt>
                <c:pt idx="1986">
                  <c:v>1.8920999999999999</c:v>
                </c:pt>
                <c:pt idx="1987">
                  <c:v>1.9574</c:v>
                </c:pt>
                <c:pt idx="1988">
                  <c:v>1.8309</c:v>
                </c:pt>
                <c:pt idx="1989">
                  <c:v>1.9142999999999999</c:v>
                </c:pt>
                <c:pt idx="1990">
                  <c:v>1.827</c:v>
                </c:pt>
                <c:pt idx="1991">
                  <c:v>1.8882000000000001</c:v>
                </c:pt>
                <c:pt idx="1992">
                  <c:v>1.8183</c:v>
                </c:pt>
                <c:pt idx="1993">
                  <c:v>1.8917999999999999</c:v>
                </c:pt>
                <c:pt idx="1994">
                  <c:v>1.8048</c:v>
                </c:pt>
                <c:pt idx="1995">
                  <c:v>1.9339</c:v>
                </c:pt>
                <c:pt idx="1996">
                  <c:v>1.8245</c:v>
                </c:pt>
                <c:pt idx="1997">
                  <c:v>1.8821000000000001</c:v>
                </c:pt>
                <c:pt idx="1998">
                  <c:v>1.8375999999999999</c:v>
                </c:pt>
                <c:pt idx="1999">
                  <c:v>1.8909</c:v>
                </c:pt>
                <c:pt idx="2000">
                  <c:v>1.8774</c:v>
                </c:pt>
                <c:pt idx="2001">
                  <c:v>1.8883000000000001</c:v>
                </c:pt>
                <c:pt idx="2002">
                  <c:v>1.8632</c:v>
                </c:pt>
                <c:pt idx="2003">
                  <c:v>1.8837999999999999</c:v>
                </c:pt>
                <c:pt idx="2004">
                  <c:v>1.8835</c:v>
                </c:pt>
                <c:pt idx="2005">
                  <c:v>1.857</c:v>
                </c:pt>
                <c:pt idx="2006">
                  <c:v>1.8668</c:v>
                </c:pt>
                <c:pt idx="2007">
                  <c:v>1.8593999999999999</c:v>
                </c:pt>
                <c:pt idx="2008">
                  <c:v>1.899</c:v>
                </c:pt>
                <c:pt idx="2009">
                  <c:v>1.8982000000000001</c:v>
                </c:pt>
                <c:pt idx="2010">
                  <c:v>1.8768</c:v>
                </c:pt>
                <c:pt idx="2011">
                  <c:v>1.8341000000000001</c:v>
                </c:pt>
                <c:pt idx="2012">
                  <c:v>1.8513999999999999</c:v>
                </c:pt>
                <c:pt idx="2013">
                  <c:v>1.9244000000000001</c:v>
                </c:pt>
                <c:pt idx="2014">
                  <c:v>1.8722000000000001</c:v>
                </c:pt>
                <c:pt idx="2015">
                  <c:v>1.9841</c:v>
                </c:pt>
                <c:pt idx="2016">
                  <c:v>1.8882000000000001</c:v>
                </c:pt>
                <c:pt idx="2017">
                  <c:v>1.8913</c:v>
                </c:pt>
                <c:pt idx="2018">
                  <c:v>1.8526</c:v>
                </c:pt>
                <c:pt idx="2019">
                  <c:v>1.855</c:v>
                </c:pt>
                <c:pt idx="2020">
                  <c:v>1.8997999999999999</c:v>
                </c:pt>
                <c:pt idx="2021">
                  <c:v>1.837</c:v>
                </c:pt>
                <c:pt idx="2022">
                  <c:v>1.9181999999999999</c:v>
                </c:pt>
                <c:pt idx="2023">
                  <c:v>1.8520000000000001</c:v>
                </c:pt>
                <c:pt idx="2024">
                  <c:v>1.9247000000000001</c:v>
                </c:pt>
                <c:pt idx="2025">
                  <c:v>1.8436999999999999</c:v>
                </c:pt>
                <c:pt idx="2026">
                  <c:v>1.9305000000000001</c:v>
                </c:pt>
                <c:pt idx="2027">
                  <c:v>1.8091999999999999</c:v>
                </c:pt>
                <c:pt idx="2028">
                  <c:v>1.9415</c:v>
                </c:pt>
                <c:pt idx="2029">
                  <c:v>1.8888</c:v>
                </c:pt>
                <c:pt idx="2030">
                  <c:v>2.0207999999999999</c:v>
                </c:pt>
                <c:pt idx="2031">
                  <c:v>1.6282000000000001</c:v>
                </c:pt>
                <c:pt idx="2032">
                  <c:v>1.6398999999999999</c:v>
                </c:pt>
                <c:pt idx="2033">
                  <c:v>1.6916</c:v>
                </c:pt>
                <c:pt idx="2034">
                  <c:v>1.8956</c:v>
                </c:pt>
                <c:pt idx="2035">
                  <c:v>1.8725000000000001</c:v>
                </c:pt>
                <c:pt idx="2036">
                  <c:v>1.8904000000000001</c:v>
                </c:pt>
                <c:pt idx="2037">
                  <c:v>1.8817999999999999</c:v>
                </c:pt>
                <c:pt idx="2038">
                  <c:v>2.0225</c:v>
                </c:pt>
                <c:pt idx="2039">
                  <c:v>1.8975</c:v>
                </c:pt>
                <c:pt idx="2040">
                  <c:v>1.9457</c:v>
                </c:pt>
                <c:pt idx="2041">
                  <c:v>1.8503000000000001</c:v>
                </c:pt>
                <c:pt idx="2042">
                  <c:v>1.9542999999999999</c:v>
                </c:pt>
                <c:pt idx="2043">
                  <c:v>1.8697999999999999</c:v>
                </c:pt>
                <c:pt idx="2044">
                  <c:v>1.9746999999999999</c:v>
                </c:pt>
                <c:pt idx="2045">
                  <c:v>1.8695999999999999</c:v>
                </c:pt>
                <c:pt idx="2046">
                  <c:v>1.9484999999999999</c:v>
                </c:pt>
                <c:pt idx="2047">
                  <c:v>1.8892</c:v>
                </c:pt>
                <c:pt idx="2048">
                  <c:v>1.9693000000000001</c:v>
                </c:pt>
                <c:pt idx="2049">
                  <c:v>1.8848</c:v>
                </c:pt>
                <c:pt idx="2050">
                  <c:v>2.0038</c:v>
                </c:pt>
                <c:pt idx="2051">
                  <c:v>1.8773</c:v>
                </c:pt>
                <c:pt idx="2052">
                  <c:v>1.9564999999999999</c:v>
                </c:pt>
                <c:pt idx="2053">
                  <c:v>1.8673</c:v>
                </c:pt>
                <c:pt idx="2054">
                  <c:v>1.9368000000000001</c:v>
                </c:pt>
                <c:pt idx="2055">
                  <c:v>1.9540999999999999</c:v>
                </c:pt>
                <c:pt idx="2056">
                  <c:v>1.9605999999999999</c:v>
                </c:pt>
                <c:pt idx="2057">
                  <c:v>1.9489000000000001</c:v>
                </c:pt>
                <c:pt idx="2058">
                  <c:v>1.9197</c:v>
                </c:pt>
                <c:pt idx="2059">
                  <c:v>1.9140999999999999</c:v>
                </c:pt>
                <c:pt idx="2060">
                  <c:v>1.9276</c:v>
                </c:pt>
                <c:pt idx="2061">
                  <c:v>2.0518999999999998</c:v>
                </c:pt>
                <c:pt idx="2062">
                  <c:v>1.9396</c:v>
                </c:pt>
                <c:pt idx="2063">
                  <c:v>1.9655</c:v>
                </c:pt>
                <c:pt idx="2064">
                  <c:v>1.9231</c:v>
                </c:pt>
                <c:pt idx="2065">
                  <c:v>1.9671000000000001</c:v>
                </c:pt>
                <c:pt idx="2066">
                  <c:v>1.8995</c:v>
                </c:pt>
                <c:pt idx="2067">
                  <c:v>1.9950000000000001</c:v>
                </c:pt>
                <c:pt idx="2068">
                  <c:v>1.9772000000000001</c:v>
                </c:pt>
                <c:pt idx="2069">
                  <c:v>1.9813000000000001</c:v>
                </c:pt>
                <c:pt idx="2070">
                  <c:v>1.9137999999999999</c:v>
                </c:pt>
                <c:pt idx="2071">
                  <c:v>1.9109</c:v>
                </c:pt>
                <c:pt idx="2072">
                  <c:v>1.958</c:v>
                </c:pt>
                <c:pt idx="2073">
                  <c:v>1.9525999999999999</c:v>
                </c:pt>
                <c:pt idx="2074">
                  <c:v>1.9229000000000001</c:v>
                </c:pt>
                <c:pt idx="2075">
                  <c:v>2.0198999999999998</c:v>
                </c:pt>
                <c:pt idx="2076">
                  <c:v>1.9633</c:v>
                </c:pt>
                <c:pt idx="2077">
                  <c:v>1.9861</c:v>
                </c:pt>
                <c:pt idx="2078">
                  <c:v>1.9237</c:v>
                </c:pt>
                <c:pt idx="2079">
                  <c:v>1.9734</c:v>
                </c:pt>
                <c:pt idx="2080">
                  <c:v>1.9617</c:v>
                </c:pt>
                <c:pt idx="2081">
                  <c:v>1.9877</c:v>
                </c:pt>
                <c:pt idx="2082">
                  <c:v>1.9469000000000001</c:v>
                </c:pt>
                <c:pt idx="2083">
                  <c:v>2.0548000000000002</c:v>
                </c:pt>
                <c:pt idx="2084">
                  <c:v>1.9535</c:v>
                </c:pt>
                <c:pt idx="2085">
                  <c:v>2.0710999999999999</c:v>
                </c:pt>
                <c:pt idx="2086">
                  <c:v>1.9350000000000001</c:v>
                </c:pt>
                <c:pt idx="2087">
                  <c:v>2.0366</c:v>
                </c:pt>
                <c:pt idx="2088">
                  <c:v>2.0105</c:v>
                </c:pt>
                <c:pt idx="2089">
                  <c:v>2.0495000000000001</c:v>
                </c:pt>
                <c:pt idx="2090">
                  <c:v>1.9799</c:v>
                </c:pt>
                <c:pt idx="2091">
                  <c:v>2.0350000000000001</c:v>
                </c:pt>
                <c:pt idx="2092">
                  <c:v>1.9934000000000001</c:v>
                </c:pt>
                <c:pt idx="2093">
                  <c:v>2.0236000000000001</c:v>
                </c:pt>
                <c:pt idx="2094">
                  <c:v>1.9535</c:v>
                </c:pt>
                <c:pt idx="2095">
                  <c:v>1.982</c:v>
                </c:pt>
                <c:pt idx="2096">
                  <c:v>1.9657</c:v>
                </c:pt>
                <c:pt idx="2097">
                  <c:v>1.9489000000000001</c:v>
                </c:pt>
                <c:pt idx="2098">
                  <c:v>1.9655</c:v>
                </c:pt>
                <c:pt idx="2099">
                  <c:v>1.9491000000000001</c:v>
                </c:pt>
                <c:pt idx="2100">
                  <c:v>1.9772000000000001</c:v>
                </c:pt>
                <c:pt idx="2101">
                  <c:v>2.0224000000000002</c:v>
                </c:pt>
                <c:pt idx="2102">
                  <c:v>1.9214</c:v>
                </c:pt>
                <c:pt idx="2103">
                  <c:v>1.9992000000000001</c:v>
                </c:pt>
                <c:pt idx="2104">
                  <c:v>1.9463999999999999</c:v>
                </c:pt>
                <c:pt idx="2105">
                  <c:v>2.0445000000000002</c:v>
                </c:pt>
                <c:pt idx="2106">
                  <c:v>1.9913000000000001</c:v>
                </c:pt>
                <c:pt idx="2107">
                  <c:v>2.0015000000000001</c:v>
                </c:pt>
                <c:pt idx="2108">
                  <c:v>1.9744999999999999</c:v>
                </c:pt>
                <c:pt idx="2109">
                  <c:v>1.9542999999999999</c:v>
                </c:pt>
                <c:pt idx="2110">
                  <c:v>2.0459999999999998</c:v>
                </c:pt>
                <c:pt idx="2111">
                  <c:v>1.9426000000000001</c:v>
                </c:pt>
                <c:pt idx="2112">
                  <c:v>2.0305</c:v>
                </c:pt>
                <c:pt idx="2113">
                  <c:v>1.9126000000000001</c:v>
                </c:pt>
                <c:pt idx="2114">
                  <c:v>1.9843999999999999</c:v>
                </c:pt>
                <c:pt idx="2115">
                  <c:v>1.9338</c:v>
                </c:pt>
                <c:pt idx="2116">
                  <c:v>2.0082</c:v>
                </c:pt>
                <c:pt idx="2117">
                  <c:v>1.9598</c:v>
                </c:pt>
                <c:pt idx="2118">
                  <c:v>1.992</c:v>
                </c:pt>
                <c:pt idx="2119">
                  <c:v>1.9651000000000001</c:v>
                </c:pt>
                <c:pt idx="2120">
                  <c:v>1.9887999999999999</c:v>
                </c:pt>
                <c:pt idx="2121">
                  <c:v>1.9626999999999999</c:v>
                </c:pt>
                <c:pt idx="2122">
                  <c:v>1.9893000000000001</c:v>
                </c:pt>
                <c:pt idx="2123">
                  <c:v>1.9708000000000001</c:v>
                </c:pt>
                <c:pt idx="2124">
                  <c:v>2.0013999999999998</c:v>
                </c:pt>
                <c:pt idx="2125">
                  <c:v>1.9678</c:v>
                </c:pt>
                <c:pt idx="2126">
                  <c:v>1.9830000000000001</c:v>
                </c:pt>
                <c:pt idx="2127">
                  <c:v>1.9893000000000001</c:v>
                </c:pt>
                <c:pt idx="2128">
                  <c:v>2.0015999999999998</c:v>
                </c:pt>
                <c:pt idx="2129">
                  <c:v>1.9363999999999999</c:v>
                </c:pt>
                <c:pt idx="2130">
                  <c:v>2.0470000000000002</c:v>
                </c:pt>
                <c:pt idx="2131">
                  <c:v>1.9409000000000001</c:v>
                </c:pt>
                <c:pt idx="2132">
                  <c:v>2.0387</c:v>
                </c:pt>
                <c:pt idx="2133">
                  <c:v>1.9125000000000001</c:v>
                </c:pt>
                <c:pt idx="2134">
                  <c:v>2.0604</c:v>
                </c:pt>
                <c:pt idx="2135">
                  <c:v>1.9407000000000001</c:v>
                </c:pt>
                <c:pt idx="2136">
                  <c:v>2.0219</c:v>
                </c:pt>
                <c:pt idx="2137">
                  <c:v>1.9852000000000001</c:v>
                </c:pt>
                <c:pt idx="2138">
                  <c:v>2.0190999999999999</c:v>
                </c:pt>
                <c:pt idx="2139">
                  <c:v>1.9790000000000001</c:v>
                </c:pt>
                <c:pt idx="2140">
                  <c:v>2.0038</c:v>
                </c:pt>
                <c:pt idx="2141">
                  <c:v>1.9532</c:v>
                </c:pt>
                <c:pt idx="2142">
                  <c:v>1.9851000000000001</c:v>
                </c:pt>
                <c:pt idx="2143">
                  <c:v>2.0129000000000001</c:v>
                </c:pt>
                <c:pt idx="2144">
                  <c:v>1.9677</c:v>
                </c:pt>
                <c:pt idx="2145">
                  <c:v>2.0657999999999999</c:v>
                </c:pt>
                <c:pt idx="2146">
                  <c:v>1.9532</c:v>
                </c:pt>
                <c:pt idx="2147">
                  <c:v>2.0213999999999999</c:v>
                </c:pt>
                <c:pt idx="2148">
                  <c:v>1.9648000000000001</c:v>
                </c:pt>
                <c:pt idx="2149">
                  <c:v>1.9713000000000001</c:v>
                </c:pt>
                <c:pt idx="2150">
                  <c:v>2.0051999999999999</c:v>
                </c:pt>
                <c:pt idx="2151">
                  <c:v>1.9731000000000001</c:v>
                </c:pt>
                <c:pt idx="2152">
                  <c:v>2.0371999999999999</c:v>
                </c:pt>
                <c:pt idx="2153">
                  <c:v>1.9872000000000001</c:v>
                </c:pt>
                <c:pt idx="2154">
                  <c:v>2.0327999999999999</c:v>
                </c:pt>
                <c:pt idx="2155">
                  <c:v>2.0085000000000002</c:v>
                </c:pt>
                <c:pt idx="2156">
                  <c:v>1.9896</c:v>
                </c:pt>
                <c:pt idx="2157">
                  <c:v>2.0049999999999999</c:v>
                </c:pt>
                <c:pt idx="2158">
                  <c:v>2.0173999999999999</c:v>
                </c:pt>
                <c:pt idx="2159">
                  <c:v>2.0556000000000001</c:v>
                </c:pt>
                <c:pt idx="2160">
                  <c:v>1.9955000000000001</c:v>
                </c:pt>
                <c:pt idx="2161">
                  <c:v>2.0714999999999999</c:v>
                </c:pt>
                <c:pt idx="2162">
                  <c:v>1.9716</c:v>
                </c:pt>
                <c:pt idx="2163">
                  <c:v>2.0756999999999999</c:v>
                </c:pt>
                <c:pt idx="2164">
                  <c:v>1.9661</c:v>
                </c:pt>
                <c:pt idx="2165">
                  <c:v>2.0682</c:v>
                </c:pt>
                <c:pt idx="2166">
                  <c:v>1.9696</c:v>
                </c:pt>
                <c:pt idx="2167">
                  <c:v>2.1217999999999999</c:v>
                </c:pt>
                <c:pt idx="2168">
                  <c:v>1.9507000000000001</c:v>
                </c:pt>
                <c:pt idx="2169">
                  <c:v>2.0762999999999998</c:v>
                </c:pt>
                <c:pt idx="2170">
                  <c:v>2.0068999999999999</c:v>
                </c:pt>
                <c:pt idx="2171">
                  <c:v>2.0386000000000002</c:v>
                </c:pt>
                <c:pt idx="2172">
                  <c:v>1.9990000000000001</c:v>
                </c:pt>
                <c:pt idx="2173">
                  <c:v>2.0230999999999999</c:v>
                </c:pt>
                <c:pt idx="2174">
                  <c:v>2.0238999999999998</c:v>
                </c:pt>
                <c:pt idx="2175">
                  <c:v>2.0531000000000001</c:v>
                </c:pt>
                <c:pt idx="2176">
                  <c:v>2.0497999999999998</c:v>
                </c:pt>
                <c:pt idx="2177">
                  <c:v>2.0396000000000001</c:v>
                </c:pt>
                <c:pt idx="2178">
                  <c:v>2.0773999999999999</c:v>
                </c:pt>
                <c:pt idx="2179">
                  <c:v>2.0990000000000002</c:v>
                </c:pt>
                <c:pt idx="2180">
                  <c:v>2.0577999999999999</c:v>
                </c:pt>
                <c:pt idx="2181">
                  <c:v>2.1423999999999999</c:v>
                </c:pt>
                <c:pt idx="2182">
                  <c:v>2.0442</c:v>
                </c:pt>
                <c:pt idx="2183">
                  <c:v>2.1314000000000002</c:v>
                </c:pt>
                <c:pt idx="2184">
                  <c:v>2.0486</c:v>
                </c:pt>
                <c:pt idx="2185">
                  <c:v>2.1196000000000002</c:v>
                </c:pt>
                <c:pt idx="2186">
                  <c:v>2.0594999999999999</c:v>
                </c:pt>
                <c:pt idx="2187">
                  <c:v>2.1116000000000001</c:v>
                </c:pt>
                <c:pt idx="2188">
                  <c:v>2.0962000000000001</c:v>
                </c:pt>
                <c:pt idx="2189">
                  <c:v>2.2263999999999999</c:v>
                </c:pt>
                <c:pt idx="2190">
                  <c:v>2.1301000000000001</c:v>
                </c:pt>
                <c:pt idx="2191">
                  <c:v>2.1600999999999999</c:v>
                </c:pt>
                <c:pt idx="2192">
                  <c:v>2.1107</c:v>
                </c:pt>
                <c:pt idx="2193">
                  <c:v>2.1246999999999998</c:v>
                </c:pt>
                <c:pt idx="2194">
                  <c:v>2.1052</c:v>
                </c:pt>
                <c:pt idx="2195">
                  <c:v>2.1147</c:v>
                </c:pt>
                <c:pt idx="2196">
                  <c:v>2.1392000000000002</c:v>
                </c:pt>
                <c:pt idx="2197">
                  <c:v>2.1339999999999999</c:v>
                </c:pt>
                <c:pt idx="2198">
                  <c:v>2.15</c:v>
                </c:pt>
                <c:pt idx="2199">
                  <c:v>2.1945999999999999</c:v>
                </c:pt>
                <c:pt idx="2200">
                  <c:v>2.1231</c:v>
                </c:pt>
                <c:pt idx="2201">
                  <c:v>2.2429000000000001</c:v>
                </c:pt>
                <c:pt idx="2202">
                  <c:v>2.1564999999999999</c:v>
                </c:pt>
                <c:pt idx="2203">
                  <c:v>2.1408</c:v>
                </c:pt>
                <c:pt idx="2204">
                  <c:v>2.1414</c:v>
                </c:pt>
                <c:pt idx="2205">
                  <c:v>2.1568000000000001</c:v>
                </c:pt>
                <c:pt idx="2206">
                  <c:v>2.1815000000000002</c:v>
                </c:pt>
                <c:pt idx="2207">
                  <c:v>2.1585999999999999</c:v>
                </c:pt>
                <c:pt idx="2208">
                  <c:v>2.2000999999999999</c:v>
                </c:pt>
                <c:pt idx="2209">
                  <c:v>2.1196000000000002</c:v>
                </c:pt>
                <c:pt idx="2210">
                  <c:v>2.2124000000000001</c:v>
                </c:pt>
                <c:pt idx="2211">
                  <c:v>2.0941999999999998</c:v>
                </c:pt>
                <c:pt idx="2212">
                  <c:v>2.2128000000000001</c:v>
                </c:pt>
                <c:pt idx="2213">
                  <c:v>2.1534</c:v>
                </c:pt>
                <c:pt idx="2214">
                  <c:v>2.2219000000000002</c:v>
                </c:pt>
                <c:pt idx="2215">
                  <c:v>2.1015999999999999</c:v>
                </c:pt>
                <c:pt idx="2216">
                  <c:v>2.1798000000000002</c:v>
                </c:pt>
                <c:pt idx="2217">
                  <c:v>2.1776</c:v>
                </c:pt>
                <c:pt idx="2218">
                  <c:v>2.1528</c:v>
                </c:pt>
                <c:pt idx="2219">
                  <c:v>2.1267</c:v>
                </c:pt>
                <c:pt idx="2220">
                  <c:v>2.1145999999999998</c:v>
                </c:pt>
                <c:pt idx="2221">
                  <c:v>2.1255000000000002</c:v>
                </c:pt>
                <c:pt idx="2222">
                  <c:v>2.1473</c:v>
                </c:pt>
                <c:pt idx="2223">
                  <c:v>2.0908000000000002</c:v>
                </c:pt>
                <c:pt idx="2224">
                  <c:v>2.2033999999999998</c:v>
                </c:pt>
                <c:pt idx="2225">
                  <c:v>2.1221999999999999</c:v>
                </c:pt>
                <c:pt idx="2226">
                  <c:v>2.2115999999999998</c:v>
                </c:pt>
                <c:pt idx="2227">
                  <c:v>2.0971000000000002</c:v>
                </c:pt>
                <c:pt idx="2228">
                  <c:v>2.242</c:v>
                </c:pt>
                <c:pt idx="2229">
                  <c:v>2.1452</c:v>
                </c:pt>
                <c:pt idx="2230">
                  <c:v>2.1825000000000001</c:v>
                </c:pt>
                <c:pt idx="2231">
                  <c:v>2.1149</c:v>
                </c:pt>
                <c:pt idx="2232">
                  <c:v>2.2193999999999998</c:v>
                </c:pt>
                <c:pt idx="2233">
                  <c:v>2.1472000000000002</c:v>
                </c:pt>
                <c:pt idx="2234">
                  <c:v>2.1804999999999999</c:v>
                </c:pt>
                <c:pt idx="2235">
                  <c:v>2.0947</c:v>
                </c:pt>
                <c:pt idx="2236">
                  <c:v>2.1661999999999999</c:v>
                </c:pt>
                <c:pt idx="2237">
                  <c:v>2.1463000000000001</c:v>
                </c:pt>
                <c:pt idx="2238">
                  <c:v>2.1265000000000001</c:v>
                </c:pt>
                <c:pt idx="2239">
                  <c:v>2.1859000000000002</c:v>
                </c:pt>
                <c:pt idx="2240">
                  <c:v>2.1772</c:v>
                </c:pt>
                <c:pt idx="2241">
                  <c:v>2.1562999999999999</c:v>
                </c:pt>
                <c:pt idx="2242">
                  <c:v>2.1516000000000002</c:v>
                </c:pt>
                <c:pt idx="2243">
                  <c:v>2.1964000000000001</c:v>
                </c:pt>
                <c:pt idx="2244">
                  <c:v>2.1751</c:v>
                </c:pt>
                <c:pt idx="2245">
                  <c:v>2.1686000000000001</c:v>
                </c:pt>
                <c:pt idx="2246">
                  <c:v>2.1654</c:v>
                </c:pt>
                <c:pt idx="2247">
                  <c:v>2.1149</c:v>
                </c:pt>
                <c:pt idx="2248">
                  <c:v>2.1238000000000001</c:v>
                </c:pt>
                <c:pt idx="2249">
                  <c:v>2.1947999999999999</c:v>
                </c:pt>
                <c:pt idx="2250">
                  <c:v>2.1452</c:v>
                </c:pt>
                <c:pt idx="2251">
                  <c:v>2.0941000000000001</c:v>
                </c:pt>
                <c:pt idx="2252">
                  <c:v>2.1604000000000001</c:v>
                </c:pt>
                <c:pt idx="2253">
                  <c:v>2.1137000000000001</c:v>
                </c:pt>
                <c:pt idx="2254">
                  <c:v>2.1240999999999999</c:v>
                </c:pt>
                <c:pt idx="2255">
                  <c:v>2.1215999999999999</c:v>
                </c:pt>
                <c:pt idx="2256">
                  <c:v>2.1198000000000001</c:v>
                </c:pt>
                <c:pt idx="2257">
                  <c:v>2.1438000000000001</c:v>
                </c:pt>
                <c:pt idx="2258">
                  <c:v>2.0880000000000001</c:v>
                </c:pt>
                <c:pt idx="2259">
                  <c:v>2.1173000000000002</c:v>
                </c:pt>
                <c:pt idx="2260">
                  <c:v>2.0638999999999998</c:v>
                </c:pt>
                <c:pt idx="2261">
                  <c:v>2.1398999999999999</c:v>
                </c:pt>
                <c:pt idx="2262">
                  <c:v>2.0304000000000002</c:v>
                </c:pt>
                <c:pt idx="2263">
                  <c:v>2.1318000000000001</c:v>
                </c:pt>
                <c:pt idx="2264">
                  <c:v>2.056</c:v>
                </c:pt>
                <c:pt idx="2265">
                  <c:v>2.1499000000000001</c:v>
                </c:pt>
                <c:pt idx="2266">
                  <c:v>2.0779999999999998</c:v>
                </c:pt>
                <c:pt idx="2267">
                  <c:v>2.1486000000000001</c:v>
                </c:pt>
                <c:pt idx="2268">
                  <c:v>2.1076999999999999</c:v>
                </c:pt>
                <c:pt idx="2269">
                  <c:v>2.1545000000000001</c:v>
                </c:pt>
                <c:pt idx="2270">
                  <c:v>2.0632000000000001</c:v>
                </c:pt>
                <c:pt idx="2271">
                  <c:v>2.1164999999999998</c:v>
                </c:pt>
                <c:pt idx="2272">
                  <c:v>2.1391</c:v>
                </c:pt>
                <c:pt idx="2273">
                  <c:v>2.0811999999999999</c:v>
                </c:pt>
                <c:pt idx="2274">
                  <c:v>2.0975999999999999</c:v>
                </c:pt>
                <c:pt idx="2275">
                  <c:v>2.1983999999999999</c:v>
                </c:pt>
                <c:pt idx="2276">
                  <c:v>2.0855000000000001</c:v>
                </c:pt>
                <c:pt idx="2277">
                  <c:v>2.1634000000000002</c:v>
                </c:pt>
                <c:pt idx="2278">
                  <c:v>2.0621999999999998</c:v>
                </c:pt>
                <c:pt idx="2279">
                  <c:v>2.1573000000000002</c:v>
                </c:pt>
                <c:pt idx="2280">
                  <c:v>2.0434000000000001</c:v>
                </c:pt>
                <c:pt idx="2281">
                  <c:v>2.1454</c:v>
                </c:pt>
                <c:pt idx="2282">
                  <c:v>2.1059000000000001</c:v>
                </c:pt>
                <c:pt idx="2283">
                  <c:v>2.1848999999999998</c:v>
                </c:pt>
                <c:pt idx="2284">
                  <c:v>2.1800999999999999</c:v>
                </c:pt>
                <c:pt idx="2285">
                  <c:v>2.137</c:v>
                </c:pt>
                <c:pt idx="2286">
                  <c:v>2.1856</c:v>
                </c:pt>
                <c:pt idx="2287">
                  <c:v>2.1476000000000002</c:v>
                </c:pt>
                <c:pt idx="2288">
                  <c:v>2.1278000000000001</c:v>
                </c:pt>
                <c:pt idx="2289">
                  <c:v>2.1234999999999999</c:v>
                </c:pt>
                <c:pt idx="2290">
                  <c:v>2.1631</c:v>
                </c:pt>
                <c:pt idx="2291">
                  <c:v>2.1514000000000002</c:v>
                </c:pt>
                <c:pt idx="2292">
                  <c:v>2.2454999999999998</c:v>
                </c:pt>
                <c:pt idx="2293">
                  <c:v>2.1863999999999999</c:v>
                </c:pt>
                <c:pt idx="2294">
                  <c:v>2.1938</c:v>
                </c:pt>
                <c:pt idx="2295">
                  <c:v>2.2040000000000002</c:v>
                </c:pt>
                <c:pt idx="2296">
                  <c:v>2.2061000000000002</c:v>
                </c:pt>
                <c:pt idx="2297">
                  <c:v>2.2073999999999998</c:v>
                </c:pt>
                <c:pt idx="2298">
                  <c:v>2.1888999999999998</c:v>
                </c:pt>
                <c:pt idx="2299">
                  <c:v>2.2673000000000001</c:v>
                </c:pt>
                <c:pt idx="2300">
                  <c:v>2.2198000000000002</c:v>
                </c:pt>
                <c:pt idx="2301">
                  <c:v>2.2511000000000001</c:v>
                </c:pt>
                <c:pt idx="2302">
                  <c:v>2.2450000000000001</c:v>
                </c:pt>
                <c:pt idx="2303">
                  <c:v>2.2214</c:v>
                </c:pt>
                <c:pt idx="2304">
                  <c:v>2.2942</c:v>
                </c:pt>
                <c:pt idx="2305">
                  <c:v>2.1692</c:v>
                </c:pt>
                <c:pt idx="2306">
                  <c:v>2.2477999999999998</c:v>
                </c:pt>
                <c:pt idx="2307">
                  <c:v>2.1842999999999999</c:v>
                </c:pt>
                <c:pt idx="2308">
                  <c:v>2.2936999999999999</c:v>
                </c:pt>
                <c:pt idx="2309">
                  <c:v>2.177</c:v>
                </c:pt>
                <c:pt idx="2310">
                  <c:v>2.2698</c:v>
                </c:pt>
                <c:pt idx="2311">
                  <c:v>2.2078000000000002</c:v>
                </c:pt>
                <c:pt idx="2312">
                  <c:v>2.3231999999999999</c:v>
                </c:pt>
                <c:pt idx="2313">
                  <c:v>2.2172000000000001</c:v>
                </c:pt>
                <c:pt idx="2314">
                  <c:v>2.3134000000000001</c:v>
                </c:pt>
                <c:pt idx="2315">
                  <c:v>2.2092999999999998</c:v>
                </c:pt>
                <c:pt idx="2316">
                  <c:v>2.3443999999999998</c:v>
                </c:pt>
                <c:pt idx="2317">
                  <c:v>2.2833000000000001</c:v>
                </c:pt>
                <c:pt idx="2318">
                  <c:v>2.3487</c:v>
                </c:pt>
                <c:pt idx="2319">
                  <c:v>2.3689</c:v>
                </c:pt>
                <c:pt idx="2320">
                  <c:v>2.2917000000000001</c:v>
                </c:pt>
                <c:pt idx="2321">
                  <c:v>2.2374999999999998</c:v>
                </c:pt>
                <c:pt idx="2322">
                  <c:v>2.2711000000000001</c:v>
                </c:pt>
                <c:pt idx="2323">
                  <c:v>2.3616999999999999</c:v>
                </c:pt>
                <c:pt idx="2324">
                  <c:v>2.2742</c:v>
                </c:pt>
                <c:pt idx="2325">
                  <c:v>2.2576999999999998</c:v>
                </c:pt>
                <c:pt idx="2326">
                  <c:v>2.3081999999999998</c:v>
                </c:pt>
                <c:pt idx="2327">
                  <c:v>2.3117999999999999</c:v>
                </c:pt>
                <c:pt idx="2328">
                  <c:v>2.3325</c:v>
                </c:pt>
                <c:pt idx="2329">
                  <c:v>2.3441999999999998</c:v>
                </c:pt>
                <c:pt idx="2330">
                  <c:v>2.3559999999999999</c:v>
                </c:pt>
                <c:pt idx="2331">
                  <c:v>2.3189000000000002</c:v>
                </c:pt>
                <c:pt idx="2332">
                  <c:v>2.3363999999999998</c:v>
                </c:pt>
                <c:pt idx="2333">
                  <c:v>2.3818999999999999</c:v>
                </c:pt>
                <c:pt idx="2334">
                  <c:v>2.4171999999999998</c:v>
                </c:pt>
                <c:pt idx="2335">
                  <c:v>2.4007000000000001</c:v>
                </c:pt>
                <c:pt idx="2336">
                  <c:v>2.3902999999999999</c:v>
                </c:pt>
                <c:pt idx="2337">
                  <c:v>2.4135</c:v>
                </c:pt>
                <c:pt idx="2338">
                  <c:v>2.4054000000000002</c:v>
                </c:pt>
                <c:pt idx="2339">
                  <c:v>2.3641000000000001</c:v>
                </c:pt>
                <c:pt idx="2340">
                  <c:v>2.3948999999999998</c:v>
                </c:pt>
                <c:pt idx="2341">
                  <c:v>2.3513999999999999</c:v>
                </c:pt>
                <c:pt idx="2342">
                  <c:v>2.3732000000000002</c:v>
                </c:pt>
                <c:pt idx="2343">
                  <c:v>2.3708999999999998</c:v>
                </c:pt>
                <c:pt idx="2344">
                  <c:v>2.3761999999999999</c:v>
                </c:pt>
                <c:pt idx="2345">
                  <c:v>2.4165999999999999</c:v>
                </c:pt>
                <c:pt idx="2346">
                  <c:v>2.6396999999999999</c:v>
                </c:pt>
                <c:pt idx="2347">
                  <c:v>2.4321999999999999</c:v>
                </c:pt>
                <c:pt idx="2348">
                  <c:v>2.403</c:v>
                </c:pt>
                <c:pt idx="2349">
                  <c:v>2.4580000000000002</c:v>
                </c:pt>
                <c:pt idx="2350">
                  <c:v>2.3940000000000001</c:v>
                </c:pt>
                <c:pt idx="2351">
                  <c:v>2.4232999999999998</c:v>
                </c:pt>
                <c:pt idx="2352">
                  <c:v>2.3694999999999999</c:v>
                </c:pt>
                <c:pt idx="2353">
                  <c:v>2.4119000000000002</c:v>
                </c:pt>
                <c:pt idx="2354">
                  <c:v>2.4232999999999998</c:v>
                </c:pt>
                <c:pt idx="2355">
                  <c:v>2.3879999999999999</c:v>
                </c:pt>
                <c:pt idx="2356">
                  <c:v>2.3578000000000001</c:v>
                </c:pt>
                <c:pt idx="2357">
                  <c:v>2.3993000000000002</c:v>
                </c:pt>
                <c:pt idx="2358">
                  <c:v>2.3717000000000001</c:v>
                </c:pt>
                <c:pt idx="2359">
                  <c:v>2.3723000000000001</c:v>
                </c:pt>
                <c:pt idx="2360">
                  <c:v>2.3645999999999998</c:v>
                </c:pt>
                <c:pt idx="2361">
                  <c:v>2.3586</c:v>
                </c:pt>
                <c:pt idx="2362">
                  <c:v>2.2711000000000001</c:v>
                </c:pt>
                <c:pt idx="2363">
                  <c:v>2.3677000000000001</c:v>
                </c:pt>
                <c:pt idx="2364">
                  <c:v>2.2706</c:v>
                </c:pt>
                <c:pt idx="2365">
                  <c:v>2.3651</c:v>
                </c:pt>
                <c:pt idx="2366">
                  <c:v>2.2864</c:v>
                </c:pt>
                <c:pt idx="2367">
                  <c:v>2.3729</c:v>
                </c:pt>
                <c:pt idx="2368">
                  <c:v>2.2433000000000001</c:v>
                </c:pt>
                <c:pt idx="2369">
                  <c:v>2.4007000000000001</c:v>
                </c:pt>
                <c:pt idx="2370">
                  <c:v>2.2784</c:v>
                </c:pt>
                <c:pt idx="2371">
                  <c:v>2.3618999999999999</c:v>
                </c:pt>
                <c:pt idx="2372">
                  <c:v>2.3127</c:v>
                </c:pt>
                <c:pt idx="2373">
                  <c:v>2.3302</c:v>
                </c:pt>
                <c:pt idx="2374">
                  <c:v>2.2450000000000001</c:v>
                </c:pt>
                <c:pt idx="2375">
                  <c:v>2.3252999999999999</c:v>
                </c:pt>
                <c:pt idx="2376">
                  <c:v>2.2780999999999998</c:v>
                </c:pt>
                <c:pt idx="2377">
                  <c:v>2.2945000000000002</c:v>
                </c:pt>
                <c:pt idx="2378">
                  <c:v>2.2404999999999999</c:v>
                </c:pt>
                <c:pt idx="2379">
                  <c:v>2.2715000000000001</c:v>
                </c:pt>
                <c:pt idx="2380">
                  <c:v>2.2991999999999999</c:v>
                </c:pt>
                <c:pt idx="2381">
                  <c:v>2.3079000000000001</c:v>
                </c:pt>
                <c:pt idx="2382">
                  <c:v>2.3010999999999999</c:v>
                </c:pt>
                <c:pt idx="2383">
                  <c:v>2.2589000000000001</c:v>
                </c:pt>
                <c:pt idx="2384">
                  <c:v>2.3376000000000001</c:v>
                </c:pt>
                <c:pt idx="2385">
                  <c:v>2.1977000000000002</c:v>
                </c:pt>
                <c:pt idx="2386">
                  <c:v>2.3570000000000002</c:v>
                </c:pt>
                <c:pt idx="2387">
                  <c:v>2.2505000000000002</c:v>
                </c:pt>
                <c:pt idx="2388">
                  <c:v>2.3147000000000002</c:v>
                </c:pt>
                <c:pt idx="2389">
                  <c:v>2.2721</c:v>
                </c:pt>
                <c:pt idx="2390">
                  <c:v>2.2999000000000001</c:v>
                </c:pt>
                <c:pt idx="2391">
                  <c:v>2.2507999999999999</c:v>
                </c:pt>
                <c:pt idx="2392">
                  <c:v>2.2795999999999998</c:v>
                </c:pt>
                <c:pt idx="2393">
                  <c:v>2.2970000000000002</c:v>
                </c:pt>
                <c:pt idx="2394">
                  <c:v>2.2633999999999999</c:v>
                </c:pt>
                <c:pt idx="2395">
                  <c:v>2.3170000000000002</c:v>
                </c:pt>
                <c:pt idx="2396">
                  <c:v>2.3018000000000001</c:v>
                </c:pt>
                <c:pt idx="2397">
                  <c:v>2.3485999999999998</c:v>
                </c:pt>
                <c:pt idx="2398">
                  <c:v>2.3094000000000001</c:v>
                </c:pt>
                <c:pt idx="2399">
                  <c:v>2.2776999999999998</c:v>
                </c:pt>
                <c:pt idx="2400">
                  <c:v>2.3108</c:v>
                </c:pt>
                <c:pt idx="2401">
                  <c:v>2.2444999999999999</c:v>
                </c:pt>
                <c:pt idx="2402">
                  <c:v>2.2797000000000001</c:v>
                </c:pt>
                <c:pt idx="2403">
                  <c:v>2.2410999999999999</c:v>
                </c:pt>
                <c:pt idx="2404">
                  <c:v>2.3405</c:v>
                </c:pt>
                <c:pt idx="2405">
                  <c:v>2.2799</c:v>
                </c:pt>
                <c:pt idx="2406">
                  <c:v>2.3637000000000001</c:v>
                </c:pt>
                <c:pt idx="2407">
                  <c:v>2.2559999999999998</c:v>
                </c:pt>
                <c:pt idx="2408">
                  <c:v>2.3473999999999999</c:v>
                </c:pt>
                <c:pt idx="2409">
                  <c:v>2.2867999999999999</c:v>
                </c:pt>
                <c:pt idx="2410">
                  <c:v>2.3313000000000001</c:v>
                </c:pt>
                <c:pt idx="2411">
                  <c:v>2.2025000000000001</c:v>
                </c:pt>
                <c:pt idx="2412">
                  <c:v>2.3125</c:v>
                </c:pt>
                <c:pt idx="2413">
                  <c:v>2.2684000000000002</c:v>
                </c:pt>
                <c:pt idx="2414">
                  <c:v>2.3107000000000002</c:v>
                </c:pt>
                <c:pt idx="2415">
                  <c:v>2.3340000000000001</c:v>
                </c:pt>
                <c:pt idx="2416">
                  <c:v>2.3231999999999999</c:v>
                </c:pt>
                <c:pt idx="2417">
                  <c:v>2.3121</c:v>
                </c:pt>
                <c:pt idx="2418">
                  <c:v>2.3041999999999998</c:v>
                </c:pt>
                <c:pt idx="2419">
                  <c:v>2.3351000000000002</c:v>
                </c:pt>
                <c:pt idx="2420">
                  <c:v>2.3031999999999999</c:v>
                </c:pt>
                <c:pt idx="2421">
                  <c:v>2.3344</c:v>
                </c:pt>
                <c:pt idx="2422">
                  <c:v>2.3723000000000001</c:v>
                </c:pt>
                <c:pt idx="2423">
                  <c:v>2.3108</c:v>
                </c:pt>
                <c:pt idx="2424">
                  <c:v>2.4037999999999999</c:v>
                </c:pt>
                <c:pt idx="2425">
                  <c:v>2.3386999999999998</c:v>
                </c:pt>
                <c:pt idx="2426">
                  <c:v>2.3092000000000001</c:v>
                </c:pt>
                <c:pt idx="2427">
                  <c:v>2.3380000000000001</c:v>
                </c:pt>
                <c:pt idx="2428">
                  <c:v>2.3612000000000002</c:v>
                </c:pt>
                <c:pt idx="2429">
                  <c:v>2.2660999999999998</c:v>
                </c:pt>
                <c:pt idx="2430">
                  <c:v>2.3852000000000002</c:v>
                </c:pt>
                <c:pt idx="2431">
                  <c:v>2.3210000000000002</c:v>
                </c:pt>
                <c:pt idx="2432">
                  <c:v>2.3433999999999999</c:v>
                </c:pt>
                <c:pt idx="2433">
                  <c:v>2.3967999999999998</c:v>
                </c:pt>
                <c:pt idx="2434">
                  <c:v>2.4112</c:v>
                </c:pt>
                <c:pt idx="2435">
                  <c:v>2.4293</c:v>
                </c:pt>
                <c:pt idx="2436">
                  <c:v>2.3481000000000001</c:v>
                </c:pt>
                <c:pt idx="2437">
                  <c:v>2.4062000000000001</c:v>
                </c:pt>
                <c:pt idx="2438">
                  <c:v>2.3258999999999999</c:v>
                </c:pt>
                <c:pt idx="2439">
                  <c:v>2.3805999999999998</c:v>
                </c:pt>
                <c:pt idx="2440">
                  <c:v>2.4628999999999999</c:v>
                </c:pt>
                <c:pt idx="2441">
                  <c:v>2.496</c:v>
                </c:pt>
                <c:pt idx="2442">
                  <c:v>2.4373</c:v>
                </c:pt>
                <c:pt idx="2443">
                  <c:v>2.4180999999999999</c:v>
                </c:pt>
                <c:pt idx="2444">
                  <c:v>2.4514999999999998</c:v>
                </c:pt>
                <c:pt idx="2445">
                  <c:v>2.4443999999999999</c:v>
                </c:pt>
                <c:pt idx="2446">
                  <c:v>2.3927</c:v>
                </c:pt>
                <c:pt idx="2447">
                  <c:v>2.5042</c:v>
                </c:pt>
                <c:pt idx="2448">
                  <c:v>2.4060000000000001</c:v>
                </c:pt>
                <c:pt idx="2449">
                  <c:v>2.5859999999999999</c:v>
                </c:pt>
                <c:pt idx="2450">
                  <c:v>2.4140000000000001</c:v>
                </c:pt>
                <c:pt idx="2451">
                  <c:v>2.5684999999999998</c:v>
                </c:pt>
                <c:pt idx="2452">
                  <c:v>2.4763000000000002</c:v>
                </c:pt>
                <c:pt idx="2453">
                  <c:v>2.5714999999999999</c:v>
                </c:pt>
                <c:pt idx="2454">
                  <c:v>2.4550000000000001</c:v>
                </c:pt>
                <c:pt idx="2455">
                  <c:v>2.5825</c:v>
                </c:pt>
                <c:pt idx="2456">
                  <c:v>2.5247000000000002</c:v>
                </c:pt>
                <c:pt idx="2457">
                  <c:v>2.5467</c:v>
                </c:pt>
                <c:pt idx="2458">
                  <c:v>2.5415000000000001</c:v>
                </c:pt>
                <c:pt idx="2459">
                  <c:v>2.5305</c:v>
                </c:pt>
                <c:pt idx="2460">
                  <c:v>2.5495999999999999</c:v>
                </c:pt>
                <c:pt idx="2461">
                  <c:v>2.5470999999999999</c:v>
                </c:pt>
                <c:pt idx="2462">
                  <c:v>2.5531999999999999</c:v>
                </c:pt>
                <c:pt idx="2463">
                  <c:v>2.5264000000000002</c:v>
                </c:pt>
                <c:pt idx="2464">
                  <c:v>2.5192000000000001</c:v>
                </c:pt>
                <c:pt idx="2465">
                  <c:v>2.5146999999999999</c:v>
                </c:pt>
                <c:pt idx="2466">
                  <c:v>2.5407000000000002</c:v>
                </c:pt>
                <c:pt idx="2467">
                  <c:v>2.5268999999999999</c:v>
                </c:pt>
                <c:pt idx="2468">
                  <c:v>2.5749</c:v>
                </c:pt>
                <c:pt idx="2469">
                  <c:v>2.5327999999999999</c:v>
                </c:pt>
                <c:pt idx="2470">
                  <c:v>2.5095999999999998</c:v>
                </c:pt>
                <c:pt idx="2471">
                  <c:v>2.5124</c:v>
                </c:pt>
                <c:pt idx="2472">
                  <c:v>2.4809000000000001</c:v>
                </c:pt>
                <c:pt idx="2473">
                  <c:v>2.5524</c:v>
                </c:pt>
                <c:pt idx="2474">
                  <c:v>2.4937999999999998</c:v>
                </c:pt>
                <c:pt idx="2475">
                  <c:v>2.5718999999999999</c:v>
                </c:pt>
                <c:pt idx="2476">
                  <c:v>2.4670999999999998</c:v>
                </c:pt>
                <c:pt idx="2477">
                  <c:v>2.5089999999999999</c:v>
                </c:pt>
                <c:pt idx="2478">
                  <c:v>2.4557000000000002</c:v>
                </c:pt>
                <c:pt idx="2479">
                  <c:v>2.5653999999999999</c:v>
                </c:pt>
                <c:pt idx="2480">
                  <c:v>2.4712000000000001</c:v>
                </c:pt>
                <c:pt idx="2481">
                  <c:v>2.4758</c:v>
                </c:pt>
                <c:pt idx="2482">
                  <c:v>2.4478</c:v>
                </c:pt>
                <c:pt idx="2483">
                  <c:v>2.4897999999999998</c:v>
                </c:pt>
                <c:pt idx="2484">
                  <c:v>2.4575999999999998</c:v>
                </c:pt>
                <c:pt idx="2485">
                  <c:v>2.4537</c:v>
                </c:pt>
                <c:pt idx="2486">
                  <c:v>2.5305</c:v>
                </c:pt>
                <c:pt idx="2487">
                  <c:v>2.4276</c:v>
                </c:pt>
                <c:pt idx="2488">
                  <c:v>2.5859999999999999</c:v>
                </c:pt>
                <c:pt idx="2489">
                  <c:v>2.4701</c:v>
                </c:pt>
                <c:pt idx="2490">
                  <c:v>2.5855999999999999</c:v>
                </c:pt>
                <c:pt idx="2491">
                  <c:v>2.4346000000000001</c:v>
                </c:pt>
                <c:pt idx="2492">
                  <c:v>2.6147</c:v>
                </c:pt>
                <c:pt idx="2493">
                  <c:v>2.4436</c:v>
                </c:pt>
                <c:pt idx="2494">
                  <c:v>2.5943999999999998</c:v>
                </c:pt>
                <c:pt idx="2495">
                  <c:v>2.4866999999999999</c:v>
                </c:pt>
                <c:pt idx="2496">
                  <c:v>2.5775999999999999</c:v>
                </c:pt>
                <c:pt idx="2497">
                  <c:v>2.4037000000000002</c:v>
                </c:pt>
                <c:pt idx="2498">
                  <c:v>2.6164999999999998</c:v>
                </c:pt>
                <c:pt idx="2499">
                  <c:v>2.4447999999999999</c:v>
                </c:pt>
                <c:pt idx="2500">
                  <c:v>2.5445000000000002</c:v>
                </c:pt>
                <c:pt idx="2501">
                  <c:v>2.4306000000000001</c:v>
                </c:pt>
                <c:pt idx="2502">
                  <c:v>2.5668000000000002</c:v>
                </c:pt>
                <c:pt idx="2503">
                  <c:v>2.4607999999999999</c:v>
                </c:pt>
                <c:pt idx="2504">
                  <c:v>2.4927000000000001</c:v>
                </c:pt>
                <c:pt idx="2505">
                  <c:v>2.4420999999999999</c:v>
                </c:pt>
                <c:pt idx="2506">
                  <c:v>2.4830999999999999</c:v>
                </c:pt>
                <c:pt idx="2507">
                  <c:v>2.5078999999999998</c:v>
                </c:pt>
                <c:pt idx="2508">
                  <c:v>2.4849999999999999</c:v>
                </c:pt>
                <c:pt idx="2509">
                  <c:v>2.4862000000000002</c:v>
                </c:pt>
                <c:pt idx="2510">
                  <c:v>2.5022000000000002</c:v>
                </c:pt>
                <c:pt idx="2511">
                  <c:v>2.4588999999999999</c:v>
                </c:pt>
                <c:pt idx="2512">
                  <c:v>2.5003000000000002</c:v>
                </c:pt>
                <c:pt idx="2513">
                  <c:v>2.4319000000000002</c:v>
                </c:pt>
                <c:pt idx="2514">
                  <c:v>2.4931000000000001</c:v>
                </c:pt>
                <c:pt idx="2515">
                  <c:v>2.4247000000000001</c:v>
                </c:pt>
                <c:pt idx="2516">
                  <c:v>2.5082</c:v>
                </c:pt>
                <c:pt idx="2517">
                  <c:v>2.4927000000000001</c:v>
                </c:pt>
                <c:pt idx="2518">
                  <c:v>2.4878</c:v>
                </c:pt>
                <c:pt idx="2519">
                  <c:v>2.4087999999999998</c:v>
                </c:pt>
                <c:pt idx="2520">
                  <c:v>2.4502999999999999</c:v>
                </c:pt>
                <c:pt idx="2521">
                  <c:v>2.4413999999999998</c:v>
                </c:pt>
                <c:pt idx="2522">
                  <c:v>2.4763999999999999</c:v>
                </c:pt>
                <c:pt idx="2523">
                  <c:v>2.4704000000000002</c:v>
                </c:pt>
                <c:pt idx="2524">
                  <c:v>2.3879999999999999</c:v>
                </c:pt>
                <c:pt idx="2525">
                  <c:v>2.5569000000000002</c:v>
                </c:pt>
                <c:pt idx="2526">
                  <c:v>2.4325000000000001</c:v>
                </c:pt>
                <c:pt idx="2527">
                  <c:v>2.5596000000000001</c:v>
                </c:pt>
                <c:pt idx="2528">
                  <c:v>2.4001000000000001</c:v>
                </c:pt>
                <c:pt idx="2529">
                  <c:v>2.5266999999999999</c:v>
                </c:pt>
                <c:pt idx="2530">
                  <c:v>2.4289999999999998</c:v>
                </c:pt>
                <c:pt idx="2531">
                  <c:v>2.5406</c:v>
                </c:pt>
                <c:pt idx="2532">
                  <c:v>2.3973</c:v>
                </c:pt>
                <c:pt idx="2533">
                  <c:v>2.4786999999999999</c:v>
                </c:pt>
                <c:pt idx="2534">
                  <c:v>2.4441000000000002</c:v>
                </c:pt>
                <c:pt idx="2535">
                  <c:v>2.5371999999999999</c:v>
                </c:pt>
                <c:pt idx="2536">
                  <c:v>2.4823</c:v>
                </c:pt>
                <c:pt idx="2537">
                  <c:v>2.4594999999999998</c:v>
                </c:pt>
                <c:pt idx="2538">
                  <c:v>2.5236000000000001</c:v>
                </c:pt>
                <c:pt idx="2539">
                  <c:v>2.4788999999999999</c:v>
                </c:pt>
                <c:pt idx="2540">
                  <c:v>2.5409999999999999</c:v>
                </c:pt>
                <c:pt idx="2541">
                  <c:v>2.4878999999999998</c:v>
                </c:pt>
                <c:pt idx="2542">
                  <c:v>2.4698000000000002</c:v>
                </c:pt>
                <c:pt idx="2543">
                  <c:v>2.5238999999999998</c:v>
                </c:pt>
                <c:pt idx="2544">
                  <c:v>2.4582999999999999</c:v>
                </c:pt>
                <c:pt idx="2545">
                  <c:v>2.5453999999999999</c:v>
                </c:pt>
                <c:pt idx="2546">
                  <c:v>2.4586000000000001</c:v>
                </c:pt>
                <c:pt idx="2547">
                  <c:v>2.5779000000000001</c:v>
                </c:pt>
                <c:pt idx="2548">
                  <c:v>2.4605999999999999</c:v>
                </c:pt>
                <c:pt idx="2549">
                  <c:v>2.5848</c:v>
                </c:pt>
                <c:pt idx="2550">
                  <c:v>2.4971999999999999</c:v>
                </c:pt>
                <c:pt idx="2551">
                  <c:v>2.6042000000000001</c:v>
                </c:pt>
                <c:pt idx="2552">
                  <c:v>2.4971000000000001</c:v>
                </c:pt>
                <c:pt idx="2553">
                  <c:v>2.5943999999999998</c:v>
                </c:pt>
                <c:pt idx="2554">
                  <c:v>2.4929999999999999</c:v>
                </c:pt>
                <c:pt idx="2555">
                  <c:v>2.6442000000000001</c:v>
                </c:pt>
                <c:pt idx="2556">
                  <c:v>2.5055000000000001</c:v>
                </c:pt>
                <c:pt idx="2557">
                  <c:v>2.6006</c:v>
                </c:pt>
                <c:pt idx="2558">
                  <c:v>2.5116999999999998</c:v>
                </c:pt>
                <c:pt idx="2559">
                  <c:v>2.5817999999999999</c:v>
                </c:pt>
                <c:pt idx="2560">
                  <c:v>2.5539000000000001</c:v>
                </c:pt>
                <c:pt idx="2561">
                  <c:v>2.5981999999999998</c:v>
                </c:pt>
                <c:pt idx="2562">
                  <c:v>2.6002000000000001</c:v>
                </c:pt>
                <c:pt idx="2563">
                  <c:v>2.5710999999999999</c:v>
                </c:pt>
                <c:pt idx="2564">
                  <c:v>2.6202999999999999</c:v>
                </c:pt>
                <c:pt idx="2565">
                  <c:v>2.6128</c:v>
                </c:pt>
                <c:pt idx="2566">
                  <c:v>2.6484000000000001</c:v>
                </c:pt>
                <c:pt idx="2567">
                  <c:v>2.5114999999999998</c:v>
                </c:pt>
                <c:pt idx="2568">
                  <c:v>2.6288999999999998</c:v>
                </c:pt>
                <c:pt idx="2569">
                  <c:v>2.6158999999999999</c:v>
                </c:pt>
                <c:pt idx="2570">
                  <c:v>2.6560999999999999</c:v>
                </c:pt>
                <c:pt idx="2571">
                  <c:v>2.5933000000000002</c:v>
                </c:pt>
                <c:pt idx="2572">
                  <c:v>2.6507999999999998</c:v>
                </c:pt>
                <c:pt idx="2573">
                  <c:v>2.6318999999999999</c:v>
                </c:pt>
                <c:pt idx="2574">
                  <c:v>2.6775000000000002</c:v>
                </c:pt>
                <c:pt idx="2575">
                  <c:v>2.6278999999999999</c:v>
                </c:pt>
                <c:pt idx="2576">
                  <c:v>2.6238999999999999</c:v>
                </c:pt>
                <c:pt idx="2577">
                  <c:v>2.6324999999999998</c:v>
                </c:pt>
                <c:pt idx="2578">
                  <c:v>2.6373000000000002</c:v>
                </c:pt>
                <c:pt idx="2579">
                  <c:v>2.6383000000000001</c:v>
                </c:pt>
                <c:pt idx="2580">
                  <c:v>2.6116999999999999</c:v>
                </c:pt>
                <c:pt idx="2581">
                  <c:v>2.6433</c:v>
                </c:pt>
                <c:pt idx="2582">
                  <c:v>2.6644999999999999</c:v>
                </c:pt>
                <c:pt idx="2583">
                  <c:v>2.601</c:v>
                </c:pt>
                <c:pt idx="2584">
                  <c:v>2.6823000000000001</c:v>
                </c:pt>
                <c:pt idx="2585">
                  <c:v>2.5249000000000001</c:v>
                </c:pt>
                <c:pt idx="2586">
                  <c:v>2.7126000000000001</c:v>
                </c:pt>
                <c:pt idx="2587">
                  <c:v>2.5413999999999999</c:v>
                </c:pt>
                <c:pt idx="2588">
                  <c:v>2.6789000000000001</c:v>
                </c:pt>
                <c:pt idx="2589">
                  <c:v>2.6589</c:v>
                </c:pt>
                <c:pt idx="2590">
                  <c:v>2.6808000000000001</c:v>
                </c:pt>
                <c:pt idx="2591">
                  <c:v>2.6486999999999998</c:v>
                </c:pt>
                <c:pt idx="2592">
                  <c:v>2.6511999999999998</c:v>
                </c:pt>
                <c:pt idx="2593">
                  <c:v>2.6732999999999998</c:v>
                </c:pt>
                <c:pt idx="2594">
                  <c:v>2.6798000000000002</c:v>
                </c:pt>
                <c:pt idx="2595">
                  <c:v>2.6145999999999998</c:v>
                </c:pt>
                <c:pt idx="2596">
                  <c:v>2.7429000000000001</c:v>
                </c:pt>
                <c:pt idx="2597">
                  <c:v>2.6013000000000002</c:v>
                </c:pt>
                <c:pt idx="2598">
                  <c:v>2.7280000000000002</c:v>
                </c:pt>
                <c:pt idx="2599">
                  <c:v>2.6347</c:v>
                </c:pt>
                <c:pt idx="2600">
                  <c:v>2.7067000000000001</c:v>
                </c:pt>
                <c:pt idx="2601">
                  <c:v>2.6642000000000001</c:v>
                </c:pt>
                <c:pt idx="2602">
                  <c:v>2.6530999999999998</c:v>
                </c:pt>
                <c:pt idx="2603">
                  <c:v>2.661</c:v>
                </c:pt>
                <c:pt idx="2604">
                  <c:v>2.6663000000000001</c:v>
                </c:pt>
                <c:pt idx="2605">
                  <c:v>2.7271999999999998</c:v>
                </c:pt>
                <c:pt idx="2606">
                  <c:v>2.6934</c:v>
                </c:pt>
                <c:pt idx="2607">
                  <c:v>2.7281</c:v>
                </c:pt>
                <c:pt idx="2608">
                  <c:v>2.6572</c:v>
                </c:pt>
                <c:pt idx="2609">
                  <c:v>2.6543000000000001</c:v>
                </c:pt>
                <c:pt idx="2610">
                  <c:v>2.6385999999999998</c:v>
                </c:pt>
                <c:pt idx="2611">
                  <c:v>2.6646000000000001</c:v>
                </c:pt>
                <c:pt idx="2612">
                  <c:v>2.6671999999999998</c:v>
                </c:pt>
                <c:pt idx="2613">
                  <c:v>2.6227999999999998</c:v>
                </c:pt>
                <c:pt idx="2614">
                  <c:v>2.6777000000000002</c:v>
                </c:pt>
                <c:pt idx="2615">
                  <c:v>2.6225000000000001</c:v>
                </c:pt>
                <c:pt idx="2616">
                  <c:v>2.7008999999999999</c:v>
                </c:pt>
                <c:pt idx="2617">
                  <c:v>2.6273</c:v>
                </c:pt>
                <c:pt idx="2618">
                  <c:v>2.6412</c:v>
                </c:pt>
                <c:pt idx="2619">
                  <c:v>2.5992999999999999</c:v>
                </c:pt>
                <c:pt idx="2620">
                  <c:v>2.6810999999999998</c:v>
                </c:pt>
                <c:pt idx="2621">
                  <c:v>2.6294</c:v>
                </c:pt>
                <c:pt idx="2622">
                  <c:v>2.6067999999999998</c:v>
                </c:pt>
                <c:pt idx="2623">
                  <c:v>2.6103999999999998</c:v>
                </c:pt>
                <c:pt idx="2624">
                  <c:v>2.5737000000000001</c:v>
                </c:pt>
                <c:pt idx="2625">
                  <c:v>2.6873</c:v>
                </c:pt>
                <c:pt idx="2626">
                  <c:v>2.5769000000000002</c:v>
                </c:pt>
                <c:pt idx="2627">
                  <c:v>2.7187000000000001</c:v>
                </c:pt>
                <c:pt idx="2628">
                  <c:v>2.5484</c:v>
                </c:pt>
                <c:pt idx="2629">
                  <c:v>2.6892999999999998</c:v>
                </c:pt>
                <c:pt idx="2630">
                  <c:v>2.5649999999999999</c:v>
                </c:pt>
                <c:pt idx="2631">
                  <c:v>2.6726000000000001</c:v>
                </c:pt>
                <c:pt idx="2632">
                  <c:v>2.6116000000000001</c:v>
                </c:pt>
                <c:pt idx="2633">
                  <c:v>2.6844000000000001</c:v>
                </c:pt>
                <c:pt idx="2634">
                  <c:v>2.5794000000000001</c:v>
                </c:pt>
                <c:pt idx="2635">
                  <c:v>2.6575000000000002</c:v>
                </c:pt>
                <c:pt idx="2636">
                  <c:v>2.5905999999999998</c:v>
                </c:pt>
                <c:pt idx="2637">
                  <c:v>2.6314000000000002</c:v>
                </c:pt>
                <c:pt idx="2638">
                  <c:v>2.5756999999999999</c:v>
                </c:pt>
                <c:pt idx="2639">
                  <c:v>2.5716999999999999</c:v>
                </c:pt>
                <c:pt idx="2640">
                  <c:v>2.62</c:v>
                </c:pt>
                <c:pt idx="2641">
                  <c:v>2.6374</c:v>
                </c:pt>
                <c:pt idx="2642">
                  <c:v>2.6313</c:v>
                </c:pt>
                <c:pt idx="2643">
                  <c:v>2.6284999999999998</c:v>
                </c:pt>
                <c:pt idx="2644">
                  <c:v>2.6248</c:v>
                </c:pt>
                <c:pt idx="2645">
                  <c:v>2.6623999999999999</c:v>
                </c:pt>
                <c:pt idx="2646">
                  <c:v>2.5838999999999999</c:v>
                </c:pt>
                <c:pt idx="2647">
                  <c:v>2.6244000000000001</c:v>
                </c:pt>
                <c:pt idx="2648">
                  <c:v>2.6052</c:v>
                </c:pt>
                <c:pt idx="2649">
                  <c:v>2.6541000000000001</c:v>
                </c:pt>
                <c:pt idx="2650">
                  <c:v>2.5733000000000001</c:v>
                </c:pt>
                <c:pt idx="2651">
                  <c:v>2.6848999999999998</c:v>
                </c:pt>
                <c:pt idx="2652">
                  <c:v>2.5746000000000002</c:v>
                </c:pt>
                <c:pt idx="2653">
                  <c:v>2.6760000000000002</c:v>
                </c:pt>
                <c:pt idx="2654">
                  <c:v>2.5674999999999999</c:v>
                </c:pt>
                <c:pt idx="2655">
                  <c:v>2.7361</c:v>
                </c:pt>
                <c:pt idx="2656">
                  <c:v>2.5871</c:v>
                </c:pt>
                <c:pt idx="2657">
                  <c:v>2.6337000000000002</c:v>
                </c:pt>
                <c:pt idx="2658">
                  <c:v>2.5973000000000002</c:v>
                </c:pt>
                <c:pt idx="2659">
                  <c:v>2.6602999999999999</c:v>
                </c:pt>
                <c:pt idx="2660">
                  <c:v>2.6545999999999998</c:v>
                </c:pt>
                <c:pt idx="2661">
                  <c:v>2.6219000000000001</c:v>
                </c:pt>
                <c:pt idx="2662">
                  <c:v>2.6806000000000001</c:v>
                </c:pt>
                <c:pt idx="2663">
                  <c:v>2.5996999999999999</c:v>
                </c:pt>
                <c:pt idx="2664">
                  <c:v>2.6907999999999999</c:v>
                </c:pt>
                <c:pt idx="2665">
                  <c:v>2.6233</c:v>
                </c:pt>
                <c:pt idx="2666">
                  <c:v>2.681</c:v>
                </c:pt>
                <c:pt idx="2667">
                  <c:v>2.6414</c:v>
                </c:pt>
                <c:pt idx="2668">
                  <c:v>2.6652999999999998</c:v>
                </c:pt>
                <c:pt idx="2669">
                  <c:v>2.6301999999999999</c:v>
                </c:pt>
                <c:pt idx="2670">
                  <c:v>2.6339000000000001</c:v>
                </c:pt>
                <c:pt idx="2671">
                  <c:v>2.7092000000000001</c:v>
                </c:pt>
                <c:pt idx="2672">
                  <c:v>2.6657000000000002</c:v>
                </c:pt>
                <c:pt idx="2673">
                  <c:v>2.6225999999999998</c:v>
                </c:pt>
                <c:pt idx="2674">
                  <c:v>2.7406000000000001</c:v>
                </c:pt>
                <c:pt idx="2675">
                  <c:v>2.6353</c:v>
                </c:pt>
                <c:pt idx="2676">
                  <c:v>2.7218</c:v>
                </c:pt>
                <c:pt idx="2677">
                  <c:v>2.5893999999999999</c:v>
                </c:pt>
                <c:pt idx="2678">
                  <c:v>2.7151999999999998</c:v>
                </c:pt>
                <c:pt idx="2679">
                  <c:v>2.5828000000000002</c:v>
                </c:pt>
                <c:pt idx="2680">
                  <c:v>2.7113999999999998</c:v>
                </c:pt>
                <c:pt idx="2681">
                  <c:v>2.6110000000000002</c:v>
                </c:pt>
                <c:pt idx="2682">
                  <c:v>2.7105000000000001</c:v>
                </c:pt>
                <c:pt idx="2683">
                  <c:v>2.7597999999999998</c:v>
                </c:pt>
                <c:pt idx="2684">
                  <c:v>2.6436000000000002</c:v>
                </c:pt>
                <c:pt idx="2685">
                  <c:v>2.6739999999999999</c:v>
                </c:pt>
                <c:pt idx="2686">
                  <c:v>2.6823000000000001</c:v>
                </c:pt>
                <c:pt idx="2687">
                  <c:v>2.7046999999999999</c:v>
                </c:pt>
                <c:pt idx="2688">
                  <c:v>2.6840999999999999</c:v>
                </c:pt>
                <c:pt idx="2689">
                  <c:v>2.6962999999999999</c:v>
                </c:pt>
                <c:pt idx="2690">
                  <c:v>2.6551999999999998</c:v>
                </c:pt>
                <c:pt idx="2691">
                  <c:v>2.6738</c:v>
                </c:pt>
                <c:pt idx="2692">
                  <c:v>2.6958000000000002</c:v>
                </c:pt>
                <c:pt idx="2693">
                  <c:v>2.6595</c:v>
                </c:pt>
                <c:pt idx="2694">
                  <c:v>2.7233999999999998</c:v>
                </c:pt>
                <c:pt idx="2695">
                  <c:v>2.7111999999999998</c:v>
                </c:pt>
                <c:pt idx="2696">
                  <c:v>2.7915999999999999</c:v>
                </c:pt>
                <c:pt idx="2697">
                  <c:v>2.6286999999999998</c:v>
                </c:pt>
                <c:pt idx="2698">
                  <c:v>2.7949999999999999</c:v>
                </c:pt>
                <c:pt idx="2699">
                  <c:v>2.7061999999999999</c:v>
                </c:pt>
                <c:pt idx="2700">
                  <c:v>2.8431999999999999</c:v>
                </c:pt>
                <c:pt idx="2701">
                  <c:v>2.7000999999999999</c:v>
                </c:pt>
                <c:pt idx="2702">
                  <c:v>2.8504999999999998</c:v>
                </c:pt>
                <c:pt idx="2703">
                  <c:v>2.7664</c:v>
                </c:pt>
                <c:pt idx="2704">
                  <c:v>2.7829000000000002</c:v>
                </c:pt>
                <c:pt idx="2705">
                  <c:v>2.8511000000000002</c:v>
                </c:pt>
                <c:pt idx="2706">
                  <c:v>2.8328000000000002</c:v>
                </c:pt>
                <c:pt idx="2707">
                  <c:v>2.8601000000000001</c:v>
                </c:pt>
                <c:pt idx="2708">
                  <c:v>2.7847</c:v>
                </c:pt>
                <c:pt idx="2709">
                  <c:v>2.8313000000000001</c:v>
                </c:pt>
                <c:pt idx="2710">
                  <c:v>2.8163999999999998</c:v>
                </c:pt>
                <c:pt idx="2711">
                  <c:v>2.8681000000000001</c:v>
                </c:pt>
                <c:pt idx="2712">
                  <c:v>2.8201999999999998</c:v>
                </c:pt>
                <c:pt idx="2713">
                  <c:v>2.8986999999999998</c:v>
                </c:pt>
                <c:pt idx="2714">
                  <c:v>2.7959999999999998</c:v>
                </c:pt>
                <c:pt idx="2715">
                  <c:v>2.8778000000000001</c:v>
                </c:pt>
                <c:pt idx="2716">
                  <c:v>2.7107999999999999</c:v>
                </c:pt>
                <c:pt idx="2717">
                  <c:v>2.8708999999999998</c:v>
                </c:pt>
                <c:pt idx="2718">
                  <c:v>2.7906</c:v>
                </c:pt>
                <c:pt idx="2719">
                  <c:v>2.8412999999999999</c:v>
                </c:pt>
                <c:pt idx="2720">
                  <c:v>2.7987000000000002</c:v>
                </c:pt>
                <c:pt idx="2721">
                  <c:v>2.8212000000000002</c:v>
                </c:pt>
                <c:pt idx="2722">
                  <c:v>2.8462000000000001</c:v>
                </c:pt>
                <c:pt idx="2723">
                  <c:v>2.8475000000000001</c:v>
                </c:pt>
                <c:pt idx="2724">
                  <c:v>2.8134999999999999</c:v>
                </c:pt>
                <c:pt idx="2725">
                  <c:v>2.8127</c:v>
                </c:pt>
                <c:pt idx="2726">
                  <c:v>2.8134999999999999</c:v>
                </c:pt>
                <c:pt idx="2727">
                  <c:v>2.7829999999999999</c:v>
                </c:pt>
                <c:pt idx="2728">
                  <c:v>2.8098999999999998</c:v>
                </c:pt>
                <c:pt idx="2729">
                  <c:v>2.8115999999999999</c:v>
                </c:pt>
                <c:pt idx="2730">
                  <c:v>2.8588</c:v>
                </c:pt>
                <c:pt idx="2731">
                  <c:v>2.8166000000000002</c:v>
                </c:pt>
                <c:pt idx="2732">
                  <c:v>2.8353999999999999</c:v>
                </c:pt>
                <c:pt idx="2733">
                  <c:v>2.8488000000000002</c:v>
                </c:pt>
                <c:pt idx="2734">
                  <c:v>2.7879999999999998</c:v>
                </c:pt>
                <c:pt idx="2735">
                  <c:v>2.8443000000000001</c:v>
                </c:pt>
                <c:pt idx="2736">
                  <c:v>2.7543000000000002</c:v>
                </c:pt>
                <c:pt idx="2737">
                  <c:v>2.8294999999999999</c:v>
                </c:pt>
                <c:pt idx="2738">
                  <c:v>2.7961</c:v>
                </c:pt>
                <c:pt idx="2739">
                  <c:v>2.8978999999999999</c:v>
                </c:pt>
                <c:pt idx="2740">
                  <c:v>2.8292999999999999</c:v>
                </c:pt>
                <c:pt idx="2741">
                  <c:v>2.8660000000000001</c:v>
                </c:pt>
                <c:pt idx="2742">
                  <c:v>2.7646999999999999</c:v>
                </c:pt>
                <c:pt idx="2743">
                  <c:v>2.8917000000000002</c:v>
                </c:pt>
                <c:pt idx="2744">
                  <c:v>2.7498999999999998</c:v>
                </c:pt>
                <c:pt idx="2745">
                  <c:v>2.8462999999999998</c:v>
                </c:pt>
                <c:pt idx="2746">
                  <c:v>2.8012999999999999</c:v>
                </c:pt>
                <c:pt idx="2747">
                  <c:v>2.8490000000000002</c:v>
                </c:pt>
                <c:pt idx="2748">
                  <c:v>2.8555999999999999</c:v>
                </c:pt>
                <c:pt idx="2749">
                  <c:v>2.7597</c:v>
                </c:pt>
                <c:pt idx="2750">
                  <c:v>2.8959999999999999</c:v>
                </c:pt>
                <c:pt idx="2751">
                  <c:v>2.7364000000000002</c:v>
                </c:pt>
                <c:pt idx="2752">
                  <c:v>2.9127999999999998</c:v>
                </c:pt>
                <c:pt idx="2753">
                  <c:v>2.7437999999999998</c:v>
                </c:pt>
                <c:pt idx="2754">
                  <c:v>2.8904999999999998</c:v>
                </c:pt>
                <c:pt idx="2755">
                  <c:v>2.7982999999999998</c:v>
                </c:pt>
                <c:pt idx="2756">
                  <c:v>2.7978999999999998</c:v>
                </c:pt>
                <c:pt idx="2757">
                  <c:v>2.8628</c:v>
                </c:pt>
                <c:pt idx="2758">
                  <c:v>2.7745000000000002</c:v>
                </c:pt>
                <c:pt idx="2759">
                  <c:v>2.8056000000000001</c:v>
                </c:pt>
                <c:pt idx="2760">
                  <c:v>2.7766999999999999</c:v>
                </c:pt>
                <c:pt idx="2761">
                  <c:v>2.8048999999999999</c:v>
                </c:pt>
                <c:pt idx="2762">
                  <c:v>2.8289</c:v>
                </c:pt>
                <c:pt idx="2763">
                  <c:v>2.7934000000000001</c:v>
                </c:pt>
                <c:pt idx="2764">
                  <c:v>2.8986000000000001</c:v>
                </c:pt>
                <c:pt idx="2765">
                  <c:v>2.7265999999999999</c:v>
                </c:pt>
                <c:pt idx="2766">
                  <c:v>2.9255</c:v>
                </c:pt>
                <c:pt idx="2767">
                  <c:v>2.7292000000000001</c:v>
                </c:pt>
                <c:pt idx="2768">
                  <c:v>2.9266000000000001</c:v>
                </c:pt>
                <c:pt idx="2769">
                  <c:v>2.7292000000000001</c:v>
                </c:pt>
                <c:pt idx="2770">
                  <c:v>2.899</c:v>
                </c:pt>
                <c:pt idx="2771">
                  <c:v>2.7172999999999998</c:v>
                </c:pt>
                <c:pt idx="2772">
                  <c:v>2.8965000000000001</c:v>
                </c:pt>
                <c:pt idx="2773">
                  <c:v>2.8243999999999998</c:v>
                </c:pt>
                <c:pt idx="2774">
                  <c:v>2.8862999999999999</c:v>
                </c:pt>
                <c:pt idx="2775">
                  <c:v>2.8273000000000001</c:v>
                </c:pt>
                <c:pt idx="2776">
                  <c:v>2.8792</c:v>
                </c:pt>
                <c:pt idx="2777">
                  <c:v>2.8174000000000001</c:v>
                </c:pt>
                <c:pt idx="2778">
                  <c:v>2.8700999999999999</c:v>
                </c:pt>
                <c:pt idx="2779">
                  <c:v>2.8584999999999998</c:v>
                </c:pt>
                <c:pt idx="2780">
                  <c:v>2.823</c:v>
                </c:pt>
                <c:pt idx="2781">
                  <c:v>2.9064999999999999</c:v>
                </c:pt>
                <c:pt idx="2782">
                  <c:v>2.8195000000000001</c:v>
                </c:pt>
                <c:pt idx="2783">
                  <c:v>2.8557000000000001</c:v>
                </c:pt>
                <c:pt idx="2784">
                  <c:v>2.8485</c:v>
                </c:pt>
                <c:pt idx="2785">
                  <c:v>2.9036</c:v>
                </c:pt>
                <c:pt idx="2786">
                  <c:v>2.8365999999999998</c:v>
                </c:pt>
                <c:pt idx="2787">
                  <c:v>2.9087000000000001</c:v>
                </c:pt>
                <c:pt idx="2788">
                  <c:v>2.8532999999999999</c:v>
                </c:pt>
                <c:pt idx="2789">
                  <c:v>2.8782999999999999</c:v>
                </c:pt>
                <c:pt idx="2790">
                  <c:v>2.9182999999999999</c:v>
                </c:pt>
                <c:pt idx="2791">
                  <c:v>2.8359999999999999</c:v>
                </c:pt>
                <c:pt idx="2792">
                  <c:v>2.9445000000000001</c:v>
                </c:pt>
                <c:pt idx="2793">
                  <c:v>2.8321999999999998</c:v>
                </c:pt>
                <c:pt idx="2794">
                  <c:v>2.9216000000000002</c:v>
                </c:pt>
                <c:pt idx="2795">
                  <c:v>2.8277000000000001</c:v>
                </c:pt>
                <c:pt idx="2796">
                  <c:v>2.9180999999999999</c:v>
                </c:pt>
                <c:pt idx="2797">
                  <c:v>2.8490000000000002</c:v>
                </c:pt>
                <c:pt idx="2798">
                  <c:v>2.9357000000000002</c:v>
                </c:pt>
                <c:pt idx="2799">
                  <c:v>2.8616999999999999</c:v>
                </c:pt>
                <c:pt idx="2800">
                  <c:v>2.8912</c:v>
                </c:pt>
                <c:pt idx="2801">
                  <c:v>2.9085000000000001</c:v>
                </c:pt>
                <c:pt idx="2802">
                  <c:v>2.8395000000000001</c:v>
                </c:pt>
                <c:pt idx="2803">
                  <c:v>2.9573</c:v>
                </c:pt>
                <c:pt idx="2804">
                  <c:v>2.8479999999999999</c:v>
                </c:pt>
                <c:pt idx="2805">
                  <c:v>2.976</c:v>
                </c:pt>
                <c:pt idx="2806">
                  <c:v>2.8491</c:v>
                </c:pt>
                <c:pt idx="2807">
                  <c:v>3.0004</c:v>
                </c:pt>
                <c:pt idx="2808">
                  <c:v>2.8778000000000001</c:v>
                </c:pt>
                <c:pt idx="2809">
                  <c:v>2.9845000000000002</c:v>
                </c:pt>
                <c:pt idx="2810">
                  <c:v>2.8399000000000001</c:v>
                </c:pt>
                <c:pt idx="2811">
                  <c:v>2.9943</c:v>
                </c:pt>
                <c:pt idx="2812">
                  <c:v>2.8679000000000001</c:v>
                </c:pt>
                <c:pt idx="2813">
                  <c:v>2.9363000000000001</c:v>
                </c:pt>
                <c:pt idx="2814">
                  <c:v>2.8386</c:v>
                </c:pt>
                <c:pt idx="2815">
                  <c:v>2.9348999999999998</c:v>
                </c:pt>
                <c:pt idx="2816">
                  <c:v>2.9028999999999998</c:v>
                </c:pt>
                <c:pt idx="2817">
                  <c:v>2.9573999999999998</c:v>
                </c:pt>
                <c:pt idx="2818">
                  <c:v>2.9009999999999998</c:v>
                </c:pt>
                <c:pt idx="2819">
                  <c:v>2.9464999999999999</c:v>
                </c:pt>
                <c:pt idx="2820">
                  <c:v>3.0084</c:v>
                </c:pt>
                <c:pt idx="2821">
                  <c:v>2.9407000000000001</c:v>
                </c:pt>
                <c:pt idx="2822">
                  <c:v>2.9499</c:v>
                </c:pt>
                <c:pt idx="2823">
                  <c:v>2.9422999999999999</c:v>
                </c:pt>
                <c:pt idx="2824">
                  <c:v>2.9426999999999999</c:v>
                </c:pt>
                <c:pt idx="2825">
                  <c:v>2.9298000000000002</c:v>
                </c:pt>
                <c:pt idx="2826">
                  <c:v>2.9287000000000001</c:v>
                </c:pt>
                <c:pt idx="2827">
                  <c:v>2.9860000000000002</c:v>
                </c:pt>
                <c:pt idx="2828">
                  <c:v>2.8647999999999998</c:v>
                </c:pt>
                <c:pt idx="2829">
                  <c:v>2.9891000000000001</c:v>
                </c:pt>
                <c:pt idx="2830">
                  <c:v>2.847</c:v>
                </c:pt>
                <c:pt idx="2831">
                  <c:v>2.9617</c:v>
                </c:pt>
                <c:pt idx="2832">
                  <c:v>2.8666</c:v>
                </c:pt>
                <c:pt idx="2833">
                  <c:v>3.0381</c:v>
                </c:pt>
                <c:pt idx="2834">
                  <c:v>2.8498999999999999</c:v>
                </c:pt>
                <c:pt idx="2835">
                  <c:v>2.9375</c:v>
                </c:pt>
                <c:pt idx="2836">
                  <c:v>2.9388000000000001</c:v>
                </c:pt>
                <c:pt idx="2837">
                  <c:v>2.8690000000000002</c:v>
                </c:pt>
                <c:pt idx="2838">
                  <c:v>2.9285000000000001</c:v>
                </c:pt>
                <c:pt idx="2839">
                  <c:v>2.8738000000000001</c:v>
                </c:pt>
                <c:pt idx="2840">
                  <c:v>2.9632000000000001</c:v>
                </c:pt>
                <c:pt idx="2841">
                  <c:v>2.9251</c:v>
                </c:pt>
                <c:pt idx="2842">
                  <c:v>2.9138999999999999</c:v>
                </c:pt>
                <c:pt idx="2843">
                  <c:v>2.9964</c:v>
                </c:pt>
                <c:pt idx="2844">
                  <c:v>2.8744999999999998</c:v>
                </c:pt>
                <c:pt idx="2845">
                  <c:v>2.9517000000000002</c:v>
                </c:pt>
                <c:pt idx="2846">
                  <c:v>2.8990999999999998</c:v>
                </c:pt>
                <c:pt idx="2847">
                  <c:v>2.9634</c:v>
                </c:pt>
                <c:pt idx="2848">
                  <c:v>2.9496000000000002</c:v>
                </c:pt>
                <c:pt idx="2849">
                  <c:v>2.9032</c:v>
                </c:pt>
                <c:pt idx="2850">
                  <c:v>2.9632000000000001</c:v>
                </c:pt>
                <c:pt idx="2851">
                  <c:v>2.8519000000000001</c:v>
                </c:pt>
                <c:pt idx="2852">
                  <c:v>3.0112000000000001</c:v>
                </c:pt>
                <c:pt idx="2853">
                  <c:v>2.8405</c:v>
                </c:pt>
                <c:pt idx="2854">
                  <c:v>3.0047999999999999</c:v>
                </c:pt>
                <c:pt idx="2855">
                  <c:v>2.8488000000000002</c:v>
                </c:pt>
                <c:pt idx="2856">
                  <c:v>3.0276000000000001</c:v>
                </c:pt>
                <c:pt idx="2857">
                  <c:v>2.8208000000000002</c:v>
                </c:pt>
                <c:pt idx="2858">
                  <c:v>3.0285000000000002</c:v>
                </c:pt>
                <c:pt idx="2859">
                  <c:v>2.8462000000000001</c:v>
                </c:pt>
                <c:pt idx="2860">
                  <c:v>3.0569999999999999</c:v>
                </c:pt>
                <c:pt idx="2861">
                  <c:v>2.8732000000000002</c:v>
                </c:pt>
                <c:pt idx="2862">
                  <c:v>3.0371999999999999</c:v>
                </c:pt>
                <c:pt idx="2863">
                  <c:v>2.9138000000000002</c:v>
                </c:pt>
                <c:pt idx="2864">
                  <c:v>3.0249000000000001</c:v>
                </c:pt>
                <c:pt idx="2865">
                  <c:v>2.9548000000000001</c:v>
                </c:pt>
                <c:pt idx="2866">
                  <c:v>3.0364</c:v>
                </c:pt>
                <c:pt idx="2867">
                  <c:v>3.0013999999999998</c:v>
                </c:pt>
                <c:pt idx="2868">
                  <c:v>2.9950000000000001</c:v>
                </c:pt>
                <c:pt idx="2869">
                  <c:v>2.9666999999999999</c:v>
                </c:pt>
                <c:pt idx="2870">
                  <c:v>3.0529000000000002</c:v>
                </c:pt>
                <c:pt idx="2871">
                  <c:v>3.1808000000000001</c:v>
                </c:pt>
                <c:pt idx="2872">
                  <c:v>2.9746000000000001</c:v>
                </c:pt>
                <c:pt idx="2873">
                  <c:v>2.9965000000000002</c:v>
                </c:pt>
                <c:pt idx="2874">
                  <c:v>2.9598</c:v>
                </c:pt>
                <c:pt idx="2875">
                  <c:v>3.0516999999999999</c:v>
                </c:pt>
                <c:pt idx="2876">
                  <c:v>2.9416000000000002</c:v>
                </c:pt>
                <c:pt idx="2877">
                  <c:v>3.0474000000000001</c:v>
                </c:pt>
                <c:pt idx="2878">
                  <c:v>2.9746000000000001</c:v>
                </c:pt>
                <c:pt idx="2879">
                  <c:v>3.01</c:v>
                </c:pt>
                <c:pt idx="2880">
                  <c:v>3.0226999999999999</c:v>
                </c:pt>
                <c:pt idx="2881">
                  <c:v>2.9352</c:v>
                </c:pt>
                <c:pt idx="2882">
                  <c:v>3.0047000000000001</c:v>
                </c:pt>
                <c:pt idx="2883">
                  <c:v>2.9855999999999998</c:v>
                </c:pt>
                <c:pt idx="2884">
                  <c:v>3.0135999999999998</c:v>
                </c:pt>
                <c:pt idx="2885">
                  <c:v>2.9251</c:v>
                </c:pt>
                <c:pt idx="2886">
                  <c:v>3.0305</c:v>
                </c:pt>
                <c:pt idx="2887">
                  <c:v>2.9438</c:v>
                </c:pt>
                <c:pt idx="2888">
                  <c:v>3.0150999999999999</c:v>
                </c:pt>
                <c:pt idx="2889">
                  <c:v>2.9350999999999998</c:v>
                </c:pt>
                <c:pt idx="2890">
                  <c:v>3.0270000000000001</c:v>
                </c:pt>
                <c:pt idx="2891">
                  <c:v>2.9668000000000001</c:v>
                </c:pt>
                <c:pt idx="2892">
                  <c:v>3.0177999999999998</c:v>
                </c:pt>
                <c:pt idx="2893">
                  <c:v>2.9685000000000001</c:v>
                </c:pt>
                <c:pt idx="2894">
                  <c:v>3.0377000000000001</c:v>
                </c:pt>
                <c:pt idx="2895">
                  <c:v>2.9839000000000002</c:v>
                </c:pt>
                <c:pt idx="2896">
                  <c:v>2.9672999999999998</c:v>
                </c:pt>
                <c:pt idx="2897">
                  <c:v>3.0068000000000001</c:v>
                </c:pt>
                <c:pt idx="2898">
                  <c:v>3.0171000000000001</c:v>
                </c:pt>
                <c:pt idx="2899">
                  <c:v>3.0592999999999999</c:v>
                </c:pt>
                <c:pt idx="2900">
                  <c:v>2.9908999999999999</c:v>
                </c:pt>
                <c:pt idx="2901">
                  <c:v>3.0910000000000002</c:v>
                </c:pt>
                <c:pt idx="2902">
                  <c:v>2.9594999999999998</c:v>
                </c:pt>
                <c:pt idx="2903">
                  <c:v>3.0830000000000002</c:v>
                </c:pt>
                <c:pt idx="2904">
                  <c:v>2.9243000000000001</c:v>
                </c:pt>
                <c:pt idx="2905">
                  <c:v>3.0720999999999998</c:v>
                </c:pt>
                <c:pt idx="2906">
                  <c:v>2.9380000000000002</c:v>
                </c:pt>
                <c:pt idx="2907">
                  <c:v>3.0949</c:v>
                </c:pt>
                <c:pt idx="2908">
                  <c:v>2.9137</c:v>
                </c:pt>
                <c:pt idx="2909">
                  <c:v>3.0402</c:v>
                </c:pt>
                <c:pt idx="2910">
                  <c:v>3.0183</c:v>
                </c:pt>
                <c:pt idx="2911">
                  <c:v>3.0015999999999998</c:v>
                </c:pt>
                <c:pt idx="2912">
                  <c:v>3.0385</c:v>
                </c:pt>
                <c:pt idx="2913">
                  <c:v>3.0087999999999999</c:v>
                </c:pt>
                <c:pt idx="2914">
                  <c:v>3.0590999999999999</c:v>
                </c:pt>
                <c:pt idx="2915">
                  <c:v>3.0116999999999998</c:v>
                </c:pt>
                <c:pt idx="2916">
                  <c:v>2.9948000000000001</c:v>
                </c:pt>
                <c:pt idx="2917">
                  <c:v>3.0034000000000001</c:v>
                </c:pt>
                <c:pt idx="2918">
                  <c:v>2.9824999999999999</c:v>
                </c:pt>
                <c:pt idx="2919">
                  <c:v>3.0505</c:v>
                </c:pt>
                <c:pt idx="2920">
                  <c:v>2.9544999999999999</c:v>
                </c:pt>
                <c:pt idx="2921">
                  <c:v>3.1341000000000001</c:v>
                </c:pt>
                <c:pt idx="2922">
                  <c:v>3.0005000000000002</c:v>
                </c:pt>
                <c:pt idx="2923">
                  <c:v>3.0889000000000002</c:v>
                </c:pt>
                <c:pt idx="2924">
                  <c:v>3.0026000000000002</c:v>
                </c:pt>
                <c:pt idx="2925">
                  <c:v>3.0554999999999999</c:v>
                </c:pt>
                <c:pt idx="2926">
                  <c:v>3.0573000000000001</c:v>
                </c:pt>
                <c:pt idx="2927">
                  <c:v>2.9925999999999999</c:v>
                </c:pt>
                <c:pt idx="2928">
                  <c:v>3.0708000000000002</c:v>
                </c:pt>
                <c:pt idx="2929">
                  <c:v>3.028</c:v>
                </c:pt>
                <c:pt idx="2930">
                  <c:v>3.1343000000000001</c:v>
                </c:pt>
                <c:pt idx="2931">
                  <c:v>3.0135999999999998</c:v>
                </c:pt>
                <c:pt idx="2932">
                  <c:v>3.1133000000000002</c:v>
                </c:pt>
                <c:pt idx="2933">
                  <c:v>3.0318999999999998</c:v>
                </c:pt>
                <c:pt idx="2934">
                  <c:v>3.0920000000000001</c:v>
                </c:pt>
                <c:pt idx="2935">
                  <c:v>3.0209999999999999</c:v>
                </c:pt>
                <c:pt idx="2936">
                  <c:v>3.0790999999999999</c:v>
                </c:pt>
                <c:pt idx="2937">
                  <c:v>3.0398999999999998</c:v>
                </c:pt>
                <c:pt idx="2938">
                  <c:v>3.0577000000000001</c:v>
                </c:pt>
                <c:pt idx="2939">
                  <c:v>3.0697000000000001</c:v>
                </c:pt>
                <c:pt idx="2940">
                  <c:v>3.0329000000000002</c:v>
                </c:pt>
                <c:pt idx="2941">
                  <c:v>3.0767000000000002</c:v>
                </c:pt>
                <c:pt idx="2942">
                  <c:v>3.0347</c:v>
                </c:pt>
                <c:pt idx="2943">
                  <c:v>3.0926999999999998</c:v>
                </c:pt>
                <c:pt idx="2944">
                  <c:v>3.0215000000000001</c:v>
                </c:pt>
                <c:pt idx="2945">
                  <c:v>3.0972</c:v>
                </c:pt>
                <c:pt idx="2946">
                  <c:v>3.0558000000000001</c:v>
                </c:pt>
                <c:pt idx="2947">
                  <c:v>3.1307999999999998</c:v>
                </c:pt>
                <c:pt idx="2948">
                  <c:v>3.0674000000000001</c:v>
                </c:pt>
                <c:pt idx="2949">
                  <c:v>3.0956999999999999</c:v>
                </c:pt>
                <c:pt idx="2950">
                  <c:v>3.1069</c:v>
                </c:pt>
                <c:pt idx="2951">
                  <c:v>2.9834000000000001</c:v>
                </c:pt>
                <c:pt idx="2952">
                  <c:v>3.1000999999999999</c:v>
                </c:pt>
                <c:pt idx="2953">
                  <c:v>2.9735999999999998</c:v>
                </c:pt>
                <c:pt idx="2954">
                  <c:v>3.2353000000000001</c:v>
                </c:pt>
                <c:pt idx="2955">
                  <c:v>2.9754999999999998</c:v>
                </c:pt>
                <c:pt idx="2956">
                  <c:v>3.1313</c:v>
                </c:pt>
                <c:pt idx="2957">
                  <c:v>2.9706999999999999</c:v>
                </c:pt>
                <c:pt idx="2958">
                  <c:v>3.1920000000000002</c:v>
                </c:pt>
                <c:pt idx="2959">
                  <c:v>3.0049000000000001</c:v>
                </c:pt>
                <c:pt idx="2960">
                  <c:v>3.2174</c:v>
                </c:pt>
                <c:pt idx="2961">
                  <c:v>2.9977</c:v>
                </c:pt>
                <c:pt idx="2962">
                  <c:v>3.1878000000000002</c:v>
                </c:pt>
                <c:pt idx="2963">
                  <c:v>3.0318999999999998</c:v>
                </c:pt>
                <c:pt idx="2964">
                  <c:v>3.1474000000000002</c:v>
                </c:pt>
                <c:pt idx="2965">
                  <c:v>3.0318999999999998</c:v>
                </c:pt>
                <c:pt idx="2966">
                  <c:v>3.1194000000000002</c:v>
                </c:pt>
                <c:pt idx="2967">
                  <c:v>3.0783</c:v>
                </c:pt>
                <c:pt idx="2968">
                  <c:v>3.1595</c:v>
                </c:pt>
                <c:pt idx="2969">
                  <c:v>3.1172</c:v>
                </c:pt>
                <c:pt idx="2970">
                  <c:v>3.1078000000000001</c:v>
                </c:pt>
                <c:pt idx="2971">
                  <c:v>3.1175999999999999</c:v>
                </c:pt>
                <c:pt idx="2972">
                  <c:v>3.1496</c:v>
                </c:pt>
                <c:pt idx="2973">
                  <c:v>3.1554000000000002</c:v>
                </c:pt>
                <c:pt idx="2974">
                  <c:v>3.1591999999999998</c:v>
                </c:pt>
                <c:pt idx="2975">
                  <c:v>3.2002999999999999</c:v>
                </c:pt>
                <c:pt idx="2976">
                  <c:v>3.1187999999999998</c:v>
                </c:pt>
                <c:pt idx="2977">
                  <c:v>3.1997</c:v>
                </c:pt>
                <c:pt idx="2978">
                  <c:v>3.06</c:v>
                </c:pt>
                <c:pt idx="2979">
                  <c:v>3.1513</c:v>
                </c:pt>
                <c:pt idx="2980">
                  <c:v>3.1131000000000002</c:v>
                </c:pt>
                <c:pt idx="2981">
                  <c:v>3.0952999999999999</c:v>
                </c:pt>
                <c:pt idx="2982">
                  <c:v>3.1768999999999998</c:v>
                </c:pt>
                <c:pt idx="2983">
                  <c:v>3.0693000000000001</c:v>
                </c:pt>
                <c:pt idx="2984">
                  <c:v>3.2252000000000001</c:v>
                </c:pt>
                <c:pt idx="2985">
                  <c:v>3.0632000000000001</c:v>
                </c:pt>
                <c:pt idx="2986">
                  <c:v>3.1438000000000001</c:v>
                </c:pt>
                <c:pt idx="2987">
                  <c:v>3.0583999999999998</c:v>
                </c:pt>
                <c:pt idx="2988">
                  <c:v>3.1392000000000002</c:v>
                </c:pt>
                <c:pt idx="2989">
                  <c:v>3.1166999999999998</c:v>
                </c:pt>
                <c:pt idx="2990">
                  <c:v>3.0762</c:v>
                </c:pt>
                <c:pt idx="2991">
                  <c:v>3.1145999999999998</c:v>
                </c:pt>
                <c:pt idx="2992">
                  <c:v>3.0369000000000002</c:v>
                </c:pt>
                <c:pt idx="2993">
                  <c:v>3.1537000000000002</c:v>
                </c:pt>
                <c:pt idx="2994">
                  <c:v>2.9964</c:v>
                </c:pt>
                <c:pt idx="2995">
                  <c:v>3.1676000000000002</c:v>
                </c:pt>
                <c:pt idx="2996">
                  <c:v>3.0581</c:v>
                </c:pt>
                <c:pt idx="2997">
                  <c:v>3.1137000000000001</c:v>
                </c:pt>
                <c:pt idx="2998">
                  <c:v>3.0771000000000002</c:v>
                </c:pt>
                <c:pt idx="2999">
                  <c:v>3.1374</c:v>
                </c:pt>
                <c:pt idx="3000">
                  <c:v>3.1074000000000002</c:v>
                </c:pt>
                <c:pt idx="3001">
                  <c:v>3.1492</c:v>
                </c:pt>
                <c:pt idx="3002">
                  <c:v>3.1627999999999998</c:v>
                </c:pt>
                <c:pt idx="3003">
                  <c:v>3.0634999999999999</c:v>
                </c:pt>
                <c:pt idx="3004">
                  <c:v>3.1019000000000001</c:v>
                </c:pt>
                <c:pt idx="3005">
                  <c:v>3.093</c:v>
                </c:pt>
                <c:pt idx="3006">
                  <c:v>3.0478999999999998</c:v>
                </c:pt>
                <c:pt idx="3007">
                  <c:v>3.1600999999999999</c:v>
                </c:pt>
                <c:pt idx="3008">
                  <c:v>3.0145</c:v>
                </c:pt>
                <c:pt idx="3009">
                  <c:v>3.2212999999999998</c:v>
                </c:pt>
                <c:pt idx="3010">
                  <c:v>3.0398999999999998</c:v>
                </c:pt>
                <c:pt idx="3011">
                  <c:v>3.2218</c:v>
                </c:pt>
                <c:pt idx="3012">
                  <c:v>3.0198999999999998</c:v>
                </c:pt>
                <c:pt idx="3013">
                  <c:v>3.1839</c:v>
                </c:pt>
                <c:pt idx="3014">
                  <c:v>3.0627</c:v>
                </c:pt>
                <c:pt idx="3015">
                  <c:v>3.1646999999999998</c:v>
                </c:pt>
                <c:pt idx="3016">
                  <c:v>3.1656</c:v>
                </c:pt>
                <c:pt idx="3017">
                  <c:v>3.1484000000000001</c:v>
                </c:pt>
                <c:pt idx="3018">
                  <c:v>3.1602999999999999</c:v>
                </c:pt>
                <c:pt idx="3019">
                  <c:v>3.1208</c:v>
                </c:pt>
                <c:pt idx="3020">
                  <c:v>3.1610999999999998</c:v>
                </c:pt>
                <c:pt idx="3021">
                  <c:v>3.056</c:v>
                </c:pt>
                <c:pt idx="3022">
                  <c:v>3.1768000000000001</c:v>
                </c:pt>
                <c:pt idx="3023">
                  <c:v>3.0960999999999999</c:v>
                </c:pt>
                <c:pt idx="3024">
                  <c:v>3.3220000000000001</c:v>
                </c:pt>
                <c:pt idx="3025">
                  <c:v>3.1734</c:v>
                </c:pt>
                <c:pt idx="3026">
                  <c:v>3.2450000000000001</c:v>
                </c:pt>
                <c:pt idx="3027">
                  <c:v>3.1758999999999999</c:v>
                </c:pt>
                <c:pt idx="3028">
                  <c:v>3.1903999999999999</c:v>
                </c:pt>
                <c:pt idx="3029">
                  <c:v>3.1158000000000001</c:v>
                </c:pt>
                <c:pt idx="3030">
                  <c:v>3.1623000000000001</c:v>
                </c:pt>
                <c:pt idx="3031">
                  <c:v>3.2111000000000001</c:v>
                </c:pt>
                <c:pt idx="3032">
                  <c:v>3.1591999999999998</c:v>
                </c:pt>
                <c:pt idx="3033">
                  <c:v>3.1408</c:v>
                </c:pt>
                <c:pt idx="3034">
                  <c:v>3.1934</c:v>
                </c:pt>
                <c:pt idx="3035">
                  <c:v>3.1278000000000001</c:v>
                </c:pt>
                <c:pt idx="3036">
                  <c:v>3.2073999999999998</c:v>
                </c:pt>
                <c:pt idx="3037">
                  <c:v>3.2397</c:v>
                </c:pt>
                <c:pt idx="3038">
                  <c:v>3.2092000000000001</c:v>
                </c:pt>
                <c:pt idx="3039">
                  <c:v>3.1865000000000001</c:v>
                </c:pt>
                <c:pt idx="3040">
                  <c:v>3.2071999999999998</c:v>
                </c:pt>
                <c:pt idx="3041">
                  <c:v>3.1486999999999998</c:v>
                </c:pt>
                <c:pt idx="3042">
                  <c:v>3.1646999999999998</c:v>
                </c:pt>
                <c:pt idx="3043">
                  <c:v>3.2151999999999998</c:v>
                </c:pt>
                <c:pt idx="3044">
                  <c:v>3.2012</c:v>
                </c:pt>
                <c:pt idx="3045">
                  <c:v>3.1934</c:v>
                </c:pt>
                <c:pt idx="3046">
                  <c:v>3.1151</c:v>
                </c:pt>
                <c:pt idx="3047">
                  <c:v>3.2210000000000001</c:v>
                </c:pt>
                <c:pt idx="3048">
                  <c:v>3.1619999999999999</c:v>
                </c:pt>
                <c:pt idx="3049">
                  <c:v>3.2069999999999999</c:v>
                </c:pt>
                <c:pt idx="3050">
                  <c:v>3.1869999999999998</c:v>
                </c:pt>
                <c:pt idx="3051">
                  <c:v>3.2435999999999998</c:v>
                </c:pt>
                <c:pt idx="3052">
                  <c:v>3.2370000000000001</c:v>
                </c:pt>
                <c:pt idx="3053">
                  <c:v>3.2582</c:v>
                </c:pt>
                <c:pt idx="3054">
                  <c:v>3.1890999999999998</c:v>
                </c:pt>
                <c:pt idx="3055">
                  <c:v>3.1665000000000001</c:v>
                </c:pt>
                <c:pt idx="3056">
                  <c:v>3.1680999999999999</c:v>
                </c:pt>
                <c:pt idx="3057">
                  <c:v>3.1471</c:v>
                </c:pt>
                <c:pt idx="3058">
                  <c:v>3.2086999999999999</c:v>
                </c:pt>
                <c:pt idx="3059">
                  <c:v>3.1158000000000001</c:v>
                </c:pt>
                <c:pt idx="3060">
                  <c:v>3.2248999999999999</c:v>
                </c:pt>
                <c:pt idx="3061">
                  <c:v>3.1120999999999999</c:v>
                </c:pt>
                <c:pt idx="3062">
                  <c:v>3.2585999999999999</c:v>
                </c:pt>
                <c:pt idx="3063">
                  <c:v>3.1137000000000001</c:v>
                </c:pt>
                <c:pt idx="3064">
                  <c:v>3.2549999999999999</c:v>
                </c:pt>
                <c:pt idx="3065">
                  <c:v>3.1248999999999998</c:v>
                </c:pt>
                <c:pt idx="3066">
                  <c:v>3.1907000000000001</c:v>
                </c:pt>
                <c:pt idx="3067">
                  <c:v>3.2136</c:v>
                </c:pt>
                <c:pt idx="3068">
                  <c:v>3.1251000000000002</c:v>
                </c:pt>
                <c:pt idx="3069">
                  <c:v>3.2557999999999998</c:v>
                </c:pt>
                <c:pt idx="3070">
                  <c:v>3.1777000000000002</c:v>
                </c:pt>
                <c:pt idx="3071">
                  <c:v>3.2772000000000001</c:v>
                </c:pt>
                <c:pt idx="3072">
                  <c:v>3.1059999999999999</c:v>
                </c:pt>
                <c:pt idx="3073">
                  <c:v>3.2464</c:v>
                </c:pt>
                <c:pt idx="3074">
                  <c:v>3.2086000000000001</c:v>
                </c:pt>
                <c:pt idx="3075">
                  <c:v>3.2223999999999999</c:v>
                </c:pt>
                <c:pt idx="3076">
                  <c:v>3.1154000000000002</c:v>
                </c:pt>
                <c:pt idx="3077">
                  <c:v>3.2679999999999998</c:v>
                </c:pt>
                <c:pt idx="3078">
                  <c:v>3.2570999999999999</c:v>
                </c:pt>
                <c:pt idx="3079">
                  <c:v>3.2324999999999999</c:v>
                </c:pt>
                <c:pt idx="3080">
                  <c:v>3.2637</c:v>
                </c:pt>
                <c:pt idx="3081">
                  <c:v>3.1873</c:v>
                </c:pt>
                <c:pt idx="3082">
                  <c:v>3.2547000000000001</c:v>
                </c:pt>
                <c:pt idx="3083">
                  <c:v>3.2389999999999999</c:v>
                </c:pt>
                <c:pt idx="3084">
                  <c:v>3.2126999999999999</c:v>
                </c:pt>
                <c:pt idx="3085">
                  <c:v>3.3148</c:v>
                </c:pt>
                <c:pt idx="3086">
                  <c:v>3.1768999999999998</c:v>
                </c:pt>
                <c:pt idx="3087">
                  <c:v>3.3694999999999999</c:v>
                </c:pt>
                <c:pt idx="3088">
                  <c:v>3.1636000000000002</c:v>
                </c:pt>
                <c:pt idx="3089">
                  <c:v>3.3433000000000002</c:v>
                </c:pt>
                <c:pt idx="3090">
                  <c:v>3.1880000000000002</c:v>
                </c:pt>
                <c:pt idx="3091">
                  <c:v>3.3108</c:v>
                </c:pt>
                <c:pt idx="3092">
                  <c:v>3.2033</c:v>
                </c:pt>
                <c:pt idx="3093">
                  <c:v>3.3062999999999998</c:v>
                </c:pt>
                <c:pt idx="3094">
                  <c:v>3.2625999999999999</c:v>
                </c:pt>
                <c:pt idx="3095">
                  <c:v>3.2399</c:v>
                </c:pt>
                <c:pt idx="3096">
                  <c:v>3.3066</c:v>
                </c:pt>
                <c:pt idx="3097">
                  <c:v>3.2042000000000002</c:v>
                </c:pt>
                <c:pt idx="3098">
                  <c:v>3.3386</c:v>
                </c:pt>
                <c:pt idx="3099">
                  <c:v>3.1928999999999998</c:v>
                </c:pt>
                <c:pt idx="3100">
                  <c:v>3.2743000000000002</c:v>
                </c:pt>
                <c:pt idx="3101">
                  <c:v>3.2294</c:v>
                </c:pt>
                <c:pt idx="3102">
                  <c:v>3.2565</c:v>
                </c:pt>
                <c:pt idx="3103">
                  <c:v>3.2444999999999999</c:v>
                </c:pt>
                <c:pt idx="3104">
                  <c:v>3.2528000000000001</c:v>
                </c:pt>
                <c:pt idx="3105">
                  <c:v>3.3033999999999999</c:v>
                </c:pt>
                <c:pt idx="3106">
                  <c:v>3.2256</c:v>
                </c:pt>
                <c:pt idx="3107">
                  <c:v>3.3128000000000002</c:v>
                </c:pt>
                <c:pt idx="3108">
                  <c:v>3.1812999999999998</c:v>
                </c:pt>
                <c:pt idx="3109">
                  <c:v>3.3247</c:v>
                </c:pt>
                <c:pt idx="3110">
                  <c:v>3.2115999999999998</c:v>
                </c:pt>
                <c:pt idx="3111">
                  <c:v>3.32</c:v>
                </c:pt>
                <c:pt idx="3112">
                  <c:v>3.2218</c:v>
                </c:pt>
                <c:pt idx="3113">
                  <c:v>3.3902000000000001</c:v>
                </c:pt>
                <c:pt idx="3114">
                  <c:v>3.2938999999999998</c:v>
                </c:pt>
                <c:pt idx="3115">
                  <c:v>3.4039000000000001</c:v>
                </c:pt>
                <c:pt idx="3116">
                  <c:v>3.3491</c:v>
                </c:pt>
                <c:pt idx="3117">
                  <c:v>3.3174999999999999</c:v>
                </c:pt>
                <c:pt idx="3118">
                  <c:v>3.3010000000000002</c:v>
                </c:pt>
                <c:pt idx="3119">
                  <c:v>3.3247</c:v>
                </c:pt>
                <c:pt idx="3120">
                  <c:v>3.3435999999999999</c:v>
                </c:pt>
                <c:pt idx="3121">
                  <c:v>3.3391000000000002</c:v>
                </c:pt>
                <c:pt idx="3122">
                  <c:v>3.3763999999999998</c:v>
                </c:pt>
                <c:pt idx="3123">
                  <c:v>3.23</c:v>
                </c:pt>
                <c:pt idx="3124">
                  <c:v>3.3725999999999998</c:v>
                </c:pt>
                <c:pt idx="3125">
                  <c:v>3.2667000000000002</c:v>
                </c:pt>
                <c:pt idx="3126">
                  <c:v>3.4203000000000001</c:v>
                </c:pt>
                <c:pt idx="3127">
                  <c:v>3.1743999999999999</c:v>
                </c:pt>
                <c:pt idx="3128">
                  <c:v>3.3717000000000001</c:v>
                </c:pt>
                <c:pt idx="3129">
                  <c:v>3.2629999999999999</c:v>
                </c:pt>
                <c:pt idx="3130">
                  <c:v>3.3809</c:v>
                </c:pt>
                <c:pt idx="3131">
                  <c:v>3.2717000000000001</c:v>
                </c:pt>
                <c:pt idx="3132">
                  <c:v>3.3647999999999998</c:v>
                </c:pt>
                <c:pt idx="3133">
                  <c:v>3.3355000000000001</c:v>
                </c:pt>
                <c:pt idx="3134">
                  <c:v>3.3289</c:v>
                </c:pt>
                <c:pt idx="3135">
                  <c:v>3.2706</c:v>
                </c:pt>
                <c:pt idx="3136">
                  <c:v>3.3228</c:v>
                </c:pt>
                <c:pt idx="3137">
                  <c:v>3.371</c:v>
                </c:pt>
                <c:pt idx="3138">
                  <c:v>3.3142999999999998</c:v>
                </c:pt>
                <c:pt idx="3139">
                  <c:v>3.3389000000000002</c:v>
                </c:pt>
                <c:pt idx="3140">
                  <c:v>3.2924000000000002</c:v>
                </c:pt>
                <c:pt idx="3141">
                  <c:v>3.3555999999999999</c:v>
                </c:pt>
                <c:pt idx="3142">
                  <c:v>3.2545000000000002</c:v>
                </c:pt>
                <c:pt idx="3143">
                  <c:v>3.3389000000000002</c:v>
                </c:pt>
                <c:pt idx="3144">
                  <c:v>3.2595999999999998</c:v>
                </c:pt>
                <c:pt idx="3145">
                  <c:v>3.3607</c:v>
                </c:pt>
                <c:pt idx="3146">
                  <c:v>3.2688000000000001</c:v>
                </c:pt>
                <c:pt idx="3147">
                  <c:v>3.3868</c:v>
                </c:pt>
                <c:pt idx="3148">
                  <c:v>3.3151000000000002</c:v>
                </c:pt>
                <c:pt idx="3149">
                  <c:v>3.3679000000000001</c:v>
                </c:pt>
                <c:pt idx="3150">
                  <c:v>3.2896000000000001</c:v>
                </c:pt>
                <c:pt idx="3151">
                  <c:v>3.3079000000000001</c:v>
                </c:pt>
                <c:pt idx="3152">
                  <c:v>3.3845000000000001</c:v>
                </c:pt>
                <c:pt idx="3153">
                  <c:v>3.2753999999999999</c:v>
                </c:pt>
                <c:pt idx="3154">
                  <c:v>3.4026000000000001</c:v>
                </c:pt>
                <c:pt idx="3155">
                  <c:v>3.2391999999999999</c:v>
                </c:pt>
                <c:pt idx="3156">
                  <c:v>3.3355000000000001</c:v>
                </c:pt>
                <c:pt idx="3157">
                  <c:v>3.3121</c:v>
                </c:pt>
                <c:pt idx="3158">
                  <c:v>3.2991000000000001</c:v>
                </c:pt>
                <c:pt idx="3159">
                  <c:v>3.3411</c:v>
                </c:pt>
                <c:pt idx="3160">
                  <c:v>3.2341000000000002</c:v>
                </c:pt>
                <c:pt idx="3161">
                  <c:v>3.4125999999999999</c:v>
                </c:pt>
                <c:pt idx="3162">
                  <c:v>3.2075</c:v>
                </c:pt>
                <c:pt idx="3163">
                  <c:v>3.4167999999999998</c:v>
                </c:pt>
                <c:pt idx="3164">
                  <c:v>3.2517999999999998</c:v>
                </c:pt>
                <c:pt idx="3165">
                  <c:v>3.3965000000000001</c:v>
                </c:pt>
                <c:pt idx="3166">
                  <c:v>3.2423000000000002</c:v>
                </c:pt>
                <c:pt idx="3167">
                  <c:v>3.3475000000000001</c:v>
                </c:pt>
                <c:pt idx="3168">
                  <c:v>3.3109000000000002</c:v>
                </c:pt>
                <c:pt idx="3169">
                  <c:v>3.2751000000000001</c:v>
                </c:pt>
                <c:pt idx="3170">
                  <c:v>3.3485</c:v>
                </c:pt>
                <c:pt idx="3171">
                  <c:v>3.2635000000000001</c:v>
                </c:pt>
                <c:pt idx="3172">
                  <c:v>3.3902999999999999</c:v>
                </c:pt>
                <c:pt idx="3173">
                  <c:v>3.2690999999999999</c:v>
                </c:pt>
                <c:pt idx="3174">
                  <c:v>3.3359000000000001</c:v>
                </c:pt>
                <c:pt idx="3175">
                  <c:v>3.2665999999999999</c:v>
                </c:pt>
                <c:pt idx="3176">
                  <c:v>3.3353000000000002</c:v>
                </c:pt>
                <c:pt idx="3177">
                  <c:v>3.3422999999999998</c:v>
                </c:pt>
                <c:pt idx="3178">
                  <c:v>3.3003999999999998</c:v>
                </c:pt>
                <c:pt idx="3179">
                  <c:v>3.3437000000000001</c:v>
                </c:pt>
                <c:pt idx="3180">
                  <c:v>3.2867000000000002</c:v>
                </c:pt>
                <c:pt idx="3181">
                  <c:v>3.4407000000000001</c:v>
                </c:pt>
                <c:pt idx="3182">
                  <c:v>3.2507000000000001</c:v>
                </c:pt>
                <c:pt idx="3183">
                  <c:v>3.4504999999999999</c:v>
                </c:pt>
                <c:pt idx="3184">
                  <c:v>3.3010999999999999</c:v>
                </c:pt>
                <c:pt idx="3185">
                  <c:v>3.4533</c:v>
                </c:pt>
                <c:pt idx="3186">
                  <c:v>3.2743000000000002</c:v>
                </c:pt>
                <c:pt idx="3187">
                  <c:v>3.4535</c:v>
                </c:pt>
                <c:pt idx="3188">
                  <c:v>3.3304999999999998</c:v>
                </c:pt>
                <c:pt idx="3189">
                  <c:v>3.4163000000000001</c:v>
                </c:pt>
                <c:pt idx="3190">
                  <c:v>3.2984</c:v>
                </c:pt>
                <c:pt idx="3191">
                  <c:v>3.4327000000000001</c:v>
                </c:pt>
                <c:pt idx="3192">
                  <c:v>3.4247000000000001</c:v>
                </c:pt>
                <c:pt idx="3193">
                  <c:v>3.3639000000000001</c:v>
                </c:pt>
                <c:pt idx="3194">
                  <c:v>3.4058999999999999</c:v>
                </c:pt>
                <c:pt idx="3195">
                  <c:v>3.3540999999999999</c:v>
                </c:pt>
                <c:pt idx="3196">
                  <c:v>3.4279000000000002</c:v>
                </c:pt>
                <c:pt idx="3197">
                  <c:v>3.3374999999999999</c:v>
                </c:pt>
                <c:pt idx="3198">
                  <c:v>3.4397000000000002</c:v>
                </c:pt>
                <c:pt idx="3199">
                  <c:v>3.3395000000000001</c:v>
                </c:pt>
                <c:pt idx="3200">
                  <c:v>3.4716</c:v>
                </c:pt>
                <c:pt idx="3201">
                  <c:v>3.3672</c:v>
                </c:pt>
                <c:pt idx="3202">
                  <c:v>3.4567000000000001</c:v>
                </c:pt>
                <c:pt idx="3203">
                  <c:v>3.3386</c:v>
                </c:pt>
                <c:pt idx="3204">
                  <c:v>3.4287999999999998</c:v>
                </c:pt>
                <c:pt idx="3205">
                  <c:v>3.3479999999999999</c:v>
                </c:pt>
                <c:pt idx="3206">
                  <c:v>3.3738999999999999</c:v>
                </c:pt>
                <c:pt idx="3207">
                  <c:v>3.3986999999999998</c:v>
                </c:pt>
                <c:pt idx="3208">
                  <c:v>3.3730000000000002</c:v>
                </c:pt>
                <c:pt idx="3209">
                  <c:v>3.4279999999999999</c:v>
                </c:pt>
                <c:pt idx="3210">
                  <c:v>3.3264999999999998</c:v>
                </c:pt>
                <c:pt idx="3211">
                  <c:v>3.4521000000000002</c:v>
                </c:pt>
                <c:pt idx="3212">
                  <c:v>3.3464</c:v>
                </c:pt>
                <c:pt idx="3213">
                  <c:v>3.4115000000000002</c:v>
                </c:pt>
                <c:pt idx="3214">
                  <c:v>3.3041</c:v>
                </c:pt>
                <c:pt idx="3215">
                  <c:v>3.4024999999999999</c:v>
                </c:pt>
                <c:pt idx="3216">
                  <c:v>3.3458999999999999</c:v>
                </c:pt>
                <c:pt idx="3217">
                  <c:v>3.3172000000000001</c:v>
                </c:pt>
                <c:pt idx="3218">
                  <c:v>3.3946000000000001</c:v>
                </c:pt>
                <c:pt idx="3219">
                  <c:v>3.3252999999999999</c:v>
                </c:pt>
                <c:pt idx="3220">
                  <c:v>3.4405000000000001</c:v>
                </c:pt>
                <c:pt idx="3221">
                  <c:v>3.2627999999999999</c:v>
                </c:pt>
                <c:pt idx="3222">
                  <c:v>3.4571999999999998</c:v>
                </c:pt>
                <c:pt idx="3223">
                  <c:v>3.2530000000000001</c:v>
                </c:pt>
                <c:pt idx="3224">
                  <c:v>3.4916</c:v>
                </c:pt>
                <c:pt idx="3225">
                  <c:v>3.3003999999999998</c:v>
                </c:pt>
                <c:pt idx="3226">
                  <c:v>3.4605999999999999</c:v>
                </c:pt>
                <c:pt idx="3227">
                  <c:v>3.3397000000000001</c:v>
                </c:pt>
                <c:pt idx="3228">
                  <c:v>3.4348000000000001</c:v>
                </c:pt>
                <c:pt idx="3229">
                  <c:v>3.4192</c:v>
                </c:pt>
                <c:pt idx="3230">
                  <c:v>3.3708999999999998</c:v>
                </c:pt>
                <c:pt idx="3231">
                  <c:v>3.4300999999999999</c:v>
                </c:pt>
                <c:pt idx="3232">
                  <c:v>3.3357000000000001</c:v>
                </c:pt>
                <c:pt idx="3233">
                  <c:v>3.4546000000000001</c:v>
                </c:pt>
                <c:pt idx="3234">
                  <c:v>3.3496999999999999</c:v>
                </c:pt>
                <c:pt idx="3235">
                  <c:v>3.4129999999999998</c:v>
                </c:pt>
                <c:pt idx="3236">
                  <c:v>3.4964</c:v>
                </c:pt>
                <c:pt idx="3237">
                  <c:v>3.3754</c:v>
                </c:pt>
                <c:pt idx="3238">
                  <c:v>3.5318999999999998</c:v>
                </c:pt>
                <c:pt idx="3239">
                  <c:v>3.3292999999999999</c:v>
                </c:pt>
                <c:pt idx="3240">
                  <c:v>3.49</c:v>
                </c:pt>
                <c:pt idx="3241">
                  <c:v>3.3980999999999999</c:v>
                </c:pt>
                <c:pt idx="3242">
                  <c:v>3.4155000000000002</c:v>
                </c:pt>
                <c:pt idx="3243">
                  <c:v>3.5240999999999998</c:v>
                </c:pt>
                <c:pt idx="3244">
                  <c:v>3.3603999999999998</c:v>
                </c:pt>
                <c:pt idx="3245">
                  <c:v>3.5135999999999998</c:v>
                </c:pt>
                <c:pt idx="3246">
                  <c:v>3.4110999999999998</c:v>
                </c:pt>
                <c:pt idx="3247">
                  <c:v>3.5286</c:v>
                </c:pt>
                <c:pt idx="3248">
                  <c:v>3.4413</c:v>
                </c:pt>
                <c:pt idx="3249">
                  <c:v>3.3849999999999998</c:v>
                </c:pt>
                <c:pt idx="3250">
                  <c:v>3.5263</c:v>
                </c:pt>
                <c:pt idx="3251">
                  <c:v>3.3685999999999998</c:v>
                </c:pt>
                <c:pt idx="3252">
                  <c:v>3.5327000000000002</c:v>
                </c:pt>
                <c:pt idx="3253">
                  <c:v>3.4323000000000001</c:v>
                </c:pt>
                <c:pt idx="3254">
                  <c:v>3.5083000000000002</c:v>
                </c:pt>
                <c:pt idx="3255">
                  <c:v>3.4318</c:v>
                </c:pt>
                <c:pt idx="3256">
                  <c:v>3.4296000000000002</c:v>
                </c:pt>
                <c:pt idx="3257">
                  <c:v>3.5428999999999999</c:v>
                </c:pt>
                <c:pt idx="3258">
                  <c:v>3.3641999999999999</c:v>
                </c:pt>
                <c:pt idx="3259">
                  <c:v>3.5308999999999999</c:v>
                </c:pt>
                <c:pt idx="3260">
                  <c:v>3.3422999999999998</c:v>
                </c:pt>
                <c:pt idx="3261">
                  <c:v>3.5947</c:v>
                </c:pt>
                <c:pt idx="3262">
                  <c:v>3.3693</c:v>
                </c:pt>
                <c:pt idx="3263">
                  <c:v>3.5438000000000001</c:v>
                </c:pt>
                <c:pt idx="3264">
                  <c:v>3.355</c:v>
                </c:pt>
                <c:pt idx="3265">
                  <c:v>3.5015999999999998</c:v>
                </c:pt>
                <c:pt idx="3266">
                  <c:v>3.4296000000000002</c:v>
                </c:pt>
                <c:pt idx="3267">
                  <c:v>3.4578000000000002</c:v>
                </c:pt>
                <c:pt idx="3268">
                  <c:v>3.4641999999999999</c:v>
                </c:pt>
                <c:pt idx="3269">
                  <c:v>3.4239000000000002</c:v>
                </c:pt>
                <c:pt idx="3270">
                  <c:v>3.4975999999999998</c:v>
                </c:pt>
                <c:pt idx="3271">
                  <c:v>3.4285999999999999</c:v>
                </c:pt>
                <c:pt idx="3272">
                  <c:v>3.5131999999999999</c:v>
                </c:pt>
                <c:pt idx="3273">
                  <c:v>3.4127999999999998</c:v>
                </c:pt>
                <c:pt idx="3274">
                  <c:v>3.4737</c:v>
                </c:pt>
                <c:pt idx="3275">
                  <c:v>3.4878</c:v>
                </c:pt>
                <c:pt idx="3276">
                  <c:v>3.4192</c:v>
                </c:pt>
                <c:pt idx="3277">
                  <c:v>3.5413999999999999</c:v>
                </c:pt>
                <c:pt idx="3278">
                  <c:v>3.4358</c:v>
                </c:pt>
                <c:pt idx="3279">
                  <c:v>3.5834999999999999</c:v>
                </c:pt>
                <c:pt idx="3280">
                  <c:v>3.3871000000000002</c:v>
                </c:pt>
                <c:pt idx="3281">
                  <c:v>3.6492</c:v>
                </c:pt>
                <c:pt idx="3282">
                  <c:v>3.3664000000000001</c:v>
                </c:pt>
                <c:pt idx="3283">
                  <c:v>3.6299000000000001</c:v>
                </c:pt>
                <c:pt idx="3284">
                  <c:v>3.4083999999999999</c:v>
                </c:pt>
                <c:pt idx="3285">
                  <c:v>3.61</c:v>
                </c:pt>
                <c:pt idx="3286">
                  <c:v>3.4824999999999999</c:v>
                </c:pt>
                <c:pt idx="3287">
                  <c:v>3.4847999999999999</c:v>
                </c:pt>
                <c:pt idx="3288">
                  <c:v>3.4889999999999999</c:v>
                </c:pt>
                <c:pt idx="3289">
                  <c:v>3.4561999999999999</c:v>
                </c:pt>
                <c:pt idx="3290">
                  <c:v>3.5817000000000001</c:v>
                </c:pt>
                <c:pt idx="3291">
                  <c:v>3.4024000000000001</c:v>
                </c:pt>
                <c:pt idx="3292">
                  <c:v>3.5722999999999998</c:v>
                </c:pt>
                <c:pt idx="3293">
                  <c:v>3.4182999999999999</c:v>
                </c:pt>
                <c:pt idx="3294">
                  <c:v>3.5501999999999998</c:v>
                </c:pt>
                <c:pt idx="3295">
                  <c:v>3.4535999999999998</c:v>
                </c:pt>
                <c:pt idx="3296">
                  <c:v>3.5484</c:v>
                </c:pt>
                <c:pt idx="3297">
                  <c:v>3.6011000000000002</c:v>
                </c:pt>
                <c:pt idx="3298">
                  <c:v>3.4735999999999998</c:v>
                </c:pt>
                <c:pt idx="3299">
                  <c:v>3.5259</c:v>
                </c:pt>
                <c:pt idx="3300">
                  <c:v>3.4315000000000002</c:v>
                </c:pt>
                <c:pt idx="3301">
                  <c:v>3.5442999999999998</c:v>
                </c:pt>
                <c:pt idx="3302">
                  <c:v>3.4946000000000002</c:v>
                </c:pt>
                <c:pt idx="3303">
                  <c:v>3.4403999999999999</c:v>
                </c:pt>
                <c:pt idx="3304">
                  <c:v>3.5771000000000002</c:v>
                </c:pt>
                <c:pt idx="3305">
                  <c:v>3.4207999999999998</c:v>
                </c:pt>
                <c:pt idx="3306">
                  <c:v>3.6374</c:v>
                </c:pt>
                <c:pt idx="3307">
                  <c:v>3.4146000000000001</c:v>
                </c:pt>
                <c:pt idx="3308">
                  <c:v>3.5632999999999999</c:v>
                </c:pt>
                <c:pt idx="3309">
                  <c:v>3.3771</c:v>
                </c:pt>
                <c:pt idx="3310">
                  <c:v>3.5623</c:v>
                </c:pt>
                <c:pt idx="3311">
                  <c:v>3.4256000000000002</c:v>
                </c:pt>
                <c:pt idx="3312">
                  <c:v>3.5184000000000002</c:v>
                </c:pt>
                <c:pt idx="3313">
                  <c:v>3.4314</c:v>
                </c:pt>
                <c:pt idx="3314">
                  <c:v>3.4741</c:v>
                </c:pt>
                <c:pt idx="3315">
                  <c:v>3.5068999999999999</c:v>
                </c:pt>
                <c:pt idx="3316">
                  <c:v>3.4087999999999998</c:v>
                </c:pt>
                <c:pt idx="3317">
                  <c:v>3.5072000000000001</c:v>
                </c:pt>
                <c:pt idx="3318">
                  <c:v>3.4618000000000002</c:v>
                </c:pt>
                <c:pt idx="3319">
                  <c:v>3.4857999999999998</c:v>
                </c:pt>
                <c:pt idx="3320">
                  <c:v>3.5173000000000001</c:v>
                </c:pt>
                <c:pt idx="3321">
                  <c:v>3.3763000000000001</c:v>
                </c:pt>
                <c:pt idx="3322">
                  <c:v>3.5693999999999999</c:v>
                </c:pt>
                <c:pt idx="3323">
                  <c:v>3.3934000000000002</c:v>
                </c:pt>
                <c:pt idx="3324">
                  <c:v>3.5556000000000001</c:v>
                </c:pt>
                <c:pt idx="3325">
                  <c:v>3.5148999999999999</c:v>
                </c:pt>
                <c:pt idx="3326">
                  <c:v>3.5421999999999998</c:v>
                </c:pt>
                <c:pt idx="3327">
                  <c:v>3.3904999999999998</c:v>
                </c:pt>
                <c:pt idx="3328">
                  <c:v>3.4676999999999998</c:v>
                </c:pt>
                <c:pt idx="3329">
                  <c:v>3.5179999999999998</c:v>
                </c:pt>
                <c:pt idx="3330">
                  <c:v>3.3845999999999998</c:v>
                </c:pt>
                <c:pt idx="3331">
                  <c:v>3.5579999999999998</c:v>
                </c:pt>
                <c:pt idx="3332">
                  <c:v>3.4238</c:v>
                </c:pt>
                <c:pt idx="3333">
                  <c:v>3.5312000000000001</c:v>
                </c:pt>
                <c:pt idx="3334">
                  <c:v>3.4962</c:v>
                </c:pt>
                <c:pt idx="3335">
                  <c:v>3.5832000000000002</c:v>
                </c:pt>
                <c:pt idx="3336">
                  <c:v>3.5488</c:v>
                </c:pt>
                <c:pt idx="3337">
                  <c:v>3.4851000000000001</c:v>
                </c:pt>
                <c:pt idx="3338">
                  <c:v>3.5676999999999999</c:v>
                </c:pt>
                <c:pt idx="3339">
                  <c:v>3.4479000000000002</c:v>
                </c:pt>
                <c:pt idx="3340">
                  <c:v>3.5998000000000001</c:v>
                </c:pt>
                <c:pt idx="3341">
                  <c:v>3.4965000000000002</c:v>
                </c:pt>
                <c:pt idx="3342">
                  <c:v>3.577</c:v>
                </c:pt>
                <c:pt idx="3343">
                  <c:v>3.5223</c:v>
                </c:pt>
                <c:pt idx="3344">
                  <c:v>3.5868000000000002</c:v>
                </c:pt>
                <c:pt idx="3345">
                  <c:v>3.5249999999999999</c:v>
                </c:pt>
                <c:pt idx="3346">
                  <c:v>3.5089000000000001</c:v>
                </c:pt>
                <c:pt idx="3347">
                  <c:v>3.5718000000000001</c:v>
                </c:pt>
                <c:pt idx="3348">
                  <c:v>3.5356000000000001</c:v>
                </c:pt>
                <c:pt idx="3349">
                  <c:v>3.6395</c:v>
                </c:pt>
                <c:pt idx="3350">
                  <c:v>3.4973999999999998</c:v>
                </c:pt>
                <c:pt idx="3351">
                  <c:v>3.6861999999999999</c:v>
                </c:pt>
                <c:pt idx="3352">
                  <c:v>3.4817999999999998</c:v>
                </c:pt>
                <c:pt idx="3353">
                  <c:v>3.5935999999999999</c:v>
                </c:pt>
                <c:pt idx="3354">
                  <c:v>3.4609999999999999</c:v>
                </c:pt>
                <c:pt idx="3355">
                  <c:v>3.6059000000000001</c:v>
                </c:pt>
                <c:pt idx="3356">
                  <c:v>3.8997999999999999</c:v>
                </c:pt>
                <c:pt idx="3357">
                  <c:v>3.5327999999999999</c:v>
                </c:pt>
                <c:pt idx="3358">
                  <c:v>3.5291000000000001</c:v>
                </c:pt>
                <c:pt idx="3359">
                  <c:v>3.5369000000000002</c:v>
                </c:pt>
                <c:pt idx="3360">
                  <c:v>3.5989</c:v>
                </c:pt>
                <c:pt idx="3361">
                  <c:v>3.5264000000000002</c:v>
                </c:pt>
                <c:pt idx="3362">
                  <c:v>3.6196999999999999</c:v>
                </c:pt>
                <c:pt idx="3363">
                  <c:v>3.4963000000000002</c:v>
                </c:pt>
                <c:pt idx="3364">
                  <c:v>3.6179000000000001</c:v>
                </c:pt>
                <c:pt idx="3365">
                  <c:v>3.5465</c:v>
                </c:pt>
                <c:pt idx="3366">
                  <c:v>3.5840999999999998</c:v>
                </c:pt>
                <c:pt idx="3367">
                  <c:v>3.6177999999999999</c:v>
                </c:pt>
                <c:pt idx="3368">
                  <c:v>3.5486</c:v>
                </c:pt>
                <c:pt idx="3369">
                  <c:v>3.5710000000000002</c:v>
                </c:pt>
                <c:pt idx="3370">
                  <c:v>3.5112999999999999</c:v>
                </c:pt>
                <c:pt idx="3371">
                  <c:v>3.6322000000000001</c:v>
                </c:pt>
                <c:pt idx="3372">
                  <c:v>3.4958</c:v>
                </c:pt>
                <c:pt idx="3373">
                  <c:v>3.6048</c:v>
                </c:pt>
                <c:pt idx="3374">
                  <c:v>3.4601000000000002</c:v>
                </c:pt>
                <c:pt idx="3375">
                  <c:v>3.6507000000000001</c:v>
                </c:pt>
                <c:pt idx="3376">
                  <c:v>3.4952999999999999</c:v>
                </c:pt>
                <c:pt idx="3377">
                  <c:v>3.6236000000000002</c:v>
                </c:pt>
                <c:pt idx="3378">
                  <c:v>3.5125000000000002</c:v>
                </c:pt>
                <c:pt idx="3379">
                  <c:v>3.6272000000000002</c:v>
                </c:pt>
                <c:pt idx="3380">
                  <c:v>3.5485000000000002</c:v>
                </c:pt>
                <c:pt idx="3381">
                  <c:v>3.5754999999999999</c:v>
                </c:pt>
                <c:pt idx="3382">
                  <c:v>3.5417999999999998</c:v>
                </c:pt>
                <c:pt idx="3383">
                  <c:v>3.5876999999999999</c:v>
                </c:pt>
                <c:pt idx="3384">
                  <c:v>3.6396999999999999</c:v>
                </c:pt>
                <c:pt idx="3385">
                  <c:v>3.5834000000000001</c:v>
                </c:pt>
                <c:pt idx="3386">
                  <c:v>3.6537999999999999</c:v>
                </c:pt>
                <c:pt idx="3387">
                  <c:v>3.5030000000000001</c:v>
                </c:pt>
                <c:pt idx="3388">
                  <c:v>3.6758000000000002</c:v>
                </c:pt>
                <c:pt idx="3389">
                  <c:v>3.4698000000000002</c:v>
                </c:pt>
                <c:pt idx="3390">
                  <c:v>3.6939000000000002</c:v>
                </c:pt>
                <c:pt idx="3391">
                  <c:v>3.4502000000000002</c:v>
                </c:pt>
                <c:pt idx="3392">
                  <c:v>3.681</c:v>
                </c:pt>
                <c:pt idx="3393">
                  <c:v>3.5167999999999999</c:v>
                </c:pt>
                <c:pt idx="3394">
                  <c:v>3.5767000000000002</c:v>
                </c:pt>
                <c:pt idx="3395">
                  <c:v>3.6021999999999998</c:v>
                </c:pt>
                <c:pt idx="3396">
                  <c:v>3.5979999999999999</c:v>
                </c:pt>
                <c:pt idx="3397">
                  <c:v>3.6294</c:v>
                </c:pt>
                <c:pt idx="3398">
                  <c:v>3.5082</c:v>
                </c:pt>
                <c:pt idx="3399">
                  <c:v>3.6292</c:v>
                </c:pt>
                <c:pt idx="3400">
                  <c:v>3.5867</c:v>
                </c:pt>
                <c:pt idx="3401">
                  <c:v>3.6452</c:v>
                </c:pt>
                <c:pt idx="3402">
                  <c:v>3.5855000000000001</c:v>
                </c:pt>
                <c:pt idx="3403">
                  <c:v>3.5889000000000002</c:v>
                </c:pt>
                <c:pt idx="3404">
                  <c:v>3.6770999999999998</c:v>
                </c:pt>
                <c:pt idx="3405">
                  <c:v>3.4784999999999999</c:v>
                </c:pt>
                <c:pt idx="3406">
                  <c:v>3.6960999999999999</c:v>
                </c:pt>
                <c:pt idx="3407">
                  <c:v>3.5259999999999998</c:v>
                </c:pt>
                <c:pt idx="3408">
                  <c:v>3.7141999999999999</c:v>
                </c:pt>
                <c:pt idx="3409">
                  <c:v>3.5335999999999999</c:v>
                </c:pt>
                <c:pt idx="3410">
                  <c:v>3.5931000000000002</c:v>
                </c:pt>
                <c:pt idx="3411">
                  <c:v>3.6631</c:v>
                </c:pt>
                <c:pt idx="3412">
                  <c:v>3.5548000000000002</c:v>
                </c:pt>
                <c:pt idx="3413">
                  <c:v>3.6341999999999999</c:v>
                </c:pt>
                <c:pt idx="3414">
                  <c:v>3.6120000000000001</c:v>
                </c:pt>
                <c:pt idx="3415">
                  <c:v>3.5958999999999999</c:v>
                </c:pt>
                <c:pt idx="3416">
                  <c:v>3.6991999999999998</c:v>
                </c:pt>
                <c:pt idx="3417">
                  <c:v>3.548</c:v>
                </c:pt>
                <c:pt idx="3418">
                  <c:v>3.7616000000000001</c:v>
                </c:pt>
                <c:pt idx="3419">
                  <c:v>3.5495999999999999</c:v>
                </c:pt>
                <c:pt idx="3420">
                  <c:v>3.7345999999999999</c:v>
                </c:pt>
                <c:pt idx="3421">
                  <c:v>3.5030000000000001</c:v>
                </c:pt>
                <c:pt idx="3422">
                  <c:v>3.6781000000000001</c:v>
                </c:pt>
                <c:pt idx="3423">
                  <c:v>3.5386000000000002</c:v>
                </c:pt>
                <c:pt idx="3424">
                  <c:v>3.6091000000000002</c:v>
                </c:pt>
                <c:pt idx="3425">
                  <c:v>3.5933999999999999</c:v>
                </c:pt>
                <c:pt idx="3426">
                  <c:v>3.5811000000000002</c:v>
                </c:pt>
                <c:pt idx="3427">
                  <c:v>3.6315</c:v>
                </c:pt>
                <c:pt idx="3428">
                  <c:v>3.5619999999999998</c:v>
                </c:pt>
                <c:pt idx="3429">
                  <c:v>3.6884000000000001</c:v>
                </c:pt>
                <c:pt idx="3430">
                  <c:v>3.5023</c:v>
                </c:pt>
                <c:pt idx="3431">
                  <c:v>3.6732999999999998</c:v>
                </c:pt>
                <c:pt idx="3432">
                  <c:v>3.5068000000000001</c:v>
                </c:pt>
                <c:pt idx="3433">
                  <c:v>3.7254</c:v>
                </c:pt>
                <c:pt idx="3434">
                  <c:v>3.5230000000000001</c:v>
                </c:pt>
                <c:pt idx="3435">
                  <c:v>3.7284999999999999</c:v>
                </c:pt>
                <c:pt idx="3436">
                  <c:v>3.5129999999999999</c:v>
                </c:pt>
                <c:pt idx="3437">
                  <c:v>3.7494000000000001</c:v>
                </c:pt>
                <c:pt idx="3438">
                  <c:v>3.5131999999999999</c:v>
                </c:pt>
                <c:pt idx="3439">
                  <c:v>3.7309000000000001</c:v>
                </c:pt>
                <c:pt idx="3440">
                  <c:v>3.6396999999999999</c:v>
                </c:pt>
                <c:pt idx="3441">
                  <c:v>3.7206999999999999</c:v>
                </c:pt>
                <c:pt idx="3442">
                  <c:v>3.6069</c:v>
                </c:pt>
                <c:pt idx="3443">
                  <c:v>3.6337999999999999</c:v>
                </c:pt>
                <c:pt idx="3444">
                  <c:v>3.6324999999999998</c:v>
                </c:pt>
                <c:pt idx="3445">
                  <c:v>3.6528</c:v>
                </c:pt>
                <c:pt idx="3446">
                  <c:v>3.7269000000000001</c:v>
                </c:pt>
                <c:pt idx="3447">
                  <c:v>3.6316999999999999</c:v>
                </c:pt>
                <c:pt idx="3448">
                  <c:v>3.7094999999999998</c:v>
                </c:pt>
                <c:pt idx="3449">
                  <c:v>3.6133000000000002</c:v>
                </c:pt>
                <c:pt idx="3450">
                  <c:v>3.7198000000000002</c:v>
                </c:pt>
                <c:pt idx="3451">
                  <c:v>3.6442000000000001</c:v>
                </c:pt>
                <c:pt idx="3452">
                  <c:v>3.6747999999999998</c:v>
                </c:pt>
                <c:pt idx="3453">
                  <c:v>3.7122000000000002</c:v>
                </c:pt>
                <c:pt idx="3454">
                  <c:v>3.6674000000000002</c:v>
                </c:pt>
                <c:pt idx="3455">
                  <c:v>3.7511999999999999</c:v>
                </c:pt>
                <c:pt idx="3456">
                  <c:v>3.6173999999999999</c:v>
                </c:pt>
                <c:pt idx="3457">
                  <c:v>3.7547999999999999</c:v>
                </c:pt>
                <c:pt idx="3458">
                  <c:v>3.5834000000000001</c:v>
                </c:pt>
                <c:pt idx="3459">
                  <c:v>3.7955999999999999</c:v>
                </c:pt>
                <c:pt idx="3460">
                  <c:v>3.5790000000000002</c:v>
                </c:pt>
                <c:pt idx="3461">
                  <c:v>3.7993000000000001</c:v>
                </c:pt>
                <c:pt idx="3462">
                  <c:v>3.6137000000000001</c:v>
                </c:pt>
                <c:pt idx="3463">
                  <c:v>3.7831999999999999</c:v>
                </c:pt>
                <c:pt idx="3464">
                  <c:v>3.5787</c:v>
                </c:pt>
                <c:pt idx="3465">
                  <c:v>3.8022999999999998</c:v>
                </c:pt>
                <c:pt idx="3466">
                  <c:v>3.5598999999999998</c:v>
                </c:pt>
                <c:pt idx="3467">
                  <c:v>3.7875000000000001</c:v>
                </c:pt>
                <c:pt idx="3468">
                  <c:v>3.6145999999999998</c:v>
                </c:pt>
                <c:pt idx="3469">
                  <c:v>3.7763</c:v>
                </c:pt>
                <c:pt idx="3470">
                  <c:v>3.6261999999999999</c:v>
                </c:pt>
                <c:pt idx="3471">
                  <c:v>3.8258000000000001</c:v>
                </c:pt>
                <c:pt idx="3472">
                  <c:v>3.6185999999999998</c:v>
                </c:pt>
                <c:pt idx="3473">
                  <c:v>3.7374999999999998</c:v>
                </c:pt>
                <c:pt idx="3474">
                  <c:v>3.6265999999999998</c:v>
                </c:pt>
                <c:pt idx="3475">
                  <c:v>3.6456</c:v>
                </c:pt>
                <c:pt idx="3476">
                  <c:v>3.7197</c:v>
                </c:pt>
                <c:pt idx="3477">
                  <c:v>3.6452</c:v>
                </c:pt>
                <c:pt idx="3478">
                  <c:v>3.7774999999999999</c:v>
                </c:pt>
                <c:pt idx="3479">
                  <c:v>3.552</c:v>
                </c:pt>
                <c:pt idx="3480">
                  <c:v>3.7724000000000002</c:v>
                </c:pt>
                <c:pt idx="3481">
                  <c:v>3.625</c:v>
                </c:pt>
                <c:pt idx="3482">
                  <c:v>3.726</c:v>
                </c:pt>
                <c:pt idx="3483">
                  <c:v>3.6886000000000001</c:v>
                </c:pt>
                <c:pt idx="3484">
                  <c:v>3.6478000000000002</c:v>
                </c:pt>
                <c:pt idx="3485">
                  <c:v>3.7084000000000001</c:v>
                </c:pt>
                <c:pt idx="3486">
                  <c:v>3.5931000000000002</c:v>
                </c:pt>
                <c:pt idx="3487">
                  <c:v>3.7054</c:v>
                </c:pt>
                <c:pt idx="3488">
                  <c:v>3.6434000000000002</c:v>
                </c:pt>
                <c:pt idx="3489">
                  <c:v>3.6835</c:v>
                </c:pt>
                <c:pt idx="3490">
                  <c:v>3.7873000000000001</c:v>
                </c:pt>
                <c:pt idx="3491">
                  <c:v>3.5943000000000001</c:v>
                </c:pt>
                <c:pt idx="3492">
                  <c:v>3.7909999999999999</c:v>
                </c:pt>
                <c:pt idx="3493">
                  <c:v>3.5728</c:v>
                </c:pt>
                <c:pt idx="3494">
                  <c:v>3.8315000000000001</c:v>
                </c:pt>
                <c:pt idx="3495">
                  <c:v>3.5718999999999999</c:v>
                </c:pt>
                <c:pt idx="3496">
                  <c:v>3.8161</c:v>
                </c:pt>
                <c:pt idx="3497">
                  <c:v>3.7048999999999999</c:v>
                </c:pt>
                <c:pt idx="3498">
                  <c:v>3.7355</c:v>
                </c:pt>
                <c:pt idx="3499">
                  <c:v>3.7667000000000002</c:v>
                </c:pt>
                <c:pt idx="3500">
                  <c:v>3.7382</c:v>
                </c:pt>
                <c:pt idx="3501">
                  <c:v>3.7541000000000002</c:v>
                </c:pt>
                <c:pt idx="3502">
                  <c:v>3.7035</c:v>
                </c:pt>
                <c:pt idx="3503">
                  <c:v>3.8028</c:v>
                </c:pt>
                <c:pt idx="3504">
                  <c:v>3.7157</c:v>
                </c:pt>
                <c:pt idx="3505">
                  <c:v>3.7473000000000001</c:v>
                </c:pt>
                <c:pt idx="3506">
                  <c:v>3.8153000000000001</c:v>
                </c:pt>
                <c:pt idx="3507">
                  <c:v>3.7242000000000002</c:v>
                </c:pt>
                <c:pt idx="3508">
                  <c:v>3.8073000000000001</c:v>
                </c:pt>
                <c:pt idx="3509">
                  <c:v>3.7052999999999998</c:v>
                </c:pt>
                <c:pt idx="3510">
                  <c:v>3.8483999999999998</c:v>
                </c:pt>
                <c:pt idx="3511">
                  <c:v>3.7164000000000001</c:v>
                </c:pt>
                <c:pt idx="3512">
                  <c:v>3.9112</c:v>
                </c:pt>
                <c:pt idx="3513">
                  <c:v>3.6619000000000002</c:v>
                </c:pt>
                <c:pt idx="3514">
                  <c:v>4.0766</c:v>
                </c:pt>
                <c:pt idx="3515">
                  <c:v>3.6894</c:v>
                </c:pt>
                <c:pt idx="3516">
                  <c:v>3.9137</c:v>
                </c:pt>
                <c:pt idx="3517">
                  <c:v>3.7391999999999999</c:v>
                </c:pt>
                <c:pt idx="3518">
                  <c:v>3.7856000000000001</c:v>
                </c:pt>
                <c:pt idx="3519">
                  <c:v>3.7538999999999998</c:v>
                </c:pt>
                <c:pt idx="3520">
                  <c:v>3.7322000000000002</c:v>
                </c:pt>
                <c:pt idx="3521">
                  <c:v>3.8572000000000002</c:v>
                </c:pt>
                <c:pt idx="3522">
                  <c:v>3.6701000000000001</c:v>
                </c:pt>
                <c:pt idx="3523">
                  <c:v>3.9418000000000002</c:v>
                </c:pt>
                <c:pt idx="3524">
                  <c:v>3.6808999999999998</c:v>
                </c:pt>
                <c:pt idx="3525">
                  <c:v>3.8671000000000002</c:v>
                </c:pt>
                <c:pt idx="3526">
                  <c:v>3.6225000000000001</c:v>
                </c:pt>
                <c:pt idx="3527">
                  <c:v>3.7999000000000001</c:v>
                </c:pt>
                <c:pt idx="3528">
                  <c:v>3.7155</c:v>
                </c:pt>
                <c:pt idx="3529">
                  <c:v>3.7509999999999999</c:v>
                </c:pt>
                <c:pt idx="3530">
                  <c:v>3.7785000000000002</c:v>
                </c:pt>
                <c:pt idx="3531">
                  <c:v>3.7370999999999999</c:v>
                </c:pt>
                <c:pt idx="3532">
                  <c:v>3.8267000000000002</c:v>
                </c:pt>
                <c:pt idx="3533">
                  <c:v>3.7686000000000002</c:v>
                </c:pt>
                <c:pt idx="3534">
                  <c:v>3.8212999999999999</c:v>
                </c:pt>
                <c:pt idx="3535">
                  <c:v>3.7856000000000001</c:v>
                </c:pt>
                <c:pt idx="3536">
                  <c:v>3.7464</c:v>
                </c:pt>
                <c:pt idx="3537">
                  <c:v>3.8363999999999998</c:v>
                </c:pt>
                <c:pt idx="3538">
                  <c:v>3.6949999999999998</c:v>
                </c:pt>
                <c:pt idx="3539">
                  <c:v>3.8637000000000001</c:v>
                </c:pt>
                <c:pt idx="3540">
                  <c:v>3.7311000000000001</c:v>
                </c:pt>
                <c:pt idx="3541">
                  <c:v>3.9533</c:v>
                </c:pt>
                <c:pt idx="3542">
                  <c:v>3.6328999999999998</c:v>
                </c:pt>
                <c:pt idx="3543">
                  <c:v>3.9075000000000002</c:v>
                </c:pt>
                <c:pt idx="3544">
                  <c:v>3.6698</c:v>
                </c:pt>
                <c:pt idx="3545">
                  <c:v>3.9217</c:v>
                </c:pt>
                <c:pt idx="3546">
                  <c:v>3.6762000000000001</c:v>
                </c:pt>
                <c:pt idx="3547">
                  <c:v>3.8782000000000001</c:v>
                </c:pt>
                <c:pt idx="3548">
                  <c:v>3.7927</c:v>
                </c:pt>
                <c:pt idx="3549">
                  <c:v>3.8246000000000002</c:v>
                </c:pt>
                <c:pt idx="3550">
                  <c:v>3.9106999999999998</c:v>
                </c:pt>
                <c:pt idx="3551">
                  <c:v>3.7921</c:v>
                </c:pt>
                <c:pt idx="3552">
                  <c:v>3.9146000000000001</c:v>
                </c:pt>
                <c:pt idx="3553">
                  <c:v>3.7639</c:v>
                </c:pt>
                <c:pt idx="3554">
                  <c:v>3.8361999999999998</c:v>
                </c:pt>
                <c:pt idx="3555">
                  <c:v>3.8117000000000001</c:v>
                </c:pt>
                <c:pt idx="3556">
                  <c:v>3.9026999999999998</c:v>
                </c:pt>
                <c:pt idx="3557">
                  <c:v>3.8639000000000001</c:v>
                </c:pt>
                <c:pt idx="3558">
                  <c:v>3.754</c:v>
                </c:pt>
                <c:pt idx="3559">
                  <c:v>3.9580000000000002</c:v>
                </c:pt>
                <c:pt idx="3560">
                  <c:v>3.7612999999999999</c:v>
                </c:pt>
                <c:pt idx="3561">
                  <c:v>3.9251</c:v>
                </c:pt>
                <c:pt idx="3562">
                  <c:v>3.7366999999999999</c:v>
                </c:pt>
                <c:pt idx="3563">
                  <c:v>3.9691999999999998</c:v>
                </c:pt>
                <c:pt idx="3564">
                  <c:v>3.7454999999999998</c:v>
                </c:pt>
                <c:pt idx="3565">
                  <c:v>3.8466</c:v>
                </c:pt>
                <c:pt idx="3566">
                  <c:v>3.8952</c:v>
                </c:pt>
                <c:pt idx="3567">
                  <c:v>3.734</c:v>
                </c:pt>
                <c:pt idx="3568">
                  <c:v>3.9247999999999998</c:v>
                </c:pt>
                <c:pt idx="3569">
                  <c:v>3.7054</c:v>
                </c:pt>
                <c:pt idx="3570">
                  <c:v>3.8982000000000001</c:v>
                </c:pt>
                <c:pt idx="3571">
                  <c:v>3.7662</c:v>
                </c:pt>
                <c:pt idx="3572">
                  <c:v>3.7646000000000002</c:v>
                </c:pt>
                <c:pt idx="3573">
                  <c:v>3.8643999999999998</c:v>
                </c:pt>
                <c:pt idx="3574">
                  <c:v>3.7698</c:v>
                </c:pt>
                <c:pt idx="3575">
                  <c:v>3.8891</c:v>
                </c:pt>
                <c:pt idx="3576">
                  <c:v>3.7953000000000001</c:v>
                </c:pt>
                <c:pt idx="3577">
                  <c:v>3.9062000000000001</c:v>
                </c:pt>
                <c:pt idx="3578">
                  <c:v>3.8610000000000002</c:v>
                </c:pt>
                <c:pt idx="3579">
                  <c:v>3.7279</c:v>
                </c:pt>
                <c:pt idx="3580">
                  <c:v>3.9171</c:v>
                </c:pt>
                <c:pt idx="3581">
                  <c:v>3.6873</c:v>
                </c:pt>
                <c:pt idx="3582">
                  <c:v>3.9687999999999999</c:v>
                </c:pt>
                <c:pt idx="3583">
                  <c:v>3.7385000000000002</c:v>
                </c:pt>
                <c:pt idx="3584">
                  <c:v>3.9668999999999999</c:v>
                </c:pt>
                <c:pt idx="3585">
                  <c:v>3.7738</c:v>
                </c:pt>
                <c:pt idx="3586">
                  <c:v>3.8851</c:v>
                </c:pt>
                <c:pt idx="3587">
                  <c:v>3.8342999999999998</c:v>
                </c:pt>
                <c:pt idx="3588">
                  <c:v>3.7747000000000002</c:v>
                </c:pt>
                <c:pt idx="3589">
                  <c:v>3.9024000000000001</c:v>
                </c:pt>
                <c:pt idx="3590">
                  <c:v>3.7921999999999998</c:v>
                </c:pt>
                <c:pt idx="3591">
                  <c:v>3.8904000000000001</c:v>
                </c:pt>
                <c:pt idx="3592">
                  <c:v>3.9108000000000001</c:v>
                </c:pt>
                <c:pt idx="3593">
                  <c:v>3.8490000000000002</c:v>
                </c:pt>
                <c:pt idx="3594">
                  <c:v>4.0197000000000003</c:v>
                </c:pt>
                <c:pt idx="3595">
                  <c:v>3.7820999999999998</c:v>
                </c:pt>
                <c:pt idx="3596">
                  <c:v>4.0999999999999996</c:v>
                </c:pt>
                <c:pt idx="3597">
                  <c:v>3.7972000000000001</c:v>
                </c:pt>
                <c:pt idx="3598">
                  <c:v>4.0145999999999997</c:v>
                </c:pt>
                <c:pt idx="3599">
                  <c:v>3.8035000000000001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B717-4291-91E6-B19D66F23B02}"/>
            </c:ext>
          </c:extLst>
        </c:ser>
        <c:ser>
          <c:idx val="11"/>
          <c:order val="10"/>
          <c:tx>
            <c:v>FA 4M 20⁰C</c:v>
          </c:tx>
          <c:spPr>
            <a:ln w="6350" cap="rnd">
              <a:solidFill>
                <a:srgbClr val="70AD47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Sheet1!$M$10849:$M$14448</c:f>
              <c:numCache>
                <c:formatCode>General</c:formatCode>
                <c:ptCount val="360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</c:numCache>
            </c:numRef>
          </c:xVal>
          <c:yVal>
            <c:numRef>
              <c:f>Sheet1!$J$10849:$J$14448</c:f>
              <c:numCache>
                <c:formatCode>General</c:formatCode>
                <c:ptCount val="3600"/>
                <c:pt idx="0">
                  <c:v>9.6649999999999991</c:v>
                </c:pt>
                <c:pt idx="1">
                  <c:v>8.8287999999999993</c:v>
                </c:pt>
                <c:pt idx="2">
                  <c:v>8.6015999999999995</c:v>
                </c:pt>
                <c:pt idx="3">
                  <c:v>8.4124999999999996</c:v>
                </c:pt>
                <c:pt idx="4">
                  <c:v>8.4687000000000001</c:v>
                </c:pt>
                <c:pt idx="5">
                  <c:v>8.2904</c:v>
                </c:pt>
                <c:pt idx="6">
                  <c:v>8.3658000000000001</c:v>
                </c:pt>
                <c:pt idx="7">
                  <c:v>7.7920999999999996</c:v>
                </c:pt>
                <c:pt idx="8">
                  <c:v>8.4064999999999994</c:v>
                </c:pt>
                <c:pt idx="9">
                  <c:v>8.2878000000000007</c:v>
                </c:pt>
                <c:pt idx="10">
                  <c:v>8.3469999999999995</c:v>
                </c:pt>
                <c:pt idx="11">
                  <c:v>8.2082999999999995</c:v>
                </c:pt>
                <c:pt idx="12">
                  <c:v>8.2669999999999995</c:v>
                </c:pt>
                <c:pt idx="13">
                  <c:v>8.2024000000000008</c:v>
                </c:pt>
                <c:pt idx="14">
                  <c:v>8.1120999999999999</c:v>
                </c:pt>
                <c:pt idx="15">
                  <c:v>8.1526999999999994</c:v>
                </c:pt>
                <c:pt idx="16">
                  <c:v>8.2136999999999993</c:v>
                </c:pt>
                <c:pt idx="17">
                  <c:v>8.1278000000000006</c:v>
                </c:pt>
                <c:pt idx="18">
                  <c:v>8.1976999999999993</c:v>
                </c:pt>
                <c:pt idx="19">
                  <c:v>8.1035000000000004</c:v>
                </c:pt>
                <c:pt idx="20">
                  <c:v>8.1999999999999993</c:v>
                </c:pt>
                <c:pt idx="21">
                  <c:v>8.0197000000000003</c:v>
                </c:pt>
                <c:pt idx="22">
                  <c:v>8.1887000000000008</c:v>
                </c:pt>
                <c:pt idx="23">
                  <c:v>8.1281999999999996</c:v>
                </c:pt>
                <c:pt idx="24">
                  <c:v>8.2002000000000006</c:v>
                </c:pt>
                <c:pt idx="25">
                  <c:v>8.0932999999999993</c:v>
                </c:pt>
                <c:pt idx="26">
                  <c:v>8.1737000000000002</c:v>
                </c:pt>
                <c:pt idx="27">
                  <c:v>8.1021999999999998</c:v>
                </c:pt>
                <c:pt idx="28">
                  <c:v>8.1818000000000008</c:v>
                </c:pt>
                <c:pt idx="29">
                  <c:v>8.0899000000000001</c:v>
                </c:pt>
                <c:pt idx="30">
                  <c:v>8.2057000000000002</c:v>
                </c:pt>
                <c:pt idx="31">
                  <c:v>7.9382999999999999</c:v>
                </c:pt>
                <c:pt idx="32">
                  <c:v>8.2112999999999996</c:v>
                </c:pt>
                <c:pt idx="33">
                  <c:v>8.1740999999999993</c:v>
                </c:pt>
                <c:pt idx="34">
                  <c:v>8.1838999999999995</c:v>
                </c:pt>
                <c:pt idx="35">
                  <c:v>8.2184000000000008</c:v>
                </c:pt>
                <c:pt idx="36">
                  <c:v>8.0463000000000005</c:v>
                </c:pt>
                <c:pt idx="37">
                  <c:v>7.9984999999999999</c:v>
                </c:pt>
                <c:pt idx="38">
                  <c:v>8.2560000000000002</c:v>
                </c:pt>
                <c:pt idx="39">
                  <c:v>8.3500999999999994</c:v>
                </c:pt>
                <c:pt idx="40">
                  <c:v>8.4090000000000007</c:v>
                </c:pt>
                <c:pt idx="41">
                  <c:v>8.4038000000000004</c:v>
                </c:pt>
                <c:pt idx="42">
                  <c:v>8.4050999999999991</c:v>
                </c:pt>
                <c:pt idx="43">
                  <c:v>8.4586000000000006</c:v>
                </c:pt>
                <c:pt idx="44">
                  <c:v>8.3609000000000009</c:v>
                </c:pt>
                <c:pt idx="45">
                  <c:v>7.9367000000000001</c:v>
                </c:pt>
                <c:pt idx="46">
                  <c:v>8.3938000000000006</c:v>
                </c:pt>
                <c:pt idx="47">
                  <c:v>8.5692000000000004</c:v>
                </c:pt>
                <c:pt idx="48">
                  <c:v>8.4991000000000003</c:v>
                </c:pt>
                <c:pt idx="49">
                  <c:v>8.5937999999999999</c:v>
                </c:pt>
                <c:pt idx="50">
                  <c:v>8.5481999999999996</c:v>
                </c:pt>
                <c:pt idx="51">
                  <c:v>8.6913999999999998</c:v>
                </c:pt>
                <c:pt idx="52">
                  <c:v>8.6091999999999995</c:v>
                </c:pt>
                <c:pt idx="53">
                  <c:v>8.7379999999999995</c:v>
                </c:pt>
                <c:pt idx="54">
                  <c:v>8.6034000000000006</c:v>
                </c:pt>
                <c:pt idx="55">
                  <c:v>8.7101000000000006</c:v>
                </c:pt>
                <c:pt idx="56">
                  <c:v>8.6366999999999994</c:v>
                </c:pt>
                <c:pt idx="57">
                  <c:v>8.7494999999999994</c:v>
                </c:pt>
                <c:pt idx="58">
                  <c:v>8.6667000000000005</c:v>
                </c:pt>
                <c:pt idx="59">
                  <c:v>8.8239999999999998</c:v>
                </c:pt>
                <c:pt idx="60">
                  <c:v>8.7763000000000009</c:v>
                </c:pt>
                <c:pt idx="61">
                  <c:v>8.8085000000000004</c:v>
                </c:pt>
                <c:pt idx="62">
                  <c:v>8.7373999999999992</c:v>
                </c:pt>
                <c:pt idx="63">
                  <c:v>8.8056000000000001</c:v>
                </c:pt>
                <c:pt idx="64">
                  <c:v>8.7763000000000009</c:v>
                </c:pt>
                <c:pt idx="65">
                  <c:v>8.8155000000000001</c:v>
                </c:pt>
                <c:pt idx="66">
                  <c:v>8.7899999999999991</c:v>
                </c:pt>
                <c:pt idx="67">
                  <c:v>8.7675000000000001</c:v>
                </c:pt>
                <c:pt idx="68">
                  <c:v>8.7922999999999991</c:v>
                </c:pt>
                <c:pt idx="69">
                  <c:v>8.7470999999999997</c:v>
                </c:pt>
                <c:pt idx="70">
                  <c:v>8.8173999999999992</c:v>
                </c:pt>
                <c:pt idx="71">
                  <c:v>8.7486999999999995</c:v>
                </c:pt>
                <c:pt idx="72">
                  <c:v>8.8727</c:v>
                </c:pt>
                <c:pt idx="73">
                  <c:v>8.7622999999999998</c:v>
                </c:pt>
                <c:pt idx="74">
                  <c:v>8.8047000000000004</c:v>
                </c:pt>
                <c:pt idx="75">
                  <c:v>8.7364999999999995</c:v>
                </c:pt>
                <c:pt idx="76">
                  <c:v>8.8110999999999997</c:v>
                </c:pt>
                <c:pt idx="77">
                  <c:v>8.7449999999999992</c:v>
                </c:pt>
                <c:pt idx="78">
                  <c:v>8.8376999999999999</c:v>
                </c:pt>
                <c:pt idx="79">
                  <c:v>8.6837999999999997</c:v>
                </c:pt>
                <c:pt idx="80">
                  <c:v>8.8055000000000003</c:v>
                </c:pt>
                <c:pt idx="81">
                  <c:v>8.6626999999999992</c:v>
                </c:pt>
                <c:pt idx="82">
                  <c:v>8.8198000000000008</c:v>
                </c:pt>
                <c:pt idx="83">
                  <c:v>8.6381999999999994</c:v>
                </c:pt>
                <c:pt idx="84">
                  <c:v>8.8411000000000008</c:v>
                </c:pt>
                <c:pt idx="85">
                  <c:v>8.7271000000000001</c:v>
                </c:pt>
                <c:pt idx="86">
                  <c:v>8.8734000000000002</c:v>
                </c:pt>
                <c:pt idx="87">
                  <c:v>8.7919999999999998</c:v>
                </c:pt>
                <c:pt idx="88">
                  <c:v>8.8989999999999991</c:v>
                </c:pt>
                <c:pt idx="89">
                  <c:v>8.8169000000000004</c:v>
                </c:pt>
                <c:pt idx="90">
                  <c:v>8.9695999999999998</c:v>
                </c:pt>
                <c:pt idx="91">
                  <c:v>8.8749000000000002</c:v>
                </c:pt>
                <c:pt idx="92">
                  <c:v>9.0120000000000005</c:v>
                </c:pt>
                <c:pt idx="93">
                  <c:v>8.9306999999999999</c:v>
                </c:pt>
                <c:pt idx="94">
                  <c:v>9.1227999999999998</c:v>
                </c:pt>
                <c:pt idx="95">
                  <c:v>9.0109999999999992</c:v>
                </c:pt>
                <c:pt idx="96">
                  <c:v>9.1280999999999999</c:v>
                </c:pt>
                <c:pt idx="97">
                  <c:v>9.0078999999999994</c:v>
                </c:pt>
                <c:pt idx="98">
                  <c:v>9.1509</c:v>
                </c:pt>
                <c:pt idx="99">
                  <c:v>9.0038</c:v>
                </c:pt>
                <c:pt idx="100">
                  <c:v>9.1952999999999996</c:v>
                </c:pt>
                <c:pt idx="101">
                  <c:v>9.0520999999999994</c:v>
                </c:pt>
                <c:pt idx="102">
                  <c:v>9.2062000000000008</c:v>
                </c:pt>
                <c:pt idx="103">
                  <c:v>9.0759000000000007</c:v>
                </c:pt>
                <c:pt idx="104">
                  <c:v>9.2297999999999991</c:v>
                </c:pt>
                <c:pt idx="105">
                  <c:v>9.0937999999999999</c:v>
                </c:pt>
                <c:pt idx="106">
                  <c:v>9.2913999999999994</c:v>
                </c:pt>
                <c:pt idx="107">
                  <c:v>9.1914999999999996</c:v>
                </c:pt>
                <c:pt idx="108">
                  <c:v>9.3356999999999992</c:v>
                </c:pt>
                <c:pt idx="109">
                  <c:v>9.2262000000000004</c:v>
                </c:pt>
                <c:pt idx="110">
                  <c:v>9.3721999999999994</c:v>
                </c:pt>
                <c:pt idx="111">
                  <c:v>9.3234999999999992</c:v>
                </c:pt>
                <c:pt idx="112">
                  <c:v>9.4806000000000008</c:v>
                </c:pt>
                <c:pt idx="113">
                  <c:v>9.4154</c:v>
                </c:pt>
                <c:pt idx="114">
                  <c:v>9.5088000000000008</c:v>
                </c:pt>
                <c:pt idx="115">
                  <c:v>9.4177</c:v>
                </c:pt>
                <c:pt idx="116">
                  <c:v>9.5823999999999998</c:v>
                </c:pt>
                <c:pt idx="117">
                  <c:v>9.5198</c:v>
                </c:pt>
                <c:pt idx="118">
                  <c:v>9.6137999999999995</c:v>
                </c:pt>
                <c:pt idx="119">
                  <c:v>9.4964999999999993</c:v>
                </c:pt>
                <c:pt idx="120">
                  <c:v>9.6220999999999997</c:v>
                </c:pt>
                <c:pt idx="121">
                  <c:v>9.4995999999999992</c:v>
                </c:pt>
                <c:pt idx="122">
                  <c:v>9.6403999999999996</c:v>
                </c:pt>
                <c:pt idx="123">
                  <c:v>9.5505999999999993</c:v>
                </c:pt>
                <c:pt idx="124">
                  <c:v>9.6405999999999992</c:v>
                </c:pt>
                <c:pt idx="125">
                  <c:v>9.5686999999999998</c:v>
                </c:pt>
                <c:pt idx="126">
                  <c:v>9.6508000000000003</c:v>
                </c:pt>
                <c:pt idx="127">
                  <c:v>9.6021000000000001</c:v>
                </c:pt>
                <c:pt idx="128">
                  <c:v>9.6437000000000008</c:v>
                </c:pt>
                <c:pt idx="129">
                  <c:v>9.6501999999999999</c:v>
                </c:pt>
                <c:pt idx="130">
                  <c:v>9.6943000000000001</c:v>
                </c:pt>
                <c:pt idx="131">
                  <c:v>9.6683000000000003</c:v>
                </c:pt>
                <c:pt idx="132">
                  <c:v>9.6577999999999999</c:v>
                </c:pt>
                <c:pt idx="133">
                  <c:v>9.6180000000000003</c:v>
                </c:pt>
                <c:pt idx="134">
                  <c:v>9.5617999999999999</c:v>
                </c:pt>
                <c:pt idx="135">
                  <c:v>9.5495999999999999</c:v>
                </c:pt>
                <c:pt idx="136">
                  <c:v>9.5479000000000003</c:v>
                </c:pt>
                <c:pt idx="137">
                  <c:v>9.5014000000000003</c:v>
                </c:pt>
                <c:pt idx="138">
                  <c:v>9.4885999999999999</c:v>
                </c:pt>
                <c:pt idx="139">
                  <c:v>9.5170999999999992</c:v>
                </c:pt>
                <c:pt idx="140">
                  <c:v>9.6080000000000005</c:v>
                </c:pt>
                <c:pt idx="141">
                  <c:v>9.6644000000000005</c:v>
                </c:pt>
                <c:pt idx="142">
                  <c:v>9.7984000000000009</c:v>
                </c:pt>
                <c:pt idx="143">
                  <c:v>9.8709000000000007</c:v>
                </c:pt>
                <c:pt idx="144">
                  <c:v>9.9034999999999993</c:v>
                </c:pt>
                <c:pt idx="145">
                  <c:v>9.9641000000000002</c:v>
                </c:pt>
                <c:pt idx="146">
                  <c:v>9.9405000000000001</c:v>
                </c:pt>
                <c:pt idx="147">
                  <c:v>9.9709000000000003</c:v>
                </c:pt>
                <c:pt idx="148">
                  <c:v>10.026</c:v>
                </c:pt>
                <c:pt idx="149">
                  <c:v>10.138999999999999</c:v>
                </c:pt>
                <c:pt idx="150">
                  <c:v>10.343</c:v>
                </c:pt>
                <c:pt idx="151">
                  <c:v>10.602</c:v>
                </c:pt>
                <c:pt idx="152">
                  <c:v>10.676</c:v>
                </c:pt>
                <c:pt idx="153">
                  <c:v>10.462999999999999</c:v>
                </c:pt>
                <c:pt idx="154">
                  <c:v>10.311999999999999</c:v>
                </c:pt>
                <c:pt idx="155">
                  <c:v>10.177</c:v>
                </c:pt>
                <c:pt idx="156">
                  <c:v>10.214</c:v>
                </c:pt>
                <c:pt idx="157">
                  <c:v>10.166</c:v>
                </c:pt>
                <c:pt idx="158">
                  <c:v>10.352</c:v>
                </c:pt>
                <c:pt idx="159">
                  <c:v>10.449</c:v>
                </c:pt>
                <c:pt idx="160">
                  <c:v>10.596</c:v>
                </c:pt>
                <c:pt idx="161">
                  <c:v>10.534000000000001</c:v>
                </c:pt>
                <c:pt idx="162">
                  <c:v>10.603999999999999</c:v>
                </c:pt>
                <c:pt idx="163">
                  <c:v>10.558999999999999</c:v>
                </c:pt>
                <c:pt idx="164">
                  <c:v>10.706</c:v>
                </c:pt>
                <c:pt idx="165">
                  <c:v>10.606</c:v>
                </c:pt>
                <c:pt idx="166">
                  <c:v>10.576000000000001</c:v>
                </c:pt>
                <c:pt idx="167">
                  <c:v>10.483000000000001</c:v>
                </c:pt>
                <c:pt idx="168">
                  <c:v>10.592000000000001</c:v>
                </c:pt>
                <c:pt idx="169">
                  <c:v>10.7</c:v>
                </c:pt>
                <c:pt idx="170">
                  <c:v>10.914</c:v>
                </c:pt>
                <c:pt idx="171">
                  <c:v>10.867000000000001</c:v>
                </c:pt>
                <c:pt idx="172">
                  <c:v>10.885</c:v>
                </c:pt>
                <c:pt idx="173">
                  <c:v>10.865</c:v>
                </c:pt>
                <c:pt idx="174">
                  <c:v>10.897</c:v>
                </c:pt>
                <c:pt idx="175">
                  <c:v>10.83</c:v>
                </c:pt>
                <c:pt idx="176">
                  <c:v>10.999000000000001</c:v>
                </c:pt>
                <c:pt idx="177">
                  <c:v>10.903</c:v>
                </c:pt>
                <c:pt idx="178">
                  <c:v>11.045</c:v>
                </c:pt>
                <c:pt idx="179">
                  <c:v>11.016</c:v>
                </c:pt>
                <c:pt idx="180">
                  <c:v>11.603999999999999</c:v>
                </c:pt>
                <c:pt idx="181">
                  <c:v>11.861000000000001</c:v>
                </c:pt>
                <c:pt idx="182">
                  <c:v>12.500999999999999</c:v>
                </c:pt>
                <c:pt idx="183">
                  <c:v>12.462</c:v>
                </c:pt>
                <c:pt idx="184">
                  <c:v>12.702</c:v>
                </c:pt>
                <c:pt idx="185">
                  <c:v>12.471</c:v>
                </c:pt>
                <c:pt idx="186">
                  <c:v>12.542</c:v>
                </c:pt>
                <c:pt idx="187">
                  <c:v>12.006</c:v>
                </c:pt>
                <c:pt idx="188">
                  <c:v>11.837999999999999</c:v>
                </c:pt>
                <c:pt idx="189">
                  <c:v>11.089</c:v>
                </c:pt>
                <c:pt idx="190">
                  <c:v>11.154999999999999</c:v>
                </c:pt>
                <c:pt idx="191">
                  <c:v>10.829000000000001</c:v>
                </c:pt>
                <c:pt idx="192">
                  <c:v>10.98</c:v>
                </c:pt>
                <c:pt idx="193">
                  <c:v>10.803000000000001</c:v>
                </c:pt>
                <c:pt idx="194">
                  <c:v>11.069000000000001</c:v>
                </c:pt>
                <c:pt idx="195">
                  <c:v>11.066000000000001</c:v>
                </c:pt>
                <c:pt idx="196">
                  <c:v>11.247</c:v>
                </c:pt>
                <c:pt idx="197">
                  <c:v>11.432</c:v>
                </c:pt>
                <c:pt idx="198">
                  <c:v>11.801</c:v>
                </c:pt>
                <c:pt idx="199">
                  <c:v>12.090999999999999</c:v>
                </c:pt>
                <c:pt idx="200">
                  <c:v>12.369</c:v>
                </c:pt>
                <c:pt idx="201">
                  <c:v>12.237</c:v>
                </c:pt>
                <c:pt idx="202">
                  <c:v>12.397</c:v>
                </c:pt>
                <c:pt idx="203">
                  <c:v>13.124000000000001</c:v>
                </c:pt>
                <c:pt idx="204">
                  <c:v>14.862</c:v>
                </c:pt>
                <c:pt idx="205">
                  <c:v>14.298999999999999</c:v>
                </c:pt>
                <c:pt idx="206">
                  <c:v>13.813000000000001</c:v>
                </c:pt>
                <c:pt idx="207">
                  <c:v>13.185</c:v>
                </c:pt>
                <c:pt idx="208">
                  <c:v>12.723000000000001</c:v>
                </c:pt>
                <c:pt idx="209">
                  <c:v>12.302</c:v>
                </c:pt>
                <c:pt idx="210">
                  <c:v>12.278</c:v>
                </c:pt>
                <c:pt idx="211">
                  <c:v>12.454000000000001</c:v>
                </c:pt>
                <c:pt idx="212">
                  <c:v>12.724</c:v>
                </c:pt>
                <c:pt idx="213">
                  <c:v>12.646000000000001</c:v>
                </c:pt>
                <c:pt idx="214">
                  <c:v>12.435</c:v>
                </c:pt>
                <c:pt idx="215">
                  <c:v>12.372</c:v>
                </c:pt>
                <c:pt idx="216">
                  <c:v>12.492000000000001</c:v>
                </c:pt>
                <c:pt idx="217">
                  <c:v>12.535</c:v>
                </c:pt>
                <c:pt idx="218">
                  <c:v>12.629</c:v>
                </c:pt>
                <c:pt idx="219">
                  <c:v>12.369</c:v>
                </c:pt>
                <c:pt idx="220">
                  <c:v>12.382</c:v>
                </c:pt>
                <c:pt idx="221">
                  <c:v>12.371</c:v>
                </c:pt>
                <c:pt idx="222">
                  <c:v>12.656000000000001</c:v>
                </c:pt>
                <c:pt idx="223">
                  <c:v>12.706</c:v>
                </c:pt>
                <c:pt idx="224">
                  <c:v>12.909000000000001</c:v>
                </c:pt>
                <c:pt idx="225">
                  <c:v>12.853999999999999</c:v>
                </c:pt>
                <c:pt idx="226">
                  <c:v>12.837</c:v>
                </c:pt>
                <c:pt idx="227">
                  <c:v>12.831</c:v>
                </c:pt>
                <c:pt idx="228">
                  <c:v>12.916</c:v>
                </c:pt>
                <c:pt idx="229">
                  <c:v>12.763999999999999</c:v>
                </c:pt>
                <c:pt idx="230">
                  <c:v>12.725</c:v>
                </c:pt>
                <c:pt idx="231">
                  <c:v>12.574999999999999</c:v>
                </c:pt>
                <c:pt idx="232">
                  <c:v>13.089</c:v>
                </c:pt>
                <c:pt idx="233">
                  <c:v>13.728</c:v>
                </c:pt>
                <c:pt idx="234">
                  <c:v>14.831</c:v>
                </c:pt>
                <c:pt idx="235">
                  <c:v>15.281000000000001</c:v>
                </c:pt>
                <c:pt idx="236">
                  <c:v>15.817</c:v>
                </c:pt>
                <c:pt idx="237">
                  <c:v>15.577</c:v>
                </c:pt>
                <c:pt idx="238">
                  <c:v>15.609</c:v>
                </c:pt>
                <c:pt idx="239">
                  <c:v>15.164</c:v>
                </c:pt>
                <c:pt idx="240">
                  <c:v>14.846</c:v>
                </c:pt>
                <c:pt idx="241">
                  <c:v>14.037000000000001</c:v>
                </c:pt>
                <c:pt idx="242">
                  <c:v>13.446999999999999</c:v>
                </c:pt>
                <c:pt idx="243">
                  <c:v>12.964</c:v>
                </c:pt>
                <c:pt idx="244">
                  <c:v>12.936</c:v>
                </c:pt>
                <c:pt idx="245">
                  <c:v>12.816000000000001</c:v>
                </c:pt>
                <c:pt idx="246">
                  <c:v>13.048</c:v>
                </c:pt>
                <c:pt idx="247">
                  <c:v>12.911</c:v>
                </c:pt>
                <c:pt idx="248">
                  <c:v>13.093</c:v>
                </c:pt>
                <c:pt idx="249">
                  <c:v>12.864000000000001</c:v>
                </c:pt>
                <c:pt idx="250">
                  <c:v>13.183</c:v>
                </c:pt>
                <c:pt idx="251">
                  <c:v>13.114000000000001</c:v>
                </c:pt>
                <c:pt idx="252">
                  <c:v>13.452</c:v>
                </c:pt>
                <c:pt idx="253">
                  <c:v>13.17</c:v>
                </c:pt>
                <c:pt idx="254">
                  <c:v>13.417999999999999</c:v>
                </c:pt>
                <c:pt idx="255">
                  <c:v>13.260999999999999</c:v>
                </c:pt>
                <c:pt idx="256">
                  <c:v>13.916</c:v>
                </c:pt>
                <c:pt idx="257">
                  <c:v>14.164</c:v>
                </c:pt>
                <c:pt idx="258">
                  <c:v>14.742000000000001</c:v>
                </c:pt>
                <c:pt idx="259">
                  <c:v>14.789</c:v>
                </c:pt>
                <c:pt idx="260">
                  <c:v>14.861000000000001</c:v>
                </c:pt>
                <c:pt idx="261">
                  <c:v>14.263999999999999</c:v>
                </c:pt>
                <c:pt idx="262">
                  <c:v>14.59</c:v>
                </c:pt>
                <c:pt idx="263">
                  <c:v>15.055</c:v>
                </c:pt>
                <c:pt idx="264">
                  <c:v>15.856</c:v>
                </c:pt>
                <c:pt idx="265">
                  <c:v>15.573</c:v>
                </c:pt>
                <c:pt idx="266">
                  <c:v>15.381</c:v>
                </c:pt>
                <c:pt idx="267">
                  <c:v>14.428000000000001</c:v>
                </c:pt>
                <c:pt idx="268">
                  <c:v>14.404</c:v>
                </c:pt>
                <c:pt idx="269">
                  <c:v>14.510999999999999</c:v>
                </c:pt>
                <c:pt idx="270">
                  <c:v>14.32</c:v>
                </c:pt>
                <c:pt idx="271">
                  <c:v>13.932</c:v>
                </c:pt>
                <c:pt idx="272">
                  <c:v>13.869</c:v>
                </c:pt>
                <c:pt idx="273">
                  <c:v>13.44</c:v>
                </c:pt>
                <c:pt idx="274">
                  <c:v>13.61</c:v>
                </c:pt>
                <c:pt idx="275">
                  <c:v>13.465</c:v>
                </c:pt>
                <c:pt idx="276">
                  <c:v>13.891</c:v>
                </c:pt>
                <c:pt idx="277">
                  <c:v>13.707000000000001</c:v>
                </c:pt>
                <c:pt idx="278">
                  <c:v>13.997999999999999</c:v>
                </c:pt>
                <c:pt idx="279">
                  <c:v>13.792999999999999</c:v>
                </c:pt>
                <c:pt idx="280">
                  <c:v>14.44</c:v>
                </c:pt>
                <c:pt idx="281">
                  <c:v>14.351000000000001</c:v>
                </c:pt>
                <c:pt idx="282">
                  <c:v>14.536</c:v>
                </c:pt>
                <c:pt idx="283">
                  <c:v>14.243</c:v>
                </c:pt>
                <c:pt idx="284">
                  <c:v>14.718</c:v>
                </c:pt>
                <c:pt idx="285">
                  <c:v>15.422000000000001</c:v>
                </c:pt>
                <c:pt idx="286">
                  <c:v>17.047999999999998</c:v>
                </c:pt>
                <c:pt idx="287">
                  <c:v>17.605</c:v>
                </c:pt>
                <c:pt idx="288">
                  <c:v>18.006</c:v>
                </c:pt>
                <c:pt idx="289">
                  <c:v>17.497</c:v>
                </c:pt>
                <c:pt idx="290">
                  <c:v>17.21</c:v>
                </c:pt>
                <c:pt idx="291">
                  <c:v>16.617999999999999</c:v>
                </c:pt>
                <c:pt idx="292">
                  <c:v>16.239999999999998</c:v>
                </c:pt>
                <c:pt idx="293">
                  <c:v>15.648999999999999</c:v>
                </c:pt>
                <c:pt idx="294">
                  <c:v>15.211</c:v>
                </c:pt>
                <c:pt idx="295">
                  <c:v>14.654999999999999</c:v>
                </c:pt>
                <c:pt idx="296">
                  <c:v>14.518000000000001</c:v>
                </c:pt>
                <c:pt idx="297">
                  <c:v>14.45</c:v>
                </c:pt>
                <c:pt idx="298">
                  <c:v>14.706</c:v>
                </c:pt>
                <c:pt idx="299">
                  <c:v>14.917</c:v>
                </c:pt>
                <c:pt idx="300">
                  <c:v>14.944000000000001</c:v>
                </c:pt>
                <c:pt idx="301">
                  <c:v>15.002000000000001</c:v>
                </c:pt>
                <c:pt idx="302">
                  <c:v>14.994</c:v>
                </c:pt>
                <c:pt idx="303">
                  <c:v>15.24</c:v>
                </c:pt>
                <c:pt idx="304">
                  <c:v>15.153</c:v>
                </c:pt>
                <c:pt idx="305">
                  <c:v>15.298999999999999</c:v>
                </c:pt>
                <c:pt idx="306">
                  <c:v>15.172000000000001</c:v>
                </c:pt>
                <c:pt idx="307">
                  <c:v>15.272</c:v>
                </c:pt>
                <c:pt idx="308">
                  <c:v>15.087</c:v>
                </c:pt>
                <c:pt idx="309">
                  <c:v>15.24</c:v>
                </c:pt>
                <c:pt idx="310">
                  <c:v>14.938000000000001</c:v>
                </c:pt>
                <c:pt idx="311">
                  <c:v>14.907</c:v>
                </c:pt>
                <c:pt idx="312">
                  <c:v>14.532999999999999</c:v>
                </c:pt>
                <c:pt idx="313">
                  <c:v>14.631</c:v>
                </c:pt>
                <c:pt idx="314">
                  <c:v>14.334</c:v>
                </c:pt>
                <c:pt idx="315">
                  <c:v>14.712</c:v>
                </c:pt>
                <c:pt idx="316">
                  <c:v>14.907999999999999</c:v>
                </c:pt>
                <c:pt idx="317">
                  <c:v>15.973000000000001</c:v>
                </c:pt>
                <c:pt idx="318">
                  <c:v>17.533999999999999</c:v>
                </c:pt>
                <c:pt idx="319">
                  <c:v>22.385999999999999</c:v>
                </c:pt>
                <c:pt idx="320">
                  <c:v>22.152999999999999</c:v>
                </c:pt>
                <c:pt idx="321">
                  <c:v>21.021999999999998</c:v>
                </c:pt>
                <c:pt idx="322">
                  <c:v>19.324000000000002</c:v>
                </c:pt>
                <c:pt idx="323">
                  <c:v>18.606000000000002</c:v>
                </c:pt>
                <c:pt idx="324">
                  <c:v>17.469000000000001</c:v>
                </c:pt>
                <c:pt idx="325">
                  <c:v>16.963000000000001</c:v>
                </c:pt>
                <c:pt idx="326">
                  <c:v>16.363</c:v>
                </c:pt>
                <c:pt idx="327">
                  <c:v>16.722000000000001</c:v>
                </c:pt>
                <c:pt idx="328">
                  <c:v>16.568000000000001</c:v>
                </c:pt>
                <c:pt idx="329">
                  <c:v>16.943999999999999</c:v>
                </c:pt>
                <c:pt idx="330">
                  <c:v>16.317</c:v>
                </c:pt>
                <c:pt idx="331">
                  <c:v>16.161000000000001</c:v>
                </c:pt>
                <c:pt idx="332">
                  <c:v>15.433999999999999</c:v>
                </c:pt>
                <c:pt idx="333">
                  <c:v>15.406000000000001</c:v>
                </c:pt>
                <c:pt idx="334">
                  <c:v>14.805999999999999</c:v>
                </c:pt>
                <c:pt idx="335">
                  <c:v>14.925000000000001</c:v>
                </c:pt>
                <c:pt idx="336">
                  <c:v>14.558999999999999</c:v>
                </c:pt>
                <c:pt idx="337">
                  <c:v>15.173</c:v>
                </c:pt>
                <c:pt idx="338">
                  <c:v>15.752000000000001</c:v>
                </c:pt>
                <c:pt idx="339">
                  <c:v>19.875</c:v>
                </c:pt>
                <c:pt idx="340">
                  <c:v>20.565999999999999</c:v>
                </c:pt>
                <c:pt idx="341">
                  <c:v>20.617000000000001</c:v>
                </c:pt>
                <c:pt idx="342">
                  <c:v>19.844999999999999</c:v>
                </c:pt>
                <c:pt idx="343">
                  <c:v>19.818999999999999</c:v>
                </c:pt>
                <c:pt idx="344">
                  <c:v>18.975999999999999</c:v>
                </c:pt>
                <c:pt idx="345">
                  <c:v>18.388000000000002</c:v>
                </c:pt>
                <c:pt idx="346">
                  <c:v>17.038</c:v>
                </c:pt>
                <c:pt idx="347">
                  <c:v>16.616</c:v>
                </c:pt>
                <c:pt idx="348">
                  <c:v>15.589</c:v>
                </c:pt>
                <c:pt idx="349">
                  <c:v>15.901</c:v>
                </c:pt>
                <c:pt idx="350">
                  <c:v>15.510999999999999</c:v>
                </c:pt>
                <c:pt idx="351">
                  <c:v>15.816000000000001</c:v>
                </c:pt>
                <c:pt idx="352">
                  <c:v>15.579000000000001</c:v>
                </c:pt>
                <c:pt idx="353">
                  <c:v>16.094000000000001</c:v>
                </c:pt>
                <c:pt idx="354">
                  <c:v>16.024999999999999</c:v>
                </c:pt>
                <c:pt idx="355">
                  <c:v>16.466999999999999</c:v>
                </c:pt>
                <c:pt idx="356">
                  <c:v>16.260999999999999</c:v>
                </c:pt>
                <c:pt idx="357">
                  <c:v>16.349</c:v>
                </c:pt>
                <c:pt idx="358">
                  <c:v>16.279</c:v>
                </c:pt>
                <c:pt idx="359">
                  <c:v>16.542000000000002</c:v>
                </c:pt>
                <c:pt idx="360">
                  <c:v>16.8</c:v>
                </c:pt>
                <c:pt idx="361">
                  <c:v>16.984000000000002</c:v>
                </c:pt>
                <c:pt idx="362">
                  <c:v>17.143000000000001</c:v>
                </c:pt>
                <c:pt idx="363">
                  <c:v>16.966000000000001</c:v>
                </c:pt>
                <c:pt idx="364">
                  <c:v>16.873000000000001</c:v>
                </c:pt>
                <c:pt idx="365">
                  <c:v>16.423999999999999</c:v>
                </c:pt>
                <c:pt idx="366">
                  <c:v>16.542000000000002</c:v>
                </c:pt>
                <c:pt idx="367">
                  <c:v>16.158000000000001</c:v>
                </c:pt>
                <c:pt idx="368">
                  <c:v>16.276</c:v>
                </c:pt>
                <c:pt idx="369">
                  <c:v>15.956</c:v>
                </c:pt>
                <c:pt idx="370">
                  <c:v>16.141999999999999</c:v>
                </c:pt>
                <c:pt idx="371">
                  <c:v>15.831</c:v>
                </c:pt>
                <c:pt idx="372">
                  <c:v>16.327000000000002</c:v>
                </c:pt>
                <c:pt idx="373">
                  <c:v>16.382000000000001</c:v>
                </c:pt>
                <c:pt idx="374">
                  <c:v>17.268000000000001</c:v>
                </c:pt>
                <c:pt idx="375">
                  <c:v>17.181000000000001</c:v>
                </c:pt>
                <c:pt idx="376">
                  <c:v>17.510999999999999</c:v>
                </c:pt>
                <c:pt idx="377">
                  <c:v>17.027000000000001</c:v>
                </c:pt>
                <c:pt idx="378">
                  <c:v>17.472999999999999</c:v>
                </c:pt>
                <c:pt idx="379">
                  <c:v>17.363</c:v>
                </c:pt>
                <c:pt idx="380">
                  <c:v>18.300999999999998</c:v>
                </c:pt>
                <c:pt idx="381">
                  <c:v>18.309000000000001</c:v>
                </c:pt>
                <c:pt idx="382">
                  <c:v>18.736999999999998</c:v>
                </c:pt>
                <c:pt idx="383">
                  <c:v>18.170000000000002</c:v>
                </c:pt>
                <c:pt idx="384">
                  <c:v>17.940000000000001</c:v>
                </c:pt>
                <c:pt idx="385">
                  <c:v>17.317</c:v>
                </c:pt>
                <c:pt idx="386">
                  <c:v>16.834</c:v>
                </c:pt>
                <c:pt idx="387">
                  <c:v>16.370999999999999</c:v>
                </c:pt>
                <c:pt idx="388">
                  <c:v>16.088999999999999</c:v>
                </c:pt>
                <c:pt idx="389">
                  <c:v>16.126000000000001</c:v>
                </c:pt>
                <c:pt idx="390">
                  <c:v>15.999000000000001</c:v>
                </c:pt>
                <c:pt idx="391">
                  <c:v>16.45</c:v>
                </c:pt>
                <c:pt idx="392">
                  <c:v>16.253</c:v>
                </c:pt>
                <c:pt idx="393">
                  <c:v>16.814</c:v>
                </c:pt>
                <c:pt idx="394">
                  <c:v>16.806999999999999</c:v>
                </c:pt>
                <c:pt idx="395">
                  <c:v>17.245999999999999</c:v>
                </c:pt>
                <c:pt idx="396">
                  <c:v>17.866</c:v>
                </c:pt>
                <c:pt idx="397">
                  <c:v>18.760000000000002</c:v>
                </c:pt>
                <c:pt idx="398">
                  <c:v>20.736999999999998</c:v>
                </c:pt>
                <c:pt idx="399">
                  <c:v>18.411000000000001</c:v>
                </c:pt>
                <c:pt idx="400">
                  <c:v>14.404</c:v>
                </c:pt>
                <c:pt idx="401">
                  <c:v>17.585000000000001</c:v>
                </c:pt>
                <c:pt idx="402">
                  <c:v>17.260000000000002</c:v>
                </c:pt>
                <c:pt idx="403">
                  <c:v>17.547999999999998</c:v>
                </c:pt>
                <c:pt idx="404">
                  <c:v>17.222000000000001</c:v>
                </c:pt>
                <c:pt idx="405">
                  <c:v>17.263999999999999</c:v>
                </c:pt>
                <c:pt idx="406">
                  <c:v>16.594999999999999</c:v>
                </c:pt>
                <c:pt idx="407">
                  <c:v>16.751000000000001</c:v>
                </c:pt>
                <c:pt idx="408">
                  <c:v>16.446999999999999</c:v>
                </c:pt>
                <c:pt idx="409">
                  <c:v>16.661999999999999</c:v>
                </c:pt>
                <c:pt idx="410">
                  <c:v>16.338999999999999</c:v>
                </c:pt>
                <c:pt idx="411">
                  <c:v>16.629000000000001</c:v>
                </c:pt>
                <c:pt idx="412">
                  <c:v>16.396999999999998</c:v>
                </c:pt>
                <c:pt idx="413">
                  <c:v>16.873000000000001</c:v>
                </c:pt>
                <c:pt idx="414">
                  <c:v>16.669</c:v>
                </c:pt>
                <c:pt idx="415">
                  <c:v>16.974</c:v>
                </c:pt>
                <c:pt idx="416">
                  <c:v>16.553999999999998</c:v>
                </c:pt>
                <c:pt idx="417">
                  <c:v>16.724</c:v>
                </c:pt>
                <c:pt idx="418">
                  <c:v>16.469000000000001</c:v>
                </c:pt>
                <c:pt idx="419">
                  <c:v>16.806999999999999</c:v>
                </c:pt>
                <c:pt idx="420">
                  <c:v>16.492000000000001</c:v>
                </c:pt>
                <c:pt idx="421">
                  <c:v>16.939</c:v>
                </c:pt>
                <c:pt idx="422">
                  <c:v>16.727</c:v>
                </c:pt>
                <c:pt idx="423">
                  <c:v>17.055</c:v>
                </c:pt>
                <c:pt idx="424">
                  <c:v>16.808</c:v>
                </c:pt>
                <c:pt idx="425">
                  <c:v>17.303000000000001</c:v>
                </c:pt>
                <c:pt idx="426">
                  <c:v>17.43</c:v>
                </c:pt>
                <c:pt idx="427">
                  <c:v>17.623999999999999</c:v>
                </c:pt>
                <c:pt idx="428">
                  <c:v>17.451000000000001</c:v>
                </c:pt>
                <c:pt idx="429">
                  <c:v>17.143999999999998</c:v>
                </c:pt>
                <c:pt idx="430">
                  <c:v>17.347000000000001</c:v>
                </c:pt>
                <c:pt idx="431">
                  <c:v>17.204999999999998</c:v>
                </c:pt>
                <c:pt idx="432">
                  <c:v>17.771999999999998</c:v>
                </c:pt>
                <c:pt idx="433">
                  <c:v>17.771999999999998</c:v>
                </c:pt>
                <c:pt idx="434">
                  <c:v>18.27</c:v>
                </c:pt>
                <c:pt idx="435">
                  <c:v>18.084</c:v>
                </c:pt>
                <c:pt idx="436">
                  <c:v>18.135999999999999</c:v>
                </c:pt>
                <c:pt idx="437">
                  <c:v>18.138000000000002</c:v>
                </c:pt>
                <c:pt idx="438">
                  <c:v>17.954999999999998</c:v>
                </c:pt>
                <c:pt idx="439">
                  <c:v>17.146000000000001</c:v>
                </c:pt>
                <c:pt idx="440">
                  <c:v>17.32</c:v>
                </c:pt>
                <c:pt idx="441">
                  <c:v>16.893999999999998</c:v>
                </c:pt>
                <c:pt idx="442">
                  <c:v>17.375</c:v>
                </c:pt>
                <c:pt idx="443">
                  <c:v>17.417000000000002</c:v>
                </c:pt>
                <c:pt idx="444">
                  <c:v>17.917999999999999</c:v>
                </c:pt>
                <c:pt idx="445">
                  <c:v>18.007000000000001</c:v>
                </c:pt>
                <c:pt idx="446">
                  <c:v>18.428000000000001</c:v>
                </c:pt>
                <c:pt idx="447">
                  <c:v>18.728999999999999</c:v>
                </c:pt>
                <c:pt idx="448">
                  <c:v>18.757999999999999</c:v>
                </c:pt>
                <c:pt idx="449">
                  <c:v>18.783000000000001</c:v>
                </c:pt>
                <c:pt idx="450">
                  <c:v>18.318999999999999</c:v>
                </c:pt>
                <c:pt idx="451">
                  <c:v>18.105</c:v>
                </c:pt>
                <c:pt idx="452">
                  <c:v>17.544</c:v>
                </c:pt>
                <c:pt idx="453">
                  <c:v>17.62</c:v>
                </c:pt>
                <c:pt idx="454">
                  <c:v>17.234999999999999</c:v>
                </c:pt>
                <c:pt idx="455">
                  <c:v>17.664999999999999</c:v>
                </c:pt>
                <c:pt idx="456">
                  <c:v>17.277999999999999</c:v>
                </c:pt>
                <c:pt idx="457">
                  <c:v>17.593</c:v>
                </c:pt>
                <c:pt idx="458">
                  <c:v>17.016999999999999</c:v>
                </c:pt>
                <c:pt idx="459">
                  <c:v>17.440000000000001</c:v>
                </c:pt>
                <c:pt idx="460">
                  <c:v>17.004999999999999</c:v>
                </c:pt>
                <c:pt idx="461">
                  <c:v>17.443999999999999</c:v>
                </c:pt>
                <c:pt idx="462">
                  <c:v>16.905000000000001</c:v>
                </c:pt>
                <c:pt idx="463">
                  <c:v>15.547000000000001</c:v>
                </c:pt>
                <c:pt idx="464">
                  <c:v>16.143000000000001</c:v>
                </c:pt>
                <c:pt idx="465">
                  <c:v>15.865</c:v>
                </c:pt>
                <c:pt idx="466">
                  <c:v>17.667999999999999</c:v>
                </c:pt>
                <c:pt idx="467">
                  <c:v>17.939</c:v>
                </c:pt>
                <c:pt idx="468">
                  <c:v>17.779</c:v>
                </c:pt>
                <c:pt idx="469">
                  <c:v>17.771000000000001</c:v>
                </c:pt>
                <c:pt idx="470">
                  <c:v>17.821999999999999</c:v>
                </c:pt>
                <c:pt idx="471">
                  <c:v>17.693000000000001</c:v>
                </c:pt>
                <c:pt idx="472">
                  <c:v>17.914000000000001</c:v>
                </c:pt>
                <c:pt idx="473">
                  <c:v>17.707999999999998</c:v>
                </c:pt>
                <c:pt idx="474">
                  <c:v>18.087</c:v>
                </c:pt>
                <c:pt idx="475">
                  <c:v>17.696000000000002</c:v>
                </c:pt>
                <c:pt idx="476">
                  <c:v>18.067</c:v>
                </c:pt>
                <c:pt idx="477">
                  <c:v>17.898</c:v>
                </c:pt>
                <c:pt idx="478">
                  <c:v>18.651</c:v>
                </c:pt>
                <c:pt idx="479">
                  <c:v>18.484000000000002</c:v>
                </c:pt>
                <c:pt idx="480">
                  <c:v>18.664000000000001</c:v>
                </c:pt>
                <c:pt idx="481">
                  <c:v>17.899999999999999</c:v>
                </c:pt>
                <c:pt idx="482">
                  <c:v>18.151</c:v>
                </c:pt>
                <c:pt idx="483">
                  <c:v>17.739000000000001</c:v>
                </c:pt>
                <c:pt idx="484">
                  <c:v>18.309000000000001</c:v>
                </c:pt>
                <c:pt idx="485">
                  <c:v>17.97</c:v>
                </c:pt>
                <c:pt idx="486">
                  <c:v>18.556000000000001</c:v>
                </c:pt>
                <c:pt idx="487">
                  <c:v>18.192</c:v>
                </c:pt>
                <c:pt idx="488">
                  <c:v>18.79</c:v>
                </c:pt>
                <c:pt idx="489">
                  <c:v>18.613</c:v>
                </c:pt>
                <c:pt idx="490">
                  <c:v>18.809000000000001</c:v>
                </c:pt>
                <c:pt idx="491">
                  <c:v>17.789000000000001</c:v>
                </c:pt>
                <c:pt idx="492">
                  <c:v>17.826000000000001</c:v>
                </c:pt>
                <c:pt idx="493">
                  <c:v>17.344000000000001</c:v>
                </c:pt>
                <c:pt idx="494">
                  <c:v>17.747</c:v>
                </c:pt>
                <c:pt idx="495">
                  <c:v>17.798999999999999</c:v>
                </c:pt>
                <c:pt idx="496">
                  <c:v>18.39</c:v>
                </c:pt>
                <c:pt idx="497">
                  <c:v>18.091999999999999</c:v>
                </c:pt>
                <c:pt idx="498">
                  <c:v>18.54</c:v>
                </c:pt>
                <c:pt idx="499">
                  <c:v>18.367999999999999</c:v>
                </c:pt>
                <c:pt idx="500">
                  <c:v>18.873000000000001</c:v>
                </c:pt>
                <c:pt idx="501">
                  <c:v>18.364000000000001</c:v>
                </c:pt>
                <c:pt idx="502">
                  <c:v>18.71</c:v>
                </c:pt>
                <c:pt idx="503">
                  <c:v>18.091000000000001</c:v>
                </c:pt>
                <c:pt idx="504">
                  <c:v>18.501000000000001</c:v>
                </c:pt>
                <c:pt idx="505">
                  <c:v>17.884</c:v>
                </c:pt>
                <c:pt idx="506">
                  <c:v>18.331</c:v>
                </c:pt>
                <c:pt idx="507">
                  <c:v>17.933</c:v>
                </c:pt>
                <c:pt idx="508">
                  <c:v>18.600999999999999</c:v>
                </c:pt>
                <c:pt idx="509">
                  <c:v>18.084</c:v>
                </c:pt>
                <c:pt idx="510">
                  <c:v>18.300999999999998</c:v>
                </c:pt>
                <c:pt idx="511">
                  <c:v>17.968</c:v>
                </c:pt>
                <c:pt idx="512">
                  <c:v>18.285</c:v>
                </c:pt>
                <c:pt idx="513">
                  <c:v>17.888000000000002</c:v>
                </c:pt>
                <c:pt idx="514">
                  <c:v>18.260999999999999</c:v>
                </c:pt>
                <c:pt idx="515">
                  <c:v>18.14</c:v>
                </c:pt>
                <c:pt idx="516">
                  <c:v>18.574000000000002</c:v>
                </c:pt>
                <c:pt idx="517">
                  <c:v>18.515999999999998</c:v>
                </c:pt>
                <c:pt idx="518">
                  <c:v>19.675000000000001</c:v>
                </c:pt>
                <c:pt idx="519">
                  <c:v>19.428999999999998</c:v>
                </c:pt>
                <c:pt idx="520">
                  <c:v>19.574999999999999</c:v>
                </c:pt>
                <c:pt idx="521">
                  <c:v>18.956</c:v>
                </c:pt>
                <c:pt idx="522">
                  <c:v>19.158000000000001</c:v>
                </c:pt>
                <c:pt idx="523">
                  <c:v>18.875</c:v>
                </c:pt>
                <c:pt idx="524">
                  <c:v>18.869</c:v>
                </c:pt>
                <c:pt idx="525">
                  <c:v>19.286999999999999</c:v>
                </c:pt>
                <c:pt idx="526">
                  <c:v>19.222999999999999</c:v>
                </c:pt>
                <c:pt idx="527">
                  <c:v>19.446000000000002</c:v>
                </c:pt>
                <c:pt idx="528">
                  <c:v>19.401</c:v>
                </c:pt>
                <c:pt idx="529">
                  <c:v>19.888000000000002</c:v>
                </c:pt>
                <c:pt idx="530">
                  <c:v>20.187999999999999</c:v>
                </c:pt>
                <c:pt idx="531">
                  <c:v>21.119</c:v>
                </c:pt>
                <c:pt idx="532">
                  <c:v>20.945</c:v>
                </c:pt>
                <c:pt idx="533">
                  <c:v>21.074000000000002</c:v>
                </c:pt>
                <c:pt idx="534">
                  <c:v>20.358000000000001</c:v>
                </c:pt>
                <c:pt idx="535">
                  <c:v>20.533999999999999</c:v>
                </c:pt>
                <c:pt idx="536">
                  <c:v>19.959</c:v>
                </c:pt>
                <c:pt idx="537">
                  <c:v>19.972000000000001</c:v>
                </c:pt>
                <c:pt idx="538">
                  <c:v>20.056999999999999</c:v>
                </c:pt>
                <c:pt idx="539">
                  <c:v>20.629000000000001</c:v>
                </c:pt>
                <c:pt idx="540">
                  <c:v>20.146000000000001</c:v>
                </c:pt>
                <c:pt idx="541">
                  <c:v>20.885000000000002</c:v>
                </c:pt>
                <c:pt idx="542">
                  <c:v>20.3</c:v>
                </c:pt>
                <c:pt idx="543">
                  <c:v>20.093</c:v>
                </c:pt>
                <c:pt idx="544">
                  <c:v>19.201000000000001</c:v>
                </c:pt>
                <c:pt idx="545">
                  <c:v>19.541</c:v>
                </c:pt>
                <c:pt idx="546">
                  <c:v>19.218</c:v>
                </c:pt>
                <c:pt idx="547">
                  <c:v>20.11</c:v>
                </c:pt>
                <c:pt idx="548">
                  <c:v>20.411000000000001</c:v>
                </c:pt>
                <c:pt idx="549">
                  <c:v>20.774999999999999</c:v>
                </c:pt>
                <c:pt idx="550">
                  <c:v>20.869</c:v>
                </c:pt>
                <c:pt idx="551">
                  <c:v>21.129000000000001</c:v>
                </c:pt>
                <c:pt idx="552">
                  <c:v>21.562999999999999</c:v>
                </c:pt>
                <c:pt idx="553">
                  <c:v>21.113</c:v>
                </c:pt>
                <c:pt idx="554">
                  <c:v>21.363</c:v>
                </c:pt>
                <c:pt idx="555">
                  <c:v>20.36</c:v>
                </c:pt>
                <c:pt idx="556">
                  <c:v>20.068999999999999</c:v>
                </c:pt>
                <c:pt idx="557">
                  <c:v>19.155000000000001</c:v>
                </c:pt>
                <c:pt idx="558">
                  <c:v>19.391999999999999</c:v>
                </c:pt>
                <c:pt idx="559">
                  <c:v>18.948</c:v>
                </c:pt>
                <c:pt idx="560">
                  <c:v>19.594999999999999</c:v>
                </c:pt>
                <c:pt idx="561">
                  <c:v>19.053000000000001</c:v>
                </c:pt>
                <c:pt idx="562">
                  <c:v>19.364999999999998</c:v>
                </c:pt>
                <c:pt idx="563">
                  <c:v>18.803000000000001</c:v>
                </c:pt>
                <c:pt idx="564">
                  <c:v>19.024000000000001</c:v>
                </c:pt>
                <c:pt idx="565">
                  <c:v>18.774000000000001</c:v>
                </c:pt>
                <c:pt idx="566">
                  <c:v>19.023</c:v>
                </c:pt>
                <c:pt idx="567">
                  <c:v>18.968</c:v>
                </c:pt>
                <c:pt idx="568">
                  <c:v>19.163</c:v>
                </c:pt>
                <c:pt idx="569">
                  <c:v>19.256</c:v>
                </c:pt>
                <c:pt idx="570">
                  <c:v>20.401</c:v>
                </c:pt>
                <c:pt idx="571">
                  <c:v>19.974</c:v>
                </c:pt>
                <c:pt idx="572">
                  <c:v>19.792000000000002</c:v>
                </c:pt>
                <c:pt idx="573">
                  <c:v>19.55</c:v>
                </c:pt>
                <c:pt idx="574">
                  <c:v>19.637</c:v>
                </c:pt>
                <c:pt idx="575">
                  <c:v>19.512</c:v>
                </c:pt>
                <c:pt idx="576">
                  <c:v>19.791</c:v>
                </c:pt>
                <c:pt idx="577">
                  <c:v>19.754999999999999</c:v>
                </c:pt>
                <c:pt idx="578">
                  <c:v>20.404</c:v>
                </c:pt>
                <c:pt idx="579">
                  <c:v>19.792999999999999</c:v>
                </c:pt>
                <c:pt idx="580">
                  <c:v>20.373000000000001</c:v>
                </c:pt>
                <c:pt idx="581">
                  <c:v>20.096</c:v>
                </c:pt>
                <c:pt idx="582">
                  <c:v>21.274999999999999</c:v>
                </c:pt>
                <c:pt idx="583">
                  <c:v>21.385999999999999</c:v>
                </c:pt>
                <c:pt idx="584">
                  <c:v>21.9</c:v>
                </c:pt>
                <c:pt idx="585">
                  <c:v>20.545999999999999</c:v>
                </c:pt>
                <c:pt idx="586">
                  <c:v>20.600999999999999</c:v>
                </c:pt>
                <c:pt idx="587">
                  <c:v>20.196999999999999</c:v>
                </c:pt>
                <c:pt idx="588">
                  <c:v>20.821999999999999</c:v>
                </c:pt>
                <c:pt idx="589">
                  <c:v>20.727</c:v>
                </c:pt>
                <c:pt idx="590">
                  <c:v>21.047000000000001</c:v>
                </c:pt>
                <c:pt idx="591">
                  <c:v>21.062999999999999</c:v>
                </c:pt>
                <c:pt idx="592">
                  <c:v>21.282</c:v>
                </c:pt>
                <c:pt idx="593">
                  <c:v>21.972999999999999</c:v>
                </c:pt>
                <c:pt idx="594">
                  <c:v>21.632999999999999</c:v>
                </c:pt>
                <c:pt idx="595">
                  <c:v>21.137</c:v>
                </c:pt>
                <c:pt idx="596">
                  <c:v>20.245000000000001</c:v>
                </c:pt>
                <c:pt idx="597">
                  <c:v>20.588000000000001</c:v>
                </c:pt>
                <c:pt idx="598">
                  <c:v>20.135000000000002</c:v>
                </c:pt>
                <c:pt idx="599">
                  <c:v>21.518999999999998</c:v>
                </c:pt>
                <c:pt idx="600">
                  <c:v>21.254999999999999</c:v>
                </c:pt>
                <c:pt idx="601">
                  <c:v>21.673999999999999</c:v>
                </c:pt>
                <c:pt idx="602">
                  <c:v>21.327000000000002</c:v>
                </c:pt>
                <c:pt idx="603">
                  <c:v>21.774999999999999</c:v>
                </c:pt>
                <c:pt idx="604">
                  <c:v>21.574999999999999</c:v>
                </c:pt>
                <c:pt idx="605">
                  <c:v>21.693999999999999</c:v>
                </c:pt>
                <c:pt idx="606">
                  <c:v>21.405000000000001</c:v>
                </c:pt>
                <c:pt idx="607">
                  <c:v>21.074999999999999</c:v>
                </c:pt>
                <c:pt idx="608">
                  <c:v>20.687000000000001</c:v>
                </c:pt>
                <c:pt idx="609">
                  <c:v>20.439</c:v>
                </c:pt>
                <c:pt idx="610">
                  <c:v>20.792000000000002</c:v>
                </c:pt>
                <c:pt idx="611">
                  <c:v>20.754999999999999</c:v>
                </c:pt>
                <c:pt idx="612">
                  <c:v>21.521999999999998</c:v>
                </c:pt>
                <c:pt idx="613">
                  <c:v>20.920999999999999</c:v>
                </c:pt>
                <c:pt idx="614">
                  <c:v>21.138000000000002</c:v>
                </c:pt>
                <c:pt idx="615">
                  <c:v>20.314</c:v>
                </c:pt>
                <c:pt idx="616">
                  <c:v>20.696000000000002</c:v>
                </c:pt>
                <c:pt idx="617">
                  <c:v>20.085999999999999</c:v>
                </c:pt>
                <c:pt idx="618">
                  <c:v>20.827000000000002</c:v>
                </c:pt>
                <c:pt idx="619">
                  <c:v>20.271000000000001</c:v>
                </c:pt>
                <c:pt idx="620">
                  <c:v>20.821999999999999</c:v>
                </c:pt>
                <c:pt idx="621">
                  <c:v>20.466999999999999</c:v>
                </c:pt>
                <c:pt idx="622">
                  <c:v>23.812999999999999</c:v>
                </c:pt>
                <c:pt idx="623">
                  <c:v>21.885000000000002</c:v>
                </c:pt>
                <c:pt idx="624">
                  <c:v>21.286999999999999</c:v>
                </c:pt>
                <c:pt idx="625">
                  <c:v>21.085000000000001</c:v>
                </c:pt>
                <c:pt idx="626">
                  <c:v>20.68</c:v>
                </c:pt>
                <c:pt idx="627">
                  <c:v>21.16</c:v>
                </c:pt>
                <c:pt idx="628">
                  <c:v>20.736000000000001</c:v>
                </c:pt>
                <c:pt idx="629">
                  <c:v>21.42</c:v>
                </c:pt>
                <c:pt idx="630">
                  <c:v>21.061</c:v>
                </c:pt>
                <c:pt idx="631">
                  <c:v>21.613</c:v>
                </c:pt>
                <c:pt idx="632">
                  <c:v>21.094000000000001</c:v>
                </c:pt>
                <c:pt idx="633">
                  <c:v>21.963999999999999</c:v>
                </c:pt>
                <c:pt idx="634">
                  <c:v>21.788</c:v>
                </c:pt>
                <c:pt idx="635">
                  <c:v>23.062000000000001</c:v>
                </c:pt>
                <c:pt idx="636">
                  <c:v>22.481999999999999</c:v>
                </c:pt>
                <c:pt idx="637">
                  <c:v>22.446000000000002</c:v>
                </c:pt>
                <c:pt idx="638">
                  <c:v>21.379000000000001</c:v>
                </c:pt>
                <c:pt idx="639">
                  <c:v>21.795999999999999</c:v>
                </c:pt>
                <c:pt idx="640">
                  <c:v>21.460999999999999</c:v>
                </c:pt>
                <c:pt idx="641">
                  <c:v>21.933</c:v>
                </c:pt>
                <c:pt idx="642">
                  <c:v>21.402000000000001</c:v>
                </c:pt>
                <c:pt idx="643">
                  <c:v>21.916</c:v>
                </c:pt>
                <c:pt idx="644">
                  <c:v>21.74</c:v>
                </c:pt>
                <c:pt idx="645">
                  <c:v>22.286999999999999</c:v>
                </c:pt>
                <c:pt idx="646">
                  <c:v>22.818000000000001</c:v>
                </c:pt>
                <c:pt idx="647">
                  <c:v>22.228999999999999</c:v>
                </c:pt>
                <c:pt idx="648">
                  <c:v>21.420999999999999</c:v>
                </c:pt>
                <c:pt idx="649">
                  <c:v>21.341000000000001</c:v>
                </c:pt>
                <c:pt idx="650">
                  <c:v>21.082999999999998</c:v>
                </c:pt>
                <c:pt idx="651">
                  <c:v>21.396999999999998</c:v>
                </c:pt>
                <c:pt idx="652">
                  <c:v>21.887</c:v>
                </c:pt>
                <c:pt idx="653">
                  <c:v>22.114999999999998</c:v>
                </c:pt>
                <c:pt idx="654">
                  <c:v>21.844999999999999</c:v>
                </c:pt>
                <c:pt idx="655">
                  <c:v>22.015000000000001</c:v>
                </c:pt>
                <c:pt idx="656">
                  <c:v>21.821000000000002</c:v>
                </c:pt>
                <c:pt idx="657">
                  <c:v>22.273</c:v>
                </c:pt>
                <c:pt idx="658">
                  <c:v>21.847999999999999</c:v>
                </c:pt>
                <c:pt idx="659">
                  <c:v>21.934999999999999</c:v>
                </c:pt>
                <c:pt idx="660">
                  <c:v>21.225000000000001</c:v>
                </c:pt>
                <c:pt idx="661">
                  <c:v>21.317</c:v>
                </c:pt>
                <c:pt idx="662">
                  <c:v>21.010999999999999</c:v>
                </c:pt>
                <c:pt idx="663">
                  <c:v>21.466000000000001</c:v>
                </c:pt>
                <c:pt idx="664">
                  <c:v>21.518000000000001</c:v>
                </c:pt>
                <c:pt idx="665">
                  <c:v>22.021999999999998</c:v>
                </c:pt>
                <c:pt idx="666">
                  <c:v>21.277000000000001</c:v>
                </c:pt>
                <c:pt idx="667">
                  <c:v>21.527999999999999</c:v>
                </c:pt>
                <c:pt idx="668">
                  <c:v>20.902000000000001</c:v>
                </c:pt>
                <c:pt idx="669">
                  <c:v>21.358000000000001</c:v>
                </c:pt>
                <c:pt idx="670">
                  <c:v>20.805</c:v>
                </c:pt>
                <c:pt idx="671">
                  <c:v>21.565000000000001</c:v>
                </c:pt>
                <c:pt idx="672">
                  <c:v>20.978000000000002</c:v>
                </c:pt>
                <c:pt idx="673">
                  <c:v>21.756</c:v>
                </c:pt>
                <c:pt idx="674">
                  <c:v>22.524999999999999</c:v>
                </c:pt>
                <c:pt idx="675">
                  <c:v>23.899000000000001</c:v>
                </c:pt>
                <c:pt idx="676">
                  <c:v>22.126000000000001</c:v>
                </c:pt>
                <c:pt idx="677">
                  <c:v>22.172999999999998</c:v>
                </c:pt>
                <c:pt idx="678">
                  <c:v>21.713000000000001</c:v>
                </c:pt>
                <c:pt idx="679">
                  <c:v>21.863</c:v>
                </c:pt>
                <c:pt idx="680">
                  <c:v>21.891999999999999</c:v>
                </c:pt>
                <c:pt idx="681">
                  <c:v>22.146999999999998</c:v>
                </c:pt>
                <c:pt idx="682">
                  <c:v>22.100999999999999</c:v>
                </c:pt>
                <c:pt idx="683">
                  <c:v>22.19</c:v>
                </c:pt>
                <c:pt idx="684">
                  <c:v>22.213999999999999</c:v>
                </c:pt>
                <c:pt idx="685">
                  <c:v>22.388000000000002</c:v>
                </c:pt>
                <c:pt idx="686">
                  <c:v>22.677</c:v>
                </c:pt>
                <c:pt idx="687">
                  <c:v>23.521999999999998</c:v>
                </c:pt>
                <c:pt idx="688">
                  <c:v>23.831</c:v>
                </c:pt>
                <c:pt idx="689">
                  <c:v>23.266999999999999</c:v>
                </c:pt>
                <c:pt idx="690">
                  <c:v>22.678000000000001</c:v>
                </c:pt>
                <c:pt idx="691">
                  <c:v>22.189</c:v>
                </c:pt>
                <c:pt idx="692">
                  <c:v>22.334</c:v>
                </c:pt>
                <c:pt idx="693">
                  <c:v>22.376999999999999</c:v>
                </c:pt>
                <c:pt idx="694">
                  <c:v>22.713000000000001</c:v>
                </c:pt>
                <c:pt idx="695">
                  <c:v>22.684999999999999</c:v>
                </c:pt>
                <c:pt idx="696">
                  <c:v>23.135000000000002</c:v>
                </c:pt>
                <c:pt idx="697">
                  <c:v>22.986999999999998</c:v>
                </c:pt>
                <c:pt idx="698">
                  <c:v>23.902999999999999</c:v>
                </c:pt>
                <c:pt idx="699">
                  <c:v>23.126000000000001</c:v>
                </c:pt>
                <c:pt idx="700">
                  <c:v>23.274000000000001</c:v>
                </c:pt>
                <c:pt idx="701">
                  <c:v>22.047999999999998</c:v>
                </c:pt>
                <c:pt idx="702">
                  <c:v>22.402000000000001</c:v>
                </c:pt>
                <c:pt idx="703">
                  <c:v>21.902000000000001</c:v>
                </c:pt>
                <c:pt idx="704">
                  <c:v>23.295000000000002</c:v>
                </c:pt>
                <c:pt idx="705">
                  <c:v>22.867000000000001</c:v>
                </c:pt>
                <c:pt idx="706">
                  <c:v>23.236999999999998</c:v>
                </c:pt>
                <c:pt idx="707">
                  <c:v>22.844000000000001</c:v>
                </c:pt>
                <c:pt idx="708">
                  <c:v>23.234999999999999</c:v>
                </c:pt>
                <c:pt idx="709">
                  <c:v>23.01</c:v>
                </c:pt>
                <c:pt idx="710">
                  <c:v>23.667000000000002</c:v>
                </c:pt>
                <c:pt idx="711">
                  <c:v>22.96</c:v>
                </c:pt>
                <c:pt idx="712">
                  <c:v>22.565000000000001</c:v>
                </c:pt>
                <c:pt idx="713">
                  <c:v>22.187000000000001</c:v>
                </c:pt>
                <c:pt idx="714">
                  <c:v>22.288</c:v>
                </c:pt>
                <c:pt idx="715">
                  <c:v>22.024000000000001</c:v>
                </c:pt>
                <c:pt idx="716">
                  <c:v>22.64</c:v>
                </c:pt>
                <c:pt idx="717">
                  <c:v>23.015999999999998</c:v>
                </c:pt>
                <c:pt idx="718">
                  <c:v>22.518000000000001</c:v>
                </c:pt>
                <c:pt idx="719">
                  <c:v>22.145</c:v>
                </c:pt>
                <c:pt idx="720">
                  <c:v>21.873000000000001</c:v>
                </c:pt>
                <c:pt idx="721">
                  <c:v>21.821999999999999</c:v>
                </c:pt>
                <c:pt idx="722">
                  <c:v>21.902000000000001</c:v>
                </c:pt>
                <c:pt idx="723">
                  <c:v>21.896000000000001</c:v>
                </c:pt>
                <c:pt idx="724">
                  <c:v>22.053000000000001</c:v>
                </c:pt>
                <c:pt idx="725">
                  <c:v>21.872</c:v>
                </c:pt>
                <c:pt idx="726">
                  <c:v>22.677</c:v>
                </c:pt>
                <c:pt idx="727">
                  <c:v>24.856999999999999</c:v>
                </c:pt>
                <c:pt idx="728">
                  <c:v>23.234999999999999</c:v>
                </c:pt>
                <c:pt idx="729">
                  <c:v>22.510999999999999</c:v>
                </c:pt>
                <c:pt idx="730">
                  <c:v>22.571999999999999</c:v>
                </c:pt>
                <c:pt idx="731">
                  <c:v>22.228999999999999</c:v>
                </c:pt>
                <c:pt idx="732">
                  <c:v>22.559000000000001</c:v>
                </c:pt>
                <c:pt idx="733">
                  <c:v>22.329000000000001</c:v>
                </c:pt>
                <c:pt idx="734">
                  <c:v>22.645</c:v>
                </c:pt>
                <c:pt idx="735">
                  <c:v>22.55</c:v>
                </c:pt>
                <c:pt idx="736">
                  <c:v>22.707000000000001</c:v>
                </c:pt>
                <c:pt idx="737">
                  <c:v>22.88</c:v>
                </c:pt>
                <c:pt idx="738">
                  <c:v>22.92</c:v>
                </c:pt>
                <c:pt idx="739">
                  <c:v>23.696999999999999</c:v>
                </c:pt>
                <c:pt idx="740">
                  <c:v>23.939</c:v>
                </c:pt>
                <c:pt idx="741">
                  <c:v>24.071000000000002</c:v>
                </c:pt>
                <c:pt idx="742">
                  <c:v>23.018000000000001</c:v>
                </c:pt>
                <c:pt idx="743">
                  <c:v>23.132999999999999</c:v>
                </c:pt>
                <c:pt idx="744">
                  <c:v>22.431000000000001</c:v>
                </c:pt>
                <c:pt idx="745">
                  <c:v>23.13</c:v>
                </c:pt>
                <c:pt idx="746">
                  <c:v>22.731999999999999</c:v>
                </c:pt>
                <c:pt idx="747">
                  <c:v>23.481999999999999</c:v>
                </c:pt>
                <c:pt idx="748">
                  <c:v>22.927</c:v>
                </c:pt>
                <c:pt idx="749">
                  <c:v>23.623999999999999</c:v>
                </c:pt>
                <c:pt idx="750">
                  <c:v>23.288</c:v>
                </c:pt>
                <c:pt idx="751">
                  <c:v>24.234999999999999</c:v>
                </c:pt>
                <c:pt idx="752">
                  <c:v>23.044</c:v>
                </c:pt>
                <c:pt idx="753">
                  <c:v>23.341999999999999</c:v>
                </c:pt>
                <c:pt idx="754">
                  <c:v>22.373000000000001</c:v>
                </c:pt>
                <c:pt idx="755">
                  <c:v>23.189</c:v>
                </c:pt>
                <c:pt idx="756">
                  <c:v>23.138999999999999</c:v>
                </c:pt>
                <c:pt idx="757">
                  <c:v>24.332999999999998</c:v>
                </c:pt>
                <c:pt idx="758">
                  <c:v>23.556000000000001</c:v>
                </c:pt>
                <c:pt idx="759">
                  <c:v>24.050999999999998</c:v>
                </c:pt>
                <c:pt idx="760">
                  <c:v>23.44</c:v>
                </c:pt>
                <c:pt idx="761">
                  <c:v>24.242999999999999</c:v>
                </c:pt>
                <c:pt idx="762">
                  <c:v>23.791</c:v>
                </c:pt>
                <c:pt idx="763">
                  <c:v>24.087</c:v>
                </c:pt>
                <c:pt idx="764">
                  <c:v>23.327999999999999</c:v>
                </c:pt>
                <c:pt idx="765">
                  <c:v>23.317</c:v>
                </c:pt>
                <c:pt idx="766">
                  <c:v>23.152000000000001</c:v>
                </c:pt>
                <c:pt idx="767">
                  <c:v>22.937999999999999</c:v>
                </c:pt>
                <c:pt idx="768">
                  <c:v>23.37</c:v>
                </c:pt>
                <c:pt idx="769">
                  <c:v>23.864999999999998</c:v>
                </c:pt>
                <c:pt idx="770">
                  <c:v>24.001000000000001</c:v>
                </c:pt>
                <c:pt idx="771">
                  <c:v>23.062000000000001</c:v>
                </c:pt>
                <c:pt idx="772">
                  <c:v>23.527999999999999</c:v>
                </c:pt>
                <c:pt idx="773">
                  <c:v>22.550999999999998</c:v>
                </c:pt>
                <c:pt idx="774">
                  <c:v>23.007000000000001</c:v>
                </c:pt>
                <c:pt idx="775">
                  <c:v>22.513000000000002</c:v>
                </c:pt>
                <c:pt idx="776">
                  <c:v>23.276</c:v>
                </c:pt>
                <c:pt idx="777">
                  <c:v>22.600999999999999</c:v>
                </c:pt>
                <c:pt idx="778">
                  <c:v>23.768999999999998</c:v>
                </c:pt>
                <c:pt idx="779">
                  <c:v>26.414000000000001</c:v>
                </c:pt>
                <c:pt idx="780">
                  <c:v>25.602</c:v>
                </c:pt>
                <c:pt idx="781">
                  <c:v>23.975000000000001</c:v>
                </c:pt>
                <c:pt idx="782">
                  <c:v>24.367999999999999</c:v>
                </c:pt>
                <c:pt idx="783">
                  <c:v>23.518000000000001</c:v>
                </c:pt>
                <c:pt idx="784">
                  <c:v>24.131</c:v>
                </c:pt>
                <c:pt idx="785">
                  <c:v>23.446000000000002</c:v>
                </c:pt>
                <c:pt idx="786">
                  <c:v>24.044</c:v>
                </c:pt>
                <c:pt idx="787">
                  <c:v>23.779</c:v>
                </c:pt>
                <c:pt idx="788">
                  <c:v>24.047999999999998</c:v>
                </c:pt>
                <c:pt idx="789">
                  <c:v>24.013999999999999</c:v>
                </c:pt>
                <c:pt idx="790">
                  <c:v>24.452000000000002</c:v>
                </c:pt>
                <c:pt idx="791">
                  <c:v>24.734000000000002</c:v>
                </c:pt>
                <c:pt idx="792">
                  <c:v>25.800999999999998</c:v>
                </c:pt>
                <c:pt idx="793">
                  <c:v>25.736999999999998</c:v>
                </c:pt>
                <c:pt idx="794">
                  <c:v>25.526</c:v>
                </c:pt>
                <c:pt idx="795">
                  <c:v>24.640999999999998</c:v>
                </c:pt>
                <c:pt idx="796">
                  <c:v>24.864000000000001</c:v>
                </c:pt>
                <c:pt idx="797">
                  <c:v>24.337</c:v>
                </c:pt>
                <c:pt idx="798">
                  <c:v>24.791</c:v>
                </c:pt>
                <c:pt idx="799">
                  <c:v>24.18</c:v>
                </c:pt>
                <c:pt idx="800">
                  <c:v>24.818000000000001</c:v>
                </c:pt>
                <c:pt idx="801">
                  <c:v>24.228000000000002</c:v>
                </c:pt>
                <c:pt idx="802">
                  <c:v>25.021999999999998</c:v>
                </c:pt>
                <c:pt idx="803">
                  <c:v>24.78</c:v>
                </c:pt>
                <c:pt idx="804">
                  <c:v>25.123999999999999</c:v>
                </c:pt>
                <c:pt idx="805">
                  <c:v>24.134</c:v>
                </c:pt>
                <c:pt idx="806">
                  <c:v>24.561</c:v>
                </c:pt>
                <c:pt idx="807">
                  <c:v>23.751000000000001</c:v>
                </c:pt>
                <c:pt idx="808">
                  <c:v>24.721</c:v>
                </c:pt>
                <c:pt idx="809">
                  <c:v>24.54</c:v>
                </c:pt>
                <c:pt idx="810">
                  <c:v>25.265000000000001</c:v>
                </c:pt>
                <c:pt idx="811">
                  <c:v>24.442</c:v>
                </c:pt>
                <c:pt idx="812">
                  <c:v>25.350999999999999</c:v>
                </c:pt>
                <c:pt idx="813">
                  <c:v>24.923999999999999</c:v>
                </c:pt>
                <c:pt idx="814">
                  <c:v>25.573</c:v>
                </c:pt>
                <c:pt idx="815">
                  <c:v>24.798999999999999</c:v>
                </c:pt>
                <c:pt idx="816">
                  <c:v>25.167999999999999</c:v>
                </c:pt>
                <c:pt idx="817">
                  <c:v>24.414999999999999</c:v>
                </c:pt>
                <c:pt idx="818">
                  <c:v>24.783000000000001</c:v>
                </c:pt>
                <c:pt idx="819">
                  <c:v>24.18</c:v>
                </c:pt>
                <c:pt idx="820">
                  <c:v>24.605</c:v>
                </c:pt>
                <c:pt idx="821">
                  <c:v>24.948</c:v>
                </c:pt>
                <c:pt idx="822">
                  <c:v>25.271000000000001</c:v>
                </c:pt>
                <c:pt idx="823">
                  <c:v>24.972999999999999</c:v>
                </c:pt>
                <c:pt idx="824">
                  <c:v>24.745000000000001</c:v>
                </c:pt>
                <c:pt idx="825">
                  <c:v>24.638999999999999</c:v>
                </c:pt>
                <c:pt idx="826">
                  <c:v>24.521999999999998</c:v>
                </c:pt>
                <c:pt idx="827">
                  <c:v>24.824999999999999</c:v>
                </c:pt>
                <c:pt idx="828">
                  <c:v>24.602</c:v>
                </c:pt>
                <c:pt idx="829">
                  <c:v>25.222000000000001</c:v>
                </c:pt>
                <c:pt idx="830">
                  <c:v>24.704000000000001</c:v>
                </c:pt>
                <c:pt idx="831">
                  <c:v>27.795000000000002</c:v>
                </c:pt>
                <c:pt idx="832">
                  <c:v>26.718</c:v>
                </c:pt>
                <c:pt idx="833">
                  <c:v>25.975000000000001</c:v>
                </c:pt>
                <c:pt idx="834">
                  <c:v>25.071999999999999</c:v>
                </c:pt>
                <c:pt idx="835">
                  <c:v>25.526</c:v>
                </c:pt>
                <c:pt idx="836">
                  <c:v>24.67</c:v>
                </c:pt>
                <c:pt idx="837">
                  <c:v>25.539000000000001</c:v>
                </c:pt>
                <c:pt idx="838">
                  <c:v>24.792000000000002</c:v>
                </c:pt>
                <c:pt idx="839">
                  <c:v>25.765999999999998</c:v>
                </c:pt>
                <c:pt idx="840">
                  <c:v>24.960999999999999</c:v>
                </c:pt>
                <c:pt idx="841">
                  <c:v>25.914999999999999</c:v>
                </c:pt>
                <c:pt idx="842">
                  <c:v>25.326000000000001</c:v>
                </c:pt>
                <c:pt idx="843">
                  <c:v>26.521999999999998</c:v>
                </c:pt>
                <c:pt idx="844">
                  <c:v>26.315000000000001</c:v>
                </c:pt>
                <c:pt idx="845">
                  <c:v>27.82</c:v>
                </c:pt>
                <c:pt idx="846">
                  <c:v>26.466999999999999</c:v>
                </c:pt>
                <c:pt idx="847">
                  <c:v>26.364999999999998</c:v>
                </c:pt>
                <c:pt idx="848">
                  <c:v>25.545000000000002</c:v>
                </c:pt>
                <c:pt idx="849">
                  <c:v>25.628</c:v>
                </c:pt>
                <c:pt idx="850">
                  <c:v>25.652999999999999</c:v>
                </c:pt>
                <c:pt idx="851">
                  <c:v>25.748000000000001</c:v>
                </c:pt>
                <c:pt idx="852">
                  <c:v>25.332999999999998</c:v>
                </c:pt>
                <c:pt idx="853">
                  <c:v>25.73</c:v>
                </c:pt>
                <c:pt idx="854">
                  <c:v>25.516999999999999</c:v>
                </c:pt>
                <c:pt idx="855">
                  <c:v>26.213999999999999</c:v>
                </c:pt>
                <c:pt idx="856">
                  <c:v>26.055</c:v>
                </c:pt>
                <c:pt idx="857">
                  <c:v>26.071999999999999</c:v>
                </c:pt>
                <c:pt idx="858">
                  <c:v>25.273</c:v>
                </c:pt>
                <c:pt idx="859">
                  <c:v>25.491</c:v>
                </c:pt>
                <c:pt idx="860">
                  <c:v>25.603999999999999</c:v>
                </c:pt>
                <c:pt idx="861">
                  <c:v>26.215</c:v>
                </c:pt>
                <c:pt idx="862">
                  <c:v>26.390999999999998</c:v>
                </c:pt>
                <c:pt idx="863">
                  <c:v>26.356999999999999</c:v>
                </c:pt>
                <c:pt idx="864">
                  <c:v>26.585999999999999</c:v>
                </c:pt>
                <c:pt idx="865">
                  <c:v>26.483000000000001</c:v>
                </c:pt>
                <c:pt idx="866">
                  <c:v>26.959</c:v>
                </c:pt>
                <c:pt idx="867">
                  <c:v>26.483000000000001</c:v>
                </c:pt>
                <c:pt idx="868">
                  <c:v>26.602</c:v>
                </c:pt>
                <c:pt idx="869">
                  <c:v>25.646000000000001</c:v>
                </c:pt>
                <c:pt idx="870">
                  <c:v>25.565999999999999</c:v>
                </c:pt>
                <c:pt idx="871">
                  <c:v>25.195</c:v>
                </c:pt>
                <c:pt idx="872">
                  <c:v>25.384</c:v>
                </c:pt>
                <c:pt idx="873">
                  <c:v>25.969000000000001</c:v>
                </c:pt>
                <c:pt idx="874">
                  <c:v>26.38</c:v>
                </c:pt>
                <c:pt idx="875">
                  <c:v>26.116</c:v>
                </c:pt>
                <c:pt idx="876">
                  <c:v>25.576000000000001</c:v>
                </c:pt>
                <c:pt idx="877">
                  <c:v>25.411999999999999</c:v>
                </c:pt>
                <c:pt idx="878">
                  <c:v>24.902000000000001</c:v>
                </c:pt>
                <c:pt idx="879">
                  <c:v>25.324000000000002</c:v>
                </c:pt>
                <c:pt idx="880">
                  <c:v>25.254999999999999</c:v>
                </c:pt>
                <c:pt idx="881">
                  <c:v>25.675999999999998</c:v>
                </c:pt>
                <c:pt idx="882">
                  <c:v>25.334</c:v>
                </c:pt>
                <c:pt idx="883">
                  <c:v>26.222000000000001</c:v>
                </c:pt>
                <c:pt idx="884">
                  <c:v>27.675999999999998</c:v>
                </c:pt>
                <c:pt idx="885">
                  <c:v>26.844000000000001</c:v>
                </c:pt>
                <c:pt idx="886">
                  <c:v>25.74</c:v>
                </c:pt>
                <c:pt idx="887">
                  <c:v>26.14</c:v>
                </c:pt>
                <c:pt idx="888">
                  <c:v>25.53</c:v>
                </c:pt>
                <c:pt idx="889">
                  <c:v>25.984999999999999</c:v>
                </c:pt>
                <c:pt idx="890">
                  <c:v>25.51</c:v>
                </c:pt>
                <c:pt idx="891">
                  <c:v>25.956</c:v>
                </c:pt>
                <c:pt idx="892">
                  <c:v>25.713000000000001</c:v>
                </c:pt>
                <c:pt idx="893">
                  <c:v>26.268000000000001</c:v>
                </c:pt>
                <c:pt idx="894">
                  <c:v>26.117000000000001</c:v>
                </c:pt>
                <c:pt idx="895">
                  <c:v>26.484999999999999</c:v>
                </c:pt>
                <c:pt idx="896">
                  <c:v>26.75</c:v>
                </c:pt>
                <c:pt idx="897">
                  <c:v>27.265999999999998</c:v>
                </c:pt>
                <c:pt idx="898">
                  <c:v>27.314</c:v>
                </c:pt>
                <c:pt idx="899">
                  <c:v>26.363</c:v>
                </c:pt>
                <c:pt idx="900">
                  <c:v>26.276</c:v>
                </c:pt>
                <c:pt idx="901">
                  <c:v>25.86</c:v>
                </c:pt>
                <c:pt idx="902">
                  <c:v>26.695</c:v>
                </c:pt>
                <c:pt idx="903">
                  <c:v>25.913</c:v>
                </c:pt>
                <c:pt idx="904">
                  <c:v>26.841000000000001</c:v>
                </c:pt>
                <c:pt idx="905">
                  <c:v>26.158999999999999</c:v>
                </c:pt>
                <c:pt idx="906">
                  <c:v>27.123000000000001</c:v>
                </c:pt>
                <c:pt idx="907">
                  <c:v>26.337</c:v>
                </c:pt>
                <c:pt idx="908">
                  <c:v>27.518000000000001</c:v>
                </c:pt>
                <c:pt idx="909">
                  <c:v>26.276</c:v>
                </c:pt>
                <c:pt idx="910">
                  <c:v>26.664999999999999</c:v>
                </c:pt>
                <c:pt idx="911">
                  <c:v>25.657</c:v>
                </c:pt>
                <c:pt idx="912">
                  <c:v>26.334</c:v>
                </c:pt>
                <c:pt idx="913">
                  <c:v>26.006</c:v>
                </c:pt>
                <c:pt idx="914">
                  <c:v>26.843</c:v>
                </c:pt>
                <c:pt idx="915">
                  <c:v>26.315000000000001</c:v>
                </c:pt>
                <c:pt idx="916">
                  <c:v>26.853999999999999</c:v>
                </c:pt>
                <c:pt idx="917">
                  <c:v>26.405999999999999</c:v>
                </c:pt>
                <c:pt idx="918">
                  <c:v>27.347000000000001</c:v>
                </c:pt>
                <c:pt idx="919">
                  <c:v>26.745999999999999</c:v>
                </c:pt>
                <c:pt idx="920">
                  <c:v>27.425999999999998</c:v>
                </c:pt>
                <c:pt idx="921">
                  <c:v>26.045000000000002</c:v>
                </c:pt>
                <c:pt idx="922">
                  <c:v>26.346</c:v>
                </c:pt>
                <c:pt idx="923">
                  <c:v>25.149000000000001</c:v>
                </c:pt>
                <c:pt idx="924">
                  <c:v>25.975999999999999</c:v>
                </c:pt>
                <c:pt idx="925">
                  <c:v>25.48</c:v>
                </c:pt>
                <c:pt idx="926">
                  <c:v>26.914000000000001</c:v>
                </c:pt>
                <c:pt idx="927">
                  <c:v>26.213999999999999</c:v>
                </c:pt>
                <c:pt idx="928">
                  <c:v>26.62</c:v>
                </c:pt>
                <c:pt idx="929">
                  <c:v>26.190999999999999</c:v>
                </c:pt>
                <c:pt idx="930">
                  <c:v>26.276</c:v>
                </c:pt>
                <c:pt idx="931">
                  <c:v>25.748000000000001</c:v>
                </c:pt>
                <c:pt idx="932">
                  <c:v>26.018000000000001</c:v>
                </c:pt>
                <c:pt idx="933">
                  <c:v>25.82</c:v>
                </c:pt>
                <c:pt idx="934">
                  <c:v>26.138999999999999</c:v>
                </c:pt>
                <c:pt idx="935">
                  <c:v>25.811</c:v>
                </c:pt>
                <c:pt idx="936">
                  <c:v>27.663</c:v>
                </c:pt>
                <c:pt idx="937">
                  <c:v>27.084</c:v>
                </c:pt>
                <c:pt idx="938">
                  <c:v>26.649000000000001</c:v>
                </c:pt>
                <c:pt idx="939">
                  <c:v>26.306999999999999</c:v>
                </c:pt>
                <c:pt idx="940">
                  <c:v>26.120999999999999</c:v>
                </c:pt>
                <c:pt idx="941">
                  <c:v>26.224</c:v>
                </c:pt>
                <c:pt idx="942">
                  <c:v>26.047999999999998</c:v>
                </c:pt>
                <c:pt idx="943">
                  <c:v>26.273</c:v>
                </c:pt>
                <c:pt idx="944">
                  <c:v>26.138999999999999</c:v>
                </c:pt>
                <c:pt idx="945">
                  <c:v>26.693999999999999</c:v>
                </c:pt>
                <c:pt idx="946">
                  <c:v>26.484999999999999</c:v>
                </c:pt>
                <c:pt idx="947">
                  <c:v>27.116</c:v>
                </c:pt>
                <c:pt idx="948">
                  <c:v>26.988</c:v>
                </c:pt>
                <c:pt idx="949">
                  <c:v>27.678000000000001</c:v>
                </c:pt>
                <c:pt idx="950">
                  <c:v>27.571000000000002</c:v>
                </c:pt>
                <c:pt idx="951">
                  <c:v>27.384</c:v>
                </c:pt>
                <c:pt idx="952">
                  <c:v>26.317</c:v>
                </c:pt>
                <c:pt idx="953">
                  <c:v>26.31</c:v>
                </c:pt>
                <c:pt idx="954">
                  <c:v>26.178000000000001</c:v>
                </c:pt>
                <c:pt idx="955">
                  <c:v>26.213000000000001</c:v>
                </c:pt>
                <c:pt idx="956">
                  <c:v>26.504999999999999</c:v>
                </c:pt>
                <c:pt idx="957">
                  <c:v>26.58</c:v>
                </c:pt>
                <c:pt idx="958">
                  <c:v>26.914000000000001</c:v>
                </c:pt>
                <c:pt idx="959">
                  <c:v>26.763000000000002</c:v>
                </c:pt>
                <c:pt idx="960">
                  <c:v>27.228000000000002</c:v>
                </c:pt>
                <c:pt idx="961">
                  <c:v>26.771999999999998</c:v>
                </c:pt>
                <c:pt idx="962">
                  <c:v>26.548999999999999</c:v>
                </c:pt>
                <c:pt idx="963">
                  <c:v>25.896999999999998</c:v>
                </c:pt>
                <c:pt idx="964">
                  <c:v>25.95</c:v>
                </c:pt>
                <c:pt idx="965">
                  <c:v>26.047000000000001</c:v>
                </c:pt>
                <c:pt idx="966">
                  <c:v>26.923999999999999</c:v>
                </c:pt>
                <c:pt idx="967">
                  <c:v>26.498000000000001</c:v>
                </c:pt>
                <c:pt idx="968">
                  <c:v>27.423999999999999</c:v>
                </c:pt>
                <c:pt idx="969">
                  <c:v>26.800999999999998</c:v>
                </c:pt>
                <c:pt idx="970">
                  <c:v>27.427</c:v>
                </c:pt>
                <c:pt idx="971">
                  <c:v>27.274000000000001</c:v>
                </c:pt>
                <c:pt idx="972">
                  <c:v>27.343</c:v>
                </c:pt>
                <c:pt idx="973">
                  <c:v>26.957999999999998</c:v>
                </c:pt>
                <c:pt idx="974">
                  <c:v>26.19</c:v>
                </c:pt>
                <c:pt idx="975">
                  <c:v>26.532</c:v>
                </c:pt>
                <c:pt idx="976">
                  <c:v>25.728999999999999</c:v>
                </c:pt>
                <c:pt idx="977">
                  <c:v>26.501000000000001</c:v>
                </c:pt>
                <c:pt idx="978">
                  <c:v>26.343</c:v>
                </c:pt>
                <c:pt idx="979">
                  <c:v>27.539000000000001</c:v>
                </c:pt>
                <c:pt idx="980">
                  <c:v>26.526</c:v>
                </c:pt>
                <c:pt idx="981">
                  <c:v>27.137</c:v>
                </c:pt>
                <c:pt idx="982">
                  <c:v>26.013999999999999</c:v>
                </c:pt>
                <c:pt idx="983">
                  <c:v>26.811</c:v>
                </c:pt>
                <c:pt idx="984">
                  <c:v>25.890999999999998</c:v>
                </c:pt>
                <c:pt idx="985">
                  <c:v>26.843</c:v>
                </c:pt>
                <c:pt idx="986">
                  <c:v>25.914000000000001</c:v>
                </c:pt>
                <c:pt idx="987">
                  <c:v>26.553000000000001</c:v>
                </c:pt>
                <c:pt idx="988">
                  <c:v>26.347999999999999</c:v>
                </c:pt>
                <c:pt idx="989">
                  <c:v>27.931000000000001</c:v>
                </c:pt>
                <c:pt idx="990">
                  <c:v>26.655999999999999</c:v>
                </c:pt>
                <c:pt idx="991">
                  <c:v>27.149000000000001</c:v>
                </c:pt>
                <c:pt idx="992">
                  <c:v>26.327000000000002</c:v>
                </c:pt>
                <c:pt idx="993">
                  <c:v>26.916</c:v>
                </c:pt>
                <c:pt idx="994">
                  <c:v>26.073</c:v>
                </c:pt>
                <c:pt idx="995">
                  <c:v>26.864000000000001</c:v>
                </c:pt>
                <c:pt idx="996">
                  <c:v>26.068000000000001</c:v>
                </c:pt>
                <c:pt idx="997">
                  <c:v>26.95</c:v>
                </c:pt>
                <c:pt idx="998">
                  <c:v>26.14</c:v>
                </c:pt>
                <c:pt idx="999">
                  <c:v>27.175999999999998</c:v>
                </c:pt>
                <c:pt idx="1000">
                  <c:v>26.617999999999999</c:v>
                </c:pt>
                <c:pt idx="1001">
                  <c:v>27.64</c:v>
                </c:pt>
                <c:pt idx="1002">
                  <c:v>27.318999999999999</c:v>
                </c:pt>
                <c:pt idx="1003">
                  <c:v>28.007000000000001</c:v>
                </c:pt>
                <c:pt idx="1004">
                  <c:v>26.651</c:v>
                </c:pt>
                <c:pt idx="1005">
                  <c:v>26.777000000000001</c:v>
                </c:pt>
                <c:pt idx="1006">
                  <c:v>26.126000000000001</c:v>
                </c:pt>
                <c:pt idx="1007">
                  <c:v>26.51</c:v>
                </c:pt>
                <c:pt idx="1008">
                  <c:v>26.215</c:v>
                </c:pt>
                <c:pt idx="1009">
                  <c:v>26.69</c:v>
                </c:pt>
                <c:pt idx="1010">
                  <c:v>26.614999999999998</c:v>
                </c:pt>
                <c:pt idx="1011">
                  <c:v>27.128</c:v>
                </c:pt>
                <c:pt idx="1012">
                  <c:v>26.952000000000002</c:v>
                </c:pt>
                <c:pt idx="1013">
                  <c:v>27.114999999999998</c:v>
                </c:pt>
                <c:pt idx="1014">
                  <c:v>26.728000000000002</c:v>
                </c:pt>
                <c:pt idx="1015">
                  <c:v>26.268000000000001</c:v>
                </c:pt>
                <c:pt idx="1016">
                  <c:v>26.49</c:v>
                </c:pt>
                <c:pt idx="1017">
                  <c:v>26.588000000000001</c:v>
                </c:pt>
                <c:pt idx="1018">
                  <c:v>27.36</c:v>
                </c:pt>
                <c:pt idx="1019">
                  <c:v>27.052</c:v>
                </c:pt>
                <c:pt idx="1020">
                  <c:v>27.977</c:v>
                </c:pt>
                <c:pt idx="1021">
                  <c:v>27.318999999999999</c:v>
                </c:pt>
                <c:pt idx="1022">
                  <c:v>28.178000000000001</c:v>
                </c:pt>
                <c:pt idx="1023">
                  <c:v>27.65</c:v>
                </c:pt>
                <c:pt idx="1024">
                  <c:v>28.187999999999999</c:v>
                </c:pt>
                <c:pt idx="1025">
                  <c:v>27.463000000000001</c:v>
                </c:pt>
                <c:pt idx="1026">
                  <c:v>27.63</c:v>
                </c:pt>
                <c:pt idx="1027">
                  <c:v>26.693999999999999</c:v>
                </c:pt>
                <c:pt idx="1028">
                  <c:v>27.411999999999999</c:v>
                </c:pt>
                <c:pt idx="1029">
                  <c:v>26.512</c:v>
                </c:pt>
                <c:pt idx="1030">
                  <c:v>27.666</c:v>
                </c:pt>
                <c:pt idx="1031">
                  <c:v>27.242000000000001</c:v>
                </c:pt>
                <c:pt idx="1032">
                  <c:v>27.648</c:v>
                </c:pt>
                <c:pt idx="1033">
                  <c:v>26.556000000000001</c:v>
                </c:pt>
                <c:pt idx="1034">
                  <c:v>27.135999999999999</c:v>
                </c:pt>
                <c:pt idx="1035">
                  <c:v>26.353999999999999</c:v>
                </c:pt>
                <c:pt idx="1036">
                  <c:v>27.114000000000001</c:v>
                </c:pt>
                <c:pt idx="1037">
                  <c:v>26.414000000000001</c:v>
                </c:pt>
                <c:pt idx="1038">
                  <c:v>27.161999999999999</c:v>
                </c:pt>
                <c:pt idx="1039">
                  <c:v>26.245000000000001</c:v>
                </c:pt>
                <c:pt idx="1040">
                  <c:v>27.161999999999999</c:v>
                </c:pt>
                <c:pt idx="1041">
                  <c:v>27.504000000000001</c:v>
                </c:pt>
                <c:pt idx="1042">
                  <c:v>27.989000000000001</c:v>
                </c:pt>
                <c:pt idx="1043">
                  <c:v>27.199000000000002</c:v>
                </c:pt>
                <c:pt idx="1044">
                  <c:v>27.611000000000001</c:v>
                </c:pt>
                <c:pt idx="1045">
                  <c:v>27.22</c:v>
                </c:pt>
                <c:pt idx="1046">
                  <c:v>27.448</c:v>
                </c:pt>
                <c:pt idx="1047">
                  <c:v>26.884</c:v>
                </c:pt>
                <c:pt idx="1048">
                  <c:v>27.74</c:v>
                </c:pt>
                <c:pt idx="1049">
                  <c:v>26.779</c:v>
                </c:pt>
                <c:pt idx="1050">
                  <c:v>27.896000000000001</c:v>
                </c:pt>
                <c:pt idx="1051">
                  <c:v>27.033999999999999</c:v>
                </c:pt>
                <c:pt idx="1052">
                  <c:v>27.751999999999999</c:v>
                </c:pt>
                <c:pt idx="1053">
                  <c:v>27.452999999999999</c:v>
                </c:pt>
                <c:pt idx="1054">
                  <c:v>28.67</c:v>
                </c:pt>
                <c:pt idx="1055">
                  <c:v>28.065000000000001</c:v>
                </c:pt>
                <c:pt idx="1056">
                  <c:v>28.361000000000001</c:v>
                </c:pt>
                <c:pt idx="1057">
                  <c:v>27.242999999999999</c:v>
                </c:pt>
                <c:pt idx="1058">
                  <c:v>27.088999999999999</c:v>
                </c:pt>
                <c:pt idx="1059">
                  <c:v>27.053999999999998</c:v>
                </c:pt>
                <c:pt idx="1060">
                  <c:v>26.957000000000001</c:v>
                </c:pt>
                <c:pt idx="1061">
                  <c:v>27.582999999999998</c:v>
                </c:pt>
                <c:pt idx="1062">
                  <c:v>27.152999999999999</c:v>
                </c:pt>
                <c:pt idx="1063">
                  <c:v>28.007999999999999</c:v>
                </c:pt>
                <c:pt idx="1064">
                  <c:v>27.628</c:v>
                </c:pt>
                <c:pt idx="1065">
                  <c:v>28.58</c:v>
                </c:pt>
                <c:pt idx="1066">
                  <c:v>27.574999999999999</c:v>
                </c:pt>
                <c:pt idx="1067">
                  <c:v>28.056000000000001</c:v>
                </c:pt>
                <c:pt idx="1068">
                  <c:v>26.664000000000001</c:v>
                </c:pt>
                <c:pt idx="1069">
                  <c:v>27.308</c:v>
                </c:pt>
                <c:pt idx="1070">
                  <c:v>26.715</c:v>
                </c:pt>
                <c:pt idx="1071">
                  <c:v>27.791</c:v>
                </c:pt>
                <c:pt idx="1072">
                  <c:v>27.120999999999999</c:v>
                </c:pt>
                <c:pt idx="1073">
                  <c:v>28.141999999999999</c:v>
                </c:pt>
                <c:pt idx="1074">
                  <c:v>27.439</c:v>
                </c:pt>
                <c:pt idx="1075">
                  <c:v>28.472000000000001</c:v>
                </c:pt>
                <c:pt idx="1076">
                  <c:v>27.824999999999999</c:v>
                </c:pt>
                <c:pt idx="1077">
                  <c:v>28.492000000000001</c:v>
                </c:pt>
                <c:pt idx="1078">
                  <c:v>27.399000000000001</c:v>
                </c:pt>
                <c:pt idx="1079">
                  <c:v>27.698</c:v>
                </c:pt>
                <c:pt idx="1080">
                  <c:v>26.405999999999999</c:v>
                </c:pt>
                <c:pt idx="1081">
                  <c:v>26.934999999999999</c:v>
                </c:pt>
                <c:pt idx="1082">
                  <c:v>26.335999999999999</c:v>
                </c:pt>
                <c:pt idx="1083">
                  <c:v>27.774000000000001</c:v>
                </c:pt>
                <c:pt idx="1084">
                  <c:v>27.559000000000001</c:v>
                </c:pt>
                <c:pt idx="1085">
                  <c:v>27.033000000000001</c:v>
                </c:pt>
                <c:pt idx="1086">
                  <c:v>27.135999999999999</c:v>
                </c:pt>
                <c:pt idx="1087">
                  <c:v>26.643000000000001</c:v>
                </c:pt>
                <c:pt idx="1088">
                  <c:v>27.163</c:v>
                </c:pt>
                <c:pt idx="1089">
                  <c:v>26.619</c:v>
                </c:pt>
                <c:pt idx="1090">
                  <c:v>27.591999999999999</c:v>
                </c:pt>
                <c:pt idx="1091">
                  <c:v>26.870999999999999</c:v>
                </c:pt>
                <c:pt idx="1092">
                  <c:v>27.844999999999999</c:v>
                </c:pt>
                <c:pt idx="1093">
                  <c:v>27.588999999999999</c:v>
                </c:pt>
                <c:pt idx="1094">
                  <c:v>29.523</c:v>
                </c:pt>
                <c:pt idx="1095">
                  <c:v>28.242000000000001</c:v>
                </c:pt>
                <c:pt idx="1096">
                  <c:v>28.937999999999999</c:v>
                </c:pt>
                <c:pt idx="1097">
                  <c:v>27.591000000000001</c:v>
                </c:pt>
                <c:pt idx="1098">
                  <c:v>28.225000000000001</c:v>
                </c:pt>
                <c:pt idx="1099">
                  <c:v>26.986000000000001</c:v>
                </c:pt>
                <c:pt idx="1100">
                  <c:v>27.88</c:v>
                </c:pt>
                <c:pt idx="1101">
                  <c:v>26.946999999999999</c:v>
                </c:pt>
                <c:pt idx="1102">
                  <c:v>28.081</c:v>
                </c:pt>
                <c:pt idx="1103">
                  <c:v>27.260999999999999</c:v>
                </c:pt>
                <c:pt idx="1104">
                  <c:v>28.260999999999999</c:v>
                </c:pt>
                <c:pt idx="1105">
                  <c:v>27.609000000000002</c:v>
                </c:pt>
                <c:pt idx="1106">
                  <c:v>29.045999999999999</c:v>
                </c:pt>
                <c:pt idx="1107">
                  <c:v>28.547000000000001</c:v>
                </c:pt>
                <c:pt idx="1108">
                  <c:v>29.050999999999998</c:v>
                </c:pt>
                <c:pt idx="1109">
                  <c:v>27.210999999999999</c:v>
                </c:pt>
                <c:pt idx="1110">
                  <c:v>27.643000000000001</c:v>
                </c:pt>
                <c:pt idx="1111">
                  <c:v>26.585999999999999</c:v>
                </c:pt>
                <c:pt idx="1112">
                  <c:v>27.638000000000002</c:v>
                </c:pt>
                <c:pt idx="1113">
                  <c:v>26.835000000000001</c:v>
                </c:pt>
                <c:pt idx="1114">
                  <c:v>27.632000000000001</c:v>
                </c:pt>
                <c:pt idx="1115">
                  <c:v>27.434000000000001</c:v>
                </c:pt>
                <c:pt idx="1116">
                  <c:v>27.861999999999998</c:v>
                </c:pt>
                <c:pt idx="1117">
                  <c:v>28.198</c:v>
                </c:pt>
                <c:pt idx="1118">
                  <c:v>28.097999999999999</c:v>
                </c:pt>
                <c:pt idx="1119">
                  <c:v>27.738</c:v>
                </c:pt>
                <c:pt idx="1120">
                  <c:v>27.433</c:v>
                </c:pt>
                <c:pt idx="1121">
                  <c:v>27.509</c:v>
                </c:pt>
                <c:pt idx="1122">
                  <c:v>27.478999999999999</c:v>
                </c:pt>
                <c:pt idx="1123">
                  <c:v>27.881</c:v>
                </c:pt>
                <c:pt idx="1124">
                  <c:v>27.914999999999999</c:v>
                </c:pt>
                <c:pt idx="1125">
                  <c:v>28.071000000000002</c:v>
                </c:pt>
                <c:pt idx="1126">
                  <c:v>28.247</c:v>
                </c:pt>
                <c:pt idx="1127">
                  <c:v>28.257999999999999</c:v>
                </c:pt>
                <c:pt idx="1128">
                  <c:v>28.774999999999999</c:v>
                </c:pt>
                <c:pt idx="1129">
                  <c:v>28.234999999999999</c:v>
                </c:pt>
                <c:pt idx="1130">
                  <c:v>28.655000000000001</c:v>
                </c:pt>
                <c:pt idx="1131">
                  <c:v>27.527000000000001</c:v>
                </c:pt>
                <c:pt idx="1132">
                  <c:v>27.856000000000002</c:v>
                </c:pt>
                <c:pt idx="1133">
                  <c:v>26.765999999999998</c:v>
                </c:pt>
                <c:pt idx="1134">
                  <c:v>27.577999999999999</c:v>
                </c:pt>
                <c:pt idx="1135">
                  <c:v>27.664000000000001</c:v>
                </c:pt>
                <c:pt idx="1136">
                  <c:v>28.88</c:v>
                </c:pt>
                <c:pt idx="1137">
                  <c:v>27.427</c:v>
                </c:pt>
                <c:pt idx="1138">
                  <c:v>28.28</c:v>
                </c:pt>
                <c:pt idx="1139">
                  <c:v>27.097999999999999</c:v>
                </c:pt>
                <c:pt idx="1140">
                  <c:v>27.902000000000001</c:v>
                </c:pt>
                <c:pt idx="1141">
                  <c:v>27.099</c:v>
                </c:pt>
                <c:pt idx="1142">
                  <c:v>27.84</c:v>
                </c:pt>
                <c:pt idx="1143">
                  <c:v>27.048999999999999</c:v>
                </c:pt>
                <c:pt idx="1144">
                  <c:v>27.507000000000001</c:v>
                </c:pt>
                <c:pt idx="1145">
                  <c:v>27.033000000000001</c:v>
                </c:pt>
                <c:pt idx="1146">
                  <c:v>29.062999999999999</c:v>
                </c:pt>
                <c:pt idx="1147">
                  <c:v>28.314</c:v>
                </c:pt>
                <c:pt idx="1148">
                  <c:v>28.427</c:v>
                </c:pt>
                <c:pt idx="1149">
                  <c:v>28.331</c:v>
                </c:pt>
                <c:pt idx="1150">
                  <c:v>27.777000000000001</c:v>
                </c:pt>
                <c:pt idx="1151">
                  <c:v>28.126999999999999</c:v>
                </c:pt>
                <c:pt idx="1152">
                  <c:v>27.327999999999999</c:v>
                </c:pt>
                <c:pt idx="1153">
                  <c:v>28.012</c:v>
                </c:pt>
                <c:pt idx="1154">
                  <c:v>27.343</c:v>
                </c:pt>
                <c:pt idx="1155">
                  <c:v>28.321000000000002</c:v>
                </c:pt>
                <c:pt idx="1156">
                  <c:v>27.635000000000002</c:v>
                </c:pt>
                <c:pt idx="1157">
                  <c:v>28.545000000000002</c:v>
                </c:pt>
                <c:pt idx="1158">
                  <c:v>28.085999999999999</c:v>
                </c:pt>
                <c:pt idx="1159">
                  <c:v>29.167999999999999</c:v>
                </c:pt>
                <c:pt idx="1160">
                  <c:v>28.266999999999999</c:v>
                </c:pt>
                <c:pt idx="1161">
                  <c:v>28.413</c:v>
                </c:pt>
                <c:pt idx="1162">
                  <c:v>26.920999999999999</c:v>
                </c:pt>
                <c:pt idx="1163">
                  <c:v>27.748000000000001</c:v>
                </c:pt>
                <c:pt idx="1164">
                  <c:v>26.913</c:v>
                </c:pt>
                <c:pt idx="1165">
                  <c:v>27.974</c:v>
                </c:pt>
                <c:pt idx="1166">
                  <c:v>27.372</c:v>
                </c:pt>
                <c:pt idx="1167">
                  <c:v>28.193000000000001</c:v>
                </c:pt>
                <c:pt idx="1168">
                  <c:v>27.672000000000001</c:v>
                </c:pt>
                <c:pt idx="1169">
                  <c:v>28.744</c:v>
                </c:pt>
                <c:pt idx="1170">
                  <c:v>28.030999999999999</c:v>
                </c:pt>
                <c:pt idx="1171">
                  <c:v>28.614000000000001</c:v>
                </c:pt>
                <c:pt idx="1172">
                  <c:v>27.294</c:v>
                </c:pt>
                <c:pt idx="1173">
                  <c:v>27.808</c:v>
                </c:pt>
                <c:pt idx="1174">
                  <c:v>27.198</c:v>
                </c:pt>
                <c:pt idx="1175">
                  <c:v>27.84</c:v>
                </c:pt>
                <c:pt idx="1176">
                  <c:v>27.751000000000001</c:v>
                </c:pt>
                <c:pt idx="1177">
                  <c:v>28.157</c:v>
                </c:pt>
                <c:pt idx="1178">
                  <c:v>27.983000000000001</c:v>
                </c:pt>
                <c:pt idx="1179">
                  <c:v>28.2</c:v>
                </c:pt>
                <c:pt idx="1180">
                  <c:v>28.491</c:v>
                </c:pt>
                <c:pt idx="1181">
                  <c:v>28.414999999999999</c:v>
                </c:pt>
                <c:pt idx="1182">
                  <c:v>28.555</c:v>
                </c:pt>
                <c:pt idx="1183">
                  <c:v>27.812000000000001</c:v>
                </c:pt>
                <c:pt idx="1184">
                  <c:v>27.748000000000001</c:v>
                </c:pt>
                <c:pt idx="1185">
                  <c:v>27.361999999999998</c:v>
                </c:pt>
                <c:pt idx="1186">
                  <c:v>27.481000000000002</c:v>
                </c:pt>
                <c:pt idx="1187">
                  <c:v>27.562000000000001</c:v>
                </c:pt>
                <c:pt idx="1188">
                  <c:v>28.245999999999999</c:v>
                </c:pt>
                <c:pt idx="1189">
                  <c:v>27.305</c:v>
                </c:pt>
                <c:pt idx="1190">
                  <c:v>27.527999999999999</c:v>
                </c:pt>
                <c:pt idx="1191">
                  <c:v>27.065000000000001</c:v>
                </c:pt>
                <c:pt idx="1192">
                  <c:v>27.309000000000001</c:v>
                </c:pt>
                <c:pt idx="1193">
                  <c:v>26.792000000000002</c:v>
                </c:pt>
                <c:pt idx="1194">
                  <c:v>27.414000000000001</c:v>
                </c:pt>
                <c:pt idx="1195">
                  <c:v>26.89</c:v>
                </c:pt>
                <c:pt idx="1196">
                  <c:v>27.841000000000001</c:v>
                </c:pt>
                <c:pt idx="1197">
                  <c:v>27.117000000000001</c:v>
                </c:pt>
                <c:pt idx="1198">
                  <c:v>28.224</c:v>
                </c:pt>
                <c:pt idx="1199">
                  <c:v>28.117999999999999</c:v>
                </c:pt>
                <c:pt idx="1200">
                  <c:v>28.384</c:v>
                </c:pt>
                <c:pt idx="1201">
                  <c:v>27.844000000000001</c:v>
                </c:pt>
                <c:pt idx="1202">
                  <c:v>28.471</c:v>
                </c:pt>
                <c:pt idx="1203">
                  <c:v>27.754999999999999</c:v>
                </c:pt>
                <c:pt idx="1204">
                  <c:v>27.959</c:v>
                </c:pt>
                <c:pt idx="1205">
                  <c:v>27.251999999999999</c:v>
                </c:pt>
                <c:pt idx="1206">
                  <c:v>28.071000000000002</c:v>
                </c:pt>
                <c:pt idx="1207">
                  <c:v>27.376000000000001</c:v>
                </c:pt>
                <c:pt idx="1208">
                  <c:v>28.626000000000001</c:v>
                </c:pt>
                <c:pt idx="1209">
                  <c:v>27.795999999999999</c:v>
                </c:pt>
                <c:pt idx="1210">
                  <c:v>29.167000000000002</c:v>
                </c:pt>
                <c:pt idx="1211">
                  <c:v>28.690999999999999</c:v>
                </c:pt>
                <c:pt idx="1212">
                  <c:v>29.93</c:v>
                </c:pt>
                <c:pt idx="1213">
                  <c:v>28.527000000000001</c:v>
                </c:pt>
                <c:pt idx="1214">
                  <c:v>28.757000000000001</c:v>
                </c:pt>
                <c:pt idx="1215">
                  <c:v>27.733000000000001</c:v>
                </c:pt>
                <c:pt idx="1216">
                  <c:v>28.43</c:v>
                </c:pt>
                <c:pt idx="1217">
                  <c:v>27.780999999999999</c:v>
                </c:pt>
                <c:pt idx="1218">
                  <c:v>28.475000000000001</c:v>
                </c:pt>
                <c:pt idx="1219">
                  <c:v>28.12</c:v>
                </c:pt>
                <c:pt idx="1220">
                  <c:v>28.437999999999999</c:v>
                </c:pt>
                <c:pt idx="1221">
                  <c:v>28.742000000000001</c:v>
                </c:pt>
                <c:pt idx="1222">
                  <c:v>28.265999999999998</c:v>
                </c:pt>
                <c:pt idx="1223">
                  <c:v>28.638000000000002</c:v>
                </c:pt>
                <c:pt idx="1224">
                  <c:v>27.292999999999999</c:v>
                </c:pt>
                <c:pt idx="1225">
                  <c:v>27.789000000000001</c:v>
                </c:pt>
                <c:pt idx="1226">
                  <c:v>26.673999999999999</c:v>
                </c:pt>
                <c:pt idx="1227">
                  <c:v>27.966999999999999</c:v>
                </c:pt>
                <c:pt idx="1228">
                  <c:v>27.213000000000001</c:v>
                </c:pt>
                <c:pt idx="1229">
                  <c:v>28.364000000000001</c:v>
                </c:pt>
                <c:pt idx="1230">
                  <c:v>27.824999999999999</c:v>
                </c:pt>
                <c:pt idx="1231">
                  <c:v>28.626999999999999</c:v>
                </c:pt>
                <c:pt idx="1232">
                  <c:v>28.390999999999998</c:v>
                </c:pt>
                <c:pt idx="1233">
                  <c:v>28.63</c:v>
                </c:pt>
                <c:pt idx="1234">
                  <c:v>28.614999999999998</c:v>
                </c:pt>
                <c:pt idx="1235">
                  <c:v>27.956</c:v>
                </c:pt>
                <c:pt idx="1236">
                  <c:v>28.05</c:v>
                </c:pt>
                <c:pt idx="1237">
                  <c:v>26.722000000000001</c:v>
                </c:pt>
                <c:pt idx="1238">
                  <c:v>27.573</c:v>
                </c:pt>
                <c:pt idx="1239">
                  <c:v>26.71</c:v>
                </c:pt>
                <c:pt idx="1240">
                  <c:v>28.076000000000001</c:v>
                </c:pt>
                <c:pt idx="1241">
                  <c:v>27.327000000000002</c:v>
                </c:pt>
                <c:pt idx="1242">
                  <c:v>27.812999999999999</c:v>
                </c:pt>
                <c:pt idx="1243">
                  <c:v>27.06</c:v>
                </c:pt>
                <c:pt idx="1244">
                  <c:v>27.629000000000001</c:v>
                </c:pt>
                <c:pt idx="1245">
                  <c:v>27.053999999999998</c:v>
                </c:pt>
                <c:pt idx="1246">
                  <c:v>27.459</c:v>
                </c:pt>
                <c:pt idx="1247">
                  <c:v>27.382999999999999</c:v>
                </c:pt>
                <c:pt idx="1248">
                  <c:v>27.416</c:v>
                </c:pt>
                <c:pt idx="1249">
                  <c:v>27.571999999999999</c:v>
                </c:pt>
                <c:pt idx="1250">
                  <c:v>27.26</c:v>
                </c:pt>
                <c:pt idx="1251">
                  <c:v>28.66</c:v>
                </c:pt>
                <c:pt idx="1252">
                  <c:v>28.001000000000001</c:v>
                </c:pt>
                <c:pt idx="1253">
                  <c:v>28.677</c:v>
                </c:pt>
                <c:pt idx="1254">
                  <c:v>27.786000000000001</c:v>
                </c:pt>
                <c:pt idx="1255">
                  <c:v>28.352</c:v>
                </c:pt>
                <c:pt idx="1256">
                  <c:v>27.216000000000001</c:v>
                </c:pt>
                <c:pt idx="1257">
                  <c:v>28.009</c:v>
                </c:pt>
                <c:pt idx="1258">
                  <c:v>26.893999999999998</c:v>
                </c:pt>
                <c:pt idx="1259">
                  <c:v>28.192</c:v>
                </c:pt>
                <c:pt idx="1260">
                  <c:v>27.547000000000001</c:v>
                </c:pt>
                <c:pt idx="1261">
                  <c:v>28.702000000000002</c:v>
                </c:pt>
                <c:pt idx="1262">
                  <c:v>27.968</c:v>
                </c:pt>
                <c:pt idx="1263">
                  <c:v>29.513000000000002</c:v>
                </c:pt>
                <c:pt idx="1264">
                  <c:v>28.832999999999998</c:v>
                </c:pt>
                <c:pt idx="1265">
                  <c:v>29.78</c:v>
                </c:pt>
                <c:pt idx="1266">
                  <c:v>28.041</c:v>
                </c:pt>
                <c:pt idx="1267">
                  <c:v>28.672999999999998</c:v>
                </c:pt>
                <c:pt idx="1268">
                  <c:v>27.542999999999999</c:v>
                </c:pt>
                <c:pt idx="1269">
                  <c:v>28.704999999999998</c:v>
                </c:pt>
                <c:pt idx="1270">
                  <c:v>27.619</c:v>
                </c:pt>
                <c:pt idx="1271">
                  <c:v>28.946999999999999</c:v>
                </c:pt>
                <c:pt idx="1272">
                  <c:v>27.975000000000001</c:v>
                </c:pt>
                <c:pt idx="1273">
                  <c:v>28.971</c:v>
                </c:pt>
                <c:pt idx="1274">
                  <c:v>28.155999999999999</c:v>
                </c:pt>
                <c:pt idx="1275">
                  <c:v>29.161999999999999</c:v>
                </c:pt>
                <c:pt idx="1276">
                  <c:v>27.536999999999999</c:v>
                </c:pt>
                <c:pt idx="1277">
                  <c:v>27.856999999999999</c:v>
                </c:pt>
                <c:pt idx="1278">
                  <c:v>26.788</c:v>
                </c:pt>
                <c:pt idx="1279">
                  <c:v>27.786999999999999</c:v>
                </c:pt>
                <c:pt idx="1280">
                  <c:v>27.113</c:v>
                </c:pt>
                <c:pt idx="1281">
                  <c:v>27.986999999999998</c:v>
                </c:pt>
                <c:pt idx="1282">
                  <c:v>27.43</c:v>
                </c:pt>
                <c:pt idx="1283">
                  <c:v>28.515000000000001</c:v>
                </c:pt>
                <c:pt idx="1284">
                  <c:v>27.989000000000001</c:v>
                </c:pt>
                <c:pt idx="1285">
                  <c:v>28.739000000000001</c:v>
                </c:pt>
                <c:pt idx="1286">
                  <c:v>28.385999999999999</c:v>
                </c:pt>
                <c:pt idx="1287">
                  <c:v>28.507999999999999</c:v>
                </c:pt>
                <c:pt idx="1288">
                  <c:v>27.628</c:v>
                </c:pt>
                <c:pt idx="1289">
                  <c:v>27.096</c:v>
                </c:pt>
                <c:pt idx="1290">
                  <c:v>26.792000000000002</c:v>
                </c:pt>
                <c:pt idx="1291">
                  <c:v>26.625</c:v>
                </c:pt>
                <c:pt idx="1292">
                  <c:v>27.111000000000001</c:v>
                </c:pt>
                <c:pt idx="1293">
                  <c:v>27.582000000000001</c:v>
                </c:pt>
                <c:pt idx="1294">
                  <c:v>27.201000000000001</c:v>
                </c:pt>
                <c:pt idx="1295">
                  <c:v>27.41</c:v>
                </c:pt>
                <c:pt idx="1296">
                  <c:v>27.19</c:v>
                </c:pt>
                <c:pt idx="1297">
                  <c:v>27.263000000000002</c:v>
                </c:pt>
                <c:pt idx="1298">
                  <c:v>27.181000000000001</c:v>
                </c:pt>
                <c:pt idx="1299">
                  <c:v>26.931999999999999</c:v>
                </c:pt>
                <c:pt idx="1300">
                  <c:v>27.163</c:v>
                </c:pt>
                <c:pt idx="1301">
                  <c:v>26.87</c:v>
                </c:pt>
                <c:pt idx="1302">
                  <c:v>27.190999999999999</c:v>
                </c:pt>
                <c:pt idx="1303">
                  <c:v>27.318000000000001</c:v>
                </c:pt>
                <c:pt idx="1304">
                  <c:v>28.318000000000001</c:v>
                </c:pt>
                <c:pt idx="1305">
                  <c:v>27.797000000000001</c:v>
                </c:pt>
                <c:pt idx="1306">
                  <c:v>28.06</c:v>
                </c:pt>
                <c:pt idx="1307">
                  <c:v>27.239000000000001</c:v>
                </c:pt>
                <c:pt idx="1308">
                  <c:v>28.02</c:v>
                </c:pt>
                <c:pt idx="1309">
                  <c:v>26.814</c:v>
                </c:pt>
                <c:pt idx="1310">
                  <c:v>27.753</c:v>
                </c:pt>
                <c:pt idx="1311">
                  <c:v>26.989000000000001</c:v>
                </c:pt>
                <c:pt idx="1312">
                  <c:v>28.263999999999999</c:v>
                </c:pt>
                <c:pt idx="1313">
                  <c:v>27.556000000000001</c:v>
                </c:pt>
                <c:pt idx="1314">
                  <c:v>28.8</c:v>
                </c:pt>
                <c:pt idx="1315">
                  <c:v>28.280999999999999</c:v>
                </c:pt>
                <c:pt idx="1316">
                  <c:v>29.716999999999999</c:v>
                </c:pt>
                <c:pt idx="1317">
                  <c:v>28.984999999999999</c:v>
                </c:pt>
                <c:pt idx="1318">
                  <c:v>29.105</c:v>
                </c:pt>
                <c:pt idx="1319">
                  <c:v>27.423999999999999</c:v>
                </c:pt>
                <c:pt idx="1320">
                  <c:v>28.094000000000001</c:v>
                </c:pt>
                <c:pt idx="1321">
                  <c:v>27.361000000000001</c:v>
                </c:pt>
                <c:pt idx="1322">
                  <c:v>28.292000000000002</c:v>
                </c:pt>
                <c:pt idx="1323">
                  <c:v>27.774000000000001</c:v>
                </c:pt>
                <c:pt idx="1324">
                  <c:v>28.695</c:v>
                </c:pt>
                <c:pt idx="1325">
                  <c:v>28.067</c:v>
                </c:pt>
                <c:pt idx="1326">
                  <c:v>28.917999999999999</c:v>
                </c:pt>
                <c:pt idx="1327">
                  <c:v>28.204999999999998</c:v>
                </c:pt>
                <c:pt idx="1328">
                  <c:v>28.623999999999999</c:v>
                </c:pt>
                <c:pt idx="1329">
                  <c:v>27.247</c:v>
                </c:pt>
                <c:pt idx="1330">
                  <c:v>27.774000000000001</c:v>
                </c:pt>
                <c:pt idx="1331">
                  <c:v>27.15</c:v>
                </c:pt>
                <c:pt idx="1332">
                  <c:v>28.099</c:v>
                </c:pt>
                <c:pt idx="1333">
                  <c:v>27.719000000000001</c:v>
                </c:pt>
                <c:pt idx="1334">
                  <c:v>28.605</c:v>
                </c:pt>
                <c:pt idx="1335">
                  <c:v>28.085000000000001</c:v>
                </c:pt>
                <c:pt idx="1336">
                  <c:v>28.984000000000002</c:v>
                </c:pt>
                <c:pt idx="1337">
                  <c:v>28.08</c:v>
                </c:pt>
                <c:pt idx="1338">
                  <c:v>29.216000000000001</c:v>
                </c:pt>
                <c:pt idx="1339">
                  <c:v>27.937999999999999</c:v>
                </c:pt>
                <c:pt idx="1340">
                  <c:v>28.41</c:v>
                </c:pt>
                <c:pt idx="1341">
                  <c:v>27.041</c:v>
                </c:pt>
                <c:pt idx="1342">
                  <c:v>27.170999999999999</c:v>
                </c:pt>
                <c:pt idx="1343">
                  <c:v>26.771999999999998</c:v>
                </c:pt>
                <c:pt idx="1344">
                  <c:v>27.279</c:v>
                </c:pt>
                <c:pt idx="1345">
                  <c:v>27.425000000000001</c:v>
                </c:pt>
                <c:pt idx="1346">
                  <c:v>27.559000000000001</c:v>
                </c:pt>
                <c:pt idx="1347">
                  <c:v>27.236000000000001</c:v>
                </c:pt>
                <c:pt idx="1348">
                  <c:v>27.337</c:v>
                </c:pt>
                <c:pt idx="1349">
                  <c:v>27.170999999999999</c:v>
                </c:pt>
                <c:pt idx="1350">
                  <c:v>27.215</c:v>
                </c:pt>
                <c:pt idx="1351">
                  <c:v>27.055</c:v>
                </c:pt>
                <c:pt idx="1352">
                  <c:v>27.448</c:v>
                </c:pt>
                <c:pt idx="1353">
                  <c:v>27.085999999999999</c:v>
                </c:pt>
                <c:pt idx="1354">
                  <c:v>27.760999999999999</c:v>
                </c:pt>
                <c:pt idx="1355">
                  <c:v>27.331</c:v>
                </c:pt>
                <c:pt idx="1356">
                  <c:v>28.765000000000001</c:v>
                </c:pt>
                <c:pt idx="1357">
                  <c:v>28.312000000000001</c:v>
                </c:pt>
                <c:pt idx="1358">
                  <c:v>28.727</c:v>
                </c:pt>
                <c:pt idx="1359">
                  <c:v>28.033000000000001</c:v>
                </c:pt>
                <c:pt idx="1360">
                  <c:v>28.204000000000001</c:v>
                </c:pt>
                <c:pt idx="1361">
                  <c:v>27.396999999999998</c:v>
                </c:pt>
                <c:pt idx="1362">
                  <c:v>27.818999999999999</c:v>
                </c:pt>
                <c:pt idx="1363">
                  <c:v>27.167999999999999</c:v>
                </c:pt>
                <c:pt idx="1364">
                  <c:v>28.16</c:v>
                </c:pt>
                <c:pt idx="1365">
                  <c:v>27.783999999999999</c:v>
                </c:pt>
                <c:pt idx="1366">
                  <c:v>28.358000000000001</c:v>
                </c:pt>
                <c:pt idx="1367">
                  <c:v>28.343</c:v>
                </c:pt>
                <c:pt idx="1368">
                  <c:v>29.219000000000001</c:v>
                </c:pt>
                <c:pt idx="1369">
                  <c:v>28.849</c:v>
                </c:pt>
                <c:pt idx="1370">
                  <c:v>29.059000000000001</c:v>
                </c:pt>
                <c:pt idx="1371">
                  <c:v>27.707000000000001</c:v>
                </c:pt>
                <c:pt idx="1372">
                  <c:v>28.064</c:v>
                </c:pt>
                <c:pt idx="1373">
                  <c:v>27.445</c:v>
                </c:pt>
                <c:pt idx="1374">
                  <c:v>27.923999999999999</c:v>
                </c:pt>
                <c:pt idx="1375">
                  <c:v>27.594000000000001</c:v>
                </c:pt>
                <c:pt idx="1376">
                  <c:v>28.341999999999999</c:v>
                </c:pt>
                <c:pt idx="1377">
                  <c:v>28.206</c:v>
                </c:pt>
                <c:pt idx="1378">
                  <c:v>28.795999999999999</c:v>
                </c:pt>
                <c:pt idx="1379">
                  <c:v>28.390999999999998</c:v>
                </c:pt>
                <c:pt idx="1380">
                  <c:v>29.172999999999998</c:v>
                </c:pt>
                <c:pt idx="1381">
                  <c:v>27.841999999999999</c:v>
                </c:pt>
                <c:pt idx="1382">
                  <c:v>28.116</c:v>
                </c:pt>
                <c:pt idx="1383">
                  <c:v>27.158999999999999</c:v>
                </c:pt>
                <c:pt idx="1384">
                  <c:v>28.204000000000001</c:v>
                </c:pt>
                <c:pt idx="1385">
                  <c:v>27.641999999999999</c:v>
                </c:pt>
                <c:pt idx="1386">
                  <c:v>28.288</c:v>
                </c:pt>
                <c:pt idx="1387">
                  <c:v>27.917999999999999</c:v>
                </c:pt>
                <c:pt idx="1388">
                  <c:v>28.632999999999999</c:v>
                </c:pt>
                <c:pt idx="1389">
                  <c:v>28.446000000000002</c:v>
                </c:pt>
                <c:pt idx="1390">
                  <c:v>29.2</c:v>
                </c:pt>
                <c:pt idx="1391">
                  <c:v>28.738</c:v>
                </c:pt>
                <c:pt idx="1392">
                  <c:v>28.617000000000001</c:v>
                </c:pt>
                <c:pt idx="1393">
                  <c:v>27.744</c:v>
                </c:pt>
                <c:pt idx="1394">
                  <c:v>27.47</c:v>
                </c:pt>
                <c:pt idx="1395">
                  <c:v>27.093</c:v>
                </c:pt>
                <c:pt idx="1396">
                  <c:v>27.135999999999999</c:v>
                </c:pt>
                <c:pt idx="1397">
                  <c:v>27.652999999999999</c:v>
                </c:pt>
                <c:pt idx="1398">
                  <c:v>27.504999999999999</c:v>
                </c:pt>
                <c:pt idx="1399">
                  <c:v>27.605</c:v>
                </c:pt>
                <c:pt idx="1400">
                  <c:v>27.276</c:v>
                </c:pt>
                <c:pt idx="1401">
                  <c:v>27.521999999999998</c:v>
                </c:pt>
                <c:pt idx="1402">
                  <c:v>27.048999999999999</c:v>
                </c:pt>
                <c:pt idx="1403">
                  <c:v>27.33</c:v>
                </c:pt>
                <c:pt idx="1404">
                  <c:v>26.902000000000001</c:v>
                </c:pt>
                <c:pt idx="1405">
                  <c:v>27.619</c:v>
                </c:pt>
                <c:pt idx="1406">
                  <c:v>26.859000000000002</c:v>
                </c:pt>
                <c:pt idx="1407">
                  <c:v>27.582999999999998</c:v>
                </c:pt>
                <c:pt idx="1408">
                  <c:v>27.777000000000001</c:v>
                </c:pt>
                <c:pt idx="1409">
                  <c:v>28.809000000000001</c:v>
                </c:pt>
                <c:pt idx="1410">
                  <c:v>28.067</c:v>
                </c:pt>
                <c:pt idx="1411">
                  <c:v>28.672999999999998</c:v>
                </c:pt>
                <c:pt idx="1412">
                  <c:v>27.527999999999999</c:v>
                </c:pt>
                <c:pt idx="1413">
                  <c:v>28.158000000000001</c:v>
                </c:pt>
                <c:pt idx="1414">
                  <c:v>27.242999999999999</c:v>
                </c:pt>
                <c:pt idx="1415">
                  <c:v>28.212</c:v>
                </c:pt>
                <c:pt idx="1416">
                  <c:v>27.353999999999999</c:v>
                </c:pt>
                <c:pt idx="1417">
                  <c:v>28.51</c:v>
                </c:pt>
                <c:pt idx="1418">
                  <c:v>28.164000000000001</c:v>
                </c:pt>
                <c:pt idx="1419">
                  <c:v>29.218</c:v>
                </c:pt>
                <c:pt idx="1420">
                  <c:v>28.806999999999999</c:v>
                </c:pt>
                <c:pt idx="1421">
                  <c:v>30.12</c:v>
                </c:pt>
                <c:pt idx="1422">
                  <c:v>28.922999999999998</c:v>
                </c:pt>
                <c:pt idx="1423">
                  <c:v>28.998999999999999</c:v>
                </c:pt>
                <c:pt idx="1424">
                  <c:v>27.573</c:v>
                </c:pt>
                <c:pt idx="1425">
                  <c:v>28.277000000000001</c:v>
                </c:pt>
                <c:pt idx="1426">
                  <c:v>27.23</c:v>
                </c:pt>
                <c:pt idx="1427">
                  <c:v>28.4</c:v>
                </c:pt>
                <c:pt idx="1428">
                  <c:v>27.763999999999999</c:v>
                </c:pt>
                <c:pt idx="1429">
                  <c:v>29.094999999999999</c:v>
                </c:pt>
                <c:pt idx="1430">
                  <c:v>28.277000000000001</c:v>
                </c:pt>
                <c:pt idx="1431">
                  <c:v>29.36</c:v>
                </c:pt>
                <c:pt idx="1432">
                  <c:v>28.34</c:v>
                </c:pt>
                <c:pt idx="1433">
                  <c:v>29.097999999999999</c:v>
                </c:pt>
                <c:pt idx="1434">
                  <c:v>27.698</c:v>
                </c:pt>
                <c:pt idx="1435">
                  <c:v>28.448</c:v>
                </c:pt>
                <c:pt idx="1436">
                  <c:v>27.626999999999999</c:v>
                </c:pt>
                <c:pt idx="1437">
                  <c:v>28.716999999999999</c:v>
                </c:pt>
                <c:pt idx="1438">
                  <c:v>28.166</c:v>
                </c:pt>
                <c:pt idx="1439">
                  <c:v>29.09</c:v>
                </c:pt>
                <c:pt idx="1440">
                  <c:v>28.803000000000001</c:v>
                </c:pt>
                <c:pt idx="1441">
                  <c:v>29.646999999999998</c:v>
                </c:pt>
                <c:pt idx="1442">
                  <c:v>29.204000000000001</c:v>
                </c:pt>
                <c:pt idx="1443">
                  <c:v>29.981999999999999</c:v>
                </c:pt>
                <c:pt idx="1444">
                  <c:v>29.111000000000001</c:v>
                </c:pt>
                <c:pt idx="1445">
                  <c:v>29.18</c:v>
                </c:pt>
                <c:pt idx="1446">
                  <c:v>27.946000000000002</c:v>
                </c:pt>
                <c:pt idx="1447">
                  <c:v>28.036999999999999</c:v>
                </c:pt>
                <c:pt idx="1448">
                  <c:v>27.687000000000001</c:v>
                </c:pt>
                <c:pt idx="1449">
                  <c:v>28.056999999999999</c:v>
                </c:pt>
                <c:pt idx="1450">
                  <c:v>29.061</c:v>
                </c:pt>
                <c:pt idx="1451">
                  <c:v>28.239000000000001</c:v>
                </c:pt>
                <c:pt idx="1452">
                  <c:v>28.584</c:v>
                </c:pt>
                <c:pt idx="1453">
                  <c:v>27.95</c:v>
                </c:pt>
                <c:pt idx="1454">
                  <c:v>28.276</c:v>
                </c:pt>
                <c:pt idx="1455">
                  <c:v>27.666</c:v>
                </c:pt>
                <c:pt idx="1456">
                  <c:v>28.241</c:v>
                </c:pt>
                <c:pt idx="1457">
                  <c:v>27.61</c:v>
                </c:pt>
                <c:pt idx="1458">
                  <c:v>28.042999999999999</c:v>
                </c:pt>
                <c:pt idx="1459">
                  <c:v>27.140999999999998</c:v>
                </c:pt>
                <c:pt idx="1460">
                  <c:v>28.835999999999999</c:v>
                </c:pt>
                <c:pt idx="1461">
                  <c:v>28.614999999999998</c:v>
                </c:pt>
                <c:pt idx="1462">
                  <c:v>29.603000000000002</c:v>
                </c:pt>
                <c:pt idx="1463">
                  <c:v>28.385000000000002</c:v>
                </c:pt>
                <c:pt idx="1464">
                  <c:v>28.873999999999999</c:v>
                </c:pt>
                <c:pt idx="1465">
                  <c:v>27.693000000000001</c:v>
                </c:pt>
                <c:pt idx="1466">
                  <c:v>28.428000000000001</c:v>
                </c:pt>
                <c:pt idx="1467">
                  <c:v>27.527000000000001</c:v>
                </c:pt>
                <c:pt idx="1468">
                  <c:v>28.599</c:v>
                </c:pt>
                <c:pt idx="1469">
                  <c:v>27.943000000000001</c:v>
                </c:pt>
                <c:pt idx="1470">
                  <c:v>29.149000000000001</c:v>
                </c:pt>
                <c:pt idx="1471">
                  <c:v>28.37</c:v>
                </c:pt>
                <c:pt idx="1472">
                  <c:v>29.773</c:v>
                </c:pt>
                <c:pt idx="1473">
                  <c:v>29.245000000000001</c:v>
                </c:pt>
                <c:pt idx="1474">
                  <c:v>30.231000000000002</c:v>
                </c:pt>
                <c:pt idx="1475">
                  <c:v>28.594000000000001</c:v>
                </c:pt>
                <c:pt idx="1476">
                  <c:v>28.852</c:v>
                </c:pt>
                <c:pt idx="1477">
                  <c:v>27.922000000000001</c:v>
                </c:pt>
                <c:pt idx="1478">
                  <c:v>28.47</c:v>
                </c:pt>
                <c:pt idx="1479">
                  <c:v>27.975999999999999</c:v>
                </c:pt>
                <c:pt idx="1480">
                  <c:v>28.745000000000001</c:v>
                </c:pt>
                <c:pt idx="1481">
                  <c:v>28.608000000000001</c:v>
                </c:pt>
                <c:pt idx="1482">
                  <c:v>29.395</c:v>
                </c:pt>
                <c:pt idx="1483">
                  <c:v>29.155999999999999</c:v>
                </c:pt>
                <c:pt idx="1484">
                  <c:v>29.611999999999998</c:v>
                </c:pt>
                <c:pt idx="1485">
                  <c:v>29.004000000000001</c:v>
                </c:pt>
                <c:pt idx="1486">
                  <c:v>28.672000000000001</c:v>
                </c:pt>
                <c:pt idx="1487">
                  <c:v>28.271999999999998</c:v>
                </c:pt>
                <c:pt idx="1488">
                  <c:v>28.291</c:v>
                </c:pt>
                <c:pt idx="1489">
                  <c:v>28.721</c:v>
                </c:pt>
                <c:pt idx="1490">
                  <c:v>28.363</c:v>
                </c:pt>
                <c:pt idx="1491">
                  <c:v>29.2</c:v>
                </c:pt>
                <c:pt idx="1492">
                  <c:v>28.766999999999999</c:v>
                </c:pt>
                <c:pt idx="1493">
                  <c:v>29.641999999999999</c:v>
                </c:pt>
                <c:pt idx="1494">
                  <c:v>29.303000000000001</c:v>
                </c:pt>
                <c:pt idx="1495">
                  <c:v>29.738</c:v>
                </c:pt>
                <c:pt idx="1496">
                  <c:v>29.268999999999998</c:v>
                </c:pt>
                <c:pt idx="1497">
                  <c:v>29.158999999999999</c:v>
                </c:pt>
                <c:pt idx="1498">
                  <c:v>28.427</c:v>
                </c:pt>
                <c:pt idx="1499">
                  <c:v>28.064</c:v>
                </c:pt>
                <c:pt idx="1500">
                  <c:v>27.795000000000002</c:v>
                </c:pt>
                <c:pt idx="1501">
                  <c:v>28.266999999999999</c:v>
                </c:pt>
                <c:pt idx="1502">
                  <c:v>28.704999999999998</c:v>
                </c:pt>
                <c:pt idx="1503">
                  <c:v>28.992999999999999</c:v>
                </c:pt>
                <c:pt idx="1504">
                  <c:v>28.661999999999999</c:v>
                </c:pt>
                <c:pt idx="1505">
                  <c:v>29.010999999999999</c:v>
                </c:pt>
                <c:pt idx="1506">
                  <c:v>28.283000000000001</c:v>
                </c:pt>
                <c:pt idx="1507">
                  <c:v>28.68</c:v>
                </c:pt>
                <c:pt idx="1508">
                  <c:v>28.315000000000001</c:v>
                </c:pt>
                <c:pt idx="1509">
                  <c:v>28.684000000000001</c:v>
                </c:pt>
                <c:pt idx="1510">
                  <c:v>28.303999999999998</c:v>
                </c:pt>
                <c:pt idx="1511">
                  <c:v>28.704000000000001</c:v>
                </c:pt>
                <c:pt idx="1512">
                  <c:v>28.381</c:v>
                </c:pt>
                <c:pt idx="1513">
                  <c:v>29.913</c:v>
                </c:pt>
                <c:pt idx="1514">
                  <c:v>29.722000000000001</c:v>
                </c:pt>
                <c:pt idx="1515">
                  <c:v>30.131</c:v>
                </c:pt>
                <c:pt idx="1516">
                  <c:v>29.120999999999999</c:v>
                </c:pt>
                <c:pt idx="1517">
                  <c:v>29.318000000000001</c:v>
                </c:pt>
                <c:pt idx="1518">
                  <c:v>28.102</c:v>
                </c:pt>
                <c:pt idx="1519">
                  <c:v>29.026</c:v>
                </c:pt>
                <c:pt idx="1520">
                  <c:v>28.417999999999999</c:v>
                </c:pt>
                <c:pt idx="1521">
                  <c:v>29.491</c:v>
                </c:pt>
                <c:pt idx="1522">
                  <c:v>29.135999999999999</c:v>
                </c:pt>
                <c:pt idx="1523">
                  <c:v>30.241</c:v>
                </c:pt>
                <c:pt idx="1524">
                  <c:v>29.489000000000001</c:v>
                </c:pt>
                <c:pt idx="1525">
                  <c:v>30.731000000000002</c:v>
                </c:pt>
                <c:pt idx="1526">
                  <c:v>30.111999999999998</c:v>
                </c:pt>
                <c:pt idx="1527">
                  <c:v>30.478000000000002</c:v>
                </c:pt>
                <c:pt idx="1528">
                  <c:v>28.672000000000001</c:v>
                </c:pt>
                <c:pt idx="1529">
                  <c:v>29.276</c:v>
                </c:pt>
                <c:pt idx="1530">
                  <c:v>28.213000000000001</c:v>
                </c:pt>
                <c:pt idx="1531">
                  <c:v>29.04</c:v>
                </c:pt>
                <c:pt idx="1532">
                  <c:v>28.344000000000001</c:v>
                </c:pt>
                <c:pt idx="1533">
                  <c:v>29.73</c:v>
                </c:pt>
                <c:pt idx="1534">
                  <c:v>29.49</c:v>
                </c:pt>
                <c:pt idx="1535">
                  <c:v>30.504000000000001</c:v>
                </c:pt>
                <c:pt idx="1536">
                  <c:v>30.26</c:v>
                </c:pt>
                <c:pt idx="1537">
                  <c:v>30.576000000000001</c:v>
                </c:pt>
                <c:pt idx="1538">
                  <c:v>29.411000000000001</c:v>
                </c:pt>
                <c:pt idx="1539">
                  <c:v>29.02</c:v>
                </c:pt>
                <c:pt idx="1540">
                  <c:v>28.683</c:v>
                </c:pt>
                <c:pt idx="1541">
                  <c:v>28.922999999999998</c:v>
                </c:pt>
                <c:pt idx="1542">
                  <c:v>28.890999999999998</c:v>
                </c:pt>
                <c:pt idx="1543">
                  <c:v>29.27</c:v>
                </c:pt>
                <c:pt idx="1544">
                  <c:v>29.661999999999999</c:v>
                </c:pt>
                <c:pt idx="1545">
                  <c:v>29.934999999999999</c:v>
                </c:pt>
                <c:pt idx="1546">
                  <c:v>30.440999999999999</c:v>
                </c:pt>
                <c:pt idx="1547">
                  <c:v>30.113</c:v>
                </c:pt>
                <c:pt idx="1548">
                  <c:v>30.344000000000001</c:v>
                </c:pt>
                <c:pt idx="1549">
                  <c:v>29.466000000000001</c:v>
                </c:pt>
                <c:pt idx="1550">
                  <c:v>29.318000000000001</c:v>
                </c:pt>
                <c:pt idx="1551">
                  <c:v>28.145</c:v>
                </c:pt>
                <c:pt idx="1552">
                  <c:v>28.791</c:v>
                </c:pt>
                <c:pt idx="1553">
                  <c:v>28.209</c:v>
                </c:pt>
                <c:pt idx="1554">
                  <c:v>29.428000000000001</c:v>
                </c:pt>
                <c:pt idx="1555">
                  <c:v>29.012</c:v>
                </c:pt>
                <c:pt idx="1556">
                  <c:v>29.795999999999999</c:v>
                </c:pt>
                <c:pt idx="1557">
                  <c:v>28.952999999999999</c:v>
                </c:pt>
                <c:pt idx="1558">
                  <c:v>29.885000000000002</c:v>
                </c:pt>
                <c:pt idx="1559">
                  <c:v>29.129000000000001</c:v>
                </c:pt>
                <c:pt idx="1560">
                  <c:v>29.79</c:v>
                </c:pt>
                <c:pt idx="1561">
                  <c:v>28.937999999999999</c:v>
                </c:pt>
                <c:pt idx="1562">
                  <c:v>29.593</c:v>
                </c:pt>
                <c:pt idx="1563">
                  <c:v>28.818000000000001</c:v>
                </c:pt>
                <c:pt idx="1564">
                  <c:v>29.454000000000001</c:v>
                </c:pt>
                <c:pt idx="1565">
                  <c:v>29.922999999999998</c:v>
                </c:pt>
                <c:pt idx="1566">
                  <c:v>30.763999999999999</c:v>
                </c:pt>
                <c:pt idx="1567">
                  <c:v>30.437999999999999</c:v>
                </c:pt>
                <c:pt idx="1568">
                  <c:v>30.071000000000002</c:v>
                </c:pt>
                <c:pt idx="1569">
                  <c:v>29.684000000000001</c:v>
                </c:pt>
                <c:pt idx="1570">
                  <c:v>29.184999999999999</c:v>
                </c:pt>
                <c:pt idx="1571">
                  <c:v>29.170999999999999</c:v>
                </c:pt>
                <c:pt idx="1572">
                  <c:v>29.587</c:v>
                </c:pt>
                <c:pt idx="1573">
                  <c:v>29.745000000000001</c:v>
                </c:pt>
                <c:pt idx="1574">
                  <c:v>29.954999999999998</c:v>
                </c:pt>
                <c:pt idx="1575">
                  <c:v>30.074999999999999</c:v>
                </c:pt>
                <c:pt idx="1576">
                  <c:v>30.303999999999998</c:v>
                </c:pt>
                <c:pt idx="1577">
                  <c:v>30.515000000000001</c:v>
                </c:pt>
                <c:pt idx="1578">
                  <c:v>31.013999999999999</c:v>
                </c:pt>
                <c:pt idx="1579">
                  <c:v>30.460999999999999</c:v>
                </c:pt>
                <c:pt idx="1580">
                  <c:v>30.373999999999999</c:v>
                </c:pt>
                <c:pt idx="1581">
                  <c:v>29.116</c:v>
                </c:pt>
                <c:pt idx="1582">
                  <c:v>29.701000000000001</c:v>
                </c:pt>
                <c:pt idx="1583">
                  <c:v>28.792999999999999</c:v>
                </c:pt>
                <c:pt idx="1584">
                  <c:v>29.681999999999999</c:v>
                </c:pt>
                <c:pt idx="1585">
                  <c:v>29.308</c:v>
                </c:pt>
                <c:pt idx="1586">
                  <c:v>30.585000000000001</c:v>
                </c:pt>
                <c:pt idx="1587">
                  <c:v>29.963000000000001</c:v>
                </c:pt>
                <c:pt idx="1588">
                  <c:v>30.957000000000001</c:v>
                </c:pt>
                <c:pt idx="1589">
                  <c:v>30.443999999999999</c:v>
                </c:pt>
                <c:pt idx="1590">
                  <c:v>30.917000000000002</c:v>
                </c:pt>
                <c:pt idx="1591">
                  <c:v>29.780999999999999</c:v>
                </c:pt>
                <c:pt idx="1592">
                  <c:v>30.407</c:v>
                </c:pt>
                <c:pt idx="1593">
                  <c:v>29.873999999999999</c:v>
                </c:pt>
                <c:pt idx="1594">
                  <c:v>30.033999999999999</c:v>
                </c:pt>
                <c:pt idx="1595">
                  <c:v>30.248000000000001</c:v>
                </c:pt>
                <c:pt idx="1596">
                  <c:v>30.484000000000002</c:v>
                </c:pt>
                <c:pt idx="1597">
                  <c:v>31.2</c:v>
                </c:pt>
                <c:pt idx="1598">
                  <c:v>31.140999999999998</c:v>
                </c:pt>
                <c:pt idx="1599">
                  <c:v>31.515999999999998</c:v>
                </c:pt>
                <c:pt idx="1600">
                  <c:v>31</c:v>
                </c:pt>
                <c:pt idx="1601">
                  <c:v>31.297999999999998</c:v>
                </c:pt>
                <c:pt idx="1602">
                  <c:v>29.908000000000001</c:v>
                </c:pt>
                <c:pt idx="1603">
                  <c:v>30.141999999999999</c:v>
                </c:pt>
                <c:pt idx="1604">
                  <c:v>28.832999999999998</c:v>
                </c:pt>
                <c:pt idx="1605">
                  <c:v>30.027999999999999</c:v>
                </c:pt>
                <c:pt idx="1606">
                  <c:v>29.347999999999999</c:v>
                </c:pt>
                <c:pt idx="1607">
                  <c:v>30.434999999999999</c:v>
                </c:pt>
                <c:pt idx="1608">
                  <c:v>29.922000000000001</c:v>
                </c:pt>
                <c:pt idx="1609">
                  <c:v>30.931000000000001</c:v>
                </c:pt>
                <c:pt idx="1610">
                  <c:v>30.521999999999998</c:v>
                </c:pt>
                <c:pt idx="1611">
                  <c:v>30.661000000000001</c:v>
                </c:pt>
                <c:pt idx="1612">
                  <c:v>30.484999999999999</c:v>
                </c:pt>
                <c:pt idx="1613">
                  <c:v>30.423999999999999</c:v>
                </c:pt>
                <c:pt idx="1614">
                  <c:v>30.391999999999999</c:v>
                </c:pt>
                <c:pt idx="1615">
                  <c:v>29.8</c:v>
                </c:pt>
                <c:pt idx="1616">
                  <c:v>30.12</c:v>
                </c:pt>
                <c:pt idx="1617">
                  <c:v>29.901</c:v>
                </c:pt>
                <c:pt idx="1618">
                  <c:v>31.533999999999999</c:v>
                </c:pt>
                <c:pt idx="1619">
                  <c:v>30.901</c:v>
                </c:pt>
                <c:pt idx="1620">
                  <c:v>31.498000000000001</c:v>
                </c:pt>
                <c:pt idx="1621">
                  <c:v>30.041</c:v>
                </c:pt>
                <c:pt idx="1622">
                  <c:v>30.427</c:v>
                </c:pt>
                <c:pt idx="1623">
                  <c:v>29.396999999999998</c:v>
                </c:pt>
                <c:pt idx="1624">
                  <c:v>30.600999999999999</c:v>
                </c:pt>
                <c:pt idx="1625">
                  <c:v>30.029</c:v>
                </c:pt>
                <c:pt idx="1626">
                  <c:v>31.084</c:v>
                </c:pt>
                <c:pt idx="1627">
                  <c:v>30.652999999999999</c:v>
                </c:pt>
                <c:pt idx="1628">
                  <c:v>31.359000000000002</c:v>
                </c:pt>
                <c:pt idx="1629">
                  <c:v>31.422999999999998</c:v>
                </c:pt>
                <c:pt idx="1630">
                  <c:v>32.04</c:v>
                </c:pt>
                <c:pt idx="1631">
                  <c:v>32.084000000000003</c:v>
                </c:pt>
                <c:pt idx="1632">
                  <c:v>31.01</c:v>
                </c:pt>
                <c:pt idx="1633">
                  <c:v>30.646999999999998</c:v>
                </c:pt>
                <c:pt idx="1634">
                  <c:v>29.977</c:v>
                </c:pt>
                <c:pt idx="1635">
                  <c:v>30.314</c:v>
                </c:pt>
                <c:pt idx="1636">
                  <c:v>29.733000000000001</c:v>
                </c:pt>
                <c:pt idx="1637">
                  <c:v>31.105</c:v>
                </c:pt>
                <c:pt idx="1638">
                  <c:v>30.98</c:v>
                </c:pt>
                <c:pt idx="1639">
                  <c:v>32.258000000000003</c:v>
                </c:pt>
                <c:pt idx="1640">
                  <c:v>31.452000000000002</c:v>
                </c:pt>
                <c:pt idx="1641">
                  <c:v>32.798000000000002</c:v>
                </c:pt>
                <c:pt idx="1642">
                  <c:v>31.556999999999999</c:v>
                </c:pt>
                <c:pt idx="1643">
                  <c:v>31.664999999999999</c:v>
                </c:pt>
                <c:pt idx="1644">
                  <c:v>30.283000000000001</c:v>
                </c:pt>
                <c:pt idx="1645">
                  <c:v>31.234000000000002</c:v>
                </c:pt>
                <c:pt idx="1646">
                  <c:v>30.553999999999998</c:v>
                </c:pt>
                <c:pt idx="1647">
                  <c:v>31.513999999999999</c:v>
                </c:pt>
                <c:pt idx="1648">
                  <c:v>30.867000000000001</c:v>
                </c:pt>
                <c:pt idx="1649">
                  <c:v>32.497</c:v>
                </c:pt>
                <c:pt idx="1650">
                  <c:v>31.698</c:v>
                </c:pt>
                <c:pt idx="1651">
                  <c:v>32.353999999999999</c:v>
                </c:pt>
                <c:pt idx="1652">
                  <c:v>31.335000000000001</c:v>
                </c:pt>
                <c:pt idx="1653">
                  <c:v>31.808</c:v>
                </c:pt>
                <c:pt idx="1654">
                  <c:v>30.369</c:v>
                </c:pt>
                <c:pt idx="1655">
                  <c:v>30.587</c:v>
                </c:pt>
                <c:pt idx="1656">
                  <c:v>29.431000000000001</c:v>
                </c:pt>
                <c:pt idx="1657">
                  <c:v>30.187999999999999</c:v>
                </c:pt>
                <c:pt idx="1658">
                  <c:v>29.966000000000001</c:v>
                </c:pt>
                <c:pt idx="1659">
                  <c:v>31.288</c:v>
                </c:pt>
                <c:pt idx="1660">
                  <c:v>30.646999999999998</c:v>
                </c:pt>
                <c:pt idx="1661">
                  <c:v>31.731000000000002</c:v>
                </c:pt>
                <c:pt idx="1662">
                  <c:v>30.715</c:v>
                </c:pt>
                <c:pt idx="1663">
                  <c:v>31.381</c:v>
                </c:pt>
                <c:pt idx="1664">
                  <c:v>30.431999999999999</c:v>
                </c:pt>
                <c:pt idx="1665">
                  <c:v>31.323</c:v>
                </c:pt>
                <c:pt idx="1666">
                  <c:v>30.335999999999999</c:v>
                </c:pt>
                <c:pt idx="1667">
                  <c:v>31.065999999999999</c:v>
                </c:pt>
                <c:pt idx="1668">
                  <c:v>30.568000000000001</c:v>
                </c:pt>
                <c:pt idx="1669">
                  <c:v>30.943999999999999</c:v>
                </c:pt>
                <c:pt idx="1670">
                  <c:v>31.623999999999999</c:v>
                </c:pt>
                <c:pt idx="1671">
                  <c:v>32.713000000000001</c:v>
                </c:pt>
                <c:pt idx="1672">
                  <c:v>31.995000000000001</c:v>
                </c:pt>
                <c:pt idx="1673">
                  <c:v>32.03</c:v>
                </c:pt>
                <c:pt idx="1674">
                  <c:v>30.981000000000002</c:v>
                </c:pt>
                <c:pt idx="1675">
                  <c:v>31.239000000000001</c:v>
                </c:pt>
                <c:pt idx="1676">
                  <c:v>31.225000000000001</c:v>
                </c:pt>
                <c:pt idx="1677">
                  <c:v>31.952000000000002</c:v>
                </c:pt>
                <c:pt idx="1678">
                  <c:v>31.873000000000001</c:v>
                </c:pt>
                <c:pt idx="1679">
                  <c:v>32.347999999999999</c:v>
                </c:pt>
                <c:pt idx="1680">
                  <c:v>32.441000000000003</c:v>
                </c:pt>
                <c:pt idx="1681">
                  <c:v>32.484999999999999</c:v>
                </c:pt>
                <c:pt idx="1682">
                  <c:v>32.567999999999998</c:v>
                </c:pt>
                <c:pt idx="1683">
                  <c:v>32.555999999999997</c:v>
                </c:pt>
                <c:pt idx="1684">
                  <c:v>32.000999999999998</c:v>
                </c:pt>
                <c:pt idx="1685">
                  <c:v>31.398</c:v>
                </c:pt>
                <c:pt idx="1686">
                  <c:v>30.893999999999998</c:v>
                </c:pt>
                <c:pt idx="1687">
                  <c:v>30.294</c:v>
                </c:pt>
                <c:pt idx="1688">
                  <c:v>30.919</c:v>
                </c:pt>
                <c:pt idx="1689">
                  <c:v>30.693000000000001</c:v>
                </c:pt>
                <c:pt idx="1690">
                  <c:v>32.097999999999999</c:v>
                </c:pt>
                <c:pt idx="1691">
                  <c:v>32.067</c:v>
                </c:pt>
                <c:pt idx="1692">
                  <c:v>33.182000000000002</c:v>
                </c:pt>
                <c:pt idx="1693">
                  <c:v>32.701000000000001</c:v>
                </c:pt>
                <c:pt idx="1694">
                  <c:v>33.981000000000002</c:v>
                </c:pt>
                <c:pt idx="1695">
                  <c:v>32.463000000000001</c:v>
                </c:pt>
                <c:pt idx="1696">
                  <c:v>32.383000000000003</c:v>
                </c:pt>
                <c:pt idx="1697">
                  <c:v>31.08</c:v>
                </c:pt>
                <c:pt idx="1698">
                  <c:v>31.908999999999999</c:v>
                </c:pt>
                <c:pt idx="1699">
                  <c:v>30.989000000000001</c:v>
                </c:pt>
                <c:pt idx="1700">
                  <c:v>32.173999999999999</c:v>
                </c:pt>
                <c:pt idx="1701">
                  <c:v>31.925999999999998</c:v>
                </c:pt>
                <c:pt idx="1702">
                  <c:v>33.140999999999998</c:v>
                </c:pt>
                <c:pt idx="1703">
                  <c:v>32.213999999999999</c:v>
                </c:pt>
                <c:pt idx="1704">
                  <c:v>32.789000000000001</c:v>
                </c:pt>
                <c:pt idx="1705">
                  <c:v>32.192</c:v>
                </c:pt>
                <c:pt idx="1706">
                  <c:v>32.097999999999999</c:v>
                </c:pt>
                <c:pt idx="1707">
                  <c:v>30.806999999999999</c:v>
                </c:pt>
                <c:pt idx="1708">
                  <c:v>30.704000000000001</c:v>
                </c:pt>
                <c:pt idx="1709">
                  <c:v>30.216000000000001</c:v>
                </c:pt>
                <c:pt idx="1710">
                  <c:v>30.856999999999999</c:v>
                </c:pt>
                <c:pt idx="1711">
                  <c:v>30.774999999999999</c:v>
                </c:pt>
                <c:pt idx="1712">
                  <c:v>31.529</c:v>
                </c:pt>
                <c:pt idx="1713">
                  <c:v>31.690999999999999</c:v>
                </c:pt>
                <c:pt idx="1714">
                  <c:v>31.472999999999999</c:v>
                </c:pt>
                <c:pt idx="1715">
                  <c:v>31.655999999999999</c:v>
                </c:pt>
                <c:pt idx="1716">
                  <c:v>30.902999999999999</c:v>
                </c:pt>
                <c:pt idx="1717">
                  <c:v>31.506</c:v>
                </c:pt>
                <c:pt idx="1718">
                  <c:v>30.577999999999999</c:v>
                </c:pt>
                <c:pt idx="1719">
                  <c:v>31.286999999999999</c:v>
                </c:pt>
                <c:pt idx="1720">
                  <c:v>30.550999999999998</c:v>
                </c:pt>
                <c:pt idx="1721">
                  <c:v>31.274999999999999</c:v>
                </c:pt>
                <c:pt idx="1722">
                  <c:v>31.853000000000002</c:v>
                </c:pt>
                <c:pt idx="1723">
                  <c:v>32.578000000000003</c:v>
                </c:pt>
                <c:pt idx="1724">
                  <c:v>31.809000000000001</c:v>
                </c:pt>
                <c:pt idx="1725">
                  <c:v>32.588000000000001</c:v>
                </c:pt>
                <c:pt idx="1726">
                  <c:v>31.067</c:v>
                </c:pt>
                <c:pt idx="1727">
                  <c:v>31.76</c:v>
                </c:pt>
                <c:pt idx="1728">
                  <c:v>31.088999999999999</c:v>
                </c:pt>
                <c:pt idx="1729">
                  <c:v>32.561</c:v>
                </c:pt>
                <c:pt idx="1730">
                  <c:v>31.748000000000001</c:v>
                </c:pt>
                <c:pt idx="1731">
                  <c:v>32.966000000000001</c:v>
                </c:pt>
                <c:pt idx="1732">
                  <c:v>32.113999999999997</c:v>
                </c:pt>
                <c:pt idx="1733">
                  <c:v>32.982999999999997</c:v>
                </c:pt>
                <c:pt idx="1734">
                  <c:v>32.281999999999996</c:v>
                </c:pt>
                <c:pt idx="1735">
                  <c:v>33.201000000000001</c:v>
                </c:pt>
                <c:pt idx="1736">
                  <c:v>32.404000000000003</c:v>
                </c:pt>
                <c:pt idx="1737">
                  <c:v>32.295999999999999</c:v>
                </c:pt>
                <c:pt idx="1738">
                  <c:v>30.925000000000001</c:v>
                </c:pt>
                <c:pt idx="1739">
                  <c:v>31.158999999999999</c:v>
                </c:pt>
                <c:pt idx="1740">
                  <c:v>30.623000000000001</c:v>
                </c:pt>
                <c:pt idx="1741">
                  <c:v>31.483000000000001</c:v>
                </c:pt>
                <c:pt idx="1742">
                  <c:v>31.736999999999998</c:v>
                </c:pt>
                <c:pt idx="1743">
                  <c:v>33.116</c:v>
                </c:pt>
                <c:pt idx="1744">
                  <c:v>32.881999999999998</c:v>
                </c:pt>
                <c:pt idx="1745">
                  <c:v>34.034999999999997</c:v>
                </c:pt>
                <c:pt idx="1746">
                  <c:v>33.433</c:v>
                </c:pt>
                <c:pt idx="1747">
                  <c:v>33.872999999999998</c:v>
                </c:pt>
                <c:pt idx="1748">
                  <c:v>32.433</c:v>
                </c:pt>
                <c:pt idx="1749">
                  <c:v>33.493000000000002</c:v>
                </c:pt>
                <c:pt idx="1750">
                  <c:v>32.43</c:v>
                </c:pt>
                <c:pt idx="1751">
                  <c:v>33.018000000000001</c:v>
                </c:pt>
                <c:pt idx="1752">
                  <c:v>32.213999999999999</c:v>
                </c:pt>
                <c:pt idx="1753">
                  <c:v>33.220999999999997</c:v>
                </c:pt>
                <c:pt idx="1754">
                  <c:v>33.555999999999997</c:v>
                </c:pt>
                <c:pt idx="1755">
                  <c:v>33.780999999999999</c:v>
                </c:pt>
                <c:pt idx="1756">
                  <c:v>33.468000000000004</c:v>
                </c:pt>
                <c:pt idx="1757">
                  <c:v>33.368000000000002</c:v>
                </c:pt>
                <c:pt idx="1758">
                  <c:v>32.901000000000003</c:v>
                </c:pt>
                <c:pt idx="1759">
                  <c:v>32.387</c:v>
                </c:pt>
                <c:pt idx="1760">
                  <c:v>31.704000000000001</c:v>
                </c:pt>
                <c:pt idx="1761">
                  <c:v>31.302</c:v>
                </c:pt>
                <c:pt idx="1762">
                  <c:v>31.718</c:v>
                </c:pt>
                <c:pt idx="1763">
                  <c:v>31.707000000000001</c:v>
                </c:pt>
                <c:pt idx="1764">
                  <c:v>32.362000000000002</c:v>
                </c:pt>
                <c:pt idx="1765">
                  <c:v>32.076000000000001</c:v>
                </c:pt>
                <c:pt idx="1766">
                  <c:v>33.118000000000002</c:v>
                </c:pt>
                <c:pt idx="1767">
                  <c:v>32.375</c:v>
                </c:pt>
                <c:pt idx="1768">
                  <c:v>33.130000000000003</c:v>
                </c:pt>
                <c:pt idx="1769">
                  <c:v>32.134999999999998</c:v>
                </c:pt>
                <c:pt idx="1770">
                  <c:v>33.046999999999997</c:v>
                </c:pt>
                <c:pt idx="1771">
                  <c:v>31.975999999999999</c:v>
                </c:pt>
                <c:pt idx="1772">
                  <c:v>32.868000000000002</c:v>
                </c:pt>
                <c:pt idx="1773">
                  <c:v>32.085999999999999</c:v>
                </c:pt>
                <c:pt idx="1774">
                  <c:v>33.296999999999997</c:v>
                </c:pt>
                <c:pt idx="1775">
                  <c:v>33.308999999999997</c:v>
                </c:pt>
                <c:pt idx="1776">
                  <c:v>34.654000000000003</c:v>
                </c:pt>
                <c:pt idx="1777">
                  <c:v>33.448</c:v>
                </c:pt>
                <c:pt idx="1778">
                  <c:v>33.875999999999998</c:v>
                </c:pt>
                <c:pt idx="1779">
                  <c:v>32.683</c:v>
                </c:pt>
                <c:pt idx="1780">
                  <c:v>33.524000000000001</c:v>
                </c:pt>
                <c:pt idx="1781">
                  <c:v>33.578000000000003</c:v>
                </c:pt>
                <c:pt idx="1782">
                  <c:v>34.180999999999997</c:v>
                </c:pt>
                <c:pt idx="1783">
                  <c:v>34.456000000000003</c:v>
                </c:pt>
                <c:pt idx="1784">
                  <c:v>34.225999999999999</c:v>
                </c:pt>
                <c:pt idx="1785">
                  <c:v>34.783999999999999</c:v>
                </c:pt>
                <c:pt idx="1786">
                  <c:v>34.093000000000004</c:v>
                </c:pt>
                <c:pt idx="1787">
                  <c:v>35.393000000000001</c:v>
                </c:pt>
                <c:pt idx="1788">
                  <c:v>34.427999999999997</c:v>
                </c:pt>
                <c:pt idx="1789">
                  <c:v>34.707999999999998</c:v>
                </c:pt>
                <c:pt idx="1790">
                  <c:v>32.832999999999998</c:v>
                </c:pt>
                <c:pt idx="1791">
                  <c:v>33.106999999999999</c:v>
                </c:pt>
                <c:pt idx="1792">
                  <c:v>32.371000000000002</c:v>
                </c:pt>
                <c:pt idx="1793">
                  <c:v>32.686</c:v>
                </c:pt>
                <c:pt idx="1794">
                  <c:v>33.747999999999998</c:v>
                </c:pt>
                <c:pt idx="1795">
                  <c:v>34.695</c:v>
                </c:pt>
                <c:pt idx="1796">
                  <c:v>35.249000000000002</c:v>
                </c:pt>
                <c:pt idx="1797">
                  <c:v>35.658999999999999</c:v>
                </c:pt>
                <c:pt idx="1798">
                  <c:v>36.481000000000002</c:v>
                </c:pt>
                <c:pt idx="1799">
                  <c:v>35.948</c:v>
                </c:pt>
                <c:pt idx="1800">
                  <c:v>35.213000000000001</c:v>
                </c:pt>
                <c:pt idx="1801">
                  <c:v>33.683999999999997</c:v>
                </c:pt>
                <c:pt idx="1802">
                  <c:v>34.323</c:v>
                </c:pt>
                <c:pt idx="1803">
                  <c:v>33.972999999999999</c:v>
                </c:pt>
                <c:pt idx="1804">
                  <c:v>34.448</c:v>
                </c:pt>
                <c:pt idx="1805">
                  <c:v>34.51</c:v>
                </c:pt>
                <c:pt idx="1806">
                  <c:v>36.06</c:v>
                </c:pt>
                <c:pt idx="1807">
                  <c:v>35.487000000000002</c:v>
                </c:pt>
                <c:pt idx="1808">
                  <c:v>35.912999999999997</c:v>
                </c:pt>
                <c:pt idx="1809">
                  <c:v>35.289000000000001</c:v>
                </c:pt>
                <c:pt idx="1810">
                  <c:v>35.664999999999999</c:v>
                </c:pt>
                <c:pt idx="1811">
                  <c:v>34.091000000000001</c:v>
                </c:pt>
                <c:pt idx="1812">
                  <c:v>33.878</c:v>
                </c:pt>
                <c:pt idx="1813">
                  <c:v>32.44</c:v>
                </c:pt>
                <c:pt idx="1814">
                  <c:v>33.055999999999997</c:v>
                </c:pt>
                <c:pt idx="1815">
                  <c:v>32.487000000000002</c:v>
                </c:pt>
                <c:pt idx="1816">
                  <c:v>33.319000000000003</c:v>
                </c:pt>
                <c:pt idx="1817">
                  <c:v>31.617999999999999</c:v>
                </c:pt>
                <c:pt idx="1818">
                  <c:v>34.101999999999997</c:v>
                </c:pt>
                <c:pt idx="1819">
                  <c:v>33.93</c:v>
                </c:pt>
                <c:pt idx="1820">
                  <c:v>34.156999999999996</c:v>
                </c:pt>
                <c:pt idx="1821">
                  <c:v>33.411000000000001</c:v>
                </c:pt>
                <c:pt idx="1822">
                  <c:v>34.012999999999998</c:v>
                </c:pt>
                <c:pt idx="1823">
                  <c:v>33.046999999999997</c:v>
                </c:pt>
                <c:pt idx="1824">
                  <c:v>33.863</c:v>
                </c:pt>
                <c:pt idx="1825">
                  <c:v>33.024999999999999</c:v>
                </c:pt>
                <c:pt idx="1826">
                  <c:v>34.162999999999997</c:v>
                </c:pt>
                <c:pt idx="1827">
                  <c:v>34.975999999999999</c:v>
                </c:pt>
                <c:pt idx="1828">
                  <c:v>36.085999999999999</c:v>
                </c:pt>
                <c:pt idx="1829">
                  <c:v>34.875</c:v>
                </c:pt>
                <c:pt idx="1830">
                  <c:v>35.145000000000003</c:v>
                </c:pt>
                <c:pt idx="1831">
                  <c:v>33.642000000000003</c:v>
                </c:pt>
                <c:pt idx="1832">
                  <c:v>34.573</c:v>
                </c:pt>
                <c:pt idx="1833">
                  <c:v>34.423000000000002</c:v>
                </c:pt>
                <c:pt idx="1834">
                  <c:v>35.957999999999998</c:v>
                </c:pt>
                <c:pt idx="1835">
                  <c:v>35.320999999999998</c:v>
                </c:pt>
                <c:pt idx="1836">
                  <c:v>35.822000000000003</c:v>
                </c:pt>
                <c:pt idx="1837">
                  <c:v>35.475999999999999</c:v>
                </c:pt>
                <c:pt idx="1838">
                  <c:v>35.557000000000002</c:v>
                </c:pt>
                <c:pt idx="1839">
                  <c:v>36.366999999999997</c:v>
                </c:pt>
                <c:pt idx="1840">
                  <c:v>35.963000000000001</c:v>
                </c:pt>
                <c:pt idx="1841">
                  <c:v>36.241999999999997</c:v>
                </c:pt>
                <c:pt idx="1842">
                  <c:v>34.119999999999997</c:v>
                </c:pt>
                <c:pt idx="1843">
                  <c:v>34.29</c:v>
                </c:pt>
                <c:pt idx="1844">
                  <c:v>32.968000000000004</c:v>
                </c:pt>
                <c:pt idx="1845">
                  <c:v>34.014000000000003</c:v>
                </c:pt>
                <c:pt idx="1846">
                  <c:v>33.994999999999997</c:v>
                </c:pt>
                <c:pt idx="1847">
                  <c:v>35.886000000000003</c:v>
                </c:pt>
                <c:pt idx="1848">
                  <c:v>35.804000000000002</c:v>
                </c:pt>
                <c:pt idx="1849">
                  <c:v>36.619</c:v>
                </c:pt>
                <c:pt idx="1850">
                  <c:v>36.356999999999999</c:v>
                </c:pt>
                <c:pt idx="1851">
                  <c:v>37.313000000000002</c:v>
                </c:pt>
                <c:pt idx="1852">
                  <c:v>35.655000000000001</c:v>
                </c:pt>
                <c:pt idx="1853">
                  <c:v>35.636000000000003</c:v>
                </c:pt>
                <c:pt idx="1854">
                  <c:v>34.707000000000001</c:v>
                </c:pt>
                <c:pt idx="1855">
                  <c:v>34.741999999999997</c:v>
                </c:pt>
                <c:pt idx="1856">
                  <c:v>34.420999999999999</c:v>
                </c:pt>
                <c:pt idx="1857">
                  <c:v>34.826999999999998</c:v>
                </c:pt>
                <c:pt idx="1858">
                  <c:v>36.552999999999997</c:v>
                </c:pt>
                <c:pt idx="1859">
                  <c:v>36.432000000000002</c:v>
                </c:pt>
                <c:pt idx="1860">
                  <c:v>36.587000000000003</c:v>
                </c:pt>
                <c:pt idx="1861">
                  <c:v>34.396999999999998</c:v>
                </c:pt>
                <c:pt idx="1862">
                  <c:v>35.881</c:v>
                </c:pt>
                <c:pt idx="1863">
                  <c:v>34.832000000000001</c:v>
                </c:pt>
                <c:pt idx="1864">
                  <c:v>34.847999999999999</c:v>
                </c:pt>
                <c:pt idx="1865">
                  <c:v>33.209000000000003</c:v>
                </c:pt>
                <c:pt idx="1866">
                  <c:v>33.771999999999998</c:v>
                </c:pt>
                <c:pt idx="1867">
                  <c:v>32.899000000000001</c:v>
                </c:pt>
                <c:pt idx="1868">
                  <c:v>34.156999999999996</c:v>
                </c:pt>
                <c:pt idx="1869">
                  <c:v>34.042000000000002</c:v>
                </c:pt>
                <c:pt idx="1870">
                  <c:v>35.228000000000002</c:v>
                </c:pt>
                <c:pt idx="1871">
                  <c:v>35.249000000000002</c:v>
                </c:pt>
                <c:pt idx="1872">
                  <c:v>35.118000000000002</c:v>
                </c:pt>
                <c:pt idx="1873">
                  <c:v>34.79</c:v>
                </c:pt>
                <c:pt idx="1874">
                  <c:v>34.313000000000002</c:v>
                </c:pt>
                <c:pt idx="1875">
                  <c:v>34.789000000000001</c:v>
                </c:pt>
                <c:pt idx="1876">
                  <c:v>33.807000000000002</c:v>
                </c:pt>
                <c:pt idx="1877">
                  <c:v>34.554000000000002</c:v>
                </c:pt>
                <c:pt idx="1878">
                  <c:v>33.715000000000003</c:v>
                </c:pt>
                <c:pt idx="1879">
                  <c:v>36.642000000000003</c:v>
                </c:pt>
                <c:pt idx="1880">
                  <c:v>35.972000000000001</c:v>
                </c:pt>
                <c:pt idx="1881">
                  <c:v>36.585999999999999</c:v>
                </c:pt>
                <c:pt idx="1882">
                  <c:v>35.363999999999997</c:v>
                </c:pt>
                <c:pt idx="1883">
                  <c:v>35.299999999999997</c:v>
                </c:pt>
                <c:pt idx="1884">
                  <c:v>34.279000000000003</c:v>
                </c:pt>
                <c:pt idx="1885">
                  <c:v>35.805</c:v>
                </c:pt>
                <c:pt idx="1886">
                  <c:v>35.688000000000002</c:v>
                </c:pt>
                <c:pt idx="1887">
                  <c:v>36.655999999999999</c:v>
                </c:pt>
                <c:pt idx="1888">
                  <c:v>35.893999999999998</c:v>
                </c:pt>
                <c:pt idx="1889">
                  <c:v>36.725000000000001</c:v>
                </c:pt>
                <c:pt idx="1890">
                  <c:v>35.863999999999997</c:v>
                </c:pt>
                <c:pt idx="1891">
                  <c:v>36.698999999999998</c:v>
                </c:pt>
                <c:pt idx="1892">
                  <c:v>36.11</c:v>
                </c:pt>
                <c:pt idx="1893">
                  <c:v>36.774999999999999</c:v>
                </c:pt>
                <c:pt idx="1894">
                  <c:v>34.889000000000003</c:v>
                </c:pt>
                <c:pt idx="1895">
                  <c:v>34.963999999999999</c:v>
                </c:pt>
                <c:pt idx="1896">
                  <c:v>33.598999999999997</c:v>
                </c:pt>
                <c:pt idx="1897">
                  <c:v>34.204000000000001</c:v>
                </c:pt>
                <c:pt idx="1898">
                  <c:v>33.722999999999999</c:v>
                </c:pt>
                <c:pt idx="1899">
                  <c:v>35.567999999999998</c:v>
                </c:pt>
                <c:pt idx="1900">
                  <c:v>35.728000000000002</c:v>
                </c:pt>
                <c:pt idx="1901">
                  <c:v>36.600999999999999</c:v>
                </c:pt>
                <c:pt idx="1902">
                  <c:v>36.558999999999997</c:v>
                </c:pt>
                <c:pt idx="1903">
                  <c:v>37.082000000000001</c:v>
                </c:pt>
                <c:pt idx="1904">
                  <c:v>36.956000000000003</c:v>
                </c:pt>
                <c:pt idx="1905">
                  <c:v>36.195999999999998</c:v>
                </c:pt>
                <c:pt idx="1906">
                  <c:v>36.119</c:v>
                </c:pt>
                <c:pt idx="1907">
                  <c:v>35.103999999999999</c:v>
                </c:pt>
                <c:pt idx="1908">
                  <c:v>35.405000000000001</c:v>
                </c:pt>
                <c:pt idx="1909">
                  <c:v>34.588999999999999</c:v>
                </c:pt>
                <c:pt idx="1910">
                  <c:v>36.899000000000001</c:v>
                </c:pt>
                <c:pt idx="1911">
                  <c:v>36.869999999999997</c:v>
                </c:pt>
                <c:pt idx="1912">
                  <c:v>37.868000000000002</c:v>
                </c:pt>
                <c:pt idx="1913">
                  <c:v>36.884</c:v>
                </c:pt>
                <c:pt idx="1914">
                  <c:v>37.569000000000003</c:v>
                </c:pt>
                <c:pt idx="1915">
                  <c:v>36.030999999999999</c:v>
                </c:pt>
                <c:pt idx="1916">
                  <c:v>35.262999999999998</c:v>
                </c:pt>
                <c:pt idx="1917">
                  <c:v>34.087000000000003</c:v>
                </c:pt>
                <c:pt idx="1918">
                  <c:v>33.536000000000001</c:v>
                </c:pt>
                <c:pt idx="1919">
                  <c:v>33.722999999999999</c:v>
                </c:pt>
                <c:pt idx="1920">
                  <c:v>33.597000000000001</c:v>
                </c:pt>
                <c:pt idx="1921">
                  <c:v>34.354999999999997</c:v>
                </c:pt>
                <c:pt idx="1922">
                  <c:v>34.523000000000003</c:v>
                </c:pt>
                <c:pt idx="1923">
                  <c:v>35.479999999999997</c:v>
                </c:pt>
                <c:pt idx="1924">
                  <c:v>34.768999999999998</c:v>
                </c:pt>
                <c:pt idx="1925">
                  <c:v>34.969000000000001</c:v>
                </c:pt>
                <c:pt idx="1926">
                  <c:v>34.179000000000002</c:v>
                </c:pt>
                <c:pt idx="1927">
                  <c:v>34.54</c:v>
                </c:pt>
                <c:pt idx="1928">
                  <c:v>33.414000000000001</c:v>
                </c:pt>
                <c:pt idx="1929">
                  <c:v>34.286000000000001</c:v>
                </c:pt>
                <c:pt idx="1930">
                  <c:v>33.304000000000002</c:v>
                </c:pt>
                <c:pt idx="1931">
                  <c:v>35.292000000000002</c:v>
                </c:pt>
                <c:pt idx="1932">
                  <c:v>34.215000000000003</c:v>
                </c:pt>
                <c:pt idx="1933">
                  <c:v>35.661999999999999</c:v>
                </c:pt>
                <c:pt idx="1934">
                  <c:v>34.505000000000003</c:v>
                </c:pt>
                <c:pt idx="1935">
                  <c:v>35.164000000000001</c:v>
                </c:pt>
                <c:pt idx="1936">
                  <c:v>33.54</c:v>
                </c:pt>
                <c:pt idx="1937">
                  <c:v>35.045999999999999</c:v>
                </c:pt>
                <c:pt idx="1938">
                  <c:v>34.722000000000001</c:v>
                </c:pt>
                <c:pt idx="1939">
                  <c:v>36.091999999999999</c:v>
                </c:pt>
                <c:pt idx="1940">
                  <c:v>35.033000000000001</c:v>
                </c:pt>
                <c:pt idx="1941">
                  <c:v>35.835999999999999</c:v>
                </c:pt>
                <c:pt idx="1942">
                  <c:v>35.000999999999998</c:v>
                </c:pt>
                <c:pt idx="1943">
                  <c:v>35.923000000000002</c:v>
                </c:pt>
                <c:pt idx="1944">
                  <c:v>35.252000000000002</c:v>
                </c:pt>
                <c:pt idx="1945">
                  <c:v>36.021999999999998</c:v>
                </c:pt>
                <c:pt idx="1946">
                  <c:v>34.591999999999999</c:v>
                </c:pt>
                <c:pt idx="1947">
                  <c:v>34.152999999999999</c:v>
                </c:pt>
                <c:pt idx="1948">
                  <c:v>33.606000000000002</c:v>
                </c:pt>
                <c:pt idx="1949">
                  <c:v>33.094000000000001</c:v>
                </c:pt>
                <c:pt idx="1950">
                  <c:v>33.387999999999998</c:v>
                </c:pt>
                <c:pt idx="1951">
                  <c:v>33.444000000000003</c:v>
                </c:pt>
                <c:pt idx="1952">
                  <c:v>35.201999999999998</c:v>
                </c:pt>
                <c:pt idx="1953">
                  <c:v>34.921999999999997</c:v>
                </c:pt>
                <c:pt idx="1954">
                  <c:v>35.79</c:v>
                </c:pt>
                <c:pt idx="1955">
                  <c:v>36.024000000000001</c:v>
                </c:pt>
                <c:pt idx="1956">
                  <c:v>36.581000000000003</c:v>
                </c:pt>
                <c:pt idx="1957">
                  <c:v>35.569000000000003</c:v>
                </c:pt>
                <c:pt idx="1958">
                  <c:v>35.087000000000003</c:v>
                </c:pt>
                <c:pt idx="1959">
                  <c:v>34.267000000000003</c:v>
                </c:pt>
                <c:pt idx="1960">
                  <c:v>34.258000000000003</c:v>
                </c:pt>
                <c:pt idx="1961">
                  <c:v>33.780999999999999</c:v>
                </c:pt>
                <c:pt idx="1962">
                  <c:v>34.909999999999997</c:v>
                </c:pt>
                <c:pt idx="1963">
                  <c:v>35.14</c:v>
                </c:pt>
                <c:pt idx="1964">
                  <c:v>35.606999999999999</c:v>
                </c:pt>
                <c:pt idx="1965">
                  <c:v>34.351999999999997</c:v>
                </c:pt>
                <c:pt idx="1966">
                  <c:v>34.899000000000001</c:v>
                </c:pt>
                <c:pt idx="1967">
                  <c:v>34.302</c:v>
                </c:pt>
                <c:pt idx="1968">
                  <c:v>34.206000000000003</c:v>
                </c:pt>
                <c:pt idx="1969">
                  <c:v>33.204999999999998</c:v>
                </c:pt>
                <c:pt idx="1970">
                  <c:v>32.784999999999997</c:v>
                </c:pt>
                <c:pt idx="1971">
                  <c:v>32.259</c:v>
                </c:pt>
                <c:pt idx="1972">
                  <c:v>32.606999999999999</c:v>
                </c:pt>
                <c:pt idx="1973">
                  <c:v>33.127000000000002</c:v>
                </c:pt>
                <c:pt idx="1974">
                  <c:v>33.46</c:v>
                </c:pt>
                <c:pt idx="1975">
                  <c:v>34.152000000000001</c:v>
                </c:pt>
                <c:pt idx="1976">
                  <c:v>34.109000000000002</c:v>
                </c:pt>
                <c:pt idx="1977">
                  <c:v>34.158000000000001</c:v>
                </c:pt>
                <c:pt idx="1978">
                  <c:v>33.569000000000003</c:v>
                </c:pt>
                <c:pt idx="1979">
                  <c:v>33.484000000000002</c:v>
                </c:pt>
                <c:pt idx="1980">
                  <c:v>33.237000000000002</c:v>
                </c:pt>
                <c:pt idx="1981">
                  <c:v>33.158999999999999</c:v>
                </c:pt>
                <c:pt idx="1982">
                  <c:v>33.229999999999997</c:v>
                </c:pt>
                <c:pt idx="1983">
                  <c:v>33.131</c:v>
                </c:pt>
                <c:pt idx="1984">
                  <c:v>35.167000000000002</c:v>
                </c:pt>
                <c:pt idx="1985">
                  <c:v>34.21</c:v>
                </c:pt>
                <c:pt idx="1986">
                  <c:v>34.756</c:v>
                </c:pt>
                <c:pt idx="1987">
                  <c:v>34.119999999999997</c:v>
                </c:pt>
                <c:pt idx="1988">
                  <c:v>34.052999999999997</c:v>
                </c:pt>
                <c:pt idx="1989">
                  <c:v>33.633000000000003</c:v>
                </c:pt>
                <c:pt idx="1990">
                  <c:v>34.912999999999997</c:v>
                </c:pt>
                <c:pt idx="1991">
                  <c:v>34.863999999999997</c:v>
                </c:pt>
                <c:pt idx="1992">
                  <c:v>35.378999999999998</c:v>
                </c:pt>
                <c:pt idx="1993">
                  <c:v>34.703000000000003</c:v>
                </c:pt>
                <c:pt idx="1994">
                  <c:v>35.473999999999997</c:v>
                </c:pt>
                <c:pt idx="1995">
                  <c:v>34.616</c:v>
                </c:pt>
                <c:pt idx="1996">
                  <c:v>35.423999999999999</c:v>
                </c:pt>
                <c:pt idx="1997">
                  <c:v>34.654000000000003</c:v>
                </c:pt>
                <c:pt idx="1998">
                  <c:v>35.271000000000001</c:v>
                </c:pt>
                <c:pt idx="1999">
                  <c:v>33.612000000000002</c:v>
                </c:pt>
                <c:pt idx="2000">
                  <c:v>33.856000000000002</c:v>
                </c:pt>
                <c:pt idx="2001">
                  <c:v>23.588999999999999</c:v>
                </c:pt>
                <c:pt idx="2002">
                  <c:v>33.814999999999998</c:v>
                </c:pt>
                <c:pt idx="2003">
                  <c:v>34.094999999999999</c:v>
                </c:pt>
                <c:pt idx="2004">
                  <c:v>34.561</c:v>
                </c:pt>
                <c:pt idx="2005">
                  <c:v>38.003</c:v>
                </c:pt>
                <c:pt idx="2006">
                  <c:v>39.261000000000003</c:v>
                </c:pt>
                <c:pt idx="2007">
                  <c:v>36.470999999999997</c:v>
                </c:pt>
                <c:pt idx="2008">
                  <c:v>40.523000000000003</c:v>
                </c:pt>
                <c:pt idx="2009">
                  <c:v>40.886000000000003</c:v>
                </c:pt>
                <c:pt idx="2010">
                  <c:v>41.182000000000002</c:v>
                </c:pt>
                <c:pt idx="2011">
                  <c:v>40.090000000000003</c:v>
                </c:pt>
                <c:pt idx="2012">
                  <c:v>39.613</c:v>
                </c:pt>
                <c:pt idx="2013">
                  <c:v>39.780999999999999</c:v>
                </c:pt>
                <c:pt idx="2014">
                  <c:v>44.963999999999999</c:v>
                </c:pt>
                <c:pt idx="2015">
                  <c:v>45.414000000000001</c:v>
                </c:pt>
                <c:pt idx="2016">
                  <c:v>48.274000000000001</c:v>
                </c:pt>
                <c:pt idx="2017">
                  <c:v>49.454000000000001</c:v>
                </c:pt>
                <c:pt idx="2018">
                  <c:v>48.566000000000003</c:v>
                </c:pt>
                <c:pt idx="2019">
                  <c:v>45.957999999999998</c:v>
                </c:pt>
                <c:pt idx="2020">
                  <c:v>45.695</c:v>
                </c:pt>
                <c:pt idx="2021">
                  <c:v>44.308</c:v>
                </c:pt>
                <c:pt idx="2022">
                  <c:v>44.363</c:v>
                </c:pt>
                <c:pt idx="2023">
                  <c:v>43.283000000000001</c:v>
                </c:pt>
                <c:pt idx="2024">
                  <c:v>43.933</c:v>
                </c:pt>
                <c:pt idx="2025">
                  <c:v>44.093000000000004</c:v>
                </c:pt>
                <c:pt idx="2026">
                  <c:v>46.122999999999998</c:v>
                </c:pt>
                <c:pt idx="2027">
                  <c:v>44.703000000000003</c:v>
                </c:pt>
                <c:pt idx="2028">
                  <c:v>44.912999999999997</c:v>
                </c:pt>
                <c:pt idx="2029">
                  <c:v>44.768999999999998</c:v>
                </c:pt>
                <c:pt idx="2030">
                  <c:v>44.749000000000002</c:v>
                </c:pt>
                <c:pt idx="2031">
                  <c:v>44.47</c:v>
                </c:pt>
                <c:pt idx="2032">
                  <c:v>43.762</c:v>
                </c:pt>
                <c:pt idx="2033">
                  <c:v>44.109000000000002</c:v>
                </c:pt>
                <c:pt idx="2034">
                  <c:v>44.024000000000001</c:v>
                </c:pt>
                <c:pt idx="2035">
                  <c:v>44.201999999999998</c:v>
                </c:pt>
                <c:pt idx="2036">
                  <c:v>48.899000000000001</c:v>
                </c:pt>
                <c:pt idx="2037">
                  <c:v>45.555999999999997</c:v>
                </c:pt>
                <c:pt idx="2038">
                  <c:v>45.225999999999999</c:v>
                </c:pt>
                <c:pt idx="2039">
                  <c:v>44.438000000000002</c:v>
                </c:pt>
                <c:pt idx="2040">
                  <c:v>44.378</c:v>
                </c:pt>
                <c:pt idx="2041">
                  <c:v>43.651000000000003</c:v>
                </c:pt>
                <c:pt idx="2042">
                  <c:v>44.747</c:v>
                </c:pt>
                <c:pt idx="2043">
                  <c:v>44.253999999999998</c:v>
                </c:pt>
                <c:pt idx="2044">
                  <c:v>44.881</c:v>
                </c:pt>
                <c:pt idx="2045">
                  <c:v>44.335000000000001</c:v>
                </c:pt>
                <c:pt idx="2046">
                  <c:v>41.414000000000001</c:v>
                </c:pt>
                <c:pt idx="2047">
                  <c:v>43.213999999999999</c:v>
                </c:pt>
                <c:pt idx="2048">
                  <c:v>47.417000000000002</c:v>
                </c:pt>
                <c:pt idx="2049">
                  <c:v>47.941000000000003</c:v>
                </c:pt>
                <c:pt idx="2050">
                  <c:v>46.731000000000002</c:v>
                </c:pt>
                <c:pt idx="2051">
                  <c:v>45.350999999999999</c:v>
                </c:pt>
                <c:pt idx="2052">
                  <c:v>45.658000000000001</c:v>
                </c:pt>
                <c:pt idx="2053">
                  <c:v>44.655000000000001</c:v>
                </c:pt>
                <c:pt idx="2054">
                  <c:v>45.43</c:v>
                </c:pt>
                <c:pt idx="2055">
                  <c:v>44.805</c:v>
                </c:pt>
                <c:pt idx="2056">
                  <c:v>45.844999999999999</c:v>
                </c:pt>
                <c:pt idx="2057">
                  <c:v>44.691000000000003</c:v>
                </c:pt>
                <c:pt idx="2058">
                  <c:v>46.247</c:v>
                </c:pt>
                <c:pt idx="2059">
                  <c:v>45.057000000000002</c:v>
                </c:pt>
                <c:pt idx="2060">
                  <c:v>47.28</c:v>
                </c:pt>
                <c:pt idx="2061">
                  <c:v>46.531999999999996</c:v>
                </c:pt>
                <c:pt idx="2062">
                  <c:v>43.557000000000002</c:v>
                </c:pt>
                <c:pt idx="2063">
                  <c:v>47.253999999999998</c:v>
                </c:pt>
                <c:pt idx="2064">
                  <c:v>48.075000000000003</c:v>
                </c:pt>
                <c:pt idx="2065">
                  <c:v>48.819000000000003</c:v>
                </c:pt>
                <c:pt idx="2066">
                  <c:v>52.872999999999998</c:v>
                </c:pt>
                <c:pt idx="2067">
                  <c:v>50.133000000000003</c:v>
                </c:pt>
                <c:pt idx="2068">
                  <c:v>50.091000000000001</c:v>
                </c:pt>
                <c:pt idx="2069">
                  <c:v>52.945999999999998</c:v>
                </c:pt>
                <c:pt idx="2070">
                  <c:v>53.273000000000003</c:v>
                </c:pt>
                <c:pt idx="2071">
                  <c:v>49.506999999999998</c:v>
                </c:pt>
                <c:pt idx="2072">
                  <c:v>48.768999999999998</c:v>
                </c:pt>
                <c:pt idx="2073">
                  <c:v>47.811</c:v>
                </c:pt>
                <c:pt idx="2074">
                  <c:v>47.348999999999997</c:v>
                </c:pt>
                <c:pt idx="2075">
                  <c:v>46.378999999999998</c:v>
                </c:pt>
                <c:pt idx="2076">
                  <c:v>46.484000000000002</c:v>
                </c:pt>
                <c:pt idx="2077">
                  <c:v>45.902999999999999</c:v>
                </c:pt>
                <c:pt idx="2078">
                  <c:v>48.12</c:v>
                </c:pt>
                <c:pt idx="2079">
                  <c:v>46.442</c:v>
                </c:pt>
                <c:pt idx="2080">
                  <c:v>46.61</c:v>
                </c:pt>
                <c:pt idx="2081">
                  <c:v>46.055999999999997</c:v>
                </c:pt>
                <c:pt idx="2082">
                  <c:v>46.021999999999998</c:v>
                </c:pt>
                <c:pt idx="2083">
                  <c:v>45.710999999999999</c:v>
                </c:pt>
                <c:pt idx="2084">
                  <c:v>45.676000000000002</c:v>
                </c:pt>
                <c:pt idx="2085">
                  <c:v>44.857999999999997</c:v>
                </c:pt>
                <c:pt idx="2086">
                  <c:v>44.874000000000002</c:v>
                </c:pt>
                <c:pt idx="2087">
                  <c:v>44.585000000000001</c:v>
                </c:pt>
                <c:pt idx="2088">
                  <c:v>49.281999999999996</c:v>
                </c:pt>
                <c:pt idx="2089">
                  <c:v>47.813000000000002</c:v>
                </c:pt>
                <c:pt idx="2090">
                  <c:v>45.360999999999997</c:v>
                </c:pt>
                <c:pt idx="2091">
                  <c:v>45.338000000000001</c:v>
                </c:pt>
                <c:pt idx="2092">
                  <c:v>44.542999999999999</c:v>
                </c:pt>
                <c:pt idx="2093">
                  <c:v>44.598999999999997</c:v>
                </c:pt>
                <c:pt idx="2094">
                  <c:v>44.015000000000001</c:v>
                </c:pt>
                <c:pt idx="2095">
                  <c:v>44.969000000000001</c:v>
                </c:pt>
                <c:pt idx="2096">
                  <c:v>44.348999999999997</c:v>
                </c:pt>
                <c:pt idx="2097">
                  <c:v>45.165999999999997</c:v>
                </c:pt>
                <c:pt idx="2098">
                  <c:v>44.561999999999998</c:v>
                </c:pt>
                <c:pt idx="2099">
                  <c:v>45.238999999999997</c:v>
                </c:pt>
                <c:pt idx="2100">
                  <c:v>44.387</c:v>
                </c:pt>
                <c:pt idx="2101">
                  <c:v>45.207999999999998</c:v>
                </c:pt>
                <c:pt idx="2102">
                  <c:v>44.246000000000002</c:v>
                </c:pt>
                <c:pt idx="2103">
                  <c:v>44.792999999999999</c:v>
                </c:pt>
                <c:pt idx="2104">
                  <c:v>43.823</c:v>
                </c:pt>
                <c:pt idx="2105">
                  <c:v>44.363</c:v>
                </c:pt>
                <c:pt idx="2106">
                  <c:v>43.728999999999999</c:v>
                </c:pt>
                <c:pt idx="2107">
                  <c:v>44.439</c:v>
                </c:pt>
                <c:pt idx="2108">
                  <c:v>43.777000000000001</c:v>
                </c:pt>
                <c:pt idx="2109">
                  <c:v>44.387</c:v>
                </c:pt>
                <c:pt idx="2110">
                  <c:v>43.741</c:v>
                </c:pt>
                <c:pt idx="2111">
                  <c:v>44.070999999999998</c:v>
                </c:pt>
                <c:pt idx="2112">
                  <c:v>43.619</c:v>
                </c:pt>
                <c:pt idx="2113">
                  <c:v>44.073</c:v>
                </c:pt>
                <c:pt idx="2114">
                  <c:v>43.978999999999999</c:v>
                </c:pt>
                <c:pt idx="2115">
                  <c:v>43.896999999999998</c:v>
                </c:pt>
                <c:pt idx="2116">
                  <c:v>44.329000000000001</c:v>
                </c:pt>
                <c:pt idx="2117">
                  <c:v>44.337000000000003</c:v>
                </c:pt>
                <c:pt idx="2118">
                  <c:v>44.576000000000001</c:v>
                </c:pt>
                <c:pt idx="2119">
                  <c:v>43.838000000000001</c:v>
                </c:pt>
                <c:pt idx="2120">
                  <c:v>44.822000000000003</c:v>
                </c:pt>
                <c:pt idx="2121">
                  <c:v>45.366</c:v>
                </c:pt>
                <c:pt idx="2122">
                  <c:v>47.4</c:v>
                </c:pt>
                <c:pt idx="2123">
                  <c:v>45.296999999999997</c:v>
                </c:pt>
                <c:pt idx="2124">
                  <c:v>46.526000000000003</c:v>
                </c:pt>
                <c:pt idx="2125">
                  <c:v>45.045000000000002</c:v>
                </c:pt>
                <c:pt idx="2126">
                  <c:v>45.405999999999999</c:v>
                </c:pt>
                <c:pt idx="2127">
                  <c:v>44.186999999999998</c:v>
                </c:pt>
                <c:pt idx="2128">
                  <c:v>44.548000000000002</c:v>
                </c:pt>
                <c:pt idx="2129">
                  <c:v>44.063000000000002</c:v>
                </c:pt>
                <c:pt idx="2130">
                  <c:v>44.664999999999999</c:v>
                </c:pt>
                <c:pt idx="2131">
                  <c:v>44.359000000000002</c:v>
                </c:pt>
                <c:pt idx="2132">
                  <c:v>45.31</c:v>
                </c:pt>
                <c:pt idx="2133">
                  <c:v>44.646999999999998</c:v>
                </c:pt>
                <c:pt idx="2134">
                  <c:v>45.56</c:v>
                </c:pt>
                <c:pt idx="2135">
                  <c:v>44.898000000000003</c:v>
                </c:pt>
                <c:pt idx="2136">
                  <c:v>45.716999999999999</c:v>
                </c:pt>
                <c:pt idx="2137">
                  <c:v>43.819000000000003</c:v>
                </c:pt>
                <c:pt idx="2138">
                  <c:v>45.698</c:v>
                </c:pt>
                <c:pt idx="2139">
                  <c:v>45.128999999999998</c:v>
                </c:pt>
                <c:pt idx="2140">
                  <c:v>46.055999999999997</c:v>
                </c:pt>
                <c:pt idx="2141">
                  <c:v>50.552</c:v>
                </c:pt>
                <c:pt idx="2142">
                  <c:v>34.542999999999999</c:v>
                </c:pt>
                <c:pt idx="2143">
                  <c:v>39.869999999999997</c:v>
                </c:pt>
                <c:pt idx="2144">
                  <c:v>45.396000000000001</c:v>
                </c:pt>
                <c:pt idx="2145">
                  <c:v>45.066000000000003</c:v>
                </c:pt>
                <c:pt idx="2146">
                  <c:v>45.591999999999999</c:v>
                </c:pt>
                <c:pt idx="2147">
                  <c:v>44.627000000000002</c:v>
                </c:pt>
                <c:pt idx="2148">
                  <c:v>46.031999999999996</c:v>
                </c:pt>
                <c:pt idx="2149">
                  <c:v>45.451999999999998</c:v>
                </c:pt>
                <c:pt idx="2150">
                  <c:v>36.152000000000001</c:v>
                </c:pt>
                <c:pt idx="2151">
                  <c:v>43.81</c:v>
                </c:pt>
                <c:pt idx="2152">
                  <c:v>46.143999999999998</c:v>
                </c:pt>
                <c:pt idx="2153">
                  <c:v>41.859000000000002</c:v>
                </c:pt>
                <c:pt idx="2154">
                  <c:v>48.356000000000002</c:v>
                </c:pt>
                <c:pt idx="2155">
                  <c:v>46.063000000000002</c:v>
                </c:pt>
                <c:pt idx="2156">
                  <c:v>46.811</c:v>
                </c:pt>
                <c:pt idx="2157">
                  <c:v>45.008000000000003</c:v>
                </c:pt>
                <c:pt idx="2158">
                  <c:v>44.85</c:v>
                </c:pt>
                <c:pt idx="2159">
                  <c:v>42.234999999999999</c:v>
                </c:pt>
                <c:pt idx="2160">
                  <c:v>47.470999999999997</c:v>
                </c:pt>
                <c:pt idx="2161">
                  <c:v>46.784999999999997</c:v>
                </c:pt>
                <c:pt idx="2162">
                  <c:v>48.345999999999997</c:v>
                </c:pt>
                <c:pt idx="2163">
                  <c:v>47.743000000000002</c:v>
                </c:pt>
                <c:pt idx="2164">
                  <c:v>48.716999999999999</c:v>
                </c:pt>
                <c:pt idx="2165">
                  <c:v>47.942</c:v>
                </c:pt>
                <c:pt idx="2166">
                  <c:v>48.055999999999997</c:v>
                </c:pt>
                <c:pt idx="2167">
                  <c:v>46.893999999999998</c:v>
                </c:pt>
                <c:pt idx="2168">
                  <c:v>47.533999999999999</c:v>
                </c:pt>
                <c:pt idx="2169">
                  <c:v>46.539000000000001</c:v>
                </c:pt>
                <c:pt idx="2170">
                  <c:v>45.688000000000002</c:v>
                </c:pt>
                <c:pt idx="2171">
                  <c:v>49.756</c:v>
                </c:pt>
                <c:pt idx="2172">
                  <c:v>49.103999999999999</c:v>
                </c:pt>
                <c:pt idx="2173">
                  <c:v>49.195999999999998</c:v>
                </c:pt>
                <c:pt idx="2174">
                  <c:v>53.045999999999999</c:v>
                </c:pt>
                <c:pt idx="2175">
                  <c:v>51.936</c:v>
                </c:pt>
                <c:pt idx="2176">
                  <c:v>50.773000000000003</c:v>
                </c:pt>
                <c:pt idx="2177">
                  <c:v>49.573999999999998</c:v>
                </c:pt>
                <c:pt idx="2178">
                  <c:v>48.927999999999997</c:v>
                </c:pt>
                <c:pt idx="2179">
                  <c:v>47.811999999999998</c:v>
                </c:pt>
                <c:pt idx="2180">
                  <c:v>48.021999999999998</c:v>
                </c:pt>
                <c:pt idx="2181">
                  <c:v>47.499000000000002</c:v>
                </c:pt>
                <c:pt idx="2182">
                  <c:v>47.267000000000003</c:v>
                </c:pt>
                <c:pt idx="2183">
                  <c:v>47.67</c:v>
                </c:pt>
                <c:pt idx="2184">
                  <c:v>47.228999999999999</c:v>
                </c:pt>
                <c:pt idx="2185">
                  <c:v>47.003999999999998</c:v>
                </c:pt>
                <c:pt idx="2186">
                  <c:v>46.811999999999998</c:v>
                </c:pt>
                <c:pt idx="2187">
                  <c:v>47.216999999999999</c:v>
                </c:pt>
                <c:pt idx="2188">
                  <c:v>46.707999999999998</c:v>
                </c:pt>
                <c:pt idx="2189">
                  <c:v>46.968000000000004</c:v>
                </c:pt>
                <c:pt idx="2190">
                  <c:v>46.304000000000002</c:v>
                </c:pt>
                <c:pt idx="2191">
                  <c:v>46.595999999999997</c:v>
                </c:pt>
                <c:pt idx="2192">
                  <c:v>46.197000000000003</c:v>
                </c:pt>
                <c:pt idx="2193">
                  <c:v>49.863999999999997</c:v>
                </c:pt>
                <c:pt idx="2194">
                  <c:v>47.823999999999998</c:v>
                </c:pt>
                <c:pt idx="2195">
                  <c:v>46.822000000000003</c:v>
                </c:pt>
                <c:pt idx="2196">
                  <c:v>46.996000000000002</c:v>
                </c:pt>
                <c:pt idx="2197">
                  <c:v>46.305999999999997</c:v>
                </c:pt>
                <c:pt idx="2198">
                  <c:v>46.698</c:v>
                </c:pt>
                <c:pt idx="2199">
                  <c:v>45.628999999999998</c:v>
                </c:pt>
                <c:pt idx="2200">
                  <c:v>46.375</c:v>
                </c:pt>
                <c:pt idx="2201">
                  <c:v>45.494999999999997</c:v>
                </c:pt>
                <c:pt idx="2202">
                  <c:v>46.42</c:v>
                </c:pt>
                <c:pt idx="2203">
                  <c:v>45.825000000000003</c:v>
                </c:pt>
                <c:pt idx="2204">
                  <c:v>46.857999999999997</c:v>
                </c:pt>
                <c:pt idx="2205">
                  <c:v>46.201999999999998</c:v>
                </c:pt>
                <c:pt idx="2206">
                  <c:v>47.018999999999998</c:v>
                </c:pt>
                <c:pt idx="2207">
                  <c:v>46.192</c:v>
                </c:pt>
                <c:pt idx="2208">
                  <c:v>46.975000000000001</c:v>
                </c:pt>
                <c:pt idx="2209">
                  <c:v>45.927999999999997</c:v>
                </c:pt>
                <c:pt idx="2210">
                  <c:v>46.87</c:v>
                </c:pt>
                <c:pt idx="2211">
                  <c:v>46.079000000000001</c:v>
                </c:pt>
                <c:pt idx="2212">
                  <c:v>47.286999999999999</c:v>
                </c:pt>
                <c:pt idx="2213">
                  <c:v>46.761000000000003</c:v>
                </c:pt>
                <c:pt idx="2214">
                  <c:v>47.78</c:v>
                </c:pt>
                <c:pt idx="2215">
                  <c:v>47.027999999999999</c:v>
                </c:pt>
                <c:pt idx="2216">
                  <c:v>48.173000000000002</c:v>
                </c:pt>
                <c:pt idx="2217">
                  <c:v>46.948999999999998</c:v>
                </c:pt>
                <c:pt idx="2218">
                  <c:v>47.555999999999997</c:v>
                </c:pt>
                <c:pt idx="2219">
                  <c:v>45.9</c:v>
                </c:pt>
                <c:pt idx="2220">
                  <c:v>46.572000000000003</c:v>
                </c:pt>
                <c:pt idx="2221">
                  <c:v>44.853000000000002</c:v>
                </c:pt>
                <c:pt idx="2222">
                  <c:v>46.207999999999998</c:v>
                </c:pt>
                <c:pt idx="2223">
                  <c:v>45.259</c:v>
                </c:pt>
                <c:pt idx="2224">
                  <c:v>46.893000000000001</c:v>
                </c:pt>
                <c:pt idx="2225">
                  <c:v>46.05</c:v>
                </c:pt>
                <c:pt idx="2226">
                  <c:v>48.353000000000002</c:v>
                </c:pt>
                <c:pt idx="2227">
                  <c:v>48.811999999999998</c:v>
                </c:pt>
                <c:pt idx="2228">
                  <c:v>47.95</c:v>
                </c:pt>
                <c:pt idx="2229">
                  <c:v>47.027999999999999</c:v>
                </c:pt>
                <c:pt idx="2230">
                  <c:v>47.374000000000002</c:v>
                </c:pt>
                <c:pt idx="2231">
                  <c:v>45.582999999999998</c:v>
                </c:pt>
                <c:pt idx="2232">
                  <c:v>46.470999999999997</c:v>
                </c:pt>
                <c:pt idx="2233">
                  <c:v>45.646999999999998</c:v>
                </c:pt>
                <c:pt idx="2234">
                  <c:v>46.597999999999999</c:v>
                </c:pt>
                <c:pt idx="2235">
                  <c:v>46.561999999999998</c:v>
                </c:pt>
                <c:pt idx="2236">
                  <c:v>46.951999999999998</c:v>
                </c:pt>
                <c:pt idx="2237">
                  <c:v>46.996000000000002</c:v>
                </c:pt>
                <c:pt idx="2238">
                  <c:v>47.542999999999999</c:v>
                </c:pt>
                <c:pt idx="2239">
                  <c:v>46.735999999999997</c:v>
                </c:pt>
                <c:pt idx="2240">
                  <c:v>46.783999999999999</c:v>
                </c:pt>
                <c:pt idx="2241">
                  <c:v>46.378</c:v>
                </c:pt>
                <c:pt idx="2242">
                  <c:v>46.915999999999997</c:v>
                </c:pt>
                <c:pt idx="2243">
                  <c:v>46.293999999999997</c:v>
                </c:pt>
                <c:pt idx="2244">
                  <c:v>46.140999999999998</c:v>
                </c:pt>
                <c:pt idx="2245">
                  <c:v>46.029000000000003</c:v>
                </c:pt>
                <c:pt idx="2246">
                  <c:v>50.776000000000003</c:v>
                </c:pt>
                <c:pt idx="2247">
                  <c:v>46.616</c:v>
                </c:pt>
                <c:pt idx="2248">
                  <c:v>46.304000000000002</c:v>
                </c:pt>
                <c:pt idx="2249">
                  <c:v>46.963999999999999</c:v>
                </c:pt>
                <c:pt idx="2250">
                  <c:v>45.936999999999998</c:v>
                </c:pt>
                <c:pt idx="2251">
                  <c:v>46.74</c:v>
                </c:pt>
                <c:pt idx="2252">
                  <c:v>45.624000000000002</c:v>
                </c:pt>
                <c:pt idx="2253">
                  <c:v>46.698</c:v>
                </c:pt>
                <c:pt idx="2254">
                  <c:v>45.588999999999999</c:v>
                </c:pt>
                <c:pt idx="2255">
                  <c:v>46.640999999999998</c:v>
                </c:pt>
                <c:pt idx="2256">
                  <c:v>45.395000000000003</c:v>
                </c:pt>
                <c:pt idx="2257">
                  <c:v>46.776000000000003</c:v>
                </c:pt>
                <c:pt idx="2258">
                  <c:v>45.73</c:v>
                </c:pt>
                <c:pt idx="2259">
                  <c:v>46.844000000000001</c:v>
                </c:pt>
                <c:pt idx="2260">
                  <c:v>45.545000000000002</c:v>
                </c:pt>
                <c:pt idx="2261">
                  <c:v>46.283999999999999</c:v>
                </c:pt>
                <c:pt idx="2262">
                  <c:v>45.143999999999998</c:v>
                </c:pt>
                <c:pt idx="2263">
                  <c:v>45.814</c:v>
                </c:pt>
                <c:pt idx="2264">
                  <c:v>45.228000000000002</c:v>
                </c:pt>
                <c:pt idx="2265">
                  <c:v>46.281999999999996</c:v>
                </c:pt>
                <c:pt idx="2266">
                  <c:v>45.658000000000001</c:v>
                </c:pt>
                <c:pt idx="2267">
                  <c:v>46.820999999999998</c:v>
                </c:pt>
                <c:pt idx="2268">
                  <c:v>45.737000000000002</c:v>
                </c:pt>
                <c:pt idx="2269">
                  <c:v>46.697000000000003</c:v>
                </c:pt>
                <c:pt idx="2270">
                  <c:v>41.216000000000001</c:v>
                </c:pt>
                <c:pt idx="2271">
                  <c:v>45.652000000000001</c:v>
                </c:pt>
                <c:pt idx="2272">
                  <c:v>44.070999999999998</c:v>
                </c:pt>
                <c:pt idx="2273">
                  <c:v>45.140999999999998</c:v>
                </c:pt>
                <c:pt idx="2274">
                  <c:v>43.893000000000001</c:v>
                </c:pt>
                <c:pt idx="2275">
                  <c:v>45.447000000000003</c:v>
                </c:pt>
                <c:pt idx="2276">
                  <c:v>44.542999999999999</c:v>
                </c:pt>
                <c:pt idx="2277">
                  <c:v>45.923000000000002</c:v>
                </c:pt>
                <c:pt idx="2278">
                  <c:v>43.183999999999997</c:v>
                </c:pt>
                <c:pt idx="2279">
                  <c:v>43.381999999999998</c:v>
                </c:pt>
                <c:pt idx="2280">
                  <c:v>44.744999999999997</c:v>
                </c:pt>
                <c:pt idx="2281">
                  <c:v>45.621000000000002</c:v>
                </c:pt>
                <c:pt idx="2282">
                  <c:v>34.381</c:v>
                </c:pt>
                <c:pt idx="2283">
                  <c:v>44.688000000000002</c:v>
                </c:pt>
                <c:pt idx="2284">
                  <c:v>44.231999999999999</c:v>
                </c:pt>
                <c:pt idx="2285">
                  <c:v>45.283000000000001</c:v>
                </c:pt>
                <c:pt idx="2286">
                  <c:v>44.036999999999999</c:v>
                </c:pt>
                <c:pt idx="2287">
                  <c:v>45.165999999999997</c:v>
                </c:pt>
                <c:pt idx="2288">
                  <c:v>44.12</c:v>
                </c:pt>
                <c:pt idx="2289">
                  <c:v>45.21</c:v>
                </c:pt>
                <c:pt idx="2290">
                  <c:v>44.302</c:v>
                </c:pt>
                <c:pt idx="2291">
                  <c:v>45.465000000000003</c:v>
                </c:pt>
                <c:pt idx="2292">
                  <c:v>44.14</c:v>
                </c:pt>
                <c:pt idx="2293">
                  <c:v>45.146000000000001</c:v>
                </c:pt>
                <c:pt idx="2294">
                  <c:v>43.720999999999997</c:v>
                </c:pt>
                <c:pt idx="2295">
                  <c:v>44.832000000000001</c:v>
                </c:pt>
                <c:pt idx="2296">
                  <c:v>43.652000000000001</c:v>
                </c:pt>
                <c:pt idx="2297">
                  <c:v>44.671999999999997</c:v>
                </c:pt>
                <c:pt idx="2298">
                  <c:v>48.875</c:v>
                </c:pt>
                <c:pt idx="2299">
                  <c:v>44.862000000000002</c:v>
                </c:pt>
                <c:pt idx="2300">
                  <c:v>44.377000000000002</c:v>
                </c:pt>
                <c:pt idx="2301">
                  <c:v>44.009</c:v>
                </c:pt>
                <c:pt idx="2302">
                  <c:v>44.075000000000003</c:v>
                </c:pt>
                <c:pt idx="2303">
                  <c:v>43.933</c:v>
                </c:pt>
                <c:pt idx="2304">
                  <c:v>44.838000000000001</c:v>
                </c:pt>
                <c:pt idx="2305">
                  <c:v>44.548000000000002</c:v>
                </c:pt>
                <c:pt idx="2306">
                  <c:v>45.375999999999998</c:v>
                </c:pt>
                <c:pt idx="2307">
                  <c:v>44.709000000000003</c:v>
                </c:pt>
                <c:pt idx="2308">
                  <c:v>45.512</c:v>
                </c:pt>
                <c:pt idx="2309">
                  <c:v>44.384999999999998</c:v>
                </c:pt>
                <c:pt idx="2310">
                  <c:v>45.500999999999998</c:v>
                </c:pt>
                <c:pt idx="2311">
                  <c:v>44.116</c:v>
                </c:pt>
                <c:pt idx="2312">
                  <c:v>45.247</c:v>
                </c:pt>
                <c:pt idx="2313">
                  <c:v>43.631999999999998</c:v>
                </c:pt>
                <c:pt idx="2314">
                  <c:v>44.613</c:v>
                </c:pt>
                <c:pt idx="2315">
                  <c:v>43.451000000000001</c:v>
                </c:pt>
                <c:pt idx="2316">
                  <c:v>44.725999999999999</c:v>
                </c:pt>
                <c:pt idx="2317">
                  <c:v>43.572000000000003</c:v>
                </c:pt>
                <c:pt idx="2318">
                  <c:v>44.679000000000002</c:v>
                </c:pt>
                <c:pt idx="2319">
                  <c:v>43.863</c:v>
                </c:pt>
                <c:pt idx="2320">
                  <c:v>44.792000000000002</c:v>
                </c:pt>
                <c:pt idx="2321">
                  <c:v>44.048000000000002</c:v>
                </c:pt>
                <c:pt idx="2322">
                  <c:v>44.389000000000003</c:v>
                </c:pt>
                <c:pt idx="2323">
                  <c:v>44.186999999999998</c:v>
                </c:pt>
                <c:pt idx="2324">
                  <c:v>43.838000000000001</c:v>
                </c:pt>
                <c:pt idx="2325">
                  <c:v>43.875</c:v>
                </c:pt>
                <c:pt idx="2326">
                  <c:v>43.265999999999998</c:v>
                </c:pt>
                <c:pt idx="2327">
                  <c:v>43.570999999999998</c:v>
                </c:pt>
                <c:pt idx="2328">
                  <c:v>43.466999999999999</c:v>
                </c:pt>
                <c:pt idx="2329">
                  <c:v>44.460999999999999</c:v>
                </c:pt>
                <c:pt idx="2330">
                  <c:v>43.841999999999999</c:v>
                </c:pt>
                <c:pt idx="2331">
                  <c:v>44.715000000000003</c:v>
                </c:pt>
                <c:pt idx="2332">
                  <c:v>43.930999999999997</c:v>
                </c:pt>
                <c:pt idx="2333">
                  <c:v>44.768999999999998</c:v>
                </c:pt>
                <c:pt idx="2334">
                  <c:v>43.767000000000003</c:v>
                </c:pt>
                <c:pt idx="2335">
                  <c:v>44.698999999999998</c:v>
                </c:pt>
                <c:pt idx="2336">
                  <c:v>43.116</c:v>
                </c:pt>
                <c:pt idx="2337">
                  <c:v>43.985999999999997</c:v>
                </c:pt>
                <c:pt idx="2338">
                  <c:v>42.774999999999999</c:v>
                </c:pt>
                <c:pt idx="2339">
                  <c:v>44.204000000000001</c:v>
                </c:pt>
                <c:pt idx="2340">
                  <c:v>43.256999999999998</c:v>
                </c:pt>
                <c:pt idx="2341">
                  <c:v>44.396999999999998</c:v>
                </c:pt>
                <c:pt idx="2342">
                  <c:v>43.335000000000001</c:v>
                </c:pt>
                <c:pt idx="2343">
                  <c:v>44.328000000000003</c:v>
                </c:pt>
                <c:pt idx="2344">
                  <c:v>42.978999999999999</c:v>
                </c:pt>
                <c:pt idx="2345">
                  <c:v>44.097999999999999</c:v>
                </c:pt>
                <c:pt idx="2346">
                  <c:v>42.646000000000001</c:v>
                </c:pt>
                <c:pt idx="2347">
                  <c:v>43.551000000000002</c:v>
                </c:pt>
                <c:pt idx="2348">
                  <c:v>42.207999999999998</c:v>
                </c:pt>
                <c:pt idx="2349">
                  <c:v>43.322000000000003</c:v>
                </c:pt>
                <c:pt idx="2350">
                  <c:v>42.597000000000001</c:v>
                </c:pt>
                <c:pt idx="2351">
                  <c:v>46.460999999999999</c:v>
                </c:pt>
                <c:pt idx="2352">
                  <c:v>42.783000000000001</c:v>
                </c:pt>
                <c:pt idx="2353">
                  <c:v>43.860999999999997</c:v>
                </c:pt>
                <c:pt idx="2354">
                  <c:v>42.622999999999998</c:v>
                </c:pt>
                <c:pt idx="2355">
                  <c:v>43.978999999999999</c:v>
                </c:pt>
                <c:pt idx="2356">
                  <c:v>42.755000000000003</c:v>
                </c:pt>
                <c:pt idx="2357">
                  <c:v>43.951000000000001</c:v>
                </c:pt>
                <c:pt idx="2358">
                  <c:v>42.83</c:v>
                </c:pt>
                <c:pt idx="2359">
                  <c:v>43.99</c:v>
                </c:pt>
                <c:pt idx="2360">
                  <c:v>42.901000000000003</c:v>
                </c:pt>
                <c:pt idx="2361">
                  <c:v>44.122999999999998</c:v>
                </c:pt>
                <c:pt idx="2362">
                  <c:v>43.204000000000001</c:v>
                </c:pt>
                <c:pt idx="2363">
                  <c:v>44.231000000000002</c:v>
                </c:pt>
                <c:pt idx="2364">
                  <c:v>43.122</c:v>
                </c:pt>
                <c:pt idx="2365">
                  <c:v>44.162999999999997</c:v>
                </c:pt>
                <c:pt idx="2366">
                  <c:v>42.588999999999999</c:v>
                </c:pt>
                <c:pt idx="2367">
                  <c:v>43.802999999999997</c:v>
                </c:pt>
                <c:pt idx="2368">
                  <c:v>42.347000000000001</c:v>
                </c:pt>
                <c:pt idx="2369">
                  <c:v>43.526000000000003</c:v>
                </c:pt>
                <c:pt idx="2370">
                  <c:v>42.051000000000002</c:v>
                </c:pt>
                <c:pt idx="2371">
                  <c:v>43.430999999999997</c:v>
                </c:pt>
                <c:pt idx="2372">
                  <c:v>42.3</c:v>
                </c:pt>
                <c:pt idx="2373">
                  <c:v>43.792000000000002</c:v>
                </c:pt>
                <c:pt idx="2374">
                  <c:v>42.716999999999999</c:v>
                </c:pt>
                <c:pt idx="2375">
                  <c:v>43.866</c:v>
                </c:pt>
                <c:pt idx="2376">
                  <c:v>42.228999999999999</c:v>
                </c:pt>
                <c:pt idx="2377">
                  <c:v>43.225999999999999</c:v>
                </c:pt>
                <c:pt idx="2378">
                  <c:v>41.999000000000002</c:v>
                </c:pt>
                <c:pt idx="2379">
                  <c:v>43.134</c:v>
                </c:pt>
                <c:pt idx="2380">
                  <c:v>42.218000000000004</c:v>
                </c:pt>
                <c:pt idx="2381">
                  <c:v>43.314</c:v>
                </c:pt>
                <c:pt idx="2382">
                  <c:v>42.616</c:v>
                </c:pt>
                <c:pt idx="2383">
                  <c:v>43.628</c:v>
                </c:pt>
                <c:pt idx="2384">
                  <c:v>43.023000000000003</c:v>
                </c:pt>
                <c:pt idx="2385">
                  <c:v>43.718000000000004</c:v>
                </c:pt>
                <c:pt idx="2386">
                  <c:v>42.668999999999997</c:v>
                </c:pt>
                <c:pt idx="2387">
                  <c:v>43.2</c:v>
                </c:pt>
                <c:pt idx="2388">
                  <c:v>42.505000000000003</c:v>
                </c:pt>
                <c:pt idx="2389">
                  <c:v>42.540999999999997</c:v>
                </c:pt>
                <c:pt idx="2390">
                  <c:v>41.741999999999997</c:v>
                </c:pt>
                <c:pt idx="2391">
                  <c:v>42.195</c:v>
                </c:pt>
                <c:pt idx="2392">
                  <c:v>41.802</c:v>
                </c:pt>
                <c:pt idx="2393">
                  <c:v>42.360999999999997</c:v>
                </c:pt>
                <c:pt idx="2394">
                  <c:v>42.189</c:v>
                </c:pt>
                <c:pt idx="2395">
                  <c:v>42.411000000000001</c:v>
                </c:pt>
                <c:pt idx="2396">
                  <c:v>41.765999999999998</c:v>
                </c:pt>
                <c:pt idx="2397">
                  <c:v>41.863</c:v>
                </c:pt>
                <c:pt idx="2398">
                  <c:v>41.616</c:v>
                </c:pt>
                <c:pt idx="2399">
                  <c:v>41.585999999999999</c:v>
                </c:pt>
                <c:pt idx="2400">
                  <c:v>41.396000000000001</c:v>
                </c:pt>
                <c:pt idx="2401">
                  <c:v>41.555</c:v>
                </c:pt>
                <c:pt idx="2402">
                  <c:v>41.43</c:v>
                </c:pt>
                <c:pt idx="2403">
                  <c:v>45.207999999999998</c:v>
                </c:pt>
                <c:pt idx="2404">
                  <c:v>41.850999999999999</c:v>
                </c:pt>
                <c:pt idx="2405">
                  <c:v>42.018000000000001</c:v>
                </c:pt>
                <c:pt idx="2406">
                  <c:v>41.704999999999998</c:v>
                </c:pt>
                <c:pt idx="2407">
                  <c:v>41.984000000000002</c:v>
                </c:pt>
                <c:pt idx="2408">
                  <c:v>41.713999999999999</c:v>
                </c:pt>
                <c:pt idx="2409">
                  <c:v>41.470999999999997</c:v>
                </c:pt>
                <c:pt idx="2410">
                  <c:v>42.088000000000001</c:v>
                </c:pt>
                <c:pt idx="2411">
                  <c:v>42.093000000000004</c:v>
                </c:pt>
                <c:pt idx="2412">
                  <c:v>42.582000000000001</c:v>
                </c:pt>
                <c:pt idx="2413">
                  <c:v>41.707000000000001</c:v>
                </c:pt>
                <c:pt idx="2414">
                  <c:v>42.912999999999997</c:v>
                </c:pt>
                <c:pt idx="2415">
                  <c:v>42.21</c:v>
                </c:pt>
                <c:pt idx="2416">
                  <c:v>43.488</c:v>
                </c:pt>
                <c:pt idx="2417">
                  <c:v>41.929000000000002</c:v>
                </c:pt>
                <c:pt idx="2418">
                  <c:v>42.610999999999997</c:v>
                </c:pt>
                <c:pt idx="2419">
                  <c:v>41.16</c:v>
                </c:pt>
                <c:pt idx="2420">
                  <c:v>42.024000000000001</c:v>
                </c:pt>
                <c:pt idx="2421">
                  <c:v>41.070999999999998</c:v>
                </c:pt>
                <c:pt idx="2422">
                  <c:v>41.518000000000001</c:v>
                </c:pt>
                <c:pt idx="2423">
                  <c:v>41.633000000000003</c:v>
                </c:pt>
                <c:pt idx="2424">
                  <c:v>41.512</c:v>
                </c:pt>
                <c:pt idx="2425">
                  <c:v>42.347999999999999</c:v>
                </c:pt>
                <c:pt idx="2426">
                  <c:v>41.929000000000002</c:v>
                </c:pt>
                <c:pt idx="2427">
                  <c:v>42.875999999999998</c:v>
                </c:pt>
                <c:pt idx="2428">
                  <c:v>41.651000000000003</c:v>
                </c:pt>
                <c:pt idx="2429">
                  <c:v>42.365000000000002</c:v>
                </c:pt>
                <c:pt idx="2430">
                  <c:v>41.015999999999998</c:v>
                </c:pt>
                <c:pt idx="2431">
                  <c:v>41.929000000000002</c:v>
                </c:pt>
                <c:pt idx="2432">
                  <c:v>40.704000000000001</c:v>
                </c:pt>
                <c:pt idx="2433">
                  <c:v>42.046999999999997</c:v>
                </c:pt>
                <c:pt idx="2434">
                  <c:v>40.935000000000002</c:v>
                </c:pt>
                <c:pt idx="2435">
                  <c:v>42.212000000000003</c:v>
                </c:pt>
                <c:pt idx="2436">
                  <c:v>41.082999999999998</c:v>
                </c:pt>
                <c:pt idx="2437">
                  <c:v>42.265000000000001</c:v>
                </c:pt>
                <c:pt idx="2438">
                  <c:v>41.612000000000002</c:v>
                </c:pt>
                <c:pt idx="2439">
                  <c:v>42.222999999999999</c:v>
                </c:pt>
                <c:pt idx="2440">
                  <c:v>41.177999999999997</c:v>
                </c:pt>
                <c:pt idx="2441">
                  <c:v>41.826000000000001</c:v>
                </c:pt>
                <c:pt idx="2442">
                  <c:v>40.652000000000001</c:v>
                </c:pt>
                <c:pt idx="2443">
                  <c:v>41.408000000000001</c:v>
                </c:pt>
                <c:pt idx="2444">
                  <c:v>40.598999999999997</c:v>
                </c:pt>
                <c:pt idx="2445">
                  <c:v>41.723999999999997</c:v>
                </c:pt>
                <c:pt idx="2446">
                  <c:v>40.716999999999999</c:v>
                </c:pt>
                <c:pt idx="2447">
                  <c:v>41.884</c:v>
                </c:pt>
                <c:pt idx="2448">
                  <c:v>40.823</c:v>
                </c:pt>
                <c:pt idx="2449">
                  <c:v>42.051000000000002</c:v>
                </c:pt>
                <c:pt idx="2450">
                  <c:v>40.997999999999998</c:v>
                </c:pt>
                <c:pt idx="2451">
                  <c:v>42.046999999999997</c:v>
                </c:pt>
                <c:pt idx="2452">
                  <c:v>40.948999999999998</c:v>
                </c:pt>
                <c:pt idx="2453">
                  <c:v>42.017000000000003</c:v>
                </c:pt>
                <c:pt idx="2454">
                  <c:v>40.887999999999998</c:v>
                </c:pt>
                <c:pt idx="2455">
                  <c:v>43.048999999999999</c:v>
                </c:pt>
                <c:pt idx="2456">
                  <c:v>41.58</c:v>
                </c:pt>
                <c:pt idx="2457">
                  <c:v>42.283000000000001</c:v>
                </c:pt>
                <c:pt idx="2458">
                  <c:v>41.420999999999999</c:v>
                </c:pt>
                <c:pt idx="2459">
                  <c:v>42.238</c:v>
                </c:pt>
                <c:pt idx="2460">
                  <c:v>41.816000000000003</c:v>
                </c:pt>
                <c:pt idx="2461">
                  <c:v>42.128</c:v>
                </c:pt>
                <c:pt idx="2462">
                  <c:v>42.014000000000003</c:v>
                </c:pt>
                <c:pt idx="2463">
                  <c:v>42.683999999999997</c:v>
                </c:pt>
                <c:pt idx="2464">
                  <c:v>42.645000000000003</c:v>
                </c:pt>
                <c:pt idx="2465">
                  <c:v>42.755000000000003</c:v>
                </c:pt>
                <c:pt idx="2466">
                  <c:v>42.433</c:v>
                </c:pt>
                <c:pt idx="2467">
                  <c:v>43.043999999999997</c:v>
                </c:pt>
                <c:pt idx="2468">
                  <c:v>43.237000000000002</c:v>
                </c:pt>
                <c:pt idx="2469">
                  <c:v>42.688000000000002</c:v>
                </c:pt>
                <c:pt idx="2470">
                  <c:v>42.417999999999999</c:v>
                </c:pt>
                <c:pt idx="2471">
                  <c:v>41.887</c:v>
                </c:pt>
                <c:pt idx="2472">
                  <c:v>42.066000000000003</c:v>
                </c:pt>
                <c:pt idx="2473">
                  <c:v>41.725000000000001</c:v>
                </c:pt>
                <c:pt idx="2474">
                  <c:v>41.905999999999999</c:v>
                </c:pt>
                <c:pt idx="2475">
                  <c:v>41.622999999999998</c:v>
                </c:pt>
                <c:pt idx="2476">
                  <c:v>42.155999999999999</c:v>
                </c:pt>
                <c:pt idx="2477">
                  <c:v>41.960999999999999</c:v>
                </c:pt>
                <c:pt idx="2478">
                  <c:v>42.945999999999998</c:v>
                </c:pt>
                <c:pt idx="2479">
                  <c:v>42.44</c:v>
                </c:pt>
                <c:pt idx="2480">
                  <c:v>42.838000000000001</c:v>
                </c:pt>
                <c:pt idx="2481">
                  <c:v>41.896999999999998</c:v>
                </c:pt>
                <c:pt idx="2482">
                  <c:v>42.048999999999999</c:v>
                </c:pt>
                <c:pt idx="2483">
                  <c:v>41.353999999999999</c:v>
                </c:pt>
                <c:pt idx="2484">
                  <c:v>41.917999999999999</c:v>
                </c:pt>
                <c:pt idx="2485">
                  <c:v>41.5</c:v>
                </c:pt>
                <c:pt idx="2486">
                  <c:v>42.6</c:v>
                </c:pt>
                <c:pt idx="2487">
                  <c:v>41.94</c:v>
                </c:pt>
                <c:pt idx="2488">
                  <c:v>42.756999999999998</c:v>
                </c:pt>
                <c:pt idx="2489">
                  <c:v>41.683999999999997</c:v>
                </c:pt>
                <c:pt idx="2490">
                  <c:v>42.637</c:v>
                </c:pt>
                <c:pt idx="2491">
                  <c:v>41.768999999999998</c:v>
                </c:pt>
                <c:pt idx="2492">
                  <c:v>42.66</c:v>
                </c:pt>
                <c:pt idx="2493">
                  <c:v>41.356999999999999</c:v>
                </c:pt>
                <c:pt idx="2494">
                  <c:v>42.421999999999997</c:v>
                </c:pt>
                <c:pt idx="2495">
                  <c:v>41.402999999999999</c:v>
                </c:pt>
                <c:pt idx="2496">
                  <c:v>42.673999999999999</c:v>
                </c:pt>
                <c:pt idx="2497">
                  <c:v>41.459000000000003</c:v>
                </c:pt>
                <c:pt idx="2498">
                  <c:v>42.585000000000001</c:v>
                </c:pt>
                <c:pt idx="2499">
                  <c:v>41.521000000000001</c:v>
                </c:pt>
                <c:pt idx="2500">
                  <c:v>42.533999999999999</c:v>
                </c:pt>
                <c:pt idx="2501">
                  <c:v>41.795999999999999</c:v>
                </c:pt>
                <c:pt idx="2502">
                  <c:v>42.646000000000001</c:v>
                </c:pt>
                <c:pt idx="2503">
                  <c:v>41.768999999999998</c:v>
                </c:pt>
                <c:pt idx="2504">
                  <c:v>42.176000000000002</c:v>
                </c:pt>
                <c:pt idx="2505">
                  <c:v>41.475999999999999</c:v>
                </c:pt>
                <c:pt idx="2506">
                  <c:v>41.686999999999998</c:v>
                </c:pt>
                <c:pt idx="2507">
                  <c:v>41.715000000000003</c:v>
                </c:pt>
                <c:pt idx="2508">
                  <c:v>43.015999999999998</c:v>
                </c:pt>
                <c:pt idx="2509">
                  <c:v>41.893000000000001</c:v>
                </c:pt>
                <c:pt idx="2510">
                  <c:v>41.482999999999997</c:v>
                </c:pt>
                <c:pt idx="2511">
                  <c:v>41.984999999999999</c:v>
                </c:pt>
                <c:pt idx="2512">
                  <c:v>41.476999999999997</c:v>
                </c:pt>
                <c:pt idx="2513">
                  <c:v>42.231999999999999</c:v>
                </c:pt>
                <c:pt idx="2514">
                  <c:v>41.619</c:v>
                </c:pt>
                <c:pt idx="2515">
                  <c:v>42.771999999999998</c:v>
                </c:pt>
                <c:pt idx="2516">
                  <c:v>42.063000000000002</c:v>
                </c:pt>
                <c:pt idx="2517">
                  <c:v>42.914000000000001</c:v>
                </c:pt>
                <c:pt idx="2518">
                  <c:v>42.027000000000001</c:v>
                </c:pt>
                <c:pt idx="2519">
                  <c:v>43.094000000000001</c:v>
                </c:pt>
                <c:pt idx="2520">
                  <c:v>42.09</c:v>
                </c:pt>
                <c:pt idx="2521">
                  <c:v>43.109000000000002</c:v>
                </c:pt>
                <c:pt idx="2522">
                  <c:v>41.991</c:v>
                </c:pt>
                <c:pt idx="2523">
                  <c:v>42.776000000000003</c:v>
                </c:pt>
                <c:pt idx="2524">
                  <c:v>41.892000000000003</c:v>
                </c:pt>
                <c:pt idx="2525">
                  <c:v>42.576000000000001</c:v>
                </c:pt>
                <c:pt idx="2526">
                  <c:v>41.805</c:v>
                </c:pt>
                <c:pt idx="2527">
                  <c:v>42.557000000000002</c:v>
                </c:pt>
                <c:pt idx="2528">
                  <c:v>41.802</c:v>
                </c:pt>
                <c:pt idx="2529">
                  <c:v>42.741</c:v>
                </c:pt>
                <c:pt idx="2530">
                  <c:v>42.442</c:v>
                </c:pt>
                <c:pt idx="2531">
                  <c:v>43.131</c:v>
                </c:pt>
                <c:pt idx="2532">
                  <c:v>42.478999999999999</c:v>
                </c:pt>
                <c:pt idx="2533">
                  <c:v>42.564999999999998</c:v>
                </c:pt>
                <c:pt idx="2534">
                  <c:v>42.243000000000002</c:v>
                </c:pt>
                <c:pt idx="2535">
                  <c:v>42.204999999999998</c:v>
                </c:pt>
                <c:pt idx="2536">
                  <c:v>42.316000000000003</c:v>
                </c:pt>
                <c:pt idx="2537">
                  <c:v>42.685000000000002</c:v>
                </c:pt>
                <c:pt idx="2538">
                  <c:v>42.765000000000001</c:v>
                </c:pt>
                <c:pt idx="2539">
                  <c:v>42.941000000000003</c:v>
                </c:pt>
                <c:pt idx="2540">
                  <c:v>42.901000000000003</c:v>
                </c:pt>
                <c:pt idx="2541">
                  <c:v>43.045999999999999</c:v>
                </c:pt>
                <c:pt idx="2542">
                  <c:v>42.991999999999997</c:v>
                </c:pt>
                <c:pt idx="2543">
                  <c:v>42.493000000000002</c:v>
                </c:pt>
                <c:pt idx="2544">
                  <c:v>42.72</c:v>
                </c:pt>
                <c:pt idx="2545">
                  <c:v>42.173000000000002</c:v>
                </c:pt>
                <c:pt idx="2546">
                  <c:v>42.344999999999999</c:v>
                </c:pt>
                <c:pt idx="2547">
                  <c:v>41.718000000000004</c:v>
                </c:pt>
                <c:pt idx="2548">
                  <c:v>41.88</c:v>
                </c:pt>
                <c:pt idx="2549">
                  <c:v>41.302999999999997</c:v>
                </c:pt>
                <c:pt idx="2550">
                  <c:v>41.939</c:v>
                </c:pt>
                <c:pt idx="2551">
                  <c:v>41.557000000000002</c:v>
                </c:pt>
                <c:pt idx="2552">
                  <c:v>41.552999999999997</c:v>
                </c:pt>
                <c:pt idx="2553">
                  <c:v>41.491999999999997</c:v>
                </c:pt>
                <c:pt idx="2554">
                  <c:v>41.606999999999999</c:v>
                </c:pt>
                <c:pt idx="2555">
                  <c:v>41.155999999999999</c:v>
                </c:pt>
                <c:pt idx="2556">
                  <c:v>41.83</c:v>
                </c:pt>
                <c:pt idx="2557">
                  <c:v>41.256</c:v>
                </c:pt>
                <c:pt idx="2558">
                  <c:v>41.734999999999999</c:v>
                </c:pt>
                <c:pt idx="2559">
                  <c:v>41.198999999999998</c:v>
                </c:pt>
                <c:pt idx="2560">
                  <c:v>43.866999999999997</c:v>
                </c:pt>
                <c:pt idx="2561">
                  <c:v>41.615000000000002</c:v>
                </c:pt>
                <c:pt idx="2562">
                  <c:v>42.651000000000003</c:v>
                </c:pt>
                <c:pt idx="2563">
                  <c:v>41.722000000000001</c:v>
                </c:pt>
                <c:pt idx="2564">
                  <c:v>42.604999999999997</c:v>
                </c:pt>
                <c:pt idx="2565">
                  <c:v>41.796999999999997</c:v>
                </c:pt>
                <c:pt idx="2566">
                  <c:v>42.814</c:v>
                </c:pt>
                <c:pt idx="2567">
                  <c:v>42.143999999999998</c:v>
                </c:pt>
                <c:pt idx="2568">
                  <c:v>43.576999999999998</c:v>
                </c:pt>
                <c:pt idx="2569">
                  <c:v>42.64</c:v>
                </c:pt>
                <c:pt idx="2570">
                  <c:v>43.634</c:v>
                </c:pt>
                <c:pt idx="2571">
                  <c:v>42.52</c:v>
                </c:pt>
                <c:pt idx="2572">
                  <c:v>43.985999999999997</c:v>
                </c:pt>
                <c:pt idx="2573">
                  <c:v>42.898000000000003</c:v>
                </c:pt>
                <c:pt idx="2574">
                  <c:v>43.758000000000003</c:v>
                </c:pt>
                <c:pt idx="2575">
                  <c:v>42.292000000000002</c:v>
                </c:pt>
                <c:pt idx="2576">
                  <c:v>43.204000000000001</c:v>
                </c:pt>
                <c:pt idx="2577">
                  <c:v>42.052999999999997</c:v>
                </c:pt>
                <c:pt idx="2578">
                  <c:v>43.317</c:v>
                </c:pt>
                <c:pt idx="2579">
                  <c:v>42.451999999999998</c:v>
                </c:pt>
                <c:pt idx="2580">
                  <c:v>43.698</c:v>
                </c:pt>
                <c:pt idx="2581">
                  <c:v>43.033999999999999</c:v>
                </c:pt>
                <c:pt idx="2582">
                  <c:v>43.978000000000002</c:v>
                </c:pt>
                <c:pt idx="2583">
                  <c:v>43.298999999999999</c:v>
                </c:pt>
                <c:pt idx="2584">
                  <c:v>43.994</c:v>
                </c:pt>
                <c:pt idx="2585">
                  <c:v>43.064999999999998</c:v>
                </c:pt>
                <c:pt idx="2586">
                  <c:v>43.170999999999999</c:v>
                </c:pt>
                <c:pt idx="2587">
                  <c:v>42.295999999999999</c:v>
                </c:pt>
                <c:pt idx="2588">
                  <c:v>42.823</c:v>
                </c:pt>
                <c:pt idx="2589">
                  <c:v>42.588000000000001</c:v>
                </c:pt>
                <c:pt idx="2590">
                  <c:v>43.48</c:v>
                </c:pt>
                <c:pt idx="2591">
                  <c:v>43.35</c:v>
                </c:pt>
                <c:pt idx="2592">
                  <c:v>43.88</c:v>
                </c:pt>
                <c:pt idx="2593">
                  <c:v>43.887</c:v>
                </c:pt>
                <c:pt idx="2594">
                  <c:v>43.738</c:v>
                </c:pt>
                <c:pt idx="2595">
                  <c:v>44.054000000000002</c:v>
                </c:pt>
                <c:pt idx="2596">
                  <c:v>43.926000000000002</c:v>
                </c:pt>
                <c:pt idx="2597">
                  <c:v>43.94</c:v>
                </c:pt>
                <c:pt idx="2598">
                  <c:v>43.451999999999998</c:v>
                </c:pt>
                <c:pt idx="2599">
                  <c:v>43.052</c:v>
                </c:pt>
                <c:pt idx="2600">
                  <c:v>43.113999999999997</c:v>
                </c:pt>
                <c:pt idx="2601">
                  <c:v>43.103999999999999</c:v>
                </c:pt>
                <c:pt idx="2602">
                  <c:v>43.238</c:v>
                </c:pt>
                <c:pt idx="2603">
                  <c:v>43.268999999999998</c:v>
                </c:pt>
                <c:pt idx="2604">
                  <c:v>43.25</c:v>
                </c:pt>
                <c:pt idx="2605">
                  <c:v>42.811</c:v>
                </c:pt>
                <c:pt idx="2606">
                  <c:v>43.015000000000001</c:v>
                </c:pt>
                <c:pt idx="2607">
                  <c:v>42.582000000000001</c:v>
                </c:pt>
                <c:pt idx="2608">
                  <c:v>42.88</c:v>
                </c:pt>
                <c:pt idx="2609">
                  <c:v>42.48</c:v>
                </c:pt>
                <c:pt idx="2610">
                  <c:v>42.805999999999997</c:v>
                </c:pt>
                <c:pt idx="2611">
                  <c:v>42.036999999999999</c:v>
                </c:pt>
                <c:pt idx="2612">
                  <c:v>43.014000000000003</c:v>
                </c:pt>
                <c:pt idx="2613">
                  <c:v>42.646000000000001</c:v>
                </c:pt>
                <c:pt idx="2614">
                  <c:v>43.426000000000002</c:v>
                </c:pt>
                <c:pt idx="2615">
                  <c:v>42.795999999999999</c:v>
                </c:pt>
                <c:pt idx="2616">
                  <c:v>43.652999999999999</c:v>
                </c:pt>
                <c:pt idx="2617">
                  <c:v>42.790999999999997</c:v>
                </c:pt>
                <c:pt idx="2618">
                  <c:v>43.732999999999997</c:v>
                </c:pt>
                <c:pt idx="2619">
                  <c:v>42.863999999999997</c:v>
                </c:pt>
                <c:pt idx="2620">
                  <c:v>44.274999999999999</c:v>
                </c:pt>
                <c:pt idx="2621">
                  <c:v>43.868000000000002</c:v>
                </c:pt>
                <c:pt idx="2622">
                  <c:v>44.917000000000002</c:v>
                </c:pt>
                <c:pt idx="2623">
                  <c:v>44.112000000000002</c:v>
                </c:pt>
                <c:pt idx="2624">
                  <c:v>45.311999999999998</c:v>
                </c:pt>
                <c:pt idx="2625">
                  <c:v>44.429000000000002</c:v>
                </c:pt>
                <c:pt idx="2626">
                  <c:v>45.731999999999999</c:v>
                </c:pt>
                <c:pt idx="2627">
                  <c:v>44.357999999999997</c:v>
                </c:pt>
                <c:pt idx="2628">
                  <c:v>45.011000000000003</c:v>
                </c:pt>
                <c:pt idx="2629">
                  <c:v>43.627000000000002</c:v>
                </c:pt>
                <c:pt idx="2630">
                  <c:v>44.499000000000002</c:v>
                </c:pt>
                <c:pt idx="2631">
                  <c:v>43.405000000000001</c:v>
                </c:pt>
                <c:pt idx="2632">
                  <c:v>44.378</c:v>
                </c:pt>
                <c:pt idx="2633">
                  <c:v>44.128</c:v>
                </c:pt>
                <c:pt idx="2634">
                  <c:v>44.701000000000001</c:v>
                </c:pt>
                <c:pt idx="2635">
                  <c:v>44.575000000000003</c:v>
                </c:pt>
                <c:pt idx="2636">
                  <c:v>44.552</c:v>
                </c:pt>
                <c:pt idx="2637">
                  <c:v>44.185000000000002</c:v>
                </c:pt>
                <c:pt idx="2638">
                  <c:v>43.762999999999998</c:v>
                </c:pt>
                <c:pt idx="2639">
                  <c:v>43.542999999999999</c:v>
                </c:pt>
                <c:pt idx="2640">
                  <c:v>43.259</c:v>
                </c:pt>
                <c:pt idx="2641">
                  <c:v>43.331000000000003</c:v>
                </c:pt>
                <c:pt idx="2642">
                  <c:v>43.573999999999998</c:v>
                </c:pt>
                <c:pt idx="2643">
                  <c:v>43.533000000000001</c:v>
                </c:pt>
                <c:pt idx="2644">
                  <c:v>44.161000000000001</c:v>
                </c:pt>
                <c:pt idx="2645">
                  <c:v>43.865000000000002</c:v>
                </c:pt>
                <c:pt idx="2646">
                  <c:v>44.713000000000001</c:v>
                </c:pt>
                <c:pt idx="2647">
                  <c:v>44.204999999999998</c:v>
                </c:pt>
                <c:pt idx="2648">
                  <c:v>44.531999999999996</c:v>
                </c:pt>
                <c:pt idx="2649">
                  <c:v>44.378</c:v>
                </c:pt>
                <c:pt idx="2650">
                  <c:v>44.485999999999997</c:v>
                </c:pt>
                <c:pt idx="2651">
                  <c:v>43.558</c:v>
                </c:pt>
                <c:pt idx="2652">
                  <c:v>43.832000000000001</c:v>
                </c:pt>
                <c:pt idx="2653">
                  <c:v>43.003999999999998</c:v>
                </c:pt>
                <c:pt idx="2654">
                  <c:v>43.843000000000004</c:v>
                </c:pt>
                <c:pt idx="2655">
                  <c:v>42.773000000000003</c:v>
                </c:pt>
                <c:pt idx="2656">
                  <c:v>43.545000000000002</c:v>
                </c:pt>
                <c:pt idx="2657">
                  <c:v>42.228999999999999</c:v>
                </c:pt>
                <c:pt idx="2658">
                  <c:v>43.259</c:v>
                </c:pt>
                <c:pt idx="2659">
                  <c:v>41.811999999999998</c:v>
                </c:pt>
                <c:pt idx="2660">
                  <c:v>42.85</c:v>
                </c:pt>
                <c:pt idx="2661">
                  <c:v>41.74</c:v>
                </c:pt>
                <c:pt idx="2662">
                  <c:v>42.807000000000002</c:v>
                </c:pt>
                <c:pt idx="2663">
                  <c:v>41.802</c:v>
                </c:pt>
                <c:pt idx="2664">
                  <c:v>42.756</c:v>
                </c:pt>
                <c:pt idx="2665">
                  <c:v>43.036000000000001</c:v>
                </c:pt>
                <c:pt idx="2666">
                  <c:v>43.268000000000001</c:v>
                </c:pt>
                <c:pt idx="2667">
                  <c:v>42.301000000000002</c:v>
                </c:pt>
                <c:pt idx="2668">
                  <c:v>43.07</c:v>
                </c:pt>
                <c:pt idx="2669">
                  <c:v>42.487000000000002</c:v>
                </c:pt>
                <c:pt idx="2670">
                  <c:v>43.061999999999998</c:v>
                </c:pt>
                <c:pt idx="2671">
                  <c:v>43.164000000000001</c:v>
                </c:pt>
                <c:pt idx="2672">
                  <c:v>43.338000000000001</c:v>
                </c:pt>
                <c:pt idx="2673">
                  <c:v>44.012</c:v>
                </c:pt>
                <c:pt idx="2674">
                  <c:v>43.29</c:v>
                </c:pt>
                <c:pt idx="2675">
                  <c:v>44.268000000000001</c:v>
                </c:pt>
                <c:pt idx="2676">
                  <c:v>43.503999999999998</c:v>
                </c:pt>
                <c:pt idx="2677">
                  <c:v>44.457000000000001</c:v>
                </c:pt>
                <c:pt idx="2678">
                  <c:v>43.463999999999999</c:v>
                </c:pt>
                <c:pt idx="2679">
                  <c:v>44.116</c:v>
                </c:pt>
                <c:pt idx="2680">
                  <c:v>42.935000000000002</c:v>
                </c:pt>
                <c:pt idx="2681">
                  <c:v>43.7</c:v>
                </c:pt>
                <c:pt idx="2682">
                  <c:v>42.826000000000001</c:v>
                </c:pt>
                <c:pt idx="2683">
                  <c:v>43.883000000000003</c:v>
                </c:pt>
                <c:pt idx="2684">
                  <c:v>43.037999999999997</c:v>
                </c:pt>
                <c:pt idx="2685">
                  <c:v>43.844999999999999</c:v>
                </c:pt>
                <c:pt idx="2686">
                  <c:v>43.244</c:v>
                </c:pt>
                <c:pt idx="2687">
                  <c:v>43.844999999999999</c:v>
                </c:pt>
                <c:pt idx="2688">
                  <c:v>43.442</c:v>
                </c:pt>
                <c:pt idx="2689">
                  <c:v>43.667000000000002</c:v>
                </c:pt>
                <c:pt idx="2690">
                  <c:v>43.008000000000003</c:v>
                </c:pt>
                <c:pt idx="2691">
                  <c:v>42.938000000000002</c:v>
                </c:pt>
                <c:pt idx="2692">
                  <c:v>42.372999999999998</c:v>
                </c:pt>
                <c:pt idx="2693">
                  <c:v>42.78</c:v>
                </c:pt>
                <c:pt idx="2694">
                  <c:v>42.585999999999999</c:v>
                </c:pt>
                <c:pt idx="2695">
                  <c:v>43.341999999999999</c:v>
                </c:pt>
                <c:pt idx="2696">
                  <c:v>42.71</c:v>
                </c:pt>
                <c:pt idx="2697">
                  <c:v>43.51</c:v>
                </c:pt>
                <c:pt idx="2698">
                  <c:v>42.994</c:v>
                </c:pt>
                <c:pt idx="2699">
                  <c:v>43.518999999999998</c:v>
                </c:pt>
                <c:pt idx="2700">
                  <c:v>43.033000000000001</c:v>
                </c:pt>
                <c:pt idx="2701">
                  <c:v>43.427</c:v>
                </c:pt>
                <c:pt idx="2702">
                  <c:v>42.756</c:v>
                </c:pt>
                <c:pt idx="2703">
                  <c:v>42.866999999999997</c:v>
                </c:pt>
                <c:pt idx="2704">
                  <c:v>42.002000000000002</c:v>
                </c:pt>
                <c:pt idx="2705">
                  <c:v>42.573</c:v>
                </c:pt>
                <c:pt idx="2706">
                  <c:v>41.991</c:v>
                </c:pt>
                <c:pt idx="2707">
                  <c:v>42.933999999999997</c:v>
                </c:pt>
                <c:pt idx="2708">
                  <c:v>42.195999999999998</c:v>
                </c:pt>
                <c:pt idx="2709">
                  <c:v>43.082999999999998</c:v>
                </c:pt>
                <c:pt idx="2710">
                  <c:v>42.360999999999997</c:v>
                </c:pt>
                <c:pt idx="2711">
                  <c:v>42.893999999999998</c:v>
                </c:pt>
                <c:pt idx="2712">
                  <c:v>41.927</c:v>
                </c:pt>
                <c:pt idx="2713">
                  <c:v>42.484000000000002</c:v>
                </c:pt>
                <c:pt idx="2714">
                  <c:v>41.558</c:v>
                </c:pt>
                <c:pt idx="2715">
                  <c:v>42.213999999999999</c:v>
                </c:pt>
                <c:pt idx="2716">
                  <c:v>41.491</c:v>
                </c:pt>
                <c:pt idx="2717">
                  <c:v>42.878999999999998</c:v>
                </c:pt>
                <c:pt idx="2718">
                  <c:v>42.124000000000002</c:v>
                </c:pt>
                <c:pt idx="2719">
                  <c:v>42.584000000000003</c:v>
                </c:pt>
                <c:pt idx="2720">
                  <c:v>42.457999999999998</c:v>
                </c:pt>
                <c:pt idx="2721">
                  <c:v>42.335000000000001</c:v>
                </c:pt>
                <c:pt idx="2722">
                  <c:v>42.104999999999997</c:v>
                </c:pt>
                <c:pt idx="2723">
                  <c:v>42.213999999999999</c:v>
                </c:pt>
                <c:pt idx="2724">
                  <c:v>42.564</c:v>
                </c:pt>
                <c:pt idx="2725">
                  <c:v>42.776000000000003</c:v>
                </c:pt>
                <c:pt idx="2726">
                  <c:v>42.972000000000001</c:v>
                </c:pt>
                <c:pt idx="2727">
                  <c:v>42.804000000000002</c:v>
                </c:pt>
                <c:pt idx="2728">
                  <c:v>43.081000000000003</c:v>
                </c:pt>
                <c:pt idx="2729">
                  <c:v>42.776000000000003</c:v>
                </c:pt>
                <c:pt idx="2730">
                  <c:v>43.162999999999997</c:v>
                </c:pt>
                <c:pt idx="2731">
                  <c:v>42.905999999999999</c:v>
                </c:pt>
                <c:pt idx="2732">
                  <c:v>42.576000000000001</c:v>
                </c:pt>
                <c:pt idx="2733">
                  <c:v>42.67</c:v>
                </c:pt>
                <c:pt idx="2734">
                  <c:v>42.195999999999998</c:v>
                </c:pt>
                <c:pt idx="2735">
                  <c:v>43.073</c:v>
                </c:pt>
                <c:pt idx="2736">
                  <c:v>42.62</c:v>
                </c:pt>
                <c:pt idx="2737">
                  <c:v>43.54</c:v>
                </c:pt>
                <c:pt idx="2738">
                  <c:v>43.063000000000002</c:v>
                </c:pt>
                <c:pt idx="2739">
                  <c:v>44.234000000000002</c:v>
                </c:pt>
                <c:pt idx="2740">
                  <c:v>43.085999999999999</c:v>
                </c:pt>
                <c:pt idx="2741">
                  <c:v>44.15</c:v>
                </c:pt>
                <c:pt idx="2742">
                  <c:v>42.96</c:v>
                </c:pt>
                <c:pt idx="2743">
                  <c:v>43.655000000000001</c:v>
                </c:pt>
                <c:pt idx="2744">
                  <c:v>42.218000000000004</c:v>
                </c:pt>
                <c:pt idx="2745">
                  <c:v>43.17</c:v>
                </c:pt>
                <c:pt idx="2746">
                  <c:v>41.978000000000002</c:v>
                </c:pt>
                <c:pt idx="2747">
                  <c:v>42.978999999999999</c:v>
                </c:pt>
                <c:pt idx="2748">
                  <c:v>41.871000000000002</c:v>
                </c:pt>
                <c:pt idx="2749">
                  <c:v>43.17</c:v>
                </c:pt>
                <c:pt idx="2750">
                  <c:v>42.274000000000001</c:v>
                </c:pt>
                <c:pt idx="2751">
                  <c:v>43.296999999999997</c:v>
                </c:pt>
                <c:pt idx="2752">
                  <c:v>42.652999999999999</c:v>
                </c:pt>
                <c:pt idx="2753">
                  <c:v>43.822000000000003</c:v>
                </c:pt>
                <c:pt idx="2754">
                  <c:v>42.834000000000003</c:v>
                </c:pt>
                <c:pt idx="2755">
                  <c:v>43.573999999999998</c:v>
                </c:pt>
                <c:pt idx="2756">
                  <c:v>42.186</c:v>
                </c:pt>
                <c:pt idx="2757">
                  <c:v>42.988</c:v>
                </c:pt>
                <c:pt idx="2758">
                  <c:v>42.195999999999998</c:v>
                </c:pt>
                <c:pt idx="2759">
                  <c:v>43.347000000000001</c:v>
                </c:pt>
                <c:pt idx="2760">
                  <c:v>42.353999999999999</c:v>
                </c:pt>
                <c:pt idx="2761">
                  <c:v>43.670999999999999</c:v>
                </c:pt>
                <c:pt idx="2762">
                  <c:v>42.593000000000004</c:v>
                </c:pt>
                <c:pt idx="2763">
                  <c:v>43.317</c:v>
                </c:pt>
                <c:pt idx="2764">
                  <c:v>42.332000000000001</c:v>
                </c:pt>
                <c:pt idx="2765">
                  <c:v>43.064999999999998</c:v>
                </c:pt>
                <c:pt idx="2766">
                  <c:v>42.024000000000001</c:v>
                </c:pt>
                <c:pt idx="2767">
                  <c:v>42.726999999999997</c:v>
                </c:pt>
                <c:pt idx="2768">
                  <c:v>42.033999999999999</c:v>
                </c:pt>
                <c:pt idx="2769">
                  <c:v>43.011000000000003</c:v>
                </c:pt>
                <c:pt idx="2770">
                  <c:v>42.835999999999999</c:v>
                </c:pt>
                <c:pt idx="2771">
                  <c:v>43.372</c:v>
                </c:pt>
                <c:pt idx="2772">
                  <c:v>42.488</c:v>
                </c:pt>
                <c:pt idx="2773">
                  <c:v>42.96</c:v>
                </c:pt>
                <c:pt idx="2774">
                  <c:v>42.326999999999998</c:v>
                </c:pt>
                <c:pt idx="2775">
                  <c:v>42.744</c:v>
                </c:pt>
                <c:pt idx="2776">
                  <c:v>42.103000000000002</c:v>
                </c:pt>
                <c:pt idx="2777">
                  <c:v>42.966999999999999</c:v>
                </c:pt>
                <c:pt idx="2778">
                  <c:v>42.406999999999996</c:v>
                </c:pt>
                <c:pt idx="2779">
                  <c:v>43.28</c:v>
                </c:pt>
                <c:pt idx="2780">
                  <c:v>42.625999999999998</c:v>
                </c:pt>
                <c:pt idx="2781">
                  <c:v>43.472000000000001</c:v>
                </c:pt>
                <c:pt idx="2782">
                  <c:v>42.567</c:v>
                </c:pt>
                <c:pt idx="2783">
                  <c:v>43.579000000000001</c:v>
                </c:pt>
                <c:pt idx="2784">
                  <c:v>42.33</c:v>
                </c:pt>
                <c:pt idx="2785">
                  <c:v>43.093000000000004</c:v>
                </c:pt>
                <c:pt idx="2786">
                  <c:v>41.773000000000003</c:v>
                </c:pt>
                <c:pt idx="2787">
                  <c:v>42.84</c:v>
                </c:pt>
                <c:pt idx="2788">
                  <c:v>41.941000000000003</c:v>
                </c:pt>
                <c:pt idx="2789">
                  <c:v>43.023000000000003</c:v>
                </c:pt>
                <c:pt idx="2790">
                  <c:v>41.984000000000002</c:v>
                </c:pt>
                <c:pt idx="2791">
                  <c:v>42.871000000000002</c:v>
                </c:pt>
                <c:pt idx="2792">
                  <c:v>42.13</c:v>
                </c:pt>
                <c:pt idx="2793">
                  <c:v>43.024999999999999</c:v>
                </c:pt>
                <c:pt idx="2794">
                  <c:v>42.234999999999999</c:v>
                </c:pt>
                <c:pt idx="2795">
                  <c:v>42.478999999999999</c:v>
                </c:pt>
                <c:pt idx="2796">
                  <c:v>41.472999999999999</c:v>
                </c:pt>
                <c:pt idx="2797">
                  <c:v>41.893999999999998</c:v>
                </c:pt>
                <c:pt idx="2798">
                  <c:v>41.3</c:v>
                </c:pt>
                <c:pt idx="2799">
                  <c:v>41.850999999999999</c:v>
                </c:pt>
                <c:pt idx="2800">
                  <c:v>41.561999999999998</c:v>
                </c:pt>
                <c:pt idx="2801">
                  <c:v>42.064999999999998</c:v>
                </c:pt>
                <c:pt idx="2802">
                  <c:v>41.808</c:v>
                </c:pt>
                <c:pt idx="2803">
                  <c:v>42.283999999999999</c:v>
                </c:pt>
                <c:pt idx="2804">
                  <c:v>41.847999999999999</c:v>
                </c:pt>
                <c:pt idx="2805">
                  <c:v>42.447000000000003</c:v>
                </c:pt>
                <c:pt idx="2806">
                  <c:v>41.857999999999997</c:v>
                </c:pt>
                <c:pt idx="2807">
                  <c:v>41.686</c:v>
                </c:pt>
                <c:pt idx="2808">
                  <c:v>41.268999999999998</c:v>
                </c:pt>
                <c:pt idx="2809">
                  <c:v>41.381999999999998</c:v>
                </c:pt>
                <c:pt idx="2810">
                  <c:v>40.756</c:v>
                </c:pt>
                <c:pt idx="2811">
                  <c:v>41.768000000000001</c:v>
                </c:pt>
                <c:pt idx="2812">
                  <c:v>40.942</c:v>
                </c:pt>
                <c:pt idx="2813">
                  <c:v>42.113</c:v>
                </c:pt>
                <c:pt idx="2814">
                  <c:v>41.292000000000002</c:v>
                </c:pt>
                <c:pt idx="2815">
                  <c:v>41.997</c:v>
                </c:pt>
                <c:pt idx="2816">
                  <c:v>41.247999999999998</c:v>
                </c:pt>
                <c:pt idx="2817">
                  <c:v>41.445999999999998</c:v>
                </c:pt>
                <c:pt idx="2818">
                  <c:v>41.241</c:v>
                </c:pt>
                <c:pt idx="2819">
                  <c:v>41.231000000000002</c:v>
                </c:pt>
                <c:pt idx="2820">
                  <c:v>41.613999999999997</c:v>
                </c:pt>
                <c:pt idx="2821">
                  <c:v>41.000999999999998</c:v>
                </c:pt>
                <c:pt idx="2822">
                  <c:v>42.744</c:v>
                </c:pt>
                <c:pt idx="2823">
                  <c:v>41.329000000000001</c:v>
                </c:pt>
                <c:pt idx="2824">
                  <c:v>42.491999999999997</c:v>
                </c:pt>
                <c:pt idx="2825">
                  <c:v>41.51</c:v>
                </c:pt>
                <c:pt idx="2826">
                  <c:v>42.558999999999997</c:v>
                </c:pt>
                <c:pt idx="2827">
                  <c:v>41.667000000000002</c:v>
                </c:pt>
                <c:pt idx="2828">
                  <c:v>42.776000000000003</c:v>
                </c:pt>
                <c:pt idx="2829">
                  <c:v>42.265999999999998</c:v>
                </c:pt>
                <c:pt idx="2830">
                  <c:v>43.405000000000001</c:v>
                </c:pt>
                <c:pt idx="2831">
                  <c:v>42.643999999999998</c:v>
                </c:pt>
                <c:pt idx="2832">
                  <c:v>43.542999999999999</c:v>
                </c:pt>
                <c:pt idx="2833">
                  <c:v>42.555</c:v>
                </c:pt>
                <c:pt idx="2834">
                  <c:v>43.634</c:v>
                </c:pt>
                <c:pt idx="2835">
                  <c:v>42.587000000000003</c:v>
                </c:pt>
                <c:pt idx="2836">
                  <c:v>43.491</c:v>
                </c:pt>
                <c:pt idx="2837">
                  <c:v>42.27</c:v>
                </c:pt>
                <c:pt idx="2838">
                  <c:v>43.003999999999998</c:v>
                </c:pt>
                <c:pt idx="2839">
                  <c:v>41.823</c:v>
                </c:pt>
                <c:pt idx="2840">
                  <c:v>42.820999999999998</c:v>
                </c:pt>
                <c:pt idx="2841">
                  <c:v>41.889000000000003</c:v>
                </c:pt>
                <c:pt idx="2842">
                  <c:v>42.945</c:v>
                </c:pt>
                <c:pt idx="2843">
                  <c:v>42.103999999999999</c:v>
                </c:pt>
                <c:pt idx="2844">
                  <c:v>43.286999999999999</c:v>
                </c:pt>
                <c:pt idx="2845">
                  <c:v>42.326000000000001</c:v>
                </c:pt>
                <c:pt idx="2846">
                  <c:v>43.212000000000003</c:v>
                </c:pt>
                <c:pt idx="2847">
                  <c:v>41.921999999999997</c:v>
                </c:pt>
                <c:pt idx="2848">
                  <c:v>42.567</c:v>
                </c:pt>
                <c:pt idx="2849">
                  <c:v>41.384</c:v>
                </c:pt>
                <c:pt idx="2850">
                  <c:v>42.094999999999999</c:v>
                </c:pt>
                <c:pt idx="2851">
                  <c:v>41.463999999999999</c:v>
                </c:pt>
                <c:pt idx="2852">
                  <c:v>42.533000000000001</c:v>
                </c:pt>
                <c:pt idx="2853">
                  <c:v>41.984000000000002</c:v>
                </c:pt>
                <c:pt idx="2854">
                  <c:v>42.762</c:v>
                </c:pt>
                <c:pt idx="2855">
                  <c:v>42.137</c:v>
                </c:pt>
                <c:pt idx="2856">
                  <c:v>43.103999999999999</c:v>
                </c:pt>
                <c:pt idx="2857">
                  <c:v>42.325000000000003</c:v>
                </c:pt>
                <c:pt idx="2858">
                  <c:v>42.991999999999997</c:v>
                </c:pt>
                <c:pt idx="2859">
                  <c:v>41.884</c:v>
                </c:pt>
                <c:pt idx="2860">
                  <c:v>42.33</c:v>
                </c:pt>
                <c:pt idx="2861">
                  <c:v>40.926000000000002</c:v>
                </c:pt>
                <c:pt idx="2862">
                  <c:v>41.804000000000002</c:v>
                </c:pt>
                <c:pt idx="2863">
                  <c:v>40.851999999999997</c:v>
                </c:pt>
                <c:pt idx="2864">
                  <c:v>42.134</c:v>
                </c:pt>
                <c:pt idx="2865">
                  <c:v>41.069000000000003</c:v>
                </c:pt>
                <c:pt idx="2866">
                  <c:v>42.177</c:v>
                </c:pt>
                <c:pt idx="2867">
                  <c:v>41.222999999999999</c:v>
                </c:pt>
                <c:pt idx="2868">
                  <c:v>42.021999999999998</c:v>
                </c:pt>
                <c:pt idx="2869">
                  <c:v>40.908000000000001</c:v>
                </c:pt>
                <c:pt idx="2870">
                  <c:v>41.859000000000002</c:v>
                </c:pt>
                <c:pt idx="2871">
                  <c:v>40.808999999999997</c:v>
                </c:pt>
                <c:pt idx="2872">
                  <c:v>41.851999999999997</c:v>
                </c:pt>
                <c:pt idx="2873">
                  <c:v>40.869</c:v>
                </c:pt>
                <c:pt idx="2874">
                  <c:v>42.091999999999999</c:v>
                </c:pt>
                <c:pt idx="2875">
                  <c:v>41.34</c:v>
                </c:pt>
                <c:pt idx="2876">
                  <c:v>42.485999999999997</c:v>
                </c:pt>
                <c:pt idx="2877">
                  <c:v>41.576000000000001</c:v>
                </c:pt>
                <c:pt idx="2878">
                  <c:v>42.421999999999997</c:v>
                </c:pt>
                <c:pt idx="2879">
                  <c:v>41.191000000000003</c:v>
                </c:pt>
                <c:pt idx="2880">
                  <c:v>42.116999999999997</c:v>
                </c:pt>
                <c:pt idx="2881">
                  <c:v>41.3</c:v>
                </c:pt>
                <c:pt idx="2882">
                  <c:v>42.646000000000001</c:v>
                </c:pt>
                <c:pt idx="2883">
                  <c:v>41.752000000000002</c:v>
                </c:pt>
                <c:pt idx="2884">
                  <c:v>42.889000000000003</c:v>
                </c:pt>
                <c:pt idx="2885">
                  <c:v>41.929000000000002</c:v>
                </c:pt>
                <c:pt idx="2886">
                  <c:v>43.234000000000002</c:v>
                </c:pt>
                <c:pt idx="2887">
                  <c:v>42.22</c:v>
                </c:pt>
                <c:pt idx="2888">
                  <c:v>42.87</c:v>
                </c:pt>
                <c:pt idx="2889">
                  <c:v>41.96</c:v>
                </c:pt>
                <c:pt idx="2890">
                  <c:v>42.448</c:v>
                </c:pt>
                <c:pt idx="2891">
                  <c:v>41.569000000000003</c:v>
                </c:pt>
                <c:pt idx="2892">
                  <c:v>42.314</c:v>
                </c:pt>
                <c:pt idx="2893">
                  <c:v>42</c:v>
                </c:pt>
                <c:pt idx="2894">
                  <c:v>42.110999999999997</c:v>
                </c:pt>
                <c:pt idx="2895">
                  <c:v>42.619</c:v>
                </c:pt>
                <c:pt idx="2896">
                  <c:v>42.134999999999998</c:v>
                </c:pt>
                <c:pt idx="2897">
                  <c:v>43.180999999999997</c:v>
                </c:pt>
                <c:pt idx="2898">
                  <c:v>42.332999999999998</c:v>
                </c:pt>
                <c:pt idx="2899">
                  <c:v>43.173000000000002</c:v>
                </c:pt>
                <c:pt idx="2900">
                  <c:v>41.764000000000003</c:v>
                </c:pt>
                <c:pt idx="2901">
                  <c:v>42.604999999999997</c:v>
                </c:pt>
                <c:pt idx="2902">
                  <c:v>41.377000000000002</c:v>
                </c:pt>
                <c:pt idx="2903">
                  <c:v>42.197000000000003</c:v>
                </c:pt>
                <c:pt idx="2904">
                  <c:v>41.515000000000001</c:v>
                </c:pt>
                <c:pt idx="2905">
                  <c:v>42.195999999999998</c:v>
                </c:pt>
                <c:pt idx="2906">
                  <c:v>41.795999999999999</c:v>
                </c:pt>
                <c:pt idx="2907">
                  <c:v>42.027000000000001</c:v>
                </c:pt>
                <c:pt idx="2908">
                  <c:v>41.795000000000002</c:v>
                </c:pt>
                <c:pt idx="2909">
                  <c:v>42.011000000000003</c:v>
                </c:pt>
                <c:pt idx="2910">
                  <c:v>41.743000000000002</c:v>
                </c:pt>
                <c:pt idx="2911">
                  <c:v>41.686999999999998</c:v>
                </c:pt>
                <c:pt idx="2912">
                  <c:v>41.365000000000002</c:v>
                </c:pt>
                <c:pt idx="2913">
                  <c:v>41.231999999999999</c:v>
                </c:pt>
                <c:pt idx="2914">
                  <c:v>40.884</c:v>
                </c:pt>
                <c:pt idx="2915">
                  <c:v>40.941000000000003</c:v>
                </c:pt>
                <c:pt idx="2916">
                  <c:v>40.872</c:v>
                </c:pt>
                <c:pt idx="2917">
                  <c:v>40.918999999999997</c:v>
                </c:pt>
                <c:pt idx="2918">
                  <c:v>41.107999999999997</c:v>
                </c:pt>
                <c:pt idx="2919">
                  <c:v>40.816000000000003</c:v>
                </c:pt>
                <c:pt idx="2920">
                  <c:v>41.204999999999998</c:v>
                </c:pt>
                <c:pt idx="2921">
                  <c:v>40.518000000000001</c:v>
                </c:pt>
                <c:pt idx="2922">
                  <c:v>40.784999999999997</c:v>
                </c:pt>
                <c:pt idx="2923">
                  <c:v>40.585999999999999</c:v>
                </c:pt>
                <c:pt idx="2924">
                  <c:v>40.613999999999997</c:v>
                </c:pt>
                <c:pt idx="2925">
                  <c:v>40.813000000000002</c:v>
                </c:pt>
                <c:pt idx="2926">
                  <c:v>41.252000000000002</c:v>
                </c:pt>
                <c:pt idx="2927">
                  <c:v>41.8</c:v>
                </c:pt>
                <c:pt idx="2928">
                  <c:v>41.631</c:v>
                </c:pt>
                <c:pt idx="2929">
                  <c:v>41.466999999999999</c:v>
                </c:pt>
                <c:pt idx="2930">
                  <c:v>41.85</c:v>
                </c:pt>
                <c:pt idx="2931">
                  <c:v>41.487000000000002</c:v>
                </c:pt>
                <c:pt idx="2932">
                  <c:v>42.031999999999996</c:v>
                </c:pt>
                <c:pt idx="2933">
                  <c:v>41.154000000000003</c:v>
                </c:pt>
                <c:pt idx="2934">
                  <c:v>42.234999999999999</c:v>
                </c:pt>
                <c:pt idx="2935">
                  <c:v>41.662999999999997</c:v>
                </c:pt>
                <c:pt idx="2936">
                  <c:v>42.591999999999999</c:v>
                </c:pt>
                <c:pt idx="2937">
                  <c:v>41.844999999999999</c:v>
                </c:pt>
                <c:pt idx="2938">
                  <c:v>42.673999999999999</c:v>
                </c:pt>
                <c:pt idx="2939">
                  <c:v>41.98</c:v>
                </c:pt>
                <c:pt idx="2940">
                  <c:v>42.942</c:v>
                </c:pt>
                <c:pt idx="2941">
                  <c:v>42.048999999999999</c:v>
                </c:pt>
                <c:pt idx="2942">
                  <c:v>42.932000000000002</c:v>
                </c:pt>
                <c:pt idx="2943">
                  <c:v>41.677</c:v>
                </c:pt>
                <c:pt idx="2944">
                  <c:v>42.406999999999996</c:v>
                </c:pt>
                <c:pt idx="2945">
                  <c:v>41.505000000000003</c:v>
                </c:pt>
                <c:pt idx="2946">
                  <c:v>42.295000000000002</c:v>
                </c:pt>
                <c:pt idx="2947">
                  <c:v>41.96</c:v>
                </c:pt>
                <c:pt idx="2948">
                  <c:v>43.033999999999999</c:v>
                </c:pt>
                <c:pt idx="2949">
                  <c:v>42.369</c:v>
                </c:pt>
                <c:pt idx="2950">
                  <c:v>43.317</c:v>
                </c:pt>
                <c:pt idx="2951">
                  <c:v>42.243000000000002</c:v>
                </c:pt>
                <c:pt idx="2952">
                  <c:v>42.862000000000002</c:v>
                </c:pt>
                <c:pt idx="2953">
                  <c:v>41.36</c:v>
                </c:pt>
                <c:pt idx="2954">
                  <c:v>42.008000000000003</c:v>
                </c:pt>
                <c:pt idx="2955">
                  <c:v>40.795999999999999</c:v>
                </c:pt>
                <c:pt idx="2956">
                  <c:v>41.963000000000001</c:v>
                </c:pt>
                <c:pt idx="2957">
                  <c:v>41.109000000000002</c:v>
                </c:pt>
                <c:pt idx="2958">
                  <c:v>42.122</c:v>
                </c:pt>
                <c:pt idx="2959">
                  <c:v>41.088999999999999</c:v>
                </c:pt>
                <c:pt idx="2960">
                  <c:v>42.113999999999997</c:v>
                </c:pt>
                <c:pt idx="2961">
                  <c:v>41.142000000000003</c:v>
                </c:pt>
                <c:pt idx="2962">
                  <c:v>42.088000000000001</c:v>
                </c:pt>
                <c:pt idx="2963">
                  <c:v>40.954000000000001</c:v>
                </c:pt>
                <c:pt idx="2964">
                  <c:v>41.688000000000002</c:v>
                </c:pt>
                <c:pt idx="2965">
                  <c:v>40.320999999999998</c:v>
                </c:pt>
                <c:pt idx="2966">
                  <c:v>41.143000000000001</c:v>
                </c:pt>
                <c:pt idx="2967">
                  <c:v>39.975000000000001</c:v>
                </c:pt>
                <c:pt idx="2968">
                  <c:v>40.615000000000002</c:v>
                </c:pt>
                <c:pt idx="2969">
                  <c:v>39.765999999999998</c:v>
                </c:pt>
                <c:pt idx="2970">
                  <c:v>40.579000000000001</c:v>
                </c:pt>
                <c:pt idx="2971">
                  <c:v>40.006</c:v>
                </c:pt>
                <c:pt idx="2972">
                  <c:v>40.515000000000001</c:v>
                </c:pt>
                <c:pt idx="2973">
                  <c:v>40.034999999999997</c:v>
                </c:pt>
                <c:pt idx="2974">
                  <c:v>40.421999999999997</c:v>
                </c:pt>
                <c:pt idx="2975">
                  <c:v>39.901000000000003</c:v>
                </c:pt>
                <c:pt idx="2976">
                  <c:v>40.314999999999998</c:v>
                </c:pt>
                <c:pt idx="2977">
                  <c:v>40.252000000000002</c:v>
                </c:pt>
                <c:pt idx="2978">
                  <c:v>40.293999999999997</c:v>
                </c:pt>
                <c:pt idx="2979">
                  <c:v>40.798000000000002</c:v>
                </c:pt>
                <c:pt idx="2980">
                  <c:v>40.685000000000002</c:v>
                </c:pt>
                <c:pt idx="2981">
                  <c:v>40.927999999999997</c:v>
                </c:pt>
                <c:pt idx="2982">
                  <c:v>40.68</c:v>
                </c:pt>
                <c:pt idx="2983">
                  <c:v>41.036999999999999</c:v>
                </c:pt>
                <c:pt idx="2984">
                  <c:v>40.186999999999998</c:v>
                </c:pt>
                <c:pt idx="2985">
                  <c:v>41.082000000000001</c:v>
                </c:pt>
                <c:pt idx="2986">
                  <c:v>40.457000000000001</c:v>
                </c:pt>
                <c:pt idx="2987">
                  <c:v>41.579000000000001</c:v>
                </c:pt>
                <c:pt idx="2988">
                  <c:v>40.875999999999998</c:v>
                </c:pt>
                <c:pt idx="2989">
                  <c:v>41.896000000000001</c:v>
                </c:pt>
                <c:pt idx="2990">
                  <c:v>41.241999999999997</c:v>
                </c:pt>
                <c:pt idx="2991">
                  <c:v>42.35</c:v>
                </c:pt>
                <c:pt idx="2992">
                  <c:v>41.39</c:v>
                </c:pt>
                <c:pt idx="2993">
                  <c:v>42.298000000000002</c:v>
                </c:pt>
                <c:pt idx="2994">
                  <c:v>41.332999999999998</c:v>
                </c:pt>
                <c:pt idx="2995">
                  <c:v>42.05</c:v>
                </c:pt>
                <c:pt idx="2996">
                  <c:v>41.360999999999997</c:v>
                </c:pt>
                <c:pt idx="2997">
                  <c:v>42.201999999999998</c:v>
                </c:pt>
                <c:pt idx="2998">
                  <c:v>41.436</c:v>
                </c:pt>
                <c:pt idx="2999">
                  <c:v>42.433999999999997</c:v>
                </c:pt>
                <c:pt idx="3000">
                  <c:v>41.595999999999997</c:v>
                </c:pt>
                <c:pt idx="3001">
                  <c:v>42.712000000000003</c:v>
                </c:pt>
                <c:pt idx="3002">
                  <c:v>42.070999999999998</c:v>
                </c:pt>
                <c:pt idx="3003">
                  <c:v>42.811999999999998</c:v>
                </c:pt>
                <c:pt idx="3004">
                  <c:v>41.938000000000002</c:v>
                </c:pt>
                <c:pt idx="3005">
                  <c:v>42.15</c:v>
                </c:pt>
                <c:pt idx="3006">
                  <c:v>41</c:v>
                </c:pt>
                <c:pt idx="3007">
                  <c:v>41.688000000000002</c:v>
                </c:pt>
                <c:pt idx="3008">
                  <c:v>41.112000000000002</c:v>
                </c:pt>
                <c:pt idx="3009">
                  <c:v>42.024000000000001</c:v>
                </c:pt>
                <c:pt idx="3010">
                  <c:v>41.225999999999999</c:v>
                </c:pt>
                <c:pt idx="3011">
                  <c:v>41.917000000000002</c:v>
                </c:pt>
                <c:pt idx="3012">
                  <c:v>41.055</c:v>
                </c:pt>
                <c:pt idx="3013">
                  <c:v>41.572000000000003</c:v>
                </c:pt>
                <c:pt idx="3014">
                  <c:v>40.988999999999997</c:v>
                </c:pt>
                <c:pt idx="3015">
                  <c:v>41.305999999999997</c:v>
                </c:pt>
                <c:pt idx="3016">
                  <c:v>40.773000000000003</c:v>
                </c:pt>
                <c:pt idx="3017">
                  <c:v>41.228999999999999</c:v>
                </c:pt>
                <c:pt idx="3018">
                  <c:v>40.441000000000003</c:v>
                </c:pt>
                <c:pt idx="3019">
                  <c:v>41.026000000000003</c:v>
                </c:pt>
                <c:pt idx="3020">
                  <c:v>40.073999999999998</c:v>
                </c:pt>
                <c:pt idx="3021">
                  <c:v>41.009</c:v>
                </c:pt>
                <c:pt idx="3022">
                  <c:v>40.095999999999997</c:v>
                </c:pt>
                <c:pt idx="3023">
                  <c:v>40.997</c:v>
                </c:pt>
                <c:pt idx="3024">
                  <c:v>39.918999999999997</c:v>
                </c:pt>
                <c:pt idx="3025">
                  <c:v>40.704000000000001</c:v>
                </c:pt>
                <c:pt idx="3026">
                  <c:v>39.707999999999998</c:v>
                </c:pt>
                <c:pt idx="3027">
                  <c:v>40.646999999999998</c:v>
                </c:pt>
                <c:pt idx="3028">
                  <c:v>39.652999999999999</c:v>
                </c:pt>
                <c:pt idx="3029">
                  <c:v>40.582999999999998</c:v>
                </c:pt>
                <c:pt idx="3030">
                  <c:v>39.862000000000002</c:v>
                </c:pt>
                <c:pt idx="3031">
                  <c:v>41.067999999999998</c:v>
                </c:pt>
                <c:pt idx="3032">
                  <c:v>40.340000000000003</c:v>
                </c:pt>
                <c:pt idx="3033">
                  <c:v>41.259</c:v>
                </c:pt>
                <c:pt idx="3034">
                  <c:v>40.621000000000002</c:v>
                </c:pt>
                <c:pt idx="3035">
                  <c:v>41.405000000000001</c:v>
                </c:pt>
                <c:pt idx="3036">
                  <c:v>40.597999999999999</c:v>
                </c:pt>
                <c:pt idx="3037">
                  <c:v>41.179000000000002</c:v>
                </c:pt>
                <c:pt idx="3038">
                  <c:v>40.710999999999999</c:v>
                </c:pt>
                <c:pt idx="3039">
                  <c:v>41.523000000000003</c:v>
                </c:pt>
                <c:pt idx="3040">
                  <c:v>41.15</c:v>
                </c:pt>
                <c:pt idx="3041">
                  <c:v>41.853999999999999</c:v>
                </c:pt>
                <c:pt idx="3042">
                  <c:v>41.396999999999998</c:v>
                </c:pt>
                <c:pt idx="3043">
                  <c:v>42.067</c:v>
                </c:pt>
                <c:pt idx="3044">
                  <c:v>41.808</c:v>
                </c:pt>
                <c:pt idx="3045">
                  <c:v>41.856999999999999</c:v>
                </c:pt>
                <c:pt idx="3046">
                  <c:v>42.101999999999997</c:v>
                </c:pt>
                <c:pt idx="3047">
                  <c:v>41.302999999999997</c:v>
                </c:pt>
                <c:pt idx="3048">
                  <c:v>41.93</c:v>
                </c:pt>
                <c:pt idx="3049">
                  <c:v>40.918999999999997</c:v>
                </c:pt>
                <c:pt idx="3050">
                  <c:v>42.039000000000001</c:v>
                </c:pt>
                <c:pt idx="3051">
                  <c:v>41.244</c:v>
                </c:pt>
                <c:pt idx="3052">
                  <c:v>42.396999999999998</c:v>
                </c:pt>
                <c:pt idx="3053">
                  <c:v>41.784999999999997</c:v>
                </c:pt>
                <c:pt idx="3054">
                  <c:v>42.543999999999997</c:v>
                </c:pt>
                <c:pt idx="3055">
                  <c:v>42.286999999999999</c:v>
                </c:pt>
                <c:pt idx="3056">
                  <c:v>42.283999999999999</c:v>
                </c:pt>
                <c:pt idx="3057">
                  <c:v>42.213999999999999</c:v>
                </c:pt>
                <c:pt idx="3058">
                  <c:v>41.14</c:v>
                </c:pt>
                <c:pt idx="3059">
                  <c:v>41.738999999999997</c:v>
                </c:pt>
                <c:pt idx="3060">
                  <c:v>40.692</c:v>
                </c:pt>
                <c:pt idx="3061">
                  <c:v>41.537999999999997</c:v>
                </c:pt>
                <c:pt idx="3062">
                  <c:v>40.780999999999999</c:v>
                </c:pt>
                <c:pt idx="3063">
                  <c:v>41.594999999999999</c:v>
                </c:pt>
                <c:pt idx="3064">
                  <c:v>40.823</c:v>
                </c:pt>
                <c:pt idx="3065">
                  <c:v>41.834000000000003</c:v>
                </c:pt>
                <c:pt idx="3066">
                  <c:v>40.887999999999998</c:v>
                </c:pt>
                <c:pt idx="3067">
                  <c:v>41.723999999999997</c:v>
                </c:pt>
                <c:pt idx="3068">
                  <c:v>40.598999999999997</c:v>
                </c:pt>
                <c:pt idx="3069">
                  <c:v>41.262</c:v>
                </c:pt>
                <c:pt idx="3070">
                  <c:v>40.151000000000003</c:v>
                </c:pt>
                <c:pt idx="3071">
                  <c:v>40.850999999999999</c:v>
                </c:pt>
                <c:pt idx="3072">
                  <c:v>40.174999999999997</c:v>
                </c:pt>
                <c:pt idx="3073">
                  <c:v>40.939</c:v>
                </c:pt>
                <c:pt idx="3074">
                  <c:v>40.292999999999999</c:v>
                </c:pt>
                <c:pt idx="3075">
                  <c:v>40.902000000000001</c:v>
                </c:pt>
                <c:pt idx="3076">
                  <c:v>40.344999999999999</c:v>
                </c:pt>
                <c:pt idx="3077">
                  <c:v>40.654000000000003</c:v>
                </c:pt>
                <c:pt idx="3078">
                  <c:v>40.533999999999999</c:v>
                </c:pt>
                <c:pt idx="3079">
                  <c:v>40.530999999999999</c:v>
                </c:pt>
                <c:pt idx="3080">
                  <c:v>40.369</c:v>
                </c:pt>
                <c:pt idx="3081">
                  <c:v>40.097000000000001</c:v>
                </c:pt>
                <c:pt idx="3082">
                  <c:v>40.179000000000002</c:v>
                </c:pt>
                <c:pt idx="3083">
                  <c:v>40.371000000000002</c:v>
                </c:pt>
                <c:pt idx="3084">
                  <c:v>40.677999999999997</c:v>
                </c:pt>
                <c:pt idx="3085">
                  <c:v>40.802999999999997</c:v>
                </c:pt>
                <c:pt idx="3086">
                  <c:v>41.018999999999998</c:v>
                </c:pt>
                <c:pt idx="3087">
                  <c:v>40.798000000000002</c:v>
                </c:pt>
                <c:pt idx="3088">
                  <c:v>41.124000000000002</c:v>
                </c:pt>
                <c:pt idx="3089">
                  <c:v>41.042999999999999</c:v>
                </c:pt>
                <c:pt idx="3090">
                  <c:v>41.463999999999999</c:v>
                </c:pt>
                <c:pt idx="3091">
                  <c:v>41.427</c:v>
                </c:pt>
                <c:pt idx="3092">
                  <c:v>41.828000000000003</c:v>
                </c:pt>
                <c:pt idx="3093">
                  <c:v>41.697000000000003</c:v>
                </c:pt>
                <c:pt idx="3094">
                  <c:v>41.945999999999998</c:v>
                </c:pt>
                <c:pt idx="3095">
                  <c:v>41.552</c:v>
                </c:pt>
                <c:pt idx="3096">
                  <c:v>42.003</c:v>
                </c:pt>
                <c:pt idx="3097">
                  <c:v>41.505000000000003</c:v>
                </c:pt>
                <c:pt idx="3098">
                  <c:v>41.908000000000001</c:v>
                </c:pt>
                <c:pt idx="3099">
                  <c:v>41.326999999999998</c:v>
                </c:pt>
                <c:pt idx="3100">
                  <c:v>41.447000000000003</c:v>
                </c:pt>
                <c:pt idx="3101">
                  <c:v>41.084000000000003</c:v>
                </c:pt>
                <c:pt idx="3102">
                  <c:v>41.375999999999998</c:v>
                </c:pt>
                <c:pt idx="3103">
                  <c:v>40.801000000000002</c:v>
                </c:pt>
                <c:pt idx="3104">
                  <c:v>41.49</c:v>
                </c:pt>
                <c:pt idx="3105">
                  <c:v>40.948</c:v>
                </c:pt>
                <c:pt idx="3106">
                  <c:v>41.77</c:v>
                </c:pt>
                <c:pt idx="3107">
                  <c:v>41.207999999999998</c:v>
                </c:pt>
                <c:pt idx="3108">
                  <c:v>42.039000000000001</c:v>
                </c:pt>
                <c:pt idx="3109">
                  <c:v>41.27</c:v>
                </c:pt>
                <c:pt idx="3110">
                  <c:v>41.688000000000002</c:v>
                </c:pt>
                <c:pt idx="3111">
                  <c:v>40.673999999999999</c:v>
                </c:pt>
                <c:pt idx="3112">
                  <c:v>41.57</c:v>
                </c:pt>
                <c:pt idx="3113">
                  <c:v>40.884999999999998</c:v>
                </c:pt>
                <c:pt idx="3114">
                  <c:v>41.610999999999997</c:v>
                </c:pt>
                <c:pt idx="3115">
                  <c:v>40.795000000000002</c:v>
                </c:pt>
                <c:pt idx="3116">
                  <c:v>41.633000000000003</c:v>
                </c:pt>
                <c:pt idx="3117">
                  <c:v>40.957999999999998</c:v>
                </c:pt>
                <c:pt idx="3118">
                  <c:v>41.655999999999999</c:v>
                </c:pt>
                <c:pt idx="3119">
                  <c:v>40.923999999999999</c:v>
                </c:pt>
                <c:pt idx="3120">
                  <c:v>41.404000000000003</c:v>
                </c:pt>
                <c:pt idx="3121">
                  <c:v>40.723999999999997</c:v>
                </c:pt>
                <c:pt idx="3122">
                  <c:v>40.731999999999999</c:v>
                </c:pt>
                <c:pt idx="3123">
                  <c:v>40.323999999999998</c:v>
                </c:pt>
                <c:pt idx="3124">
                  <c:v>40.093000000000004</c:v>
                </c:pt>
                <c:pt idx="3125">
                  <c:v>40.369</c:v>
                </c:pt>
                <c:pt idx="3126">
                  <c:v>40.097999999999999</c:v>
                </c:pt>
                <c:pt idx="3127">
                  <c:v>40.683</c:v>
                </c:pt>
                <c:pt idx="3128">
                  <c:v>40.031999999999996</c:v>
                </c:pt>
                <c:pt idx="3129">
                  <c:v>40.670999999999999</c:v>
                </c:pt>
                <c:pt idx="3130">
                  <c:v>39.938000000000002</c:v>
                </c:pt>
                <c:pt idx="3131">
                  <c:v>40.710999999999999</c:v>
                </c:pt>
                <c:pt idx="3132">
                  <c:v>40.100999999999999</c:v>
                </c:pt>
                <c:pt idx="3133">
                  <c:v>40.881999999999998</c:v>
                </c:pt>
                <c:pt idx="3134">
                  <c:v>40.238999999999997</c:v>
                </c:pt>
                <c:pt idx="3135">
                  <c:v>40.576999999999998</c:v>
                </c:pt>
                <c:pt idx="3136">
                  <c:v>40.566000000000003</c:v>
                </c:pt>
                <c:pt idx="3137">
                  <c:v>40.862000000000002</c:v>
                </c:pt>
                <c:pt idx="3138">
                  <c:v>40.817</c:v>
                </c:pt>
                <c:pt idx="3139">
                  <c:v>41.042000000000002</c:v>
                </c:pt>
                <c:pt idx="3140">
                  <c:v>41.128999999999998</c:v>
                </c:pt>
                <c:pt idx="3141">
                  <c:v>40.957000000000001</c:v>
                </c:pt>
                <c:pt idx="3142">
                  <c:v>41.137</c:v>
                </c:pt>
                <c:pt idx="3143">
                  <c:v>41.078000000000003</c:v>
                </c:pt>
                <c:pt idx="3144">
                  <c:v>41.530999999999999</c:v>
                </c:pt>
                <c:pt idx="3145">
                  <c:v>41.234999999999999</c:v>
                </c:pt>
                <c:pt idx="3146">
                  <c:v>41.795000000000002</c:v>
                </c:pt>
                <c:pt idx="3147">
                  <c:v>41.456000000000003</c:v>
                </c:pt>
                <c:pt idx="3148">
                  <c:v>41.972000000000001</c:v>
                </c:pt>
                <c:pt idx="3149">
                  <c:v>41.613</c:v>
                </c:pt>
                <c:pt idx="3150">
                  <c:v>42.081000000000003</c:v>
                </c:pt>
                <c:pt idx="3151">
                  <c:v>41.573999999999998</c:v>
                </c:pt>
                <c:pt idx="3152">
                  <c:v>42.040999999999997</c:v>
                </c:pt>
                <c:pt idx="3153">
                  <c:v>41.441000000000003</c:v>
                </c:pt>
                <c:pt idx="3154">
                  <c:v>42.000999999999998</c:v>
                </c:pt>
                <c:pt idx="3155">
                  <c:v>41.499000000000002</c:v>
                </c:pt>
                <c:pt idx="3156">
                  <c:v>42.036000000000001</c:v>
                </c:pt>
                <c:pt idx="3157">
                  <c:v>41.938000000000002</c:v>
                </c:pt>
                <c:pt idx="3158">
                  <c:v>42.548000000000002</c:v>
                </c:pt>
                <c:pt idx="3159">
                  <c:v>41.935000000000002</c:v>
                </c:pt>
                <c:pt idx="3160">
                  <c:v>42.743000000000002</c:v>
                </c:pt>
                <c:pt idx="3161">
                  <c:v>41.777999999999999</c:v>
                </c:pt>
                <c:pt idx="3162">
                  <c:v>42.219000000000001</c:v>
                </c:pt>
                <c:pt idx="3163">
                  <c:v>40.57</c:v>
                </c:pt>
                <c:pt idx="3164">
                  <c:v>41.136000000000003</c:v>
                </c:pt>
                <c:pt idx="3165">
                  <c:v>40.133000000000003</c:v>
                </c:pt>
                <c:pt idx="3166">
                  <c:v>40.978999999999999</c:v>
                </c:pt>
                <c:pt idx="3167">
                  <c:v>40.277999999999999</c:v>
                </c:pt>
                <c:pt idx="3168">
                  <c:v>40.972000000000001</c:v>
                </c:pt>
                <c:pt idx="3169">
                  <c:v>40.783000000000001</c:v>
                </c:pt>
                <c:pt idx="3170">
                  <c:v>40.729999999999997</c:v>
                </c:pt>
                <c:pt idx="3171">
                  <c:v>40.585000000000001</c:v>
                </c:pt>
                <c:pt idx="3172">
                  <c:v>40.703000000000003</c:v>
                </c:pt>
                <c:pt idx="3173">
                  <c:v>40.405999999999999</c:v>
                </c:pt>
                <c:pt idx="3174">
                  <c:v>40.645000000000003</c:v>
                </c:pt>
                <c:pt idx="3175">
                  <c:v>40.014000000000003</c:v>
                </c:pt>
                <c:pt idx="3176">
                  <c:v>40.112000000000002</c:v>
                </c:pt>
                <c:pt idx="3177">
                  <c:v>39.908999999999999</c:v>
                </c:pt>
                <c:pt idx="3178">
                  <c:v>40.1</c:v>
                </c:pt>
                <c:pt idx="3179">
                  <c:v>39.762999999999998</c:v>
                </c:pt>
                <c:pt idx="3180">
                  <c:v>40.124000000000002</c:v>
                </c:pt>
                <c:pt idx="3181">
                  <c:v>39.405999999999999</c:v>
                </c:pt>
                <c:pt idx="3182">
                  <c:v>40.03</c:v>
                </c:pt>
                <c:pt idx="3183">
                  <c:v>39.390999999999998</c:v>
                </c:pt>
                <c:pt idx="3184">
                  <c:v>39.701999999999998</c:v>
                </c:pt>
                <c:pt idx="3185">
                  <c:v>39.32</c:v>
                </c:pt>
                <c:pt idx="3186">
                  <c:v>39.600999999999999</c:v>
                </c:pt>
                <c:pt idx="3187">
                  <c:v>39.384999999999998</c:v>
                </c:pt>
                <c:pt idx="3188">
                  <c:v>39.79</c:v>
                </c:pt>
                <c:pt idx="3189">
                  <c:v>39.970999999999997</c:v>
                </c:pt>
                <c:pt idx="3190">
                  <c:v>40.215000000000003</c:v>
                </c:pt>
                <c:pt idx="3191">
                  <c:v>40.216999999999999</c:v>
                </c:pt>
                <c:pt idx="3192">
                  <c:v>40.311</c:v>
                </c:pt>
                <c:pt idx="3193">
                  <c:v>40.524999999999999</c:v>
                </c:pt>
                <c:pt idx="3194">
                  <c:v>40.331000000000003</c:v>
                </c:pt>
                <c:pt idx="3195">
                  <c:v>40.654000000000003</c:v>
                </c:pt>
                <c:pt idx="3196">
                  <c:v>40.524999999999999</c:v>
                </c:pt>
                <c:pt idx="3197">
                  <c:v>41.195</c:v>
                </c:pt>
                <c:pt idx="3198">
                  <c:v>40.561</c:v>
                </c:pt>
                <c:pt idx="3199">
                  <c:v>41.365000000000002</c:v>
                </c:pt>
                <c:pt idx="3200">
                  <c:v>40.621000000000002</c:v>
                </c:pt>
                <c:pt idx="3201">
                  <c:v>41.441000000000003</c:v>
                </c:pt>
                <c:pt idx="3202">
                  <c:v>40.725000000000001</c:v>
                </c:pt>
                <c:pt idx="3203">
                  <c:v>41.292999999999999</c:v>
                </c:pt>
                <c:pt idx="3204">
                  <c:v>40.726999999999997</c:v>
                </c:pt>
                <c:pt idx="3205">
                  <c:v>40.853999999999999</c:v>
                </c:pt>
                <c:pt idx="3206">
                  <c:v>40.368000000000002</c:v>
                </c:pt>
                <c:pt idx="3207">
                  <c:v>40.494999999999997</c:v>
                </c:pt>
                <c:pt idx="3208">
                  <c:v>40.734000000000002</c:v>
                </c:pt>
                <c:pt idx="3209">
                  <c:v>40.573</c:v>
                </c:pt>
                <c:pt idx="3210">
                  <c:v>41.145000000000003</c:v>
                </c:pt>
                <c:pt idx="3211">
                  <c:v>40.887999999999998</c:v>
                </c:pt>
                <c:pt idx="3212">
                  <c:v>41.597000000000001</c:v>
                </c:pt>
                <c:pt idx="3213">
                  <c:v>40.667000000000002</c:v>
                </c:pt>
                <c:pt idx="3214">
                  <c:v>41.307000000000002</c:v>
                </c:pt>
                <c:pt idx="3215">
                  <c:v>40.335999999999999</c:v>
                </c:pt>
                <c:pt idx="3216">
                  <c:v>40.726999999999997</c:v>
                </c:pt>
                <c:pt idx="3217">
                  <c:v>40.020000000000003</c:v>
                </c:pt>
                <c:pt idx="3218">
                  <c:v>40.109000000000002</c:v>
                </c:pt>
                <c:pt idx="3219">
                  <c:v>40.015000000000001</c:v>
                </c:pt>
                <c:pt idx="3220">
                  <c:v>39.732999999999997</c:v>
                </c:pt>
                <c:pt idx="3221">
                  <c:v>39.892000000000003</c:v>
                </c:pt>
                <c:pt idx="3222">
                  <c:v>39.869999999999997</c:v>
                </c:pt>
                <c:pt idx="3223">
                  <c:v>40.21</c:v>
                </c:pt>
                <c:pt idx="3224">
                  <c:v>39.863999999999997</c:v>
                </c:pt>
                <c:pt idx="3225">
                  <c:v>40.076999999999998</c:v>
                </c:pt>
                <c:pt idx="3226">
                  <c:v>39.515999999999998</c:v>
                </c:pt>
                <c:pt idx="3227">
                  <c:v>39.869</c:v>
                </c:pt>
                <c:pt idx="3228">
                  <c:v>39.08</c:v>
                </c:pt>
                <c:pt idx="3229">
                  <c:v>39.695</c:v>
                </c:pt>
                <c:pt idx="3230">
                  <c:v>39.201000000000001</c:v>
                </c:pt>
                <c:pt idx="3231">
                  <c:v>39.965000000000003</c:v>
                </c:pt>
                <c:pt idx="3232">
                  <c:v>39.344000000000001</c:v>
                </c:pt>
                <c:pt idx="3233">
                  <c:v>39.890999999999998</c:v>
                </c:pt>
                <c:pt idx="3234">
                  <c:v>39.066000000000003</c:v>
                </c:pt>
                <c:pt idx="3235">
                  <c:v>39.795999999999999</c:v>
                </c:pt>
                <c:pt idx="3236">
                  <c:v>39.136000000000003</c:v>
                </c:pt>
                <c:pt idx="3237">
                  <c:v>39.871000000000002</c:v>
                </c:pt>
                <c:pt idx="3238">
                  <c:v>39.241</c:v>
                </c:pt>
                <c:pt idx="3239">
                  <c:v>39.875</c:v>
                </c:pt>
                <c:pt idx="3240">
                  <c:v>39.539000000000001</c:v>
                </c:pt>
                <c:pt idx="3241">
                  <c:v>40.344999999999999</c:v>
                </c:pt>
                <c:pt idx="3242">
                  <c:v>40.115000000000002</c:v>
                </c:pt>
                <c:pt idx="3243">
                  <c:v>40.777000000000001</c:v>
                </c:pt>
                <c:pt idx="3244">
                  <c:v>40.709000000000003</c:v>
                </c:pt>
                <c:pt idx="3245">
                  <c:v>41.143000000000001</c:v>
                </c:pt>
                <c:pt idx="3246">
                  <c:v>40.835000000000001</c:v>
                </c:pt>
                <c:pt idx="3247">
                  <c:v>41.073999999999998</c:v>
                </c:pt>
                <c:pt idx="3248">
                  <c:v>40.975999999999999</c:v>
                </c:pt>
                <c:pt idx="3249">
                  <c:v>41.225000000000001</c:v>
                </c:pt>
                <c:pt idx="3250">
                  <c:v>41.195999999999998</c:v>
                </c:pt>
                <c:pt idx="3251">
                  <c:v>41.412999999999997</c:v>
                </c:pt>
                <c:pt idx="3252">
                  <c:v>41.29</c:v>
                </c:pt>
                <c:pt idx="3253">
                  <c:v>41.103000000000002</c:v>
                </c:pt>
                <c:pt idx="3254">
                  <c:v>40.872</c:v>
                </c:pt>
                <c:pt idx="3255">
                  <c:v>40.634</c:v>
                </c:pt>
                <c:pt idx="3256">
                  <c:v>40.734000000000002</c:v>
                </c:pt>
                <c:pt idx="3257">
                  <c:v>40.433</c:v>
                </c:pt>
                <c:pt idx="3258">
                  <c:v>40.643999999999998</c:v>
                </c:pt>
                <c:pt idx="3259">
                  <c:v>40.253999999999998</c:v>
                </c:pt>
                <c:pt idx="3260">
                  <c:v>40.713999999999999</c:v>
                </c:pt>
                <c:pt idx="3261">
                  <c:v>40.271000000000001</c:v>
                </c:pt>
                <c:pt idx="3262">
                  <c:v>40.905000000000001</c:v>
                </c:pt>
                <c:pt idx="3263">
                  <c:v>40.619999999999997</c:v>
                </c:pt>
                <c:pt idx="3264">
                  <c:v>41.095999999999997</c:v>
                </c:pt>
                <c:pt idx="3265">
                  <c:v>40.677999999999997</c:v>
                </c:pt>
                <c:pt idx="3266">
                  <c:v>40.720999999999997</c:v>
                </c:pt>
                <c:pt idx="3267">
                  <c:v>39.981999999999999</c:v>
                </c:pt>
                <c:pt idx="3268">
                  <c:v>39.829000000000001</c:v>
                </c:pt>
                <c:pt idx="3269">
                  <c:v>39.287999999999997</c:v>
                </c:pt>
                <c:pt idx="3270">
                  <c:v>39.6</c:v>
                </c:pt>
                <c:pt idx="3271">
                  <c:v>39.36</c:v>
                </c:pt>
                <c:pt idx="3272">
                  <c:v>39.624000000000002</c:v>
                </c:pt>
                <c:pt idx="3273">
                  <c:v>39.018000000000001</c:v>
                </c:pt>
                <c:pt idx="3274">
                  <c:v>39.414999999999999</c:v>
                </c:pt>
                <c:pt idx="3275">
                  <c:v>39.015999999999998</c:v>
                </c:pt>
                <c:pt idx="3276">
                  <c:v>39.313000000000002</c:v>
                </c:pt>
                <c:pt idx="3277">
                  <c:v>38.715000000000003</c:v>
                </c:pt>
                <c:pt idx="3278">
                  <c:v>39.262</c:v>
                </c:pt>
                <c:pt idx="3279">
                  <c:v>38.146999999999998</c:v>
                </c:pt>
                <c:pt idx="3280">
                  <c:v>38.76</c:v>
                </c:pt>
                <c:pt idx="3281">
                  <c:v>37.883000000000003</c:v>
                </c:pt>
                <c:pt idx="3282">
                  <c:v>38.654000000000003</c:v>
                </c:pt>
                <c:pt idx="3283">
                  <c:v>38.195999999999998</c:v>
                </c:pt>
                <c:pt idx="3284">
                  <c:v>38.643999999999998</c:v>
                </c:pt>
                <c:pt idx="3285">
                  <c:v>38.442</c:v>
                </c:pt>
                <c:pt idx="3286">
                  <c:v>38.344999999999999</c:v>
                </c:pt>
                <c:pt idx="3287">
                  <c:v>38.207000000000001</c:v>
                </c:pt>
                <c:pt idx="3288">
                  <c:v>37.92</c:v>
                </c:pt>
                <c:pt idx="3289">
                  <c:v>38.216000000000001</c:v>
                </c:pt>
                <c:pt idx="3290">
                  <c:v>37.322000000000003</c:v>
                </c:pt>
                <c:pt idx="3291">
                  <c:v>38.018000000000001</c:v>
                </c:pt>
                <c:pt idx="3292">
                  <c:v>37.241999999999997</c:v>
                </c:pt>
                <c:pt idx="3293">
                  <c:v>38.125</c:v>
                </c:pt>
                <c:pt idx="3294">
                  <c:v>37.518000000000001</c:v>
                </c:pt>
                <c:pt idx="3295">
                  <c:v>38.335999999999999</c:v>
                </c:pt>
                <c:pt idx="3296">
                  <c:v>37.838999999999999</c:v>
                </c:pt>
                <c:pt idx="3297">
                  <c:v>38.36</c:v>
                </c:pt>
                <c:pt idx="3298">
                  <c:v>37.979999999999997</c:v>
                </c:pt>
                <c:pt idx="3299">
                  <c:v>38.372999999999998</c:v>
                </c:pt>
                <c:pt idx="3300">
                  <c:v>38.222000000000001</c:v>
                </c:pt>
                <c:pt idx="3301">
                  <c:v>38.53</c:v>
                </c:pt>
                <c:pt idx="3302">
                  <c:v>38.539000000000001</c:v>
                </c:pt>
                <c:pt idx="3303">
                  <c:v>38.942</c:v>
                </c:pt>
                <c:pt idx="3304">
                  <c:v>38.979999999999997</c:v>
                </c:pt>
                <c:pt idx="3305">
                  <c:v>39.094999999999999</c:v>
                </c:pt>
                <c:pt idx="3306">
                  <c:v>39.360999999999997</c:v>
                </c:pt>
                <c:pt idx="3307">
                  <c:v>38.914000000000001</c:v>
                </c:pt>
                <c:pt idx="3308">
                  <c:v>39.225000000000001</c:v>
                </c:pt>
                <c:pt idx="3309">
                  <c:v>38.741999999999997</c:v>
                </c:pt>
                <c:pt idx="3310">
                  <c:v>38.94</c:v>
                </c:pt>
                <c:pt idx="3311">
                  <c:v>38.667000000000002</c:v>
                </c:pt>
                <c:pt idx="3312">
                  <c:v>39.173000000000002</c:v>
                </c:pt>
                <c:pt idx="3313">
                  <c:v>39.305999999999997</c:v>
                </c:pt>
                <c:pt idx="3314">
                  <c:v>39.768999999999998</c:v>
                </c:pt>
                <c:pt idx="3315">
                  <c:v>39.643999999999998</c:v>
                </c:pt>
                <c:pt idx="3316">
                  <c:v>40.386000000000003</c:v>
                </c:pt>
                <c:pt idx="3317">
                  <c:v>40.33</c:v>
                </c:pt>
                <c:pt idx="3318">
                  <c:v>40.564</c:v>
                </c:pt>
                <c:pt idx="3319">
                  <c:v>39.704000000000001</c:v>
                </c:pt>
                <c:pt idx="3320">
                  <c:v>39.585000000000001</c:v>
                </c:pt>
                <c:pt idx="3321">
                  <c:v>38.883000000000003</c:v>
                </c:pt>
                <c:pt idx="3322">
                  <c:v>39.155999999999999</c:v>
                </c:pt>
                <c:pt idx="3323">
                  <c:v>38.968000000000004</c:v>
                </c:pt>
                <c:pt idx="3324">
                  <c:v>39.567</c:v>
                </c:pt>
                <c:pt idx="3325">
                  <c:v>39.164999999999999</c:v>
                </c:pt>
                <c:pt idx="3326">
                  <c:v>39.552999999999997</c:v>
                </c:pt>
                <c:pt idx="3327">
                  <c:v>38.9</c:v>
                </c:pt>
                <c:pt idx="3328">
                  <c:v>39.393000000000001</c:v>
                </c:pt>
                <c:pt idx="3329">
                  <c:v>38.402000000000001</c:v>
                </c:pt>
                <c:pt idx="3330">
                  <c:v>38.813000000000002</c:v>
                </c:pt>
                <c:pt idx="3331">
                  <c:v>37.923000000000002</c:v>
                </c:pt>
                <c:pt idx="3332">
                  <c:v>38.308</c:v>
                </c:pt>
                <c:pt idx="3333">
                  <c:v>37.613999999999997</c:v>
                </c:pt>
                <c:pt idx="3334">
                  <c:v>38.054000000000002</c:v>
                </c:pt>
                <c:pt idx="3335">
                  <c:v>37.795000000000002</c:v>
                </c:pt>
                <c:pt idx="3336">
                  <c:v>38.444000000000003</c:v>
                </c:pt>
                <c:pt idx="3337">
                  <c:v>38.165999999999997</c:v>
                </c:pt>
                <c:pt idx="3338">
                  <c:v>38.389000000000003</c:v>
                </c:pt>
                <c:pt idx="3339">
                  <c:v>37.942999999999998</c:v>
                </c:pt>
                <c:pt idx="3340">
                  <c:v>38.054000000000002</c:v>
                </c:pt>
                <c:pt idx="3341">
                  <c:v>37.72</c:v>
                </c:pt>
                <c:pt idx="3342">
                  <c:v>37.963999999999999</c:v>
                </c:pt>
                <c:pt idx="3343">
                  <c:v>37.569000000000003</c:v>
                </c:pt>
                <c:pt idx="3344">
                  <c:v>38.159999999999997</c:v>
                </c:pt>
                <c:pt idx="3345">
                  <c:v>37.628999999999998</c:v>
                </c:pt>
                <c:pt idx="3346">
                  <c:v>38.354999999999997</c:v>
                </c:pt>
                <c:pt idx="3347">
                  <c:v>37.997999999999998</c:v>
                </c:pt>
                <c:pt idx="3348">
                  <c:v>38.576999999999998</c:v>
                </c:pt>
                <c:pt idx="3349">
                  <c:v>38.537999999999997</c:v>
                </c:pt>
                <c:pt idx="3350">
                  <c:v>38.639000000000003</c:v>
                </c:pt>
                <c:pt idx="3351">
                  <c:v>38.567999999999998</c:v>
                </c:pt>
                <c:pt idx="3352">
                  <c:v>38.514000000000003</c:v>
                </c:pt>
                <c:pt idx="3353">
                  <c:v>38.945</c:v>
                </c:pt>
                <c:pt idx="3354">
                  <c:v>38.74</c:v>
                </c:pt>
                <c:pt idx="3355">
                  <c:v>39.046999999999997</c:v>
                </c:pt>
                <c:pt idx="3356">
                  <c:v>39.116999999999997</c:v>
                </c:pt>
                <c:pt idx="3357">
                  <c:v>38.994999999999997</c:v>
                </c:pt>
                <c:pt idx="3358">
                  <c:v>39.031999999999996</c:v>
                </c:pt>
                <c:pt idx="3359">
                  <c:v>38.826000000000001</c:v>
                </c:pt>
                <c:pt idx="3360">
                  <c:v>38.9</c:v>
                </c:pt>
                <c:pt idx="3361">
                  <c:v>38.563000000000002</c:v>
                </c:pt>
                <c:pt idx="3362">
                  <c:v>38.829000000000001</c:v>
                </c:pt>
                <c:pt idx="3363">
                  <c:v>38.027000000000001</c:v>
                </c:pt>
                <c:pt idx="3364">
                  <c:v>38.722000000000001</c:v>
                </c:pt>
                <c:pt idx="3365">
                  <c:v>38.000999999999998</c:v>
                </c:pt>
                <c:pt idx="3366">
                  <c:v>38.798999999999999</c:v>
                </c:pt>
                <c:pt idx="3367">
                  <c:v>38.338999999999999</c:v>
                </c:pt>
                <c:pt idx="3368">
                  <c:v>38.790999999999997</c:v>
                </c:pt>
                <c:pt idx="3369">
                  <c:v>38.613</c:v>
                </c:pt>
                <c:pt idx="3370">
                  <c:v>38.631</c:v>
                </c:pt>
                <c:pt idx="3371">
                  <c:v>38.646000000000001</c:v>
                </c:pt>
                <c:pt idx="3372">
                  <c:v>38.036000000000001</c:v>
                </c:pt>
                <c:pt idx="3373">
                  <c:v>38.255000000000003</c:v>
                </c:pt>
                <c:pt idx="3374">
                  <c:v>37.75</c:v>
                </c:pt>
                <c:pt idx="3375">
                  <c:v>38.533999999999999</c:v>
                </c:pt>
                <c:pt idx="3376">
                  <c:v>37.764000000000003</c:v>
                </c:pt>
                <c:pt idx="3377">
                  <c:v>38.307000000000002</c:v>
                </c:pt>
                <c:pt idx="3378">
                  <c:v>37.762999999999998</c:v>
                </c:pt>
                <c:pt idx="3379">
                  <c:v>38.35</c:v>
                </c:pt>
                <c:pt idx="3380">
                  <c:v>37.805</c:v>
                </c:pt>
                <c:pt idx="3381">
                  <c:v>38.286999999999999</c:v>
                </c:pt>
                <c:pt idx="3382">
                  <c:v>37.579000000000001</c:v>
                </c:pt>
                <c:pt idx="3383">
                  <c:v>38.057000000000002</c:v>
                </c:pt>
                <c:pt idx="3384">
                  <c:v>37.192999999999998</c:v>
                </c:pt>
                <c:pt idx="3385">
                  <c:v>37.65</c:v>
                </c:pt>
                <c:pt idx="3386">
                  <c:v>36.865000000000002</c:v>
                </c:pt>
                <c:pt idx="3387">
                  <c:v>37.569000000000003</c:v>
                </c:pt>
                <c:pt idx="3388">
                  <c:v>36.973999999999997</c:v>
                </c:pt>
                <c:pt idx="3389">
                  <c:v>37.722000000000001</c:v>
                </c:pt>
                <c:pt idx="3390">
                  <c:v>37.095999999999997</c:v>
                </c:pt>
                <c:pt idx="3391">
                  <c:v>37.780999999999999</c:v>
                </c:pt>
                <c:pt idx="3392">
                  <c:v>36.871000000000002</c:v>
                </c:pt>
                <c:pt idx="3393">
                  <c:v>37.655999999999999</c:v>
                </c:pt>
                <c:pt idx="3394">
                  <c:v>36.848999999999997</c:v>
                </c:pt>
                <c:pt idx="3395">
                  <c:v>37.573999999999998</c:v>
                </c:pt>
                <c:pt idx="3396">
                  <c:v>36.923000000000002</c:v>
                </c:pt>
                <c:pt idx="3397">
                  <c:v>37.140999999999998</c:v>
                </c:pt>
                <c:pt idx="3398">
                  <c:v>37.131999999999998</c:v>
                </c:pt>
                <c:pt idx="3399">
                  <c:v>37.384999999999998</c:v>
                </c:pt>
                <c:pt idx="3400">
                  <c:v>37.271000000000001</c:v>
                </c:pt>
                <c:pt idx="3401">
                  <c:v>37.722000000000001</c:v>
                </c:pt>
                <c:pt idx="3402">
                  <c:v>37.335999999999999</c:v>
                </c:pt>
                <c:pt idx="3403">
                  <c:v>37.712000000000003</c:v>
                </c:pt>
                <c:pt idx="3404">
                  <c:v>37.232999999999997</c:v>
                </c:pt>
                <c:pt idx="3405">
                  <c:v>37.707000000000001</c:v>
                </c:pt>
                <c:pt idx="3406">
                  <c:v>37.341999999999999</c:v>
                </c:pt>
                <c:pt idx="3407">
                  <c:v>37.911999999999999</c:v>
                </c:pt>
                <c:pt idx="3408">
                  <c:v>37.378999999999998</c:v>
                </c:pt>
                <c:pt idx="3409">
                  <c:v>37.896999999999998</c:v>
                </c:pt>
                <c:pt idx="3410">
                  <c:v>37.337000000000003</c:v>
                </c:pt>
                <c:pt idx="3411">
                  <c:v>37.715000000000003</c:v>
                </c:pt>
                <c:pt idx="3412">
                  <c:v>37.356000000000002</c:v>
                </c:pt>
                <c:pt idx="3413">
                  <c:v>37.457999999999998</c:v>
                </c:pt>
                <c:pt idx="3414">
                  <c:v>37.311999999999998</c:v>
                </c:pt>
                <c:pt idx="3415">
                  <c:v>37.582000000000001</c:v>
                </c:pt>
                <c:pt idx="3416">
                  <c:v>37.24</c:v>
                </c:pt>
                <c:pt idx="3417">
                  <c:v>37.634</c:v>
                </c:pt>
                <c:pt idx="3418">
                  <c:v>37.692999999999998</c:v>
                </c:pt>
                <c:pt idx="3419">
                  <c:v>37.982999999999997</c:v>
                </c:pt>
                <c:pt idx="3420">
                  <c:v>38.005000000000003</c:v>
                </c:pt>
                <c:pt idx="3421">
                  <c:v>38.238999999999997</c:v>
                </c:pt>
                <c:pt idx="3422">
                  <c:v>37.945</c:v>
                </c:pt>
                <c:pt idx="3423">
                  <c:v>37.89</c:v>
                </c:pt>
                <c:pt idx="3424">
                  <c:v>37.590000000000003</c:v>
                </c:pt>
                <c:pt idx="3425">
                  <c:v>37.286000000000001</c:v>
                </c:pt>
                <c:pt idx="3426">
                  <c:v>37.255000000000003</c:v>
                </c:pt>
                <c:pt idx="3427">
                  <c:v>37.302</c:v>
                </c:pt>
                <c:pt idx="3428">
                  <c:v>37.037999999999997</c:v>
                </c:pt>
                <c:pt idx="3429">
                  <c:v>37.045999999999999</c:v>
                </c:pt>
                <c:pt idx="3430">
                  <c:v>36.929000000000002</c:v>
                </c:pt>
                <c:pt idx="3431">
                  <c:v>36.792000000000002</c:v>
                </c:pt>
                <c:pt idx="3432">
                  <c:v>37.203000000000003</c:v>
                </c:pt>
                <c:pt idx="3433">
                  <c:v>36.386000000000003</c:v>
                </c:pt>
                <c:pt idx="3434">
                  <c:v>36.665999999999997</c:v>
                </c:pt>
                <c:pt idx="3435">
                  <c:v>36.213999999999999</c:v>
                </c:pt>
                <c:pt idx="3436">
                  <c:v>36.676000000000002</c:v>
                </c:pt>
                <c:pt idx="3437">
                  <c:v>35.941000000000003</c:v>
                </c:pt>
                <c:pt idx="3438">
                  <c:v>36.491</c:v>
                </c:pt>
                <c:pt idx="3439">
                  <c:v>35.83</c:v>
                </c:pt>
                <c:pt idx="3440">
                  <c:v>36.548000000000002</c:v>
                </c:pt>
                <c:pt idx="3441">
                  <c:v>36.051000000000002</c:v>
                </c:pt>
                <c:pt idx="3442">
                  <c:v>36.777000000000001</c:v>
                </c:pt>
                <c:pt idx="3443">
                  <c:v>35.924999999999997</c:v>
                </c:pt>
                <c:pt idx="3444">
                  <c:v>36.805</c:v>
                </c:pt>
                <c:pt idx="3445">
                  <c:v>36.006999999999998</c:v>
                </c:pt>
                <c:pt idx="3446">
                  <c:v>36.671999999999997</c:v>
                </c:pt>
                <c:pt idx="3447">
                  <c:v>35.975999999999999</c:v>
                </c:pt>
                <c:pt idx="3448">
                  <c:v>36.613999999999997</c:v>
                </c:pt>
                <c:pt idx="3449">
                  <c:v>36.01</c:v>
                </c:pt>
                <c:pt idx="3450">
                  <c:v>36.637</c:v>
                </c:pt>
                <c:pt idx="3451">
                  <c:v>36.167000000000002</c:v>
                </c:pt>
                <c:pt idx="3452">
                  <c:v>36.893000000000001</c:v>
                </c:pt>
                <c:pt idx="3453">
                  <c:v>36.375999999999998</c:v>
                </c:pt>
                <c:pt idx="3454">
                  <c:v>37.103999999999999</c:v>
                </c:pt>
                <c:pt idx="3455">
                  <c:v>36.521000000000001</c:v>
                </c:pt>
                <c:pt idx="3456">
                  <c:v>37.24</c:v>
                </c:pt>
                <c:pt idx="3457">
                  <c:v>36.728000000000002</c:v>
                </c:pt>
                <c:pt idx="3458">
                  <c:v>37.558</c:v>
                </c:pt>
                <c:pt idx="3459">
                  <c:v>37.058</c:v>
                </c:pt>
                <c:pt idx="3460">
                  <c:v>37.933999999999997</c:v>
                </c:pt>
                <c:pt idx="3461">
                  <c:v>37.399000000000001</c:v>
                </c:pt>
                <c:pt idx="3462">
                  <c:v>38.323999999999998</c:v>
                </c:pt>
                <c:pt idx="3463">
                  <c:v>37.713999999999999</c:v>
                </c:pt>
                <c:pt idx="3464">
                  <c:v>38.582000000000001</c:v>
                </c:pt>
                <c:pt idx="3465">
                  <c:v>38.015999999999998</c:v>
                </c:pt>
                <c:pt idx="3466">
                  <c:v>38.606000000000002</c:v>
                </c:pt>
                <c:pt idx="3467">
                  <c:v>37.35</c:v>
                </c:pt>
                <c:pt idx="3468">
                  <c:v>37.948</c:v>
                </c:pt>
                <c:pt idx="3469">
                  <c:v>37.134</c:v>
                </c:pt>
                <c:pt idx="3470">
                  <c:v>37.901000000000003</c:v>
                </c:pt>
                <c:pt idx="3471">
                  <c:v>37.241</c:v>
                </c:pt>
                <c:pt idx="3472">
                  <c:v>38.204999999999998</c:v>
                </c:pt>
                <c:pt idx="3473">
                  <c:v>37.585999999999999</c:v>
                </c:pt>
                <c:pt idx="3474">
                  <c:v>38.26</c:v>
                </c:pt>
                <c:pt idx="3475">
                  <c:v>37.43</c:v>
                </c:pt>
                <c:pt idx="3476">
                  <c:v>37.872</c:v>
                </c:pt>
                <c:pt idx="3477">
                  <c:v>36.744</c:v>
                </c:pt>
                <c:pt idx="3478">
                  <c:v>36.938000000000002</c:v>
                </c:pt>
                <c:pt idx="3479">
                  <c:v>36.298999999999999</c:v>
                </c:pt>
                <c:pt idx="3480">
                  <c:v>36.537999999999997</c:v>
                </c:pt>
                <c:pt idx="3481">
                  <c:v>36.326000000000001</c:v>
                </c:pt>
                <c:pt idx="3482">
                  <c:v>36.445999999999998</c:v>
                </c:pt>
                <c:pt idx="3483">
                  <c:v>36.244999999999997</c:v>
                </c:pt>
                <c:pt idx="3484">
                  <c:v>36.530999999999999</c:v>
                </c:pt>
                <c:pt idx="3485">
                  <c:v>36.35</c:v>
                </c:pt>
                <c:pt idx="3486">
                  <c:v>36.606999999999999</c:v>
                </c:pt>
                <c:pt idx="3487">
                  <c:v>36.414999999999999</c:v>
                </c:pt>
                <c:pt idx="3488">
                  <c:v>36.67</c:v>
                </c:pt>
                <c:pt idx="3489">
                  <c:v>36.180999999999997</c:v>
                </c:pt>
                <c:pt idx="3490">
                  <c:v>36.354999999999997</c:v>
                </c:pt>
                <c:pt idx="3491">
                  <c:v>36.107999999999997</c:v>
                </c:pt>
                <c:pt idx="3492">
                  <c:v>36.262999999999998</c:v>
                </c:pt>
                <c:pt idx="3493">
                  <c:v>35.959000000000003</c:v>
                </c:pt>
                <c:pt idx="3494">
                  <c:v>36.347000000000001</c:v>
                </c:pt>
                <c:pt idx="3495">
                  <c:v>35.927</c:v>
                </c:pt>
                <c:pt idx="3496">
                  <c:v>36.191000000000003</c:v>
                </c:pt>
                <c:pt idx="3497">
                  <c:v>35.856000000000002</c:v>
                </c:pt>
                <c:pt idx="3498">
                  <c:v>36.250999999999998</c:v>
                </c:pt>
                <c:pt idx="3499">
                  <c:v>35.744</c:v>
                </c:pt>
                <c:pt idx="3500">
                  <c:v>36.256</c:v>
                </c:pt>
                <c:pt idx="3501">
                  <c:v>35.765999999999998</c:v>
                </c:pt>
                <c:pt idx="3502">
                  <c:v>36.494</c:v>
                </c:pt>
                <c:pt idx="3503">
                  <c:v>36.267000000000003</c:v>
                </c:pt>
                <c:pt idx="3504">
                  <c:v>36.826000000000001</c:v>
                </c:pt>
                <c:pt idx="3505">
                  <c:v>36.304000000000002</c:v>
                </c:pt>
                <c:pt idx="3506">
                  <c:v>37.036000000000001</c:v>
                </c:pt>
                <c:pt idx="3507">
                  <c:v>36.526000000000003</c:v>
                </c:pt>
                <c:pt idx="3508">
                  <c:v>37.365000000000002</c:v>
                </c:pt>
                <c:pt idx="3509">
                  <c:v>36.758000000000003</c:v>
                </c:pt>
                <c:pt idx="3510">
                  <c:v>37.808</c:v>
                </c:pt>
                <c:pt idx="3511">
                  <c:v>37.319000000000003</c:v>
                </c:pt>
                <c:pt idx="3512">
                  <c:v>38.237000000000002</c:v>
                </c:pt>
                <c:pt idx="3513">
                  <c:v>37.692</c:v>
                </c:pt>
                <c:pt idx="3514">
                  <c:v>38.557000000000002</c:v>
                </c:pt>
                <c:pt idx="3515">
                  <c:v>38.07</c:v>
                </c:pt>
                <c:pt idx="3516">
                  <c:v>38.659999999999997</c:v>
                </c:pt>
                <c:pt idx="3517">
                  <c:v>37.944000000000003</c:v>
                </c:pt>
                <c:pt idx="3518">
                  <c:v>38.494999999999997</c:v>
                </c:pt>
                <c:pt idx="3519">
                  <c:v>38.195</c:v>
                </c:pt>
                <c:pt idx="3520">
                  <c:v>38.578000000000003</c:v>
                </c:pt>
                <c:pt idx="3521">
                  <c:v>38.338000000000001</c:v>
                </c:pt>
                <c:pt idx="3522">
                  <c:v>38.823999999999998</c:v>
                </c:pt>
                <c:pt idx="3523">
                  <c:v>39.003</c:v>
                </c:pt>
                <c:pt idx="3524">
                  <c:v>39.33</c:v>
                </c:pt>
                <c:pt idx="3525">
                  <c:v>39.523000000000003</c:v>
                </c:pt>
                <c:pt idx="3526">
                  <c:v>39.424999999999997</c:v>
                </c:pt>
                <c:pt idx="3527">
                  <c:v>39.414000000000001</c:v>
                </c:pt>
                <c:pt idx="3528">
                  <c:v>38.959000000000003</c:v>
                </c:pt>
                <c:pt idx="3529">
                  <c:v>38.625999999999998</c:v>
                </c:pt>
                <c:pt idx="3530">
                  <c:v>37.844000000000001</c:v>
                </c:pt>
                <c:pt idx="3531">
                  <c:v>37.97</c:v>
                </c:pt>
                <c:pt idx="3532">
                  <c:v>37.619</c:v>
                </c:pt>
                <c:pt idx="3533">
                  <c:v>38.198999999999998</c:v>
                </c:pt>
                <c:pt idx="3534">
                  <c:v>37.627000000000002</c:v>
                </c:pt>
                <c:pt idx="3535">
                  <c:v>38.137</c:v>
                </c:pt>
                <c:pt idx="3536">
                  <c:v>37.484999999999999</c:v>
                </c:pt>
                <c:pt idx="3537">
                  <c:v>37.722999999999999</c:v>
                </c:pt>
                <c:pt idx="3538">
                  <c:v>36.939</c:v>
                </c:pt>
                <c:pt idx="3539">
                  <c:v>37.508000000000003</c:v>
                </c:pt>
                <c:pt idx="3540">
                  <c:v>36.744</c:v>
                </c:pt>
                <c:pt idx="3541">
                  <c:v>37.209000000000003</c:v>
                </c:pt>
                <c:pt idx="3542">
                  <c:v>36.427</c:v>
                </c:pt>
                <c:pt idx="3543">
                  <c:v>36.895000000000003</c:v>
                </c:pt>
                <c:pt idx="3544">
                  <c:v>36.183999999999997</c:v>
                </c:pt>
                <c:pt idx="3545">
                  <c:v>36.840000000000003</c:v>
                </c:pt>
                <c:pt idx="3546">
                  <c:v>36.195</c:v>
                </c:pt>
                <c:pt idx="3547">
                  <c:v>36.859000000000002</c:v>
                </c:pt>
                <c:pt idx="3548">
                  <c:v>36.094000000000001</c:v>
                </c:pt>
                <c:pt idx="3549">
                  <c:v>36.615000000000002</c:v>
                </c:pt>
                <c:pt idx="3550">
                  <c:v>35.9</c:v>
                </c:pt>
                <c:pt idx="3551">
                  <c:v>36.317999999999998</c:v>
                </c:pt>
                <c:pt idx="3552">
                  <c:v>35.847000000000001</c:v>
                </c:pt>
                <c:pt idx="3553">
                  <c:v>36.292000000000002</c:v>
                </c:pt>
                <c:pt idx="3554">
                  <c:v>35.762</c:v>
                </c:pt>
                <c:pt idx="3555">
                  <c:v>36.479999999999997</c:v>
                </c:pt>
                <c:pt idx="3556">
                  <c:v>35.837000000000003</c:v>
                </c:pt>
                <c:pt idx="3557">
                  <c:v>36.401000000000003</c:v>
                </c:pt>
                <c:pt idx="3558">
                  <c:v>36.122</c:v>
                </c:pt>
                <c:pt idx="3559">
                  <c:v>36.584000000000003</c:v>
                </c:pt>
                <c:pt idx="3560">
                  <c:v>36.319000000000003</c:v>
                </c:pt>
                <c:pt idx="3561">
                  <c:v>36.631</c:v>
                </c:pt>
                <c:pt idx="3562">
                  <c:v>36.496000000000002</c:v>
                </c:pt>
                <c:pt idx="3563">
                  <c:v>36.911000000000001</c:v>
                </c:pt>
                <c:pt idx="3564">
                  <c:v>36.631</c:v>
                </c:pt>
                <c:pt idx="3565">
                  <c:v>37.122999999999998</c:v>
                </c:pt>
                <c:pt idx="3566">
                  <c:v>36.935000000000002</c:v>
                </c:pt>
                <c:pt idx="3567">
                  <c:v>37.396000000000001</c:v>
                </c:pt>
                <c:pt idx="3568">
                  <c:v>37.219000000000001</c:v>
                </c:pt>
                <c:pt idx="3569">
                  <c:v>37.353000000000002</c:v>
                </c:pt>
                <c:pt idx="3570">
                  <c:v>37.024000000000001</c:v>
                </c:pt>
                <c:pt idx="3571">
                  <c:v>37.090000000000003</c:v>
                </c:pt>
                <c:pt idx="3572">
                  <c:v>36.883000000000003</c:v>
                </c:pt>
                <c:pt idx="3573">
                  <c:v>37.107999999999997</c:v>
                </c:pt>
                <c:pt idx="3574">
                  <c:v>36.820999999999998</c:v>
                </c:pt>
                <c:pt idx="3575">
                  <c:v>37.506999999999998</c:v>
                </c:pt>
                <c:pt idx="3576">
                  <c:v>37.756</c:v>
                </c:pt>
                <c:pt idx="3577">
                  <c:v>38.313000000000002</c:v>
                </c:pt>
                <c:pt idx="3578">
                  <c:v>37.816000000000003</c:v>
                </c:pt>
                <c:pt idx="3579">
                  <c:v>38.384999999999998</c:v>
                </c:pt>
                <c:pt idx="3580">
                  <c:v>37.837000000000003</c:v>
                </c:pt>
                <c:pt idx="3581">
                  <c:v>38.122999999999998</c:v>
                </c:pt>
                <c:pt idx="3582">
                  <c:v>36.981999999999999</c:v>
                </c:pt>
                <c:pt idx="3583">
                  <c:v>37.338000000000001</c:v>
                </c:pt>
                <c:pt idx="3584">
                  <c:v>36.411000000000001</c:v>
                </c:pt>
                <c:pt idx="3585">
                  <c:v>37.094000000000001</c:v>
                </c:pt>
                <c:pt idx="3586">
                  <c:v>36.331000000000003</c:v>
                </c:pt>
                <c:pt idx="3587">
                  <c:v>37.06</c:v>
                </c:pt>
                <c:pt idx="3588">
                  <c:v>36.316000000000003</c:v>
                </c:pt>
                <c:pt idx="3589">
                  <c:v>37.192</c:v>
                </c:pt>
                <c:pt idx="3590">
                  <c:v>36.356000000000002</c:v>
                </c:pt>
                <c:pt idx="3591">
                  <c:v>36.918999999999997</c:v>
                </c:pt>
                <c:pt idx="3592">
                  <c:v>36.301000000000002</c:v>
                </c:pt>
                <c:pt idx="3593">
                  <c:v>36.520000000000003</c:v>
                </c:pt>
                <c:pt idx="3594">
                  <c:v>36.073999999999998</c:v>
                </c:pt>
                <c:pt idx="3595">
                  <c:v>35.956000000000003</c:v>
                </c:pt>
                <c:pt idx="3596">
                  <c:v>35.938000000000002</c:v>
                </c:pt>
                <c:pt idx="3597">
                  <c:v>35.868000000000002</c:v>
                </c:pt>
                <c:pt idx="3598">
                  <c:v>36.183</c:v>
                </c:pt>
                <c:pt idx="3599">
                  <c:v>35.642000000000003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B717-4291-91E6-B19D66F23B02}"/>
            </c:ext>
          </c:extLst>
        </c:ser>
        <c:ser>
          <c:idx val="13"/>
          <c:order val="12"/>
          <c:tx>
            <c:v>FA 6M 20⁰C</c:v>
          </c:tx>
          <c:spPr>
            <a:ln w="6350" cap="rnd">
              <a:solidFill>
                <a:srgbClr val="ED7D31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Sheet1!$M$18060:$M$21659</c:f>
              <c:numCache>
                <c:formatCode>General</c:formatCode>
                <c:ptCount val="360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</c:numCache>
            </c:numRef>
          </c:xVal>
          <c:yVal>
            <c:numRef>
              <c:f>Sheet1!$J$18060:$J$21659</c:f>
              <c:numCache>
                <c:formatCode>General</c:formatCode>
                <c:ptCount val="3600"/>
                <c:pt idx="0">
                  <c:v>7.2324999999999999</c:v>
                </c:pt>
                <c:pt idx="1">
                  <c:v>6.2173999999999996</c:v>
                </c:pt>
                <c:pt idx="2">
                  <c:v>5.9116</c:v>
                </c:pt>
                <c:pt idx="3">
                  <c:v>5.7302</c:v>
                </c:pt>
                <c:pt idx="4">
                  <c:v>5.6394000000000002</c:v>
                </c:pt>
                <c:pt idx="5">
                  <c:v>5.6311</c:v>
                </c:pt>
                <c:pt idx="6">
                  <c:v>5.5372000000000003</c:v>
                </c:pt>
                <c:pt idx="7">
                  <c:v>5.5819000000000001</c:v>
                </c:pt>
                <c:pt idx="8">
                  <c:v>5.4851999999999999</c:v>
                </c:pt>
                <c:pt idx="9">
                  <c:v>5.5125000000000002</c:v>
                </c:pt>
                <c:pt idx="10">
                  <c:v>5.4664999999999999</c:v>
                </c:pt>
                <c:pt idx="11">
                  <c:v>5.4863</c:v>
                </c:pt>
                <c:pt idx="12">
                  <c:v>5.4772999999999996</c:v>
                </c:pt>
                <c:pt idx="13">
                  <c:v>5.4238999999999997</c:v>
                </c:pt>
                <c:pt idx="14">
                  <c:v>5.4241000000000001</c:v>
                </c:pt>
                <c:pt idx="15">
                  <c:v>5.3882000000000003</c:v>
                </c:pt>
                <c:pt idx="16">
                  <c:v>5.4729999999999999</c:v>
                </c:pt>
                <c:pt idx="17">
                  <c:v>5.4009999999999998</c:v>
                </c:pt>
                <c:pt idx="18">
                  <c:v>5.4546000000000001</c:v>
                </c:pt>
                <c:pt idx="19">
                  <c:v>5.3624000000000001</c:v>
                </c:pt>
                <c:pt idx="20">
                  <c:v>5.4069000000000003</c:v>
                </c:pt>
                <c:pt idx="21">
                  <c:v>5.3708999999999998</c:v>
                </c:pt>
                <c:pt idx="22">
                  <c:v>5.3932000000000002</c:v>
                </c:pt>
                <c:pt idx="23">
                  <c:v>5.3685999999999998</c:v>
                </c:pt>
                <c:pt idx="24">
                  <c:v>5.3423999999999996</c:v>
                </c:pt>
                <c:pt idx="25">
                  <c:v>5.3827999999999996</c:v>
                </c:pt>
                <c:pt idx="26">
                  <c:v>5.3461999999999996</c:v>
                </c:pt>
                <c:pt idx="27">
                  <c:v>5.3868</c:v>
                </c:pt>
                <c:pt idx="28">
                  <c:v>5.3518999999999997</c:v>
                </c:pt>
                <c:pt idx="29">
                  <c:v>5.3855000000000004</c:v>
                </c:pt>
                <c:pt idx="30">
                  <c:v>5.3684000000000003</c:v>
                </c:pt>
                <c:pt idx="31">
                  <c:v>5.3848000000000003</c:v>
                </c:pt>
                <c:pt idx="32">
                  <c:v>5.3925999999999998</c:v>
                </c:pt>
                <c:pt idx="33">
                  <c:v>5.3659999999999997</c:v>
                </c:pt>
                <c:pt idx="34">
                  <c:v>5.4554999999999998</c:v>
                </c:pt>
                <c:pt idx="35">
                  <c:v>5.3620999999999999</c:v>
                </c:pt>
                <c:pt idx="36">
                  <c:v>5.4683999999999999</c:v>
                </c:pt>
                <c:pt idx="37">
                  <c:v>5.3821000000000003</c:v>
                </c:pt>
                <c:pt idx="38">
                  <c:v>5.4733000000000001</c:v>
                </c:pt>
                <c:pt idx="39">
                  <c:v>5.4203999999999999</c:v>
                </c:pt>
                <c:pt idx="40">
                  <c:v>5.4717000000000002</c:v>
                </c:pt>
                <c:pt idx="41">
                  <c:v>5.4743000000000004</c:v>
                </c:pt>
                <c:pt idx="42">
                  <c:v>5.4805000000000001</c:v>
                </c:pt>
                <c:pt idx="43">
                  <c:v>5.5137</c:v>
                </c:pt>
                <c:pt idx="44">
                  <c:v>5.5084</c:v>
                </c:pt>
                <c:pt idx="45">
                  <c:v>5.4958</c:v>
                </c:pt>
                <c:pt idx="46">
                  <c:v>5.5951000000000004</c:v>
                </c:pt>
                <c:pt idx="47">
                  <c:v>5.4999000000000002</c:v>
                </c:pt>
                <c:pt idx="48">
                  <c:v>5.5925000000000002</c:v>
                </c:pt>
                <c:pt idx="49">
                  <c:v>5.5273000000000003</c:v>
                </c:pt>
                <c:pt idx="50">
                  <c:v>5.6079999999999997</c:v>
                </c:pt>
                <c:pt idx="51">
                  <c:v>5.5833000000000004</c:v>
                </c:pt>
                <c:pt idx="52">
                  <c:v>5.6032999999999999</c:v>
                </c:pt>
                <c:pt idx="53">
                  <c:v>5.6436000000000002</c:v>
                </c:pt>
                <c:pt idx="54">
                  <c:v>5.6150000000000002</c:v>
                </c:pt>
                <c:pt idx="55">
                  <c:v>5.6600999999999999</c:v>
                </c:pt>
                <c:pt idx="56">
                  <c:v>5.6341000000000001</c:v>
                </c:pt>
                <c:pt idx="57">
                  <c:v>5.6193999999999997</c:v>
                </c:pt>
                <c:pt idx="58">
                  <c:v>5.6962000000000002</c:v>
                </c:pt>
                <c:pt idx="59">
                  <c:v>5.6104000000000003</c:v>
                </c:pt>
                <c:pt idx="60">
                  <c:v>5.7118000000000002</c:v>
                </c:pt>
                <c:pt idx="61">
                  <c:v>5.6402000000000001</c:v>
                </c:pt>
                <c:pt idx="62">
                  <c:v>5.6890000000000001</c:v>
                </c:pt>
                <c:pt idx="63">
                  <c:v>5.6532999999999998</c:v>
                </c:pt>
                <c:pt idx="64">
                  <c:v>5.6707999999999998</c:v>
                </c:pt>
                <c:pt idx="65">
                  <c:v>5.6866000000000003</c:v>
                </c:pt>
                <c:pt idx="66">
                  <c:v>5.6496000000000004</c:v>
                </c:pt>
                <c:pt idx="67">
                  <c:v>5.7154999999999996</c:v>
                </c:pt>
                <c:pt idx="68">
                  <c:v>5.6414999999999997</c:v>
                </c:pt>
                <c:pt idx="69">
                  <c:v>5.7233999999999998</c:v>
                </c:pt>
                <c:pt idx="70">
                  <c:v>5.6616999999999997</c:v>
                </c:pt>
                <c:pt idx="71">
                  <c:v>5.7164999999999999</c:v>
                </c:pt>
                <c:pt idx="72">
                  <c:v>5.6740000000000004</c:v>
                </c:pt>
                <c:pt idx="73">
                  <c:v>5.6871</c:v>
                </c:pt>
                <c:pt idx="74">
                  <c:v>5.7171000000000003</c:v>
                </c:pt>
                <c:pt idx="75">
                  <c:v>5.6574999999999998</c:v>
                </c:pt>
                <c:pt idx="76">
                  <c:v>5.7361000000000004</c:v>
                </c:pt>
                <c:pt idx="77">
                  <c:v>5.6844000000000001</c:v>
                </c:pt>
                <c:pt idx="78">
                  <c:v>5.7210000000000001</c:v>
                </c:pt>
                <c:pt idx="79">
                  <c:v>5.7344999999999997</c:v>
                </c:pt>
                <c:pt idx="80">
                  <c:v>5.6931000000000003</c:v>
                </c:pt>
                <c:pt idx="81">
                  <c:v>5.7499000000000002</c:v>
                </c:pt>
                <c:pt idx="82">
                  <c:v>5.7088000000000001</c:v>
                </c:pt>
                <c:pt idx="83">
                  <c:v>5.7710999999999997</c:v>
                </c:pt>
                <c:pt idx="84">
                  <c:v>5.6742999999999997</c:v>
                </c:pt>
                <c:pt idx="85">
                  <c:v>5.7793999999999999</c:v>
                </c:pt>
                <c:pt idx="86">
                  <c:v>5.7169999999999996</c:v>
                </c:pt>
                <c:pt idx="87">
                  <c:v>5.7617000000000003</c:v>
                </c:pt>
                <c:pt idx="88">
                  <c:v>5.7403000000000004</c:v>
                </c:pt>
                <c:pt idx="89">
                  <c:v>5.7618999999999998</c:v>
                </c:pt>
                <c:pt idx="90">
                  <c:v>5.7973999999999997</c:v>
                </c:pt>
                <c:pt idx="91">
                  <c:v>5.7733999999999996</c:v>
                </c:pt>
                <c:pt idx="92">
                  <c:v>5.7786</c:v>
                </c:pt>
                <c:pt idx="93">
                  <c:v>5.7999000000000001</c:v>
                </c:pt>
                <c:pt idx="94">
                  <c:v>5.7839</c:v>
                </c:pt>
                <c:pt idx="95">
                  <c:v>5.8314000000000004</c:v>
                </c:pt>
                <c:pt idx="96">
                  <c:v>5.7866999999999997</c:v>
                </c:pt>
                <c:pt idx="97">
                  <c:v>5.8742000000000001</c:v>
                </c:pt>
                <c:pt idx="98">
                  <c:v>5.8045</c:v>
                </c:pt>
                <c:pt idx="99">
                  <c:v>5.9020000000000001</c:v>
                </c:pt>
                <c:pt idx="100">
                  <c:v>5.8045</c:v>
                </c:pt>
                <c:pt idx="101">
                  <c:v>5.8954000000000004</c:v>
                </c:pt>
                <c:pt idx="102">
                  <c:v>5.8322000000000003</c:v>
                </c:pt>
                <c:pt idx="103">
                  <c:v>5.9141000000000004</c:v>
                </c:pt>
                <c:pt idx="104">
                  <c:v>5.8825000000000003</c:v>
                </c:pt>
                <c:pt idx="105">
                  <c:v>5.8930999999999996</c:v>
                </c:pt>
                <c:pt idx="106">
                  <c:v>5.9210000000000003</c:v>
                </c:pt>
                <c:pt idx="107">
                  <c:v>5.8973000000000004</c:v>
                </c:pt>
                <c:pt idx="108">
                  <c:v>5.9355000000000002</c:v>
                </c:pt>
                <c:pt idx="109">
                  <c:v>5.8935000000000004</c:v>
                </c:pt>
                <c:pt idx="110">
                  <c:v>5.9542000000000002</c:v>
                </c:pt>
                <c:pt idx="111">
                  <c:v>5.9236000000000004</c:v>
                </c:pt>
                <c:pt idx="112">
                  <c:v>5.9791999999999996</c:v>
                </c:pt>
                <c:pt idx="113">
                  <c:v>5.9833999999999996</c:v>
                </c:pt>
                <c:pt idx="114">
                  <c:v>5.9767000000000001</c:v>
                </c:pt>
                <c:pt idx="115">
                  <c:v>6.0331000000000001</c:v>
                </c:pt>
                <c:pt idx="116">
                  <c:v>5.9484000000000004</c:v>
                </c:pt>
                <c:pt idx="117">
                  <c:v>6.0476000000000001</c:v>
                </c:pt>
                <c:pt idx="118">
                  <c:v>5.9530000000000003</c:v>
                </c:pt>
                <c:pt idx="119">
                  <c:v>6.0290999999999997</c:v>
                </c:pt>
                <c:pt idx="120">
                  <c:v>6.0166000000000004</c:v>
                </c:pt>
                <c:pt idx="121">
                  <c:v>5.9954999999999998</c:v>
                </c:pt>
                <c:pt idx="122">
                  <c:v>6.0465999999999998</c:v>
                </c:pt>
                <c:pt idx="123">
                  <c:v>5.9973000000000001</c:v>
                </c:pt>
                <c:pt idx="124">
                  <c:v>6.0637999999999996</c:v>
                </c:pt>
                <c:pt idx="125">
                  <c:v>6.0303000000000004</c:v>
                </c:pt>
                <c:pt idx="126">
                  <c:v>6.0388000000000002</c:v>
                </c:pt>
                <c:pt idx="127">
                  <c:v>6.0949999999999998</c:v>
                </c:pt>
                <c:pt idx="128">
                  <c:v>6.0439999999999996</c:v>
                </c:pt>
                <c:pt idx="129">
                  <c:v>6.1116000000000001</c:v>
                </c:pt>
                <c:pt idx="130">
                  <c:v>6.1233000000000004</c:v>
                </c:pt>
                <c:pt idx="131">
                  <c:v>6.0894000000000004</c:v>
                </c:pt>
                <c:pt idx="132">
                  <c:v>6.1604000000000001</c:v>
                </c:pt>
                <c:pt idx="133">
                  <c:v>6.0876000000000001</c:v>
                </c:pt>
                <c:pt idx="134">
                  <c:v>6.1449999999999996</c:v>
                </c:pt>
                <c:pt idx="135">
                  <c:v>6.0778999999999996</c:v>
                </c:pt>
                <c:pt idx="136">
                  <c:v>6.1147</c:v>
                </c:pt>
                <c:pt idx="137">
                  <c:v>6.1298000000000004</c:v>
                </c:pt>
                <c:pt idx="138">
                  <c:v>6.1119000000000003</c:v>
                </c:pt>
                <c:pt idx="139">
                  <c:v>6.1487999999999996</c:v>
                </c:pt>
                <c:pt idx="140">
                  <c:v>6.1271000000000004</c:v>
                </c:pt>
                <c:pt idx="141">
                  <c:v>6.1418999999999997</c:v>
                </c:pt>
                <c:pt idx="142">
                  <c:v>6.1704999999999997</c:v>
                </c:pt>
                <c:pt idx="143">
                  <c:v>6.1445999999999996</c:v>
                </c:pt>
                <c:pt idx="144">
                  <c:v>6.2008999999999999</c:v>
                </c:pt>
                <c:pt idx="145">
                  <c:v>6.1116000000000001</c:v>
                </c:pt>
                <c:pt idx="146">
                  <c:v>6.2313000000000001</c:v>
                </c:pt>
                <c:pt idx="147">
                  <c:v>6.1246999999999998</c:v>
                </c:pt>
                <c:pt idx="148">
                  <c:v>6.2306999999999997</c:v>
                </c:pt>
                <c:pt idx="149">
                  <c:v>6.1859999999999999</c:v>
                </c:pt>
                <c:pt idx="150">
                  <c:v>6.2104999999999997</c:v>
                </c:pt>
                <c:pt idx="151">
                  <c:v>6.2098000000000004</c:v>
                </c:pt>
                <c:pt idx="152">
                  <c:v>6.1946000000000003</c:v>
                </c:pt>
                <c:pt idx="153">
                  <c:v>6.2186000000000003</c:v>
                </c:pt>
                <c:pt idx="154">
                  <c:v>6.2012999999999998</c:v>
                </c:pt>
                <c:pt idx="155">
                  <c:v>6.2614000000000001</c:v>
                </c:pt>
                <c:pt idx="156">
                  <c:v>6.2667000000000002</c:v>
                </c:pt>
                <c:pt idx="157">
                  <c:v>6.2679999999999998</c:v>
                </c:pt>
                <c:pt idx="158">
                  <c:v>6.3098000000000001</c:v>
                </c:pt>
                <c:pt idx="159">
                  <c:v>6.2506000000000004</c:v>
                </c:pt>
                <c:pt idx="160">
                  <c:v>6.3506999999999998</c:v>
                </c:pt>
                <c:pt idx="161">
                  <c:v>6.2209000000000003</c:v>
                </c:pt>
                <c:pt idx="162">
                  <c:v>6.3246000000000002</c:v>
                </c:pt>
                <c:pt idx="163">
                  <c:v>6.2637999999999998</c:v>
                </c:pt>
                <c:pt idx="164">
                  <c:v>6.3319999999999999</c:v>
                </c:pt>
                <c:pt idx="165">
                  <c:v>6.3151000000000002</c:v>
                </c:pt>
                <c:pt idx="166">
                  <c:v>6.3155999999999999</c:v>
                </c:pt>
                <c:pt idx="167">
                  <c:v>6.3800999999999997</c:v>
                </c:pt>
                <c:pt idx="168">
                  <c:v>6.3613</c:v>
                </c:pt>
                <c:pt idx="169">
                  <c:v>6.3986000000000001</c:v>
                </c:pt>
                <c:pt idx="170">
                  <c:v>6.3681000000000001</c:v>
                </c:pt>
                <c:pt idx="171">
                  <c:v>6.3720999999999997</c:v>
                </c:pt>
                <c:pt idx="172">
                  <c:v>6.4093999999999998</c:v>
                </c:pt>
                <c:pt idx="173">
                  <c:v>6.3552</c:v>
                </c:pt>
                <c:pt idx="174">
                  <c:v>6.4482999999999997</c:v>
                </c:pt>
                <c:pt idx="175">
                  <c:v>6.3718000000000004</c:v>
                </c:pt>
                <c:pt idx="176">
                  <c:v>6.4538000000000002</c:v>
                </c:pt>
                <c:pt idx="177">
                  <c:v>6.3989000000000003</c:v>
                </c:pt>
                <c:pt idx="178">
                  <c:v>6.4200999999999997</c:v>
                </c:pt>
                <c:pt idx="179">
                  <c:v>6.4592999999999998</c:v>
                </c:pt>
                <c:pt idx="180">
                  <c:v>6.4439000000000002</c:v>
                </c:pt>
                <c:pt idx="181">
                  <c:v>6.5266999999999999</c:v>
                </c:pt>
                <c:pt idx="182">
                  <c:v>6.4774000000000003</c:v>
                </c:pt>
                <c:pt idx="183">
                  <c:v>6.5563000000000002</c:v>
                </c:pt>
                <c:pt idx="184">
                  <c:v>6.5206</c:v>
                </c:pt>
                <c:pt idx="185">
                  <c:v>6.5694999999999997</c:v>
                </c:pt>
                <c:pt idx="186">
                  <c:v>6.5336999999999996</c:v>
                </c:pt>
                <c:pt idx="187">
                  <c:v>6.5224000000000002</c:v>
                </c:pt>
                <c:pt idx="188">
                  <c:v>6.5303000000000004</c:v>
                </c:pt>
                <c:pt idx="189">
                  <c:v>6.4617000000000004</c:v>
                </c:pt>
                <c:pt idx="190">
                  <c:v>6.5244</c:v>
                </c:pt>
                <c:pt idx="191">
                  <c:v>6.4897999999999998</c:v>
                </c:pt>
                <c:pt idx="192">
                  <c:v>6.5609999999999999</c:v>
                </c:pt>
                <c:pt idx="193">
                  <c:v>6.5625999999999998</c:v>
                </c:pt>
                <c:pt idx="194">
                  <c:v>6.5156000000000001</c:v>
                </c:pt>
                <c:pt idx="195">
                  <c:v>6.6180000000000003</c:v>
                </c:pt>
                <c:pt idx="196">
                  <c:v>6.5289999999999999</c:v>
                </c:pt>
                <c:pt idx="197">
                  <c:v>6.5667</c:v>
                </c:pt>
                <c:pt idx="198">
                  <c:v>6.5080999999999998</c:v>
                </c:pt>
                <c:pt idx="199">
                  <c:v>6.4875999999999996</c:v>
                </c:pt>
                <c:pt idx="200">
                  <c:v>6.5671999999999997</c:v>
                </c:pt>
                <c:pt idx="201">
                  <c:v>6.5323000000000002</c:v>
                </c:pt>
                <c:pt idx="202">
                  <c:v>6.5289999999999999</c:v>
                </c:pt>
                <c:pt idx="203">
                  <c:v>6.5774999999999997</c:v>
                </c:pt>
                <c:pt idx="204">
                  <c:v>6.5118</c:v>
                </c:pt>
                <c:pt idx="205">
                  <c:v>6.5921000000000003</c:v>
                </c:pt>
                <c:pt idx="206">
                  <c:v>6.4932999999999996</c:v>
                </c:pt>
                <c:pt idx="207">
                  <c:v>6.5758000000000001</c:v>
                </c:pt>
                <c:pt idx="208">
                  <c:v>6.5807000000000002</c:v>
                </c:pt>
                <c:pt idx="209">
                  <c:v>6.5598999999999998</c:v>
                </c:pt>
                <c:pt idx="210">
                  <c:v>6.6108000000000002</c:v>
                </c:pt>
                <c:pt idx="211">
                  <c:v>6.5853000000000002</c:v>
                </c:pt>
                <c:pt idx="212">
                  <c:v>6.6351000000000004</c:v>
                </c:pt>
                <c:pt idx="213">
                  <c:v>6.5902000000000003</c:v>
                </c:pt>
                <c:pt idx="214">
                  <c:v>6.5788000000000002</c:v>
                </c:pt>
                <c:pt idx="215">
                  <c:v>6.6180000000000003</c:v>
                </c:pt>
                <c:pt idx="216">
                  <c:v>6.5648</c:v>
                </c:pt>
                <c:pt idx="217">
                  <c:v>6.6646000000000001</c:v>
                </c:pt>
                <c:pt idx="218">
                  <c:v>6.5476999999999999</c:v>
                </c:pt>
                <c:pt idx="219">
                  <c:v>6.6871</c:v>
                </c:pt>
                <c:pt idx="220">
                  <c:v>6.6246999999999998</c:v>
                </c:pt>
                <c:pt idx="221">
                  <c:v>6.7035999999999998</c:v>
                </c:pt>
                <c:pt idx="222">
                  <c:v>6.6322000000000001</c:v>
                </c:pt>
                <c:pt idx="223">
                  <c:v>6.6818</c:v>
                </c:pt>
                <c:pt idx="224">
                  <c:v>6.6824000000000003</c:v>
                </c:pt>
                <c:pt idx="225">
                  <c:v>6.6718000000000002</c:v>
                </c:pt>
                <c:pt idx="226">
                  <c:v>6.6913999999999998</c:v>
                </c:pt>
                <c:pt idx="227">
                  <c:v>6.6448</c:v>
                </c:pt>
                <c:pt idx="228">
                  <c:v>6.7115999999999998</c:v>
                </c:pt>
                <c:pt idx="229">
                  <c:v>6.6451000000000002</c:v>
                </c:pt>
                <c:pt idx="230">
                  <c:v>6.68</c:v>
                </c:pt>
                <c:pt idx="231">
                  <c:v>6.6955999999999998</c:v>
                </c:pt>
                <c:pt idx="232">
                  <c:v>6.6542000000000003</c:v>
                </c:pt>
                <c:pt idx="233">
                  <c:v>6.766</c:v>
                </c:pt>
                <c:pt idx="234">
                  <c:v>6.673</c:v>
                </c:pt>
                <c:pt idx="235">
                  <c:v>6.8000999999999996</c:v>
                </c:pt>
                <c:pt idx="236">
                  <c:v>6.7557</c:v>
                </c:pt>
                <c:pt idx="237">
                  <c:v>6.7897999999999996</c:v>
                </c:pt>
                <c:pt idx="238">
                  <c:v>6.8329000000000004</c:v>
                </c:pt>
                <c:pt idx="239">
                  <c:v>6.7785000000000002</c:v>
                </c:pt>
                <c:pt idx="240">
                  <c:v>6.8274999999999997</c:v>
                </c:pt>
                <c:pt idx="241">
                  <c:v>6.7137000000000002</c:v>
                </c:pt>
                <c:pt idx="242">
                  <c:v>6.8277999999999999</c:v>
                </c:pt>
                <c:pt idx="243">
                  <c:v>6.7751999999999999</c:v>
                </c:pt>
                <c:pt idx="244">
                  <c:v>6.8388</c:v>
                </c:pt>
                <c:pt idx="245">
                  <c:v>6.8114999999999997</c:v>
                </c:pt>
                <c:pt idx="246">
                  <c:v>6.8028000000000004</c:v>
                </c:pt>
                <c:pt idx="247">
                  <c:v>6.8815</c:v>
                </c:pt>
                <c:pt idx="248">
                  <c:v>6.8105000000000002</c:v>
                </c:pt>
                <c:pt idx="249">
                  <c:v>6.8375000000000004</c:v>
                </c:pt>
                <c:pt idx="250">
                  <c:v>6.7668999999999997</c:v>
                </c:pt>
                <c:pt idx="251">
                  <c:v>6.7603</c:v>
                </c:pt>
                <c:pt idx="252">
                  <c:v>6.7988999999999997</c:v>
                </c:pt>
                <c:pt idx="253">
                  <c:v>6.7005999999999997</c:v>
                </c:pt>
                <c:pt idx="254">
                  <c:v>6.8303000000000003</c:v>
                </c:pt>
                <c:pt idx="255">
                  <c:v>6.7140000000000004</c:v>
                </c:pt>
                <c:pt idx="256">
                  <c:v>6.8</c:v>
                </c:pt>
                <c:pt idx="257">
                  <c:v>6.7229000000000001</c:v>
                </c:pt>
                <c:pt idx="258">
                  <c:v>6.7676999999999996</c:v>
                </c:pt>
                <c:pt idx="259">
                  <c:v>6.7506000000000004</c:v>
                </c:pt>
                <c:pt idx="260">
                  <c:v>6.7582000000000004</c:v>
                </c:pt>
                <c:pt idx="261">
                  <c:v>6.7958999999999996</c:v>
                </c:pt>
                <c:pt idx="262">
                  <c:v>6.7457000000000003</c:v>
                </c:pt>
                <c:pt idx="263">
                  <c:v>6.7899000000000003</c:v>
                </c:pt>
                <c:pt idx="264">
                  <c:v>6.7855999999999996</c:v>
                </c:pt>
                <c:pt idx="265">
                  <c:v>6.7729999999999997</c:v>
                </c:pt>
                <c:pt idx="266">
                  <c:v>6.8022999999999998</c:v>
                </c:pt>
                <c:pt idx="267">
                  <c:v>6.7252000000000001</c:v>
                </c:pt>
                <c:pt idx="268">
                  <c:v>6.8337000000000003</c:v>
                </c:pt>
                <c:pt idx="269">
                  <c:v>6.7317999999999998</c:v>
                </c:pt>
                <c:pt idx="270">
                  <c:v>6.8220999999999998</c:v>
                </c:pt>
                <c:pt idx="271">
                  <c:v>6.8052999999999999</c:v>
                </c:pt>
                <c:pt idx="272">
                  <c:v>6.8005000000000004</c:v>
                </c:pt>
                <c:pt idx="273">
                  <c:v>6.8461999999999996</c:v>
                </c:pt>
                <c:pt idx="274">
                  <c:v>6.8132999999999999</c:v>
                </c:pt>
                <c:pt idx="275">
                  <c:v>6.8231999999999999</c:v>
                </c:pt>
                <c:pt idx="276">
                  <c:v>6.8594999999999997</c:v>
                </c:pt>
                <c:pt idx="277">
                  <c:v>6.7995999999999999</c:v>
                </c:pt>
                <c:pt idx="278">
                  <c:v>6.8925000000000001</c:v>
                </c:pt>
                <c:pt idx="279">
                  <c:v>6.7807000000000004</c:v>
                </c:pt>
                <c:pt idx="280">
                  <c:v>6.9036</c:v>
                </c:pt>
                <c:pt idx="281">
                  <c:v>6.8044000000000002</c:v>
                </c:pt>
                <c:pt idx="282">
                  <c:v>6.8634000000000004</c:v>
                </c:pt>
                <c:pt idx="283">
                  <c:v>6.8762999999999996</c:v>
                </c:pt>
                <c:pt idx="284">
                  <c:v>6.8467000000000002</c:v>
                </c:pt>
                <c:pt idx="285">
                  <c:v>6.923</c:v>
                </c:pt>
                <c:pt idx="286">
                  <c:v>6.8560999999999996</c:v>
                </c:pt>
                <c:pt idx="287">
                  <c:v>6.9080000000000004</c:v>
                </c:pt>
                <c:pt idx="288">
                  <c:v>6.9497</c:v>
                </c:pt>
                <c:pt idx="289">
                  <c:v>6.883</c:v>
                </c:pt>
                <c:pt idx="290">
                  <c:v>7.0174000000000003</c:v>
                </c:pt>
                <c:pt idx="291">
                  <c:v>6.8833000000000002</c:v>
                </c:pt>
                <c:pt idx="292">
                  <c:v>6.9782999999999999</c:v>
                </c:pt>
                <c:pt idx="293">
                  <c:v>6.8912000000000004</c:v>
                </c:pt>
                <c:pt idx="294">
                  <c:v>6.9534000000000002</c:v>
                </c:pt>
                <c:pt idx="295">
                  <c:v>6.9543999999999997</c:v>
                </c:pt>
                <c:pt idx="296">
                  <c:v>6.9024000000000001</c:v>
                </c:pt>
                <c:pt idx="297">
                  <c:v>6.9951999999999996</c:v>
                </c:pt>
                <c:pt idx="298">
                  <c:v>6.9352</c:v>
                </c:pt>
                <c:pt idx="299">
                  <c:v>7.0101000000000004</c:v>
                </c:pt>
                <c:pt idx="300">
                  <c:v>6.9333999999999998</c:v>
                </c:pt>
                <c:pt idx="301">
                  <c:v>6.9596</c:v>
                </c:pt>
                <c:pt idx="302">
                  <c:v>6.9617000000000004</c:v>
                </c:pt>
                <c:pt idx="303">
                  <c:v>6.9086999999999996</c:v>
                </c:pt>
                <c:pt idx="304">
                  <c:v>6.9353999999999996</c:v>
                </c:pt>
                <c:pt idx="305">
                  <c:v>6.8442999999999996</c:v>
                </c:pt>
                <c:pt idx="306">
                  <c:v>6.9375</c:v>
                </c:pt>
                <c:pt idx="307">
                  <c:v>6.8977000000000004</c:v>
                </c:pt>
                <c:pt idx="308">
                  <c:v>6.8715999999999999</c:v>
                </c:pt>
                <c:pt idx="309">
                  <c:v>6.9036999999999997</c:v>
                </c:pt>
                <c:pt idx="310">
                  <c:v>6.8582999999999998</c:v>
                </c:pt>
                <c:pt idx="311">
                  <c:v>6.9378000000000002</c:v>
                </c:pt>
                <c:pt idx="312">
                  <c:v>6.8244999999999996</c:v>
                </c:pt>
                <c:pt idx="313">
                  <c:v>6.9431000000000003</c:v>
                </c:pt>
                <c:pt idx="314">
                  <c:v>6.8475999999999999</c:v>
                </c:pt>
                <c:pt idx="315">
                  <c:v>6.9180000000000001</c:v>
                </c:pt>
                <c:pt idx="316">
                  <c:v>6.8978999999999999</c:v>
                </c:pt>
                <c:pt idx="317">
                  <c:v>6.8647999999999998</c:v>
                </c:pt>
                <c:pt idx="318">
                  <c:v>6.8944000000000001</c:v>
                </c:pt>
                <c:pt idx="319">
                  <c:v>6.8268000000000004</c:v>
                </c:pt>
                <c:pt idx="320">
                  <c:v>6.8602999999999996</c:v>
                </c:pt>
                <c:pt idx="321">
                  <c:v>6.8494999999999999</c:v>
                </c:pt>
                <c:pt idx="322">
                  <c:v>6.8780999999999999</c:v>
                </c:pt>
                <c:pt idx="323">
                  <c:v>6.8936000000000002</c:v>
                </c:pt>
                <c:pt idx="324">
                  <c:v>6.8380999999999998</c:v>
                </c:pt>
                <c:pt idx="325">
                  <c:v>6.9641999999999999</c:v>
                </c:pt>
                <c:pt idx="326">
                  <c:v>6.8456999999999999</c:v>
                </c:pt>
                <c:pt idx="327">
                  <c:v>6.9763000000000002</c:v>
                </c:pt>
                <c:pt idx="328">
                  <c:v>6.8646000000000003</c:v>
                </c:pt>
                <c:pt idx="329">
                  <c:v>6.9691999999999998</c:v>
                </c:pt>
                <c:pt idx="330">
                  <c:v>6.8872</c:v>
                </c:pt>
                <c:pt idx="331">
                  <c:v>6.9287999999999998</c:v>
                </c:pt>
                <c:pt idx="332">
                  <c:v>6.9181999999999997</c:v>
                </c:pt>
                <c:pt idx="333">
                  <c:v>6.9020000000000001</c:v>
                </c:pt>
                <c:pt idx="334">
                  <c:v>6.9447999999999999</c:v>
                </c:pt>
                <c:pt idx="335">
                  <c:v>6.8875999999999999</c:v>
                </c:pt>
                <c:pt idx="336">
                  <c:v>6.9372999999999996</c:v>
                </c:pt>
                <c:pt idx="337">
                  <c:v>6.9349999999999996</c:v>
                </c:pt>
                <c:pt idx="338">
                  <c:v>6.9062000000000001</c:v>
                </c:pt>
                <c:pt idx="339">
                  <c:v>6.9896000000000003</c:v>
                </c:pt>
                <c:pt idx="340">
                  <c:v>6.8837000000000002</c:v>
                </c:pt>
                <c:pt idx="341">
                  <c:v>7.0266000000000002</c:v>
                </c:pt>
                <c:pt idx="342">
                  <c:v>6.8944999999999999</c:v>
                </c:pt>
                <c:pt idx="343">
                  <c:v>7.0354999999999999</c:v>
                </c:pt>
                <c:pt idx="344">
                  <c:v>6.9328000000000003</c:v>
                </c:pt>
                <c:pt idx="345">
                  <c:v>7.0015000000000001</c:v>
                </c:pt>
                <c:pt idx="346">
                  <c:v>6.9405000000000001</c:v>
                </c:pt>
                <c:pt idx="347">
                  <c:v>6.9316000000000004</c:v>
                </c:pt>
                <c:pt idx="348">
                  <c:v>7.0476000000000001</c:v>
                </c:pt>
                <c:pt idx="349">
                  <c:v>6.9720000000000004</c:v>
                </c:pt>
                <c:pt idx="350">
                  <c:v>7.0444000000000004</c:v>
                </c:pt>
                <c:pt idx="351">
                  <c:v>7.0209999999999999</c:v>
                </c:pt>
                <c:pt idx="352">
                  <c:v>6.9919000000000002</c:v>
                </c:pt>
                <c:pt idx="353">
                  <c:v>7.0697000000000001</c:v>
                </c:pt>
                <c:pt idx="354">
                  <c:v>6.9596</c:v>
                </c:pt>
                <c:pt idx="355">
                  <c:v>7.0305</c:v>
                </c:pt>
                <c:pt idx="356">
                  <c:v>6.9402999999999997</c:v>
                </c:pt>
                <c:pt idx="357">
                  <c:v>6.9577999999999998</c:v>
                </c:pt>
                <c:pt idx="358">
                  <c:v>6.9782000000000002</c:v>
                </c:pt>
                <c:pt idx="359">
                  <c:v>6.8848000000000003</c:v>
                </c:pt>
                <c:pt idx="360">
                  <c:v>6.9938000000000002</c:v>
                </c:pt>
                <c:pt idx="361">
                  <c:v>6.9105999999999996</c:v>
                </c:pt>
                <c:pt idx="362">
                  <c:v>6.9596</c:v>
                </c:pt>
                <c:pt idx="363">
                  <c:v>7.0007000000000001</c:v>
                </c:pt>
                <c:pt idx="364">
                  <c:v>6.9377000000000004</c:v>
                </c:pt>
                <c:pt idx="365">
                  <c:v>7.0403000000000002</c:v>
                </c:pt>
                <c:pt idx="366">
                  <c:v>6.9443000000000001</c:v>
                </c:pt>
                <c:pt idx="367">
                  <c:v>6.9656000000000002</c:v>
                </c:pt>
                <c:pt idx="368">
                  <c:v>6.9897</c:v>
                </c:pt>
                <c:pt idx="369">
                  <c:v>6.9016999999999999</c:v>
                </c:pt>
                <c:pt idx="370">
                  <c:v>6.9893999999999998</c:v>
                </c:pt>
                <c:pt idx="371">
                  <c:v>6.8189000000000002</c:v>
                </c:pt>
                <c:pt idx="372">
                  <c:v>6.9413999999999998</c:v>
                </c:pt>
                <c:pt idx="373">
                  <c:v>6.8327999999999998</c:v>
                </c:pt>
                <c:pt idx="374">
                  <c:v>6.8978999999999999</c:v>
                </c:pt>
                <c:pt idx="375">
                  <c:v>6.8533999999999997</c:v>
                </c:pt>
                <c:pt idx="376">
                  <c:v>6.8639999999999999</c:v>
                </c:pt>
                <c:pt idx="377">
                  <c:v>6.9039999999999999</c:v>
                </c:pt>
                <c:pt idx="378">
                  <c:v>6.8784999999999998</c:v>
                </c:pt>
                <c:pt idx="379">
                  <c:v>6.9196</c:v>
                </c:pt>
                <c:pt idx="380">
                  <c:v>6.8316999999999997</c:v>
                </c:pt>
                <c:pt idx="381">
                  <c:v>6.9294000000000002</c:v>
                </c:pt>
                <c:pt idx="382">
                  <c:v>6.8851000000000004</c:v>
                </c:pt>
                <c:pt idx="383">
                  <c:v>6.8704999999999998</c:v>
                </c:pt>
                <c:pt idx="384">
                  <c:v>6.9057000000000004</c:v>
                </c:pt>
                <c:pt idx="385">
                  <c:v>6.8403999999999998</c:v>
                </c:pt>
                <c:pt idx="386">
                  <c:v>6.9413999999999998</c:v>
                </c:pt>
                <c:pt idx="387">
                  <c:v>6.8287000000000004</c:v>
                </c:pt>
                <c:pt idx="388">
                  <c:v>6.9428000000000001</c:v>
                </c:pt>
                <c:pt idx="389">
                  <c:v>6.8803999999999998</c:v>
                </c:pt>
                <c:pt idx="390">
                  <c:v>6.9169</c:v>
                </c:pt>
                <c:pt idx="391">
                  <c:v>6.9318999999999997</c:v>
                </c:pt>
                <c:pt idx="392">
                  <c:v>6.8887999999999998</c:v>
                </c:pt>
                <c:pt idx="393">
                  <c:v>6.9366000000000003</c:v>
                </c:pt>
                <c:pt idx="394">
                  <c:v>6.8884999999999996</c:v>
                </c:pt>
                <c:pt idx="395">
                  <c:v>6.9654999999999996</c:v>
                </c:pt>
                <c:pt idx="396">
                  <c:v>6.9015000000000004</c:v>
                </c:pt>
                <c:pt idx="397">
                  <c:v>6.9249000000000001</c:v>
                </c:pt>
                <c:pt idx="398">
                  <c:v>6.9722</c:v>
                </c:pt>
                <c:pt idx="399">
                  <c:v>6.8895999999999997</c:v>
                </c:pt>
                <c:pt idx="400">
                  <c:v>7.0335999999999999</c:v>
                </c:pt>
                <c:pt idx="401">
                  <c:v>6.9131</c:v>
                </c:pt>
                <c:pt idx="402">
                  <c:v>7.0391000000000004</c:v>
                </c:pt>
                <c:pt idx="403">
                  <c:v>6.9442000000000004</c:v>
                </c:pt>
                <c:pt idx="404">
                  <c:v>7.0266999999999999</c:v>
                </c:pt>
                <c:pt idx="405">
                  <c:v>7.0456000000000003</c:v>
                </c:pt>
                <c:pt idx="406">
                  <c:v>6.9721000000000002</c:v>
                </c:pt>
                <c:pt idx="407">
                  <c:v>7.0495999999999999</c:v>
                </c:pt>
                <c:pt idx="408">
                  <c:v>6.9607999999999999</c:v>
                </c:pt>
                <c:pt idx="409">
                  <c:v>7.0541</c:v>
                </c:pt>
                <c:pt idx="410">
                  <c:v>6.9867999999999997</c:v>
                </c:pt>
                <c:pt idx="411">
                  <c:v>7.0217999999999998</c:v>
                </c:pt>
                <c:pt idx="412">
                  <c:v>7.0294999999999996</c:v>
                </c:pt>
                <c:pt idx="413">
                  <c:v>6.9837999999999996</c:v>
                </c:pt>
                <c:pt idx="414">
                  <c:v>7.0716999999999999</c:v>
                </c:pt>
                <c:pt idx="415">
                  <c:v>6.9904000000000002</c:v>
                </c:pt>
                <c:pt idx="416">
                  <c:v>7.0804999999999998</c:v>
                </c:pt>
                <c:pt idx="417">
                  <c:v>7.0435999999999996</c:v>
                </c:pt>
                <c:pt idx="418">
                  <c:v>7.0514999999999999</c:v>
                </c:pt>
                <c:pt idx="419">
                  <c:v>7.0885999999999996</c:v>
                </c:pt>
                <c:pt idx="420">
                  <c:v>6.9732000000000003</c:v>
                </c:pt>
                <c:pt idx="421">
                  <c:v>7.0960000000000001</c:v>
                </c:pt>
                <c:pt idx="422">
                  <c:v>6.9355000000000002</c:v>
                </c:pt>
                <c:pt idx="423">
                  <c:v>7.0622999999999996</c:v>
                </c:pt>
                <c:pt idx="424">
                  <c:v>6.9893999999999998</c:v>
                </c:pt>
                <c:pt idx="425">
                  <c:v>6.9938000000000002</c:v>
                </c:pt>
                <c:pt idx="426">
                  <c:v>7.0297000000000001</c:v>
                </c:pt>
                <c:pt idx="427">
                  <c:v>6.9358000000000004</c:v>
                </c:pt>
                <c:pt idx="428">
                  <c:v>7.0185000000000004</c:v>
                </c:pt>
                <c:pt idx="429">
                  <c:v>6.9943</c:v>
                </c:pt>
                <c:pt idx="430">
                  <c:v>7.0034999999999998</c:v>
                </c:pt>
                <c:pt idx="431">
                  <c:v>7.0782999999999996</c:v>
                </c:pt>
                <c:pt idx="432">
                  <c:v>6.9222000000000001</c:v>
                </c:pt>
                <c:pt idx="433">
                  <c:v>7.0419999999999998</c:v>
                </c:pt>
                <c:pt idx="434">
                  <c:v>6.9436</c:v>
                </c:pt>
                <c:pt idx="435">
                  <c:v>6.9687999999999999</c:v>
                </c:pt>
                <c:pt idx="436">
                  <c:v>6.9630999999999998</c:v>
                </c:pt>
                <c:pt idx="437">
                  <c:v>6.9004000000000003</c:v>
                </c:pt>
                <c:pt idx="438">
                  <c:v>6.9531000000000001</c:v>
                </c:pt>
                <c:pt idx="439">
                  <c:v>6.9150999999999998</c:v>
                </c:pt>
                <c:pt idx="440">
                  <c:v>6.9329999999999998</c:v>
                </c:pt>
                <c:pt idx="441">
                  <c:v>6.9759000000000002</c:v>
                </c:pt>
                <c:pt idx="442">
                  <c:v>6.9010999999999996</c:v>
                </c:pt>
                <c:pt idx="443">
                  <c:v>7.0023</c:v>
                </c:pt>
                <c:pt idx="444">
                  <c:v>6.9142999999999999</c:v>
                </c:pt>
                <c:pt idx="445">
                  <c:v>7.0632000000000001</c:v>
                </c:pt>
                <c:pt idx="446">
                  <c:v>6.9367999999999999</c:v>
                </c:pt>
                <c:pt idx="447">
                  <c:v>7.0534999999999997</c:v>
                </c:pt>
                <c:pt idx="448">
                  <c:v>7.0000999999999998</c:v>
                </c:pt>
                <c:pt idx="449">
                  <c:v>6.9874999999999998</c:v>
                </c:pt>
                <c:pt idx="450">
                  <c:v>7.0255999999999998</c:v>
                </c:pt>
                <c:pt idx="451">
                  <c:v>6.9767000000000001</c:v>
                </c:pt>
                <c:pt idx="452">
                  <c:v>7.0690999999999997</c:v>
                </c:pt>
                <c:pt idx="453">
                  <c:v>7.0018000000000002</c:v>
                </c:pt>
                <c:pt idx="454">
                  <c:v>7.0907999999999998</c:v>
                </c:pt>
                <c:pt idx="455">
                  <c:v>7.0606</c:v>
                </c:pt>
                <c:pt idx="456">
                  <c:v>7.0678000000000001</c:v>
                </c:pt>
                <c:pt idx="457">
                  <c:v>7.1205999999999996</c:v>
                </c:pt>
                <c:pt idx="458">
                  <c:v>7.0240999999999998</c:v>
                </c:pt>
                <c:pt idx="459">
                  <c:v>7.1326000000000001</c:v>
                </c:pt>
                <c:pt idx="460">
                  <c:v>7.0182000000000002</c:v>
                </c:pt>
                <c:pt idx="461">
                  <c:v>7.13</c:v>
                </c:pt>
                <c:pt idx="462">
                  <c:v>7.0518999999999998</c:v>
                </c:pt>
                <c:pt idx="463">
                  <c:v>7.1159999999999997</c:v>
                </c:pt>
                <c:pt idx="464">
                  <c:v>7.0692000000000004</c:v>
                </c:pt>
                <c:pt idx="465">
                  <c:v>7.1092000000000004</c:v>
                </c:pt>
                <c:pt idx="466">
                  <c:v>7.1189999999999998</c:v>
                </c:pt>
                <c:pt idx="467">
                  <c:v>7.0949999999999998</c:v>
                </c:pt>
                <c:pt idx="468">
                  <c:v>7.1946000000000003</c:v>
                </c:pt>
                <c:pt idx="469">
                  <c:v>7.1177000000000001</c:v>
                </c:pt>
                <c:pt idx="470">
                  <c:v>7.2460000000000004</c:v>
                </c:pt>
                <c:pt idx="471">
                  <c:v>7.1487999999999996</c:v>
                </c:pt>
                <c:pt idx="472">
                  <c:v>7.2121000000000004</c:v>
                </c:pt>
                <c:pt idx="473">
                  <c:v>7.1227</c:v>
                </c:pt>
                <c:pt idx="474">
                  <c:v>7.1482000000000001</c:v>
                </c:pt>
                <c:pt idx="475">
                  <c:v>7.1692</c:v>
                </c:pt>
                <c:pt idx="476">
                  <c:v>7.0914999999999999</c:v>
                </c:pt>
                <c:pt idx="477">
                  <c:v>7.1448999999999998</c:v>
                </c:pt>
                <c:pt idx="478">
                  <c:v>7.0807000000000002</c:v>
                </c:pt>
                <c:pt idx="479">
                  <c:v>7.1855000000000002</c:v>
                </c:pt>
                <c:pt idx="480">
                  <c:v>7.0696000000000003</c:v>
                </c:pt>
                <c:pt idx="481">
                  <c:v>7.1756000000000002</c:v>
                </c:pt>
                <c:pt idx="482">
                  <c:v>7.1242999999999999</c:v>
                </c:pt>
                <c:pt idx="483">
                  <c:v>7.1654999999999998</c:v>
                </c:pt>
                <c:pt idx="484">
                  <c:v>7.1611000000000002</c:v>
                </c:pt>
                <c:pt idx="485">
                  <c:v>7.1443000000000003</c:v>
                </c:pt>
                <c:pt idx="486">
                  <c:v>7.1650999999999998</c:v>
                </c:pt>
                <c:pt idx="487">
                  <c:v>7.1039000000000003</c:v>
                </c:pt>
                <c:pt idx="488">
                  <c:v>7.2037000000000004</c:v>
                </c:pt>
                <c:pt idx="489">
                  <c:v>7.04</c:v>
                </c:pt>
                <c:pt idx="490">
                  <c:v>7.1784999999999997</c:v>
                </c:pt>
                <c:pt idx="491">
                  <c:v>7.0566000000000004</c:v>
                </c:pt>
                <c:pt idx="492">
                  <c:v>7.1285999999999996</c:v>
                </c:pt>
                <c:pt idx="493">
                  <c:v>7.0590000000000002</c:v>
                </c:pt>
                <c:pt idx="494">
                  <c:v>7.0808</c:v>
                </c:pt>
                <c:pt idx="495">
                  <c:v>7.1372999999999998</c:v>
                </c:pt>
                <c:pt idx="496">
                  <c:v>7.0716000000000001</c:v>
                </c:pt>
                <c:pt idx="497">
                  <c:v>7.1581999999999999</c:v>
                </c:pt>
                <c:pt idx="498">
                  <c:v>7.0827999999999998</c:v>
                </c:pt>
                <c:pt idx="499">
                  <c:v>7.1939000000000002</c:v>
                </c:pt>
                <c:pt idx="500">
                  <c:v>7.0983999999999998</c:v>
                </c:pt>
                <c:pt idx="501">
                  <c:v>7.1573000000000002</c:v>
                </c:pt>
                <c:pt idx="502">
                  <c:v>7.1227999999999998</c:v>
                </c:pt>
                <c:pt idx="503">
                  <c:v>7.1468999999999996</c:v>
                </c:pt>
                <c:pt idx="504">
                  <c:v>7.1913999999999998</c:v>
                </c:pt>
                <c:pt idx="505">
                  <c:v>7.101</c:v>
                </c:pt>
                <c:pt idx="506">
                  <c:v>7.2354000000000003</c:v>
                </c:pt>
                <c:pt idx="507">
                  <c:v>7.1154999999999999</c:v>
                </c:pt>
                <c:pt idx="508">
                  <c:v>7.2465999999999999</c:v>
                </c:pt>
                <c:pt idx="509">
                  <c:v>7.1801000000000004</c:v>
                </c:pt>
                <c:pt idx="510">
                  <c:v>7.2397</c:v>
                </c:pt>
                <c:pt idx="511">
                  <c:v>7.2228000000000003</c:v>
                </c:pt>
                <c:pt idx="512">
                  <c:v>7.1829999999999998</c:v>
                </c:pt>
                <c:pt idx="513">
                  <c:v>7.2756999999999996</c:v>
                </c:pt>
                <c:pt idx="514">
                  <c:v>7.1957000000000004</c:v>
                </c:pt>
                <c:pt idx="515">
                  <c:v>7.2497999999999996</c:v>
                </c:pt>
                <c:pt idx="516">
                  <c:v>7.2644000000000002</c:v>
                </c:pt>
                <c:pt idx="517">
                  <c:v>7.2042000000000002</c:v>
                </c:pt>
                <c:pt idx="518">
                  <c:v>7.3113999999999999</c:v>
                </c:pt>
                <c:pt idx="519">
                  <c:v>7.2152000000000003</c:v>
                </c:pt>
                <c:pt idx="520">
                  <c:v>7.3250000000000002</c:v>
                </c:pt>
                <c:pt idx="521">
                  <c:v>7.3061999999999996</c:v>
                </c:pt>
                <c:pt idx="522">
                  <c:v>7.3045</c:v>
                </c:pt>
                <c:pt idx="523">
                  <c:v>7.3817000000000004</c:v>
                </c:pt>
                <c:pt idx="524">
                  <c:v>7.274</c:v>
                </c:pt>
                <c:pt idx="525">
                  <c:v>7.3673999999999999</c:v>
                </c:pt>
                <c:pt idx="526">
                  <c:v>7.2774999999999999</c:v>
                </c:pt>
                <c:pt idx="527">
                  <c:v>7.2832999999999997</c:v>
                </c:pt>
                <c:pt idx="528">
                  <c:v>7.3297999999999996</c:v>
                </c:pt>
                <c:pt idx="529">
                  <c:v>7.234</c:v>
                </c:pt>
                <c:pt idx="530">
                  <c:v>7.367</c:v>
                </c:pt>
                <c:pt idx="531">
                  <c:v>7.2335000000000003</c:v>
                </c:pt>
                <c:pt idx="532">
                  <c:v>7.3211000000000004</c:v>
                </c:pt>
                <c:pt idx="533">
                  <c:v>7.2904</c:v>
                </c:pt>
                <c:pt idx="534">
                  <c:v>7.3315999999999999</c:v>
                </c:pt>
                <c:pt idx="535">
                  <c:v>7.3653000000000004</c:v>
                </c:pt>
                <c:pt idx="536">
                  <c:v>7.2546999999999997</c:v>
                </c:pt>
                <c:pt idx="537">
                  <c:v>7.4009999999999998</c:v>
                </c:pt>
                <c:pt idx="538">
                  <c:v>7.2451999999999996</c:v>
                </c:pt>
                <c:pt idx="539">
                  <c:v>7.3761000000000001</c:v>
                </c:pt>
                <c:pt idx="540">
                  <c:v>7.2037000000000004</c:v>
                </c:pt>
                <c:pt idx="541">
                  <c:v>7.3146000000000004</c:v>
                </c:pt>
                <c:pt idx="542">
                  <c:v>7.2575000000000003</c:v>
                </c:pt>
                <c:pt idx="543">
                  <c:v>7.2925000000000004</c:v>
                </c:pt>
                <c:pt idx="544">
                  <c:v>7.2934999999999999</c:v>
                </c:pt>
                <c:pt idx="545">
                  <c:v>7.2767999999999997</c:v>
                </c:pt>
                <c:pt idx="546">
                  <c:v>7.3644999999999996</c:v>
                </c:pt>
                <c:pt idx="547">
                  <c:v>7.2789999999999999</c:v>
                </c:pt>
                <c:pt idx="548">
                  <c:v>7.3375000000000004</c:v>
                </c:pt>
                <c:pt idx="549">
                  <c:v>7.2952000000000004</c:v>
                </c:pt>
                <c:pt idx="550">
                  <c:v>7.3014000000000001</c:v>
                </c:pt>
                <c:pt idx="551">
                  <c:v>7.3628999999999998</c:v>
                </c:pt>
                <c:pt idx="552">
                  <c:v>7.2785000000000002</c:v>
                </c:pt>
                <c:pt idx="553">
                  <c:v>7.3970000000000002</c:v>
                </c:pt>
                <c:pt idx="554">
                  <c:v>7.2252999999999998</c:v>
                </c:pt>
                <c:pt idx="555">
                  <c:v>7.3654000000000002</c:v>
                </c:pt>
                <c:pt idx="556">
                  <c:v>7.2248000000000001</c:v>
                </c:pt>
                <c:pt idx="557">
                  <c:v>7.3818000000000001</c:v>
                </c:pt>
                <c:pt idx="558">
                  <c:v>7.2793000000000001</c:v>
                </c:pt>
                <c:pt idx="559">
                  <c:v>7.3567</c:v>
                </c:pt>
                <c:pt idx="560">
                  <c:v>7.3411999999999997</c:v>
                </c:pt>
                <c:pt idx="561">
                  <c:v>7.3754999999999997</c:v>
                </c:pt>
                <c:pt idx="562">
                  <c:v>7.3619000000000003</c:v>
                </c:pt>
                <c:pt idx="563">
                  <c:v>7.3167</c:v>
                </c:pt>
                <c:pt idx="564">
                  <c:v>7.4146000000000001</c:v>
                </c:pt>
                <c:pt idx="565">
                  <c:v>7.3239999999999998</c:v>
                </c:pt>
                <c:pt idx="566">
                  <c:v>7.4328000000000003</c:v>
                </c:pt>
                <c:pt idx="567">
                  <c:v>7.3476999999999997</c:v>
                </c:pt>
                <c:pt idx="568">
                  <c:v>7.3842999999999996</c:v>
                </c:pt>
                <c:pt idx="569">
                  <c:v>7.4162999999999997</c:v>
                </c:pt>
                <c:pt idx="570">
                  <c:v>7.4036</c:v>
                </c:pt>
                <c:pt idx="571">
                  <c:v>7.4763999999999999</c:v>
                </c:pt>
                <c:pt idx="572">
                  <c:v>7.3593000000000002</c:v>
                </c:pt>
                <c:pt idx="573">
                  <c:v>7.5492999999999997</c:v>
                </c:pt>
                <c:pt idx="574">
                  <c:v>7.4028999999999998</c:v>
                </c:pt>
                <c:pt idx="575">
                  <c:v>7.5594000000000001</c:v>
                </c:pt>
                <c:pt idx="576">
                  <c:v>7.4156000000000004</c:v>
                </c:pt>
                <c:pt idx="577">
                  <c:v>7.5190999999999999</c:v>
                </c:pt>
                <c:pt idx="578">
                  <c:v>7.4808000000000003</c:v>
                </c:pt>
                <c:pt idx="579">
                  <c:v>7.4598000000000004</c:v>
                </c:pt>
                <c:pt idx="580">
                  <c:v>7.5388000000000002</c:v>
                </c:pt>
                <c:pt idx="581">
                  <c:v>7.3945999999999996</c:v>
                </c:pt>
                <c:pt idx="582">
                  <c:v>7.5453000000000001</c:v>
                </c:pt>
                <c:pt idx="583">
                  <c:v>7.4622999999999999</c:v>
                </c:pt>
                <c:pt idx="584">
                  <c:v>7.4768999999999997</c:v>
                </c:pt>
                <c:pt idx="585">
                  <c:v>7.5899000000000001</c:v>
                </c:pt>
                <c:pt idx="586">
                  <c:v>7.4718999999999998</c:v>
                </c:pt>
                <c:pt idx="587">
                  <c:v>7.5987</c:v>
                </c:pt>
                <c:pt idx="588">
                  <c:v>7.5566000000000004</c:v>
                </c:pt>
                <c:pt idx="589">
                  <c:v>7.5728999999999997</c:v>
                </c:pt>
                <c:pt idx="590">
                  <c:v>7.6505999999999998</c:v>
                </c:pt>
                <c:pt idx="591">
                  <c:v>7.5056000000000003</c:v>
                </c:pt>
                <c:pt idx="592">
                  <c:v>7.6393000000000004</c:v>
                </c:pt>
                <c:pt idx="593">
                  <c:v>7.5246000000000004</c:v>
                </c:pt>
                <c:pt idx="594">
                  <c:v>7.5846</c:v>
                </c:pt>
                <c:pt idx="595">
                  <c:v>7.5727000000000002</c:v>
                </c:pt>
                <c:pt idx="596">
                  <c:v>7.5190000000000001</c:v>
                </c:pt>
                <c:pt idx="597">
                  <c:v>7.6266999999999996</c:v>
                </c:pt>
                <c:pt idx="598">
                  <c:v>7.5082000000000004</c:v>
                </c:pt>
                <c:pt idx="599">
                  <c:v>7.6188000000000002</c:v>
                </c:pt>
                <c:pt idx="600">
                  <c:v>7.5707000000000004</c:v>
                </c:pt>
                <c:pt idx="601">
                  <c:v>7.5720000000000001</c:v>
                </c:pt>
                <c:pt idx="602">
                  <c:v>7.6790000000000003</c:v>
                </c:pt>
                <c:pt idx="603">
                  <c:v>7.5579999999999998</c:v>
                </c:pt>
                <c:pt idx="604">
                  <c:v>7.7697000000000003</c:v>
                </c:pt>
                <c:pt idx="605">
                  <c:v>7.6176000000000004</c:v>
                </c:pt>
                <c:pt idx="606">
                  <c:v>7.6776999999999997</c:v>
                </c:pt>
                <c:pt idx="607">
                  <c:v>7.6757999999999997</c:v>
                </c:pt>
                <c:pt idx="608">
                  <c:v>7.6433</c:v>
                </c:pt>
                <c:pt idx="609">
                  <c:v>7.7205000000000004</c:v>
                </c:pt>
                <c:pt idx="610">
                  <c:v>7.5888</c:v>
                </c:pt>
                <c:pt idx="611">
                  <c:v>7.7287999999999997</c:v>
                </c:pt>
                <c:pt idx="612">
                  <c:v>7.6075999999999997</c:v>
                </c:pt>
                <c:pt idx="613">
                  <c:v>7.7249999999999996</c:v>
                </c:pt>
                <c:pt idx="614">
                  <c:v>7.6266999999999996</c:v>
                </c:pt>
                <c:pt idx="615">
                  <c:v>7.6262999999999996</c:v>
                </c:pt>
                <c:pt idx="616">
                  <c:v>7.7016999999999998</c:v>
                </c:pt>
                <c:pt idx="617">
                  <c:v>7.5975000000000001</c:v>
                </c:pt>
                <c:pt idx="618">
                  <c:v>7.7499000000000002</c:v>
                </c:pt>
                <c:pt idx="619">
                  <c:v>7.5416999999999996</c:v>
                </c:pt>
                <c:pt idx="620">
                  <c:v>7.6985999999999999</c:v>
                </c:pt>
                <c:pt idx="621">
                  <c:v>7.6184000000000003</c:v>
                </c:pt>
                <c:pt idx="622">
                  <c:v>7.6810999999999998</c:v>
                </c:pt>
                <c:pt idx="623">
                  <c:v>7.6729000000000003</c:v>
                </c:pt>
                <c:pt idx="624">
                  <c:v>7.6439000000000004</c:v>
                </c:pt>
                <c:pt idx="625">
                  <c:v>7.7950999999999997</c:v>
                </c:pt>
                <c:pt idx="626">
                  <c:v>7.7045000000000003</c:v>
                </c:pt>
                <c:pt idx="627">
                  <c:v>7.7728999999999999</c:v>
                </c:pt>
                <c:pt idx="628">
                  <c:v>7.7188999999999997</c:v>
                </c:pt>
                <c:pt idx="629">
                  <c:v>7.6825999999999999</c:v>
                </c:pt>
                <c:pt idx="630">
                  <c:v>7.7736000000000001</c:v>
                </c:pt>
                <c:pt idx="631">
                  <c:v>7.6631</c:v>
                </c:pt>
                <c:pt idx="632">
                  <c:v>7.7896999999999998</c:v>
                </c:pt>
                <c:pt idx="633">
                  <c:v>7.6512000000000002</c:v>
                </c:pt>
                <c:pt idx="634">
                  <c:v>7.8276000000000003</c:v>
                </c:pt>
                <c:pt idx="635">
                  <c:v>7.6858000000000004</c:v>
                </c:pt>
                <c:pt idx="636">
                  <c:v>7.7961</c:v>
                </c:pt>
                <c:pt idx="637">
                  <c:v>7.7474999999999996</c:v>
                </c:pt>
                <c:pt idx="638">
                  <c:v>7.7492999999999999</c:v>
                </c:pt>
                <c:pt idx="639">
                  <c:v>7.8632999999999997</c:v>
                </c:pt>
                <c:pt idx="640">
                  <c:v>7.7637</c:v>
                </c:pt>
                <c:pt idx="641">
                  <c:v>7.8907999999999996</c:v>
                </c:pt>
                <c:pt idx="642">
                  <c:v>7.7892000000000001</c:v>
                </c:pt>
                <c:pt idx="643">
                  <c:v>7.8278999999999996</c:v>
                </c:pt>
                <c:pt idx="644">
                  <c:v>7.9135</c:v>
                </c:pt>
                <c:pt idx="645">
                  <c:v>7.7876000000000003</c:v>
                </c:pt>
                <c:pt idx="646">
                  <c:v>7.9428000000000001</c:v>
                </c:pt>
                <c:pt idx="647">
                  <c:v>7.8243999999999998</c:v>
                </c:pt>
                <c:pt idx="648">
                  <c:v>7.9391999999999996</c:v>
                </c:pt>
                <c:pt idx="649">
                  <c:v>7.9081000000000001</c:v>
                </c:pt>
                <c:pt idx="650">
                  <c:v>7.8662999999999998</c:v>
                </c:pt>
                <c:pt idx="651">
                  <c:v>7.9908000000000001</c:v>
                </c:pt>
                <c:pt idx="652">
                  <c:v>7.8125999999999998</c:v>
                </c:pt>
                <c:pt idx="653">
                  <c:v>8.0106999999999999</c:v>
                </c:pt>
                <c:pt idx="654">
                  <c:v>7.8498999999999999</c:v>
                </c:pt>
                <c:pt idx="655">
                  <c:v>7.9922000000000004</c:v>
                </c:pt>
                <c:pt idx="656">
                  <c:v>7.9343000000000004</c:v>
                </c:pt>
                <c:pt idx="657">
                  <c:v>7.9048999999999996</c:v>
                </c:pt>
                <c:pt idx="658">
                  <c:v>8.0065000000000008</c:v>
                </c:pt>
                <c:pt idx="659">
                  <c:v>7.8470000000000004</c:v>
                </c:pt>
                <c:pt idx="660">
                  <c:v>7.9584000000000001</c:v>
                </c:pt>
                <c:pt idx="661">
                  <c:v>7.9371</c:v>
                </c:pt>
                <c:pt idx="662">
                  <c:v>7.8514999999999997</c:v>
                </c:pt>
                <c:pt idx="663">
                  <c:v>8.0686</c:v>
                </c:pt>
                <c:pt idx="664">
                  <c:v>7.8765000000000001</c:v>
                </c:pt>
                <c:pt idx="665">
                  <c:v>8.0385000000000009</c:v>
                </c:pt>
                <c:pt idx="666">
                  <c:v>7.9999000000000002</c:v>
                </c:pt>
                <c:pt idx="667">
                  <c:v>7.9515000000000002</c:v>
                </c:pt>
                <c:pt idx="668">
                  <c:v>8.0837000000000003</c:v>
                </c:pt>
                <c:pt idx="669">
                  <c:v>7.9767000000000001</c:v>
                </c:pt>
                <c:pt idx="670">
                  <c:v>8.0219000000000005</c:v>
                </c:pt>
                <c:pt idx="671">
                  <c:v>8.1134000000000004</c:v>
                </c:pt>
                <c:pt idx="672">
                  <c:v>7.9653999999999998</c:v>
                </c:pt>
                <c:pt idx="673">
                  <c:v>8.1452000000000009</c:v>
                </c:pt>
                <c:pt idx="674">
                  <c:v>8.016</c:v>
                </c:pt>
                <c:pt idx="675">
                  <c:v>8.0861999999999998</c:v>
                </c:pt>
                <c:pt idx="676">
                  <c:v>8.1316000000000006</c:v>
                </c:pt>
                <c:pt idx="677">
                  <c:v>7.9847000000000001</c:v>
                </c:pt>
                <c:pt idx="678">
                  <c:v>8.1773000000000007</c:v>
                </c:pt>
                <c:pt idx="679">
                  <c:v>8.0382999999999996</c:v>
                </c:pt>
                <c:pt idx="680">
                  <c:v>8.1570999999999998</c:v>
                </c:pt>
                <c:pt idx="681">
                  <c:v>8.0917999999999992</c:v>
                </c:pt>
                <c:pt idx="682">
                  <c:v>8.0137999999999998</c:v>
                </c:pt>
                <c:pt idx="683">
                  <c:v>8.1555</c:v>
                </c:pt>
                <c:pt idx="684">
                  <c:v>7.9932999999999996</c:v>
                </c:pt>
                <c:pt idx="685">
                  <c:v>8.1531000000000002</c:v>
                </c:pt>
                <c:pt idx="686">
                  <c:v>8.0074000000000005</c:v>
                </c:pt>
                <c:pt idx="687">
                  <c:v>8.1425000000000001</c:v>
                </c:pt>
                <c:pt idx="688">
                  <c:v>8.0607000000000006</c:v>
                </c:pt>
                <c:pt idx="689">
                  <c:v>8.0876000000000001</c:v>
                </c:pt>
                <c:pt idx="690">
                  <c:v>8.2170000000000005</c:v>
                </c:pt>
                <c:pt idx="691">
                  <c:v>8.0841999999999992</c:v>
                </c:pt>
                <c:pt idx="692">
                  <c:v>8.2782</c:v>
                </c:pt>
                <c:pt idx="693">
                  <c:v>8.1050000000000004</c:v>
                </c:pt>
                <c:pt idx="694">
                  <c:v>8.2946000000000009</c:v>
                </c:pt>
                <c:pt idx="695">
                  <c:v>8.1158999999999999</c:v>
                </c:pt>
                <c:pt idx="696">
                  <c:v>8.2142999999999997</c:v>
                </c:pt>
                <c:pt idx="697">
                  <c:v>8.2113999999999994</c:v>
                </c:pt>
                <c:pt idx="698">
                  <c:v>8.1403999999999996</c:v>
                </c:pt>
                <c:pt idx="699">
                  <c:v>8.2443000000000008</c:v>
                </c:pt>
                <c:pt idx="700">
                  <c:v>8.1755999999999993</c:v>
                </c:pt>
                <c:pt idx="701">
                  <c:v>8.2881999999999998</c:v>
                </c:pt>
                <c:pt idx="702">
                  <c:v>8.1449999999999996</c:v>
                </c:pt>
                <c:pt idx="703">
                  <c:v>8.3460999999999999</c:v>
                </c:pt>
                <c:pt idx="704">
                  <c:v>8.2188999999999997</c:v>
                </c:pt>
                <c:pt idx="705">
                  <c:v>8.2805999999999997</c:v>
                </c:pt>
                <c:pt idx="706">
                  <c:v>8.2858000000000001</c:v>
                </c:pt>
                <c:pt idx="707">
                  <c:v>8.2751000000000001</c:v>
                </c:pt>
                <c:pt idx="708">
                  <c:v>8.4123000000000001</c:v>
                </c:pt>
                <c:pt idx="709">
                  <c:v>8.2650000000000006</c:v>
                </c:pt>
                <c:pt idx="710">
                  <c:v>8.4503000000000004</c:v>
                </c:pt>
                <c:pt idx="711">
                  <c:v>8.2103999999999999</c:v>
                </c:pt>
                <c:pt idx="712">
                  <c:v>8.4159000000000006</c:v>
                </c:pt>
                <c:pt idx="713">
                  <c:v>8.3482000000000003</c:v>
                </c:pt>
                <c:pt idx="714">
                  <c:v>8.3567999999999998</c:v>
                </c:pt>
                <c:pt idx="715">
                  <c:v>8.4567999999999994</c:v>
                </c:pt>
                <c:pt idx="716">
                  <c:v>8.3221000000000007</c:v>
                </c:pt>
                <c:pt idx="717">
                  <c:v>8.4717000000000002</c:v>
                </c:pt>
                <c:pt idx="718">
                  <c:v>8.4289000000000005</c:v>
                </c:pt>
                <c:pt idx="719">
                  <c:v>8.3785000000000007</c:v>
                </c:pt>
                <c:pt idx="720">
                  <c:v>8.5212000000000003</c:v>
                </c:pt>
                <c:pt idx="721">
                  <c:v>8.3500999999999994</c:v>
                </c:pt>
                <c:pt idx="722">
                  <c:v>8.5797000000000008</c:v>
                </c:pt>
                <c:pt idx="723">
                  <c:v>8.3636999999999997</c:v>
                </c:pt>
                <c:pt idx="724">
                  <c:v>8.5741999999999994</c:v>
                </c:pt>
                <c:pt idx="725">
                  <c:v>8.4693000000000005</c:v>
                </c:pt>
                <c:pt idx="726">
                  <c:v>8.5268999999999995</c:v>
                </c:pt>
                <c:pt idx="727">
                  <c:v>8.5627999999999993</c:v>
                </c:pt>
                <c:pt idx="728">
                  <c:v>8.5030000000000001</c:v>
                </c:pt>
                <c:pt idx="729">
                  <c:v>8.6341000000000001</c:v>
                </c:pt>
                <c:pt idx="730">
                  <c:v>8.4939</c:v>
                </c:pt>
                <c:pt idx="731">
                  <c:v>8.7010000000000005</c:v>
                </c:pt>
                <c:pt idx="732">
                  <c:v>8.5901999999999994</c:v>
                </c:pt>
                <c:pt idx="733">
                  <c:v>8.6156000000000006</c:v>
                </c:pt>
                <c:pt idx="734">
                  <c:v>8.6189</c:v>
                </c:pt>
                <c:pt idx="735">
                  <c:v>8.4474999999999998</c:v>
                </c:pt>
                <c:pt idx="736">
                  <c:v>8.6362000000000005</c:v>
                </c:pt>
                <c:pt idx="737">
                  <c:v>8.4192</c:v>
                </c:pt>
                <c:pt idx="738">
                  <c:v>8.5801999999999996</c:v>
                </c:pt>
                <c:pt idx="739">
                  <c:v>8.4992999999999999</c:v>
                </c:pt>
                <c:pt idx="740">
                  <c:v>8.4509000000000007</c:v>
                </c:pt>
                <c:pt idx="741">
                  <c:v>8.5388999999999999</c:v>
                </c:pt>
                <c:pt idx="742">
                  <c:v>8.3902000000000001</c:v>
                </c:pt>
                <c:pt idx="743">
                  <c:v>8.5759000000000007</c:v>
                </c:pt>
                <c:pt idx="744">
                  <c:v>8.4560999999999993</c:v>
                </c:pt>
                <c:pt idx="745">
                  <c:v>8.5952999999999999</c:v>
                </c:pt>
                <c:pt idx="746">
                  <c:v>8.5795999999999992</c:v>
                </c:pt>
                <c:pt idx="747">
                  <c:v>8.5268999999999995</c:v>
                </c:pt>
                <c:pt idx="748">
                  <c:v>8.6760999999999999</c:v>
                </c:pt>
                <c:pt idx="749">
                  <c:v>8.5374999999999996</c:v>
                </c:pt>
                <c:pt idx="750">
                  <c:v>8.7439</c:v>
                </c:pt>
                <c:pt idx="751">
                  <c:v>8.6023999999999994</c:v>
                </c:pt>
                <c:pt idx="752">
                  <c:v>8.6671999999999993</c:v>
                </c:pt>
                <c:pt idx="753">
                  <c:v>8.7294</c:v>
                </c:pt>
                <c:pt idx="754">
                  <c:v>8.5667000000000009</c:v>
                </c:pt>
                <c:pt idx="755">
                  <c:v>8.7782999999999998</c:v>
                </c:pt>
                <c:pt idx="756">
                  <c:v>8.6028000000000002</c:v>
                </c:pt>
                <c:pt idx="757">
                  <c:v>8.7429000000000006</c:v>
                </c:pt>
                <c:pt idx="758">
                  <c:v>8.7111000000000001</c:v>
                </c:pt>
                <c:pt idx="759">
                  <c:v>8.6363000000000003</c:v>
                </c:pt>
                <c:pt idx="760">
                  <c:v>8.8332999999999995</c:v>
                </c:pt>
                <c:pt idx="761">
                  <c:v>8.7243999999999993</c:v>
                </c:pt>
                <c:pt idx="762">
                  <c:v>8.7837999999999994</c:v>
                </c:pt>
                <c:pt idx="763">
                  <c:v>8.7646999999999995</c:v>
                </c:pt>
                <c:pt idx="764">
                  <c:v>8.6823999999999995</c:v>
                </c:pt>
                <c:pt idx="765">
                  <c:v>8.8802000000000003</c:v>
                </c:pt>
                <c:pt idx="766">
                  <c:v>8.7255000000000003</c:v>
                </c:pt>
                <c:pt idx="767">
                  <c:v>8.9436999999999998</c:v>
                </c:pt>
                <c:pt idx="768">
                  <c:v>8.7868999999999993</c:v>
                </c:pt>
                <c:pt idx="769">
                  <c:v>8.9413999999999998</c:v>
                </c:pt>
                <c:pt idx="770">
                  <c:v>8.9400999999999993</c:v>
                </c:pt>
                <c:pt idx="771">
                  <c:v>8.8453999999999997</c:v>
                </c:pt>
                <c:pt idx="772">
                  <c:v>8.9736999999999991</c:v>
                </c:pt>
                <c:pt idx="773">
                  <c:v>8.7888000000000002</c:v>
                </c:pt>
                <c:pt idx="774">
                  <c:v>8.9158000000000008</c:v>
                </c:pt>
                <c:pt idx="775">
                  <c:v>8.8269000000000002</c:v>
                </c:pt>
                <c:pt idx="776">
                  <c:v>8.8201000000000001</c:v>
                </c:pt>
                <c:pt idx="777">
                  <c:v>8.9613999999999994</c:v>
                </c:pt>
                <c:pt idx="778">
                  <c:v>8.7773000000000003</c:v>
                </c:pt>
                <c:pt idx="779">
                  <c:v>9.0375999999999994</c:v>
                </c:pt>
                <c:pt idx="780">
                  <c:v>8.8565000000000005</c:v>
                </c:pt>
                <c:pt idx="781">
                  <c:v>9.0123999999999995</c:v>
                </c:pt>
                <c:pt idx="782">
                  <c:v>9.0147999999999993</c:v>
                </c:pt>
                <c:pt idx="783">
                  <c:v>9.0198</c:v>
                </c:pt>
                <c:pt idx="784">
                  <c:v>9.1667000000000005</c:v>
                </c:pt>
                <c:pt idx="785">
                  <c:v>9.0264000000000006</c:v>
                </c:pt>
                <c:pt idx="786">
                  <c:v>9.1613000000000007</c:v>
                </c:pt>
                <c:pt idx="787">
                  <c:v>8.9412000000000003</c:v>
                </c:pt>
                <c:pt idx="788">
                  <c:v>9.1121999999999996</c:v>
                </c:pt>
                <c:pt idx="789">
                  <c:v>9.0322999999999993</c:v>
                </c:pt>
                <c:pt idx="790">
                  <c:v>9.0042000000000009</c:v>
                </c:pt>
                <c:pt idx="791">
                  <c:v>9.0907</c:v>
                </c:pt>
                <c:pt idx="792">
                  <c:v>8.9920000000000009</c:v>
                </c:pt>
                <c:pt idx="793">
                  <c:v>9.1643000000000008</c:v>
                </c:pt>
                <c:pt idx="794">
                  <c:v>8.9666999999999994</c:v>
                </c:pt>
                <c:pt idx="795">
                  <c:v>9.1218000000000004</c:v>
                </c:pt>
                <c:pt idx="796">
                  <c:v>9.0640999999999998</c:v>
                </c:pt>
                <c:pt idx="797">
                  <c:v>9.0267999999999997</c:v>
                </c:pt>
                <c:pt idx="798">
                  <c:v>9.1626999999999992</c:v>
                </c:pt>
                <c:pt idx="799">
                  <c:v>8.9428999999999998</c:v>
                </c:pt>
                <c:pt idx="800">
                  <c:v>9.1765000000000008</c:v>
                </c:pt>
                <c:pt idx="801">
                  <c:v>8.9631000000000007</c:v>
                </c:pt>
                <c:pt idx="802">
                  <c:v>9.1567000000000007</c:v>
                </c:pt>
                <c:pt idx="803">
                  <c:v>8.9673999999999996</c:v>
                </c:pt>
                <c:pt idx="804">
                  <c:v>9.1568000000000005</c:v>
                </c:pt>
                <c:pt idx="805">
                  <c:v>9.1311</c:v>
                </c:pt>
                <c:pt idx="806">
                  <c:v>9.0469000000000008</c:v>
                </c:pt>
                <c:pt idx="807">
                  <c:v>9.1934000000000005</c:v>
                </c:pt>
                <c:pt idx="808">
                  <c:v>9.0303000000000004</c:v>
                </c:pt>
                <c:pt idx="809">
                  <c:v>9.1623000000000001</c:v>
                </c:pt>
                <c:pt idx="810">
                  <c:v>9.0907</c:v>
                </c:pt>
                <c:pt idx="811">
                  <c:v>9.1105999999999998</c:v>
                </c:pt>
                <c:pt idx="812">
                  <c:v>9.2281999999999993</c:v>
                </c:pt>
                <c:pt idx="813">
                  <c:v>9.0866000000000007</c:v>
                </c:pt>
                <c:pt idx="814">
                  <c:v>9.3185000000000002</c:v>
                </c:pt>
                <c:pt idx="815">
                  <c:v>9.0386000000000006</c:v>
                </c:pt>
                <c:pt idx="816">
                  <c:v>9.2456999999999994</c:v>
                </c:pt>
                <c:pt idx="817">
                  <c:v>9.1913999999999998</c:v>
                </c:pt>
                <c:pt idx="818">
                  <c:v>9.0913000000000004</c:v>
                </c:pt>
                <c:pt idx="819">
                  <c:v>9.3007000000000009</c:v>
                </c:pt>
                <c:pt idx="820">
                  <c:v>9.1514000000000006</c:v>
                </c:pt>
                <c:pt idx="821">
                  <c:v>9.3047000000000004</c:v>
                </c:pt>
                <c:pt idx="822">
                  <c:v>9.2926000000000002</c:v>
                </c:pt>
                <c:pt idx="823">
                  <c:v>9.2209000000000003</c:v>
                </c:pt>
                <c:pt idx="824">
                  <c:v>9.4362999999999992</c:v>
                </c:pt>
                <c:pt idx="825">
                  <c:v>9.1541999999999994</c:v>
                </c:pt>
                <c:pt idx="826">
                  <c:v>9.3396000000000008</c:v>
                </c:pt>
                <c:pt idx="827">
                  <c:v>9.3119999999999994</c:v>
                </c:pt>
                <c:pt idx="828">
                  <c:v>9.2789000000000001</c:v>
                </c:pt>
                <c:pt idx="829">
                  <c:v>9.4484999999999992</c:v>
                </c:pt>
                <c:pt idx="830">
                  <c:v>9.2805999999999997</c:v>
                </c:pt>
                <c:pt idx="831">
                  <c:v>9.4785000000000004</c:v>
                </c:pt>
                <c:pt idx="832">
                  <c:v>9.3736999999999995</c:v>
                </c:pt>
                <c:pt idx="833">
                  <c:v>9.3989999999999991</c:v>
                </c:pt>
                <c:pt idx="834">
                  <c:v>9.5548999999999999</c:v>
                </c:pt>
                <c:pt idx="835">
                  <c:v>9.3377999999999997</c:v>
                </c:pt>
                <c:pt idx="836">
                  <c:v>9.6242000000000001</c:v>
                </c:pt>
                <c:pt idx="837">
                  <c:v>9.3849999999999998</c:v>
                </c:pt>
                <c:pt idx="838">
                  <c:v>9.5501000000000005</c:v>
                </c:pt>
                <c:pt idx="839">
                  <c:v>9.5030999999999999</c:v>
                </c:pt>
                <c:pt idx="840">
                  <c:v>9.4542999999999999</c:v>
                </c:pt>
                <c:pt idx="841">
                  <c:v>9.6293000000000006</c:v>
                </c:pt>
                <c:pt idx="842">
                  <c:v>9.4513999999999996</c:v>
                </c:pt>
                <c:pt idx="843">
                  <c:v>9.6940000000000008</c:v>
                </c:pt>
                <c:pt idx="844">
                  <c:v>9.4765999999999995</c:v>
                </c:pt>
                <c:pt idx="845">
                  <c:v>9.6544000000000008</c:v>
                </c:pt>
                <c:pt idx="846">
                  <c:v>9.5863999999999994</c:v>
                </c:pt>
                <c:pt idx="847">
                  <c:v>9.5492000000000008</c:v>
                </c:pt>
                <c:pt idx="848">
                  <c:v>9.7623999999999995</c:v>
                </c:pt>
                <c:pt idx="849">
                  <c:v>9.5785</c:v>
                </c:pt>
                <c:pt idx="850">
                  <c:v>9.7924000000000007</c:v>
                </c:pt>
                <c:pt idx="851">
                  <c:v>9.6067</c:v>
                </c:pt>
                <c:pt idx="852">
                  <c:v>9.6973000000000003</c:v>
                </c:pt>
                <c:pt idx="853">
                  <c:v>9.6354000000000006</c:v>
                </c:pt>
                <c:pt idx="854">
                  <c:v>9.5669000000000004</c:v>
                </c:pt>
                <c:pt idx="855">
                  <c:v>9.7257999999999996</c:v>
                </c:pt>
                <c:pt idx="856">
                  <c:v>9.5131999999999994</c:v>
                </c:pt>
                <c:pt idx="857">
                  <c:v>9.7621000000000002</c:v>
                </c:pt>
                <c:pt idx="858">
                  <c:v>9.5263000000000009</c:v>
                </c:pt>
                <c:pt idx="859">
                  <c:v>9.6519999999999992</c:v>
                </c:pt>
                <c:pt idx="860">
                  <c:v>9.6077999999999992</c:v>
                </c:pt>
                <c:pt idx="861">
                  <c:v>9.5042000000000009</c:v>
                </c:pt>
                <c:pt idx="862">
                  <c:v>9.6850000000000005</c:v>
                </c:pt>
                <c:pt idx="863">
                  <c:v>9.5040999999999993</c:v>
                </c:pt>
                <c:pt idx="864">
                  <c:v>9.7148000000000003</c:v>
                </c:pt>
                <c:pt idx="865">
                  <c:v>9.5923999999999996</c:v>
                </c:pt>
                <c:pt idx="866">
                  <c:v>9.7380999999999993</c:v>
                </c:pt>
                <c:pt idx="867">
                  <c:v>9.7417999999999996</c:v>
                </c:pt>
                <c:pt idx="868">
                  <c:v>9.6570999999999998</c:v>
                </c:pt>
                <c:pt idx="869">
                  <c:v>9.7781000000000002</c:v>
                </c:pt>
                <c:pt idx="870">
                  <c:v>9.6113</c:v>
                </c:pt>
                <c:pt idx="871">
                  <c:v>9.8544</c:v>
                </c:pt>
                <c:pt idx="872">
                  <c:v>9.6689000000000007</c:v>
                </c:pt>
                <c:pt idx="873">
                  <c:v>9.9367000000000001</c:v>
                </c:pt>
                <c:pt idx="874">
                  <c:v>9.7051999999999996</c:v>
                </c:pt>
                <c:pt idx="875">
                  <c:v>9.9105000000000008</c:v>
                </c:pt>
                <c:pt idx="876">
                  <c:v>9.7727000000000004</c:v>
                </c:pt>
                <c:pt idx="877">
                  <c:v>9.827</c:v>
                </c:pt>
                <c:pt idx="878">
                  <c:v>9.8763000000000005</c:v>
                </c:pt>
                <c:pt idx="879">
                  <c:v>9.7666000000000004</c:v>
                </c:pt>
                <c:pt idx="880">
                  <c:v>9.9863999999999997</c:v>
                </c:pt>
                <c:pt idx="881">
                  <c:v>9.8107000000000006</c:v>
                </c:pt>
                <c:pt idx="882">
                  <c:v>10.038</c:v>
                </c:pt>
                <c:pt idx="883">
                  <c:v>9.9016000000000002</c:v>
                </c:pt>
                <c:pt idx="884">
                  <c:v>10.038</c:v>
                </c:pt>
                <c:pt idx="885">
                  <c:v>10</c:v>
                </c:pt>
                <c:pt idx="886">
                  <c:v>9.9101999999999997</c:v>
                </c:pt>
                <c:pt idx="887">
                  <c:v>10.141</c:v>
                </c:pt>
                <c:pt idx="888">
                  <c:v>9.9307999999999996</c:v>
                </c:pt>
                <c:pt idx="889">
                  <c:v>10.172000000000001</c:v>
                </c:pt>
                <c:pt idx="890">
                  <c:v>9.8833000000000002</c:v>
                </c:pt>
                <c:pt idx="891">
                  <c:v>10.090999999999999</c:v>
                </c:pt>
                <c:pt idx="892">
                  <c:v>9.9451000000000001</c:v>
                </c:pt>
                <c:pt idx="893">
                  <c:v>10.007</c:v>
                </c:pt>
                <c:pt idx="894">
                  <c:v>10.058</c:v>
                </c:pt>
                <c:pt idx="895">
                  <c:v>9.8820999999999994</c:v>
                </c:pt>
                <c:pt idx="896">
                  <c:v>10.121</c:v>
                </c:pt>
                <c:pt idx="897">
                  <c:v>9.9007000000000005</c:v>
                </c:pt>
                <c:pt idx="898">
                  <c:v>10.137</c:v>
                </c:pt>
                <c:pt idx="899">
                  <c:v>9.9634999999999998</c:v>
                </c:pt>
                <c:pt idx="900">
                  <c:v>10.124000000000001</c:v>
                </c:pt>
                <c:pt idx="901">
                  <c:v>10.167999999999999</c:v>
                </c:pt>
                <c:pt idx="902">
                  <c:v>10.15</c:v>
                </c:pt>
                <c:pt idx="903">
                  <c:v>10.32</c:v>
                </c:pt>
                <c:pt idx="904">
                  <c:v>10.135</c:v>
                </c:pt>
                <c:pt idx="905">
                  <c:v>10.352</c:v>
                </c:pt>
                <c:pt idx="906">
                  <c:v>10.298999999999999</c:v>
                </c:pt>
                <c:pt idx="907">
                  <c:v>10.340999999999999</c:v>
                </c:pt>
                <c:pt idx="908">
                  <c:v>10.507999999999999</c:v>
                </c:pt>
                <c:pt idx="909">
                  <c:v>10.363</c:v>
                </c:pt>
                <c:pt idx="910">
                  <c:v>10.593</c:v>
                </c:pt>
                <c:pt idx="911">
                  <c:v>10.342000000000001</c:v>
                </c:pt>
                <c:pt idx="912">
                  <c:v>10.477</c:v>
                </c:pt>
                <c:pt idx="913">
                  <c:v>10.212999999999999</c:v>
                </c:pt>
                <c:pt idx="914">
                  <c:v>10.319000000000001</c:v>
                </c:pt>
                <c:pt idx="915">
                  <c:v>10.211</c:v>
                </c:pt>
                <c:pt idx="916">
                  <c:v>10.145</c:v>
                </c:pt>
                <c:pt idx="917">
                  <c:v>10.244999999999999</c:v>
                </c:pt>
                <c:pt idx="918">
                  <c:v>10.077</c:v>
                </c:pt>
                <c:pt idx="919">
                  <c:v>10.282999999999999</c:v>
                </c:pt>
                <c:pt idx="920">
                  <c:v>10.066000000000001</c:v>
                </c:pt>
                <c:pt idx="921">
                  <c:v>10.244</c:v>
                </c:pt>
                <c:pt idx="922">
                  <c:v>10.093</c:v>
                </c:pt>
                <c:pt idx="923">
                  <c:v>10.286</c:v>
                </c:pt>
                <c:pt idx="924">
                  <c:v>10.204000000000001</c:v>
                </c:pt>
                <c:pt idx="925">
                  <c:v>10.262</c:v>
                </c:pt>
                <c:pt idx="926">
                  <c:v>10.395</c:v>
                </c:pt>
                <c:pt idx="927">
                  <c:v>10.215999999999999</c:v>
                </c:pt>
                <c:pt idx="928">
                  <c:v>10.478</c:v>
                </c:pt>
                <c:pt idx="929">
                  <c:v>10.193</c:v>
                </c:pt>
                <c:pt idx="930">
                  <c:v>10.448</c:v>
                </c:pt>
                <c:pt idx="931">
                  <c:v>10.211</c:v>
                </c:pt>
                <c:pt idx="932">
                  <c:v>10.473000000000001</c:v>
                </c:pt>
                <c:pt idx="933">
                  <c:v>10.31</c:v>
                </c:pt>
                <c:pt idx="934">
                  <c:v>10.367000000000001</c:v>
                </c:pt>
                <c:pt idx="935">
                  <c:v>10.449</c:v>
                </c:pt>
                <c:pt idx="936">
                  <c:v>10.343999999999999</c:v>
                </c:pt>
                <c:pt idx="937">
                  <c:v>10.529</c:v>
                </c:pt>
                <c:pt idx="938">
                  <c:v>10.363</c:v>
                </c:pt>
                <c:pt idx="939">
                  <c:v>10.602</c:v>
                </c:pt>
                <c:pt idx="940">
                  <c:v>10.500999999999999</c:v>
                </c:pt>
                <c:pt idx="941">
                  <c:v>10.554</c:v>
                </c:pt>
                <c:pt idx="942">
                  <c:v>10.6</c:v>
                </c:pt>
                <c:pt idx="943">
                  <c:v>10.47</c:v>
                </c:pt>
                <c:pt idx="944">
                  <c:v>10.63</c:v>
                </c:pt>
                <c:pt idx="945">
                  <c:v>10.381</c:v>
                </c:pt>
                <c:pt idx="946">
                  <c:v>10.621</c:v>
                </c:pt>
                <c:pt idx="947">
                  <c:v>10.419</c:v>
                </c:pt>
                <c:pt idx="948">
                  <c:v>10.561</c:v>
                </c:pt>
                <c:pt idx="949">
                  <c:v>10.46</c:v>
                </c:pt>
                <c:pt idx="950">
                  <c:v>10.467000000000001</c:v>
                </c:pt>
                <c:pt idx="951">
                  <c:v>10.558</c:v>
                </c:pt>
                <c:pt idx="952">
                  <c:v>10.378</c:v>
                </c:pt>
                <c:pt idx="953">
                  <c:v>10.603</c:v>
                </c:pt>
                <c:pt idx="954">
                  <c:v>10.384</c:v>
                </c:pt>
                <c:pt idx="955">
                  <c:v>10.624000000000001</c:v>
                </c:pt>
                <c:pt idx="956">
                  <c:v>10.422000000000001</c:v>
                </c:pt>
                <c:pt idx="957">
                  <c:v>10.641999999999999</c:v>
                </c:pt>
                <c:pt idx="958">
                  <c:v>10.5</c:v>
                </c:pt>
                <c:pt idx="959">
                  <c:v>10.61</c:v>
                </c:pt>
                <c:pt idx="960">
                  <c:v>10.547000000000001</c:v>
                </c:pt>
                <c:pt idx="961">
                  <c:v>10.638</c:v>
                </c:pt>
                <c:pt idx="962">
                  <c:v>10.744</c:v>
                </c:pt>
                <c:pt idx="963">
                  <c:v>10.675000000000001</c:v>
                </c:pt>
                <c:pt idx="964">
                  <c:v>10.848000000000001</c:v>
                </c:pt>
                <c:pt idx="965">
                  <c:v>10.657</c:v>
                </c:pt>
                <c:pt idx="966">
                  <c:v>10.861000000000001</c:v>
                </c:pt>
                <c:pt idx="967">
                  <c:v>10.663</c:v>
                </c:pt>
                <c:pt idx="968">
                  <c:v>10.789</c:v>
                </c:pt>
                <c:pt idx="969">
                  <c:v>10.643000000000001</c:v>
                </c:pt>
                <c:pt idx="970">
                  <c:v>10.659000000000001</c:v>
                </c:pt>
                <c:pt idx="971">
                  <c:v>10.736000000000001</c:v>
                </c:pt>
                <c:pt idx="972">
                  <c:v>10.513</c:v>
                </c:pt>
                <c:pt idx="973">
                  <c:v>10.762</c:v>
                </c:pt>
                <c:pt idx="974">
                  <c:v>10.507999999999999</c:v>
                </c:pt>
                <c:pt idx="975">
                  <c:v>10.596</c:v>
                </c:pt>
                <c:pt idx="976">
                  <c:v>10.535</c:v>
                </c:pt>
                <c:pt idx="977">
                  <c:v>10.457000000000001</c:v>
                </c:pt>
                <c:pt idx="978">
                  <c:v>10.673999999999999</c:v>
                </c:pt>
                <c:pt idx="979">
                  <c:v>10.494</c:v>
                </c:pt>
                <c:pt idx="980">
                  <c:v>10.622999999999999</c:v>
                </c:pt>
                <c:pt idx="981">
                  <c:v>10.582000000000001</c:v>
                </c:pt>
                <c:pt idx="982">
                  <c:v>10.539</c:v>
                </c:pt>
                <c:pt idx="983">
                  <c:v>10.723000000000001</c:v>
                </c:pt>
                <c:pt idx="984">
                  <c:v>10.509</c:v>
                </c:pt>
                <c:pt idx="985">
                  <c:v>10.77</c:v>
                </c:pt>
                <c:pt idx="986">
                  <c:v>10.545999999999999</c:v>
                </c:pt>
                <c:pt idx="987">
                  <c:v>10.67</c:v>
                </c:pt>
                <c:pt idx="988">
                  <c:v>10.718999999999999</c:v>
                </c:pt>
                <c:pt idx="989">
                  <c:v>10.613</c:v>
                </c:pt>
                <c:pt idx="990">
                  <c:v>10.827999999999999</c:v>
                </c:pt>
                <c:pt idx="991">
                  <c:v>10.593</c:v>
                </c:pt>
                <c:pt idx="992">
                  <c:v>10.738</c:v>
                </c:pt>
                <c:pt idx="993">
                  <c:v>10.688000000000001</c:v>
                </c:pt>
                <c:pt idx="994">
                  <c:v>10.615</c:v>
                </c:pt>
                <c:pt idx="995">
                  <c:v>10.750999999999999</c:v>
                </c:pt>
                <c:pt idx="996">
                  <c:v>10.596</c:v>
                </c:pt>
                <c:pt idx="997">
                  <c:v>10.808</c:v>
                </c:pt>
                <c:pt idx="998">
                  <c:v>10.569000000000001</c:v>
                </c:pt>
                <c:pt idx="999">
                  <c:v>10.781000000000001</c:v>
                </c:pt>
                <c:pt idx="1000">
                  <c:v>10.632999999999999</c:v>
                </c:pt>
                <c:pt idx="1001">
                  <c:v>10.662000000000001</c:v>
                </c:pt>
                <c:pt idx="1002">
                  <c:v>10.808999999999999</c:v>
                </c:pt>
                <c:pt idx="1003">
                  <c:v>10.528</c:v>
                </c:pt>
                <c:pt idx="1004">
                  <c:v>10.757999999999999</c:v>
                </c:pt>
                <c:pt idx="1005">
                  <c:v>10.611000000000001</c:v>
                </c:pt>
                <c:pt idx="1006">
                  <c:v>10.696999999999999</c:v>
                </c:pt>
                <c:pt idx="1007">
                  <c:v>10.686</c:v>
                </c:pt>
                <c:pt idx="1008">
                  <c:v>10.598000000000001</c:v>
                </c:pt>
                <c:pt idx="1009">
                  <c:v>10.722</c:v>
                </c:pt>
                <c:pt idx="1010">
                  <c:v>10.542999999999999</c:v>
                </c:pt>
                <c:pt idx="1011">
                  <c:v>10.824</c:v>
                </c:pt>
                <c:pt idx="1012">
                  <c:v>10.637</c:v>
                </c:pt>
                <c:pt idx="1013">
                  <c:v>10.757</c:v>
                </c:pt>
                <c:pt idx="1014">
                  <c:v>10.769</c:v>
                </c:pt>
                <c:pt idx="1015">
                  <c:v>10.656000000000001</c:v>
                </c:pt>
                <c:pt idx="1016">
                  <c:v>10.866</c:v>
                </c:pt>
                <c:pt idx="1017">
                  <c:v>10.576000000000001</c:v>
                </c:pt>
                <c:pt idx="1018">
                  <c:v>10.9</c:v>
                </c:pt>
                <c:pt idx="1019">
                  <c:v>10.688000000000001</c:v>
                </c:pt>
                <c:pt idx="1020">
                  <c:v>10.798999999999999</c:v>
                </c:pt>
                <c:pt idx="1021">
                  <c:v>10.875999999999999</c:v>
                </c:pt>
                <c:pt idx="1022">
                  <c:v>10.795</c:v>
                </c:pt>
                <c:pt idx="1023">
                  <c:v>10.933</c:v>
                </c:pt>
                <c:pt idx="1024">
                  <c:v>10.714</c:v>
                </c:pt>
                <c:pt idx="1025">
                  <c:v>10.914999999999999</c:v>
                </c:pt>
                <c:pt idx="1026">
                  <c:v>10.686</c:v>
                </c:pt>
                <c:pt idx="1027">
                  <c:v>10.819000000000001</c:v>
                </c:pt>
                <c:pt idx="1028">
                  <c:v>10.837999999999999</c:v>
                </c:pt>
                <c:pt idx="1029">
                  <c:v>10.771000000000001</c:v>
                </c:pt>
                <c:pt idx="1030">
                  <c:v>10.901999999999999</c:v>
                </c:pt>
                <c:pt idx="1031">
                  <c:v>10.694000000000001</c:v>
                </c:pt>
                <c:pt idx="1032">
                  <c:v>10.929</c:v>
                </c:pt>
                <c:pt idx="1033">
                  <c:v>10.625999999999999</c:v>
                </c:pt>
                <c:pt idx="1034">
                  <c:v>10.893000000000001</c:v>
                </c:pt>
                <c:pt idx="1035">
                  <c:v>10.622999999999999</c:v>
                </c:pt>
                <c:pt idx="1036">
                  <c:v>10.855</c:v>
                </c:pt>
                <c:pt idx="1037">
                  <c:v>10.67</c:v>
                </c:pt>
                <c:pt idx="1038">
                  <c:v>10.835000000000001</c:v>
                </c:pt>
                <c:pt idx="1039">
                  <c:v>10.885</c:v>
                </c:pt>
                <c:pt idx="1040">
                  <c:v>10.776</c:v>
                </c:pt>
                <c:pt idx="1041">
                  <c:v>10.97</c:v>
                </c:pt>
                <c:pt idx="1042">
                  <c:v>10.797000000000001</c:v>
                </c:pt>
                <c:pt idx="1043">
                  <c:v>11.077</c:v>
                </c:pt>
                <c:pt idx="1044">
                  <c:v>10.888</c:v>
                </c:pt>
                <c:pt idx="1045">
                  <c:v>11.023</c:v>
                </c:pt>
                <c:pt idx="1046">
                  <c:v>10.972</c:v>
                </c:pt>
                <c:pt idx="1047">
                  <c:v>10.82</c:v>
                </c:pt>
                <c:pt idx="1048">
                  <c:v>10.946999999999999</c:v>
                </c:pt>
                <c:pt idx="1049">
                  <c:v>10.743</c:v>
                </c:pt>
                <c:pt idx="1050">
                  <c:v>10.992000000000001</c:v>
                </c:pt>
                <c:pt idx="1051">
                  <c:v>10.798999999999999</c:v>
                </c:pt>
                <c:pt idx="1052">
                  <c:v>10.981999999999999</c:v>
                </c:pt>
                <c:pt idx="1053">
                  <c:v>10.974</c:v>
                </c:pt>
                <c:pt idx="1054">
                  <c:v>10.958</c:v>
                </c:pt>
                <c:pt idx="1055">
                  <c:v>11.057</c:v>
                </c:pt>
                <c:pt idx="1056">
                  <c:v>10.859</c:v>
                </c:pt>
                <c:pt idx="1057">
                  <c:v>11.134</c:v>
                </c:pt>
                <c:pt idx="1058">
                  <c:v>10.853</c:v>
                </c:pt>
                <c:pt idx="1059">
                  <c:v>11.032</c:v>
                </c:pt>
                <c:pt idx="1060">
                  <c:v>10.975</c:v>
                </c:pt>
                <c:pt idx="1061">
                  <c:v>10.875999999999999</c:v>
                </c:pt>
                <c:pt idx="1062">
                  <c:v>11.058999999999999</c:v>
                </c:pt>
                <c:pt idx="1063">
                  <c:v>10.835000000000001</c:v>
                </c:pt>
                <c:pt idx="1064">
                  <c:v>11.063000000000001</c:v>
                </c:pt>
                <c:pt idx="1065">
                  <c:v>10.95</c:v>
                </c:pt>
                <c:pt idx="1066">
                  <c:v>11.051</c:v>
                </c:pt>
                <c:pt idx="1067">
                  <c:v>11.117000000000001</c:v>
                </c:pt>
                <c:pt idx="1068">
                  <c:v>11.04</c:v>
                </c:pt>
                <c:pt idx="1069">
                  <c:v>11.151999999999999</c:v>
                </c:pt>
                <c:pt idx="1070">
                  <c:v>10.907999999999999</c:v>
                </c:pt>
                <c:pt idx="1071">
                  <c:v>11.151</c:v>
                </c:pt>
                <c:pt idx="1072">
                  <c:v>10.842000000000001</c:v>
                </c:pt>
                <c:pt idx="1073">
                  <c:v>11.178000000000001</c:v>
                </c:pt>
                <c:pt idx="1074">
                  <c:v>10.91</c:v>
                </c:pt>
                <c:pt idx="1075">
                  <c:v>11.186</c:v>
                </c:pt>
                <c:pt idx="1076">
                  <c:v>11.051</c:v>
                </c:pt>
                <c:pt idx="1077">
                  <c:v>11.074999999999999</c:v>
                </c:pt>
                <c:pt idx="1078">
                  <c:v>11.067</c:v>
                </c:pt>
                <c:pt idx="1079">
                  <c:v>11.028</c:v>
                </c:pt>
                <c:pt idx="1080">
                  <c:v>11.156000000000001</c:v>
                </c:pt>
                <c:pt idx="1081">
                  <c:v>10.978</c:v>
                </c:pt>
                <c:pt idx="1082">
                  <c:v>11.260999999999999</c:v>
                </c:pt>
                <c:pt idx="1083">
                  <c:v>11.026999999999999</c:v>
                </c:pt>
                <c:pt idx="1084">
                  <c:v>11.211</c:v>
                </c:pt>
                <c:pt idx="1085">
                  <c:v>11.042999999999999</c:v>
                </c:pt>
                <c:pt idx="1086">
                  <c:v>11.11</c:v>
                </c:pt>
                <c:pt idx="1087">
                  <c:v>11.166</c:v>
                </c:pt>
                <c:pt idx="1088">
                  <c:v>10.959</c:v>
                </c:pt>
                <c:pt idx="1089">
                  <c:v>11.231999999999999</c:v>
                </c:pt>
                <c:pt idx="1090">
                  <c:v>10.952</c:v>
                </c:pt>
                <c:pt idx="1091">
                  <c:v>11.215</c:v>
                </c:pt>
                <c:pt idx="1092">
                  <c:v>10.948</c:v>
                </c:pt>
                <c:pt idx="1093">
                  <c:v>11.22</c:v>
                </c:pt>
                <c:pt idx="1094">
                  <c:v>11.010999999999999</c:v>
                </c:pt>
                <c:pt idx="1095">
                  <c:v>11.173999999999999</c:v>
                </c:pt>
                <c:pt idx="1096">
                  <c:v>11.058</c:v>
                </c:pt>
                <c:pt idx="1097">
                  <c:v>11.125999999999999</c:v>
                </c:pt>
                <c:pt idx="1098">
                  <c:v>11.227</c:v>
                </c:pt>
                <c:pt idx="1099">
                  <c:v>11.093999999999999</c:v>
                </c:pt>
                <c:pt idx="1100">
                  <c:v>11.342000000000001</c:v>
                </c:pt>
                <c:pt idx="1101">
                  <c:v>11.085000000000001</c:v>
                </c:pt>
                <c:pt idx="1102">
                  <c:v>11.308999999999999</c:v>
                </c:pt>
                <c:pt idx="1103">
                  <c:v>11.037000000000001</c:v>
                </c:pt>
                <c:pt idx="1104">
                  <c:v>11.282</c:v>
                </c:pt>
                <c:pt idx="1105">
                  <c:v>11.032</c:v>
                </c:pt>
                <c:pt idx="1106">
                  <c:v>11.263</c:v>
                </c:pt>
                <c:pt idx="1107">
                  <c:v>11.063000000000001</c:v>
                </c:pt>
                <c:pt idx="1108">
                  <c:v>11.260999999999999</c:v>
                </c:pt>
                <c:pt idx="1109">
                  <c:v>11.116</c:v>
                </c:pt>
                <c:pt idx="1110">
                  <c:v>11.175000000000001</c:v>
                </c:pt>
                <c:pt idx="1111">
                  <c:v>11.29</c:v>
                </c:pt>
                <c:pt idx="1112">
                  <c:v>11.103999999999999</c:v>
                </c:pt>
                <c:pt idx="1113">
                  <c:v>11.365</c:v>
                </c:pt>
                <c:pt idx="1114">
                  <c:v>11.047000000000001</c:v>
                </c:pt>
                <c:pt idx="1115">
                  <c:v>11.273</c:v>
                </c:pt>
                <c:pt idx="1116">
                  <c:v>11.198</c:v>
                </c:pt>
                <c:pt idx="1117">
                  <c:v>11.212</c:v>
                </c:pt>
                <c:pt idx="1118">
                  <c:v>11.366</c:v>
                </c:pt>
                <c:pt idx="1119">
                  <c:v>11.27</c:v>
                </c:pt>
                <c:pt idx="1120">
                  <c:v>11.573</c:v>
                </c:pt>
                <c:pt idx="1121">
                  <c:v>11.175000000000001</c:v>
                </c:pt>
                <c:pt idx="1122">
                  <c:v>11.475</c:v>
                </c:pt>
                <c:pt idx="1123">
                  <c:v>11.206</c:v>
                </c:pt>
                <c:pt idx="1124">
                  <c:v>11.294</c:v>
                </c:pt>
                <c:pt idx="1125">
                  <c:v>11.144</c:v>
                </c:pt>
                <c:pt idx="1126">
                  <c:v>11.138999999999999</c:v>
                </c:pt>
                <c:pt idx="1127">
                  <c:v>11.275</c:v>
                </c:pt>
                <c:pt idx="1128">
                  <c:v>11.111000000000001</c:v>
                </c:pt>
                <c:pt idx="1129">
                  <c:v>11.362</c:v>
                </c:pt>
                <c:pt idx="1130">
                  <c:v>11.121</c:v>
                </c:pt>
                <c:pt idx="1131">
                  <c:v>11.25</c:v>
                </c:pt>
                <c:pt idx="1132">
                  <c:v>11.276999999999999</c:v>
                </c:pt>
                <c:pt idx="1133">
                  <c:v>11.132999999999999</c:v>
                </c:pt>
                <c:pt idx="1134">
                  <c:v>11.404</c:v>
                </c:pt>
                <c:pt idx="1135">
                  <c:v>11.125999999999999</c:v>
                </c:pt>
                <c:pt idx="1136">
                  <c:v>11.398999999999999</c:v>
                </c:pt>
                <c:pt idx="1137">
                  <c:v>11.32</c:v>
                </c:pt>
                <c:pt idx="1138">
                  <c:v>11.276</c:v>
                </c:pt>
                <c:pt idx="1139">
                  <c:v>11.464</c:v>
                </c:pt>
                <c:pt idx="1140">
                  <c:v>11.212</c:v>
                </c:pt>
                <c:pt idx="1141">
                  <c:v>11.493</c:v>
                </c:pt>
                <c:pt idx="1142">
                  <c:v>11.266</c:v>
                </c:pt>
                <c:pt idx="1143">
                  <c:v>11.4</c:v>
                </c:pt>
                <c:pt idx="1144">
                  <c:v>11.422000000000001</c:v>
                </c:pt>
                <c:pt idx="1145">
                  <c:v>11.276</c:v>
                </c:pt>
                <c:pt idx="1146">
                  <c:v>11.605</c:v>
                </c:pt>
                <c:pt idx="1147">
                  <c:v>11.266999999999999</c:v>
                </c:pt>
                <c:pt idx="1148">
                  <c:v>11.551</c:v>
                </c:pt>
                <c:pt idx="1149">
                  <c:v>11.375999999999999</c:v>
                </c:pt>
                <c:pt idx="1150">
                  <c:v>11.416</c:v>
                </c:pt>
                <c:pt idx="1151">
                  <c:v>11.568</c:v>
                </c:pt>
                <c:pt idx="1152">
                  <c:v>11.295</c:v>
                </c:pt>
                <c:pt idx="1153">
                  <c:v>11.622</c:v>
                </c:pt>
                <c:pt idx="1154">
                  <c:v>11.324</c:v>
                </c:pt>
                <c:pt idx="1155">
                  <c:v>11.612</c:v>
                </c:pt>
                <c:pt idx="1156">
                  <c:v>11.558999999999999</c:v>
                </c:pt>
                <c:pt idx="1157">
                  <c:v>11.542999999999999</c:v>
                </c:pt>
                <c:pt idx="1158">
                  <c:v>11.768000000000001</c:v>
                </c:pt>
                <c:pt idx="1159">
                  <c:v>11.558999999999999</c:v>
                </c:pt>
                <c:pt idx="1160">
                  <c:v>11.802</c:v>
                </c:pt>
                <c:pt idx="1161">
                  <c:v>11.365</c:v>
                </c:pt>
                <c:pt idx="1162">
                  <c:v>11.663</c:v>
                </c:pt>
                <c:pt idx="1163">
                  <c:v>11.387</c:v>
                </c:pt>
                <c:pt idx="1164">
                  <c:v>11.446</c:v>
                </c:pt>
                <c:pt idx="1165">
                  <c:v>11.522</c:v>
                </c:pt>
                <c:pt idx="1166">
                  <c:v>11.294</c:v>
                </c:pt>
                <c:pt idx="1167">
                  <c:v>11.654</c:v>
                </c:pt>
                <c:pt idx="1168">
                  <c:v>11.355</c:v>
                </c:pt>
                <c:pt idx="1169">
                  <c:v>11.464</c:v>
                </c:pt>
                <c:pt idx="1170">
                  <c:v>11.55</c:v>
                </c:pt>
                <c:pt idx="1171">
                  <c:v>11.404</c:v>
                </c:pt>
                <c:pt idx="1172">
                  <c:v>11.612</c:v>
                </c:pt>
                <c:pt idx="1173">
                  <c:v>11.351000000000001</c:v>
                </c:pt>
                <c:pt idx="1174">
                  <c:v>11.544</c:v>
                </c:pt>
                <c:pt idx="1175">
                  <c:v>11.503</c:v>
                </c:pt>
                <c:pt idx="1176">
                  <c:v>11.372999999999999</c:v>
                </c:pt>
                <c:pt idx="1177">
                  <c:v>11.69</c:v>
                </c:pt>
                <c:pt idx="1178">
                  <c:v>11.301</c:v>
                </c:pt>
                <c:pt idx="1179">
                  <c:v>11.632</c:v>
                </c:pt>
                <c:pt idx="1180">
                  <c:v>11.401</c:v>
                </c:pt>
                <c:pt idx="1181">
                  <c:v>11.53</c:v>
                </c:pt>
                <c:pt idx="1182">
                  <c:v>11.436</c:v>
                </c:pt>
                <c:pt idx="1183">
                  <c:v>11.372</c:v>
                </c:pt>
                <c:pt idx="1184">
                  <c:v>11.55</c:v>
                </c:pt>
                <c:pt idx="1185">
                  <c:v>11.292999999999999</c:v>
                </c:pt>
                <c:pt idx="1186">
                  <c:v>11.6</c:v>
                </c:pt>
                <c:pt idx="1187">
                  <c:v>11.305</c:v>
                </c:pt>
                <c:pt idx="1188">
                  <c:v>11.509</c:v>
                </c:pt>
                <c:pt idx="1189">
                  <c:v>11.484</c:v>
                </c:pt>
                <c:pt idx="1190">
                  <c:v>11.372999999999999</c:v>
                </c:pt>
                <c:pt idx="1191">
                  <c:v>11.685</c:v>
                </c:pt>
                <c:pt idx="1192">
                  <c:v>11.372999999999999</c:v>
                </c:pt>
                <c:pt idx="1193">
                  <c:v>11.709</c:v>
                </c:pt>
                <c:pt idx="1194">
                  <c:v>11.413</c:v>
                </c:pt>
                <c:pt idx="1195">
                  <c:v>11.667</c:v>
                </c:pt>
                <c:pt idx="1196">
                  <c:v>11.566000000000001</c:v>
                </c:pt>
                <c:pt idx="1197">
                  <c:v>11.513999999999999</c:v>
                </c:pt>
                <c:pt idx="1198">
                  <c:v>11.794</c:v>
                </c:pt>
                <c:pt idx="1199">
                  <c:v>11.455</c:v>
                </c:pt>
                <c:pt idx="1200">
                  <c:v>11.811999999999999</c:v>
                </c:pt>
                <c:pt idx="1201">
                  <c:v>11.468999999999999</c:v>
                </c:pt>
                <c:pt idx="1202">
                  <c:v>11.821</c:v>
                </c:pt>
                <c:pt idx="1203">
                  <c:v>11.592000000000001</c:v>
                </c:pt>
                <c:pt idx="1204">
                  <c:v>11.723000000000001</c:v>
                </c:pt>
                <c:pt idx="1205">
                  <c:v>11.651</c:v>
                </c:pt>
                <c:pt idx="1206">
                  <c:v>11.662000000000001</c:v>
                </c:pt>
                <c:pt idx="1207">
                  <c:v>11.805999999999999</c:v>
                </c:pt>
                <c:pt idx="1208">
                  <c:v>11.635999999999999</c:v>
                </c:pt>
                <c:pt idx="1209">
                  <c:v>11.936999999999999</c:v>
                </c:pt>
                <c:pt idx="1210">
                  <c:v>11.631</c:v>
                </c:pt>
                <c:pt idx="1211">
                  <c:v>11.914999999999999</c:v>
                </c:pt>
                <c:pt idx="1212">
                  <c:v>11.675000000000001</c:v>
                </c:pt>
                <c:pt idx="1213">
                  <c:v>11.795</c:v>
                </c:pt>
                <c:pt idx="1214">
                  <c:v>11.879</c:v>
                </c:pt>
                <c:pt idx="1215">
                  <c:v>11.702999999999999</c:v>
                </c:pt>
                <c:pt idx="1216">
                  <c:v>12.016999999999999</c:v>
                </c:pt>
                <c:pt idx="1217">
                  <c:v>11.672000000000001</c:v>
                </c:pt>
                <c:pt idx="1218">
                  <c:v>11.946</c:v>
                </c:pt>
                <c:pt idx="1219">
                  <c:v>11.576000000000001</c:v>
                </c:pt>
                <c:pt idx="1220">
                  <c:v>11.840999999999999</c:v>
                </c:pt>
                <c:pt idx="1221">
                  <c:v>11.741</c:v>
                </c:pt>
                <c:pt idx="1222">
                  <c:v>11.682</c:v>
                </c:pt>
                <c:pt idx="1223">
                  <c:v>11.896000000000001</c:v>
                </c:pt>
                <c:pt idx="1224">
                  <c:v>11.662000000000001</c:v>
                </c:pt>
                <c:pt idx="1225">
                  <c:v>11.917</c:v>
                </c:pt>
                <c:pt idx="1226">
                  <c:v>11.616</c:v>
                </c:pt>
                <c:pt idx="1227">
                  <c:v>11.741</c:v>
                </c:pt>
                <c:pt idx="1228">
                  <c:v>11.68</c:v>
                </c:pt>
                <c:pt idx="1229">
                  <c:v>11.579000000000001</c:v>
                </c:pt>
                <c:pt idx="1230">
                  <c:v>11.769</c:v>
                </c:pt>
                <c:pt idx="1231">
                  <c:v>11.486000000000001</c:v>
                </c:pt>
                <c:pt idx="1232">
                  <c:v>11.83</c:v>
                </c:pt>
                <c:pt idx="1233">
                  <c:v>11.465</c:v>
                </c:pt>
                <c:pt idx="1234">
                  <c:v>11.795</c:v>
                </c:pt>
                <c:pt idx="1235">
                  <c:v>11.637</c:v>
                </c:pt>
                <c:pt idx="1236">
                  <c:v>11.66</c:v>
                </c:pt>
                <c:pt idx="1237">
                  <c:v>11.834</c:v>
                </c:pt>
                <c:pt idx="1238">
                  <c:v>11.663</c:v>
                </c:pt>
                <c:pt idx="1239">
                  <c:v>11.887</c:v>
                </c:pt>
                <c:pt idx="1240">
                  <c:v>11.576000000000001</c:v>
                </c:pt>
                <c:pt idx="1241">
                  <c:v>11.936</c:v>
                </c:pt>
                <c:pt idx="1242">
                  <c:v>11.635999999999999</c:v>
                </c:pt>
                <c:pt idx="1243">
                  <c:v>11.909000000000001</c:v>
                </c:pt>
                <c:pt idx="1244">
                  <c:v>11.647</c:v>
                </c:pt>
                <c:pt idx="1245">
                  <c:v>11.858000000000001</c:v>
                </c:pt>
                <c:pt idx="1246">
                  <c:v>11.77</c:v>
                </c:pt>
                <c:pt idx="1247">
                  <c:v>11.837</c:v>
                </c:pt>
                <c:pt idx="1248">
                  <c:v>11.869</c:v>
                </c:pt>
                <c:pt idx="1249">
                  <c:v>11.678000000000001</c:v>
                </c:pt>
                <c:pt idx="1250">
                  <c:v>11.99</c:v>
                </c:pt>
                <c:pt idx="1251">
                  <c:v>11.621</c:v>
                </c:pt>
                <c:pt idx="1252">
                  <c:v>11.930999999999999</c:v>
                </c:pt>
                <c:pt idx="1253">
                  <c:v>11.797000000000001</c:v>
                </c:pt>
                <c:pt idx="1254">
                  <c:v>11.771000000000001</c:v>
                </c:pt>
                <c:pt idx="1255">
                  <c:v>12.061</c:v>
                </c:pt>
                <c:pt idx="1256">
                  <c:v>11.752000000000001</c:v>
                </c:pt>
                <c:pt idx="1257">
                  <c:v>12.074999999999999</c:v>
                </c:pt>
                <c:pt idx="1258">
                  <c:v>11.784000000000001</c:v>
                </c:pt>
                <c:pt idx="1259">
                  <c:v>11.944000000000001</c:v>
                </c:pt>
                <c:pt idx="1260">
                  <c:v>12.007999999999999</c:v>
                </c:pt>
                <c:pt idx="1261">
                  <c:v>11.869</c:v>
                </c:pt>
                <c:pt idx="1262">
                  <c:v>12.244999999999999</c:v>
                </c:pt>
                <c:pt idx="1263">
                  <c:v>11.962999999999999</c:v>
                </c:pt>
                <c:pt idx="1264">
                  <c:v>12.231</c:v>
                </c:pt>
                <c:pt idx="1265">
                  <c:v>12.129</c:v>
                </c:pt>
                <c:pt idx="1266">
                  <c:v>12.026</c:v>
                </c:pt>
                <c:pt idx="1267">
                  <c:v>12.342000000000001</c:v>
                </c:pt>
                <c:pt idx="1268">
                  <c:v>11.978999999999999</c:v>
                </c:pt>
                <c:pt idx="1269">
                  <c:v>12.302</c:v>
                </c:pt>
                <c:pt idx="1270">
                  <c:v>12.07</c:v>
                </c:pt>
                <c:pt idx="1271">
                  <c:v>12.129</c:v>
                </c:pt>
                <c:pt idx="1272">
                  <c:v>12.273</c:v>
                </c:pt>
                <c:pt idx="1273">
                  <c:v>12.134</c:v>
                </c:pt>
                <c:pt idx="1274">
                  <c:v>12.398999999999999</c:v>
                </c:pt>
                <c:pt idx="1275">
                  <c:v>12.079000000000001</c:v>
                </c:pt>
                <c:pt idx="1276">
                  <c:v>12.413</c:v>
                </c:pt>
                <c:pt idx="1277">
                  <c:v>12.039</c:v>
                </c:pt>
                <c:pt idx="1278">
                  <c:v>12.192</c:v>
                </c:pt>
                <c:pt idx="1279">
                  <c:v>12.077999999999999</c:v>
                </c:pt>
                <c:pt idx="1280">
                  <c:v>11.93</c:v>
                </c:pt>
                <c:pt idx="1281">
                  <c:v>12.132999999999999</c:v>
                </c:pt>
                <c:pt idx="1282">
                  <c:v>11.824999999999999</c:v>
                </c:pt>
                <c:pt idx="1283">
                  <c:v>12.14</c:v>
                </c:pt>
                <c:pt idx="1284">
                  <c:v>11.750999999999999</c:v>
                </c:pt>
                <c:pt idx="1285">
                  <c:v>12.138999999999999</c:v>
                </c:pt>
                <c:pt idx="1286">
                  <c:v>11.768000000000001</c:v>
                </c:pt>
                <c:pt idx="1287">
                  <c:v>11.978999999999999</c:v>
                </c:pt>
                <c:pt idx="1288">
                  <c:v>11.874000000000001</c:v>
                </c:pt>
                <c:pt idx="1289">
                  <c:v>11.869</c:v>
                </c:pt>
                <c:pt idx="1290">
                  <c:v>12.055999999999999</c:v>
                </c:pt>
                <c:pt idx="1291">
                  <c:v>11.868</c:v>
                </c:pt>
                <c:pt idx="1292">
                  <c:v>12.201000000000001</c:v>
                </c:pt>
                <c:pt idx="1293">
                  <c:v>11.895</c:v>
                </c:pt>
                <c:pt idx="1294">
                  <c:v>12.183999999999999</c:v>
                </c:pt>
                <c:pt idx="1295">
                  <c:v>11.98</c:v>
                </c:pt>
                <c:pt idx="1296">
                  <c:v>12.103</c:v>
                </c:pt>
                <c:pt idx="1297">
                  <c:v>12.124000000000001</c:v>
                </c:pt>
                <c:pt idx="1298">
                  <c:v>12.057</c:v>
                </c:pt>
                <c:pt idx="1299">
                  <c:v>12.375</c:v>
                </c:pt>
                <c:pt idx="1300">
                  <c:v>12.000999999999999</c:v>
                </c:pt>
                <c:pt idx="1301">
                  <c:v>12.394</c:v>
                </c:pt>
                <c:pt idx="1302">
                  <c:v>12.08</c:v>
                </c:pt>
                <c:pt idx="1303">
                  <c:v>12.206</c:v>
                </c:pt>
                <c:pt idx="1304">
                  <c:v>12.222</c:v>
                </c:pt>
                <c:pt idx="1305">
                  <c:v>12.076000000000001</c:v>
                </c:pt>
                <c:pt idx="1306">
                  <c:v>12.331</c:v>
                </c:pt>
                <c:pt idx="1307">
                  <c:v>12.031000000000001</c:v>
                </c:pt>
                <c:pt idx="1308">
                  <c:v>12.374000000000001</c:v>
                </c:pt>
                <c:pt idx="1309">
                  <c:v>12.101000000000001</c:v>
                </c:pt>
                <c:pt idx="1310">
                  <c:v>12.319000000000001</c:v>
                </c:pt>
                <c:pt idx="1311">
                  <c:v>12.298999999999999</c:v>
                </c:pt>
                <c:pt idx="1312">
                  <c:v>12.285</c:v>
                </c:pt>
                <c:pt idx="1313">
                  <c:v>12.407</c:v>
                </c:pt>
                <c:pt idx="1314">
                  <c:v>12.202999999999999</c:v>
                </c:pt>
                <c:pt idx="1315">
                  <c:v>12.561999999999999</c:v>
                </c:pt>
                <c:pt idx="1316">
                  <c:v>12.178000000000001</c:v>
                </c:pt>
                <c:pt idx="1317">
                  <c:v>12.547000000000001</c:v>
                </c:pt>
                <c:pt idx="1318">
                  <c:v>12.239000000000001</c:v>
                </c:pt>
                <c:pt idx="1319">
                  <c:v>12.526999999999999</c:v>
                </c:pt>
                <c:pt idx="1320">
                  <c:v>12.433999999999999</c:v>
                </c:pt>
                <c:pt idx="1321">
                  <c:v>12.441000000000001</c:v>
                </c:pt>
                <c:pt idx="1322">
                  <c:v>12.476000000000001</c:v>
                </c:pt>
                <c:pt idx="1323">
                  <c:v>12.265000000000001</c:v>
                </c:pt>
                <c:pt idx="1324">
                  <c:v>12.538</c:v>
                </c:pt>
                <c:pt idx="1325">
                  <c:v>12.23</c:v>
                </c:pt>
                <c:pt idx="1326">
                  <c:v>12.582000000000001</c:v>
                </c:pt>
                <c:pt idx="1327">
                  <c:v>12.177</c:v>
                </c:pt>
                <c:pt idx="1328">
                  <c:v>12.472</c:v>
                </c:pt>
                <c:pt idx="1329">
                  <c:v>12.323</c:v>
                </c:pt>
                <c:pt idx="1330">
                  <c:v>12.269</c:v>
                </c:pt>
                <c:pt idx="1331">
                  <c:v>12.506</c:v>
                </c:pt>
                <c:pt idx="1332">
                  <c:v>12.148</c:v>
                </c:pt>
                <c:pt idx="1333">
                  <c:v>12.509</c:v>
                </c:pt>
                <c:pt idx="1334">
                  <c:v>12.262</c:v>
                </c:pt>
                <c:pt idx="1335">
                  <c:v>12.224</c:v>
                </c:pt>
                <c:pt idx="1336">
                  <c:v>12.521000000000001</c:v>
                </c:pt>
                <c:pt idx="1337">
                  <c:v>12.04</c:v>
                </c:pt>
                <c:pt idx="1338">
                  <c:v>12.503</c:v>
                </c:pt>
                <c:pt idx="1339">
                  <c:v>12.095000000000001</c:v>
                </c:pt>
                <c:pt idx="1340">
                  <c:v>12.305</c:v>
                </c:pt>
                <c:pt idx="1341">
                  <c:v>12.192</c:v>
                </c:pt>
                <c:pt idx="1342">
                  <c:v>12.164999999999999</c:v>
                </c:pt>
                <c:pt idx="1343">
                  <c:v>12.465</c:v>
                </c:pt>
                <c:pt idx="1344">
                  <c:v>12.035</c:v>
                </c:pt>
                <c:pt idx="1345">
                  <c:v>12.4</c:v>
                </c:pt>
                <c:pt idx="1346">
                  <c:v>12.234999999999999</c:v>
                </c:pt>
                <c:pt idx="1347">
                  <c:v>12.247</c:v>
                </c:pt>
                <c:pt idx="1348">
                  <c:v>12.446999999999999</c:v>
                </c:pt>
                <c:pt idx="1349">
                  <c:v>12.23</c:v>
                </c:pt>
                <c:pt idx="1350">
                  <c:v>12.592000000000001</c:v>
                </c:pt>
                <c:pt idx="1351">
                  <c:v>12.234999999999999</c:v>
                </c:pt>
                <c:pt idx="1352">
                  <c:v>12.643000000000001</c:v>
                </c:pt>
                <c:pt idx="1353">
                  <c:v>12.23</c:v>
                </c:pt>
                <c:pt idx="1354">
                  <c:v>12.590999999999999</c:v>
                </c:pt>
                <c:pt idx="1355">
                  <c:v>12.382</c:v>
                </c:pt>
                <c:pt idx="1356">
                  <c:v>12.46</c:v>
                </c:pt>
                <c:pt idx="1357">
                  <c:v>12.537000000000001</c:v>
                </c:pt>
                <c:pt idx="1358">
                  <c:v>12.327</c:v>
                </c:pt>
                <c:pt idx="1359">
                  <c:v>12.72</c:v>
                </c:pt>
                <c:pt idx="1360">
                  <c:v>12.289</c:v>
                </c:pt>
                <c:pt idx="1361">
                  <c:v>12.746</c:v>
                </c:pt>
                <c:pt idx="1362">
                  <c:v>12.35</c:v>
                </c:pt>
                <c:pt idx="1363">
                  <c:v>12.627000000000001</c:v>
                </c:pt>
                <c:pt idx="1364">
                  <c:v>12.497</c:v>
                </c:pt>
                <c:pt idx="1365">
                  <c:v>12.55</c:v>
                </c:pt>
                <c:pt idx="1366">
                  <c:v>12.638</c:v>
                </c:pt>
                <c:pt idx="1367">
                  <c:v>12.472</c:v>
                </c:pt>
                <c:pt idx="1368">
                  <c:v>12.805999999999999</c:v>
                </c:pt>
                <c:pt idx="1369">
                  <c:v>12.488</c:v>
                </c:pt>
                <c:pt idx="1370">
                  <c:v>12.856</c:v>
                </c:pt>
                <c:pt idx="1371">
                  <c:v>12.551</c:v>
                </c:pt>
                <c:pt idx="1372">
                  <c:v>12.787000000000001</c:v>
                </c:pt>
                <c:pt idx="1373">
                  <c:v>12.596</c:v>
                </c:pt>
                <c:pt idx="1374">
                  <c:v>12.606999999999999</c:v>
                </c:pt>
                <c:pt idx="1375">
                  <c:v>12.731</c:v>
                </c:pt>
                <c:pt idx="1376">
                  <c:v>12.497</c:v>
                </c:pt>
                <c:pt idx="1377">
                  <c:v>12.835000000000001</c:v>
                </c:pt>
                <c:pt idx="1378">
                  <c:v>12.513</c:v>
                </c:pt>
                <c:pt idx="1379">
                  <c:v>12.906000000000001</c:v>
                </c:pt>
                <c:pt idx="1380">
                  <c:v>12.462999999999999</c:v>
                </c:pt>
                <c:pt idx="1381">
                  <c:v>12.824999999999999</c:v>
                </c:pt>
                <c:pt idx="1382">
                  <c:v>12.493</c:v>
                </c:pt>
                <c:pt idx="1383">
                  <c:v>12.608000000000001</c:v>
                </c:pt>
                <c:pt idx="1384">
                  <c:v>12.478</c:v>
                </c:pt>
                <c:pt idx="1385">
                  <c:v>12.55</c:v>
                </c:pt>
                <c:pt idx="1386">
                  <c:v>12.632999999999999</c:v>
                </c:pt>
                <c:pt idx="1387">
                  <c:v>12.412000000000001</c:v>
                </c:pt>
                <c:pt idx="1388">
                  <c:v>12.739000000000001</c:v>
                </c:pt>
                <c:pt idx="1389">
                  <c:v>12.340999999999999</c:v>
                </c:pt>
                <c:pt idx="1390">
                  <c:v>12.707000000000001</c:v>
                </c:pt>
                <c:pt idx="1391">
                  <c:v>12.38</c:v>
                </c:pt>
                <c:pt idx="1392">
                  <c:v>12.571</c:v>
                </c:pt>
                <c:pt idx="1393">
                  <c:v>12.5</c:v>
                </c:pt>
                <c:pt idx="1394">
                  <c:v>12.465</c:v>
                </c:pt>
                <c:pt idx="1395">
                  <c:v>12.627000000000001</c:v>
                </c:pt>
                <c:pt idx="1396">
                  <c:v>12.379</c:v>
                </c:pt>
                <c:pt idx="1397">
                  <c:v>12.811999999999999</c:v>
                </c:pt>
                <c:pt idx="1398">
                  <c:v>12.39</c:v>
                </c:pt>
                <c:pt idx="1399">
                  <c:v>12.702</c:v>
                </c:pt>
                <c:pt idx="1400">
                  <c:v>12.457000000000001</c:v>
                </c:pt>
                <c:pt idx="1401">
                  <c:v>12.568</c:v>
                </c:pt>
                <c:pt idx="1402">
                  <c:v>12.667</c:v>
                </c:pt>
                <c:pt idx="1403">
                  <c:v>12.51</c:v>
                </c:pt>
                <c:pt idx="1404">
                  <c:v>12.817</c:v>
                </c:pt>
                <c:pt idx="1405">
                  <c:v>12.455</c:v>
                </c:pt>
                <c:pt idx="1406">
                  <c:v>12.801</c:v>
                </c:pt>
                <c:pt idx="1407">
                  <c:v>12.523</c:v>
                </c:pt>
                <c:pt idx="1408">
                  <c:v>12.614000000000001</c:v>
                </c:pt>
                <c:pt idx="1409">
                  <c:v>12.738</c:v>
                </c:pt>
                <c:pt idx="1410">
                  <c:v>12.55</c:v>
                </c:pt>
                <c:pt idx="1411">
                  <c:v>12.856999999999999</c:v>
                </c:pt>
                <c:pt idx="1412">
                  <c:v>12.525</c:v>
                </c:pt>
                <c:pt idx="1413">
                  <c:v>12.71</c:v>
                </c:pt>
                <c:pt idx="1414">
                  <c:v>12.731999999999999</c:v>
                </c:pt>
                <c:pt idx="1415">
                  <c:v>12.609</c:v>
                </c:pt>
                <c:pt idx="1416">
                  <c:v>13.047000000000001</c:v>
                </c:pt>
                <c:pt idx="1417">
                  <c:v>12.66</c:v>
                </c:pt>
                <c:pt idx="1418">
                  <c:v>12.917</c:v>
                </c:pt>
                <c:pt idx="1419">
                  <c:v>12.906000000000001</c:v>
                </c:pt>
                <c:pt idx="1420">
                  <c:v>12.680999999999999</c:v>
                </c:pt>
                <c:pt idx="1421">
                  <c:v>13.000999999999999</c:v>
                </c:pt>
                <c:pt idx="1422">
                  <c:v>12.644</c:v>
                </c:pt>
                <c:pt idx="1423">
                  <c:v>12.845000000000001</c:v>
                </c:pt>
                <c:pt idx="1424">
                  <c:v>12.798</c:v>
                </c:pt>
                <c:pt idx="1425">
                  <c:v>12.808</c:v>
                </c:pt>
                <c:pt idx="1426">
                  <c:v>12.968</c:v>
                </c:pt>
                <c:pt idx="1427">
                  <c:v>12.728</c:v>
                </c:pt>
                <c:pt idx="1428">
                  <c:v>13.065</c:v>
                </c:pt>
                <c:pt idx="1429">
                  <c:v>12.69</c:v>
                </c:pt>
                <c:pt idx="1430">
                  <c:v>13.044</c:v>
                </c:pt>
                <c:pt idx="1431">
                  <c:v>12.845000000000001</c:v>
                </c:pt>
                <c:pt idx="1432">
                  <c:v>12.878</c:v>
                </c:pt>
                <c:pt idx="1433">
                  <c:v>12.893000000000001</c:v>
                </c:pt>
                <c:pt idx="1434">
                  <c:v>12.74</c:v>
                </c:pt>
                <c:pt idx="1435">
                  <c:v>12.981999999999999</c:v>
                </c:pt>
                <c:pt idx="1436">
                  <c:v>12.62</c:v>
                </c:pt>
                <c:pt idx="1437">
                  <c:v>12.94</c:v>
                </c:pt>
                <c:pt idx="1438">
                  <c:v>12.59</c:v>
                </c:pt>
                <c:pt idx="1439">
                  <c:v>12.87</c:v>
                </c:pt>
                <c:pt idx="1440">
                  <c:v>12.65</c:v>
                </c:pt>
                <c:pt idx="1441">
                  <c:v>12.68</c:v>
                </c:pt>
                <c:pt idx="1442">
                  <c:v>12.856999999999999</c:v>
                </c:pt>
                <c:pt idx="1443">
                  <c:v>12.507</c:v>
                </c:pt>
                <c:pt idx="1444">
                  <c:v>12.98</c:v>
                </c:pt>
                <c:pt idx="1445">
                  <c:v>12.548999999999999</c:v>
                </c:pt>
                <c:pt idx="1446">
                  <c:v>12.869</c:v>
                </c:pt>
                <c:pt idx="1447">
                  <c:v>12.817</c:v>
                </c:pt>
                <c:pt idx="1448">
                  <c:v>12.728999999999999</c:v>
                </c:pt>
                <c:pt idx="1449">
                  <c:v>12.97</c:v>
                </c:pt>
                <c:pt idx="1450">
                  <c:v>12.661</c:v>
                </c:pt>
                <c:pt idx="1451">
                  <c:v>13.058999999999999</c:v>
                </c:pt>
                <c:pt idx="1452">
                  <c:v>12.707000000000001</c:v>
                </c:pt>
                <c:pt idx="1453">
                  <c:v>12.897</c:v>
                </c:pt>
                <c:pt idx="1454">
                  <c:v>12.927</c:v>
                </c:pt>
                <c:pt idx="1455">
                  <c:v>12.750999999999999</c:v>
                </c:pt>
                <c:pt idx="1456">
                  <c:v>13.089</c:v>
                </c:pt>
                <c:pt idx="1457">
                  <c:v>12.743</c:v>
                </c:pt>
                <c:pt idx="1458">
                  <c:v>13.134</c:v>
                </c:pt>
                <c:pt idx="1459">
                  <c:v>12.677</c:v>
                </c:pt>
                <c:pt idx="1460">
                  <c:v>13.035</c:v>
                </c:pt>
                <c:pt idx="1461">
                  <c:v>12.932</c:v>
                </c:pt>
                <c:pt idx="1462">
                  <c:v>12.731999999999999</c:v>
                </c:pt>
                <c:pt idx="1463">
                  <c:v>13.153</c:v>
                </c:pt>
                <c:pt idx="1464">
                  <c:v>12.725</c:v>
                </c:pt>
                <c:pt idx="1465">
                  <c:v>13.226000000000001</c:v>
                </c:pt>
                <c:pt idx="1466">
                  <c:v>12.8</c:v>
                </c:pt>
                <c:pt idx="1467">
                  <c:v>13.086</c:v>
                </c:pt>
                <c:pt idx="1468">
                  <c:v>13.061999999999999</c:v>
                </c:pt>
                <c:pt idx="1469">
                  <c:v>12.853999999999999</c:v>
                </c:pt>
                <c:pt idx="1470">
                  <c:v>13.244</c:v>
                </c:pt>
                <c:pt idx="1471">
                  <c:v>12.865</c:v>
                </c:pt>
                <c:pt idx="1472">
                  <c:v>13.249000000000001</c:v>
                </c:pt>
                <c:pt idx="1473">
                  <c:v>12.926</c:v>
                </c:pt>
                <c:pt idx="1474">
                  <c:v>13.131</c:v>
                </c:pt>
                <c:pt idx="1475">
                  <c:v>13.19</c:v>
                </c:pt>
                <c:pt idx="1476">
                  <c:v>12.928000000000001</c:v>
                </c:pt>
                <c:pt idx="1477">
                  <c:v>13.29</c:v>
                </c:pt>
                <c:pt idx="1478">
                  <c:v>12.787000000000001</c:v>
                </c:pt>
                <c:pt idx="1479">
                  <c:v>13.256</c:v>
                </c:pt>
                <c:pt idx="1480">
                  <c:v>12.815</c:v>
                </c:pt>
                <c:pt idx="1481">
                  <c:v>13.08</c:v>
                </c:pt>
                <c:pt idx="1482">
                  <c:v>13.021000000000001</c:v>
                </c:pt>
                <c:pt idx="1483">
                  <c:v>12.836</c:v>
                </c:pt>
                <c:pt idx="1484">
                  <c:v>13.226000000000001</c:v>
                </c:pt>
                <c:pt idx="1485">
                  <c:v>12.789</c:v>
                </c:pt>
                <c:pt idx="1486">
                  <c:v>13.215999999999999</c:v>
                </c:pt>
                <c:pt idx="1487">
                  <c:v>12.92</c:v>
                </c:pt>
                <c:pt idx="1488">
                  <c:v>12.895</c:v>
                </c:pt>
                <c:pt idx="1489">
                  <c:v>13.167</c:v>
                </c:pt>
                <c:pt idx="1490">
                  <c:v>12.737</c:v>
                </c:pt>
                <c:pt idx="1491">
                  <c:v>13.206</c:v>
                </c:pt>
                <c:pt idx="1492">
                  <c:v>12.867000000000001</c:v>
                </c:pt>
                <c:pt idx="1493">
                  <c:v>12.965</c:v>
                </c:pt>
                <c:pt idx="1494">
                  <c:v>13.154999999999999</c:v>
                </c:pt>
                <c:pt idx="1495">
                  <c:v>12.744</c:v>
                </c:pt>
                <c:pt idx="1496">
                  <c:v>13.243</c:v>
                </c:pt>
                <c:pt idx="1497">
                  <c:v>12.848000000000001</c:v>
                </c:pt>
                <c:pt idx="1498">
                  <c:v>12.949</c:v>
                </c:pt>
                <c:pt idx="1499">
                  <c:v>13.185</c:v>
                </c:pt>
                <c:pt idx="1500">
                  <c:v>12.813000000000001</c:v>
                </c:pt>
                <c:pt idx="1501">
                  <c:v>13.217000000000001</c:v>
                </c:pt>
                <c:pt idx="1502">
                  <c:v>12.853999999999999</c:v>
                </c:pt>
                <c:pt idx="1503">
                  <c:v>13.164</c:v>
                </c:pt>
                <c:pt idx="1504">
                  <c:v>13.115</c:v>
                </c:pt>
                <c:pt idx="1505">
                  <c:v>13.037000000000001</c:v>
                </c:pt>
                <c:pt idx="1506">
                  <c:v>13.317</c:v>
                </c:pt>
                <c:pt idx="1507">
                  <c:v>12.96</c:v>
                </c:pt>
                <c:pt idx="1508">
                  <c:v>13.411</c:v>
                </c:pt>
                <c:pt idx="1509">
                  <c:v>12.961</c:v>
                </c:pt>
                <c:pt idx="1510">
                  <c:v>13.367000000000001</c:v>
                </c:pt>
                <c:pt idx="1511">
                  <c:v>12.932</c:v>
                </c:pt>
                <c:pt idx="1512">
                  <c:v>13.206</c:v>
                </c:pt>
                <c:pt idx="1513">
                  <c:v>13.175000000000001</c:v>
                </c:pt>
                <c:pt idx="1514">
                  <c:v>12.952999999999999</c:v>
                </c:pt>
                <c:pt idx="1515">
                  <c:v>13.249000000000001</c:v>
                </c:pt>
                <c:pt idx="1516">
                  <c:v>12.941000000000001</c:v>
                </c:pt>
                <c:pt idx="1517">
                  <c:v>13.335000000000001</c:v>
                </c:pt>
                <c:pt idx="1518">
                  <c:v>12.907999999999999</c:v>
                </c:pt>
                <c:pt idx="1519">
                  <c:v>13.340999999999999</c:v>
                </c:pt>
                <c:pt idx="1520">
                  <c:v>13</c:v>
                </c:pt>
                <c:pt idx="1521">
                  <c:v>13.257999999999999</c:v>
                </c:pt>
                <c:pt idx="1522">
                  <c:v>13.097</c:v>
                </c:pt>
                <c:pt idx="1523">
                  <c:v>13.204000000000001</c:v>
                </c:pt>
                <c:pt idx="1524">
                  <c:v>13.295</c:v>
                </c:pt>
                <c:pt idx="1525">
                  <c:v>13.276</c:v>
                </c:pt>
                <c:pt idx="1526">
                  <c:v>13.355</c:v>
                </c:pt>
                <c:pt idx="1527">
                  <c:v>13.129</c:v>
                </c:pt>
                <c:pt idx="1528">
                  <c:v>13.509</c:v>
                </c:pt>
                <c:pt idx="1529">
                  <c:v>12.997</c:v>
                </c:pt>
                <c:pt idx="1530">
                  <c:v>13.503</c:v>
                </c:pt>
                <c:pt idx="1531">
                  <c:v>13.004</c:v>
                </c:pt>
                <c:pt idx="1532">
                  <c:v>13.336</c:v>
                </c:pt>
                <c:pt idx="1533">
                  <c:v>13.044</c:v>
                </c:pt>
                <c:pt idx="1534">
                  <c:v>13.284000000000001</c:v>
                </c:pt>
                <c:pt idx="1535">
                  <c:v>13.234</c:v>
                </c:pt>
                <c:pt idx="1536">
                  <c:v>13.090999999999999</c:v>
                </c:pt>
                <c:pt idx="1537">
                  <c:v>13.305</c:v>
                </c:pt>
                <c:pt idx="1538">
                  <c:v>12.948</c:v>
                </c:pt>
                <c:pt idx="1539">
                  <c:v>13.361000000000001</c:v>
                </c:pt>
                <c:pt idx="1540">
                  <c:v>12.917</c:v>
                </c:pt>
                <c:pt idx="1541">
                  <c:v>13.263999999999999</c:v>
                </c:pt>
                <c:pt idx="1542">
                  <c:v>13.085000000000001</c:v>
                </c:pt>
                <c:pt idx="1543">
                  <c:v>12.993</c:v>
                </c:pt>
                <c:pt idx="1544">
                  <c:v>13.215999999999999</c:v>
                </c:pt>
                <c:pt idx="1545">
                  <c:v>12.904999999999999</c:v>
                </c:pt>
                <c:pt idx="1546">
                  <c:v>13.287000000000001</c:v>
                </c:pt>
                <c:pt idx="1547">
                  <c:v>12.875999999999999</c:v>
                </c:pt>
                <c:pt idx="1548">
                  <c:v>13.275</c:v>
                </c:pt>
                <c:pt idx="1549">
                  <c:v>12.903</c:v>
                </c:pt>
                <c:pt idx="1550">
                  <c:v>13.223000000000001</c:v>
                </c:pt>
                <c:pt idx="1551">
                  <c:v>13.189</c:v>
                </c:pt>
                <c:pt idx="1552">
                  <c:v>13.067</c:v>
                </c:pt>
                <c:pt idx="1553">
                  <c:v>13.394</c:v>
                </c:pt>
                <c:pt idx="1554">
                  <c:v>13.042</c:v>
                </c:pt>
                <c:pt idx="1555">
                  <c:v>13.475</c:v>
                </c:pt>
                <c:pt idx="1556">
                  <c:v>13.034000000000001</c:v>
                </c:pt>
                <c:pt idx="1557">
                  <c:v>13.378</c:v>
                </c:pt>
                <c:pt idx="1558">
                  <c:v>13.138</c:v>
                </c:pt>
                <c:pt idx="1559">
                  <c:v>13.225</c:v>
                </c:pt>
                <c:pt idx="1560">
                  <c:v>13.301</c:v>
                </c:pt>
                <c:pt idx="1561">
                  <c:v>13.079000000000001</c:v>
                </c:pt>
                <c:pt idx="1562">
                  <c:v>13.423999999999999</c:v>
                </c:pt>
                <c:pt idx="1563">
                  <c:v>12.959</c:v>
                </c:pt>
                <c:pt idx="1564">
                  <c:v>13.401999999999999</c:v>
                </c:pt>
                <c:pt idx="1565">
                  <c:v>13.143000000000001</c:v>
                </c:pt>
                <c:pt idx="1566">
                  <c:v>13.089</c:v>
                </c:pt>
                <c:pt idx="1567">
                  <c:v>13.407999999999999</c:v>
                </c:pt>
                <c:pt idx="1568">
                  <c:v>12.968</c:v>
                </c:pt>
                <c:pt idx="1569">
                  <c:v>13.487</c:v>
                </c:pt>
                <c:pt idx="1570">
                  <c:v>12.987</c:v>
                </c:pt>
                <c:pt idx="1571">
                  <c:v>13.313000000000001</c:v>
                </c:pt>
                <c:pt idx="1572">
                  <c:v>13.254</c:v>
                </c:pt>
                <c:pt idx="1573">
                  <c:v>13.055999999999999</c:v>
                </c:pt>
                <c:pt idx="1574">
                  <c:v>13.532999999999999</c:v>
                </c:pt>
                <c:pt idx="1575">
                  <c:v>13.095000000000001</c:v>
                </c:pt>
                <c:pt idx="1576">
                  <c:v>13.502000000000001</c:v>
                </c:pt>
                <c:pt idx="1577">
                  <c:v>13.175000000000001</c:v>
                </c:pt>
                <c:pt idx="1578">
                  <c:v>13.414</c:v>
                </c:pt>
                <c:pt idx="1579">
                  <c:v>13.246</c:v>
                </c:pt>
                <c:pt idx="1580">
                  <c:v>13.218</c:v>
                </c:pt>
                <c:pt idx="1581">
                  <c:v>13.476000000000001</c:v>
                </c:pt>
                <c:pt idx="1582">
                  <c:v>13.127000000000001</c:v>
                </c:pt>
                <c:pt idx="1583">
                  <c:v>13.493</c:v>
                </c:pt>
                <c:pt idx="1584">
                  <c:v>13.073</c:v>
                </c:pt>
                <c:pt idx="1585">
                  <c:v>13.513</c:v>
                </c:pt>
                <c:pt idx="1586">
                  <c:v>12.986000000000001</c:v>
                </c:pt>
                <c:pt idx="1587">
                  <c:v>13.452999999999999</c:v>
                </c:pt>
                <c:pt idx="1588">
                  <c:v>13.159000000000001</c:v>
                </c:pt>
                <c:pt idx="1589">
                  <c:v>13.282999999999999</c:v>
                </c:pt>
                <c:pt idx="1590">
                  <c:v>13.364000000000001</c:v>
                </c:pt>
                <c:pt idx="1591">
                  <c:v>13.106</c:v>
                </c:pt>
                <c:pt idx="1592">
                  <c:v>13.467000000000001</c:v>
                </c:pt>
                <c:pt idx="1593">
                  <c:v>12.978999999999999</c:v>
                </c:pt>
                <c:pt idx="1594">
                  <c:v>13.473000000000001</c:v>
                </c:pt>
                <c:pt idx="1595">
                  <c:v>13.128</c:v>
                </c:pt>
                <c:pt idx="1596">
                  <c:v>13.324</c:v>
                </c:pt>
                <c:pt idx="1597">
                  <c:v>13.177</c:v>
                </c:pt>
                <c:pt idx="1598">
                  <c:v>13.186</c:v>
                </c:pt>
                <c:pt idx="1599">
                  <c:v>13.385999999999999</c:v>
                </c:pt>
                <c:pt idx="1600">
                  <c:v>12.994999999999999</c:v>
                </c:pt>
                <c:pt idx="1601">
                  <c:v>13.414999999999999</c:v>
                </c:pt>
                <c:pt idx="1602">
                  <c:v>13.052</c:v>
                </c:pt>
                <c:pt idx="1603">
                  <c:v>13.250999999999999</c:v>
                </c:pt>
                <c:pt idx="1604">
                  <c:v>13.339</c:v>
                </c:pt>
                <c:pt idx="1605">
                  <c:v>13.209</c:v>
                </c:pt>
                <c:pt idx="1606">
                  <c:v>13.388999999999999</c:v>
                </c:pt>
                <c:pt idx="1607">
                  <c:v>13.135</c:v>
                </c:pt>
                <c:pt idx="1608">
                  <c:v>13.57</c:v>
                </c:pt>
                <c:pt idx="1609">
                  <c:v>13.077999999999999</c:v>
                </c:pt>
                <c:pt idx="1610">
                  <c:v>13.491</c:v>
                </c:pt>
                <c:pt idx="1611">
                  <c:v>13.276999999999999</c:v>
                </c:pt>
                <c:pt idx="1612">
                  <c:v>13.292</c:v>
                </c:pt>
                <c:pt idx="1613">
                  <c:v>13.465</c:v>
                </c:pt>
                <c:pt idx="1614">
                  <c:v>13.191000000000001</c:v>
                </c:pt>
                <c:pt idx="1615">
                  <c:v>13.603</c:v>
                </c:pt>
                <c:pt idx="1616">
                  <c:v>13.205</c:v>
                </c:pt>
                <c:pt idx="1617">
                  <c:v>13.545999999999999</c:v>
                </c:pt>
                <c:pt idx="1618">
                  <c:v>13.247999999999999</c:v>
                </c:pt>
                <c:pt idx="1619">
                  <c:v>13.377000000000001</c:v>
                </c:pt>
                <c:pt idx="1620">
                  <c:v>13.444000000000001</c:v>
                </c:pt>
                <c:pt idx="1621">
                  <c:v>13.211</c:v>
                </c:pt>
                <c:pt idx="1622">
                  <c:v>13.446</c:v>
                </c:pt>
                <c:pt idx="1623">
                  <c:v>13.266</c:v>
                </c:pt>
                <c:pt idx="1624">
                  <c:v>13.481</c:v>
                </c:pt>
                <c:pt idx="1625">
                  <c:v>13.191000000000001</c:v>
                </c:pt>
                <c:pt idx="1626">
                  <c:v>13.706</c:v>
                </c:pt>
                <c:pt idx="1627">
                  <c:v>13.225</c:v>
                </c:pt>
                <c:pt idx="1628">
                  <c:v>13.547000000000001</c:v>
                </c:pt>
                <c:pt idx="1629">
                  <c:v>13.316000000000001</c:v>
                </c:pt>
                <c:pt idx="1630">
                  <c:v>13.497999999999999</c:v>
                </c:pt>
                <c:pt idx="1631">
                  <c:v>13.356999999999999</c:v>
                </c:pt>
                <c:pt idx="1632">
                  <c:v>13.27</c:v>
                </c:pt>
                <c:pt idx="1633">
                  <c:v>13.584</c:v>
                </c:pt>
                <c:pt idx="1634">
                  <c:v>13.172000000000001</c:v>
                </c:pt>
                <c:pt idx="1635">
                  <c:v>13.621</c:v>
                </c:pt>
                <c:pt idx="1636">
                  <c:v>13.15</c:v>
                </c:pt>
                <c:pt idx="1637">
                  <c:v>13.497999999999999</c:v>
                </c:pt>
                <c:pt idx="1638">
                  <c:v>13.323</c:v>
                </c:pt>
                <c:pt idx="1639">
                  <c:v>13.273</c:v>
                </c:pt>
                <c:pt idx="1640">
                  <c:v>13.603999999999999</c:v>
                </c:pt>
                <c:pt idx="1641">
                  <c:v>13.141</c:v>
                </c:pt>
                <c:pt idx="1642">
                  <c:v>13.512</c:v>
                </c:pt>
                <c:pt idx="1643">
                  <c:v>13.289</c:v>
                </c:pt>
                <c:pt idx="1644">
                  <c:v>13.246</c:v>
                </c:pt>
                <c:pt idx="1645">
                  <c:v>13.385999999999999</c:v>
                </c:pt>
                <c:pt idx="1646">
                  <c:v>13.04</c:v>
                </c:pt>
                <c:pt idx="1647">
                  <c:v>13.553000000000001</c:v>
                </c:pt>
                <c:pt idx="1648">
                  <c:v>13.061999999999999</c:v>
                </c:pt>
                <c:pt idx="1649">
                  <c:v>13.352</c:v>
                </c:pt>
                <c:pt idx="1650">
                  <c:v>13.372999999999999</c:v>
                </c:pt>
                <c:pt idx="1651">
                  <c:v>13.081</c:v>
                </c:pt>
                <c:pt idx="1652">
                  <c:v>13.532</c:v>
                </c:pt>
                <c:pt idx="1653">
                  <c:v>13.146000000000001</c:v>
                </c:pt>
                <c:pt idx="1654">
                  <c:v>13.315</c:v>
                </c:pt>
                <c:pt idx="1655">
                  <c:v>13.327</c:v>
                </c:pt>
                <c:pt idx="1656">
                  <c:v>13.124000000000001</c:v>
                </c:pt>
                <c:pt idx="1657">
                  <c:v>13.599</c:v>
                </c:pt>
                <c:pt idx="1658">
                  <c:v>13.079000000000001</c:v>
                </c:pt>
                <c:pt idx="1659">
                  <c:v>13.621</c:v>
                </c:pt>
                <c:pt idx="1660">
                  <c:v>13.273</c:v>
                </c:pt>
                <c:pt idx="1661">
                  <c:v>13.541</c:v>
                </c:pt>
                <c:pt idx="1662">
                  <c:v>13.532999999999999</c:v>
                </c:pt>
                <c:pt idx="1663">
                  <c:v>13.321</c:v>
                </c:pt>
                <c:pt idx="1664">
                  <c:v>13.641999999999999</c:v>
                </c:pt>
                <c:pt idx="1665">
                  <c:v>13.217000000000001</c:v>
                </c:pt>
                <c:pt idx="1666">
                  <c:v>13.725</c:v>
                </c:pt>
                <c:pt idx="1667">
                  <c:v>13.304</c:v>
                </c:pt>
                <c:pt idx="1668">
                  <c:v>13.641999999999999</c:v>
                </c:pt>
                <c:pt idx="1669">
                  <c:v>13.347</c:v>
                </c:pt>
                <c:pt idx="1670">
                  <c:v>13.478</c:v>
                </c:pt>
                <c:pt idx="1671">
                  <c:v>13.534000000000001</c:v>
                </c:pt>
                <c:pt idx="1672">
                  <c:v>13.36</c:v>
                </c:pt>
                <c:pt idx="1673">
                  <c:v>13.606</c:v>
                </c:pt>
                <c:pt idx="1674">
                  <c:v>13.351000000000001</c:v>
                </c:pt>
                <c:pt idx="1675">
                  <c:v>13.74</c:v>
                </c:pt>
                <c:pt idx="1676">
                  <c:v>13.27</c:v>
                </c:pt>
                <c:pt idx="1677">
                  <c:v>13.77</c:v>
                </c:pt>
                <c:pt idx="1678">
                  <c:v>13.33</c:v>
                </c:pt>
                <c:pt idx="1679">
                  <c:v>13.667</c:v>
                </c:pt>
                <c:pt idx="1680">
                  <c:v>13.523</c:v>
                </c:pt>
                <c:pt idx="1681">
                  <c:v>13.467000000000001</c:v>
                </c:pt>
                <c:pt idx="1682">
                  <c:v>13.77</c:v>
                </c:pt>
                <c:pt idx="1683">
                  <c:v>13.32</c:v>
                </c:pt>
                <c:pt idx="1684">
                  <c:v>13.723000000000001</c:v>
                </c:pt>
                <c:pt idx="1685">
                  <c:v>13.420999999999999</c:v>
                </c:pt>
                <c:pt idx="1686">
                  <c:v>13.483000000000001</c:v>
                </c:pt>
                <c:pt idx="1687">
                  <c:v>13.545999999999999</c:v>
                </c:pt>
                <c:pt idx="1688">
                  <c:v>13.417999999999999</c:v>
                </c:pt>
                <c:pt idx="1689">
                  <c:v>13.653</c:v>
                </c:pt>
                <c:pt idx="1690">
                  <c:v>13.311999999999999</c:v>
                </c:pt>
                <c:pt idx="1691">
                  <c:v>13.727</c:v>
                </c:pt>
                <c:pt idx="1692">
                  <c:v>13.339</c:v>
                </c:pt>
                <c:pt idx="1693">
                  <c:v>13.664</c:v>
                </c:pt>
                <c:pt idx="1694">
                  <c:v>13.398999999999999</c:v>
                </c:pt>
                <c:pt idx="1695">
                  <c:v>13.478</c:v>
                </c:pt>
                <c:pt idx="1696">
                  <c:v>13.781000000000001</c:v>
                </c:pt>
                <c:pt idx="1697">
                  <c:v>13.266</c:v>
                </c:pt>
                <c:pt idx="1698">
                  <c:v>13.766</c:v>
                </c:pt>
                <c:pt idx="1699">
                  <c:v>13.231999999999999</c:v>
                </c:pt>
                <c:pt idx="1700">
                  <c:v>13.715999999999999</c:v>
                </c:pt>
                <c:pt idx="1701">
                  <c:v>13.323</c:v>
                </c:pt>
                <c:pt idx="1702">
                  <c:v>13.48</c:v>
                </c:pt>
                <c:pt idx="1703">
                  <c:v>13.471</c:v>
                </c:pt>
                <c:pt idx="1704">
                  <c:v>13.321</c:v>
                </c:pt>
                <c:pt idx="1705">
                  <c:v>13.683999999999999</c:v>
                </c:pt>
                <c:pt idx="1706">
                  <c:v>13.234</c:v>
                </c:pt>
                <c:pt idx="1707">
                  <c:v>13.708</c:v>
                </c:pt>
                <c:pt idx="1708">
                  <c:v>13.260999999999999</c:v>
                </c:pt>
                <c:pt idx="1709">
                  <c:v>13.714</c:v>
                </c:pt>
                <c:pt idx="1710">
                  <c:v>13.467000000000001</c:v>
                </c:pt>
                <c:pt idx="1711">
                  <c:v>13.548999999999999</c:v>
                </c:pt>
                <c:pt idx="1712">
                  <c:v>13.629</c:v>
                </c:pt>
                <c:pt idx="1713">
                  <c:v>13.44</c:v>
                </c:pt>
                <c:pt idx="1714">
                  <c:v>13.773999999999999</c:v>
                </c:pt>
                <c:pt idx="1715">
                  <c:v>13.321999999999999</c:v>
                </c:pt>
                <c:pt idx="1716">
                  <c:v>13.832000000000001</c:v>
                </c:pt>
                <c:pt idx="1717">
                  <c:v>13.335000000000001</c:v>
                </c:pt>
                <c:pt idx="1718">
                  <c:v>13.661</c:v>
                </c:pt>
                <c:pt idx="1719">
                  <c:v>13.585000000000001</c:v>
                </c:pt>
                <c:pt idx="1720">
                  <c:v>13.493</c:v>
                </c:pt>
                <c:pt idx="1721">
                  <c:v>13.875999999999999</c:v>
                </c:pt>
                <c:pt idx="1722">
                  <c:v>13.37</c:v>
                </c:pt>
                <c:pt idx="1723">
                  <c:v>13.79</c:v>
                </c:pt>
                <c:pt idx="1724">
                  <c:v>13.52</c:v>
                </c:pt>
                <c:pt idx="1725">
                  <c:v>13.554</c:v>
                </c:pt>
                <c:pt idx="1726">
                  <c:v>13.717000000000001</c:v>
                </c:pt>
                <c:pt idx="1727">
                  <c:v>13.407999999999999</c:v>
                </c:pt>
                <c:pt idx="1728">
                  <c:v>13.917999999999999</c:v>
                </c:pt>
                <c:pt idx="1729">
                  <c:v>13.427</c:v>
                </c:pt>
                <c:pt idx="1730">
                  <c:v>13.72</c:v>
                </c:pt>
                <c:pt idx="1731">
                  <c:v>13.683</c:v>
                </c:pt>
                <c:pt idx="1732">
                  <c:v>13.547000000000001</c:v>
                </c:pt>
                <c:pt idx="1733">
                  <c:v>13.965999999999999</c:v>
                </c:pt>
                <c:pt idx="1734">
                  <c:v>13.419</c:v>
                </c:pt>
                <c:pt idx="1735">
                  <c:v>13.818</c:v>
                </c:pt>
                <c:pt idx="1736">
                  <c:v>13.711</c:v>
                </c:pt>
                <c:pt idx="1737">
                  <c:v>13.587999999999999</c:v>
                </c:pt>
                <c:pt idx="1738">
                  <c:v>13.861000000000001</c:v>
                </c:pt>
                <c:pt idx="1739">
                  <c:v>13.435</c:v>
                </c:pt>
                <c:pt idx="1740">
                  <c:v>13.904</c:v>
                </c:pt>
                <c:pt idx="1741">
                  <c:v>13.523999999999999</c:v>
                </c:pt>
                <c:pt idx="1742">
                  <c:v>13.817</c:v>
                </c:pt>
                <c:pt idx="1743">
                  <c:v>13.696</c:v>
                </c:pt>
                <c:pt idx="1744">
                  <c:v>13.663</c:v>
                </c:pt>
                <c:pt idx="1745">
                  <c:v>13.93</c:v>
                </c:pt>
                <c:pt idx="1746">
                  <c:v>13.444000000000001</c:v>
                </c:pt>
                <c:pt idx="1747">
                  <c:v>14</c:v>
                </c:pt>
                <c:pt idx="1748">
                  <c:v>13.53</c:v>
                </c:pt>
                <c:pt idx="1749">
                  <c:v>13.788</c:v>
                </c:pt>
                <c:pt idx="1750">
                  <c:v>13.805999999999999</c:v>
                </c:pt>
                <c:pt idx="1751">
                  <c:v>13.574</c:v>
                </c:pt>
                <c:pt idx="1752">
                  <c:v>14.016999999999999</c:v>
                </c:pt>
                <c:pt idx="1753">
                  <c:v>13.494999999999999</c:v>
                </c:pt>
                <c:pt idx="1754">
                  <c:v>13.922000000000001</c:v>
                </c:pt>
                <c:pt idx="1755">
                  <c:v>13.685</c:v>
                </c:pt>
                <c:pt idx="1756">
                  <c:v>13.702</c:v>
                </c:pt>
                <c:pt idx="1757">
                  <c:v>13.891</c:v>
                </c:pt>
                <c:pt idx="1758">
                  <c:v>13.47</c:v>
                </c:pt>
                <c:pt idx="1759">
                  <c:v>14.013999999999999</c:v>
                </c:pt>
                <c:pt idx="1760">
                  <c:v>13.589</c:v>
                </c:pt>
                <c:pt idx="1761">
                  <c:v>13.897</c:v>
                </c:pt>
                <c:pt idx="1762">
                  <c:v>13.685</c:v>
                </c:pt>
                <c:pt idx="1763">
                  <c:v>13.76</c:v>
                </c:pt>
                <c:pt idx="1764">
                  <c:v>13.955</c:v>
                </c:pt>
                <c:pt idx="1765">
                  <c:v>13.632999999999999</c:v>
                </c:pt>
                <c:pt idx="1766">
                  <c:v>14.031000000000001</c:v>
                </c:pt>
                <c:pt idx="1767">
                  <c:v>13.551</c:v>
                </c:pt>
                <c:pt idx="1768">
                  <c:v>14.086</c:v>
                </c:pt>
                <c:pt idx="1769">
                  <c:v>13.616</c:v>
                </c:pt>
                <c:pt idx="1770">
                  <c:v>13.933</c:v>
                </c:pt>
                <c:pt idx="1771">
                  <c:v>13.807</c:v>
                </c:pt>
                <c:pt idx="1772">
                  <c:v>13.776</c:v>
                </c:pt>
                <c:pt idx="1773">
                  <c:v>14.087</c:v>
                </c:pt>
                <c:pt idx="1774">
                  <c:v>13.611000000000001</c:v>
                </c:pt>
                <c:pt idx="1775">
                  <c:v>14.097</c:v>
                </c:pt>
                <c:pt idx="1776">
                  <c:v>13.686</c:v>
                </c:pt>
                <c:pt idx="1777">
                  <c:v>13.914999999999999</c:v>
                </c:pt>
                <c:pt idx="1778">
                  <c:v>13.91</c:v>
                </c:pt>
                <c:pt idx="1779">
                  <c:v>13.724</c:v>
                </c:pt>
                <c:pt idx="1780">
                  <c:v>14.047000000000001</c:v>
                </c:pt>
                <c:pt idx="1781">
                  <c:v>13.609</c:v>
                </c:pt>
                <c:pt idx="1782">
                  <c:v>14.113</c:v>
                </c:pt>
                <c:pt idx="1783">
                  <c:v>13.693</c:v>
                </c:pt>
                <c:pt idx="1784">
                  <c:v>14.032999999999999</c:v>
                </c:pt>
                <c:pt idx="1785">
                  <c:v>13.792999999999999</c:v>
                </c:pt>
                <c:pt idx="1786">
                  <c:v>13.989000000000001</c:v>
                </c:pt>
                <c:pt idx="1787">
                  <c:v>13.955</c:v>
                </c:pt>
                <c:pt idx="1788">
                  <c:v>13.744999999999999</c:v>
                </c:pt>
                <c:pt idx="1789">
                  <c:v>14.161</c:v>
                </c:pt>
                <c:pt idx="1790">
                  <c:v>13.65</c:v>
                </c:pt>
                <c:pt idx="1791">
                  <c:v>14.093</c:v>
                </c:pt>
                <c:pt idx="1792">
                  <c:v>13.664</c:v>
                </c:pt>
                <c:pt idx="1793">
                  <c:v>13.997</c:v>
                </c:pt>
                <c:pt idx="1794">
                  <c:v>13.775</c:v>
                </c:pt>
                <c:pt idx="1795">
                  <c:v>13.798</c:v>
                </c:pt>
                <c:pt idx="1796">
                  <c:v>14.016999999999999</c:v>
                </c:pt>
                <c:pt idx="1797">
                  <c:v>13.670999999999999</c:v>
                </c:pt>
                <c:pt idx="1798">
                  <c:v>14.134</c:v>
                </c:pt>
                <c:pt idx="1799">
                  <c:v>13.689</c:v>
                </c:pt>
                <c:pt idx="1800">
                  <c:v>14.052</c:v>
                </c:pt>
                <c:pt idx="1801">
                  <c:v>13.845000000000001</c:v>
                </c:pt>
                <c:pt idx="1802">
                  <c:v>13.773</c:v>
                </c:pt>
                <c:pt idx="1803">
                  <c:v>14.148999999999999</c:v>
                </c:pt>
                <c:pt idx="1804">
                  <c:v>13.654</c:v>
                </c:pt>
                <c:pt idx="1805">
                  <c:v>14.082000000000001</c:v>
                </c:pt>
                <c:pt idx="1806">
                  <c:v>13.754</c:v>
                </c:pt>
                <c:pt idx="1807">
                  <c:v>13.94</c:v>
                </c:pt>
                <c:pt idx="1808">
                  <c:v>13.946</c:v>
                </c:pt>
                <c:pt idx="1809">
                  <c:v>13.733000000000001</c:v>
                </c:pt>
                <c:pt idx="1810">
                  <c:v>14.167999999999999</c:v>
                </c:pt>
                <c:pt idx="1811">
                  <c:v>13.666</c:v>
                </c:pt>
                <c:pt idx="1812">
                  <c:v>14.215</c:v>
                </c:pt>
                <c:pt idx="1813">
                  <c:v>13.819000000000001</c:v>
                </c:pt>
                <c:pt idx="1814">
                  <c:v>14.016</c:v>
                </c:pt>
                <c:pt idx="1815">
                  <c:v>14.026</c:v>
                </c:pt>
                <c:pt idx="1816">
                  <c:v>13.956</c:v>
                </c:pt>
                <c:pt idx="1817">
                  <c:v>14.275</c:v>
                </c:pt>
                <c:pt idx="1818">
                  <c:v>13.817</c:v>
                </c:pt>
                <c:pt idx="1819">
                  <c:v>14.32</c:v>
                </c:pt>
                <c:pt idx="1820">
                  <c:v>13.904</c:v>
                </c:pt>
                <c:pt idx="1821">
                  <c:v>14.147</c:v>
                </c:pt>
                <c:pt idx="1822">
                  <c:v>14.113</c:v>
                </c:pt>
                <c:pt idx="1823">
                  <c:v>13.97</c:v>
                </c:pt>
                <c:pt idx="1824">
                  <c:v>14.268000000000001</c:v>
                </c:pt>
                <c:pt idx="1825">
                  <c:v>13.843999999999999</c:v>
                </c:pt>
                <c:pt idx="1826">
                  <c:v>14.337999999999999</c:v>
                </c:pt>
                <c:pt idx="1827">
                  <c:v>13.817</c:v>
                </c:pt>
                <c:pt idx="1828">
                  <c:v>14.226000000000001</c:v>
                </c:pt>
                <c:pt idx="1829">
                  <c:v>14.045999999999999</c:v>
                </c:pt>
                <c:pt idx="1830">
                  <c:v>14.031000000000001</c:v>
                </c:pt>
                <c:pt idx="1831">
                  <c:v>14.281000000000001</c:v>
                </c:pt>
                <c:pt idx="1832">
                  <c:v>13.843</c:v>
                </c:pt>
                <c:pt idx="1833">
                  <c:v>14.33</c:v>
                </c:pt>
                <c:pt idx="1834">
                  <c:v>13.849</c:v>
                </c:pt>
                <c:pt idx="1835">
                  <c:v>14.329000000000001</c:v>
                </c:pt>
                <c:pt idx="1836">
                  <c:v>14.015000000000001</c:v>
                </c:pt>
                <c:pt idx="1837">
                  <c:v>14.102</c:v>
                </c:pt>
                <c:pt idx="1838">
                  <c:v>14.349</c:v>
                </c:pt>
                <c:pt idx="1839">
                  <c:v>14.036</c:v>
                </c:pt>
                <c:pt idx="1840">
                  <c:v>14.393000000000001</c:v>
                </c:pt>
                <c:pt idx="1841">
                  <c:v>13.89</c:v>
                </c:pt>
                <c:pt idx="1842">
                  <c:v>14.331</c:v>
                </c:pt>
                <c:pt idx="1843">
                  <c:v>13.965999999999999</c:v>
                </c:pt>
                <c:pt idx="1844">
                  <c:v>14.298999999999999</c:v>
                </c:pt>
                <c:pt idx="1845">
                  <c:v>14.03</c:v>
                </c:pt>
                <c:pt idx="1846">
                  <c:v>14.105</c:v>
                </c:pt>
                <c:pt idx="1847">
                  <c:v>14.19</c:v>
                </c:pt>
                <c:pt idx="1848">
                  <c:v>13.973000000000001</c:v>
                </c:pt>
                <c:pt idx="1849">
                  <c:v>14.401999999999999</c:v>
                </c:pt>
                <c:pt idx="1850">
                  <c:v>13.869</c:v>
                </c:pt>
                <c:pt idx="1851">
                  <c:v>14.347</c:v>
                </c:pt>
                <c:pt idx="1852">
                  <c:v>13.981</c:v>
                </c:pt>
                <c:pt idx="1853">
                  <c:v>14.180999999999999</c:v>
                </c:pt>
                <c:pt idx="1854">
                  <c:v>14.093999999999999</c:v>
                </c:pt>
                <c:pt idx="1855">
                  <c:v>14.051</c:v>
                </c:pt>
                <c:pt idx="1856">
                  <c:v>14.374000000000001</c:v>
                </c:pt>
                <c:pt idx="1857">
                  <c:v>13.901</c:v>
                </c:pt>
                <c:pt idx="1858">
                  <c:v>14.41</c:v>
                </c:pt>
                <c:pt idx="1859">
                  <c:v>14.052</c:v>
                </c:pt>
                <c:pt idx="1860">
                  <c:v>14.17</c:v>
                </c:pt>
                <c:pt idx="1861">
                  <c:v>14.239000000000001</c:v>
                </c:pt>
                <c:pt idx="1862">
                  <c:v>14.021000000000001</c:v>
                </c:pt>
                <c:pt idx="1863">
                  <c:v>14.327</c:v>
                </c:pt>
                <c:pt idx="1864">
                  <c:v>13.922000000000001</c:v>
                </c:pt>
                <c:pt idx="1865">
                  <c:v>14.481999999999999</c:v>
                </c:pt>
                <c:pt idx="1866">
                  <c:v>13.951000000000001</c:v>
                </c:pt>
                <c:pt idx="1867">
                  <c:v>14.430999999999999</c:v>
                </c:pt>
                <c:pt idx="1868">
                  <c:v>14.161</c:v>
                </c:pt>
                <c:pt idx="1869">
                  <c:v>14.114000000000001</c:v>
                </c:pt>
                <c:pt idx="1870">
                  <c:v>14.404999999999999</c:v>
                </c:pt>
                <c:pt idx="1871">
                  <c:v>14.061999999999999</c:v>
                </c:pt>
                <c:pt idx="1872">
                  <c:v>14.475</c:v>
                </c:pt>
                <c:pt idx="1873">
                  <c:v>13.897</c:v>
                </c:pt>
                <c:pt idx="1874">
                  <c:v>14.388</c:v>
                </c:pt>
                <c:pt idx="1875">
                  <c:v>14.103999999999999</c:v>
                </c:pt>
                <c:pt idx="1876">
                  <c:v>14.238</c:v>
                </c:pt>
                <c:pt idx="1877">
                  <c:v>14.416</c:v>
                </c:pt>
                <c:pt idx="1878">
                  <c:v>14.055999999999999</c:v>
                </c:pt>
                <c:pt idx="1879">
                  <c:v>14.521000000000001</c:v>
                </c:pt>
                <c:pt idx="1880">
                  <c:v>14.023</c:v>
                </c:pt>
                <c:pt idx="1881">
                  <c:v>14.321999999999999</c:v>
                </c:pt>
                <c:pt idx="1882">
                  <c:v>14.209</c:v>
                </c:pt>
                <c:pt idx="1883">
                  <c:v>14.077999999999999</c:v>
                </c:pt>
                <c:pt idx="1884">
                  <c:v>14.502000000000001</c:v>
                </c:pt>
                <c:pt idx="1885">
                  <c:v>13.909000000000001</c:v>
                </c:pt>
                <c:pt idx="1886">
                  <c:v>14.462</c:v>
                </c:pt>
                <c:pt idx="1887">
                  <c:v>14.012</c:v>
                </c:pt>
                <c:pt idx="1888">
                  <c:v>14.331</c:v>
                </c:pt>
                <c:pt idx="1889">
                  <c:v>14.346</c:v>
                </c:pt>
                <c:pt idx="1890">
                  <c:v>14.163</c:v>
                </c:pt>
                <c:pt idx="1891">
                  <c:v>14.53</c:v>
                </c:pt>
                <c:pt idx="1892">
                  <c:v>14.042</c:v>
                </c:pt>
                <c:pt idx="1893">
                  <c:v>14.53</c:v>
                </c:pt>
                <c:pt idx="1894">
                  <c:v>14.093</c:v>
                </c:pt>
                <c:pt idx="1895">
                  <c:v>14.427</c:v>
                </c:pt>
                <c:pt idx="1896">
                  <c:v>14.151999999999999</c:v>
                </c:pt>
                <c:pt idx="1897">
                  <c:v>14.32</c:v>
                </c:pt>
                <c:pt idx="1898">
                  <c:v>14.273</c:v>
                </c:pt>
                <c:pt idx="1899">
                  <c:v>14.156000000000001</c:v>
                </c:pt>
                <c:pt idx="1900">
                  <c:v>14.423999999999999</c:v>
                </c:pt>
                <c:pt idx="1901">
                  <c:v>14.045999999999999</c:v>
                </c:pt>
                <c:pt idx="1902">
                  <c:v>14.500999999999999</c:v>
                </c:pt>
                <c:pt idx="1903">
                  <c:v>14.026</c:v>
                </c:pt>
                <c:pt idx="1904">
                  <c:v>14.499000000000001</c:v>
                </c:pt>
                <c:pt idx="1905">
                  <c:v>14.090999999999999</c:v>
                </c:pt>
                <c:pt idx="1906">
                  <c:v>14.298999999999999</c:v>
                </c:pt>
                <c:pt idx="1907">
                  <c:v>14.32</c:v>
                </c:pt>
                <c:pt idx="1908">
                  <c:v>14.21</c:v>
                </c:pt>
                <c:pt idx="1909">
                  <c:v>14.456</c:v>
                </c:pt>
                <c:pt idx="1910">
                  <c:v>13.989000000000001</c:v>
                </c:pt>
                <c:pt idx="1911">
                  <c:v>14.592000000000001</c:v>
                </c:pt>
                <c:pt idx="1912">
                  <c:v>13.994999999999999</c:v>
                </c:pt>
                <c:pt idx="1913">
                  <c:v>14.455</c:v>
                </c:pt>
                <c:pt idx="1914">
                  <c:v>14.093</c:v>
                </c:pt>
                <c:pt idx="1915">
                  <c:v>14.324999999999999</c:v>
                </c:pt>
                <c:pt idx="1916">
                  <c:v>14.186</c:v>
                </c:pt>
                <c:pt idx="1917">
                  <c:v>14.218999999999999</c:v>
                </c:pt>
                <c:pt idx="1918">
                  <c:v>14.411</c:v>
                </c:pt>
                <c:pt idx="1919">
                  <c:v>14.132</c:v>
                </c:pt>
                <c:pt idx="1920">
                  <c:v>14.603</c:v>
                </c:pt>
                <c:pt idx="1921">
                  <c:v>14.121</c:v>
                </c:pt>
                <c:pt idx="1922">
                  <c:v>14.615</c:v>
                </c:pt>
                <c:pt idx="1923">
                  <c:v>14.194000000000001</c:v>
                </c:pt>
                <c:pt idx="1924">
                  <c:v>14.433999999999999</c:v>
                </c:pt>
                <c:pt idx="1925">
                  <c:v>14.510999999999999</c:v>
                </c:pt>
                <c:pt idx="1926">
                  <c:v>14.218999999999999</c:v>
                </c:pt>
                <c:pt idx="1927">
                  <c:v>14.69</c:v>
                </c:pt>
                <c:pt idx="1928">
                  <c:v>14.164</c:v>
                </c:pt>
                <c:pt idx="1929">
                  <c:v>14.628</c:v>
                </c:pt>
                <c:pt idx="1930">
                  <c:v>14.188000000000001</c:v>
                </c:pt>
                <c:pt idx="1931">
                  <c:v>14.599</c:v>
                </c:pt>
                <c:pt idx="1932">
                  <c:v>14.29</c:v>
                </c:pt>
                <c:pt idx="1933">
                  <c:v>14.311999999999999</c:v>
                </c:pt>
                <c:pt idx="1934">
                  <c:v>14.449</c:v>
                </c:pt>
                <c:pt idx="1935">
                  <c:v>14.186999999999999</c:v>
                </c:pt>
                <c:pt idx="1936">
                  <c:v>14.677</c:v>
                </c:pt>
                <c:pt idx="1937">
                  <c:v>14.188000000000001</c:v>
                </c:pt>
                <c:pt idx="1938">
                  <c:v>14.702999999999999</c:v>
                </c:pt>
                <c:pt idx="1939">
                  <c:v>14.223000000000001</c:v>
                </c:pt>
                <c:pt idx="1940">
                  <c:v>14.613</c:v>
                </c:pt>
                <c:pt idx="1941">
                  <c:v>14.426</c:v>
                </c:pt>
                <c:pt idx="1942">
                  <c:v>14.324</c:v>
                </c:pt>
                <c:pt idx="1943">
                  <c:v>14.678000000000001</c:v>
                </c:pt>
                <c:pt idx="1944">
                  <c:v>14.265000000000001</c:v>
                </c:pt>
                <c:pt idx="1945">
                  <c:v>14.715</c:v>
                </c:pt>
                <c:pt idx="1946">
                  <c:v>14.14</c:v>
                </c:pt>
                <c:pt idx="1947">
                  <c:v>14.673999999999999</c:v>
                </c:pt>
                <c:pt idx="1948">
                  <c:v>14.228</c:v>
                </c:pt>
                <c:pt idx="1949">
                  <c:v>14.462999999999999</c:v>
                </c:pt>
                <c:pt idx="1950">
                  <c:v>14.404999999999999</c:v>
                </c:pt>
                <c:pt idx="1951">
                  <c:v>14.180999999999999</c:v>
                </c:pt>
                <c:pt idx="1952">
                  <c:v>14.673999999999999</c:v>
                </c:pt>
                <c:pt idx="1953">
                  <c:v>14.145</c:v>
                </c:pt>
                <c:pt idx="1954">
                  <c:v>14.702</c:v>
                </c:pt>
                <c:pt idx="1955">
                  <c:v>14.247</c:v>
                </c:pt>
                <c:pt idx="1956">
                  <c:v>14.492000000000001</c:v>
                </c:pt>
                <c:pt idx="1957">
                  <c:v>14.48</c:v>
                </c:pt>
                <c:pt idx="1958">
                  <c:v>14.237</c:v>
                </c:pt>
                <c:pt idx="1959">
                  <c:v>14.689</c:v>
                </c:pt>
                <c:pt idx="1960">
                  <c:v>14.199</c:v>
                </c:pt>
                <c:pt idx="1961">
                  <c:v>14.675000000000001</c:v>
                </c:pt>
                <c:pt idx="1962">
                  <c:v>14.372</c:v>
                </c:pt>
                <c:pt idx="1963">
                  <c:v>14.340999999999999</c:v>
                </c:pt>
                <c:pt idx="1964">
                  <c:v>14.683</c:v>
                </c:pt>
                <c:pt idx="1965">
                  <c:v>14.2</c:v>
                </c:pt>
                <c:pt idx="1966">
                  <c:v>14.695</c:v>
                </c:pt>
                <c:pt idx="1967">
                  <c:v>14.159000000000001</c:v>
                </c:pt>
                <c:pt idx="1968">
                  <c:v>14.66</c:v>
                </c:pt>
                <c:pt idx="1969">
                  <c:v>14.32</c:v>
                </c:pt>
                <c:pt idx="1970">
                  <c:v>14.516999999999999</c:v>
                </c:pt>
                <c:pt idx="1971">
                  <c:v>14.436999999999999</c:v>
                </c:pt>
                <c:pt idx="1972">
                  <c:v>14.5</c:v>
                </c:pt>
                <c:pt idx="1973">
                  <c:v>14.638</c:v>
                </c:pt>
                <c:pt idx="1974">
                  <c:v>14.407</c:v>
                </c:pt>
                <c:pt idx="1975">
                  <c:v>14.818</c:v>
                </c:pt>
                <c:pt idx="1976">
                  <c:v>14.313000000000001</c:v>
                </c:pt>
                <c:pt idx="1977">
                  <c:v>14.821</c:v>
                </c:pt>
                <c:pt idx="1978">
                  <c:v>14.292999999999999</c:v>
                </c:pt>
                <c:pt idx="1979">
                  <c:v>14.795</c:v>
                </c:pt>
                <c:pt idx="1980">
                  <c:v>14.473000000000001</c:v>
                </c:pt>
                <c:pt idx="1981">
                  <c:v>14.669</c:v>
                </c:pt>
                <c:pt idx="1982">
                  <c:v>14.602</c:v>
                </c:pt>
                <c:pt idx="1983">
                  <c:v>14.465</c:v>
                </c:pt>
                <c:pt idx="1984">
                  <c:v>14.766999999999999</c:v>
                </c:pt>
                <c:pt idx="1985">
                  <c:v>14.398</c:v>
                </c:pt>
                <c:pt idx="1986">
                  <c:v>14.821999999999999</c:v>
                </c:pt>
                <c:pt idx="1987">
                  <c:v>14.273</c:v>
                </c:pt>
                <c:pt idx="1988">
                  <c:v>14.847</c:v>
                </c:pt>
                <c:pt idx="1989">
                  <c:v>14.369</c:v>
                </c:pt>
                <c:pt idx="1990">
                  <c:v>14.718999999999999</c:v>
                </c:pt>
                <c:pt idx="1991">
                  <c:v>14.478</c:v>
                </c:pt>
                <c:pt idx="1992">
                  <c:v>14.627000000000001</c:v>
                </c:pt>
                <c:pt idx="1993">
                  <c:v>14.678000000000001</c:v>
                </c:pt>
                <c:pt idx="1994">
                  <c:v>14.503</c:v>
                </c:pt>
                <c:pt idx="1995">
                  <c:v>14.888999999999999</c:v>
                </c:pt>
                <c:pt idx="1996">
                  <c:v>14.43</c:v>
                </c:pt>
                <c:pt idx="1997">
                  <c:v>14.906000000000001</c:v>
                </c:pt>
                <c:pt idx="1998">
                  <c:v>14.284000000000001</c:v>
                </c:pt>
                <c:pt idx="1999">
                  <c:v>14.865</c:v>
                </c:pt>
                <c:pt idx="2000">
                  <c:v>14.367000000000001</c:v>
                </c:pt>
                <c:pt idx="2001">
                  <c:v>14.837999999999999</c:v>
                </c:pt>
                <c:pt idx="2002">
                  <c:v>14.419</c:v>
                </c:pt>
                <c:pt idx="2003">
                  <c:v>14.683</c:v>
                </c:pt>
                <c:pt idx="2004">
                  <c:v>14.499000000000001</c:v>
                </c:pt>
                <c:pt idx="2005">
                  <c:v>14.680999999999999</c:v>
                </c:pt>
                <c:pt idx="2006">
                  <c:v>14.564</c:v>
                </c:pt>
                <c:pt idx="2007">
                  <c:v>14.55</c:v>
                </c:pt>
                <c:pt idx="2008">
                  <c:v>14.644</c:v>
                </c:pt>
                <c:pt idx="2009">
                  <c:v>14.516</c:v>
                </c:pt>
                <c:pt idx="2010">
                  <c:v>14.852</c:v>
                </c:pt>
                <c:pt idx="2011">
                  <c:v>14.359</c:v>
                </c:pt>
                <c:pt idx="2012">
                  <c:v>14.827</c:v>
                </c:pt>
                <c:pt idx="2013">
                  <c:v>14.428000000000001</c:v>
                </c:pt>
                <c:pt idx="2014">
                  <c:v>14.786</c:v>
                </c:pt>
                <c:pt idx="2015">
                  <c:v>14.478999999999999</c:v>
                </c:pt>
                <c:pt idx="2016">
                  <c:v>14.685</c:v>
                </c:pt>
                <c:pt idx="2017">
                  <c:v>14.647</c:v>
                </c:pt>
                <c:pt idx="2018">
                  <c:v>14.478999999999999</c:v>
                </c:pt>
                <c:pt idx="2019">
                  <c:v>14.863</c:v>
                </c:pt>
                <c:pt idx="2020">
                  <c:v>14.362</c:v>
                </c:pt>
                <c:pt idx="2021">
                  <c:v>14.916</c:v>
                </c:pt>
                <c:pt idx="2022">
                  <c:v>14.348000000000001</c:v>
                </c:pt>
                <c:pt idx="2023">
                  <c:v>14.962</c:v>
                </c:pt>
                <c:pt idx="2024">
                  <c:v>14.377000000000001</c:v>
                </c:pt>
                <c:pt idx="2025">
                  <c:v>14.983000000000001</c:v>
                </c:pt>
                <c:pt idx="2026">
                  <c:v>14.44</c:v>
                </c:pt>
                <c:pt idx="2027">
                  <c:v>14.867000000000001</c:v>
                </c:pt>
                <c:pt idx="2028">
                  <c:v>14.662000000000001</c:v>
                </c:pt>
                <c:pt idx="2029">
                  <c:v>14.557</c:v>
                </c:pt>
                <c:pt idx="2030">
                  <c:v>14.926</c:v>
                </c:pt>
                <c:pt idx="2031">
                  <c:v>14.494</c:v>
                </c:pt>
                <c:pt idx="2032">
                  <c:v>14.962</c:v>
                </c:pt>
                <c:pt idx="2033">
                  <c:v>14.444000000000001</c:v>
                </c:pt>
                <c:pt idx="2034">
                  <c:v>14.81</c:v>
                </c:pt>
                <c:pt idx="2035">
                  <c:v>14.653</c:v>
                </c:pt>
                <c:pt idx="2036">
                  <c:v>14.565</c:v>
                </c:pt>
                <c:pt idx="2037">
                  <c:v>14.704000000000001</c:v>
                </c:pt>
                <c:pt idx="2038">
                  <c:v>14.43</c:v>
                </c:pt>
                <c:pt idx="2039">
                  <c:v>14.965</c:v>
                </c:pt>
                <c:pt idx="2040">
                  <c:v>14.462999999999999</c:v>
                </c:pt>
                <c:pt idx="2041">
                  <c:v>14.942</c:v>
                </c:pt>
                <c:pt idx="2042">
                  <c:v>14.493</c:v>
                </c:pt>
                <c:pt idx="2043">
                  <c:v>14.811</c:v>
                </c:pt>
                <c:pt idx="2044">
                  <c:v>14.811</c:v>
                </c:pt>
                <c:pt idx="2045">
                  <c:v>14.629</c:v>
                </c:pt>
                <c:pt idx="2046">
                  <c:v>15.006</c:v>
                </c:pt>
                <c:pt idx="2047">
                  <c:v>14.513</c:v>
                </c:pt>
                <c:pt idx="2048">
                  <c:v>15.11</c:v>
                </c:pt>
                <c:pt idx="2049">
                  <c:v>14.577</c:v>
                </c:pt>
                <c:pt idx="2050">
                  <c:v>14.945</c:v>
                </c:pt>
                <c:pt idx="2051">
                  <c:v>14.629</c:v>
                </c:pt>
                <c:pt idx="2052">
                  <c:v>14.816000000000001</c:v>
                </c:pt>
                <c:pt idx="2053">
                  <c:v>14.718999999999999</c:v>
                </c:pt>
                <c:pt idx="2054">
                  <c:v>14.718999999999999</c:v>
                </c:pt>
                <c:pt idx="2055">
                  <c:v>14.923</c:v>
                </c:pt>
                <c:pt idx="2056">
                  <c:v>14.523999999999999</c:v>
                </c:pt>
                <c:pt idx="2057">
                  <c:v>15.016</c:v>
                </c:pt>
                <c:pt idx="2058">
                  <c:v>14.535</c:v>
                </c:pt>
                <c:pt idx="2059">
                  <c:v>15.061999999999999</c:v>
                </c:pt>
                <c:pt idx="2060">
                  <c:v>14.561999999999999</c:v>
                </c:pt>
                <c:pt idx="2061">
                  <c:v>14.965</c:v>
                </c:pt>
                <c:pt idx="2062">
                  <c:v>14.653</c:v>
                </c:pt>
                <c:pt idx="2063">
                  <c:v>14.750999999999999</c:v>
                </c:pt>
                <c:pt idx="2064">
                  <c:v>14.8</c:v>
                </c:pt>
                <c:pt idx="2065">
                  <c:v>14.759</c:v>
                </c:pt>
                <c:pt idx="2066">
                  <c:v>14.945</c:v>
                </c:pt>
                <c:pt idx="2067">
                  <c:v>14.557</c:v>
                </c:pt>
                <c:pt idx="2068">
                  <c:v>15.099</c:v>
                </c:pt>
                <c:pt idx="2069">
                  <c:v>14.503</c:v>
                </c:pt>
                <c:pt idx="2070">
                  <c:v>15.141</c:v>
                </c:pt>
                <c:pt idx="2071">
                  <c:v>14.564</c:v>
                </c:pt>
                <c:pt idx="2072">
                  <c:v>15.038</c:v>
                </c:pt>
                <c:pt idx="2073">
                  <c:v>14.638999999999999</c:v>
                </c:pt>
                <c:pt idx="2074">
                  <c:v>15.023</c:v>
                </c:pt>
                <c:pt idx="2075">
                  <c:v>14.768000000000001</c:v>
                </c:pt>
                <c:pt idx="2076">
                  <c:v>14.82</c:v>
                </c:pt>
                <c:pt idx="2077">
                  <c:v>15.032999999999999</c:v>
                </c:pt>
                <c:pt idx="2078">
                  <c:v>14.608000000000001</c:v>
                </c:pt>
                <c:pt idx="2079">
                  <c:v>15.26</c:v>
                </c:pt>
                <c:pt idx="2080">
                  <c:v>14.641999999999999</c:v>
                </c:pt>
                <c:pt idx="2081">
                  <c:v>15.159000000000001</c:v>
                </c:pt>
                <c:pt idx="2082">
                  <c:v>14.704000000000001</c:v>
                </c:pt>
                <c:pt idx="2083">
                  <c:v>15.07</c:v>
                </c:pt>
                <c:pt idx="2084">
                  <c:v>14.8</c:v>
                </c:pt>
                <c:pt idx="2085">
                  <c:v>14.939</c:v>
                </c:pt>
                <c:pt idx="2086">
                  <c:v>14.824</c:v>
                </c:pt>
                <c:pt idx="2087">
                  <c:v>14.8</c:v>
                </c:pt>
                <c:pt idx="2088">
                  <c:v>15.041</c:v>
                </c:pt>
                <c:pt idx="2089">
                  <c:v>14.629</c:v>
                </c:pt>
                <c:pt idx="2090">
                  <c:v>15.131</c:v>
                </c:pt>
                <c:pt idx="2091">
                  <c:v>14.62</c:v>
                </c:pt>
                <c:pt idx="2092">
                  <c:v>15.147</c:v>
                </c:pt>
                <c:pt idx="2093">
                  <c:v>14.651999999999999</c:v>
                </c:pt>
                <c:pt idx="2094">
                  <c:v>15.092000000000001</c:v>
                </c:pt>
                <c:pt idx="2095">
                  <c:v>14.855</c:v>
                </c:pt>
                <c:pt idx="2096">
                  <c:v>14.805</c:v>
                </c:pt>
                <c:pt idx="2097">
                  <c:v>15.067</c:v>
                </c:pt>
                <c:pt idx="2098">
                  <c:v>14.755000000000001</c:v>
                </c:pt>
                <c:pt idx="2099">
                  <c:v>15.167</c:v>
                </c:pt>
                <c:pt idx="2100">
                  <c:v>14.680999999999999</c:v>
                </c:pt>
                <c:pt idx="2101">
                  <c:v>15.223000000000001</c:v>
                </c:pt>
                <c:pt idx="2102">
                  <c:v>14.708</c:v>
                </c:pt>
                <c:pt idx="2103">
                  <c:v>15.121</c:v>
                </c:pt>
                <c:pt idx="2104">
                  <c:v>14.805999999999999</c:v>
                </c:pt>
                <c:pt idx="2105">
                  <c:v>15.121</c:v>
                </c:pt>
                <c:pt idx="2106">
                  <c:v>14.807</c:v>
                </c:pt>
                <c:pt idx="2107">
                  <c:v>14.965999999999999</c:v>
                </c:pt>
                <c:pt idx="2108">
                  <c:v>14.87</c:v>
                </c:pt>
                <c:pt idx="2109">
                  <c:v>14.894</c:v>
                </c:pt>
                <c:pt idx="2110">
                  <c:v>15.162000000000001</c:v>
                </c:pt>
                <c:pt idx="2111">
                  <c:v>14.628</c:v>
                </c:pt>
                <c:pt idx="2112">
                  <c:v>15.233000000000001</c:v>
                </c:pt>
                <c:pt idx="2113">
                  <c:v>14.676</c:v>
                </c:pt>
                <c:pt idx="2114">
                  <c:v>15.218999999999999</c:v>
                </c:pt>
                <c:pt idx="2115">
                  <c:v>14.795999999999999</c:v>
                </c:pt>
                <c:pt idx="2116">
                  <c:v>15.064</c:v>
                </c:pt>
                <c:pt idx="2117">
                  <c:v>15.105</c:v>
                </c:pt>
                <c:pt idx="2118">
                  <c:v>14.795</c:v>
                </c:pt>
                <c:pt idx="2119">
                  <c:v>15.194000000000001</c:v>
                </c:pt>
                <c:pt idx="2120">
                  <c:v>14.667</c:v>
                </c:pt>
                <c:pt idx="2121">
                  <c:v>15.273</c:v>
                </c:pt>
                <c:pt idx="2122">
                  <c:v>14.701000000000001</c:v>
                </c:pt>
                <c:pt idx="2123">
                  <c:v>15.135999999999999</c:v>
                </c:pt>
                <c:pt idx="2124">
                  <c:v>14.927</c:v>
                </c:pt>
                <c:pt idx="2125">
                  <c:v>14.954000000000001</c:v>
                </c:pt>
                <c:pt idx="2126">
                  <c:v>15.162000000000001</c:v>
                </c:pt>
                <c:pt idx="2127">
                  <c:v>14.89</c:v>
                </c:pt>
                <c:pt idx="2128">
                  <c:v>15.364000000000001</c:v>
                </c:pt>
                <c:pt idx="2129">
                  <c:v>14.813000000000001</c:v>
                </c:pt>
                <c:pt idx="2130">
                  <c:v>15.356</c:v>
                </c:pt>
                <c:pt idx="2131">
                  <c:v>14.817</c:v>
                </c:pt>
                <c:pt idx="2132">
                  <c:v>15.343999999999999</c:v>
                </c:pt>
                <c:pt idx="2133">
                  <c:v>14.885999999999999</c:v>
                </c:pt>
                <c:pt idx="2134">
                  <c:v>15.157999999999999</c:v>
                </c:pt>
                <c:pt idx="2135">
                  <c:v>15.066000000000001</c:v>
                </c:pt>
                <c:pt idx="2136">
                  <c:v>15.089</c:v>
                </c:pt>
                <c:pt idx="2137">
                  <c:v>15.268000000000001</c:v>
                </c:pt>
                <c:pt idx="2138">
                  <c:v>14.869</c:v>
                </c:pt>
                <c:pt idx="2139">
                  <c:v>15.349</c:v>
                </c:pt>
                <c:pt idx="2140">
                  <c:v>14.853999999999999</c:v>
                </c:pt>
                <c:pt idx="2141">
                  <c:v>15.332000000000001</c:v>
                </c:pt>
                <c:pt idx="2142">
                  <c:v>14.836</c:v>
                </c:pt>
                <c:pt idx="2143">
                  <c:v>15.259</c:v>
                </c:pt>
                <c:pt idx="2144">
                  <c:v>14.962</c:v>
                </c:pt>
                <c:pt idx="2145">
                  <c:v>15.148</c:v>
                </c:pt>
                <c:pt idx="2146">
                  <c:v>15.208</c:v>
                </c:pt>
                <c:pt idx="2147">
                  <c:v>14.898999999999999</c:v>
                </c:pt>
                <c:pt idx="2148">
                  <c:v>15.3</c:v>
                </c:pt>
                <c:pt idx="2149">
                  <c:v>14.877000000000001</c:v>
                </c:pt>
                <c:pt idx="2150">
                  <c:v>15.443</c:v>
                </c:pt>
                <c:pt idx="2151">
                  <c:v>14.833</c:v>
                </c:pt>
                <c:pt idx="2152">
                  <c:v>15.398</c:v>
                </c:pt>
                <c:pt idx="2153">
                  <c:v>14.917999999999999</c:v>
                </c:pt>
                <c:pt idx="2154">
                  <c:v>15.381</c:v>
                </c:pt>
                <c:pt idx="2155">
                  <c:v>14.811</c:v>
                </c:pt>
                <c:pt idx="2156">
                  <c:v>15.224</c:v>
                </c:pt>
                <c:pt idx="2157">
                  <c:v>15.099</c:v>
                </c:pt>
                <c:pt idx="2158">
                  <c:v>14.930999999999999</c:v>
                </c:pt>
                <c:pt idx="2159">
                  <c:v>15.262</c:v>
                </c:pt>
                <c:pt idx="2160">
                  <c:v>14.865</c:v>
                </c:pt>
                <c:pt idx="2161">
                  <c:v>15.369</c:v>
                </c:pt>
                <c:pt idx="2162">
                  <c:v>14.801</c:v>
                </c:pt>
                <c:pt idx="2163">
                  <c:v>15.423999999999999</c:v>
                </c:pt>
                <c:pt idx="2164">
                  <c:v>14.84</c:v>
                </c:pt>
                <c:pt idx="2165">
                  <c:v>15.35</c:v>
                </c:pt>
                <c:pt idx="2166">
                  <c:v>14.942</c:v>
                </c:pt>
                <c:pt idx="2167">
                  <c:v>15.201000000000001</c:v>
                </c:pt>
                <c:pt idx="2168">
                  <c:v>15.319000000000001</c:v>
                </c:pt>
                <c:pt idx="2169">
                  <c:v>14.942</c:v>
                </c:pt>
                <c:pt idx="2170">
                  <c:v>15.433</c:v>
                </c:pt>
                <c:pt idx="2171">
                  <c:v>14.965999999999999</c:v>
                </c:pt>
                <c:pt idx="2172">
                  <c:v>15.432</c:v>
                </c:pt>
                <c:pt idx="2173">
                  <c:v>14.959</c:v>
                </c:pt>
                <c:pt idx="2174">
                  <c:v>15.34</c:v>
                </c:pt>
                <c:pt idx="2175">
                  <c:v>15.08</c:v>
                </c:pt>
                <c:pt idx="2176">
                  <c:v>15.301</c:v>
                </c:pt>
                <c:pt idx="2177">
                  <c:v>15.186</c:v>
                </c:pt>
                <c:pt idx="2178">
                  <c:v>15.013999999999999</c:v>
                </c:pt>
                <c:pt idx="2179">
                  <c:v>15.425000000000001</c:v>
                </c:pt>
                <c:pt idx="2180">
                  <c:v>15.004</c:v>
                </c:pt>
                <c:pt idx="2181">
                  <c:v>15.523</c:v>
                </c:pt>
                <c:pt idx="2182">
                  <c:v>14.92</c:v>
                </c:pt>
                <c:pt idx="2183">
                  <c:v>15.522</c:v>
                </c:pt>
                <c:pt idx="2184">
                  <c:v>15.036</c:v>
                </c:pt>
                <c:pt idx="2185">
                  <c:v>15.417999999999999</c:v>
                </c:pt>
                <c:pt idx="2186">
                  <c:v>15.096</c:v>
                </c:pt>
                <c:pt idx="2187">
                  <c:v>15.301</c:v>
                </c:pt>
                <c:pt idx="2188">
                  <c:v>15.286</c:v>
                </c:pt>
                <c:pt idx="2189">
                  <c:v>15.173999999999999</c:v>
                </c:pt>
                <c:pt idx="2190">
                  <c:v>15.423</c:v>
                </c:pt>
                <c:pt idx="2191">
                  <c:v>14.968999999999999</c:v>
                </c:pt>
                <c:pt idx="2192">
                  <c:v>15.548</c:v>
                </c:pt>
                <c:pt idx="2193">
                  <c:v>14.978</c:v>
                </c:pt>
                <c:pt idx="2194">
                  <c:v>15.468</c:v>
                </c:pt>
                <c:pt idx="2195">
                  <c:v>15.24</c:v>
                </c:pt>
                <c:pt idx="2196">
                  <c:v>15.111000000000001</c:v>
                </c:pt>
                <c:pt idx="2197">
                  <c:v>15.477</c:v>
                </c:pt>
                <c:pt idx="2198">
                  <c:v>15.04</c:v>
                </c:pt>
                <c:pt idx="2199">
                  <c:v>15.592000000000001</c:v>
                </c:pt>
                <c:pt idx="2200">
                  <c:v>15.081</c:v>
                </c:pt>
                <c:pt idx="2201">
                  <c:v>15.406000000000001</c:v>
                </c:pt>
                <c:pt idx="2202">
                  <c:v>15.205</c:v>
                </c:pt>
                <c:pt idx="2203">
                  <c:v>15.238</c:v>
                </c:pt>
                <c:pt idx="2204">
                  <c:v>15.446999999999999</c:v>
                </c:pt>
                <c:pt idx="2205">
                  <c:v>15.132</c:v>
                </c:pt>
                <c:pt idx="2206">
                  <c:v>15.598000000000001</c:v>
                </c:pt>
                <c:pt idx="2207">
                  <c:v>15.045</c:v>
                </c:pt>
                <c:pt idx="2208">
                  <c:v>15.587999999999999</c:v>
                </c:pt>
                <c:pt idx="2209">
                  <c:v>15.034000000000001</c:v>
                </c:pt>
                <c:pt idx="2210">
                  <c:v>15.537000000000001</c:v>
                </c:pt>
                <c:pt idx="2211">
                  <c:v>15.076000000000001</c:v>
                </c:pt>
                <c:pt idx="2212">
                  <c:v>15.516999999999999</c:v>
                </c:pt>
                <c:pt idx="2213">
                  <c:v>15.114000000000001</c:v>
                </c:pt>
                <c:pt idx="2214">
                  <c:v>15.417999999999999</c:v>
                </c:pt>
                <c:pt idx="2215">
                  <c:v>15.23</c:v>
                </c:pt>
                <c:pt idx="2216">
                  <c:v>15.423</c:v>
                </c:pt>
                <c:pt idx="2217">
                  <c:v>15.39</c:v>
                </c:pt>
                <c:pt idx="2218">
                  <c:v>15.272</c:v>
                </c:pt>
                <c:pt idx="2219">
                  <c:v>15.472</c:v>
                </c:pt>
                <c:pt idx="2220">
                  <c:v>15.228999999999999</c:v>
                </c:pt>
                <c:pt idx="2221">
                  <c:v>15.548999999999999</c:v>
                </c:pt>
                <c:pt idx="2222">
                  <c:v>15.114000000000001</c:v>
                </c:pt>
                <c:pt idx="2223">
                  <c:v>15.632</c:v>
                </c:pt>
                <c:pt idx="2224">
                  <c:v>15.14</c:v>
                </c:pt>
                <c:pt idx="2225">
                  <c:v>15.625</c:v>
                </c:pt>
                <c:pt idx="2226">
                  <c:v>15.086</c:v>
                </c:pt>
                <c:pt idx="2227">
                  <c:v>15.545999999999999</c:v>
                </c:pt>
                <c:pt idx="2228">
                  <c:v>15.166</c:v>
                </c:pt>
                <c:pt idx="2229">
                  <c:v>15.401</c:v>
                </c:pt>
                <c:pt idx="2230">
                  <c:v>15.224</c:v>
                </c:pt>
                <c:pt idx="2231">
                  <c:v>15.417999999999999</c:v>
                </c:pt>
                <c:pt idx="2232">
                  <c:v>15.45</c:v>
                </c:pt>
                <c:pt idx="2233">
                  <c:v>15.315</c:v>
                </c:pt>
                <c:pt idx="2234">
                  <c:v>15.51</c:v>
                </c:pt>
                <c:pt idx="2235">
                  <c:v>15.259</c:v>
                </c:pt>
                <c:pt idx="2236">
                  <c:v>15.65</c:v>
                </c:pt>
                <c:pt idx="2237">
                  <c:v>15.164999999999999</c:v>
                </c:pt>
                <c:pt idx="2238">
                  <c:v>15.772</c:v>
                </c:pt>
                <c:pt idx="2239">
                  <c:v>15.244999999999999</c:v>
                </c:pt>
                <c:pt idx="2240">
                  <c:v>15.628</c:v>
                </c:pt>
                <c:pt idx="2241">
                  <c:v>15.276</c:v>
                </c:pt>
                <c:pt idx="2242">
                  <c:v>15.525</c:v>
                </c:pt>
                <c:pt idx="2243">
                  <c:v>15.503</c:v>
                </c:pt>
                <c:pt idx="2244">
                  <c:v>15.295999999999999</c:v>
                </c:pt>
                <c:pt idx="2245">
                  <c:v>15.678000000000001</c:v>
                </c:pt>
                <c:pt idx="2246">
                  <c:v>15.253</c:v>
                </c:pt>
                <c:pt idx="2247">
                  <c:v>15.782</c:v>
                </c:pt>
                <c:pt idx="2248">
                  <c:v>15.13</c:v>
                </c:pt>
                <c:pt idx="2249">
                  <c:v>15.715</c:v>
                </c:pt>
                <c:pt idx="2250">
                  <c:v>15.250999999999999</c:v>
                </c:pt>
                <c:pt idx="2251">
                  <c:v>15.678000000000001</c:v>
                </c:pt>
                <c:pt idx="2252">
                  <c:v>15.4</c:v>
                </c:pt>
                <c:pt idx="2253">
                  <c:v>15.51</c:v>
                </c:pt>
                <c:pt idx="2254">
                  <c:v>15.62</c:v>
                </c:pt>
                <c:pt idx="2255">
                  <c:v>15.355</c:v>
                </c:pt>
                <c:pt idx="2256">
                  <c:v>15.667</c:v>
                </c:pt>
                <c:pt idx="2257">
                  <c:v>15.32</c:v>
                </c:pt>
                <c:pt idx="2258">
                  <c:v>15.843</c:v>
                </c:pt>
                <c:pt idx="2259">
                  <c:v>15.183999999999999</c:v>
                </c:pt>
                <c:pt idx="2260">
                  <c:v>15.747</c:v>
                </c:pt>
                <c:pt idx="2261">
                  <c:v>15.244</c:v>
                </c:pt>
                <c:pt idx="2262">
                  <c:v>15.673999999999999</c:v>
                </c:pt>
                <c:pt idx="2263">
                  <c:v>15.465</c:v>
                </c:pt>
                <c:pt idx="2264">
                  <c:v>15.342000000000001</c:v>
                </c:pt>
                <c:pt idx="2265">
                  <c:v>15.715</c:v>
                </c:pt>
                <c:pt idx="2266">
                  <c:v>15.228</c:v>
                </c:pt>
                <c:pt idx="2267">
                  <c:v>15.83</c:v>
                </c:pt>
                <c:pt idx="2268">
                  <c:v>15.18</c:v>
                </c:pt>
                <c:pt idx="2269">
                  <c:v>15.824</c:v>
                </c:pt>
                <c:pt idx="2270">
                  <c:v>15.438000000000001</c:v>
                </c:pt>
                <c:pt idx="2271">
                  <c:v>15.551</c:v>
                </c:pt>
                <c:pt idx="2272">
                  <c:v>15.678000000000001</c:v>
                </c:pt>
                <c:pt idx="2273">
                  <c:v>15.385</c:v>
                </c:pt>
                <c:pt idx="2274">
                  <c:v>15.829000000000001</c:v>
                </c:pt>
                <c:pt idx="2275">
                  <c:v>15.285</c:v>
                </c:pt>
                <c:pt idx="2276">
                  <c:v>15.903</c:v>
                </c:pt>
                <c:pt idx="2277">
                  <c:v>15.414999999999999</c:v>
                </c:pt>
                <c:pt idx="2278">
                  <c:v>15.664999999999999</c:v>
                </c:pt>
                <c:pt idx="2279">
                  <c:v>15.497999999999999</c:v>
                </c:pt>
                <c:pt idx="2280">
                  <c:v>15.57</c:v>
                </c:pt>
                <c:pt idx="2281">
                  <c:v>15.664999999999999</c:v>
                </c:pt>
                <c:pt idx="2282">
                  <c:v>15.385999999999999</c:v>
                </c:pt>
                <c:pt idx="2283">
                  <c:v>15.884</c:v>
                </c:pt>
                <c:pt idx="2284">
                  <c:v>15.375</c:v>
                </c:pt>
                <c:pt idx="2285">
                  <c:v>15.974</c:v>
                </c:pt>
                <c:pt idx="2286">
                  <c:v>15.363</c:v>
                </c:pt>
                <c:pt idx="2287">
                  <c:v>15.922000000000001</c:v>
                </c:pt>
                <c:pt idx="2288">
                  <c:v>15.417</c:v>
                </c:pt>
                <c:pt idx="2289">
                  <c:v>15.821999999999999</c:v>
                </c:pt>
                <c:pt idx="2290">
                  <c:v>15.532999999999999</c:v>
                </c:pt>
                <c:pt idx="2291">
                  <c:v>15.593999999999999</c:v>
                </c:pt>
                <c:pt idx="2292">
                  <c:v>15.744</c:v>
                </c:pt>
                <c:pt idx="2293">
                  <c:v>15.519</c:v>
                </c:pt>
                <c:pt idx="2294">
                  <c:v>15.911</c:v>
                </c:pt>
                <c:pt idx="2295">
                  <c:v>15.417</c:v>
                </c:pt>
                <c:pt idx="2296">
                  <c:v>15.999000000000001</c:v>
                </c:pt>
                <c:pt idx="2297">
                  <c:v>15.348000000000001</c:v>
                </c:pt>
                <c:pt idx="2298">
                  <c:v>15.972</c:v>
                </c:pt>
                <c:pt idx="2299">
                  <c:v>15.382999999999999</c:v>
                </c:pt>
                <c:pt idx="2300">
                  <c:v>15.914999999999999</c:v>
                </c:pt>
                <c:pt idx="2301">
                  <c:v>15.496</c:v>
                </c:pt>
                <c:pt idx="2302">
                  <c:v>15.688000000000001</c:v>
                </c:pt>
                <c:pt idx="2303">
                  <c:v>15.679</c:v>
                </c:pt>
                <c:pt idx="2304">
                  <c:v>15.577999999999999</c:v>
                </c:pt>
                <c:pt idx="2305">
                  <c:v>15.813000000000001</c:v>
                </c:pt>
                <c:pt idx="2306">
                  <c:v>15.436999999999999</c:v>
                </c:pt>
                <c:pt idx="2307">
                  <c:v>15.859</c:v>
                </c:pt>
                <c:pt idx="2308">
                  <c:v>15.451000000000001</c:v>
                </c:pt>
                <c:pt idx="2309">
                  <c:v>15.978999999999999</c:v>
                </c:pt>
                <c:pt idx="2310">
                  <c:v>15.403</c:v>
                </c:pt>
                <c:pt idx="2311">
                  <c:v>15.99</c:v>
                </c:pt>
                <c:pt idx="2312">
                  <c:v>15.505000000000001</c:v>
                </c:pt>
                <c:pt idx="2313">
                  <c:v>15.92</c:v>
                </c:pt>
                <c:pt idx="2314">
                  <c:v>15.554</c:v>
                </c:pt>
                <c:pt idx="2315">
                  <c:v>15.848000000000001</c:v>
                </c:pt>
                <c:pt idx="2316">
                  <c:v>15.581</c:v>
                </c:pt>
                <c:pt idx="2317">
                  <c:v>15.678000000000001</c:v>
                </c:pt>
                <c:pt idx="2318">
                  <c:v>15.885</c:v>
                </c:pt>
                <c:pt idx="2319">
                  <c:v>15.567</c:v>
                </c:pt>
                <c:pt idx="2320">
                  <c:v>15.984</c:v>
                </c:pt>
                <c:pt idx="2321">
                  <c:v>15.494999999999999</c:v>
                </c:pt>
                <c:pt idx="2322">
                  <c:v>16.006</c:v>
                </c:pt>
                <c:pt idx="2323">
                  <c:v>15.532999999999999</c:v>
                </c:pt>
                <c:pt idx="2324">
                  <c:v>16.041</c:v>
                </c:pt>
                <c:pt idx="2325">
                  <c:v>15.63</c:v>
                </c:pt>
                <c:pt idx="2326">
                  <c:v>15.834</c:v>
                </c:pt>
                <c:pt idx="2327">
                  <c:v>15.926</c:v>
                </c:pt>
                <c:pt idx="2328">
                  <c:v>15.58</c:v>
                </c:pt>
                <c:pt idx="2329">
                  <c:v>16.04</c:v>
                </c:pt>
                <c:pt idx="2330">
                  <c:v>15.476000000000001</c:v>
                </c:pt>
                <c:pt idx="2331">
                  <c:v>16.097000000000001</c:v>
                </c:pt>
                <c:pt idx="2332">
                  <c:v>15.49</c:v>
                </c:pt>
                <c:pt idx="2333">
                  <c:v>16.079000000000001</c:v>
                </c:pt>
                <c:pt idx="2334">
                  <c:v>15.494</c:v>
                </c:pt>
                <c:pt idx="2335">
                  <c:v>16.088000000000001</c:v>
                </c:pt>
                <c:pt idx="2336">
                  <c:v>15.513</c:v>
                </c:pt>
                <c:pt idx="2337">
                  <c:v>16.137</c:v>
                </c:pt>
                <c:pt idx="2338">
                  <c:v>15.510999999999999</c:v>
                </c:pt>
                <c:pt idx="2339">
                  <c:v>15.926</c:v>
                </c:pt>
                <c:pt idx="2340">
                  <c:v>15.707000000000001</c:v>
                </c:pt>
                <c:pt idx="2341">
                  <c:v>15.763999999999999</c:v>
                </c:pt>
                <c:pt idx="2342">
                  <c:v>16.024000000000001</c:v>
                </c:pt>
                <c:pt idx="2343">
                  <c:v>15.57</c:v>
                </c:pt>
                <c:pt idx="2344">
                  <c:v>16.045000000000002</c:v>
                </c:pt>
                <c:pt idx="2345">
                  <c:v>15.576000000000001</c:v>
                </c:pt>
                <c:pt idx="2346">
                  <c:v>16.157</c:v>
                </c:pt>
                <c:pt idx="2347">
                  <c:v>15.609</c:v>
                </c:pt>
                <c:pt idx="2348">
                  <c:v>15.981</c:v>
                </c:pt>
                <c:pt idx="2349">
                  <c:v>15.574999999999999</c:v>
                </c:pt>
                <c:pt idx="2350">
                  <c:v>15.88</c:v>
                </c:pt>
                <c:pt idx="2351">
                  <c:v>15.675000000000001</c:v>
                </c:pt>
                <c:pt idx="2352">
                  <c:v>15.782999999999999</c:v>
                </c:pt>
                <c:pt idx="2353">
                  <c:v>15.871</c:v>
                </c:pt>
                <c:pt idx="2354">
                  <c:v>15.507</c:v>
                </c:pt>
                <c:pt idx="2355">
                  <c:v>16.138000000000002</c:v>
                </c:pt>
                <c:pt idx="2356">
                  <c:v>15.52</c:v>
                </c:pt>
                <c:pt idx="2357">
                  <c:v>16.026</c:v>
                </c:pt>
                <c:pt idx="2358">
                  <c:v>15.557</c:v>
                </c:pt>
                <c:pt idx="2359">
                  <c:v>15.981</c:v>
                </c:pt>
                <c:pt idx="2360">
                  <c:v>15.73</c:v>
                </c:pt>
                <c:pt idx="2361">
                  <c:v>15.76</c:v>
                </c:pt>
                <c:pt idx="2362">
                  <c:v>15.997999999999999</c:v>
                </c:pt>
                <c:pt idx="2363">
                  <c:v>15.771000000000001</c:v>
                </c:pt>
                <c:pt idx="2364">
                  <c:v>16.131</c:v>
                </c:pt>
                <c:pt idx="2365">
                  <c:v>15.744999999999999</c:v>
                </c:pt>
                <c:pt idx="2366">
                  <c:v>16.157</c:v>
                </c:pt>
                <c:pt idx="2367">
                  <c:v>15.721</c:v>
                </c:pt>
                <c:pt idx="2368">
                  <c:v>16.245999999999999</c:v>
                </c:pt>
                <c:pt idx="2369">
                  <c:v>15.567</c:v>
                </c:pt>
                <c:pt idx="2370">
                  <c:v>16.207000000000001</c:v>
                </c:pt>
                <c:pt idx="2371">
                  <c:v>15.695</c:v>
                </c:pt>
                <c:pt idx="2372">
                  <c:v>16.161000000000001</c:v>
                </c:pt>
                <c:pt idx="2373">
                  <c:v>15.794</c:v>
                </c:pt>
                <c:pt idx="2374">
                  <c:v>16.074999999999999</c:v>
                </c:pt>
                <c:pt idx="2375">
                  <c:v>15.815</c:v>
                </c:pt>
                <c:pt idx="2376">
                  <c:v>16.015000000000001</c:v>
                </c:pt>
                <c:pt idx="2377">
                  <c:v>15.81</c:v>
                </c:pt>
                <c:pt idx="2378">
                  <c:v>16.062000000000001</c:v>
                </c:pt>
                <c:pt idx="2379">
                  <c:v>15.784000000000001</c:v>
                </c:pt>
                <c:pt idx="2380">
                  <c:v>16.11</c:v>
                </c:pt>
                <c:pt idx="2381">
                  <c:v>15.821</c:v>
                </c:pt>
                <c:pt idx="2382">
                  <c:v>16.012</c:v>
                </c:pt>
                <c:pt idx="2383">
                  <c:v>15.776999999999999</c:v>
                </c:pt>
                <c:pt idx="2384">
                  <c:v>16.053000000000001</c:v>
                </c:pt>
                <c:pt idx="2385">
                  <c:v>16.004000000000001</c:v>
                </c:pt>
                <c:pt idx="2386">
                  <c:v>15.901999999999999</c:v>
                </c:pt>
                <c:pt idx="2387">
                  <c:v>15.974</c:v>
                </c:pt>
                <c:pt idx="2388">
                  <c:v>15.957000000000001</c:v>
                </c:pt>
                <c:pt idx="2389">
                  <c:v>16.111999999999998</c:v>
                </c:pt>
                <c:pt idx="2390">
                  <c:v>15.898999999999999</c:v>
                </c:pt>
                <c:pt idx="2391">
                  <c:v>16.141999999999999</c:v>
                </c:pt>
                <c:pt idx="2392">
                  <c:v>15.978</c:v>
                </c:pt>
                <c:pt idx="2393">
                  <c:v>16.379000000000001</c:v>
                </c:pt>
                <c:pt idx="2394">
                  <c:v>15.839</c:v>
                </c:pt>
                <c:pt idx="2395">
                  <c:v>16.396999999999998</c:v>
                </c:pt>
                <c:pt idx="2396">
                  <c:v>15.699</c:v>
                </c:pt>
                <c:pt idx="2397">
                  <c:v>16.381</c:v>
                </c:pt>
                <c:pt idx="2398">
                  <c:v>15.705</c:v>
                </c:pt>
                <c:pt idx="2399">
                  <c:v>16.382999999999999</c:v>
                </c:pt>
                <c:pt idx="2400">
                  <c:v>15.715</c:v>
                </c:pt>
                <c:pt idx="2401">
                  <c:v>16.324000000000002</c:v>
                </c:pt>
                <c:pt idx="2402">
                  <c:v>15.85</c:v>
                </c:pt>
                <c:pt idx="2403">
                  <c:v>16.283000000000001</c:v>
                </c:pt>
                <c:pt idx="2404">
                  <c:v>15.736000000000001</c:v>
                </c:pt>
                <c:pt idx="2405">
                  <c:v>16.22</c:v>
                </c:pt>
                <c:pt idx="2406">
                  <c:v>16.035</c:v>
                </c:pt>
                <c:pt idx="2407">
                  <c:v>16.013000000000002</c:v>
                </c:pt>
                <c:pt idx="2408">
                  <c:v>16.088000000000001</c:v>
                </c:pt>
                <c:pt idx="2409">
                  <c:v>15.981</c:v>
                </c:pt>
                <c:pt idx="2410">
                  <c:v>16.216000000000001</c:v>
                </c:pt>
                <c:pt idx="2411">
                  <c:v>15.829000000000001</c:v>
                </c:pt>
                <c:pt idx="2412">
                  <c:v>16.370999999999999</c:v>
                </c:pt>
                <c:pt idx="2413">
                  <c:v>15.821</c:v>
                </c:pt>
                <c:pt idx="2414">
                  <c:v>16.367999999999999</c:v>
                </c:pt>
                <c:pt idx="2415">
                  <c:v>15.813000000000001</c:v>
                </c:pt>
                <c:pt idx="2416">
                  <c:v>16.422999999999998</c:v>
                </c:pt>
                <c:pt idx="2417">
                  <c:v>15.84</c:v>
                </c:pt>
                <c:pt idx="2418">
                  <c:v>16.305</c:v>
                </c:pt>
                <c:pt idx="2419">
                  <c:v>15.929</c:v>
                </c:pt>
                <c:pt idx="2420">
                  <c:v>16.106999999999999</c:v>
                </c:pt>
                <c:pt idx="2421">
                  <c:v>16.190000000000001</c:v>
                </c:pt>
                <c:pt idx="2422">
                  <c:v>15.842000000000001</c:v>
                </c:pt>
                <c:pt idx="2423">
                  <c:v>16.356999999999999</c:v>
                </c:pt>
                <c:pt idx="2424">
                  <c:v>15.81</c:v>
                </c:pt>
                <c:pt idx="2425">
                  <c:v>16.395</c:v>
                </c:pt>
                <c:pt idx="2426">
                  <c:v>15.849</c:v>
                </c:pt>
                <c:pt idx="2427">
                  <c:v>16.308</c:v>
                </c:pt>
                <c:pt idx="2428">
                  <c:v>15.895</c:v>
                </c:pt>
                <c:pt idx="2429">
                  <c:v>16.254999999999999</c:v>
                </c:pt>
                <c:pt idx="2430">
                  <c:v>16.122</c:v>
                </c:pt>
                <c:pt idx="2431">
                  <c:v>16.047000000000001</c:v>
                </c:pt>
                <c:pt idx="2432">
                  <c:v>16.285</c:v>
                </c:pt>
                <c:pt idx="2433">
                  <c:v>15.906000000000001</c:v>
                </c:pt>
                <c:pt idx="2434">
                  <c:v>16.48</c:v>
                </c:pt>
                <c:pt idx="2435">
                  <c:v>15.805999999999999</c:v>
                </c:pt>
                <c:pt idx="2436">
                  <c:v>16.469000000000001</c:v>
                </c:pt>
                <c:pt idx="2437">
                  <c:v>15.907</c:v>
                </c:pt>
                <c:pt idx="2438">
                  <c:v>16.454999999999998</c:v>
                </c:pt>
                <c:pt idx="2439">
                  <c:v>16.012</c:v>
                </c:pt>
                <c:pt idx="2440">
                  <c:v>16.419</c:v>
                </c:pt>
                <c:pt idx="2441">
                  <c:v>16.134</c:v>
                </c:pt>
                <c:pt idx="2442">
                  <c:v>16.263999999999999</c:v>
                </c:pt>
                <c:pt idx="2443">
                  <c:v>16.414000000000001</c:v>
                </c:pt>
                <c:pt idx="2444">
                  <c:v>16.109000000000002</c:v>
                </c:pt>
                <c:pt idx="2445">
                  <c:v>16.526</c:v>
                </c:pt>
                <c:pt idx="2446">
                  <c:v>15.925000000000001</c:v>
                </c:pt>
                <c:pt idx="2447">
                  <c:v>16.521999999999998</c:v>
                </c:pt>
                <c:pt idx="2448">
                  <c:v>15.935</c:v>
                </c:pt>
                <c:pt idx="2449">
                  <c:v>16.481000000000002</c:v>
                </c:pt>
                <c:pt idx="2450">
                  <c:v>15.917</c:v>
                </c:pt>
                <c:pt idx="2451">
                  <c:v>16.498999999999999</c:v>
                </c:pt>
                <c:pt idx="2452">
                  <c:v>15.951000000000001</c:v>
                </c:pt>
                <c:pt idx="2453">
                  <c:v>16.405999999999999</c:v>
                </c:pt>
                <c:pt idx="2454">
                  <c:v>16.172999999999998</c:v>
                </c:pt>
                <c:pt idx="2455">
                  <c:v>16.158000000000001</c:v>
                </c:pt>
                <c:pt idx="2456">
                  <c:v>16.433</c:v>
                </c:pt>
                <c:pt idx="2457">
                  <c:v>16.079999999999998</c:v>
                </c:pt>
                <c:pt idx="2458">
                  <c:v>16.559999999999999</c:v>
                </c:pt>
                <c:pt idx="2459">
                  <c:v>15.997</c:v>
                </c:pt>
                <c:pt idx="2460">
                  <c:v>16.619</c:v>
                </c:pt>
                <c:pt idx="2461">
                  <c:v>15.984999999999999</c:v>
                </c:pt>
                <c:pt idx="2462">
                  <c:v>16.596</c:v>
                </c:pt>
                <c:pt idx="2463">
                  <c:v>15.978999999999999</c:v>
                </c:pt>
                <c:pt idx="2464">
                  <c:v>16.52</c:v>
                </c:pt>
                <c:pt idx="2465">
                  <c:v>16.065999999999999</c:v>
                </c:pt>
                <c:pt idx="2466">
                  <c:v>16.437000000000001</c:v>
                </c:pt>
                <c:pt idx="2467">
                  <c:v>16.23</c:v>
                </c:pt>
                <c:pt idx="2468">
                  <c:v>16.396000000000001</c:v>
                </c:pt>
                <c:pt idx="2469">
                  <c:v>16.308</c:v>
                </c:pt>
                <c:pt idx="2470">
                  <c:v>16.318999999999999</c:v>
                </c:pt>
                <c:pt idx="2471">
                  <c:v>16.323</c:v>
                </c:pt>
                <c:pt idx="2472">
                  <c:v>16.251999999999999</c:v>
                </c:pt>
                <c:pt idx="2473">
                  <c:v>16.399000000000001</c:v>
                </c:pt>
                <c:pt idx="2474">
                  <c:v>16.207000000000001</c:v>
                </c:pt>
                <c:pt idx="2475">
                  <c:v>16.343</c:v>
                </c:pt>
                <c:pt idx="2476">
                  <c:v>16.152000000000001</c:v>
                </c:pt>
                <c:pt idx="2477">
                  <c:v>16.562999999999999</c:v>
                </c:pt>
                <c:pt idx="2478">
                  <c:v>16.081</c:v>
                </c:pt>
                <c:pt idx="2479">
                  <c:v>16.596</c:v>
                </c:pt>
                <c:pt idx="2480">
                  <c:v>16.071000000000002</c:v>
                </c:pt>
                <c:pt idx="2481">
                  <c:v>16.704999999999998</c:v>
                </c:pt>
                <c:pt idx="2482">
                  <c:v>15.972</c:v>
                </c:pt>
                <c:pt idx="2483">
                  <c:v>16.626999999999999</c:v>
                </c:pt>
                <c:pt idx="2484">
                  <c:v>16.131</c:v>
                </c:pt>
                <c:pt idx="2485">
                  <c:v>16.559000000000001</c:v>
                </c:pt>
                <c:pt idx="2486">
                  <c:v>16.245999999999999</c:v>
                </c:pt>
                <c:pt idx="2487">
                  <c:v>16.399999999999999</c:v>
                </c:pt>
                <c:pt idx="2488">
                  <c:v>16.227</c:v>
                </c:pt>
                <c:pt idx="2489">
                  <c:v>16.509</c:v>
                </c:pt>
                <c:pt idx="2490">
                  <c:v>16.175999999999998</c:v>
                </c:pt>
                <c:pt idx="2491">
                  <c:v>16.61</c:v>
                </c:pt>
                <c:pt idx="2492">
                  <c:v>16.181000000000001</c:v>
                </c:pt>
                <c:pt idx="2493">
                  <c:v>16.521999999999998</c:v>
                </c:pt>
                <c:pt idx="2494">
                  <c:v>16.245999999999999</c:v>
                </c:pt>
                <c:pt idx="2495">
                  <c:v>16.414999999999999</c:v>
                </c:pt>
                <c:pt idx="2496">
                  <c:v>16.346</c:v>
                </c:pt>
                <c:pt idx="2497">
                  <c:v>16.239000000000001</c:v>
                </c:pt>
                <c:pt idx="2498">
                  <c:v>16.696999999999999</c:v>
                </c:pt>
                <c:pt idx="2499">
                  <c:v>16.170000000000002</c:v>
                </c:pt>
                <c:pt idx="2500">
                  <c:v>16.760000000000002</c:v>
                </c:pt>
                <c:pt idx="2501">
                  <c:v>15.999000000000001</c:v>
                </c:pt>
                <c:pt idx="2502">
                  <c:v>16.739999999999998</c:v>
                </c:pt>
                <c:pt idx="2503">
                  <c:v>16.143999999999998</c:v>
                </c:pt>
                <c:pt idx="2504">
                  <c:v>16.518999999999998</c:v>
                </c:pt>
                <c:pt idx="2505">
                  <c:v>16.233000000000001</c:v>
                </c:pt>
                <c:pt idx="2506">
                  <c:v>16.474</c:v>
                </c:pt>
                <c:pt idx="2507">
                  <c:v>16.364999999999998</c:v>
                </c:pt>
                <c:pt idx="2508">
                  <c:v>16.242000000000001</c:v>
                </c:pt>
                <c:pt idx="2509">
                  <c:v>16.63</c:v>
                </c:pt>
                <c:pt idx="2510">
                  <c:v>16.068999999999999</c:v>
                </c:pt>
                <c:pt idx="2511">
                  <c:v>16.710999999999999</c:v>
                </c:pt>
                <c:pt idx="2512">
                  <c:v>16.18</c:v>
                </c:pt>
                <c:pt idx="2513">
                  <c:v>16.641999999999999</c:v>
                </c:pt>
                <c:pt idx="2514">
                  <c:v>16.257000000000001</c:v>
                </c:pt>
                <c:pt idx="2515">
                  <c:v>16.472000000000001</c:v>
                </c:pt>
                <c:pt idx="2516">
                  <c:v>16.439</c:v>
                </c:pt>
                <c:pt idx="2517">
                  <c:v>16.45</c:v>
                </c:pt>
                <c:pt idx="2518">
                  <c:v>16.552</c:v>
                </c:pt>
                <c:pt idx="2519">
                  <c:v>16.427</c:v>
                </c:pt>
                <c:pt idx="2520">
                  <c:v>16.567</c:v>
                </c:pt>
                <c:pt idx="2521">
                  <c:v>16.405000000000001</c:v>
                </c:pt>
                <c:pt idx="2522">
                  <c:v>16.529</c:v>
                </c:pt>
                <c:pt idx="2523">
                  <c:v>16.286999999999999</c:v>
                </c:pt>
                <c:pt idx="2524">
                  <c:v>16.677</c:v>
                </c:pt>
                <c:pt idx="2525">
                  <c:v>16.279</c:v>
                </c:pt>
                <c:pt idx="2526">
                  <c:v>16.734000000000002</c:v>
                </c:pt>
                <c:pt idx="2527">
                  <c:v>16.181999999999999</c:v>
                </c:pt>
                <c:pt idx="2528">
                  <c:v>16.82</c:v>
                </c:pt>
                <c:pt idx="2529">
                  <c:v>16.225000000000001</c:v>
                </c:pt>
                <c:pt idx="2530">
                  <c:v>16.896999999999998</c:v>
                </c:pt>
                <c:pt idx="2531">
                  <c:v>16.23</c:v>
                </c:pt>
                <c:pt idx="2532">
                  <c:v>16.838999999999999</c:v>
                </c:pt>
                <c:pt idx="2533">
                  <c:v>16.324999999999999</c:v>
                </c:pt>
                <c:pt idx="2534">
                  <c:v>16.797000000000001</c:v>
                </c:pt>
                <c:pt idx="2535">
                  <c:v>16.331</c:v>
                </c:pt>
                <c:pt idx="2536">
                  <c:v>16.806999999999999</c:v>
                </c:pt>
                <c:pt idx="2537">
                  <c:v>16.288</c:v>
                </c:pt>
                <c:pt idx="2538">
                  <c:v>16.782</c:v>
                </c:pt>
                <c:pt idx="2539">
                  <c:v>16.312999999999999</c:v>
                </c:pt>
                <c:pt idx="2540">
                  <c:v>16.779</c:v>
                </c:pt>
                <c:pt idx="2541">
                  <c:v>16.338000000000001</c:v>
                </c:pt>
                <c:pt idx="2542">
                  <c:v>16.831</c:v>
                </c:pt>
                <c:pt idx="2543">
                  <c:v>16.363</c:v>
                </c:pt>
                <c:pt idx="2544">
                  <c:v>16.777000000000001</c:v>
                </c:pt>
                <c:pt idx="2545">
                  <c:v>16.398</c:v>
                </c:pt>
                <c:pt idx="2546">
                  <c:v>16.766999999999999</c:v>
                </c:pt>
                <c:pt idx="2547">
                  <c:v>16.423999999999999</c:v>
                </c:pt>
                <c:pt idx="2548">
                  <c:v>16.814</c:v>
                </c:pt>
                <c:pt idx="2549">
                  <c:v>16.48</c:v>
                </c:pt>
                <c:pt idx="2550">
                  <c:v>16.795999999999999</c:v>
                </c:pt>
                <c:pt idx="2551">
                  <c:v>16.445</c:v>
                </c:pt>
                <c:pt idx="2552">
                  <c:v>16.696999999999999</c:v>
                </c:pt>
                <c:pt idx="2553">
                  <c:v>16.527000000000001</c:v>
                </c:pt>
                <c:pt idx="2554">
                  <c:v>16.66</c:v>
                </c:pt>
                <c:pt idx="2555">
                  <c:v>16.664000000000001</c:v>
                </c:pt>
                <c:pt idx="2556">
                  <c:v>16.596</c:v>
                </c:pt>
                <c:pt idx="2557">
                  <c:v>16.745999999999999</c:v>
                </c:pt>
                <c:pt idx="2558">
                  <c:v>16.571999999999999</c:v>
                </c:pt>
                <c:pt idx="2559">
                  <c:v>16.803999999999998</c:v>
                </c:pt>
                <c:pt idx="2560">
                  <c:v>16.39</c:v>
                </c:pt>
                <c:pt idx="2561">
                  <c:v>16.863</c:v>
                </c:pt>
                <c:pt idx="2562">
                  <c:v>16.36</c:v>
                </c:pt>
                <c:pt idx="2563">
                  <c:v>16.989000000000001</c:v>
                </c:pt>
                <c:pt idx="2564">
                  <c:v>16.309000000000001</c:v>
                </c:pt>
                <c:pt idx="2565">
                  <c:v>16.975000000000001</c:v>
                </c:pt>
                <c:pt idx="2566">
                  <c:v>16.327999999999999</c:v>
                </c:pt>
                <c:pt idx="2567">
                  <c:v>16.931000000000001</c:v>
                </c:pt>
                <c:pt idx="2568">
                  <c:v>16.295000000000002</c:v>
                </c:pt>
                <c:pt idx="2569">
                  <c:v>16.911999999999999</c:v>
                </c:pt>
                <c:pt idx="2570">
                  <c:v>16.382000000000001</c:v>
                </c:pt>
                <c:pt idx="2571">
                  <c:v>16.861000000000001</c:v>
                </c:pt>
                <c:pt idx="2572">
                  <c:v>16.396999999999998</c:v>
                </c:pt>
                <c:pt idx="2573">
                  <c:v>16.771000000000001</c:v>
                </c:pt>
                <c:pt idx="2574">
                  <c:v>16.603999999999999</c:v>
                </c:pt>
                <c:pt idx="2575">
                  <c:v>16.654</c:v>
                </c:pt>
                <c:pt idx="2576">
                  <c:v>16.655999999999999</c:v>
                </c:pt>
                <c:pt idx="2577">
                  <c:v>16.420999999999999</c:v>
                </c:pt>
                <c:pt idx="2578">
                  <c:v>16.917999999999999</c:v>
                </c:pt>
                <c:pt idx="2579">
                  <c:v>16.388000000000002</c:v>
                </c:pt>
                <c:pt idx="2580">
                  <c:v>16.963999999999999</c:v>
                </c:pt>
                <c:pt idx="2581">
                  <c:v>16.414999999999999</c:v>
                </c:pt>
                <c:pt idx="2582">
                  <c:v>16.997</c:v>
                </c:pt>
                <c:pt idx="2583">
                  <c:v>16.481999999999999</c:v>
                </c:pt>
                <c:pt idx="2584">
                  <c:v>17.04</c:v>
                </c:pt>
                <c:pt idx="2585">
                  <c:v>16.445</c:v>
                </c:pt>
                <c:pt idx="2586">
                  <c:v>16.940000000000001</c:v>
                </c:pt>
                <c:pt idx="2587">
                  <c:v>16.545999999999999</c:v>
                </c:pt>
                <c:pt idx="2588">
                  <c:v>16.879000000000001</c:v>
                </c:pt>
                <c:pt idx="2589">
                  <c:v>16.701000000000001</c:v>
                </c:pt>
                <c:pt idx="2590">
                  <c:v>16.73</c:v>
                </c:pt>
                <c:pt idx="2591">
                  <c:v>16.951000000000001</c:v>
                </c:pt>
                <c:pt idx="2592">
                  <c:v>16.524000000000001</c:v>
                </c:pt>
                <c:pt idx="2593">
                  <c:v>17.013000000000002</c:v>
                </c:pt>
                <c:pt idx="2594">
                  <c:v>16.558</c:v>
                </c:pt>
                <c:pt idx="2595">
                  <c:v>17.108000000000001</c:v>
                </c:pt>
                <c:pt idx="2596">
                  <c:v>16.504000000000001</c:v>
                </c:pt>
                <c:pt idx="2597">
                  <c:v>17.096</c:v>
                </c:pt>
                <c:pt idx="2598">
                  <c:v>16.613</c:v>
                </c:pt>
                <c:pt idx="2599">
                  <c:v>17.096</c:v>
                </c:pt>
                <c:pt idx="2600">
                  <c:v>16.527999999999999</c:v>
                </c:pt>
                <c:pt idx="2601">
                  <c:v>17.141999999999999</c:v>
                </c:pt>
                <c:pt idx="2602">
                  <c:v>16.579000000000001</c:v>
                </c:pt>
                <c:pt idx="2603">
                  <c:v>17.137</c:v>
                </c:pt>
                <c:pt idx="2604">
                  <c:v>16.555</c:v>
                </c:pt>
                <c:pt idx="2605">
                  <c:v>17.055</c:v>
                </c:pt>
                <c:pt idx="2606">
                  <c:v>16.658999999999999</c:v>
                </c:pt>
                <c:pt idx="2607">
                  <c:v>16.975999999999999</c:v>
                </c:pt>
                <c:pt idx="2608">
                  <c:v>16.710999999999999</c:v>
                </c:pt>
                <c:pt idx="2609">
                  <c:v>16.884</c:v>
                </c:pt>
                <c:pt idx="2610">
                  <c:v>16.881</c:v>
                </c:pt>
                <c:pt idx="2611">
                  <c:v>16.794</c:v>
                </c:pt>
                <c:pt idx="2612">
                  <c:v>16.933</c:v>
                </c:pt>
                <c:pt idx="2613">
                  <c:v>16.771000000000001</c:v>
                </c:pt>
                <c:pt idx="2614">
                  <c:v>17.068000000000001</c:v>
                </c:pt>
                <c:pt idx="2615">
                  <c:v>16.634</c:v>
                </c:pt>
                <c:pt idx="2616">
                  <c:v>17.067</c:v>
                </c:pt>
                <c:pt idx="2617">
                  <c:v>16.724</c:v>
                </c:pt>
                <c:pt idx="2618">
                  <c:v>17.04</c:v>
                </c:pt>
                <c:pt idx="2619">
                  <c:v>16.698</c:v>
                </c:pt>
                <c:pt idx="2620">
                  <c:v>17.128</c:v>
                </c:pt>
                <c:pt idx="2621">
                  <c:v>16.673999999999999</c:v>
                </c:pt>
                <c:pt idx="2622">
                  <c:v>17.198</c:v>
                </c:pt>
                <c:pt idx="2623">
                  <c:v>16.63</c:v>
                </c:pt>
                <c:pt idx="2624">
                  <c:v>17.228999999999999</c:v>
                </c:pt>
                <c:pt idx="2625">
                  <c:v>16.638000000000002</c:v>
                </c:pt>
                <c:pt idx="2626">
                  <c:v>17.228999999999999</c:v>
                </c:pt>
                <c:pt idx="2627">
                  <c:v>16.670000000000002</c:v>
                </c:pt>
                <c:pt idx="2628">
                  <c:v>17.135000000000002</c:v>
                </c:pt>
                <c:pt idx="2629">
                  <c:v>16.725999999999999</c:v>
                </c:pt>
                <c:pt idx="2630">
                  <c:v>17.218</c:v>
                </c:pt>
                <c:pt idx="2631">
                  <c:v>16.765000000000001</c:v>
                </c:pt>
                <c:pt idx="2632">
                  <c:v>17.172999999999998</c:v>
                </c:pt>
                <c:pt idx="2633">
                  <c:v>16.741</c:v>
                </c:pt>
                <c:pt idx="2634">
                  <c:v>17.207999999999998</c:v>
                </c:pt>
                <c:pt idx="2635">
                  <c:v>16.762</c:v>
                </c:pt>
                <c:pt idx="2636">
                  <c:v>17.105</c:v>
                </c:pt>
                <c:pt idx="2637">
                  <c:v>16.785</c:v>
                </c:pt>
                <c:pt idx="2638">
                  <c:v>17.151</c:v>
                </c:pt>
                <c:pt idx="2639">
                  <c:v>16.864999999999998</c:v>
                </c:pt>
                <c:pt idx="2640">
                  <c:v>17.047000000000001</c:v>
                </c:pt>
                <c:pt idx="2641">
                  <c:v>17.068999999999999</c:v>
                </c:pt>
                <c:pt idx="2642">
                  <c:v>16.831</c:v>
                </c:pt>
                <c:pt idx="2643">
                  <c:v>17.204999999999998</c:v>
                </c:pt>
                <c:pt idx="2644">
                  <c:v>16.821999999999999</c:v>
                </c:pt>
                <c:pt idx="2645">
                  <c:v>17.163</c:v>
                </c:pt>
                <c:pt idx="2646">
                  <c:v>16.88</c:v>
                </c:pt>
                <c:pt idx="2647">
                  <c:v>17.175000000000001</c:v>
                </c:pt>
                <c:pt idx="2648">
                  <c:v>16.927</c:v>
                </c:pt>
                <c:pt idx="2649">
                  <c:v>17.161999999999999</c:v>
                </c:pt>
                <c:pt idx="2650">
                  <c:v>16.888999999999999</c:v>
                </c:pt>
                <c:pt idx="2651">
                  <c:v>17.155999999999999</c:v>
                </c:pt>
                <c:pt idx="2652">
                  <c:v>16.852</c:v>
                </c:pt>
                <c:pt idx="2653">
                  <c:v>17.221</c:v>
                </c:pt>
                <c:pt idx="2654">
                  <c:v>16.771000000000001</c:v>
                </c:pt>
                <c:pt idx="2655">
                  <c:v>17.361000000000001</c:v>
                </c:pt>
                <c:pt idx="2656">
                  <c:v>16.824999999999999</c:v>
                </c:pt>
                <c:pt idx="2657">
                  <c:v>17.207000000000001</c:v>
                </c:pt>
                <c:pt idx="2658">
                  <c:v>16.815000000000001</c:v>
                </c:pt>
                <c:pt idx="2659">
                  <c:v>17.11</c:v>
                </c:pt>
                <c:pt idx="2660">
                  <c:v>17.021999999999998</c:v>
                </c:pt>
                <c:pt idx="2661">
                  <c:v>16.911999999999999</c:v>
                </c:pt>
                <c:pt idx="2662">
                  <c:v>17.271999999999998</c:v>
                </c:pt>
                <c:pt idx="2663">
                  <c:v>16.838000000000001</c:v>
                </c:pt>
                <c:pt idx="2664">
                  <c:v>17.337</c:v>
                </c:pt>
                <c:pt idx="2665">
                  <c:v>16.774999999999999</c:v>
                </c:pt>
                <c:pt idx="2666">
                  <c:v>17.318000000000001</c:v>
                </c:pt>
                <c:pt idx="2667">
                  <c:v>16.937999999999999</c:v>
                </c:pt>
                <c:pt idx="2668">
                  <c:v>17.082000000000001</c:v>
                </c:pt>
                <c:pt idx="2669">
                  <c:v>17.172000000000001</c:v>
                </c:pt>
                <c:pt idx="2670">
                  <c:v>16.916</c:v>
                </c:pt>
                <c:pt idx="2671">
                  <c:v>17.343</c:v>
                </c:pt>
                <c:pt idx="2672">
                  <c:v>16.823</c:v>
                </c:pt>
                <c:pt idx="2673">
                  <c:v>17.446000000000002</c:v>
                </c:pt>
                <c:pt idx="2674">
                  <c:v>16.849</c:v>
                </c:pt>
                <c:pt idx="2675">
                  <c:v>17.428000000000001</c:v>
                </c:pt>
                <c:pt idx="2676">
                  <c:v>16.891999999999999</c:v>
                </c:pt>
                <c:pt idx="2677">
                  <c:v>17.419</c:v>
                </c:pt>
                <c:pt idx="2678">
                  <c:v>16.977</c:v>
                </c:pt>
                <c:pt idx="2679">
                  <c:v>17.305</c:v>
                </c:pt>
                <c:pt idx="2680">
                  <c:v>17.007999999999999</c:v>
                </c:pt>
                <c:pt idx="2681">
                  <c:v>17.257000000000001</c:v>
                </c:pt>
                <c:pt idx="2682">
                  <c:v>17.109000000000002</c:v>
                </c:pt>
                <c:pt idx="2683">
                  <c:v>17.088000000000001</c:v>
                </c:pt>
                <c:pt idx="2684">
                  <c:v>17.145</c:v>
                </c:pt>
                <c:pt idx="2685">
                  <c:v>17.079000000000001</c:v>
                </c:pt>
                <c:pt idx="2686">
                  <c:v>17.199000000000002</c:v>
                </c:pt>
                <c:pt idx="2687">
                  <c:v>16.991</c:v>
                </c:pt>
                <c:pt idx="2688">
                  <c:v>17.341000000000001</c:v>
                </c:pt>
                <c:pt idx="2689">
                  <c:v>16.895</c:v>
                </c:pt>
                <c:pt idx="2690">
                  <c:v>17.352</c:v>
                </c:pt>
                <c:pt idx="2691">
                  <c:v>16.948</c:v>
                </c:pt>
                <c:pt idx="2692">
                  <c:v>17.484000000000002</c:v>
                </c:pt>
                <c:pt idx="2693">
                  <c:v>16.908999999999999</c:v>
                </c:pt>
                <c:pt idx="2694">
                  <c:v>17.477</c:v>
                </c:pt>
                <c:pt idx="2695">
                  <c:v>16.942</c:v>
                </c:pt>
                <c:pt idx="2696">
                  <c:v>17.484999999999999</c:v>
                </c:pt>
                <c:pt idx="2697">
                  <c:v>17.129000000000001</c:v>
                </c:pt>
                <c:pt idx="2698">
                  <c:v>17.422000000000001</c:v>
                </c:pt>
                <c:pt idx="2699">
                  <c:v>17.047000000000001</c:v>
                </c:pt>
                <c:pt idx="2700">
                  <c:v>17.428999999999998</c:v>
                </c:pt>
                <c:pt idx="2701">
                  <c:v>17.117000000000001</c:v>
                </c:pt>
                <c:pt idx="2702">
                  <c:v>17.292000000000002</c:v>
                </c:pt>
                <c:pt idx="2703">
                  <c:v>17.138999999999999</c:v>
                </c:pt>
                <c:pt idx="2704">
                  <c:v>17.297999999999998</c:v>
                </c:pt>
                <c:pt idx="2705">
                  <c:v>17.201000000000001</c:v>
                </c:pt>
                <c:pt idx="2706">
                  <c:v>17.334</c:v>
                </c:pt>
                <c:pt idx="2707">
                  <c:v>17.381</c:v>
                </c:pt>
                <c:pt idx="2708">
                  <c:v>17.201000000000001</c:v>
                </c:pt>
                <c:pt idx="2709">
                  <c:v>17.419</c:v>
                </c:pt>
                <c:pt idx="2710">
                  <c:v>17.094000000000001</c:v>
                </c:pt>
                <c:pt idx="2711">
                  <c:v>17.492000000000001</c:v>
                </c:pt>
                <c:pt idx="2712">
                  <c:v>17.116</c:v>
                </c:pt>
                <c:pt idx="2713">
                  <c:v>17.588999999999999</c:v>
                </c:pt>
                <c:pt idx="2714">
                  <c:v>17.015999999999998</c:v>
                </c:pt>
                <c:pt idx="2715">
                  <c:v>17.581</c:v>
                </c:pt>
                <c:pt idx="2716">
                  <c:v>17.030999999999999</c:v>
                </c:pt>
                <c:pt idx="2717">
                  <c:v>17.666</c:v>
                </c:pt>
                <c:pt idx="2718">
                  <c:v>17.125</c:v>
                </c:pt>
                <c:pt idx="2719">
                  <c:v>17.398</c:v>
                </c:pt>
                <c:pt idx="2720">
                  <c:v>17.132999999999999</c:v>
                </c:pt>
                <c:pt idx="2721">
                  <c:v>17.349</c:v>
                </c:pt>
                <c:pt idx="2722">
                  <c:v>17.288</c:v>
                </c:pt>
                <c:pt idx="2723">
                  <c:v>17.236000000000001</c:v>
                </c:pt>
                <c:pt idx="2724">
                  <c:v>17.332999999999998</c:v>
                </c:pt>
                <c:pt idx="2725">
                  <c:v>17.196000000000002</c:v>
                </c:pt>
                <c:pt idx="2726">
                  <c:v>17.484000000000002</c:v>
                </c:pt>
                <c:pt idx="2727">
                  <c:v>17.085000000000001</c:v>
                </c:pt>
                <c:pt idx="2728">
                  <c:v>17.577999999999999</c:v>
                </c:pt>
                <c:pt idx="2729">
                  <c:v>16.998999999999999</c:v>
                </c:pt>
                <c:pt idx="2730">
                  <c:v>17.681000000000001</c:v>
                </c:pt>
                <c:pt idx="2731">
                  <c:v>16.954999999999998</c:v>
                </c:pt>
                <c:pt idx="2732">
                  <c:v>17.498000000000001</c:v>
                </c:pt>
                <c:pt idx="2733">
                  <c:v>17.149999999999999</c:v>
                </c:pt>
                <c:pt idx="2734">
                  <c:v>17.398</c:v>
                </c:pt>
                <c:pt idx="2735">
                  <c:v>17.358000000000001</c:v>
                </c:pt>
                <c:pt idx="2736">
                  <c:v>17.233000000000001</c:v>
                </c:pt>
                <c:pt idx="2737">
                  <c:v>17.41</c:v>
                </c:pt>
                <c:pt idx="2738">
                  <c:v>17.154</c:v>
                </c:pt>
                <c:pt idx="2739">
                  <c:v>17.562000000000001</c:v>
                </c:pt>
                <c:pt idx="2740">
                  <c:v>17.097999999999999</c:v>
                </c:pt>
                <c:pt idx="2741">
                  <c:v>17.672999999999998</c:v>
                </c:pt>
                <c:pt idx="2742">
                  <c:v>16.986999999999998</c:v>
                </c:pt>
                <c:pt idx="2743">
                  <c:v>17.646999999999998</c:v>
                </c:pt>
                <c:pt idx="2744">
                  <c:v>16.983000000000001</c:v>
                </c:pt>
                <c:pt idx="2745">
                  <c:v>17.695</c:v>
                </c:pt>
                <c:pt idx="2746">
                  <c:v>17.07</c:v>
                </c:pt>
                <c:pt idx="2747">
                  <c:v>17.609000000000002</c:v>
                </c:pt>
                <c:pt idx="2748">
                  <c:v>17.207000000000001</c:v>
                </c:pt>
                <c:pt idx="2749">
                  <c:v>17.456</c:v>
                </c:pt>
                <c:pt idx="2750">
                  <c:v>17.559999999999999</c:v>
                </c:pt>
                <c:pt idx="2751">
                  <c:v>17.260999999999999</c:v>
                </c:pt>
                <c:pt idx="2752">
                  <c:v>17.722999999999999</c:v>
                </c:pt>
                <c:pt idx="2753">
                  <c:v>17.170000000000002</c:v>
                </c:pt>
                <c:pt idx="2754">
                  <c:v>17.709</c:v>
                </c:pt>
                <c:pt idx="2755">
                  <c:v>17.178999999999998</c:v>
                </c:pt>
                <c:pt idx="2756">
                  <c:v>17.783000000000001</c:v>
                </c:pt>
                <c:pt idx="2757">
                  <c:v>17.265999999999998</c:v>
                </c:pt>
                <c:pt idx="2758">
                  <c:v>17.797999999999998</c:v>
                </c:pt>
                <c:pt idx="2759">
                  <c:v>17.207000000000001</c:v>
                </c:pt>
                <c:pt idx="2760">
                  <c:v>17.812000000000001</c:v>
                </c:pt>
                <c:pt idx="2761">
                  <c:v>17.155999999999999</c:v>
                </c:pt>
                <c:pt idx="2762">
                  <c:v>17.780999999999999</c:v>
                </c:pt>
                <c:pt idx="2763">
                  <c:v>17.196000000000002</c:v>
                </c:pt>
                <c:pt idx="2764">
                  <c:v>17.869</c:v>
                </c:pt>
                <c:pt idx="2765">
                  <c:v>17.238</c:v>
                </c:pt>
                <c:pt idx="2766">
                  <c:v>17.751000000000001</c:v>
                </c:pt>
                <c:pt idx="2767">
                  <c:v>17.321000000000002</c:v>
                </c:pt>
                <c:pt idx="2768">
                  <c:v>17.710999999999999</c:v>
                </c:pt>
                <c:pt idx="2769">
                  <c:v>17.388999999999999</c:v>
                </c:pt>
                <c:pt idx="2770">
                  <c:v>17.657</c:v>
                </c:pt>
                <c:pt idx="2771">
                  <c:v>17.481000000000002</c:v>
                </c:pt>
                <c:pt idx="2772">
                  <c:v>17.437999999999999</c:v>
                </c:pt>
                <c:pt idx="2773">
                  <c:v>17.608000000000001</c:v>
                </c:pt>
                <c:pt idx="2774">
                  <c:v>17.36</c:v>
                </c:pt>
                <c:pt idx="2775">
                  <c:v>17.8</c:v>
                </c:pt>
                <c:pt idx="2776">
                  <c:v>17.241</c:v>
                </c:pt>
                <c:pt idx="2777">
                  <c:v>17.920999999999999</c:v>
                </c:pt>
                <c:pt idx="2778">
                  <c:v>17.190000000000001</c:v>
                </c:pt>
                <c:pt idx="2779">
                  <c:v>17.876999999999999</c:v>
                </c:pt>
                <c:pt idx="2780">
                  <c:v>17.218</c:v>
                </c:pt>
                <c:pt idx="2781">
                  <c:v>17.931999999999999</c:v>
                </c:pt>
                <c:pt idx="2782">
                  <c:v>17.277999999999999</c:v>
                </c:pt>
                <c:pt idx="2783">
                  <c:v>17.824000000000002</c:v>
                </c:pt>
                <c:pt idx="2784">
                  <c:v>17.309999999999999</c:v>
                </c:pt>
                <c:pt idx="2785">
                  <c:v>17.763000000000002</c:v>
                </c:pt>
                <c:pt idx="2786">
                  <c:v>17.263000000000002</c:v>
                </c:pt>
                <c:pt idx="2787">
                  <c:v>17.8</c:v>
                </c:pt>
                <c:pt idx="2788">
                  <c:v>17.436</c:v>
                </c:pt>
                <c:pt idx="2789">
                  <c:v>17.693000000000001</c:v>
                </c:pt>
                <c:pt idx="2790">
                  <c:v>17.431999999999999</c:v>
                </c:pt>
                <c:pt idx="2791">
                  <c:v>17.643000000000001</c:v>
                </c:pt>
                <c:pt idx="2792">
                  <c:v>17.600999999999999</c:v>
                </c:pt>
                <c:pt idx="2793">
                  <c:v>17.606999999999999</c:v>
                </c:pt>
                <c:pt idx="2794">
                  <c:v>17.596</c:v>
                </c:pt>
                <c:pt idx="2795">
                  <c:v>17.672999999999998</c:v>
                </c:pt>
                <c:pt idx="2796">
                  <c:v>17.698</c:v>
                </c:pt>
                <c:pt idx="2797">
                  <c:v>17.562999999999999</c:v>
                </c:pt>
                <c:pt idx="2798">
                  <c:v>17.712</c:v>
                </c:pt>
                <c:pt idx="2799">
                  <c:v>17.631</c:v>
                </c:pt>
                <c:pt idx="2800">
                  <c:v>17.728999999999999</c:v>
                </c:pt>
                <c:pt idx="2801">
                  <c:v>17.591999999999999</c:v>
                </c:pt>
                <c:pt idx="2802">
                  <c:v>17.841999999999999</c:v>
                </c:pt>
                <c:pt idx="2803">
                  <c:v>17.524999999999999</c:v>
                </c:pt>
                <c:pt idx="2804">
                  <c:v>17.844999999999999</c:v>
                </c:pt>
                <c:pt idx="2805">
                  <c:v>17.422000000000001</c:v>
                </c:pt>
                <c:pt idx="2806">
                  <c:v>17.881</c:v>
                </c:pt>
                <c:pt idx="2807">
                  <c:v>17.367000000000001</c:v>
                </c:pt>
                <c:pt idx="2808">
                  <c:v>17.939</c:v>
                </c:pt>
                <c:pt idx="2809">
                  <c:v>17.265999999999998</c:v>
                </c:pt>
                <c:pt idx="2810">
                  <c:v>17.954000000000001</c:v>
                </c:pt>
                <c:pt idx="2811">
                  <c:v>17.271999999999998</c:v>
                </c:pt>
                <c:pt idx="2812">
                  <c:v>18.018999999999998</c:v>
                </c:pt>
                <c:pt idx="2813">
                  <c:v>17.431999999999999</c:v>
                </c:pt>
                <c:pt idx="2814">
                  <c:v>17.86</c:v>
                </c:pt>
                <c:pt idx="2815">
                  <c:v>17.536000000000001</c:v>
                </c:pt>
                <c:pt idx="2816">
                  <c:v>17.661999999999999</c:v>
                </c:pt>
                <c:pt idx="2817">
                  <c:v>17.805</c:v>
                </c:pt>
                <c:pt idx="2818">
                  <c:v>17.582000000000001</c:v>
                </c:pt>
                <c:pt idx="2819">
                  <c:v>17.975000000000001</c:v>
                </c:pt>
                <c:pt idx="2820">
                  <c:v>17.396999999999998</c:v>
                </c:pt>
                <c:pt idx="2821">
                  <c:v>17.960999999999999</c:v>
                </c:pt>
                <c:pt idx="2822">
                  <c:v>17.425000000000001</c:v>
                </c:pt>
                <c:pt idx="2823">
                  <c:v>18.07</c:v>
                </c:pt>
                <c:pt idx="2824">
                  <c:v>17.34</c:v>
                </c:pt>
                <c:pt idx="2825">
                  <c:v>17.995000000000001</c:v>
                </c:pt>
                <c:pt idx="2826">
                  <c:v>17.488</c:v>
                </c:pt>
                <c:pt idx="2827">
                  <c:v>17.856999999999999</c:v>
                </c:pt>
                <c:pt idx="2828">
                  <c:v>17.748000000000001</c:v>
                </c:pt>
                <c:pt idx="2829">
                  <c:v>17.806000000000001</c:v>
                </c:pt>
                <c:pt idx="2830">
                  <c:v>17.806000000000001</c:v>
                </c:pt>
                <c:pt idx="2831">
                  <c:v>17.643999999999998</c:v>
                </c:pt>
                <c:pt idx="2832">
                  <c:v>18.041</c:v>
                </c:pt>
                <c:pt idx="2833">
                  <c:v>17.468</c:v>
                </c:pt>
                <c:pt idx="2834">
                  <c:v>18.119</c:v>
                </c:pt>
                <c:pt idx="2835">
                  <c:v>17.538</c:v>
                </c:pt>
                <c:pt idx="2836">
                  <c:v>18.088999999999999</c:v>
                </c:pt>
                <c:pt idx="2837">
                  <c:v>17.399999999999999</c:v>
                </c:pt>
                <c:pt idx="2838">
                  <c:v>18.081</c:v>
                </c:pt>
                <c:pt idx="2839">
                  <c:v>17.472000000000001</c:v>
                </c:pt>
                <c:pt idx="2840">
                  <c:v>18.143000000000001</c:v>
                </c:pt>
                <c:pt idx="2841">
                  <c:v>17.489000000000001</c:v>
                </c:pt>
                <c:pt idx="2842">
                  <c:v>18.158000000000001</c:v>
                </c:pt>
                <c:pt idx="2843">
                  <c:v>17.495000000000001</c:v>
                </c:pt>
                <c:pt idx="2844">
                  <c:v>18.128</c:v>
                </c:pt>
                <c:pt idx="2845">
                  <c:v>17.579999999999998</c:v>
                </c:pt>
                <c:pt idx="2846">
                  <c:v>18.055</c:v>
                </c:pt>
                <c:pt idx="2847">
                  <c:v>17.573</c:v>
                </c:pt>
                <c:pt idx="2848">
                  <c:v>17.925000000000001</c:v>
                </c:pt>
                <c:pt idx="2849">
                  <c:v>17.695</c:v>
                </c:pt>
                <c:pt idx="2850">
                  <c:v>17.966000000000001</c:v>
                </c:pt>
                <c:pt idx="2851">
                  <c:v>17.643000000000001</c:v>
                </c:pt>
                <c:pt idx="2852">
                  <c:v>18.030999999999999</c:v>
                </c:pt>
                <c:pt idx="2853">
                  <c:v>17.663</c:v>
                </c:pt>
                <c:pt idx="2854">
                  <c:v>18.036999999999999</c:v>
                </c:pt>
                <c:pt idx="2855">
                  <c:v>17.669</c:v>
                </c:pt>
                <c:pt idx="2856">
                  <c:v>18.081</c:v>
                </c:pt>
                <c:pt idx="2857">
                  <c:v>17.794</c:v>
                </c:pt>
                <c:pt idx="2858">
                  <c:v>17.870999999999999</c:v>
                </c:pt>
                <c:pt idx="2859">
                  <c:v>17.975000000000001</c:v>
                </c:pt>
                <c:pt idx="2860">
                  <c:v>17.707999999999998</c:v>
                </c:pt>
                <c:pt idx="2861">
                  <c:v>18.135000000000002</c:v>
                </c:pt>
                <c:pt idx="2862">
                  <c:v>17.733000000000001</c:v>
                </c:pt>
                <c:pt idx="2863">
                  <c:v>18.242000000000001</c:v>
                </c:pt>
                <c:pt idx="2864">
                  <c:v>17.567</c:v>
                </c:pt>
                <c:pt idx="2865">
                  <c:v>18.263000000000002</c:v>
                </c:pt>
                <c:pt idx="2866">
                  <c:v>17.617999999999999</c:v>
                </c:pt>
                <c:pt idx="2867">
                  <c:v>18.311</c:v>
                </c:pt>
                <c:pt idx="2868">
                  <c:v>17.66</c:v>
                </c:pt>
                <c:pt idx="2869">
                  <c:v>18.283000000000001</c:v>
                </c:pt>
                <c:pt idx="2870">
                  <c:v>17.648</c:v>
                </c:pt>
                <c:pt idx="2871">
                  <c:v>18.327999999999999</c:v>
                </c:pt>
                <c:pt idx="2872">
                  <c:v>17.696999999999999</c:v>
                </c:pt>
                <c:pt idx="2873">
                  <c:v>18.28</c:v>
                </c:pt>
                <c:pt idx="2874">
                  <c:v>17.635000000000002</c:v>
                </c:pt>
                <c:pt idx="2875">
                  <c:v>18.308</c:v>
                </c:pt>
                <c:pt idx="2876">
                  <c:v>17.757000000000001</c:v>
                </c:pt>
                <c:pt idx="2877">
                  <c:v>18.228000000000002</c:v>
                </c:pt>
                <c:pt idx="2878">
                  <c:v>17.725999999999999</c:v>
                </c:pt>
                <c:pt idx="2879">
                  <c:v>18.094999999999999</c:v>
                </c:pt>
                <c:pt idx="2880">
                  <c:v>17.936</c:v>
                </c:pt>
                <c:pt idx="2881">
                  <c:v>17.981000000000002</c:v>
                </c:pt>
                <c:pt idx="2882">
                  <c:v>17.956</c:v>
                </c:pt>
                <c:pt idx="2883">
                  <c:v>17.978000000000002</c:v>
                </c:pt>
                <c:pt idx="2884">
                  <c:v>18.140999999999998</c:v>
                </c:pt>
                <c:pt idx="2885">
                  <c:v>17.744</c:v>
                </c:pt>
                <c:pt idx="2886">
                  <c:v>18.166</c:v>
                </c:pt>
                <c:pt idx="2887">
                  <c:v>17.716000000000001</c:v>
                </c:pt>
                <c:pt idx="2888">
                  <c:v>18.337</c:v>
                </c:pt>
                <c:pt idx="2889">
                  <c:v>17.702000000000002</c:v>
                </c:pt>
                <c:pt idx="2890">
                  <c:v>18.228999999999999</c:v>
                </c:pt>
                <c:pt idx="2891">
                  <c:v>17.672000000000001</c:v>
                </c:pt>
                <c:pt idx="2892">
                  <c:v>18.277000000000001</c:v>
                </c:pt>
                <c:pt idx="2893">
                  <c:v>17.763000000000002</c:v>
                </c:pt>
                <c:pt idx="2894">
                  <c:v>18.167000000000002</c:v>
                </c:pt>
                <c:pt idx="2895">
                  <c:v>17.861999999999998</c:v>
                </c:pt>
                <c:pt idx="2896">
                  <c:v>17.905999999999999</c:v>
                </c:pt>
                <c:pt idx="2897">
                  <c:v>18.178999999999998</c:v>
                </c:pt>
                <c:pt idx="2898">
                  <c:v>17.756</c:v>
                </c:pt>
                <c:pt idx="2899">
                  <c:v>18.417999999999999</c:v>
                </c:pt>
                <c:pt idx="2900">
                  <c:v>17.706</c:v>
                </c:pt>
                <c:pt idx="2901">
                  <c:v>18.376000000000001</c:v>
                </c:pt>
                <c:pt idx="2902">
                  <c:v>17.716999999999999</c:v>
                </c:pt>
                <c:pt idx="2903">
                  <c:v>18.190000000000001</c:v>
                </c:pt>
                <c:pt idx="2904">
                  <c:v>18.045999999999999</c:v>
                </c:pt>
                <c:pt idx="2905">
                  <c:v>18.004000000000001</c:v>
                </c:pt>
                <c:pt idx="2906">
                  <c:v>18.192</c:v>
                </c:pt>
                <c:pt idx="2907">
                  <c:v>18.021999999999998</c:v>
                </c:pt>
                <c:pt idx="2908">
                  <c:v>18.376000000000001</c:v>
                </c:pt>
                <c:pt idx="2909">
                  <c:v>17.876999999999999</c:v>
                </c:pt>
                <c:pt idx="2910">
                  <c:v>18.209</c:v>
                </c:pt>
                <c:pt idx="2911">
                  <c:v>17.943999999999999</c:v>
                </c:pt>
                <c:pt idx="2912">
                  <c:v>18.215</c:v>
                </c:pt>
                <c:pt idx="2913">
                  <c:v>18.036999999999999</c:v>
                </c:pt>
                <c:pt idx="2914">
                  <c:v>18.306999999999999</c:v>
                </c:pt>
                <c:pt idx="2915">
                  <c:v>17.956</c:v>
                </c:pt>
                <c:pt idx="2916">
                  <c:v>18.356000000000002</c:v>
                </c:pt>
                <c:pt idx="2917">
                  <c:v>17.823</c:v>
                </c:pt>
                <c:pt idx="2918">
                  <c:v>18.527999999999999</c:v>
                </c:pt>
                <c:pt idx="2919">
                  <c:v>17.934000000000001</c:v>
                </c:pt>
                <c:pt idx="2920">
                  <c:v>18.510999999999999</c:v>
                </c:pt>
                <c:pt idx="2921">
                  <c:v>17.850999999999999</c:v>
                </c:pt>
                <c:pt idx="2922">
                  <c:v>18.452000000000002</c:v>
                </c:pt>
                <c:pt idx="2923">
                  <c:v>17.988</c:v>
                </c:pt>
                <c:pt idx="2924">
                  <c:v>18.387</c:v>
                </c:pt>
                <c:pt idx="2925">
                  <c:v>18.042999999999999</c:v>
                </c:pt>
                <c:pt idx="2926">
                  <c:v>18.216000000000001</c:v>
                </c:pt>
                <c:pt idx="2927">
                  <c:v>18.262</c:v>
                </c:pt>
                <c:pt idx="2928">
                  <c:v>18.201000000000001</c:v>
                </c:pt>
                <c:pt idx="2929">
                  <c:v>18.206</c:v>
                </c:pt>
                <c:pt idx="2930">
                  <c:v>18.206</c:v>
                </c:pt>
                <c:pt idx="2931">
                  <c:v>18.21</c:v>
                </c:pt>
                <c:pt idx="2932">
                  <c:v>18.137</c:v>
                </c:pt>
                <c:pt idx="2933">
                  <c:v>18.224</c:v>
                </c:pt>
                <c:pt idx="2934">
                  <c:v>18.134</c:v>
                </c:pt>
                <c:pt idx="2935">
                  <c:v>18.414999999999999</c:v>
                </c:pt>
                <c:pt idx="2936">
                  <c:v>18.036999999999999</c:v>
                </c:pt>
                <c:pt idx="2937">
                  <c:v>18.472000000000001</c:v>
                </c:pt>
                <c:pt idx="2938">
                  <c:v>18.003</c:v>
                </c:pt>
                <c:pt idx="2939">
                  <c:v>18.547999999999998</c:v>
                </c:pt>
                <c:pt idx="2940">
                  <c:v>17.954000000000001</c:v>
                </c:pt>
                <c:pt idx="2941">
                  <c:v>18.542000000000002</c:v>
                </c:pt>
                <c:pt idx="2942">
                  <c:v>17.96</c:v>
                </c:pt>
                <c:pt idx="2943">
                  <c:v>18.635999999999999</c:v>
                </c:pt>
                <c:pt idx="2944">
                  <c:v>17.876000000000001</c:v>
                </c:pt>
                <c:pt idx="2945">
                  <c:v>18.585000000000001</c:v>
                </c:pt>
                <c:pt idx="2946">
                  <c:v>18.007999999999999</c:v>
                </c:pt>
                <c:pt idx="2947">
                  <c:v>18.547999999999998</c:v>
                </c:pt>
                <c:pt idx="2948">
                  <c:v>18.056999999999999</c:v>
                </c:pt>
                <c:pt idx="2949">
                  <c:v>18.5</c:v>
                </c:pt>
                <c:pt idx="2950">
                  <c:v>18.137</c:v>
                </c:pt>
                <c:pt idx="2951">
                  <c:v>18.41</c:v>
                </c:pt>
                <c:pt idx="2952">
                  <c:v>18.338999999999999</c:v>
                </c:pt>
                <c:pt idx="2953">
                  <c:v>18.251999999999999</c:v>
                </c:pt>
                <c:pt idx="2954">
                  <c:v>18.288</c:v>
                </c:pt>
                <c:pt idx="2955">
                  <c:v>18.248000000000001</c:v>
                </c:pt>
                <c:pt idx="2956">
                  <c:v>18.478999999999999</c:v>
                </c:pt>
                <c:pt idx="2957">
                  <c:v>18.177</c:v>
                </c:pt>
                <c:pt idx="2958">
                  <c:v>18.614000000000001</c:v>
                </c:pt>
                <c:pt idx="2959">
                  <c:v>18.143000000000001</c:v>
                </c:pt>
                <c:pt idx="2960">
                  <c:v>18.577000000000002</c:v>
                </c:pt>
                <c:pt idx="2961">
                  <c:v>18.190999999999999</c:v>
                </c:pt>
                <c:pt idx="2962">
                  <c:v>18.677</c:v>
                </c:pt>
                <c:pt idx="2963">
                  <c:v>18.093</c:v>
                </c:pt>
                <c:pt idx="2964">
                  <c:v>18.655999999999999</c:v>
                </c:pt>
                <c:pt idx="2965">
                  <c:v>18.071000000000002</c:v>
                </c:pt>
                <c:pt idx="2966">
                  <c:v>18.664000000000001</c:v>
                </c:pt>
                <c:pt idx="2967">
                  <c:v>18.234000000000002</c:v>
                </c:pt>
                <c:pt idx="2968">
                  <c:v>18.437000000000001</c:v>
                </c:pt>
                <c:pt idx="2969">
                  <c:v>18.547000000000001</c:v>
                </c:pt>
                <c:pt idx="2970">
                  <c:v>18.352</c:v>
                </c:pt>
                <c:pt idx="2971">
                  <c:v>18.684999999999999</c:v>
                </c:pt>
                <c:pt idx="2972">
                  <c:v>18.146999999999998</c:v>
                </c:pt>
                <c:pt idx="2973">
                  <c:v>18.795000000000002</c:v>
                </c:pt>
                <c:pt idx="2974">
                  <c:v>18.117999999999999</c:v>
                </c:pt>
                <c:pt idx="2975">
                  <c:v>18.823</c:v>
                </c:pt>
                <c:pt idx="2976">
                  <c:v>18.085000000000001</c:v>
                </c:pt>
                <c:pt idx="2977">
                  <c:v>18.73</c:v>
                </c:pt>
                <c:pt idx="2978">
                  <c:v>18.193999999999999</c:v>
                </c:pt>
                <c:pt idx="2979">
                  <c:v>18.573</c:v>
                </c:pt>
                <c:pt idx="2980">
                  <c:v>18.439</c:v>
                </c:pt>
                <c:pt idx="2981">
                  <c:v>18.263999999999999</c:v>
                </c:pt>
                <c:pt idx="2982">
                  <c:v>18.652000000000001</c:v>
                </c:pt>
                <c:pt idx="2983">
                  <c:v>18.190000000000001</c:v>
                </c:pt>
                <c:pt idx="2984">
                  <c:v>18.727</c:v>
                </c:pt>
                <c:pt idx="2985">
                  <c:v>18.163</c:v>
                </c:pt>
                <c:pt idx="2986">
                  <c:v>18.75</c:v>
                </c:pt>
                <c:pt idx="2987">
                  <c:v>18.177</c:v>
                </c:pt>
                <c:pt idx="2988">
                  <c:v>18.670999999999999</c:v>
                </c:pt>
                <c:pt idx="2989">
                  <c:v>18.161000000000001</c:v>
                </c:pt>
                <c:pt idx="2990">
                  <c:v>18.713000000000001</c:v>
                </c:pt>
                <c:pt idx="2991">
                  <c:v>18.091000000000001</c:v>
                </c:pt>
                <c:pt idx="2992">
                  <c:v>18.812000000000001</c:v>
                </c:pt>
                <c:pt idx="2993">
                  <c:v>18.035</c:v>
                </c:pt>
                <c:pt idx="2994">
                  <c:v>18.79</c:v>
                </c:pt>
                <c:pt idx="2995">
                  <c:v>18.09</c:v>
                </c:pt>
                <c:pt idx="2996">
                  <c:v>18.727</c:v>
                </c:pt>
                <c:pt idx="2997">
                  <c:v>18.193000000000001</c:v>
                </c:pt>
                <c:pt idx="2998">
                  <c:v>18.718</c:v>
                </c:pt>
                <c:pt idx="2999">
                  <c:v>18.244</c:v>
                </c:pt>
                <c:pt idx="3000">
                  <c:v>18.670999999999999</c:v>
                </c:pt>
                <c:pt idx="3001">
                  <c:v>18.311</c:v>
                </c:pt>
                <c:pt idx="3002">
                  <c:v>18.681000000000001</c:v>
                </c:pt>
                <c:pt idx="3003">
                  <c:v>18.434999999999999</c:v>
                </c:pt>
                <c:pt idx="3004">
                  <c:v>18.576000000000001</c:v>
                </c:pt>
                <c:pt idx="3005">
                  <c:v>18.593</c:v>
                </c:pt>
                <c:pt idx="3006">
                  <c:v>18.402999999999999</c:v>
                </c:pt>
                <c:pt idx="3007">
                  <c:v>18.690999999999999</c:v>
                </c:pt>
                <c:pt idx="3008">
                  <c:v>18.286999999999999</c:v>
                </c:pt>
                <c:pt idx="3009">
                  <c:v>18.802</c:v>
                </c:pt>
                <c:pt idx="3010">
                  <c:v>18.303000000000001</c:v>
                </c:pt>
                <c:pt idx="3011">
                  <c:v>18.949000000000002</c:v>
                </c:pt>
                <c:pt idx="3012">
                  <c:v>18.233000000000001</c:v>
                </c:pt>
                <c:pt idx="3013">
                  <c:v>18.937000000000001</c:v>
                </c:pt>
                <c:pt idx="3014">
                  <c:v>18.286999999999999</c:v>
                </c:pt>
                <c:pt idx="3015">
                  <c:v>18.895</c:v>
                </c:pt>
                <c:pt idx="3016">
                  <c:v>18.28</c:v>
                </c:pt>
                <c:pt idx="3017">
                  <c:v>18.838999999999999</c:v>
                </c:pt>
                <c:pt idx="3018">
                  <c:v>18.29</c:v>
                </c:pt>
                <c:pt idx="3019">
                  <c:v>18.846</c:v>
                </c:pt>
                <c:pt idx="3020">
                  <c:v>18.440999999999999</c:v>
                </c:pt>
                <c:pt idx="3021">
                  <c:v>18.827000000000002</c:v>
                </c:pt>
                <c:pt idx="3022">
                  <c:v>18.405000000000001</c:v>
                </c:pt>
                <c:pt idx="3023">
                  <c:v>18.73</c:v>
                </c:pt>
                <c:pt idx="3024">
                  <c:v>18.568000000000001</c:v>
                </c:pt>
                <c:pt idx="3025">
                  <c:v>18.603000000000002</c:v>
                </c:pt>
                <c:pt idx="3026">
                  <c:v>18.71</c:v>
                </c:pt>
                <c:pt idx="3027">
                  <c:v>18.600999999999999</c:v>
                </c:pt>
                <c:pt idx="3028">
                  <c:v>18.808</c:v>
                </c:pt>
                <c:pt idx="3029">
                  <c:v>18.457999999999998</c:v>
                </c:pt>
                <c:pt idx="3030">
                  <c:v>18.890999999999998</c:v>
                </c:pt>
                <c:pt idx="3031">
                  <c:v>18.48</c:v>
                </c:pt>
                <c:pt idx="3032">
                  <c:v>18.956</c:v>
                </c:pt>
                <c:pt idx="3033">
                  <c:v>18.457000000000001</c:v>
                </c:pt>
                <c:pt idx="3034">
                  <c:v>18.992000000000001</c:v>
                </c:pt>
                <c:pt idx="3035">
                  <c:v>18.376000000000001</c:v>
                </c:pt>
                <c:pt idx="3036">
                  <c:v>19.047000000000001</c:v>
                </c:pt>
                <c:pt idx="3037">
                  <c:v>18.393999999999998</c:v>
                </c:pt>
                <c:pt idx="3038">
                  <c:v>19.039000000000001</c:v>
                </c:pt>
                <c:pt idx="3039">
                  <c:v>18.407</c:v>
                </c:pt>
                <c:pt idx="3040">
                  <c:v>18.934999999999999</c:v>
                </c:pt>
                <c:pt idx="3041">
                  <c:v>18.454999999999998</c:v>
                </c:pt>
                <c:pt idx="3042">
                  <c:v>18.738</c:v>
                </c:pt>
                <c:pt idx="3043">
                  <c:v>18.741</c:v>
                </c:pt>
                <c:pt idx="3044">
                  <c:v>18.437000000000001</c:v>
                </c:pt>
                <c:pt idx="3045">
                  <c:v>18.957000000000001</c:v>
                </c:pt>
                <c:pt idx="3046">
                  <c:v>18.385000000000002</c:v>
                </c:pt>
                <c:pt idx="3047">
                  <c:v>18.997</c:v>
                </c:pt>
                <c:pt idx="3048">
                  <c:v>18.402999999999999</c:v>
                </c:pt>
                <c:pt idx="3049">
                  <c:v>18.997</c:v>
                </c:pt>
                <c:pt idx="3050">
                  <c:v>18.434999999999999</c:v>
                </c:pt>
                <c:pt idx="3051">
                  <c:v>18.722999999999999</c:v>
                </c:pt>
                <c:pt idx="3052">
                  <c:v>18.713999999999999</c:v>
                </c:pt>
                <c:pt idx="3053">
                  <c:v>18.422000000000001</c:v>
                </c:pt>
                <c:pt idx="3054">
                  <c:v>19.091999999999999</c:v>
                </c:pt>
                <c:pt idx="3055">
                  <c:v>18.355</c:v>
                </c:pt>
                <c:pt idx="3056">
                  <c:v>19.021999999999998</c:v>
                </c:pt>
                <c:pt idx="3057">
                  <c:v>18.428999999999998</c:v>
                </c:pt>
                <c:pt idx="3058">
                  <c:v>18.814</c:v>
                </c:pt>
                <c:pt idx="3059">
                  <c:v>18.661999999999999</c:v>
                </c:pt>
                <c:pt idx="3060">
                  <c:v>18.547000000000001</c:v>
                </c:pt>
                <c:pt idx="3061">
                  <c:v>19.021000000000001</c:v>
                </c:pt>
                <c:pt idx="3062">
                  <c:v>18.552</c:v>
                </c:pt>
                <c:pt idx="3063">
                  <c:v>19.152000000000001</c:v>
                </c:pt>
                <c:pt idx="3064">
                  <c:v>18.472999999999999</c:v>
                </c:pt>
                <c:pt idx="3065">
                  <c:v>19.193000000000001</c:v>
                </c:pt>
                <c:pt idx="3066">
                  <c:v>18.488</c:v>
                </c:pt>
                <c:pt idx="3067">
                  <c:v>19.181999999999999</c:v>
                </c:pt>
                <c:pt idx="3068">
                  <c:v>18.443999999999999</c:v>
                </c:pt>
                <c:pt idx="3069">
                  <c:v>19.190999999999999</c:v>
                </c:pt>
                <c:pt idx="3070">
                  <c:v>18.507999999999999</c:v>
                </c:pt>
                <c:pt idx="3071">
                  <c:v>19.085000000000001</c:v>
                </c:pt>
                <c:pt idx="3072">
                  <c:v>18.606999999999999</c:v>
                </c:pt>
                <c:pt idx="3073">
                  <c:v>19.048999999999999</c:v>
                </c:pt>
                <c:pt idx="3074">
                  <c:v>18.785</c:v>
                </c:pt>
                <c:pt idx="3075">
                  <c:v>18.972000000000001</c:v>
                </c:pt>
                <c:pt idx="3076">
                  <c:v>18.904</c:v>
                </c:pt>
                <c:pt idx="3077">
                  <c:v>18.672999999999998</c:v>
                </c:pt>
                <c:pt idx="3078">
                  <c:v>19.190000000000001</c:v>
                </c:pt>
                <c:pt idx="3079">
                  <c:v>18.666</c:v>
                </c:pt>
                <c:pt idx="3080">
                  <c:v>19.280999999999999</c:v>
                </c:pt>
                <c:pt idx="3081">
                  <c:v>18.529</c:v>
                </c:pt>
                <c:pt idx="3082">
                  <c:v>19.228000000000002</c:v>
                </c:pt>
                <c:pt idx="3083">
                  <c:v>18.556000000000001</c:v>
                </c:pt>
                <c:pt idx="3084">
                  <c:v>19.213000000000001</c:v>
                </c:pt>
                <c:pt idx="3085">
                  <c:v>18.457999999999998</c:v>
                </c:pt>
                <c:pt idx="3086">
                  <c:v>19.094000000000001</c:v>
                </c:pt>
                <c:pt idx="3087">
                  <c:v>18.827999999999999</c:v>
                </c:pt>
                <c:pt idx="3088">
                  <c:v>19.029</c:v>
                </c:pt>
                <c:pt idx="3089">
                  <c:v>19.015999999999998</c:v>
                </c:pt>
                <c:pt idx="3090">
                  <c:v>18.858000000000001</c:v>
                </c:pt>
                <c:pt idx="3091">
                  <c:v>19.213000000000001</c:v>
                </c:pt>
                <c:pt idx="3092">
                  <c:v>18.667000000000002</c:v>
                </c:pt>
                <c:pt idx="3093">
                  <c:v>19.202000000000002</c:v>
                </c:pt>
                <c:pt idx="3094">
                  <c:v>18.652999999999999</c:v>
                </c:pt>
                <c:pt idx="3095">
                  <c:v>19.260999999999999</c:v>
                </c:pt>
                <c:pt idx="3096">
                  <c:v>18.533999999999999</c:v>
                </c:pt>
                <c:pt idx="3097">
                  <c:v>19.314</c:v>
                </c:pt>
                <c:pt idx="3098">
                  <c:v>18.617000000000001</c:v>
                </c:pt>
                <c:pt idx="3099">
                  <c:v>19.225999999999999</c:v>
                </c:pt>
                <c:pt idx="3100">
                  <c:v>18.542999999999999</c:v>
                </c:pt>
                <c:pt idx="3101">
                  <c:v>19.27</c:v>
                </c:pt>
                <c:pt idx="3102">
                  <c:v>18.733000000000001</c:v>
                </c:pt>
                <c:pt idx="3103">
                  <c:v>19.135999999999999</c:v>
                </c:pt>
                <c:pt idx="3104">
                  <c:v>18.763000000000002</c:v>
                </c:pt>
                <c:pt idx="3105">
                  <c:v>19.106999999999999</c:v>
                </c:pt>
                <c:pt idx="3106">
                  <c:v>18.888000000000002</c:v>
                </c:pt>
                <c:pt idx="3107">
                  <c:v>18.986000000000001</c:v>
                </c:pt>
                <c:pt idx="3108">
                  <c:v>19.106000000000002</c:v>
                </c:pt>
                <c:pt idx="3109">
                  <c:v>18.785</c:v>
                </c:pt>
                <c:pt idx="3110">
                  <c:v>19.263000000000002</c:v>
                </c:pt>
                <c:pt idx="3111">
                  <c:v>18.782</c:v>
                </c:pt>
                <c:pt idx="3112">
                  <c:v>19.385000000000002</c:v>
                </c:pt>
                <c:pt idx="3113">
                  <c:v>18.686</c:v>
                </c:pt>
                <c:pt idx="3114">
                  <c:v>19.335000000000001</c:v>
                </c:pt>
                <c:pt idx="3115">
                  <c:v>18.681999999999999</c:v>
                </c:pt>
                <c:pt idx="3116">
                  <c:v>19.407</c:v>
                </c:pt>
                <c:pt idx="3117">
                  <c:v>18.728000000000002</c:v>
                </c:pt>
                <c:pt idx="3118">
                  <c:v>19.349</c:v>
                </c:pt>
                <c:pt idx="3119">
                  <c:v>18.608000000000001</c:v>
                </c:pt>
                <c:pt idx="3120">
                  <c:v>19.247</c:v>
                </c:pt>
                <c:pt idx="3121">
                  <c:v>18.962</c:v>
                </c:pt>
                <c:pt idx="3122">
                  <c:v>19.053000000000001</c:v>
                </c:pt>
                <c:pt idx="3123">
                  <c:v>19.094000000000001</c:v>
                </c:pt>
                <c:pt idx="3124">
                  <c:v>18.927</c:v>
                </c:pt>
                <c:pt idx="3125">
                  <c:v>19.366</c:v>
                </c:pt>
                <c:pt idx="3126">
                  <c:v>18.692</c:v>
                </c:pt>
                <c:pt idx="3127">
                  <c:v>19.28</c:v>
                </c:pt>
                <c:pt idx="3128">
                  <c:v>18.7</c:v>
                </c:pt>
                <c:pt idx="3129">
                  <c:v>19.37</c:v>
                </c:pt>
                <c:pt idx="3130">
                  <c:v>18.693000000000001</c:v>
                </c:pt>
                <c:pt idx="3131">
                  <c:v>19.344999999999999</c:v>
                </c:pt>
                <c:pt idx="3132">
                  <c:v>18.896999999999998</c:v>
                </c:pt>
                <c:pt idx="3133">
                  <c:v>19.155000000000001</c:v>
                </c:pt>
                <c:pt idx="3134">
                  <c:v>18.998999999999999</c:v>
                </c:pt>
                <c:pt idx="3135">
                  <c:v>18.978999999999999</c:v>
                </c:pt>
                <c:pt idx="3136">
                  <c:v>19.414999999999999</c:v>
                </c:pt>
                <c:pt idx="3137">
                  <c:v>18.704999999999998</c:v>
                </c:pt>
                <c:pt idx="3138">
                  <c:v>19.388000000000002</c:v>
                </c:pt>
                <c:pt idx="3139">
                  <c:v>18.835999999999999</c:v>
                </c:pt>
                <c:pt idx="3140">
                  <c:v>19.437000000000001</c:v>
                </c:pt>
                <c:pt idx="3141">
                  <c:v>18.838999999999999</c:v>
                </c:pt>
                <c:pt idx="3142">
                  <c:v>19.369</c:v>
                </c:pt>
                <c:pt idx="3143">
                  <c:v>19.004000000000001</c:v>
                </c:pt>
                <c:pt idx="3144">
                  <c:v>19.244</c:v>
                </c:pt>
                <c:pt idx="3145">
                  <c:v>19.119</c:v>
                </c:pt>
                <c:pt idx="3146">
                  <c:v>19.071000000000002</c:v>
                </c:pt>
                <c:pt idx="3147">
                  <c:v>19.157</c:v>
                </c:pt>
                <c:pt idx="3148">
                  <c:v>19.097000000000001</c:v>
                </c:pt>
                <c:pt idx="3149">
                  <c:v>19.206</c:v>
                </c:pt>
                <c:pt idx="3150">
                  <c:v>19.033999999999999</c:v>
                </c:pt>
                <c:pt idx="3151">
                  <c:v>19.216999999999999</c:v>
                </c:pt>
                <c:pt idx="3152">
                  <c:v>19.087</c:v>
                </c:pt>
                <c:pt idx="3153">
                  <c:v>19.202999999999999</c:v>
                </c:pt>
                <c:pt idx="3154">
                  <c:v>18.977</c:v>
                </c:pt>
                <c:pt idx="3155">
                  <c:v>19.329999999999998</c:v>
                </c:pt>
                <c:pt idx="3156">
                  <c:v>18.951000000000001</c:v>
                </c:pt>
                <c:pt idx="3157">
                  <c:v>19.36</c:v>
                </c:pt>
                <c:pt idx="3158">
                  <c:v>18.975999999999999</c:v>
                </c:pt>
                <c:pt idx="3159">
                  <c:v>19.382999999999999</c:v>
                </c:pt>
                <c:pt idx="3160">
                  <c:v>18.878</c:v>
                </c:pt>
                <c:pt idx="3161">
                  <c:v>19.454000000000001</c:v>
                </c:pt>
                <c:pt idx="3162">
                  <c:v>18.995999999999999</c:v>
                </c:pt>
                <c:pt idx="3163">
                  <c:v>19.594000000000001</c:v>
                </c:pt>
                <c:pt idx="3164">
                  <c:v>18.864999999999998</c:v>
                </c:pt>
                <c:pt idx="3165">
                  <c:v>19.622</c:v>
                </c:pt>
                <c:pt idx="3166">
                  <c:v>18.925999999999998</c:v>
                </c:pt>
                <c:pt idx="3167">
                  <c:v>19.613</c:v>
                </c:pt>
                <c:pt idx="3168">
                  <c:v>18.931000000000001</c:v>
                </c:pt>
                <c:pt idx="3169">
                  <c:v>19.632000000000001</c:v>
                </c:pt>
                <c:pt idx="3170">
                  <c:v>19.024999999999999</c:v>
                </c:pt>
                <c:pt idx="3171">
                  <c:v>19.623999999999999</c:v>
                </c:pt>
                <c:pt idx="3172">
                  <c:v>19.081</c:v>
                </c:pt>
                <c:pt idx="3173">
                  <c:v>19.497</c:v>
                </c:pt>
                <c:pt idx="3174">
                  <c:v>19.145</c:v>
                </c:pt>
                <c:pt idx="3175">
                  <c:v>19.442</c:v>
                </c:pt>
                <c:pt idx="3176">
                  <c:v>19.260000000000002</c:v>
                </c:pt>
                <c:pt idx="3177">
                  <c:v>19.312000000000001</c:v>
                </c:pt>
                <c:pt idx="3178">
                  <c:v>19.207000000000001</c:v>
                </c:pt>
                <c:pt idx="3179">
                  <c:v>19.39</c:v>
                </c:pt>
                <c:pt idx="3180">
                  <c:v>19.385000000000002</c:v>
                </c:pt>
                <c:pt idx="3181">
                  <c:v>19.265999999999998</c:v>
                </c:pt>
                <c:pt idx="3182">
                  <c:v>19.472999999999999</c:v>
                </c:pt>
                <c:pt idx="3183">
                  <c:v>19.163</c:v>
                </c:pt>
                <c:pt idx="3184">
                  <c:v>19.66</c:v>
                </c:pt>
                <c:pt idx="3185">
                  <c:v>19.030999999999999</c:v>
                </c:pt>
                <c:pt idx="3186">
                  <c:v>19.782</c:v>
                </c:pt>
                <c:pt idx="3187">
                  <c:v>19.015999999999998</c:v>
                </c:pt>
                <c:pt idx="3188">
                  <c:v>19.693000000000001</c:v>
                </c:pt>
                <c:pt idx="3189">
                  <c:v>19.009</c:v>
                </c:pt>
                <c:pt idx="3190">
                  <c:v>19.727</c:v>
                </c:pt>
                <c:pt idx="3191">
                  <c:v>19.077999999999999</c:v>
                </c:pt>
                <c:pt idx="3192">
                  <c:v>19.715</c:v>
                </c:pt>
                <c:pt idx="3193">
                  <c:v>19.134</c:v>
                </c:pt>
                <c:pt idx="3194">
                  <c:v>19.687999999999999</c:v>
                </c:pt>
                <c:pt idx="3195">
                  <c:v>19.149999999999999</c:v>
                </c:pt>
                <c:pt idx="3196">
                  <c:v>19.489000000000001</c:v>
                </c:pt>
                <c:pt idx="3197">
                  <c:v>19.334</c:v>
                </c:pt>
                <c:pt idx="3198">
                  <c:v>19.321999999999999</c:v>
                </c:pt>
                <c:pt idx="3199">
                  <c:v>19.603999999999999</c:v>
                </c:pt>
                <c:pt idx="3200">
                  <c:v>19.202999999999999</c:v>
                </c:pt>
                <c:pt idx="3201">
                  <c:v>19.739999999999998</c:v>
                </c:pt>
                <c:pt idx="3202">
                  <c:v>19.13</c:v>
                </c:pt>
                <c:pt idx="3203">
                  <c:v>19.847999999999999</c:v>
                </c:pt>
                <c:pt idx="3204">
                  <c:v>19.09</c:v>
                </c:pt>
                <c:pt idx="3205">
                  <c:v>19.795000000000002</c:v>
                </c:pt>
                <c:pt idx="3206">
                  <c:v>19.178999999999998</c:v>
                </c:pt>
                <c:pt idx="3207">
                  <c:v>19.622</c:v>
                </c:pt>
                <c:pt idx="3208">
                  <c:v>19.358000000000001</c:v>
                </c:pt>
                <c:pt idx="3209">
                  <c:v>19.388000000000002</c:v>
                </c:pt>
                <c:pt idx="3210">
                  <c:v>19.449000000000002</c:v>
                </c:pt>
                <c:pt idx="3211">
                  <c:v>19.32</c:v>
                </c:pt>
                <c:pt idx="3212">
                  <c:v>19.634</c:v>
                </c:pt>
                <c:pt idx="3213">
                  <c:v>19.276</c:v>
                </c:pt>
                <c:pt idx="3214">
                  <c:v>19.753</c:v>
                </c:pt>
                <c:pt idx="3215">
                  <c:v>19.172000000000001</c:v>
                </c:pt>
                <c:pt idx="3216">
                  <c:v>19.920000000000002</c:v>
                </c:pt>
                <c:pt idx="3217">
                  <c:v>19.361999999999998</c:v>
                </c:pt>
                <c:pt idx="3218">
                  <c:v>19.920999999999999</c:v>
                </c:pt>
                <c:pt idx="3219">
                  <c:v>19.367000000000001</c:v>
                </c:pt>
                <c:pt idx="3220">
                  <c:v>19.861000000000001</c:v>
                </c:pt>
                <c:pt idx="3221">
                  <c:v>19.327000000000002</c:v>
                </c:pt>
                <c:pt idx="3222">
                  <c:v>19.907</c:v>
                </c:pt>
                <c:pt idx="3223">
                  <c:v>19.372</c:v>
                </c:pt>
                <c:pt idx="3224">
                  <c:v>19.821999999999999</c:v>
                </c:pt>
                <c:pt idx="3225">
                  <c:v>19.359000000000002</c:v>
                </c:pt>
                <c:pt idx="3226">
                  <c:v>19.895</c:v>
                </c:pt>
                <c:pt idx="3227">
                  <c:v>19.484999999999999</c:v>
                </c:pt>
                <c:pt idx="3228">
                  <c:v>19.841000000000001</c:v>
                </c:pt>
                <c:pt idx="3229">
                  <c:v>19.381</c:v>
                </c:pt>
                <c:pt idx="3230">
                  <c:v>19.773</c:v>
                </c:pt>
                <c:pt idx="3231">
                  <c:v>19.504000000000001</c:v>
                </c:pt>
                <c:pt idx="3232">
                  <c:v>19.588000000000001</c:v>
                </c:pt>
                <c:pt idx="3233">
                  <c:v>19.702000000000002</c:v>
                </c:pt>
                <c:pt idx="3234">
                  <c:v>19.613</c:v>
                </c:pt>
                <c:pt idx="3235">
                  <c:v>19.806999999999999</c:v>
                </c:pt>
                <c:pt idx="3236">
                  <c:v>19.417000000000002</c:v>
                </c:pt>
                <c:pt idx="3237">
                  <c:v>19.858000000000001</c:v>
                </c:pt>
                <c:pt idx="3238">
                  <c:v>19.472000000000001</c:v>
                </c:pt>
                <c:pt idx="3239">
                  <c:v>19.908000000000001</c:v>
                </c:pt>
                <c:pt idx="3240">
                  <c:v>19.494</c:v>
                </c:pt>
                <c:pt idx="3241">
                  <c:v>19.812999999999999</c:v>
                </c:pt>
                <c:pt idx="3242">
                  <c:v>19.527999999999999</c:v>
                </c:pt>
                <c:pt idx="3243">
                  <c:v>19.754000000000001</c:v>
                </c:pt>
                <c:pt idx="3244">
                  <c:v>19.545000000000002</c:v>
                </c:pt>
                <c:pt idx="3245">
                  <c:v>19.800999999999998</c:v>
                </c:pt>
                <c:pt idx="3246">
                  <c:v>19.491</c:v>
                </c:pt>
                <c:pt idx="3247">
                  <c:v>19.899999999999999</c:v>
                </c:pt>
                <c:pt idx="3248">
                  <c:v>19.498999999999999</c:v>
                </c:pt>
                <c:pt idx="3249">
                  <c:v>19.856000000000002</c:v>
                </c:pt>
                <c:pt idx="3250">
                  <c:v>19.457999999999998</c:v>
                </c:pt>
                <c:pt idx="3251">
                  <c:v>20.084</c:v>
                </c:pt>
                <c:pt idx="3252">
                  <c:v>19.396000000000001</c:v>
                </c:pt>
                <c:pt idx="3253">
                  <c:v>20.007000000000001</c:v>
                </c:pt>
                <c:pt idx="3254">
                  <c:v>19.518000000000001</c:v>
                </c:pt>
                <c:pt idx="3255">
                  <c:v>20.021999999999998</c:v>
                </c:pt>
                <c:pt idx="3256">
                  <c:v>19.396999999999998</c:v>
                </c:pt>
                <c:pt idx="3257">
                  <c:v>20.11</c:v>
                </c:pt>
                <c:pt idx="3258">
                  <c:v>19.518000000000001</c:v>
                </c:pt>
                <c:pt idx="3259">
                  <c:v>20.041</c:v>
                </c:pt>
                <c:pt idx="3260">
                  <c:v>19.460999999999999</c:v>
                </c:pt>
                <c:pt idx="3261">
                  <c:v>20.082999999999998</c:v>
                </c:pt>
                <c:pt idx="3262">
                  <c:v>19.494</c:v>
                </c:pt>
                <c:pt idx="3263">
                  <c:v>20.091999999999999</c:v>
                </c:pt>
                <c:pt idx="3264">
                  <c:v>19.395</c:v>
                </c:pt>
                <c:pt idx="3265">
                  <c:v>20.212</c:v>
                </c:pt>
                <c:pt idx="3266">
                  <c:v>19.456</c:v>
                </c:pt>
                <c:pt idx="3267">
                  <c:v>20.100000000000001</c:v>
                </c:pt>
                <c:pt idx="3268">
                  <c:v>19.468</c:v>
                </c:pt>
                <c:pt idx="3269">
                  <c:v>20.212</c:v>
                </c:pt>
                <c:pt idx="3270">
                  <c:v>19.472999999999999</c:v>
                </c:pt>
                <c:pt idx="3271">
                  <c:v>20.173999999999999</c:v>
                </c:pt>
                <c:pt idx="3272">
                  <c:v>19.527999999999999</c:v>
                </c:pt>
                <c:pt idx="3273">
                  <c:v>20.158000000000001</c:v>
                </c:pt>
                <c:pt idx="3274">
                  <c:v>19.52</c:v>
                </c:pt>
                <c:pt idx="3275">
                  <c:v>20.016999999999999</c:v>
                </c:pt>
                <c:pt idx="3276">
                  <c:v>19.626000000000001</c:v>
                </c:pt>
                <c:pt idx="3277">
                  <c:v>19.995000000000001</c:v>
                </c:pt>
                <c:pt idx="3278">
                  <c:v>19.579999999999998</c:v>
                </c:pt>
                <c:pt idx="3279">
                  <c:v>20.077999999999999</c:v>
                </c:pt>
                <c:pt idx="3280">
                  <c:v>19.637</c:v>
                </c:pt>
                <c:pt idx="3281">
                  <c:v>20.175999999999998</c:v>
                </c:pt>
                <c:pt idx="3282">
                  <c:v>19.64</c:v>
                </c:pt>
                <c:pt idx="3283">
                  <c:v>20.027999999999999</c:v>
                </c:pt>
                <c:pt idx="3284">
                  <c:v>19.783999999999999</c:v>
                </c:pt>
                <c:pt idx="3285">
                  <c:v>19.989999999999998</c:v>
                </c:pt>
                <c:pt idx="3286">
                  <c:v>19.745999999999999</c:v>
                </c:pt>
                <c:pt idx="3287">
                  <c:v>19.992999999999999</c:v>
                </c:pt>
                <c:pt idx="3288">
                  <c:v>19.853000000000002</c:v>
                </c:pt>
                <c:pt idx="3289">
                  <c:v>19.77</c:v>
                </c:pt>
                <c:pt idx="3290">
                  <c:v>19.87</c:v>
                </c:pt>
                <c:pt idx="3291">
                  <c:v>19.853000000000002</c:v>
                </c:pt>
                <c:pt idx="3292">
                  <c:v>20.105</c:v>
                </c:pt>
                <c:pt idx="3293">
                  <c:v>19.696000000000002</c:v>
                </c:pt>
                <c:pt idx="3294">
                  <c:v>20.241</c:v>
                </c:pt>
                <c:pt idx="3295">
                  <c:v>19.64</c:v>
                </c:pt>
                <c:pt idx="3296">
                  <c:v>20.186</c:v>
                </c:pt>
                <c:pt idx="3297">
                  <c:v>19.63</c:v>
                </c:pt>
                <c:pt idx="3298">
                  <c:v>20.283000000000001</c:v>
                </c:pt>
                <c:pt idx="3299">
                  <c:v>19.652999999999999</c:v>
                </c:pt>
                <c:pt idx="3300">
                  <c:v>20.289000000000001</c:v>
                </c:pt>
                <c:pt idx="3301">
                  <c:v>19.616</c:v>
                </c:pt>
                <c:pt idx="3302">
                  <c:v>20.164999999999999</c:v>
                </c:pt>
                <c:pt idx="3303">
                  <c:v>19.614000000000001</c:v>
                </c:pt>
                <c:pt idx="3304">
                  <c:v>20.375</c:v>
                </c:pt>
                <c:pt idx="3305">
                  <c:v>19.515999999999998</c:v>
                </c:pt>
                <c:pt idx="3306">
                  <c:v>20.263999999999999</c:v>
                </c:pt>
                <c:pt idx="3307">
                  <c:v>19.544</c:v>
                </c:pt>
                <c:pt idx="3308">
                  <c:v>20.306999999999999</c:v>
                </c:pt>
                <c:pt idx="3309">
                  <c:v>19.564</c:v>
                </c:pt>
                <c:pt idx="3310">
                  <c:v>20.306000000000001</c:v>
                </c:pt>
                <c:pt idx="3311">
                  <c:v>19.603999999999999</c:v>
                </c:pt>
                <c:pt idx="3312">
                  <c:v>20.34</c:v>
                </c:pt>
                <c:pt idx="3313">
                  <c:v>19.556999999999999</c:v>
                </c:pt>
                <c:pt idx="3314">
                  <c:v>20.286000000000001</c:v>
                </c:pt>
                <c:pt idx="3315">
                  <c:v>19.571999999999999</c:v>
                </c:pt>
                <c:pt idx="3316">
                  <c:v>19.663</c:v>
                </c:pt>
                <c:pt idx="3317">
                  <c:v>19.594999999999999</c:v>
                </c:pt>
                <c:pt idx="3318">
                  <c:v>20.408999999999999</c:v>
                </c:pt>
                <c:pt idx="3319">
                  <c:v>19.568000000000001</c:v>
                </c:pt>
                <c:pt idx="3320">
                  <c:v>20.321999999999999</c:v>
                </c:pt>
                <c:pt idx="3321">
                  <c:v>19.568000000000001</c:v>
                </c:pt>
                <c:pt idx="3322">
                  <c:v>20.042000000000002</c:v>
                </c:pt>
                <c:pt idx="3323">
                  <c:v>17.791</c:v>
                </c:pt>
                <c:pt idx="3324">
                  <c:v>20.448</c:v>
                </c:pt>
                <c:pt idx="3325">
                  <c:v>19.931999999999999</c:v>
                </c:pt>
                <c:pt idx="3326">
                  <c:v>20.413</c:v>
                </c:pt>
                <c:pt idx="3327">
                  <c:v>20.120999999999999</c:v>
                </c:pt>
                <c:pt idx="3328">
                  <c:v>20.408999999999999</c:v>
                </c:pt>
                <c:pt idx="3329">
                  <c:v>20.123999999999999</c:v>
                </c:pt>
                <c:pt idx="3330">
                  <c:v>20.356000000000002</c:v>
                </c:pt>
                <c:pt idx="3331">
                  <c:v>20.242000000000001</c:v>
                </c:pt>
                <c:pt idx="3332">
                  <c:v>20.224</c:v>
                </c:pt>
                <c:pt idx="3333">
                  <c:v>20.367999999999999</c:v>
                </c:pt>
                <c:pt idx="3334">
                  <c:v>20.184999999999999</c:v>
                </c:pt>
                <c:pt idx="3335">
                  <c:v>20.326000000000001</c:v>
                </c:pt>
                <c:pt idx="3336">
                  <c:v>20.161999999999999</c:v>
                </c:pt>
                <c:pt idx="3337">
                  <c:v>20.350000000000001</c:v>
                </c:pt>
                <c:pt idx="3338">
                  <c:v>20.048999999999999</c:v>
                </c:pt>
                <c:pt idx="3339">
                  <c:v>20.495000000000001</c:v>
                </c:pt>
                <c:pt idx="3340">
                  <c:v>20.036999999999999</c:v>
                </c:pt>
                <c:pt idx="3341">
                  <c:v>20.492000000000001</c:v>
                </c:pt>
                <c:pt idx="3342">
                  <c:v>19.899000000000001</c:v>
                </c:pt>
                <c:pt idx="3343">
                  <c:v>20.385000000000002</c:v>
                </c:pt>
                <c:pt idx="3344">
                  <c:v>19.957999999999998</c:v>
                </c:pt>
                <c:pt idx="3345">
                  <c:v>20.501000000000001</c:v>
                </c:pt>
                <c:pt idx="3346">
                  <c:v>19.859000000000002</c:v>
                </c:pt>
                <c:pt idx="3347">
                  <c:v>20.395</c:v>
                </c:pt>
                <c:pt idx="3348">
                  <c:v>19.789000000000001</c:v>
                </c:pt>
                <c:pt idx="3349">
                  <c:v>20.478000000000002</c:v>
                </c:pt>
                <c:pt idx="3350">
                  <c:v>19.853000000000002</c:v>
                </c:pt>
                <c:pt idx="3351">
                  <c:v>20.382999999999999</c:v>
                </c:pt>
                <c:pt idx="3352">
                  <c:v>19.818999999999999</c:v>
                </c:pt>
                <c:pt idx="3353">
                  <c:v>20.43</c:v>
                </c:pt>
                <c:pt idx="3354">
                  <c:v>19.71</c:v>
                </c:pt>
                <c:pt idx="3355">
                  <c:v>20.468</c:v>
                </c:pt>
                <c:pt idx="3356">
                  <c:v>19.702000000000002</c:v>
                </c:pt>
                <c:pt idx="3357">
                  <c:v>20.545000000000002</c:v>
                </c:pt>
                <c:pt idx="3358">
                  <c:v>19.933</c:v>
                </c:pt>
                <c:pt idx="3359">
                  <c:v>20.420999999999999</c:v>
                </c:pt>
                <c:pt idx="3360">
                  <c:v>19.881</c:v>
                </c:pt>
                <c:pt idx="3361">
                  <c:v>20.234000000000002</c:v>
                </c:pt>
                <c:pt idx="3362">
                  <c:v>20.001000000000001</c:v>
                </c:pt>
                <c:pt idx="3363">
                  <c:v>20.021999999999998</c:v>
                </c:pt>
                <c:pt idx="3364">
                  <c:v>20.177</c:v>
                </c:pt>
                <c:pt idx="3365">
                  <c:v>19.867000000000001</c:v>
                </c:pt>
                <c:pt idx="3366">
                  <c:v>20.311</c:v>
                </c:pt>
                <c:pt idx="3367">
                  <c:v>19.788</c:v>
                </c:pt>
                <c:pt idx="3368">
                  <c:v>20.414000000000001</c:v>
                </c:pt>
                <c:pt idx="3369">
                  <c:v>19.773</c:v>
                </c:pt>
                <c:pt idx="3370">
                  <c:v>20.553000000000001</c:v>
                </c:pt>
                <c:pt idx="3371">
                  <c:v>19.8</c:v>
                </c:pt>
                <c:pt idx="3372">
                  <c:v>20.561</c:v>
                </c:pt>
                <c:pt idx="3373">
                  <c:v>19.946999999999999</c:v>
                </c:pt>
                <c:pt idx="3374">
                  <c:v>20.471</c:v>
                </c:pt>
                <c:pt idx="3375">
                  <c:v>19.963999999999999</c:v>
                </c:pt>
                <c:pt idx="3376">
                  <c:v>20.533999999999999</c:v>
                </c:pt>
                <c:pt idx="3377">
                  <c:v>19.864999999999998</c:v>
                </c:pt>
                <c:pt idx="3378">
                  <c:v>20.536000000000001</c:v>
                </c:pt>
                <c:pt idx="3379">
                  <c:v>19.806999999999999</c:v>
                </c:pt>
                <c:pt idx="3380">
                  <c:v>20.626000000000001</c:v>
                </c:pt>
                <c:pt idx="3381">
                  <c:v>19.853999999999999</c:v>
                </c:pt>
                <c:pt idx="3382">
                  <c:v>20.504000000000001</c:v>
                </c:pt>
                <c:pt idx="3383">
                  <c:v>19.818000000000001</c:v>
                </c:pt>
                <c:pt idx="3384">
                  <c:v>20.486999999999998</c:v>
                </c:pt>
                <c:pt idx="3385">
                  <c:v>20.012</c:v>
                </c:pt>
                <c:pt idx="3386">
                  <c:v>20.471</c:v>
                </c:pt>
                <c:pt idx="3387">
                  <c:v>20.074999999999999</c:v>
                </c:pt>
                <c:pt idx="3388">
                  <c:v>20.355</c:v>
                </c:pt>
                <c:pt idx="3389">
                  <c:v>20.093</c:v>
                </c:pt>
                <c:pt idx="3390">
                  <c:v>20.305</c:v>
                </c:pt>
                <c:pt idx="3391">
                  <c:v>20.065000000000001</c:v>
                </c:pt>
                <c:pt idx="3392">
                  <c:v>20.257999999999999</c:v>
                </c:pt>
                <c:pt idx="3393">
                  <c:v>20.074999999999999</c:v>
                </c:pt>
                <c:pt idx="3394">
                  <c:v>20.190999999999999</c:v>
                </c:pt>
                <c:pt idx="3395">
                  <c:v>20.164999999999999</c:v>
                </c:pt>
                <c:pt idx="3396">
                  <c:v>20.181999999999999</c:v>
                </c:pt>
                <c:pt idx="3397">
                  <c:v>20.151</c:v>
                </c:pt>
                <c:pt idx="3398">
                  <c:v>20.145</c:v>
                </c:pt>
                <c:pt idx="3399">
                  <c:v>20.247</c:v>
                </c:pt>
                <c:pt idx="3400">
                  <c:v>20.215</c:v>
                </c:pt>
                <c:pt idx="3401">
                  <c:v>20.055</c:v>
                </c:pt>
                <c:pt idx="3402">
                  <c:v>20.231999999999999</c:v>
                </c:pt>
                <c:pt idx="3403">
                  <c:v>20.126000000000001</c:v>
                </c:pt>
                <c:pt idx="3404">
                  <c:v>20.146999999999998</c:v>
                </c:pt>
                <c:pt idx="3405">
                  <c:v>20.256</c:v>
                </c:pt>
                <c:pt idx="3406">
                  <c:v>20.219000000000001</c:v>
                </c:pt>
                <c:pt idx="3407">
                  <c:v>20.178999999999998</c:v>
                </c:pt>
                <c:pt idx="3408">
                  <c:v>20.274999999999999</c:v>
                </c:pt>
                <c:pt idx="3409">
                  <c:v>20.131</c:v>
                </c:pt>
                <c:pt idx="3410">
                  <c:v>20.228999999999999</c:v>
                </c:pt>
                <c:pt idx="3411">
                  <c:v>20.420000000000002</c:v>
                </c:pt>
                <c:pt idx="3412">
                  <c:v>20.030999999999999</c:v>
                </c:pt>
                <c:pt idx="3413">
                  <c:v>20.445</c:v>
                </c:pt>
                <c:pt idx="3414">
                  <c:v>19.913</c:v>
                </c:pt>
                <c:pt idx="3415">
                  <c:v>20.541</c:v>
                </c:pt>
                <c:pt idx="3416">
                  <c:v>19.888999999999999</c:v>
                </c:pt>
                <c:pt idx="3417">
                  <c:v>20.631</c:v>
                </c:pt>
                <c:pt idx="3418">
                  <c:v>19.835000000000001</c:v>
                </c:pt>
                <c:pt idx="3419">
                  <c:v>20.603999999999999</c:v>
                </c:pt>
                <c:pt idx="3420">
                  <c:v>19.838000000000001</c:v>
                </c:pt>
                <c:pt idx="3421">
                  <c:v>20.61</c:v>
                </c:pt>
                <c:pt idx="3422">
                  <c:v>19.923999999999999</c:v>
                </c:pt>
                <c:pt idx="3423">
                  <c:v>20.704000000000001</c:v>
                </c:pt>
                <c:pt idx="3424">
                  <c:v>19.956</c:v>
                </c:pt>
                <c:pt idx="3425">
                  <c:v>20.640999999999998</c:v>
                </c:pt>
                <c:pt idx="3426">
                  <c:v>19.891999999999999</c:v>
                </c:pt>
                <c:pt idx="3427">
                  <c:v>20.648</c:v>
                </c:pt>
                <c:pt idx="3428">
                  <c:v>20.169</c:v>
                </c:pt>
                <c:pt idx="3429">
                  <c:v>20.411999999999999</c:v>
                </c:pt>
                <c:pt idx="3430">
                  <c:v>20.238</c:v>
                </c:pt>
                <c:pt idx="3431">
                  <c:v>20.137</c:v>
                </c:pt>
                <c:pt idx="3432">
                  <c:v>20.460999999999999</c:v>
                </c:pt>
                <c:pt idx="3433">
                  <c:v>20.077000000000002</c:v>
                </c:pt>
                <c:pt idx="3434">
                  <c:v>20.506</c:v>
                </c:pt>
                <c:pt idx="3435">
                  <c:v>20.015000000000001</c:v>
                </c:pt>
                <c:pt idx="3436">
                  <c:v>20.562999999999999</c:v>
                </c:pt>
                <c:pt idx="3437">
                  <c:v>19.908000000000001</c:v>
                </c:pt>
                <c:pt idx="3438">
                  <c:v>20.582000000000001</c:v>
                </c:pt>
                <c:pt idx="3439">
                  <c:v>19.893000000000001</c:v>
                </c:pt>
                <c:pt idx="3440">
                  <c:v>20.594999999999999</c:v>
                </c:pt>
                <c:pt idx="3441">
                  <c:v>19.876000000000001</c:v>
                </c:pt>
                <c:pt idx="3442">
                  <c:v>20.584</c:v>
                </c:pt>
                <c:pt idx="3443">
                  <c:v>19.978000000000002</c:v>
                </c:pt>
                <c:pt idx="3444">
                  <c:v>20.419</c:v>
                </c:pt>
                <c:pt idx="3445">
                  <c:v>20.167000000000002</c:v>
                </c:pt>
                <c:pt idx="3446">
                  <c:v>20.288</c:v>
                </c:pt>
                <c:pt idx="3447">
                  <c:v>20.157</c:v>
                </c:pt>
                <c:pt idx="3448">
                  <c:v>20.091999999999999</c:v>
                </c:pt>
                <c:pt idx="3449">
                  <c:v>20.559000000000001</c:v>
                </c:pt>
                <c:pt idx="3450">
                  <c:v>19.991</c:v>
                </c:pt>
                <c:pt idx="3451">
                  <c:v>20.603000000000002</c:v>
                </c:pt>
                <c:pt idx="3452">
                  <c:v>19.853999999999999</c:v>
                </c:pt>
                <c:pt idx="3453">
                  <c:v>20.646999999999998</c:v>
                </c:pt>
                <c:pt idx="3454">
                  <c:v>19.847000000000001</c:v>
                </c:pt>
                <c:pt idx="3455">
                  <c:v>20.632000000000001</c:v>
                </c:pt>
                <c:pt idx="3456">
                  <c:v>19.803000000000001</c:v>
                </c:pt>
                <c:pt idx="3457">
                  <c:v>20.593</c:v>
                </c:pt>
                <c:pt idx="3458">
                  <c:v>19.893000000000001</c:v>
                </c:pt>
                <c:pt idx="3459">
                  <c:v>20.736000000000001</c:v>
                </c:pt>
                <c:pt idx="3460">
                  <c:v>19.940000000000001</c:v>
                </c:pt>
                <c:pt idx="3461">
                  <c:v>20.672999999999998</c:v>
                </c:pt>
                <c:pt idx="3462">
                  <c:v>19.927</c:v>
                </c:pt>
                <c:pt idx="3463">
                  <c:v>20.661000000000001</c:v>
                </c:pt>
                <c:pt idx="3464">
                  <c:v>19.876999999999999</c:v>
                </c:pt>
                <c:pt idx="3465">
                  <c:v>20.649000000000001</c:v>
                </c:pt>
                <c:pt idx="3466">
                  <c:v>19.962</c:v>
                </c:pt>
                <c:pt idx="3467">
                  <c:v>20.695</c:v>
                </c:pt>
                <c:pt idx="3468">
                  <c:v>19.937000000000001</c:v>
                </c:pt>
                <c:pt idx="3469">
                  <c:v>20.75</c:v>
                </c:pt>
                <c:pt idx="3470">
                  <c:v>19.913</c:v>
                </c:pt>
                <c:pt idx="3471">
                  <c:v>20.66</c:v>
                </c:pt>
                <c:pt idx="3472">
                  <c:v>19.917999999999999</c:v>
                </c:pt>
                <c:pt idx="3473">
                  <c:v>20.728999999999999</c:v>
                </c:pt>
                <c:pt idx="3474">
                  <c:v>20.013999999999999</c:v>
                </c:pt>
                <c:pt idx="3475">
                  <c:v>20.699000000000002</c:v>
                </c:pt>
                <c:pt idx="3476">
                  <c:v>19.959</c:v>
                </c:pt>
                <c:pt idx="3477">
                  <c:v>20.486000000000001</c:v>
                </c:pt>
                <c:pt idx="3478">
                  <c:v>20.155999999999999</c:v>
                </c:pt>
                <c:pt idx="3479">
                  <c:v>20.398</c:v>
                </c:pt>
                <c:pt idx="3480">
                  <c:v>20.263000000000002</c:v>
                </c:pt>
                <c:pt idx="3481">
                  <c:v>20.254000000000001</c:v>
                </c:pt>
                <c:pt idx="3482">
                  <c:v>20.271000000000001</c:v>
                </c:pt>
                <c:pt idx="3483">
                  <c:v>20.335000000000001</c:v>
                </c:pt>
                <c:pt idx="3484">
                  <c:v>20.367999999999999</c:v>
                </c:pt>
                <c:pt idx="3485">
                  <c:v>20.161000000000001</c:v>
                </c:pt>
                <c:pt idx="3486">
                  <c:v>20.57</c:v>
                </c:pt>
                <c:pt idx="3487">
                  <c:v>20.117999999999999</c:v>
                </c:pt>
                <c:pt idx="3488">
                  <c:v>20.693999999999999</c:v>
                </c:pt>
                <c:pt idx="3489">
                  <c:v>20.062000000000001</c:v>
                </c:pt>
                <c:pt idx="3490">
                  <c:v>20.678999999999998</c:v>
                </c:pt>
                <c:pt idx="3491">
                  <c:v>19.937999999999999</c:v>
                </c:pt>
                <c:pt idx="3492">
                  <c:v>20.672000000000001</c:v>
                </c:pt>
                <c:pt idx="3493">
                  <c:v>19.913</c:v>
                </c:pt>
                <c:pt idx="3494">
                  <c:v>20.635000000000002</c:v>
                </c:pt>
                <c:pt idx="3495">
                  <c:v>20.018999999999998</c:v>
                </c:pt>
                <c:pt idx="3496">
                  <c:v>20.675000000000001</c:v>
                </c:pt>
                <c:pt idx="3497">
                  <c:v>20.004999999999999</c:v>
                </c:pt>
                <c:pt idx="3498">
                  <c:v>20.591000000000001</c:v>
                </c:pt>
                <c:pt idx="3499">
                  <c:v>19.984999999999999</c:v>
                </c:pt>
                <c:pt idx="3500">
                  <c:v>20.574000000000002</c:v>
                </c:pt>
                <c:pt idx="3501">
                  <c:v>19.986999999999998</c:v>
                </c:pt>
                <c:pt idx="3502">
                  <c:v>20.623000000000001</c:v>
                </c:pt>
                <c:pt idx="3503">
                  <c:v>19.943999999999999</c:v>
                </c:pt>
                <c:pt idx="3504">
                  <c:v>20.643000000000001</c:v>
                </c:pt>
                <c:pt idx="3505">
                  <c:v>19.789000000000001</c:v>
                </c:pt>
                <c:pt idx="3506">
                  <c:v>20.585000000000001</c:v>
                </c:pt>
                <c:pt idx="3507">
                  <c:v>19.738</c:v>
                </c:pt>
                <c:pt idx="3508">
                  <c:v>20.585999999999999</c:v>
                </c:pt>
                <c:pt idx="3509">
                  <c:v>19.791</c:v>
                </c:pt>
                <c:pt idx="3510">
                  <c:v>20.446999999999999</c:v>
                </c:pt>
                <c:pt idx="3511">
                  <c:v>19.983000000000001</c:v>
                </c:pt>
                <c:pt idx="3512">
                  <c:v>20.100000000000001</c:v>
                </c:pt>
                <c:pt idx="3513">
                  <c:v>20.225000000000001</c:v>
                </c:pt>
                <c:pt idx="3514">
                  <c:v>19.951000000000001</c:v>
                </c:pt>
                <c:pt idx="3515">
                  <c:v>20.456</c:v>
                </c:pt>
                <c:pt idx="3516">
                  <c:v>19.747</c:v>
                </c:pt>
                <c:pt idx="3517">
                  <c:v>20.545000000000002</c:v>
                </c:pt>
                <c:pt idx="3518">
                  <c:v>19.771000000000001</c:v>
                </c:pt>
                <c:pt idx="3519">
                  <c:v>20.585999999999999</c:v>
                </c:pt>
                <c:pt idx="3520">
                  <c:v>19.780999999999999</c:v>
                </c:pt>
                <c:pt idx="3521">
                  <c:v>20.494</c:v>
                </c:pt>
                <c:pt idx="3522">
                  <c:v>19.776</c:v>
                </c:pt>
                <c:pt idx="3523">
                  <c:v>20.28</c:v>
                </c:pt>
                <c:pt idx="3524">
                  <c:v>20.091000000000001</c:v>
                </c:pt>
                <c:pt idx="3525">
                  <c:v>20.094000000000001</c:v>
                </c:pt>
                <c:pt idx="3526">
                  <c:v>20.289000000000001</c:v>
                </c:pt>
                <c:pt idx="3527">
                  <c:v>20.038</c:v>
                </c:pt>
                <c:pt idx="3528">
                  <c:v>20.295000000000002</c:v>
                </c:pt>
                <c:pt idx="3529">
                  <c:v>20.047000000000001</c:v>
                </c:pt>
                <c:pt idx="3530">
                  <c:v>20.363</c:v>
                </c:pt>
                <c:pt idx="3531">
                  <c:v>19.914000000000001</c:v>
                </c:pt>
                <c:pt idx="3532">
                  <c:v>20.600999999999999</c:v>
                </c:pt>
                <c:pt idx="3533">
                  <c:v>19.898</c:v>
                </c:pt>
                <c:pt idx="3534">
                  <c:v>20.588000000000001</c:v>
                </c:pt>
                <c:pt idx="3535">
                  <c:v>19.704000000000001</c:v>
                </c:pt>
                <c:pt idx="3536">
                  <c:v>20.617000000000001</c:v>
                </c:pt>
                <c:pt idx="3537">
                  <c:v>19.869</c:v>
                </c:pt>
                <c:pt idx="3538">
                  <c:v>20.593</c:v>
                </c:pt>
                <c:pt idx="3539">
                  <c:v>19.818000000000001</c:v>
                </c:pt>
                <c:pt idx="3540">
                  <c:v>20.492999999999999</c:v>
                </c:pt>
                <c:pt idx="3541">
                  <c:v>19.905999999999999</c:v>
                </c:pt>
                <c:pt idx="3542">
                  <c:v>20.388000000000002</c:v>
                </c:pt>
                <c:pt idx="3543">
                  <c:v>19.966000000000001</c:v>
                </c:pt>
                <c:pt idx="3544">
                  <c:v>20.36</c:v>
                </c:pt>
                <c:pt idx="3545">
                  <c:v>20.088000000000001</c:v>
                </c:pt>
                <c:pt idx="3546">
                  <c:v>20.300999999999998</c:v>
                </c:pt>
                <c:pt idx="3547">
                  <c:v>19.962</c:v>
                </c:pt>
                <c:pt idx="3548">
                  <c:v>20.187000000000001</c:v>
                </c:pt>
                <c:pt idx="3549">
                  <c:v>19.965</c:v>
                </c:pt>
                <c:pt idx="3550">
                  <c:v>20.123999999999999</c:v>
                </c:pt>
                <c:pt idx="3551">
                  <c:v>20.216000000000001</c:v>
                </c:pt>
                <c:pt idx="3552">
                  <c:v>20.029</c:v>
                </c:pt>
                <c:pt idx="3553">
                  <c:v>20.152999999999999</c:v>
                </c:pt>
                <c:pt idx="3554">
                  <c:v>19.893999999999998</c:v>
                </c:pt>
                <c:pt idx="3555">
                  <c:v>20.263999999999999</c:v>
                </c:pt>
                <c:pt idx="3556">
                  <c:v>19.753</c:v>
                </c:pt>
                <c:pt idx="3557">
                  <c:v>20.337</c:v>
                </c:pt>
                <c:pt idx="3558">
                  <c:v>19.760999999999999</c:v>
                </c:pt>
                <c:pt idx="3559">
                  <c:v>20.312000000000001</c:v>
                </c:pt>
                <c:pt idx="3560">
                  <c:v>20.009</c:v>
                </c:pt>
                <c:pt idx="3561">
                  <c:v>20.468</c:v>
                </c:pt>
                <c:pt idx="3562">
                  <c:v>20.157</c:v>
                </c:pt>
                <c:pt idx="3563">
                  <c:v>20.541</c:v>
                </c:pt>
                <c:pt idx="3564">
                  <c:v>20.126000000000001</c:v>
                </c:pt>
                <c:pt idx="3565">
                  <c:v>20.396999999999998</c:v>
                </c:pt>
                <c:pt idx="3566">
                  <c:v>20.132999999999999</c:v>
                </c:pt>
                <c:pt idx="3567">
                  <c:v>20.413</c:v>
                </c:pt>
                <c:pt idx="3568">
                  <c:v>20.111999999999998</c:v>
                </c:pt>
                <c:pt idx="3569">
                  <c:v>20.425000000000001</c:v>
                </c:pt>
                <c:pt idx="3570">
                  <c:v>19.969000000000001</c:v>
                </c:pt>
                <c:pt idx="3571">
                  <c:v>20.335000000000001</c:v>
                </c:pt>
                <c:pt idx="3572">
                  <c:v>20.108000000000001</c:v>
                </c:pt>
                <c:pt idx="3573">
                  <c:v>20.420000000000002</c:v>
                </c:pt>
                <c:pt idx="3574">
                  <c:v>20.120999999999999</c:v>
                </c:pt>
                <c:pt idx="3575">
                  <c:v>20.358000000000001</c:v>
                </c:pt>
                <c:pt idx="3576">
                  <c:v>20.239999999999998</c:v>
                </c:pt>
                <c:pt idx="3577">
                  <c:v>20.222999999999999</c:v>
                </c:pt>
                <c:pt idx="3578">
                  <c:v>20.190000000000001</c:v>
                </c:pt>
                <c:pt idx="3579">
                  <c:v>20.321000000000002</c:v>
                </c:pt>
                <c:pt idx="3580">
                  <c:v>20.289000000000001</c:v>
                </c:pt>
                <c:pt idx="3581">
                  <c:v>20.212</c:v>
                </c:pt>
                <c:pt idx="3582">
                  <c:v>20.308</c:v>
                </c:pt>
                <c:pt idx="3583">
                  <c:v>20.087</c:v>
                </c:pt>
                <c:pt idx="3584">
                  <c:v>20.38</c:v>
                </c:pt>
                <c:pt idx="3585">
                  <c:v>20.077000000000002</c:v>
                </c:pt>
                <c:pt idx="3586">
                  <c:v>20.347999999999999</c:v>
                </c:pt>
                <c:pt idx="3587">
                  <c:v>19.920999999999999</c:v>
                </c:pt>
                <c:pt idx="3588">
                  <c:v>20.315999999999999</c:v>
                </c:pt>
                <c:pt idx="3589">
                  <c:v>19.552</c:v>
                </c:pt>
                <c:pt idx="3590">
                  <c:v>20.187000000000001</c:v>
                </c:pt>
                <c:pt idx="3591">
                  <c:v>19.646999999999998</c:v>
                </c:pt>
                <c:pt idx="3592">
                  <c:v>20.042999999999999</c:v>
                </c:pt>
                <c:pt idx="3593">
                  <c:v>19.616</c:v>
                </c:pt>
                <c:pt idx="3594">
                  <c:v>19.992999999999999</c:v>
                </c:pt>
                <c:pt idx="3595">
                  <c:v>19.815000000000001</c:v>
                </c:pt>
                <c:pt idx="3596">
                  <c:v>19.661000000000001</c:v>
                </c:pt>
                <c:pt idx="3597">
                  <c:v>20.081</c:v>
                </c:pt>
                <c:pt idx="3598">
                  <c:v>19.481999999999999</c:v>
                </c:pt>
                <c:pt idx="3599">
                  <c:v>20.175000000000001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B717-4291-91E6-B19D66F23B0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2586655"/>
        <c:axId val="2089162591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1"/>
                <c:tx>
                  <c:v>GGBS 4M 60⁰C</c:v>
                </c:tx>
                <c:spPr>
                  <a:ln w="12700" cap="rnd">
                    <a:solidFill>
                      <a:srgbClr val="FFC000">
                        <a:lumMod val="75000"/>
                      </a:srgbClr>
                    </a:solidFill>
                    <a:prstDash val="dash"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Sheet1!$F$17:$F$3616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Sheet1!$C$17:$C$3616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56.258312500000002</c:v>
                      </c:pt>
                      <c:pt idx="1">
                        <c:v>56.247294117647066</c:v>
                      </c:pt>
                      <c:pt idx="2">
                        <c:v>56.354611111111112</c:v>
                      </c:pt>
                      <c:pt idx="3">
                        <c:v>56.568052631578951</c:v>
                      </c:pt>
                      <c:pt idx="4">
                        <c:v>56.824600000000011</c:v>
                      </c:pt>
                      <c:pt idx="5">
                        <c:v>57.425476190476196</c:v>
                      </c:pt>
                      <c:pt idx="6">
                        <c:v>58.055181818181829</c:v>
                      </c:pt>
                      <c:pt idx="7">
                        <c:v>59.083043478260876</c:v>
                      </c:pt>
                      <c:pt idx="8">
                        <c:v>60.164750000000005</c:v>
                      </c:pt>
                      <c:pt idx="9">
                        <c:v>62.430560000000007</c:v>
                      </c:pt>
                      <c:pt idx="10">
                        <c:v>64.928230769230765</c:v>
                      </c:pt>
                      <c:pt idx="11">
                        <c:v>67.336814814814815</c:v>
                      </c:pt>
                      <c:pt idx="12">
                        <c:v>69.81014285714285</c:v>
                      </c:pt>
                      <c:pt idx="13">
                        <c:v>72.797379310344823</c:v>
                      </c:pt>
                      <c:pt idx="14">
                        <c:v>259.94275555555555</c:v>
                      </c:pt>
                      <c:pt idx="15">
                        <c:v>290.79834782608691</c:v>
                      </c:pt>
                      <c:pt idx="16">
                        <c:v>324.78774468085101</c:v>
                      </c:pt>
                      <c:pt idx="17">
                        <c:v>362.67133333333328</c:v>
                      </c:pt>
                      <c:pt idx="18">
                        <c:v>404.7862040816326</c:v>
                      </c:pt>
                      <c:pt idx="19">
                        <c:v>452.70647999999994</c:v>
                      </c:pt>
                      <c:pt idx="20">
                        <c:v>504.95537254901956</c:v>
                      </c:pt>
                      <c:pt idx="21">
                        <c:v>562.52353846153846</c:v>
                      </c:pt>
                      <c:pt idx="22">
                        <c:v>623.98535849056611</c:v>
                      </c:pt>
                      <c:pt idx="23">
                        <c:v>690.93007407407413</c:v>
                      </c:pt>
                      <c:pt idx="24">
                        <c:v>763.04043636363645</c:v>
                      </c:pt>
                      <c:pt idx="25">
                        <c:v>839.25400000000002</c:v>
                      </c:pt>
                      <c:pt idx="26">
                        <c:v>922.7091929824561</c:v>
                      </c:pt>
                      <c:pt idx="27">
                        <c:v>1010.0314482758621</c:v>
                      </c:pt>
                      <c:pt idx="28">
                        <c:v>1100.7292203389829</c:v>
                      </c:pt>
                      <c:pt idx="29">
                        <c:v>1197.3803999999998</c:v>
                      </c:pt>
                      <c:pt idx="30">
                        <c:v>1298.1528524590162</c:v>
                      </c:pt>
                      <c:pt idx="31">
                        <c:v>1422.0971147540981</c:v>
                      </c:pt>
                      <c:pt idx="32">
                        <c:v>1553.9322295081963</c:v>
                      </c:pt>
                      <c:pt idx="33">
                        <c:v>1694.5925737704915</c:v>
                      </c:pt>
                      <c:pt idx="34">
                        <c:v>1839.3660327868849</c:v>
                      </c:pt>
                      <c:pt idx="35">
                        <c:v>1991.3711475409834</c:v>
                      </c:pt>
                      <c:pt idx="36">
                        <c:v>2141.8799508196716</c:v>
                      </c:pt>
                      <c:pt idx="37">
                        <c:v>2295.5905081967207</c:v>
                      </c:pt>
                      <c:pt idx="38">
                        <c:v>2448.0832459016392</c:v>
                      </c:pt>
                      <c:pt idx="39">
                        <c:v>2606.8295573770488</c:v>
                      </c:pt>
                      <c:pt idx="40">
                        <c:v>2771.3770327868851</c:v>
                      </c:pt>
                      <c:pt idx="41">
                        <c:v>2943.0068360655737</c:v>
                      </c:pt>
                      <c:pt idx="42">
                        <c:v>3114.9873442622948</c:v>
                      </c:pt>
                      <c:pt idx="43">
                        <c:v>3287.326819672131</c:v>
                      </c:pt>
                      <c:pt idx="44">
                        <c:v>3466.1024098360654</c:v>
                      </c:pt>
                      <c:pt idx="45">
                        <c:v>3646.7404754098357</c:v>
                      </c:pt>
                      <c:pt idx="46">
                        <c:v>3826.3162459016389</c:v>
                      </c:pt>
                      <c:pt idx="47">
                        <c:v>4012.1511475409829</c:v>
                      </c:pt>
                      <c:pt idx="48">
                        <c:v>4198.6400163934422</c:v>
                      </c:pt>
                      <c:pt idx="49">
                        <c:v>4388.2726393442608</c:v>
                      </c:pt>
                      <c:pt idx="50">
                        <c:v>4576.7038032786877</c:v>
                      </c:pt>
                      <c:pt idx="51">
                        <c:v>4766.2867049180322</c:v>
                      </c:pt>
                      <c:pt idx="52">
                        <c:v>4956.6919672131144</c:v>
                      </c:pt>
                      <c:pt idx="53">
                        <c:v>5144.8117049180319</c:v>
                      </c:pt>
                      <c:pt idx="54">
                        <c:v>5332.8109836065569</c:v>
                      </c:pt>
                      <c:pt idx="55">
                        <c:v>5521.6829508196715</c:v>
                      </c:pt>
                      <c:pt idx="56">
                        <c:v>5710.2834426229501</c:v>
                      </c:pt>
                      <c:pt idx="57">
                        <c:v>5896.1365573770481</c:v>
                      </c:pt>
                      <c:pt idx="58">
                        <c:v>6082.7826229508191</c:v>
                      </c:pt>
                      <c:pt idx="59">
                        <c:v>6268.627868852459</c:v>
                      </c:pt>
                      <c:pt idx="60">
                        <c:v>6456.4745901639335</c:v>
                      </c:pt>
                      <c:pt idx="61">
                        <c:v>6645.4354098360645</c:v>
                      </c:pt>
                      <c:pt idx="62">
                        <c:v>6839.6195081967207</c:v>
                      </c:pt>
                      <c:pt idx="63">
                        <c:v>7035.1137704918019</c:v>
                      </c:pt>
                      <c:pt idx="64">
                        <c:v>7231.6667213114752</c:v>
                      </c:pt>
                      <c:pt idx="65">
                        <c:v>7432.0260655737702</c:v>
                      </c:pt>
                      <c:pt idx="66">
                        <c:v>7633.767704918032</c:v>
                      </c:pt>
                      <c:pt idx="67">
                        <c:v>7835.1578688524587</c:v>
                      </c:pt>
                      <c:pt idx="68">
                        <c:v>8038.9940983606557</c:v>
                      </c:pt>
                      <c:pt idx="69">
                        <c:v>8239.4116393442619</c:v>
                      </c:pt>
                      <c:pt idx="70">
                        <c:v>8440.1159016393431</c:v>
                      </c:pt>
                      <c:pt idx="71">
                        <c:v>8638.0072131147535</c:v>
                      </c:pt>
                      <c:pt idx="72">
                        <c:v>8834.5360655737695</c:v>
                      </c:pt>
                      <c:pt idx="73">
                        <c:v>9022.3967213114738</c:v>
                      </c:pt>
                      <c:pt idx="74">
                        <c:v>9201.6557377049176</c:v>
                      </c:pt>
                      <c:pt idx="75">
                        <c:v>9376.2295081967204</c:v>
                      </c:pt>
                      <c:pt idx="76">
                        <c:v>9541.9131147540975</c:v>
                      </c:pt>
                      <c:pt idx="77">
                        <c:v>9701.8098360655749</c:v>
                      </c:pt>
                      <c:pt idx="78">
                        <c:v>9857.4950819672122</c:v>
                      </c:pt>
                      <c:pt idx="79">
                        <c:v>10008.703278688525</c:v>
                      </c:pt>
                      <c:pt idx="80">
                        <c:v>10157.083606557377</c:v>
                      </c:pt>
                      <c:pt idx="81">
                        <c:v>10294.667213114753</c:v>
                      </c:pt>
                      <c:pt idx="82">
                        <c:v>10432.724590163934</c:v>
                      </c:pt>
                      <c:pt idx="83">
                        <c:v>10560.101639344262</c:v>
                      </c:pt>
                      <c:pt idx="84">
                        <c:v>10683.609836065572</c:v>
                      </c:pt>
                      <c:pt idx="85">
                        <c:v>10807.101639344262</c:v>
                      </c:pt>
                      <c:pt idx="86">
                        <c:v>10923.101639344262</c:v>
                      </c:pt>
                      <c:pt idx="87">
                        <c:v>11031.737704918032</c:v>
                      </c:pt>
                      <c:pt idx="88">
                        <c:v>11130.239344262296</c:v>
                      </c:pt>
                      <c:pt idx="89">
                        <c:v>11223.449180327869</c:v>
                      </c:pt>
                      <c:pt idx="90">
                        <c:v>11307.911475409837</c:v>
                      </c:pt>
                      <c:pt idx="91">
                        <c:v>11386.427868852459</c:v>
                      </c:pt>
                      <c:pt idx="92">
                        <c:v>11464.408196721311</c:v>
                      </c:pt>
                      <c:pt idx="93">
                        <c:v>11539.027868852458</c:v>
                      </c:pt>
                      <c:pt idx="94">
                        <c:v>11607.590163934427</c:v>
                      </c:pt>
                      <c:pt idx="95">
                        <c:v>11672.472131147542</c:v>
                      </c:pt>
                      <c:pt idx="96">
                        <c:v>11728.737704918032</c:v>
                      </c:pt>
                      <c:pt idx="97">
                        <c:v>11780.786885245901</c:v>
                      </c:pt>
                      <c:pt idx="98">
                        <c:v>11825.4</c:v>
                      </c:pt>
                      <c:pt idx="99">
                        <c:v>11869.955737704919</c:v>
                      </c:pt>
                      <c:pt idx="100">
                        <c:v>11906.377049180328</c:v>
                      </c:pt>
                      <c:pt idx="101">
                        <c:v>11940.147540983606</c:v>
                      </c:pt>
                      <c:pt idx="102">
                        <c:v>11968.016393442624</c:v>
                      </c:pt>
                      <c:pt idx="103">
                        <c:v>11998.672131147541</c:v>
                      </c:pt>
                      <c:pt idx="104">
                        <c:v>12034.22950819672</c:v>
                      </c:pt>
                      <c:pt idx="105">
                        <c:v>12066.196721311475</c:v>
                      </c:pt>
                      <c:pt idx="106">
                        <c:v>12100.131147540984</c:v>
                      </c:pt>
                      <c:pt idx="107">
                        <c:v>12138.688524590163</c:v>
                      </c:pt>
                      <c:pt idx="108">
                        <c:v>12176.377049180328</c:v>
                      </c:pt>
                      <c:pt idx="109">
                        <c:v>12218.868852459016</c:v>
                      </c:pt>
                      <c:pt idx="110">
                        <c:v>12259.672131147541</c:v>
                      </c:pt>
                      <c:pt idx="111">
                        <c:v>12307.475409836066</c:v>
                      </c:pt>
                      <c:pt idx="112">
                        <c:v>12358.934426229509</c:v>
                      </c:pt>
                      <c:pt idx="113">
                        <c:v>12410.88524590164</c:v>
                      </c:pt>
                      <c:pt idx="114">
                        <c:v>12472.868852459016</c:v>
                      </c:pt>
                      <c:pt idx="115">
                        <c:v>12535.065573770491</c:v>
                      </c:pt>
                      <c:pt idx="116">
                        <c:v>12598.622950819672</c:v>
                      </c:pt>
                      <c:pt idx="117">
                        <c:v>12664.491803278688</c:v>
                      </c:pt>
                      <c:pt idx="118">
                        <c:v>12736.737704918032</c:v>
                      </c:pt>
                      <c:pt idx="119">
                        <c:v>12815.245901639344</c:v>
                      </c:pt>
                      <c:pt idx="120">
                        <c:v>12892.065573770491</c:v>
                      </c:pt>
                      <c:pt idx="121">
                        <c:v>12968.426229508197</c:v>
                      </c:pt>
                      <c:pt idx="122">
                        <c:v>13043</c:v>
                      </c:pt>
                      <c:pt idx="123">
                        <c:v>13112.803278688525</c:v>
                      </c:pt>
                      <c:pt idx="124">
                        <c:v>13180.868852459016</c:v>
                      </c:pt>
                      <c:pt idx="125">
                        <c:v>13248.442622950819</c:v>
                      </c:pt>
                      <c:pt idx="126">
                        <c:v>13312.442622950819</c:v>
                      </c:pt>
                      <c:pt idx="127">
                        <c:v>13374.868852459016</c:v>
                      </c:pt>
                      <c:pt idx="128">
                        <c:v>13442.590163934427</c:v>
                      </c:pt>
                      <c:pt idx="129">
                        <c:v>13508.016393442624</c:v>
                      </c:pt>
                      <c:pt idx="130">
                        <c:v>13572.852459016394</c:v>
                      </c:pt>
                      <c:pt idx="131">
                        <c:v>13630.508196721312</c:v>
                      </c:pt>
                      <c:pt idx="132">
                        <c:v>13685.27868852459</c:v>
                      </c:pt>
                      <c:pt idx="133">
                        <c:v>13737.524590163934</c:v>
                      </c:pt>
                      <c:pt idx="134">
                        <c:v>13795.409836065573</c:v>
                      </c:pt>
                      <c:pt idx="135">
                        <c:v>13861.803278688525</c:v>
                      </c:pt>
                      <c:pt idx="136">
                        <c:v>13933.508196721312</c:v>
                      </c:pt>
                      <c:pt idx="137">
                        <c:v>14013.016393442624</c:v>
                      </c:pt>
                      <c:pt idx="138">
                        <c:v>14096.131147540984</c:v>
                      </c:pt>
                      <c:pt idx="139">
                        <c:v>14182</c:v>
                      </c:pt>
                      <c:pt idx="140">
                        <c:v>14267.918032786885</c:v>
                      </c:pt>
                      <c:pt idx="141">
                        <c:v>14353.032786885246</c:v>
                      </c:pt>
                      <c:pt idx="142">
                        <c:v>14444.459016393443</c:v>
                      </c:pt>
                      <c:pt idx="143">
                        <c:v>14528.606557377048</c:v>
                      </c:pt>
                      <c:pt idx="144">
                        <c:v>14618.622950819672</c:v>
                      </c:pt>
                      <c:pt idx="145">
                        <c:v>14705.803278688525</c:v>
                      </c:pt>
                      <c:pt idx="146">
                        <c:v>14785.393442622952</c:v>
                      </c:pt>
                      <c:pt idx="147">
                        <c:v>14864.245901639344</c:v>
                      </c:pt>
                      <c:pt idx="148">
                        <c:v>14940.459016393443</c:v>
                      </c:pt>
                      <c:pt idx="149">
                        <c:v>15021.573770491803</c:v>
                      </c:pt>
                      <c:pt idx="150">
                        <c:v>15102.459016393443</c:v>
                      </c:pt>
                      <c:pt idx="151">
                        <c:v>15183.163934426229</c:v>
                      </c:pt>
                      <c:pt idx="152">
                        <c:v>15269.622950819672</c:v>
                      </c:pt>
                      <c:pt idx="153">
                        <c:v>15358.262295081968</c:v>
                      </c:pt>
                      <c:pt idx="154">
                        <c:v>15452.754098360656</c:v>
                      </c:pt>
                      <c:pt idx="155">
                        <c:v>15553.803278688525</c:v>
                      </c:pt>
                      <c:pt idx="156">
                        <c:v>15662.032786885246</c:v>
                      </c:pt>
                      <c:pt idx="157">
                        <c:v>15776.344262295082</c:v>
                      </c:pt>
                      <c:pt idx="158">
                        <c:v>15898.475409836066</c:v>
                      </c:pt>
                      <c:pt idx="159">
                        <c:v>16025.836065573771</c:v>
                      </c:pt>
                      <c:pt idx="160">
                        <c:v>16156.327868852459</c:v>
                      </c:pt>
                      <c:pt idx="161">
                        <c:v>16294.950819672131</c:v>
                      </c:pt>
                      <c:pt idx="162">
                        <c:v>16425.409836065573</c:v>
                      </c:pt>
                      <c:pt idx="163">
                        <c:v>16555.590163934427</c:v>
                      </c:pt>
                      <c:pt idx="164">
                        <c:v>16686.360655737706</c:v>
                      </c:pt>
                      <c:pt idx="165">
                        <c:v>16815.688524590165</c:v>
                      </c:pt>
                      <c:pt idx="166">
                        <c:v>16941.77049180328</c:v>
                      </c:pt>
                      <c:pt idx="167">
                        <c:v>17065.934426229509</c:v>
                      </c:pt>
                      <c:pt idx="168">
                        <c:v>17189.508196721312</c:v>
                      </c:pt>
                      <c:pt idx="169">
                        <c:v>17305.819672131147</c:v>
                      </c:pt>
                      <c:pt idx="170">
                        <c:v>17414.163934426229</c:v>
                      </c:pt>
                      <c:pt idx="171">
                        <c:v>17521.573770491803</c:v>
                      </c:pt>
                      <c:pt idx="172">
                        <c:v>17621.60655737705</c:v>
                      </c:pt>
                      <c:pt idx="173">
                        <c:v>17717.60655737705</c:v>
                      </c:pt>
                      <c:pt idx="174">
                        <c:v>17809.639344262294</c:v>
                      </c:pt>
                      <c:pt idx="175">
                        <c:v>17893.786885245903</c:v>
                      </c:pt>
                      <c:pt idx="176">
                        <c:v>17976.754098360656</c:v>
                      </c:pt>
                      <c:pt idx="177">
                        <c:v>18056.065573770491</c:v>
                      </c:pt>
                      <c:pt idx="178">
                        <c:v>18134.442622950821</c:v>
                      </c:pt>
                      <c:pt idx="179">
                        <c:v>18213.557377049179</c:v>
                      </c:pt>
                      <c:pt idx="180">
                        <c:v>18288.114754098362</c:v>
                      </c:pt>
                      <c:pt idx="181">
                        <c:v>18367.721311475409</c:v>
                      </c:pt>
                      <c:pt idx="182">
                        <c:v>18445.622950819674</c:v>
                      </c:pt>
                      <c:pt idx="183">
                        <c:v>18525.098360655738</c:v>
                      </c:pt>
                      <c:pt idx="184">
                        <c:v>18605.147540983606</c:v>
                      </c:pt>
                      <c:pt idx="185">
                        <c:v>18680.836065573771</c:v>
                      </c:pt>
                      <c:pt idx="186">
                        <c:v>18755.459016393441</c:v>
                      </c:pt>
                      <c:pt idx="187">
                        <c:v>18827.327868852459</c:v>
                      </c:pt>
                      <c:pt idx="188">
                        <c:v>18898.754098360656</c:v>
                      </c:pt>
                      <c:pt idx="189">
                        <c:v>18962.409836065573</c:v>
                      </c:pt>
                      <c:pt idx="190">
                        <c:v>19023.524590163935</c:v>
                      </c:pt>
                      <c:pt idx="191">
                        <c:v>19085.950819672133</c:v>
                      </c:pt>
                      <c:pt idx="192">
                        <c:v>19152.327868852459</c:v>
                      </c:pt>
                      <c:pt idx="193">
                        <c:v>19221.262295081968</c:v>
                      </c:pt>
                      <c:pt idx="194">
                        <c:v>19291.852459016394</c:v>
                      </c:pt>
                      <c:pt idx="195">
                        <c:v>19360.475409836065</c:v>
                      </c:pt>
                      <c:pt idx="196">
                        <c:v>19423.524590163935</c:v>
                      </c:pt>
                      <c:pt idx="197">
                        <c:v>19480.295081967211</c:v>
                      </c:pt>
                      <c:pt idx="198">
                        <c:v>19528.655737704918</c:v>
                      </c:pt>
                      <c:pt idx="199">
                        <c:v>19570.934426229509</c:v>
                      </c:pt>
                      <c:pt idx="200">
                        <c:v>19607.868852459018</c:v>
                      </c:pt>
                      <c:pt idx="201">
                        <c:v>19641.836065573771</c:v>
                      </c:pt>
                      <c:pt idx="202">
                        <c:v>19672.672131147541</c:v>
                      </c:pt>
                      <c:pt idx="203">
                        <c:v>19703.295081967211</c:v>
                      </c:pt>
                      <c:pt idx="204">
                        <c:v>19731.049180327867</c:v>
                      </c:pt>
                      <c:pt idx="205">
                        <c:v>19755.934426229509</c:v>
                      </c:pt>
                      <c:pt idx="206">
                        <c:v>19785.262295081968</c:v>
                      </c:pt>
                      <c:pt idx="207">
                        <c:v>19821.852459016394</c:v>
                      </c:pt>
                      <c:pt idx="208">
                        <c:v>19865.819672131147</c:v>
                      </c:pt>
                      <c:pt idx="209">
                        <c:v>19912.327868852459</c:v>
                      </c:pt>
                      <c:pt idx="210">
                        <c:v>19966.131147540982</c:v>
                      </c:pt>
                      <c:pt idx="211">
                        <c:v>20020.245901639344</c:v>
                      </c:pt>
                      <c:pt idx="212">
                        <c:v>20081.950819672133</c:v>
                      </c:pt>
                      <c:pt idx="213">
                        <c:v>20139.901639344262</c:v>
                      </c:pt>
                      <c:pt idx="214">
                        <c:v>20193.672131147541</c:v>
                      </c:pt>
                      <c:pt idx="215">
                        <c:v>20239.213114754097</c:v>
                      </c:pt>
                      <c:pt idx="216">
                        <c:v>20279.819672131147</c:v>
                      </c:pt>
                      <c:pt idx="217">
                        <c:v>20317.032786885247</c:v>
                      </c:pt>
                      <c:pt idx="218">
                        <c:v>20353.590163934427</c:v>
                      </c:pt>
                      <c:pt idx="219">
                        <c:v>20391.852459016394</c:v>
                      </c:pt>
                      <c:pt idx="220">
                        <c:v>20431.131147540982</c:v>
                      </c:pt>
                      <c:pt idx="221">
                        <c:v>20472.950819672133</c:v>
                      </c:pt>
                      <c:pt idx="222">
                        <c:v>20507.967213114753</c:v>
                      </c:pt>
                      <c:pt idx="223">
                        <c:v>20542.131147540982</c:v>
                      </c:pt>
                      <c:pt idx="224">
                        <c:v>20574.836065573771</c:v>
                      </c:pt>
                      <c:pt idx="225">
                        <c:v>20599.836065573771</c:v>
                      </c:pt>
                      <c:pt idx="226">
                        <c:v>20614.278688524591</c:v>
                      </c:pt>
                      <c:pt idx="227">
                        <c:v>20619.836065573771</c:v>
                      </c:pt>
                      <c:pt idx="228">
                        <c:v>20623.163934426229</c:v>
                      </c:pt>
                      <c:pt idx="229">
                        <c:v>20621.885245901638</c:v>
                      </c:pt>
                      <c:pt idx="230">
                        <c:v>20626.131147540982</c:v>
                      </c:pt>
                      <c:pt idx="231">
                        <c:v>20635.409836065573</c:v>
                      </c:pt>
                      <c:pt idx="232">
                        <c:v>20646.786885245903</c:v>
                      </c:pt>
                      <c:pt idx="233">
                        <c:v>20661.459016393441</c:v>
                      </c:pt>
                      <c:pt idx="234">
                        <c:v>20677.672131147541</c:v>
                      </c:pt>
                      <c:pt idx="235">
                        <c:v>20691.327868852459</c:v>
                      </c:pt>
                      <c:pt idx="236">
                        <c:v>20705.508196721312</c:v>
                      </c:pt>
                      <c:pt idx="237">
                        <c:v>20719.098360655738</c:v>
                      </c:pt>
                      <c:pt idx="238">
                        <c:v>20734.377049180326</c:v>
                      </c:pt>
                      <c:pt idx="239">
                        <c:v>20748.213114754097</c:v>
                      </c:pt>
                      <c:pt idx="240">
                        <c:v>20757.786885245903</c:v>
                      </c:pt>
                      <c:pt idx="241">
                        <c:v>20763.524590163935</c:v>
                      </c:pt>
                      <c:pt idx="242">
                        <c:v>20766.836065573771</c:v>
                      </c:pt>
                      <c:pt idx="243">
                        <c:v>20769.22950819672</c:v>
                      </c:pt>
                      <c:pt idx="244">
                        <c:v>20769.426229508197</c:v>
                      </c:pt>
                      <c:pt idx="245">
                        <c:v>20768.39344262295</c:v>
                      </c:pt>
                      <c:pt idx="246">
                        <c:v>20770.737704918032</c:v>
                      </c:pt>
                      <c:pt idx="247">
                        <c:v>20771.344262295082</c:v>
                      </c:pt>
                      <c:pt idx="248">
                        <c:v>20770.622950819674</c:v>
                      </c:pt>
                      <c:pt idx="249">
                        <c:v>20767.475409836065</c:v>
                      </c:pt>
                      <c:pt idx="250">
                        <c:v>20759.163934426229</c:v>
                      </c:pt>
                      <c:pt idx="251">
                        <c:v>20748.77049180328</c:v>
                      </c:pt>
                      <c:pt idx="252">
                        <c:v>20738.163934426229</c:v>
                      </c:pt>
                      <c:pt idx="253">
                        <c:v>20723.360655737706</c:v>
                      </c:pt>
                      <c:pt idx="254">
                        <c:v>20707.737704918032</c:v>
                      </c:pt>
                      <c:pt idx="255">
                        <c:v>20692.459016393441</c:v>
                      </c:pt>
                      <c:pt idx="256">
                        <c:v>20680.590163934427</c:v>
                      </c:pt>
                      <c:pt idx="257">
                        <c:v>20668.491803278688</c:v>
                      </c:pt>
                      <c:pt idx="258">
                        <c:v>20662.639344262294</c:v>
                      </c:pt>
                      <c:pt idx="259">
                        <c:v>20667</c:v>
                      </c:pt>
                      <c:pt idx="260">
                        <c:v>20679.688524590165</c:v>
                      </c:pt>
                      <c:pt idx="261">
                        <c:v>20696.721311475409</c:v>
                      </c:pt>
                      <c:pt idx="262">
                        <c:v>20722.819672131147</c:v>
                      </c:pt>
                      <c:pt idx="263">
                        <c:v>20753.22950819672</c:v>
                      </c:pt>
                      <c:pt idx="264">
                        <c:v>20786.967213114753</c:v>
                      </c:pt>
                      <c:pt idx="265">
                        <c:v>20823.60655737705</c:v>
                      </c:pt>
                      <c:pt idx="266">
                        <c:v>20863.508196721312</c:v>
                      </c:pt>
                      <c:pt idx="267">
                        <c:v>20900.590163934427</c:v>
                      </c:pt>
                      <c:pt idx="268">
                        <c:v>20931</c:v>
                      </c:pt>
                      <c:pt idx="269">
                        <c:v>20958.295081967211</c:v>
                      </c:pt>
                      <c:pt idx="270">
                        <c:v>20987.442622950821</c:v>
                      </c:pt>
                      <c:pt idx="271">
                        <c:v>21011.459016393441</c:v>
                      </c:pt>
                      <c:pt idx="272">
                        <c:v>21036.311475409835</c:v>
                      </c:pt>
                      <c:pt idx="273">
                        <c:v>21055.049180327867</c:v>
                      </c:pt>
                      <c:pt idx="274">
                        <c:v>21069.065573770491</c:v>
                      </c:pt>
                      <c:pt idx="275">
                        <c:v>21084.049180327867</c:v>
                      </c:pt>
                      <c:pt idx="276">
                        <c:v>21096.147540983606</c:v>
                      </c:pt>
                      <c:pt idx="277">
                        <c:v>21105.327868852459</c:v>
                      </c:pt>
                      <c:pt idx="278">
                        <c:v>21110.688524590165</c:v>
                      </c:pt>
                      <c:pt idx="279">
                        <c:v>21110.081967213115</c:v>
                      </c:pt>
                      <c:pt idx="280">
                        <c:v>21104.491803278688</c:v>
                      </c:pt>
                      <c:pt idx="281">
                        <c:v>21096.147540983606</c:v>
                      </c:pt>
                      <c:pt idx="282">
                        <c:v>21082.22950819672</c:v>
                      </c:pt>
                      <c:pt idx="283">
                        <c:v>21069.327868852459</c:v>
                      </c:pt>
                      <c:pt idx="284">
                        <c:v>21062.278688524591</c:v>
                      </c:pt>
                      <c:pt idx="285">
                        <c:v>21056.60655737705</c:v>
                      </c:pt>
                      <c:pt idx="286">
                        <c:v>21056.22950819672</c:v>
                      </c:pt>
                      <c:pt idx="287">
                        <c:v>21062.180327868853</c:v>
                      </c:pt>
                      <c:pt idx="288">
                        <c:v>21077.786885245903</c:v>
                      </c:pt>
                      <c:pt idx="289">
                        <c:v>21095.049180327867</c:v>
                      </c:pt>
                      <c:pt idx="290">
                        <c:v>21113.967213114753</c:v>
                      </c:pt>
                      <c:pt idx="291">
                        <c:v>21128.540983606559</c:v>
                      </c:pt>
                      <c:pt idx="292">
                        <c:v>21138.688524590165</c:v>
                      </c:pt>
                      <c:pt idx="293">
                        <c:v>21146.491803278688</c:v>
                      </c:pt>
                      <c:pt idx="294">
                        <c:v>21151.836065573771</c:v>
                      </c:pt>
                      <c:pt idx="295">
                        <c:v>21151.688524590165</c:v>
                      </c:pt>
                      <c:pt idx="296">
                        <c:v>21159.114754098362</c:v>
                      </c:pt>
                      <c:pt idx="297">
                        <c:v>21165.60655737705</c:v>
                      </c:pt>
                      <c:pt idx="298">
                        <c:v>21172.213114754097</c:v>
                      </c:pt>
                      <c:pt idx="299">
                        <c:v>21175.491803278688</c:v>
                      </c:pt>
                      <c:pt idx="300">
                        <c:v>21175.622950819674</c:v>
                      </c:pt>
                      <c:pt idx="301">
                        <c:v>21171.409836065573</c:v>
                      </c:pt>
                      <c:pt idx="302">
                        <c:v>21160.655737704918</c:v>
                      </c:pt>
                      <c:pt idx="303">
                        <c:v>21147.672131147541</c:v>
                      </c:pt>
                      <c:pt idx="304">
                        <c:v>21130.540983606559</c:v>
                      </c:pt>
                      <c:pt idx="305">
                        <c:v>21108.868852459018</c:v>
                      </c:pt>
                      <c:pt idx="306">
                        <c:v>21083.950819672133</c:v>
                      </c:pt>
                      <c:pt idx="307">
                        <c:v>21059.196721311477</c:v>
                      </c:pt>
                      <c:pt idx="308">
                        <c:v>21036.163934426229</c:v>
                      </c:pt>
                      <c:pt idx="309">
                        <c:v>21017.065573770491</c:v>
                      </c:pt>
                      <c:pt idx="310">
                        <c:v>21003.081967213115</c:v>
                      </c:pt>
                      <c:pt idx="311">
                        <c:v>20995.754098360656</c:v>
                      </c:pt>
                      <c:pt idx="312">
                        <c:v>20997.475409836065</c:v>
                      </c:pt>
                      <c:pt idx="313">
                        <c:v>21004.852459016394</c:v>
                      </c:pt>
                      <c:pt idx="314">
                        <c:v>21023.295081967211</c:v>
                      </c:pt>
                      <c:pt idx="315">
                        <c:v>21045.852459016394</c:v>
                      </c:pt>
                      <c:pt idx="316">
                        <c:v>21070.147540983606</c:v>
                      </c:pt>
                      <c:pt idx="317">
                        <c:v>21094.803278688523</c:v>
                      </c:pt>
                      <c:pt idx="318">
                        <c:v>21122.278688524591</c:v>
                      </c:pt>
                      <c:pt idx="319">
                        <c:v>21145.278688524591</c:v>
                      </c:pt>
                      <c:pt idx="320">
                        <c:v>21163.60655737705</c:v>
                      </c:pt>
                      <c:pt idx="321">
                        <c:v>21177.114754098362</c:v>
                      </c:pt>
                      <c:pt idx="322">
                        <c:v>21189.016393442624</c:v>
                      </c:pt>
                      <c:pt idx="323">
                        <c:v>21198.540983606559</c:v>
                      </c:pt>
                      <c:pt idx="324">
                        <c:v>21205.737704918032</c:v>
                      </c:pt>
                      <c:pt idx="325">
                        <c:v>21211.426229508197</c:v>
                      </c:pt>
                      <c:pt idx="326">
                        <c:v>21220.016393442624</c:v>
                      </c:pt>
                      <c:pt idx="327">
                        <c:v>21229.639344262294</c:v>
                      </c:pt>
                      <c:pt idx="328">
                        <c:v>21237.081967213115</c:v>
                      </c:pt>
                      <c:pt idx="329">
                        <c:v>21244.721311475409</c:v>
                      </c:pt>
                      <c:pt idx="330">
                        <c:v>21248.377049180326</c:v>
                      </c:pt>
                      <c:pt idx="331">
                        <c:v>21246.524590163935</c:v>
                      </c:pt>
                      <c:pt idx="332">
                        <c:v>21241.852459016394</c:v>
                      </c:pt>
                      <c:pt idx="333">
                        <c:v>21234.360655737706</c:v>
                      </c:pt>
                      <c:pt idx="334">
                        <c:v>21226.475409836065</c:v>
                      </c:pt>
                      <c:pt idx="335">
                        <c:v>21218.557377049179</c:v>
                      </c:pt>
                      <c:pt idx="336">
                        <c:v>21205.409836065573</c:v>
                      </c:pt>
                      <c:pt idx="337">
                        <c:v>21196.278688524591</c:v>
                      </c:pt>
                      <c:pt idx="338">
                        <c:v>21186.721311475409</c:v>
                      </c:pt>
                      <c:pt idx="339">
                        <c:v>21177.704918032789</c:v>
                      </c:pt>
                      <c:pt idx="340">
                        <c:v>21170.737704918032</c:v>
                      </c:pt>
                      <c:pt idx="341">
                        <c:v>21165.475409836065</c:v>
                      </c:pt>
                      <c:pt idx="342">
                        <c:v>21161.967213114753</c:v>
                      </c:pt>
                      <c:pt idx="343">
                        <c:v>21160.213114754097</c:v>
                      </c:pt>
                      <c:pt idx="344">
                        <c:v>21157.22950819672</c:v>
                      </c:pt>
                      <c:pt idx="345">
                        <c:v>21153.213114754097</c:v>
                      </c:pt>
                      <c:pt idx="346">
                        <c:v>21148.081967213115</c:v>
                      </c:pt>
                      <c:pt idx="347">
                        <c:v>21140.934426229509</c:v>
                      </c:pt>
                      <c:pt idx="348">
                        <c:v>21134.983606557376</c:v>
                      </c:pt>
                      <c:pt idx="349">
                        <c:v>21127.918032786885</c:v>
                      </c:pt>
                      <c:pt idx="350">
                        <c:v>21118.180327868853</c:v>
                      </c:pt>
                      <c:pt idx="351">
                        <c:v>21106.622950819674</c:v>
                      </c:pt>
                      <c:pt idx="352">
                        <c:v>21092.278688524591</c:v>
                      </c:pt>
                      <c:pt idx="353">
                        <c:v>21075.852459016394</c:v>
                      </c:pt>
                      <c:pt idx="354">
                        <c:v>21054.983606557376</c:v>
                      </c:pt>
                      <c:pt idx="355">
                        <c:v>21030.60655737705</c:v>
                      </c:pt>
                      <c:pt idx="356">
                        <c:v>21004.508196721312</c:v>
                      </c:pt>
                      <c:pt idx="357">
                        <c:v>20971.836065573771</c:v>
                      </c:pt>
                      <c:pt idx="358">
                        <c:v>20935.213114754097</c:v>
                      </c:pt>
                      <c:pt idx="359">
                        <c:v>20898.573770491803</c:v>
                      </c:pt>
                      <c:pt idx="360">
                        <c:v>20863.934426229509</c:v>
                      </c:pt>
                      <c:pt idx="361">
                        <c:v>20830.737704918032</c:v>
                      </c:pt>
                      <c:pt idx="362">
                        <c:v>20805.213114754097</c:v>
                      </c:pt>
                      <c:pt idx="363">
                        <c:v>20788.065573770491</c:v>
                      </c:pt>
                      <c:pt idx="364">
                        <c:v>20776.786885245903</c:v>
                      </c:pt>
                      <c:pt idx="365">
                        <c:v>20774.426229508197</c:v>
                      </c:pt>
                      <c:pt idx="366">
                        <c:v>20780.524590163935</c:v>
                      </c:pt>
                      <c:pt idx="367">
                        <c:v>20792.655737704918</c:v>
                      </c:pt>
                      <c:pt idx="368">
                        <c:v>20809.131147540982</c:v>
                      </c:pt>
                      <c:pt idx="369">
                        <c:v>20826.950819672133</c:v>
                      </c:pt>
                      <c:pt idx="370">
                        <c:v>20843.049180327867</c:v>
                      </c:pt>
                      <c:pt idx="371">
                        <c:v>20857.245901639344</c:v>
                      </c:pt>
                      <c:pt idx="372">
                        <c:v>20871.311475409835</c:v>
                      </c:pt>
                      <c:pt idx="373">
                        <c:v>20878.459016393441</c:v>
                      </c:pt>
                      <c:pt idx="374">
                        <c:v>20881.540983606559</c:v>
                      </c:pt>
                      <c:pt idx="375">
                        <c:v>20879.442622950821</c:v>
                      </c:pt>
                      <c:pt idx="376">
                        <c:v>20879.032786885247</c:v>
                      </c:pt>
                      <c:pt idx="377">
                        <c:v>20878.737704918032</c:v>
                      </c:pt>
                      <c:pt idx="378">
                        <c:v>20879.639344262294</c:v>
                      </c:pt>
                      <c:pt idx="379">
                        <c:v>20882.508196721312</c:v>
                      </c:pt>
                      <c:pt idx="380">
                        <c:v>20885.098360655738</c:v>
                      </c:pt>
                      <c:pt idx="381">
                        <c:v>20888.180327868853</c:v>
                      </c:pt>
                      <c:pt idx="382">
                        <c:v>20892.983606557376</c:v>
                      </c:pt>
                      <c:pt idx="383">
                        <c:v>20897.918032786885</c:v>
                      </c:pt>
                      <c:pt idx="384">
                        <c:v>20897.213114754097</c:v>
                      </c:pt>
                      <c:pt idx="385">
                        <c:v>20893.442622950821</c:v>
                      </c:pt>
                      <c:pt idx="386">
                        <c:v>20888.442622950821</c:v>
                      </c:pt>
                      <c:pt idx="387">
                        <c:v>20880.672131147541</c:v>
                      </c:pt>
                      <c:pt idx="388">
                        <c:v>20871.590163934427</c:v>
                      </c:pt>
                      <c:pt idx="389">
                        <c:v>20864.39344262295</c:v>
                      </c:pt>
                      <c:pt idx="390">
                        <c:v>20858.934426229509</c:v>
                      </c:pt>
                      <c:pt idx="391">
                        <c:v>20857.081967213115</c:v>
                      </c:pt>
                      <c:pt idx="392">
                        <c:v>20859.180327868853</c:v>
                      </c:pt>
                      <c:pt idx="393">
                        <c:v>20861.295081967211</c:v>
                      </c:pt>
                      <c:pt idx="394">
                        <c:v>20865.622950819674</c:v>
                      </c:pt>
                      <c:pt idx="395">
                        <c:v>20868.918032786885</c:v>
                      </c:pt>
                      <c:pt idx="396">
                        <c:v>20872.590163934427</c:v>
                      </c:pt>
                      <c:pt idx="397">
                        <c:v>20875.983606557376</c:v>
                      </c:pt>
                      <c:pt idx="398">
                        <c:v>20876.918032786885</c:v>
                      </c:pt>
                      <c:pt idx="399">
                        <c:v>20876.508196721312</c:v>
                      </c:pt>
                      <c:pt idx="400">
                        <c:v>20874.967213114753</c:v>
                      </c:pt>
                      <c:pt idx="401">
                        <c:v>20872.655737704918</c:v>
                      </c:pt>
                      <c:pt idx="402">
                        <c:v>20868.77049180328</c:v>
                      </c:pt>
                      <c:pt idx="403">
                        <c:v>20862.147540983606</c:v>
                      </c:pt>
                      <c:pt idx="404">
                        <c:v>20851.131147540982</c:v>
                      </c:pt>
                      <c:pt idx="405">
                        <c:v>20837.409836065573</c:v>
                      </c:pt>
                      <c:pt idx="406">
                        <c:v>20820.442622950821</c:v>
                      </c:pt>
                      <c:pt idx="407">
                        <c:v>20799.360655737706</c:v>
                      </c:pt>
                      <c:pt idx="408">
                        <c:v>20773.475409836065</c:v>
                      </c:pt>
                      <c:pt idx="409">
                        <c:v>20741.737704918032</c:v>
                      </c:pt>
                      <c:pt idx="410">
                        <c:v>20707.475409836065</c:v>
                      </c:pt>
                      <c:pt idx="411">
                        <c:v>20671.754098360656</c:v>
                      </c:pt>
                      <c:pt idx="412">
                        <c:v>20635.22950819672</c:v>
                      </c:pt>
                      <c:pt idx="413">
                        <c:v>20599.311475409835</c:v>
                      </c:pt>
                      <c:pt idx="414">
                        <c:v>20568.540983606559</c:v>
                      </c:pt>
                      <c:pt idx="415">
                        <c:v>20540.803278688523</c:v>
                      </c:pt>
                      <c:pt idx="416">
                        <c:v>20519.885245901638</c:v>
                      </c:pt>
                      <c:pt idx="417">
                        <c:v>20506.786885245903</c:v>
                      </c:pt>
                      <c:pt idx="418">
                        <c:v>20501.836065573771</c:v>
                      </c:pt>
                      <c:pt idx="419">
                        <c:v>20502.868852459018</c:v>
                      </c:pt>
                      <c:pt idx="420">
                        <c:v>20509.950819672133</c:v>
                      </c:pt>
                      <c:pt idx="421">
                        <c:v>20517.049180327867</c:v>
                      </c:pt>
                      <c:pt idx="422">
                        <c:v>20527.508196721312</c:v>
                      </c:pt>
                      <c:pt idx="423">
                        <c:v>20532.885245901638</c:v>
                      </c:pt>
                      <c:pt idx="424">
                        <c:v>20535.311475409835</c:v>
                      </c:pt>
                      <c:pt idx="425">
                        <c:v>20532.934426229509</c:v>
                      </c:pt>
                      <c:pt idx="426">
                        <c:v>20524.557377049179</c:v>
                      </c:pt>
                      <c:pt idx="427">
                        <c:v>20512.327868852459</c:v>
                      </c:pt>
                      <c:pt idx="428">
                        <c:v>20501.049180327867</c:v>
                      </c:pt>
                      <c:pt idx="429">
                        <c:v>20488.639344262294</c:v>
                      </c:pt>
                      <c:pt idx="430">
                        <c:v>20474.459016393441</c:v>
                      </c:pt>
                      <c:pt idx="431">
                        <c:v>20463.295081967211</c:v>
                      </c:pt>
                      <c:pt idx="432">
                        <c:v>20451.639344262294</c:v>
                      </c:pt>
                      <c:pt idx="433">
                        <c:v>20440.344262295082</c:v>
                      </c:pt>
                      <c:pt idx="434">
                        <c:v>20430.524590163935</c:v>
                      </c:pt>
                      <c:pt idx="435">
                        <c:v>20420.131147540982</c:v>
                      </c:pt>
                      <c:pt idx="436">
                        <c:v>20408.098360655738</c:v>
                      </c:pt>
                      <c:pt idx="437">
                        <c:v>20391.131147540982</c:v>
                      </c:pt>
                      <c:pt idx="438">
                        <c:v>20373.032786885247</c:v>
                      </c:pt>
                      <c:pt idx="439">
                        <c:v>20351.786885245903</c:v>
                      </c:pt>
                      <c:pt idx="440">
                        <c:v>20328.590163934427</c:v>
                      </c:pt>
                      <c:pt idx="441">
                        <c:v>20307.327868852459</c:v>
                      </c:pt>
                      <c:pt idx="442">
                        <c:v>20287.77049180328</c:v>
                      </c:pt>
                      <c:pt idx="443">
                        <c:v>20269.983606557376</c:v>
                      </c:pt>
                      <c:pt idx="444">
                        <c:v>20254.459016393441</c:v>
                      </c:pt>
                      <c:pt idx="445">
                        <c:v>20242.065573770491</c:v>
                      </c:pt>
                      <c:pt idx="446">
                        <c:v>20232.77049180328</c:v>
                      </c:pt>
                      <c:pt idx="447">
                        <c:v>20223</c:v>
                      </c:pt>
                      <c:pt idx="448">
                        <c:v>20213.540983606559</c:v>
                      </c:pt>
                      <c:pt idx="449">
                        <c:v>20202.557377049179</c:v>
                      </c:pt>
                      <c:pt idx="450">
                        <c:v>20189.311475409835</c:v>
                      </c:pt>
                      <c:pt idx="451">
                        <c:v>20173.967213114753</c:v>
                      </c:pt>
                      <c:pt idx="452">
                        <c:v>20156.081967213115</c:v>
                      </c:pt>
                      <c:pt idx="453">
                        <c:v>20135.803278688523</c:v>
                      </c:pt>
                      <c:pt idx="454">
                        <c:v>20113.459016393441</c:v>
                      </c:pt>
                      <c:pt idx="455">
                        <c:v>20087.508196721312</c:v>
                      </c:pt>
                      <c:pt idx="456">
                        <c:v>20057.016393442624</c:v>
                      </c:pt>
                      <c:pt idx="457">
                        <c:v>20023.508196721312</c:v>
                      </c:pt>
                      <c:pt idx="458">
                        <c:v>19986.196721311477</c:v>
                      </c:pt>
                      <c:pt idx="459">
                        <c:v>19944.213114754097</c:v>
                      </c:pt>
                      <c:pt idx="460">
                        <c:v>19896.852459016394</c:v>
                      </c:pt>
                      <c:pt idx="461">
                        <c:v>19843.655737704918</c:v>
                      </c:pt>
                      <c:pt idx="462">
                        <c:v>19786.459016393441</c:v>
                      </c:pt>
                      <c:pt idx="463">
                        <c:v>19725.737704918032</c:v>
                      </c:pt>
                      <c:pt idx="464">
                        <c:v>19662.459016393441</c:v>
                      </c:pt>
                      <c:pt idx="465">
                        <c:v>19599.622950819674</c:v>
                      </c:pt>
                      <c:pt idx="466">
                        <c:v>19540.475409836065</c:v>
                      </c:pt>
                      <c:pt idx="467">
                        <c:v>19482.737704918032</c:v>
                      </c:pt>
                      <c:pt idx="468">
                        <c:v>19430.491803278688</c:v>
                      </c:pt>
                      <c:pt idx="469">
                        <c:v>19385.721311475409</c:v>
                      </c:pt>
                      <c:pt idx="470">
                        <c:v>19346.819672131147</c:v>
                      </c:pt>
                      <c:pt idx="471">
                        <c:v>19311.098360655738</c:v>
                      </c:pt>
                      <c:pt idx="472">
                        <c:v>19281.049180327867</c:v>
                      </c:pt>
                      <c:pt idx="473">
                        <c:v>19252.262295081968</c:v>
                      </c:pt>
                      <c:pt idx="474">
                        <c:v>19226.377049180326</c:v>
                      </c:pt>
                      <c:pt idx="475">
                        <c:v>19200.737704918032</c:v>
                      </c:pt>
                      <c:pt idx="476">
                        <c:v>19176.081967213115</c:v>
                      </c:pt>
                      <c:pt idx="477">
                        <c:v>19151.065573770491</c:v>
                      </c:pt>
                      <c:pt idx="478">
                        <c:v>19119.672131147541</c:v>
                      </c:pt>
                      <c:pt idx="479">
                        <c:v>19084.590163934427</c:v>
                      </c:pt>
                      <c:pt idx="480">
                        <c:v>19048.540983606559</c:v>
                      </c:pt>
                      <c:pt idx="481">
                        <c:v>19009.704918032789</c:v>
                      </c:pt>
                      <c:pt idx="482">
                        <c:v>18970.081967213115</c:v>
                      </c:pt>
                      <c:pt idx="483">
                        <c:v>18929.967213114753</c:v>
                      </c:pt>
                      <c:pt idx="484">
                        <c:v>18890.590163934427</c:v>
                      </c:pt>
                      <c:pt idx="485">
                        <c:v>18852.901639344262</c:v>
                      </c:pt>
                      <c:pt idx="486">
                        <c:v>18815.491803278688</c:v>
                      </c:pt>
                      <c:pt idx="487">
                        <c:v>18779.836065573771</c:v>
                      </c:pt>
                      <c:pt idx="488">
                        <c:v>18744.459016393441</c:v>
                      </c:pt>
                      <c:pt idx="489">
                        <c:v>18704.344262295082</c:v>
                      </c:pt>
                      <c:pt idx="490">
                        <c:v>18663.180327868853</c:v>
                      </c:pt>
                      <c:pt idx="491">
                        <c:v>18621.409836065573</c:v>
                      </c:pt>
                      <c:pt idx="492">
                        <c:v>18577.868852459018</c:v>
                      </c:pt>
                      <c:pt idx="493">
                        <c:v>18535.213114754097</c:v>
                      </c:pt>
                      <c:pt idx="494">
                        <c:v>18494.950819672133</c:v>
                      </c:pt>
                      <c:pt idx="495">
                        <c:v>18456.983606557376</c:v>
                      </c:pt>
                      <c:pt idx="496">
                        <c:v>18422.540983606559</c:v>
                      </c:pt>
                      <c:pt idx="497">
                        <c:v>18391.786885245903</c:v>
                      </c:pt>
                      <c:pt idx="498">
                        <c:v>18363.737704918032</c:v>
                      </c:pt>
                      <c:pt idx="499">
                        <c:v>18336.655737704918</c:v>
                      </c:pt>
                      <c:pt idx="500">
                        <c:v>18310.180327868853</c:v>
                      </c:pt>
                      <c:pt idx="501">
                        <c:v>18282.885245901638</c:v>
                      </c:pt>
                      <c:pt idx="502">
                        <c:v>18255.032786885247</c:v>
                      </c:pt>
                      <c:pt idx="503">
                        <c:v>18225.344262295082</c:v>
                      </c:pt>
                      <c:pt idx="504">
                        <c:v>18193.081967213115</c:v>
                      </c:pt>
                      <c:pt idx="505">
                        <c:v>18158.311475409835</c:v>
                      </c:pt>
                      <c:pt idx="506">
                        <c:v>18120.754098360656</c:v>
                      </c:pt>
                      <c:pt idx="507">
                        <c:v>18079.344262295082</c:v>
                      </c:pt>
                      <c:pt idx="508">
                        <c:v>18032.852459016394</c:v>
                      </c:pt>
                      <c:pt idx="509">
                        <c:v>17981.60655737705</c:v>
                      </c:pt>
                      <c:pt idx="510">
                        <c:v>17925.786885245903</c:v>
                      </c:pt>
                      <c:pt idx="511">
                        <c:v>17865.196721311477</c:v>
                      </c:pt>
                      <c:pt idx="512">
                        <c:v>17798.311475409835</c:v>
                      </c:pt>
                      <c:pt idx="513">
                        <c:v>17725.262295081968</c:v>
                      </c:pt>
                      <c:pt idx="514">
                        <c:v>17646.737704918032</c:v>
                      </c:pt>
                      <c:pt idx="515">
                        <c:v>17564.098360655738</c:v>
                      </c:pt>
                      <c:pt idx="516">
                        <c:v>17478.426229508197</c:v>
                      </c:pt>
                      <c:pt idx="517">
                        <c:v>17392.786885245903</c:v>
                      </c:pt>
                      <c:pt idx="518">
                        <c:v>17311.213114754097</c:v>
                      </c:pt>
                      <c:pt idx="519">
                        <c:v>17231.77049180328</c:v>
                      </c:pt>
                      <c:pt idx="520">
                        <c:v>17160.262295081968</c:v>
                      </c:pt>
                      <c:pt idx="521">
                        <c:v>17098.704918032789</c:v>
                      </c:pt>
                      <c:pt idx="522">
                        <c:v>17044.540983606559</c:v>
                      </c:pt>
                      <c:pt idx="523">
                        <c:v>16996.245901639344</c:v>
                      </c:pt>
                      <c:pt idx="524">
                        <c:v>16954.754098360656</c:v>
                      </c:pt>
                      <c:pt idx="525">
                        <c:v>16921.049180327867</c:v>
                      </c:pt>
                      <c:pt idx="526">
                        <c:v>16892.557377049179</c:v>
                      </c:pt>
                      <c:pt idx="527">
                        <c:v>16867.868852459018</c:v>
                      </c:pt>
                      <c:pt idx="528">
                        <c:v>16851.426229508197</c:v>
                      </c:pt>
                      <c:pt idx="529">
                        <c:v>16837.081967213115</c:v>
                      </c:pt>
                      <c:pt idx="530">
                        <c:v>16819.295081967211</c:v>
                      </c:pt>
                      <c:pt idx="531">
                        <c:v>16801.508196721312</c:v>
                      </c:pt>
                      <c:pt idx="532">
                        <c:v>16783.278688524591</c:v>
                      </c:pt>
                      <c:pt idx="533">
                        <c:v>16761.508196721312</c:v>
                      </c:pt>
                      <c:pt idx="534">
                        <c:v>16738.065573770491</c:v>
                      </c:pt>
                      <c:pt idx="535">
                        <c:v>16713.180327868853</c:v>
                      </c:pt>
                      <c:pt idx="536">
                        <c:v>16684.098360655738</c:v>
                      </c:pt>
                      <c:pt idx="537">
                        <c:v>16649.852459016394</c:v>
                      </c:pt>
                      <c:pt idx="538">
                        <c:v>16609.114754098362</c:v>
                      </c:pt>
                      <c:pt idx="539">
                        <c:v>16566.934426229509</c:v>
                      </c:pt>
                      <c:pt idx="540">
                        <c:v>16521</c:v>
                      </c:pt>
                      <c:pt idx="541">
                        <c:v>16474.491803278688</c:v>
                      </c:pt>
                      <c:pt idx="542">
                        <c:v>16427.22950819672</c:v>
                      </c:pt>
                      <c:pt idx="543">
                        <c:v>16381.688524590163</c:v>
                      </c:pt>
                      <c:pt idx="544">
                        <c:v>16334.016393442624</c:v>
                      </c:pt>
                      <c:pt idx="545">
                        <c:v>16288.852459016394</c:v>
                      </c:pt>
                      <c:pt idx="546">
                        <c:v>16246.491803278688</c:v>
                      </c:pt>
                      <c:pt idx="547">
                        <c:v>16207.344262295082</c:v>
                      </c:pt>
                      <c:pt idx="548">
                        <c:v>16172.11475409836</c:v>
                      </c:pt>
                      <c:pt idx="549">
                        <c:v>16141.475409836066</c:v>
                      </c:pt>
                      <c:pt idx="550">
                        <c:v>16113.655737704918</c:v>
                      </c:pt>
                      <c:pt idx="551">
                        <c:v>16086.88524590164</c:v>
                      </c:pt>
                      <c:pt idx="552">
                        <c:v>16061.704918032787</c:v>
                      </c:pt>
                      <c:pt idx="553">
                        <c:v>16035.967213114754</c:v>
                      </c:pt>
                      <c:pt idx="554">
                        <c:v>16009.098360655738</c:v>
                      </c:pt>
                      <c:pt idx="555">
                        <c:v>15980.688524590163</c:v>
                      </c:pt>
                      <c:pt idx="556">
                        <c:v>15950.049180327869</c:v>
                      </c:pt>
                      <c:pt idx="557">
                        <c:v>15916.147540983606</c:v>
                      </c:pt>
                      <c:pt idx="558">
                        <c:v>15879.311475409837</c:v>
                      </c:pt>
                      <c:pt idx="559">
                        <c:v>15838.147540983606</c:v>
                      </c:pt>
                      <c:pt idx="560">
                        <c:v>15790.934426229509</c:v>
                      </c:pt>
                      <c:pt idx="561">
                        <c:v>15738.606557377048</c:v>
                      </c:pt>
                      <c:pt idx="562">
                        <c:v>15681.655737704918</c:v>
                      </c:pt>
                      <c:pt idx="563">
                        <c:v>15618.016393442624</c:v>
                      </c:pt>
                      <c:pt idx="564">
                        <c:v>15547.688524590163</c:v>
                      </c:pt>
                      <c:pt idx="565">
                        <c:v>15471.196721311475</c:v>
                      </c:pt>
                      <c:pt idx="566">
                        <c:v>15388.459016393443</c:v>
                      </c:pt>
                      <c:pt idx="567">
                        <c:v>15301.426229508197</c:v>
                      </c:pt>
                      <c:pt idx="568">
                        <c:v>15211.704918032787</c:v>
                      </c:pt>
                      <c:pt idx="569">
                        <c:v>15123.360655737704</c:v>
                      </c:pt>
                      <c:pt idx="570">
                        <c:v>15043.442622950819</c:v>
                      </c:pt>
                      <c:pt idx="571">
                        <c:v>14970.016393442624</c:v>
                      </c:pt>
                      <c:pt idx="572">
                        <c:v>14906.475409836066</c:v>
                      </c:pt>
                      <c:pt idx="573">
                        <c:v>14853.409836065573</c:v>
                      </c:pt>
                      <c:pt idx="574">
                        <c:v>14810.22950819672</c:v>
                      </c:pt>
                      <c:pt idx="575">
                        <c:v>14774.754098360656</c:v>
                      </c:pt>
                      <c:pt idx="576">
                        <c:v>14749.852459016394</c:v>
                      </c:pt>
                      <c:pt idx="577">
                        <c:v>14734.262295081968</c:v>
                      </c:pt>
                      <c:pt idx="578">
                        <c:v>14727.934426229509</c:v>
                      </c:pt>
                      <c:pt idx="579">
                        <c:v>14726.491803278688</c:v>
                      </c:pt>
                      <c:pt idx="580">
                        <c:v>14733.639344262296</c:v>
                      </c:pt>
                      <c:pt idx="581">
                        <c:v>14742.540983606557</c:v>
                      </c:pt>
                      <c:pt idx="582">
                        <c:v>14747.836065573771</c:v>
                      </c:pt>
                      <c:pt idx="583">
                        <c:v>14750.655737704918</c:v>
                      </c:pt>
                      <c:pt idx="584">
                        <c:v>14753.081967213115</c:v>
                      </c:pt>
                      <c:pt idx="585">
                        <c:v>14751.475409836066</c:v>
                      </c:pt>
                      <c:pt idx="586">
                        <c:v>14744.819672131147</c:v>
                      </c:pt>
                      <c:pt idx="587">
                        <c:v>14734.327868852459</c:v>
                      </c:pt>
                      <c:pt idx="588">
                        <c:v>14718.393442622952</c:v>
                      </c:pt>
                      <c:pt idx="589">
                        <c:v>14688.803278688525</c:v>
                      </c:pt>
                      <c:pt idx="590">
                        <c:v>14653.672131147541</c:v>
                      </c:pt>
                      <c:pt idx="591">
                        <c:v>14613.049180327869</c:v>
                      </c:pt>
                      <c:pt idx="592">
                        <c:v>14559.622950819672</c:v>
                      </c:pt>
                      <c:pt idx="593">
                        <c:v>14503.344262295082</c:v>
                      </c:pt>
                      <c:pt idx="594">
                        <c:v>14445.360655737704</c:v>
                      </c:pt>
                      <c:pt idx="595">
                        <c:v>14390.065573770491</c:v>
                      </c:pt>
                      <c:pt idx="596">
                        <c:v>14332.22950819672</c:v>
                      </c:pt>
                      <c:pt idx="597">
                        <c:v>14279.344262295082</c:v>
                      </c:pt>
                      <c:pt idx="598">
                        <c:v>14233.688524590163</c:v>
                      </c:pt>
                      <c:pt idx="599">
                        <c:v>14195.409836065573</c:v>
                      </c:pt>
                      <c:pt idx="600">
                        <c:v>14164.393442622952</c:v>
                      </c:pt>
                      <c:pt idx="601">
                        <c:v>14141.163934426229</c:v>
                      </c:pt>
                      <c:pt idx="602">
                        <c:v>14120.131147540984</c:v>
                      </c:pt>
                      <c:pt idx="603">
                        <c:v>14100.950819672131</c:v>
                      </c:pt>
                      <c:pt idx="604">
                        <c:v>14081.983606557376</c:v>
                      </c:pt>
                      <c:pt idx="605">
                        <c:v>14065.065573770491</c:v>
                      </c:pt>
                      <c:pt idx="606">
                        <c:v>14046.754098360656</c:v>
                      </c:pt>
                      <c:pt idx="607">
                        <c:v>14028.163934426229</c:v>
                      </c:pt>
                      <c:pt idx="608">
                        <c:v>14007.295081967213</c:v>
                      </c:pt>
                      <c:pt idx="609">
                        <c:v>13982.918032786885</c:v>
                      </c:pt>
                      <c:pt idx="610">
                        <c:v>13954.147540983606</c:v>
                      </c:pt>
                      <c:pt idx="611">
                        <c:v>13920.72131147541</c:v>
                      </c:pt>
                      <c:pt idx="612">
                        <c:v>13880.049180327869</c:v>
                      </c:pt>
                      <c:pt idx="613">
                        <c:v>13833.377049180328</c:v>
                      </c:pt>
                      <c:pt idx="614">
                        <c:v>13780.803278688525</c:v>
                      </c:pt>
                      <c:pt idx="615">
                        <c:v>13721.803278688525</c:v>
                      </c:pt>
                      <c:pt idx="616">
                        <c:v>13655.540983606557</c:v>
                      </c:pt>
                      <c:pt idx="617">
                        <c:v>13582.540983606557</c:v>
                      </c:pt>
                      <c:pt idx="618">
                        <c:v>13503.704918032787</c:v>
                      </c:pt>
                      <c:pt idx="619">
                        <c:v>13421.327868852459</c:v>
                      </c:pt>
                      <c:pt idx="620">
                        <c:v>13338.868852459016</c:v>
                      </c:pt>
                      <c:pt idx="621">
                        <c:v>13259.311475409837</c:v>
                      </c:pt>
                      <c:pt idx="622">
                        <c:v>13189.622950819672</c:v>
                      </c:pt>
                      <c:pt idx="623">
                        <c:v>13129.426229508197</c:v>
                      </c:pt>
                      <c:pt idx="624">
                        <c:v>13082.295081967213</c:v>
                      </c:pt>
                      <c:pt idx="625">
                        <c:v>13047.049180327869</c:v>
                      </c:pt>
                      <c:pt idx="626">
                        <c:v>13021.737704918032</c:v>
                      </c:pt>
                      <c:pt idx="627">
                        <c:v>13007.508196721312</c:v>
                      </c:pt>
                      <c:pt idx="628">
                        <c:v>13003.737704918032</c:v>
                      </c:pt>
                      <c:pt idx="629">
                        <c:v>13009.983606557376</c:v>
                      </c:pt>
                      <c:pt idx="630">
                        <c:v>13024.131147540984</c:v>
                      </c:pt>
                      <c:pt idx="631">
                        <c:v>13039.213114754099</c:v>
                      </c:pt>
                      <c:pt idx="632">
                        <c:v>13057.72131147541</c:v>
                      </c:pt>
                      <c:pt idx="633">
                        <c:v>13078.573770491803</c:v>
                      </c:pt>
                      <c:pt idx="634">
                        <c:v>13096.983606557376</c:v>
                      </c:pt>
                      <c:pt idx="635">
                        <c:v>13110.72131147541</c:v>
                      </c:pt>
                      <c:pt idx="636">
                        <c:v>13122.147540983606</c:v>
                      </c:pt>
                      <c:pt idx="637">
                        <c:v>13129.819672131147</c:v>
                      </c:pt>
                      <c:pt idx="638">
                        <c:v>13132.950819672131</c:v>
                      </c:pt>
                      <c:pt idx="639">
                        <c:v>13131.754098360656</c:v>
                      </c:pt>
                      <c:pt idx="640">
                        <c:v>13122.180327868853</c:v>
                      </c:pt>
                      <c:pt idx="641">
                        <c:v>13096.737704918032</c:v>
                      </c:pt>
                      <c:pt idx="642">
                        <c:v>13062.819672131147</c:v>
                      </c:pt>
                      <c:pt idx="643">
                        <c:v>13020.950819672131</c:v>
                      </c:pt>
                      <c:pt idx="644">
                        <c:v>12968.245901639344</c:v>
                      </c:pt>
                      <c:pt idx="645">
                        <c:v>12909.016393442624</c:v>
                      </c:pt>
                      <c:pt idx="646">
                        <c:v>12843.573770491803</c:v>
                      </c:pt>
                      <c:pt idx="647">
                        <c:v>12777.032786885246</c:v>
                      </c:pt>
                      <c:pt idx="648">
                        <c:v>12708.639344262296</c:v>
                      </c:pt>
                      <c:pt idx="649">
                        <c:v>12644.131147540984</c:v>
                      </c:pt>
                      <c:pt idx="650">
                        <c:v>12589.573770491803</c:v>
                      </c:pt>
                      <c:pt idx="651">
                        <c:v>12538.508196721312</c:v>
                      </c:pt>
                      <c:pt idx="652">
                        <c:v>12492.573770491803</c:v>
                      </c:pt>
                      <c:pt idx="653">
                        <c:v>12463.901639344262</c:v>
                      </c:pt>
                      <c:pt idx="654">
                        <c:v>12440.049180327869</c:v>
                      </c:pt>
                      <c:pt idx="655">
                        <c:v>12421.540983606557</c:v>
                      </c:pt>
                      <c:pt idx="656">
                        <c:v>12403.918032786885</c:v>
                      </c:pt>
                      <c:pt idx="657">
                        <c:v>12390.77049180328</c:v>
                      </c:pt>
                      <c:pt idx="658">
                        <c:v>12376.426229508197</c:v>
                      </c:pt>
                      <c:pt idx="659">
                        <c:v>12361.540983606557</c:v>
                      </c:pt>
                      <c:pt idx="660">
                        <c:v>12343.918032786885</c:v>
                      </c:pt>
                      <c:pt idx="661">
                        <c:v>12324.524590163934</c:v>
                      </c:pt>
                      <c:pt idx="662">
                        <c:v>12299.409836065573</c:v>
                      </c:pt>
                      <c:pt idx="663">
                        <c:v>12269.27868852459</c:v>
                      </c:pt>
                      <c:pt idx="664">
                        <c:v>12231.196721311475</c:v>
                      </c:pt>
                      <c:pt idx="665">
                        <c:v>12188.311475409837</c:v>
                      </c:pt>
                      <c:pt idx="666">
                        <c:v>12137.573770491803</c:v>
                      </c:pt>
                      <c:pt idx="667">
                        <c:v>12079.647540983606</c:v>
                      </c:pt>
                      <c:pt idx="668">
                        <c:v>12013.086885245903</c:v>
                      </c:pt>
                      <c:pt idx="669">
                        <c:v>11939.72950819672</c:v>
                      </c:pt>
                      <c:pt idx="670">
                        <c:v>11862.404918032786</c:v>
                      </c:pt>
                      <c:pt idx="671">
                        <c:v>11783.083606557377</c:v>
                      </c:pt>
                      <c:pt idx="672">
                        <c:v>11706.445901639343</c:v>
                      </c:pt>
                      <c:pt idx="673">
                        <c:v>11638.437704918031</c:v>
                      </c:pt>
                      <c:pt idx="674">
                        <c:v>11581.02295081967</c:v>
                      </c:pt>
                      <c:pt idx="675">
                        <c:v>11537.329508196719</c:v>
                      </c:pt>
                      <c:pt idx="676">
                        <c:v>11505.526229508194</c:v>
                      </c:pt>
                      <c:pt idx="677">
                        <c:v>11486.854098360653</c:v>
                      </c:pt>
                      <c:pt idx="678">
                        <c:v>11480.28032786885</c:v>
                      </c:pt>
                      <c:pt idx="679">
                        <c:v>11484.198360655735</c:v>
                      </c:pt>
                      <c:pt idx="680">
                        <c:v>11496.772131147538</c:v>
                      </c:pt>
                      <c:pt idx="681">
                        <c:v>11516.345901639343</c:v>
                      </c:pt>
                      <c:pt idx="682">
                        <c:v>11541.477049180325</c:v>
                      </c:pt>
                      <c:pt idx="683">
                        <c:v>11567.247540983604</c:v>
                      </c:pt>
                      <c:pt idx="684">
                        <c:v>11592.952459016391</c:v>
                      </c:pt>
                      <c:pt idx="685">
                        <c:v>11614.214754098359</c:v>
                      </c:pt>
                      <c:pt idx="686">
                        <c:v>11632.28032786885</c:v>
                      </c:pt>
                      <c:pt idx="687">
                        <c:v>11647.608196721309</c:v>
                      </c:pt>
                      <c:pt idx="688">
                        <c:v>11656.149180327868</c:v>
                      </c:pt>
                      <c:pt idx="689">
                        <c:v>11655.690163934423</c:v>
                      </c:pt>
                      <c:pt idx="690">
                        <c:v>11650.214754098361</c:v>
                      </c:pt>
                      <c:pt idx="691">
                        <c:v>11643.788524590165</c:v>
                      </c:pt>
                      <c:pt idx="692">
                        <c:v>11631.903278688525</c:v>
                      </c:pt>
                      <c:pt idx="693">
                        <c:v>11604.657377049181</c:v>
                      </c:pt>
                      <c:pt idx="694">
                        <c:v>11560.460655737706</c:v>
                      </c:pt>
                      <c:pt idx="695">
                        <c:v>11508.509836065576</c:v>
                      </c:pt>
                      <c:pt idx="696">
                        <c:v>11449.673770491805</c:v>
                      </c:pt>
                      <c:pt idx="697">
                        <c:v>11380.522950819675</c:v>
                      </c:pt>
                      <c:pt idx="698">
                        <c:v>11304.375409836068</c:v>
                      </c:pt>
                      <c:pt idx="699">
                        <c:v>11226.777049180329</c:v>
                      </c:pt>
                      <c:pt idx="700">
                        <c:v>11146.318032786887</c:v>
                      </c:pt>
                      <c:pt idx="701">
                        <c:v>11073.686885245905</c:v>
                      </c:pt>
                      <c:pt idx="702">
                        <c:v>11009.424590163937</c:v>
                      </c:pt>
                      <c:pt idx="703">
                        <c:v>10951.916393442625</c:v>
                      </c:pt>
                      <c:pt idx="704">
                        <c:v>10895.990163934428</c:v>
                      </c:pt>
                      <c:pt idx="705">
                        <c:v>10856.185245901643</c:v>
                      </c:pt>
                      <c:pt idx="706">
                        <c:v>10821.655737704919</c:v>
                      </c:pt>
                      <c:pt idx="707">
                        <c:v>10797.663934426231</c:v>
                      </c:pt>
                      <c:pt idx="708">
                        <c:v>10776.888524590166</c:v>
                      </c:pt>
                      <c:pt idx="709">
                        <c:v>10759.926229508199</c:v>
                      </c:pt>
                      <c:pt idx="710">
                        <c:v>10741.800000000001</c:v>
                      </c:pt>
                      <c:pt idx="711">
                        <c:v>10723.240983606558</c:v>
                      </c:pt>
                      <c:pt idx="712">
                        <c:v>10704.690163934427</c:v>
                      </c:pt>
                      <c:pt idx="713">
                        <c:v>10688.622950819674</c:v>
                      </c:pt>
                      <c:pt idx="714">
                        <c:v>10665.739344262296</c:v>
                      </c:pt>
                      <c:pt idx="715">
                        <c:v>10638.173770491805</c:v>
                      </c:pt>
                      <c:pt idx="716">
                        <c:v>10602.804918032789</c:v>
                      </c:pt>
                      <c:pt idx="717">
                        <c:v>10560.821311475411</c:v>
                      </c:pt>
                      <c:pt idx="718">
                        <c:v>10512.208196721313</c:v>
                      </c:pt>
                      <c:pt idx="719">
                        <c:v>10455.885245901642</c:v>
                      </c:pt>
                      <c:pt idx="720">
                        <c:v>10392.693442622953</c:v>
                      </c:pt>
                      <c:pt idx="721">
                        <c:v>10324.732786885248</c:v>
                      </c:pt>
                      <c:pt idx="722">
                        <c:v>10255.096721311476</c:v>
                      </c:pt>
                      <c:pt idx="723">
                        <c:v>10189.980327868852</c:v>
                      </c:pt>
                      <c:pt idx="724">
                        <c:v>10131.818032786885</c:v>
                      </c:pt>
                      <c:pt idx="725">
                        <c:v>10086.608196721312</c:v>
                      </c:pt>
                      <c:pt idx="726">
                        <c:v>10052.64918032787</c:v>
                      </c:pt>
                      <c:pt idx="727">
                        <c:v>10033.09180327869</c:v>
                      </c:pt>
                      <c:pt idx="728">
                        <c:v>10028.375409836068</c:v>
                      </c:pt>
                      <c:pt idx="729">
                        <c:v>10035.837704918034</c:v>
                      </c:pt>
                      <c:pt idx="730">
                        <c:v>10055.703278688525</c:v>
                      </c:pt>
                      <c:pt idx="731">
                        <c:v>10082.618032786884</c:v>
                      </c:pt>
                      <c:pt idx="732">
                        <c:v>10116.988524590164</c:v>
                      </c:pt>
                      <c:pt idx="733">
                        <c:v>10156.52786885246</c:v>
                      </c:pt>
                      <c:pt idx="734">
                        <c:v>10196.421311475411</c:v>
                      </c:pt>
                      <c:pt idx="735">
                        <c:v>10233.967213114756</c:v>
                      </c:pt>
                      <c:pt idx="736">
                        <c:v>10266.644262295084</c:v>
                      </c:pt>
                      <c:pt idx="737">
                        <c:v>10295.152459016394</c:v>
                      </c:pt>
                      <c:pt idx="738">
                        <c:v>10317.332786885247</c:v>
                      </c:pt>
                      <c:pt idx="739">
                        <c:v>10331.840983606558</c:v>
                      </c:pt>
                      <c:pt idx="740">
                        <c:v>10341.168852459017</c:v>
                      </c:pt>
                      <c:pt idx="741">
                        <c:v>10337.5131147541</c:v>
                      </c:pt>
                      <c:pt idx="742">
                        <c:v>10327.004918032788</c:v>
                      </c:pt>
                      <c:pt idx="743">
                        <c:v>10313.283606557377</c:v>
                      </c:pt>
                      <c:pt idx="744">
                        <c:v>10295.447540983607</c:v>
                      </c:pt>
                      <c:pt idx="745">
                        <c:v>10267.74262295082</c:v>
                      </c:pt>
                      <c:pt idx="746">
                        <c:v>10229.791803278689</c:v>
                      </c:pt>
                      <c:pt idx="747">
                        <c:v>10178.575409836067</c:v>
                      </c:pt>
                      <c:pt idx="748">
                        <c:v>10117.61475409836</c:v>
                      </c:pt>
                      <c:pt idx="749">
                        <c:v>10048.25737704918</c:v>
                      </c:pt>
                      <c:pt idx="750">
                        <c:v>9981.498360655738</c:v>
                      </c:pt>
                      <c:pt idx="751">
                        <c:v>9914.444262295081</c:v>
                      </c:pt>
                      <c:pt idx="752">
                        <c:v>9838.8016393442631</c:v>
                      </c:pt>
                      <c:pt idx="753">
                        <c:v>9767.4131147540993</c:v>
                      </c:pt>
                      <c:pt idx="754">
                        <c:v>9706.7836065573756</c:v>
                      </c:pt>
                      <c:pt idx="755">
                        <c:v>9658.6983606557351</c:v>
                      </c:pt>
                      <c:pt idx="756">
                        <c:v>9610.3918032786896</c:v>
                      </c:pt>
                      <c:pt idx="757">
                        <c:v>9573.5786885245925</c:v>
                      </c:pt>
                      <c:pt idx="758">
                        <c:v>9545.3016393442649</c:v>
                      </c:pt>
                      <c:pt idx="759">
                        <c:v>9524.5393442622972</c:v>
                      </c:pt>
                      <c:pt idx="760">
                        <c:v>9506.4049180327893</c:v>
                      </c:pt>
                      <c:pt idx="761">
                        <c:v>9490.6524590163954</c:v>
                      </c:pt>
                      <c:pt idx="762">
                        <c:v>9471.4885245901642</c:v>
                      </c:pt>
                      <c:pt idx="763">
                        <c:v>9455.1311475409839</c:v>
                      </c:pt>
                      <c:pt idx="764">
                        <c:v>9435.6819672131151</c:v>
                      </c:pt>
                      <c:pt idx="765">
                        <c:v>9422.8852459016398</c:v>
                      </c:pt>
                      <c:pt idx="766">
                        <c:v>9404.3721311475401</c:v>
                      </c:pt>
                      <c:pt idx="767">
                        <c:v>9382.7409836065544</c:v>
                      </c:pt>
                      <c:pt idx="768">
                        <c:v>9354.004918032786</c:v>
                      </c:pt>
                      <c:pt idx="769">
                        <c:v>9318.6721311475412</c:v>
                      </c:pt>
                      <c:pt idx="770">
                        <c:v>9277.934426229509</c:v>
                      </c:pt>
                      <c:pt idx="771">
                        <c:v>9230.6868852458992</c:v>
                      </c:pt>
                      <c:pt idx="772">
                        <c:v>9178.3393442622928</c:v>
                      </c:pt>
                      <c:pt idx="773">
                        <c:v>9124.37868852459</c:v>
                      </c:pt>
                      <c:pt idx="774">
                        <c:v>9072.8360655737706</c:v>
                      </c:pt>
                      <c:pt idx="775">
                        <c:v>9028.3213114754089</c:v>
                      </c:pt>
                      <c:pt idx="776">
                        <c:v>8993.7754098360638</c:v>
                      </c:pt>
                      <c:pt idx="777">
                        <c:v>8972.4901639344243</c:v>
                      </c:pt>
                      <c:pt idx="778">
                        <c:v>8964.8688524590143</c:v>
                      </c:pt>
                      <c:pt idx="779">
                        <c:v>8971.0295081967215</c:v>
                      </c:pt>
                      <c:pt idx="780">
                        <c:v>8991.8672131147541</c:v>
                      </c:pt>
                      <c:pt idx="781">
                        <c:v>9024.2409836065563</c:v>
                      </c:pt>
                      <c:pt idx="782">
                        <c:v>9065.9721311475405</c:v>
                      </c:pt>
                      <c:pt idx="783">
                        <c:v>9113.9688524590165</c:v>
                      </c:pt>
                      <c:pt idx="784">
                        <c:v>9163.380327868852</c:v>
                      </c:pt>
                      <c:pt idx="785">
                        <c:v>9213.575409836063</c:v>
                      </c:pt>
                      <c:pt idx="786">
                        <c:v>9259.0147540983598</c:v>
                      </c:pt>
                      <c:pt idx="787">
                        <c:v>9299.6950819672111</c:v>
                      </c:pt>
                      <c:pt idx="788">
                        <c:v>9333.3180327868831</c:v>
                      </c:pt>
                      <c:pt idx="789">
                        <c:v>9359.0426229508194</c:v>
                      </c:pt>
                      <c:pt idx="790">
                        <c:v>9377.2557377049179</c:v>
                      </c:pt>
                      <c:pt idx="791">
                        <c:v>9386.8622950819663</c:v>
                      </c:pt>
                      <c:pt idx="792">
                        <c:v>9391.4852459016383</c:v>
                      </c:pt>
                      <c:pt idx="793">
                        <c:v>9386.7967213114734</c:v>
                      </c:pt>
                      <c:pt idx="794">
                        <c:v>9368.5508196721294</c:v>
                      </c:pt>
                      <c:pt idx="795">
                        <c:v>9347.5180327868839</c:v>
                      </c:pt>
                      <c:pt idx="796">
                        <c:v>9324.452459016391</c:v>
                      </c:pt>
                      <c:pt idx="797">
                        <c:v>9296.1081967213104</c:v>
                      </c:pt>
                      <c:pt idx="798">
                        <c:v>9260.1524590163917</c:v>
                      </c:pt>
                      <c:pt idx="799">
                        <c:v>9214.0524590163914</c:v>
                      </c:pt>
                      <c:pt idx="800">
                        <c:v>9163.068852459015</c:v>
                      </c:pt>
                      <c:pt idx="801">
                        <c:v>9101.2836065573756</c:v>
                      </c:pt>
                      <c:pt idx="802">
                        <c:v>9046.1885245901613</c:v>
                      </c:pt>
                      <c:pt idx="803">
                        <c:v>8990.8557377049165</c:v>
                      </c:pt>
                      <c:pt idx="804">
                        <c:v>8931.4590163934427</c:v>
                      </c:pt>
                      <c:pt idx="805">
                        <c:v>8874.0049180327896</c:v>
                      </c:pt>
                      <c:pt idx="806">
                        <c:v>8822.8344262295086</c:v>
                      </c:pt>
                      <c:pt idx="807">
                        <c:v>8780.5098360655757</c:v>
                      </c:pt>
                      <c:pt idx="808">
                        <c:v>8744.5721311475409</c:v>
                      </c:pt>
                      <c:pt idx="809">
                        <c:v>8717.1426229508197</c:v>
                      </c:pt>
                      <c:pt idx="810">
                        <c:v>8698.9803278688523</c:v>
                      </c:pt>
                      <c:pt idx="811">
                        <c:v>8683.4065573770476</c:v>
                      </c:pt>
                      <c:pt idx="812">
                        <c:v>8668.0491803278692</c:v>
                      </c:pt>
                      <c:pt idx="813">
                        <c:v>8658.1049180327864</c:v>
                      </c:pt>
                      <c:pt idx="814">
                        <c:v>8644.7245901639362</c:v>
                      </c:pt>
                      <c:pt idx="815">
                        <c:v>8632.4491803278688</c:v>
                      </c:pt>
                      <c:pt idx="816">
                        <c:v>8617.1606557377054</c:v>
                      </c:pt>
                      <c:pt idx="817">
                        <c:v>8607.4590163934427</c:v>
                      </c:pt>
                      <c:pt idx="818">
                        <c:v>8592.9885245901642</c:v>
                      </c:pt>
                      <c:pt idx="819">
                        <c:v>8576.6573770491814</c:v>
                      </c:pt>
                      <c:pt idx="820">
                        <c:v>8553.6836065573771</c:v>
                      </c:pt>
                      <c:pt idx="821">
                        <c:v>8525.1934426229509</c:v>
                      </c:pt>
                      <c:pt idx="822">
                        <c:v>8491.4868852459022</c:v>
                      </c:pt>
                      <c:pt idx="823">
                        <c:v>8453.1295081967219</c:v>
                      </c:pt>
                      <c:pt idx="824">
                        <c:v>8413.065573770491</c:v>
                      </c:pt>
                      <c:pt idx="825">
                        <c:v>8375.8327868852466</c:v>
                      </c:pt>
                      <c:pt idx="826">
                        <c:v>8342.9606557377047</c:v>
                      </c:pt>
                      <c:pt idx="827">
                        <c:v>8318.7049180327886</c:v>
                      </c:pt>
                      <c:pt idx="828">
                        <c:v>8305.9245901639351</c:v>
                      </c:pt>
                      <c:pt idx="829">
                        <c:v>8306.0311475409835</c:v>
                      </c:pt>
                      <c:pt idx="830">
                        <c:v>8319.9573770491806</c:v>
                      </c:pt>
                      <c:pt idx="831">
                        <c:v>8347.8311475409846</c:v>
                      </c:pt>
                      <c:pt idx="832">
                        <c:v>8388.944262295081</c:v>
                      </c:pt>
                      <c:pt idx="833">
                        <c:v>8440.0983606557365</c:v>
                      </c:pt>
                      <c:pt idx="834">
                        <c:v>8496.6016393442624</c:v>
                      </c:pt>
                      <c:pt idx="835">
                        <c:v>8554.9327868852452</c:v>
                      </c:pt>
                      <c:pt idx="836">
                        <c:v>8612.5770491803269</c:v>
                      </c:pt>
                      <c:pt idx="837">
                        <c:v>8667.0491803278692</c:v>
                      </c:pt>
                      <c:pt idx="838">
                        <c:v>8718.4737704918025</c:v>
                      </c:pt>
                      <c:pt idx="839">
                        <c:v>8763.0786885245907</c:v>
                      </c:pt>
                      <c:pt idx="840">
                        <c:v>8801.1868852458992</c:v>
                      </c:pt>
                      <c:pt idx="841">
                        <c:v>8830</c:v>
                      </c:pt>
                      <c:pt idx="842">
                        <c:v>8853.932786885247</c:v>
                      </c:pt>
                      <c:pt idx="843">
                        <c:v>8865.4081967213115</c:v>
                      </c:pt>
                      <c:pt idx="844">
                        <c:v>8866.5065573770498</c:v>
                      </c:pt>
                      <c:pt idx="845">
                        <c:v>8859.6377049180319</c:v>
                      </c:pt>
                      <c:pt idx="846">
                        <c:v>8842.0360655737713</c:v>
                      </c:pt>
                      <c:pt idx="847">
                        <c:v>8821.0426229508212</c:v>
                      </c:pt>
                      <c:pt idx="848">
                        <c:v>8797.6901639344251</c:v>
                      </c:pt>
                      <c:pt idx="849">
                        <c:v>8773.7803278688516</c:v>
                      </c:pt>
                      <c:pt idx="850">
                        <c:v>8747.2426229508201</c:v>
                      </c:pt>
                      <c:pt idx="851">
                        <c:v>8712.1524590163935</c:v>
                      </c:pt>
                      <c:pt idx="852">
                        <c:v>8672.2524590163939</c:v>
                      </c:pt>
                      <c:pt idx="853">
                        <c:v>8620.3540983606545</c:v>
                      </c:pt>
                      <c:pt idx="854">
                        <c:v>8565.1311475409839</c:v>
                      </c:pt>
                      <c:pt idx="855">
                        <c:v>8517.2196721311484</c:v>
                      </c:pt>
                      <c:pt idx="856">
                        <c:v>8469.8524590163943</c:v>
                      </c:pt>
                      <c:pt idx="857">
                        <c:v>8421.8245901639348</c:v>
                      </c:pt>
                      <c:pt idx="858">
                        <c:v>8379.0000000000018</c:v>
                      </c:pt>
                      <c:pt idx="859">
                        <c:v>8340.1639344262312</c:v>
                      </c:pt>
                      <c:pt idx="860">
                        <c:v>8306.990163934428</c:v>
                      </c:pt>
                      <c:pt idx="861">
                        <c:v>8275.8868852459036</c:v>
                      </c:pt>
                      <c:pt idx="862">
                        <c:v>8257.2491803278699</c:v>
                      </c:pt>
                      <c:pt idx="863">
                        <c:v>8239.2934426229513</c:v>
                      </c:pt>
                      <c:pt idx="864">
                        <c:v>8223.9196721311491</c:v>
                      </c:pt>
                      <c:pt idx="865">
                        <c:v>8212.2344262295101</c:v>
                      </c:pt>
                      <c:pt idx="866">
                        <c:v>8197.9967213114778</c:v>
                      </c:pt>
                      <c:pt idx="867">
                        <c:v>8183.7918032786902</c:v>
                      </c:pt>
                      <c:pt idx="868">
                        <c:v>8167.9508196721326</c:v>
                      </c:pt>
                      <c:pt idx="869">
                        <c:v>8155.3393442622964</c:v>
                      </c:pt>
                      <c:pt idx="870">
                        <c:v>8140.7032786885256</c:v>
                      </c:pt>
                      <c:pt idx="871">
                        <c:v>8123.8704918032809</c:v>
                      </c:pt>
                      <c:pt idx="872">
                        <c:v>8101.4737704918043</c:v>
                      </c:pt>
                      <c:pt idx="873">
                        <c:v>8075.0344262295093</c:v>
                      </c:pt>
                      <c:pt idx="874">
                        <c:v>8043.1508196721325</c:v>
                      </c:pt>
                      <c:pt idx="875">
                        <c:v>8009.8442622950843</c:v>
                      </c:pt>
                      <c:pt idx="876">
                        <c:v>7977.8393442622973</c:v>
                      </c:pt>
                      <c:pt idx="877">
                        <c:v>7951.6606557377063</c:v>
                      </c:pt>
                      <c:pt idx="878">
                        <c:v>7932.0163934426246</c:v>
                      </c:pt>
                      <c:pt idx="879">
                        <c:v>7921.6147540983629</c:v>
                      </c:pt>
                      <c:pt idx="880">
                        <c:v>7923.1163934426231</c:v>
                      </c:pt>
                      <c:pt idx="881">
                        <c:v>7939.3475409836074</c:v>
                      </c:pt>
                      <c:pt idx="882">
                        <c:v>7968.5016393442629</c:v>
                      </c:pt>
                      <c:pt idx="883">
                        <c:v>8011.0377049180343</c:v>
                      </c:pt>
                      <c:pt idx="884">
                        <c:v>8065.5786885245916</c:v>
                      </c:pt>
                      <c:pt idx="885">
                        <c:v>8126.9032786885264</c:v>
                      </c:pt>
                      <c:pt idx="886">
                        <c:v>8189.5688524590178</c:v>
                      </c:pt>
                      <c:pt idx="887">
                        <c:v>8252.5081967213118</c:v>
                      </c:pt>
                      <c:pt idx="888">
                        <c:v>8312.377049180328</c:v>
                      </c:pt>
                      <c:pt idx="889">
                        <c:v>8369.055737704919</c:v>
                      </c:pt>
                      <c:pt idx="890">
                        <c:v>8423.7262295081982</c:v>
                      </c:pt>
                      <c:pt idx="891">
                        <c:v>8474.3344262295086</c:v>
                      </c:pt>
                      <c:pt idx="892">
                        <c:v>8517.5049180327878</c:v>
                      </c:pt>
                      <c:pt idx="893">
                        <c:v>8552.175409836067</c:v>
                      </c:pt>
                      <c:pt idx="894">
                        <c:v>8573.993442622952</c:v>
                      </c:pt>
                      <c:pt idx="895">
                        <c:v>8589.8540983606581</c:v>
                      </c:pt>
                      <c:pt idx="896">
                        <c:v>8600.7393442622961</c:v>
                      </c:pt>
                      <c:pt idx="897">
                        <c:v>8601.1983606557387</c:v>
                      </c:pt>
                      <c:pt idx="898">
                        <c:v>8591.37868852459</c:v>
                      </c:pt>
                      <c:pt idx="899">
                        <c:v>8577.2803278688534</c:v>
                      </c:pt>
                      <c:pt idx="900">
                        <c:v>8563.1327868852459</c:v>
                      </c:pt>
                      <c:pt idx="901">
                        <c:v>8546.8540983606545</c:v>
                      </c:pt>
                      <c:pt idx="902">
                        <c:v>8520.2016393442627</c:v>
                      </c:pt>
                      <c:pt idx="903">
                        <c:v>8483.6622950819674</c:v>
                      </c:pt>
                      <c:pt idx="904">
                        <c:v>8446.1754098360652</c:v>
                      </c:pt>
                      <c:pt idx="905">
                        <c:v>8405.7721311475398</c:v>
                      </c:pt>
                      <c:pt idx="906">
                        <c:v>8362.060655737705</c:v>
                      </c:pt>
                      <c:pt idx="907">
                        <c:v>8322.2147540983588</c:v>
                      </c:pt>
                      <c:pt idx="908">
                        <c:v>8287.7442622950803</c:v>
                      </c:pt>
                      <c:pt idx="909">
                        <c:v>8248.881967213114</c:v>
                      </c:pt>
                      <c:pt idx="910">
                        <c:v>8217.7836065573774</c:v>
                      </c:pt>
                      <c:pt idx="911">
                        <c:v>8181.0540983606552</c:v>
                      </c:pt>
                      <c:pt idx="912">
                        <c:v>8154.4032786885255</c:v>
                      </c:pt>
                      <c:pt idx="913">
                        <c:v>8125.4475409836068</c:v>
                      </c:pt>
                      <c:pt idx="914">
                        <c:v>8112.0803278688527</c:v>
                      </c:pt>
                      <c:pt idx="915">
                        <c:v>8102.4131147540984</c:v>
                      </c:pt>
                      <c:pt idx="916">
                        <c:v>8093.3245901639348</c:v>
                      </c:pt>
                      <c:pt idx="917">
                        <c:v>8082.5459016393443</c:v>
                      </c:pt>
                      <c:pt idx="918">
                        <c:v>8071.2655737704927</c:v>
                      </c:pt>
                      <c:pt idx="919">
                        <c:v>8055.5721311475418</c:v>
                      </c:pt>
                      <c:pt idx="920">
                        <c:v>8040.7065573770506</c:v>
                      </c:pt>
                      <c:pt idx="921">
                        <c:v>8027.677049180329</c:v>
                      </c:pt>
                      <c:pt idx="922">
                        <c:v>8017.2163934426244</c:v>
                      </c:pt>
                      <c:pt idx="923">
                        <c:v>8001.5655737704928</c:v>
                      </c:pt>
                      <c:pt idx="924">
                        <c:v>7982.7639344262307</c:v>
                      </c:pt>
                      <c:pt idx="925">
                        <c:v>7960.0213114754106</c:v>
                      </c:pt>
                      <c:pt idx="926">
                        <c:v>7932.311475409836</c:v>
                      </c:pt>
                      <c:pt idx="927">
                        <c:v>7904.6655737704923</c:v>
                      </c:pt>
                      <c:pt idx="928">
                        <c:v>7881.5852459016405</c:v>
                      </c:pt>
                      <c:pt idx="929">
                        <c:v>7866.0786885245907</c:v>
                      </c:pt>
                      <c:pt idx="930">
                        <c:v>7859.6901639344269</c:v>
                      </c:pt>
                      <c:pt idx="931">
                        <c:v>7864.1590163934425</c:v>
                      </c:pt>
                      <c:pt idx="932">
                        <c:v>7879.4196721311482</c:v>
                      </c:pt>
                      <c:pt idx="933">
                        <c:v>7908.1950819672138</c:v>
                      </c:pt>
                      <c:pt idx="934">
                        <c:v>7951.2786885245914</c:v>
                      </c:pt>
                      <c:pt idx="935">
                        <c:v>8008.1721311475421</c:v>
                      </c:pt>
                      <c:pt idx="936">
                        <c:v>8076.1098360655742</c:v>
                      </c:pt>
                      <c:pt idx="937">
                        <c:v>8147.2049180327876</c:v>
                      </c:pt>
                      <c:pt idx="938">
                        <c:v>8218.8229508196728</c:v>
                      </c:pt>
                      <c:pt idx="939">
                        <c:v>8287.4590163934427</c:v>
                      </c:pt>
                      <c:pt idx="940">
                        <c:v>8351.2098360655727</c:v>
                      </c:pt>
                      <c:pt idx="941">
                        <c:v>8412.9262295081971</c:v>
                      </c:pt>
                      <c:pt idx="942">
                        <c:v>8467.2672131147538</c:v>
                      </c:pt>
                      <c:pt idx="943">
                        <c:v>8516.7622950819677</c:v>
                      </c:pt>
                      <c:pt idx="944">
                        <c:v>8557.1278688524581</c:v>
                      </c:pt>
                      <c:pt idx="945">
                        <c:v>8586.5918032786885</c:v>
                      </c:pt>
                      <c:pt idx="946">
                        <c:v>8609.1475409836057</c:v>
                      </c:pt>
                      <c:pt idx="947">
                        <c:v>8619.7868852459014</c:v>
                      </c:pt>
                      <c:pt idx="948">
                        <c:v>8619.5737704918029</c:v>
                      </c:pt>
                      <c:pt idx="949">
                        <c:v>8609.7491803278681</c:v>
                      </c:pt>
                      <c:pt idx="950">
                        <c:v>8590.1032786885244</c:v>
                      </c:pt>
                      <c:pt idx="951">
                        <c:v>8563.5950819672125</c:v>
                      </c:pt>
                      <c:pt idx="952">
                        <c:v>8533.8655737704921</c:v>
                      </c:pt>
                      <c:pt idx="953">
                        <c:v>8498.873770491804</c:v>
                      </c:pt>
                      <c:pt idx="954">
                        <c:v>8467.7114754098347</c:v>
                      </c:pt>
                      <c:pt idx="955">
                        <c:v>8441.7819672131136</c:v>
                      </c:pt>
                      <c:pt idx="956">
                        <c:v>8404.9344262295072</c:v>
                      </c:pt>
                      <c:pt idx="957">
                        <c:v>8360.2967213114734</c:v>
                      </c:pt>
                      <c:pt idx="958">
                        <c:v>8306.6344262295061</c:v>
                      </c:pt>
                      <c:pt idx="959">
                        <c:v>8260.7278688524566</c:v>
                      </c:pt>
                      <c:pt idx="960">
                        <c:v>8220.9688524590147</c:v>
                      </c:pt>
                      <c:pt idx="961">
                        <c:v>8181.4737704918016</c:v>
                      </c:pt>
                      <c:pt idx="962">
                        <c:v>8149.199999999998</c:v>
                      </c:pt>
                      <c:pt idx="963">
                        <c:v>8123.4918032786873</c:v>
                      </c:pt>
                      <c:pt idx="964">
                        <c:v>8103.4377049180302</c:v>
                      </c:pt>
                      <c:pt idx="965">
                        <c:v>8078.2950819672114</c:v>
                      </c:pt>
                      <c:pt idx="966">
                        <c:v>8059.6819672131123</c:v>
                      </c:pt>
                      <c:pt idx="967">
                        <c:v>8044.7327868852444</c:v>
                      </c:pt>
                      <c:pt idx="968">
                        <c:v>8033.3131147540953</c:v>
                      </c:pt>
                      <c:pt idx="969">
                        <c:v>8015.329508196719</c:v>
                      </c:pt>
                      <c:pt idx="970">
                        <c:v>8003.077049180325</c:v>
                      </c:pt>
                      <c:pt idx="971">
                        <c:v>7982.0475409836044</c:v>
                      </c:pt>
                      <c:pt idx="972">
                        <c:v>7968.1475409836048</c:v>
                      </c:pt>
                      <c:pt idx="973">
                        <c:v>7951.4885245901605</c:v>
                      </c:pt>
                      <c:pt idx="974">
                        <c:v>7939.8819672131121</c:v>
                      </c:pt>
                      <c:pt idx="975">
                        <c:v>7922.3491803278657</c:v>
                      </c:pt>
                      <c:pt idx="976">
                        <c:v>7904.3131147540953</c:v>
                      </c:pt>
                      <c:pt idx="977">
                        <c:v>7884.7983606557336</c:v>
                      </c:pt>
                      <c:pt idx="978">
                        <c:v>7859.706557377046</c:v>
                      </c:pt>
                      <c:pt idx="979">
                        <c:v>7836.6786885245865</c:v>
                      </c:pt>
                      <c:pt idx="980">
                        <c:v>7821.3491803278657</c:v>
                      </c:pt>
                      <c:pt idx="981">
                        <c:v>7815.3885245901602</c:v>
                      </c:pt>
                      <c:pt idx="982">
                        <c:v>7820.4868852458976</c:v>
                      </c:pt>
                      <c:pt idx="983">
                        <c:v>7835.1655737704887</c:v>
                      </c:pt>
                      <c:pt idx="984">
                        <c:v>7862.5803278688491</c:v>
                      </c:pt>
                      <c:pt idx="985">
                        <c:v>7901.7901639344236</c:v>
                      </c:pt>
                      <c:pt idx="986">
                        <c:v>7957.2737704918</c:v>
                      </c:pt>
                      <c:pt idx="987">
                        <c:v>8027.5065573770471</c:v>
                      </c:pt>
                      <c:pt idx="988">
                        <c:v>8106.4065573770458</c:v>
                      </c:pt>
                      <c:pt idx="989">
                        <c:v>8191.3213114754062</c:v>
                      </c:pt>
                      <c:pt idx="990">
                        <c:v>8276.452459016391</c:v>
                      </c:pt>
                      <c:pt idx="991">
                        <c:v>8360.393442622948</c:v>
                      </c:pt>
                      <c:pt idx="992">
                        <c:v>8446.0655737704892</c:v>
                      </c:pt>
                      <c:pt idx="993">
                        <c:v>8525.3377049180308</c:v>
                      </c:pt>
                      <c:pt idx="994">
                        <c:v>8598.1770491803254</c:v>
                      </c:pt>
                      <c:pt idx="995">
                        <c:v>8666.6819672131132</c:v>
                      </c:pt>
                      <c:pt idx="996">
                        <c:v>8729.0950819672107</c:v>
                      </c:pt>
                      <c:pt idx="997">
                        <c:v>8778.6754098360634</c:v>
                      </c:pt>
                      <c:pt idx="998">
                        <c:v>8809.5557377049172</c:v>
                      </c:pt>
                      <c:pt idx="999">
                        <c:v>8827.4081967213097</c:v>
                      </c:pt>
                      <c:pt idx="1000">
                        <c:v>8838.5229508196699</c:v>
                      </c:pt>
                      <c:pt idx="1001">
                        <c:v>8842.8999999999978</c:v>
                      </c:pt>
                      <c:pt idx="1002">
                        <c:v>8844.4737704918025</c:v>
                      </c:pt>
                      <c:pt idx="1003">
                        <c:v>8834.1459016393419</c:v>
                      </c:pt>
                      <c:pt idx="1004">
                        <c:v>8818.4573770491788</c:v>
                      </c:pt>
                      <c:pt idx="1005">
                        <c:v>8807.1950819672111</c:v>
                      </c:pt>
                      <c:pt idx="1006">
                        <c:v>8799.3098360655731</c:v>
                      </c:pt>
                      <c:pt idx="1007">
                        <c:v>8796.7852459016376</c:v>
                      </c:pt>
                      <c:pt idx="1008">
                        <c:v>8791.6868852458992</c:v>
                      </c:pt>
                      <c:pt idx="1009">
                        <c:v>8775.5245901639319</c:v>
                      </c:pt>
                      <c:pt idx="1010">
                        <c:v>8755.1590163934434</c:v>
                      </c:pt>
                      <c:pt idx="1011">
                        <c:v>8758.5163934426237</c:v>
                      </c:pt>
                      <c:pt idx="1012">
                        <c:v>8790.5</c:v>
                      </c:pt>
                      <c:pt idx="1013">
                        <c:v>8823.1311475409839</c:v>
                      </c:pt>
                      <c:pt idx="1014">
                        <c:v>8843.3032786885251</c:v>
                      </c:pt>
                      <c:pt idx="1015">
                        <c:v>8835.3622950819645</c:v>
                      </c:pt>
                      <c:pt idx="1016">
                        <c:v>8812.3131147540971</c:v>
                      </c:pt>
                      <c:pt idx="1017">
                        <c:v>8796.8344262295086</c:v>
                      </c:pt>
                      <c:pt idx="1018">
                        <c:v>8783.4590163934408</c:v>
                      </c:pt>
                      <c:pt idx="1019">
                        <c:v>8785.4081967213097</c:v>
                      </c:pt>
                      <c:pt idx="1020">
                        <c:v>8791.8459016393444</c:v>
                      </c:pt>
                      <c:pt idx="1021">
                        <c:v>8790.3065573770509</c:v>
                      </c:pt>
                      <c:pt idx="1022">
                        <c:v>8791.8049180327871</c:v>
                      </c:pt>
                      <c:pt idx="1023">
                        <c:v>8785.0950819672125</c:v>
                      </c:pt>
                      <c:pt idx="1024">
                        <c:v>8782.3950819672154</c:v>
                      </c:pt>
                      <c:pt idx="1025">
                        <c:v>8782.5442622950832</c:v>
                      </c:pt>
                      <c:pt idx="1026">
                        <c:v>8789.2000000000007</c:v>
                      </c:pt>
                      <c:pt idx="1027">
                        <c:v>8790.8393442622964</c:v>
                      </c:pt>
                      <c:pt idx="1028">
                        <c:v>8791.2868852459014</c:v>
                      </c:pt>
                      <c:pt idx="1029">
                        <c:v>8787.3508196721323</c:v>
                      </c:pt>
                      <c:pt idx="1030">
                        <c:v>8780.624590163934</c:v>
                      </c:pt>
                      <c:pt idx="1031">
                        <c:v>8767.2606557377057</c:v>
                      </c:pt>
                      <c:pt idx="1032">
                        <c:v>8757.6360655737717</c:v>
                      </c:pt>
                      <c:pt idx="1033">
                        <c:v>8756.0081967213137</c:v>
                      </c:pt>
                      <c:pt idx="1034">
                        <c:v>8764.6557377049176</c:v>
                      </c:pt>
                      <c:pt idx="1035">
                        <c:v>8785.7639344262316</c:v>
                      </c:pt>
                      <c:pt idx="1036">
                        <c:v>8820.0754098360649</c:v>
                      </c:pt>
                      <c:pt idx="1037">
                        <c:v>8869.7688524590176</c:v>
                      </c:pt>
                      <c:pt idx="1038">
                        <c:v>8931.1524590163935</c:v>
                      </c:pt>
                      <c:pt idx="1039">
                        <c:v>9002.877049180328</c:v>
                      </c:pt>
                      <c:pt idx="1040">
                        <c:v>9082.1803278688531</c:v>
                      </c:pt>
                      <c:pt idx="1041">
                        <c:v>9157.7327868852444</c:v>
                      </c:pt>
                      <c:pt idx="1042">
                        <c:v>9232.0065573770498</c:v>
                      </c:pt>
                      <c:pt idx="1043">
                        <c:v>9301.3426229508204</c:v>
                      </c:pt>
                      <c:pt idx="1044">
                        <c:v>9369.9</c:v>
                      </c:pt>
                      <c:pt idx="1045">
                        <c:v>9434.1491803278677</c:v>
                      </c:pt>
                      <c:pt idx="1046">
                        <c:v>9491.3819672131158</c:v>
                      </c:pt>
                      <c:pt idx="1047">
                        <c:v>9537.9213114754093</c:v>
                      </c:pt>
                      <c:pt idx="1048">
                        <c:v>9572.8081967213129</c:v>
                      </c:pt>
                      <c:pt idx="1049">
                        <c:v>9594.7213114754104</c:v>
                      </c:pt>
                      <c:pt idx="1050">
                        <c:v>9601.9180327868853</c:v>
                      </c:pt>
                      <c:pt idx="1051">
                        <c:v>9595.5901639344265</c:v>
                      </c:pt>
                      <c:pt idx="1052">
                        <c:v>9576.9836065573763</c:v>
                      </c:pt>
                      <c:pt idx="1053">
                        <c:v>9542.1606557377054</c:v>
                      </c:pt>
                      <c:pt idx="1054">
                        <c:v>9500.1098360655742</c:v>
                      </c:pt>
                      <c:pt idx="1055">
                        <c:v>9452.5704918032789</c:v>
                      </c:pt>
                      <c:pt idx="1056">
                        <c:v>9398.3639344262301</c:v>
                      </c:pt>
                      <c:pt idx="1057">
                        <c:v>9336.5344262295075</c:v>
                      </c:pt>
                      <c:pt idx="1058">
                        <c:v>9275.7836065573756</c:v>
                      </c:pt>
                      <c:pt idx="1059">
                        <c:v>9224.563934426229</c:v>
                      </c:pt>
                      <c:pt idx="1060">
                        <c:v>9172.5836065573749</c:v>
                      </c:pt>
                      <c:pt idx="1061">
                        <c:v>9120.3573770491766</c:v>
                      </c:pt>
                      <c:pt idx="1062">
                        <c:v>9062.1409836065577</c:v>
                      </c:pt>
                      <c:pt idx="1063">
                        <c:v>8992.6278688524581</c:v>
                      </c:pt>
                      <c:pt idx="1064">
                        <c:v>8933.2868852459014</c:v>
                      </c:pt>
                      <c:pt idx="1065">
                        <c:v>8873.6409836065577</c:v>
                      </c:pt>
                      <c:pt idx="1066">
                        <c:v>8801.880327868852</c:v>
                      </c:pt>
                      <c:pt idx="1067">
                        <c:v>8728.7278688524566</c:v>
                      </c:pt>
                      <c:pt idx="1068">
                        <c:v>8649.495081967214</c:v>
                      </c:pt>
                      <c:pt idx="1069">
                        <c:v>8581.2836065573774</c:v>
                      </c:pt>
                      <c:pt idx="1070">
                        <c:v>8530.3098360655749</c:v>
                      </c:pt>
                      <c:pt idx="1071">
                        <c:v>8491.1803278688531</c:v>
                      </c:pt>
                      <c:pt idx="1072">
                        <c:v>8435.8524590163943</c:v>
                      </c:pt>
                      <c:pt idx="1073">
                        <c:v>8357.7196721311484</c:v>
                      </c:pt>
                      <c:pt idx="1074">
                        <c:v>8279.7475409836079</c:v>
                      </c:pt>
                      <c:pt idx="1075">
                        <c:v>8220.6508196721315</c:v>
                      </c:pt>
                      <c:pt idx="1076">
                        <c:v>8183.2770491803294</c:v>
                      </c:pt>
                      <c:pt idx="1077">
                        <c:v>8160.7918032786893</c:v>
                      </c:pt>
                      <c:pt idx="1078">
                        <c:v>8139.7606557377067</c:v>
                      </c:pt>
                      <c:pt idx="1079">
                        <c:v>8120.3950819672154</c:v>
                      </c:pt>
                      <c:pt idx="1080">
                        <c:v>8104.3311475409855</c:v>
                      </c:pt>
                      <c:pt idx="1081">
                        <c:v>8072.8327868852475</c:v>
                      </c:pt>
                      <c:pt idx="1082">
                        <c:v>8036.7934426229522</c:v>
                      </c:pt>
                      <c:pt idx="1083">
                        <c:v>8002.8180327868877</c:v>
                      </c:pt>
                      <c:pt idx="1084">
                        <c:v>7975.6770491803309</c:v>
                      </c:pt>
                      <c:pt idx="1085">
                        <c:v>7956.7819672131172</c:v>
                      </c:pt>
                      <c:pt idx="1086">
                        <c:v>7946.2836065573802</c:v>
                      </c:pt>
                      <c:pt idx="1087">
                        <c:v>7951.1491803278714</c:v>
                      </c:pt>
                      <c:pt idx="1088">
                        <c:v>7968.3950819672154</c:v>
                      </c:pt>
                      <c:pt idx="1089">
                        <c:v>7998.8639344262319</c:v>
                      </c:pt>
                      <c:pt idx="1090">
                        <c:v>8041.1311475409857</c:v>
                      </c:pt>
                      <c:pt idx="1091">
                        <c:v>8095.5934426229524</c:v>
                      </c:pt>
                      <c:pt idx="1092">
                        <c:v>8162.8377049180344</c:v>
                      </c:pt>
                      <c:pt idx="1093">
                        <c:v>8234.5163934426237</c:v>
                      </c:pt>
                      <c:pt idx="1094">
                        <c:v>8304.0000000000018</c:v>
                      </c:pt>
                      <c:pt idx="1095">
                        <c:v>8371.9819672131161</c:v>
                      </c:pt>
                      <c:pt idx="1096">
                        <c:v>8436.8934426229534</c:v>
                      </c:pt>
                      <c:pt idx="1097">
                        <c:v>8496.0688524590169</c:v>
                      </c:pt>
                      <c:pt idx="1098">
                        <c:v>8543.432786885247</c:v>
                      </c:pt>
                      <c:pt idx="1099">
                        <c:v>8579.7606557377076</c:v>
                      </c:pt>
                      <c:pt idx="1100">
                        <c:v>8608.8147540983646</c:v>
                      </c:pt>
                      <c:pt idx="1101">
                        <c:v>8624.9950819672158</c:v>
                      </c:pt>
                      <c:pt idx="1102">
                        <c:v>8633.8311475409864</c:v>
                      </c:pt>
                      <c:pt idx="1103">
                        <c:v>8630.6836065573807</c:v>
                      </c:pt>
                      <c:pt idx="1104">
                        <c:v>8615.5278688524613</c:v>
                      </c:pt>
                      <c:pt idx="1105">
                        <c:v>8587.2918032786911</c:v>
                      </c:pt>
                      <c:pt idx="1106">
                        <c:v>8548.2147540983624</c:v>
                      </c:pt>
                      <c:pt idx="1107">
                        <c:v>8502.5426229508212</c:v>
                      </c:pt>
                      <c:pt idx="1108">
                        <c:v>8453.1311475409839</c:v>
                      </c:pt>
                      <c:pt idx="1109">
                        <c:v>8399.0295081967215</c:v>
                      </c:pt>
                      <c:pt idx="1110">
                        <c:v>8341.4180327868853</c:v>
                      </c:pt>
                      <c:pt idx="1111">
                        <c:v>8281.2737704918036</c:v>
                      </c:pt>
                      <c:pt idx="1112">
                        <c:v>8217.8262295081968</c:v>
                      </c:pt>
                      <c:pt idx="1113">
                        <c:v>8155.7540983606559</c:v>
                      </c:pt>
                      <c:pt idx="1114">
                        <c:v>8090.6754098360661</c:v>
                      </c:pt>
                      <c:pt idx="1115">
                        <c:v>8024.3016393442631</c:v>
                      </c:pt>
                      <c:pt idx="1116">
                        <c:v>7958.2213114754095</c:v>
                      </c:pt>
                      <c:pt idx="1117">
                        <c:v>7890.5377049180324</c:v>
                      </c:pt>
                      <c:pt idx="1118">
                        <c:v>7824.7754098360665</c:v>
                      </c:pt>
                      <c:pt idx="1119">
                        <c:v>7759.9491803278688</c:v>
                      </c:pt>
                      <c:pt idx="1120">
                        <c:v>7698.1704918032783</c:v>
                      </c:pt>
                      <c:pt idx="1121">
                        <c:v>7644.6704918032783</c:v>
                      </c:pt>
                      <c:pt idx="1122">
                        <c:v>7595.7032786885247</c:v>
                      </c:pt>
                      <c:pt idx="1123">
                        <c:v>7556.0901639344265</c:v>
                      </c:pt>
                      <c:pt idx="1124">
                        <c:v>7524.5459016393452</c:v>
                      </c:pt>
                      <c:pt idx="1125">
                        <c:v>7491.9737704918025</c:v>
                      </c:pt>
                      <c:pt idx="1126">
                        <c:v>7465.7573770491808</c:v>
                      </c:pt>
                      <c:pt idx="1127">
                        <c:v>7449.5622950819679</c:v>
                      </c:pt>
                      <c:pt idx="1128">
                        <c:v>7434.808196721312</c:v>
                      </c:pt>
                      <c:pt idx="1129">
                        <c:v>7421.6885245901649</c:v>
                      </c:pt>
                      <c:pt idx="1130">
                        <c:v>7405.8311475409846</c:v>
                      </c:pt>
                      <c:pt idx="1131">
                        <c:v>7385.4245901639351</c:v>
                      </c:pt>
                      <c:pt idx="1132">
                        <c:v>7360.2442622950821</c:v>
                      </c:pt>
                      <c:pt idx="1133">
                        <c:v>7332.1885245901649</c:v>
                      </c:pt>
                      <c:pt idx="1134">
                        <c:v>7296.800000000002</c:v>
                      </c:pt>
                      <c:pt idx="1135">
                        <c:v>7264.8393442622964</c:v>
                      </c:pt>
                      <c:pt idx="1136">
                        <c:v>7237.931147540985</c:v>
                      </c:pt>
                      <c:pt idx="1137">
                        <c:v>7224.8409836065603</c:v>
                      </c:pt>
                      <c:pt idx="1138">
                        <c:v>7223.6557377049212</c:v>
                      </c:pt>
                      <c:pt idx="1139">
                        <c:v>7234.6344262295106</c:v>
                      </c:pt>
                      <c:pt idx="1140">
                        <c:v>7258.2737704918063</c:v>
                      </c:pt>
                      <c:pt idx="1141">
                        <c:v>7286.0393442622972</c:v>
                      </c:pt>
                      <c:pt idx="1142">
                        <c:v>7332.9786885245921</c:v>
                      </c:pt>
                      <c:pt idx="1143">
                        <c:v>7394.7344262295101</c:v>
                      </c:pt>
                      <c:pt idx="1144">
                        <c:v>7458.4803278688551</c:v>
                      </c:pt>
                      <c:pt idx="1145">
                        <c:v>7524.7524590163957</c:v>
                      </c:pt>
                      <c:pt idx="1146">
                        <c:v>7588.6426229508224</c:v>
                      </c:pt>
                      <c:pt idx="1147">
                        <c:v>7649.0606557377077</c:v>
                      </c:pt>
                      <c:pt idx="1148">
                        <c:v>7707.5622950819707</c:v>
                      </c:pt>
                      <c:pt idx="1149">
                        <c:v>7762.5950819672171</c:v>
                      </c:pt>
                      <c:pt idx="1150">
                        <c:v>7808.8311475409864</c:v>
                      </c:pt>
                      <c:pt idx="1151">
                        <c:v>7845.7278688524621</c:v>
                      </c:pt>
                      <c:pt idx="1152">
                        <c:v>7874.1114754098398</c:v>
                      </c:pt>
                      <c:pt idx="1153">
                        <c:v>7890.9934426229538</c:v>
                      </c:pt>
                      <c:pt idx="1154">
                        <c:v>7895.2065573770515</c:v>
                      </c:pt>
                      <c:pt idx="1155">
                        <c:v>7888.6000000000031</c:v>
                      </c:pt>
                      <c:pt idx="1156">
                        <c:v>7868.8885245901656</c:v>
                      </c:pt>
                      <c:pt idx="1157">
                        <c:v>7837.7508196721328</c:v>
                      </c:pt>
                      <c:pt idx="1158">
                        <c:v>7795.5622950819688</c:v>
                      </c:pt>
                      <c:pt idx="1159">
                        <c:v>7747.0885245901645</c:v>
                      </c:pt>
                      <c:pt idx="1160">
                        <c:v>7693.8983606557376</c:v>
                      </c:pt>
                      <c:pt idx="1161">
                        <c:v>7635.7688524590158</c:v>
                      </c:pt>
                      <c:pt idx="1162">
                        <c:v>7573.445901639343</c:v>
                      </c:pt>
                      <c:pt idx="1163">
                        <c:v>7511.1770491803254</c:v>
                      </c:pt>
                      <c:pt idx="1164">
                        <c:v>7446.5999999999976</c:v>
                      </c:pt>
                      <c:pt idx="1165">
                        <c:v>7384.4803278688505</c:v>
                      </c:pt>
                      <c:pt idx="1166">
                        <c:v>7321.9934426229493</c:v>
                      </c:pt>
                      <c:pt idx="1167">
                        <c:v>7259.1672131147525</c:v>
                      </c:pt>
                      <c:pt idx="1168">
                        <c:v>7198.1918032786871</c:v>
                      </c:pt>
                      <c:pt idx="1169">
                        <c:v>7136.7475409836043</c:v>
                      </c:pt>
                      <c:pt idx="1170">
                        <c:v>7079.318032786884</c:v>
                      </c:pt>
                      <c:pt idx="1171">
                        <c:v>7027.5344262295057</c:v>
                      </c:pt>
                      <c:pt idx="1172">
                        <c:v>6980.7016393442609</c:v>
                      </c:pt>
                      <c:pt idx="1173">
                        <c:v>6944.1344262295061</c:v>
                      </c:pt>
                      <c:pt idx="1174">
                        <c:v>6912.2459016393423</c:v>
                      </c:pt>
                      <c:pt idx="1175">
                        <c:v>6887.8163934426211</c:v>
                      </c:pt>
                      <c:pt idx="1176">
                        <c:v>6869.1229508196702</c:v>
                      </c:pt>
                      <c:pt idx="1177">
                        <c:v>6852.3114754098351</c:v>
                      </c:pt>
                      <c:pt idx="1178">
                        <c:v>6838.0819672131138</c:v>
                      </c:pt>
                      <c:pt idx="1179">
                        <c:v>6825.4131147540975</c:v>
                      </c:pt>
                      <c:pt idx="1180">
                        <c:v>6812.1770491803263</c:v>
                      </c:pt>
                      <c:pt idx="1181">
                        <c:v>6797.2786885245896</c:v>
                      </c:pt>
                      <c:pt idx="1182">
                        <c:v>6778.2967213114744</c:v>
                      </c:pt>
                      <c:pt idx="1183">
                        <c:v>6755.2245901639335</c:v>
                      </c:pt>
                      <c:pt idx="1184">
                        <c:v>6729.81475409836</c:v>
                      </c:pt>
                      <c:pt idx="1185">
                        <c:v>6704.3967213114756</c:v>
                      </c:pt>
                      <c:pt idx="1186">
                        <c:v>6683.5459016393443</c:v>
                      </c:pt>
                      <c:pt idx="1187">
                        <c:v>6666.1688524590172</c:v>
                      </c:pt>
                      <c:pt idx="1188">
                        <c:v>6656.3573770491812</c:v>
                      </c:pt>
                      <c:pt idx="1189">
                        <c:v>6656.1934426229527</c:v>
                      </c:pt>
                      <c:pt idx="1190">
                        <c:v>6666.2967213114771</c:v>
                      </c:pt>
                      <c:pt idx="1191">
                        <c:v>6688.3409836065584</c:v>
                      </c:pt>
                      <c:pt idx="1192">
                        <c:v>6723.1885245901658</c:v>
                      </c:pt>
                      <c:pt idx="1193">
                        <c:v>6771.3098360655758</c:v>
                      </c:pt>
                      <c:pt idx="1194">
                        <c:v>6828.670491803281</c:v>
                      </c:pt>
                      <c:pt idx="1195">
                        <c:v>6897.3655737704939</c:v>
                      </c:pt>
                      <c:pt idx="1196">
                        <c:v>6970.1950819672147</c:v>
                      </c:pt>
                      <c:pt idx="1197">
                        <c:v>7042.4229508196731</c:v>
                      </c:pt>
                      <c:pt idx="1198">
                        <c:v>7109.3573770491812</c:v>
                      </c:pt>
                      <c:pt idx="1199">
                        <c:v>7171.5967213114754</c:v>
                      </c:pt>
                      <c:pt idx="1200">
                        <c:v>7228.8934426229516</c:v>
                      </c:pt>
                      <c:pt idx="1201">
                        <c:v>7281.1081967213122</c:v>
                      </c:pt>
                      <c:pt idx="1202">
                        <c:v>7326.4803278688532</c:v>
                      </c:pt>
                      <c:pt idx="1203">
                        <c:v>7361.9016393442635</c:v>
                      </c:pt>
                      <c:pt idx="1204">
                        <c:v>7385.9098360655735</c:v>
                      </c:pt>
                      <c:pt idx="1205">
                        <c:v>7398.3327868852466</c:v>
                      </c:pt>
                      <c:pt idx="1206">
                        <c:v>7398.7098360655746</c:v>
                      </c:pt>
                      <c:pt idx="1207">
                        <c:v>7388.1491803278686</c:v>
                      </c:pt>
                      <c:pt idx="1208">
                        <c:v>7366.0786885245889</c:v>
                      </c:pt>
                      <c:pt idx="1209">
                        <c:v>7331.754098360655</c:v>
                      </c:pt>
                      <c:pt idx="1210">
                        <c:v>7287.2836065573756</c:v>
                      </c:pt>
                      <c:pt idx="1211">
                        <c:v>7237.6688524590154</c:v>
                      </c:pt>
                      <c:pt idx="1212">
                        <c:v>7180.137704918031</c:v>
                      </c:pt>
                      <c:pt idx="1213">
                        <c:v>7115.5131147540969</c:v>
                      </c:pt>
                      <c:pt idx="1214">
                        <c:v>7047.1622950819665</c:v>
                      </c:pt>
                      <c:pt idx="1215">
                        <c:v>6979.9983606557371</c:v>
                      </c:pt>
                      <c:pt idx="1216">
                        <c:v>6909.9196721311473</c:v>
                      </c:pt>
                      <c:pt idx="1217">
                        <c:v>6841.6999999999989</c:v>
                      </c:pt>
                      <c:pt idx="1218">
                        <c:v>6775.2262295081964</c:v>
                      </c:pt>
                      <c:pt idx="1219">
                        <c:v>6709.5786885245898</c:v>
                      </c:pt>
                      <c:pt idx="1220">
                        <c:v>6646.0868852459016</c:v>
                      </c:pt>
                      <c:pt idx="1221">
                        <c:v>6584.9967213114751</c:v>
                      </c:pt>
                      <c:pt idx="1222">
                        <c:v>6529.5901639344265</c:v>
                      </c:pt>
                      <c:pt idx="1223">
                        <c:v>6480.3508196721314</c:v>
                      </c:pt>
                      <c:pt idx="1224">
                        <c:v>6434.9606557377047</c:v>
                      </c:pt>
                      <c:pt idx="1225">
                        <c:v>6396.6885245901649</c:v>
                      </c:pt>
                      <c:pt idx="1226">
                        <c:v>6364.1491803278686</c:v>
                      </c:pt>
                      <c:pt idx="1227">
                        <c:v>6337.3295081967217</c:v>
                      </c:pt>
                      <c:pt idx="1228">
                        <c:v>6315.4327868852461</c:v>
                      </c:pt>
                      <c:pt idx="1229">
                        <c:v>6296.1032786885253</c:v>
                      </c:pt>
                      <c:pt idx="1230">
                        <c:v>6278.9704918032794</c:v>
                      </c:pt>
                      <c:pt idx="1231">
                        <c:v>6262.2016393442627</c:v>
                      </c:pt>
                      <c:pt idx="1232">
                        <c:v>6245.3409836065593</c:v>
                      </c:pt>
                      <c:pt idx="1233">
                        <c:v>6227.9557377049205</c:v>
                      </c:pt>
                      <c:pt idx="1234">
                        <c:v>6206.7508196721328</c:v>
                      </c:pt>
                      <c:pt idx="1235">
                        <c:v>6181.5147540983617</c:v>
                      </c:pt>
                      <c:pt idx="1236">
                        <c:v>6155.4393442622968</c:v>
                      </c:pt>
                      <c:pt idx="1237">
                        <c:v>6131.6180327868869</c:v>
                      </c:pt>
                      <c:pt idx="1238">
                        <c:v>6113.8901639344276</c:v>
                      </c:pt>
                      <c:pt idx="1239">
                        <c:v>6102.1885245901658</c:v>
                      </c:pt>
                      <c:pt idx="1240">
                        <c:v>6101.3081967213138</c:v>
                      </c:pt>
                      <c:pt idx="1241">
                        <c:v>6113.0196721311513</c:v>
                      </c:pt>
                      <c:pt idx="1242">
                        <c:v>6136.7655737704936</c:v>
                      </c:pt>
                      <c:pt idx="1243">
                        <c:v>6174.6278688524617</c:v>
                      </c:pt>
                      <c:pt idx="1244">
                        <c:v>6224.8721311475438</c:v>
                      </c:pt>
                      <c:pt idx="1245">
                        <c:v>6287.4639344262323</c:v>
                      </c:pt>
                      <c:pt idx="1246">
                        <c:v>6361.4000000000024</c:v>
                      </c:pt>
                      <c:pt idx="1247">
                        <c:v>6440.9540983606585</c:v>
                      </c:pt>
                      <c:pt idx="1248">
                        <c:v>6521.7114754098393</c:v>
                      </c:pt>
                      <c:pt idx="1249">
                        <c:v>6601.3491803278712</c:v>
                      </c:pt>
                      <c:pt idx="1250">
                        <c:v>6675.4540983606576</c:v>
                      </c:pt>
                      <c:pt idx="1251">
                        <c:v>6746.0803278688536</c:v>
                      </c:pt>
                      <c:pt idx="1252">
                        <c:v>6810.9901639344289</c:v>
                      </c:pt>
                      <c:pt idx="1253">
                        <c:v>6869.6360655737735</c:v>
                      </c:pt>
                      <c:pt idx="1254">
                        <c:v>6918.6704918032801</c:v>
                      </c:pt>
                      <c:pt idx="1255">
                        <c:v>6958.490163934428</c:v>
                      </c:pt>
                      <c:pt idx="1256">
                        <c:v>6986.3327868852466</c:v>
                      </c:pt>
                      <c:pt idx="1257">
                        <c:v>7002.2557377049188</c:v>
                      </c:pt>
                      <c:pt idx="1258">
                        <c:v>7006.4606557377056</c:v>
                      </c:pt>
                      <c:pt idx="1259">
                        <c:v>6999.5163934426218</c:v>
                      </c:pt>
                      <c:pt idx="1260">
                        <c:v>6980.3590163934423</c:v>
                      </c:pt>
                      <c:pt idx="1261">
                        <c:v>6950.9622950819657</c:v>
                      </c:pt>
                      <c:pt idx="1262">
                        <c:v>6910.2983606557373</c:v>
                      </c:pt>
                      <c:pt idx="1263">
                        <c:v>6862.3672131147523</c:v>
                      </c:pt>
                      <c:pt idx="1264">
                        <c:v>6808.573770491801</c:v>
                      </c:pt>
                      <c:pt idx="1265">
                        <c:v>6749.5655737704919</c:v>
                      </c:pt>
                      <c:pt idx="1266">
                        <c:v>6687.2245901639344</c:v>
                      </c:pt>
                      <c:pt idx="1267">
                        <c:v>6625.1770491803272</c:v>
                      </c:pt>
                      <c:pt idx="1268">
                        <c:v>6559.6934426229509</c:v>
                      </c:pt>
                      <c:pt idx="1269">
                        <c:v>6494.2081967213098</c:v>
                      </c:pt>
                      <c:pt idx="1270">
                        <c:v>6430.4934426229493</c:v>
                      </c:pt>
                      <c:pt idx="1271">
                        <c:v>6368.00819672131</c:v>
                      </c:pt>
                      <c:pt idx="1272">
                        <c:v>6306.3950819672109</c:v>
                      </c:pt>
                      <c:pt idx="1273">
                        <c:v>6249.1262295081951</c:v>
                      </c:pt>
                      <c:pt idx="1274">
                        <c:v>6196.9721311475387</c:v>
                      </c:pt>
                      <c:pt idx="1275">
                        <c:v>6151.1409836065568</c:v>
                      </c:pt>
                      <c:pt idx="1276">
                        <c:v>6108.562295081967</c:v>
                      </c:pt>
                      <c:pt idx="1277">
                        <c:v>6074.7754098360656</c:v>
                      </c:pt>
                      <c:pt idx="1278">
                        <c:v>6046.8918032786878</c:v>
                      </c:pt>
                      <c:pt idx="1279">
                        <c:v>6022.4491803278679</c:v>
                      </c:pt>
                      <c:pt idx="1280">
                        <c:v>6002.439344262295</c:v>
                      </c:pt>
                      <c:pt idx="1281">
                        <c:v>5985.2950819672124</c:v>
                      </c:pt>
                      <c:pt idx="1282">
                        <c:v>5969.7737704918027</c:v>
                      </c:pt>
                      <c:pt idx="1283">
                        <c:v>5955.0803278688509</c:v>
                      </c:pt>
                      <c:pt idx="1284">
                        <c:v>5939.8918032786878</c:v>
                      </c:pt>
                      <c:pt idx="1285">
                        <c:v>5923.6196721311471</c:v>
                      </c:pt>
                      <c:pt idx="1286">
                        <c:v>5904.8524590163943</c:v>
                      </c:pt>
                      <c:pt idx="1287">
                        <c:v>5882.4245901639351</c:v>
                      </c:pt>
                      <c:pt idx="1288">
                        <c:v>5858.9868852459031</c:v>
                      </c:pt>
                      <c:pt idx="1289">
                        <c:v>5838.6377049180337</c:v>
                      </c:pt>
                      <c:pt idx="1290">
                        <c:v>5825.1180327868869</c:v>
                      </c:pt>
                      <c:pt idx="1291">
                        <c:v>5818.9639344262314</c:v>
                      </c:pt>
                      <c:pt idx="1292">
                        <c:v>5822.7836065573783</c:v>
                      </c:pt>
                      <c:pt idx="1293">
                        <c:v>5838.6590163934443</c:v>
                      </c:pt>
                      <c:pt idx="1294">
                        <c:v>5866.4065573770513</c:v>
                      </c:pt>
                      <c:pt idx="1295">
                        <c:v>5906.3098360655758</c:v>
                      </c:pt>
                      <c:pt idx="1296">
                        <c:v>5958.9819672131171</c:v>
                      </c:pt>
                      <c:pt idx="1297">
                        <c:v>6023.0229508196744</c:v>
                      </c:pt>
                      <c:pt idx="1298">
                        <c:v>6097.8213114754135</c:v>
                      </c:pt>
                      <c:pt idx="1299">
                        <c:v>6178.0229508196753</c:v>
                      </c:pt>
                      <c:pt idx="1300">
                        <c:v>6262.7754098360683</c:v>
                      </c:pt>
                      <c:pt idx="1301">
                        <c:v>6344.2557377049206</c:v>
                      </c:pt>
                      <c:pt idx="1302">
                        <c:v>6422.0245901639373</c:v>
                      </c:pt>
                      <c:pt idx="1303">
                        <c:v>6496.2327868852481</c:v>
                      </c:pt>
                      <c:pt idx="1304">
                        <c:v>6564.1278688524617</c:v>
                      </c:pt>
                      <c:pt idx="1305">
                        <c:v>6626.8213114754126</c:v>
                      </c:pt>
                      <c:pt idx="1306">
                        <c:v>6679.5344262295102</c:v>
                      </c:pt>
                      <c:pt idx="1307">
                        <c:v>6720.4344262295108</c:v>
                      </c:pt>
                      <c:pt idx="1308">
                        <c:v>6749.4803278688551</c:v>
                      </c:pt>
                      <c:pt idx="1309">
                        <c:v>6766.3901639344276</c:v>
                      </c:pt>
                      <c:pt idx="1310">
                        <c:v>6770.8770491803298</c:v>
                      </c:pt>
                      <c:pt idx="1311">
                        <c:v>6764.931147540985</c:v>
                      </c:pt>
                      <c:pt idx="1312">
                        <c:v>6745.2786885245923</c:v>
                      </c:pt>
                      <c:pt idx="1313">
                        <c:v>6715.0606557377059</c:v>
                      </c:pt>
                      <c:pt idx="1314">
                        <c:v>6675.3327868852475</c:v>
                      </c:pt>
                      <c:pt idx="1315">
                        <c:v>6627.8655737704939</c:v>
                      </c:pt>
                      <c:pt idx="1316">
                        <c:v>6575.5098360655747</c:v>
                      </c:pt>
                      <c:pt idx="1317">
                        <c:v>6518.8459016393454</c:v>
                      </c:pt>
                      <c:pt idx="1318">
                        <c:v>6459.4606557377056</c:v>
                      </c:pt>
                      <c:pt idx="1319">
                        <c:v>6397.0573770491801</c:v>
                      </c:pt>
                      <c:pt idx="1320">
                        <c:v>6334.0180327868866</c:v>
                      </c:pt>
                      <c:pt idx="1321">
                        <c:v>6270.6918032786889</c:v>
                      </c:pt>
                      <c:pt idx="1322">
                        <c:v>6208.4540983606557</c:v>
                      </c:pt>
                      <c:pt idx="1323">
                        <c:v>6148.122950819672</c:v>
                      </c:pt>
                      <c:pt idx="1324">
                        <c:v>6089.5180327868848</c:v>
                      </c:pt>
                      <c:pt idx="1325">
                        <c:v>6032.8885245901638</c:v>
                      </c:pt>
                      <c:pt idx="1326">
                        <c:v>5981.2278688524593</c:v>
                      </c:pt>
                      <c:pt idx="1327">
                        <c:v>5934.4622950819676</c:v>
                      </c:pt>
                      <c:pt idx="1328">
                        <c:v>5890.4262295081971</c:v>
                      </c:pt>
                      <c:pt idx="1329">
                        <c:v>5856.3311475409828</c:v>
                      </c:pt>
                      <c:pt idx="1330">
                        <c:v>5829.0327868852455</c:v>
                      </c:pt>
                      <c:pt idx="1331">
                        <c:v>5804.7000000000007</c:v>
                      </c:pt>
                      <c:pt idx="1332">
                        <c:v>5784.2934426229522</c:v>
                      </c:pt>
                      <c:pt idx="1333">
                        <c:v>5765.4786885245921</c:v>
                      </c:pt>
                      <c:pt idx="1334">
                        <c:v>5748.3262295081986</c:v>
                      </c:pt>
                      <c:pt idx="1335">
                        <c:v>5732.8819672131176</c:v>
                      </c:pt>
                      <c:pt idx="1336">
                        <c:v>5716.6819672131169</c:v>
                      </c:pt>
                      <c:pt idx="1337">
                        <c:v>5699.544262295085</c:v>
                      </c:pt>
                      <c:pt idx="1338">
                        <c:v>5679.3344262295104</c:v>
                      </c:pt>
                      <c:pt idx="1339">
                        <c:v>5655.9557377049214</c:v>
                      </c:pt>
                      <c:pt idx="1340">
                        <c:v>5631.8622950819699</c:v>
                      </c:pt>
                      <c:pt idx="1341">
                        <c:v>5611.9049180327902</c:v>
                      </c:pt>
                      <c:pt idx="1342">
                        <c:v>5599.234426229511</c:v>
                      </c:pt>
                      <c:pt idx="1343">
                        <c:v>5595.0196721311504</c:v>
                      </c:pt>
                      <c:pt idx="1344">
                        <c:v>5600.172131147544</c:v>
                      </c:pt>
                      <c:pt idx="1345">
                        <c:v>5616.9770491803301</c:v>
                      </c:pt>
                      <c:pt idx="1346">
                        <c:v>5645.9459016393466</c:v>
                      </c:pt>
                      <c:pt idx="1347">
                        <c:v>5686.4147540983631</c:v>
                      </c:pt>
                      <c:pt idx="1348">
                        <c:v>5738.9147540983631</c:v>
                      </c:pt>
                      <c:pt idx="1349">
                        <c:v>5801.4540983606576</c:v>
                      </c:pt>
                      <c:pt idx="1350">
                        <c:v>5874.5590163934439</c:v>
                      </c:pt>
                      <c:pt idx="1351">
                        <c:v>5954.2295081967222</c:v>
                      </c:pt>
                      <c:pt idx="1352">
                        <c:v>6037.8327868852466</c:v>
                      </c:pt>
                      <c:pt idx="1353">
                        <c:v>6120.6803278688531</c:v>
                      </c:pt>
                      <c:pt idx="1354">
                        <c:v>6200.6131147540991</c:v>
                      </c:pt>
                      <c:pt idx="1355">
                        <c:v>6276.8672131147541</c:v>
                      </c:pt>
                      <c:pt idx="1356">
                        <c:v>6348.9213114754102</c:v>
                      </c:pt>
                      <c:pt idx="1357">
                        <c:v>6414.249180327869</c:v>
                      </c:pt>
                      <c:pt idx="1358">
                        <c:v>6470.9590163934417</c:v>
                      </c:pt>
                      <c:pt idx="1359">
                        <c:v>6515.3295081967199</c:v>
                      </c:pt>
                      <c:pt idx="1360">
                        <c:v>6546.3032786885224</c:v>
                      </c:pt>
                      <c:pt idx="1361">
                        <c:v>6562.9950819672104</c:v>
                      </c:pt>
                      <c:pt idx="1362">
                        <c:v>6568.6245901639313</c:v>
                      </c:pt>
                      <c:pt idx="1363">
                        <c:v>6561.9344262295053</c:v>
                      </c:pt>
                      <c:pt idx="1364">
                        <c:v>6542.9327868852433</c:v>
                      </c:pt>
                      <c:pt idx="1365">
                        <c:v>6512.9803278688514</c:v>
                      </c:pt>
                      <c:pt idx="1366">
                        <c:v>6472.7852459016376</c:v>
                      </c:pt>
                      <c:pt idx="1367">
                        <c:v>6426.5508196721294</c:v>
                      </c:pt>
                      <c:pt idx="1368">
                        <c:v>6374.9114754098346</c:v>
                      </c:pt>
                      <c:pt idx="1369">
                        <c:v>6319.7786885245896</c:v>
                      </c:pt>
                      <c:pt idx="1370">
                        <c:v>6260.3081967213111</c:v>
                      </c:pt>
                      <c:pt idx="1371">
                        <c:v>6197.8426229508204</c:v>
                      </c:pt>
                      <c:pt idx="1372">
                        <c:v>6136.0032786885249</c:v>
                      </c:pt>
                      <c:pt idx="1373">
                        <c:v>6073.6704918032792</c:v>
                      </c:pt>
                      <c:pt idx="1374">
                        <c:v>6012.8147540983618</c:v>
                      </c:pt>
                      <c:pt idx="1375">
                        <c:v>5953.0688524590178</c:v>
                      </c:pt>
                      <c:pt idx="1376">
                        <c:v>5894.7065573770506</c:v>
                      </c:pt>
                      <c:pt idx="1377">
                        <c:v>5837.9852459016411</c:v>
                      </c:pt>
                      <c:pt idx="1378">
                        <c:v>5785.0081967213137</c:v>
                      </c:pt>
                      <c:pt idx="1379">
                        <c:v>5736.4983606557407</c:v>
                      </c:pt>
                      <c:pt idx="1380">
                        <c:v>5695.1409836065595</c:v>
                      </c:pt>
                      <c:pt idx="1381">
                        <c:v>5659.734426229511</c:v>
                      </c:pt>
                      <c:pt idx="1382">
                        <c:v>5632.5967213114773</c:v>
                      </c:pt>
                      <c:pt idx="1383">
                        <c:v>5609.296721311478</c:v>
                      </c:pt>
                      <c:pt idx="1384">
                        <c:v>5588.4475409836095</c:v>
                      </c:pt>
                      <c:pt idx="1385">
                        <c:v>5569.0245901639373</c:v>
                      </c:pt>
                      <c:pt idx="1386">
                        <c:v>5552.2000000000025</c:v>
                      </c:pt>
                      <c:pt idx="1387">
                        <c:v>5535.4327868852479</c:v>
                      </c:pt>
                      <c:pt idx="1388">
                        <c:v>5518.6459016393464</c:v>
                      </c:pt>
                      <c:pt idx="1389">
                        <c:v>5500.8295081967226</c:v>
                      </c:pt>
                      <c:pt idx="1390">
                        <c:v>5479.2032786885256</c:v>
                      </c:pt>
                      <c:pt idx="1391">
                        <c:v>5454.8819672131158</c:v>
                      </c:pt>
                      <c:pt idx="1392">
                        <c:v>5429.8442622950834</c:v>
                      </c:pt>
                      <c:pt idx="1393">
                        <c:v>5409.7934426229513</c:v>
                      </c:pt>
                      <c:pt idx="1394">
                        <c:v>5397.6950819672138</c:v>
                      </c:pt>
                      <c:pt idx="1395">
                        <c:v>5393.7016393442627</c:v>
                      </c:pt>
                      <c:pt idx="1396">
                        <c:v>5398.8180327868859</c:v>
                      </c:pt>
                      <c:pt idx="1397">
                        <c:v>5414.7098360655737</c:v>
                      </c:pt>
                      <c:pt idx="1398">
                        <c:v>5441.3475409836065</c:v>
                      </c:pt>
                      <c:pt idx="1399">
                        <c:v>5478.7442622950812</c:v>
                      </c:pt>
                      <c:pt idx="1400">
                        <c:v>5527.7704918032778</c:v>
                      </c:pt>
                      <c:pt idx="1401">
                        <c:v>5586.8016393442613</c:v>
                      </c:pt>
                      <c:pt idx="1402">
                        <c:v>5656.5606557377041</c:v>
                      </c:pt>
                      <c:pt idx="1403">
                        <c:v>5733.5426229508175</c:v>
                      </c:pt>
                      <c:pt idx="1404">
                        <c:v>5814.6032786885235</c:v>
                      </c:pt>
                      <c:pt idx="1405">
                        <c:v>5897.6098360655733</c:v>
                      </c:pt>
                      <c:pt idx="1406">
                        <c:v>5978.7557377049188</c:v>
                      </c:pt>
                      <c:pt idx="1407">
                        <c:v>6057.5409836065573</c:v>
                      </c:pt>
                      <c:pt idx="1408">
                        <c:v>6133.0819672131138</c:v>
                      </c:pt>
                      <c:pt idx="1409">
                        <c:v>6201.8409836065566</c:v>
                      </c:pt>
                      <c:pt idx="1410">
                        <c:v>6264.5770491803278</c:v>
                      </c:pt>
                      <c:pt idx="1411">
                        <c:v>6314.6540983606556</c:v>
                      </c:pt>
                      <c:pt idx="1412">
                        <c:v>6349.5459016393443</c:v>
                      </c:pt>
                      <c:pt idx="1413">
                        <c:v>6370.3918032786887</c:v>
                      </c:pt>
                      <c:pt idx="1414">
                        <c:v>6378.9065573770486</c:v>
                      </c:pt>
                      <c:pt idx="1415">
                        <c:v>6373.7459016393441</c:v>
                      </c:pt>
                      <c:pt idx="1416">
                        <c:v>6356.3901639344258</c:v>
                      </c:pt>
                      <c:pt idx="1417">
                        <c:v>6327.8213114754089</c:v>
                      </c:pt>
                      <c:pt idx="1418">
                        <c:v>6290.1803278688512</c:v>
                      </c:pt>
                      <c:pt idx="1419">
                        <c:v>6245.1131147540982</c:v>
                      </c:pt>
                      <c:pt idx="1420">
                        <c:v>6195.2967213114762</c:v>
                      </c:pt>
                      <c:pt idx="1421">
                        <c:v>6141.4950819672122</c:v>
                      </c:pt>
                      <c:pt idx="1422">
                        <c:v>6083.4327868852461</c:v>
                      </c:pt>
                      <c:pt idx="1423">
                        <c:v>6022.9393442622959</c:v>
                      </c:pt>
                      <c:pt idx="1424">
                        <c:v>5964.8360655737715</c:v>
                      </c:pt>
                      <c:pt idx="1425">
                        <c:v>5904.557377049181</c:v>
                      </c:pt>
                      <c:pt idx="1426">
                        <c:v>5845.9196721311482</c:v>
                      </c:pt>
                      <c:pt idx="1427">
                        <c:v>5789.3147540983628</c:v>
                      </c:pt>
                      <c:pt idx="1428">
                        <c:v>5733.4475409836077</c:v>
                      </c:pt>
                      <c:pt idx="1429">
                        <c:v>5680.2213114754104</c:v>
                      </c:pt>
                      <c:pt idx="1430">
                        <c:v>5629.995081967214</c:v>
                      </c:pt>
                      <c:pt idx="1431">
                        <c:v>5586.7622950819696</c:v>
                      </c:pt>
                      <c:pt idx="1432">
                        <c:v>5550.5983606557393</c:v>
                      </c:pt>
                      <c:pt idx="1433">
                        <c:v>5519.9606557377056</c:v>
                      </c:pt>
                      <c:pt idx="1434">
                        <c:v>5497.1967213114758</c:v>
                      </c:pt>
                      <c:pt idx="1435">
                        <c:v>5478.3213114754099</c:v>
                      </c:pt>
                      <c:pt idx="1436">
                        <c:v>5462.5032786885249</c:v>
                      </c:pt>
                      <c:pt idx="1437">
                        <c:v>5449.2327868852462</c:v>
                      </c:pt>
                      <c:pt idx="1438">
                        <c:v>5437.5344262295084</c:v>
                      </c:pt>
                      <c:pt idx="1439">
                        <c:v>5426.3557377049183</c:v>
                      </c:pt>
                      <c:pt idx="1440">
                        <c:v>5413.6409836065568</c:v>
                      </c:pt>
                      <c:pt idx="1441">
                        <c:v>5398.9393442622959</c:v>
                      </c:pt>
                      <c:pt idx="1442">
                        <c:v>5380.250819672131</c:v>
                      </c:pt>
                      <c:pt idx="1443">
                        <c:v>5357.0393442622953</c:v>
                      </c:pt>
                      <c:pt idx="1444">
                        <c:v>5333.3442622950815</c:v>
                      </c:pt>
                      <c:pt idx="1445">
                        <c:v>5314.6819672131132</c:v>
                      </c:pt>
                      <c:pt idx="1446">
                        <c:v>5303.9672131147536</c:v>
                      </c:pt>
                      <c:pt idx="1447">
                        <c:v>5301.3655737704912</c:v>
                      </c:pt>
                      <c:pt idx="1448">
                        <c:v>5307.7081967213107</c:v>
                      </c:pt>
                      <c:pt idx="1449">
                        <c:v>5323.9163934426224</c:v>
                      </c:pt>
                      <c:pt idx="1450">
                        <c:v>5351.7131147540986</c:v>
                      </c:pt>
                      <c:pt idx="1451">
                        <c:v>5389.6393442622948</c:v>
                      </c:pt>
                      <c:pt idx="1452">
                        <c:v>5438.1098360655742</c:v>
                      </c:pt>
                      <c:pt idx="1453">
                        <c:v>5497.1360655737699</c:v>
                      </c:pt>
                      <c:pt idx="1454">
                        <c:v>5563.9819672131152</c:v>
                      </c:pt>
                      <c:pt idx="1455">
                        <c:v>5638.9770491803274</c:v>
                      </c:pt>
                      <c:pt idx="1456">
                        <c:v>5718.7327868852462</c:v>
                      </c:pt>
                      <c:pt idx="1457">
                        <c:v>5800.9163934426224</c:v>
                      </c:pt>
                      <c:pt idx="1458">
                        <c:v>5884.1360655737699</c:v>
                      </c:pt>
                      <c:pt idx="1459">
                        <c:v>5965.691803278688</c:v>
                      </c:pt>
                      <c:pt idx="1460">
                        <c:v>6047.4688524590156</c:v>
                      </c:pt>
                      <c:pt idx="1461">
                        <c:v>6122.8327868852457</c:v>
                      </c:pt>
                      <c:pt idx="1462">
                        <c:v>6191.9655737704916</c:v>
                      </c:pt>
                      <c:pt idx="1463">
                        <c:v>6247.6491803278686</c:v>
                      </c:pt>
                      <c:pt idx="1464">
                        <c:v>6286.9344262295081</c:v>
                      </c:pt>
                      <c:pt idx="1465">
                        <c:v>6310.8852459016407</c:v>
                      </c:pt>
                      <c:pt idx="1466">
                        <c:v>6319.2721311475416</c:v>
                      </c:pt>
                      <c:pt idx="1467">
                        <c:v>6313.8573770491812</c:v>
                      </c:pt>
                      <c:pt idx="1468">
                        <c:v>6295.0245901639355</c:v>
                      </c:pt>
                      <c:pt idx="1469">
                        <c:v>6264.0786885245907</c:v>
                      </c:pt>
                      <c:pt idx="1470">
                        <c:v>6224.5426229508203</c:v>
                      </c:pt>
                      <c:pt idx="1471">
                        <c:v>6176.1557377049194</c:v>
                      </c:pt>
                      <c:pt idx="1472">
                        <c:v>6122.2295081967222</c:v>
                      </c:pt>
                      <c:pt idx="1473">
                        <c:v>6063.9180327868871</c:v>
                      </c:pt>
                      <c:pt idx="1474">
                        <c:v>6002.2508196721328</c:v>
                      </c:pt>
                      <c:pt idx="1475">
                        <c:v>5938.2180327868864</c:v>
                      </c:pt>
                      <c:pt idx="1476">
                        <c:v>5877.7655737704927</c:v>
                      </c:pt>
                      <c:pt idx="1477">
                        <c:v>5813.7639344262298</c:v>
                      </c:pt>
                      <c:pt idx="1478">
                        <c:v>5750.4786885245921</c:v>
                      </c:pt>
                      <c:pt idx="1479">
                        <c:v>5689.6114754098371</c:v>
                      </c:pt>
                      <c:pt idx="1480">
                        <c:v>5629.5672131147558</c:v>
                      </c:pt>
                      <c:pt idx="1481">
                        <c:v>5571.4163934426242</c:v>
                      </c:pt>
                      <c:pt idx="1482">
                        <c:v>5517.4459016393457</c:v>
                      </c:pt>
                      <c:pt idx="1483">
                        <c:v>5469.5065573770507</c:v>
                      </c:pt>
                      <c:pt idx="1484">
                        <c:v>5428.1639344262303</c:v>
                      </c:pt>
                      <c:pt idx="1485">
                        <c:v>5390.5918032786903</c:v>
                      </c:pt>
                      <c:pt idx="1486">
                        <c:v>5362.0032786885249</c:v>
                      </c:pt>
                      <c:pt idx="1487">
                        <c:v>5337.5819672131156</c:v>
                      </c:pt>
                      <c:pt idx="1488">
                        <c:v>5316.1688524590163</c:v>
                      </c:pt>
                      <c:pt idx="1489">
                        <c:v>5297.8934426229516</c:v>
                      </c:pt>
                      <c:pt idx="1490">
                        <c:v>5280.6393442622957</c:v>
                      </c:pt>
                      <c:pt idx="1491">
                        <c:v>5263.9704918032794</c:v>
                      </c:pt>
                      <c:pt idx="1492">
                        <c:v>5246.557377049181</c:v>
                      </c:pt>
                      <c:pt idx="1493">
                        <c:v>5227.2032786885238</c:v>
                      </c:pt>
                      <c:pt idx="1494">
                        <c:v>5203.8590163934423</c:v>
                      </c:pt>
                      <c:pt idx="1495">
                        <c:v>5176.1819672131141</c:v>
                      </c:pt>
                      <c:pt idx="1496">
                        <c:v>5147.9000000000005</c:v>
                      </c:pt>
                      <c:pt idx="1497">
                        <c:v>5124.6606557377045</c:v>
                      </c:pt>
                      <c:pt idx="1498">
                        <c:v>5108.6475409836057</c:v>
                      </c:pt>
                      <c:pt idx="1499">
                        <c:v>5100.1704918032774</c:v>
                      </c:pt>
                      <c:pt idx="1500">
                        <c:v>5101.0573770491783</c:v>
                      </c:pt>
                      <c:pt idx="1501">
                        <c:v>5112.1573770491777</c:v>
                      </c:pt>
                      <c:pt idx="1502">
                        <c:v>5133.9852459016383</c:v>
                      </c:pt>
                      <c:pt idx="1503">
                        <c:v>5167.0852459016378</c:v>
                      </c:pt>
                      <c:pt idx="1504">
                        <c:v>5210.9950819672113</c:v>
                      </c:pt>
                      <c:pt idx="1505">
                        <c:v>5264.4622950819657</c:v>
                      </c:pt>
                      <c:pt idx="1506">
                        <c:v>5326.2163934426217</c:v>
                      </c:pt>
                      <c:pt idx="1507">
                        <c:v>5397.327868852457</c:v>
                      </c:pt>
                      <c:pt idx="1508">
                        <c:v>5474.139344262293</c:v>
                      </c:pt>
                      <c:pt idx="1509">
                        <c:v>5555.0836065573758</c:v>
                      </c:pt>
                      <c:pt idx="1510">
                        <c:v>5637.8622950819663</c:v>
                      </c:pt>
                      <c:pt idx="1511">
                        <c:v>5720.4573770491788</c:v>
                      </c:pt>
                      <c:pt idx="1512">
                        <c:v>5803.6114754098353</c:v>
                      </c:pt>
                      <c:pt idx="1513">
                        <c:v>5880.2999999999993</c:v>
                      </c:pt>
                      <c:pt idx="1514">
                        <c:v>5950.749180327869</c:v>
                      </c:pt>
                      <c:pt idx="1515">
                        <c:v>6009.3688524590161</c:v>
                      </c:pt>
                      <c:pt idx="1516">
                        <c:v>6050.880327868852</c:v>
                      </c:pt>
                      <c:pt idx="1517">
                        <c:v>6077.8918032786878</c:v>
                      </c:pt>
                      <c:pt idx="1518">
                        <c:v>6089.9098360655735</c:v>
                      </c:pt>
                      <c:pt idx="1519">
                        <c:v>6085.4754098360654</c:v>
                      </c:pt>
                      <c:pt idx="1520">
                        <c:v>6067.8819672131158</c:v>
                      </c:pt>
                      <c:pt idx="1521">
                        <c:v>6036.0983606557375</c:v>
                      </c:pt>
                      <c:pt idx="1522">
                        <c:v>5994.9770491803283</c:v>
                      </c:pt>
                      <c:pt idx="1523">
                        <c:v>5944.6573770491796</c:v>
                      </c:pt>
                      <c:pt idx="1524">
                        <c:v>5888.4967213114751</c:v>
                      </c:pt>
                      <c:pt idx="1525">
                        <c:v>5828.4836065573782</c:v>
                      </c:pt>
                      <c:pt idx="1526">
                        <c:v>5766.7672131147547</c:v>
                      </c:pt>
                      <c:pt idx="1527">
                        <c:v>5703.9540983606576</c:v>
                      </c:pt>
                      <c:pt idx="1528">
                        <c:v>5643.4672131147563</c:v>
                      </c:pt>
                      <c:pt idx="1529">
                        <c:v>5580.0098360655766</c:v>
                      </c:pt>
                      <c:pt idx="1530">
                        <c:v>5517.2540983606586</c:v>
                      </c:pt>
                      <c:pt idx="1531">
                        <c:v>5457.1786885245929</c:v>
                      </c:pt>
                      <c:pt idx="1532">
                        <c:v>5398.2295081967231</c:v>
                      </c:pt>
                      <c:pt idx="1533">
                        <c:v>5341.8508196721332</c:v>
                      </c:pt>
                      <c:pt idx="1534">
                        <c:v>5290.8311475409855</c:v>
                      </c:pt>
                      <c:pt idx="1535">
                        <c:v>5244.7475409836088</c:v>
                      </c:pt>
                      <c:pt idx="1536">
                        <c:v>5205.2344262295101</c:v>
                      </c:pt>
                      <c:pt idx="1537">
                        <c:v>5169.5901639344283</c:v>
                      </c:pt>
                      <c:pt idx="1538">
                        <c:v>5143.554098360657</c:v>
                      </c:pt>
                      <c:pt idx="1539">
                        <c:v>5122.3098360655749</c:v>
                      </c:pt>
                      <c:pt idx="1540">
                        <c:v>5104.2704918032796</c:v>
                      </c:pt>
                      <c:pt idx="1541">
                        <c:v>5089.2803278688534</c:v>
                      </c:pt>
                      <c:pt idx="1542">
                        <c:v>5075.6049180327882</c:v>
                      </c:pt>
                      <c:pt idx="1543">
                        <c:v>5062.0934426229524</c:v>
                      </c:pt>
                      <c:pt idx="1544">
                        <c:v>5048.2049180327876</c:v>
                      </c:pt>
                      <c:pt idx="1545">
                        <c:v>5032.2131147540986</c:v>
                      </c:pt>
                      <c:pt idx="1546">
                        <c:v>5012.0655737704928</c:v>
                      </c:pt>
                      <c:pt idx="1547">
                        <c:v>4987.6459016393455</c:v>
                      </c:pt>
                      <c:pt idx="1548">
                        <c:v>4962.9852459016402</c:v>
                      </c:pt>
                      <c:pt idx="1549">
                        <c:v>4942.2852459016394</c:v>
                      </c:pt>
                      <c:pt idx="1550">
                        <c:v>4928.4163934426224</c:v>
                      </c:pt>
                      <c:pt idx="1551">
                        <c:v>4921.5049180327869</c:v>
                      </c:pt>
                      <c:pt idx="1552">
                        <c:v>4922.009836065572</c:v>
                      </c:pt>
                      <c:pt idx="1553">
                        <c:v>4930.8131147540971</c:v>
                      </c:pt>
                      <c:pt idx="1554">
                        <c:v>4947.8590163934423</c:v>
                      </c:pt>
                      <c:pt idx="1555">
                        <c:v>4975.6573770491796</c:v>
                      </c:pt>
                      <c:pt idx="1556">
                        <c:v>5014.0163934426228</c:v>
                      </c:pt>
                      <c:pt idx="1557">
                        <c:v>5061.3852459016407</c:v>
                      </c:pt>
                      <c:pt idx="1558">
                        <c:v>5117.2737704918036</c:v>
                      </c:pt>
                      <c:pt idx="1559">
                        <c:v>5182.4540983606548</c:v>
                      </c:pt>
                      <c:pt idx="1560">
                        <c:v>5254.4573770491797</c:v>
                      </c:pt>
                      <c:pt idx="1561">
                        <c:v>5332.7016393442618</c:v>
                      </c:pt>
                      <c:pt idx="1562">
                        <c:v>5415.498360655738</c:v>
                      </c:pt>
                      <c:pt idx="1563">
                        <c:v>5500.8950819672127</c:v>
                      </c:pt>
                      <c:pt idx="1564">
                        <c:v>5585.5344262295075</c:v>
                      </c:pt>
                      <c:pt idx="1565">
                        <c:v>5666.6688524590172</c:v>
                      </c:pt>
                      <c:pt idx="1566">
                        <c:v>5740.9836065573782</c:v>
                      </c:pt>
                      <c:pt idx="1567">
                        <c:v>5804.2557377049188</c:v>
                      </c:pt>
                      <c:pt idx="1568">
                        <c:v>5850.2426229508201</c:v>
                      </c:pt>
                      <c:pt idx="1569">
                        <c:v>5880.5213114754106</c:v>
                      </c:pt>
                      <c:pt idx="1570">
                        <c:v>5894.4540983606566</c:v>
                      </c:pt>
                      <c:pt idx="1571">
                        <c:v>5892.3918032786896</c:v>
                      </c:pt>
                      <c:pt idx="1572">
                        <c:v>5876.1098360655742</c:v>
                      </c:pt>
                      <c:pt idx="1573">
                        <c:v>5845.4213114754102</c:v>
                      </c:pt>
                      <c:pt idx="1574">
                        <c:v>5805.9803278688523</c:v>
                      </c:pt>
                      <c:pt idx="1575">
                        <c:v>5757.2295081967213</c:v>
                      </c:pt>
                      <c:pt idx="1576">
                        <c:v>5701.9</c:v>
                      </c:pt>
                      <c:pt idx="1577">
                        <c:v>5643.7327868852453</c:v>
                      </c:pt>
                      <c:pt idx="1578">
                        <c:v>5582.6721311475403</c:v>
                      </c:pt>
                      <c:pt idx="1579">
                        <c:v>5519.0901639344256</c:v>
                      </c:pt>
                      <c:pt idx="1580">
                        <c:v>5456.0180327868839</c:v>
                      </c:pt>
                      <c:pt idx="1581">
                        <c:v>5394.3049180327862</c:v>
                      </c:pt>
                      <c:pt idx="1582">
                        <c:v>5332.6622950819665</c:v>
                      </c:pt>
                      <c:pt idx="1583">
                        <c:v>5272.8196721311469</c:v>
                      </c:pt>
                      <c:pt idx="1584">
                        <c:v>5215.0770491803278</c:v>
                      </c:pt>
                      <c:pt idx="1585">
                        <c:v>5159.5409836065573</c:v>
                      </c:pt>
                      <c:pt idx="1586">
                        <c:v>5109.2557377049188</c:v>
                      </c:pt>
                      <c:pt idx="1587">
                        <c:v>5064.3327868852466</c:v>
                      </c:pt>
                      <c:pt idx="1588">
                        <c:v>5025.2819672131163</c:v>
                      </c:pt>
                      <c:pt idx="1589">
                        <c:v>4991.5032786885258</c:v>
                      </c:pt>
                      <c:pt idx="1590">
                        <c:v>4968.0622950819679</c:v>
                      </c:pt>
                      <c:pt idx="1591">
                        <c:v>4949.9704918032785</c:v>
                      </c:pt>
                      <c:pt idx="1592">
                        <c:v>4934.6459016393446</c:v>
                      </c:pt>
                      <c:pt idx="1593">
                        <c:v>4922.2950819672133</c:v>
                      </c:pt>
                      <c:pt idx="1594">
                        <c:v>4911.1311475409839</c:v>
                      </c:pt>
                      <c:pt idx="1595">
                        <c:v>4900.2295081967213</c:v>
                      </c:pt>
                      <c:pt idx="1596">
                        <c:v>4889.2377049180341</c:v>
                      </c:pt>
                      <c:pt idx="1597">
                        <c:v>4876.0983606557384</c:v>
                      </c:pt>
                      <c:pt idx="1598">
                        <c:v>4858.2</c:v>
                      </c:pt>
                      <c:pt idx="1599">
                        <c:v>4836.050819672133</c:v>
                      </c:pt>
                      <c:pt idx="1600">
                        <c:v>4812.8573770491821</c:v>
                      </c:pt>
                      <c:pt idx="1601">
                        <c:v>4791.5868852459034</c:v>
                      </c:pt>
                      <c:pt idx="1602">
                        <c:v>4777.054098360657</c:v>
                      </c:pt>
                      <c:pt idx="1603">
                        <c:v>4768.3786885245918</c:v>
                      </c:pt>
                      <c:pt idx="1604">
                        <c:v>4767.1803278688531</c:v>
                      </c:pt>
                      <c:pt idx="1605">
                        <c:v>4774.5557377049181</c:v>
                      </c:pt>
                      <c:pt idx="1606">
                        <c:v>4790.7032786885247</c:v>
                      </c:pt>
                      <c:pt idx="1607">
                        <c:v>4816.8819672131149</c:v>
                      </c:pt>
                      <c:pt idx="1608">
                        <c:v>4853.5475409836063</c:v>
                      </c:pt>
                      <c:pt idx="1609">
                        <c:v>4899.385245901638</c:v>
                      </c:pt>
                      <c:pt idx="1610">
                        <c:v>4951.4786885245894</c:v>
                      </c:pt>
                      <c:pt idx="1611">
                        <c:v>5013.1655737704905</c:v>
                      </c:pt>
                      <c:pt idx="1612">
                        <c:v>5082.6950819672129</c:v>
                      </c:pt>
                      <c:pt idx="1613">
                        <c:v>5159.4081967213097</c:v>
                      </c:pt>
                      <c:pt idx="1614">
                        <c:v>5242.7131147540977</c:v>
                      </c:pt>
                      <c:pt idx="1615">
                        <c:v>5330.6672131147534</c:v>
                      </c:pt>
                      <c:pt idx="1616">
                        <c:v>5420.3278688524588</c:v>
                      </c:pt>
                      <c:pt idx="1617">
                        <c:v>5507.5557377049181</c:v>
                      </c:pt>
                      <c:pt idx="1618">
                        <c:v>5589.1737704918032</c:v>
                      </c:pt>
                      <c:pt idx="1619">
                        <c:v>5659.4311475409831</c:v>
                      </c:pt>
                      <c:pt idx="1620">
                        <c:v>5713.5885245901645</c:v>
                      </c:pt>
                      <c:pt idx="1621">
                        <c:v>5750.380327868852</c:v>
                      </c:pt>
                      <c:pt idx="1622">
                        <c:v>5770.2967213114753</c:v>
                      </c:pt>
                      <c:pt idx="1623">
                        <c:v>5772.1918032786889</c:v>
                      </c:pt>
                      <c:pt idx="1624">
                        <c:v>5757.7245901639344</c:v>
                      </c:pt>
                      <c:pt idx="1625">
                        <c:v>5730.0426229508194</c:v>
                      </c:pt>
                      <c:pt idx="1626">
                        <c:v>5691.1770491803263</c:v>
                      </c:pt>
                      <c:pt idx="1627">
                        <c:v>5644.2475409836052</c:v>
                      </c:pt>
                      <c:pt idx="1628">
                        <c:v>5590.3393442622928</c:v>
                      </c:pt>
                      <c:pt idx="1629">
                        <c:v>5532.3147540983582</c:v>
                      </c:pt>
                      <c:pt idx="1630">
                        <c:v>5471.7704918032778</c:v>
                      </c:pt>
                      <c:pt idx="1631">
                        <c:v>5408.6344262295061</c:v>
                      </c:pt>
                      <c:pt idx="1632">
                        <c:v>5345.5934426229496</c:v>
                      </c:pt>
                      <c:pt idx="1633">
                        <c:v>5282.9704918032776</c:v>
                      </c:pt>
                      <c:pt idx="1634">
                        <c:v>5220.249180327869</c:v>
                      </c:pt>
                      <c:pt idx="1635">
                        <c:v>5159.3885245901638</c:v>
                      </c:pt>
                      <c:pt idx="1636">
                        <c:v>5100.4262295081971</c:v>
                      </c:pt>
                      <c:pt idx="1637">
                        <c:v>5044.7950819672133</c:v>
                      </c:pt>
                      <c:pt idx="1638">
                        <c:v>4993.2475409836061</c:v>
                      </c:pt>
                      <c:pt idx="1639">
                        <c:v>4946.8065573770491</c:v>
                      </c:pt>
                      <c:pt idx="1640">
                        <c:v>4906.7557377049188</c:v>
                      </c:pt>
                      <c:pt idx="1641">
                        <c:v>4874.8</c:v>
                      </c:pt>
                      <c:pt idx="1642">
                        <c:v>4848.1426229508197</c:v>
                      </c:pt>
                      <c:pt idx="1643">
                        <c:v>4827.2999999999993</c:v>
                      </c:pt>
                      <c:pt idx="1644">
                        <c:v>4810.4967213114751</c:v>
                      </c:pt>
                      <c:pt idx="1645">
                        <c:v>4795.9213114754102</c:v>
                      </c:pt>
                      <c:pt idx="1646">
                        <c:v>4782.4344262295081</c:v>
                      </c:pt>
                      <c:pt idx="1647">
                        <c:v>4769.2393442622943</c:v>
                      </c:pt>
                      <c:pt idx="1648">
                        <c:v>4754.8655737704912</c:v>
                      </c:pt>
                      <c:pt idx="1649">
                        <c:v>4738.6377049180319</c:v>
                      </c:pt>
                      <c:pt idx="1650">
                        <c:v>4718.2819672131145</c:v>
                      </c:pt>
                      <c:pt idx="1651">
                        <c:v>4693.3672131147541</c:v>
                      </c:pt>
                      <c:pt idx="1652">
                        <c:v>4666.8196721311479</c:v>
                      </c:pt>
                      <c:pt idx="1653">
                        <c:v>4643.3163934426238</c:v>
                      </c:pt>
                      <c:pt idx="1654">
                        <c:v>4625.4524590163946</c:v>
                      </c:pt>
                      <c:pt idx="1655">
                        <c:v>4613.2409836065599</c:v>
                      </c:pt>
                      <c:pt idx="1656">
                        <c:v>4607.7721311475425</c:v>
                      </c:pt>
                      <c:pt idx="1657">
                        <c:v>4609.7442622950839</c:v>
                      </c:pt>
                      <c:pt idx="1658">
                        <c:v>4619.5426229508212</c:v>
                      </c:pt>
                      <c:pt idx="1659">
                        <c:v>4639.3524590163952</c:v>
                      </c:pt>
                      <c:pt idx="1660">
                        <c:v>4670.0819672131165</c:v>
                      </c:pt>
                      <c:pt idx="1661">
                        <c:v>4710.4852459016411</c:v>
                      </c:pt>
                      <c:pt idx="1662">
                        <c:v>4759.0721311475436</c:v>
                      </c:pt>
                      <c:pt idx="1663">
                        <c:v>4817.0639344262308</c:v>
                      </c:pt>
                      <c:pt idx="1664">
                        <c:v>4885.2344262295092</c:v>
                      </c:pt>
                      <c:pt idx="1665">
                        <c:v>4959.5967213114764</c:v>
                      </c:pt>
                      <c:pt idx="1666">
                        <c:v>5041.2950819672151</c:v>
                      </c:pt>
                      <c:pt idx="1667">
                        <c:v>5127.6278688524617</c:v>
                      </c:pt>
                      <c:pt idx="1668">
                        <c:v>5217.549180327871</c:v>
                      </c:pt>
                      <c:pt idx="1669">
                        <c:v>5306.6311475409857</c:v>
                      </c:pt>
                      <c:pt idx="1670">
                        <c:v>5389.0688524590187</c:v>
                      </c:pt>
                      <c:pt idx="1671">
                        <c:v>5463.8475409836083</c:v>
                      </c:pt>
                      <c:pt idx="1672">
                        <c:v>5522.0426229508212</c:v>
                      </c:pt>
                      <c:pt idx="1673">
                        <c:v>5563.1491803278705</c:v>
                      </c:pt>
                      <c:pt idx="1674">
                        <c:v>5586.9852459016411</c:v>
                      </c:pt>
                      <c:pt idx="1675">
                        <c:v>5591.990163934428</c:v>
                      </c:pt>
                      <c:pt idx="1676">
                        <c:v>5581.0032786885258</c:v>
                      </c:pt>
                      <c:pt idx="1677">
                        <c:v>5554.5049180327887</c:v>
                      </c:pt>
                      <c:pt idx="1678">
                        <c:v>5516.370491803279</c:v>
                      </c:pt>
                      <c:pt idx="1679">
                        <c:v>5469.3049180327871</c:v>
                      </c:pt>
                      <c:pt idx="1680">
                        <c:v>5415.3524590163943</c:v>
                      </c:pt>
                      <c:pt idx="1681">
                        <c:v>5356.752459016393</c:v>
                      </c:pt>
                      <c:pt idx="1682">
                        <c:v>5296.7918032786883</c:v>
                      </c:pt>
                      <c:pt idx="1683">
                        <c:v>5233.2442622950812</c:v>
                      </c:pt>
                      <c:pt idx="1684">
                        <c:v>5168.755737704917</c:v>
                      </c:pt>
                      <c:pt idx="1685">
                        <c:v>5106.9524590163919</c:v>
                      </c:pt>
                      <c:pt idx="1686">
                        <c:v>5044.1622950819656</c:v>
                      </c:pt>
                      <c:pt idx="1687">
                        <c:v>4982.5180327868848</c:v>
                      </c:pt>
                      <c:pt idx="1688">
                        <c:v>4923.6967213114749</c:v>
                      </c:pt>
                      <c:pt idx="1689">
                        <c:v>4867.8852459016371</c:v>
                      </c:pt>
                      <c:pt idx="1690">
                        <c:v>4816.068852459015</c:v>
                      </c:pt>
                      <c:pt idx="1691">
                        <c:v>4769.2459016393423</c:v>
                      </c:pt>
                      <c:pt idx="1692">
                        <c:v>4730.4836065573754</c:v>
                      </c:pt>
                      <c:pt idx="1693">
                        <c:v>4699.2934426229494</c:v>
                      </c:pt>
                      <c:pt idx="1694">
                        <c:v>4674.2377049180323</c:v>
                      </c:pt>
                      <c:pt idx="1695">
                        <c:v>4655.3475409836046</c:v>
                      </c:pt>
                      <c:pt idx="1696">
                        <c:v>4639.9639344262287</c:v>
                      </c:pt>
                      <c:pt idx="1697">
                        <c:v>4627.060655737705</c:v>
                      </c:pt>
                      <c:pt idx="1698">
                        <c:v>4615.5721311475409</c:v>
                      </c:pt>
                      <c:pt idx="1699">
                        <c:v>4603.6000000000004</c:v>
                      </c:pt>
                      <c:pt idx="1700">
                        <c:v>4590.6590163934425</c:v>
                      </c:pt>
                      <c:pt idx="1701">
                        <c:v>4575.4557377049168</c:v>
                      </c:pt>
                      <c:pt idx="1702">
                        <c:v>4556.0590163934412</c:v>
                      </c:pt>
                      <c:pt idx="1703">
                        <c:v>4532.6426229508188</c:v>
                      </c:pt>
                      <c:pt idx="1704">
                        <c:v>4508.136065573769</c:v>
                      </c:pt>
                      <c:pt idx="1705">
                        <c:v>4485.8934426229498</c:v>
                      </c:pt>
                      <c:pt idx="1706">
                        <c:v>4469.0508196721312</c:v>
                      </c:pt>
                      <c:pt idx="1707">
                        <c:v>4458.2622950819668</c:v>
                      </c:pt>
                      <c:pt idx="1708">
                        <c:v>4453.309836065574</c:v>
                      </c:pt>
                      <c:pt idx="1709">
                        <c:v>4455.8540983606545</c:v>
                      </c:pt>
                      <c:pt idx="1710">
                        <c:v>4465.5901639344247</c:v>
                      </c:pt>
                      <c:pt idx="1711">
                        <c:v>4483.3918032786869</c:v>
                      </c:pt>
                      <c:pt idx="1712">
                        <c:v>4511.0475409836054</c:v>
                      </c:pt>
                      <c:pt idx="1713">
                        <c:v>4547.6065573770484</c:v>
                      </c:pt>
                      <c:pt idx="1714">
                        <c:v>4590.7016393442609</c:v>
                      </c:pt>
                      <c:pt idx="1715">
                        <c:v>4643.0754098360649</c:v>
                      </c:pt>
                      <c:pt idx="1716">
                        <c:v>4706.3459016393435</c:v>
                      </c:pt>
                      <c:pt idx="1717">
                        <c:v>4777.6081967213113</c:v>
                      </c:pt>
                      <c:pt idx="1718">
                        <c:v>4855.4819672131143</c:v>
                      </c:pt>
                      <c:pt idx="1719">
                        <c:v>4940.9081967213106</c:v>
                      </c:pt>
                      <c:pt idx="1720">
                        <c:v>5031.3426229508195</c:v>
                      </c:pt>
                      <c:pt idx="1721">
                        <c:v>5122.9622950819667</c:v>
                      </c:pt>
                      <c:pt idx="1722">
                        <c:v>5209.0508196721312</c:v>
                      </c:pt>
                      <c:pt idx="1723">
                        <c:v>5288.3721311475401</c:v>
                      </c:pt>
                      <c:pt idx="1724">
                        <c:v>5351.6967213114749</c:v>
                      </c:pt>
                      <c:pt idx="1725">
                        <c:v>5395.9868852459012</c:v>
                      </c:pt>
                      <c:pt idx="1726">
                        <c:v>5424.824590163933</c:v>
                      </c:pt>
                      <c:pt idx="1727">
                        <c:v>5435.4721311475405</c:v>
                      </c:pt>
                      <c:pt idx="1728">
                        <c:v>5428.9672131147536</c:v>
                      </c:pt>
                      <c:pt idx="1729">
                        <c:v>5405.7983606557382</c:v>
                      </c:pt>
                      <c:pt idx="1730">
                        <c:v>5368.8950819672136</c:v>
                      </c:pt>
                      <c:pt idx="1731">
                        <c:v>5323.7737704918045</c:v>
                      </c:pt>
                      <c:pt idx="1732">
                        <c:v>5270.5983606557393</c:v>
                      </c:pt>
                      <c:pt idx="1733">
                        <c:v>5213.1983606557405</c:v>
                      </c:pt>
                      <c:pt idx="1734">
                        <c:v>5153.1983606557405</c:v>
                      </c:pt>
                      <c:pt idx="1735">
                        <c:v>5091.3786885245918</c:v>
                      </c:pt>
                      <c:pt idx="1736">
                        <c:v>5028.4786885245921</c:v>
                      </c:pt>
                      <c:pt idx="1737">
                        <c:v>4967.8081967213138</c:v>
                      </c:pt>
                      <c:pt idx="1738">
                        <c:v>4905.1295081967228</c:v>
                      </c:pt>
                      <c:pt idx="1739">
                        <c:v>4843.9147540983613</c:v>
                      </c:pt>
                      <c:pt idx="1740">
                        <c:v>4784.6540983606574</c:v>
                      </c:pt>
                      <c:pt idx="1741">
                        <c:v>4728.5540983606561</c:v>
                      </c:pt>
                      <c:pt idx="1742">
                        <c:v>4676.5311475409844</c:v>
                      </c:pt>
                      <c:pt idx="1743">
                        <c:v>4630.2163934426235</c:v>
                      </c:pt>
                      <c:pt idx="1744">
                        <c:v>4591.4049180327884</c:v>
                      </c:pt>
                      <c:pt idx="1745">
                        <c:v>4560.9590163934427</c:v>
                      </c:pt>
                      <c:pt idx="1746">
                        <c:v>4534.5032786885249</c:v>
                      </c:pt>
                      <c:pt idx="1747">
                        <c:v>4515.8622950819672</c:v>
                      </c:pt>
                      <c:pt idx="1748">
                        <c:v>4501.1852459016382</c:v>
                      </c:pt>
                      <c:pt idx="1749">
                        <c:v>4487.8098360655731</c:v>
                      </c:pt>
                      <c:pt idx="1750">
                        <c:v>4476.9065573770486</c:v>
                      </c:pt>
                      <c:pt idx="1751">
                        <c:v>4465.7131147540986</c:v>
                      </c:pt>
                      <c:pt idx="1752">
                        <c:v>4452.7360655737702</c:v>
                      </c:pt>
                      <c:pt idx="1753">
                        <c:v>4437.0049180327878</c:v>
                      </c:pt>
                      <c:pt idx="1754">
                        <c:v>4416.5180327868857</c:v>
                      </c:pt>
                      <c:pt idx="1755">
                        <c:v>4391.7360655737712</c:v>
                      </c:pt>
                      <c:pt idx="1756">
                        <c:v>4366.9573770491806</c:v>
                      </c:pt>
                      <c:pt idx="1757">
                        <c:v>4344.8885245901638</c:v>
                      </c:pt>
                      <c:pt idx="1758">
                        <c:v>4327.0278688524604</c:v>
                      </c:pt>
                      <c:pt idx="1759">
                        <c:v>4314.3245901639339</c:v>
                      </c:pt>
                      <c:pt idx="1760">
                        <c:v>4307.2819672131145</c:v>
                      </c:pt>
                      <c:pt idx="1761">
                        <c:v>4307.5295081967215</c:v>
                      </c:pt>
                      <c:pt idx="1762">
                        <c:v>4315.1852459016391</c:v>
                      </c:pt>
                      <c:pt idx="1763">
                        <c:v>4331.0311475409826</c:v>
                      </c:pt>
                      <c:pt idx="1764">
                        <c:v>4356.8016393442631</c:v>
                      </c:pt>
                      <c:pt idx="1765">
                        <c:v>4390.7032786885247</c:v>
                      </c:pt>
                      <c:pt idx="1766">
                        <c:v>4431.1950819672138</c:v>
                      </c:pt>
                      <c:pt idx="1767">
                        <c:v>4481.2114754098366</c:v>
                      </c:pt>
                      <c:pt idx="1768">
                        <c:v>4543.5672131147548</c:v>
                      </c:pt>
                      <c:pt idx="1769">
                        <c:v>4613.8262295081968</c:v>
                      </c:pt>
                      <c:pt idx="1770">
                        <c:v>4690.7344262295092</c:v>
                      </c:pt>
                      <c:pt idx="1771">
                        <c:v>4774.309836065574</c:v>
                      </c:pt>
                      <c:pt idx="1772">
                        <c:v>4865.2803278688525</c:v>
                      </c:pt>
                      <c:pt idx="1773">
                        <c:v>4959.5049180327869</c:v>
                      </c:pt>
                      <c:pt idx="1774">
                        <c:v>5052.2163934426235</c:v>
                      </c:pt>
                      <c:pt idx="1775">
                        <c:v>5138.8016393442613</c:v>
                      </c:pt>
                      <c:pt idx="1776">
                        <c:v>5211.0819672131147</c:v>
                      </c:pt>
                      <c:pt idx="1777">
                        <c:v>5265.3196721311469</c:v>
                      </c:pt>
                      <c:pt idx="1778">
                        <c:v>5301.9344262295081</c:v>
                      </c:pt>
                      <c:pt idx="1779">
                        <c:v>5320.8081967213111</c:v>
                      </c:pt>
                      <c:pt idx="1780">
                        <c:v>5320.4295081967202</c:v>
                      </c:pt>
                      <c:pt idx="1781">
                        <c:v>5301.7163934426226</c:v>
                      </c:pt>
                      <c:pt idx="1782">
                        <c:v>5267.69344262295</c:v>
                      </c:pt>
                      <c:pt idx="1783">
                        <c:v>5224.2131147540977</c:v>
                      </c:pt>
                      <c:pt idx="1784">
                        <c:v>5171.5032786885249</c:v>
                      </c:pt>
                      <c:pt idx="1785">
                        <c:v>5114.0475409836072</c:v>
                      </c:pt>
                      <c:pt idx="1786">
                        <c:v>5054.747540983607</c:v>
                      </c:pt>
                      <c:pt idx="1787">
                        <c:v>4992.368852459017</c:v>
                      </c:pt>
                      <c:pt idx="1788">
                        <c:v>4928.4819672131161</c:v>
                      </c:pt>
                      <c:pt idx="1789">
                        <c:v>4866.624590163934</c:v>
                      </c:pt>
                      <c:pt idx="1790">
                        <c:v>4803.8901639344258</c:v>
                      </c:pt>
                      <c:pt idx="1791">
                        <c:v>4743.0442622950814</c:v>
                      </c:pt>
                      <c:pt idx="1792">
                        <c:v>4684.3016393442604</c:v>
                      </c:pt>
                      <c:pt idx="1793">
                        <c:v>4627.9836065573772</c:v>
                      </c:pt>
                      <c:pt idx="1794">
                        <c:v>4575.9245901639342</c:v>
                      </c:pt>
                      <c:pt idx="1795">
                        <c:v>4530.3049180327853</c:v>
                      </c:pt>
                      <c:pt idx="1796">
                        <c:v>4490.7196721311466</c:v>
                      </c:pt>
                      <c:pt idx="1797">
                        <c:v>4459.7655737704908</c:v>
                      </c:pt>
                      <c:pt idx="1798">
                        <c:v>4433.2278688524584</c:v>
                      </c:pt>
                      <c:pt idx="1799">
                        <c:v>4414.3459016393435</c:v>
                      </c:pt>
                      <c:pt idx="1800">
                        <c:v>4399.8721311475401</c:v>
                      </c:pt>
                      <c:pt idx="1801">
                        <c:v>4388.3327868852439</c:v>
                      </c:pt>
                      <c:pt idx="1802">
                        <c:v>4377.6065573770484</c:v>
                      </c:pt>
                      <c:pt idx="1803">
                        <c:v>4367.3114754098351</c:v>
                      </c:pt>
                      <c:pt idx="1804">
                        <c:v>4354.6754098360652</c:v>
                      </c:pt>
                      <c:pt idx="1805">
                        <c:v>4339.2590163934419</c:v>
                      </c:pt>
                      <c:pt idx="1806">
                        <c:v>4319.6639344262294</c:v>
                      </c:pt>
                      <c:pt idx="1807">
                        <c:v>4295.9639344262287</c:v>
                      </c:pt>
                      <c:pt idx="1808">
                        <c:v>4270.7262295081964</c:v>
                      </c:pt>
                      <c:pt idx="1809">
                        <c:v>4248.1459016393437</c:v>
                      </c:pt>
                      <c:pt idx="1810">
                        <c:v>4229.3196721311469</c:v>
                      </c:pt>
                      <c:pt idx="1811">
                        <c:v>4214.5540983606552</c:v>
                      </c:pt>
                      <c:pt idx="1812">
                        <c:v>4205.5491803278683</c:v>
                      </c:pt>
                      <c:pt idx="1813">
                        <c:v>4203.9295081967202</c:v>
                      </c:pt>
                      <c:pt idx="1814">
                        <c:v>4209.8213114754089</c:v>
                      </c:pt>
                      <c:pt idx="1815">
                        <c:v>4224.2229508196715</c:v>
                      </c:pt>
                      <c:pt idx="1816">
                        <c:v>4247.7278688524584</c:v>
                      </c:pt>
                      <c:pt idx="1817">
                        <c:v>4279.1442622950808</c:v>
                      </c:pt>
                      <c:pt idx="1818">
                        <c:v>4316.7032786885229</c:v>
                      </c:pt>
                      <c:pt idx="1819">
                        <c:v>4363.2934426229504</c:v>
                      </c:pt>
                      <c:pt idx="1820">
                        <c:v>4423.0852459016387</c:v>
                      </c:pt>
                      <c:pt idx="1821">
                        <c:v>4492.1475409836057</c:v>
                      </c:pt>
                      <c:pt idx="1822">
                        <c:v>4567.8098360655722</c:v>
                      </c:pt>
                      <c:pt idx="1823">
                        <c:v>4652.8590163934405</c:v>
                      </c:pt>
                      <c:pt idx="1824">
                        <c:v>4745.3344262295068</c:v>
                      </c:pt>
                      <c:pt idx="1825">
                        <c:v>4841.8704918032772</c:v>
                      </c:pt>
                      <c:pt idx="1826">
                        <c:v>4938.0885245901636</c:v>
                      </c:pt>
                      <c:pt idx="1827">
                        <c:v>5026.8639344262283</c:v>
                      </c:pt>
                      <c:pt idx="1828">
                        <c:v>5103.0540983606552</c:v>
                      </c:pt>
                      <c:pt idx="1829">
                        <c:v>5159.9508196721299</c:v>
                      </c:pt>
                      <c:pt idx="1830">
                        <c:v>5200.2278688524584</c:v>
                      </c:pt>
                      <c:pt idx="1831">
                        <c:v>5224.003278688524</c:v>
                      </c:pt>
                      <c:pt idx="1832">
                        <c:v>5228.8229508196728</c:v>
                      </c:pt>
                      <c:pt idx="1833">
                        <c:v>5214.6442622950817</c:v>
                      </c:pt>
                      <c:pt idx="1834">
                        <c:v>5183.5393442622944</c:v>
                      </c:pt>
                      <c:pt idx="1835">
                        <c:v>5140.3590163934432</c:v>
                      </c:pt>
                      <c:pt idx="1836">
                        <c:v>5088.1557377049185</c:v>
                      </c:pt>
                      <c:pt idx="1837">
                        <c:v>5029.9639344262296</c:v>
                      </c:pt>
                      <c:pt idx="1838">
                        <c:v>4968.6213114754091</c:v>
                      </c:pt>
                      <c:pt idx="1839">
                        <c:v>4905.8934426229507</c:v>
                      </c:pt>
                      <c:pt idx="1840">
                        <c:v>4841.8540983606563</c:v>
                      </c:pt>
                      <c:pt idx="1841">
                        <c:v>4777.7377049180341</c:v>
                      </c:pt>
                      <c:pt idx="1842">
                        <c:v>4715.2213114754095</c:v>
                      </c:pt>
                      <c:pt idx="1843">
                        <c:v>4653.1262295081979</c:v>
                      </c:pt>
                      <c:pt idx="1844">
                        <c:v>4593.4229508196731</c:v>
                      </c:pt>
                      <c:pt idx="1845">
                        <c:v>4536.5245901639364</c:v>
                      </c:pt>
                      <c:pt idx="1846">
                        <c:v>4484.1409836065586</c:v>
                      </c:pt>
                      <c:pt idx="1847">
                        <c:v>4437.683606557378</c:v>
                      </c:pt>
                      <c:pt idx="1848">
                        <c:v>4397.926229508198</c:v>
                      </c:pt>
                      <c:pt idx="1849">
                        <c:v>4365.8327868852466</c:v>
                      </c:pt>
                      <c:pt idx="1850">
                        <c:v>4339.5688524590169</c:v>
                      </c:pt>
                      <c:pt idx="1851">
                        <c:v>4320.6409836065577</c:v>
                      </c:pt>
                      <c:pt idx="1852">
                        <c:v>4306.0213114754106</c:v>
                      </c:pt>
                      <c:pt idx="1853">
                        <c:v>4294.2918032786893</c:v>
                      </c:pt>
                      <c:pt idx="1854">
                        <c:v>4284.5754098360658</c:v>
                      </c:pt>
                      <c:pt idx="1855">
                        <c:v>4274.9163934426242</c:v>
                      </c:pt>
                      <c:pt idx="1856">
                        <c:v>4263.0442622950823</c:v>
                      </c:pt>
                      <c:pt idx="1857">
                        <c:v>4248.4688524590174</c:v>
                      </c:pt>
                      <c:pt idx="1858">
                        <c:v>4228.7639344262298</c:v>
                      </c:pt>
                      <c:pt idx="1859">
                        <c:v>4205.0508196721312</c:v>
                      </c:pt>
                      <c:pt idx="1860">
                        <c:v>4180.2196721311475</c:v>
                      </c:pt>
                      <c:pt idx="1861">
                        <c:v>4157.1540983606556</c:v>
                      </c:pt>
                      <c:pt idx="1862">
                        <c:v>4137.6786885245901</c:v>
                      </c:pt>
                      <c:pt idx="1863">
                        <c:v>4122.4868852459012</c:v>
                      </c:pt>
                      <c:pt idx="1864">
                        <c:v>4112.2967213114753</c:v>
                      </c:pt>
                      <c:pt idx="1865">
                        <c:v>4109.1180327868851</c:v>
                      </c:pt>
                      <c:pt idx="1866">
                        <c:v>4113.6573770491805</c:v>
                      </c:pt>
                      <c:pt idx="1867">
                        <c:v>4125.9721311475405</c:v>
                      </c:pt>
                      <c:pt idx="1868">
                        <c:v>4147.629508196721</c:v>
                      </c:pt>
                      <c:pt idx="1869">
                        <c:v>4177.3180327868849</c:v>
                      </c:pt>
                      <c:pt idx="1870">
                        <c:v>4213.2639344262298</c:v>
                      </c:pt>
                      <c:pt idx="1871">
                        <c:v>4257.6098360655733</c:v>
                      </c:pt>
                      <c:pt idx="1872">
                        <c:v>4314.3590163934423</c:v>
                      </c:pt>
                      <c:pt idx="1873">
                        <c:v>4381.9639344262296</c:v>
                      </c:pt>
                      <c:pt idx="1874">
                        <c:v>4457.3655737704912</c:v>
                      </c:pt>
                      <c:pt idx="1875">
                        <c:v>4539.3950819672127</c:v>
                      </c:pt>
                      <c:pt idx="1876">
                        <c:v>4629.1409836065559</c:v>
                      </c:pt>
                      <c:pt idx="1877">
                        <c:v>4725.6770491803263</c:v>
                      </c:pt>
                      <c:pt idx="1878">
                        <c:v>4822.6540983606556</c:v>
                      </c:pt>
                      <c:pt idx="1879">
                        <c:v>4914.6639344262285</c:v>
                      </c:pt>
                      <c:pt idx="1880">
                        <c:v>4995.3344262295077</c:v>
                      </c:pt>
                      <c:pt idx="1881">
                        <c:v>5055.4901639344253</c:v>
                      </c:pt>
                      <c:pt idx="1882">
                        <c:v>5099.4229508196722</c:v>
                      </c:pt>
                      <c:pt idx="1883">
                        <c:v>5126.624590163935</c:v>
                      </c:pt>
                      <c:pt idx="1884">
                        <c:v>5134.3442622950815</c:v>
                      </c:pt>
                      <c:pt idx="1885">
                        <c:v>5122.4655737704925</c:v>
                      </c:pt>
                      <c:pt idx="1886">
                        <c:v>5092.7213114754095</c:v>
                      </c:pt>
                      <c:pt idx="1887">
                        <c:v>5049.4524590163928</c:v>
                      </c:pt>
                      <c:pt idx="1888">
                        <c:v>4998.8459016393435</c:v>
                      </c:pt>
                      <c:pt idx="1889">
                        <c:v>4940.7737704918027</c:v>
                      </c:pt>
                      <c:pt idx="1890">
                        <c:v>4880.2967213114762</c:v>
                      </c:pt>
                      <c:pt idx="1891">
                        <c:v>4818.4836065573772</c:v>
                      </c:pt>
                      <c:pt idx="1892">
                        <c:v>4753.4819672131161</c:v>
                      </c:pt>
                      <c:pt idx="1893">
                        <c:v>4690.0311475409853</c:v>
                      </c:pt>
                      <c:pt idx="1894">
                        <c:v>4627.2688524590176</c:v>
                      </c:pt>
                      <c:pt idx="1895">
                        <c:v>4564.8803278688547</c:v>
                      </c:pt>
                      <c:pt idx="1896">
                        <c:v>4504.5786885245916</c:v>
                      </c:pt>
                      <c:pt idx="1897">
                        <c:v>4446.7147540983624</c:v>
                      </c:pt>
                      <c:pt idx="1898">
                        <c:v>4393.2163934426253</c:v>
                      </c:pt>
                      <c:pt idx="1899">
                        <c:v>4345.5475409836081</c:v>
                      </c:pt>
                      <c:pt idx="1900">
                        <c:v>4304.0819672131165</c:v>
                      </c:pt>
                      <c:pt idx="1901">
                        <c:v>4271.2147540983615</c:v>
                      </c:pt>
                      <c:pt idx="1902">
                        <c:v>4246.3918032786896</c:v>
                      </c:pt>
                      <c:pt idx="1903">
                        <c:v>4227.118032786886</c:v>
                      </c:pt>
                      <c:pt idx="1904">
                        <c:v>4213.30655737705</c:v>
                      </c:pt>
                      <c:pt idx="1905">
                        <c:v>4203.0672131147548</c:v>
                      </c:pt>
                      <c:pt idx="1906">
                        <c:v>4194.3000000000011</c:v>
                      </c:pt>
                      <c:pt idx="1907">
                        <c:v>4186.3967213114756</c:v>
                      </c:pt>
                      <c:pt idx="1908">
                        <c:v>4176.8295081967217</c:v>
                      </c:pt>
                      <c:pt idx="1909">
                        <c:v>4164.1278688524599</c:v>
                      </c:pt>
                      <c:pt idx="1910">
                        <c:v>4147.2098360655737</c:v>
                      </c:pt>
                      <c:pt idx="1911">
                        <c:v>4125.2819672131145</c:v>
                      </c:pt>
                      <c:pt idx="1912">
                        <c:v>4101.3819672131149</c:v>
                      </c:pt>
                      <c:pt idx="1913">
                        <c:v>4078.462295081968</c:v>
                      </c:pt>
                      <c:pt idx="1914">
                        <c:v>4057.9442622950819</c:v>
                      </c:pt>
                      <c:pt idx="1915">
                        <c:v>4041.1950819672134</c:v>
                      </c:pt>
                      <c:pt idx="1916">
                        <c:v>4029.0049180327874</c:v>
                      </c:pt>
                      <c:pt idx="1917">
                        <c:v>4022.9278688524591</c:v>
                      </c:pt>
                      <c:pt idx="1918">
                        <c:v>4024.0655737704924</c:v>
                      </c:pt>
                      <c:pt idx="1919">
                        <c:v>4033.3377049180335</c:v>
                      </c:pt>
                      <c:pt idx="1920">
                        <c:v>4051.1311475409834</c:v>
                      </c:pt>
                      <c:pt idx="1921">
                        <c:v>4077.0114754098363</c:v>
                      </c:pt>
                      <c:pt idx="1922">
                        <c:v>4109.1426229508197</c:v>
                      </c:pt>
                      <c:pt idx="1923">
                        <c:v>4149.4557377049186</c:v>
                      </c:pt>
                      <c:pt idx="1924">
                        <c:v>4202.3377049180326</c:v>
                      </c:pt>
                      <c:pt idx="1925">
                        <c:v>4266.250819672131</c:v>
                      </c:pt>
                      <c:pt idx="1926">
                        <c:v>4338.6540983606565</c:v>
                      </c:pt>
                      <c:pt idx="1927">
                        <c:v>4418.9622950819676</c:v>
                      </c:pt>
                      <c:pt idx="1928">
                        <c:v>4507.8540983606563</c:v>
                      </c:pt>
                      <c:pt idx="1929">
                        <c:v>4603.7803278688534</c:v>
                      </c:pt>
                      <c:pt idx="1930">
                        <c:v>4702.2032786885247</c:v>
                      </c:pt>
                      <c:pt idx="1931">
                        <c:v>4796.822950819671</c:v>
                      </c:pt>
                      <c:pt idx="1932">
                        <c:v>4881.9213114754093</c:v>
                      </c:pt>
                      <c:pt idx="1933">
                        <c:v>4947.7049180327858</c:v>
                      </c:pt>
                      <c:pt idx="1934">
                        <c:v>4995.9196721311473</c:v>
                      </c:pt>
                      <c:pt idx="1935">
                        <c:v>5026.2491803278681</c:v>
                      </c:pt>
                      <c:pt idx="1936">
                        <c:v>5039.0950819672125</c:v>
                      </c:pt>
                      <c:pt idx="1937">
                        <c:v>5033.0754098360658</c:v>
                      </c:pt>
                      <c:pt idx="1938">
                        <c:v>5007.6049180327864</c:v>
                      </c:pt>
                      <c:pt idx="1939">
                        <c:v>4967.6688524590163</c:v>
                      </c:pt>
                      <c:pt idx="1940">
                        <c:v>4918.6573770491796</c:v>
                      </c:pt>
                      <c:pt idx="1941">
                        <c:v>4861.7459016393441</c:v>
                      </c:pt>
                      <c:pt idx="1942">
                        <c:v>4803.4688524590156</c:v>
                      </c:pt>
                      <c:pt idx="1943">
                        <c:v>4742.1655737704914</c:v>
                      </c:pt>
                      <c:pt idx="1944">
                        <c:v>4678.5950819672116</c:v>
                      </c:pt>
                      <c:pt idx="1945">
                        <c:v>4614.5344262295075</c:v>
                      </c:pt>
                      <c:pt idx="1946">
                        <c:v>4551.9672131147536</c:v>
                      </c:pt>
                      <c:pt idx="1947">
                        <c:v>4489.6721311475403</c:v>
                      </c:pt>
                      <c:pt idx="1948">
                        <c:v>4429.7278688524593</c:v>
                      </c:pt>
                      <c:pt idx="1949">
                        <c:v>4372.0868852459016</c:v>
                      </c:pt>
                      <c:pt idx="1950">
                        <c:v>4318.7081967213117</c:v>
                      </c:pt>
                      <c:pt idx="1951">
                        <c:v>4270.5229508196726</c:v>
                      </c:pt>
                      <c:pt idx="1952">
                        <c:v>4227.9442622950819</c:v>
                      </c:pt>
                      <c:pt idx="1953">
                        <c:v>4194.8360655737706</c:v>
                      </c:pt>
                      <c:pt idx="1954">
                        <c:v>4169.7754098360656</c:v>
                      </c:pt>
                      <c:pt idx="1955">
                        <c:v>4150.2590163934428</c:v>
                      </c:pt>
                      <c:pt idx="1956">
                        <c:v>4136.4016393442625</c:v>
                      </c:pt>
                      <c:pt idx="1957">
                        <c:v>4125.8540983606563</c:v>
                      </c:pt>
                      <c:pt idx="1958">
                        <c:v>4117.0819672131156</c:v>
                      </c:pt>
                      <c:pt idx="1959">
                        <c:v>4108.872131147541</c:v>
                      </c:pt>
                      <c:pt idx="1960">
                        <c:v>4099.0180327868857</c:v>
                      </c:pt>
                      <c:pt idx="1961">
                        <c:v>4086.0688524590169</c:v>
                      </c:pt>
                      <c:pt idx="1962">
                        <c:v>4068.6065573770497</c:v>
                      </c:pt>
                      <c:pt idx="1963">
                        <c:v>4046.5508196721316</c:v>
                      </c:pt>
                      <c:pt idx="1964">
                        <c:v>4022.3213114754099</c:v>
                      </c:pt>
                      <c:pt idx="1965">
                        <c:v>3998.9803278688528</c:v>
                      </c:pt>
                      <c:pt idx="1966">
                        <c:v>3977.2672131147547</c:v>
                      </c:pt>
                      <c:pt idx="1967">
                        <c:v>3958.4868852459017</c:v>
                      </c:pt>
                      <c:pt idx="1968">
                        <c:v>3943.6508196721315</c:v>
                      </c:pt>
                      <c:pt idx="1969">
                        <c:v>3934.4590163934431</c:v>
                      </c:pt>
                      <c:pt idx="1970">
                        <c:v>3932.7901639344263</c:v>
                      </c:pt>
                      <c:pt idx="1971">
                        <c:v>3938.0590163934426</c:v>
                      </c:pt>
                      <c:pt idx="1972">
                        <c:v>3951.873770491803</c:v>
                      </c:pt>
                      <c:pt idx="1973">
                        <c:v>3973.5278688524586</c:v>
                      </c:pt>
                      <c:pt idx="1974">
                        <c:v>4002.1737704918028</c:v>
                      </c:pt>
                      <c:pt idx="1975">
                        <c:v>4038.6032786885244</c:v>
                      </c:pt>
                      <c:pt idx="1976">
                        <c:v>4087.1590163934425</c:v>
                      </c:pt>
                      <c:pt idx="1977">
                        <c:v>4147.1639344262294</c:v>
                      </c:pt>
                      <c:pt idx="1978">
                        <c:v>4216.4147540983604</c:v>
                      </c:pt>
                      <c:pt idx="1979">
                        <c:v>4294.9590163934417</c:v>
                      </c:pt>
                      <c:pt idx="1980">
                        <c:v>4381.9950819672122</c:v>
                      </c:pt>
                      <c:pt idx="1981">
                        <c:v>4478.1737704918023</c:v>
                      </c:pt>
                      <c:pt idx="1982">
                        <c:v>4579.1131147540982</c:v>
                      </c:pt>
                      <c:pt idx="1983">
                        <c:v>4676.6688524590154</c:v>
                      </c:pt>
                      <c:pt idx="1984">
                        <c:v>4764.8180327868849</c:v>
                      </c:pt>
                      <c:pt idx="1985">
                        <c:v>4836.5163934426218</c:v>
                      </c:pt>
                      <c:pt idx="1986">
                        <c:v>4890.1803278688521</c:v>
                      </c:pt>
                      <c:pt idx="1987">
                        <c:v>4925.1475409836057</c:v>
                      </c:pt>
                      <c:pt idx="1988">
                        <c:v>4942.9524590163928</c:v>
                      </c:pt>
                      <c:pt idx="1989">
                        <c:v>4940.3262295081959</c:v>
                      </c:pt>
                      <c:pt idx="1990">
                        <c:v>4917.12131147541</c:v>
                      </c:pt>
                      <c:pt idx="1991">
                        <c:v>4878.1459016393446</c:v>
                      </c:pt>
                      <c:pt idx="1992">
                        <c:v>4829.1327868852459</c:v>
                      </c:pt>
                      <c:pt idx="1993">
                        <c:v>4771.9754098360645</c:v>
                      </c:pt>
                      <c:pt idx="1994">
                        <c:v>4713.0163934426218</c:v>
                      </c:pt>
                      <c:pt idx="1995">
                        <c:v>4650.4491803278688</c:v>
                      </c:pt>
                      <c:pt idx="1996">
                        <c:v>4586.9540983606557</c:v>
                      </c:pt>
                      <c:pt idx="1997">
                        <c:v>4523.370491803279</c:v>
                      </c:pt>
                      <c:pt idx="1998">
                        <c:v>4460.5688524590169</c:v>
                      </c:pt>
                      <c:pt idx="1999">
                        <c:v>4397.6147540983602</c:v>
                      </c:pt>
                      <c:pt idx="2000">
                        <c:v>4336.4049180327866</c:v>
                      </c:pt>
                      <c:pt idx="2001">
                        <c:v>4277.1442622950826</c:v>
                      </c:pt>
                      <c:pt idx="2002">
                        <c:v>4222.2737704918036</c:v>
                      </c:pt>
                      <c:pt idx="2003">
                        <c:v>4172.3180327868859</c:v>
                      </c:pt>
                      <c:pt idx="2004">
                        <c:v>4128.5327868852464</c:v>
                      </c:pt>
                      <c:pt idx="2005">
                        <c:v>4094.5147540983612</c:v>
                      </c:pt>
                      <c:pt idx="2006">
                        <c:v>4068.5131147540992</c:v>
                      </c:pt>
                      <c:pt idx="2007">
                        <c:v>4047.8491803278694</c:v>
                      </c:pt>
                      <c:pt idx="2008">
                        <c:v>4033.9540983606562</c:v>
                      </c:pt>
                      <c:pt idx="2009">
                        <c:v>4022.6311475409839</c:v>
                      </c:pt>
                      <c:pt idx="2010">
                        <c:v>4013.3590163934432</c:v>
                      </c:pt>
                      <c:pt idx="2011">
                        <c:v>4005.1229508196725</c:v>
                      </c:pt>
                      <c:pt idx="2012">
                        <c:v>3995.0737704918038</c:v>
                      </c:pt>
                      <c:pt idx="2013">
                        <c:v>3982.9196721311482</c:v>
                      </c:pt>
                      <c:pt idx="2014">
                        <c:v>3966.3344262295086</c:v>
                      </c:pt>
                      <c:pt idx="2015">
                        <c:v>3943.8196721311479</c:v>
                      </c:pt>
                      <c:pt idx="2016">
                        <c:v>3919.8344262295086</c:v>
                      </c:pt>
                      <c:pt idx="2017">
                        <c:v>3896.1311475409839</c:v>
                      </c:pt>
                      <c:pt idx="2018">
                        <c:v>3873.6262295081974</c:v>
                      </c:pt>
                      <c:pt idx="2019">
                        <c:v>3854.1196721311485</c:v>
                      </c:pt>
                      <c:pt idx="2020">
                        <c:v>3838.8622950819677</c:v>
                      </c:pt>
                      <c:pt idx="2021">
                        <c:v>3828.6327868852468</c:v>
                      </c:pt>
                      <c:pt idx="2022">
                        <c:v>3825.3852459016402</c:v>
                      </c:pt>
                      <c:pt idx="2023">
                        <c:v>3829.1377049180337</c:v>
                      </c:pt>
                      <c:pt idx="2024">
                        <c:v>3840.8901639344267</c:v>
                      </c:pt>
                      <c:pt idx="2025">
                        <c:v>3859.7065573770496</c:v>
                      </c:pt>
                      <c:pt idx="2026">
                        <c:v>3885.2573770491804</c:v>
                      </c:pt>
                      <c:pt idx="2027">
                        <c:v>3918.3344262295086</c:v>
                      </c:pt>
                      <c:pt idx="2028">
                        <c:v>3962.4426229508204</c:v>
                      </c:pt>
                      <c:pt idx="2029">
                        <c:v>4019.7377049180332</c:v>
                      </c:pt>
                      <c:pt idx="2030">
                        <c:v>4086.5442622950823</c:v>
                      </c:pt>
                      <c:pt idx="2031">
                        <c:v>4160.7983606557382</c:v>
                      </c:pt>
                      <c:pt idx="2032">
                        <c:v>4245.1131147540982</c:v>
                      </c:pt>
                      <c:pt idx="2033">
                        <c:v>4338.6081967213113</c:v>
                      </c:pt>
                      <c:pt idx="2034">
                        <c:v>4438.3327868852466</c:v>
                      </c:pt>
                      <c:pt idx="2035">
                        <c:v>4539.5163934426228</c:v>
                      </c:pt>
                      <c:pt idx="2036">
                        <c:v>4631.8672131147541</c:v>
                      </c:pt>
                      <c:pt idx="2037">
                        <c:v>4709.062295081967</c:v>
                      </c:pt>
                      <c:pt idx="2038">
                        <c:v>4768.6344262295079</c:v>
                      </c:pt>
                      <c:pt idx="2039">
                        <c:v>4810.0213114754097</c:v>
                      </c:pt>
                      <c:pt idx="2040">
                        <c:v>4833.5245901639346</c:v>
                      </c:pt>
                      <c:pt idx="2041">
                        <c:v>4836.9557377049177</c:v>
                      </c:pt>
                      <c:pt idx="2042">
                        <c:v>4819.0032786885249</c:v>
                      </c:pt>
                      <c:pt idx="2043">
                        <c:v>4783.2770491803294</c:v>
                      </c:pt>
                      <c:pt idx="2044">
                        <c:v>4737.0049180327887</c:v>
                      </c:pt>
                      <c:pt idx="2045">
                        <c:v>4682.0737704918047</c:v>
                      </c:pt>
                      <c:pt idx="2046">
                        <c:v>4623.0639344262299</c:v>
                      </c:pt>
                      <c:pt idx="2047">
                        <c:v>4561.6065573770493</c:v>
                      </c:pt>
                      <c:pt idx="2048">
                        <c:v>4499.6688524590172</c:v>
                      </c:pt>
                      <c:pt idx="2049">
                        <c:v>4436.4639344262305</c:v>
                      </c:pt>
                      <c:pt idx="2050">
                        <c:v>4373.6983606557387</c:v>
                      </c:pt>
                      <c:pt idx="2051">
                        <c:v>4313.4540983606557</c:v>
                      </c:pt>
                      <c:pt idx="2052">
                        <c:v>4254.7950819672133</c:v>
                      </c:pt>
                      <c:pt idx="2053">
                        <c:v>4197.7</c:v>
                      </c:pt>
                      <c:pt idx="2054">
                        <c:v>4144.4819672131143</c:v>
                      </c:pt>
                      <c:pt idx="2055">
                        <c:v>4096.1770491803272</c:v>
                      </c:pt>
                      <c:pt idx="2056">
                        <c:v>4055.6950819672124</c:v>
                      </c:pt>
                      <c:pt idx="2057">
                        <c:v>4023.4032786885241</c:v>
                      </c:pt>
                      <c:pt idx="2058">
                        <c:v>3999.7081967213117</c:v>
                      </c:pt>
                      <c:pt idx="2059">
                        <c:v>3981.2934426229508</c:v>
                      </c:pt>
                      <c:pt idx="2060">
                        <c:v>3969.619672131148</c:v>
                      </c:pt>
                      <c:pt idx="2061">
                        <c:v>3962.2540983606564</c:v>
                      </c:pt>
                      <c:pt idx="2062">
                        <c:v>3957.5442622950827</c:v>
                      </c:pt>
                      <c:pt idx="2063">
                        <c:v>3953.9114754098368</c:v>
                      </c:pt>
                      <c:pt idx="2064">
                        <c:v>3949.1901639344269</c:v>
                      </c:pt>
                      <c:pt idx="2065">
                        <c:v>3942.1016393442628</c:v>
                      </c:pt>
                      <c:pt idx="2066">
                        <c:v>3929.088524590165</c:v>
                      </c:pt>
                      <c:pt idx="2067">
                        <c:v>3911.4803278688532</c:v>
                      </c:pt>
                      <c:pt idx="2068">
                        <c:v>3891.5327868852469</c:v>
                      </c:pt>
                      <c:pt idx="2069">
                        <c:v>3871.4721311475419</c:v>
                      </c:pt>
                      <c:pt idx="2070">
                        <c:v>3854.711475409837</c:v>
                      </c:pt>
                      <c:pt idx="2071">
                        <c:v>3841.493442622952</c:v>
                      </c:pt>
                      <c:pt idx="2072">
                        <c:v>3832.2868852459028</c:v>
                      </c:pt>
                      <c:pt idx="2073">
                        <c:v>3827.4770491803283</c:v>
                      </c:pt>
                      <c:pt idx="2074">
                        <c:v>3828.367213114755</c:v>
                      </c:pt>
                      <c:pt idx="2075">
                        <c:v>3834.7180327868855</c:v>
                      </c:pt>
                      <c:pt idx="2076">
                        <c:v>3847.588524590165</c:v>
                      </c:pt>
                      <c:pt idx="2077">
                        <c:v>3865.1885245901649</c:v>
                      </c:pt>
                      <c:pt idx="2078">
                        <c:v>3888.2950819672142</c:v>
                      </c:pt>
                      <c:pt idx="2079">
                        <c:v>3917.4311475409845</c:v>
                      </c:pt>
                      <c:pt idx="2080">
                        <c:v>3956.4672131147549</c:v>
                      </c:pt>
                      <c:pt idx="2081">
                        <c:v>4007.5475409836076</c:v>
                      </c:pt>
                      <c:pt idx="2082">
                        <c:v>4069.5393442622963</c:v>
                      </c:pt>
                      <c:pt idx="2083">
                        <c:v>4139.7737704918045</c:v>
                      </c:pt>
                      <c:pt idx="2084">
                        <c:v>4219.6639344262303</c:v>
                      </c:pt>
                      <c:pt idx="2085">
                        <c:v>4309.1114754098371</c:v>
                      </c:pt>
                      <c:pt idx="2086">
                        <c:v>4406.862295081969</c:v>
                      </c:pt>
                      <c:pt idx="2087">
                        <c:v>4508.3262295081968</c:v>
                      </c:pt>
                      <c:pt idx="2088">
                        <c:v>4604.4311475409841</c:v>
                      </c:pt>
                      <c:pt idx="2089">
                        <c:v>4688.5459016393443</c:v>
                      </c:pt>
                      <c:pt idx="2090">
                        <c:v>4753.3885245901638</c:v>
                      </c:pt>
                      <c:pt idx="2091">
                        <c:v>4801.2049180327876</c:v>
                      </c:pt>
                      <c:pt idx="2092">
                        <c:v>4832.2229508196733</c:v>
                      </c:pt>
                      <c:pt idx="2093">
                        <c:v>4842.7786885245923</c:v>
                      </c:pt>
                      <c:pt idx="2094">
                        <c:v>4832.675409836068</c:v>
                      </c:pt>
                      <c:pt idx="2095">
                        <c:v>4803.9344262295099</c:v>
                      </c:pt>
                      <c:pt idx="2096">
                        <c:v>4761.0901639344274</c:v>
                      </c:pt>
                      <c:pt idx="2097">
                        <c:v>4712.622950819672</c:v>
                      </c:pt>
                      <c:pt idx="2098">
                        <c:v>4659.6803278688521</c:v>
                      </c:pt>
                      <c:pt idx="2099">
                        <c:v>4605.6606557377045</c:v>
                      </c:pt>
                      <c:pt idx="2100">
                        <c:v>4552.8032786885242</c:v>
                      </c:pt>
                      <c:pt idx="2101">
                        <c:v>4498.6147540983593</c:v>
                      </c:pt>
                      <c:pt idx="2102">
                        <c:v>4448.0311475409826</c:v>
                      </c:pt>
                      <c:pt idx="2103">
                        <c:v>4398.4655737704916</c:v>
                      </c:pt>
                      <c:pt idx="2104">
                        <c:v>4349.2409836065563</c:v>
                      </c:pt>
                      <c:pt idx="2105">
                        <c:v>4302.4885245901642</c:v>
                      </c:pt>
                      <c:pt idx="2106">
                        <c:v>4259.8360655737697</c:v>
                      </c:pt>
                      <c:pt idx="2107">
                        <c:v>4222.2393442622952</c:v>
                      </c:pt>
                      <c:pt idx="2108">
                        <c:v>4193.7311475409833</c:v>
                      </c:pt>
                      <c:pt idx="2109">
                        <c:v>4173.4721311475414</c:v>
                      </c:pt>
                      <c:pt idx="2110">
                        <c:v>4160.4885245901642</c:v>
                      </c:pt>
                      <c:pt idx="2111">
                        <c:v>4154.6131147540991</c:v>
                      </c:pt>
                      <c:pt idx="2112">
                        <c:v>4153.6967213114758</c:v>
                      </c:pt>
                      <c:pt idx="2113">
                        <c:v>4158.6836065573771</c:v>
                      </c:pt>
                      <c:pt idx="2114">
                        <c:v>4168.3163934426229</c:v>
                      </c:pt>
                      <c:pt idx="2115">
                        <c:v>4180.5475409836072</c:v>
                      </c:pt>
                      <c:pt idx="2116">
                        <c:v>4193.2918032786883</c:v>
                      </c:pt>
                      <c:pt idx="2117">
                        <c:v>4203.686885245902</c:v>
                      </c:pt>
                      <c:pt idx="2118">
                        <c:v>4209.2147540983606</c:v>
                      </c:pt>
                      <c:pt idx="2119">
                        <c:v>4208.8672131147541</c:v>
                      </c:pt>
                      <c:pt idx="2120">
                        <c:v>4206.3688524590161</c:v>
                      </c:pt>
                      <c:pt idx="2121">
                        <c:v>4204.9213114754093</c:v>
                      </c:pt>
                      <c:pt idx="2122">
                        <c:v>4206.2901639344263</c:v>
                      </c:pt>
                      <c:pt idx="2123">
                        <c:v>4211.691803278688</c:v>
                      </c:pt>
                      <c:pt idx="2124">
                        <c:v>4222.9081967213115</c:v>
                      </c:pt>
                      <c:pt idx="2125">
                        <c:v>4239.7344262295082</c:v>
                      </c:pt>
                      <c:pt idx="2126">
                        <c:v>4261.9737704918025</c:v>
                      </c:pt>
                      <c:pt idx="2127">
                        <c:v>4289.8852459016389</c:v>
                      </c:pt>
                      <c:pt idx="2128">
                        <c:v>4322.1819672131141</c:v>
                      </c:pt>
                      <c:pt idx="2129">
                        <c:v>4358.822950819671</c:v>
                      </c:pt>
                      <c:pt idx="2130">
                        <c:v>4397.5999999999985</c:v>
                      </c:pt>
                      <c:pt idx="2131">
                        <c:v>4437.5360655737695</c:v>
                      </c:pt>
                      <c:pt idx="2132">
                        <c:v>4479.1868852459011</c:v>
                      </c:pt>
                      <c:pt idx="2133">
                        <c:v>4525.2803278688525</c:v>
                      </c:pt>
                      <c:pt idx="2134">
                        <c:v>4578.9590163934417</c:v>
                      </c:pt>
                      <c:pt idx="2135">
                        <c:v>4641.1032786885244</c:v>
                      </c:pt>
                      <c:pt idx="2136">
                        <c:v>4714.126229508196</c:v>
                      </c:pt>
                      <c:pt idx="2137">
                        <c:v>4798.6147540983593</c:v>
                      </c:pt>
                      <c:pt idx="2138">
                        <c:v>4894.6475409836057</c:v>
                      </c:pt>
                      <c:pt idx="2139">
                        <c:v>4996.9852459016392</c:v>
                      </c:pt>
                      <c:pt idx="2140">
                        <c:v>5097.5262295081966</c:v>
                      </c:pt>
                      <c:pt idx="2141">
                        <c:v>5189.2606557377039</c:v>
                      </c:pt>
                      <c:pt idx="2142">
                        <c:v>5263.8180327868849</c:v>
                      </c:pt>
                      <c:pt idx="2143">
                        <c:v>5320.4131147540975</c:v>
                      </c:pt>
                      <c:pt idx="2144">
                        <c:v>5362.1999999999989</c:v>
                      </c:pt>
                      <c:pt idx="2145">
                        <c:v>5383.7426229508183</c:v>
                      </c:pt>
                      <c:pt idx="2146">
                        <c:v>5385.8573770491794</c:v>
                      </c:pt>
                      <c:pt idx="2147">
                        <c:v>5368.4983606557362</c:v>
                      </c:pt>
                      <c:pt idx="2148">
                        <c:v>5337.6196721311453</c:v>
                      </c:pt>
                      <c:pt idx="2149">
                        <c:v>5298.1344262295061</c:v>
                      </c:pt>
                      <c:pt idx="2150">
                        <c:v>5253.1967213114749</c:v>
                      </c:pt>
                      <c:pt idx="2151">
                        <c:v>5208.9983606557362</c:v>
                      </c:pt>
                      <c:pt idx="2152">
                        <c:v>5165.631147540983</c:v>
                      </c:pt>
                      <c:pt idx="2153">
                        <c:v>5125.3836065573769</c:v>
                      </c:pt>
                      <c:pt idx="2154">
                        <c:v>5090.7704918032787</c:v>
                      </c:pt>
                      <c:pt idx="2155">
                        <c:v>5060.0573770491819</c:v>
                      </c:pt>
                      <c:pt idx="2156">
                        <c:v>5030.6590163934434</c:v>
                      </c:pt>
                      <c:pt idx="2157">
                        <c:v>5006.3573770491812</c:v>
                      </c:pt>
                      <c:pt idx="2158">
                        <c:v>4985.9540983606557</c:v>
                      </c:pt>
                      <c:pt idx="2159">
                        <c:v>4971.1508196721325</c:v>
                      </c:pt>
                      <c:pt idx="2160">
                        <c:v>4962.688524590164</c:v>
                      </c:pt>
                      <c:pt idx="2161">
                        <c:v>4960.7508196721301</c:v>
                      </c:pt>
                      <c:pt idx="2162">
                        <c:v>4965.1393442622939</c:v>
                      </c:pt>
                      <c:pt idx="2163">
                        <c:v>4973.3983606557358</c:v>
                      </c:pt>
                      <c:pt idx="2164">
                        <c:v>4987.826229508195</c:v>
                      </c:pt>
                      <c:pt idx="2165">
                        <c:v>5007.8032786885224</c:v>
                      </c:pt>
                      <c:pt idx="2166">
                        <c:v>5032.5442622950804</c:v>
                      </c:pt>
                      <c:pt idx="2167">
                        <c:v>5059.3967213114747</c:v>
                      </c:pt>
                      <c:pt idx="2168">
                        <c:v>5086.688524590164</c:v>
                      </c:pt>
                      <c:pt idx="2169">
                        <c:v>5107.9491803278679</c:v>
                      </c:pt>
                      <c:pt idx="2170">
                        <c:v>5123.8688524590152</c:v>
                      </c:pt>
                      <c:pt idx="2171">
                        <c:v>5134.6459016393437</c:v>
                      </c:pt>
                      <c:pt idx="2172">
                        <c:v>5142.8934426229507</c:v>
                      </c:pt>
                      <c:pt idx="2173">
                        <c:v>5151.5819672131147</c:v>
                      </c:pt>
                      <c:pt idx="2174">
                        <c:v>5162.9213114754102</c:v>
                      </c:pt>
                      <c:pt idx="2175">
                        <c:v>5179.2278688524593</c:v>
                      </c:pt>
                      <c:pt idx="2176">
                        <c:v>5200.4803278688532</c:v>
                      </c:pt>
                      <c:pt idx="2177">
                        <c:v>5227.7311475409842</c:v>
                      </c:pt>
                      <c:pt idx="2178">
                        <c:v>5260.2360655737712</c:v>
                      </c:pt>
                      <c:pt idx="2179">
                        <c:v>5299.2180327868864</c:v>
                      </c:pt>
                      <c:pt idx="2180">
                        <c:v>5344.3573770491803</c:v>
                      </c:pt>
                      <c:pt idx="2181">
                        <c:v>5394.1786885245901</c:v>
                      </c:pt>
                      <c:pt idx="2182">
                        <c:v>5444.7377049180332</c:v>
                      </c:pt>
                      <c:pt idx="2183">
                        <c:v>5494.0836065573776</c:v>
                      </c:pt>
                      <c:pt idx="2184">
                        <c:v>5541.9655737704916</c:v>
                      </c:pt>
                      <c:pt idx="2185">
                        <c:v>5586.7704918032787</c:v>
                      </c:pt>
                      <c:pt idx="2186">
                        <c:v>5629.1081967213113</c:v>
                      </c:pt>
                      <c:pt idx="2187">
                        <c:v>5669.6950819672129</c:v>
                      </c:pt>
                      <c:pt idx="2188">
                        <c:v>5714.1836065573752</c:v>
                      </c:pt>
                      <c:pt idx="2189">
                        <c:v>5768.4803278688514</c:v>
                      </c:pt>
                      <c:pt idx="2190">
                        <c:v>5835.4770491803256</c:v>
                      </c:pt>
                      <c:pt idx="2191">
                        <c:v>5914.1229508196702</c:v>
                      </c:pt>
                      <c:pt idx="2192">
                        <c:v>5995.6573770491777</c:v>
                      </c:pt>
                      <c:pt idx="2193">
                        <c:v>6075.9836065573745</c:v>
                      </c:pt>
                      <c:pt idx="2194">
                        <c:v>6148.1622950819647</c:v>
                      </c:pt>
                      <c:pt idx="2195">
                        <c:v>6207.3081967213084</c:v>
                      </c:pt>
                      <c:pt idx="2196">
                        <c:v>6250.4131147540957</c:v>
                      </c:pt>
                      <c:pt idx="2197">
                        <c:v>6275.4147540983586</c:v>
                      </c:pt>
                      <c:pt idx="2198">
                        <c:v>6281.0573770491783</c:v>
                      </c:pt>
                      <c:pt idx="2199">
                        <c:v>6267.0540983606525</c:v>
                      </c:pt>
                      <c:pt idx="2200">
                        <c:v>6236.329508196719</c:v>
                      </c:pt>
                      <c:pt idx="2201">
                        <c:v>6198.2327868852435</c:v>
                      </c:pt>
                      <c:pt idx="2202">
                        <c:v>6154.449180327867</c:v>
                      </c:pt>
                      <c:pt idx="2203">
                        <c:v>6110.1459016393428</c:v>
                      </c:pt>
                      <c:pt idx="2204">
                        <c:v>6066.3672131147523</c:v>
                      </c:pt>
                      <c:pt idx="2205">
                        <c:v>6023.6131147540964</c:v>
                      </c:pt>
                      <c:pt idx="2206">
                        <c:v>5986.9622950819667</c:v>
                      </c:pt>
                      <c:pt idx="2207">
                        <c:v>5954.3081967213111</c:v>
                      </c:pt>
                      <c:pt idx="2208">
                        <c:v>5926.6426229508197</c:v>
                      </c:pt>
                      <c:pt idx="2209">
                        <c:v>5899.1327868852468</c:v>
                      </c:pt>
                      <c:pt idx="2210">
                        <c:v>5876.436065573771</c:v>
                      </c:pt>
                      <c:pt idx="2211">
                        <c:v>5859.8967213114765</c:v>
                      </c:pt>
                      <c:pt idx="2212">
                        <c:v>5847.7852459016394</c:v>
                      </c:pt>
                      <c:pt idx="2213">
                        <c:v>5839.8934426229507</c:v>
                      </c:pt>
                      <c:pt idx="2214">
                        <c:v>5835.6508196721315</c:v>
                      </c:pt>
                      <c:pt idx="2215">
                        <c:v>5832.0967213114754</c:v>
                      </c:pt>
                      <c:pt idx="2216">
                        <c:v>5830.2016393442627</c:v>
                      </c:pt>
                      <c:pt idx="2217">
                        <c:v>5833.4114754098364</c:v>
                      </c:pt>
                      <c:pt idx="2218">
                        <c:v>5837.559016393443</c:v>
                      </c:pt>
                      <c:pt idx="2219">
                        <c:v>5843.809836065574</c:v>
                      </c:pt>
                      <c:pt idx="2220">
                        <c:v>5849.5377049180333</c:v>
                      </c:pt>
                      <c:pt idx="2221">
                        <c:v>5851.8655737704921</c:v>
                      </c:pt>
                      <c:pt idx="2222">
                        <c:v>5848.8000000000011</c:v>
                      </c:pt>
                      <c:pt idx="2223">
                        <c:v>5841.8639344262301</c:v>
                      </c:pt>
                      <c:pt idx="2224">
                        <c:v>5831.808196721312</c:v>
                      </c:pt>
                      <c:pt idx="2225">
                        <c:v>5821.9491803278679</c:v>
                      </c:pt>
                      <c:pt idx="2226">
                        <c:v>5816.2409836065572</c:v>
                      </c:pt>
                      <c:pt idx="2227">
                        <c:v>5816.5098360655738</c:v>
                      </c:pt>
                      <c:pt idx="2228">
                        <c:v>5824.7901639344254</c:v>
                      </c:pt>
                      <c:pt idx="2229">
                        <c:v>5840.3049180327853</c:v>
                      </c:pt>
                      <c:pt idx="2230">
                        <c:v>5864.3934426229507</c:v>
                      </c:pt>
                      <c:pt idx="2231">
                        <c:v>5896.1737704918032</c:v>
                      </c:pt>
                      <c:pt idx="2232">
                        <c:v>5934.7606557377039</c:v>
                      </c:pt>
                      <c:pt idx="2233">
                        <c:v>5978.2065573770487</c:v>
                      </c:pt>
                      <c:pt idx="2234">
                        <c:v>6023.7262295081964</c:v>
                      </c:pt>
                      <c:pt idx="2235">
                        <c:v>6066.3196721311479</c:v>
                      </c:pt>
                      <c:pt idx="2236">
                        <c:v>6105.5016393442629</c:v>
                      </c:pt>
                      <c:pt idx="2237">
                        <c:v>6140.6590163934434</c:v>
                      </c:pt>
                      <c:pt idx="2238">
                        <c:v>6169.5803278688536</c:v>
                      </c:pt>
                      <c:pt idx="2239">
                        <c:v>6193.0868852459016</c:v>
                      </c:pt>
                      <c:pt idx="2240">
                        <c:v>6212.5491803278701</c:v>
                      </c:pt>
                      <c:pt idx="2241">
                        <c:v>6233.9016393442635</c:v>
                      </c:pt>
                      <c:pt idx="2242">
                        <c:v>6262.3065573770491</c:v>
                      </c:pt>
                      <c:pt idx="2243">
                        <c:v>6301.4508196721308</c:v>
                      </c:pt>
                      <c:pt idx="2244">
                        <c:v>6349.2885245901643</c:v>
                      </c:pt>
                      <c:pt idx="2245">
                        <c:v>6399.2852459016394</c:v>
                      </c:pt>
                      <c:pt idx="2246">
                        <c:v>6449.0344262295084</c:v>
                      </c:pt>
                      <c:pt idx="2247">
                        <c:v>6494.7737704918036</c:v>
                      </c:pt>
                      <c:pt idx="2248">
                        <c:v>6534.4606557377047</c:v>
                      </c:pt>
                      <c:pt idx="2249">
                        <c:v>6563.7081967213117</c:v>
                      </c:pt>
                      <c:pt idx="2250">
                        <c:v>6576.5180327868848</c:v>
                      </c:pt>
                      <c:pt idx="2251">
                        <c:v>6568.2950819672133</c:v>
                      </c:pt>
                      <c:pt idx="2252">
                        <c:v>6542.1803278688521</c:v>
                      </c:pt>
                      <c:pt idx="2253">
                        <c:v>6507.2524590163939</c:v>
                      </c:pt>
                      <c:pt idx="2254">
                        <c:v>6467.1540983606556</c:v>
                      </c:pt>
                      <c:pt idx="2255">
                        <c:v>6427.5327868852455</c:v>
                      </c:pt>
                      <c:pt idx="2256">
                        <c:v>6388.7770491803285</c:v>
                      </c:pt>
                      <c:pt idx="2257">
                        <c:v>6352.4032786885246</c:v>
                      </c:pt>
                      <c:pt idx="2258">
                        <c:v>6318.8360655737706</c:v>
                      </c:pt>
                      <c:pt idx="2259">
                        <c:v>6288.114754098362</c:v>
                      </c:pt>
                      <c:pt idx="2260">
                        <c:v>6259.6934426229509</c:v>
                      </c:pt>
                      <c:pt idx="2261">
                        <c:v>6236.813114754098</c:v>
                      </c:pt>
                      <c:pt idx="2262">
                        <c:v>6215.9819672131152</c:v>
                      </c:pt>
                      <c:pt idx="2263">
                        <c:v>6200.7180327868855</c:v>
                      </c:pt>
                      <c:pt idx="2264">
                        <c:v>6190.9032786885255</c:v>
                      </c:pt>
                      <c:pt idx="2265">
                        <c:v>6185.7344262295092</c:v>
                      </c:pt>
                      <c:pt idx="2266">
                        <c:v>6182.6950819672138</c:v>
                      </c:pt>
                      <c:pt idx="2267">
                        <c:v>6179.5508196721312</c:v>
                      </c:pt>
                      <c:pt idx="2268">
                        <c:v>6177.4327868852452</c:v>
                      </c:pt>
                      <c:pt idx="2269">
                        <c:v>6176.0131147540978</c:v>
                      </c:pt>
                      <c:pt idx="2270">
                        <c:v>6178.0147540983598</c:v>
                      </c:pt>
                      <c:pt idx="2271">
                        <c:v>6181.7983606557373</c:v>
                      </c:pt>
                      <c:pt idx="2272">
                        <c:v>6184.2918032786883</c:v>
                      </c:pt>
                      <c:pt idx="2273">
                        <c:v>6183.1688524590154</c:v>
                      </c:pt>
                      <c:pt idx="2274">
                        <c:v>6178.4819672131143</c:v>
                      </c:pt>
                      <c:pt idx="2275">
                        <c:v>6168.3852459016398</c:v>
                      </c:pt>
                      <c:pt idx="2276">
                        <c:v>6156.4622950819676</c:v>
                      </c:pt>
                      <c:pt idx="2277">
                        <c:v>6147.1508196721315</c:v>
                      </c:pt>
                      <c:pt idx="2278">
                        <c:v>6142.9918032786882</c:v>
                      </c:pt>
                      <c:pt idx="2279">
                        <c:v>6145.4475409836077</c:v>
                      </c:pt>
                      <c:pt idx="2280">
                        <c:v>6154.9786885245912</c:v>
                      </c:pt>
                      <c:pt idx="2281">
                        <c:v>6173.7081967213126</c:v>
                      </c:pt>
                      <c:pt idx="2282">
                        <c:v>6199.8737704918049</c:v>
                      </c:pt>
                      <c:pt idx="2283">
                        <c:v>6234.2655737704936</c:v>
                      </c:pt>
                      <c:pt idx="2284">
                        <c:v>6275.4819672131161</c:v>
                      </c:pt>
                      <c:pt idx="2285">
                        <c:v>6321.2557377049206</c:v>
                      </c:pt>
                      <c:pt idx="2286">
                        <c:v>6369.0114754098386</c:v>
                      </c:pt>
                      <c:pt idx="2287">
                        <c:v>6414.7524590163957</c:v>
                      </c:pt>
                      <c:pt idx="2288">
                        <c:v>6455.0065573770507</c:v>
                      </c:pt>
                      <c:pt idx="2289">
                        <c:v>6488.6196721311489</c:v>
                      </c:pt>
                      <c:pt idx="2290">
                        <c:v>6513.8131147540998</c:v>
                      </c:pt>
                      <c:pt idx="2291">
                        <c:v>6530.4131147541002</c:v>
                      </c:pt>
                      <c:pt idx="2292">
                        <c:v>6539.3967213114774</c:v>
                      </c:pt>
                      <c:pt idx="2293">
                        <c:v>6544.3377049180353</c:v>
                      </c:pt>
                      <c:pt idx="2294">
                        <c:v>6553.7803278688552</c:v>
                      </c:pt>
                      <c:pt idx="2295">
                        <c:v>6571.2672131147556</c:v>
                      </c:pt>
                      <c:pt idx="2296">
                        <c:v>6599.2131147541004</c:v>
                      </c:pt>
                      <c:pt idx="2297">
                        <c:v>6629.1770491803309</c:v>
                      </c:pt>
                      <c:pt idx="2298">
                        <c:v>6658.4360655737728</c:v>
                      </c:pt>
                      <c:pt idx="2299">
                        <c:v>6688.2737704918063</c:v>
                      </c:pt>
                      <c:pt idx="2300">
                        <c:v>6716.3278688524606</c:v>
                      </c:pt>
                      <c:pt idx="2301">
                        <c:v>6741.6377049180355</c:v>
                      </c:pt>
                      <c:pt idx="2302">
                        <c:v>6756.424590163936</c:v>
                      </c:pt>
                      <c:pt idx="2303">
                        <c:v>6755.111475409838</c:v>
                      </c:pt>
                      <c:pt idx="2304">
                        <c:v>6737.116393442624</c:v>
                      </c:pt>
                      <c:pt idx="2305">
                        <c:v>6706.2852459016394</c:v>
                      </c:pt>
                      <c:pt idx="2306">
                        <c:v>6669.9311475409841</c:v>
                      </c:pt>
                      <c:pt idx="2307">
                        <c:v>6629.4147540983613</c:v>
                      </c:pt>
                      <c:pt idx="2308">
                        <c:v>6589.8934426229507</c:v>
                      </c:pt>
                      <c:pt idx="2309">
                        <c:v>6555.9409836065588</c:v>
                      </c:pt>
                      <c:pt idx="2310">
                        <c:v>6525.8606557377052</c:v>
                      </c:pt>
                      <c:pt idx="2311">
                        <c:v>6499.8278688524597</c:v>
                      </c:pt>
                      <c:pt idx="2312">
                        <c:v>6476.9721311475414</c:v>
                      </c:pt>
                      <c:pt idx="2313">
                        <c:v>6459.1377049180328</c:v>
                      </c:pt>
                      <c:pt idx="2314">
                        <c:v>6444.4327868852452</c:v>
                      </c:pt>
                      <c:pt idx="2315">
                        <c:v>6432.752459016393</c:v>
                      </c:pt>
                      <c:pt idx="2316">
                        <c:v>6424.5344262295075</c:v>
                      </c:pt>
                      <c:pt idx="2317">
                        <c:v>6419.440983606557</c:v>
                      </c:pt>
                      <c:pt idx="2318">
                        <c:v>6416.2409836065563</c:v>
                      </c:pt>
                      <c:pt idx="2319">
                        <c:v>6414.6131147540982</c:v>
                      </c:pt>
                      <c:pt idx="2320">
                        <c:v>6413.9491803278688</c:v>
                      </c:pt>
                      <c:pt idx="2321">
                        <c:v>6415.3508196721305</c:v>
                      </c:pt>
                      <c:pt idx="2322">
                        <c:v>6416.8311475409837</c:v>
                      </c:pt>
                      <c:pt idx="2323">
                        <c:v>6420.5573770491801</c:v>
                      </c:pt>
                      <c:pt idx="2324">
                        <c:v>6422.0459016393443</c:v>
                      </c:pt>
                      <c:pt idx="2325">
                        <c:v>6420.4803278688523</c:v>
                      </c:pt>
                      <c:pt idx="2326">
                        <c:v>6415.0672131147539</c:v>
                      </c:pt>
                      <c:pt idx="2327">
                        <c:v>6406.2868852459014</c:v>
                      </c:pt>
                      <c:pt idx="2328">
                        <c:v>6396.9409836065588</c:v>
                      </c:pt>
                      <c:pt idx="2329">
                        <c:v>6389.7590163934437</c:v>
                      </c:pt>
                      <c:pt idx="2330">
                        <c:v>6388.3131147540998</c:v>
                      </c:pt>
                      <c:pt idx="2331">
                        <c:v>6393.4590163934436</c:v>
                      </c:pt>
                      <c:pt idx="2332">
                        <c:v>6405.1868852459029</c:v>
                      </c:pt>
                      <c:pt idx="2333">
                        <c:v>6424.7426229508201</c:v>
                      </c:pt>
                      <c:pt idx="2334">
                        <c:v>6453.2311475409842</c:v>
                      </c:pt>
                      <c:pt idx="2335">
                        <c:v>6489.7426229508201</c:v>
                      </c:pt>
                      <c:pt idx="2336">
                        <c:v>6534.0081967213127</c:v>
                      </c:pt>
                      <c:pt idx="2337">
                        <c:v>6582.4491803278688</c:v>
                      </c:pt>
                      <c:pt idx="2338">
                        <c:v>6631.1081967213122</c:v>
                      </c:pt>
                      <c:pt idx="2339">
                        <c:v>6676.5065573770498</c:v>
                      </c:pt>
                      <c:pt idx="2340">
                        <c:v>6715.4491803278706</c:v>
                      </c:pt>
                      <c:pt idx="2341">
                        <c:v>6746.993442622952</c:v>
                      </c:pt>
                      <c:pt idx="2342">
                        <c:v>6768.3196721311488</c:v>
                      </c:pt>
                      <c:pt idx="2343">
                        <c:v>6780.5590163934421</c:v>
                      </c:pt>
                      <c:pt idx="2344">
                        <c:v>6784.3377049180335</c:v>
                      </c:pt>
                      <c:pt idx="2345">
                        <c:v>6781.3213114754108</c:v>
                      </c:pt>
                      <c:pt idx="2346">
                        <c:v>6776.7803278688543</c:v>
                      </c:pt>
                      <c:pt idx="2347">
                        <c:v>6780.4295081967221</c:v>
                      </c:pt>
                      <c:pt idx="2348">
                        <c:v>6793.3000000000011</c:v>
                      </c:pt>
                      <c:pt idx="2349">
                        <c:v>6809.677049180329</c:v>
                      </c:pt>
                      <c:pt idx="2350">
                        <c:v>6826.9098360655735</c:v>
                      </c:pt>
                      <c:pt idx="2351">
                        <c:v>6844.8016393442613</c:v>
                      </c:pt>
                      <c:pt idx="2352">
                        <c:v>6863.4655737704916</c:v>
                      </c:pt>
                      <c:pt idx="2353">
                        <c:v>6879.0819672131147</c:v>
                      </c:pt>
                      <c:pt idx="2354">
                        <c:v>6890.4704918032785</c:v>
                      </c:pt>
                      <c:pt idx="2355">
                        <c:v>6888.0672131147548</c:v>
                      </c:pt>
                      <c:pt idx="2356">
                        <c:v>6869.3327868852466</c:v>
                      </c:pt>
                      <c:pt idx="2357">
                        <c:v>6833.868852459017</c:v>
                      </c:pt>
                      <c:pt idx="2358">
                        <c:v>6789.7016393442627</c:v>
                      </c:pt>
                      <c:pt idx="2359">
                        <c:v>6741.5491803278692</c:v>
                      </c:pt>
                      <c:pt idx="2360">
                        <c:v>6690.9770491803274</c:v>
                      </c:pt>
                      <c:pt idx="2361">
                        <c:v>6642.9655737704925</c:v>
                      </c:pt>
                      <c:pt idx="2362">
                        <c:v>6597.7918032786883</c:v>
                      </c:pt>
                      <c:pt idx="2363">
                        <c:v>6556.0114754098358</c:v>
                      </c:pt>
                      <c:pt idx="2364">
                        <c:v>6519.1081967213122</c:v>
                      </c:pt>
                      <c:pt idx="2365">
                        <c:v>6484.7885245901634</c:v>
                      </c:pt>
                      <c:pt idx="2366">
                        <c:v>6455.3147540983591</c:v>
                      </c:pt>
                      <c:pt idx="2367">
                        <c:v>6429.5704918032779</c:v>
                      </c:pt>
                      <c:pt idx="2368">
                        <c:v>6409.1229508196711</c:v>
                      </c:pt>
                      <c:pt idx="2369">
                        <c:v>6392.1393442622939</c:v>
                      </c:pt>
                      <c:pt idx="2370">
                        <c:v>6376.8409836065575</c:v>
                      </c:pt>
                      <c:pt idx="2371">
                        <c:v>6362.0934426229514</c:v>
                      </c:pt>
                      <c:pt idx="2372">
                        <c:v>6347.4393442622959</c:v>
                      </c:pt>
                      <c:pt idx="2373">
                        <c:v>6335.2540983606568</c:v>
                      </c:pt>
                      <c:pt idx="2374">
                        <c:v>6322.7327868852462</c:v>
                      </c:pt>
                      <c:pt idx="2375">
                        <c:v>6312.3311475409837</c:v>
                      </c:pt>
                      <c:pt idx="2376">
                        <c:v>6302.498360655738</c:v>
                      </c:pt>
                      <c:pt idx="2377">
                        <c:v>6289.5245901639355</c:v>
                      </c:pt>
                      <c:pt idx="2378">
                        <c:v>6273.2229508196733</c:v>
                      </c:pt>
                      <c:pt idx="2379">
                        <c:v>6255.4721311475414</c:v>
                      </c:pt>
                      <c:pt idx="2380">
                        <c:v>6236.9819672131152</c:v>
                      </c:pt>
                      <c:pt idx="2381">
                        <c:v>6221.6491803278705</c:v>
                      </c:pt>
                      <c:pt idx="2382">
                        <c:v>6211.4934426229511</c:v>
                      </c:pt>
                      <c:pt idx="2383">
                        <c:v>6208.5147540983608</c:v>
                      </c:pt>
                      <c:pt idx="2384">
                        <c:v>6211.686885245902</c:v>
                      </c:pt>
                      <c:pt idx="2385">
                        <c:v>6222.9032786885255</c:v>
                      </c:pt>
                      <c:pt idx="2386">
                        <c:v>6242.7442622950821</c:v>
                      </c:pt>
                      <c:pt idx="2387">
                        <c:v>6270.9459016393448</c:v>
                      </c:pt>
                      <c:pt idx="2388">
                        <c:v>6305.811475409836</c:v>
                      </c:pt>
                      <c:pt idx="2389">
                        <c:v>6344.6180327868851</c:v>
                      </c:pt>
                      <c:pt idx="2390">
                        <c:v>6383.2016393442618</c:v>
                      </c:pt>
                      <c:pt idx="2391">
                        <c:v>6418.7147540983615</c:v>
                      </c:pt>
                      <c:pt idx="2392">
                        <c:v>6448.0377049180315</c:v>
                      </c:pt>
                      <c:pt idx="2393">
                        <c:v>6469.7491803278681</c:v>
                      </c:pt>
                      <c:pt idx="2394">
                        <c:v>6483.2573770491799</c:v>
                      </c:pt>
                      <c:pt idx="2395">
                        <c:v>6487.7983606557373</c:v>
                      </c:pt>
                      <c:pt idx="2396">
                        <c:v>6484.2573770491799</c:v>
                      </c:pt>
                      <c:pt idx="2397">
                        <c:v>6474.2409836065572</c:v>
                      </c:pt>
                      <c:pt idx="2398">
                        <c:v>6461.4180327868844</c:v>
                      </c:pt>
                      <c:pt idx="2399">
                        <c:v>6453.1967213114749</c:v>
                      </c:pt>
                      <c:pt idx="2400">
                        <c:v>6455.9032786885246</c:v>
                      </c:pt>
                      <c:pt idx="2401">
                        <c:v>6462.0868852459007</c:v>
                      </c:pt>
                      <c:pt idx="2402">
                        <c:v>6474.9524590163919</c:v>
                      </c:pt>
                      <c:pt idx="2403">
                        <c:v>6493.4918032786873</c:v>
                      </c:pt>
                      <c:pt idx="2404">
                        <c:v>6514.0393442622944</c:v>
                      </c:pt>
                      <c:pt idx="2405">
                        <c:v>6531.8508196721305</c:v>
                      </c:pt>
                      <c:pt idx="2406">
                        <c:v>6547.6606557377036</c:v>
                      </c:pt>
                      <c:pt idx="2407">
                        <c:v>6558.0491803278683</c:v>
                      </c:pt>
                      <c:pt idx="2408">
                        <c:v>6555.6475409836057</c:v>
                      </c:pt>
                      <c:pt idx="2409">
                        <c:v>6539.3278688524579</c:v>
                      </c:pt>
                      <c:pt idx="2410">
                        <c:v>6515.9016393442616</c:v>
                      </c:pt>
                      <c:pt idx="2411">
                        <c:v>6489.4114754098355</c:v>
                      </c:pt>
                      <c:pt idx="2412">
                        <c:v>6460.8540983606554</c:v>
                      </c:pt>
                      <c:pt idx="2413">
                        <c:v>6432.0163934426218</c:v>
                      </c:pt>
                      <c:pt idx="2414">
                        <c:v>6406.8836065573769</c:v>
                      </c:pt>
                      <c:pt idx="2415">
                        <c:v>6387.4245901639351</c:v>
                      </c:pt>
                      <c:pt idx="2416">
                        <c:v>6373.809836065574</c:v>
                      </c:pt>
                      <c:pt idx="2417">
                        <c:v>6363.6049180327873</c:v>
                      </c:pt>
                      <c:pt idx="2418">
                        <c:v>6358.0114754098377</c:v>
                      </c:pt>
                      <c:pt idx="2419">
                        <c:v>6357.3918032786896</c:v>
                      </c:pt>
                      <c:pt idx="2420">
                        <c:v>6361.7131147540995</c:v>
                      </c:pt>
                      <c:pt idx="2421">
                        <c:v>6370.8409836065575</c:v>
                      </c:pt>
                      <c:pt idx="2422">
                        <c:v>6381.7836065573774</c:v>
                      </c:pt>
                      <c:pt idx="2423">
                        <c:v>6393.7147540983615</c:v>
                      </c:pt>
                      <c:pt idx="2424">
                        <c:v>6405.9016393442625</c:v>
                      </c:pt>
                      <c:pt idx="2425">
                        <c:v>6418.557377049181</c:v>
                      </c:pt>
                      <c:pt idx="2426">
                        <c:v>6431.3032786885251</c:v>
                      </c:pt>
                      <c:pt idx="2427">
                        <c:v>6442.8885245901638</c:v>
                      </c:pt>
                      <c:pt idx="2428">
                        <c:v>6452.2770491803294</c:v>
                      </c:pt>
                      <c:pt idx="2429">
                        <c:v>6458.0918032786894</c:v>
                      </c:pt>
                      <c:pt idx="2430">
                        <c:v>6459.5983606557384</c:v>
                      </c:pt>
                      <c:pt idx="2431">
                        <c:v>6456.5000000000018</c:v>
                      </c:pt>
                      <c:pt idx="2432">
                        <c:v>6453.9508196721326</c:v>
                      </c:pt>
                      <c:pt idx="2433">
                        <c:v>6454.0213114754115</c:v>
                      </c:pt>
                      <c:pt idx="2434">
                        <c:v>6460.1672131147561</c:v>
                      </c:pt>
                      <c:pt idx="2435">
                        <c:v>6473.7295081967231</c:v>
                      </c:pt>
                      <c:pt idx="2436">
                        <c:v>6492.49180327869</c:v>
                      </c:pt>
                      <c:pt idx="2437">
                        <c:v>6518.2180327868873</c:v>
                      </c:pt>
                      <c:pt idx="2438">
                        <c:v>6553.2672131147547</c:v>
                      </c:pt>
                      <c:pt idx="2439">
                        <c:v>6595.114754098362</c:v>
                      </c:pt>
                      <c:pt idx="2440">
                        <c:v>6643.0983606557384</c:v>
                      </c:pt>
                      <c:pt idx="2441">
                        <c:v>6694.6557377049194</c:v>
                      </c:pt>
                      <c:pt idx="2442">
                        <c:v>6746.5426229508203</c:v>
                      </c:pt>
                      <c:pt idx="2443">
                        <c:v>6796.0377049180333</c:v>
                      </c:pt>
                      <c:pt idx="2444">
                        <c:v>6838.9000000000005</c:v>
                      </c:pt>
                      <c:pt idx="2445">
                        <c:v>6873.3426229508204</c:v>
                      </c:pt>
                      <c:pt idx="2446">
                        <c:v>6898.4459016393448</c:v>
                      </c:pt>
                      <c:pt idx="2447">
                        <c:v>6914.1180327868842</c:v>
                      </c:pt>
                      <c:pt idx="2448">
                        <c:v>6921.0327868852446</c:v>
                      </c:pt>
                      <c:pt idx="2449">
                        <c:v>6920.6622950819665</c:v>
                      </c:pt>
                      <c:pt idx="2450">
                        <c:v>6915.1524590163926</c:v>
                      </c:pt>
                      <c:pt idx="2451">
                        <c:v>6909.8065573770482</c:v>
                      </c:pt>
                      <c:pt idx="2452">
                        <c:v>6907.6721311475403</c:v>
                      </c:pt>
                      <c:pt idx="2453">
                        <c:v>6911.9540983606539</c:v>
                      </c:pt>
                      <c:pt idx="2454">
                        <c:v>6921.129508196721</c:v>
                      </c:pt>
                      <c:pt idx="2455">
                        <c:v>6934.7459016393423</c:v>
                      </c:pt>
                      <c:pt idx="2456">
                        <c:v>6944.4213114754084</c:v>
                      </c:pt>
                      <c:pt idx="2457">
                        <c:v>6951.9918032786854</c:v>
                      </c:pt>
                      <c:pt idx="2458">
                        <c:v>6956.5999999999976</c:v>
                      </c:pt>
                      <c:pt idx="2459">
                        <c:v>6955.4704918032767</c:v>
                      </c:pt>
                      <c:pt idx="2460">
                        <c:v>6942.3852459016362</c:v>
                      </c:pt>
                      <c:pt idx="2461">
                        <c:v>6910.513114754096</c:v>
                      </c:pt>
                      <c:pt idx="2462">
                        <c:v>6870.8557377049156</c:v>
                      </c:pt>
                      <c:pt idx="2463">
                        <c:v>6821.5868852458989</c:v>
                      </c:pt>
                      <c:pt idx="2464">
                        <c:v>6765.5049180327851</c:v>
                      </c:pt>
                      <c:pt idx="2465">
                        <c:v>6708.4262295081944</c:v>
                      </c:pt>
                      <c:pt idx="2466">
                        <c:v>6656.1065573770475</c:v>
                      </c:pt>
                      <c:pt idx="2467">
                        <c:v>6607.390163934424</c:v>
                      </c:pt>
                      <c:pt idx="2468">
                        <c:v>6562.2163934426217</c:v>
                      </c:pt>
                      <c:pt idx="2469">
                        <c:v>6517.7508196721292</c:v>
                      </c:pt>
                      <c:pt idx="2470">
                        <c:v>6477.3377049180308</c:v>
                      </c:pt>
                      <c:pt idx="2471">
                        <c:v>6439.08032786885</c:v>
                      </c:pt>
                      <c:pt idx="2472">
                        <c:v>6404.2934426229494</c:v>
                      </c:pt>
                      <c:pt idx="2473">
                        <c:v>6374.639344262293</c:v>
                      </c:pt>
                      <c:pt idx="2474">
                        <c:v>6348.9950819672122</c:v>
                      </c:pt>
                      <c:pt idx="2475">
                        <c:v>6327.0295081967206</c:v>
                      </c:pt>
                      <c:pt idx="2476">
                        <c:v>6303.880327868852</c:v>
                      </c:pt>
                      <c:pt idx="2477">
                        <c:v>6281.0295081967215</c:v>
                      </c:pt>
                      <c:pt idx="2478">
                        <c:v>6260.3606557377052</c:v>
                      </c:pt>
                      <c:pt idx="2479">
                        <c:v>6241.313114754098</c:v>
                      </c:pt>
                      <c:pt idx="2480">
                        <c:v>6222.2737704918027</c:v>
                      </c:pt>
                      <c:pt idx="2481">
                        <c:v>6201.9983606557362</c:v>
                      </c:pt>
                      <c:pt idx="2482">
                        <c:v>6178.3885245901629</c:v>
                      </c:pt>
                      <c:pt idx="2483">
                        <c:v>6152.4524590163928</c:v>
                      </c:pt>
                      <c:pt idx="2484">
                        <c:v>6126.6672131147534</c:v>
                      </c:pt>
                      <c:pt idx="2485">
                        <c:v>6106.5491803278683</c:v>
                      </c:pt>
                      <c:pt idx="2486">
                        <c:v>6093.4081967213097</c:v>
                      </c:pt>
                      <c:pt idx="2487">
                        <c:v>6088.1295081967201</c:v>
                      </c:pt>
                      <c:pt idx="2488">
                        <c:v>6089.8049180327853</c:v>
                      </c:pt>
                      <c:pt idx="2489">
                        <c:v>6100.0934426229496</c:v>
                      </c:pt>
                      <c:pt idx="2490">
                        <c:v>6119.626229508196</c:v>
                      </c:pt>
                      <c:pt idx="2491">
                        <c:v>6148.0459016393443</c:v>
                      </c:pt>
                      <c:pt idx="2492">
                        <c:v>6183.5327868852455</c:v>
                      </c:pt>
                      <c:pt idx="2493">
                        <c:v>6221.624590163934</c:v>
                      </c:pt>
                      <c:pt idx="2494">
                        <c:v>6260.1573770491796</c:v>
                      </c:pt>
                      <c:pt idx="2495">
                        <c:v>6295.0393442622944</c:v>
                      </c:pt>
                      <c:pt idx="2496">
                        <c:v>6323.3688524590161</c:v>
                      </c:pt>
                      <c:pt idx="2497">
                        <c:v>6345.4622950819676</c:v>
                      </c:pt>
                      <c:pt idx="2498">
                        <c:v>6360.0213114754097</c:v>
                      </c:pt>
                      <c:pt idx="2499">
                        <c:v>6366.0147540983608</c:v>
                      </c:pt>
                      <c:pt idx="2500">
                        <c:v>6365.863934426231</c:v>
                      </c:pt>
                      <c:pt idx="2501">
                        <c:v>6358.2852459016403</c:v>
                      </c:pt>
                      <c:pt idx="2502">
                        <c:v>6345.4967213114769</c:v>
                      </c:pt>
                      <c:pt idx="2503">
                        <c:v>6331.2508196721328</c:v>
                      </c:pt>
                      <c:pt idx="2504">
                        <c:v>6323.1459016393464</c:v>
                      </c:pt>
                      <c:pt idx="2505">
                        <c:v>6318.3901639344285</c:v>
                      </c:pt>
                      <c:pt idx="2506">
                        <c:v>6319.3049180327907</c:v>
                      </c:pt>
                      <c:pt idx="2507">
                        <c:v>6322.6278688524617</c:v>
                      </c:pt>
                      <c:pt idx="2508">
                        <c:v>6324.6622950819692</c:v>
                      </c:pt>
                      <c:pt idx="2509">
                        <c:v>6326.6967213114776</c:v>
                      </c:pt>
                      <c:pt idx="2510">
                        <c:v>6327.6409836065595</c:v>
                      </c:pt>
                      <c:pt idx="2511">
                        <c:v>6325.6836065573789</c:v>
                      </c:pt>
                      <c:pt idx="2512">
                        <c:v>6316.2885245901653</c:v>
                      </c:pt>
                      <c:pt idx="2513">
                        <c:v>6294.7672131147547</c:v>
                      </c:pt>
                      <c:pt idx="2514">
                        <c:v>6262.0344262295084</c:v>
                      </c:pt>
                      <c:pt idx="2515">
                        <c:v>6220.9213114754102</c:v>
                      </c:pt>
                      <c:pt idx="2516">
                        <c:v>6171.2721311475398</c:v>
                      </c:pt>
                      <c:pt idx="2517">
                        <c:v>6126.7721311475407</c:v>
                      </c:pt>
                      <c:pt idx="2518">
                        <c:v>6086.3573770491794</c:v>
                      </c:pt>
                      <c:pt idx="2519">
                        <c:v>6051.565573770491</c:v>
                      </c:pt>
                      <c:pt idx="2520">
                        <c:v>6021.375409836065</c:v>
                      </c:pt>
                      <c:pt idx="2521">
                        <c:v>5994.7196721311466</c:v>
                      </c:pt>
                      <c:pt idx="2522">
                        <c:v>5973.7704918032778</c:v>
                      </c:pt>
                      <c:pt idx="2523">
                        <c:v>5957.568852459015</c:v>
                      </c:pt>
                      <c:pt idx="2524">
                        <c:v>5945.3081967213102</c:v>
                      </c:pt>
                      <c:pt idx="2525">
                        <c:v>5937.1819672131141</c:v>
                      </c:pt>
                      <c:pt idx="2526">
                        <c:v>5933.440983606557</c:v>
                      </c:pt>
                      <c:pt idx="2527">
                        <c:v>5930.9688524590156</c:v>
                      </c:pt>
                      <c:pt idx="2528">
                        <c:v>5928.5409836065573</c:v>
                      </c:pt>
                      <c:pt idx="2529">
                        <c:v>5926.7016393442618</c:v>
                      </c:pt>
                      <c:pt idx="2530">
                        <c:v>5925.3508196721305</c:v>
                      </c:pt>
                      <c:pt idx="2531">
                        <c:v>5922.8918032786887</c:v>
                      </c:pt>
                      <c:pt idx="2532">
                        <c:v>5920.5540983606552</c:v>
                      </c:pt>
                      <c:pt idx="2533">
                        <c:v>5917.4049180327866</c:v>
                      </c:pt>
                      <c:pt idx="2534">
                        <c:v>5912.1590163934425</c:v>
                      </c:pt>
                      <c:pt idx="2535">
                        <c:v>5904.373770491803</c:v>
                      </c:pt>
                      <c:pt idx="2536">
                        <c:v>5896.5262295081966</c:v>
                      </c:pt>
                      <c:pt idx="2537">
                        <c:v>5893.3639344262301</c:v>
                      </c:pt>
                      <c:pt idx="2538">
                        <c:v>5896.0770491803278</c:v>
                      </c:pt>
                      <c:pt idx="2539">
                        <c:v>5906.0524590163932</c:v>
                      </c:pt>
                      <c:pt idx="2540">
                        <c:v>5922.4557377049186</c:v>
                      </c:pt>
                      <c:pt idx="2541">
                        <c:v>5946.3180327868877</c:v>
                      </c:pt>
                      <c:pt idx="2542">
                        <c:v>5978.3032786885278</c:v>
                      </c:pt>
                      <c:pt idx="2543">
                        <c:v>6017.8278688524606</c:v>
                      </c:pt>
                      <c:pt idx="2544">
                        <c:v>6063.7213114754113</c:v>
                      </c:pt>
                      <c:pt idx="2545">
                        <c:v>6113.5213114754115</c:v>
                      </c:pt>
                      <c:pt idx="2546">
                        <c:v>6162.3311475409846</c:v>
                      </c:pt>
                      <c:pt idx="2547">
                        <c:v>6206.8278688524588</c:v>
                      </c:pt>
                      <c:pt idx="2548">
                        <c:v>6246.3639344262301</c:v>
                      </c:pt>
                      <c:pt idx="2549">
                        <c:v>6279.7737704918036</c:v>
                      </c:pt>
                      <c:pt idx="2550">
                        <c:v>6304.4344262295081</c:v>
                      </c:pt>
                      <c:pt idx="2551">
                        <c:v>6320.9295081967211</c:v>
                      </c:pt>
                      <c:pt idx="2552">
                        <c:v>6328.9918032786882</c:v>
                      </c:pt>
                      <c:pt idx="2553">
                        <c:v>6329.498360655738</c:v>
                      </c:pt>
                      <c:pt idx="2554">
                        <c:v>6324.4147540983604</c:v>
                      </c:pt>
                      <c:pt idx="2555">
                        <c:v>6316.3967213114756</c:v>
                      </c:pt>
                      <c:pt idx="2556">
                        <c:v>6308.0852459016396</c:v>
                      </c:pt>
                      <c:pt idx="2557">
                        <c:v>6305.126229508196</c:v>
                      </c:pt>
                      <c:pt idx="2558">
                        <c:v>6304.4704918032776</c:v>
                      </c:pt>
                      <c:pt idx="2559">
                        <c:v>6305.2901639344263</c:v>
                      </c:pt>
                      <c:pt idx="2560">
                        <c:v>6306.1377049180319</c:v>
                      </c:pt>
                      <c:pt idx="2561">
                        <c:v>6305.9754098360654</c:v>
                      </c:pt>
                      <c:pt idx="2562">
                        <c:v>6303.0114754098358</c:v>
                      </c:pt>
                      <c:pt idx="2563">
                        <c:v>6296.3491803278685</c:v>
                      </c:pt>
                      <c:pt idx="2564">
                        <c:v>6282.4147540983604</c:v>
                      </c:pt>
                      <c:pt idx="2565">
                        <c:v>6252.7262295081964</c:v>
                      </c:pt>
                      <c:pt idx="2566">
                        <c:v>6212.563934426229</c:v>
                      </c:pt>
                      <c:pt idx="2567">
                        <c:v>6162.3032786885233</c:v>
                      </c:pt>
                      <c:pt idx="2568">
                        <c:v>6106.8081967213111</c:v>
                      </c:pt>
                      <c:pt idx="2569">
                        <c:v>6051.8655737704912</c:v>
                      </c:pt>
                      <c:pt idx="2570">
                        <c:v>6000.9672131147545</c:v>
                      </c:pt>
                      <c:pt idx="2571">
                        <c:v>5954.5049180327869</c:v>
                      </c:pt>
                      <c:pt idx="2572">
                        <c:v>5912.3016393442613</c:v>
                      </c:pt>
                      <c:pt idx="2573">
                        <c:v>5873.8950819672127</c:v>
                      </c:pt>
                      <c:pt idx="2574">
                        <c:v>5841.4032786885236</c:v>
                      </c:pt>
                      <c:pt idx="2575">
                        <c:v>5814.5344262295066</c:v>
                      </c:pt>
                      <c:pt idx="2576">
                        <c:v>5792.3508196721295</c:v>
                      </c:pt>
                      <c:pt idx="2577">
                        <c:v>5776.1262295081951</c:v>
                      </c:pt>
                      <c:pt idx="2578">
                        <c:v>5762.6049180327855</c:v>
                      </c:pt>
                      <c:pt idx="2579">
                        <c:v>5749.8409836065557</c:v>
                      </c:pt>
                      <c:pt idx="2580">
                        <c:v>5736.4409836065552</c:v>
                      </c:pt>
                      <c:pt idx="2581">
                        <c:v>5723.2819672131127</c:v>
                      </c:pt>
                      <c:pt idx="2582">
                        <c:v>5711.575409836064</c:v>
                      </c:pt>
                      <c:pt idx="2583">
                        <c:v>5699.6213114754082</c:v>
                      </c:pt>
                      <c:pt idx="2584">
                        <c:v>5687.4327868852442</c:v>
                      </c:pt>
                      <c:pt idx="2585">
                        <c:v>5675.5262295081966</c:v>
                      </c:pt>
                      <c:pt idx="2586">
                        <c:v>5662.0852459016396</c:v>
                      </c:pt>
                      <c:pt idx="2587">
                        <c:v>5646.7377049180332</c:v>
                      </c:pt>
                      <c:pt idx="2588">
                        <c:v>5632.1721311475421</c:v>
                      </c:pt>
                      <c:pt idx="2589">
                        <c:v>5623.1016393442624</c:v>
                      </c:pt>
                      <c:pt idx="2590">
                        <c:v>5621.1360655737717</c:v>
                      </c:pt>
                      <c:pt idx="2591">
                        <c:v>5626.5983606557384</c:v>
                      </c:pt>
                      <c:pt idx="2592">
                        <c:v>5639.7016393442627</c:v>
                      </c:pt>
                      <c:pt idx="2593">
                        <c:v>5661.3885245901647</c:v>
                      </c:pt>
                      <c:pt idx="2594">
                        <c:v>5690.0295081967233</c:v>
                      </c:pt>
                      <c:pt idx="2595">
                        <c:v>5725.296721311478</c:v>
                      </c:pt>
                      <c:pt idx="2596">
                        <c:v>5767.4819672131171</c:v>
                      </c:pt>
                      <c:pt idx="2597">
                        <c:v>5812.7573770491817</c:v>
                      </c:pt>
                      <c:pt idx="2598">
                        <c:v>5857.4803278688541</c:v>
                      </c:pt>
                      <c:pt idx="2599">
                        <c:v>5898.8573770491821</c:v>
                      </c:pt>
                      <c:pt idx="2600">
                        <c:v>5934.5885245901645</c:v>
                      </c:pt>
                      <c:pt idx="2601">
                        <c:v>5964.3803278688538</c:v>
                      </c:pt>
                      <c:pt idx="2602">
                        <c:v>5986.5934426229524</c:v>
                      </c:pt>
                      <c:pt idx="2603">
                        <c:v>6001.5426229508203</c:v>
                      </c:pt>
                      <c:pt idx="2604">
                        <c:v>6009.1475409836066</c:v>
                      </c:pt>
                      <c:pt idx="2605">
                        <c:v>6008.6098360655742</c:v>
                      </c:pt>
                      <c:pt idx="2606">
                        <c:v>6001.0360655737704</c:v>
                      </c:pt>
                      <c:pt idx="2607">
                        <c:v>5989.3409836065566</c:v>
                      </c:pt>
                      <c:pt idx="2608">
                        <c:v>5976.3934426229498</c:v>
                      </c:pt>
                      <c:pt idx="2609">
                        <c:v>5965.1475409836057</c:v>
                      </c:pt>
                      <c:pt idx="2610">
                        <c:v>5958.122950819672</c:v>
                      </c:pt>
                      <c:pt idx="2611">
                        <c:v>5955.3196721311479</c:v>
                      </c:pt>
                      <c:pt idx="2612">
                        <c:v>5953.2704918032787</c:v>
                      </c:pt>
                      <c:pt idx="2613">
                        <c:v>5952.8344262295077</c:v>
                      </c:pt>
                      <c:pt idx="2614">
                        <c:v>5949.8426229508195</c:v>
                      </c:pt>
                      <c:pt idx="2615">
                        <c:v>5943.7508196721301</c:v>
                      </c:pt>
                      <c:pt idx="2616">
                        <c:v>5932.6213114754082</c:v>
                      </c:pt>
                      <c:pt idx="2617">
                        <c:v>5912.8213114754099</c:v>
                      </c:pt>
                      <c:pt idx="2618">
                        <c:v>5880.442622950819</c:v>
                      </c:pt>
                      <c:pt idx="2619">
                        <c:v>5840.3737704918021</c:v>
                      </c:pt>
                      <c:pt idx="2620">
                        <c:v>5794.0491803278674</c:v>
                      </c:pt>
                      <c:pt idx="2621">
                        <c:v>5742.1098360655724</c:v>
                      </c:pt>
                      <c:pt idx="2622">
                        <c:v>5689.5147540983589</c:v>
                      </c:pt>
                      <c:pt idx="2623">
                        <c:v>5640.6295081967191</c:v>
                      </c:pt>
                      <c:pt idx="2624">
                        <c:v>5596.7704918032759</c:v>
                      </c:pt>
                      <c:pt idx="2625">
                        <c:v>5557.7770491803258</c:v>
                      </c:pt>
                      <c:pt idx="2626">
                        <c:v>5524.9786885245885</c:v>
                      </c:pt>
                      <c:pt idx="2627">
                        <c:v>5497.942622950819</c:v>
                      </c:pt>
                      <c:pt idx="2628">
                        <c:v>5477.7934426229504</c:v>
                      </c:pt>
                      <c:pt idx="2629">
                        <c:v>5464.3459016393435</c:v>
                      </c:pt>
                      <c:pt idx="2630">
                        <c:v>5455.4</c:v>
                      </c:pt>
                      <c:pt idx="2631">
                        <c:v>5446.9147540983604</c:v>
                      </c:pt>
                      <c:pt idx="2632">
                        <c:v>5437.7852459016394</c:v>
                      </c:pt>
                      <c:pt idx="2633">
                        <c:v>5427.9196721311473</c:v>
                      </c:pt>
                      <c:pt idx="2634">
                        <c:v>5418.9524590163928</c:v>
                      </c:pt>
                      <c:pt idx="2635">
                        <c:v>5409.8606557377052</c:v>
                      </c:pt>
                      <c:pt idx="2636">
                        <c:v>5399.6524590163945</c:v>
                      </c:pt>
                      <c:pt idx="2637">
                        <c:v>5389.4213114754111</c:v>
                      </c:pt>
                      <c:pt idx="2638">
                        <c:v>5379.2540983606568</c:v>
                      </c:pt>
                      <c:pt idx="2639">
                        <c:v>5368.6655737704923</c:v>
                      </c:pt>
                      <c:pt idx="2640">
                        <c:v>5359.8016393442631</c:v>
                      </c:pt>
                      <c:pt idx="2641">
                        <c:v>5356.4459016393448</c:v>
                      </c:pt>
                      <c:pt idx="2642">
                        <c:v>5359.937704918033</c:v>
                      </c:pt>
                      <c:pt idx="2643">
                        <c:v>5370.7377049180332</c:v>
                      </c:pt>
                      <c:pt idx="2644">
                        <c:v>5388.2934426229494</c:v>
                      </c:pt>
                      <c:pt idx="2645">
                        <c:v>5413.4032786885236</c:v>
                      </c:pt>
                      <c:pt idx="2646">
                        <c:v>5445.2737704918027</c:v>
                      </c:pt>
                      <c:pt idx="2647">
                        <c:v>5483.937704918033</c:v>
                      </c:pt>
                      <c:pt idx="2648">
                        <c:v>5527.9311475409831</c:v>
                      </c:pt>
                      <c:pt idx="2649">
                        <c:v>5575.6409836065577</c:v>
                      </c:pt>
                      <c:pt idx="2650">
                        <c:v>5622.2836065573774</c:v>
                      </c:pt>
                      <c:pt idx="2651">
                        <c:v>5665.1032786885244</c:v>
                      </c:pt>
                      <c:pt idx="2652">
                        <c:v>5703.3557377049174</c:v>
                      </c:pt>
                      <c:pt idx="2653">
                        <c:v>5734.6688524590172</c:v>
                      </c:pt>
                      <c:pt idx="2654">
                        <c:v>5758.1983606557387</c:v>
                      </c:pt>
                      <c:pt idx="2655">
                        <c:v>5774.5901639344265</c:v>
                      </c:pt>
                      <c:pt idx="2656">
                        <c:v>5783.1049180327882</c:v>
                      </c:pt>
                      <c:pt idx="2657">
                        <c:v>5785.626229508197</c:v>
                      </c:pt>
                      <c:pt idx="2658">
                        <c:v>5779.8377049180326</c:v>
                      </c:pt>
                      <c:pt idx="2659">
                        <c:v>5767.4622950819685</c:v>
                      </c:pt>
                      <c:pt idx="2660">
                        <c:v>5753.3295081967217</c:v>
                      </c:pt>
                      <c:pt idx="2661">
                        <c:v>5741.3278688524597</c:v>
                      </c:pt>
                      <c:pt idx="2662">
                        <c:v>5733.2524590163939</c:v>
                      </c:pt>
                      <c:pt idx="2663">
                        <c:v>5730.4967213114751</c:v>
                      </c:pt>
                      <c:pt idx="2664">
                        <c:v>5728.636065573769</c:v>
                      </c:pt>
                      <c:pt idx="2665">
                        <c:v>5725.5163934426218</c:v>
                      </c:pt>
                      <c:pt idx="2666">
                        <c:v>5721.9868852459012</c:v>
                      </c:pt>
                      <c:pt idx="2667">
                        <c:v>5715.5262295081957</c:v>
                      </c:pt>
                      <c:pt idx="2668">
                        <c:v>5703.5934426229496</c:v>
                      </c:pt>
                      <c:pt idx="2669">
                        <c:v>5684.0311475409826</c:v>
                      </c:pt>
                      <c:pt idx="2670">
                        <c:v>5654.4786885245894</c:v>
                      </c:pt>
                      <c:pt idx="2671">
                        <c:v>5612.6557377049166</c:v>
                      </c:pt>
                      <c:pt idx="2672">
                        <c:v>5561.377049180327</c:v>
                      </c:pt>
                      <c:pt idx="2673">
                        <c:v>5505.6016393442605</c:v>
                      </c:pt>
                      <c:pt idx="2674">
                        <c:v>5446.8868852459009</c:v>
                      </c:pt>
                      <c:pt idx="2675">
                        <c:v>5390.9098360655735</c:v>
                      </c:pt>
                      <c:pt idx="2676">
                        <c:v>5339.6098360655742</c:v>
                      </c:pt>
                      <c:pt idx="2677">
                        <c:v>5291.7901639344254</c:v>
                      </c:pt>
                      <c:pt idx="2678">
                        <c:v>5249.6163934426213</c:v>
                      </c:pt>
                      <c:pt idx="2679">
                        <c:v>5214.6409836065559</c:v>
                      </c:pt>
                      <c:pt idx="2680">
                        <c:v>5186.1426229508188</c:v>
                      </c:pt>
                      <c:pt idx="2681">
                        <c:v>5162.7622950819659</c:v>
                      </c:pt>
                      <c:pt idx="2682">
                        <c:v>5146.3540983606554</c:v>
                      </c:pt>
                      <c:pt idx="2683">
                        <c:v>5134.6016393442624</c:v>
                      </c:pt>
                      <c:pt idx="2684">
                        <c:v>5124.4672131147545</c:v>
                      </c:pt>
                      <c:pt idx="2685">
                        <c:v>5114.3327868852466</c:v>
                      </c:pt>
                      <c:pt idx="2686">
                        <c:v>5104.560655737705</c:v>
                      </c:pt>
                      <c:pt idx="2687">
                        <c:v>5095.873770491804</c:v>
                      </c:pt>
                      <c:pt idx="2688">
                        <c:v>5088.2573770491808</c:v>
                      </c:pt>
                      <c:pt idx="2689">
                        <c:v>5080.3606557377043</c:v>
                      </c:pt>
                      <c:pt idx="2690">
                        <c:v>5071.7245901639344</c:v>
                      </c:pt>
                      <c:pt idx="2691">
                        <c:v>5062.5754098360658</c:v>
                      </c:pt>
                      <c:pt idx="2692">
                        <c:v>5054.7704918032796</c:v>
                      </c:pt>
                      <c:pt idx="2693">
                        <c:v>5051.8049180327871</c:v>
                      </c:pt>
                      <c:pt idx="2694">
                        <c:v>5056.2885245901643</c:v>
                      </c:pt>
                      <c:pt idx="2695">
                        <c:v>5067.9934426229502</c:v>
                      </c:pt>
                      <c:pt idx="2696">
                        <c:v>5087.4934426229511</c:v>
                      </c:pt>
                      <c:pt idx="2697">
                        <c:v>5114.3901639344258</c:v>
                      </c:pt>
                      <c:pt idx="2698">
                        <c:v>5148.0245901639346</c:v>
                      </c:pt>
                      <c:pt idx="2699">
                        <c:v>5187.5622950819679</c:v>
                      </c:pt>
                      <c:pt idx="2700">
                        <c:v>5231.7016393442618</c:v>
                      </c:pt>
                      <c:pt idx="2701">
                        <c:v>5278.690163934426</c:v>
                      </c:pt>
                      <c:pt idx="2702">
                        <c:v>5325.1065573770493</c:v>
                      </c:pt>
                      <c:pt idx="2703">
                        <c:v>5367.3639344262283</c:v>
                      </c:pt>
                      <c:pt idx="2704">
                        <c:v>5404.945901639343</c:v>
                      </c:pt>
                      <c:pt idx="2705">
                        <c:v>5438.0262295081957</c:v>
                      </c:pt>
                      <c:pt idx="2706">
                        <c:v>5463.2918032786874</c:v>
                      </c:pt>
                      <c:pt idx="2707">
                        <c:v>5480.2032786885229</c:v>
                      </c:pt>
                      <c:pt idx="2708">
                        <c:v>5490.0442622950804</c:v>
                      </c:pt>
                      <c:pt idx="2709">
                        <c:v>5492.2426229508183</c:v>
                      </c:pt>
                      <c:pt idx="2710">
                        <c:v>5487.3098360655713</c:v>
                      </c:pt>
                      <c:pt idx="2711">
                        <c:v>5477.1606557377017</c:v>
                      </c:pt>
                      <c:pt idx="2712">
                        <c:v>5463.7868852458996</c:v>
                      </c:pt>
                      <c:pt idx="2713">
                        <c:v>5451.5180327868829</c:v>
                      </c:pt>
                      <c:pt idx="2714">
                        <c:v>5444.4639344262278</c:v>
                      </c:pt>
                      <c:pt idx="2715">
                        <c:v>5442.1721311475394</c:v>
                      </c:pt>
                      <c:pt idx="2716">
                        <c:v>5441.1852459016382</c:v>
                      </c:pt>
                      <c:pt idx="2717">
                        <c:v>5441.4032786885255</c:v>
                      </c:pt>
                      <c:pt idx="2718">
                        <c:v>5437.1098360655742</c:v>
                      </c:pt>
                      <c:pt idx="2719">
                        <c:v>5431.1147540983602</c:v>
                      </c:pt>
                      <c:pt idx="2720">
                        <c:v>5421.8934426229516</c:v>
                      </c:pt>
                      <c:pt idx="2721">
                        <c:v>5405.801639344264</c:v>
                      </c:pt>
                      <c:pt idx="2722">
                        <c:v>5378.9360655737719</c:v>
                      </c:pt>
                      <c:pt idx="2723">
                        <c:v>5340.0901639344283</c:v>
                      </c:pt>
                      <c:pt idx="2724">
                        <c:v>5289.7688524590185</c:v>
                      </c:pt>
                      <c:pt idx="2725">
                        <c:v>5233.48360655738</c:v>
                      </c:pt>
                      <c:pt idx="2726">
                        <c:v>5178.1393442622966</c:v>
                      </c:pt>
                      <c:pt idx="2727">
                        <c:v>5121.7836065573783</c:v>
                      </c:pt>
                      <c:pt idx="2728">
                        <c:v>5070.2295081967241</c:v>
                      </c:pt>
                      <c:pt idx="2729">
                        <c:v>5024.7278688524611</c:v>
                      </c:pt>
                      <c:pt idx="2730">
                        <c:v>4986.6213114754119</c:v>
                      </c:pt>
                      <c:pt idx="2731">
                        <c:v>4954.6950819672138</c:v>
                      </c:pt>
                      <c:pt idx="2732">
                        <c:v>4929.5655737704919</c:v>
                      </c:pt>
                      <c:pt idx="2733">
                        <c:v>4911.7360655737712</c:v>
                      </c:pt>
                      <c:pt idx="2734">
                        <c:v>4899.9049180327875</c:v>
                      </c:pt>
                      <c:pt idx="2735">
                        <c:v>4893.1606557377045</c:v>
                      </c:pt>
                      <c:pt idx="2736">
                        <c:v>4889.0377049180324</c:v>
                      </c:pt>
                      <c:pt idx="2737">
                        <c:v>4884.9524590163928</c:v>
                      </c:pt>
                      <c:pt idx="2738">
                        <c:v>4881.8540983606554</c:v>
                      </c:pt>
                      <c:pt idx="2739">
                        <c:v>4877.7540983606559</c:v>
                      </c:pt>
                      <c:pt idx="2740">
                        <c:v>4872.3295081967217</c:v>
                      </c:pt>
                      <c:pt idx="2741">
                        <c:v>4865.6852459016391</c:v>
                      </c:pt>
                      <c:pt idx="2742">
                        <c:v>4859.9344262295081</c:v>
                      </c:pt>
                      <c:pt idx="2743">
                        <c:v>4854.4918032786891</c:v>
                      </c:pt>
                      <c:pt idx="2744">
                        <c:v>4850.8606557377061</c:v>
                      </c:pt>
                      <c:pt idx="2745">
                        <c:v>4851.7590163934428</c:v>
                      </c:pt>
                      <c:pt idx="2746">
                        <c:v>4859.5868852459025</c:v>
                      </c:pt>
                      <c:pt idx="2747">
                        <c:v>4874.7803278688534</c:v>
                      </c:pt>
                      <c:pt idx="2748">
                        <c:v>4896.8393442622964</c:v>
                      </c:pt>
                      <c:pt idx="2749">
                        <c:v>4926.3000000000011</c:v>
                      </c:pt>
                      <c:pt idx="2750">
                        <c:v>4962.1442622950826</c:v>
                      </c:pt>
                      <c:pt idx="2751">
                        <c:v>5003.2672131147556</c:v>
                      </c:pt>
                      <c:pt idx="2752">
                        <c:v>5049.8196721311488</c:v>
                      </c:pt>
                      <c:pt idx="2753">
                        <c:v>5098.677049180329</c:v>
                      </c:pt>
                      <c:pt idx="2754">
                        <c:v>5146.7295081967222</c:v>
                      </c:pt>
                      <c:pt idx="2755">
                        <c:v>5192.0393442622963</c:v>
                      </c:pt>
                      <c:pt idx="2756">
                        <c:v>5232.1393442622957</c:v>
                      </c:pt>
                      <c:pt idx="2757">
                        <c:v>5266.7901639344273</c:v>
                      </c:pt>
                      <c:pt idx="2758">
                        <c:v>5294.4639344262314</c:v>
                      </c:pt>
                      <c:pt idx="2759">
                        <c:v>5314.4672131147554</c:v>
                      </c:pt>
                      <c:pt idx="2760">
                        <c:v>5327.8901639344276</c:v>
                      </c:pt>
                      <c:pt idx="2761">
                        <c:v>5333.4754098360663</c:v>
                      </c:pt>
                      <c:pt idx="2762">
                        <c:v>5332.6426229508206</c:v>
                      </c:pt>
                      <c:pt idx="2763">
                        <c:v>5324.8852459016407</c:v>
                      </c:pt>
                      <c:pt idx="2764">
                        <c:v>5314.4590163934427</c:v>
                      </c:pt>
                      <c:pt idx="2765">
                        <c:v>5303.7</c:v>
                      </c:pt>
                      <c:pt idx="2766">
                        <c:v>5294.8377049180335</c:v>
                      </c:pt>
                      <c:pt idx="2767">
                        <c:v>5291.8918032786896</c:v>
                      </c:pt>
                      <c:pt idx="2768">
                        <c:v>5292.9278688524591</c:v>
                      </c:pt>
                      <c:pt idx="2769">
                        <c:v>5292.7770491803285</c:v>
                      </c:pt>
                      <c:pt idx="2770">
                        <c:v>5293.6114754098371</c:v>
                      </c:pt>
                      <c:pt idx="2771">
                        <c:v>5292.127868852459</c:v>
                      </c:pt>
                      <c:pt idx="2772">
                        <c:v>5287.2459016393441</c:v>
                      </c:pt>
                      <c:pt idx="2773">
                        <c:v>5275.4901639344262</c:v>
                      </c:pt>
                      <c:pt idx="2774">
                        <c:v>5253.3426229508214</c:v>
                      </c:pt>
                      <c:pt idx="2775">
                        <c:v>5218.8311475409846</c:v>
                      </c:pt>
                      <c:pt idx="2776">
                        <c:v>5172.9622950819685</c:v>
                      </c:pt>
                      <c:pt idx="2777">
                        <c:v>5120.3590163934432</c:v>
                      </c:pt>
                      <c:pt idx="2778">
                        <c:v>5064.0737704918029</c:v>
                      </c:pt>
                      <c:pt idx="2779">
                        <c:v>5010.1098360655751</c:v>
                      </c:pt>
                      <c:pt idx="2780">
                        <c:v>4961.9426229508199</c:v>
                      </c:pt>
                      <c:pt idx="2781">
                        <c:v>4917.6557377049185</c:v>
                      </c:pt>
                      <c:pt idx="2782">
                        <c:v>4879.3311475409837</c:v>
                      </c:pt>
                      <c:pt idx="2783">
                        <c:v>4847.1409836065568</c:v>
                      </c:pt>
                      <c:pt idx="2784">
                        <c:v>4822.3213114754099</c:v>
                      </c:pt>
                      <c:pt idx="2785">
                        <c:v>4803.7918032786883</c:v>
                      </c:pt>
                      <c:pt idx="2786">
                        <c:v>4791.0672131147548</c:v>
                      </c:pt>
                      <c:pt idx="2787">
                        <c:v>4780.808196721312</c:v>
                      </c:pt>
                      <c:pt idx="2788">
                        <c:v>4775.8918032786887</c:v>
                      </c:pt>
                      <c:pt idx="2789">
                        <c:v>4771.0967213114754</c:v>
                      </c:pt>
                      <c:pt idx="2790">
                        <c:v>4765.7655737704918</c:v>
                      </c:pt>
                      <c:pt idx="2791">
                        <c:v>4759.2639344262298</c:v>
                      </c:pt>
                      <c:pt idx="2792">
                        <c:v>4753.2704918032796</c:v>
                      </c:pt>
                      <c:pt idx="2793">
                        <c:v>4747.3540983606563</c:v>
                      </c:pt>
                      <c:pt idx="2794">
                        <c:v>4740.7065573770496</c:v>
                      </c:pt>
                      <c:pt idx="2795">
                        <c:v>4733.1770491803272</c:v>
                      </c:pt>
                      <c:pt idx="2796">
                        <c:v>4727.6737704918041</c:v>
                      </c:pt>
                      <c:pt idx="2797">
                        <c:v>4725.3016393442631</c:v>
                      </c:pt>
                      <c:pt idx="2798">
                        <c:v>4728.9098360655735</c:v>
                      </c:pt>
                      <c:pt idx="2799">
                        <c:v>4739.7475409836061</c:v>
                      </c:pt>
                      <c:pt idx="2800">
                        <c:v>4758.6983606557369</c:v>
                      </c:pt>
                      <c:pt idx="2801">
                        <c:v>4784.9737704918025</c:v>
                      </c:pt>
                      <c:pt idx="2802">
                        <c:v>4817.8262295081959</c:v>
                      </c:pt>
                      <c:pt idx="2803">
                        <c:v>4856.4442622950819</c:v>
                      </c:pt>
                      <c:pt idx="2804">
                        <c:v>4901.2393442622943</c:v>
                      </c:pt>
                      <c:pt idx="2805">
                        <c:v>4948.8934426229507</c:v>
                      </c:pt>
                      <c:pt idx="2806">
                        <c:v>4996.0311475409826</c:v>
                      </c:pt>
                      <c:pt idx="2807">
                        <c:v>5040.0868852459016</c:v>
                      </c:pt>
                      <c:pt idx="2808">
                        <c:v>5079.6065573770484</c:v>
                      </c:pt>
                      <c:pt idx="2809">
                        <c:v>5113.8590163934414</c:v>
                      </c:pt>
                      <c:pt idx="2810">
                        <c:v>5142.0262295081957</c:v>
                      </c:pt>
                      <c:pt idx="2811">
                        <c:v>5162.6524590163935</c:v>
                      </c:pt>
                      <c:pt idx="2812">
                        <c:v>5176.8999999999987</c:v>
                      </c:pt>
                      <c:pt idx="2813">
                        <c:v>5182.8311475409819</c:v>
                      </c:pt>
                      <c:pt idx="2814">
                        <c:v>5181.6573770491796</c:v>
                      </c:pt>
                      <c:pt idx="2815">
                        <c:v>5174.5426229508194</c:v>
                      </c:pt>
                      <c:pt idx="2816">
                        <c:v>5161.9901639344262</c:v>
                      </c:pt>
                      <c:pt idx="2817">
                        <c:v>5148.1639344262285</c:v>
                      </c:pt>
                      <c:pt idx="2818">
                        <c:v>5136.5016393442629</c:v>
                      </c:pt>
                      <c:pt idx="2819">
                        <c:v>5128.9901639344262</c:v>
                      </c:pt>
                      <c:pt idx="2820">
                        <c:v>5124.9344262295081</c:v>
                      </c:pt>
                      <c:pt idx="2821">
                        <c:v>5122.690163934426</c:v>
                      </c:pt>
                      <c:pt idx="2822">
                        <c:v>5121.3803278688529</c:v>
                      </c:pt>
                      <c:pt idx="2823">
                        <c:v>5117.87868852459</c:v>
                      </c:pt>
                      <c:pt idx="2824">
                        <c:v>5110.3704918032781</c:v>
                      </c:pt>
                      <c:pt idx="2825">
                        <c:v>5096.9901639344253</c:v>
                      </c:pt>
                      <c:pt idx="2826">
                        <c:v>5074.629508196721</c:v>
                      </c:pt>
                      <c:pt idx="2827">
                        <c:v>5040.062295081967</c:v>
                      </c:pt>
                      <c:pt idx="2828">
                        <c:v>4990.8196721311469</c:v>
                      </c:pt>
                      <c:pt idx="2829">
                        <c:v>4930.7262295081955</c:v>
                      </c:pt>
                      <c:pt idx="2830">
                        <c:v>4867.3934426229498</c:v>
                      </c:pt>
                      <c:pt idx="2831">
                        <c:v>4803.1590163934416</c:v>
                      </c:pt>
                      <c:pt idx="2832">
                        <c:v>4742.6131147540964</c:v>
                      </c:pt>
                      <c:pt idx="2833">
                        <c:v>4686.8639344262274</c:v>
                      </c:pt>
                      <c:pt idx="2834">
                        <c:v>4638.5344262295066</c:v>
                      </c:pt>
                      <c:pt idx="2835">
                        <c:v>4598.436065573771</c:v>
                      </c:pt>
                      <c:pt idx="2836">
                        <c:v>4565.9754098360645</c:v>
                      </c:pt>
                      <c:pt idx="2837">
                        <c:v>4539.5983606557375</c:v>
                      </c:pt>
                      <c:pt idx="2838">
                        <c:v>4519.4754098360645</c:v>
                      </c:pt>
                      <c:pt idx="2839">
                        <c:v>4504.8999999999996</c:v>
                      </c:pt>
                      <c:pt idx="2840">
                        <c:v>4491.7819672131145</c:v>
                      </c:pt>
                      <c:pt idx="2841">
                        <c:v>4478.9688524590156</c:v>
                      </c:pt>
                      <c:pt idx="2842">
                        <c:v>4466.7836065573756</c:v>
                      </c:pt>
                      <c:pt idx="2843">
                        <c:v>4454.6737704918032</c:v>
                      </c:pt>
                      <c:pt idx="2844">
                        <c:v>4442.5278688524595</c:v>
                      </c:pt>
                      <c:pt idx="2845">
                        <c:v>4429.750819672131</c:v>
                      </c:pt>
                      <c:pt idx="2846">
                        <c:v>4417.6639344262294</c:v>
                      </c:pt>
                      <c:pt idx="2847">
                        <c:v>4407.2262295081964</c:v>
                      </c:pt>
                      <c:pt idx="2848">
                        <c:v>4398.3704918032781</c:v>
                      </c:pt>
                      <c:pt idx="2849">
                        <c:v>4393.2704918032796</c:v>
                      </c:pt>
                      <c:pt idx="2850">
                        <c:v>4393.8344262295077</c:v>
                      </c:pt>
                      <c:pt idx="2851">
                        <c:v>4401.2</c:v>
                      </c:pt>
                      <c:pt idx="2852">
                        <c:v>4416.1475409836066</c:v>
                      </c:pt>
                      <c:pt idx="2853">
                        <c:v>4438.4016393442625</c:v>
                      </c:pt>
                      <c:pt idx="2854">
                        <c:v>4467.9180327868853</c:v>
                      </c:pt>
                      <c:pt idx="2855">
                        <c:v>4504.4754098360663</c:v>
                      </c:pt>
                      <c:pt idx="2856">
                        <c:v>4546.627868852459</c:v>
                      </c:pt>
                      <c:pt idx="2857">
                        <c:v>4590.9803278688523</c:v>
                      </c:pt>
                      <c:pt idx="2858">
                        <c:v>4636.9475409836068</c:v>
                      </c:pt>
                      <c:pt idx="2859">
                        <c:v>4680.8540983606554</c:v>
                      </c:pt>
                      <c:pt idx="2860">
                        <c:v>4721.6819672131141</c:v>
                      </c:pt>
                      <c:pt idx="2861">
                        <c:v>4757.9147540983613</c:v>
                      </c:pt>
                      <c:pt idx="2862">
                        <c:v>4789.0262295081975</c:v>
                      </c:pt>
                      <c:pt idx="2863">
                        <c:v>4813.552459016395</c:v>
                      </c:pt>
                      <c:pt idx="2864">
                        <c:v>4831.3262295081977</c:v>
                      </c:pt>
                      <c:pt idx="2865">
                        <c:v>4840.737704918035</c:v>
                      </c:pt>
                      <c:pt idx="2866">
                        <c:v>4842.1098360655751</c:v>
                      </c:pt>
                      <c:pt idx="2867">
                        <c:v>4837.6655737704932</c:v>
                      </c:pt>
                      <c:pt idx="2868">
                        <c:v>4827.800000000002</c:v>
                      </c:pt>
                      <c:pt idx="2869">
                        <c:v>4815.68524590164</c:v>
                      </c:pt>
                      <c:pt idx="2870">
                        <c:v>4803.6918032786907</c:v>
                      </c:pt>
                      <c:pt idx="2871">
                        <c:v>4792.9508196721326</c:v>
                      </c:pt>
                      <c:pt idx="2872">
                        <c:v>4786.1672131147543</c:v>
                      </c:pt>
                      <c:pt idx="2873">
                        <c:v>4780.7196721311493</c:v>
                      </c:pt>
                      <c:pt idx="2874">
                        <c:v>4777.4196721311482</c:v>
                      </c:pt>
                      <c:pt idx="2875">
                        <c:v>4774.1327868852468</c:v>
                      </c:pt>
                      <c:pt idx="2876">
                        <c:v>4766.7213114754095</c:v>
                      </c:pt>
                      <c:pt idx="2877">
                        <c:v>4755.3524590163934</c:v>
                      </c:pt>
                      <c:pt idx="2878">
                        <c:v>4736.2</c:v>
                      </c:pt>
                      <c:pt idx="2879">
                        <c:v>4704.2672131147538</c:v>
                      </c:pt>
                      <c:pt idx="2880">
                        <c:v>4659.8327868852457</c:v>
                      </c:pt>
                      <c:pt idx="2881">
                        <c:v>4604.2737704918036</c:v>
                      </c:pt>
                      <c:pt idx="2882">
                        <c:v>4542.2327868852462</c:v>
                      </c:pt>
                      <c:pt idx="2883">
                        <c:v>4479.4967213114751</c:v>
                      </c:pt>
                      <c:pt idx="2884">
                        <c:v>4418.4098360655726</c:v>
                      </c:pt>
                      <c:pt idx="2885">
                        <c:v>4362.885245901638</c:v>
                      </c:pt>
                      <c:pt idx="2886">
                        <c:v>4315.318032786884</c:v>
                      </c:pt>
                      <c:pt idx="2887">
                        <c:v>4274.7655737704899</c:v>
                      </c:pt>
                      <c:pt idx="2888">
                        <c:v>4243.695081967212</c:v>
                      </c:pt>
                      <c:pt idx="2889">
                        <c:v>4221.5229508196708</c:v>
                      </c:pt>
                      <c:pt idx="2890">
                        <c:v>4206.3868852459</c:v>
                      </c:pt>
                      <c:pt idx="2891">
                        <c:v>4196.1885245901622</c:v>
                      </c:pt>
                      <c:pt idx="2892">
                        <c:v>4188.4245901639333</c:v>
                      </c:pt>
                      <c:pt idx="2893">
                        <c:v>4181.0934426229496</c:v>
                      </c:pt>
                      <c:pt idx="2894">
                        <c:v>4174.2344262295073</c:v>
                      </c:pt>
                      <c:pt idx="2895">
                        <c:v>4166.3081967213102</c:v>
                      </c:pt>
                      <c:pt idx="2896">
                        <c:v>4156.1967213114749</c:v>
                      </c:pt>
                      <c:pt idx="2897">
                        <c:v>4144.3098360655731</c:v>
                      </c:pt>
                      <c:pt idx="2898">
                        <c:v>4133.383606557376</c:v>
                      </c:pt>
                      <c:pt idx="2899">
                        <c:v>4123.7672131147528</c:v>
                      </c:pt>
                      <c:pt idx="2900">
                        <c:v>4116.5098360655729</c:v>
                      </c:pt>
                      <c:pt idx="2901">
                        <c:v>4115.1672131147534</c:v>
                      </c:pt>
                      <c:pt idx="2902">
                        <c:v>4118.1442622950817</c:v>
                      </c:pt>
                      <c:pt idx="2903">
                        <c:v>4128.5229508196717</c:v>
                      </c:pt>
                      <c:pt idx="2904">
                        <c:v>4144.4770491803274</c:v>
                      </c:pt>
                      <c:pt idx="2905">
                        <c:v>4167.7622950819668</c:v>
                      </c:pt>
                      <c:pt idx="2906">
                        <c:v>4198.1098360655733</c:v>
                      </c:pt>
                      <c:pt idx="2907">
                        <c:v>4234.7491803278681</c:v>
                      </c:pt>
                      <c:pt idx="2908">
                        <c:v>4275.5999999999995</c:v>
                      </c:pt>
                      <c:pt idx="2909">
                        <c:v>4320.2704918032778</c:v>
                      </c:pt>
                      <c:pt idx="2910">
                        <c:v>4365.6344262295079</c:v>
                      </c:pt>
                      <c:pt idx="2911">
                        <c:v>4409.9196721311473</c:v>
                      </c:pt>
                      <c:pt idx="2912">
                        <c:v>4451.7803278688525</c:v>
                      </c:pt>
                      <c:pt idx="2913">
                        <c:v>4489.6770491803272</c:v>
                      </c:pt>
                      <c:pt idx="2914">
                        <c:v>4522.188524590164</c:v>
                      </c:pt>
                      <c:pt idx="2915">
                        <c:v>4547.6360655737699</c:v>
                      </c:pt>
                      <c:pt idx="2916">
                        <c:v>4565.9819672131143</c:v>
                      </c:pt>
                      <c:pt idx="2917">
                        <c:v>4577.7934426229504</c:v>
                      </c:pt>
                      <c:pt idx="2918">
                        <c:v>4581.5147540983598</c:v>
                      </c:pt>
                      <c:pt idx="2919">
                        <c:v>4578.2180327868855</c:v>
                      </c:pt>
                      <c:pt idx="2920">
                        <c:v>4569.0262295081975</c:v>
                      </c:pt>
                      <c:pt idx="2921">
                        <c:v>4554.6311475409839</c:v>
                      </c:pt>
                      <c:pt idx="2922">
                        <c:v>4540.3590163934432</c:v>
                      </c:pt>
                      <c:pt idx="2923">
                        <c:v>4527.8606557377052</c:v>
                      </c:pt>
                      <c:pt idx="2924">
                        <c:v>4520.4245901639351</c:v>
                      </c:pt>
                      <c:pt idx="2925">
                        <c:v>4515.8278688524579</c:v>
                      </c:pt>
                      <c:pt idx="2926">
                        <c:v>4513.5081967213109</c:v>
                      </c:pt>
                      <c:pt idx="2927">
                        <c:v>4511.190163934426</c:v>
                      </c:pt>
                      <c:pt idx="2928">
                        <c:v>4505.6081967213113</c:v>
                      </c:pt>
                      <c:pt idx="2929">
                        <c:v>4496.0967213114745</c:v>
                      </c:pt>
                      <c:pt idx="2930">
                        <c:v>4480.1590163934425</c:v>
                      </c:pt>
                      <c:pt idx="2931">
                        <c:v>4455.2032786885238</c:v>
                      </c:pt>
                      <c:pt idx="2932">
                        <c:v>4420.5180327868848</c:v>
                      </c:pt>
                      <c:pt idx="2933">
                        <c:v>4375.811475409836</c:v>
                      </c:pt>
                      <c:pt idx="2934">
                        <c:v>4324.8901639344258</c:v>
                      </c:pt>
                      <c:pt idx="2935">
                        <c:v>4270.7557377049179</c:v>
                      </c:pt>
                      <c:pt idx="2936">
                        <c:v>4215.2016393442618</c:v>
                      </c:pt>
                      <c:pt idx="2937">
                        <c:v>4164.9377049180321</c:v>
                      </c:pt>
                      <c:pt idx="2938">
                        <c:v>4121.3524590163925</c:v>
                      </c:pt>
                      <c:pt idx="2939">
                        <c:v>4085.3196721311465</c:v>
                      </c:pt>
                      <c:pt idx="2940">
                        <c:v>4059.1475409836057</c:v>
                      </c:pt>
                      <c:pt idx="2941">
                        <c:v>4041.6245901639331</c:v>
                      </c:pt>
                      <c:pt idx="2942">
                        <c:v>4031.913114754097</c:v>
                      </c:pt>
                      <c:pt idx="2943">
                        <c:v>4026.0032786885236</c:v>
                      </c:pt>
                      <c:pt idx="2944">
                        <c:v>4022.3377049180312</c:v>
                      </c:pt>
                      <c:pt idx="2945">
                        <c:v>4019.7147540983597</c:v>
                      </c:pt>
                      <c:pt idx="2946">
                        <c:v>4017.5131147540978</c:v>
                      </c:pt>
                      <c:pt idx="2947">
                        <c:v>4012.7950819672124</c:v>
                      </c:pt>
                      <c:pt idx="2948">
                        <c:v>4007.126229508196</c:v>
                      </c:pt>
                      <c:pt idx="2949">
                        <c:v>3998.8360655737697</c:v>
                      </c:pt>
                      <c:pt idx="2950">
                        <c:v>3990.7262295081955</c:v>
                      </c:pt>
                      <c:pt idx="2951">
                        <c:v>3984.1098360655724</c:v>
                      </c:pt>
                      <c:pt idx="2952">
                        <c:v>3980.9688524590156</c:v>
                      </c:pt>
                      <c:pt idx="2953">
                        <c:v>3982.2065573770483</c:v>
                      </c:pt>
                      <c:pt idx="2954">
                        <c:v>3988.8049180327862</c:v>
                      </c:pt>
                      <c:pt idx="2955">
                        <c:v>4000.8245901639339</c:v>
                      </c:pt>
                      <c:pt idx="2956">
                        <c:v>4018.6803278688517</c:v>
                      </c:pt>
                      <c:pt idx="2957">
                        <c:v>4044.0278688524581</c:v>
                      </c:pt>
                      <c:pt idx="2958">
                        <c:v>4077.1704918032783</c:v>
                      </c:pt>
                      <c:pt idx="2959">
                        <c:v>4115.7721311475398</c:v>
                      </c:pt>
                      <c:pt idx="2960">
                        <c:v>4159.5557377049172</c:v>
                      </c:pt>
                      <c:pt idx="2961">
                        <c:v>4205.6983606557369</c:v>
                      </c:pt>
                      <c:pt idx="2962">
                        <c:v>4252.4311475409831</c:v>
                      </c:pt>
                      <c:pt idx="2963">
                        <c:v>4298.5606557377041</c:v>
                      </c:pt>
                      <c:pt idx="2964">
                        <c:v>4342.4967213114742</c:v>
                      </c:pt>
                      <c:pt idx="2965">
                        <c:v>4384.0065573770489</c:v>
                      </c:pt>
                      <c:pt idx="2966">
                        <c:v>4421.2622950819668</c:v>
                      </c:pt>
                      <c:pt idx="2967">
                        <c:v>4452.942622950819</c:v>
                      </c:pt>
                      <c:pt idx="2968">
                        <c:v>4477.940983606557</c:v>
                      </c:pt>
                      <c:pt idx="2969">
                        <c:v>4495.5278688524586</c:v>
                      </c:pt>
                      <c:pt idx="2970">
                        <c:v>4505.5950819672116</c:v>
                      </c:pt>
                      <c:pt idx="2971">
                        <c:v>4508.1344262295079</c:v>
                      </c:pt>
                      <c:pt idx="2972">
                        <c:v>4505.7295081967204</c:v>
                      </c:pt>
                      <c:pt idx="2973">
                        <c:v>4496.2934426229494</c:v>
                      </c:pt>
                      <c:pt idx="2974">
                        <c:v>4484.5704918032779</c:v>
                      </c:pt>
                      <c:pt idx="2975">
                        <c:v>4472.8245901639339</c:v>
                      </c:pt>
                      <c:pt idx="2976">
                        <c:v>4465.6114754098362</c:v>
                      </c:pt>
                      <c:pt idx="2977">
                        <c:v>4459.1377049180328</c:v>
                      </c:pt>
                      <c:pt idx="2978">
                        <c:v>4454.4213114754102</c:v>
                      </c:pt>
                      <c:pt idx="2979">
                        <c:v>4450.8639344262301</c:v>
                      </c:pt>
                      <c:pt idx="2980">
                        <c:v>4446.0262295081966</c:v>
                      </c:pt>
                      <c:pt idx="2981">
                        <c:v>4439.4426229508199</c:v>
                      </c:pt>
                      <c:pt idx="2982">
                        <c:v>4427.7819672131145</c:v>
                      </c:pt>
                      <c:pt idx="2983">
                        <c:v>4407.2196721311475</c:v>
                      </c:pt>
                      <c:pt idx="2984">
                        <c:v>4375.2262295081964</c:v>
                      </c:pt>
                      <c:pt idx="2985">
                        <c:v>4332.8032786885242</c:v>
                      </c:pt>
                      <c:pt idx="2986">
                        <c:v>4284.0049180327869</c:v>
                      </c:pt>
                      <c:pt idx="2987">
                        <c:v>4231.501639344262</c:v>
                      </c:pt>
                      <c:pt idx="2988">
                        <c:v>4179.0934426229505</c:v>
                      </c:pt>
                      <c:pt idx="2989">
                        <c:v>4130.7737704918036</c:v>
                      </c:pt>
                      <c:pt idx="2990">
                        <c:v>4090.093442622951</c:v>
                      </c:pt>
                      <c:pt idx="2991">
                        <c:v>4055.1622950819669</c:v>
                      </c:pt>
                      <c:pt idx="2992">
                        <c:v>4028.7409836065572</c:v>
                      </c:pt>
                      <c:pt idx="2993">
                        <c:v>4010.4524590163924</c:v>
                      </c:pt>
                      <c:pt idx="2994">
                        <c:v>3997.4770491803274</c:v>
                      </c:pt>
                      <c:pt idx="2995">
                        <c:v>3989.6295081967201</c:v>
                      </c:pt>
                      <c:pt idx="2996">
                        <c:v>3984.7737704918027</c:v>
                      </c:pt>
                      <c:pt idx="2997">
                        <c:v>3983.1163934426218</c:v>
                      </c:pt>
                      <c:pt idx="2998">
                        <c:v>3982.6704918032769</c:v>
                      </c:pt>
                      <c:pt idx="2999">
                        <c:v>3978.8967213114743</c:v>
                      </c:pt>
                      <c:pt idx="3000">
                        <c:v>3973.3950819672114</c:v>
                      </c:pt>
                      <c:pt idx="3001">
                        <c:v>3966.0377049180311</c:v>
                      </c:pt>
                      <c:pt idx="3002">
                        <c:v>3956.9344262295062</c:v>
                      </c:pt>
                      <c:pt idx="3003">
                        <c:v>3949.8934426229489</c:v>
                      </c:pt>
                      <c:pt idx="3004">
                        <c:v>3946.5573770491783</c:v>
                      </c:pt>
                      <c:pt idx="3005">
                        <c:v>3947.2311475409815</c:v>
                      </c:pt>
                      <c:pt idx="3006">
                        <c:v>3953.4032786885223</c:v>
                      </c:pt>
                      <c:pt idx="3007">
                        <c:v>3964.4032786885223</c:v>
                      </c:pt>
                      <c:pt idx="3008">
                        <c:v>3982.7114754098334</c:v>
                      </c:pt>
                      <c:pt idx="3009">
                        <c:v>4008.4819672131121</c:v>
                      </c:pt>
                      <c:pt idx="3010">
                        <c:v>4043.826229508194</c:v>
                      </c:pt>
                      <c:pt idx="3011">
                        <c:v>4086.109836065571</c:v>
                      </c:pt>
                      <c:pt idx="3012">
                        <c:v>4131.89508196721</c:v>
                      </c:pt>
                      <c:pt idx="3013">
                        <c:v>4181.0245901639319</c:v>
                      </c:pt>
                      <c:pt idx="3014">
                        <c:v>4231.3081967213093</c:v>
                      </c:pt>
                      <c:pt idx="3015">
                        <c:v>4280.6426229508179</c:v>
                      </c:pt>
                      <c:pt idx="3016">
                        <c:v>4327.8606557377034</c:v>
                      </c:pt>
                      <c:pt idx="3017">
                        <c:v>4373.4295081967193</c:v>
                      </c:pt>
                      <c:pt idx="3018">
                        <c:v>4413.6081967213095</c:v>
                      </c:pt>
                      <c:pt idx="3019">
                        <c:v>4447.9983606557353</c:v>
                      </c:pt>
                      <c:pt idx="3020">
                        <c:v>4476.137704918031</c:v>
                      </c:pt>
                      <c:pt idx="3021">
                        <c:v>4495.9819672131125</c:v>
                      </c:pt>
                      <c:pt idx="3022">
                        <c:v>4508.7213114754077</c:v>
                      </c:pt>
                      <c:pt idx="3023">
                        <c:v>4513.6852459016363</c:v>
                      </c:pt>
                      <c:pt idx="3024">
                        <c:v>4511.6098360655715</c:v>
                      </c:pt>
                      <c:pt idx="3025">
                        <c:v>4503.3114754098342</c:v>
                      </c:pt>
                      <c:pt idx="3026">
                        <c:v>4491.5344262295048</c:v>
                      </c:pt>
                      <c:pt idx="3027">
                        <c:v>4478.7885245901616</c:v>
                      </c:pt>
                      <c:pt idx="3028">
                        <c:v>4467.2065573770478</c:v>
                      </c:pt>
                      <c:pt idx="3029">
                        <c:v>4456.8688524590152</c:v>
                      </c:pt>
                      <c:pt idx="3030">
                        <c:v>4449.1196721311462</c:v>
                      </c:pt>
                      <c:pt idx="3031">
                        <c:v>4440.3918032786878</c:v>
                      </c:pt>
                      <c:pt idx="3032">
                        <c:v>4432.9803278688514</c:v>
                      </c:pt>
                      <c:pt idx="3033">
                        <c:v>4420.6081967213104</c:v>
                      </c:pt>
                      <c:pt idx="3034">
                        <c:v>4405.7836065573756</c:v>
                      </c:pt>
                      <c:pt idx="3035">
                        <c:v>4383.6081967213104</c:v>
                      </c:pt>
                      <c:pt idx="3036">
                        <c:v>4352.0622950819661</c:v>
                      </c:pt>
                      <c:pt idx="3037">
                        <c:v>4310.2852459016385</c:v>
                      </c:pt>
                      <c:pt idx="3038">
                        <c:v>4262.6819672131141</c:v>
                      </c:pt>
                      <c:pt idx="3039">
                        <c:v>4213.0327868852446</c:v>
                      </c:pt>
                      <c:pt idx="3040">
                        <c:v>4164.7377049180313</c:v>
                      </c:pt>
                      <c:pt idx="3041">
                        <c:v>4119.1918032786871</c:v>
                      </c:pt>
                      <c:pt idx="3042">
                        <c:v>4079.0721311475395</c:v>
                      </c:pt>
                      <c:pt idx="3043">
                        <c:v>4046.3311475409814</c:v>
                      </c:pt>
                      <c:pt idx="3044">
                        <c:v>4020.5590163934403</c:v>
                      </c:pt>
                      <c:pt idx="3045">
                        <c:v>4004.1803278688499</c:v>
                      </c:pt>
                      <c:pt idx="3046">
                        <c:v>3991.3377049180303</c:v>
                      </c:pt>
                      <c:pt idx="3047">
                        <c:v>3981.3934426229484</c:v>
                      </c:pt>
                      <c:pt idx="3048">
                        <c:v>3973.545901639342</c:v>
                      </c:pt>
                      <c:pt idx="3049">
                        <c:v>3967.1786885245883</c:v>
                      </c:pt>
                      <c:pt idx="3050">
                        <c:v>3960.8704918032768</c:v>
                      </c:pt>
                      <c:pt idx="3051">
                        <c:v>3951.2409836065558</c:v>
                      </c:pt>
                      <c:pt idx="3052">
                        <c:v>3941.0655737704906</c:v>
                      </c:pt>
                      <c:pt idx="3053">
                        <c:v>3928.6540983606537</c:v>
                      </c:pt>
                      <c:pt idx="3054">
                        <c:v>3914.2590163934406</c:v>
                      </c:pt>
                      <c:pt idx="3055">
                        <c:v>3904.8836065573751</c:v>
                      </c:pt>
                      <c:pt idx="3056">
                        <c:v>3897.2081967213098</c:v>
                      </c:pt>
                      <c:pt idx="3057">
                        <c:v>3894.1081967213099</c:v>
                      </c:pt>
                      <c:pt idx="3058">
                        <c:v>3897.5999999999985</c:v>
                      </c:pt>
                      <c:pt idx="3059">
                        <c:v>3905.1491803278677</c:v>
                      </c:pt>
                      <c:pt idx="3060">
                        <c:v>3921.0147540983589</c:v>
                      </c:pt>
                      <c:pt idx="3061">
                        <c:v>3944.1852459016382</c:v>
                      </c:pt>
                      <c:pt idx="3062">
                        <c:v>3973.6377049180319</c:v>
                      </c:pt>
                      <c:pt idx="3063">
                        <c:v>4009.2295081967204</c:v>
                      </c:pt>
                      <c:pt idx="3064">
                        <c:v>4049.7688524590153</c:v>
                      </c:pt>
                      <c:pt idx="3065">
                        <c:v>4093.1377049180314</c:v>
                      </c:pt>
                      <c:pt idx="3066">
                        <c:v>4137.9786885245885</c:v>
                      </c:pt>
                      <c:pt idx="3067">
                        <c:v>4183.0442622950804</c:v>
                      </c:pt>
                      <c:pt idx="3068">
                        <c:v>4227.0196721311459</c:v>
                      </c:pt>
                      <c:pt idx="3069">
                        <c:v>4267.5639344262281</c:v>
                      </c:pt>
                      <c:pt idx="3070">
                        <c:v>4303.8426229508177</c:v>
                      </c:pt>
                      <c:pt idx="3071">
                        <c:v>4333.3606557377043</c:v>
                      </c:pt>
                      <c:pt idx="3072">
                        <c:v>4356.1672131147534</c:v>
                      </c:pt>
                      <c:pt idx="3073">
                        <c:v>4373.6524590163926</c:v>
                      </c:pt>
                      <c:pt idx="3074">
                        <c:v>4383.198360655736</c:v>
                      </c:pt>
                      <c:pt idx="3075">
                        <c:v>4384.1639344262285</c:v>
                      </c:pt>
                      <c:pt idx="3076">
                        <c:v>4380.0229508196726</c:v>
                      </c:pt>
                      <c:pt idx="3077">
                        <c:v>4369.2655737704918</c:v>
                      </c:pt>
                      <c:pt idx="3078">
                        <c:v>4353.7819672131145</c:v>
                      </c:pt>
                      <c:pt idx="3079">
                        <c:v>4337.3639344262301</c:v>
                      </c:pt>
                      <c:pt idx="3080">
                        <c:v>4319.7524590163939</c:v>
                      </c:pt>
                      <c:pt idx="3081">
                        <c:v>4303.1688524590172</c:v>
                      </c:pt>
                      <c:pt idx="3082">
                        <c:v>4288.4524590163937</c:v>
                      </c:pt>
                      <c:pt idx="3083">
                        <c:v>4273.8163934426229</c:v>
                      </c:pt>
                      <c:pt idx="3084">
                        <c:v>4259.7</c:v>
                      </c:pt>
                      <c:pt idx="3085">
                        <c:v>4244.2098360655737</c:v>
                      </c:pt>
                      <c:pt idx="3086">
                        <c:v>4224.9639344262296</c:v>
                      </c:pt>
                      <c:pt idx="3087">
                        <c:v>4199.1655737704923</c:v>
                      </c:pt>
                      <c:pt idx="3088">
                        <c:v>4165.188524590164</c:v>
                      </c:pt>
                      <c:pt idx="3089">
                        <c:v>4122.8819672131158</c:v>
                      </c:pt>
                      <c:pt idx="3090">
                        <c:v>4074.5426229508203</c:v>
                      </c:pt>
                      <c:pt idx="3091">
                        <c:v>4023.7704918032791</c:v>
                      </c:pt>
                      <c:pt idx="3092">
                        <c:v>3974.2934426229517</c:v>
                      </c:pt>
                      <c:pt idx="3093">
                        <c:v>3925.6573770491814</c:v>
                      </c:pt>
                      <c:pt idx="3094">
                        <c:v>3883.9852459016397</c:v>
                      </c:pt>
                      <c:pt idx="3095">
                        <c:v>3850.8442622950824</c:v>
                      </c:pt>
                      <c:pt idx="3096">
                        <c:v>3824.8770491803284</c:v>
                      </c:pt>
                      <c:pt idx="3097">
                        <c:v>3808.462295081968</c:v>
                      </c:pt>
                      <c:pt idx="3098">
                        <c:v>3797.5754098360662</c:v>
                      </c:pt>
                      <c:pt idx="3099">
                        <c:v>3791.4459016393444</c:v>
                      </c:pt>
                      <c:pt idx="3100">
                        <c:v>3785.3934426229507</c:v>
                      </c:pt>
                      <c:pt idx="3101">
                        <c:v>3778.4245901639347</c:v>
                      </c:pt>
                      <c:pt idx="3102">
                        <c:v>3771.5508196721321</c:v>
                      </c:pt>
                      <c:pt idx="3103">
                        <c:v>3761.3721311475415</c:v>
                      </c:pt>
                      <c:pt idx="3104">
                        <c:v>3749.0803278688531</c:v>
                      </c:pt>
                      <c:pt idx="3105">
                        <c:v>3736.1426229508202</c:v>
                      </c:pt>
                      <c:pt idx="3106">
                        <c:v>3721.090163934427</c:v>
                      </c:pt>
                      <c:pt idx="3107">
                        <c:v>3708.4377049180334</c:v>
                      </c:pt>
                      <c:pt idx="3108">
                        <c:v>3699.7885245901648</c:v>
                      </c:pt>
                      <c:pt idx="3109">
                        <c:v>3695.4459016393453</c:v>
                      </c:pt>
                      <c:pt idx="3110">
                        <c:v>3696.775409836067</c:v>
                      </c:pt>
                      <c:pt idx="3111">
                        <c:v>3704.6704918032801</c:v>
                      </c:pt>
                      <c:pt idx="3112">
                        <c:v>3720.1180327868869</c:v>
                      </c:pt>
                      <c:pt idx="3113">
                        <c:v>3743.4426229508213</c:v>
                      </c:pt>
                      <c:pt idx="3114">
                        <c:v>3773.9672131147549</c:v>
                      </c:pt>
                      <c:pt idx="3115">
                        <c:v>3811.2934426229517</c:v>
                      </c:pt>
                      <c:pt idx="3116">
                        <c:v>3851.02786885246</c:v>
                      </c:pt>
                      <c:pt idx="3117">
                        <c:v>3894.681967213116</c:v>
                      </c:pt>
                      <c:pt idx="3118">
                        <c:v>3939.6672131147552</c:v>
                      </c:pt>
                      <c:pt idx="3119">
                        <c:v>3984.2655737704927</c:v>
                      </c:pt>
                      <c:pt idx="3120">
                        <c:v>4027.9852459016406</c:v>
                      </c:pt>
                      <c:pt idx="3121">
                        <c:v>4069.6770491803286</c:v>
                      </c:pt>
                      <c:pt idx="3122">
                        <c:v>4108.0606557377059</c:v>
                      </c:pt>
                      <c:pt idx="3123">
                        <c:v>4142.2278688524602</c:v>
                      </c:pt>
                      <c:pt idx="3124">
                        <c:v>4170.8918032786896</c:v>
                      </c:pt>
                      <c:pt idx="3125">
                        <c:v>4192.5672131147548</c:v>
                      </c:pt>
                      <c:pt idx="3126">
                        <c:v>4206.8590163934432</c:v>
                      </c:pt>
                      <c:pt idx="3127">
                        <c:v>4212.5114754098367</c:v>
                      </c:pt>
                      <c:pt idx="3128">
                        <c:v>4211.3918032786896</c:v>
                      </c:pt>
                      <c:pt idx="3129">
                        <c:v>4203.2573770491808</c:v>
                      </c:pt>
                      <c:pt idx="3130">
                        <c:v>4190.1868852459029</c:v>
                      </c:pt>
                      <c:pt idx="3131">
                        <c:v>4175.5770491803278</c:v>
                      </c:pt>
                      <c:pt idx="3132">
                        <c:v>4158.0344262295075</c:v>
                      </c:pt>
                      <c:pt idx="3133">
                        <c:v>4141.1688524590154</c:v>
                      </c:pt>
                      <c:pt idx="3134">
                        <c:v>4125.0065573770489</c:v>
                      </c:pt>
                      <c:pt idx="3135">
                        <c:v>4109.563934426229</c:v>
                      </c:pt>
                      <c:pt idx="3136">
                        <c:v>4095.131147540983</c:v>
                      </c:pt>
                      <c:pt idx="3137">
                        <c:v>4078.5573770491801</c:v>
                      </c:pt>
                      <c:pt idx="3138">
                        <c:v>4058.9950819672126</c:v>
                      </c:pt>
                      <c:pt idx="3139">
                        <c:v>4035.8016393442622</c:v>
                      </c:pt>
                      <c:pt idx="3140">
                        <c:v>4005.0278688524591</c:v>
                      </c:pt>
                      <c:pt idx="3141">
                        <c:v>3969.4360655737701</c:v>
                      </c:pt>
                      <c:pt idx="3142">
                        <c:v>3930.6377049180323</c:v>
                      </c:pt>
                      <c:pt idx="3143">
                        <c:v>3888.9524590163924</c:v>
                      </c:pt>
                      <c:pt idx="3144">
                        <c:v>3847.2885245901634</c:v>
                      </c:pt>
                      <c:pt idx="3145">
                        <c:v>3807.5229508196721</c:v>
                      </c:pt>
                      <c:pt idx="3146">
                        <c:v>3772.2590163934424</c:v>
                      </c:pt>
                      <c:pt idx="3147">
                        <c:v>3745.2491803278685</c:v>
                      </c:pt>
                      <c:pt idx="3148">
                        <c:v>3724.3016393442622</c:v>
                      </c:pt>
                      <c:pt idx="3149">
                        <c:v>3710.6967213114749</c:v>
                      </c:pt>
                      <c:pt idx="3150">
                        <c:v>3704.7475409836065</c:v>
                      </c:pt>
                      <c:pt idx="3151">
                        <c:v>3702.5311475409835</c:v>
                      </c:pt>
                      <c:pt idx="3152">
                        <c:v>3700.4606557377051</c:v>
                      </c:pt>
                      <c:pt idx="3153">
                        <c:v>3700.6311475409839</c:v>
                      </c:pt>
                      <c:pt idx="3154">
                        <c:v>3699.1229508196725</c:v>
                      </c:pt>
                      <c:pt idx="3155">
                        <c:v>3694.2360655737712</c:v>
                      </c:pt>
                      <c:pt idx="3156">
                        <c:v>3685.2049180327872</c:v>
                      </c:pt>
                      <c:pt idx="3157">
                        <c:v>3674.9868852459017</c:v>
                      </c:pt>
                      <c:pt idx="3158">
                        <c:v>3662.6278688524599</c:v>
                      </c:pt>
                      <c:pt idx="3159">
                        <c:v>3651.0786885245911</c:v>
                      </c:pt>
                      <c:pt idx="3160">
                        <c:v>3641.681967213116</c:v>
                      </c:pt>
                      <c:pt idx="3161">
                        <c:v>3636.6868852459024</c:v>
                      </c:pt>
                      <c:pt idx="3162">
                        <c:v>3635.1508196721325</c:v>
                      </c:pt>
                      <c:pt idx="3163">
                        <c:v>3639.7393442622961</c:v>
                      </c:pt>
                      <c:pt idx="3164">
                        <c:v>3651.3524590163943</c:v>
                      </c:pt>
                      <c:pt idx="3165">
                        <c:v>3669.996721311476</c:v>
                      </c:pt>
                      <c:pt idx="3166">
                        <c:v>3694.9754098360663</c:v>
                      </c:pt>
                      <c:pt idx="3167">
                        <c:v>3727.590163934427</c:v>
                      </c:pt>
                      <c:pt idx="3168">
                        <c:v>3765.7885245901643</c:v>
                      </c:pt>
                      <c:pt idx="3169">
                        <c:v>3807.2557377049188</c:v>
                      </c:pt>
                      <c:pt idx="3170">
                        <c:v>3851.2295081967218</c:v>
                      </c:pt>
                      <c:pt idx="3171">
                        <c:v>3894.7836065573779</c:v>
                      </c:pt>
                      <c:pt idx="3172">
                        <c:v>3936.8262295081972</c:v>
                      </c:pt>
                      <c:pt idx="3173">
                        <c:v>3977.8229508196728</c:v>
                      </c:pt>
                      <c:pt idx="3174">
                        <c:v>4014.7967213114757</c:v>
                      </c:pt>
                      <c:pt idx="3175">
                        <c:v>4047.0590163934426</c:v>
                      </c:pt>
                      <c:pt idx="3176">
                        <c:v>4074.9786885245899</c:v>
                      </c:pt>
                      <c:pt idx="3177">
                        <c:v>4095.7016393442623</c:v>
                      </c:pt>
                      <c:pt idx="3178">
                        <c:v>4110.122950819673</c:v>
                      </c:pt>
                      <c:pt idx="3179">
                        <c:v>4116.4229508196722</c:v>
                      </c:pt>
                      <c:pt idx="3180">
                        <c:v>4113.7918032786893</c:v>
                      </c:pt>
                      <c:pt idx="3181">
                        <c:v>4105.7459016393441</c:v>
                      </c:pt>
                      <c:pt idx="3182">
                        <c:v>4090.9655737704916</c:v>
                      </c:pt>
                      <c:pt idx="3183">
                        <c:v>4071.9409836065574</c:v>
                      </c:pt>
                      <c:pt idx="3184">
                        <c:v>4049.7360655737702</c:v>
                      </c:pt>
                      <c:pt idx="3185">
                        <c:v>4027.8295081967212</c:v>
                      </c:pt>
                      <c:pt idx="3186">
                        <c:v>4006.4114754098364</c:v>
                      </c:pt>
                      <c:pt idx="3187">
                        <c:v>3986.462295081968</c:v>
                      </c:pt>
                      <c:pt idx="3188">
                        <c:v>3967.7836065573774</c:v>
                      </c:pt>
                      <c:pt idx="3189">
                        <c:v>3949.9131147540984</c:v>
                      </c:pt>
                      <c:pt idx="3190">
                        <c:v>3930.4098360655744</c:v>
                      </c:pt>
                      <c:pt idx="3191">
                        <c:v>3905.2229508196724</c:v>
                      </c:pt>
                      <c:pt idx="3192">
                        <c:v>3871.4836065573777</c:v>
                      </c:pt>
                      <c:pt idx="3193">
                        <c:v>3832.6000000000004</c:v>
                      </c:pt>
                      <c:pt idx="3194">
                        <c:v>3786.7688524590167</c:v>
                      </c:pt>
                      <c:pt idx="3195">
                        <c:v>3738.1213114754096</c:v>
                      </c:pt>
                      <c:pt idx="3196">
                        <c:v>3689.8721311475415</c:v>
                      </c:pt>
                      <c:pt idx="3197">
                        <c:v>3644.6590163934434</c:v>
                      </c:pt>
                      <c:pt idx="3198">
                        <c:v>3604.8655737704926</c:v>
                      </c:pt>
                      <c:pt idx="3199">
                        <c:v>3576.3163934426238</c:v>
                      </c:pt>
                      <c:pt idx="3200">
                        <c:v>3551.2918032786893</c:v>
                      </c:pt>
                      <c:pt idx="3201">
                        <c:v>3534.4557377049186</c:v>
                      </c:pt>
                      <c:pt idx="3202">
                        <c:v>3524.903278688525</c:v>
                      </c:pt>
                      <c:pt idx="3203">
                        <c:v>3517.4065573770499</c:v>
                      </c:pt>
                      <c:pt idx="3204">
                        <c:v>3510.8016393442631</c:v>
                      </c:pt>
                      <c:pt idx="3205">
                        <c:v>3505.0442622950827</c:v>
                      </c:pt>
                      <c:pt idx="3206">
                        <c:v>3498.2573770491808</c:v>
                      </c:pt>
                      <c:pt idx="3207">
                        <c:v>3490.3590163934432</c:v>
                      </c:pt>
                      <c:pt idx="3208">
                        <c:v>3479.8622950819677</c:v>
                      </c:pt>
                      <c:pt idx="3209">
                        <c:v>3469.6491803278695</c:v>
                      </c:pt>
                      <c:pt idx="3210">
                        <c:v>3460.0655737704919</c:v>
                      </c:pt>
                      <c:pt idx="3211">
                        <c:v>3450.8786885245904</c:v>
                      </c:pt>
                      <c:pt idx="3212">
                        <c:v>3442.7737704918036</c:v>
                      </c:pt>
                      <c:pt idx="3213">
                        <c:v>3438.3081967213116</c:v>
                      </c:pt>
                      <c:pt idx="3214">
                        <c:v>3434.5901639344265</c:v>
                      </c:pt>
                      <c:pt idx="3215">
                        <c:v>3435.6524590163935</c:v>
                      </c:pt>
                      <c:pt idx="3216">
                        <c:v>3444.5918032786885</c:v>
                      </c:pt>
                      <c:pt idx="3217">
                        <c:v>3461.1360655737708</c:v>
                      </c:pt>
                      <c:pt idx="3218">
                        <c:v>3483.9213114754102</c:v>
                      </c:pt>
                      <c:pt idx="3219">
                        <c:v>3514.1573770491805</c:v>
                      </c:pt>
                      <c:pt idx="3220">
                        <c:v>3550.6475409836071</c:v>
                      </c:pt>
                      <c:pt idx="3221">
                        <c:v>3592.3065573770496</c:v>
                      </c:pt>
                      <c:pt idx="3222">
                        <c:v>3636.7442622950821</c:v>
                      </c:pt>
                      <c:pt idx="3223">
                        <c:v>3684.0098360655738</c:v>
                      </c:pt>
                      <c:pt idx="3224">
                        <c:v>3730.0803278688527</c:v>
                      </c:pt>
                      <c:pt idx="3225">
                        <c:v>3773.4213114754107</c:v>
                      </c:pt>
                      <c:pt idx="3226">
                        <c:v>3813.9049180327875</c:v>
                      </c:pt>
                      <c:pt idx="3227">
                        <c:v>3850.6704918032792</c:v>
                      </c:pt>
                      <c:pt idx="3228">
                        <c:v>3881.1737704918032</c:v>
                      </c:pt>
                      <c:pt idx="3229">
                        <c:v>3904.8131147540985</c:v>
                      </c:pt>
                      <c:pt idx="3230">
                        <c:v>3922.3213114754099</c:v>
                      </c:pt>
                      <c:pt idx="3231">
                        <c:v>3931.186885245902</c:v>
                      </c:pt>
                      <c:pt idx="3232">
                        <c:v>3933.5491803278687</c:v>
                      </c:pt>
                      <c:pt idx="3233">
                        <c:v>3929.5180327868852</c:v>
                      </c:pt>
                      <c:pt idx="3234">
                        <c:v>3917.8180327868849</c:v>
                      </c:pt>
                      <c:pt idx="3235">
                        <c:v>3900.7590163934428</c:v>
                      </c:pt>
                      <c:pt idx="3236">
                        <c:v>3881.0934426229514</c:v>
                      </c:pt>
                      <c:pt idx="3237">
                        <c:v>3858.9918032786895</c:v>
                      </c:pt>
                      <c:pt idx="3238">
                        <c:v>3836.1721311475417</c:v>
                      </c:pt>
                      <c:pt idx="3239">
                        <c:v>3811.903278688525</c:v>
                      </c:pt>
                      <c:pt idx="3240">
                        <c:v>3790.4311475409841</c:v>
                      </c:pt>
                      <c:pt idx="3241">
                        <c:v>3770.0655737704924</c:v>
                      </c:pt>
                      <c:pt idx="3242">
                        <c:v>3746.5524590163941</c:v>
                      </c:pt>
                      <c:pt idx="3243">
                        <c:v>3720.1803278688535</c:v>
                      </c:pt>
                      <c:pt idx="3244">
                        <c:v>3688.6688524590168</c:v>
                      </c:pt>
                      <c:pt idx="3245">
                        <c:v>3653.124590163935</c:v>
                      </c:pt>
                      <c:pt idx="3246">
                        <c:v>3614.0655737704924</c:v>
                      </c:pt>
                      <c:pt idx="3247">
                        <c:v>3575.5508196721316</c:v>
                      </c:pt>
                      <c:pt idx="3248">
                        <c:v>3534.6721311475421</c:v>
                      </c:pt>
                      <c:pt idx="3249">
                        <c:v>3496.0852459016401</c:v>
                      </c:pt>
                      <c:pt idx="3250">
                        <c:v>3460.3836065573773</c:v>
                      </c:pt>
                      <c:pt idx="3251">
                        <c:v>3433.1754098360657</c:v>
                      </c:pt>
                      <c:pt idx="3252">
                        <c:v>3414.6442622950817</c:v>
                      </c:pt>
                      <c:pt idx="3253">
                        <c:v>3404.8672131147537</c:v>
                      </c:pt>
                      <c:pt idx="3254">
                        <c:v>3402.7491803278685</c:v>
                      </c:pt>
                      <c:pt idx="3255">
                        <c:v>3405.9262295081967</c:v>
                      </c:pt>
                      <c:pt idx="3256">
                        <c:v>3411.7114754098361</c:v>
                      </c:pt>
                      <c:pt idx="3257">
                        <c:v>3418.5557377049181</c:v>
                      </c:pt>
                      <c:pt idx="3258">
                        <c:v>3423.468852459016</c:v>
                      </c:pt>
                      <c:pt idx="3259">
                        <c:v>3427.0688524590159</c:v>
                      </c:pt>
                      <c:pt idx="3260">
                        <c:v>3426.3213114754094</c:v>
                      </c:pt>
                      <c:pt idx="3261">
                        <c:v>3427.5967213114745</c:v>
                      </c:pt>
                      <c:pt idx="3262">
                        <c:v>3429.0737704918024</c:v>
                      </c:pt>
                      <c:pt idx="3263">
                        <c:v>3429.9868852459003</c:v>
                      </c:pt>
                      <c:pt idx="3264">
                        <c:v>3430.8049180327862</c:v>
                      </c:pt>
                      <c:pt idx="3265">
                        <c:v>3435.3688524590148</c:v>
                      </c:pt>
                      <c:pt idx="3266">
                        <c:v>3441.8950819672118</c:v>
                      </c:pt>
                      <c:pt idx="3267">
                        <c:v>3450.568852459015</c:v>
                      </c:pt>
                      <c:pt idx="3268">
                        <c:v>3461.5573770491787</c:v>
                      </c:pt>
                      <c:pt idx="3269">
                        <c:v>3477.2081967213103</c:v>
                      </c:pt>
                      <c:pt idx="3270">
                        <c:v>3499.3327868852452</c:v>
                      </c:pt>
                      <c:pt idx="3271">
                        <c:v>3527.3065573770482</c:v>
                      </c:pt>
                      <c:pt idx="3272">
                        <c:v>3559.7426229508192</c:v>
                      </c:pt>
                      <c:pt idx="3273">
                        <c:v>3599.8114754098351</c:v>
                      </c:pt>
                      <c:pt idx="3274">
                        <c:v>3643.4524590163919</c:v>
                      </c:pt>
                      <c:pt idx="3275">
                        <c:v>3690.8032786885237</c:v>
                      </c:pt>
                      <c:pt idx="3276">
                        <c:v>3738.3622950819663</c:v>
                      </c:pt>
                      <c:pt idx="3277">
                        <c:v>3783.6098360655728</c:v>
                      </c:pt>
                      <c:pt idx="3278">
                        <c:v>3825.5278688524581</c:v>
                      </c:pt>
                      <c:pt idx="3279">
                        <c:v>3863.6245901639336</c:v>
                      </c:pt>
                      <c:pt idx="3280">
                        <c:v>3895.2606557377039</c:v>
                      </c:pt>
                      <c:pt idx="3281">
                        <c:v>3921.0245901639341</c:v>
                      </c:pt>
                      <c:pt idx="3282">
                        <c:v>3940.2360655737698</c:v>
                      </c:pt>
                      <c:pt idx="3283">
                        <c:v>3950.9459016393434</c:v>
                      </c:pt>
                      <c:pt idx="3284">
                        <c:v>3954.4262295081958</c:v>
                      </c:pt>
                      <c:pt idx="3285">
                        <c:v>3950.4836065573759</c:v>
                      </c:pt>
                      <c:pt idx="3286">
                        <c:v>3941.3032786885242</c:v>
                      </c:pt>
                      <c:pt idx="3287">
                        <c:v>3926.0065573770489</c:v>
                      </c:pt>
                      <c:pt idx="3288">
                        <c:v>3907.9147540983604</c:v>
                      </c:pt>
                      <c:pt idx="3289">
                        <c:v>3886.5901639344261</c:v>
                      </c:pt>
                      <c:pt idx="3290">
                        <c:v>3863.0278688524591</c:v>
                      </c:pt>
                      <c:pt idx="3291">
                        <c:v>3837.0803278688522</c:v>
                      </c:pt>
                      <c:pt idx="3292">
                        <c:v>3810.313114754098</c:v>
                      </c:pt>
                      <c:pt idx="3293">
                        <c:v>3783.2885245901639</c:v>
                      </c:pt>
                      <c:pt idx="3294">
                        <c:v>3755.0655737704919</c:v>
                      </c:pt>
                      <c:pt idx="3295">
                        <c:v>3726.6606557377054</c:v>
                      </c:pt>
                      <c:pt idx="3296">
                        <c:v>3698.2868852459014</c:v>
                      </c:pt>
                      <c:pt idx="3297">
                        <c:v>3668.0163934426232</c:v>
                      </c:pt>
                      <c:pt idx="3298">
                        <c:v>3636.7360655737707</c:v>
                      </c:pt>
                      <c:pt idx="3299">
                        <c:v>3606.0278688524591</c:v>
                      </c:pt>
                      <c:pt idx="3300">
                        <c:v>3575.1000000000004</c:v>
                      </c:pt>
                      <c:pt idx="3301">
                        <c:v>3544.1573770491805</c:v>
                      </c:pt>
                      <c:pt idx="3302">
                        <c:v>3516.2016393442627</c:v>
                      </c:pt>
                      <c:pt idx="3303">
                        <c:v>3494.8819672131149</c:v>
                      </c:pt>
                      <c:pt idx="3304">
                        <c:v>3480.152459016394</c:v>
                      </c:pt>
                      <c:pt idx="3305">
                        <c:v>3474.4672131147549</c:v>
                      </c:pt>
                      <c:pt idx="3306">
                        <c:v>3476.0049180327878</c:v>
                      </c:pt>
                      <c:pt idx="3307">
                        <c:v>3479.7754098360665</c:v>
                      </c:pt>
                      <c:pt idx="3308">
                        <c:v>3483.531147540984</c:v>
                      </c:pt>
                      <c:pt idx="3309">
                        <c:v>3491.3393442622955</c:v>
                      </c:pt>
                      <c:pt idx="3310">
                        <c:v>3501.1803278688535</c:v>
                      </c:pt>
                      <c:pt idx="3311">
                        <c:v>3509.5868852459025</c:v>
                      </c:pt>
                      <c:pt idx="3312">
                        <c:v>3514.7180327868855</c:v>
                      </c:pt>
                      <c:pt idx="3313">
                        <c:v>3519.9213114754102</c:v>
                      </c:pt>
                      <c:pt idx="3314">
                        <c:v>3524.2672131147538</c:v>
                      </c:pt>
                      <c:pt idx="3315">
                        <c:v>3530.3590163934427</c:v>
                      </c:pt>
                      <c:pt idx="3316">
                        <c:v>3538.2737704918031</c:v>
                      </c:pt>
                      <c:pt idx="3317">
                        <c:v>3547.5508196721303</c:v>
                      </c:pt>
                      <c:pt idx="3318">
                        <c:v>3557.504918032786</c:v>
                      </c:pt>
                      <c:pt idx="3319">
                        <c:v>3570.8262295081963</c:v>
                      </c:pt>
                      <c:pt idx="3320">
                        <c:v>3583.3606557377047</c:v>
                      </c:pt>
                      <c:pt idx="3321">
                        <c:v>3596.4508196721308</c:v>
                      </c:pt>
                      <c:pt idx="3322">
                        <c:v>3610.2278688524584</c:v>
                      </c:pt>
                      <c:pt idx="3323">
                        <c:v>3627.4622950819667</c:v>
                      </c:pt>
                      <c:pt idx="3324">
                        <c:v>3648.9918032786882</c:v>
                      </c:pt>
                      <c:pt idx="3325">
                        <c:v>3678.5885245901632</c:v>
                      </c:pt>
                      <c:pt idx="3326">
                        <c:v>3712.0098360655734</c:v>
                      </c:pt>
                      <c:pt idx="3327">
                        <c:v>3749.4327868852456</c:v>
                      </c:pt>
                      <c:pt idx="3328">
                        <c:v>3789.3573770491803</c:v>
                      </c:pt>
                      <c:pt idx="3329">
                        <c:v>3831.9786885245899</c:v>
                      </c:pt>
                      <c:pt idx="3330">
                        <c:v>3873.9655737704911</c:v>
                      </c:pt>
                      <c:pt idx="3331">
                        <c:v>3911.5770491803278</c:v>
                      </c:pt>
                      <c:pt idx="3332">
                        <c:v>3942.7147540983606</c:v>
                      </c:pt>
                      <c:pt idx="3333">
                        <c:v>3967.5803278688527</c:v>
                      </c:pt>
                      <c:pt idx="3334">
                        <c:v>3985.4639344262296</c:v>
                      </c:pt>
                      <c:pt idx="3335">
                        <c:v>3996.308196721312</c:v>
                      </c:pt>
                      <c:pt idx="3336">
                        <c:v>3999.4049180327875</c:v>
                      </c:pt>
                      <c:pt idx="3337">
                        <c:v>3996.652459016394</c:v>
                      </c:pt>
                      <c:pt idx="3338">
                        <c:v>3986.0622950819679</c:v>
                      </c:pt>
                      <c:pt idx="3339">
                        <c:v>3969.5081967213123</c:v>
                      </c:pt>
                      <c:pt idx="3340">
                        <c:v>3948.9868852459022</c:v>
                      </c:pt>
                      <c:pt idx="3341">
                        <c:v>3925.021311475411</c:v>
                      </c:pt>
                      <c:pt idx="3342">
                        <c:v>3898.1901639344269</c:v>
                      </c:pt>
                      <c:pt idx="3343">
                        <c:v>3869.8885245901647</c:v>
                      </c:pt>
                      <c:pt idx="3344">
                        <c:v>3842.7540983606568</c:v>
                      </c:pt>
                      <c:pt idx="3345">
                        <c:v>3814.998360655738</c:v>
                      </c:pt>
                      <c:pt idx="3346">
                        <c:v>3790.498360655738</c:v>
                      </c:pt>
                      <c:pt idx="3347">
                        <c:v>3762.1934426229509</c:v>
                      </c:pt>
                      <c:pt idx="3348">
                        <c:v>3733.655737704918</c:v>
                      </c:pt>
                      <c:pt idx="3349">
                        <c:v>3703.3786885245909</c:v>
                      </c:pt>
                      <c:pt idx="3350">
                        <c:v>3674.1016393442628</c:v>
                      </c:pt>
                      <c:pt idx="3351">
                        <c:v>3647.0606557377055</c:v>
                      </c:pt>
                      <c:pt idx="3352">
                        <c:v>3622.0819672131156</c:v>
                      </c:pt>
                      <c:pt idx="3353">
                        <c:v>3599.932786885247</c:v>
                      </c:pt>
                      <c:pt idx="3354">
                        <c:v>3582.0590163934435</c:v>
                      </c:pt>
                      <c:pt idx="3355">
                        <c:v>3569.9196721311487</c:v>
                      </c:pt>
                      <c:pt idx="3356">
                        <c:v>3562.9737704918039</c:v>
                      </c:pt>
                      <c:pt idx="3357">
                        <c:v>3559.7491803278695</c:v>
                      </c:pt>
                      <c:pt idx="3358">
                        <c:v>3561.0967213114759</c:v>
                      </c:pt>
                      <c:pt idx="3359">
                        <c:v>3565.5491803278696</c:v>
                      </c:pt>
                      <c:pt idx="3360">
                        <c:v>3570.4754098360659</c:v>
                      </c:pt>
                      <c:pt idx="3361">
                        <c:v>3577.6442622950826</c:v>
                      </c:pt>
                      <c:pt idx="3362">
                        <c:v>3586.2213114754104</c:v>
                      </c:pt>
                      <c:pt idx="3363">
                        <c:v>3594.9770491803283</c:v>
                      </c:pt>
                      <c:pt idx="3364">
                        <c:v>3602.6508196721315</c:v>
                      </c:pt>
                      <c:pt idx="3365">
                        <c:v>3611.4196721311478</c:v>
                      </c:pt>
                      <c:pt idx="3366">
                        <c:v>3618.781967213115</c:v>
                      </c:pt>
                      <c:pt idx="3367">
                        <c:v>3626.3262295081972</c:v>
                      </c:pt>
                      <c:pt idx="3368">
                        <c:v>3636.0721311475413</c:v>
                      </c:pt>
                      <c:pt idx="3369">
                        <c:v>3645.4770491803283</c:v>
                      </c:pt>
                      <c:pt idx="3370">
                        <c:v>3654.6147540983611</c:v>
                      </c:pt>
                      <c:pt idx="3371">
                        <c:v>3661.5836065573772</c:v>
                      </c:pt>
                      <c:pt idx="3372">
                        <c:v>3669.4147540983608</c:v>
                      </c:pt>
                      <c:pt idx="3373">
                        <c:v>3678.0688524590164</c:v>
                      </c:pt>
                      <c:pt idx="3374">
                        <c:v>3686.3983606557376</c:v>
                      </c:pt>
                      <c:pt idx="3375">
                        <c:v>3696.1721311475408</c:v>
                      </c:pt>
                      <c:pt idx="3376">
                        <c:v>3707.9245901639342</c:v>
                      </c:pt>
                      <c:pt idx="3377">
                        <c:v>3724.0655737704919</c:v>
                      </c:pt>
                      <c:pt idx="3378">
                        <c:v>3744.3377049180326</c:v>
                      </c:pt>
                      <c:pt idx="3379">
                        <c:v>3769.6245901639345</c:v>
                      </c:pt>
                      <c:pt idx="3380">
                        <c:v>3797.0065573770489</c:v>
                      </c:pt>
                      <c:pt idx="3381">
                        <c:v>3827.942622950819</c:v>
                      </c:pt>
                      <c:pt idx="3382">
                        <c:v>3861.1442622950813</c:v>
                      </c:pt>
                      <c:pt idx="3383">
                        <c:v>3895.1196721311467</c:v>
                      </c:pt>
                      <c:pt idx="3384">
                        <c:v>3926.0950819672125</c:v>
                      </c:pt>
                      <c:pt idx="3385">
                        <c:v>3949.7557377049175</c:v>
                      </c:pt>
                      <c:pt idx="3386">
                        <c:v>3965.1868852459006</c:v>
                      </c:pt>
                      <c:pt idx="3387">
                        <c:v>3974.068852459015</c:v>
                      </c:pt>
                      <c:pt idx="3388">
                        <c:v>3974.4409836065561</c:v>
                      </c:pt>
                      <c:pt idx="3389">
                        <c:v>3968.8557377049169</c:v>
                      </c:pt>
                      <c:pt idx="3390">
                        <c:v>3957.6262295081951</c:v>
                      </c:pt>
                      <c:pt idx="3391">
                        <c:v>3940.2836065573756</c:v>
                      </c:pt>
                      <c:pt idx="3392">
                        <c:v>3917.6901639344246</c:v>
                      </c:pt>
                      <c:pt idx="3393">
                        <c:v>3892.3770491803266</c:v>
                      </c:pt>
                      <c:pt idx="3394">
                        <c:v>3865.5967213114745</c:v>
                      </c:pt>
                      <c:pt idx="3395">
                        <c:v>3837.6131147540978</c:v>
                      </c:pt>
                      <c:pt idx="3396">
                        <c:v>3808.4573770491793</c:v>
                      </c:pt>
                      <c:pt idx="3397">
                        <c:v>3778.8409836065562</c:v>
                      </c:pt>
                      <c:pt idx="3398">
                        <c:v>3749.7114754098352</c:v>
                      </c:pt>
                      <c:pt idx="3399">
                        <c:v>3722.0540983606552</c:v>
                      </c:pt>
                      <c:pt idx="3400">
                        <c:v>3694.4016393442607</c:v>
                      </c:pt>
                      <c:pt idx="3401">
                        <c:v>3666.9016393442607</c:v>
                      </c:pt>
                      <c:pt idx="3402">
                        <c:v>3640.9672131147531</c:v>
                      </c:pt>
                      <c:pt idx="3403">
                        <c:v>3616.5770491803273</c:v>
                      </c:pt>
                      <c:pt idx="3404">
                        <c:v>3593.9819672131139</c:v>
                      </c:pt>
                      <c:pt idx="3405">
                        <c:v>3573.5442622950814</c:v>
                      </c:pt>
                      <c:pt idx="3406">
                        <c:v>3557.0573770491796</c:v>
                      </c:pt>
                      <c:pt idx="3407">
                        <c:v>3543.0196721311468</c:v>
                      </c:pt>
                      <c:pt idx="3408">
                        <c:v>3540.0229508196712</c:v>
                      </c:pt>
                      <c:pt idx="3409">
                        <c:v>3539.7639344262288</c:v>
                      </c:pt>
                      <c:pt idx="3410">
                        <c:v>3543.9295081967207</c:v>
                      </c:pt>
                      <c:pt idx="3411">
                        <c:v>3551.875409836065</c:v>
                      </c:pt>
                      <c:pt idx="3412">
                        <c:v>3559.4377049180321</c:v>
                      </c:pt>
                      <c:pt idx="3413">
                        <c:v>3566.9114754098355</c:v>
                      </c:pt>
                      <c:pt idx="3414">
                        <c:v>3574.8918032786878</c:v>
                      </c:pt>
                      <c:pt idx="3415">
                        <c:v>3583.1163934426227</c:v>
                      </c:pt>
                      <c:pt idx="3416">
                        <c:v>3589.345901639344</c:v>
                      </c:pt>
                      <c:pt idx="3417">
                        <c:v>3595.8245901639343</c:v>
                      </c:pt>
                      <c:pt idx="3418">
                        <c:v>3602.4983606557371</c:v>
                      </c:pt>
                      <c:pt idx="3419">
                        <c:v>3609.0262295081961</c:v>
                      </c:pt>
                      <c:pt idx="3420">
                        <c:v>3615.0131147540978</c:v>
                      </c:pt>
                      <c:pt idx="3421">
                        <c:v>3621.6131147540978</c:v>
                      </c:pt>
                      <c:pt idx="3422">
                        <c:v>3630.132786885245</c:v>
                      </c:pt>
                      <c:pt idx="3423">
                        <c:v>3637.4049180327861</c:v>
                      </c:pt>
                      <c:pt idx="3424">
                        <c:v>3643.9967213114746</c:v>
                      </c:pt>
                      <c:pt idx="3425">
                        <c:v>3650.6918032786884</c:v>
                      </c:pt>
                      <c:pt idx="3426">
                        <c:v>3656.4147540983604</c:v>
                      </c:pt>
                      <c:pt idx="3427">
                        <c:v>3663.0557377049181</c:v>
                      </c:pt>
                      <c:pt idx="3428">
                        <c:v>3670.7163934426226</c:v>
                      </c:pt>
                      <c:pt idx="3429">
                        <c:v>3680.032786885246</c:v>
                      </c:pt>
                      <c:pt idx="3430">
                        <c:v>3695.1540983606556</c:v>
                      </c:pt>
                      <c:pt idx="3431">
                        <c:v>3714.8327868852457</c:v>
                      </c:pt>
                      <c:pt idx="3432">
                        <c:v>3738.4590163934427</c:v>
                      </c:pt>
                      <c:pt idx="3433">
                        <c:v>3764.532786885246</c:v>
                      </c:pt>
                      <c:pt idx="3434">
                        <c:v>3793.0327868852455</c:v>
                      </c:pt>
                      <c:pt idx="3435">
                        <c:v>3822.4540983606553</c:v>
                      </c:pt>
                      <c:pt idx="3436">
                        <c:v>3850.9295081967211</c:v>
                      </c:pt>
                      <c:pt idx="3437">
                        <c:v>3875.5147540983608</c:v>
                      </c:pt>
                      <c:pt idx="3438">
                        <c:v>3893.3344262295082</c:v>
                      </c:pt>
                      <c:pt idx="3439">
                        <c:v>3905.4459016393444</c:v>
                      </c:pt>
                      <c:pt idx="3440">
                        <c:v>3909.6819672131155</c:v>
                      </c:pt>
                      <c:pt idx="3441">
                        <c:v>3906.777049180328</c:v>
                      </c:pt>
                      <c:pt idx="3442">
                        <c:v>3898.5081967213118</c:v>
                      </c:pt>
                      <c:pt idx="3443">
                        <c:v>3884.5163934426232</c:v>
                      </c:pt>
                      <c:pt idx="3444">
                        <c:v>3865.7688524590171</c:v>
                      </c:pt>
                      <c:pt idx="3445">
                        <c:v>3844.1622950819674</c:v>
                      </c:pt>
                      <c:pt idx="3446">
                        <c:v>3822.5114754098367</c:v>
                      </c:pt>
                      <c:pt idx="3447">
                        <c:v>3799.2196721311484</c:v>
                      </c:pt>
                      <c:pt idx="3448">
                        <c:v>3775.4688524590174</c:v>
                      </c:pt>
                      <c:pt idx="3449">
                        <c:v>3752.8196721311483</c:v>
                      </c:pt>
                      <c:pt idx="3450">
                        <c:v>3731.0606557377055</c:v>
                      </c:pt>
                      <c:pt idx="3451">
                        <c:v>3709.9311475409845</c:v>
                      </c:pt>
                      <c:pt idx="3452">
                        <c:v>3687.3016393442626</c:v>
                      </c:pt>
                      <c:pt idx="3453">
                        <c:v>3666.2573770491808</c:v>
                      </c:pt>
                      <c:pt idx="3454">
                        <c:v>3646.1622950819674</c:v>
                      </c:pt>
                      <c:pt idx="3455">
                        <c:v>3628.903278688525</c:v>
                      </c:pt>
                      <c:pt idx="3456">
                        <c:v>3611.7557377049188</c:v>
                      </c:pt>
                      <c:pt idx="3457">
                        <c:v>3598.211475409837</c:v>
                      </c:pt>
                      <c:pt idx="3458">
                        <c:v>3588.960655737706</c:v>
                      </c:pt>
                      <c:pt idx="3459">
                        <c:v>3583.5540983606566</c:v>
                      </c:pt>
                      <c:pt idx="3460">
                        <c:v>3584.1262295081979</c:v>
                      </c:pt>
                      <c:pt idx="3461">
                        <c:v>3590.4229508196736</c:v>
                      </c:pt>
                      <c:pt idx="3462">
                        <c:v>3598.5950819672139</c:v>
                      </c:pt>
                      <c:pt idx="3463">
                        <c:v>3609.7983606557382</c:v>
                      </c:pt>
                      <c:pt idx="3464">
                        <c:v>3623.6557377049185</c:v>
                      </c:pt>
                      <c:pt idx="3465">
                        <c:v>3635.7295081967213</c:v>
                      </c:pt>
                      <c:pt idx="3466">
                        <c:v>3648.1311475409834</c:v>
                      </c:pt>
                      <c:pt idx="3467">
                        <c:v>3660.3688524590166</c:v>
                      </c:pt>
                      <c:pt idx="3468">
                        <c:v>3671.8213114754103</c:v>
                      </c:pt>
                      <c:pt idx="3469">
                        <c:v>3679.8229508196728</c:v>
                      </c:pt>
                      <c:pt idx="3470">
                        <c:v>3689.4163934426228</c:v>
                      </c:pt>
                      <c:pt idx="3471">
                        <c:v>3698.3918032786887</c:v>
                      </c:pt>
                      <c:pt idx="3472">
                        <c:v>3707.1672131147548</c:v>
                      </c:pt>
                      <c:pt idx="3473">
                        <c:v>3716.0950819672144</c:v>
                      </c:pt>
                      <c:pt idx="3474">
                        <c:v>3725.7606557377057</c:v>
                      </c:pt>
                      <c:pt idx="3475">
                        <c:v>3735.6147540983611</c:v>
                      </c:pt>
                      <c:pt idx="3476">
                        <c:v>3744.7327868852462</c:v>
                      </c:pt>
                      <c:pt idx="3477">
                        <c:v>3753.403278688525</c:v>
                      </c:pt>
                      <c:pt idx="3478">
                        <c:v>3761.1885245901644</c:v>
                      </c:pt>
                      <c:pt idx="3479">
                        <c:v>3768.3377049180335</c:v>
                      </c:pt>
                      <c:pt idx="3480">
                        <c:v>3776.0344262295093</c:v>
                      </c:pt>
                      <c:pt idx="3481">
                        <c:v>3784.8016393442631</c:v>
                      </c:pt>
                      <c:pt idx="3482">
                        <c:v>3796.0639344262304</c:v>
                      </c:pt>
                      <c:pt idx="3483">
                        <c:v>3808.3508196721318</c:v>
                      </c:pt>
                      <c:pt idx="3484">
                        <c:v>3823.524590163936</c:v>
                      </c:pt>
                      <c:pt idx="3485">
                        <c:v>3842.9360655737714</c:v>
                      </c:pt>
                      <c:pt idx="3486">
                        <c:v>3865.026229508198</c:v>
                      </c:pt>
                      <c:pt idx="3487">
                        <c:v>3888.9868852459026</c:v>
                      </c:pt>
                      <c:pt idx="3488">
                        <c:v>3912.4885245901651</c:v>
                      </c:pt>
                      <c:pt idx="3489">
                        <c:v>3933.6688524590172</c:v>
                      </c:pt>
                      <c:pt idx="3490">
                        <c:v>3951.7245901639358</c:v>
                      </c:pt>
                      <c:pt idx="3491">
                        <c:v>3963.3803278688538</c:v>
                      </c:pt>
                      <c:pt idx="3492">
                        <c:v>3967.6016393442633</c:v>
                      </c:pt>
                      <c:pt idx="3493">
                        <c:v>3966.1557377049194</c:v>
                      </c:pt>
                      <c:pt idx="3494">
                        <c:v>3959.7967213114766</c:v>
                      </c:pt>
                      <c:pt idx="3495">
                        <c:v>3948.0819672131156</c:v>
                      </c:pt>
                      <c:pt idx="3496">
                        <c:v>3932.9672131147554</c:v>
                      </c:pt>
                      <c:pt idx="3497">
                        <c:v>3916.1147540983616</c:v>
                      </c:pt>
                      <c:pt idx="3498">
                        <c:v>3896.4081967213124</c:v>
                      </c:pt>
                      <c:pt idx="3499">
                        <c:v>3876.3311475409841</c:v>
                      </c:pt>
                      <c:pt idx="3500">
                        <c:v>3854.8</c:v>
                      </c:pt>
                      <c:pt idx="3501">
                        <c:v>3833.6639344262294</c:v>
                      </c:pt>
                      <c:pt idx="3502">
                        <c:v>3812.6852459016391</c:v>
                      </c:pt>
                      <c:pt idx="3503">
                        <c:v>3792.4049180327866</c:v>
                      </c:pt>
                      <c:pt idx="3504">
                        <c:v>3772.2639344262293</c:v>
                      </c:pt>
                      <c:pt idx="3505">
                        <c:v>3752.7590163934419</c:v>
                      </c:pt>
                      <c:pt idx="3506">
                        <c:v>3734.4983606557371</c:v>
                      </c:pt>
                      <c:pt idx="3507">
                        <c:v>3720.0081967213105</c:v>
                      </c:pt>
                      <c:pt idx="3508">
                        <c:v>3708.8672131147528</c:v>
                      </c:pt>
                      <c:pt idx="3509">
                        <c:v>3701.4868852458999</c:v>
                      </c:pt>
                      <c:pt idx="3510">
                        <c:v>3697.7262295081946</c:v>
                      </c:pt>
                      <c:pt idx="3511">
                        <c:v>3694.9983606557362</c:v>
                      </c:pt>
                      <c:pt idx="3512">
                        <c:v>3694.2540983606541</c:v>
                      </c:pt>
                      <c:pt idx="3513">
                        <c:v>3702.1442622950804</c:v>
                      </c:pt>
                      <c:pt idx="3514">
                        <c:v>3711.1983606557365</c:v>
                      </c:pt>
                      <c:pt idx="3515">
                        <c:v>3723.7229508196706</c:v>
                      </c:pt>
                      <c:pt idx="3516">
                        <c:v>3739.9672131147527</c:v>
                      </c:pt>
                      <c:pt idx="3517">
                        <c:v>3753.6934426229495</c:v>
                      </c:pt>
                      <c:pt idx="3518">
                        <c:v>3765.4442622950801</c:v>
                      </c:pt>
                      <c:pt idx="3519">
                        <c:v>3777.6409836065559</c:v>
                      </c:pt>
                      <c:pt idx="3520">
                        <c:v>3790.9606557377037</c:v>
                      </c:pt>
                      <c:pt idx="3521">
                        <c:v>3801.7491803278676</c:v>
                      </c:pt>
                      <c:pt idx="3522">
                        <c:v>3811.973770491802</c:v>
                      </c:pt>
                      <c:pt idx="3523">
                        <c:v>3823.0278688524581</c:v>
                      </c:pt>
                      <c:pt idx="3524">
                        <c:v>3832.195081967212</c:v>
                      </c:pt>
                      <c:pt idx="3525">
                        <c:v>3839.7639344262288</c:v>
                      </c:pt>
                      <c:pt idx="3526">
                        <c:v>3848.6737704918023</c:v>
                      </c:pt>
                      <c:pt idx="3527">
                        <c:v>3856.9573770491793</c:v>
                      </c:pt>
                      <c:pt idx="3528">
                        <c:v>3864.9983606557371</c:v>
                      </c:pt>
                      <c:pt idx="3529">
                        <c:v>3871.2327868852458</c:v>
                      </c:pt>
                      <c:pt idx="3530">
                        <c:v>3877.8049180327866</c:v>
                      </c:pt>
                      <c:pt idx="3531">
                        <c:v>3884.1065573770493</c:v>
                      </c:pt>
                      <c:pt idx="3532">
                        <c:v>3890.5311475409835</c:v>
                      </c:pt>
                      <c:pt idx="3533">
                        <c:v>3896.4852459016392</c:v>
                      </c:pt>
                      <c:pt idx="3534">
                        <c:v>3905.2901639344268</c:v>
                      </c:pt>
                      <c:pt idx="3535">
                        <c:v>3915.7409836065585</c:v>
                      </c:pt>
                      <c:pt idx="3536">
                        <c:v>3927.2803278688534</c:v>
                      </c:pt>
                      <c:pt idx="3537">
                        <c:v>3941.460655737706</c:v>
                      </c:pt>
                      <c:pt idx="3538">
                        <c:v>3958.4836065573786</c:v>
                      </c:pt>
                      <c:pt idx="3539">
                        <c:v>3976.3836065573778</c:v>
                      </c:pt>
                      <c:pt idx="3540">
                        <c:v>3995.3114754098374</c:v>
                      </c:pt>
                      <c:pt idx="3541">
                        <c:v>4012.3639344262306</c:v>
                      </c:pt>
                      <c:pt idx="3542">
                        <c:v>4027.6475409836075</c:v>
                      </c:pt>
                      <c:pt idx="3543">
                        <c:v>4039.8229508196728</c:v>
                      </c:pt>
                      <c:pt idx="3544">
                        <c:v>4047.7557377049179</c:v>
                      </c:pt>
                      <c:pt idx="3545">
                        <c:v>4050.7016393442627</c:v>
                      </c:pt>
                      <c:pt idx="3546">
                        <c:v>4047.4688524590165</c:v>
                      </c:pt>
                      <c:pt idx="3547">
                        <c:v>4039.3573770491807</c:v>
                      </c:pt>
                      <c:pt idx="3548">
                        <c:v>4027.1459016393446</c:v>
                      </c:pt>
                      <c:pt idx="3549">
                        <c:v>4013.0688524590164</c:v>
                      </c:pt>
                      <c:pt idx="3550">
                        <c:v>3998.0491803278692</c:v>
                      </c:pt>
                      <c:pt idx="3551">
                        <c:v>3985.6081967213117</c:v>
                      </c:pt>
                      <c:pt idx="3552">
                        <c:v>3971.0770491803282</c:v>
                      </c:pt>
                      <c:pt idx="3553">
                        <c:v>3956.0327868852464</c:v>
                      </c:pt>
                      <c:pt idx="3554">
                        <c:v>3940.5049180327874</c:v>
                      </c:pt>
                      <c:pt idx="3555">
                        <c:v>3925.5852459016396</c:v>
                      </c:pt>
                      <c:pt idx="3556">
                        <c:v>3912.9704918032789</c:v>
                      </c:pt>
                      <c:pt idx="3557">
                        <c:v>3901.2934426229508</c:v>
                      </c:pt>
                      <c:pt idx="3558">
                        <c:v>3890.3475409836065</c:v>
                      </c:pt>
                      <c:pt idx="3559">
                        <c:v>3883.4131147540979</c:v>
                      </c:pt>
                      <c:pt idx="3560">
                        <c:v>3879.0704918032784</c:v>
                      </c:pt>
                      <c:pt idx="3561">
                        <c:v>3879.880327868852</c:v>
                      </c:pt>
                      <c:pt idx="3562">
                        <c:v>3882.1065573770493</c:v>
                      </c:pt>
                      <c:pt idx="3563">
                        <c:v>3886.4327868852456</c:v>
                      </c:pt>
                      <c:pt idx="3564">
                        <c:v>3892.6131147540982</c:v>
                      </c:pt>
                      <c:pt idx="3565">
                        <c:v>3909.062295081967</c:v>
                      </c:pt>
                      <c:pt idx="3566">
                        <c:v>3924.0622950819666</c:v>
                      </c:pt>
                      <c:pt idx="3567">
                        <c:v>3941.7573770491795</c:v>
                      </c:pt>
                      <c:pt idx="3568">
                        <c:v>3961.9622950819667</c:v>
                      </c:pt>
                      <c:pt idx="3569">
                        <c:v>3978.563934426229</c:v>
                      </c:pt>
                      <c:pt idx="3570">
                        <c:v>3990.1016666666665</c:v>
                      </c:pt>
                      <c:pt idx="3571">
                        <c:v>4000.6305084745759</c:v>
                      </c:pt>
                      <c:pt idx="3572">
                        <c:v>4012.8034482758617</c:v>
                      </c:pt>
                      <c:pt idx="3573">
                        <c:v>4025.0631578947359</c:v>
                      </c:pt>
                      <c:pt idx="3574">
                        <c:v>4033.1517857142853</c:v>
                      </c:pt>
                      <c:pt idx="3575">
                        <c:v>4042.8745454545451</c:v>
                      </c:pt>
                      <c:pt idx="3576">
                        <c:v>4050.9240740740734</c:v>
                      </c:pt>
                      <c:pt idx="3577">
                        <c:v>4053.4660377358487</c:v>
                      </c:pt>
                      <c:pt idx="3578">
                        <c:v>4060.1961538461528</c:v>
                      </c:pt>
                      <c:pt idx="3579">
                        <c:v>4068.1823529411758</c:v>
                      </c:pt>
                      <c:pt idx="3580">
                        <c:v>4074.9019999999991</c:v>
                      </c:pt>
                      <c:pt idx="3581">
                        <c:v>4079.5326530612233</c:v>
                      </c:pt>
                      <c:pt idx="3582">
                        <c:v>4084.3979166666654</c:v>
                      </c:pt>
                      <c:pt idx="3583">
                        <c:v>4087.8170212765945</c:v>
                      </c:pt>
                      <c:pt idx="3584">
                        <c:v>4091.0934782608688</c:v>
                      </c:pt>
                      <c:pt idx="3585">
                        <c:v>4094.6822222222213</c:v>
                      </c:pt>
                      <c:pt idx="3586">
                        <c:v>4097.6863636363623</c:v>
                      </c:pt>
                      <c:pt idx="3587">
                        <c:v>4101.3511627906973</c:v>
                      </c:pt>
                      <c:pt idx="3588">
                        <c:v>4105.0428571428565</c:v>
                      </c:pt>
                      <c:pt idx="3589">
                        <c:v>4108.746341463414</c:v>
                      </c:pt>
                      <c:pt idx="3590">
                        <c:v>4113.8649999999998</c:v>
                      </c:pt>
                      <c:pt idx="3591">
                        <c:v>4118.4307692307684</c:v>
                      </c:pt>
                      <c:pt idx="3592">
                        <c:v>4123.2526315789464</c:v>
                      </c:pt>
                      <c:pt idx="3593">
                        <c:v>4126.8648648648641</c:v>
                      </c:pt>
                      <c:pt idx="3594">
                        <c:v>4127.9333333333334</c:v>
                      </c:pt>
                      <c:pt idx="3595">
                        <c:v>4125.6285714285714</c:v>
                      </c:pt>
                      <c:pt idx="3596">
                        <c:v>4120.141176470589</c:v>
                      </c:pt>
                      <c:pt idx="3597">
                        <c:v>4112.545454545455</c:v>
                      </c:pt>
                      <c:pt idx="3598">
                        <c:v>4098.8343750000004</c:v>
                      </c:pt>
                      <c:pt idx="3599">
                        <c:v>4080.3741935483872</c:v>
                      </c:pt>
                    </c:numCache>
                  </c:numRef>
                </c:yVal>
                <c:smooth val="1"/>
                <c:extLst>
                  <c:ext xmlns:c16="http://schemas.microsoft.com/office/drawing/2014/chart" uri="{C3380CC4-5D6E-409C-BE32-E72D297353CC}">
                    <c16:uniqueId val="{00000004-B717-4291-91E6-B19D66F23B02}"/>
                  </c:ext>
                </c:extLst>
              </c15:ser>
            </c15:filteredScatterSeries>
            <c15:filteredScatterSeries>
              <c15:ser>
                <c:idx val="3"/>
                <c:order val="3"/>
                <c:tx>
                  <c:v>GGBS 6M 60⁰C</c:v>
                </c:tx>
                <c:spPr>
                  <a:ln w="12700" cap="rnd">
                    <a:solidFill>
                      <a:srgbClr val="5B9BD5">
                        <a:lumMod val="75000"/>
                      </a:srgbClr>
                    </a:solidFill>
                    <a:prstDash val="dash"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Sheet1!$F$10849:$F$14374</c15:sqref>
                        </c15:formulaRef>
                      </c:ext>
                    </c:extLst>
                    <c:numCache>
                      <c:formatCode>General</c:formatCode>
                      <c:ptCount val="3526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Sheet1!$C$10849:$C$14374</c15:sqref>
                        </c15:formulaRef>
                      </c:ext>
                    </c:extLst>
                    <c:numCache>
                      <c:formatCode>General</c:formatCode>
                      <c:ptCount val="3526"/>
                      <c:pt idx="0">
                        <c:v>96.132000000000005</c:v>
                      </c:pt>
                      <c:pt idx="1">
                        <c:v>66.915999999999997</c:v>
                      </c:pt>
                      <c:pt idx="2">
                        <c:v>51.198</c:v>
                      </c:pt>
                      <c:pt idx="3">
                        <c:v>46.241999999999997</c:v>
                      </c:pt>
                      <c:pt idx="4">
                        <c:v>43.463999999999999</c:v>
                      </c:pt>
                      <c:pt idx="5">
                        <c:v>42.963000000000001</c:v>
                      </c:pt>
                      <c:pt idx="6">
                        <c:v>39.755000000000003</c:v>
                      </c:pt>
                      <c:pt idx="7">
                        <c:v>37.521999999999998</c:v>
                      </c:pt>
                      <c:pt idx="8">
                        <c:v>36.165999999999997</c:v>
                      </c:pt>
                      <c:pt idx="9">
                        <c:v>35.386000000000003</c:v>
                      </c:pt>
                      <c:pt idx="10">
                        <c:v>36.848999999999997</c:v>
                      </c:pt>
                      <c:pt idx="11">
                        <c:v>38.572000000000003</c:v>
                      </c:pt>
                      <c:pt idx="12">
                        <c:v>40.615000000000002</c:v>
                      </c:pt>
                      <c:pt idx="13">
                        <c:v>40.066000000000003</c:v>
                      </c:pt>
                      <c:pt idx="14">
                        <c:v>40.668999999999997</c:v>
                      </c:pt>
                      <c:pt idx="15">
                        <c:v>41.326000000000001</c:v>
                      </c:pt>
                      <c:pt idx="16">
                        <c:v>44.753</c:v>
                      </c:pt>
                      <c:pt idx="17">
                        <c:v>44.526000000000003</c:v>
                      </c:pt>
                      <c:pt idx="18">
                        <c:v>46.301000000000002</c:v>
                      </c:pt>
                      <c:pt idx="19">
                        <c:v>47.860999999999997</c:v>
                      </c:pt>
                      <c:pt idx="20">
                        <c:v>54.503999999999998</c:v>
                      </c:pt>
                      <c:pt idx="21">
                        <c:v>61.372999999999998</c:v>
                      </c:pt>
                      <c:pt idx="22">
                        <c:v>71.094999999999999</c:v>
                      </c:pt>
                      <c:pt idx="23">
                        <c:v>77.537000000000006</c:v>
                      </c:pt>
                      <c:pt idx="24">
                        <c:v>80.316000000000003</c:v>
                      </c:pt>
                      <c:pt idx="25">
                        <c:v>82.256</c:v>
                      </c:pt>
                      <c:pt idx="26">
                        <c:v>87.325000000000003</c:v>
                      </c:pt>
                      <c:pt idx="27">
                        <c:v>111.28</c:v>
                      </c:pt>
                      <c:pt idx="28">
                        <c:v>132.24</c:v>
                      </c:pt>
                      <c:pt idx="29">
                        <c:v>139.34</c:v>
                      </c:pt>
                      <c:pt idx="30">
                        <c:v>159.03</c:v>
                      </c:pt>
                      <c:pt idx="31">
                        <c:v>162.77000000000001</c:v>
                      </c:pt>
                      <c:pt idx="32">
                        <c:v>155.31</c:v>
                      </c:pt>
                      <c:pt idx="33">
                        <c:v>146.32</c:v>
                      </c:pt>
                      <c:pt idx="34">
                        <c:v>149.31</c:v>
                      </c:pt>
                      <c:pt idx="35">
                        <c:v>157.21</c:v>
                      </c:pt>
                      <c:pt idx="36">
                        <c:v>172.7</c:v>
                      </c:pt>
                      <c:pt idx="37">
                        <c:v>178.23</c:v>
                      </c:pt>
                      <c:pt idx="38">
                        <c:v>195.52</c:v>
                      </c:pt>
                      <c:pt idx="39">
                        <c:v>204.46</c:v>
                      </c:pt>
                      <c:pt idx="40">
                        <c:v>219.76</c:v>
                      </c:pt>
                      <c:pt idx="41">
                        <c:v>236.64</c:v>
                      </c:pt>
                      <c:pt idx="42">
                        <c:v>256.87</c:v>
                      </c:pt>
                      <c:pt idx="43">
                        <c:v>292.27999999999997</c:v>
                      </c:pt>
                      <c:pt idx="44">
                        <c:v>324.91000000000003</c:v>
                      </c:pt>
                      <c:pt idx="45">
                        <c:v>374.2</c:v>
                      </c:pt>
                      <c:pt idx="46">
                        <c:v>417.82</c:v>
                      </c:pt>
                      <c:pt idx="47">
                        <c:v>494.59</c:v>
                      </c:pt>
                      <c:pt idx="48">
                        <c:v>608.12</c:v>
                      </c:pt>
                      <c:pt idx="49">
                        <c:v>702.39</c:v>
                      </c:pt>
                      <c:pt idx="50">
                        <c:v>808.5</c:v>
                      </c:pt>
                      <c:pt idx="51">
                        <c:v>898.18</c:v>
                      </c:pt>
                      <c:pt idx="52">
                        <c:v>1040.5</c:v>
                      </c:pt>
                      <c:pt idx="53">
                        <c:v>1232.0999999999999</c:v>
                      </c:pt>
                      <c:pt idx="54">
                        <c:v>1463.6</c:v>
                      </c:pt>
                      <c:pt idx="55">
                        <c:v>1755.9</c:v>
                      </c:pt>
                      <c:pt idx="56">
                        <c:v>2088.3000000000002</c:v>
                      </c:pt>
                      <c:pt idx="57">
                        <c:v>2298</c:v>
                      </c:pt>
                      <c:pt idx="58">
                        <c:v>2486.6</c:v>
                      </c:pt>
                      <c:pt idx="59">
                        <c:v>2537.6999999999998</c:v>
                      </c:pt>
                      <c:pt idx="60">
                        <c:v>2678.6</c:v>
                      </c:pt>
                      <c:pt idx="61">
                        <c:v>2929.1</c:v>
                      </c:pt>
                      <c:pt idx="62">
                        <c:v>3154.3</c:v>
                      </c:pt>
                      <c:pt idx="63">
                        <c:v>3367.6</c:v>
                      </c:pt>
                      <c:pt idx="64">
                        <c:v>3521.9</c:v>
                      </c:pt>
                      <c:pt idx="65">
                        <c:v>3618.4</c:v>
                      </c:pt>
                      <c:pt idx="66">
                        <c:v>3800</c:v>
                      </c:pt>
                      <c:pt idx="67">
                        <c:v>4086.3</c:v>
                      </c:pt>
                      <c:pt idx="68">
                        <c:v>4211.7</c:v>
                      </c:pt>
                      <c:pt idx="69">
                        <c:v>4282.8999999999996</c:v>
                      </c:pt>
                      <c:pt idx="70">
                        <c:v>4425.5</c:v>
                      </c:pt>
                      <c:pt idx="71">
                        <c:v>4661.8</c:v>
                      </c:pt>
                      <c:pt idx="72">
                        <c:v>4821.1000000000004</c:v>
                      </c:pt>
                      <c:pt idx="73">
                        <c:v>4828.7</c:v>
                      </c:pt>
                      <c:pt idx="74">
                        <c:v>4795.6000000000004</c:v>
                      </c:pt>
                      <c:pt idx="75">
                        <c:v>4818.7</c:v>
                      </c:pt>
                      <c:pt idx="76">
                        <c:v>4871.8999999999996</c:v>
                      </c:pt>
                      <c:pt idx="77">
                        <c:v>4871.2</c:v>
                      </c:pt>
                      <c:pt idx="78">
                        <c:v>4914.1000000000004</c:v>
                      </c:pt>
                      <c:pt idx="79">
                        <c:v>4866.5</c:v>
                      </c:pt>
                      <c:pt idx="80">
                        <c:v>4905.6000000000004</c:v>
                      </c:pt>
                      <c:pt idx="81">
                        <c:v>5204.5</c:v>
                      </c:pt>
                      <c:pt idx="82">
                        <c:v>5123.2</c:v>
                      </c:pt>
                      <c:pt idx="83">
                        <c:v>5281.5</c:v>
                      </c:pt>
                      <c:pt idx="84">
                        <c:v>5379</c:v>
                      </c:pt>
                      <c:pt idx="85">
                        <c:v>5735.2</c:v>
                      </c:pt>
                      <c:pt idx="86">
                        <c:v>5810</c:v>
                      </c:pt>
                      <c:pt idx="87">
                        <c:v>5797.4</c:v>
                      </c:pt>
                      <c:pt idx="88">
                        <c:v>5678.9</c:v>
                      </c:pt>
                      <c:pt idx="89">
                        <c:v>5470.3</c:v>
                      </c:pt>
                      <c:pt idx="90">
                        <c:v>5400.2</c:v>
                      </c:pt>
                      <c:pt idx="91">
                        <c:v>5403.5</c:v>
                      </c:pt>
                      <c:pt idx="92">
                        <c:v>4973.7</c:v>
                      </c:pt>
                      <c:pt idx="93">
                        <c:v>4813.8</c:v>
                      </c:pt>
                      <c:pt idx="94">
                        <c:v>4583.2</c:v>
                      </c:pt>
                      <c:pt idx="95">
                        <c:v>4550.1000000000004</c:v>
                      </c:pt>
                      <c:pt idx="96">
                        <c:v>4503</c:v>
                      </c:pt>
                      <c:pt idx="97">
                        <c:v>4376.8999999999996</c:v>
                      </c:pt>
                      <c:pt idx="98">
                        <c:v>4207.2</c:v>
                      </c:pt>
                      <c:pt idx="99">
                        <c:v>4377.6000000000004</c:v>
                      </c:pt>
                      <c:pt idx="100">
                        <c:v>4442.6000000000004</c:v>
                      </c:pt>
                      <c:pt idx="101">
                        <c:v>4561.3</c:v>
                      </c:pt>
                      <c:pt idx="102">
                        <c:v>4869.8</c:v>
                      </c:pt>
                      <c:pt idx="103">
                        <c:v>4588.6000000000004</c:v>
                      </c:pt>
                      <c:pt idx="104">
                        <c:v>4476.3999999999996</c:v>
                      </c:pt>
                      <c:pt idx="105">
                        <c:v>4396.1000000000004</c:v>
                      </c:pt>
                      <c:pt idx="106">
                        <c:v>4365.1000000000004</c:v>
                      </c:pt>
                      <c:pt idx="107">
                        <c:v>4308.8</c:v>
                      </c:pt>
                      <c:pt idx="108">
                        <c:v>4207.7</c:v>
                      </c:pt>
                      <c:pt idx="109">
                        <c:v>4039</c:v>
                      </c:pt>
                      <c:pt idx="110">
                        <c:v>3913.5</c:v>
                      </c:pt>
                      <c:pt idx="111">
                        <c:v>3817.4</c:v>
                      </c:pt>
                      <c:pt idx="112">
                        <c:v>3783.7</c:v>
                      </c:pt>
                      <c:pt idx="113">
                        <c:v>3621.9</c:v>
                      </c:pt>
                      <c:pt idx="114">
                        <c:v>3512.5</c:v>
                      </c:pt>
                      <c:pt idx="115">
                        <c:v>3583.9</c:v>
                      </c:pt>
                      <c:pt idx="116">
                        <c:v>3554.8</c:v>
                      </c:pt>
                      <c:pt idx="117">
                        <c:v>3452.4</c:v>
                      </c:pt>
                      <c:pt idx="118">
                        <c:v>3413.4</c:v>
                      </c:pt>
                      <c:pt idx="119">
                        <c:v>3368.3</c:v>
                      </c:pt>
                      <c:pt idx="120">
                        <c:v>3278.2</c:v>
                      </c:pt>
                      <c:pt idx="121">
                        <c:v>3191.5</c:v>
                      </c:pt>
                      <c:pt idx="122">
                        <c:v>3316.7</c:v>
                      </c:pt>
                      <c:pt idx="123">
                        <c:v>3246.2</c:v>
                      </c:pt>
                      <c:pt idx="124">
                        <c:v>3214.8</c:v>
                      </c:pt>
                      <c:pt idx="125">
                        <c:v>3249.6</c:v>
                      </c:pt>
                      <c:pt idx="126">
                        <c:v>3418.5</c:v>
                      </c:pt>
                      <c:pt idx="127">
                        <c:v>3362</c:v>
                      </c:pt>
                      <c:pt idx="128">
                        <c:v>3334.1</c:v>
                      </c:pt>
                      <c:pt idx="129">
                        <c:v>3337.9</c:v>
                      </c:pt>
                      <c:pt idx="130">
                        <c:v>3207</c:v>
                      </c:pt>
                      <c:pt idx="131">
                        <c:v>3225.7</c:v>
                      </c:pt>
                      <c:pt idx="132">
                        <c:v>3111.7</c:v>
                      </c:pt>
                      <c:pt idx="133">
                        <c:v>3110.2</c:v>
                      </c:pt>
                      <c:pt idx="134">
                        <c:v>2937.1</c:v>
                      </c:pt>
                      <c:pt idx="135">
                        <c:v>3091</c:v>
                      </c:pt>
                      <c:pt idx="136">
                        <c:v>3203.3</c:v>
                      </c:pt>
                      <c:pt idx="137">
                        <c:v>3012.7</c:v>
                      </c:pt>
                      <c:pt idx="138">
                        <c:v>2876.2</c:v>
                      </c:pt>
                      <c:pt idx="139">
                        <c:v>3302.4</c:v>
                      </c:pt>
                      <c:pt idx="140">
                        <c:v>3264.3</c:v>
                      </c:pt>
                      <c:pt idx="141">
                        <c:v>3688.3</c:v>
                      </c:pt>
                      <c:pt idx="142">
                        <c:v>3865.1</c:v>
                      </c:pt>
                      <c:pt idx="143">
                        <c:v>3667.8</c:v>
                      </c:pt>
                      <c:pt idx="144">
                        <c:v>3414.1</c:v>
                      </c:pt>
                      <c:pt idx="145">
                        <c:v>3025</c:v>
                      </c:pt>
                      <c:pt idx="146">
                        <c:v>2728.4</c:v>
                      </c:pt>
                      <c:pt idx="147">
                        <c:v>2356.3000000000002</c:v>
                      </c:pt>
                      <c:pt idx="148">
                        <c:v>2230.6999999999998</c:v>
                      </c:pt>
                      <c:pt idx="149">
                        <c:v>2133.4</c:v>
                      </c:pt>
                      <c:pt idx="150">
                        <c:v>2045</c:v>
                      </c:pt>
                      <c:pt idx="151">
                        <c:v>1940</c:v>
                      </c:pt>
                      <c:pt idx="152">
                        <c:v>1914</c:v>
                      </c:pt>
                      <c:pt idx="153">
                        <c:v>2171.4</c:v>
                      </c:pt>
                      <c:pt idx="154">
                        <c:v>2920.1</c:v>
                      </c:pt>
                      <c:pt idx="155">
                        <c:v>2947.4</c:v>
                      </c:pt>
                      <c:pt idx="156">
                        <c:v>2388.1999999999998</c:v>
                      </c:pt>
                      <c:pt idx="157">
                        <c:v>2251.8000000000002</c:v>
                      </c:pt>
                      <c:pt idx="158">
                        <c:v>2157.5</c:v>
                      </c:pt>
                      <c:pt idx="159">
                        <c:v>2189.4</c:v>
                      </c:pt>
                      <c:pt idx="160">
                        <c:v>2077.9</c:v>
                      </c:pt>
                      <c:pt idx="161">
                        <c:v>2244.6</c:v>
                      </c:pt>
                      <c:pt idx="162">
                        <c:v>2181.6</c:v>
                      </c:pt>
                      <c:pt idx="163">
                        <c:v>2003.1</c:v>
                      </c:pt>
                      <c:pt idx="164">
                        <c:v>1677.2</c:v>
                      </c:pt>
                      <c:pt idx="165">
                        <c:v>1527.5</c:v>
                      </c:pt>
                      <c:pt idx="166">
                        <c:v>1600.3</c:v>
                      </c:pt>
                      <c:pt idx="167">
                        <c:v>1503.7</c:v>
                      </c:pt>
                      <c:pt idx="168">
                        <c:v>1388.3</c:v>
                      </c:pt>
                      <c:pt idx="169">
                        <c:v>1321.4</c:v>
                      </c:pt>
                      <c:pt idx="170">
                        <c:v>1252.5999999999999</c:v>
                      </c:pt>
                      <c:pt idx="171">
                        <c:v>1177.2</c:v>
                      </c:pt>
                      <c:pt idx="172">
                        <c:v>1165.4000000000001</c:v>
                      </c:pt>
                      <c:pt idx="173">
                        <c:v>1205.4000000000001</c:v>
                      </c:pt>
                      <c:pt idx="174">
                        <c:v>1345.8</c:v>
                      </c:pt>
                      <c:pt idx="175">
                        <c:v>1324.7</c:v>
                      </c:pt>
                      <c:pt idx="176">
                        <c:v>1372.6</c:v>
                      </c:pt>
                      <c:pt idx="177">
                        <c:v>1570.1</c:v>
                      </c:pt>
                      <c:pt idx="178">
                        <c:v>1716.5</c:v>
                      </c:pt>
                      <c:pt idx="179">
                        <c:v>1529.4</c:v>
                      </c:pt>
                      <c:pt idx="180">
                        <c:v>1639.2</c:v>
                      </c:pt>
                      <c:pt idx="181">
                        <c:v>1634.4</c:v>
                      </c:pt>
                      <c:pt idx="182">
                        <c:v>1635.1</c:v>
                      </c:pt>
                      <c:pt idx="183">
                        <c:v>1506.2</c:v>
                      </c:pt>
                      <c:pt idx="184">
                        <c:v>1270.7</c:v>
                      </c:pt>
                      <c:pt idx="185">
                        <c:v>1189.0999999999999</c:v>
                      </c:pt>
                      <c:pt idx="186">
                        <c:v>1325.1</c:v>
                      </c:pt>
                      <c:pt idx="187">
                        <c:v>1494</c:v>
                      </c:pt>
                      <c:pt idx="188">
                        <c:v>1836.8</c:v>
                      </c:pt>
                      <c:pt idx="189">
                        <c:v>2323.9</c:v>
                      </c:pt>
                      <c:pt idx="190">
                        <c:v>2407.3000000000002</c:v>
                      </c:pt>
                      <c:pt idx="191">
                        <c:v>2502.3000000000002</c:v>
                      </c:pt>
                      <c:pt idx="192">
                        <c:v>3311.8</c:v>
                      </c:pt>
                      <c:pt idx="193">
                        <c:v>4140.8</c:v>
                      </c:pt>
                      <c:pt idx="194">
                        <c:v>4827</c:v>
                      </c:pt>
                      <c:pt idx="195">
                        <c:v>4260.5</c:v>
                      </c:pt>
                      <c:pt idx="196">
                        <c:v>3765.9</c:v>
                      </c:pt>
                      <c:pt idx="197">
                        <c:v>3436.3</c:v>
                      </c:pt>
                      <c:pt idx="198">
                        <c:v>3145.8</c:v>
                      </c:pt>
                      <c:pt idx="199">
                        <c:v>2558.3000000000002</c:v>
                      </c:pt>
                      <c:pt idx="200">
                        <c:v>1981.1</c:v>
                      </c:pt>
                      <c:pt idx="201">
                        <c:v>1831.6</c:v>
                      </c:pt>
                      <c:pt idx="202">
                        <c:v>1566.8</c:v>
                      </c:pt>
                      <c:pt idx="203">
                        <c:v>1518.9</c:v>
                      </c:pt>
                      <c:pt idx="204">
                        <c:v>1565.6</c:v>
                      </c:pt>
                      <c:pt idx="205">
                        <c:v>1646.9</c:v>
                      </c:pt>
                      <c:pt idx="206">
                        <c:v>1766.9</c:v>
                      </c:pt>
                      <c:pt idx="207">
                        <c:v>2150.3000000000002</c:v>
                      </c:pt>
                      <c:pt idx="208">
                        <c:v>1826.8</c:v>
                      </c:pt>
                      <c:pt idx="209">
                        <c:v>1618.1</c:v>
                      </c:pt>
                      <c:pt idx="210">
                        <c:v>1618.2</c:v>
                      </c:pt>
                      <c:pt idx="211">
                        <c:v>1590.1</c:v>
                      </c:pt>
                      <c:pt idx="212">
                        <c:v>1598</c:v>
                      </c:pt>
                      <c:pt idx="213">
                        <c:v>1540.8</c:v>
                      </c:pt>
                      <c:pt idx="214">
                        <c:v>1507.5</c:v>
                      </c:pt>
                      <c:pt idx="215">
                        <c:v>1377.3</c:v>
                      </c:pt>
                      <c:pt idx="216">
                        <c:v>1444.9</c:v>
                      </c:pt>
                      <c:pt idx="217">
                        <c:v>1429.9</c:v>
                      </c:pt>
                      <c:pt idx="218">
                        <c:v>1408.9</c:v>
                      </c:pt>
                      <c:pt idx="219">
                        <c:v>1500.8</c:v>
                      </c:pt>
                      <c:pt idx="220">
                        <c:v>1340.3</c:v>
                      </c:pt>
                      <c:pt idx="221">
                        <c:v>1350.8</c:v>
                      </c:pt>
                      <c:pt idx="222">
                        <c:v>1147.5</c:v>
                      </c:pt>
                      <c:pt idx="223">
                        <c:v>1064.4000000000001</c:v>
                      </c:pt>
                      <c:pt idx="224">
                        <c:v>1119.2</c:v>
                      </c:pt>
                      <c:pt idx="225">
                        <c:v>1110.9000000000001</c:v>
                      </c:pt>
                      <c:pt idx="226">
                        <c:v>1033.5</c:v>
                      </c:pt>
                      <c:pt idx="227">
                        <c:v>1125.5</c:v>
                      </c:pt>
                      <c:pt idx="228">
                        <c:v>1190.8</c:v>
                      </c:pt>
                      <c:pt idx="229">
                        <c:v>1233.8</c:v>
                      </c:pt>
                      <c:pt idx="230">
                        <c:v>1201</c:v>
                      </c:pt>
                      <c:pt idx="231">
                        <c:v>1415.3</c:v>
                      </c:pt>
                      <c:pt idx="232">
                        <c:v>1553</c:v>
                      </c:pt>
                      <c:pt idx="233">
                        <c:v>1466.9</c:v>
                      </c:pt>
                      <c:pt idx="234">
                        <c:v>1305.8</c:v>
                      </c:pt>
                      <c:pt idx="235">
                        <c:v>1318.9</c:v>
                      </c:pt>
                      <c:pt idx="236">
                        <c:v>1057.5999999999999</c:v>
                      </c:pt>
                      <c:pt idx="237">
                        <c:v>1354.4</c:v>
                      </c:pt>
                      <c:pt idx="238">
                        <c:v>1112</c:v>
                      </c:pt>
                      <c:pt idx="239">
                        <c:v>1204.8</c:v>
                      </c:pt>
                      <c:pt idx="240">
                        <c:v>1481.3</c:v>
                      </c:pt>
                      <c:pt idx="241">
                        <c:v>1781.5</c:v>
                      </c:pt>
                      <c:pt idx="242">
                        <c:v>2203</c:v>
                      </c:pt>
                      <c:pt idx="243">
                        <c:v>2751.6</c:v>
                      </c:pt>
                      <c:pt idx="244">
                        <c:v>3766.9</c:v>
                      </c:pt>
                      <c:pt idx="245">
                        <c:v>4821.5</c:v>
                      </c:pt>
                      <c:pt idx="246">
                        <c:v>5227.8</c:v>
                      </c:pt>
                      <c:pt idx="247">
                        <c:v>4783.7</c:v>
                      </c:pt>
                      <c:pt idx="248">
                        <c:v>3911.9</c:v>
                      </c:pt>
                      <c:pt idx="249">
                        <c:v>3374.1</c:v>
                      </c:pt>
                      <c:pt idx="250">
                        <c:v>3050.1</c:v>
                      </c:pt>
                      <c:pt idx="251">
                        <c:v>2589.3000000000002</c:v>
                      </c:pt>
                      <c:pt idx="252">
                        <c:v>1871.4</c:v>
                      </c:pt>
                      <c:pt idx="253">
                        <c:v>2057.8000000000002</c:v>
                      </c:pt>
                      <c:pt idx="254">
                        <c:v>1719.4</c:v>
                      </c:pt>
                      <c:pt idx="255">
                        <c:v>1470.7</c:v>
                      </c:pt>
                      <c:pt idx="256">
                        <c:v>1383.4</c:v>
                      </c:pt>
                      <c:pt idx="257">
                        <c:v>1420.7</c:v>
                      </c:pt>
                      <c:pt idx="258">
                        <c:v>1487.9</c:v>
                      </c:pt>
                      <c:pt idx="259">
                        <c:v>1761.9</c:v>
                      </c:pt>
                      <c:pt idx="260">
                        <c:v>1516.1</c:v>
                      </c:pt>
                      <c:pt idx="261">
                        <c:v>1444.7</c:v>
                      </c:pt>
                      <c:pt idx="262">
                        <c:v>1365.9</c:v>
                      </c:pt>
                      <c:pt idx="263">
                        <c:v>1212.5</c:v>
                      </c:pt>
                      <c:pt idx="264">
                        <c:v>1520.4</c:v>
                      </c:pt>
                      <c:pt idx="265">
                        <c:v>1457</c:v>
                      </c:pt>
                      <c:pt idx="266">
                        <c:v>1372.3</c:v>
                      </c:pt>
                      <c:pt idx="267">
                        <c:v>1537.4</c:v>
                      </c:pt>
                      <c:pt idx="268">
                        <c:v>1707.6</c:v>
                      </c:pt>
                      <c:pt idx="269">
                        <c:v>1649.6</c:v>
                      </c:pt>
                      <c:pt idx="270">
                        <c:v>1505.6</c:v>
                      </c:pt>
                      <c:pt idx="271">
                        <c:v>1405.3</c:v>
                      </c:pt>
                      <c:pt idx="272">
                        <c:v>1277.9000000000001</c:v>
                      </c:pt>
                      <c:pt idx="273">
                        <c:v>1245.8</c:v>
                      </c:pt>
                      <c:pt idx="274">
                        <c:v>1363.4</c:v>
                      </c:pt>
                      <c:pt idx="275">
                        <c:v>1219.5</c:v>
                      </c:pt>
                      <c:pt idx="276">
                        <c:v>1470</c:v>
                      </c:pt>
                      <c:pt idx="277">
                        <c:v>1472.4</c:v>
                      </c:pt>
                      <c:pt idx="278">
                        <c:v>1260.5999999999999</c:v>
                      </c:pt>
                      <c:pt idx="279">
                        <c:v>1208.0999999999999</c:v>
                      </c:pt>
                      <c:pt idx="280">
                        <c:v>1265.0999999999999</c:v>
                      </c:pt>
                      <c:pt idx="281">
                        <c:v>1364.7</c:v>
                      </c:pt>
                      <c:pt idx="282">
                        <c:v>1340.4</c:v>
                      </c:pt>
                      <c:pt idx="283">
                        <c:v>1392.2</c:v>
                      </c:pt>
                      <c:pt idx="284">
                        <c:v>1429.4</c:v>
                      </c:pt>
                      <c:pt idx="285">
                        <c:v>1582.1</c:v>
                      </c:pt>
                      <c:pt idx="286">
                        <c:v>1484.8</c:v>
                      </c:pt>
                      <c:pt idx="287">
                        <c:v>1415</c:v>
                      </c:pt>
                      <c:pt idx="288">
                        <c:v>1391.3</c:v>
                      </c:pt>
                      <c:pt idx="289">
                        <c:v>1410.6</c:v>
                      </c:pt>
                      <c:pt idx="290">
                        <c:v>1470.6</c:v>
                      </c:pt>
                      <c:pt idx="291">
                        <c:v>1364</c:v>
                      </c:pt>
                      <c:pt idx="292">
                        <c:v>1353.7</c:v>
                      </c:pt>
                      <c:pt idx="293">
                        <c:v>1746.6</c:v>
                      </c:pt>
                      <c:pt idx="294">
                        <c:v>2037.9</c:v>
                      </c:pt>
                      <c:pt idx="295">
                        <c:v>2269.5</c:v>
                      </c:pt>
                      <c:pt idx="296">
                        <c:v>3356.7</c:v>
                      </c:pt>
                      <c:pt idx="297">
                        <c:v>3851.8</c:v>
                      </c:pt>
                      <c:pt idx="298">
                        <c:v>4055.2</c:v>
                      </c:pt>
                      <c:pt idx="299">
                        <c:v>4032.3</c:v>
                      </c:pt>
                      <c:pt idx="300">
                        <c:v>3624.9</c:v>
                      </c:pt>
                      <c:pt idx="301">
                        <c:v>3036.8</c:v>
                      </c:pt>
                      <c:pt idx="302">
                        <c:v>2484.6999999999998</c:v>
                      </c:pt>
                      <c:pt idx="303">
                        <c:v>2504</c:v>
                      </c:pt>
                      <c:pt idx="304">
                        <c:v>2570.1</c:v>
                      </c:pt>
                      <c:pt idx="305">
                        <c:v>2442</c:v>
                      </c:pt>
                      <c:pt idx="306">
                        <c:v>2316.6999999999998</c:v>
                      </c:pt>
                      <c:pt idx="307">
                        <c:v>1904.6</c:v>
                      </c:pt>
                      <c:pt idx="308">
                        <c:v>1806.1</c:v>
                      </c:pt>
                      <c:pt idx="309">
                        <c:v>1737.7</c:v>
                      </c:pt>
                      <c:pt idx="310">
                        <c:v>1824.5</c:v>
                      </c:pt>
                      <c:pt idx="311">
                        <c:v>1778.3</c:v>
                      </c:pt>
                      <c:pt idx="312">
                        <c:v>1944.9</c:v>
                      </c:pt>
                      <c:pt idx="313">
                        <c:v>1786</c:v>
                      </c:pt>
                      <c:pt idx="314">
                        <c:v>1486.3</c:v>
                      </c:pt>
                      <c:pt idx="315">
                        <c:v>1582.3</c:v>
                      </c:pt>
                      <c:pt idx="316">
                        <c:v>1544</c:v>
                      </c:pt>
                      <c:pt idx="317">
                        <c:v>1621.4</c:v>
                      </c:pt>
                      <c:pt idx="318">
                        <c:v>1528.4</c:v>
                      </c:pt>
                      <c:pt idx="319">
                        <c:v>1478.3</c:v>
                      </c:pt>
                      <c:pt idx="320">
                        <c:v>1665.9</c:v>
                      </c:pt>
                      <c:pt idx="321">
                        <c:v>1487.8</c:v>
                      </c:pt>
                      <c:pt idx="322">
                        <c:v>1544.3</c:v>
                      </c:pt>
                      <c:pt idx="323">
                        <c:v>1565.5</c:v>
                      </c:pt>
                      <c:pt idx="324">
                        <c:v>1540.2</c:v>
                      </c:pt>
                      <c:pt idx="325">
                        <c:v>1547</c:v>
                      </c:pt>
                      <c:pt idx="326">
                        <c:v>1755.5</c:v>
                      </c:pt>
                      <c:pt idx="327">
                        <c:v>1466.8</c:v>
                      </c:pt>
                      <c:pt idx="328">
                        <c:v>1490.1</c:v>
                      </c:pt>
                      <c:pt idx="329">
                        <c:v>1774.6</c:v>
                      </c:pt>
                      <c:pt idx="330">
                        <c:v>1554.2</c:v>
                      </c:pt>
                      <c:pt idx="331">
                        <c:v>1605.7</c:v>
                      </c:pt>
                      <c:pt idx="332">
                        <c:v>1505.8</c:v>
                      </c:pt>
                      <c:pt idx="333">
                        <c:v>1672.7</c:v>
                      </c:pt>
                      <c:pt idx="334">
                        <c:v>1733.6</c:v>
                      </c:pt>
                      <c:pt idx="335">
                        <c:v>1648.8</c:v>
                      </c:pt>
                      <c:pt idx="336">
                        <c:v>1642.5</c:v>
                      </c:pt>
                      <c:pt idx="337">
                        <c:v>1662.7</c:v>
                      </c:pt>
                      <c:pt idx="338">
                        <c:v>1817.9</c:v>
                      </c:pt>
                      <c:pt idx="339">
                        <c:v>1750.5</c:v>
                      </c:pt>
                      <c:pt idx="340">
                        <c:v>1666.2</c:v>
                      </c:pt>
                      <c:pt idx="341">
                        <c:v>1696</c:v>
                      </c:pt>
                      <c:pt idx="342">
                        <c:v>1670.7</c:v>
                      </c:pt>
                      <c:pt idx="343">
                        <c:v>1669.4</c:v>
                      </c:pt>
                      <c:pt idx="344">
                        <c:v>1634.4</c:v>
                      </c:pt>
                      <c:pt idx="345">
                        <c:v>1779.1</c:v>
                      </c:pt>
                      <c:pt idx="346">
                        <c:v>1896.8</c:v>
                      </c:pt>
                      <c:pt idx="347">
                        <c:v>1837</c:v>
                      </c:pt>
                      <c:pt idx="348">
                        <c:v>2038.2</c:v>
                      </c:pt>
                      <c:pt idx="349">
                        <c:v>2360.5</c:v>
                      </c:pt>
                      <c:pt idx="350">
                        <c:v>2571.3000000000002</c:v>
                      </c:pt>
                      <c:pt idx="351">
                        <c:v>2456.8000000000002</c:v>
                      </c:pt>
                      <c:pt idx="352">
                        <c:v>2208</c:v>
                      </c:pt>
                      <c:pt idx="353">
                        <c:v>2156.9</c:v>
                      </c:pt>
                      <c:pt idx="354">
                        <c:v>2092.5</c:v>
                      </c:pt>
                      <c:pt idx="355">
                        <c:v>2346.9</c:v>
                      </c:pt>
                      <c:pt idx="356">
                        <c:v>2082</c:v>
                      </c:pt>
                      <c:pt idx="357">
                        <c:v>2243.4</c:v>
                      </c:pt>
                      <c:pt idx="358">
                        <c:v>2240</c:v>
                      </c:pt>
                      <c:pt idx="359">
                        <c:v>2092.6</c:v>
                      </c:pt>
                      <c:pt idx="360">
                        <c:v>2072.1</c:v>
                      </c:pt>
                      <c:pt idx="361">
                        <c:v>2011.3</c:v>
                      </c:pt>
                      <c:pt idx="362">
                        <c:v>2095.4</c:v>
                      </c:pt>
                      <c:pt idx="363">
                        <c:v>2147.6999999999998</c:v>
                      </c:pt>
                      <c:pt idx="364">
                        <c:v>2172.6</c:v>
                      </c:pt>
                      <c:pt idx="365">
                        <c:v>2145.1999999999998</c:v>
                      </c:pt>
                      <c:pt idx="366">
                        <c:v>2093.9</c:v>
                      </c:pt>
                      <c:pt idx="367">
                        <c:v>2082.4</c:v>
                      </c:pt>
                      <c:pt idx="368">
                        <c:v>2205.3000000000002</c:v>
                      </c:pt>
                      <c:pt idx="369">
                        <c:v>2195.9</c:v>
                      </c:pt>
                      <c:pt idx="370">
                        <c:v>2300.1</c:v>
                      </c:pt>
                      <c:pt idx="371">
                        <c:v>2232.8000000000002</c:v>
                      </c:pt>
                      <c:pt idx="372">
                        <c:v>2380.1</c:v>
                      </c:pt>
                      <c:pt idx="373">
                        <c:v>2463.3000000000002</c:v>
                      </c:pt>
                      <c:pt idx="374">
                        <c:v>2297.1</c:v>
                      </c:pt>
                      <c:pt idx="375">
                        <c:v>2495.8000000000002</c:v>
                      </c:pt>
                      <c:pt idx="376">
                        <c:v>2428.8000000000002</c:v>
                      </c:pt>
                      <c:pt idx="377">
                        <c:v>2423.1</c:v>
                      </c:pt>
                      <c:pt idx="378">
                        <c:v>2569.1</c:v>
                      </c:pt>
                      <c:pt idx="379">
                        <c:v>2364.9</c:v>
                      </c:pt>
                      <c:pt idx="380">
                        <c:v>2373.6</c:v>
                      </c:pt>
                      <c:pt idx="381">
                        <c:v>2414.1999999999998</c:v>
                      </c:pt>
                      <c:pt idx="382">
                        <c:v>2411.1</c:v>
                      </c:pt>
                      <c:pt idx="383">
                        <c:v>2426.3000000000002</c:v>
                      </c:pt>
                      <c:pt idx="384">
                        <c:v>2443.6</c:v>
                      </c:pt>
                      <c:pt idx="385">
                        <c:v>2323.5</c:v>
                      </c:pt>
                      <c:pt idx="386">
                        <c:v>2366.3000000000002</c:v>
                      </c:pt>
                      <c:pt idx="387">
                        <c:v>2436.3000000000002</c:v>
                      </c:pt>
                      <c:pt idx="388">
                        <c:v>2538.5</c:v>
                      </c:pt>
                      <c:pt idx="389">
                        <c:v>2607.6</c:v>
                      </c:pt>
                      <c:pt idx="390">
                        <c:v>2604.1</c:v>
                      </c:pt>
                      <c:pt idx="391">
                        <c:v>2668.4</c:v>
                      </c:pt>
                      <c:pt idx="392">
                        <c:v>2493.1999999999998</c:v>
                      </c:pt>
                      <c:pt idx="393">
                        <c:v>2525.6999999999998</c:v>
                      </c:pt>
                      <c:pt idx="394">
                        <c:v>2556.6</c:v>
                      </c:pt>
                      <c:pt idx="395">
                        <c:v>2509.1999999999998</c:v>
                      </c:pt>
                      <c:pt idx="396">
                        <c:v>2497</c:v>
                      </c:pt>
                      <c:pt idx="397">
                        <c:v>2492.1</c:v>
                      </c:pt>
                      <c:pt idx="398">
                        <c:v>2437.3000000000002</c:v>
                      </c:pt>
                      <c:pt idx="399">
                        <c:v>2527.1999999999998</c:v>
                      </c:pt>
                      <c:pt idx="400">
                        <c:v>2544.3000000000002</c:v>
                      </c:pt>
                      <c:pt idx="401">
                        <c:v>2487.8000000000002</c:v>
                      </c:pt>
                      <c:pt idx="402">
                        <c:v>2665.3</c:v>
                      </c:pt>
                      <c:pt idx="403">
                        <c:v>2670</c:v>
                      </c:pt>
                      <c:pt idx="404">
                        <c:v>2655.5</c:v>
                      </c:pt>
                      <c:pt idx="405">
                        <c:v>2592.3000000000002</c:v>
                      </c:pt>
                      <c:pt idx="406">
                        <c:v>2514</c:v>
                      </c:pt>
                      <c:pt idx="407">
                        <c:v>2422.4</c:v>
                      </c:pt>
                      <c:pt idx="408">
                        <c:v>2599.9</c:v>
                      </c:pt>
                      <c:pt idx="409">
                        <c:v>2656.8</c:v>
                      </c:pt>
                      <c:pt idx="410">
                        <c:v>2739.8</c:v>
                      </c:pt>
                      <c:pt idx="411">
                        <c:v>2745.3</c:v>
                      </c:pt>
                      <c:pt idx="412">
                        <c:v>2689.7</c:v>
                      </c:pt>
                      <c:pt idx="413">
                        <c:v>2754.6</c:v>
                      </c:pt>
                      <c:pt idx="414">
                        <c:v>2819.6</c:v>
                      </c:pt>
                      <c:pt idx="415">
                        <c:v>2732.5</c:v>
                      </c:pt>
                      <c:pt idx="416">
                        <c:v>2795.5</c:v>
                      </c:pt>
                      <c:pt idx="417">
                        <c:v>2706.3</c:v>
                      </c:pt>
                      <c:pt idx="418">
                        <c:v>2701.7</c:v>
                      </c:pt>
                      <c:pt idx="419">
                        <c:v>3026.8</c:v>
                      </c:pt>
                      <c:pt idx="420">
                        <c:v>2889.7</c:v>
                      </c:pt>
                      <c:pt idx="421">
                        <c:v>3012.2</c:v>
                      </c:pt>
                      <c:pt idx="422">
                        <c:v>2993.7</c:v>
                      </c:pt>
                      <c:pt idx="423">
                        <c:v>2969.3</c:v>
                      </c:pt>
                      <c:pt idx="424">
                        <c:v>2955.1</c:v>
                      </c:pt>
                      <c:pt idx="425">
                        <c:v>3125</c:v>
                      </c:pt>
                      <c:pt idx="426">
                        <c:v>3098.3</c:v>
                      </c:pt>
                      <c:pt idx="427">
                        <c:v>3195.2</c:v>
                      </c:pt>
                      <c:pt idx="428">
                        <c:v>3213</c:v>
                      </c:pt>
                      <c:pt idx="429">
                        <c:v>3217.9</c:v>
                      </c:pt>
                      <c:pt idx="430">
                        <c:v>3178.4</c:v>
                      </c:pt>
                      <c:pt idx="431">
                        <c:v>3273.5</c:v>
                      </c:pt>
                      <c:pt idx="432">
                        <c:v>3305.8</c:v>
                      </c:pt>
                      <c:pt idx="433">
                        <c:v>3169.9</c:v>
                      </c:pt>
                      <c:pt idx="434">
                        <c:v>3307.2</c:v>
                      </c:pt>
                      <c:pt idx="435">
                        <c:v>3213.8</c:v>
                      </c:pt>
                      <c:pt idx="436">
                        <c:v>3344.1</c:v>
                      </c:pt>
                      <c:pt idx="437">
                        <c:v>3401.3</c:v>
                      </c:pt>
                      <c:pt idx="438">
                        <c:v>3339.1</c:v>
                      </c:pt>
                      <c:pt idx="439">
                        <c:v>3366.7</c:v>
                      </c:pt>
                      <c:pt idx="440">
                        <c:v>3471.6</c:v>
                      </c:pt>
                      <c:pt idx="441">
                        <c:v>3446.9</c:v>
                      </c:pt>
                      <c:pt idx="442">
                        <c:v>3458.1</c:v>
                      </c:pt>
                      <c:pt idx="443">
                        <c:v>3580.9</c:v>
                      </c:pt>
                      <c:pt idx="444">
                        <c:v>3643.6</c:v>
                      </c:pt>
                      <c:pt idx="445">
                        <c:v>3672.8</c:v>
                      </c:pt>
                      <c:pt idx="446">
                        <c:v>3682.4</c:v>
                      </c:pt>
                      <c:pt idx="447">
                        <c:v>3632.8</c:v>
                      </c:pt>
                      <c:pt idx="448">
                        <c:v>3603.8</c:v>
                      </c:pt>
                      <c:pt idx="449">
                        <c:v>3530.9</c:v>
                      </c:pt>
                      <c:pt idx="450">
                        <c:v>3611.3</c:v>
                      </c:pt>
                      <c:pt idx="451">
                        <c:v>3705.9</c:v>
                      </c:pt>
                      <c:pt idx="452">
                        <c:v>3755.4</c:v>
                      </c:pt>
                      <c:pt idx="453">
                        <c:v>3836.8</c:v>
                      </c:pt>
                      <c:pt idx="454">
                        <c:v>3939.4</c:v>
                      </c:pt>
                      <c:pt idx="455">
                        <c:v>4200.8999999999996</c:v>
                      </c:pt>
                      <c:pt idx="456">
                        <c:v>4167.2</c:v>
                      </c:pt>
                      <c:pt idx="457">
                        <c:v>3914.1</c:v>
                      </c:pt>
                      <c:pt idx="458">
                        <c:v>4026.9</c:v>
                      </c:pt>
                      <c:pt idx="459">
                        <c:v>4294.8999999999996</c:v>
                      </c:pt>
                      <c:pt idx="460">
                        <c:v>4076.3</c:v>
                      </c:pt>
                      <c:pt idx="461">
                        <c:v>4197.3</c:v>
                      </c:pt>
                      <c:pt idx="462">
                        <c:v>4226.8999999999996</c:v>
                      </c:pt>
                      <c:pt idx="463">
                        <c:v>4173.1000000000004</c:v>
                      </c:pt>
                      <c:pt idx="464">
                        <c:v>4084.1</c:v>
                      </c:pt>
                      <c:pt idx="465">
                        <c:v>4269.8</c:v>
                      </c:pt>
                      <c:pt idx="466">
                        <c:v>4249.3</c:v>
                      </c:pt>
                      <c:pt idx="467">
                        <c:v>4281.5</c:v>
                      </c:pt>
                      <c:pt idx="468">
                        <c:v>4403.7</c:v>
                      </c:pt>
                      <c:pt idx="469">
                        <c:v>4349.8</c:v>
                      </c:pt>
                      <c:pt idx="470">
                        <c:v>4259.5</c:v>
                      </c:pt>
                      <c:pt idx="471">
                        <c:v>4409.2</c:v>
                      </c:pt>
                      <c:pt idx="472">
                        <c:v>4398.8</c:v>
                      </c:pt>
                      <c:pt idx="473">
                        <c:v>4412.5</c:v>
                      </c:pt>
                      <c:pt idx="474">
                        <c:v>4270.8999999999996</c:v>
                      </c:pt>
                      <c:pt idx="475">
                        <c:v>4386.3</c:v>
                      </c:pt>
                      <c:pt idx="476">
                        <c:v>4333.1000000000004</c:v>
                      </c:pt>
                      <c:pt idx="477">
                        <c:v>4432.3</c:v>
                      </c:pt>
                      <c:pt idx="478">
                        <c:v>4413.5</c:v>
                      </c:pt>
                      <c:pt idx="479">
                        <c:v>4568.3999999999996</c:v>
                      </c:pt>
                      <c:pt idx="480">
                        <c:v>4271.3999999999996</c:v>
                      </c:pt>
                      <c:pt idx="481">
                        <c:v>4449</c:v>
                      </c:pt>
                      <c:pt idx="482">
                        <c:v>4525.8999999999996</c:v>
                      </c:pt>
                      <c:pt idx="483">
                        <c:v>4436.2</c:v>
                      </c:pt>
                      <c:pt idx="484">
                        <c:v>4551.6000000000004</c:v>
                      </c:pt>
                      <c:pt idx="485">
                        <c:v>4407.6000000000004</c:v>
                      </c:pt>
                      <c:pt idx="486">
                        <c:v>4393.5</c:v>
                      </c:pt>
                      <c:pt idx="487">
                        <c:v>4433.5</c:v>
                      </c:pt>
                      <c:pt idx="488">
                        <c:v>4401.1000000000004</c:v>
                      </c:pt>
                      <c:pt idx="489">
                        <c:v>4584.8999999999996</c:v>
                      </c:pt>
                      <c:pt idx="490">
                        <c:v>4567.3</c:v>
                      </c:pt>
                      <c:pt idx="491">
                        <c:v>4662.3</c:v>
                      </c:pt>
                      <c:pt idx="492">
                        <c:v>4676.5</c:v>
                      </c:pt>
                      <c:pt idx="493">
                        <c:v>4462</c:v>
                      </c:pt>
                      <c:pt idx="494">
                        <c:v>4472.5</c:v>
                      </c:pt>
                      <c:pt idx="495">
                        <c:v>4548.3</c:v>
                      </c:pt>
                      <c:pt idx="496">
                        <c:v>4560.8</c:v>
                      </c:pt>
                      <c:pt idx="497">
                        <c:v>4434</c:v>
                      </c:pt>
                      <c:pt idx="498">
                        <c:v>4537.5</c:v>
                      </c:pt>
                      <c:pt idx="499">
                        <c:v>4694.3</c:v>
                      </c:pt>
                      <c:pt idx="500">
                        <c:v>4564.3999999999996</c:v>
                      </c:pt>
                      <c:pt idx="501">
                        <c:v>4434.8999999999996</c:v>
                      </c:pt>
                      <c:pt idx="502">
                        <c:v>4641.6000000000004</c:v>
                      </c:pt>
                      <c:pt idx="503">
                        <c:v>4645</c:v>
                      </c:pt>
                      <c:pt idx="504">
                        <c:v>4554.1000000000004</c:v>
                      </c:pt>
                      <c:pt idx="505">
                        <c:v>4663.3</c:v>
                      </c:pt>
                      <c:pt idx="506">
                        <c:v>4634.6000000000004</c:v>
                      </c:pt>
                      <c:pt idx="507">
                        <c:v>4558.3999999999996</c:v>
                      </c:pt>
                      <c:pt idx="508">
                        <c:v>4604.6000000000004</c:v>
                      </c:pt>
                      <c:pt idx="509">
                        <c:v>4705.8999999999996</c:v>
                      </c:pt>
                      <c:pt idx="510">
                        <c:v>4626.7</c:v>
                      </c:pt>
                      <c:pt idx="511">
                        <c:v>4735.6000000000004</c:v>
                      </c:pt>
                      <c:pt idx="512">
                        <c:v>5040.3999999999996</c:v>
                      </c:pt>
                      <c:pt idx="513">
                        <c:v>5014.7</c:v>
                      </c:pt>
                      <c:pt idx="514">
                        <c:v>4916.8</c:v>
                      </c:pt>
                      <c:pt idx="515">
                        <c:v>5141.8</c:v>
                      </c:pt>
                      <c:pt idx="516">
                        <c:v>5114.8</c:v>
                      </c:pt>
                      <c:pt idx="517">
                        <c:v>5084.7</c:v>
                      </c:pt>
                      <c:pt idx="518">
                        <c:v>4953.8999999999996</c:v>
                      </c:pt>
                      <c:pt idx="519">
                        <c:v>5068.5</c:v>
                      </c:pt>
                      <c:pt idx="520">
                        <c:v>5204.5</c:v>
                      </c:pt>
                      <c:pt idx="521">
                        <c:v>5419.7</c:v>
                      </c:pt>
                      <c:pt idx="522">
                        <c:v>5181.7</c:v>
                      </c:pt>
                      <c:pt idx="523">
                        <c:v>5243.2</c:v>
                      </c:pt>
                      <c:pt idx="524">
                        <c:v>5432.1</c:v>
                      </c:pt>
                      <c:pt idx="525">
                        <c:v>5373.6</c:v>
                      </c:pt>
                      <c:pt idx="526">
                        <c:v>5369.7</c:v>
                      </c:pt>
                      <c:pt idx="527">
                        <c:v>5459.3</c:v>
                      </c:pt>
                      <c:pt idx="528">
                        <c:v>5486.8</c:v>
                      </c:pt>
                      <c:pt idx="529">
                        <c:v>5512.8</c:v>
                      </c:pt>
                      <c:pt idx="530">
                        <c:v>5388.3</c:v>
                      </c:pt>
                      <c:pt idx="531">
                        <c:v>5676.2</c:v>
                      </c:pt>
                      <c:pt idx="532">
                        <c:v>5687.4</c:v>
                      </c:pt>
                      <c:pt idx="533">
                        <c:v>5690.5</c:v>
                      </c:pt>
                      <c:pt idx="534">
                        <c:v>5829.8</c:v>
                      </c:pt>
                      <c:pt idx="535">
                        <c:v>5801.6</c:v>
                      </c:pt>
                      <c:pt idx="536">
                        <c:v>5641.1</c:v>
                      </c:pt>
                      <c:pt idx="537">
                        <c:v>5742</c:v>
                      </c:pt>
                      <c:pt idx="538">
                        <c:v>5725.1</c:v>
                      </c:pt>
                      <c:pt idx="539">
                        <c:v>5877.1</c:v>
                      </c:pt>
                      <c:pt idx="540">
                        <c:v>5804.2</c:v>
                      </c:pt>
                      <c:pt idx="541">
                        <c:v>5855.8</c:v>
                      </c:pt>
                      <c:pt idx="542">
                        <c:v>5669.6</c:v>
                      </c:pt>
                      <c:pt idx="543">
                        <c:v>5856.2</c:v>
                      </c:pt>
                      <c:pt idx="544">
                        <c:v>5739.6</c:v>
                      </c:pt>
                      <c:pt idx="545">
                        <c:v>5745.6</c:v>
                      </c:pt>
                      <c:pt idx="546">
                        <c:v>5854.3</c:v>
                      </c:pt>
                      <c:pt idx="547">
                        <c:v>5634.2</c:v>
                      </c:pt>
                      <c:pt idx="548">
                        <c:v>5857.6</c:v>
                      </c:pt>
                      <c:pt idx="549">
                        <c:v>5948.1</c:v>
                      </c:pt>
                      <c:pt idx="550">
                        <c:v>6061.1</c:v>
                      </c:pt>
                      <c:pt idx="551">
                        <c:v>5775.5</c:v>
                      </c:pt>
                      <c:pt idx="552">
                        <c:v>6053.2</c:v>
                      </c:pt>
                      <c:pt idx="553">
                        <c:v>5996.3</c:v>
                      </c:pt>
                      <c:pt idx="554">
                        <c:v>5978.4</c:v>
                      </c:pt>
                      <c:pt idx="555">
                        <c:v>6056.3</c:v>
                      </c:pt>
                      <c:pt idx="556">
                        <c:v>6261.4</c:v>
                      </c:pt>
                      <c:pt idx="557">
                        <c:v>6149</c:v>
                      </c:pt>
                      <c:pt idx="558">
                        <c:v>6057.4</c:v>
                      </c:pt>
                      <c:pt idx="559">
                        <c:v>6285.3</c:v>
                      </c:pt>
                      <c:pt idx="560">
                        <c:v>6372.7</c:v>
                      </c:pt>
                      <c:pt idx="561">
                        <c:v>6262.8</c:v>
                      </c:pt>
                      <c:pt idx="562">
                        <c:v>6336.3</c:v>
                      </c:pt>
                      <c:pt idx="563">
                        <c:v>6356.9</c:v>
                      </c:pt>
                      <c:pt idx="564">
                        <c:v>6357.2</c:v>
                      </c:pt>
                      <c:pt idx="565">
                        <c:v>6372.9</c:v>
                      </c:pt>
                      <c:pt idx="566">
                        <c:v>6271.5</c:v>
                      </c:pt>
                      <c:pt idx="567">
                        <c:v>6303.8</c:v>
                      </c:pt>
                      <c:pt idx="568">
                        <c:v>6413.4</c:v>
                      </c:pt>
                      <c:pt idx="569">
                        <c:v>6547.2</c:v>
                      </c:pt>
                      <c:pt idx="570">
                        <c:v>6566.5</c:v>
                      </c:pt>
                      <c:pt idx="571">
                        <c:v>6597.8</c:v>
                      </c:pt>
                      <c:pt idx="572">
                        <c:v>6546.4</c:v>
                      </c:pt>
                      <c:pt idx="573">
                        <c:v>6585.6</c:v>
                      </c:pt>
                      <c:pt idx="574">
                        <c:v>6660.7</c:v>
                      </c:pt>
                      <c:pt idx="575">
                        <c:v>6602.8</c:v>
                      </c:pt>
                      <c:pt idx="576">
                        <c:v>6781.5</c:v>
                      </c:pt>
                      <c:pt idx="577">
                        <c:v>6699.1</c:v>
                      </c:pt>
                      <c:pt idx="578">
                        <c:v>6728.1</c:v>
                      </c:pt>
                      <c:pt idx="579">
                        <c:v>6691</c:v>
                      </c:pt>
                      <c:pt idx="580">
                        <c:v>6812.4</c:v>
                      </c:pt>
                      <c:pt idx="581">
                        <c:v>6753</c:v>
                      </c:pt>
                      <c:pt idx="582">
                        <c:v>6927.4</c:v>
                      </c:pt>
                      <c:pt idx="583">
                        <c:v>6869.8</c:v>
                      </c:pt>
                      <c:pt idx="584">
                        <c:v>6868.7</c:v>
                      </c:pt>
                      <c:pt idx="585">
                        <c:v>6904.5</c:v>
                      </c:pt>
                      <c:pt idx="586">
                        <c:v>6990.6</c:v>
                      </c:pt>
                      <c:pt idx="587">
                        <c:v>6962.7</c:v>
                      </c:pt>
                      <c:pt idx="588">
                        <c:v>6913.2</c:v>
                      </c:pt>
                      <c:pt idx="589">
                        <c:v>6920.1</c:v>
                      </c:pt>
                      <c:pt idx="590">
                        <c:v>7008.1</c:v>
                      </c:pt>
                      <c:pt idx="591">
                        <c:v>7130</c:v>
                      </c:pt>
                      <c:pt idx="592">
                        <c:v>6896.4</c:v>
                      </c:pt>
                      <c:pt idx="593">
                        <c:v>6864.2</c:v>
                      </c:pt>
                      <c:pt idx="594">
                        <c:v>6864.8</c:v>
                      </c:pt>
                      <c:pt idx="595">
                        <c:v>6964.7</c:v>
                      </c:pt>
                      <c:pt idx="596">
                        <c:v>6996.4</c:v>
                      </c:pt>
                      <c:pt idx="597">
                        <c:v>7004.5</c:v>
                      </c:pt>
                      <c:pt idx="598">
                        <c:v>7139.3</c:v>
                      </c:pt>
                      <c:pt idx="599">
                        <c:v>7124.9</c:v>
                      </c:pt>
                      <c:pt idx="600">
                        <c:v>7167.7</c:v>
                      </c:pt>
                      <c:pt idx="601">
                        <c:v>7121.5</c:v>
                      </c:pt>
                      <c:pt idx="602">
                        <c:v>7269</c:v>
                      </c:pt>
                      <c:pt idx="603">
                        <c:v>7064.2</c:v>
                      </c:pt>
                      <c:pt idx="604">
                        <c:v>7138</c:v>
                      </c:pt>
                      <c:pt idx="605">
                        <c:v>7307.1</c:v>
                      </c:pt>
                      <c:pt idx="606">
                        <c:v>6996.4</c:v>
                      </c:pt>
                      <c:pt idx="607">
                        <c:v>7201.2</c:v>
                      </c:pt>
                      <c:pt idx="608">
                        <c:v>7294.9</c:v>
                      </c:pt>
                      <c:pt idx="609">
                        <c:v>7273.3</c:v>
                      </c:pt>
                      <c:pt idx="610">
                        <c:v>7337</c:v>
                      </c:pt>
                      <c:pt idx="611">
                        <c:v>7363.5</c:v>
                      </c:pt>
                      <c:pt idx="612">
                        <c:v>7249.2</c:v>
                      </c:pt>
                      <c:pt idx="613">
                        <c:v>7420.1</c:v>
                      </c:pt>
                      <c:pt idx="614">
                        <c:v>7471.2</c:v>
                      </c:pt>
                      <c:pt idx="615">
                        <c:v>7305.5</c:v>
                      </c:pt>
                      <c:pt idx="616">
                        <c:v>7502.1</c:v>
                      </c:pt>
                      <c:pt idx="617">
                        <c:v>7535.2</c:v>
                      </c:pt>
                      <c:pt idx="618">
                        <c:v>7574.2</c:v>
                      </c:pt>
                      <c:pt idx="619">
                        <c:v>7501.6</c:v>
                      </c:pt>
                      <c:pt idx="620">
                        <c:v>7529.4</c:v>
                      </c:pt>
                      <c:pt idx="621">
                        <c:v>7574.5</c:v>
                      </c:pt>
                      <c:pt idx="622">
                        <c:v>7623.4</c:v>
                      </c:pt>
                      <c:pt idx="623">
                        <c:v>7564.9</c:v>
                      </c:pt>
                      <c:pt idx="624">
                        <c:v>7716.7</c:v>
                      </c:pt>
                      <c:pt idx="625">
                        <c:v>7637</c:v>
                      </c:pt>
                      <c:pt idx="626">
                        <c:v>7738</c:v>
                      </c:pt>
                      <c:pt idx="627">
                        <c:v>7732.1</c:v>
                      </c:pt>
                      <c:pt idx="628">
                        <c:v>7775</c:v>
                      </c:pt>
                      <c:pt idx="629">
                        <c:v>7769.2</c:v>
                      </c:pt>
                      <c:pt idx="630">
                        <c:v>8026.8</c:v>
                      </c:pt>
                      <c:pt idx="631">
                        <c:v>7779.8</c:v>
                      </c:pt>
                      <c:pt idx="632">
                        <c:v>7966.8</c:v>
                      </c:pt>
                      <c:pt idx="633">
                        <c:v>7983.3</c:v>
                      </c:pt>
                      <c:pt idx="634">
                        <c:v>8133.6</c:v>
                      </c:pt>
                      <c:pt idx="635">
                        <c:v>7944.4</c:v>
                      </c:pt>
                      <c:pt idx="636">
                        <c:v>7860.6</c:v>
                      </c:pt>
                      <c:pt idx="637">
                        <c:v>8012</c:v>
                      </c:pt>
                      <c:pt idx="638">
                        <c:v>8071</c:v>
                      </c:pt>
                      <c:pt idx="639">
                        <c:v>8115.1</c:v>
                      </c:pt>
                      <c:pt idx="640">
                        <c:v>8082.5</c:v>
                      </c:pt>
                      <c:pt idx="641">
                        <c:v>7984</c:v>
                      </c:pt>
                      <c:pt idx="642">
                        <c:v>7957.5</c:v>
                      </c:pt>
                      <c:pt idx="643">
                        <c:v>7863.8</c:v>
                      </c:pt>
                      <c:pt idx="644">
                        <c:v>7843.9</c:v>
                      </c:pt>
                      <c:pt idx="645">
                        <c:v>8017.1</c:v>
                      </c:pt>
                      <c:pt idx="646">
                        <c:v>8160.6</c:v>
                      </c:pt>
                      <c:pt idx="647">
                        <c:v>8001.1</c:v>
                      </c:pt>
                      <c:pt idx="648">
                        <c:v>7793.2</c:v>
                      </c:pt>
                      <c:pt idx="649">
                        <c:v>7922</c:v>
                      </c:pt>
                      <c:pt idx="650">
                        <c:v>7990.2</c:v>
                      </c:pt>
                      <c:pt idx="651">
                        <c:v>7935.3</c:v>
                      </c:pt>
                      <c:pt idx="652">
                        <c:v>8108.4</c:v>
                      </c:pt>
                      <c:pt idx="653">
                        <c:v>8055.2</c:v>
                      </c:pt>
                      <c:pt idx="654">
                        <c:v>8002.2</c:v>
                      </c:pt>
                      <c:pt idx="655">
                        <c:v>8169.7</c:v>
                      </c:pt>
                      <c:pt idx="656">
                        <c:v>8030.1</c:v>
                      </c:pt>
                      <c:pt idx="657">
                        <c:v>8186.8</c:v>
                      </c:pt>
                      <c:pt idx="658">
                        <c:v>8033.9</c:v>
                      </c:pt>
                      <c:pt idx="659">
                        <c:v>8179</c:v>
                      </c:pt>
                      <c:pt idx="660">
                        <c:v>8176.8</c:v>
                      </c:pt>
                      <c:pt idx="661">
                        <c:v>8152.5</c:v>
                      </c:pt>
                      <c:pt idx="662">
                        <c:v>8278.7999999999993</c:v>
                      </c:pt>
                      <c:pt idx="663">
                        <c:v>8283.9</c:v>
                      </c:pt>
                      <c:pt idx="664">
                        <c:v>8141.6</c:v>
                      </c:pt>
                      <c:pt idx="665">
                        <c:v>8225</c:v>
                      </c:pt>
                      <c:pt idx="666">
                        <c:v>8183.8</c:v>
                      </c:pt>
                      <c:pt idx="667">
                        <c:v>8029.7</c:v>
                      </c:pt>
                      <c:pt idx="668">
                        <c:v>8169.4</c:v>
                      </c:pt>
                      <c:pt idx="669">
                        <c:v>8097.6</c:v>
                      </c:pt>
                      <c:pt idx="670">
                        <c:v>8243.5</c:v>
                      </c:pt>
                      <c:pt idx="671">
                        <c:v>8229</c:v>
                      </c:pt>
                      <c:pt idx="672">
                        <c:v>8321.7999999999993</c:v>
                      </c:pt>
                      <c:pt idx="673">
                        <c:v>8290.4</c:v>
                      </c:pt>
                      <c:pt idx="674">
                        <c:v>8244</c:v>
                      </c:pt>
                      <c:pt idx="675">
                        <c:v>8321.4</c:v>
                      </c:pt>
                      <c:pt idx="676">
                        <c:v>8308.5</c:v>
                      </c:pt>
                      <c:pt idx="677">
                        <c:v>8204.5</c:v>
                      </c:pt>
                      <c:pt idx="678">
                        <c:v>8273.2000000000007</c:v>
                      </c:pt>
                      <c:pt idx="679">
                        <c:v>8342.1</c:v>
                      </c:pt>
                      <c:pt idx="680">
                        <c:v>8416.2999999999993</c:v>
                      </c:pt>
                      <c:pt idx="681">
                        <c:v>8338.2999999999993</c:v>
                      </c:pt>
                      <c:pt idx="682">
                        <c:v>8148.5</c:v>
                      </c:pt>
                      <c:pt idx="683">
                        <c:v>8155.7</c:v>
                      </c:pt>
                      <c:pt idx="684">
                        <c:v>8315.1</c:v>
                      </c:pt>
                      <c:pt idx="685">
                        <c:v>8319.2999999999993</c:v>
                      </c:pt>
                      <c:pt idx="686">
                        <c:v>8286.1</c:v>
                      </c:pt>
                      <c:pt idx="687">
                        <c:v>8367.1</c:v>
                      </c:pt>
                      <c:pt idx="688">
                        <c:v>8494.2999999999993</c:v>
                      </c:pt>
                      <c:pt idx="689">
                        <c:v>8301.6</c:v>
                      </c:pt>
                      <c:pt idx="690">
                        <c:v>8408.6</c:v>
                      </c:pt>
                      <c:pt idx="691">
                        <c:v>8519.2999999999993</c:v>
                      </c:pt>
                      <c:pt idx="692">
                        <c:v>8471.7999999999993</c:v>
                      </c:pt>
                      <c:pt idx="693">
                        <c:v>8258</c:v>
                      </c:pt>
                      <c:pt idx="694">
                        <c:v>8463.2000000000007</c:v>
                      </c:pt>
                      <c:pt idx="695">
                        <c:v>8368.5</c:v>
                      </c:pt>
                      <c:pt idx="696">
                        <c:v>8330.2000000000007</c:v>
                      </c:pt>
                      <c:pt idx="697">
                        <c:v>8324.9</c:v>
                      </c:pt>
                      <c:pt idx="698">
                        <c:v>8257.4</c:v>
                      </c:pt>
                      <c:pt idx="699">
                        <c:v>8339.5</c:v>
                      </c:pt>
                      <c:pt idx="700">
                        <c:v>8267.9</c:v>
                      </c:pt>
                      <c:pt idx="701">
                        <c:v>8154.7</c:v>
                      </c:pt>
                      <c:pt idx="702">
                        <c:v>8197.5</c:v>
                      </c:pt>
                      <c:pt idx="703">
                        <c:v>8265.4</c:v>
                      </c:pt>
                      <c:pt idx="704">
                        <c:v>8192.5</c:v>
                      </c:pt>
                      <c:pt idx="705">
                        <c:v>8218.1</c:v>
                      </c:pt>
                      <c:pt idx="706">
                        <c:v>8358</c:v>
                      </c:pt>
                      <c:pt idx="707">
                        <c:v>8328.9</c:v>
                      </c:pt>
                      <c:pt idx="708">
                        <c:v>8391.1</c:v>
                      </c:pt>
                      <c:pt idx="709">
                        <c:v>8360.1</c:v>
                      </c:pt>
                      <c:pt idx="710">
                        <c:v>8179.9</c:v>
                      </c:pt>
                      <c:pt idx="711">
                        <c:v>8294.7999999999993</c:v>
                      </c:pt>
                      <c:pt idx="712">
                        <c:v>8283.6</c:v>
                      </c:pt>
                      <c:pt idx="713">
                        <c:v>8180.7</c:v>
                      </c:pt>
                      <c:pt idx="714">
                        <c:v>8307.6</c:v>
                      </c:pt>
                      <c:pt idx="715">
                        <c:v>8199.6</c:v>
                      </c:pt>
                      <c:pt idx="716">
                        <c:v>8271.5</c:v>
                      </c:pt>
                      <c:pt idx="717">
                        <c:v>8203.2999999999993</c:v>
                      </c:pt>
                      <c:pt idx="718">
                        <c:v>8128.8</c:v>
                      </c:pt>
                      <c:pt idx="719">
                        <c:v>7976.5</c:v>
                      </c:pt>
                      <c:pt idx="720">
                        <c:v>8211</c:v>
                      </c:pt>
                      <c:pt idx="721">
                        <c:v>8157.2</c:v>
                      </c:pt>
                      <c:pt idx="722">
                        <c:v>7990.7</c:v>
                      </c:pt>
                      <c:pt idx="723">
                        <c:v>8051.7</c:v>
                      </c:pt>
                      <c:pt idx="724">
                        <c:v>8017.8</c:v>
                      </c:pt>
                      <c:pt idx="725">
                        <c:v>7929.6</c:v>
                      </c:pt>
                      <c:pt idx="726">
                        <c:v>7999</c:v>
                      </c:pt>
                      <c:pt idx="727">
                        <c:v>7793.4</c:v>
                      </c:pt>
                      <c:pt idx="728">
                        <c:v>7767.5</c:v>
                      </c:pt>
                      <c:pt idx="729">
                        <c:v>7828</c:v>
                      </c:pt>
                      <c:pt idx="730">
                        <c:v>7914.5</c:v>
                      </c:pt>
                      <c:pt idx="731">
                        <c:v>8035.4</c:v>
                      </c:pt>
                      <c:pt idx="732">
                        <c:v>7748.1</c:v>
                      </c:pt>
                      <c:pt idx="733">
                        <c:v>7773.5</c:v>
                      </c:pt>
                      <c:pt idx="734">
                        <c:v>7719.7</c:v>
                      </c:pt>
                      <c:pt idx="735">
                        <c:v>7724</c:v>
                      </c:pt>
                      <c:pt idx="736">
                        <c:v>7668.6</c:v>
                      </c:pt>
                      <c:pt idx="737">
                        <c:v>7705.8</c:v>
                      </c:pt>
                      <c:pt idx="738">
                        <c:v>7601.4</c:v>
                      </c:pt>
                      <c:pt idx="739">
                        <c:v>7608.2</c:v>
                      </c:pt>
                      <c:pt idx="740">
                        <c:v>7650.9</c:v>
                      </c:pt>
                      <c:pt idx="741">
                        <c:v>7476.3</c:v>
                      </c:pt>
                      <c:pt idx="742">
                        <c:v>7428</c:v>
                      </c:pt>
                      <c:pt idx="743">
                        <c:v>7467</c:v>
                      </c:pt>
                      <c:pt idx="744">
                        <c:v>7376.5</c:v>
                      </c:pt>
                      <c:pt idx="745">
                        <c:v>7439.2</c:v>
                      </c:pt>
                      <c:pt idx="746">
                        <c:v>7322.2</c:v>
                      </c:pt>
                      <c:pt idx="747">
                        <c:v>7363.7</c:v>
                      </c:pt>
                      <c:pt idx="748">
                        <c:v>7475.4</c:v>
                      </c:pt>
                      <c:pt idx="749">
                        <c:v>7217.2</c:v>
                      </c:pt>
                      <c:pt idx="750">
                        <c:v>7125.1</c:v>
                      </c:pt>
                      <c:pt idx="751">
                        <c:v>7089.7</c:v>
                      </c:pt>
                      <c:pt idx="752">
                        <c:v>7152.2</c:v>
                      </c:pt>
                      <c:pt idx="753">
                        <c:v>6947.2</c:v>
                      </c:pt>
                      <c:pt idx="754">
                        <c:v>7065.9</c:v>
                      </c:pt>
                      <c:pt idx="755">
                        <c:v>6770.8</c:v>
                      </c:pt>
                      <c:pt idx="756">
                        <c:v>6974.4</c:v>
                      </c:pt>
                      <c:pt idx="757">
                        <c:v>6736.4</c:v>
                      </c:pt>
                      <c:pt idx="758">
                        <c:v>6678.9</c:v>
                      </c:pt>
                      <c:pt idx="759">
                        <c:v>6620.2</c:v>
                      </c:pt>
                      <c:pt idx="760">
                        <c:v>6531</c:v>
                      </c:pt>
                      <c:pt idx="761">
                        <c:v>6578.4</c:v>
                      </c:pt>
                      <c:pt idx="762">
                        <c:v>6472.7</c:v>
                      </c:pt>
                      <c:pt idx="763">
                        <c:v>6460.1</c:v>
                      </c:pt>
                      <c:pt idx="764">
                        <c:v>6424.5</c:v>
                      </c:pt>
                      <c:pt idx="765">
                        <c:v>6375.3</c:v>
                      </c:pt>
                      <c:pt idx="766">
                        <c:v>6221.5</c:v>
                      </c:pt>
                      <c:pt idx="767">
                        <c:v>6172.4</c:v>
                      </c:pt>
                      <c:pt idx="768">
                        <c:v>6419.8</c:v>
                      </c:pt>
                      <c:pt idx="769">
                        <c:v>6129.8</c:v>
                      </c:pt>
                      <c:pt idx="770">
                        <c:v>5958.4</c:v>
                      </c:pt>
                      <c:pt idx="771">
                        <c:v>5973.9</c:v>
                      </c:pt>
                      <c:pt idx="772">
                        <c:v>5856.9</c:v>
                      </c:pt>
                      <c:pt idx="773">
                        <c:v>5840.9</c:v>
                      </c:pt>
                      <c:pt idx="774">
                        <c:v>5720.8</c:v>
                      </c:pt>
                      <c:pt idx="775">
                        <c:v>5577.1</c:v>
                      </c:pt>
                      <c:pt idx="776">
                        <c:v>5591.6</c:v>
                      </c:pt>
                      <c:pt idx="777">
                        <c:v>5507.7</c:v>
                      </c:pt>
                      <c:pt idx="778">
                        <c:v>5533</c:v>
                      </c:pt>
                      <c:pt idx="779">
                        <c:v>5516.1</c:v>
                      </c:pt>
                      <c:pt idx="780">
                        <c:v>5415.1</c:v>
                      </c:pt>
                      <c:pt idx="781">
                        <c:v>5403.6</c:v>
                      </c:pt>
                      <c:pt idx="782">
                        <c:v>5490.5</c:v>
                      </c:pt>
                      <c:pt idx="783">
                        <c:v>5358</c:v>
                      </c:pt>
                      <c:pt idx="784">
                        <c:v>5251.9</c:v>
                      </c:pt>
                      <c:pt idx="785">
                        <c:v>5062.1000000000004</c:v>
                      </c:pt>
                      <c:pt idx="786">
                        <c:v>5030</c:v>
                      </c:pt>
                      <c:pt idx="787">
                        <c:v>5109</c:v>
                      </c:pt>
                      <c:pt idx="788">
                        <c:v>4888.1000000000004</c:v>
                      </c:pt>
                      <c:pt idx="789">
                        <c:v>4842.6000000000004</c:v>
                      </c:pt>
                      <c:pt idx="790">
                        <c:v>4893.7</c:v>
                      </c:pt>
                      <c:pt idx="791">
                        <c:v>4860.1000000000004</c:v>
                      </c:pt>
                      <c:pt idx="792">
                        <c:v>4764</c:v>
                      </c:pt>
                      <c:pt idx="793">
                        <c:v>4769.8</c:v>
                      </c:pt>
                      <c:pt idx="794">
                        <c:v>4768.3</c:v>
                      </c:pt>
                      <c:pt idx="795">
                        <c:v>4569.8</c:v>
                      </c:pt>
                      <c:pt idx="796">
                        <c:v>4506.3</c:v>
                      </c:pt>
                      <c:pt idx="797">
                        <c:v>4526.2</c:v>
                      </c:pt>
                      <c:pt idx="798">
                        <c:v>4430.2</c:v>
                      </c:pt>
                      <c:pt idx="799">
                        <c:v>4279.3999999999996</c:v>
                      </c:pt>
                      <c:pt idx="800">
                        <c:v>4306.8999999999996</c:v>
                      </c:pt>
                      <c:pt idx="801">
                        <c:v>4320.6000000000004</c:v>
                      </c:pt>
                      <c:pt idx="802">
                        <c:v>4260.8</c:v>
                      </c:pt>
                      <c:pt idx="803">
                        <c:v>4272.2</c:v>
                      </c:pt>
                      <c:pt idx="804">
                        <c:v>4092</c:v>
                      </c:pt>
                      <c:pt idx="805">
                        <c:v>4174.2</c:v>
                      </c:pt>
                      <c:pt idx="806">
                        <c:v>4143.5</c:v>
                      </c:pt>
                      <c:pt idx="807">
                        <c:v>4105.8</c:v>
                      </c:pt>
                      <c:pt idx="808">
                        <c:v>3977</c:v>
                      </c:pt>
                      <c:pt idx="809">
                        <c:v>4011.6</c:v>
                      </c:pt>
                      <c:pt idx="810">
                        <c:v>4045.1</c:v>
                      </c:pt>
                      <c:pt idx="811">
                        <c:v>3973.3</c:v>
                      </c:pt>
                      <c:pt idx="812">
                        <c:v>3857.1</c:v>
                      </c:pt>
                      <c:pt idx="813">
                        <c:v>3866.8</c:v>
                      </c:pt>
                      <c:pt idx="814">
                        <c:v>3834.5</c:v>
                      </c:pt>
                      <c:pt idx="815">
                        <c:v>3960.2</c:v>
                      </c:pt>
                      <c:pt idx="816">
                        <c:v>3830.9</c:v>
                      </c:pt>
                      <c:pt idx="817">
                        <c:v>3841.9</c:v>
                      </c:pt>
                      <c:pt idx="818">
                        <c:v>3875.3</c:v>
                      </c:pt>
                      <c:pt idx="819">
                        <c:v>3635</c:v>
                      </c:pt>
                      <c:pt idx="820">
                        <c:v>3616.6</c:v>
                      </c:pt>
                      <c:pt idx="821">
                        <c:v>3597.5</c:v>
                      </c:pt>
                      <c:pt idx="822">
                        <c:v>3620.6</c:v>
                      </c:pt>
                      <c:pt idx="823">
                        <c:v>3400.5</c:v>
                      </c:pt>
                      <c:pt idx="824">
                        <c:v>3380.8</c:v>
                      </c:pt>
                      <c:pt idx="825">
                        <c:v>3384.4</c:v>
                      </c:pt>
                      <c:pt idx="826">
                        <c:v>3365</c:v>
                      </c:pt>
                      <c:pt idx="827">
                        <c:v>3502.1</c:v>
                      </c:pt>
                      <c:pt idx="828">
                        <c:v>3437</c:v>
                      </c:pt>
                      <c:pt idx="829">
                        <c:v>3317.7</c:v>
                      </c:pt>
                      <c:pt idx="830">
                        <c:v>3344.9</c:v>
                      </c:pt>
                      <c:pt idx="831">
                        <c:v>3382.2</c:v>
                      </c:pt>
                      <c:pt idx="832">
                        <c:v>3293.5</c:v>
                      </c:pt>
                      <c:pt idx="833">
                        <c:v>2944.3</c:v>
                      </c:pt>
                      <c:pt idx="834">
                        <c:v>2906.1</c:v>
                      </c:pt>
                      <c:pt idx="835">
                        <c:v>3000.6</c:v>
                      </c:pt>
                      <c:pt idx="836">
                        <c:v>2905.2</c:v>
                      </c:pt>
                      <c:pt idx="837">
                        <c:v>2848.1</c:v>
                      </c:pt>
                      <c:pt idx="838">
                        <c:v>2824.4</c:v>
                      </c:pt>
                      <c:pt idx="839">
                        <c:v>2885</c:v>
                      </c:pt>
                      <c:pt idx="840">
                        <c:v>2743.9</c:v>
                      </c:pt>
                      <c:pt idx="841">
                        <c:v>2667.3</c:v>
                      </c:pt>
                      <c:pt idx="842">
                        <c:v>2670.1</c:v>
                      </c:pt>
                      <c:pt idx="843">
                        <c:v>2593.5</c:v>
                      </c:pt>
                      <c:pt idx="844">
                        <c:v>2628.2</c:v>
                      </c:pt>
                      <c:pt idx="845">
                        <c:v>2531.1999999999998</c:v>
                      </c:pt>
                      <c:pt idx="846">
                        <c:v>2402.4</c:v>
                      </c:pt>
                      <c:pt idx="847">
                        <c:v>2391.9</c:v>
                      </c:pt>
                      <c:pt idx="848">
                        <c:v>2404.1999999999998</c:v>
                      </c:pt>
                      <c:pt idx="849">
                        <c:v>2427</c:v>
                      </c:pt>
                      <c:pt idx="850">
                        <c:v>2367</c:v>
                      </c:pt>
                      <c:pt idx="851">
                        <c:v>2440.6999999999998</c:v>
                      </c:pt>
                      <c:pt idx="852">
                        <c:v>2263.6999999999998</c:v>
                      </c:pt>
                      <c:pt idx="853">
                        <c:v>2335.5</c:v>
                      </c:pt>
                      <c:pt idx="854">
                        <c:v>2347.3000000000002</c:v>
                      </c:pt>
                      <c:pt idx="855">
                        <c:v>2198.5</c:v>
                      </c:pt>
                      <c:pt idx="856">
                        <c:v>2287.9</c:v>
                      </c:pt>
                      <c:pt idx="857">
                        <c:v>2288.5</c:v>
                      </c:pt>
                      <c:pt idx="858">
                        <c:v>2248.1999999999998</c:v>
                      </c:pt>
                      <c:pt idx="859">
                        <c:v>2191.1999999999998</c:v>
                      </c:pt>
                      <c:pt idx="860">
                        <c:v>2325.1999999999998</c:v>
                      </c:pt>
                      <c:pt idx="861">
                        <c:v>2274.1999999999998</c:v>
                      </c:pt>
                      <c:pt idx="862">
                        <c:v>2239.6</c:v>
                      </c:pt>
                      <c:pt idx="863">
                        <c:v>2144.6999999999998</c:v>
                      </c:pt>
                      <c:pt idx="864">
                        <c:v>2103.1999999999998</c:v>
                      </c:pt>
                      <c:pt idx="865">
                        <c:v>2129</c:v>
                      </c:pt>
                      <c:pt idx="866">
                        <c:v>2157.9</c:v>
                      </c:pt>
                      <c:pt idx="867">
                        <c:v>2188</c:v>
                      </c:pt>
                      <c:pt idx="868">
                        <c:v>2124.8000000000002</c:v>
                      </c:pt>
                      <c:pt idx="869">
                        <c:v>2164.3000000000002</c:v>
                      </c:pt>
                      <c:pt idx="870">
                        <c:v>2051</c:v>
                      </c:pt>
                      <c:pt idx="871">
                        <c:v>2111.1</c:v>
                      </c:pt>
                      <c:pt idx="872">
                        <c:v>2196.4</c:v>
                      </c:pt>
                      <c:pt idx="873">
                        <c:v>2023.2</c:v>
                      </c:pt>
                      <c:pt idx="874">
                        <c:v>2080.1</c:v>
                      </c:pt>
                      <c:pt idx="875">
                        <c:v>2212.6999999999998</c:v>
                      </c:pt>
                      <c:pt idx="876">
                        <c:v>2150.6999999999998</c:v>
                      </c:pt>
                      <c:pt idx="877">
                        <c:v>2196.5</c:v>
                      </c:pt>
                      <c:pt idx="878">
                        <c:v>2142.8000000000002</c:v>
                      </c:pt>
                      <c:pt idx="879">
                        <c:v>2210.6</c:v>
                      </c:pt>
                      <c:pt idx="880">
                        <c:v>2320.6</c:v>
                      </c:pt>
                      <c:pt idx="881">
                        <c:v>2107.4</c:v>
                      </c:pt>
                      <c:pt idx="882">
                        <c:v>2131.4</c:v>
                      </c:pt>
                      <c:pt idx="883">
                        <c:v>2058.1999999999998</c:v>
                      </c:pt>
                      <c:pt idx="884">
                        <c:v>1878.9</c:v>
                      </c:pt>
                      <c:pt idx="885">
                        <c:v>1857.6</c:v>
                      </c:pt>
                      <c:pt idx="886">
                        <c:v>1857.9</c:v>
                      </c:pt>
                      <c:pt idx="887">
                        <c:v>1850.1</c:v>
                      </c:pt>
                      <c:pt idx="888">
                        <c:v>1875.5</c:v>
                      </c:pt>
                      <c:pt idx="889">
                        <c:v>1833.7</c:v>
                      </c:pt>
                      <c:pt idx="890">
                        <c:v>1735.7</c:v>
                      </c:pt>
                      <c:pt idx="891">
                        <c:v>1805.7</c:v>
                      </c:pt>
                      <c:pt idx="892">
                        <c:v>1724.6</c:v>
                      </c:pt>
                      <c:pt idx="893">
                        <c:v>1563.3</c:v>
                      </c:pt>
                      <c:pt idx="894">
                        <c:v>1597.8</c:v>
                      </c:pt>
                      <c:pt idx="895">
                        <c:v>1597.8</c:v>
                      </c:pt>
                      <c:pt idx="896">
                        <c:v>1499.2</c:v>
                      </c:pt>
                      <c:pt idx="897">
                        <c:v>1536.7</c:v>
                      </c:pt>
                      <c:pt idx="898">
                        <c:v>1552.7</c:v>
                      </c:pt>
                      <c:pt idx="899">
                        <c:v>1531.8</c:v>
                      </c:pt>
                      <c:pt idx="900">
                        <c:v>1489.8</c:v>
                      </c:pt>
                      <c:pt idx="901">
                        <c:v>1340.4</c:v>
                      </c:pt>
                      <c:pt idx="902">
                        <c:v>1435.4</c:v>
                      </c:pt>
                      <c:pt idx="903">
                        <c:v>1301.2</c:v>
                      </c:pt>
                      <c:pt idx="904">
                        <c:v>1391.9</c:v>
                      </c:pt>
                      <c:pt idx="905">
                        <c:v>1434.4</c:v>
                      </c:pt>
                      <c:pt idx="906">
                        <c:v>1354</c:v>
                      </c:pt>
                      <c:pt idx="907">
                        <c:v>1396</c:v>
                      </c:pt>
                      <c:pt idx="908">
                        <c:v>1293.4000000000001</c:v>
                      </c:pt>
                      <c:pt idx="909">
                        <c:v>1334.8</c:v>
                      </c:pt>
                      <c:pt idx="910">
                        <c:v>1345.1</c:v>
                      </c:pt>
                      <c:pt idx="911">
                        <c:v>1377.7</c:v>
                      </c:pt>
                      <c:pt idx="912">
                        <c:v>1350.4</c:v>
                      </c:pt>
                      <c:pt idx="913">
                        <c:v>1353.2</c:v>
                      </c:pt>
                      <c:pt idx="914">
                        <c:v>1385.7</c:v>
                      </c:pt>
                      <c:pt idx="915">
                        <c:v>1369.2</c:v>
                      </c:pt>
                      <c:pt idx="916">
                        <c:v>1217</c:v>
                      </c:pt>
                      <c:pt idx="917">
                        <c:v>1461.4</c:v>
                      </c:pt>
                      <c:pt idx="918">
                        <c:v>1388.7</c:v>
                      </c:pt>
                      <c:pt idx="919">
                        <c:v>1294.5</c:v>
                      </c:pt>
                      <c:pt idx="920">
                        <c:v>1433.3</c:v>
                      </c:pt>
                      <c:pt idx="921">
                        <c:v>1300.8</c:v>
                      </c:pt>
                      <c:pt idx="922">
                        <c:v>1529</c:v>
                      </c:pt>
                      <c:pt idx="923">
                        <c:v>1444.6</c:v>
                      </c:pt>
                      <c:pt idx="924">
                        <c:v>1387.8</c:v>
                      </c:pt>
                      <c:pt idx="925">
                        <c:v>1361.2</c:v>
                      </c:pt>
                      <c:pt idx="926">
                        <c:v>1491.2</c:v>
                      </c:pt>
                      <c:pt idx="927">
                        <c:v>1345.9</c:v>
                      </c:pt>
                      <c:pt idx="928">
                        <c:v>1333.3</c:v>
                      </c:pt>
                      <c:pt idx="929">
                        <c:v>1379.4</c:v>
                      </c:pt>
                      <c:pt idx="930">
                        <c:v>1392.5</c:v>
                      </c:pt>
                      <c:pt idx="931">
                        <c:v>1399.9</c:v>
                      </c:pt>
                      <c:pt idx="932">
                        <c:v>1380.9</c:v>
                      </c:pt>
                      <c:pt idx="933">
                        <c:v>1427</c:v>
                      </c:pt>
                      <c:pt idx="934">
                        <c:v>1386.7</c:v>
                      </c:pt>
                      <c:pt idx="935">
                        <c:v>1332.9</c:v>
                      </c:pt>
                      <c:pt idx="936">
                        <c:v>1334.8</c:v>
                      </c:pt>
                      <c:pt idx="937">
                        <c:v>1322.5</c:v>
                      </c:pt>
                      <c:pt idx="938">
                        <c:v>1276.2</c:v>
                      </c:pt>
                      <c:pt idx="939">
                        <c:v>1184.7</c:v>
                      </c:pt>
                      <c:pt idx="940">
                        <c:v>1298.7</c:v>
                      </c:pt>
                      <c:pt idx="941">
                        <c:v>1248.2</c:v>
                      </c:pt>
                      <c:pt idx="942">
                        <c:v>1252.5999999999999</c:v>
                      </c:pt>
                      <c:pt idx="943">
                        <c:v>1140.3</c:v>
                      </c:pt>
                      <c:pt idx="944">
                        <c:v>1285.2</c:v>
                      </c:pt>
                      <c:pt idx="945">
                        <c:v>1065.2</c:v>
                      </c:pt>
                      <c:pt idx="946">
                        <c:v>1148.7</c:v>
                      </c:pt>
                      <c:pt idx="947">
                        <c:v>1207.0999999999999</c:v>
                      </c:pt>
                      <c:pt idx="948">
                        <c:v>1131.8</c:v>
                      </c:pt>
                      <c:pt idx="949">
                        <c:v>1001.4</c:v>
                      </c:pt>
                      <c:pt idx="950">
                        <c:v>1055.2</c:v>
                      </c:pt>
                      <c:pt idx="951">
                        <c:v>1210</c:v>
                      </c:pt>
                      <c:pt idx="952">
                        <c:v>1022.7</c:v>
                      </c:pt>
                      <c:pt idx="953">
                        <c:v>967.1</c:v>
                      </c:pt>
                      <c:pt idx="954">
                        <c:v>1030.5999999999999</c:v>
                      </c:pt>
                      <c:pt idx="955">
                        <c:v>1030</c:v>
                      </c:pt>
                      <c:pt idx="956">
                        <c:v>1018.2</c:v>
                      </c:pt>
                      <c:pt idx="957">
                        <c:v>990.52</c:v>
                      </c:pt>
                      <c:pt idx="958">
                        <c:v>892.02</c:v>
                      </c:pt>
                      <c:pt idx="959">
                        <c:v>943.29</c:v>
                      </c:pt>
                      <c:pt idx="960">
                        <c:v>1044.2</c:v>
                      </c:pt>
                      <c:pt idx="961">
                        <c:v>1014.2</c:v>
                      </c:pt>
                      <c:pt idx="962">
                        <c:v>975.68</c:v>
                      </c:pt>
                      <c:pt idx="963">
                        <c:v>1032.2</c:v>
                      </c:pt>
                      <c:pt idx="964">
                        <c:v>1029.7</c:v>
                      </c:pt>
                      <c:pt idx="965">
                        <c:v>915.1</c:v>
                      </c:pt>
                      <c:pt idx="966">
                        <c:v>1130.7</c:v>
                      </c:pt>
                      <c:pt idx="967">
                        <c:v>1037.9000000000001</c:v>
                      </c:pt>
                      <c:pt idx="968">
                        <c:v>904.88</c:v>
                      </c:pt>
                      <c:pt idx="969">
                        <c:v>982.09</c:v>
                      </c:pt>
                      <c:pt idx="970">
                        <c:v>940.26</c:v>
                      </c:pt>
                      <c:pt idx="971">
                        <c:v>971.3</c:v>
                      </c:pt>
                      <c:pt idx="972">
                        <c:v>931.61</c:v>
                      </c:pt>
                      <c:pt idx="973">
                        <c:v>893.9</c:v>
                      </c:pt>
                      <c:pt idx="974">
                        <c:v>1089.4000000000001</c:v>
                      </c:pt>
                      <c:pt idx="975">
                        <c:v>1088</c:v>
                      </c:pt>
                      <c:pt idx="976">
                        <c:v>1132.8</c:v>
                      </c:pt>
                      <c:pt idx="977">
                        <c:v>1053.3</c:v>
                      </c:pt>
                      <c:pt idx="978">
                        <c:v>986.27</c:v>
                      </c:pt>
                      <c:pt idx="979">
                        <c:v>1010</c:v>
                      </c:pt>
                      <c:pt idx="980">
                        <c:v>933.56</c:v>
                      </c:pt>
                      <c:pt idx="981">
                        <c:v>897.97</c:v>
                      </c:pt>
                      <c:pt idx="982">
                        <c:v>921.73</c:v>
                      </c:pt>
                      <c:pt idx="983">
                        <c:v>992.66</c:v>
                      </c:pt>
                      <c:pt idx="984">
                        <c:v>975.2</c:v>
                      </c:pt>
                      <c:pt idx="985">
                        <c:v>973.43</c:v>
                      </c:pt>
                      <c:pt idx="986">
                        <c:v>951.21</c:v>
                      </c:pt>
                      <c:pt idx="987">
                        <c:v>928.1</c:v>
                      </c:pt>
                      <c:pt idx="988">
                        <c:v>1001.6</c:v>
                      </c:pt>
                      <c:pt idx="989">
                        <c:v>1007.8</c:v>
                      </c:pt>
                      <c:pt idx="990">
                        <c:v>826.1</c:v>
                      </c:pt>
                      <c:pt idx="991">
                        <c:v>931.93</c:v>
                      </c:pt>
                      <c:pt idx="992">
                        <c:v>916.39</c:v>
                      </c:pt>
                      <c:pt idx="993">
                        <c:v>971.61</c:v>
                      </c:pt>
                      <c:pt idx="994">
                        <c:v>943.95</c:v>
                      </c:pt>
                      <c:pt idx="995">
                        <c:v>874.89</c:v>
                      </c:pt>
                      <c:pt idx="996">
                        <c:v>880.54</c:v>
                      </c:pt>
                      <c:pt idx="997">
                        <c:v>819.23</c:v>
                      </c:pt>
                      <c:pt idx="998">
                        <c:v>761.01</c:v>
                      </c:pt>
                      <c:pt idx="999">
                        <c:v>880.14</c:v>
                      </c:pt>
                      <c:pt idx="1000">
                        <c:v>894.76</c:v>
                      </c:pt>
                      <c:pt idx="1001">
                        <c:v>892.19</c:v>
                      </c:pt>
                      <c:pt idx="1002">
                        <c:v>766.74</c:v>
                      </c:pt>
                      <c:pt idx="1003">
                        <c:v>808.14</c:v>
                      </c:pt>
                      <c:pt idx="1004">
                        <c:v>872.07</c:v>
                      </c:pt>
                      <c:pt idx="1005">
                        <c:v>825.49</c:v>
                      </c:pt>
                      <c:pt idx="1006">
                        <c:v>857.66</c:v>
                      </c:pt>
                      <c:pt idx="1007">
                        <c:v>752.71</c:v>
                      </c:pt>
                      <c:pt idx="1008">
                        <c:v>763.95</c:v>
                      </c:pt>
                      <c:pt idx="1009">
                        <c:v>908.86</c:v>
                      </c:pt>
                      <c:pt idx="1010">
                        <c:v>779.1</c:v>
                      </c:pt>
                      <c:pt idx="1011">
                        <c:v>768.87</c:v>
                      </c:pt>
                      <c:pt idx="1012">
                        <c:v>785.38</c:v>
                      </c:pt>
                      <c:pt idx="1013">
                        <c:v>802.41</c:v>
                      </c:pt>
                      <c:pt idx="1014">
                        <c:v>830.64</c:v>
                      </c:pt>
                      <c:pt idx="1015">
                        <c:v>776.16</c:v>
                      </c:pt>
                      <c:pt idx="1016">
                        <c:v>775.34</c:v>
                      </c:pt>
                      <c:pt idx="1017">
                        <c:v>747.57</c:v>
                      </c:pt>
                      <c:pt idx="1018">
                        <c:v>778.83</c:v>
                      </c:pt>
                      <c:pt idx="1019">
                        <c:v>731.45</c:v>
                      </c:pt>
                      <c:pt idx="1020">
                        <c:v>837.18</c:v>
                      </c:pt>
                      <c:pt idx="1021">
                        <c:v>707.47</c:v>
                      </c:pt>
                      <c:pt idx="1022">
                        <c:v>819.18</c:v>
                      </c:pt>
                      <c:pt idx="1023">
                        <c:v>776.65</c:v>
                      </c:pt>
                      <c:pt idx="1024">
                        <c:v>847.57</c:v>
                      </c:pt>
                      <c:pt idx="1025">
                        <c:v>673.59</c:v>
                      </c:pt>
                      <c:pt idx="1026">
                        <c:v>780.09</c:v>
                      </c:pt>
                      <c:pt idx="1027">
                        <c:v>803.17</c:v>
                      </c:pt>
                      <c:pt idx="1028">
                        <c:v>830.61</c:v>
                      </c:pt>
                      <c:pt idx="1029">
                        <c:v>863.93</c:v>
                      </c:pt>
                      <c:pt idx="1030">
                        <c:v>889.74</c:v>
                      </c:pt>
                      <c:pt idx="1031">
                        <c:v>886.14</c:v>
                      </c:pt>
                      <c:pt idx="1032">
                        <c:v>965.88</c:v>
                      </c:pt>
                      <c:pt idx="1033">
                        <c:v>846.11</c:v>
                      </c:pt>
                      <c:pt idx="1034">
                        <c:v>820.32</c:v>
                      </c:pt>
                      <c:pt idx="1035">
                        <c:v>811.85</c:v>
                      </c:pt>
                      <c:pt idx="1036">
                        <c:v>793.58</c:v>
                      </c:pt>
                      <c:pt idx="1037">
                        <c:v>1008.3</c:v>
                      </c:pt>
                      <c:pt idx="1038">
                        <c:v>793.6</c:v>
                      </c:pt>
                      <c:pt idx="1039">
                        <c:v>800.74</c:v>
                      </c:pt>
                      <c:pt idx="1040">
                        <c:v>802.06</c:v>
                      </c:pt>
                      <c:pt idx="1041">
                        <c:v>811.07</c:v>
                      </c:pt>
                      <c:pt idx="1042">
                        <c:v>910.15</c:v>
                      </c:pt>
                      <c:pt idx="1043">
                        <c:v>872.21</c:v>
                      </c:pt>
                      <c:pt idx="1044">
                        <c:v>846.3</c:v>
                      </c:pt>
                      <c:pt idx="1045">
                        <c:v>739.84</c:v>
                      </c:pt>
                      <c:pt idx="1046">
                        <c:v>796.02</c:v>
                      </c:pt>
                      <c:pt idx="1047">
                        <c:v>846.54</c:v>
                      </c:pt>
                      <c:pt idx="1048">
                        <c:v>792.2</c:v>
                      </c:pt>
                      <c:pt idx="1049">
                        <c:v>645.61</c:v>
                      </c:pt>
                      <c:pt idx="1050">
                        <c:v>814.49</c:v>
                      </c:pt>
                      <c:pt idx="1051">
                        <c:v>810.56</c:v>
                      </c:pt>
                      <c:pt idx="1052">
                        <c:v>817.22</c:v>
                      </c:pt>
                      <c:pt idx="1053">
                        <c:v>815.29</c:v>
                      </c:pt>
                      <c:pt idx="1054">
                        <c:v>914.73</c:v>
                      </c:pt>
                      <c:pt idx="1055">
                        <c:v>665.41</c:v>
                      </c:pt>
                      <c:pt idx="1056">
                        <c:v>654.59</c:v>
                      </c:pt>
                      <c:pt idx="1057">
                        <c:v>661.88</c:v>
                      </c:pt>
                      <c:pt idx="1058">
                        <c:v>761.16</c:v>
                      </c:pt>
                      <c:pt idx="1059">
                        <c:v>660.67</c:v>
                      </c:pt>
                      <c:pt idx="1060">
                        <c:v>720.31</c:v>
                      </c:pt>
                      <c:pt idx="1061">
                        <c:v>753.05</c:v>
                      </c:pt>
                      <c:pt idx="1062">
                        <c:v>638.30999999999995</c:v>
                      </c:pt>
                      <c:pt idx="1063">
                        <c:v>735.83</c:v>
                      </c:pt>
                      <c:pt idx="1064">
                        <c:v>646.66999999999996</c:v>
                      </c:pt>
                      <c:pt idx="1065">
                        <c:v>712.26</c:v>
                      </c:pt>
                      <c:pt idx="1066">
                        <c:v>720.49</c:v>
                      </c:pt>
                      <c:pt idx="1067">
                        <c:v>646.27</c:v>
                      </c:pt>
                      <c:pt idx="1068">
                        <c:v>732.36</c:v>
                      </c:pt>
                      <c:pt idx="1069">
                        <c:v>710.73</c:v>
                      </c:pt>
                      <c:pt idx="1070">
                        <c:v>713.96</c:v>
                      </c:pt>
                      <c:pt idx="1071">
                        <c:v>694.55</c:v>
                      </c:pt>
                      <c:pt idx="1072">
                        <c:v>642.11</c:v>
                      </c:pt>
                      <c:pt idx="1073">
                        <c:v>681.75</c:v>
                      </c:pt>
                      <c:pt idx="1074">
                        <c:v>677.94</c:v>
                      </c:pt>
                      <c:pt idx="1075">
                        <c:v>651.79999999999995</c:v>
                      </c:pt>
                      <c:pt idx="1076">
                        <c:v>679.05</c:v>
                      </c:pt>
                      <c:pt idx="1077">
                        <c:v>678.96</c:v>
                      </c:pt>
                      <c:pt idx="1078">
                        <c:v>695.71</c:v>
                      </c:pt>
                      <c:pt idx="1079">
                        <c:v>670.95</c:v>
                      </c:pt>
                      <c:pt idx="1080">
                        <c:v>650.29999999999995</c:v>
                      </c:pt>
                      <c:pt idx="1081">
                        <c:v>656.81</c:v>
                      </c:pt>
                      <c:pt idx="1082">
                        <c:v>685.71</c:v>
                      </c:pt>
                      <c:pt idx="1083">
                        <c:v>556.83000000000004</c:v>
                      </c:pt>
                      <c:pt idx="1084">
                        <c:v>708.49</c:v>
                      </c:pt>
                      <c:pt idx="1085">
                        <c:v>723.99</c:v>
                      </c:pt>
                      <c:pt idx="1086">
                        <c:v>731.46</c:v>
                      </c:pt>
                      <c:pt idx="1087">
                        <c:v>652.67999999999995</c:v>
                      </c:pt>
                      <c:pt idx="1088">
                        <c:v>737.83</c:v>
                      </c:pt>
                      <c:pt idx="1089">
                        <c:v>715.5</c:v>
                      </c:pt>
                      <c:pt idx="1090">
                        <c:v>695.38</c:v>
                      </c:pt>
                      <c:pt idx="1091">
                        <c:v>730.91</c:v>
                      </c:pt>
                      <c:pt idx="1092">
                        <c:v>711.03</c:v>
                      </c:pt>
                      <c:pt idx="1093">
                        <c:v>678.99</c:v>
                      </c:pt>
                      <c:pt idx="1094">
                        <c:v>736.65</c:v>
                      </c:pt>
                      <c:pt idx="1095">
                        <c:v>683.93</c:v>
                      </c:pt>
                      <c:pt idx="1096">
                        <c:v>699.36</c:v>
                      </c:pt>
                      <c:pt idx="1097">
                        <c:v>637.91</c:v>
                      </c:pt>
                      <c:pt idx="1098">
                        <c:v>673.95</c:v>
                      </c:pt>
                      <c:pt idx="1099">
                        <c:v>609.64</c:v>
                      </c:pt>
                      <c:pt idx="1100">
                        <c:v>719.44</c:v>
                      </c:pt>
                      <c:pt idx="1101">
                        <c:v>673.74</c:v>
                      </c:pt>
                      <c:pt idx="1102">
                        <c:v>622.79999999999995</c:v>
                      </c:pt>
                      <c:pt idx="1103">
                        <c:v>651.41</c:v>
                      </c:pt>
                      <c:pt idx="1104">
                        <c:v>612.19000000000005</c:v>
                      </c:pt>
                      <c:pt idx="1105">
                        <c:v>633.29999999999995</c:v>
                      </c:pt>
                      <c:pt idx="1106">
                        <c:v>695.83</c:v>
                      </c:pt>
                      <c:pt idx="1107">
                        <c:v>533.75</c:v>
                      </c:pt>
                      <c:pt idx="1108">
                        <c:v>708.72</c:v>
                      </c:pt>
                      <c:pt idx="1109">
                        <c:v>653.33000000000004</c:v>
                      </c:pt>
                      <c:pt idx="1110">
                        <c:v>559.74</c:v>
                      </c:pt>
                      <c:pt idx="1111">
                        <c:v>605.35</c:v>
                      </c:pt>
                      <c:pt idx="1112">
                        <c:v>540.85</c:v>
                      </c:pt>
                      <c:pt idx="1113">
                        <c:v>595.73</c:v>
                      </c:pt>
                      <c:pt idx="1114">
                        <c:v>643.46</c:v>
                      </c:pt>
                      <c:pt idx="1115">
                        <c:v>533.29999999999995</c:v>
                      </c:pt>
                      <c:pt idx="1116">
                        <c:v>473.23</c:v>
                      </c:pt>
                      <c:pt idx="1117">
                        <c:v>570.82000000000005</c:v>
                      </c:pt>
                      <c:pt idx="1118">
                        <c:v>603.86</c:v>
                      </c:pt>
                      <c:pt idx="1119">
                        <c:v>627.74</c:v>
                      </c:pt>
                      <c:pt idx="1120">
                        <c:v>636.66</c:v>
                      </c:pt>
                      <c:pt idx="1121">
                        <c:v>537.13</c:v>
                      </c:pt>
                      <c:pt idx="1122">
                        <c:v>518.44000000000005</c:v>
                      </c:pt>
                      <c:pt idx="1123">
                        <c:v>586.08000000000004</c:v>
                      </c:pt>
                      <c:pt idx="1124">
                        <c:v>751.43</c:v>
                      </c:pt>
                      <c:pt idx="1125">
                        <c:v>557.54999999999995</c:v>
                      </c:pt>
                      <c:pt idx="1126">
                        <c:v>545.35</c:v>
                      </c:pt>
                      <c:pt idx="1127">
                        <c:v>493.12</c:v>
                      </c:pt>
                      <c:pt idx="1128">
                        <c:v>541.91999999999996</c:v>
                      </c:pt>
                      <c:pt idx="1129">
                        <c:v>538.25</c:v>
                      </c:pt>
                      <c:pt idx="1130">
                        <c:v>665.88</c:v>
                      </c:pt>
                      <c:pt idx="1131">
                        <c:v>534.32000000000005</c:v>
                      </c:pt>
                      <c:pt idx="1132">
                        <c:v>563.41</c:v>
                      </c:pt>
                      <c:pt idx="1133">
                        <c:v>632.41</c:v>
                      </c:pt>
                      <c:pt idx="1134">
                        <c:v>521.29</c:v>
                      </c:pt>
                      <c:pt idx="1135">
                        <c:v>598.96</c:v>
                      </c:pt>
                      <c:pt idx="1136">
                        <c:v>566.88</c:v>
                      </c:pt>
                      <c:pt idx="1137">
                        <c:v>590.07000000000005</c:v>
                      </c:pt>
                      <c:pt idx="1138">
                        <c:v>616.45000000000005</c:v>
                      </c:pt>
                      <c:pt idx="1139">
                        <c:v>655.82</c:v>
                      </c:pt>
                      <c:pt idx="1140">
                        <c:v>633.97</c:v>
                      </c:pt>
                      <c:pt idx="1141">
                        <c:v>700.56</c:v>
                      </c:pt>
                      <c:pt idx="1142">
                        <c:v>651.55999999999995</c:v>
                      </c:pt>
                      <c:pt idx="1143">
                        <c:v>841.03</c:v>
                      </c:pt>
                      <c:pt idx="1144">
                        <c:v>636.53</c:v>
                      </c:pt>
                      <c:pt idx="1145">
                        <c:v>626.91999999999996</c:v>
                      </c:pt>
                      <c:pt idx="1146">
                        <c:v>698.69</c:v>
                      </c:pt>
                      <c:pt idx="1147">
                        <c:v>686.73</c:v>
                      </c:pt>
                      <c:pt idx="1148">
                        <c:v>605.74</c:v>
                      </c:pt>
                      <c:pt idx="1149">
                        <c:v>625.77</c:v>
                      </c:pt>
                      <c:pt idx="1150">
                        <c:v>693.95</c:v>
                      </c:pt>
                      <c:pt idx="1151">
                        <c:v>557.04</c:v>
                      </c:pt>
                      <c:pt idx="1152">
                        <c:v>714.72</c:v>
                      </c:pt>
                      <c:pt idx="1153">
                        <c:v>640.54</c:v>
                      </c:pt>
                      <c:pt idx="1154">
                        <c:v>648.51</c:v>
                      </c:pt>
                      <c:pt idx="1155">
                        <c:v>671.02</c:v>
                      </c:pt>
                      <c:pt idx="1156">
                        <c:v>615.16999999999996</c:v>
                      </c:pt>
                      <c:pt idx="1157">
                        <c:v>579.98</c:v>
                      </c:pt>
                      <c:pt idx="1158">
                        <c:v>668.78</c:v>
                      </c:pt>
                      <c:pt idx="1159">
                        <c:v>539.75</c:v>
                      </c:pt>
                      <c:pt idx="1160">
                        <c:v>596.19000000000005</c:v>
                      </c:pt>
                      <c:pt idx="1161">
                        <c:v>538.92999999999995</c:v>
                      </c:pt>
                      <c:pt idx="1162">
                        <c:v>568.20000000000005</c:v>
                      </c:pt>
                      <c:pt idx="1163">
                        <c:v>581.52</c:v>
                      </c:pt>
                      <c:pt idx="1164">
                        <c:v>540.84</c:v>
                      </c:pt>
                      <c:pt idx="1165">
                        <c:v>472.34</c:v>
                      </c:pt>
                      <c:pt idx="1166">
                        <c:v>452.5</c:v>
                      </c:pt>
                      <c:pt idx="1167">
                        <c:v>549.39</c:v>
                      </c:pt>
                      <c:pt idx="1168">
                        <c:v>571.6</c:v>
                      </c:pt>
                      <c:pt idx="1169">
                        <c:v>540.25</c:v>
                      </c:pt>
                      <c:pt idx="1170">
                        <c:v>525.01</c:v>
                      </c:pt>
                      <c:pt idx="1171">
                        <c:v>516.48</c:v>
                      </c:pt>
                      <c:pt idx="1172">
                        <c:v>509.31</c:v>
                      </c:pt>
                      <c:pt idx="1173">
                        <c:v>510.28</c:v>
                      </c:pt>
                      <c:pt idx="1174">
                        <c:v>592.49</c:v>
                      </c:pt>
                      <c:pt idx="1175">
                        <c:v>584.59</c:v>
                      </c:pt>
                      <c:pt idx="1176">
                        <c:v>526.24</c:v>
                      </c:pt>
                      <c:pt idx="1177">
                        <c:v>444.15</c:v>
                      </c:pt>
                      <c:pt idx="1178">
                        <c:v>510.01</c:v>
                      </c:pt>
                      <c:pt idx="1179">
                        <c:v>462.43</c:v>
                      </c:pt>
                      <c:pt idx="1180">
                        <c:v>454.94</c:v>
                      </c:pt>
                      <c:pt idx="1181">
                        <c:v>534.41999999999996</c:v>
                      </c:pt>
                      <c:pt idx="1182">
                        <c:v>609.69000000000005</c:v>
                      </c:pt>
                      <c:pt idx="1183">
                        <c:v>518.57000000000005</c:v>
                      </c:pt>
                      <c:pt idx="1184">
                        <c:v>529.47</c:v>
                      </c:pt>
                      <c:pt idx="1185">
                        <c:v>543.19000000000005</c:v>
                      </c:pt>
                      <c:pt idx="1186">
                        <c:v>599.01</c:v>
                      </c:pt>
                      <c:pt idx="1187">
                        <c:v>590.84</c:v>
                      </c:pt>
                      <c:pt idx="1188">
                        <c:v>612.80999999999995</c:v>
                      </c:pt>
                      <c:pt idx="1189">
                        <c:v>674.8</c:v>
                      </c:pt>
                      <c:pt idx="1190">
                        <c:v>573.63</c:v>
                      </c:pt>
                      <c:pt idx="1191">
                        <c:v>610.77</c:v>
                      </c:pt>
                      <c:pt idx="1192">
                        <c:v>629.51</c:v>
                      </c:pt>
                      <c:pt idx="1193">
                        <c:v>620.79999999999995</c:v>
                      </c:pt>
                      <c:pt idx="1194">
                        <c:v>546.33000000000004</c:v>
                      </c:pt>
                      <c:pt idx="1195">
                        <c:v>504.52</c:v>
                      </c:pt>
                      <c:pt idx="1196">
                        <c:v>511.02</c:v>
                      </c:pt>
                      <c:pt idx="1197">
                        <c:v>688.09</c:v>
                      </c:pt>
                      <c:pt idx="1198">
                        <c:v>544.84</c:v>
                      </c:pt>
                      <c:pt idx="1199">
                        <c:v>595.5</c:v>
                      </c:pt>
                      <c:pt idx="1200">
                        <c:v>571.58000000000004</c:v>
                      </c:pt>
                      <c:pt idx="1201">
                        <c:v>694.69</c:v>
                      </c:pt>
                      <c:pt idx="1202">
                        <c:v>553.77</c:v>
                      </c:pt>
                      <c:pt idx="1203">
                        <c:v>562.58000000000004</c:v>
                      </c:pt>
                      <c:pt idx="1204">
                        <c:v>465.68</c:v>
                      </c:pt>
                      <c:pt idx="1205">
                        <c:v>559.71</c:v>
                      </c:pt>
                      <c:pt idx="1206">
                        <c:v>596.86</c:v>
                      </c:pt>
                      <c:pt idx="1207">
                        <c:v>537.72</c:v>
                      </c:pt>
                      <c:pt idx="1208">
                        <c:v>570.46</c:v>
                      </c:pt>
                      <c:pt idx="1209">
                        <c:v>541.41999999999996</c:v>
                      </c:pt>
                      <c:pt idx="1210">
                        <c:v>478.3</c:v>
                      </c:pt>
                      <c:pt idx="1211">
                        <c:v>570.08000000000004</c:v>
                      </c:pt>
                      <c:pt idx="1212">
                        <c:v>545.47</c:v>
                      </c:pt>
                      <c:pt idx="1213">
                        <c:v>482.34</c:v>
                      </c:pt>
                      <c:pt idx="1214">
                        <c:v>396.14</c:v>
                      </c:pt>
                      <c:pt idx="1215">
                        <c:v>498.38</c:v>
                      </c:pt>
                      <c:pt idx="1216">
                        <c:v>542.25</c:v>
                      </c:pt>
                      <c:pt idx="1217">
                        <c:v>539.11</c:v>
                      </c:pt>
                      <c:pt idx="1218">
                        <c:v>462.08</c:v>
                      </c:pt>
                      <c:pt idx="1219">
                        <c:v>528.16999999999996</c:v>
                      </c:pt>
                      <c:pt idx="1220">
                        <c:v>445.1</c:v>
                      </c:pt>
                      <c:pt idx="1221">
                        <c:v>411.45</c:v>
                      </c:pt>
                      <c:pt idx="1222">
                        <c:v>470.31</c:v>
                      </c:pt>
                      <c:pt idx="1223">
                        <c:v>431.32</c:v>
                      </c:pt>
                      <c:pt idx="1224">
                        <c:v>449.52</c:v>
                      </c:pt>
                      <c:pt idx="1225">
                        <c:v>514.37</c:v>
                      </c:pt>
                      <c:pt idx="1226">
                        <c:v>517.13</c:v>
                      </c:pt>
                      <c:pt idx="1227">
                        <c:v>544.27</c:v>
                      </c:pt>
                      <c:pt idx="1228">
                        <c:v>485.06</c:v>
                      </c:pt>
                      <c:pt idx="1229">
                        <c:v>364.51</c:v>
                      </c:pt>
                      <c:pt idx="1230">
                        <c:v>450.17</c:v>
                      </c:pt>
                      <c:pt idx="1231">
                        <c:v>405.39</c:v>
                      </c:pt>
                      <c:pt idx="1232">
                        <c:v>413.34</c:v>
                      </c:pt>
                      <c:pt idx="1233">
                        <c:v>512.62</c:v>
                      </c:pt>
                      <c:pt idx="1234">
                        <c:v>526.54999999999995</c:v>
                      </c:pt>
                      <c:pt idx="1235">
                        <c:v>451.37</c:v>
                      </c:pt>
                      <c:pt idx="1236">
                        <c:v>446.82</c:v>
                      </c:pt>
                      <c:pt idx="1237">
                        <c:v>508.19</c:v>
                      </c:pt>
                      <c:pt idx="1238">
                        <c:v>573.01</c:v>
                      </c:pt>
                      <c:pt idx="1239">
                        <c:v>534.86</c:v>
                      </c:pt>
                      <c:pt idx="1240">
                        <c:v>491.24</c:v>
                      </c:pt>
                      <c:pt idx="1241">
                        <c:v>479</c:v>
                      </c:pt>
                      <c:pt idx="1242">
                        <c:v>468.19</c:v>
                      </c:pt>
                      <c:pt idx="1243">
                        <c:v>556.01</c:v>
                      </c:pt>
                      <c:pt idx="1244">
                        <c:v>461.63</c:v>
                      </c:pt>
                      <c:pt idx="1245">
                        <c:v>526.70000000000005</c:v>
                      </c:pt>
                      <c:pt idx="1246">
                        <c:v>485.73</c:v>
                      </c:pt>
                      <c:pt idx="1247">
                        <c:v>531.89</c:v>
                      </c:pt>
                      <c:pt idx="1248">
                        <c:v>533.32000000000005</c:v>
                      </c:pt>
                      <c:pt idx="1249">
                        <c:v>602.21</c:v>
                      </c:pt>
                      <c:pt idx="1250">
                        <c:v>508.08</c:v>
                      </c:pt>
                      <c:pt idx="1251">
                        <c:v>568.5</c:v>
                      </c:pt>
                      <c:pt idx="1252">
                        <c:v>601.39</c:v>
                      </c:pt>
                      <c:pt idx="1253">
                        <c:v>488.82</c:v>
                      </c:pt>
                      <c:pt idx="1254">
                        <c:v>539.75</c:v>
                      </c:pt>
                      <c:pt idx="1255">
                        <c:v>524.29999999999995</c:v>
                      </c:pt>
                      <c:pt idx="1256">
                        <c:v>549.9</c:v>
                      </c:pt>
                      <c:pt idx="1257">
                        <c:v>578.83000000000004</c:v>
                      </c:pt>
                      <c:pt idx="1258">
                        <c:v>458.41</c:v>
                      </c:pt>
                      <c:pt idx="1259">
                        <c:v>471.46</c:v>
                      </c:pt>
                      <c:pt idx="1260">
                        <c:v>475.09</c:v>
                      </c:pt>
                      <c:pt idx="1261">
                        <c:v>626.57000000000005</c:v>
                      </c:pt>
                      <c:pt idx="1262">
                        <c:v>467.86</c:v>
                      </c:pt>
                      <c:pt idx="1263">
                        <c:v>498.57</c:v>
                      </c:pt>
                      <c:pt idx="1264">
                        <c:v>536.82000000000005</c:v>
                      </c:pt>
                      <c:pt idx="1265">
                        <c:v>572.36</c:v>
                      </c:pt>
                      <c:pt idx="1266">
                        <c:v>446.72</c:v>
                      </c:pt>
                      <c:pt idx="1267">
                        <c:v>501.66</c:v>
                      </c:pt>
                      <c:pt idx="1268">
                        <c:v>445.13</c:v>
                      </c:pt>
                      <c:pt idx="1269">
                        <c:v>450.42</c:v>
                      </c:pt>
                      <c:pt idx="1270">
                        <c:v>428.05</c:v>
                      </c:pt>
                      <c:pt idx="1271">
                        <c:v>406.71</c:v>
                      </c:pt>
                      <c:pt idx="1272">
                        <c:v>505.25</c:v>
                      </c:pt>
                      <c:pt idx="1273">
                        <c:v>419.54</c:v>
                      </c:pt>
                      <c:pt idx="1274">
                        <c:v>428.89</c:v>
                      </c:pt>
                      <c:pt idx="1275">
                        <c:v>370.27</c:v>
                      </c:pt>
                      <c:pt idx="1276">
                        <c:v>409.52</c:v>
                      </c:pt>
                      <c:pt idx="1277">
                        <c:v>371.84</c:v>
                      </c:pt>
                      <c:pt idx="1278">
                        <c:v>400.27</c:v>
                      </c:pt>
                      <c:pt idx="1279">
                        <c:v>424.9</c:v>
                      </c:pt>
                      <c:pt idx="1280">
                        <c:v>396.66</c:v>
                      </c:pt>
                      <c:pt idx="1281">
                        <c:v>410.7</c:v>
                      </c:pt>
                      <c:pt idx="1282">
                        <c:v>480.87</c:v>
                      </c:pt>
                      <c:pt idx="1283">
                        <c:v>378.8</c:v>
                      </c:pt>
                      <c:pt idx="1284">
                        <c:v>371.28</c:v>
                      </c:pt>
                      <c:pt idx="1285">
                        <c:v>395.22</c:v>
                      </c:pt>
                      <c:pt idx="1286">
                        <c:v>393.8</c:v>
                      </c:pt>
                      <c:pt idx="1287">
                        <c:v>495.89</c:v>
                      </c:pt>
                      <c:pt idx="1288">
                        <c:v>356.53</c:v>
                      </c:pt>
                      <c:pt idx="1289">
                        <c:v>442</c:v>
                      </c:pt>
                      <c:pt idx="1290">
                        <c:v>443.96</c:v>
                      </c:pt>
                      <c:pt idx="1291">
                        <c:v>489.12</c:v>
                      </c:pt>
                      <c:pt idx="1292">
                        <c:v>377.44</c:v>
                      </c:pt>
                      <c:pt idx="1293">
                        <c:v>388.55</c:v>
                      </c:pt>
                      <c:pt idx="1294">
                        <c:v>488.79</c:v>
                      </c:pt>
                      <c:pt idx="1295">
                        <c:v>549.13</c:v>
                      </c:pt>
                      <c:pt idx="1296">
                        <c:v>495.71</c:v>
                      </c:pt>
                      <c:pt idx="1297">
                        <c:v>402.74</c:v>
                      </c:pt>
                      <c:pt idx="1298">
                        <c:v>360.45</c:v>
                      </c:pt>
                      <c:pt idx="1299">
                        <c:v>398.14</c:v>
                      </c:pt>
                      <c:pt idx="1300">
                        <c:v>430.24</c:v>
                      </c:pt>
                      <c:pt idx="1301">
                        <c:v>386.52</c:v>
                      </c:pt>
                      <c:pt idx="1302">
                        <c:v>425.84</c:v>
                      </c:pt>
                      <c:pt idx="1303">
                        <c:v>496.12</c:v>
                      </c:pt>
                      <c:pt idx="1304">
                        <c:v>482.16</c:v>
                      </c:pt>
                      <c:pt idx="1305">
                        <c:v>391.34</c:v>
                      </c:pt>
                      <c:pt idx="1306">
                        <c:v>427.16</c:v>
                      </c:pt>
                      <c:pt idx="1307">
                        <c:v>453.39</c:v>
                      </c:pt>
                      <c:pt idx="1308">
                        <c:v>482.94</c:v>
                      </c:pt>
                      <c:pt idx="1309">
                        <c:v>435.56</c:v>
                      </c:pt>
                      <c:pt idx="1310">
                        <c:v>465.89</c:v>
                      </c:pt>
                      <c:pt idx="1311">
                        <c:v>398.71</c:v>
                      </c:pt>
                      <c:pt idx="1312">
                        <c:v>487.97</c:v>
                      </c:pt>
                      <c:pt idx="1313">
                        <c:v>408.45</c:v>
                      </c:pt>
                      <c:pt idx="1314">
                        <c:v>475.76</c:v>
                      </c:pt>
                      <c:pt idx="1315">
                        <c:v>561.79999999999995</c:v>
                      </c:pt>
                      <c:pt idx="1316">
                        <c:v>457.75</c:v>
                      </c:pt>
                      <c:pt idx="1317">
                        <c:v>427.11</c:v>
                      </c:pt>
                      <c:pt idx="1318">
                        <c:v>385.6</c:v>
                      </c:pt>
                      <c:pt idx="1319">
                        <c:v>389.12</c:v>
                      </c:pt>
                      <c:pt idx="1320">
                        <c:v>411.7</c:v>
                      </c:pt>
                      <c:pt idx="1321">
                        <c:v>552.79</c:v>
                      </c:pt>
                      <c:pt idx="1322">
                        <c:v>383.07</c:v>
                      </c:pt>
                      <c:pt idx="1323">
                        <c:v>516.79</c:v>
                      </c:pt>
                      <c:pt idx="1324">
                        <c:v>408.65</c:v>
                      </c:pt>
                      <c:pt idx="1325">
                        <c:v>419.97</c:v>
                      </c:pt>
                      <c:pt idx="1326">
                        <c:v>409.09</c:v>
                      </c:pt>
                      <c:pt idx="1327">
                        <c:v>322.61</c:v>
                      </c:pt>
                      <c:pt idx="1328">
                        <c:v>368.79</c:v>
                      </c:pt>
                      <c:pt idx="1329">
                        <c:v>388.63</c:v>
                      </c:pt>
                      <c:pt idx="1330">
                        <c:v>358.2</c:v>
                      </c:pt>
                      <c:pt idx="1331">
                        <c:v>466.51</c:v>
                      </c:pt>
                      <c:pt idx="1332">
                        <c:v>390.71</c:v>
                      </c:pt>
                      <c:pt idx="1333">
                        <c:v>372.69</c:v>
                      </c:pt>
                      <c:pt idx="1334">
                        <c:v>452.64</c:v>
                      </c:pt>
                      <c:pt idx="1335">
                        <c:v>384.02</c:v>
                      </c:pt>
                      <c:pt idx="1336">
                        <c:v>393.75</c:v>
                      </c:pt>
                      <c:pt idx="1337">
                        <c:v>299.81</c:v>
                      </c:pt>
                      <c:pt idx="1338">
                        <c:v>442.63</c:v>
                      </c:pt>
                      <c:pt idx="1339">
                        <c:v>335.2</c:v>
                      </c:pt>
                      <c:pt idx="1340">
                        <c:v>456.55</c:v>
                      </c:pt>
                      <c:pt idx="1341">
                        <c:v>491.42</c:v>
                      </c:pt>
                      <c:pt idx="1342">
                        <c:v>452.63</c:v>
                      </c:pt>
                      <c:pt idx="1343">
                        <c:v>459.55</c:v>
                      </c:pt>
                      <c:pt idx="1344">
                        <c:v>358.58</c:v>
                      </c:pt>
                      <c:pt idx="1345">
                        <c:v>420.61</c:v>
                      </c:pt>
                      <c:pt idx="1346">
                        <c:v>345.15</c:v>
                      </c:pt>
                      <c:pt idx="1347">
                        <c:v>344.37</c:v>
                      </c:pt>
                      <c:pt idx="1348">
                        <c:v>532.05999999999995</c:v>
                      </c:pt>
                      <c:pt idx="1349">
                        <c:v>347.46</c:v>
                      </c:pt>
                      <c:pt idx="1350">
                        <c:v>478.7</c:v>
                      </c:pt>
                      <c:pt idx="1351">
                        <c:v>463.9</c:v>
                      </c:pt>
                      <c:pt idx="1352">
                        <c:v>425.44</c:v>
                      </c:pt>
                      <c:pt idx="1353">
                        <c:v>407.84</c:v>
                      </c:pt>
                      <c:pt idx="1354">
                        <c:v>633.89</c:v>
                      </c:pt>
                      <c:pt idx="1355">
                        <c:v>463.18</c:v>
                      </c:pt>
                      <c:pt idx="1356">
                        <c:v>522.33000000000004</c:v>
                      </c:pt>
                      <c:pt idx="1357">
                        <c:v>481.57</c:v>
                      </c:pt>
                      <c:pt idx="1358">
                        <c:v>494.39</c:v>
                      </c:pt>
                      <c:pt idx="1359">
                        <c:v>480.48</c:v>
                      </c:pt>
                      <c:pt idx="1360">
                        <c:v>582.58000000000004</c:v>
                      </c:pt>
                      <c:pt idx="1361">
                        <c:v>438.82</c:v>
                      </c:pt>
                      <c:pt idx="1362">
                        <c:v>496.84</c:v>
                      </c:pt>
                      <c:pt idx="1363">
                        <c:v>495.39</c:v>
                      </c:pt>
                      <c:pt idx="1364">
                        <c:v>331.94</c:v>
                      </c:pt>
                      <c:pt idx="1365">
                        <c:v>429.99</c:v>
                      </c:pt>
                      <c:pt idx="1366">
                        <c:v>451.7</c:v>
                      </c:pt>
                      <c:pt idx="1367">
                        <c:v>574.12</c:v>
                      </c:pt>
                      <c:pt idx="1368">
                        <c:v>428.27</c:v>
                      </c:pt>
                      <c:pt idx="1369">
                        <c:v>436.26</c:v>
                      </c:pt>
                      <c:pt idx="1370">
                        <c:v>448.39</c:v>
                      </c:pt>
                      <c:pt idx="1371">
                        <c:v>334.63</c:v>
                      </c:pt>
                      <c:pt idx="1372">
                        <c:v>423.69</c:v>
                      </c:pt>
                      <c:pt idx="1373">
                        <c:v>409.32</c:v>
                      </c:pt>
                      <c:pt idx="1374">
                        <c:v>372.25</c:v>
                      </c:pt>
                      <c:pt idx="1375">
                        <c:v>363.86</c:v>
                      </c:pt>
                      <c:pt idx="1376">
                        <c:v>274.32</c:v>
                      </c:pt>
                      <c:pt idx="1377">
                        <c:v>338.84</c:v>
                      </c:pt>
                      <c:pt idx="1378">
                        <c:v>363.56</c:v>
                      </c:pt>
                      <c:pt idx="1379">
                        <c:v>323.37</c:v>
                      </c:pt>
                      <c:pt idx="1380">
                        <c:v>338.07</c:v>
                      </c:pt>
                      <c:pt idx="1381">
                        <c:v>391.37</c:v>
                      </c:pt>
                      <c:pt idx="1382">
                        <c:v>356.12</c:v>
                      </c:pt>
                      <c:pt idx="1383">
                        <c:v>345.19</c:v>
                      </c:pt>
                      <c:pt idx="1384">
                        <c:v>310.45999999999998</c:v>
                      </c:pt>
                      <c:pt idx="1385">
                        <c:v>333.11</c:v>
                      </c:pt>
                      <c:pt idx="1386">
                        <c:v>324.63</c:v>
                      </c:pt>
                      <c:pt idx="1387">
                        <c:v>363.23</c:v>
                      </c:pt>
                      <c:pt idx="1388">
                        <c:v>359.61</c:v>
                      </c:pt>
                      <c:pt idx="1389">
                        <c:v>322.77999999999997</c:v>
                      </c:pt>
                      <c:pt idx="1390">
                        <c:v>336.81</c:v>
                      </c:pt>
                      <c:pt idx="1391">
                        <c:v>270.19</c:v>
                      </c:pt>
                      <c:pt idx="1392">
                        <c:v>346.3</c:v>
                      </c:pt>
                      <c:pt idx="1393">
                        <c:v>274.85000000000002</c:v>
                      </c:pt>
                      <c:pt idx="1394">
                        <c:v>500.78</c:v>
                      </c:pt>
                      <c:pt idx="1395">
                        <c:v>444.35</c:v>
                      </c:pt>
                      <c:pt idx="1396">
                        <c:v>348.39</c:v>
                      </c:pt>
                      <c:pt idx="1397">
                        <c:v>288.29000000000002</c:v>
                      </c:pt>
                      <c:pt idx="1398">
                        <c:v>352.19</c:v>
                      </c:pt>
                      <c:pt idx="1399">
                        <c:v>325.75</c:v>
                      </c:pt>
                      <c:pt idx="1400">
                        <c:v>322.48</c:v>
                      </c:pt>
                      <c:pt idx="1401">
                        <c:v>391.65</c:v>
                      </c:pt>
                      <c:pt idx="1402">
                        <c:v>337.49</c:v>
                      </c:pt>
                      <c:pt idx="1403">
                        <c:v>342.39</c:v>
                      </c:pt>
                      <c:pt idx="1404">
                        <c:v>384.46</c:v>
                      </c:pt>
                      <c:pt idx="1405">
                        <c:v>290</c:v>
                      </c:pt>
                      <c:pt idx="1406">
                        <c:v>385.34</c:v>
                      </c:pt>
                      <c:pt idx="1407">
                        <c:v>332.65</c:v>
                      </c:pt>
                      <c:pt idx="1408">
                        <c:v>424.25</c:v>
                      </c:pt>
                      <c:pt idx="1409">
                        <c:v>336.38</c:v>
                      </c:pt>
                      <c:pt idx="1410">
                        <c:v>352.1</c:v>
                      </c:pt>
                      <c:pt idx="1411">
                        <c:v>375.95</c:v>
                      </c:pt>
                      <c:pt idx="1412">
                        <c:v>302.20999999999998</c:v>
                      </c:pt>
                      <c:pt idx="1413">
                        <c:v>334.28</c:v>
                      </c:pt>
                      <c:pt idx="1414">
                        <c:v>282.3</c:v>
                      </c:pt>
                      <c:pt idx="1415">
                        <c:v>347.73</c:v>
                      </c:pt>
                      <c:pt idx="1416">
                        <c:v>381.69</c:v>
                      </c:pt>
                      <c:pt idx="1417">
                        <c:v>405.98</c:v>
                      </c:pt>
                      <c:pt idx="1418">
                        <c:v>320.85000000000002</c:v>
                      </c:pt>
                      <c:pt idx="1419">
                        <c:v>437.61</c:v>
                      </c:pt>
                      <c:pt idx="1420">
                        <c:v>388.1</c:v>
                      </c:pt>
                      <c:pt idx="1421">
                        <c:v>337.11</c:v>
                      </c:pt>
                      <c:pt idx="1422">
                        <c:v>319.43</c:v>
                      </c:pt>
                      <c:pt idx="1423">
                        <c:v>265.95</c:v>
                      </c:pt>
                      <c:pt idx="1424">
                        <c:v>301.20999999999998</c:v>
                      </c:pt>
                      <c:pt idx="1425">
                        <c:v>356.91</c:v>
                      </c:pt>
                      <c:pt idx="1426">
                        <c:v>349.52</c:v>
                      </c:pt>
                      <c:pt idx="1427">
                        <c:v>354.64</c:v>
                      </c:pt>
                      <c:pt idx="1428">
                        <c:v>371.96</c:v>
                      </c:pt>
                      <c:pt idx="1429">
                        <c:v>258.7</c:v>
                      </c:pt>
                      <c:pt idx="1430">
                        <c:v>307.01</c:v>
                      </c:pt>
                      <c:pt idx="1431">
                        <c:v>284.33</c:v>
                      </c:pt>
                      <c:pt idx="1432">
                        <c:v>339.99</c:v>
                      </c:pt>
                      <c:pt idx="1433">
                        <c:v>325.72000000000003</c:v>
                      </c:pt>
                      <c:pt idx="1434">
                        <c:v>282.12</c:v>
                      </c:pt>
                      <c:pt idx="1435">
                        <c:v>333.56</c:v>
                      </c:pt>
                      <c:pt idx="1436">
                        <c:v>398.47</c:v>
                      </c:pt>
                      <c:pt idx="1437">
                        <c:v>282.29000000000002</c:v>
                      </c:pt>
                      <c:pt idx="1438">
                        <c:v>346.45</c:v>
                      </c:pt>
                      <c:pt idx="1439">
                        <c:v>338.08</c:v>
                      </c:pt>
                      <c:pt idx="1440">
                        <c:v>243.95</c:v>
                      </c:pt>
                      <c:pt idx="1441">
                        <c:v>343.34</c:v>
                      </c:pt>
                      <c:pt idx="1442">
                        <c:v>388.62</c:v>
                      </c:pt>
                      <c:pt idx="1443">
                        <c:v>282.73</c:v>
                      </c:pt>
                      <c:pt idx="1444">
                        <c:v>285.77</c:v>
                      </c:pt>
                      <c:pt idx="1445">
                        <c:v>352.83</c:v>
                      </c:pt>
                      <c:pt idx="1446">
                        <c:v>338.01</c:v>
                      </c:pt>
                      <c:pt idx="1447">
                        <c:v>386.67</c:v>
                      </c:pt>
                      <c:pt idx="1448">
                        <c:v>478.09</c:v>
                      </c:pt>
                      <c:pt idx="1449">
                        <c:v>441.3</c:v>
                      </c:pt>
                      <c:pt idx="1450">
                        <c:v>568.48</c:v>
                      </c:pt>
                      <c:pt idx="1451">
                        <c:v>436.19</c:v>
                      </c:pt>
                      <c:pt idx="1452">
                        <c:v>374</c:v>
                      </c:pt>
                      <c:pt idx="1453">
                        <c:v>494.53</c:v>
                      </c:pt>
                      <c:pt idx="1454">
                        <c:v>416.72</c:v>
                      </c:pt>
                      <c:pt idx="1455">
                        <c:v>336.98</c:v>
                      </c:pt>
                      <c:pt idx="1456">
                        <c:v>432.69</c:v>
                      </c:pt>
                      <c:pt idx="1457">
                        <c:v>437.42</c:v>
                      </c:pt>
                      <c:pt idx="1458">
                        <c:v>471.31</c:v>
                      </c:pt>
                      <c:pt idx="1459">
                        <c:v>364.64</c:v>
                      </c:pt>
                      <c:pt idx="1460">
                        <c:v>349.7</c:v>
                      </c:pt>
                      <c:pt idx="1461">
                        <c:v>386.78</c:v>
                      </c:pt>
                      <c:pt idx="1462">
                        <c:v>474.88</c:v>
                      </c:pt>
                      <c:pt idx="1463">
                        <c:v>331.63</c:v>
                      </c:pt>
                      <c:pt idx="1464">
                        <c:v>506.41</c:v>
                      </c:pt>
                      <c:pt idx="1465">
                        <c:v>481.11</c:v>
                      </c:pt>
                      <c:pt idx="1466">
                        <c:v>389.13</c:v>
                      </c:pt>
                      <c:pt idx="1467">
                        <c:v>481.07</c:v>
                      </c:pt>
                      <c:pt idx="1468">
                        <c:v>326.86</c:v>
                      </c:pt>
                      <c:pt idx="1469">
                        <c:v>379.77</c:v>
                      </c:pt>
                      <c:pt idx="1470">
                        <c:v>324.68</c:v>
                      </c:pt>
                      <c:pt idx="1471">
                        <c:v>404.3</c:v>
                      </c:pt>
                      <c:pt idx="1472">
                        <c:v>307.52</c:v>
                      </c:pt>
                      <c:pt idx="1473">
                        <c:v>432.37</c:v>
                      </c:pt>
                      <c:pt idx="1474">
                        <c:v>370.36</c:v>
                      </c:pt>
                      <c:pt idx="1475">
                        <c:v>333.29</c:v>
                      </c:pt>
                      <c:pt idx="1476">
                        <c:v>304.08999999999997</c:v>
                      </c:pt>
                      <c:pt idx="1477">
                        <c:v>278.87</c:v>
                      </c:pt>
                      <c:pt idx="1478">
                        <c:v>346.33</c:v>
                      </c:pt>
                      <c:pt idx="1479">
                        <c:v>437.99</c:v>
                      </c:pt>
                      <c:pt idx="1480">
                        <c:v>362.12</c:v>
                      </c:pt>
                      <c:pt idx="1481">
                        <c:v>289.70999999999998</c:v>
                      </c:pt>
                      <c:pt idx="1482">
                        <c:v>289.89</c:v>
                      </c:pt>
                      <c:pt idx="1483">
                        <c:v>227.82</c:v>
                      </c:pt>
                      <c:pt idx="1484">
                        <c:v>331.81</c:v>
                      </c:pt>
                      <c:pt idx="1485">
                        <c:v>401.64</c:v>
                      </c:pt>
                      <c:pt idx="1486">
                        <c:v>308.17</c:v>
                      </c:pt>
                      <c:pt idx="1487">
                        <c:v>283.08</c:v>
                      </c:pt>
                      <c:pt idx="1488">
                        <c:v>333.72</c:v>
                      </c:pt>
                      <c:pt idx="1489">
                        <c:v>269.93</c:v>
                      </c:pt>
                      <c:pt idx="1490">
                        <c:v>265.91000000000003</c:v>
                      </c:pt>
                      <c:pt idx="1491">
                        <c:v>331.83</c:v>
                      </c:pt>
                      <c:pt idx="1492">
                        <c:v>356.65</c:v>
                      </c:pt>
                      <c:pt idx="1493">
                        <c:v>274.92</c:v>
                      </c:pt>
                      <c:pt idx="1494">
                        <c:v>320.39999999999998</c:v>
                      </c:pt>
                      <c:pt idx="1495">
                        <c:v>264.08999999999997</c:v>
                      </c:pt>
                      <c:pt idx="1496">
                        <c:v>282.26</c:v>
                      </c:pt>
                      <c:pt idx="1497">
                        <c:v>306.31</c:v>
                      </c:pt>
                      <c:pt idx="1498">
                        <c:v>301.86</c:v>
                      </c:pt>
                      <c:pt idx="1499">
                        <c:v>284.05</c:v>
                      </c:pt>
                      <c:pt idx="1500">
                        <c:v>507.73</c:v>
                      </c:pt>
                      <c:pt idx="1501">
                        <c:v>469.18</c:v>
                      </c:pt>
                      <c:pt idx="1502">
                        <c:v>326.22000000000003</c:v>
                      </c:pt>
                      <c:pt idx="1503">
                        <c:v>353.48</c:v>
                      </c:pt>
                      <c:pt idx="1504">
                        <c:v>295.85000000000002</c:v>
                      </c:pt>
                      <c:pt idx="1505">
                        <c:v>373.73</c:v>
                      </c:pt>
                      <c:pt idx="1506">
                        <c:v>361.05</c:v>
                      </c:pt>
                      <c:pt idx="1507">
                        <c:v>354.99</c:v>
                      </c:pt>
                      <c:pt idx="1508">
                        <c:v>357.88</c:v>
                      </c:pt>
                      <c:pt idx="1509">
                        <c:v>368.89</c:v>
                      </c:pt>
                      <c:pt idx="1510">
                        <c:v>298.69</c:v>
                      </c:pt>
                      <c:pt idx="1511">
                        <c:v>400.25</c:v>
                      </c:pt>
                      <c:pt idx="1512">
                        <c:v>294.07</c:v>
                      </c:pt>
                      <c:pt idx="1513">
                        <c:v>349.94</c:v>
                      </c:pt>
                      <c:pt idx="1514">
                        <c:v>277.27</c:v>
                      </c:pt>
                      <c:pt idx="1515">
                        <c:v>329.59</c:v>
                      </c:pt>
                      <c:pt idx="1516">
                        <c:v>260.45</c:v>
                      </c:pt>
                      <c:pt idx="1517">
                        <c:v>270.77</c:v>
                      </c:pt>
                      <c:pt idx="1518">
                        <c:v>442.31</c:v>
                      </c:pt>
                      <c:pt idx="1519">
                        <c:v>284.95999999999998</c:v>
                      </c:pt>
                      <c:pt idx="1520">
                        <c:v>280.91000000000003</c:v>
                      </c:pt>
                      <c:pt idx="1521">
                        <c:v>302.89</c:v>
                      </c:pt>
                      <c:pt idx="1522">
                        <c:v>271.52</c:v>
                      </c:pt>
                      <c:pt idx="1523">
                        <c:v>299.47000000000003</c:v>
                      </c:pt>
                      <c:pt idx="1524">
                        <c:v>334.05</c:v>
                      </c:pt>
                      <c:pt idx="1525">
                        <c:v>298.51</c:v>
                      </c:pt>
                      <c:pt idx="1526">
                        <c:v>320.52999999999997</c:v>
                      </c:pt>
                      <c:pt idx="1527">
                        <c:v>293.02999999999997</c:v>
                      </c:pt>
                      <c:pt idx="1528">
                        <c:v>353.91</c:v>
                      </c:pt>
                      <c:pt idx="1529">
                        <c:v>389.52</c:v>
                      </c:pt>
                      <c:pt idx="1530">
                        <c:v>273.27999999999997</c:v>
                      </c:pt>
                      <c:pt idx="1531">
                        <c:v>249.2</c:v>
                      </c:pt>
                      <c:pt idx="1532">
                        <c:v>269.55</c:v>
                      </c:pt>
                      <c:pt idx="1533">
                        <c:v>290.86</c:v>
                      </c:pt>
                      <c:pt idx="1534">
                        <c:v>236.45</c:v>
                      </c:pt>
                      <c:pt idx="1535">
                        <c:v>316.88</c:v>
                      </c:pt>
                      <c:pt idx="1536">
                        <c:v>239.8</c:v>
                      </c:pt>
                      <c:pt idx="1537">
                        <c:v>311.99</c:v>
                      </c:pt>
                      <c:pt idx="1538">
                        <c:v>296.16000000000003</c:v>
                      </c:pt>
                      <c:pt idx="1539">
                        <c:v>337.7</c:v>
                      </c:pt>
                      <c:pt idx="1540">
                        <c:v>352.01</c:v>
                      </c:pt>
                      <c:pt idx="1541">
                        <c:v>260.61</c:v>
                      </c:pt>
                      <c:pt idx="1542">
                        <c:v>263.26</c:v>
                      </c:pt>
                      <c:pt idx="1543">
                        <c:v>427.65</c:v>
                      </c:pt>
                      <c:pt idx="1544">
                        <c:v>289.01</c:v>
                      </c:pt>
                      <c:pt idx="1545">
                        <c:v>212.47</c:v>
                      </c:pt>
                      <c:pt idx="1546">
                        <c:v>274.66000000000003</c:v>
                      </c:pt>
                      <c:pt idx="1547">
                        <c:v>466.92</c:v>
                      </c:pt>
                      <c:pt idx="1548">
                        <c:v>281.52999999999997</c:v>
                      </c:pt>
                      <c:pt idx="1549">
                        <c:v>284.3</c:v>
                      </c:pt>
                      <c:pt idx="1550">
                        <c:v>326.27999999999997</c:v>
                      </c:pt>
                      <c:pt idx="1551">
                        <c:v>325.26</c:v>
                      </c:pt>
                      <c:pt idx="1552">
                        <c:v>294.99</c:v>
                      </c:pt>
                      <c:pt idx="1553">
                        <c:v>288.01</c:v>
                      </c:pt>
                      <c:pt idx="1554">
                        <c:v>310.35000000000002</c:v>
                      </c:pt>
                      <c:pt idx="1555">
                        <c:v>488.95</c:v>
                      </c:pt>
                      <c:pt idx="1556">
                        <c:v>306.91000000000003</c:v>
                      </c:pt>
                      <c:pt idx="1557">
                        <c:v>382.75</c:v>
                      </c:pt>
                      <c:pt idx="1558">
                        <c:v>522.61</c:v>
                      </c:pt>
                      <c:pt idx="1559">
                        <c:v>327.38</c:v>
                      </c:pt>
                      <c:pt idx="1560">
                        <c:v>711.33</c:v>
                      </c:pt>
                      <c:pt idx="1561">
                        <c:v>347.88</c:v>
                      </c:pt>
                      <c:pt idx="1562">
                        <c:v>481.38</c:v>
                      </c:pt>
                      <c:pt idx="1563">
                        <c:v>440.13</c:v>
                      </c:pt>
                      <c:pt idx="1564">
                        <c:v>432.82</c:v>
                      </c:pt>
                      <c:pt idx="1565">
                        <c:v>476.06</c:v>
                      </c:pt>
                      <c:pt idx="1566">
                        <c:v>396.52</c:v>
                      </c:pt>
                      <c:pt idx="1567">
                        <c:v>375.72</c:v>
                      </c:pt>
                      <c:pt idx="1568">
                        <c:v>359.42</c:v>
                      </c:pt>
                      <c:pt idx="1569">
                        <c:v>392.64</c:v>
                      </c:pt>
                      <c:pt idx="1570">
                        <c:v>485.29</c:v>
                      </c:pt>
                      <c:pt idx="1571">
                        <c:v>358.83</c:v>
                      </c:pt>
                      <c:pt idx="1572">
                        <c:v>372.46</c:v>
                      </c:pt>
                      <c:pt idx="1573">
                        <c:v>425.64</c:v>
                      </c:pt>
                      <c:pt idx="1574">
                        <c:v>373.85</c:v>
                      </c:pt>
                      <c:pt idx="1575">
                        <c:v>378.85</c:v>
                      </c:pt>
                      <c:pt idx="1576">
                        <c:v>379.04</c:v>
                      </c:pt>
                      <c:pt idx="1577">
                        <c:v>330.8</c:v>
                      </c:pt>
                      <c:pt idx="1578">
                        <c:v>361.81</c:v>
                      </c:pt>
                      <c:pt idx="1579">
                        <c:v>307.44</c:v>
                      </c:pt>
                      <c:pt idx="1580">
                        <c:v>279.5</c:v>
                      </c:pt>
                      <c:pt idx="1581">
                        <c:v>333.83</c:v>
                      </c:pt>
                      <c:pt idx="1582">
                        <c:v>323.44</c:v>
                      </c:pt>
                      <c:pt idx="1583">
                        <c:v>301.22000000000003</c:v>
                      </c:pt>
                      <c:pt idx="1584">
                        <c:v>288.27</c:v>
                      </c:pt>
                      <c:pt idx="1585">
                        <c:v>258.64999999999998</c:v>
                      </c:pt>
                      <c:pt idx="1586">
                        <c:v>365.95</c:v>
                      </c:pt>
                      <c:pt idx="1587">
                        <c:v>268.85000000000002</c:v>
                      </c:pt>
                      <c:pt idx="1588">
                        <c:v>288.37</c:v>
                      </c:pt>
                      <c:pt idx="1589">
                        <c:v>278.77</c:v>
                      </c:pt>
                      <c:pt idx="1590">
                        <c:v>263.74</c:v>
                      </c:pt>
                      <c:pt idx="1591">
                        <c:v>219.48</c:v>
                      </c:pt>
                      <c:pt idx="1592">
                        <c:v>248.47</c:v>
                      </c:pt>
                      <c:pt idx="1593">
                        <c:v>246.78</c:v>
                      </c:pt>
                      <c:pt idx="1594">
                        <c:v>219.94</c:v>
                      </c:pt>
                      <c:pt idx="1595">
                        <c:v>265.58999999999997</c:v>
                      </c:pt>
                      <c:pt idx="1596">
                        <c:v>248.19</c:v>
                      </c:pt>
                      <c:pt idx="1597">
                        <c:v>172.32</c:v>
                      </c:pt>
                      <c:pt idx="1598">
                        <c:v>271.57</c:v>
                      </c:pt>
                      <c:pt idx="1599">
                        <c:v>225.83</c:v>
                      </c:pt>
                      <c:pt idx="1600">
                        <c:v>241.56</c:v>
                      </c:pt>
                      <c:pt idx="1601">
                        <c:v>218.11</c:v>
                      </c:pt>
                      <c:pt idx="1602">
                        <c:v>329.49</c:v>
                      </c:pt>
                      <c:pt idx="1603">
                        <c:v>368.33</c:v>
                      </c:pt>
                      <c:pt idx="1604">
                        <c:v>412.01</c:v>
                      </c:pt>
                      <c:pt idx="1605">
                        <c:v>415.3</c:v>
                      </c:pt>
                      <c:pt idx="1606">
                        <c:v>251.17</c:v>
                      </c:pt>
                      <c:pt idx="1607">
                        <c:v>301.86</c:v>
                      </c:pt>
                      <c:pt idx="1608">
                        <c:v>340.81</c:v>
                      </c:pt>
                      <c:pt idx="1609">
                        <c:v>279.75</c:v>
                      </c:pt>
                      <c:pt idx="1610">
                        <c:v>242.22</c:v>
                      </c:pt>
                      <c:pt idx="1611">
                        <c:v>217.67</c:v>
                      </c:pt>
                      <c:pt idx="1612">
                        <c:v>227.94</c:v>
                      </c:pt>
                      <c:pt idx="1613">
                        <c:v>255.03</c:v>
                      </c:pt>
                      <c:pt idx="1614">
                        <c:v>259.25</c:v>
                      </c:pt>
                      <c:pt idx="1615">
                        <c:v>257.20999999999998</c:v>
                      </c:pt>
                      <c:pt idx="1616">
                        <c:v>331</c:v>
                      </c:pt>
                      <c:pt idx="1617">
                        <c:v>296.14</c:v>
                      </c:pt>
                      <c:pt idx="1618">
                        <c:v>280.76</c:v>
                      </c:pt>
                      <c:pt idx="1619">
                        <c:v>268.97000000000003</c:v>
                      </c:pt>
                      <c:pt idx="1620">
                        <c:v>238.5</c:v>
                      </c:pt>
                      <c:pt idx="1621">
                        <c:v>209.38</c:v>
                      </c:pt>
                      <c:pt idx="1622">
                        <c:v>256.02</c:v>
                      </c:pt>
                      <c:pt idx="1623">
                        <c:v>285.35000000000002</c:v>
                      </c:pt>
                      <c:pt idx="1624">
                        <c:v>222.3</c:v>
                      </c:pt>
                      <c:pt idx="1625">
                        <c:v>201.78</c:v>
                      </c:pt>
                      <c:pt idx="1626">
                        <c:v>319.37</c:v>
                      </c:pt>
                      <c:pt idx="1627">
                        <c:v>326.88</c:v>
                      </c:pt>
                      <c:pt idx="1628">
                        <c:v>239.52</c:v>
                      </c:pt>
                      <c:pt idx="1629">
                        <c:v>293.14</c:v>
                      </c:pt>
                      <c:pt idx="1630">
                        <c:v>227.33</c:v>
                      </c:pt>
                      <c:pt idx="1631">
                        <c:v>237.92</c:v>
                      </c:pt>
                      <c:pt idx="1632">
                        <c:v>299.54000000000002</c:v>
                      </c:pt>
                      <c:pt idx="1633">
                        <c:v>228.89</c:v>
                      </c:pt>
                      <c:pt idx="1634">
                        <c:v>245.12</c:v>
                      </c:pt>
                      <c:pt idx="1635">
                        <c:v>256.60000000000002</c:v>
                      </c:pt>
                      <c:pt idx="1636">
                        <c:v>257.83</c:v>
                      </c:pt>
                      <c:pt idx="1637">
                        <c:v>275.91000000000003</c:v>
                      </c:pt>
                      <c:pt idx="1638">
                        <c:v>221.69</c:v>
                      </c:pt>
                      <c:pt idx="1639">
                        <c:v>198.92</c:v>
                      </c:pt>
                      <c:pt idx="1640">
                        <c:v>224.97</c:v>
                      </c:pt>
                      <c:pt idx="1641">
                        <c:v>290.2</c:v>
                      </c:pt>
                      <c:pt idx="1642">
                        <c:v>263.52999999999997</c:v>
                      </c:pt>
                      <c:pt idx="1643">
                        <c:v>230.18</c:v>
                      </c:pt>
                      <c:pt idx="1644">
                        <c:v>224.14</c:v>
                      </c:pt>
                      <c:pt idx="1645">
                        <c:v>218.21</c:v>
                      </c:pt>
                      <c:pt idx="1646">
                        <c:v>262.02999999999997</c:v>
                      </c:pt>
                      <c:pt idx="1647">
                        <c:v>292</c:v>
                      </c:pt>
                      <c:pt idx="1648">
                        <c:v>286.13</c:v>
                      </c:pt>
                      <c:pt idx="1649">
                        <c:v>241.58</c:v>
                      </c:pt>
                      <c:pt idx="1650">
                        <c:v>240.52</c:v>
                      </c:pt>
                      <c:pt idx="1651">
                        <c:v>208.8</c:v>
                      </c:pt>
                      <c:pt idx="1652">
                        <c:v>299.88</c:v>
                      </c:pt>
                      <c:pt idx="1653">
                        <c:v>327.31</c:v>
                      </c:pt>
                      <c:pt idx="1654">
                        <c:v>219.74</c:v>
                      </c:pt>
                      <c:pt idx="1655">
                        <c:v>247.82</c:v>
                      </c:pt>
                      <c:pt idx="1656">
                        <c:v>287.45999999999998</c:v>
                      </c:pt>
                      <c:pt idx="1657">
                        <c:v>251.73</c:v>
                      </c:pt>
                      <c:pt idx="1658">
                        <c:v>371.19</c:v>
                      </c:pt>
                      <c:pt idx="1659">
                        <c:v>378.27</c:v>
                      </c:pt>
                      <c:pt idx="1660">
                        <c:v>263.22000000000003</c:v>
                      </c:pt>
                      <c:pt idx="1661">
                        <c:v>331.78</c:v>
                      </c:pt>
                      <c:pt idx="1662">
                        <c:v>287.98</c:v>
                      </c:pt>
                      <c:pt idx="1663">
                        <c:v>278.63</c:v>
                      </c:pt>
                      <c:pt idx="1664">
                        <c:v>280.48</c:v>
                      </c:pt>
                      <c:pt idx="1665">
                        <c:v>281.13</c:v>
                      </c:pt>
                      <c:pt idx="1666">
                        <c:v>295.62</c:v>
                      </c:pt>
                      <c:pt idx="1667">
                        <c:v>263.39999999999998</c:v>
                      </c:pt>
                      <c:pt idx="1668">
                        <c:v>327</c:v>
                      </c:pt>
                      <c:pt idx="1669">
                        <c:v>349.1</c:v>
                      </c:pt>
                      <c:pt idx="1670">
                        <c:v>323.95</c:v>
                      </c:pt>
                      <c:pt idx="1671">
                        <c:v>338.14</c:v>
                      </c:pt>
                      <c:pt idx="1672">
                        <c:v>310.45999999999998</c:v>
                      </c:pt>
                      <c:pt idx="1673">
                        <c:v>289.98</c:v>
                      </c:pt>
                      <c:pt idx="1674">
                        <c:v>284.17</c:v>
                      </c:pt>
                      <c:pt idx="1675">
                        <c:v>284.73</c:v>
                      </c:pt>
                      <c:pt idx="1676">
                        <c:v>263.94</c:v>
                      </c:pt>
                      <c:pt idx="1677">
                        <c:v>315.14</c:v>
                      </c:pt>
                      <c:pt idx="1678">
                        <c:v>257.8</c:v>
                      </c:pt>
                      <c:pt idx="1679">
                        <c:v>253.04</c:v>
                      </c:pt>
                      <c:pt idx="1680">
                        <c:v>399.36</c:v>
                      </c:pt>
                      <c:pt idx="1681">
                        <c:v>344.19</c:v>
                      </c:pt>
                      <c:pt idx="1682">
                        <c:v>271.79000000000002</c:v>
                      </c:pt>
                      <c:pt idx="1683">
                        <c:v>256.95</c:v>
                      </c:pt>
                      <c:pt idx="1684">
                        <c:v>224.39</c:v>
                      </c:pt>
                      <c:pt idx="1685">
                        <c:v>240.45</c:v>
                      </c:pt>
                      <c:pt idx="1686">
                        <c:v>278.58</c:v>
                      </c:pt>
                      <c:pt idx="1687">
                        <c:v>245.11</c:v>
                      </c:pt>
                      <c:pt idx="1688">
                        <c:v>271.99</c:v>
                      </c:pt>
                      <c:pt idx="1689">
                        <c:v>239.84</c:v>
                      </c:pt>
                      <c:pt idx="1690">
                        <c:v>196.94</c:v>
                      </c:pt>
                      <c:pt idx="1691">
                        <c:v>228.41</c:v>
                      </c:pt>
                      <c:pt idx="1692">
                        <c:v>263.47000000000003</c:v>
                      </c:pt>
                      <c:pt idx="1693">
                        <c:v>245.26</c:v>
                      </c:pt>
                      <c:pt idx="1694">
                        <c:v>192.38</c:v>
                      </c:pt>
                      <c:pt idx="1695">
                        <c:v>206.84</c:v>
                      </c:pt>
                      <c:pt idx="1696">
                        <c:v>229.59</c:v>
                      </c:pt>
                      <c:pt idx="1697">
                        <c:v>236.77</c:v>
                      </c:pt>
                      <c:pt idx="1698">
                        <c:v>236.79</c:v>
                      </c:pt>
                      <c:pt idx="1699">
                        <c:v>201.81</c:v>
                      </c:pt>
                      <c:pt idx="1700">
                        <c:v>217.35</c:v>
                      </c:pt>
                      <c:pt idx="1701">
                        <c:v>195.05</c:v>
                      </c:pt>
                      <c:pt idx="1702">
                        <c:v>188.73</c:v>
                      </c:pt>
                      <c:pt idx="1703">
                        <c:v>287.5</c:v>
                      </c:pt>
                      <c:pt idx="1704">
                        <c:v>166.34</c:v>
                      </c:pt>
                      <c:pt idx="1705">
                        <c:v>243.94</c:v>
                      </c:pt>
                      <c:pt idx="1706">
                        <c:v>261.99</c:v>
                      </c:pt>
                      <c:pt idx="1707">
                        <c:v>303.68</c:v>
                      </c:pt>
                      <c:pt idx="1708">
                        <c:v>271.49</c:v>
                      </c:pt>
                      <c:pt idx="1709">
                        <c:v>247.21</c:v>
                      </c:pt>
                      <c:pt idx="1710">
                        <c:v>379.75</c:v>
                      </c:pt>
                      <c:pt idx="1711">
                        <c:v>241.02</c:v>
                      </c:pt>
                      <c:pt idx="1712">
                        <c:v>271.02999999999997</c:v>
                      </c:pt>
                      <c:pt idx="1713">
                        <c:v>201.95</c:v>
                      </c:pt>
                      <c:pt idx="1714">
                        <c:v>255.41</c:v>
                      </c:pt>
                      <c:pt idx="1715">
                        <c:v>317.06</c:v>
                      </c:pt>
                      <c:pt idx="1716">
                        <c:v>307.08999999999997</c:v>
                      </c:pt>
                      <c:pt idx="1717">
                        <c:v>238.94</c:v>
                      </c:pt>
                      <c:pt idx="1718">
                        <c:v>232.01</c:v>
                      </c:pt>
                      <c:pt idx="1719">
                        <c:v>250.4</c:v>
                      </c:pt>
                      <c:pt idx="1720">
                        <c:v>233.77</c:v>
                      </c:pt>
                      <c:pt idx="1721">
                        <c:v>377.63</c:v>
                      </c:pt>
                      <c:pt idx="1722">
                        <c:v>420.26</c:v>
                      </c:pt>
                      <c:pt idx="1723">
                        <c:v>287.35000000000002</c:v>
                      </c:pt>
                      <c:pt idx="1724">
                        <c:v>311.55</c:v>
                      </c:pt>
                      <c:pt idx="1725">
                        <c:v>235.09</c:v>
                      </c:pt>
                      <c:pt idx="1726">
                        <c:v>253.78</c:v>
                      </c:pt>
                      <c:pt idx="1727">
                        <c:v>256.88</c:v>
                      </c:pt>
                      <c:pt idx="1728">
                        <c:v>243.11</c:v>
                      </c:pt>
                      <c:pt idx="1729">
                        <c:v>200.03</c:v>
                      </c:pt>
                      <c:pt idx="1730">
                        <c:v>274.98</c:v>
                      </c:pt>
                      <c:pt idx="1731">
                        <c:v>191.78</c:v>
                      </c:pt>
                      <c:pt idx="1732">
                        <c:v>243.91</c:v>
                      </c:pt>
                      <c:pt idx="1733">
                        <c:v>187.69</c:v>
                      </c:pt>
                      <c:pt idx="1734">
                        <c:v>220.92</c:v>
                      </c:pt>
                      <c:pt idx="1735">
                        <c:v>266.77999999999997</c:v>
                      </c:pt>
                      <c:pt idx="1736">
                        <c:v>191.02</c:v>
                      </c:pt>
                      <c:pt idx="1737">
                        <c:v>209.07</c:v>
                      </c:pt>
                      <c:pt idx="1738">
                        <c:v>200.17</c:v>
                      </c:pt>
                      <c:pt idx="1739">
                        <c:v>212.72</c:v>
                      </c:pt>
                      <c:pt idx="1740">
                        <c:v>273.56</c:v>
                      </c:pt>
                      <c:pt idx="1741">
                        <c:v>215.06</c:v>
                      </c:pt>
                      <c:pt idx="1742">
                        <c:v>223.97</c:v>
                      </c:pt>
                      <c:pt idx="1743">
                        <c:v>177.07</c:v>
                      </c:pt>
                      <c:pt idx="1744">
                        <c:v>219.41</c:v>
                      </c:pt>
                      <c:pt idx="1745">
                        <c:v>192.85</c:v>
                      </c:pt>
                      <c:pt idx="1746">
                        <c:v>352.74</c:v>
                      </c:pt>
                      <c:pt idx="1747">
                        <c:v>216.26</c:v>
                      </c:pt>
                      <c:pt idx="1748">
                        <c:v>252.35</c:v>
                      </c:pt>
                      <c:pt idx="1749">
                        <c:v>178.52</c:v>
                      </c:pt>
                      <c:pt idx="1750">
                        <c:v>222.41</c:v>
                      </c:pt>
                      <c:pt idx="1751">
                        <c:v>221.11</c:v>
                      </c:pt>
                      <c:pt idx="1752">
                        <c:v>244.36</c:v>
                      </c:pt>
                      <c:pt idx="1753">
                        <c:v>250</c:v>
                      </c:pt>
                      <c:pt idx="1754">
                        <c:v>219.14</c:v>
                      </c:pt>
                      <c:pt idx="1755">
                        <c:v>240.34</c:v>
                      </c:pt>
                      <c:pt idx="1756">
                        <c:v>250.07</c:v>
                      </c:pt>
                      <c:pt idx="1757">
                        <c:v>248.37</c:v>
                      </c:pt>
                      <c:pt idx="1758">
                        <c:v>258.52999999999997</c:v>
                      </c:pt>
                      <c:pt idx="1759">
                        <c:v>251.2</c:v>
                      </c:pt>
                      <c:pt idx="1760">
                        <c:v>256.18</c:v>
                      </c:pt>
                      <c:pt idx="1761">
                        <c:v>244.1</c:v>
                      </c:pt>
                      <c:pt idx="1762">
                        <c:v>260.51</c:v>
                      </c:pt>
                      <c:pt idx="1763">
                        <c:v>271.82</c:v>
                      </c:pt>
                      <c:pt idx="1764">
                        <c:v>295.12</c:v>
                      </c:pt>
                      <c:pt idx="1765">
                        <c:v>285.32</c:v>
                      </c:pt>
                      <c:pt idx="1766">
                        <c:v>283.89999999999998</c:v>
                      </c:pt>
                      <c:pt idx="1767">
                        <c:v>253.98</c:v>
                      </c:pt>
                      <c:pt idx="1768">
                        <c:v>295.57</c:v>
                      </c:pt>
                      <c:pt idx="1769">
                        <c:v>215.43</c:v>
                      </c:pt>
                      <c:pt idx="1770">
                        <c:v>216.81</c:v>
                      </c:pt>
                      <c:pt idx="1771">
                        <c:v>268.10000000000002</c:v>
                      </c:pt>
                      <c:pt idx="1772">
                        <c:v>366.17</c:v>
                      </c:pt>
                      <c:pt idx="1773">
                        <c:v>329.2</c:v>
                      </c:pt>
                      <c:pt idx="1774">
                        <c:v>259.64999999999998</c:v>
                      </c:pt>
                      <c:pt idx="1775">
                        <c:v>270.76</c:v>
                      </c:pt>
                      <c:pt idx="1776">
                        <c:v>235.33</c:v>
                      </c:pt>
                      <c:pt idx="1777">
                        <c:v>282.01</c:v>
                      </c:pt>
                      <c:pt idx="1778">
                        <c:v>226.47</c:v>
                      </c:pt>
                      <c:pt idx="1779">
                        <c:v>214.47</c:v>
                      </c:pt>
                      <c:pt idx="1780">
                        <c:v>216.36</c:v>
                      </c:pt>
                      <c:pt idx="1781">
                        <c:v>246.25</c:v>
                      </c:pt>
                      <c:pt idx="1782">
                        <c:v>263.52999999999997</c:v>
                      </c:pt>
                      <c:pt idx="1783">
                        <c:v>273.62</c:v>
                      </c:pt>
                      <c:pt idx="1784">
                        <c:v>268.20999999999998</c:v>
                      </c:pt>
                      <c:pt idx="1785">
                        <c:v>230.08</c:v>
                      </c:pt>
                      <c:pt idx="1786">
                        <c:v>252.08</c:v>
                      </c:pt>
                      <c:pt idx="1787">
                        <c:v>233.74</c:v>
                      </c:pt>
                      <c:pt idx="1788">
                        <c:v>184.97</c:v>
                      </c:pt>
                      <c:pt idx="1789">
                        <c:v>230.07</c:v>
                      </c:pt>
                      <c:pt idx="1790">
                        <c:v>214.74</c:v>
                      </c:pt>
                      <c:pt idx="1791">
                        <c:v>236.25</c:v>
                      </c:pt>
                      <c:pt idx="1792">
                        <c:v>210.86</c:v>
                      </c:pt>
                      <c:pt idx="1793">
                        <c:v>250.52</c:v>
                      </c:pt>
                      <c:pt idx="1794">
                        <c:v>217.37</c:v>
                      </c:pt>
                      <c:pt idx="1795">
                        <c:v>197.44</c:v>
                      </c:pt>
                      <c:pt idx="1796">
                        <c:v>177.06</c:v>
                      </c:pt>
                      <c:pt idx="1797">
                        <c:v>218.43</c:v>
                      </c:pt>
                      <c:pt idx="1798">
                        <c:v>321.63</c:v>
                      </c:pt>
                      <c:pt idx="1799">
                        <c:v>175.51</c:v>
                      </c:pt>
                      <c:pt idx="1800">
                        <c:v>201.42</c:v>
                      </c:pt>
                      <c:pt idx="1801">
                        <c:v>216.84</c:v>
                      </c:pt>
                      <c:pt idx="1802">
                        <c:v>230.09</c:v>
                      </c:pt>
                      <c:pt idx="1803">
                        <c:v>193.57</c:v>
                      </c:pt>
                      <c:pt idx="1804">
                        <c:v>215.34</c:v>
                      </c:pt>
                      <c:pt idx="1805">
                        <c:v>198.01</c:v>
                      </c:pt>
                      <c:pt idx="1806">
                        <c:v>147.15</c:v>
                      </c:pt>
                      <c:pt idx="1807">
                        <c:v>196.54</c:v>
                      </c:pt>
                      <c:pt idx="1808">
                        <c:v>190</c:v>
                      </c:pt>
                      <c:pt idx="1809">
                        <c:v>204.64</c:v>
                      </c:pt>
                      <c:pt idx="1810">
                        <c:v>185.98</c:v>
                      </c:pt>
                      <c:pt idx="1811">
                        <c:v>212.96</c:v>
                      </c:pt>
                      <c:pt idx="1812">
                        <c:v>260.01</c:v>
                      </c:pt>
                      <c:pt idx="1813">
                        <c:v>236.2</c:v>
                      </c:pt>
                      <c:pt idx="1814">
                        <c:v>260.11</c:v>
                      </c:pt>
                      <c:pt idx="1815">
                        <c:v>307.45999999999998</c:v>
                      </c:pt>
                      <c:pt idx="1816">
                        <c:v>255.48</c:v>
                      </c:pt>
                      <c:pt idx="1817">
                        <c:v>238.15</c:v>
                      </c:pt>
                      <c:pt idx="1818">
                        <c:v>304.37</c:v>
                      </c:pt>
                      <c:pt idx="1819">
                        <c:v>206.73</c:v>
                      </c:pt>
                      <c:pt idx="1820">
                        <c:v>232.38</c:v>
                      </c:pt>
                      <c:pt idx="1821">
                        <c:v>271.60000000000002</c:v>
                      </c:pt>
                      <c:pt idx="1822">
                        <c:v>194.06</c:v>
                      </c:pt>
                      <c:pt idx="1823">
                        <c:v>251.25</c:v>
                      </c:pt>
                      <c:pt idx="1824">
                        <c:v>240.43</c:v>
                      </c:pt>
                      <c:pt idx="1825">
                        <c:v>244.21</c:v>
                      </c:pt>
                      <c:pt idx="1826">
                        <c:v>228.33</c:v>
                      </c:pt>
                      <c:pt idx="1827">
                        <c:v>275.11</c:v>
                      </c:pt>
                      <c:pt idx="1828">
                        <c:v>255.12</c:v>
                      </c:pt>
                      <c:pt idx="1829">
                        <c:v>224.59</c:v>
                      </c:pt>
                      <c:pt idx="1830">
                        <c:v>258.36</c:v>
                      </c:pt>
                      <c:pt idx="1831">
                        <c:v>321.24</c:v>
                      </c:pt>
                      <c:pt idx="1832">
                        <c:v>274.83</c:v>
                      </c:pt>
                      <c:pt idx="1833">
                        <c:v>298.17</c:v>
                      </c:pt>
                      <c:pt idx="1834">
                        <c:v>299.83999999999997</c:v>
                      </c:pt>
                      <c:pt idx="1835">
                        <c:v>319.23</c:v>
                      </c:pt>
                      <c:pt idx="1836">
                        <c:v>360.16</c:v>
                      </c:pt>
                      <c:pt idx="1837">
                        <c:v>370.09</c:v>
                      </c:pt>
                      <c:pt idx="1838">
                        <c:v>303.94</c:v>
                      </c:pt>
                      <c:pt idx="1839">
                        <c:v>442.81</c:v>
                      </c:pt>
                      <c:pt idx="1840">
                        <c:v>266.47000000000003</c:v>
                      </c:pt>
                      <c:pt idx="1841">
                        <c:v>254.04</c:v>
                      </c:pt>
                      <c:pt idx="1842">
                        <c:v>227.77</c:v>
                      </c:pt>
                      <c:pt idx="1843">
                        <c:v>294.23</c:v>
                      </c:pt>
                      <c:pt idx="1844">
                        <c:v>253.3</c:v>
                      </c:pt>
                      <c:pt idx="1845">
                        <c:v>269.7</c:v>
                      </c:pt>
                      <c:pt idx="1846">
                        <c:v>277.43</c:v>
                      </c:pt>
                      <c:pt idx="1847">
                        <c:v>280.94</c:v>
                      </c:pt>
                      <c:pt idx="1848">
                        <c:v>244.65</c:v>
                      </c:pt>
                      <c:pt idx="1849">
                        <c:v>242.03</c:v>
                      </c:pt>
                      <c:pt idx="1850">
                        <c:v>254.2</c:v>
                      </c:pt>
                      <c:pt idx="1851">
                        <c:v>260.54000000000002</c:v>
                      </c:pt>
                      <c:pt idx="1852">
                        <c:v>297.17</c:v>
                      </c:pt>
                      <c:pt idx="1853">
                        <c:v>289.43</c:v>
                      </c:pt>
                      <c:pt idx="1854">
                        <c:v>221.82</c:v>
                      </c:pt>
                      <c:pt idx="1855">
                        <c:v>267.97000000000003</c:v>
                      </c:pt>
                      <c:pt idx="1856">
                        <c:v>304.51</c:v>
                      </c:pt>
                      <c:pt idx="1857">
                        <c:v>314.58</c:v>
                      </c:pt>
                      <c:pt idx="1858">
                        <c:v>245.32</c:v>
                      </c:pt>
                      <c:pt idx="1859">
                        <c:v>309.99</c:v>
                      </c:pt>
                      <c:pt idx="1860">
                        <c:v>231.61</c:v>
                      </c:pt>
                      <c:pt idx="1861">
                        <c:v>274.99</c:v>
                      </c:pt>
                      <c:pt idx="1862">
                        <c:v>341.46</c:v>
                      </c:pt>
                      <c:pt idx="1863">
                        <c:v>496.12</c:v>
                      </c:pt>
                      <c:pt idx="1864">
                        <c:v>433.85</c:v>
                      </c:pt>
                      <c:pt idx="1865">
                        <c:v>442.79</c:v>
                      </c:pt>
                      <c:pt idx="1866">
                        <c:v>284.79000000000002</c:v>
                      </c:pt>
                      <c:pt idx="1867">
                        <c:v>374.66</c:v>
                      </c:pt>
                      <c:pt idx="1868">
                        <c:v>304.08</c:v>
                      </c:pt>
                      <c:pt idx="1869">
                        <c:v>388.95</c:v>
                      </c:pt>
                      <c:pt idx="1870">
                        <c:v>209.07</c:v>
                      </c:pt>
                      <c:pt idx="1871">
                        <c:v>396.21</c:v>
                      </c:pt>
                      <c:pt idx="1872">
                        <c:v>284.37</c:v>
                      </c:pt>
                      <c:pt idx="1873">
                        <c:v>254.14</c:v>
                      </c:pt>
                      <c:pt idx="1874">
                        <c:v>319.16000000000003</c:v>
                      </c:pt>
                      <c:pt idx="1875">
                        <c:v>271.19</c:v>
                      </c:pt>
                      <c:pt idx="1876">
                        <c:v>313.58</c:v>
                      </c:pt>
                      <c:pt idx="1877">
                        <c:v>322.14999999999998</c:v>
                      </c:pt>
                      <c:pt idx="1878">
                        <c:v>299.77999999999997</c:v>
                      </c:pt>
                      <c:pt idx="1879">
                        <c:v>327.22000000000003</c:v>
                      </c:pt>
                      <c:pt idx="1880">
                        <c:v>293.8</c:v>
                      </c:pt>
                      <c:pt idx="1881">
                        <c:v>235.17</c:v>
                      </c:pt>
                      <c:pt idx="1882">
                        <c:v>370.26</c:v>
                      </c:pt>
                      <c:pt idx="1883">
                        <c:v>318.69</c:v>
                      </c:pt>
                      <c:pt idx="1884">
                        <c:v>262.76</c:v>
                      </c:pt>
                      <c:pt idx="1885">
                        <c:v>308.39</c:v>
                      </c:pt>
                      <c:pt idx="1886">
                        <c:v>216.3</c:v>
                      </c:pt>
                      <c:pt idx="1887">
                        <c:v>221.56</c:v>
                      </c:pt>
                      <c:pt idx="1888">
                        <c:v>273.57</c:v>
                      </c:pt>
                      <c:pt idx="1889">
                        <c:v>283.77999999999997</c:v>
                      </c:pt>
                      <c:pt idx="1890">
                        <c:v>197.54</c:v>
                      </c:pt>
                      <c:pt idx="1891">
                        <c:v>242.25</c:v>
                      </c:pt>
                      <c:pt idx="1892">
                        <c:v>197.64</c:v>
                      </c:pt>
                      <c:pt idx="1893">
                        <c:v>221.6</c:v>
                      </c:pt>
                      <c:pt idx="1894">
                        <c:v>190.93</c:v>
                      </c:pt>
                      <c:pt idx="1895">
                        <c:v>217.88</c:v>
                      </c:pt>
                      <c:pt idx="1896">
                        <c:v>206.8</c:v>
                      </c:pt>
                      <c:pt idx="1897">
                        <c:v>239.22</c:v>
                      </c:pt>
                      <c:pt idx="1898">
                        <c:v>217.06</c:v>
                      </c:pt>
                      <c:pt idx="1899">
                        <c:v>212.37</c:v>
                      </c:pt>
                      <c:pt idx="1900">
                        <c:v>250.75</c:v>
                      </c:pt>
                      <c:pt idx="1901">
                        <c:v>221.77</c:v>
                      </c:pt>
                      <c:pt idx="1902">
                        <c:v>260.24</c:v>
                      </c:pt>
                      <c:pt idx="1903">
                        <c:v>227.7</c:v>
                      </c:pt>
                      <c:pt idx="1904">
                        <c:v>267.94</c:v>
                      </c:pt>
                      <c:pt idx="1905">
                        <c:v>220.3</c:v>
                      </c:pt>
                      <c:pt idx="1906">
                        <c:v>188.48</c:v>
                      </c:pt>
                      <c:pt idx="1907">
                        <c:v>270.85000000000002</c:v>
                      </c:pt>
                      <c:pt idx="1908">
                        <c:v>275.52999999999997</c:v>
                      </c:pt>
                      <c:pt idx="1909">
                        <c:v>213.67</c:v>
                      </c:pt>
                      <c:pt idx="1910">
                        <c:v>239.2</c:v>
                      </c:pt>
                      <c:pt idx="1911">
                        <c:v>247.49</c:v>
                      </c:pt>
                      <c:pt idx="1912">
                        <c:v>224.37</c:v>
                      </c:pt>
                      <c:pt idx="1913">
                        <c:v>200.19</c:v>
                      </c:pt>
                      <c:pt idx="1914">
                        <c:v>190.53</c:v>
                      </c:pt>
                      <c:pt idx="1915">
                        <c:v>262.89</c:v>
                      </c:pt>
                      <c:pt idx="1916">
                        <c:v>265.58</c:v>
                      </c:pt>
                      <c:pt idx="1917">
                        <c:v>263.33999999999997</c:v>
                      </c:pt>
                      <c:pt idx="1918">
                        <c:v>217.23</c:v>
                      </c:pt>
                      <c:pt idx="1919">
                        <c:v>233.29</c:v>
                      </c:pt>
                      <c:pt idx="1920">
                        <c:v>234.44</c:v>
                      </c:pt>
                      <c:pt idx="1921">
                        <c:v>228.73</c:v>
                      </c:pt>
                      <c:pt idx="1922">
                        <c:v>308.87</c:v>
                      </c:pt>
                      <c:pt idx="1923">
                        <c:v>210.11</c:v>
                      </c:pt>
                      <c:pt idx="1924">
                        <c:v>231.79</c:v>
                      </c:pt>
                      <c:pt idx="1925">
                        <c:v>207.4</c:v>
                      </c:pt>
                      <c:pt idx="1926">
                        <c:v>212.68</c:v>
                      </c:pt>
                      <c:pt idx="1927">
                        <c:v>210.06</c:v>
                      </c:pt>
                      <c:pt idx="1928">
                        <c:v>201.83</c:v>
                      </c:pt>
                      <c:pt idx="1929">
                        <c:v>303.27999999999997</c:v>
                      </c:pt>
                      <c:pt idx="1930">
                        <c:v>199.21</c:v>
                      </c:pt>
                      <c:pt idx="1931">
                        <c:v>233.96</c:v>
                      </c:pt>
                      <c:pt idx="1932">
                        <c:v>232.57</c:v>
                      </c:pt>
                      <c:pt idx="1933">
                        <c:v>245.98</c:v>
                      </c:pt>
                      <c:pt idx="1934">
                        <c:v>203.98</c:v>
                      </c:pt>
                      <c:pt idx="1935">
                        <c:v>242.26</c:v>
                      </c:pt>
                      <c:pt idx="1936">
                        <c:v>223.32</c:v>
                      </c:pt>
                      <c:pt idx="1937">
                        <c:v>203.01</c:v>
                      </c:pt>
                      <c:pt idx="1938">
                        <c:v>266.77999999999997</c:v>
                      </c:pt>
                      <c:pt idx="1939">
                        <c:v>235.94</c:v>
                      </c:pt>
                      <c:pt idx="1940">
                        <c:v>300.91000000000003</c:v>
                      </c:pt>
                      <c:pt idx="1941">
                        <c:v>286.14</c:v>
                      </c:pt>
                      <c:pt idx="1942">
                        <c:v>245.17</c:v>
                      </c:pt>
                      <c:pt idx="1943">
                        <c:v>306.64</c:v>
                      </c:pt>
                      <c:pt idx="1944">
                        <c:v>216.04</c:v>
                      </c:pt>
                      <c:pt idx="1945">
                        <c:v>257.06</c:v>
                      </c:pt>
                      <c:pt idx="1946">
                        <c:v>235.08</c:v>
                      </c:pt>
                      <c:pt idx="1947">
                        <c:v>241.36</c:v>
                      </c:pt>
                      <c:pt idx="1948">
                        <c:v>208.04</c:v>
                      </c:pt>
                      <c:pt idx="1949">
                        <c:v>330.9</c:v>
                      </c:pt>
                      <c:pt idx="1950">
                        <c:v>313.62</c:v>
                      </c:pt>
                      <c:pt idx="1951">
                        <c:v>223.52</c:v>
                      </c:pt>
                      <c:pt idx="1952">
                        <c:v>179.48</c:v>
                      </c:pt>
                      <c:pt idx="1953">
                        <c:v>243.45</c:v>
                      </c:pt>
                      <c:pt idx="1954">
                        <c:v>197.11</c:v>
                      </c:pt>
                      <c:pt idx="1955">
                        <c:v>195.49</c:v>
                      </c:pt>
                      <c:pt idx="1956">
                        <c:v>168.07</c:v>
                      </c:pt>
                      <c:pt idx="1957">
                        <c:v>226.31</c:v>
                      </c:pt>
                      <c:pt idx="1958">
                        <c:v>231.53</c:v>
                      </c:pt>
                      <c:pt idx="1959">
                        <c:v>168.69</c:v>
                      </c:pt>
                      <c:pt idx="1960">
                        <c:v>188.6</c:v>
                      </c:pt>
                      <c:pt idx="1961">
                        <c:v>175.48</c:v>
                      </c:pt>
                      <c:pt idx="1962">
                        <c:v>239.52</c:v>
                      </c:pt>
                      <c:pt idx="1963">
                        <c:v>191.6</c:v>
                      </c:pt>
                      <c:pt idx="1964">
                        <c:v>257.87</c:v>
                      </c:pt>
                      <c:pt idx="1965">
                        <c:v>156.15</c:v>
                      </c:pt>
                      <c:pt idx="1966">
                        <c:v>228.95</c:v>
                      </c:pt>
                      <c:pt idx="1967">
                        <c:v>353.59</c:v>
                      </c:pt>
                      <c:pt idx="1968">
                        <c:v>221.05</c:v>
                      </c:pt>
                      <c:pt idx="1969">
                        <c:v>262.97000000000003</c:v>
                      </c:pt>
                      <c:pt idx="1970">
                        <c:v>288.56</c:v>
                      </c:pt>
                      <c:pt idx="1971">
                        <c:v>247.69</c:v>
                      </c:pt>
                      <c:pt idx="1972">
                        <c:v>269.77</c:v>
                      </c:pt>
                      <c:pt idx="1973">
                        <c:v>264.39</c:v>
                      </c:pt>
                      <c:pt idx="1974">
                        <c:v>236.2</c:v>
                      </c:pt>
                      <c:pt idx="1975">
                        <c:v>203.35</c:v>
                      </c:pt>
                      <c:pt idx="1976">
                        <c:v>201.52</c:v>
                      </c:pt>
                      <c:pt idx="1977">
                        <c:v>224.03</c:v>
                      </c:pt>
                      <c:pt idx="1978">
                        <c:v>273.35000000000002</c:v>
                      </c:pt>
                      <c:pt idx="1979">
                        <c:v>213.72</c:v>
                      </c:pt>
                      <c:pt idx="1980">
                        <c:v>222.15</c:v>
                      </c:pt>
                      <c:pt idx="1981">
                        <c:v>189.91</c:v>
                      </c:pt>
                      <c:pt idx="1982">
                        <c:v>247.61</c:v>
                      </c:pt>
                      <c:pt idx="1983">
                        <c:v>218.31</c:v>
                      </c:pt>
                      <c:pt idx="1984">
                        <c:v>204.83</c:v>
                      </c:pt>
                      <c:pt idx="1985">
                        <c:v>248.87</c:v>
                      </c:pt>
                      <c:pt idx="1986">
                        <c:v>189.15</c:v>
                      </c:pt>
                      <c:pt idx="1987">
                        <c:v>208.49</c:v>
                      </c:pt>
                      <c:pt idx="1988">
                        <c:v>285.29000000000002</c:v>
                      </c:pt>
                      <c:pt idx="1989">
                        <c:v>197.38</c:v>
                      </c:pt>
                      <c:pt idx="1990">
                        <c:v>211.55</c:v>
                      </c:pt>
                      <c:pt idx="1991">
                        <c:v>221.51</c:v>
                      </c:pt>
                      <c:pt idx="1992">
                        <c:v>187.48</c:v>
                      </c:pt>
                      <c:pt idx="1993">
                        <c:v>230.58</c:v>
                      </c:pt>
                      <c:pt idx="1994">
                        <c:v>152.41</c:v>
                      </c:pt>
                      <c:pt idx="1995">
                        <c:v>185.99</c:v>
                      </c:pt>
                      <c:pt idx="1996">
                        <c:v>200.53</c:v>
                      </c:pt>
                      <c:pt idx="1997">
                        <c:v>169.44</c:v>
                      </c:pt>
                      <c:pt idx="1998">
                        <c:v>163.11000000000001</c:v>
                      </c:pt>
                      <c:pt idx="1999">
                        <c:v>191.76</c:v>
                      </c:pt>
                      <c:pt idx="2000">
                        <c:v>188.74</c:v>
                      </c:pt>
                      <c:pt idx="2001">
                        <c:v>171.05</c:v>
                      </c:pt>
                      <c:pt idx="2002">
                        <c:v>149.88999999999999</c:v>
                      </c:pt>
                      <c:pt idx="2003">
                        <c:v>168.59</c:v>
                      </c:pt>
                      <c:pt idx="2004">
                        <c:v>204.16</c:v>
                      </c:pt>
                      <c:pt idx="2005">
                        <c:v>211.28</c:v>
                      </c:pt>
                      <c:pt idx="2006">
                        <c:v>165.99</c:v>
                      </c:pt>
                      <c:pt idx="2007">
                        <c:v>240.75</c:v>
                      </c:pt>
                      <c:pt idx="2008">
                        <c:v>228.88</c:v>
                      </c:pt>
                      <c:pt idx="2009">
                        <c:v>182.94</c:v>
                      </c:pt>
                      <c:pt idx="2010">
                        <c:v>221.11</c:v>
                      </c:pt>
                      <c:pt idx="2011">
                        <c:v>196.98</c:v>
                      </c:pt>
                      <c:pt idx="2012">
                        <c:v>156.88999999999999</c:v>
                      </c:pt>
                      <c:pt idx="2013">
                        <c:v>175.6</c:v>
                      </c:pt>
                      <c:pt idx="2014">
                        <c:v>173.71</c:v>
                      </c:pt>
                      <c:pt idx="2015">
                        <c:v>147.29</c:v>
                      </c:pt>
                      <c:pt idx="2016">
                        <c:v>152.13999999999999</c:v>
                      </c:pt>
                      <c:pt idx="2017">
                        <c:v>175.42</c:v>
                      </c:pt>
                      <c:pt idx="2018">
                        <c:v>157.53</c:v>
                      </c:pt>
                      <c:pt idx="2019">
                        <c:v>123.78</c:v>
                      </c:pt>
                      <c:pt idx="2020">
                        <c:v>117.6</c:v>
                      </c:pt>
                      <c:pt idx="2021">
                        <c:v>153.63999999999999</c:v>
                      </c:pt>
                      <c:pt idx="2022">
                        <c:v>184.38</c:v>
                      </c:pt>
                      <c:pt idx="2023">
                        <c:v>195.01</c:v>
                      </c:pt>
                      <c:pt idx="2024">
                        <c:v>170.84</c:v>
                      </c:pt>
                      <c:pt idx="2025">
                        <c:v>181.18</c:v>
                      </c:pt>
                      <c:pt idx="2026">
                        <c:v>218.65</c:v>
                      </c:pt>
                      <c:pt idx="2027">
                        <c:v>170.83</c:v>
                      </c:pt>
                      <c:pt idx="2028">
                        <c:v>241.78</c:v>
                      </c:pt>
                      <c:pt idx="2029">
                        <c:v>238</c:v>
                      </c:pt>
                      <c:pt idx="2030">
                        <c:v>219.6</c:v>
                      </c:pt>
                      <c:pt idx="2031">
                        <c:v>222.91</c:v>
                      </c:pt>
                      <c:pt idx="2032">
                        <c:v>201.64</c:v>
                      </c:pt>
                      <c:pt idx="2033">
                        <c:v>335.67</c:v>
                      </c:pt>
                      <c:pt idx="2034">
                        <c:v>218.28</c:v>
                      </c:pt>
                      <c:pt idx="2035">
                        <c:v>170.5</c:v>
                      </c:pt>
                      <c:pt idx="2036">
                        <c:v>200.66</c:v>
                      </c:pt>
                      <c:pt idx="2037">
                        <c:v>204.11</c:v>
                      </c:pt>
                      <c:pt idx="2038">
                        <c:v>261.88</c:v>
                      </c:pt>
                      <c:pt idx="2039">
                        <c:v>180.84</c:v>
                      </c:pt>
                      <c:pt idx="2040">
                        <c:v>172.99</c:v>
                      </c:pt>
                      <c:pt idx="2041">
                        <c:v>250.57</c:v>
                      </c:pt>
                      <c:pt idx="2042">
                        <c:v>185.36</c:v>
                      </c:pt>
                      <c:pt idx="2043">
                        <c:v>209.51</c:v>
                      </c:pt>
                      <c:pt idx="2044">
                        <c:v>250.29</c:v>
                      </c:pt>
                      <c:pt idx="2045">
                        <c:v>172.59</c:v>
                      </c:pt>
                      <c:pt idx="2046">
                        <c:v>159.85</c:v>
                      </c:pt>
                      <c:pt idx="2047">
                        <c:v>146.33000000000001</c:v>
                      </c:pt>
                      <c:pt idx="2048">
                        <c:v>141.19999999999999</c:v>
                      </c:pt>
                      <c:pt idx="2049">
                        <c:v>198.89</c:v>
                      </c:pt>
                      <c:pt idx="2050">
                        <c:v>143.26</c:v>
                      </c:pt>
                      <c:pt idx="2051">
                        <c:v>184.74</c:v>
                      </c:pt>
                      <c:pt idx="2052">
                        <c:v>233.22</c:v>
                      </c:pt>
                      <c:pt idx="2053">
                        <c:v>257.95</c:v>
                      </c:pt>
                      <c:pt idx="2054">
                        <c:v>143.76</c:v>
                      </c:pt>
                      <c:pt idx="2055">
                        <c:v>189.71</c:v>
                      </c:pt>
                      <c:pt idx="2056">
                        <c:v>240.94</c:v>
                      </c:pt>
                      <c:pt idx="2057">
                        <c:v>225.15</c:v>
                      </c:pt>
                      <c:pt idx="2058">
                        <c:v>197.17</c:v>
                      </c:pt>
                      <c:pt idx="2059">
                        <c:v>287.14</c:v>
                      </c:pt>
                      <c:pt idx="2060">
                        <c:v>153.19</c:v>
                      </c:pt>
                      <c:pt idx="2061">
                        <c:v>227.22</c:v>
                      </c:pt>
                      <c:pt idx="2062">
                        <c:v>334.9</c:v>
                      </c:pt>
                      <c:pt idx="2063">
                        <c:v>147.26</c:v>
                      </c:pt>
                      <c:pt idx="2064">
                        <c:v>146.72</c:v>
                      </c:pt>
                      <c:pt idx="2065">
                        <c:v>138.74</c:v>
                      </c:pt>
                      <c:pt idx="2066">
                        <c:v>163.99</c:v>
                      </c:pt>
                      <c:pt idx="2067">
                        <c:v>159.44999999999999</c:v>
                      </c:pt>
                      <c:pt idx="2068">
                        <c:v>214.62</c:v>
                      </c:pt>
                      <c:pt idx="2069">
                        <c:v>147.54</c:v>
                      </c:pt>
                      <c:pt idx="2070">
                        <c:v>149.75</c:v>
                      </c:pt>
                      <c:pt idx="2071">
                        <c:v>165.36</c:v>
                      </c:pt>
                      <c:pt idx="2072">
                        <c:v>141.61000000000001</c:v>
                      </c:pt>
                      <c:pt idx="2073">
                        <c:v>177.25</c:v>
                      </c:pt>
                      <c:pt idx="2074">
                        <c:v>193.69</c:v>
                      </c:pt>
                      <c:pt idx="2075">
                        <c:v>241.18</c:v>
                      </c:pt>
                      <c:pt idx="2076">
                        <c:v>207.27</c:v>
                      </c:pt>
                      <c:pt idx="2077">
                        <c:v>163.95</c:v>
                      </c:pt>
                      <c:pt idx="2078">
                        <c:v>182.88</c:v>
                      </c:pt>
                      <c:pt idx="2079">
                        <c:v>191.45</c:v>
                      </c:pt>
                      <c:pt idx="2080">
                        <c:v>121.81</c:v>
                      </c:pt>
                      <c:pt idx="2081">
                        <c:v>154.91</c:v>
                      </c:pt>
                      <c:pt idx="2082">
                        <c:v>237.03</c:v>
                      </c:pt>
                      <c:pt idx="2083">
                        <c:v>118.2</c:v>
                      </c:pt>
                      <c:pt idx="2084">
                        <c:v>184.71</c:v>
                      </c:pt>
                      <c:pt idx="2085">
                        <c:v>153.71</c:v>
                      </c:pt>
                      <c:pt idx="2086">
                        <c:v>147.71</c:v>
                      </c:pt>
                      <c:pt idx="2087">
                        <c:v>134.26</c:v>
                      </c:pt>
                      <c:pt idx="2088">
                        <c:v>164.61</c:v>
                      </c:pt>
                      <c:pt idx="2089">
                        <c:v>160.55000000000001</c:v>
                      </c:pt>
                      <c:pt idx="2090">
                        <c:v>110.46</c:v>
                      </c:pt>
                      <c:pt idx="2091">
                        <c:v>142.99</c:v>
                      </c:pt>
                      <c:pt idx="2092">
                        <c:v>170.79</c:v>
                      </c:pt>
                      <c:pt idx="2093">
                        <c:v>162.61000000000001</c:v>
                      </c:pt>
                      <c:pt idx="2094">
                        <c:v>160.02000000000001</c:v>
                      </c:pt>
                      <c:pt idx="2095">
                        <c:v>130.61000000000001</c:v>
                      </c:pt>
                      <c:pt idx="2096">
                        <c:v>252.77</c:v>
                      </c:pt>
                      <c:pt idx="2097">
                        <c:v>204.55</c:v>
                      </c:pt>
                      <c:pt idx="2098">
                        <c:v>232.79</c:v>
                      </c:pt>
                      <c:pt idx="2099">
                        <c:v>198.31</c:v>
                      </c:pt>
                      <c:pt idx="2100">
                        <c:v>170.16</c:v>
                      </c:pt>
                      <c:pt idx="2101">
                        <c:v>143.46</c:v>
                      </c:pt>
                      <c:pt idx="2102">
                        <c:v>162.22</c:v>
                      </c:pt>
                      <c:pt idx="2103">
                        <c:v>195.31</c:v>
                      </c:pt>
                      <c:pt idx="2104">
                        <c:v>158.53</c:v>
                      </c:pt>
                      <c:pt idx="2105">
                        <c:v>103.43</c:v>
                      </c:pt>
                      <c:pt idx="2106">
                        <c:v>146.53</c:v>
                      </c:pt>
                      <c:pt idx="2107">
                        <c:v>145.51</c:v>
                      </c:pt>
                      <c:pt idx="2108">
                        <c:v>126.21</c:v>
                      </c:pt>
                      <c:pt idx="2109">
                        <c:v>130.04</c:v>
                      </c:pt>
                      <c:pt idx="2110">
                        <c:v>156.74</c:v>
                      </c:pt>
                      <c:pt idx="2111">
                        <c:v>145.44999999999999</c:v>
                      </c:pt>
                      <c:pt idx="2112">
                        <c:v>139.62</c:v>
                      </c:pt>
                      <c:pt idx="2113">
                        <c:v>148.35</c:v>
                      </c:pt>
                      <c:pt idx="2114">
                        <c:v>131.15</c:v>
                      </c:pt>
                      <c:pt idx="2115">
                        <c:v>186.89</c:v>
                      </c:pt>
                      <c:pt idx="2116">
                        <c:v>132.71</c:v>
                      </c:pt>
                      <c:pt idx="2117">
                        <c:v>128.27000000000001</c:v>
                      </c:pt>
                      <c:pt idx="2118">
                        <c:v>168.07</c:v>
                      </c:pt>
                      <c:pt idx="2119">
                        <c:v>181.73</c:v>
                      </c:pt>
                      <c:pt idx="2120">
                        <c:v>132.24</c:v>
                      </c:pt>
                      <c:pt idx="2121">
                        <c:v>107.74</c:v>
                      </c:pt>
                      <c:pt idx="2122">
                        <c:v>118.21</c:v>
                      </c:pt>
                      <c:pt idx="2123">
                        <c:v>170.37</c:v>
                      </c:pt>
                      <c:pt idx="2124">
                        <c:v>99.733000000000004</c:v>
                      </c:pt>
                      <c:pt idx="2125">
                        <c:v>197.1</c:v>
                      </c:pt>
                      <c:pt idx="2126">
                        <c:v>204.71</c:v>
                      </c:pt>
                      <c:pt idx="2127">
                        <c:v>147.81</c:v>
                      </c:pt>
                      <c:pt idx="2128">
                        <c:v>293.08999999999997</c:v>
                      </c:pt>
                      <c:pt idx="2129">
                        <c:v>168.26</c:v>
                      </c:pt>
                      <c:pt idx="2130">
                        <c:v>173.36</c:v>
                      </c:pt>
                      <c:pt idx="2131">
                        <c:v>180.57</c:v>
                      </c:pt>
                      <c:pt idx="2132">
                        <c:v>260.33</c:v>
                      </c:pt>
                      <c:pt idx="2133">
                        <c:v>161.88</c:v>
                      </c:pt>
                      <c:pt idx="2134">
                        <c:v>157.72999999999999</c:v>
                      </c:pt>
                      <c:pt idx="2135">
                        <c:v>157.72</c:v>
                      </c:pt>
                      <c:pt idx="2136">
                        <c:v>229.39</c:v>
                      </c:pt>
                      <c:pt idx="2137">
                        <c:v>191.36</c:v>
                      </c:pt>
                      <c:pt idx="2138">
                        <c:v>184.52</c:v>
                      </c:pt>
                      <c:pt idx="2139">
                        <c:v>132.38</c:v>
                      </c:pt>
                      <c:pt idx="2140">
                        <c:v>177.1</c:v>
                      </c:pt>
                      <c:pt idx="2141">
                        <c:v>130.16</c:v>
                      </c:pt>
                      <c:pt idx="2142">
                        <c:v>238.69</c:v>
                      </c:pt>
                      <c:pt idx="2143">
                        <c:v>168.17</c:v>
                      </c:pt>
                      <c:pt idx="2144">
                        <c:v>156.47</c:v>
                      </c:pt>
                      <c:pt idx="2145">
                        <c:v>123.02</c:v>
                      </c:pt>
                      <c:pt idx="2146">
                        <c:v>170.37</c:v>
                      </c:pt>
                      <c:pt idx="2147">
                        <c:v>220.76</c:v>
                      </c:pt>
                      <c:pt idx="2148">
                        <c:v>157.63</c:v>
                      </c:pt>
                      <c:pt idx="2149">
                        <c:v>174.5</c:v>
                      </c:pt>
                      <c:pt idx="2150">
                        <c:v>213.19</c:v>
                      </c:pt>
                      <c:pt idx="2151">
                        <c:v>238.47</c:v>
                      </c:pt>
                      <c:pt idx="2152">
                        <c:v>179.75</c:v>
                      </c:pt>
                      <c:pt idx="2153">
                        <c:v>203.5</c:v>
                      </c:pt>
                      <c:pt idx="2154">
                        <c:v>212.58</c:v>
                      </c:pt>
                      <c:pt idx="2155">
                        <c:v>148.31</c:v>
                      </c:pt>
                      <c:pt idx="2156">
                        <c:v>157.38</c:v>
                      </c:pt>
                      <c:pt idx="2157">
                        <c:v>152.05000000000001</c:v>
                      </c:pt>
                      <c:pt idx="2158">
                        <c:v>186.3</c:v>
                      </c:pt>
                      <c:pt idx="2159">
                        <c:v>129.19</c:v>
                      </c:pt>
                      <c:pt idx="2160">
                        <c:v>156.29</c:v>
                      </c:pt>
                      <c:pt idx="2161">
                        <c:v>146.44</c:v>
                      </c:pt>
                      <c:pt idx="2162">
                        <c:v>130.83000000000001</c:v>
                      </c:pt>
                      <c:pt idx="2163">
                        <c:v>152.65</c:v>
                      </c:pt>
                      <c:pt idx="2164">
                        <c:v>175.09</c:v>
                      </c:pt>
                      <c:pt idx="2165">
                        <c:v>137.91</c:v>
                      </c:pt>
                      <c:pt idx="2166">
                        <c:v>164.71</c:v>
                      </c:pt>
                      <c:pt idx="2167">
                        <c:v>131.96</c:v>
                      </c:pt>
                      <c:pt idx="2168">
                        <c:v>204.84</c:v>
                      </c:pt>
                      <c:pt idx="2169">
                        <c:v>149.58000000000001</c:v>
                      </c:pt>
                      <c:pt idx="2170">
                        <c:v>126.49</c:v>
                      </c:pt>
                      <c:pt idx="2171">
                        <c:v>146.82</c:v>
                      </c:pt>
                      <c:pt idx="2172">
                        <c:v>184.96</c:v>
                      </c:pt>
                      <c:pt idx="2173">
                        <c:v>135.83000000000001</c:v>
                      </c:pt>
                      <c:pt idx="2174">
                        <c:v>116.87</c:v>
                      </c:pt>
                      <c:pt idx="2175">
                        <c:v>181.51</c:v>
                      </c:pt>
                      <c:pt idx="2176">
                        <c:v>181.98</c:v>
                      </c:pt>
                      <c:pt idx="2177">
                        <c:v>129.15</c:v>
                      </c:pt>
                      <c:pt idx="2178">
                        <c:v>135.16</c:v>
                      </c:pt>
                      <c:pt idx="2179">
                        <c:v>134.91</c:v>
                      </c:pt>
                      <c:pt idx="2180">
                        <c:v>112.74</c:v>
                      </c:pt>
                      <c:pt idx="2181">
                        <c:v>113</c:v>
                      </c:pt>
                      <c:pt idx="2182">
                        <c:v>122.43</c:v>
                      </c:pt>
                      <c:pt idx="2183">
                        <c:v>131.07</c:v>
                      </c:pt>
                      <c:pt idx="2184">
                        <c:v>171.39</c:v>
                      </c:pt>
                      <c:pt idx="2185">
                        <c:v>133.54</c:v>
                      </c:pt>
                      <c:pt idx="2186">
                        <c:v>181.22</c:v>
                      </c:pt>
                      <c:pt idx="2187">
                        <c:v>280.73</c:v>
                      </c:pt>
                      <c:pt idx="2188">
                        <c:v>182.63</c:v>
                      </c:pt>
                      <c:pt idx="2189">
                        <c:v>161.09</c:v>
                      </c:pt>
                      <c:pt idx="2190">
                        <c:v>207.67</c:v>
                      </c:pt>
                      <c:pt idx="2191">
                        <c:v>138.21</c:v>
                      </c:pt>
                      <c:pt idx="2192">
                        <c:v>120.88</c:v>
                      </c:pt>
                      <c:pt idx="2193">
                        <c:v>144.22</c:v>
                      </c:pt>
                      <c:pt idx="2194">
                        <c:v>141.22999999999999</c:v>
                      </c:pt>
                      <c:pt idx="2195">
                        <c:v>124.19</c:v>
                      </c:pt>
                      <c:pt idx="2196">
                        <c:v>151.77000000000001</c:v>
                      </c:pt>
                      <c:pt idx="2197">
                        <c:v>124.81</c:v>
                      </c:pt>
                      <c:pt idx="2198">
                        <c:v>119.93</c:v>
                      </c:pt>
                      <c:pt idx="2199">
                        <c:v>92.221999999999994</c:v>
                      </c:pt>
                      <c:pt idx="2200">
                        <c:v>119.19</c:v>
                      </c:pt>
                      <c:pt idx="2201">
                        <c:v>105.88</c:v>
                      </c:pt>
                      <c:pt idx="2202">
                        <c:v>168.12</c:v>
                      </c:pt>
                      <c:pt idx="2203">
                        <c:v>151.94</c:v>
                      </c:pt>
                      <c:pt idx="2204">
                        <c:v>154.04</c:v>
                      </c:pt>
                      <c:pt idx="2205">
                        <c:v>182.34</c:v>
                      </c:pt>
                      <c:pt idx="2206">
                        <c:v>127.42</c:v>
                      </c:pt>
                      <c:pt idx="2207">
                        <c:v>120.67</c:v>
                      </c:pt>
                      <c:pt idx="2208">
                        <c:v>151.71</c:v>
                      </c:pt>
                      <c:pt idx="2209">
                        <c:v>136.24</c:v>
                      </c:pt>
                      <c:pt idx="2210">
                        <c:v>121.83</c:v>
                      </c:pt>
                      <c:pt idx="2211">
                        <c:v>153.65</c:v>
                      </c:pt>
                      <c:pt idx="2212">
                        <c:v>111.76</c:v>
                      </c:pt>
                      <c:pt idx="2213">
                        <c:v>129.41999999999999</c:v>
                      </c:pt>
                      <c:pt idx="2214">
                        <c:v>112.74</c:v>
                      </c:pt>
                      <c:pt idx="2215">
                        <c:v>131.47999999999999</c:v>
                      </c:pt>
                      <c:pt idx="2216">
                        <c:v>125.24</c:v>
                      </c:pt>
                      <c:pt idx="2217">
                        <c:v>123.47</c:v>
                      </c:pt>
                      <c:pt idx="2218">
                        <c:v>125.58</c:v>
                      </c:pt>
                      <c:pt idx="2219">
                        <c:v>120.48</c:v>
                      </c:pt>
                      <c:pt idx="2220">
                        <c:v>148.86000000000001</c:v>
                      </c:pt>
                      <c:pt idx="2221">
                        <c:v>166.58</c:v>
                      </c:pt>
                      <c:pt idx="2222">
                        <c:v>119.57</c:v>
                      </c:pt>
                      <c:pt idx="2223">
                        <c:v>193.82</c:v>
                      </c:pt>
                      <c:pt idx="2224">
                        <c:v>195.94</c:v>
                      </c:pt>
                      <c:pt idx="2225">
                        <c:v>146.27000000000001</c:v>
                      </c:pt>
                      <c:pt idx="2226">
                        <c:v>127.49</c:v>
                      </c:pt>
                      <c:pt idx="2227">
                        <c:v>155.94999999999999</c:v>
                      </c:pt>
                      <c:pt idx="2228">
                        <c:v>125.49</c:v>
                      </c:pt>
                      <c:pt idx="2229">
                        <c:v>133.63</c:v>
                      </c:pt>
                      <c:pt idx="2230">
                        <c:v>126.92</c:v>
                      </c:pt>
                      <c:pt idx="2231">
                        <c:v>135.27000000000001</c:v>
                      </c:pt>
                      <c:pt idx="2232">
                        <c:v>133.77000000000001</c:v>
                      </c:pt>
                      <c:pt idx="2233">
                        <c:v>139.69</c:v>
                      </c:pt>
                      <c:pt idx="2234">
                        <c:v>161.04</c:v>
                      </c:pt>
                      <c:pt idx="2235">
                        <c:v>187.5</c:v>
                      </c:pt>
                      <c:pt idx="2236">
                        <c:v>162.08000000000001</c:v>
                      </c:pt>
                      <c:pt idx="2237">
                        <c:v>126</c:v>
                      </c:pt>
                      <c:pt idx="2238">
                        <c:v>114.55</c:v>
                      </c:pt>
                      <c:pt idx="2239">
                        <c:v>152.66999999999999</c:v>
                      </c:pt>
                      <c:pt idx="2240">
                        <c:v>129.15</c:v>
                      </c:pt>
                      <c:pt idx="2241">
                        <c:v>148.38</c:v>
                      </c:pt>
                      <c:pt idx="2242">
                        <c:v>192.73</c:v>
                      </c:pt>
                      <c:pt idx="2243">
                        <c:v>200.93</c:v>
                      </c:pt>
                      <c:pt idx="2244">
                        <c:v>146.68</c:v>
                      </c:pt>
                      <c:pt idx="2245">
                        <c:v>124.32</c:v>
                      </c:pt>
                      <c:pt idx="2246">
                        <c:v>119.63</c:v>
                      </c:pt>
                      <c:pt idx="2247">
                        <c:v>171.02</c:v>
                      </c:pt>
                      <c:pt idx="2248">
                        <c:v>163.69</c:v>
                      </c:pt>
                      <c:pt idx="2249">
                        <c:v>128.94999999999999</c:v>
                      </c:pt>
                      <c:pt idx="2250">
                        <c:v>156.85</c:v>
                      </c:pt>
                      <c:pt idx="2251">
                        <c:v>148.19999999999999</c:v>
                      </c:pt>
                      <c:pt idx="2252">
                        <c:v>134.16999999999999</c:v>
                      </c:pt>
                      <c:pt idx="2253">
                        <c:v>113.89</c:v>
                      </c:pt>
                      <c:pt idx="2254">
                        <c:v>132.72</c:v>
                      </c:pt>
                      <c:pt idx="2255">
                        <c:v>168.47</c:v>
                      </c:pt>
                      <c:pt idx="2256">
                        <c:v>135.72999999999999</c:v>
                      </c:pt>
                      <c:pt idx="2257">
                        <c:v>190.5</c:v>
                      </c:pt>
                      <c:pt idx="2258">
                        <c:v>194</c:v>
                      </c:pt>
                      <c:pt idx="2259">
                        <c:v>170.63</c:v>
                      </c:pt>
                      <c:pt idx="2260">
                        <c:v>136.4</c:v>
                      </c:pt>
                      <c:pt idx="2261">
                        <c:v>111.96</c:v>
                      </c:pt>
                      <c:pt idx="2262">
                        <c:v>158.59</c:v>
                      </c:pt>
                      <c:pt idx="2263">
                        <c:v>135.94999999999999</c:v>
                      </c:pt>
                      <c:pt idx="2264">
                        <c:v>146.69</c:v>
                      </c:pt>
                      <c:pt idx="2265">
                        <c:v>129.43</c:v>
                      </c:pt>
                      <c:pt idx="2266">
                        <c:v>106.11</c:v>
                      </c:pt>
                      <c:pt idx="2267">
                        <c:v>95.67</c:v>
                      </c:pt>
                      <c:pt idx="2268">
                        <c:v>147.65</c:v>
                      </c:pt>
                      <c:pt idx="2269">
                        <c:v>112.25</c:v>
                      </c:pt>
                      <c:pt idx="2270">
                        <c:v>159.57</c:v>
                      </c:pt>
                      <c:pt idx="2271">
                        <c:v>173.32</c:v>
                      </c:pt>
                      <c:pt idx="2272">
                        <c:v>128.38999999999999</c:v>
                      </c:pt>
                      <c:pt idx="2273">
                        <c:v>139.91</c:v>
                      </c:pt>
                      <c:pt idx="2274">
                        <c:v>123.66</c:v>
                      </c:pt>
                      <c:pt idx="2275">
                        <c:v>127</c:v>
                      </c:pt>
                      <c:pt idx="2276">
                        <c:v>109.85</c:v>
                      </c:pt>
                      <c:pt idx="2277">
                        <c:v>136.31</c:v>
                      </c:pt>
                      <c:pt idx="2278">
                        <c:v>154.37</c:v>
                      </c:pt>
                      <c:pt idx="2279">
                        <c:v>125.56</c:v>
                      </c:pt>
                      <c:pt idx="2280">
                        <c:v>128.75</c:v>
                      </c:pt>
                      <c:pt idx="2281">
                        <c:v>98.697999999999993</c:v>
                      </c:pt>
                      <c:pt idx="2282">
                        <c:v>85.516000000000005</c:v>
                      </c:pt>
                      <c:pt idx="2283">
                        <c:v>94.212000000000003</c:v>
                      </c:pt>
                      <c:pt idx="2284">
                        <c:v>165.18</c:v>
                      </c:pt>
                      <c:pt idx="2285">
                        <c:v>154.74</c:v>
                      </c:pt>
                      <c:pt idx="2286">
                        <c:v>144.77000000000001</c:v>
                      </c:pt>
                      <c:pt idx="2287">
                        <c:v>100.89</c:v>
                      </c:pt>
                      <c:pt idx="2288">
                        <c:v>161.9</c:v>
                      </c:pt>
                      <c:pt idx="2289">
                        <c:v>84.215999999999994</c:v>
                      </c:pt>
                      <c:pt idx="2290">
                        <c:v>117.23</c:v>
                      </c:pt>
                      <c:pt idx="2291">
                        <c:v>125.3</c:v>
                      </c:pt>
                      <c:pt idx="2292">
                        <c:v>113.14</c:v>
                      </c:pt>
                      <c:pt idx="2293">
                        <c:v>148.66999999999999</c:v>
                      </c:pt>
                      <c:pt idx="2294">
                        <c:v>164.95</c:v>
                      </c:pt>
                      <c:pt idx="2295">
                        <c:v>118.43</c:v>
                      </c:pt>
                      <c:pt idx="2296">
                        <c:v>127.68</c:v>
                      </c:pt>
                      <c:pt idx="2297">
                        <c:v>109.96</c:v>
                      </c:pt>
                      <c:pt idx="2298">
                        <c:v>135.93</c:v>
                      </c:pt>
                      <c:pt idx="2299">
                        <c:v>173.18</c:v>
                      </c:pt>
                      <c:pt idx="2300">
                        <c:v>114</c:v>
                      </c:pt>
                      <c:pt idx="2301">
                        <c:v>161.86000000000001</c:v>
                      </c:pt>
                      <c:pt idx="2302">
                        <c:v>151.02000000000001</c:v>
                      </c:pt>
                      <c:pt idx="2303">
                        <c:v>123.53</c:v>
                      </c:pt>
                      <c:pt idx="2304">
                        <c:v>173.62</c:v>
                      </c:pt>
                      <c:pt idx="2305">
                        <c:v>160.63999999999999</c:v>
                      </c:pt>
                      <c:pt idx="2306">
                        <c:v>147.12</c:v>
                      </c:pt>
                      <c:pt idx="2307">
                        <c:v>132.07</c:v>
                      </c:pt>
                      <c:pt idx="2308">
                        <c:v>150.84</c:v>
                      </c:pt>
                      <c:pt idx="2309">
                        <c:v>102.07</c:v>
                      </c:pt>
                      <c:pt idx="2310">
                        <c:v>91.744</c:v>
                      </c:pt>
                      <c:pt idx="2311">
                        <c:v>84.370999999999995</c:v>
                      </c:pt>
                      <c:pt idx="2312">
                        <c:v>107.92</c:v>
                      </c:pt>
                      <c:pt idx="2313">
                        <c:v>76.822999999999993</c:v>
                      </c:pt>
                      <c:pt idx="2314">
                        <c:v>122.43</c:v>
                      </c:pt>
                      <c:pt idx="2315">
                        <c:v>105.56</c:v>
                      </c:pt>
                      <c:pt idx="2316">
                        <c:v>134.86000000000001</c:v>
                      </c:pt>
                      <c:pt idx="2317">
                        <c:v>101.21</c:v>
                      </c:pt>
                      <c:pt idx="2318">
                        <c:v>81.415000000000006</c:v>
                      </c:pt>
                      <c:pt idx="2319">
                        <c:v>83.153000000000006</c:v>
                      </c:pt>
                      <c:pt idx="2320">
                        <c:v>90.072999999999993</c:v>
                      </c:pt>
                      <c:pt idx="2321">
                        <c:v>95.165999999999997</c:v>
                      </c:pt>
                      <c:pt idx="2322">
                        <c:v>83.331000000000003</c:v>
                      </c:pt>
                      <c:pt idx="2323">
                        <c:v>83.191999999999993</c:v>
                      </c:pt>
                      <c:pt idx="2324">
                        <c:v>76.468000000000004</c:v>
                      </c:pt>
                      <c:pt idx="2325">
                        <c:v>135.94999999999999</c:v>
                      </c:pt>
                      <c:pt idx="2326">
                        <c:v>99.671000000000006</c:v>
                      </c:pt>
                      <c:pt idx="2327">
                        <c:v>142.82</c:v>
                      </c:pt>
                      <c:pt idx="2328">
                        <c:v>81.965999999999994</c:v>
                      </c:pt>
                      <c:pt idx="2329">
                        <c:v>88.605000000000004</c:v>
                      </c:pt>
                      <c:pt idx="2330">
                        <c:v>86.665999999999997</c:v>
                      </c:pt>
                      <c:pt idx="2331">
                        <c:v>117.18</c:v>
                      </c:pt>
                      <c:pt idx="2332">
                        <c:v>84.566000000000003</c:v>
                      </c:pt>
                      <c:pt idx="2333">
                        <c:v>68.379000000000005</c:v>
                      </c:pt>
                      <c:pt idx="2334">
                        <c:v>78.459000000000003</c:v>
                      </c:pt>
                      <c:pt idx="2335">
                        <c:v>93.51</c:v>
                      </c:pt>
                      <c:pt idx="2336">
                        <c:v>90.105000000000004</c:v>
                      </c:pt>
                      <c:pt idx="2337">
                        <c:v>154.94</c:v>
                      </c:pt>
                      <c:pt idx="2338">
                        <c:v>98.072999999999993</c:v>
                      </c:pt>
                      <c:pt idx="2339">
                        <c:v>174.79</c:v>
                      </c:pt>
                      <c:pt idx="2340">
                        <c:v>159.13</c:v>
                      </c:pt>
                      <c:pt idx="2341">
                        <c:v>187.68</c:v>
                      </c:pt>
                      <c:pt idx="2342">
                        <c:v>104.86</c:v>
                      </c:pt>
                      <c:pt idx="2343">
                        <c:v>169.1</c:v>
                      </c:pt>
                      <c:pt idx="2344">
                        <c:v>81.343999999999994</c:v>
                      </c:pt>
                      <c:pt idx="2345">
                        <c:v>98.328000000000003</c:v>
                      </c:pt>
                      <c:pt idx="2346">
                        <c:v>87.251000000000005</c:v>
                      </c:pt>
                      <c:pt idx="2347">
                        <c:v>109.72</c:v>
                      </c:pt>
                      <c:pt idx="2348">
                        <c:v>124.79</c:v>
                      </c:pt>
                      <c:pt idx="2349">
                        <c:v>112.69</c:v>
                      </c:pt>
                      <c:pt idx="2350">
                        <c:v>100.49</c:v>
                      </c:pt>
                      <c:pt idx="2351">
                        <c:v>147.32</c:v>
                      </c:pt>
                      <c:pt idx="2352">
                        <c:v>91.338999999999999</c:v>
                      </c:pt>
                      <c:pt idx="2353">
                        <c:v>98.438999999999993</c:v>
                      </c:pt>
                      <c:pt idx="2354">
                        <c:v>80.900000000000006</c:v>
                      </c:pt>
                      <c:pt idx="2355">
                        <c:v>116.83</c:v>
                      </c:pt>
                      <c:pt idx="2356">
                        <c:v>94.552999999999997</c:v>
                      </c:pt>
                      <c:pt idx="2357">
                        <c:v>111.47</c:v>
                      </c:pt>
                      <c:pt idx="2358">
                        <c:v>168.07</c:v>
                      </c:pt>
                      <c:pt idx="2359">
                        <c:v>125.12</c:v>
                      </c:pt>
                      <c:pt idx="2360">
                        <c:v>120.64</c:v>
                      </c:pt>
                      <c:pt idx="2361">
                        <c:v>98.481999999999999</c:v>
                      </c:pt>
                      <c:pt idx="2362">
                        <c:v>136.06</c:v>
                      </c:pt>
                      <c:pt idx="2363">
                        <c:v>131.33000000000001</c:v>
                      </c:pt>
                      <c:pt idx="2364">
                        <c:v>97.606999999999999</c:v>
                      </c:pt>
                      <c:pt idx="2365">
                        <c:v>126.01</c:v>
                      </c:pt>
                      <c:pt idx="2366">
                        <c:v>106.78</c:v>
                      </c:pt>
                      <c:pt idx="2367">
                        <c:v>164.89</c:v>
                      </c:pt>
                      <c:pt idx="2368">
                        <c:v>161.19</c:v>
                      </c:pt>
                      <c:pt idx="2369">
                        <c:v>145.9</c:v>
                      </c:pt>
                      <c:pt idx="2370">
                        <c:v>158.21</c:v>
                      </c:pt>
                      <c:pt idx="2371">
                        <c:v>120.51</c:v>
                      </c:pt>
                      <c:pt idx="2372">
                        <c:v>118.05</c:v>
                      </c:pt>
                      <c:pt idx="2373">
                        <c:v>98.4</c:v>
                      </c:pt>
                      <c:pt idx="2374">
                        <c:v>93.619</c:v>
                      </c:pt>
                      <c:pt idx="2375">
                        <c:v>122.9</c:v>
                      </c:pt>
                      <c:pt idx="2376">
                        <c:v>125.88</c:v>
                      </c:pt>
                      <c:pt idx="2377">
                        <c:v>100.69</c:v>
                      </c:pt>
                      <c:pt idx="2378">
                        <c:v>97.643000000000001</c:v>
                      </c:pt>
                      <c:pt idx="2379">
                        <c:v>121.05</c:v>
                      </c:pt>
                      <c:pt idx="2380">
                        <c:v>127.33</c:v>
                      </c:pt>
                      <c:pt idx="2381">
                        <c:v>132.05000000000001</c:v>
                      </c:pt>
                      <c:pt idx="2382">
                        <c:v>105.15</c:v>
                      </c:pt>
                      <c:pt idx="2383">
                        <c:v>104.71</c:v>
                      </c:pt>
                      <c:pt idx="2384">
                        <c:v>113.38</c:v>
                      </c:pt>
                      <c:pt idx="2385">
                        <c:v>83.293000000000006</c:v>
                      </c:pt>
                      <c:pt idx="2386">
                        <c:v>104.44</c:v>
                      </c:pt>
                      <c:pt idx="2387">
                        <c:v>106.39</c:v>
                      </c:pt>
                      <c:pt idx="2388">
                        <c:v>60.872999999999998</c:v>
                      </c:pt>
                      <c:pt idx="2389">
                        <c:v>121.54</c:v>
                      </c:pt>
                      <c:pt idx="2390">
                        <c:v>106.63</c:v>
                      </c:pt>
                      <c:pt idx="2391">
                        <c:v>91.412999999999997</c:v>
                      </c:pt>
                      <c:pt idx="2392">
                        <c:v>109.6</c:v>
                      </c:pt>
                      <c:pt idx="2393">
                        <c:v>131.97999999999999</c:v>
                      </c:pt>
                      <c:pt idx="2394">
                        <c:v>91.608999999999995</c:v>
                      </c:pt>
                      <c:pt idx="2395">
                        <c:v>75.787000000000006</c:v>
                      </c:pt>
                      <c:pt idx="2396">
                        <c:v>88.861000000000004</c:v>
                      </c:pt>
                      <c:pt idx="2397">
                        <c:v>104.88</c:v>
                      </c:pt>
                      <c:pt idx="2398">
                        <c:v>114.16</c:v>
                      </c:pt>
                      <c:pt idx="2399">
                        <c:v>80.221000000000004</c:v>
                      </c:pt>
                      <c:pt idx="2400">
                        <c:v>81.765000000000001</c:v>
                      </c:pt>
                      <c:pt idx="2401">
                        <c:v>150.09</c:v>
                      </c:pt>
                      <c:pt idx="2402">
                        <c:v>108.22</c:v>
                      </c:pt>
                      <c:pt idx="2403">
                        <c:v>110.11</c:v>
                      </c:pt>
                      <c:pt idx="2404">
                        <c:v>132.33000000000001</c:v>
                      </c:pt>
                      <c:pt idx="2405">
                        <c:v>73.412000000000006</c:v>
                      </c:pt>
                      <c:pt idx="2406">
                        <c:v>109.58</c:v>
                      </c:pt>
                      <c:pt idx="2407">
                        <c:v>124.72</c:v>
                      </c:pt>
                      <c:pt idx="2408">
                        <c:v>148.94999999999999</c:v>
                      </c:pt>
                      <c:pt idx="2409">
                        <c:v>95.808000000000007</c:v>
                      </c:pt>
                      <c:pt idx="2410">
                        <c:v>74.870999999999995</c:v>
                      </c:pt>
                      <c:pt idx="2411">
                        <c:v>108.18</c:v>
                      </c:pt>
                      <c:pt idx="2412">
                        <c:v>112.22</c:v>
                      </c:pt>
                      <c:pt idx="2413">
                        <c:v>115.89</c:v>
                      </c:pt>
                      <c:pt idx="2414">
                        <c:v>90.543000000000006</c:v>
                      </c:pt>
                      <c:pt idx="2415">
                        <c:v>133.56</c:v>
                      </c:pt>
                      <c:pt idx="2416">
                        <c:v>92.376999999999995</c:v>
                      </c:pt>
                      <c:pt idx="2417">
                        <c:v>130.11000000000001</c:v>
                      </c:pt>
                      <c:pt idx="2418">
                        <c:v>94.674999999999997</c:v>
                      </c:pt>
                      <c:pt idx="2419">
                        <c:v>95.447999999999993</c:v>
                      </c:pt>
                      <c:pt idx="2420">
                        <c:v>75.881</c:v>
                      </c:pt>
                      <c:pt idx="2421">
                        <c:v>97.281999999999996</c:v>
                      </c:pt>
                      <c:pt idx="2422">
                        <c:v>94.600999999999999</c:v>
                      </c:pt>
                      <c:pt idx="2423">
                        <c:v>112.26</c:v>
                      </c:pt>
                      <c:pt idx="2424">
                        <c:v>99.679000000000002</c:v>
                      </c:pt>
                      <c:pt idx="2425">
                        <c:v>89.132000000000005</c:v>
                      </c:pt>
                      <c:pt idx="2426">
                        <c:v>74.918000000000006</c:v>
                      </c:pt>
                      <c:pt idx="2427">
                        <c:v>80.683999999999997</c:v>
                      </c:pt>
                      <c:pt idx="2428">
                        <c:v>93.331999999999994</c:v>
                      </c:pt>
                      <c:pt idx="2429">
                        <c:v>105.62</c:v>
                      </c:pt>
                      <c:pt idx="2430">
                        <c:v>90.513999999999996</c:v>
                      </c:pt>
                      <c:pt idx="2431">
                        <c:v>126.67</c:v>
                      </c:pt>
                      <c:pt idx="2432">
                        <c:v>118.91</c:v>
                      </c:pt>
                      <c:pt idx="2433">
                        <c:v>73.608999999999995</c:v>
                      </c:pt>
                      <c:pt idx="2434">
                        <c:v>84.444000000000003</c:v>
                      </c:pt>
                      <c:pt idx="2435">
                        <c:v>114.67</c:v>
                      </c:pt>
                      <c:pt idx="2436">
                        <c:v>110.17</c:v>
                      </c:pt>
                      <c:pt idx="2437">
                        <c:v>104.44</c:v>
                      </c:pt>
                      <c:pt idx="2438">
                        <c:v>69.849999999999994</c:v>
                      </c:pt>
                      <c:pt idx="2439">
                        <c:v>89.563000000000002</c:v>
                      </c:pt>
                      <c:pt idx="2440">
                        <c:v>63.252000000000002</c:v>
                      </c:pt>
                      <c:pt idx="2441">
                        <c:v>100.29</c:v>
                      </c:pt>
                      <c:pt idx="2442">
                        <c:v>124.34</c:v>
                      </c:pt>
                      <c:pt idx="2443">
                        <c:v>196.23</c:v>
                      </c:pt>
                      <c:pt idx="2444">
                        <c:v>79.963999999999999</c:v>
                      </c:pt>
                      <c:pt idx="2445">
                        <c:v>70.512</c:v>
                      </c:pt>
                      <c:pt idx="2446">
                        <c:v>83.271000000000001</c:v>
                      </c:pt>
                      <c:pt idx="2447">
                        <c:v>86.914000000000001</c:v>
                      </c:pt>
                      <c:pt idx="2448">
                        <c:v>129.57</c:v>
                      </c:pt>
                      <c:pt idx="2449">
                        <c:v>98.76</c:v>
                      </c:pt>
                      <c:pt idx="2450">
                        <c:v>77.209000000000003</c:v>
                      </c:pt>
                      <c:pt idx="2451">
                        <c:v>146.94999999999999</c:v>
                      </c:pt>
                      <c:pt idx="2452">
                        <c:v>83.513999999999996</c:v>
                      </c:pt>
                      <c:pt idx="2453">
                        <c:v>102.76</c:v>
                      </c:pt>
                      <c:pt idx="2454">
                        <c:v>136.72999999999999</c:v>
                      </c:pt>
                      <c:pt idx="2455">
                        <c:v>122.05</c:v>
                      </c:pt>
                      <c:pt idx="2456">
                        <c:v>110.05</c:v>
                      </c:pt>
                      <c:pt idx="2457">
                        <c:v>135.97</c:v>
                      </c:pt>
                      <c:pt idx="2458">
                        <c:v>117.36</c:v>
                      </c:pt>
                      <c:pt idx="2459">
                        <c:v>212.94</c:v>
                      </c:pt>
                      <c:pt idx="2460">
                        <c:v>76.513000000000005</c:v>
                      </c:pt>
                      <c:pt idx="2461">
                        <c:v>73.171999999999997</c:v>
                      </c:pt>
                      <c:pt idx="2462">
                        <c:v>152.97999999999999</c:v>
                      </c:pt>
                      <c:pt idx="2463">
                        <c:v>110.99</c:v>
                      </c:pt>
                      <c:pt idx="2464">
                        <c:v>130.34</c:v>
                      </c:pt>
                      <c:pt idx="2465">
                        <c:v>105.49</c:v>
                      </c:pt>
                      <c:pt idx="2466">
                        <c:v>146.03</c:v>
                      </c:pt>
                      <c:pt idx="2467">
                        <c:v>83.897000000000006</c:v>
                      </c:pt>
                      <c:pt idx="2468">
                        <c:v>127.39</c:v>
                      </c:pt>
                      <c:pt idx="2469">
                        <c:v>88.554000000000002</c:v>
                      </c:pt>
                      <c:pt idx="2470">
                        <c:v>117.99</c:v>
                      </c:pt>
                      <c:pt idx="2471">
                        <c:v>117.27</c:v>
                      </c:pt>
                      <c:pt idx="2472">
                        <c:v>110.54</c:v>
                      </c:pt>
                      <c:pt idx="2473">
                        <c:v>81.942999999999998</c:v>
                      </c:pt>
                      <c:pt idx="2474">
                        <c:v>154.88999999999999</c:v>
                      </c:pt>
                      <c:pt idx="2475">
                        <c:v>213.15</c:v>
                      </c:pt>
                      <c:pt idx="2476">
                        <c:v>147.19999999999999</c:v>
                      </c:pt>
                      <c:pt idx="2477">
                        <c:v>118.61</c:v>
                      </c:pt>
                      <c:pt idx="2478">
                        <c:v>123.22</c:v>
                      </c:pt>
                      <c:pt idx="2479">
                        <c:v>103.9</c:v>
                      </c:pt>
                      <c:pt idx="2480">
                        <c:v>111.71</c:v>
                      </c:pt>
                      <c:pt idx="2481">
                        <c:v>159.43</c:v>
                      </c:pt>
                      <c:pt idx="2482">
                        <c:v>117.84</c:v>
                      </c:pt>
                      <c:pt idx="2483">
                        <c:v>114.43</c:v>
                      </c:pt>
                      <c:pt idx="2484">
                        <c:v>116.91</c:v>
                      </c:pt>
                      <c:pt idx="2485">
                        <c:v>134.05000000000001</c:v>
                      </c:pt>
                      <c:pt idx="2486">
                        <c:v>119</c:v>
                      </c:pt>
                      <c:pt idx="2487">
                        <c:v>121.97</c:v>
                      </c:pt>
                      <c:pt idx="2488">
                        <c:v>93.322999999999993</c:v>
                      </c:pt>
                      <c:pt idx="2489">
                        <c:v>98.733999999999995</c:v>
                      </c:pt>
                      <c:pt idx="2490">
                        <c:v>102.29</c:v>
                      </c:pt>
                      <c:pt idx="2491">
                        <c:v>111.74</c:v>
                      </c:pt>
                      <c:pt idx="2492">
                        <c:v>169.55</c:v>
                      </c:pt>
                      <c:pt idx="2493">
                        <c:v>118.49</c:v>
                      </c:pt>
                      <c:pt idx="2494">
                        <c:v>100.88</c:v>
                      </c:pt>
                      <c:pt idx="2495">
                        <c:v>105.57</c:v>
                      </c:pt>
                      <c:pt idx="2496">
                        <c:v>143.9</c:v>
                      </c:pt>
                      <c:pt idx="2497">
                        <c:v>114.03</c:v>
                      </c:pt>
                      <c:pt idx="2498">
                        <c:v>82.768000000000001</c:v>
                      </c:pt>
                      <c:pt idx="2499">
                        <c:v>139.26</c:v>
                      </c:pt>
                      <c:pt idx="2500">
                        <c:v>134.05000000000001</c:v>
                      </c:pt>
                      <c:pt idx="2501">
                        <c:v>137.33000000000001</c:v>
                      </c:pt>
                      <c:pt idx="2502">
                        <c:v>89.869</c:v>
                      </c:pt>
                      <c:pt idx="2503">
                        <c:v>106.55</c:v>
                      </c:pt>
                      <c:pt idx="2504">
                        <c:v>89.346000000000004</c:v>
                      </c:pt>
                      <c:pt idx="2505">
                        <c:v>83.558999999999997</c:v>
                      </c:pt>
                      <c:pt idx="2506">
                        <c:v>76.087999999999994</c:v>
                      </c:pt>
                      <c:pt idx="2507">
                        <c:v>126.95</c:v>
                      </c:pt>
                      <c:pt idx="2508">
                        <c:v>90.605999999999995</c:v>
                      </c:pt>
                      <c:pt idx="2509">
                        <c:v>91.460999999999999</c:v>
                      </c:pt>
                      <c:pt idx="2510">
                        <c:v>95.727000000000004</c:v>
                      </c:pt>
                      <c:pt idx="2511">
                        <c:v>78.634</c:v>
                      </c:pt>
                      <c:pt idx="2512">
                        <c:v>100.68</c:v>
                      </c:pt>
                      <c:pt idx="2513">
                        <c:v>73.265000000000001</c:v>
                      </c:pt>
                      <c:pt idx="2514">
                        <c:v>107.01</c:v>
                      </c:pt>
                      <c:pt idx="2515">
                        <c:v>83.707999999999998</c:v>
                      </c:pt>
                      <c:pt idx="2516">
                        <c:v>94.938000000000002</c:v>
                      </c:pt>
                      <c:pt idx="2517">
                        <c:v>73.757000000000005</c:v>
                      </c:pt>
                      <c:pt idx="2518">
                        <c:v>90.950999999999993</c:v>
                      </c:pt>
                      <c:pt idx="2519">
                        <c:v>82.531000000000006</c:v>
                      </c:pt>
                      <c:pt idx="2520">
                        <c:v>87.631</c:v>
                      </c:pt>
                      <c:pt idx="2521">
                        <c:v>71.971000000000004</c:v>
                      </c:pt>
                      <c:pt idx="2522">
                        <c:v>123.38</c:v>
                      </c:pt>
                      <c:pt idx="2523">
                        <c:v>83.188999999999993</c:v>
                      </c:pt>
                      <c:pt idx="2524">
                        <c:v>77.86</c:v>
                      </c:pt>
                      <c:pt idx="2525">
                        <c:v>97.888999999999996</c:v>
                      </c:pt>
                      <c:pt idx="2526">
                        <c:v>121.05</c:v>
                      </c:pt>
                      <c:pt idx="2527">
                        <c:v>101.41</c:v>
                      </c:pt>
                      <c:pt idx="2528">
                        <c:v>74.085999999999999</c:v>
                      </c:pt>
                      <c:pt idx="2529">
                        <c:v>69.819000000000003</c:v>
                      </c:pt>
                      <c:pt idx="2530">
                        <c:v>117.12</c:v>
                      </c:pt>
                      <c:pt idx="2531">
                        <c:v>71.978999999999999</c:v>
                      </c:pt>
                      <c:pt idx="2532">
                        <c:v>122.31</c:v>
                      </c:pt>
                      <c:pt idx="2533">
                        <c:v>68.781999999999996</c:v>
                      </c:pt>
                      <c:pt idx="2534">
                        <c:v>69.088999999999999</c:v>
                      </c:pt>
                      <c:pt idx="2535">
                        <c:v>61.058</c:v>
                      </c:pt>
                      <c:pt idx="2536">
                        <c:v>72.352000000000004</c:v>
                      </c:pt>
                      <c:pt idx="2537">
                        <c:v>76.34</c:v>
                      </c:pt>
                      <c:pt idx="2538">
                        <c:v>87.495000000000005</c:v>
                      </c:pt>
                      <c:pt idx="2539">
                        <c:v>113</c:v>
                      </c:pt>
                      <c:pt idx="2540">
                        <c:v>73.477999999999994</c:v>
                      </c:pt>
                      <c:pt idx="2541">
                        <c:v>79.244</c:v>
                      </c:pt>
                      <c:pt idx="2542">
                        <c:v>82.33</c:v>
                      </c:pt>
                      <c:pt idx="2543">
                        <c:v>124.42</c:v>
                      </c:pt>
                      <c:pt idx="2544">
                        <c:v>95.397000000000006</c:v>
                      </c:pt>
                      <c:pt idx="2545">
                        <c:v>72.228999999999999</c:v>
                      </c:pt>
                      <c:pt idx="2546">
                        <c:v>70.997</c:v>
                      </c:pt>
                      <c:pt idx="2547">
                        <c:v>95.486000000000004</c:v>
                      </c:pt>
                      <c:pt idx="2548">
                        <c:v>180.5</c:v>
                      </c:pt>
                      <c:pt idx="2549">
                        <c:v>112.1</c:v>
                      </c:pt>
                      <c:pt idx="2550">
                        <c:v>101.12</c:v>
                      </c:pt>
                      <c:pt idx="2551">
                        <c:v>121.02</c:v>
                      </c:pt>
                      <c:pt idx="2552">
                        <c:v>79.656000000000006</c:v>
                      </c:pt>
                      <c:pt idx="2553">
                        <c:v>94.227999999999994</c:v>
                      </c:pt>
                      <c:pt idx="2554">
                        <c:v>104.44</c:v>
                      </c:pt>
                      <c:pt idx="2555">
                        <c:v>119.05</c:v>
                      </c:pt>
                      <c:pt idx="2556">
                        <c:v>132.38999999999999</c:v>
                      </c:pt>
                      <c:pt idx="2557">
                        <c:v>69.42</c:v>
                      </c:pt>
                      <c:pt idx="2558">
                        <c:v>113.84</c:v>
                      </c:pt>
                      <c:pt idx="2559">
                        <c:v>104.86</c:v>
                      </c:pt>
                      <c:pt idx="2560">
                        <c:v>107.43</c:v>
                      </c:pt>
                      <c:pt idx="2561">
                        <c:v>74.02</c:v>
                      </c:pt>
                      <c:pt idx="2562">
                        <c:v>67.992999999999995</c:v>
                      </c:pt>
                      <c:pt idx="2563">
                        <c:v>92.352999999999994</c:v>
                      </c:pt>
                      <c:pt idx="2564">
                        <c:v>92.007999999999996</c:v>
                      </c:pt>
                      <c:pt idx="2565">
                        <c:v>92.376000000000005</c:v>
                      </c:pt>
                      <c:pt idx="2566">
                        <c:v>170.62</c:v>
                      </c:pt>
                      <c:pt idx="2567">
                        <c:v>109.7</c:v>
                      </c:pt>
                      <c:pt idx="2568">
                        <c:v>91.427999999999997</c:v>
                      </c:pt>
                      <c:pt idx="2569">
                        <c:v>114.18</c:v>
                      </c:pt>
                      <c:pt idx="2570">
                        <c:v>84.344999999999999</c:v>
                      </c:pt>
                      <c:pt idx="2571">
                        <c:v>95.680999999999997</c:v>
                      </c:pt>
                      <c:pt idx="2572">
                        <c:v>71.933999999999997</c:v>
                      </c:pt>
                      <c:pt idx="2573">
                        <c:v>102.15</c:v>
                      </c:pt>
                      <c:pt idx="2574">
                        <c:v>74.531000000000006</c:v>
                      </c:pt>
                      <c:pt idx="2575">
                        <c:v>88.528000000000006</c:v>
                      </c:pt>
                      <c:pt idx="2576">
                        <c:v>95.63</c:v>
                      </c:pt>
                      <c:pt idx="2577">
                        <c:v>106.06</c:v>
                      </c:pt>
                      <c:pt idx="2578">
                        <c:v>87.994</c:v>
                      </c:pt>
                      <c:pt idx="2579">
                        <c:v>69.695999999999998</c:v>
                      </c:pt>
                      <c:pt idx="2580">
                        <c:v>91.781000000000006</c:v>
                      </c:pt>
                      <c:pt idx="2581">
                        <c:v>90.988</c:v>
                      </c:pt>
                      <c:pt idx="2582">
                        <c:v>97.122</c:v>
                      </c:pt>
                      <c:pt idx="2583">
                        <c:v>96.960999999999999</c:v>
                      </c:pt>
                      <c:pt idx="2584">
                        <c:v>128.51</c:v>
                      </c:pt>
                      <c:pt idx="2585">
                        <c:v>82.962000000000003</c:v>
                      </c:pt>
                      <c:pt idx="2586">
                        <c:v>72.206000000000003</c:v>
                      </c:pt>
                      <c:pt idx="2587">
                        <c:v>84.831999999999994</c:v>
                      </c:pt>
                      <c:pt idx="2588">
                        <c:v>77.876999999999995</c:v>
                      </c:pt>
                      <c:pt idx="2589">
                        <c:v>96.064999999999998</c:v>
                      </c:pt>
                      <c:pt idx="2590">
                        <c:v>100.35</c:v>
                      </c:pt>
                      <c:pt idx="2591">
                        <c:v>83.2</c:v>
                      </c:pt>
                      <c:pt idx="2592">
                        <c:v>87.804000000000002</c:v>
                      </c:pt>
                      <c:pt idx="2593">
                        <c:v>74.435000000000002</c:v>
                      </c:pt>
                      <c:pt idx="2594">
                        <c:v>86.483000000000004</c:v>
                      </c:pt>
                      <c:pt idx="2595">
                        <c:v>109.38</c:v>
                      </c:pt>
                      <c:pt idx="2596">
                        <c:v>81.412000000000006</c:v>
                      </c:pt>
                      <c:pt idx="2597">
                        <c:v>104.15</c:v>
                      </c:pt>
                      <c:pt idx="2598">
                        <c:v>135.11000000000001</c:v>
                      </c:pt>
                      <c:pt idx="2599">
                        <c:v>95.97</c:v>
                      </c:pt>
                      <c:pt idx="2600">
                        <c:v>90.290999999999997</c:v>
                      </c:pt>
                      <c:pt idx="2601">
                        <c:v>73.471999999999994</c:v>
                      </c:pt>
                      <c:pt idx="2602">
                        <c:v>89.204999999999998</c:v>
                      </c:pt>
                      <c:pt idx="2603">
                        <c:v>117.7</c:v>
                      </c:pt>
                      <c:pt idx="2604">
                        <c:v>80.983000000000004</c:v>
                      </c:pt>
                      <c:pt idx="2605">
                        <c:v>75.188000000000002</c:v>
                      </c:pt>
                      <c:pt idx="2606">
                        <c:v>125.95</c:v>
                      </c:pt>
                      <c:pt idx="2607">
                        <c:v>137.88</c:v>
                      </c:pt>
                      <c:pt idx="2608">
                        <c:v>115.92</c:v>
                      </c:pt>
                      <c:pt idx="2609">
                        <c:v>84.299000000000007</c:v>
                      </c:pt>
                      <c:pt idx="2610">
                        <c:v>71.346000000000004</c:v>
                      </c:pt>
                      <c:pt idx="2611">
                        <c:v>115.02</c:v>
                      </c:pt>
                      <c:pt idx="2612">
                        <c:v>80.034999999999997</c:v>
                      </c:pt>
                      <c:pt idx="2613">
                        <c:v>77.963999999999999</c:v>
                      </c:pt>
                      <c:pt idx="2614">
                        <c:v>106.37</c:v>
                      </c:pt>
                      <c:pt idx="2615">
                        <c:v>104.21</c:v>
                      </c:pt>
                      <c:pt idx="2616">
                        <c:v>80.352999999999994</c:v>
                      </c:pt>
                      <c:pt idx="2617">
                        <c:v>135.77000000000001</c:v>
                      </c:pt>
                      <c:pt idx="2618">
                        <c:v>80.141999999999996</c:v>
                      </c:pt>
                      <c:pt idx="2619">
                        <c:v>165.15</c:v>
                      </c:pt>
                      <c:pt idx="2620">
                        <c:v>78.724000000000004</c:v>
                      </c:pt>
                      <c:pt idx="2621">
                        <c:v>78.165000000000006</c:v>
                      </c:pt>
                      <c:pt idx="2622">
                        <c:v>63.485999999999997</c:v>
                      </c:pt>
                      <c:pt idx="2623">
                        <c:v>85.572999999999993</c:v>
                      </c:pt>
                      <c:pt idx="2624">
                        <c:v>69.83</c:v>
                      </c:pt>
                      <c:pt idx="2625">
                        <c:v>90.116</c:v>
                      </c:pt>
                      <c:pt idx="2626">
                        <c:v>64.912999999999997</c:v>
                      </c:pt>
                      <c:pt idx="2627">
                        <c:v>56.597000000000001</c:v>
                      </c:pt>
                      <c:pt idx="2628">
                        <c:v>84.123000000000005</c:v>
                      </c:pt>
                      <c:pt idx="2629">
                        <c:v>62.734999999999999</c:v>
                      </c:pt>
                      <c:pt idx="2630">
                        <c:v>77.388999999999996</c:v>
                      </c:pt>
                      <c:pt idx="2631">
                        <c:v>93.956000000000003</c:v>
                      </c:pt>
                      <c:pt idx="2632">
                        <c:v>84.674999999999997</c:v>
                      </c:pt>
                      <c:pt idx="2633">
                        <c:v>76.034999999999997</c:v>
                      </c:pt>
                      <c:pt idx="2634">
                        <c:v>57.250999999999998</c:v>
                      </c:pt>
                      <c:pt idx="2635">
                        <c:v>69.635999999999996</c:v>
                      </c:pt>
                      <c:pt idx="2636">
                        <c:v>78.869</c:v>
                      </c:pt>
                      <c:pt idx="2637">
                        <c:v>103.26</c:v>
                      </c:pt>
                      <c:pt idx="2638">
                        <c:v>62.601999999999997</c:v>
                      </c:pt>
                      <c:pt idx="2639">
                        <c:v>70.668999999999997</c:v>
                      </c:pt>
                      <c:pt idx="2640">
                        <c:v>58.798999999999999</c:v>
                      </c:pt>
                      <c:pt idx="2641">
                        <c:v>66.372</c:v>
                      </c:pt>
                      <c:pt idx="2642">
                        <c:v>56.119</c:v>
                      </c:pt>
                      <c:pt idx="2643">
                        <c:v>59.228999999999999</c:v>
                      </c:pt>
                      <c:pt idx="2644">
                        <c:v>52.356999999999999</c:v>
                      </c:pt>
                      <c:pt idx="2645">
                        <c:v>61.988</c:v>
                      </c:pt>
                      <c:pt idx="2646">
                        <c:v>57.070999999999998</c:v>
                      </c:pt>
                      <c:pt idx="2647">
                        <c:v>57.558999999999997</c:v>
                      </c:pt>
                      <c:pt idx="2648">
                        <c:v>64.087000000000003</c:v>
                      </c:pt>
                      <c:pt idx="2649">
                        <c:v>69.731999999999999</c:v>
                      </c:pt>
                      <c:pt idx="2650">
                        <c:v>100.34</c:v>
                      </c:pt>
                      <c:pt idx="2651">
                        <c:v>89.864000000000004</c:v>
                      </c:pt>
                      <c:pt idx="2652">
                        <c:v>68.700999999999993</c:v>
                      </c:pt>
                      <c:pt idx="2653">
                        <c:v>70.989000000000004</c:v>
                      </c:pt>
                      <c:pt idx="2654">
                        <c:v>94.394999999999996</c:v>
                      </c:pt>
                      <c:pt idx="2655">
                        <c:v>73.099000000000004</c:v>
                      </c:pt>
                      <c:pt idx="2656">
                        <c:v>64.417000000000002</c:v>
                      </c:pt>
                      <c:pt idx="2657">
                        <c:v>74.63</c:v>
                      </c:pt>
                      <c:pt idx="2658">
                        <c:v>68.012</c:v>
                      </c:pt>
                      <c:pt idx="2659">
                        <c:v>68.100999999999999</c:v>
                      </c:pt>
                      <c:pt idx="2660">
                        <c:v>61.140999999999998</c:v>
                      </c:pt>
                      <c:pt idx="2661">
                        <c:v>76.569999999999993</c:v>
                      </c:pt>
                      <c:pt idx="2662">
                        <c:v>145.9</c:v>
                      </c:pt>
                      <c:pt idx="2663">
                        <c:v>87.408000000000001</c:v>
                      </c:pt>
                      <c:pt idx="2664">
                        <c:v>60.451999999999998</c:v>
                      </c:pt>
                      <c:pt idx="2665">
                        <c:v>67.129000000000005</c:v>
                      </c:pt>
                      <c:pt idx="2666">
                        <c:v>65.974000000000004</c:v>
                      </c:pt>
                      <c:pt idx="2667">
                        <c:v>80.099000000000004</c:v>
                      </c:pt>
                      <c:pt idx="2668">
                        <c:v>70.635000000000005</c:v>
                      </c:pt>
                      <c:pt idx="2669">
                        <c:v>61.35</c:v>
                      </c:pt>
                      <c:pt idx="2670">
                        <c:v>69.650000000000006</c:v>
                      </c:pt>
                      <c:pt idx="2671">
                        <c:v>98.385000000000005</c:v>
                      </c:pt>
                      <c:pt idx="2672">
                        <c:v>94.265000000000001</c:v>
                      </c:pt>
                      <c:pt idx="2673">
                        <c:v>96.125</c:v>
                      </c:pt>
                      <c:pt idx="2674">
                        <c:v>71.501000000000005</c:v>
                      </c:pt>
                      <c:pt idx="2675">
                        <c:v>150.66</c:v>
                      </c:pt>
                      <c:pt idx="2676">
                        <c:v>100.28</c:v>
                      </c:pt>
                      <c:pt idx="2677">
                        <c:v>87.486000000000004</c:v>
                      </c:pt>
                      <c:pt idx="2678">
                        <c:v>65.445999999999998</c:v>
                      </c:pt>
                      <c:pt idx="2679">
                        <c:v>73.247</c:v>
                      </c:pt>
                      <c:pt idx="2680">
                        <c:v>106.14</c:v>
                      </c:pt>
                      <c:pt idx="2681">
                        <c:v>113.47</c:v>
                      </c:pt>
                      <c:pt idx="2682">
                        <c:v>71.763999999999996</c:v>
                      </c:pt>
                      <c:pt idx="2683">
                        <c:v>109.55</c:v>
                      </c:pt>
                      <c:pt idx="2684">
                        <c:v>73.796000000000006</c:v>
                      </c:pt>
                      <c:pt idx="2685">
                        <c:v>138.33000000000001</c:v>
                      </c:pt>
                      <c:pt idx="2686">
                        <c:v>78.980999999999995</c:v>
                      </c:pt>
                      <c:pt idx="2687">
                        <c:v>100.42</c:v>
                      </c:pt>
                      <c:pt idx="2688">
                        <c:v>97.606999999999999</c:v>
                      </c:pt>
                      <c:pt idx="2689">
                        <c:v>83.822999999999993</c:v>
                      </c:pt>
                      <c:pt idx="2690">
                        <c:v>95.843000000000004</c:v>
                      </c:pt>
                      <c:pt idx="2691">
                        <c:v>98.165999999999997</c:v>
                      </c:pt>
                      <c:pt idx="2692">
                        <c:v>72.534999999999997</c:v>
                      </c:pt>
                      <c:pt idx="2693">
                        <c:v>78.995999999999995</c:v>
                      </c:pt>
                      <c:pt idx="2694">
                        <c:v>78.066000000000003</c:v>
                      </c:pt>
                      <c:pt idx="2695">
                        <c:v>57.314999999999998</c:v>
                      </c:pt>
                      <c:pt idx="2696">
                        <c:v>87.078000000000003</c:v>
                      </c:pt>
                      <c:pt idx="2697">
                        <c:v>55.222000000000001</c:v>
                      </c:pt>
                      <c:pt idx="2698">
                        <c:v>127.79</c:v>
                      </c:pt>
                      <c:pt idx="2699">
                        <c:v>110.16</c:v>
                      </c:pt>
                      <c:pt idx="2700">
                        <c:v>78.486000000000004</c:v>
                      </c:pt>
                      <c:pt idx="2701">
                        <c:v>85.051000000000002</c:v>
                      </c:pt>
                      <c:pt idx="2702">
                        <c:v>75.933000000000007</c:v>
                      </c:pt>
                      <c:pt idx="2703">
                        <c:v>82.905000000000001</c:v>
                      </c:pt>
                      <c:pt idx="2704">
                        <c:v>74.186999999999998</c:v>
                      </c:pt>
                      <c:pt idx="2705">
                        <c:v>70.277000000000001</c:v>
                      </c:pt>
                      <c:pt idx="2706">
                        <c:v>94.007000000000005</c:v>
                      </c:pt>
                      <c:pt idx="2707">
                        <c:v>64.58</c:v>
                      </c:pt>
                      <c:pt idx="2708">
                        <c:v>51.552999999999997</c:v>
                      </c:pt>
                      <c:pt idx="2709">
                        <c:v>70.590999999999994</c:v>
                      </c:pt>
                      <c:pt idx="2710">
                        <c:v>104.36</c:v>
                      </c:pt>
                      <c:pt idx="2711">
                        <c:v>88.88</c:v>
                      </c:pt>
                      <c:pt idx="2712">
                        <c:v>102.44</c:v>
                      </c:pt>
                      <c:pt idx="2713">
                        <c:v>80.521000000000001</c:v>
                      </c:pt>
                      <c:pt idx="2714">
                        <c:v>73.822000000000003</c:v>
                      </c:pt>
                      <c:pt idx="2715">
                        <c:v>96.564999999999998</c:v>
                      </c:pt>
                      <c:pt idx="2716">
                        <c:v>65.88</c:v>
                      </c:pt>
                      <c:pt idx="2717">
                        <c:v>78.287000000000006</c:v>
                      </c:pt>
                      <c:pt idx="2718">
                        <c:v>65.495999999999995</c:v>
                      </c:pt>
                      <c:pt idx="2719">
                        <c:v>65.747</c:v>
                      </c:pt>
                      <c:pt idx="2720">
                        <c:v>57.591999999999999</c:v>
                      </c:pt>
                      <c:pt idx="2721">
                        <c:v>75.103999999999999</c:v>
                      </c:pt>
                      <c:pt idx="2722">
                        <c:v>50.2</c:v>
                      </c:pt>
                      <c:pt idx="2723">
                        <c:v>58.527000000000001</c:v>
                      </c:pt>
                      <c:pt idx="2724">
                        <c:v>78.713999999999999</c:v>
                      </c:pt>
                      <c:pt idx="2725">
                        <c:v>63.828000000000003</c:v>
                      </c:pt>
                      <c:pt idx="2726">
                        <c:v>61.62</c:v>
                      </c:pt>
                      <c:pt idx="2727">
                        <c:v>47.808</c:v>
                      </c:pt>
                      <c:pt idx="2728">
                        <c:v>46.447000000000003</c:v>
                      </c:pt>
                      <c:pt idx="2729">
                        <c:v>50.128999999999998</c:v>
                      </c:pt>
                      <c:pt idx="2730">
                        <c:v>86.293999999999997</c:v>
                      </c:pt>
                      <c:pt idx="2731">
                        <c:v>64.945999999999998</c:v>
                      </c:pt>
                      <c:pt idx="2732">
                        <c:v>60.167999999999999</c:v>
                      </c:pt>
                      <c:pt idx="2733">
                        <c:v>66.984999999999999</c:v>
                      </c:pt>
                      <c:pt idx="2734">
                        <c:v>46.058999999999997</c:v>
                      </c:pt>
                      <c:pt idx="2735">
                        <c:v>56.683999999999997</c:v>
                      </c:pt>
                      <c:pt idx="2736">
                        <c:v>70.483999999999995</c:v>
                      </c:pt>
                      <c:pt idx="2737">
                        <c:v>65.39</c:v>
                      </c:pt>
                      <c:pt idx="2738">
                        <c:v>64.058999999999997</c:v>
                      </c:pt>
                      <c:pt idx="2739">
                        <c:v>41.314</c:v>
                      </c:pt>
                      <c:pt idx="2740">
                        <c:v>71.504000000000005</c:v>
                      </c:pt>
                      <c:pt idx="2741">
                        <c:v>99.748000000000005</c:v>
                      </c:pt>
                      <c:pt idx="2742">
                        <c:v>114.62</c:v>
                      </c:pt>
                      <c:pt idx="2743">
                        <c:v>59.749000000000002</c:v>
                      </c:pt>
                      <c:pt idx="2744">
                        <c:v>101.92</c:v>
                      </c:pt>
                      <c:pt idx="2745">
                        <c:v>56.051000000000002</c:v>
                      </c:pt>
                      <c:pt idx="2746">
                        <c:v>68.191000000000003</c:v>
                      </c:pt>
                      <c:pt idx="2747">
                        <c:v>67.084000000000003</c:v>
                      </c:pt>
                      <c:pt idx="2748">
                        <c:v>46.225999999999999</c:v>
                      </c:pt>
                      <c:pt idx="2749">
                        <c:v>54.5</c:v>
                      </c:pt>
                      <c:pt idx="2750">
                        <c:v>62.264000000000003</c:v>
                      </c:pt>
                      <c:pt idx="2751">
                        <c:v>60.953000000000003</c:v>
                      </c:pt>
                      <c:pt idx="2752">
                        <c:v>66.256</c:v>
                      </c:pt>
                      <c:pt idx="2753">
                        <c:v>47.106000000000002</c:v>
                      </c:pt>
                      <c:pt idx="2754">
                        <c:v>44.045999999999999</c:v>
                      </c:pt>
                      <c:pt idx="2755">
                        <c:v>44.206000000000003</c:v>
                      </c:pt>
                      <c:pt idx="2756">
                        <c:v>48.67</c:v>
                      </c:pt>
                      <c:pt idx="2757">
                        <c:v>50.396999999999998</c:v>
                      </c:pt>
                      <c:pt idx="2758">
                        <c:v>49.600999999999999</c:v>
                      </c:pt>
                      <c:pt idx="2759">
                        <c:v>56.466000000000001</c:v>
                      </c:pt>
                      <c:pt idx="2760">
                        <c:v>46.290999999999997</c:v>
                      </c:pt>
                      <c:pt idx="2761">
                        <c:v>65.899000000000001</c:v>
                      </c:pt>
                      <c:pt idx="2762">
                        <c:v>67.960999999999999</c:v>
                      </c:pt>
                      <c:pt idx="2763">
                        <c:v>75.622</c:v>
                      </c:pt>
                      <c:pt idx="2764">
                        <c:v>55.81</c:v>
                      </c:pt>
                      <c:pt idx="2765">
                        <c:v>68.536000000000001</c:v>
                      </c:pt>
                      <c:pt idx="2766">
                        <c:v>70.667000000000002</c:v>
                      </c:pt>
                      <c:pt idx="2767">
                        <c:v>67.575999999999993</c:v>
                      </c:pt>
                      <c:pt idx="2768">
                        <c:v>79.373999999999995</c:v>
                      </c:pt>
                      <c:pt idx="2769">
                        <c:v>103.48</c:v>
                      </c:pt>
                      <c:pt idx="2770">
                        <c:v>115.91</c:v>
                      </c:pt>
                      <c:pt idx="2771">
                        <c:v>79.167000000000002</c:v>
                      </c:pt>
                      <c:pt idx="2772">
                        <c:v>73.257999999999996</c:v>
                      </c:pt>
                      <c:pt idx="2773">
                        <c:v>80.234999999999999</c:v>
                      </c:pt>
                      <c:pt idx="2774">
                        <c:v>67.578000000000003</c:v>
                      </c:pt>
                      <c:pt idx="2775">
                        <c:v>75.638999999999996</c:v>
                      </c:pt>
                      <c:pt idx="2776">
                        <c:v>92.872</c:v>
                      </c:pt>
                      <c:pt idx="2777">
                        <c:v>73.307000000000002</c:v>
                      </c:pt>
                      <c:pt idx="2778">
                        <c:v>85.744</c:v>
                      </c:pt>
                      <c:pt idx="2779">
                        <c:v>89.064999999999998</c:v>
                      </c:pt>
                      <c:pt idx="2780">
                        <c:v>84.153000000000006</c:v>
                      </c:pt>
                      <c:pt idx="2781">
                        <c:v>58.113999999999997</c:v>
                      </c:pt>
                      <c:pt idx="2782">
                        <c:v>84.052000000000007</c:v>
                      </c:pt>
                      <c:pt idx="2783">
                        <c:v>84.105000000000004</c:v>
                      </c:pt>
                      <c:pt idx="2784">
                        <c:v>75.891000000000005</c:v>
                      </c:pt>
                      <c:pt idx="2785">
                        <c:v>66.162000000000006</c:v>
                      </c:pt>
                      <c:pt idx="2786">
                        <c:v>61.963000000000001</c:v>
                      </c:pt>
                      <c:pt idx="2787">
                        <c:v>73.203999999999994</c:v>
                      </c:pt>
                      <c:pt idx="2788">
                        <c:v>125.47</c:v>
                      </c:pt>
                      <c:pt idx="2789">
                        <c:v>67.792000000000002</c:v>
                      </c:pt>
                      <c:pt idx="2790">
                        <c:v>86.346000000000004</c:v>
                      </c:pt>
                      <c:pt idx="2791">
                        <c:v>86.328000000000003</c:v>
                      </c:pt>
                      <c:pt idx="2792">
                        <c:v>98.442999999999998</c:v>
                      </c:pt>
                      <c:pt idx="2793">
                        <c:v>100.32</c:v>
                      </c:pt>
                      <c:pt idx="2794">
                        <c:v>96.37</c:v>
                      </c:pt>
                      <c:pt idx="2795">
                        <c:v>90.540999999999997</c:v>
                      </c:pt>
                      <c:pt idx="2796">
                        <c:v>61.238</c:v>
                      </c:pt>
                      <c:pt idx="2797">
                        <c:v>60.418999999999997</c:v>
                      </c:pt>
                      <c:pt idx="2798">
                        <c:v>80.421000000000006</c:v>
                      </c:pt>
                      <c:pt idx="2799">
                        <c:v>86.637</c:v>
                      </c:pt>
                      <c:pt idx="2800">
                        <c:v>93.739000000000004</c:v>
                      </c:pt>
                      <c:pt idx="2801">
                        <c:v>76.491</c:v>
                      </c:pt>
                      <c:pt idx="2802">
                        <c:v>68.549000000000007</c:v>
                      </c:pt>
                      <c:pt idx="2803">
                        <c:v>73.05</c:v>
                      </c:pt>
                      <c:pt idx="2804">
                        <c:v>78.453000000000003</c:v>
                      </c:pt>
                      <c:pt idx="2805">
                        <c:v>144.36000000000001</c:v>
                      </c:pt>
                      <c:pt idx="2806">
                        <c:v>95.656000000000006</c:v>
                      </c:pt>
                      <c:pt idx="2807">
                        <c:v>71.557000000000002</c:v>
                      </c:pt>
                      <c:pt idx="2808">
                        <c:v>71.537999999999997</c:v>
                      </c:pt>
                      <c:pt idx="2809">
                        <c:v>95.299000000000007</c:v>
                      </c:pt>
                      <c:pt idx="2810">
                        <c:v>73.709999999999994</c:v>
                      </c:pt>
                      <c:pt idx="2811">
                        <c:v>67.349999999999994</c:v>
                      </c:pt>
                      <c:pt idx="2812">
                        <c:v>85.626000000000005</c:v>
                      </c:pt>
                      <c:pt idx="2813">
                        <c:v>119.81</c:v>
                      </c:pt>
                      <c:pt idx="2814">
                        <c:v>85.649000000000001</c:v>
                      </c:pt>
                      <c:pt idx="2815">
                        <c:v>87.563999999999993</c:v>
                      </c:pt>
                      <c:pt idx="2816">
                        <c:v>131.51</c:v>
                      </c:pt>
                      <c:pt idx="2817">
                        <c:v>76.563000000000002</c:v>
                      </c:pt>
                      <c:pt idx="2818">
                        <c:v>108.69</c:v>
                      </c:pt>
                      <c:pt idx="2819">
                        <c:v>61.993000000000002</c:v>
                      </c:pt>
                      <c:pt idx="2820">
                        <c:v>126.78</c:v>
                      </c:pt>
                      <c:pt idx="2821">
                        <c:v>61.369</c:v>
                      </c:pt>
                      <c:pt idx="2822">
                        <c:v>59.326999999999998</c:v>
                      </c:pt>
                      <c:pt idx="2823">
                        <c:v>92.203000000000003</c:v>
                      </c:pt>
                      <c:pt idx="2824">
                        <c:v>102.03</c:v>
                      </c:pt>
                      <c:pt idx="2825">
                        <c:v>59.728999999999999</c:v>
                      </c:pt>
                      <c:pt idx="2826">
                        <c:v>59.615000000000002</c:v>
                      </c:pt>
                      <c:pt idx="2827">
                        <c:v>56.646000000000001</c:v>
                      </c:pt>
                      <c:pt idx="2828">
                        <c:v>61.987000000000002</c:v>
                      </c:pt>
                      <c:pt idx="2829">
                        <c:v>52.444000000000003</c:v>
                      </c:pt>
                      <c:pt idx="2830">
                        <c:v>62.823</c:v>
                      </c:pt>
                      <c:pt idx="2831">
                        <c:v>112.23</c:v>
                      </c:pt>
                      <c:pt idx="2832">
                        <c:v>73.733000000000004</c:v>
                      </c:pt>
                      <c:pt idx="2833">
                        <c:v>66.903000000000006</c:v>
                      </c:pt>
                      <c:pt idx="2834">
                        <c:v>57.576999999999998</c:v>
                      </c:pt>
                      <c:pt idx="2835">
                        <c:v>49.055999999999997</c:v>
                      </c:pt>
                      <c:pt idx="2836">
                        <c:v>51.784999999999997</c:v>
                      </c:pt>
                      <c:pt idx="2837">
                        <c:v>46.164999999999999</c:v>
                      </c:pt>
                      <c:pt idx="2838">
                        <c:v>65.814999999999998</c:v>
                      </c:pt>
                      <c:pt idx="2839">
                        <c:v>88.137</c:v>
                      </c:pt>
                      <c:pt idx="2840">
                        <c:v>54.548999999999999</c:v>
                      </c:pt>
                      <c:pt idx="2841">
                        <c:v>113.94</c:v>
                      </c:pt>
                      <c:pt idx="2842">
                        <c:v>51.454000000000001</c:v>
                      </c:pt>
                      <c:pt idx="2843">
                        <c:v>45.92</c:v>
                      </c:pt>
                      <c:pt idx="2844">
                        <c:v>55.097999999999999</c:v>
                      </c:pt>
                      <c:pt idx="2845">
                        <c:v>58.447000000000003</c:v>
                      </c:pt>
                      <c:pt idx="2846">
                        <c:v>74.159000000000006</c:v>
                      </c:pt>
                      <c:pt idx="2847">
                        <c:v>64.156999999999996</c:v>
                      </c:pt>
                      <c:pt idx="2848">
                        <c:v>63.939</c:v>
                      </c:pt>
                      <c:pt idx="2849">
                        <c:v>55.734999999999999</c:v>
                      </c:pt>
                      <c:pt idx="2850">
                        <c:v>60.235999999999997</c:v>
                      </c:pt>
                      <c:pt idx="2851">
                        <c:v>57.444000000000003</c:v>
                      </c:pt>
                      <c:pt idx="2852">
                        <c:v>64.617999999999995</c:v>
                      </c:pt>
                      <c:pt idx="2853">
                        <c:v>51.171999999999997</c:v>
                      </c:pt>
                      <c:pt idx="2854">
                        <c:v>61.332000000000001</c:v>
                      </c:pt>
                      <c:pt idx="2855">
                        <c:v>66.27</c:v>
                      </c:pt>
                      <c:pt idx="2856">
                        <c:v>60.795999999999999</c:v>
                      </c:pt>
                      <c:pt idx="2857">
                        <c:v>47.715000000000003</c:v>
                      </c:pt>
                      <c:pt idx="2858">
                        <c:v>81.885999999999996</c:v>
                      </c:pt>
                      <c:pt idx="2859">
                        <c:v>60.085000000000001</c:v>
                      </c:pt>
                      <c:pt idx="2860">
                        <c:v>73.638999999999996</c:v>
                      </c:pt>
                      <c:pt idx="2861">
                        <c:v>86.596000000000004</c:v>
                      </c:pt>
                      <c:pt idx="2862">
                        <c:v>63.162999999999997</c:v>
                      </c:pt>
                      <c:pt idx="2863">
                        <c:v>49.792999999999999</c:v>
                      </c:pt>
                      <c:pt idx="2864">
                        <c:v>47.725000000000001</c:v>
                      </c:pt>
                      <c:pt idx="2865">
                        <c:v>63.133000000000003</c:v>
                      </c:pt>
                      <c:pt idx="2866">
                        <c:v>57.817999999999998</c:v>
                      </c:pt>
                      <c:pt idx="2867">
                        <c:v>102.47</c:v>
                      </c:pt>
                      <c:pt idx="2868">
                        <c:v>102</c:v>
                      </c:pt>
                      <c:pt idx="2869">
                        <c:v>75.046000000000006</c:v>
                      </c:pt>
                      <c:pt idx="2870">
                        <c:v>63.686999999999998</c:v>
                      </c:pt>
                      <c:pt idx="2871">
                        <c:v>45.23</c:v>
                      </c:pt>
                      <c:pt idx="2872">
                        <c:v>84.995000000000005</c:v>
                      </c:pt>
                      <c:pt idx="2873">
                        <c:v>43.037999999999997</c:v>
                      </c:pt>
                      <c:pt idx="2874">
                        <c:v>56.206000000000003</c:v>
                      </c:pt>
                      <c:pt idx="2875">
                        <c:v>52.219000000000001</c:v>
                      </c:pt>
                      <c:pt idx="2876">
                        <c:v>74.197999999999993</c:v>
                      </c:pt>
                      <c:pt idx="2877">
                        <c:v>66.093000000000004</c:v>
                      </c:pt>
                      <c:pt idx="2878">
                        <c:v>47.987000000000002</c:v>
                      </c:pt>
                      <c:pt idx="2879">
                        <c:v>96.710999999999999</c:v>
                      </c:pt>
                      <c:pt idx="2880">
                        <c:v>60.067999999999998</c:v>
                      </c:pt>
                      <c:pt idx="2881">
                        <c:v>61.113</c:v>
                      </c:pt>
                      <c:pt idx="2882">
                        <c:v>81.778000000000006</c:v>
                      </c:pt>
                      <c:pt idx="2883">
                        <c:v>53.889000000000003</c:v>
                      </c:pt>
                      <c:pt idx="2884">
                        <c:v>101.63</c:v>
                      </c:pt>
                      <c:pt idx="2885">
                        <c:v>90.087999999999994</c:v>
                      </c:pt>
                      <c:pt idx="2886">
                        <c:v>101.4</c:v>
                      </c:pt>
                      <c:pt idx="2887">
                        <c:v>66.233000000000004</c:v>
                      </c:pt>
                      <c:pt idx="2888">
                        <c:v>64.021000000000001</c:v>
                      </c:pt>
                      <c:pt idx="2889">
                        <c:v>46.796999999999997</c:v>
                      </c:pt>
                      <c:pt idx="2890">
                        <c:v>92.641999999999996</c:v>
                      </c:pt>
                      <c:pt idx="2891">
                        <c:v>75.159000000000006</c:v>
                      </c:pt>
                      <c:pt idx="2892">
                        <c:v>88.911000000000001</c:v>
                      </c:pt>
                      <c:pt idx="2893">
                        <c:v>76.451999999999998</c:v>
                      </c:pt>
                      <c:pt idx="2894">
                        <c:v>91.822000000000003</c:v>
                      </c:pt>
                      <c:pt idx="2895">
                        <c:v>77.379000000000005</c:v>
                      </c:pt>
                      <c:pt idx="2896">
                        <c:v>81.739999999999995</c:v>
                      </c:pt>
                      <c:pt idx="2897">
                        <c:v>91.242999999999995</c:v>
                      </c:pt>
                      <c:pt idx="2898">
                        <c:v>88.977000000000004</c:v>
                      </c:pt>
                      <c:pt idx="2899">
                        <c:v>92.212000000000003</c:v>
                      </c:pt>
                      <c:pt idx="2900">
                        <c:v>78.909000000000006</c:v>
                      </c:pt>
                      <c:pt idx="2901">
                        <c:v>89.581999999999994</c:v>
                      </c:pt>
                      <c:pt idx="2902">
                        <c:v>81.11</c:v>
                      </c:pt>
                      <c:pt idx="2903">
                        <c:v>94.191999999999993</c:v>
                      </c:pt>
                      <c:pt idx="2904">
                        <c:v>51.811999999999998</c:v>
                      </c:pt>
                      <c:pt idx="2905">
                        <c:v>65.409000000000006</c:v>
                      </c:pt>
                      <c:pt idx="2906">
                        <c:v>110.53</c:v>
                      </c:pt>
                      <c:pt idx="2907">
                        <c:v>76.918999999999997</c:v>
                      </c:pt>
                      <c:pt idx="2908">
                        <c:v>60.344999999999999</c:v>
                      </c:pt>
                      <c:pt idx="2909">
                        <c:v>79.655000000000001</c:v>
                      </c:pt>
                      <c:pt idx="2910">
                        <c:v>82.248999999999995</c:v>
                      </c:pt>
                      <c:pt idx="2911">
                        <c:v>75.885000000000005</c:v>
                      </c:pt>
                      <c:pt idx="2912">
                        <c:v>62.125999999999998</c:v>
                      </c:pt>
                      <c:pt idx="2913">
                        <c:v>77.212000000000003</c:v>
                      </c:pt>
                      <c:pt idx="2914">
                        <c:v>111.93</c:v>
                      </c:pt>
                      <c:pt idx="2915">
                        <c:v>90.397999999999996</c:v>
                      </c:pt>
                      <c:pt idx="2916">
                        <c:v>102.72</c:v>
                      </c:pt>
                      <c:pt idx="2917">
                        <c:v>111.3</c:v>
                      </c:pt>
                      <c:pt idx="2918">
                        <c:v>77.887</c:v>
                      </c:pt>
                      <c:pt idx="2919">
                        <c:v>86.117999999999995</c:v>
                      </c:pt>
                      <c:pt idx="2920">
                        <c:v>82.597999999999999</c:v>
                      </c:pt>
                      <c:pt idx="2921">
                        <c:v>74.263999999999996</c:v>
                      </c:pt>
                      <c:pt idx="2922">
                        <c:v>71.927999999999997</c:v>
                      </c:pt>
                      <c:pt idx="2923">
                        <c:v>86.796999999999997</c:v>
                      </c:pt>
                      <c:pt idx="2924">
                        <c:v>101.64</c:v>
                      </c:pt>
                      <c:pt idx="2925">
                        <c:v>65.334000000000003</c:v>
                      </c:pt>
                      <c:pt idx="2926">
                        <c:v>57.258000000000003</c:v>
                      </c:pt>
                      <c:pt idx="2927">
                        <c:v>49.061999999999998</c:v>
                      </c:pt>
                      <c:pt idx="2928">
                        <c:v>54.634999999999998</c:v>
                      </c:pt>
                      <c:pt idx="2929">
                        <c:v>52.094999999999999</c:v>
                      </c:pt>
                      <c:pt idx="2930">
                        <c:v>51.886000000000003</c:v>
                      </c:pt>
                      <c:pt idx="2931">
                        <c:v>82.168000000000006</c:v>
                      </c:pt>
                      <c:pt idx="2932">
                        <c:v>53.536999999999999</c:v>
                      </c:pt>
                      <c:pt idx="2933">
                        <c:v>53.86</c:v>
                      </c:pt>
                      <c:pt idx="2934">
                        <c:v>47.927999999999997</c:v>
                      </c:pt>
                      <c:pt idx="2935">
                        <c:v>53.201999999999998</c:v>
                      </c:pt>
                      <c:pt idx="2936">
                        <c:v>52.768999999999998</c:v>
                      </c:pt>
                      <c:pt idx="2937">
                        <c:v>34.978000000000002</c:v>
                      </c:pt>
                      <c:pt idx="2938">
                        <c:v>34.875999999999998</c:v>
                      </c:pt>
                      <c:pt idx="2939">
                        <c:v>39.628</c:v>
                      </c:pt>
                      <c:pt idx="2940">
                        <c:v>48.704000000000001</c:v>
                      </c:pt>
                      <c:pt idx="2941">
                        <c:v>68.156000000000006</c:v>
                      </c:pt>
                      <c:pt idx="2942">
                        <c:v>38.656999999999996</c:v>
                      </c:pt>
                      <c:pt idx="2943">
                        <c:v>47.234000000000002</c:v>
                      </c:pt>
                      <c:pt idx="2944">
                        <c:v>67.018000000000001</c:v>
                      </c:pt>
                      <c:pt idx="2945">
                        <c:v>40.576000000000001</c:v>
                      </c:pt>
                      <c:pt idx="2946">
                        <c:v>45.168999999999997</c:v>
                      </c:pt>
                      <c:pt idx="2947">
                        <c:v>54.636000000000003</c:v>
                      </c:pt>
                      <c:pt idx="2948">
                        <c:v>62.54</c:v>
                      </c:pt>
                      <c:pt idx="2949">
                        <c:v>33.591000000000001</c:v>
                      </c:pt>
                      <c:pt idx="2950">
                        <c:v>102.62</c:v>
                      </c:pt>
                      <c:pt idx="2951">
                        <c:v>41.838999999999999</c:v>
                      </c:pt>
                      <c:pt idx="2952">
                        <c:v>27.728999999999999</c:v>
                      </c:pt>
                      <c:pt idx="2953">
                        <c:v>24.838000000000001</c:v>
                      </c:pt>
                      <c:pt idx="2954">
                        <c:v>32.027000000000001</c:v>
                      </c:pt>
                      <c:pt idx="2955">
                        <c:v>46.988999999999997</c:v>
                      </c:pt>
                      <c:pt idx="2956">
                        <c:v>40.789000000000001</c:v>
                      </c:pt>
                      <c:pt idx="2957">
                        <c:v>26.029</c:v>
                      </c:pt>
                      <c:pt idx="2958">
                        <c:v>29.638000000000002</c:v>
                      </c:pt>
                      <c:pt idx="2959">
                        <c:v>29.821999999999999</c:v>
                      </c:pt>
                      <c:pt idx="2960">
                        <c:v>61.307000000000002</c:v>
                      </c:pt>
                      <c:pt idx="2961">
                        <c:v>41.21</c:v>
                      </c:pt>
                      <c:pt idx="2962">
                        <c:v>59.22</c:v>
                      </c:pt>
                      <c:pt idx="2963">
                        <c:v>31.922000000000001</c:v>
                      </c:pt>
                      <c:pt idx="2964">
                        <c:v>53.576000000000001</c:v>
                      </c:pt>
                      <c:pt idx="2965">
                        <c:v>32.341000000000001</c:v>
                      </c:pt>
                      <c:pt idx="2966">
                        <c:v>32.36</c:v>
                      </c:pt>
                      <c:pt idx="2967">
                        <c:v>38.286999999999999</c:v>
                      </c:pt>
                      <c:pt idx="2968">
                        <c:v>30.503</c:v>
                      </c:pt>
                      <c:pt idx="2969">
                        <c:v>40.85</c:v>
                      </c:pt>
                      <c:pt idx="2970">
                        <c:v>39.487000000000002</c:v>
                      </c:pt>
                      <c:pt idx="2971">
                        <c:v>49.244</c:v>
                      </c:pt>
                      <c:pt idx="2972">
                        <c:v>30.68</c:v>
                      </c:pt>
                      <c:pt idx="2973">
                        <c:v>29.558</c:v>
                      </c:pt>
                      <c:pt idx="2974">
                        <c:v>55.49</c:v>
                      </c:pt>
                      <c:pt idx="2975">
                        <c:v>58.533000000000001</c:v>
                      </c:pt>
                      <c:pt idx="2976">
                        <c:v>41.466999999999999</c:v>
                      </c:pt>
                      <c:pt idx="2977">
                        <c:v>30.265999999999998</c:v>
                      </c:pt>
                      <c:pt idx="2978">
                        <c:v>26.43</c:v>
                      </c:pt>
                      <c:pt idx="2979">
                        <c:v>52.155000000000001</c:v>
                      </c:pt>
                      <c:pt idx="2980">
                        <c:v>39.293999999999997</c:v>
                      </c:pt>
                      <c:pt idx="2981">
                        <c:v>45.189</c:v>
                      </c:pt>
                      <c:pt idx="2982">
                        <c:v>35.018000000000001</c:v>
                      </c:pt>
                      <c:pt idx="2983">
                        <c:v>42.511000000000003</c:v>
                      </c:pt>
                      <c:pt idx="2984">
                        <c:v>61.320999999999998</c:v>
                      </c:pt>
                      <c:pt idx="2985">
                        <c:v>43.567999999999998</c:v>
                      </c:pt>
                      <c:pt idx="2986">
                        <c:v>54.801000000000002</c:v>
                      </c:pt>
                      <c:pt idx="2987">
                        <c:v>61.195999999999998</c:v>
                      </c:pt>
                      <c:pt idx="2988">
                        <c:v>38.276000000000003</c:v>
                      </c:pt>
                      <c:pt idx="2989">
                        <c:v>51.085000000000001</c:v>
                      </c:pt>
                      <c:pt idx="2990">
                        <c:v>53.054000000000002</c:v>
                      </c:pt>
                      <c:pt idx="2991">
                        <c:v>42.347000000000001</c:v>
                      </c:pt>
                      <c:pt idx="2992">
                        <c:v>70.269000000000005</c:v>
                      </c:pt>
                      <c:pt idx="2993">
                        <c:v>54.070999999999998</c:v>
                      </c:pt>
                      <c:pt idx="2994">
                        <c:v>75.507000000000005</c:v>
                      </c:pt>
                      <c:pt idx="2995">
                        <c:v>43.222999999999999</c:v>
                      </c:pt>
                      <c:pt idx="2996">
                        <c:v>49.606999999999999</c:v>
                      </c:pt>
                      <c:pt idx="2997">
                        <c:v>43.841000000000001</c:v>
                      </c:pt>
                      <c:pt idx="2998">
                        <c:v>32.494999999999997</c:v>
                      </c:pt>
                      <c:pt idx="2999">
                        <c:v>37.704999999999998</c:v>
                      </c:pt>
                      <c:pt idx="3000">
                        <c:v>52.848999999999997</c:v>
                      </c:pt>
                      <c:pt idx="3001">
                        <c:v>37.930999999999997</c:v>
                      </c:pt>
                      <c:pt idx="3002">
                        <c:v>39.607999999999997</c:v>
                      </c:pt>
                      <c:pt idx="3003">
                        <c:v>87.573999999999998</c:v>
                      </c:pt>
                      <c:pt idx="3004">
                        <c:v>63.292000000000002</c:v>
                      </c:pt>
                      <c:pt idx="3005">
                        <c:v>45.808</c:v>
                      </c:pt>
                      <c:pt idx="3006">
                        <c:v>46.222000000000001</c:v>
                      </c:pt>
                      <c:pt idx="3007">
                        <c:v>46.802999999999997</c:v>
                      </c:pt>
                      <c:pt idx="3008">
                        <c:v>43.764000000000003</c:v>
                      </c:pt>
                      <c:pt idx="3009">
                        <c:v>47.305999999999997</c:v>
                      </c:pt>
                      <c:pt idx="3010">
                        <c:v>33.591000000000001</c:v>
                      </c:pt>
                      <c:pt idx="3011">
                        <c:v>56.901000000000003</c:v>
                      </c:pt>
                      <c:pt idx="3012">
                        <c:v>65.769000000000005</c:v>
                      </c:pt>
                      <c:pt idx="3013">
                        <c:v>54.448</c:v>
                      </c:pt>
                      <c:pt idx="3014">
                        <c:v>51.088000000000001</c:v>
                      </c:pt>
                      <c:pt idx="3015">
                        <c:v>69.135000000000005</c:v>
                      </c:pt>
                      <c:pt idx="3016">
                        <c:v>53.152999999999999</c:v>
                      </c:pt>
                      <c:pt idx="3017">
                        <c:v>51.789000000000001</c:v>
                      </c:pt>
                      <c:pt idx="3018">
                        <c:v>58.274999999999999</c:v>
                      </c:pt>
                      <c:pt idx="3019">
                        <c:v>67.554000000000002</c:v>
                      </c:pt>
                      <c:pt idx="3020">
                        <c:v>56.228000000000002</c:v>
                      </c:pt>
                      <c:pt idx="3021">
                        <c:v>84.016999999999996</c:v>
                      </c:pt>
                      <c:pt idx="3022">
                        <c:v>57.076999999999998</c:v>
                      </c:pt>
                      <c:pt idx="3023">
                        <c:v>63.968000000000004</c:v>
                      </c:pt>
                      <c:pt idx="3024">
                        <c:v>57.35</c:v>
                      </c:pt>
                      <c:pt idx="3025">
                        <c:v>68.256</c:v>
                      </c:pt>
                      <c:pt idx="3026">
                        <c:v>68.096000000000004</c:v>
                      </c:pt>
                      <c:pt idx="3027">
                        <c:v>65.182000000000002</c:v>
                      </c:pt>
                      <c:pt idx="3028">
                        <c:v>47.6</c:v>
                      </c:pt>
                      <c:pt idx="3029">
                        <c:v>26.445</c:v>
                      </c:pt>
                      <c:pt idx="3030">
                        <c:v>35.729999999999997</c:v>
                      </c:pt>
                      <c:pt idx="3031">
                        <c:v>37.412999999999997</c:v>
                      </c:pt>
                      <c:pt idx="3032">
                        <c:v>48.594999999999999</c:v>
                      </c:pt>
                      <c:pt idx="3033">
                        <c:v>33.067999999999998</c:v>
                      </c:pt>
                      <c:pt idx="3034">
                        <c:v>21.687999999999999</c:v>
                      </c:pt>
                      <c:pt idx="3035">
                        <c:v>25.4</c:v>
                      </c:pt>
                      <c:pt idx="3036">
                        <c:v>26.35</c:v>
                      </c:pt>
                      <c:pt idx="3037">
                        <c:v>62.314999999999998</c:v>
                      </c:pt>
                      <c:pt idx="3038">
                        <c:v>39.256</c:v>
                      </c:pt>
                      <c:pt idx="3039">
                        <c:v>41.412999999999997</c:v>
                      </c:pt>
                      <c:pt idx="3040">
                        <c:v>29.646000000000001</c:v>
                      </c:pt>
                      <c:pt idx="3041">
                        <c:v>37.756</c:v>
                      </c:pt>
                      <c:pt idx="3042">
                        <c:v>24.178000000000001</c:v>
                      </c:pt>
                      <c:pt idx="3043">
                        <c:v>29.9</c:v>
                      </c:pt>
                      <c:pt idx="3044">
                        <c:v>32.731999999999999</c:v>
                      </c:pt>
                      <c:pt idx="3045">
                        <c:v>30.908999999999999</c:v>
                      </c:pt>
                      <c:pt idx="3046">
                        <c:v>26.667999999999999</c:v>
                      </c:pt>
                      <c:pt idx="3047">
                        <c:v>29.207999999999998</c:v>
                      </c:pt>
                      <c:pt idx="3048">
                        <c:v>26.038</c:v>
                      </c:pt>
                      <c:pt idx="3049">
                        <c:v>64.075999999999993</c:v>
                      </c:pt>
                      <c:pt idx="3050">
                        <c:v>34.415999999999997</c:v>
                      </c:pt>
                      <c:pt idx="3051">
                        <c:v>19.385999999999999</c:v>
                      </c:pt>
                      <c:pt idx="3052">
                        <c:v>26.747</c:v>
                      </c:pt>
                      <c:pt idx="3053">
                        <c:v>29.884</c:v>
                      </c:pt>
                      <c:pt idx="3054">
                        <c:v>32.134</c:v>
                      </c:pt>
                      <c:pt idx="3055">
                        <c:v>35.786999999999999</c:v>
                      </c:pt>
                      <c:pt idx="3056">
                        <c:v>42.871000000000002</c:v>
                      </c:pt>
                      <c:pt idx="3057">
                        <c:v>44.639000000000003</c:v>
                      </c:pt>
                      <c:pt idx="3058">
                        <c:v>41.371000000000002</c:v>
                      </c:pt>
                      <c:pt idx="3059">
                        <c:v>32.591999999999999</c:v>
                      </c:pt>
                      <c:pt idx="3060">
                        <c:v>43.802999999999997</c:v>
                      </c:pt>
                      <c:pt idx="3061">
                        <c:v>20.861000000000001</c:v>
                      </c:pt>
                      <c:pt idx="3062">
                        <c:v>46.534999999999997</c:v>
                      </c:pt>
                      <c:pt idx="3063">
                        <c:v>21.521000000000001</c:v>
                      </c:pt>
                      <c:pt idx="3064">
                        <c:v>25.802</c:v>
                      </c:pt>
                      <c:pt idx="3065">
                        <c:v>57.329000000000001</c:v>
                      </c:pt>
                      <c:pt idx="3066">
                        <c:v>27.273</c:v>
                      </c:pt>
                      <c:pt idx="3067">
                        <c:v>42.777000000000001</c:v>
                      </c:pt>
                      <c:pt idx="3068">
                        <c:v>26.132999999999999</c:v>
                      </c:pt>
                      <c:pt idx="3069">
                        <c:v>39.832999999999998</c:v>
                      </c:pt>
                      <c:pt idx="3070">
                        <c:v>23.199000000000002</c:v>
                      </c:pt>
                      <c:pt idx="3071">
                        <c:v>32.06</c:v>
                      </c:pt>
                      <c:pt idx="3072">
                        <c:v>30.088999999999999</c:v>
                      </c:pt>
                      <c:pt idx="3073">
                        <c:v>27.148</c:v>
                      </c:pt>
                      <c:pt idx="3074">
                        <c:v>33.167000000000002</c:v>
                      </c:pt>
                      <c:pt idx="3075">
                        <c:v>23.925000000000001</c:v>
                      </c:pt>
                      <c:pt idx="3076">
                        <c:v>41.335000000000001</c:v>
                      </c:pt>
                      <c:pt idx="3077">
                        <c:v>19.896000000000001</c:v>
                      </c:pt>
                      <c:pt idx="3078">
                        <c:v>24.451000000000001</c:v>
                      </c:pt>
                      <c:pt idx="3079">
                        <c:v>60.640999999999998</c:v>
                      </c:pt>
                      <c:pt idx="3080">
                        <c:v>24.742000000000001</c:v>
                      </c:pt>
                      <c:pt idx="3081">
                        <c:v>26.367000000000001</c:v>
                      </c:pt>
                      <c:pt idx="3082">
                        <c:v>22.081</c:v>
                      </c:pt>
                      <c:pt idx="3083">
                        <c:v>26.408999999999999</c:v>
                      </c:pt>
                      <c:pt idx="3084">
                        <c:v>34.387</c:v>
                      </c:pt>
                      <c:pt idx="3085">
                        <c:v>31.539000000000001</c:v>
                      </c:pt>
                      <c:pt idx="3086">
                        <c:v>41.113999999999997</c:v>
                      </c:pt>
                      <c:pt idx="3087">
                        <c:v>25.65</c:v>
                      </c:pt>
                      <c:pt idx="3088">
                        <c:v>25.138999999999999</c:v>
                      </c:pt>
                      <c:pt idx="3089">
                        <c:v>35.975999999999999</c:v>
                      </c:pt>
                      <c:pt idx="3090">
                        <c:v>23.614000000000001</c:v>
                      </c:pt>
                      <c:pt idx="3091">
                        <c:v>26.835999999999999</c:v>
                      </c:pt>
                      <c:pt idx="3092">
                        <c:v>28.853000000000002</c:v>
                      </c:pt>
                      <c:pt idx="3093">
                        <c:v>51.195</c:v>
                      </c:pt>
                      <c:pt idx="3094">
                        <c:v>27.225000000000001</c:v>
                      </c:pt>
                      <c:pt idx="3095">
                        <c:v>44.057000000000002</c:v>
                      </c:pt>
                      <c:pt idx="3096">
                        <c:v>48.222000000000001</c:v>
                      </c:pt>
                      <c:pt idx="3097">
                        <c:v>30.541</c:v>
                      </c:pt>
                      <c:pt idx="3098">
                        <c:v>25.358000000000001</c:v>
                      </c:pt>
                      <c:pt idx="3099">
                        <c:v>28.111999999999998</c:v>
                      </c:pt>
                      <c:pt idx="3100">
                        <c:v>21.786000000000001</c:v>
                      </c:pt>
                      <c:pt idx="3101">
                        <c:v>39.756999999999998</c:v>
                      </c:pt>
                      <c:pt idx="3102">
                        <c:v>36.828000000000003</c:v>
                      </c:pt>
                      <c:pt idx="3103">
                        <c:v>40.427999999999997</c:v>
                      </c:pt>
                      <c:pt idx="3104">
                        <c:v>28.834</c:v>
                      </c:pt>
                      <c:pt idx="3105">
                        <c:v>37.499000000000002</c:v>
                      </c:pt>
                      <c:pt idx="3106">
                        <c:v>27.03</c:v>
                      </c:pt>
                      <c:pt idx="3107">
                        <c:v>58.814</c:v>
                      </c:pt>
                      <c:pt idx="3108">
                        <c:v>37.927999999999997</c:v>
                      </c:pt>
                      <c:pt idx="3109">
                        <c:v>63.215000000000003</c:v>
                      </c:pt>
                      <c:pt idx="3110">
                        <c:v>28.927</c:v>
                      </c:pt>
                      <c:pt idx="3111">
                        <c:v>74.236000000000004</c:v>
                      </c:pt>
                      <c:pt idx="3112">
                        <c:v>49.566000000000003</c:v>
                      </c:pt>
                      <c:pt idx="3113">
                        <c:v>45.344999999999999</c:v>
                      </c:pt>
                      <c:pt idx="3114">
                        <c:v>84.361000000000004</c:v>
                      </c:pt>
                      <c:pt idx="3115">
                        <c:v>44.433</c:v>
                      </c:pt>
                      <c:pt idx="3116">
                        <c:v>31.184999999999999</c:v>
                      </c:pt>
                      <c:pt idx="3117">
                        <c:v>40.572000000000003</c:v>
                      </c:pt>
                      <c:pt idx="3118">
                        <c:v>59.25</c:v>
                      </c:pt>
                      <c:pt idx="3119">
                        <c:v>36.439</c:v>
                      </c:pt>
                      <c:pt idx="3120">
                        <c:v>32.012</c:v>
                      </c:pt>
                      <c:pt idx="3121">
                        <c:v>44.271000000000001</c:v>
                      </c:pt>
                      <c:pt idx="3122">
                        <c:v>27.33</c:v>
                      </c:pt>
                      <c:pt idx="3123">
                        <c:v>45.859000000000002</c:v>
                      </c:pt>
                      <c:pt idx="3124">
                        <c:v>46.720999999999997</c:v>
                      </c:pt>
                      <c:pt idx="3125">
                        <c:v>28.776</c:v>
                      </c:pt>
                      <c:pt idx="3126">
                        <c:v>26.001999999999999</c:v>
                      </c:pt>
                      <c:pt idx="3127">
                        <c:v>40.381</c:v>
                      </c:pt>
                      <c:pt idx="3128">
                        <c:v>55.273000000000003</c:v>
                      </c:pt>
                      <c:pt idx="3129">
                        <c:v>26.027000000000001</c:v>
                      </c:pt>
                      <c:pt idx="3130">
                        <c:v>44.488</c:v>
                      </c:pt>
                      <c:pt idx="3131">
                        <c:v>27.181999999999999</c:v>
                      </c:pt>
                      <c:pt idx="3132">
                        <c:v>39.06</c:v>
                      </c:pt>
                      <c:pt idx="3133">
                        <c:v>34.557000000000002</c:v>
                      </c:pt>
                      <c:pt idx="3134">
                        <c:v>36.942999999999998</c:v>
                      </c:pt>
                      <c:pt idx="3135">
                        <c:v>28.664000000000001</c:v>
                      </c:pt>
                      <c:pt idx="3136">
                        <c:v>39.654000000000003</c:v>
                      </c:pt>
                      <c:pt idx="3137">
                        <c:v>50.796999999999997</c:v>
                      </c:pt>
                      <c:pt idx="3138">
                        <c:v>57.268999999999998</c:v>
                      </c:pt>
                      <c:pt idx="3139">
                        <c:v>29.742000000000001</c:v>
                      </c:pt>
                      <c:pt idx="3140">
                        <c:v>19.919</c:v>
                      </c:pt>
                      <c:pt idx="3141">
                        <c:v>39.881999999999998</c:v>
                      </c:pt>
                      <c:pt idx="3142">
                        <c:v>27.236000000000001</c:v>
                      </c:pt>
                      <c:pt idx="3143">
                        <c:v>68.498999999999995</c:v>
                      </c:pt>
                      <c:pt idx="3144">
                        <c:v>36.707999999999998</c:v>
                      </c:pt>
                      <c:pt idx="3145">
                        <c:v>45.231000000000002</c:v>
                      </c:pt>
                      <c:pt idx="3146">
                        <c:v>51.432000000000002</c:v>
                      </c:pt>
                      <c:pt idx="3147">
                        <c:v>27.085000000000001</c:v>
                      </c:pt>
                      <c:pt idx="3148">
                        <c:v>36.817</c:v>
                      </c:pt>
                      <c:pt idx="3149">
                        <c:v>43.691000000000003</c:v>
                      </c:pt>
                      <c:pt idx="3150">
                        <c:v>28.675999999999998</c:v>
                      </c:pt>
                      <c:pt idx="3151">
                        <c:v>27.291</c:v>
                      </c:pt>
                      <c:pt idx="3152">
                        <c:v>29.905000000000001</c:v>
                      </c:pt>
                      <c:pt idx="3153">
                        <c:v>24.346</c:v>
                      </c:pt>
                      <c:pt idx="3154">
                        <c:v>46.350999999999999</c:v>
                      </c:pt>
                      <c:pt idx="3155">
                        <c:v>28.957999999999998</c:v>
                      </c:pt>
                      <c:pt idx="3156">
                        <c:v>52.064999999999998</c:v>
                      </c:pt>
                      <c:pt idx="3157">
                        <c:v>40.631999999999998</c:v>
                      </c:pt>
                      <c:pt idx="3158">
                        <c:v>44.036000000000001</c:v>
                      </c:pt>
                      <c:pt idx="3159">
                        <c:v>65.847999999999999</c:v>
                      </c:pt>
                      <c:pt idx="3160">
                        <c:v>29.065999999999999</c:v>
                      </c:pt>
                      <c:pt idx="3161">
                        <c:v>47.357999999999997</c:v>
                      </c:pt>
                      <c:pt idx="3162">
                        <c:v>27.477</c:v>
                      </c:pt>
                      <c:pt idx="3163">
                        <c:v>28.576000000000001</c:v>
                      </c:pt>
                      <c:pt idx="3164">
                        <c:v>16.902999999999999</c:v>
                      </c:pt>
                      <c:pt idx="3165">
                        <c:v>27.297000000000001</c:v>
                      </c:pt>
                      <c:pt idx="3166">
                        <c:v>29.155000000000001</c:v>
                      </c:pt>
                      <c:pt idx="3167">
                        <c:v>21.983000000000001</c:v>
                      </c:pt>
                      <c:pt idx="3168">
                        <c:v>33.383000000000003</c:v>
                      </c:pt>
                      <c:pt idx="3169">
                        <c:v>32.625999999999998</c:v>
                      </c:pt>
                      <c:pt idx="3170">
                        <c:v>18.437000000000001</c:v>
                      </c:pt>
                      <c:pt idx="3171">
                        <c:v>30.55</c:v>
                      </c:pt>
                      <c:pt idx="3172">
                        <c:v>35.823999999999998</c:v>
                      </c:pt>
                      <c:pt idx="3173">
                        <c:v>29.670999999999999</c:v>
                      </c:pt>
                      <c:pt idx="3174">
                        <c:v>29.407</c:v>
                      </c:pt>
                      <c:pt idx="3175">
                        <c:v>58.68</c:v>
                      </c:pt>
                      <c:pt idx="3176">
                        <c:v>39.683</c:v>
                      </c:pt>
                      <c:pt idx="3177">
                        <c:v>53.042999999999999</c:v>
                      </c:pt>
                      <c:pt idx="3178">
                        <c:v>31.94</c:v>
                      </c:pt>
                      <c:pt idx="3179">
                        <c:v>36.548999999999999</c:v>
                      </c:pt>
                      <c:pt idx="3180">
                        <c:v>35.073999999999998</c:v>
                      </c:pt>
                      <c:pt idx="3181">
                        <c:v>33.084000000000003</c:v>
                      </c:pt>
                      <c:pt idx="3182">
                        <c:v>28.152999999999999</c:v>
                      </c:pt>
                      <c:pt idx="3183">
                        <c:v>53.71</c:v>
                      </c:pt>
                      <c:pt idx="3184">
                        <c:v>38.654000000000003</c:v>
                      </c:pt>
                      <c:pt idx="3185">
                        <c:v>27.486999999999998</c:v>
                      </c:pt>
                      <c:pt idx="3186">
                        <c:v>22.861000000000001</c:v>
                      </c:pt>
                      <c:pt idx="3187">
                        <c:v>23.123000000000001</c:v>
                      </c:pt>
                      <c:pt idx="3188">
                        <c:v>21.164000000000001</c:v>
                      </c:pt>
                      <c:pt idx="3189">
                        <c:v>26.690999999999999</c:v>
                      </c:pt>
                      <c:pt idx="3190">
                        <c:v>22.416</c:v>
                      </c:pt>
                      <c:pt idx="3191">
                        <c:v>17.478000000000002</c:v>
                      </c:pt>
                      <c:pt idx="3192">
                        <c:v>36.987000000000002</c:v>
                      </c:pt>
                      <c:pt idx="3193">
                        <c:v>22.574000000000002</c:v>
                      </c:pt>
                      <c:pt idx="3194">
                        <c:v>38.939</c:v>
                      </c:pt>
                      <c:pt idx="3195">
                        <c:v>17.388999999999999</c:v>
                      </c:pt>
                      <c:pt idx="3196">
                        <c:v>29.98</c:v>
                      </c:pt>
                      <c:pt idx="3197">
                        <c:v>24.484000000000002</c:v>
                      </c:pt>
                      <c:pt idx="3198">
                        <c:v>14.898999999999999</c:v>
                      </c:pt>
                      <c:pt idx="3199">
                        <c:v>31.449000000000002</c:v>
                      </c:pt>
                      <c:pt idx="3200">
                        <c:v>27.05</c:v>
                      </c:pt>
                      <c:pt idx="3201">
                        <c:v>26.207000000000001</c:v>
                      </c:pt>
                      <c:pt idx="3202">
                        <c:v>33.991</c:v>
                      </c:pt>
                      <c:pt idx="3203">
                        <c:v>18.933</c:v>
                      </c:pt>
                      <c:pt idx="3204">
                        <c:v>29.169</c:v>
                      </c:pt>
                      <c:pt idx="3205">
                        <c:v>20.727</c:v>
                      </c:pt>
                      <c:pt idx="3206">
                        <c:v>31.852</c:v>
                      </c:pt>
                      <c:pt idx="3207">
                        <c:v>36.308</c:v>
                      </c:pt>
                      <c:pt idx="3208">
                        <c:v>26.231000000000002</c:v>
                      </c:pt>
                      <c:pt idx="3209">
                        <c:v>33.755000000000003</c:v>
                      </c:pt>
                      <c:pt idx="3210">
                        <c:v>31.728999999999999</c:v>
                      </c:pt>
                      <c:pt idx="3211">
                        <c:v>19.582999999999998</c:v>
                      </c:pt>
                      <c:pt idx="3212">
                        <c:v>27.689</c:v>
                      </c:pt>
                      <c:pt idx="3213">
                        <c:v>21.164999999999999</c:v>
                      </c:pt>
                      <c:pt idx="3214">
                        <c:v>66.138000000000005</c:v>
                      </c:pt>
                      <c:pt idx="3215">
                        <c:v>23.984999999999999</c:v>
                      </c:pt>
                      <c:pt idx="3216">
                        <c:v>16.773</c:v>
                      </c:pt>
                      <c:pt idx="3217">
                        <c:v>22.186</c:v>
                      </c:pt>
                      <c:pt idx="3218">
                        <c:v>14.526</c:v>
                      </c:pt>
                      <c:pt idx="3219">
                        <c:v>18.413</c:v>
                      </c:pt>
                      <c:pt idx="3220">
                        <c:v>14.175000000000001</c:v>
                      </c:pt>
                      <c:pt idx="3221">
                        <c:v>23.969000000000001</c:v>
                      </c:pt>
                      <c:pt idx="3222">
                        <c:v>19.216999999999999</c:v>
                      </c:pt>
                      <c:pt idx="3223">
                        <c:v>21.315000000000001</c:v>
                      </c:pt>
                      <c:pt idx="3224">
                        <c:v>16.771999999999998</c:v>
                      </c:pt>
                      <c:pt idx="3225">
                        <c:v>23.786000000000001</c:v>
                      </c:pt>
                      <c:pt idx="3226">
                        <c:v>15.058999999999999</c:v>
                      </c:pt>
                      <c:pt idx="3227">
                        <c:v>46.936999999999998</c:v>
                      </c:pt>
                      <c:pt idx="3228">
                        <c:v>23.391999999999999</c:v>
                      </c:pt>
                      <c:pt idx="3229">
                        <c:v>32.424999999999997</c:v>
                      </c:pt>
                      <c:pt idx="3230">
                        <c:v>18.207999999999998</c:v>
                      </c:pt>
                      <c:pt idx="3231">
                        <c:v>22.759</c:v>
                      </c:pt>
                      <c:pt idx="3232">
                        <c:v>20.469000000000001</c:v>
                      </c:pt>
                      <c:pt idx="3233">
                        <c:v>25.379000000000001</c:v>
                      </c:pt>
                      <c:pt idx="3234">
                        <c:v>15.015000000000001</c:v>
                      </c:pt>
                      <c:pt idx="3235">
                        <c:v>21.974</c:v>
                      </c:pt>
                      <c:pt idx="3236">
                        <c:v>24.582999999999998</c:v>
                      </c:pt>
                      <c:pt idx="3237">
                        <c:v>19.791</c:v>
                      </c:pt>
                      <c:pt idx="3238">
                        <c:v>22.65</c:v>
                      </c:pt>
                      <c:pt idx="3239">
                        <c:v>27.106000000000002</c:v>
                      </c:pt>
                      <c:pt idx="3240">
                        <c:v>16.989000000000001</c:v>
                      </c:pt>
                      <c:pt idx="3241">
                        <c:v>14.878</c:v>
                      </c:pt>
                      <c:pt idx="3242">
                        <c:v>21.465</c:v>
                      </c:pt>
                      <c:pt idx="3243">
                        <c:v>43.576999999999998</c:v>
                      </c:pt>
                      <c:pt idx="3244">
                        <c:v>34.43</c:v>
                      </c:pt>
                      <c:pt idx="3245">
                        <c:v>13.413</c:v>
                      </c:pt>
                      <c:pt idx="3246">
                        <c:v>16.303999999999998</c:v>
                      </c:pt>
                      <c:pt idx="3247">
                        <c:v>46.494</c:v>
                      </c:pt>
                      <c:pt idx="3248">
                        <c:v>24.207000000000001</c:v>
                      </c:pt>
                      <c:pt idx="3249">
                        <c:v>29.492999999999999</c:v>
                      </c:pt>
                      <c:pt idx="3250">
                        <c:v>52.603999999999999</c:v>
                      </c:pt>
                      <c:pt idx="3251">
                        <c:v>39.709000000000003</c:v>
                      </c:pt>
                      <c:pt idx="3252">
                        <c:v>31.239000000000001</c:v>
                      </c:pt>
                      <c:pt idx="3253">
                        <c:v>30.864999999999998</c:v>
                      </c:pt>
                      <c:pt idx="3254">
                        <c:v>42.991999999999997</c:v>
                      </c:pt>
                      <c:pt idx="3255">
                        <c:v>25.471</c:v>
                      </c:pt>
                      <c:pt idx="3256">
                        <c:v>37.122</c:v>
                      </c:pt>
                      <c:pt idx="3257">
                        <c:v>34.18</c:v>
                      </c:pt>
                      <c:pt idx="3258">
                        <c:v>62.865000000000002</c:v>
                      </c:pt>
                      <c:pt idx="3259">
                        <c:v>49.087000000000003</c:v>
                      </c:pt>
                      <c:pt idx="3260">
                        <c:v>31.32</c:v>
                      </c:pt>
                      <c:pt idx="3261">
                        <c:v>44.539000000000001</c:v>
                      </c:pt>
                      <c:pt idx="3262">
                        <c:v>42.780999999999999</c:v>
                      </c:pt>
                      <c:pt idx="3263">
                        <c:v>71.948999999999998</c:v>
                      </c:pt>
                      <c:pt idx="3264">
                        <c:v>30.645</c:v>
                      </c:pt>
                      <c:pt idx="3265">
                        <c:v>27.611000000000001</c:v>
                      </c:pt>
                      <c:pt idx="3266">
                        <c:v>73.906999999999996</c:v>
                      </c:pt>
                      <c:pt idx="3267">
                        <c:v>28.207999999999998</c:v>
                      </c:pt>
                      <c:pt idx="3268">
                        <c:v>33.082999999999998</c:v>
                      </c:pt>
                      <c:pt idx="3269">
                        <c:v>27.954999999999998</c:v>
                      </c:pt>
                      <c:pt idx="3270">
                        <c:v>27.936</c:v>
                      </c:pt>
                      <c:pt idx="3271">
                        <c:v>47.707000000000001</c:v>
                      </c:pt>
                      <c:pt idx="3272">
                        <c:v>27.141999999999999</c:v>
                      </c:pt>
                      <c:pt idx="3273">
                        <c:v>52.718000000000004</c:v>
                      </c:pt>
                      <c:pt idx="3274">
                        <c:v>22.574999999999999</c:v>
                      </c:pt>
                      <c:pt idx="3275">
                        <c:v>24.21</c:v>
                      </c:pt>
                      <c:pt idx="3276">
                        <c:v>22.376000000000001</c:v>
                      </c:pt>
                      <c:pt idx="3277">
                        <c:v>22.228999999999999</c:v>
                      </c:pt>
                      <c:pt idx="3278">
                        <c:v>86.814999999999998</c:v>
                      </c:pt>
                      <c:pt idx="3279">
                        <c:v>40.448999999999998</c:v>
                      </c:pt>
                      <c:pt idx="3280">
                        <c:v>27.363</c:v>
                      </c:pt>
                      <c:pt idx="3281">
                        <c:v>19.600000000000001</c:v>
                      </c:pt>
                      <c:pt idx="3282">
                        <c:v>32.189</c:v>
                      </c:pt>
                      <c:pt idx="3283">
                        <c:v>43.597000000000001</c:v>
                      </c:pt>
                      <c:pt idx="3284">
                        <c:v>22.609000000000002</c:v>
                      </c:pt>
                      <c:pt idx="3285">
                        <c:v>46.558</c:v>
                      </c:pt>
                      <c:pt idx="3286">
                        <c:v>31.364999999999998</c:v>
                      </c:pt>
                      <c:pt idx="3287">
                        <c:v>19.047000000000001</c:v>
                      </c:pt>
                      <c:pt idx="3288">
                        <c:v>35.274999999999999</c:v>
                      </c:pt>
                      <c:pt idx="3289">
                        <c:v>26.501000000000001</c:v>
                      </c:pt>
                      <c:pt idx="3290">
                        <c:v>38.33</c:v>
                      </c:pt>
                      <c:pt idx="3291">
                        <c:v>36.642000000000003</c:v>
                      </c:pt>
                      <c:pt idx="3292">
                        <c:v>43.649000000000001</c:v>
                      </c:pt>
                      <c:pt idx="3293">
                        <c:v>69.227000000000004</c:v>
                      </c:pt>
                      <c:pt idx="3294">
                        <c:v>25.268000000000001</c:v>
                      </c:pt>
                      <c:pt idx="3295">
                        <c:v>29.806999999999999</c:v>
                      </c:pt>
                      <c:pt idx="3296">
                        <c:v>29.271999999999998</c:v>
                      </c:pt>
                      <c:pt idx="3297">
                        <c:v>25.928999999999998</c:v>
                      </c:pt>
                      <c:pt idx="3298">
                        <c:v>23.643000000000001</c:v>
                      </c:pt>
                      <c:pt idx="3299">
                        <c:v>32.399000000000001</c:v>
                      </c:pt>
                      <c:pt idx="3300">
                        <c:v>40.902000000000001</c:v>
                      </c:pt>
                      <c:pt idx="3301">
                        <c:v>49.796999999999997</c:v>
                      </c:pt>
                      <c:pt idx="3302">
                        <c:v>35.484999999999999</c:v>
                      </c:pt>
                      <c:pt idx="3303">
                        <c:v>28.350999999999999</c:v>
                      </c:pt>
                      <c:pt idx="3304">
                        <c:v>26.234999999999999</c:v>
                      </c:pt>
                      <c:pt idx="3305">
                        <c:v>25.422000000000001</c:v>
                      </c:pt>
                      <c:pt idx="3306">
                        <c:v>38.826000000000001</c:v>
                      </c:pt>
                      <c:pt idx="3307">
                        <c:v>15.872</c:v>
                      </c:pt>
                      <c:pt idx="3308">
                        <c:v>18.143999999999998</c:v>
                      </c:pt>
                      <c:pt idx="3309">
                        <c:v>20.329999999999998</c:v>
                      </c:pt>
                      <c:pt idx="3310">
                        <c:v>12.811999999999999</c:v>
                      </c:pt>
                      <c:pt idx="3311">
                        <c:v>18.100000000000001</c:v>
                      </c:pt>
                      <c:pt idx="3312">
                        <c:v>18.995000000000001</c:v>
                      </c:pt>
                      <c:pt idx="3313">
                        <c:v>24.861999999999998</c:v>
                      </c:pt>
                      <c:pt idx="3314">
                        <c:v>33.863999999999997</c:v>
                      </c:pt>
                      <c:pt idx="3315">
                        <c:v>17.387</c:v>
                      </c:pt>
                      <c:pt idx="3316">
                        <c:v>27.417999999999999</c:v>
                      </c:pt>
                      <c:pt idx="3317">
                        <c:v>12.353</c:v>
                      </c:pt>
                      <c:pt idx="3318">
                        <c:v>17.760999999999999</c:v>
                      </c:pt>
                      <c:pt idx="3319">
                        <c:v>18.815999999999999</c:v>
                      </c:pt>
                      <c:pt idx="3320">
                        <c:v>34.780999999999999</c:v>
                      </c:pt>
                      <c:pt idx="3321">
                        <c:v>25.684000000000001</c:v>
                      </c:pt>
                      <c:pt idx="3322">
                        <c:v>25.236000000000001</c:v>
                      </c:pt>
                      <c:pt idx="3323">
                        <c:v>28.95</c:v>
                      </c:pt>
                      <c:pt idx="3324">
                        <c:v>41.957000000000001</c:v>
                      </c:pt>
                      <c:pt idx="3325">
                        <c:v>25.882000000000001</c:v>
                      </c:pt>
                      <c:pt idx="3326">
                        <c:v>25.212</c:v>
                      </c:pt>
                      <c:pt idx="3327">
                        <c:v>28.728999999999999</c:v>
                      </c:pt>
                      <c:pt idx="3328">
                        <c:v>19.963000000000001</c:v>
                      </c:pt>
                      <c:pt idx="3329">
                        <c:v>23.117000000000001</c:v>
                      </c:pt>
                      <c:pt idx="3330">
                        <c:v>32.152999999999999</c:v>
                      </c:pt>
                      <c:pt idx="3331">
                        <c:v>30.241</c:v>
                      </c:pt>
                      <c:pt idx="3332">
                        <c:v>46.673999999999999</c:v>
                      </c:pt>
                      <c:pt idx="3333">
                        <c:v>16.710999999999999</c:v>
                      </c:pt>
                      <c:pt idx="3334">
                        <c:v>32.883000000000003</c:v>
                      </c:pt>
                      <c:pt idx="3335">
                        <c:v>17.387</c:v>
                      </c:pt>
                      <c:pt idx="3336">
                        <c:v>45.436999999999998</c:v>
                      </c:pt>
                      <c:pt idx="3337">
                        <c:v>45.393000000000001</c:v>
                      </c:pt>
                      <c:pt idx="3338">
                        <c:v>32.384</c:v>
                      </c:pt>
                      <c:pt idx="3339">
                        <c:v>46.005000000000003</c:v>
                      </c:pt>
                      <c:pt idx="3340">
                        <c:v>23.984999999999999</c:v>
                      </c:pt>
                      <c:pt idx="3341">
                        <c:v>36.034999999999997</c:v>
                      </c:pt>
                      <c:pt idx="3342">
                        <c:v>41.604999999999997</c:v>
                      </c:pt>
                      <c:pt idx="3343">
                        <c:v>27.422999999999998</c:v>
                      </c:pt>
                      <c:pt idx="3344">
                        <c:v>49.481000000000002</c:v>
                      </c:pt>
                      <c:pt idx="3345">
                        <c:v>76.942999999999998</c:v>
                      </c:pt>
                      <c:pt idx="3346">
                        <c:v>31.582000000000001</c:v>
                      </c:pt>
                      <c:pt idx="3347">
                        <c:v>21.317</c:v>
                      </c:pt>
                      <c:pt idx="3348">
                        <c:v>32.295000000000002</c:v>
                      </c:pt>
                      <c:pt idx="3349">
                        <c:v>23.738</c:v>
                      </c:pt>
                      <c:pt idx="3350">
                        <c:v>34.167999999999999</c:v>
                      </c:pt>
                      <c:pt idx="3351">
                        <c:v>27.558</c:v>
                      </c:pt>
                      <c:pt idx="3352">
                        <c:v>36.591000000000001</c:v>
                      </c:pt>
                      <c:pt idx="3353">
                        <c:v>35.566000000000003</c:v>
                      </c:pt>
                      <c:pt idx="3354">
                        <c:v>43.328000000000003</c:v>
                      </c:pt>
                      <c:pt idx="3355">
                        <c:v>39.03</c:v>
                      </c:pt>
                      <c:pt idx="3356">
                        <c:v>37.670999999999999</c:v>
                      </c:pt>
                      <c:pt idx="3357">
                        <c:v>42.329000000000001</c:v>
                      </c:pt>
                      <c:pt idx="3358">
                        <c:v>50.222000000000001</c:v>
                      </c:pt>
                      <c:pt idx="3359">
                        <c:v>49.167000000000002</c:v>
                      </c:pt>
                      <c:pt idx="3360">
                        <c:v>69.293999999999997</c:v>
                      </c:pt>
                      <c:pt idx="3361">
                        <c:v>105.32</c:v>
                      </c:pt>
                      <c:pt idx="3362">
                        <c:v>51.491</c:v>
                      </c:pt>
                      <c:pt idx="3363">
                        <c:v>62.606000000000002</c:v>
                      </c:pt>
                      <c:pt idx="3364">
                        <c:v>60.369</c:v>
                      </c:pt>
                      <c:pt idx="3365">
                        <c:v>70.105000000000004</c:v>
                      </c:pt>
                      <c:pt idx="3366">
                        <c:v>61.896000000000001</c:v>
                      </c:pt>
                      <c:pt idx="3367">
                        <c:v>66.466999999999999</c:v>
                      </c:pt>
                      <c:pt idx="3368">
                        <c:v>49.637999999999998</c:v>
                      </c:pt>
                      <c:pt idx="3369">
                        <c:v>56.021999999999998</c:v>
                      </c:pt>
                      <c:pt idx="3370">
                        <c:v>32.241999999999997</c:v>
                      </c:pt>
                      <c:pt idx="3371">
                        <c:v>48.899000000000001</c:v>
                      </c:pt>
                      <c:pt idx="3372">
                        <c:v>35.938000000000002</c:v>
                      </c:pt>
                      <c:pt idx="3373">
                        <c:v>67.558999999999997</c:v>
                      </c:pt>
                      <c:pt idx="3374">
                        <c:v>41.137999999999998</c:v>
                      </c:pt>
                      <c:pt idx="3375">
                        <c:v>32.274999999999999</c:v>
                      </c:pt>
                      <c:pt idx="3376">
                        <c:v>55.155000000000001</c:v>
                      </c:pt>
                      <c:pt idx="3377">
                        <c:v>33.988999999999997</c:v>
                      </c:pt>
                      <c:pt idx="3378">
                        <c:v>60.997999999999998</c:v>
                      </c:pt>
                      <c:pt idx="3379">
                        <c:v>40.198999999999998</c:v>
                      </c:pt>
                      <c:pt idx="3380">
                        <c:v>53.923999999999999</c:v>
                      </c:pt>
                      <c:pt idx="3381">
                        <c:v>31.893000000000001</c:v>
                      </c:pt>
                      <c:pt idx="3382">
                        <c:v>45.607999999999997</c:v>
                      </c:pt>
                      <c:pt idx="3383">
                        <c:v>79.87</c:v>
                      </c:pt>
                      <c:pt idx="3384">
                        <c:v>24.288</c:v>
                      </c:pt>
                      <c:pt idx="3385">
                        <c:v>40.573</c:v>
                      </c:pt>
                      <c:pt idx="3386">
                        <c:v>42.411000000000001</c:v>
                      </c:pt>
                      <c:pt idx="3387">
                        <c:v>27.568999999999999</c:v>
                      </c:pt>
                      <c:pt idx="3388">
                        <c:v>28.216999999999999</c:v>
                      </c:pt>
                      <c:pt idx="3389">
                        <c:v>34.093000000000004</c:v>
                      </c:pt>
                      <c:pt idx="3390">
                        <c:v>55.741999999999997</c:v>
                      </c:pt>
                      <c:pt idx="3391">
                        <c:v>40.500999999999998</c:v>
                      </c:pt>
                      <c:pt idx="3392">
                        <c:v>43.344000000000001</c:v>
                      </c:pt>
                      <c:pt idx="3393">
                        <c:v>28.561</c:v>
                      </c:pt>
                      <c:pt idx="3394">
                        <c:v>38.762</c:v>
                      </c:pt>
                      <c:pt idx="3395">
                        <c:v>63.164999999999999</c:v>
                      </c:pt>
                      <c:pt idx="3396">
                        <c:v>38.116</c:v>
                      </c:pt>
                      <c:pt idx="3397">
                        <c:v>30.071999999999999</c:v>
                      </c:pt>
                      <c:pt idx="3398">
                        <c:v>31.216000000000001</c:v>
                      </c:pt>
                      <c:pt idx="3399">
                        <c:v>27.91</c:v>
                      </c:pt>
                      <c:pt idx="3400">
                        <c:v>40.357999999999997</c:v>
                      </c:pt>
                      <c:pt idx="3401">
                        <c:v>33.520000000000003</c:v>
                      </c:pt>
                      <c:pt idx="3402">
                        <c:v>27.06</c:v>
                      </c:pt>
                      <c:pt idx="3403">
                        <c:v>23.311</c:v>
                      </c:pt>
                      <c:pt idx="3404">
                        <c:v>25.204000000000001</c:v>
                      </c:pt>
                      <c:pt idx="3405">
                        <c:v>33.326000000000001</c:v>
                      </c:pt>
                      <c:pt idx="3406">
                        <c:v>55.863999999999997</c:v>
                      </c:pt>
                      <c:pt idx="3407">
                        <c:v>27.045000000000002</c:v>
                      </c:pt>
                      <c:pt idx="3408">
                        <c:v>21.9</c:v>
                      </c:pt>
                      <c:pt idx="3409">
                        <c:v>33.921999999999997</c:v>
                      </c:pt>
                      <c:pt idx="3410">
                        <c:v>47.616999999999997</c:v>
                      </c:pt>
                      <c:pt idx="3411">
                        <c:v>19.893999999999998</c:v>
                      </c:pt>
                      <c:pt idx="3412">
                        <c:v>23.974</c:v>
                      </c:pt>
                      <c:pt idx="3413">
                        <c:v>26.893999999999998</c:v>
                      </c:pt>
                      <c:pt idx="3414">
                        <c:v>22.57</c:v>
                      </c:pt>
                      <c:pt idx="3415">
                        <c:v>21.97</c:v>
                      </c:pt>
                      <c:pt idx="3416">
                        <c:v>35.098999999999997</c:v>
                      </c:pt>
                      <c:pt idx="3417">
                        <c:v>47.527999999999999</c:v>
                      </c:pt>
                      <c:pt idx="3418">
                        <c:v>51.075000000000003</c:v>
                      </c:pt>
                      <c:pt idx="3419">
                        <c:v>23.128</c:v>
                      </c:pt>
                      <c:pt idx="3420">
                        <c:v>23.114000000000001</c:v>
                      </c:pt>
                      <c:pt idx="3421">
                        <c:v>22.786999999999999</c:v>
                      </c:pt>
                      <c:pt idx="3422">
                        <c:v>21.108000000000001</c:v>
                      </c:pt>
                      <c:pt idx="3423">
                        <c:v>35.612000000000002</c:v>
                      </c:pt>
                      <c:pt idx="3424">
                        <c:v>24.831</c:v>
                      </c:pt>
                      <c:pt idx="3425">
                        <c:v>22.402000000000001</c:v>
                      </c:pt>
                      <c:pt idx="3426">
                        <c:v>26.280999999999999</c:v>
                      </c:pt>
                      <c:pt idx="3427">
                        <c:v>19.510999999999999</c:v>
                      </c:pt>
                      <c:pt idx="3428">
                        <c:v>29.542000000000002</c:v>
                      </c:pt>
                      <c:pt idx="3429">
                        <c:v>81.075999999999993</c:v>
                      </c:pt>
                      <c:pt idx="3430">
                        <c:v>23.09</c:v>
                      </c:pt>
                      <c:pt idx="3431">
                        <c:v>27.337</c:v>
                      </c:pt>
                      <c:pt idx="3432">
                        <c:v>27.143999999999998</c:v>
                      </c:pt>
                      <c:pt idx="3433">
                        <c:v>33.93</c:v>
                      </c:pt>
                      <c:pt idx="3434">
                        <c:v>27.222000000000001</c:v>
                      </c:pt>
                      <c:pt idx="3435">
                        <c:v>23.15</c:v>
                      </c:pt>
                      <c:pt idx="3436">
                        <c:v>26.587</c:v>
                      </c:pt>
                      <c:pt idx="3437">
                        <c:v>28.367000000000001</c:v>
                      </c:pt>
                      <c:pt idx="3438">
                        <c:v>26.035</c:v>
                      </c:pt>
                      <c:pt idx="3439">
                        <c:v>49.776000000000003</c:v>
                      </c:pt>
                      <c:pt idx="3440">
                        <c:v>48.222000000000001</c:v>
                      </c:pt>
                      <c:pt idx="3441">
                        <c:v>36.524000000000001</c:v>
                      </c:pt>
                      <c:pt idx="3442">
                        <c:v>51.811999999999998</c:v>
                      </c:pt>
                      <c:pt idx="3443">
                        <c:v>40.456000000000003</c:v>
                      </c:pt>
                      <c:pt idx="3444">
                        <c:v>54.790999999999997</c:v>
                      </c:pt>
                      <c:pt idx="3445">
                        <c:v>25.268999999999998</c:v>
                      </c:pt>
                      <c:pt idx="3446">
                        <c:v>41.331000000000003</c:v>
                      </c:pt>
                      <c:pt idx="3447">
                        <c:v>30.923999999999999</c:v>
                      </c:pt>
                      <c:pt idx="3448">
                        <c:v>19.879000000000001</c:v>
                      </c:pt>
                      <c:pt idx="3449">
                        <c:v>50.036000000000001</c:v>
                      </c:pt>
                      <c:pt idx="3450">
                        <c:v>47.11</c:v>
                      </c:pt>
                      <c:pt idx="3451">
                        <c:v>25.466999999999999</c:v>
                      </c:pt>
                      <c:pt idx="3452">
                        <c:v>34.012999999999998</c:v>
                      </c:pt>
                      <c:pt idx="3453">
                        <c:v>34.905999999999999</c:v>
                      </c:pt>
                      <c:pt idx="3454">
                        <c:v>32.030999999999999</c:v>
                      </c:pt>
                      <c:pt idx="3455">
                        <c:v>81.602000000000004</c:v>
                      </c:pt>
                      <c:pt idx="3456">
                        <c:v>44.151000000000003</c:v>
                      </c:pt>
                      <c:pt idx="3457">
                        <c:v>37.57</c:v>
                      </c:pt>
                      <c:pt idx="3458">
                        <c:v>45.469000000000001</c:v>
                      </c:pt>
                      <c:pt idx="3459">
                        <c:v>51.421999999999997</c:v>
                      </c:pt>
                      <c:pt idx="3460">
                        <c:v>67.665999999999997</c:v>
                      </c:pt>
                      <c:pt idx="3461">
                        <c:v>73.564999999999998</c:v>
                      </c:pt>
                      <c:pt idx="3462">
                        <c:v>60.872999999999998</c:v>
                      </c:pt>
                      <c:pt idx="3463">
                        <c:v>47.6</c:v>
                      </c:pt>
                      <c:pt idx="3464">
                        <c:v>39.975000000000001</c:v>
                      </c:pt>
                      <c:pt idx="3465">
                        <c:v>60.546999999999997</c:v>
                      </c:pt>
                      <c:pt idx="3466">
                        <c:v>44.323</c:v>
                      </c:pt>
                      <c:pt idx="3467">
                        <c:v>41.758000000000003</c:v>
                      </c:pt>
                      <c:pt idx="3468">
                        <c:v>71.728999999999999</c:v>
                      </c:pt>
                      <c:pt idx="3469">
                        <c:v>76.992000000000004</c:v>
                      </c:pt>
                      <c:pt idx="3470">
                        <c:v>59.17</c:v>
                      </c:pt>
                      <c:pt idx="3471">
                        <c:v>47.115000000000002</c:v>
                      </c:pt>
                      <c:pt idx="3472">
                        <c:v>38.139000000000003</c:v>
                      </c:pt>
                      <c:pt idx="3473">
                        <c:v>45.064999999999998</c:v>
                      </c:pt>
                      <c:pt idx="3474">
                        <c:v>65.819999999999993</c:v>
                      </c:pt>
                      <c:pt idx="3475">
                        <c:v>46.087000000000003</c:v>
                      </c:pt>
                      <c:pt idx="3476">
                        <c:v>37.334000000000003</c:v>
                      </c:pt>
                      <c:pt idx="3477">
                        <c:v>38.252000000000002</c:v>
                      </c:pt>
                      <c:pt idx="3478">
                        <c:v>38.866999999999997</c:v>
                      </c:pt>
                      <c:pt idx="3479">
                        <c:v>63.762</c:v>
                      </c:pt>
                      <c:pt idx="3480">
                        <c:v>25.338000000000001</c:v>
                      </c:pt>
                      <c:pt idx="3481">
                        <c:v>43.271000000000001</c:v>
                      </c:pt>
                      <c:pt idx="3482">
                        <c:v>85.501999999999995</c:v>
                      </c:pt>
                      <c:pt idx="3483">
                        <c:v>34.158999999999999</c:v>
                      </c:pt>
                      <c:pt idx="3484">
                        <c:v>27.305</c:v>
                      </c:pt>
                      <c:pt idx="3485">
                        <c:v>24.896999999999998</c:v>
                      </c:pt>
                      <c:pt idx="3486">
                        <c:v>36.914999999999999</c:v>
                      </c:pt>
                      <c:pt idx="3487">
                        <c:v>45.167000000000002</c:v>
                      </c:pt>
                      <c:pt idx="3488">
                        <c:v>33.445999999999998</c:v>
                      </c:pt>
                      <c:pt idx="3489">
                        <c:v>55.981000000000002</c:v>
                      </c:pt>
                      <c:pt idx="3490">
                        <c:v>38.265999999999998</c:v>
                      </c:pt>
                      <c:pt idx="3491">
                        <c:v>38.256</c:v>
                      </c:pt>
                      <c:pt idx="3492">
                        <c:v>30.038</c:v>
                      </c:pt>
                      <c:pt idx="3493">
                        <c:v>31.37</c:v>
                      </c:pt>
                      <c:pt idx="3494">
                        <c:v>40.972000000000001</c:v>
                      </c:pt>
                      <c:pt idx="3495">
                        <c:v>31.84</c:v>
                      </c:pt>
                      <c:pt idx="3496">
                        <c:v>37.622999999999998</c:v>
                      </c:pt>
                      <c:pt idx="3497">
                        <c:v>33.768999999999998</c:v>
                      </c:pt>
                      <c:pt idx="3498">
                        <c:v>27.22</c:v>
                      </c:pt>
                      <c:pt idx="3499">
                        <c:v>21.959</c:v>
                      </c:pt>
                      <c:pt idx="3500">
                        <c:v>23.056999999999999</c:v>
                      </c:pt>
                      <c:pt idx="3501">
                        <c:v>19.888000000000002</c:v>
                      </c:pt>
                      <c:pt idx="3502">
                        <c:v>24.613</c:v>
                      </c:pt>
                      <c:pt idx="3503">
                        <c:v>32.027000000000001</c:v>
                      </c:pt>
                      <c:pt idx="3504">
                        <c:v>23.381</c:v>
                      </c:pt>
                      <c:pt idx="3505">
                        <c:v>16.652999999999999</c:v>
                      </c:pt>
                      <c:pt idx="3506">
                        <c:v>35.610999999999997</c:v>
                      </c:pt>
                      <c:pt idx="3507">
                        <c:v>18.178000000000001</c:v>
                      </c:pt>
                      <c:pt idx="3508">
                        <c:v>28.260999999999999</c:v>
                      </c:pt>
                      <c:pt idx="3509">
                        <c:v>20.167000000000002</c:v>
                      </c:pt>
                      <c:pt idx="3510">
                        <c:v>35.298000000000002</c:v>
                      </c:pt>
                      <c:pt idx="3511">
                        <c:v>23.518999999999998</c:v>
                      </c:pt>
                      <c:pt idx="3512">
                        <c:v>22.027999999999999</c:v>
                      </c:pt>
                      <c:pt idx="3513">
                        <c:v>20.63</c:v>
                      </c:pt>
                      <c:pt idx="3514">
                        <c:v>39.759</c:v>
                      </c:pt>
                      <c:pt idx="3515">
                        <c:v>40.204000000000001</c:v>
                      </c:pt>
                      <c:pt idx="3516">
                        <c:v>49.338999999999999</c:v>
                      </c:pt>
                      <c:pt idx="3517">
                        <c:v>35.457999999999998</c:v>
                      </c:pt>
                      <c:pt idx="3518">
                        <c:v>80.968000000000004</c:v>
                      </c:pt>
                      <c:pt idx="3519">
                        <c:v>40.26</c:v>
                      </c:pt>
                      <c:pt idx="3520">
                        <c:v>29.803000000000001</c:v>
                      </c:pt>
                      <c:pt idx="3521">
                        <c:v>27.260999999999999</c:v>
                      </c:pt>
                      <c:pt idx="3522">
                        <c:v>25.248999999999999</c:v>
                      </c:pt>
                      <c:pt idx="3523">
                        <c:v>21.565999999999999</c:v>
                      </c:pt>
                      <c:pt idx="3524">
                        <c:v>40.850999999999999</c:v>
                      </c:pt>
                      <c:pt idx="3525">
                        <c:v>30.984000000000002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B717-4291-91E6-B19D66F23B02}"/>
                  </c:ext>
                </c:extLst>
              </c15:ser>
            </c15:filteredScatterSeries>
            <c15:filteredScatte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Sheet1!$A$14376</c15:sqref>
                        </c15:formulaRef>
                      </c:ext>
                    </c:extLst>
                    <c:strCache>
                      <c:ptCount val="1"/>
                      <c:pt idx="0">
                        <c:v>8M_60 degree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Sheet1!$F$14381:$F$17980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Sheet1!$C$14381:$C$17980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116.35</c:v>
                      </c:pt>
                      <c:pt idx="1">
                        <c:v>68.674999999999997</c:v>
                      </c:pt>
                      <c:pt idx="2">
                        <c:v>56.207999999999998</c:v>
                      </c:pt>
                      <c:pt idx="3">
                        <c:v>49.286999999999999</c:v>
                      </c:pt>
                      <c:pt idx="4">
                        <c:v>44.755000000000003</c:v>
                      </c:pt>
                      <c:pt idx="5">
                        <c:v>40.411000000000001</c:v>
                      </c:pt>
                      <c:pt idx="6">
                        <c:v>40.365000000000002</c:v>
                      </c:pt>
                      <c:pt idx="7">
                        <c:v>41.250999999999998</c:v>
                      </c:pt>
                      <c:pt idx="8">
                        <c:v>41.798000000000002</c:v>
                      </c:pt>
                      <c:pt idx="9">
                        <c:v>43.375</c:v>
                      </c:pt>
                      <c:pt idx="10">
                        <c:v>42.03</c:v>
                      </c:pt>
                      <c:pt idx="11">
                        <c:v>41.308999999999997</c:v>
                      </c:pt>
                      <c:pt idx="12">
                        <c:v>42.003</c:v>
                      </c:pt>
                      <c:pt idx="13">
                        <c:v>41.613</c:v>
                      </c:pt>
                      <c:pt idx="14">
                        <c:v>42.82</c:v>
                      </c:pt>
                      <c:pt idx="15">
                        <c:v>41.320999999999998</c:v>
                      </c:pt>
                      <c:pt idx="16">
                        <c:v>42.540999999999997</c:v>
                      </c:pt>
                      <c:pt idx="17">
                        <c:v>49.356999999999999</c:v>
                      </c:pt>
                      <c:pt idx="18">
                        <c:v>50.003</c:v>
                      </c:pt>
                      <c:pt idx="19">
                        <c:v>49.563000000000002</c:v>
                      </c:pt>
                      <c:pt idx="20">
                        <c:v>44.863</c:v>
                      </c:pt>
                      <c:pt idx="21">
                        <c:v>44.526000000000003</c:v>
                      </c:pt>
                      <c:pt idx="22">
                        <c:v>43.798000000000002</c:v>
                      </c:pt>
                      <c:pt idx="23">
                        <c:v>44.881999999999998</c:v>
                      </c:pt>
                      <c:pt idx="24">
                        <c:v>46.622999999999998</c:v>
                      </c:pt>
                      <c:pt idx="25">
                        <c:v>48.506999999999998</c:v>
                      </c:pt>
                      <c:pt idx="26">
                        <c:v>52.512999999999998</c:v>
                      </c:pt>
                      <c:pt idx="27">
                        <c:v>54.610999999999997</c:v>
                      </c:pt>
                      <c:pt idx="28">
                        <c:v>57.860999999999997</c:v>
                      </c:pt>
                      <c:pt idx="29">
                        <c:v>61.851999999999997</c:v>
                      </c:pt>
                      <c:pt idx="30">
                        <c:v>64.424999999999997</c:v>
                      </c:pt>
                      <c:pt idx="31">
                        <c:v>68.787000000000006</c:v>
                      </c:pt>
                      <c:pt idx="32">
                        <c:v>72.340999999999994</c:v>
                      </c:pt>
                      <c:pt idx="33">
                        <c:v>81.242999999999995</c:v>
                      </c:pt>
                      <c:pt idx="34">
                        <c:v>87.341999999999999</c:v>
                      </c:pt>
                      <c:pt idx="35">
                        <c:v>99.581000000000003</c:v>
                      </c:pt>
                      <c:pt idx="36">
                        <c:v>105.88</c:v>
                      </c:pt>
                      <c:pt idx="37">
                        <c:v>115.75</c:v>
                      </c:pt>
                      <c:pt idx="38">
                        <c:v>125.76</c:v>
                      </c:pt>
                      <c:pt idx="39">
                        <c:v>139.26</c:v>
                      </c:pt>
                      <c:pt idx="40">
                        <c:v>150.54</c:v>
                      </c:pt>
                      <c:pt idx="41">
                        <c:v>166.53</c:v>
                      </c:pt>
                      <c:pt idx="42">
                        <c:v>187.58</c:v>
                      </c:pt>
                      <c:pt idx="43">
                        <c:v>209.86</c:v>
                      </c:pt>
                      <c:pt idx="44">
                        <c:v>239.43</c:v>
                      </c:pt>
                      <c:pt idx="45">
                        <c:v>261.12</c:v>
                      </c:pt>
                      <c:pt idx="46">
                        <c:v>299.60000000000002</c:v>
                      </c:pt>
                      <c:pt idx="47">
                        <c:v>350.68</c:v>
                      </c:pt>
                      <c:pt idx="48">
                        <c:v>399.26</c:v>
                      </c:pt>
                      <c:pt idx="49">
                        <c:v>468.09</c:v>
                      </c:pt>
                      <c:pt idx="50">
                        <c:v>529.53</c:v>
                      </c:pt>
                      <c:pt idx="51">
                        <c:v>603.96</c:v>
                      </c:pt>
                      <c:pt idx="52">
                        <c:v>654.17999999999995</c:v>
                      </c:pt>
                      <c:pt idx="53">
                        <c:v>757.56</c:v>
                      </c:pt>
                      <c:pt idx="54">
                        <c:v>873.82</c:v>
                      </c:pt>
                      <c:pt idx="55">
                        <c:v>963.21</c:v>
                      </c:pt>
                      <c:pt idx="56">
                        <c:v>1113.5</c:v>
                      </c:pt>
                      <c:pt idx="57">
                        <c:v>1234.4000000000001</c:v>
                      </c:pt>
                      <c:pt idx="58">
                        <c:v>1395.9</c:v>
                      </c:pt>
                      <c:pt idx="59">
                        <c:v>1608.7</c:v>
                      </c:pt>
                      <c:pt idx="60">
                        <c:v>1810.2</c:v>
                      </c:pt>
                      <c:pt idx="61">
                        <c:v>1974.1</c:v>
                      </c:pt>
                      <c:pt idx="62">
                        <c:v>2127.5</c:v>
                      </c:pt>
                      <c:pt idx="63">
                        <c:v>2288</c:v>
                      </c:pt>
                      <c:pt idx="64">
                        <c:v>2422.3000000000002</c:v>
                      </c:pt>
                      <c:pt idx="65">
                        <c:v>2515.1</c:v>
                      </c:pt>
                      <c:pt idx="66">
                        <c:v>2709</c:v>
                      </c:pt>
                      <c:pt idx="67">
                        <c:v>2846.9</c:v>
                      </c:pt>
                      <c:pt idx="68">
                        <c:v>3060.4</c:v>
                      </c:pt>
                      <c:pt idx="69">
                        <c:v>3279.6</c:v>
                      </c:pt>
                      <c:pt idx="70">
                        <c:v>3530.8</c:v>
                      </c:pt>
                      <c:pt idx="71">
                        <c:v>3760.5</c:v>
                      </c:pt>
                      <c:pt idx="72">
                        <c:v>4047.6</c:v>
                      </c:pt>
                      <c:pt idx="73">
                        <c:v>4272.7</c:v>
                      </c:pt>
                      <c:pt idx="74">
                        <c:v>4566.6000000000004</c:v>
                      </c:pt>
                      <c:pt idx="75">
                        <c:v>4703.6000000000004</c:v>
                      </c:pt>
                      <c:pt idx="76">
                        <c:v>4796.7</c:v>
                      </c:pt>
                      <c:pt idx="77">
                        <c:v>4888.3</c:v>
                      </c:pt>
                      <c:pt idx="78">
                        <c:v>4919</c:v>
                      </c:pt>
                      <c:pt idx="79">
                        <c:v>4900.3999999999996</c:v>
                      </c:pt>
                      <c:pt idx="80">
                        <c:v>5000.6000000000004</c:v>
                      </c:pt>
                      <c:pt idx="81">
                        <c:v>5141.3999999999996</c:v>
                      </c:pt>
                      <c:pt idx="82">
                        <c:v>5195.3</c:v>
                      </c:pt>
                      <c:pt idx="83">
                        <c:v>5234.6000000000004</c:v>
                      </c:pt>
                      <c:pt idx="84">
                        <c:v>5237.2</c:v>
                      </c:pt>
                      <c:pt idx="85">
                        <c:v>5384</c:v>
                      </c:pt>
                      <c:pt idx="86">
                        <c:v>5406.7</c:v>
                      </c:pt>
                      <c:pt idx="87">
                        <c:v>5485.6</c:v>
                      </c:pt>
                      <c:pt idx="88">
                        <c:v>5521.9</c:v>
                      </c:pt>
                      <c:pt idx="89">
                        <c:v>5504.8</c:v>
                      </c:pt>
                      <c:pt idx="90">
                        <c:v>5557.7</c:v>
                      </c:pt>
                      <c:pt idx="91">
                        <c:v>5604.9</c:v>
                      </c:pt>
                      <c:pt idx="92">
                        <c:v>5710.8</c:v>
                      </c:pt>
                      <c:pt idx="93">
                        <c:v>5819.4</c:v>
                      </c:pt>
                      <c:pt idx="94">
                        <c:v>5881.7</c:v>
                      </c:pt>
                      <c:pt idx="95">
                        <c:v>6018.2</c:v>
                      </c:pt>
                      <c:pt idx="96">
                        <c:v>5997.5</c:v>
                      </c:pt>
                      <c:pt idx="97">
                        <c:v>6057.7</c:v>
                      </c:pt>
                      <c:pt idx="98">
                        <c:v>5995.2</c:v>
                      </c:pt>
                      <c:pt idx="99">
                        <c:v>5983.8</c:v>
                      </c:pt>
                      <c:pt idx="100">
                        <c:v>6068.8</c:v>
                      </c:pt>
                      <c:pt idx="101">
                        <c:v>5916.2</c:v>
                      </c:pt>
                      <c:pt idx="102">
                        <c:v>6127.4</c:v>
                      </c:pt>
                      <c:pt idx="103">
                        <c:v>6113.3</c:v>
                      </c:pt>
                      <c:pt idx="104">
                        <c:v>6009.2</c:v>
                      </c:pt>
                      <c:pt idx="105">
                        <c:v>6233.4</c:v>
                      </c:pt>
                      <c:pt idx="106">
                        <c:v>6175.4</c:v>
                      </c:pt>
                      <c:pt idx="107">
                        <c:v>6245.2</c:v>
                      </c:pt>
                      <c:pt idx="108">
                        <c:v>6201.3</c:v>
                      </c:pt>
                      <c:pt idx="109">
                        <c:v>6101.8</c:v>
                      </c:pt>
                      <c:pt idx="110">
                        <c:v>6171.6</c:v>
                      </c:pt>
                      <c:pt idx="111">
                        <c:v>6213.7</c:v>
                      </c:pt>
                      <c:pt idx="112">
                        <c:v>6022.3</c:v>
                      </c:pt>
                      <c:pt idx="113">
                        <c:v>6225.7</c:v>
                      </c:pt>
                      <c:pt idx="114">
                        <c:v>6220.4</c:v>
                      </c:pt>
                      <c:pt idx="115">
                        <c:v>6342.3</c:v>
                      </c:pt>
                      <c:pt idx="116">
                        <c:v>5689.8</c:v>
                      </c:pt>
                      <c:pt idx="117">
                        <c:v>5479.3</c:v>
                      </c:pt>
                      <c:pt idx="118">
                        <c:v>5462.2</c:v>
                      </c:pt>
                      <c:pt idx="119">
                        <c:v>5340.8</c:v>
                      </c:pt>
                      <c:pt idx="120">
                        <c:v>5403.7</c:v>
                      </c:pt>
                      <c:pt idx="121">
                        <c:v>5340.7</c:v>
                      </c:pt>
                      <c:pt idx="122">
                        <c:v>5363.5</c:v>
                      </c:pt>
                      <c:pt idx="123">
                        <c:v>5625.2</c:v>
                      </c:pt>
                      <c:pt idx="124">
                        <c:v>5657.5</c:v>
                      </c:pt>
                      <c:pt idx="125">
                        <c:v>5567.4</c:v>
                      </c:pt>
                      <c:pt idx="126">
                        <c:v>5546.1</c:v>
                      </c:pt>
                      <c:pt idx="127">
                        <c:v>5481.4</c:v>
                      </c:pt>
                      <c:pt idx="128">
                        <c:v>5426.2</c:v>
                      </c:pt>
                      <c:pt idx="129">
                        <c:v>5305.2</c:v>
                      </c:pt>
                      <c:pt idx="130">
                        <c:v>5058.3</c:v>
                      </c:pt>
                      <c:pt idx="131">
                        <c:v>5124.8</c:v>
                      </c:pt>
                      <c:pt idx="132">
                        <c:v>5023.6000000000004</c:v>
                      </c:pt>
                      <c:pt idx="133">
                        <c:v>5008.3</c:v>
                      </c:pt>
                      <c:pt idx="134">
                        <c:v>5032.5</c:v>
                      </c:pt>
                      <c:pt idx="135">
                        <c:v>5090.6000000000004</c:v>
                      </c:pt>
                      <c:pt idx="136">
                        <c:v>5111.6000000000004</c:v>
                      </c:pt>
                      <c:pt idx="137">
                        <c:v>4970.3999999999996</c:v>
                      </c:pt>
                      <c:pt idx="138">
                        <c:v>5154.6000000000004</c:v>
                      </c:pt>
                      <c:pt idx="139">
                        <c:v>5248.4</c:v>
                      </c:pt>
                      <c:pt idx="140">
                        <c:v>5296.8</c:v>
                      </c:pt>
                      <c:pt idx="141">
                        <c:v>5182.7</c:v>
                      </c:pt>
                      <c:pt idx="142">
                        <c:v>5211</c:v>
                      </c:pt>
                      <c:pt idx="143">
                        <c:v>5083.7</c:v>
                      </c:pt>
                      <c:pt idx="144">
                        <c:v>4975.8</c:v>
                      </c:pt>
                      <c:pt idx="145">
                        <c:v>4681.8999999999996</c:v>
                      </c:pt>
                      <c:pt idx="146">
                        <c:v>4773.8</c:v>
                      </c:pt>
                      <c:pt idx="147">
                        <c:v>4656.6000000000004</c:v>
                      </c:pt>
                      <c:pt idx="148">
                        <c:v>4674</c:v>
                      </c:pt>
                      <c:pt idx="149">
                        <c:v>4601.6000000000004</c:v>
                      </c:pt>
                      <c:pt idx="150">
                        <c:v>4682.1000000000004</c:v>
                      </c:pt>
                      <c:pt idx="151">
                        <c:v>4758.3999999999996</c:v>
                      </c:pt>
                      <c:pt idx="152">
                        <c:v>4753.2</c:v>
                      </c:pt>
                      <c:pt idx="153">
                        <c:v>4614.6000000000004</c:v>
                      </c:pt>
                      <c:pt idx="154">
                        <c:v>4669.7</c:v>
                      </c:pt>
                      <c:pt idx="155">
                        <c:v>4645.8</c:v>
                      </c:pt>
                      <c:pt idx="156">
                        <c:v>4543.8</c:v>
                      </c:pt>
                      <c:pt idx="157">
                        <c:v>4561</c:v>
                      </c:pt>
                      <c:pt idx="158">
                        <c:v>4484.7</c:v>
                      </c:pt>
                      <c:pt idx="159">
                        <c:v>4717.8</c:v>
                      </c:pt>
                      <c:pt idx="160">
                        <c:v>4812.1000000000004</c:v>
                      </c:pt>
                      <c:pt idx="161">
                        <c:v>4403.1000000000004</c:v>
                      </c:pt>
                      <c:pt idx="162">
                        <c:v>4258.6000000000004</c:v>
                      </c:pt>
                      <c:pt idx="163">
                        <c:v>4094.6</c:v>
                      </c:pt>
                      <c:pt idx="164">
                        <c:v>4155.1000000000004</c:v>
                      </c:pt>
                      <c:pt idx="165">
                        <c:v>4220.5</c:v>
                      </c:pt>
                      <c:pt idx="166">
                        <c:v>4277.6000000000004</c:v>
                      </c:pt>
                      <c:pt idx="167">
                        <c:v>4239</c:v>
                      </c:pt>
                      <c:pt idx="168">
                        <c:v>4368</c:v>
                      </c:pt>
                      <c:pt idx="169">
                        <c:v>3827.3</c:v>
                      </c:pt>
                      <c:pt idx="170">
                        <c:v>3732.8</c:v>
                      </c:pt>
                      <c:pt idx="171">
                        <c:v>3732.2</c:v>
                      </c:pt>
                      <c:pt idx="172">
                        <c:v>3715.2</c:v>
                      </c:pt>
                      <c:pt idx="173">
                        <c:v>3794.1</c:v>
                      </c:pt>
                      <c:pt idx="174">
                        <c:v>3780.6</c:v>
                      </c:pt>
                      <c:pt idx="175">
                        <c:v>3886.6</c:v>
                      </c:pt>
                      <c:pt idx="176">
                        <c:v>4010.9</c:v>
                      </c:pt>
                      <c:pt idx="177">
                        <c:v>4321.8</c:v>
                      </c:pt>
                      <c:pt idx="178">
                        <c:v>4199.3</c:v>
                      </c:pt>
                      <c:pt idx="179">
                        <c:v>4194.5</c:v>
                      </c:pt>
                      <c:pt idx="180">
                        <c:v>3826.5</c:v>
                      </c:pt>
                      <c:pt idx="181">
                        <c:v>3828.4</c:v>
                      </c:pt>
                      <c:pt idx="182">
                        <c:v>3601.5</c:v>
                      </c:pt>
                      <c:pt idx="183">
                        <c:v>3373.1</c:v>
                      </c:pt>
                      <c:pt idx="184">
                        <c:v>3511.8</c:v>
                      </c:pt>
                      <c:pt idx="185">
                        <c:v>3628.7</c:v>
                      </c:pt>
                      <c:pt idx="186">
                        <c:v>3400.9</c:v>
                      </c:pt>
                      <c:pt idx="187">
                        <c:v>3385.2</c:v>
                      </c:pt>
                      <c:pt idx="188">
                        <c:v>3389</c:v>
                      </c:pt>
                      <c:pt idx="189">
                        <c:v>3441</c:v>
                      </c:pt>
                      <c:pt idx="190">
                        <c:v>3380.6</c:v>
                      </c:pt>
                      <c:pt idx="191">
                        <c:v>3286.5</c:v>
                      </c:pt>
                      <c:pt idx="192">
                        <c:v>3222</c:v>
                      </c:pt>
                      <c:pt idx="193">
                        <c:v>3218.9</c:v>
                      </c:pt>
                      <c:pt idx="194">
                        <c:v>3069.4</c:v>
                      </c:pt>
                      <c:pt idx="195">
                        <c:v>3168.2</c:v>
                      </c:pt>
                      <c:pt idx="196">
                        <c:v>3025.1</c:v>
                      </c:pt>
                      <c:pt idx="197">
                        <c:v>2911.3</c:v>
                      </c:pt>
                      <c:pt idx="198">
                        <c:v>2852.1</c:v>
                      </c:pt>
                      <c:pt idx="199">
                        <c:v>2825.1</c:v>
                      </c:pt>
                      <c:pt idx="200">
                        <c:v>2834.8</c:v>
                      </c:pt>
                      <c:pt idx="201">
                        <c:v>2756.8</c:v>
                      </c:pt>
                      <c:pt idx="202">
                        <c:v>2841.5</c:v>
                      </c:pt>
                      <c:pt idx="203">
                        <c:v>3002.7</c:v>
                      </c:pt>
                      <c:pt idx="204">
                        <c:v>2699.7</c:v>
                      </c:pt>
                      <c:pt idx="205">
                        <c:v>2701.5</c:v>
                      </c:pt>
                      <c:pt idx="206">
                        <c:v>2668.2</c:v>
                      </c:pt>
                      <c:pt idx="207">
                        <c:v>2680.2</c:v>
                      </c:pt>
                      <c:pt idx="208">
                        <c:v>2608.8000000000002</c:v>
                      </c:pt>
                      <c:pt idx="209">
                        <c:v>2742</c:v>
                      </c:pt>
                      <c:pt idx="210">
                        <c:v>2697.5</c:v>
                      </c:pt>
                      <c:pt idx="211">
                        <c:v>2894.5</c:v>
                      </c:pt>
                      <c:pt idx="212">
                        <c:v>2876.6</c:v>
                      </c:pt>
                      <c:pt idx="213">
                        <c:v>2645.1</c:v>
                      </c:pt>
                      <c:pt idx="214">
                        <c:v>2596.4</c:v>
                      </c:pt>
                      <c:pt idx="215">
                        <c:v>2659.9</c:v>
                      </c:pt>
                      <c:pt idx="216">
                        <c:v>2521.6999999999998</c:v>
                      </c:pt>
                      <c:pt idx="217">
                        <c:v>2589.8000000000002</c:v>
                      </c:pt>
                      <c:pt idx="218">
                        <c:v>2570.1999999999998</c:v>
                      </c:pt>
                      <c:pt idx="219">
                        <c:v>2611</c:v>
                      </c:pt>
                      <c:pt idx="220">
                        <c:v>2584.9</c:v>
                      </c:pt>
                      <c:pt idx="221">
                        <c:v>2504.9</c:v>
                      </c:pt>
                      <c:pt idx="222">
                        <c:v>2504.5</c:v>
                      </c:pt>
                      <c:pt idx="223">
                        <c:v>2591.6</c:v>
                      </c:pt>
                      <c:pt idx="224">
                        <c:v>2581.3000000000002</c:v>
                      </c:pt>
                      <c:pt idx="225">
                        <c:v>2632</c:v>
                      </c:pt>
                      <c:pt idx="226">
                        <c:v>2969.3</c:v>
                      </c:pt>
                      <c:pt idx="227">
                        <c:v>2608.5</c:v>
                      </c:pt>
                      <c:pt idx="228">
                        <c:v>2738.4</c:v>
                      </c:pt>
                      <c:pt idx="229">
                        <c:v>3075.8</c:v>
                      </c:pt>
                      <c:pt idx="230">
                        <c:v>3029.1</c:v>
                      </c:pt>
                      <c:pt idx="231">
                        <c:v>2754.6</c:v>
                      </c:pt>
                      <c:pt idx="232">
                        <c:v>2692.7</c:v>
                      </c:pt>
                      <c:pt idx="233">
                        <c:v>2434.4</c:v>
                      </c:pt>
                      <c:pt idx="234">
                        <c:v>2430.1999999999998</c:v>
                      </c:pt>
                      <c:pt idx="235">
                        <c:v>2202.1</c:v>
                      </c:pt>
                      <c:pt idx="236">
                        <c:v>2308.1999999999998</c:v>
                      </c:pt>
                      <c:pt idx="237">
                        <c:v>2390.1</c:v>
                      </c:pt>
                      <c:pt idx="238">
                        <c:v>2386.5</c:v>
                      </c:pt>
                      <c:pt idx="239">
                        <c:v>2514.1</c:v>
                      </c:pt>
                      <c:pt idx="240">
                        <c:v>2448.1999999999998</c:v>
                      </c:pt>
                      <c:pt idx="241">
                        <c:v>2600.9</c:v>
                      </c:pt>
                      <c:pt idx="242">
                        <c:v>2458.8000000000002</c:v>
                      </c:pt>
                      <c:pt idx="243">
                        <c:v>2357.6</c:v>
                      </c:pt>
                      <c:pt idx="244">
                        <c:v>2442</c:v>
                      </c:pt>
                      <c:pt idx="245">
                        <c:v>2521.6999999999998</c:v>
                      </c:pt>
                      <c:pt idx="246">
                        <c:v>2307.8000000000002</c:v>
                      </c:pt>
                      <c:pt idx="247">
                        <c:v>2217.1</c:v>
                      </c:pt>
                      <c:pt idx="248">
                        <c:v>2135.4</c:v>
                      </c:pt>
                      <c:pt idx="249">
                        <c:v>2119.9</c:v>
                      </c:pt>
                      <c:pt idx="250">
                        <c:v>1976.5</c:v>
                      </c:pt>
                      <c:pt idx="251">
                        <c:v>2098.1</c:v>
                      </c:pt>
                      <c:pt idx="252">
                        <c:v>1943.3</c:v>
                      </c:pt>
                      <c:pt idx="253">
                        <c:v>1845.5</c:v>
                      </c:pt>
                      <c:pt idx="254">
                        <c:v>1876.2</c:v>
                      </c:pt>
                      <c:pt idx="255">
                        <c:v>1824.4</c:v>
                      </c:pt>
                      <c:pt idx="256">
                        <c:v>1741.1</c:v>
                      </c:pt>
                      <c:pt idx="257">
                        <c:v>1784.1</c:v>
                      </c:pt>
                      <c:pt idx="258">
                        <c:v>1671.9</c:v>
                      </c:pt>
                      <c:pt idx="259">
                        <c:v>1661.9</c:v>
                      </c:pt>
                      <c:pt idx="260">
                        <c:v>1581.3</c:v>
                      </c:pt>
                      <c:pt idx="261">
                        <c:v>1551.4</c:v>
                      </c:pt>
                      <c:pt idx="262">
                        <c:v>1728.8</c:v>
                      </c:pt>
                      <c:pt idx="263">
                        <c:v>1616.8</c:v>
                      </c:pt>
                      <c:pt idx="264">
                        <c:v>1522.6</c:v>
                      </c:pt>
                      <c:pt idx="265">
                        <c:v>1573.2</c:v>
                      </c:pt>
                      <c:pt idx="266">
                        <c:v>1508.9</c:v>
                      </c:pt>
                      <c:pt idx="267">
                        <c:v>1621</c:v>
                      </c:pt>
                      <c:pt idx="268">
                        <c:v>1511.3</c:v>
                      </c:pt>
                      <c:pt idx="269">
                        <c:v>1814.6</c:v>
                      </c:pt>
                      <c:pt idx="270">
                        <c:v>1827.7</c:v>
                      </c:pt>
                      <c:pt idx="271">
                        <c:v>1734.4</c:v>
                      </c:pt>
                      <c:pt idx="272">
                        <c:v>1793.6</c:v>
                      </c:pt>
                      <c:pt idx="273">
                        <c:v>1978.5</c:v>
                      </c:pt>
                      <c:pt idx="274">
                        <c:v>1843.2</c:v>
                      </c:pt>
                      <c:pt idx="275">
                        <c:v>1815.6</c:v>
                      </c:pt>
                      <c:pt idx="276">
                        <c:v>1952.7</c:v>
                      </c:pt>
                      <c:pt idx="277">
                        <c:v>2045.6</c:v>
                      </c:pt>
                      <c:pt idx="278">
                        <c:v>2046.8</c:v>
                      </c:pt>
                      <c:pt idx="279">
                        <c:v>1911</c:v>
                      </c:pt>
                      <c:pt idx="280">
                        <c:v>2201.5</c:v>
                      </c:pt>
                      <c:pt idx="281">
                        <c:v>2515.3000000000002</c:v>
                      </c:pt>
                      <c:pt idx="282">
                        <c:v>2328.3000000000002</c:v>
                      </c:pt>
                      <c:pt idx="283">
                        <c:v>2310.4</c:v>
                      </c:pt>
                      <c:pt idx="284">
                        <c:v>2124.9</c:v>
                      </c:pt>
                      <c:pt idx="285">
                        <c:v>2092.6999999999998</c:v>
                      </c:pt>
                      <c:pt idx="286">
                        <c:v>2138.8000000000002</c:v>
                      </c:pt>
                      <c:pt idx="287">
                        <c:v>1846.6</c:v>
                      </c:pt>
                      <c:pt idx="288">
                        <c:v>1831.2</c:v>
                      </c:pt>
                      <c:pt idx="289">
                        <c:v>1737.2</c:v>
                      </c:pt>
                      <c:pt idx="290">
                        <c:v>1703.9</c:v>
                      </c:pt>
                      <c:pt idx="291">
                        <c:v>1716.4</c:v>
                      </c:pt>
                      <c:pt idx="292">
                        <c:v>1820.5</c:v>
                      </c:pt>
                      <c:pt idx="293">
                        <c:v>1825.5</c:v>
                      </c:pt>
                      <c:pt idx="294">
                        <c:v>1886.9</c:v>
                      </c:pt>
                      <c:pt idx="295">
                        <c:v>1844.5</c:v>
                      </c:pt>
                      <c:pt idx="296">
                        <c:v>1919.9</c:v>
                      </c:pt>
                      <c:pt idx="297">
                        <c:v>1706.1</c:v>
                      </c:pt>
                      <c:pt idx="298">
                        <c:v>1830.7</c:v>
                      </c:pt>
                      <c:pt idx="299">
                        <c:v>1662.6</c:v>
                      </c:pt>
                      <c:pt idx="300">
                        <c:v>1530</c:v>
                      </c:pt>
                      <c:pt idx="301">
                        <c:v>1447.3</c:v>
                      </c:pt>
                      <c:pt idx="302">
                        <c:v>1417.6</c:v>
                      </c:pt>
                      <c:pt idx="303">
                        <c:v>1470.9</c:v>
                      </c:pt>
                      <c:pt idx="304">
                        <c:v>1467.6</c:v>
                      </c:pt>
                      <c:pt idx="305">
                        <c:v>1316.4</c:v>
                      </c:pt>
                      <c:pt idx="306">
                        <c:v>1414.6</c:v>
                      </c:pt>
                      <c:pt idx="307">
                        <c:v>1322.9</c:v>
                      </c:pt>
                      <c:pt idx="308">
                        <c:v>1361.8</c:v>
                      </c:pt>
                      <c:pt idx="309">
                        <c:v>1373.7</c:v>
                      </c:pt>
                      <c:pt idx="310">
                        <c:v>1399</c:v>
                      </c:pt>
                      <c:pt idx="311">
                        <c:v>1357.9</c:v>
                      </c:pt>
                      <c:pt idx="312">
                        <c:v>1390.1</c:v>
                      </c:pt>
                      <c:pt idx="313">
                        <c:v>1442.6</c:v>
                      </c:pt>
                      <c:pt idx="314">
                        <c:v>1414.4</c:v>
                      </c:pt>
                      <c:pt idx="315">
                        <c:v>1343.7</c:v>
                      </c:pt>
                      <c:pt idx="316">
                        <c:v>1402.9</c:v>
                      </c:pt>
                      <c:pt idx="317">
                        <c:v>1404</c:v>
                      </c:pt>
                      <c:pt idx="318">
                        <c:v>1644.5</c:v>
                      </c:pt>
                      <c:pt idx="319">
                        <c:v>1652.4</c:v>
                      </c:pt>
                      <c:pt idx="320">
                        <c:v>1583.4</c:v>
                      </c:pt>
                      <c:pt idx="321">
                        <c:v>1440.5</c:v>
                      </c:pt>
                      <c:pt idx="322">
                        <c:v>1714</c:v>
                      </c:pt>
                      <c:pt idx="323">
                        <c:v>1542.8</c:v>
                      </c:pt>
                      <c:pt idx="324">
                        <c:v>1705</c:v>
                      </c:pt>
                      <c:pt idx="325">
                        <c:v>1671.8</c:v>
                      </c:pt>
                      <c:pt idx="326">
                        <c:v>1790.9</c:v>
                      </c:pt>
                      <c:pt idx="327">
                        <c:v>2029.5</c:v>
                      </c:pt>
                      <c:pt idx="328">
                        <c:v>2075.3000000000002</c:v>
                      </c:pt>
                      <c:pt idx="329">
                        <c:v>2576.3000000000002</c:v>
                      </c:pt>
                      <c:pt idx="330">
                        <c:v>2418.8000000000002</c:v>
                      </c:pt>
                      <c:pt idx="331">
                        <c:v>2637.3</c:v>
                      </c:pt>
                      <c:pt idx="332">
                        <c:v>2416.5</c:v>
                      </c:pt>
                      <c:pt idx="333">
                        <c:v>2345.1</c:v>
                      </c:pt>
                      <c:pt idx="334">
                        <c:v>2474.5</c:v>
                      </c:pt>
                      <c:pt idx="335">
                        <c:v>2215.1999999999998</c:v>
                      </c:pt>
                      <c:pt idx="336">
                        <c:v>1982.7</c:v>
                      </c:pt>
                      <c:pt idx="337">
                        <c:v>1975.4</c:v>
                      </c:pt>
                      <c:pt idx="338">
                        <c:v>1920.9</c:v>
                      </c:pt>
                      <c:pt idx="339">
                        <c:v>1895.6</c:v>
                      </c:pt>
                      <c:pt idx="340">
                        <c:v>1875.7</c:v>
                      </c:pt>
                      <c:pt idx="341">
                        <c:v>2029.5</c:v>
                      </c:pt>
                      <c:pt idx="342">
                        <c:v>2223.8000000000002</c:v>
                      </c:pt>
                      <c:pt idx="343">
                        <c:v>1968.9</c:v>
                      </c:pt>
                      <c:pt idx="344">
                        <c:v>2064.1</c:v>
                      </c:pt>
                      <c:pt idx="345">
                        <c:v>1892.2</c:v>
                      </c:pt>
                      <c:pt idx="346">
                        <c:v>1801.4</c:v>
                      </c:pt>
                      <c:pt idx="347">
                        <c:v>1689.3</c:v>
                      </c:pt>
                      <c:pt idx="348">
                        <c:v>1630.4</c:v>
                      </c:pt>
                      <c:pt idx="349">
                        <c:v>1800.8</c:v>
                      </c:pt>
                      <c:pt idx="350">
                        <c:v>1665.5</c:v>
                      </c:pt>
                      <c:pt idx="351">
                        <c:v>1714.8</c:v>
                      </c:pt>
                      <c:pt idx="352">
                        <c:v>1558.8</c:v>
                      </c:pt>
                      <c:pt idx="353">
                        <c:v>1526.1</c:v>
                      </c:pt>
                      <c:pt idx="354">
                        <c:v>1562.2</c:v>
                      </c:pt>
                      <c:pt idx="355">
                        <c:v>1476</c:v>
                      </c:pt>
                      <c:pt idx="356">
                        <c:v>1478.9</c:v>
                      </c:pt>
                      <c:pt idx="357">
                        <c:v>1606.4</c:v>
                      </c:pt>
                      <c:pt idx="358">
                        <c:v>1544.8</c:v>
                      </c:pt>
                      <c:pt idx="359">
                        <c:v>1501.5</c:v>
                      </c:pt>
                      <c:pt idx="360">
                        <c:v>1458.4</c:v>
                      </c:pt>
                      <c:pt idx="361">
                        <c:v>1545.7</c:v>
                      </c:pt>
                      <c:pt idx="362">
                        <c:v>1506.5</c:v>
                      </c:pt>
                      <c:pt idx="363">
                        <c:v>1619</c:v>
                      </c:pt>
                      <c:pt idx="364">
                        <c:v>1616.3</c:v>
                      </c:pt>
                      <c:pt idx="365">
                        <c:v>1744.3</c:v>
                      </c:pt>
                      <c:pt idx="366">
                        <c:v>1780.4</c:v>
                      </c:pt>
                      <c:pt idx="367">
                        <c:v>1922.2</c:v>
                      </c:pt>
                      <c:pt idx="368">
                        <c:v>1824</c:v>
                      </c:pt>
                      <c:pt idx="369">
                        <c:v>1902.2</c:v>
                      </c:pt>
                      <c:pt idx="370">
                        <c:v>2036.4</c:v>
                      </c:pt>
                      <c:pt idx="371">
                        <c:v>1980.8</c:v>
                      </c:pt>
                      <c:pt idx="372">
                        <c:v>2074.4</c:v>
                      </c:pt>
                      <c:pt idx="373">
                        <c:v>2152</c:v>
                      </c:pt>
                      <c:pt idx="374">
                        <c:v>2153.8000000000002</c:v>
                      </c:pt>
                      <c:pt idx="375">
                        <c:v>2077.6</c:v>
                      </c:pt>
                      <c:pt idx="376">
                        <c:v>2241.1999999999998</c:v>
                      </c:pt>
                      <c:pt idx="377">
                        <c:v>2292.6999999999998</c:v>
                      </c:pt>
                      <c:pt idx="378">
                        <c:v>2416.1</c:v>
                      </c:pt>
                      <c:pt idx="379">
                        <c:v>2388.4</c:v>
                      </c:pt>
                      <c:pt idx="380">
                        <c:v>2551.1</c:v>
                      </c:pt>
                      <c:pt idx="381">
                        <c:v>2694.3</c:v>
                      </c:pt>
                      <c:pt idx="382">
                        <c:v>2554.1</c:v>
                      </c:pt>
                      <c:pt idx="383">
                        <c:v>2602.6</c:v>
                      </c:pt>
                      <c:pt idx="384">
                        <c:v>2721.7</c:v>
                      </c:pt>
                      <c:pt idx="385">
                        <c:v>2582</c:v>
                      </c:pt>
                      <c:pt idx="386">
                        <c:v>2688.2</c:v>
                      </c:pt>
                      <c:pt idx="387">
                        <c:v>2459.4</c:v>
                      </c:pt>
                      <c:pt idx="388">
                        <c:v>2561.9</c:v>
                      </c:pt>
                      <c:pt idx="389">
                        <c:v>2590.8000000000002</c:v>
                      </c:pt>
                      <c:pt idx="390">
                        <c:v>2575.6</c:v>
                      </c:pt>
                      <c:pt idx="391">
                        <c:v>2409.3000000000002</c:v>
                      </c:pt>
                      <c:pt idx="392">
                        <c:v>2426.9</c:v>
                      </c:pt>
                      <c:pt idx="393">
                        <c:v>2473.6999999999998</c:v>
                      </c:pt>
                      <c:pt idx="394">
                        <c:v>2394.6</c:v>
                      </c:pt>
                      <c:pt idx="395">
                        <c:v>2526.6999999999998</c:v>
                      </c:pt>
                      <c:pt idx="396">
                        <c:v>2632.9</c:v>
                      </c:pt>
                      <c:pt idx="397">
                        <c:v>2867.1</c:v>
                      </c:pt>
                      <c:pt idx="398">
                        <c:v>2555.6</c:v>
                      </c:pt>
                      <c:pt idx="399">
                        <c:v>2449.1</c:v>
                      </c:pt>
                      <c:pt idx="400">
                        <c:v>2489.9</c:v>
                      </c:pt>
                      <c:pt idx="401">
                        <c:v>2730</c:v>
                      </c:pt>
                      <c:pt idx="402">
                        <c:v>2493.5</c:v>
                      </c:pt>
                      <c:pt idx="403">
                        <c:v>2432.3000000000002</c:v>
                      </c:pt>
                      <c:pt idx="404">
                        <c:v>2374.1</c:v>
                      </c:pt>
                      <c:pt idx="405">
                        <c:v>2300.4</c:v>
                      </c:pt>
                      <c:pt idx="406">
                        <c:v>2218.5</c:v>
                      </c:pt>
                      <c:pt idx="407">
                        <c:v>2161.1</c:v>
                      </c:pt>
                      <c:pt idx="408">
                        <c:v>2055.1</c:v>
                      </c:pt>
                      <c:pt idx="409">
                        <c:v>2026.4</c:v>
                      </c:pt>
                      <c:pt idx="410">
                        <c:v>2146.6</c:v>
                      </c:pt>
                      <c:pt idx="411">
                        <c:v>2251.5</c:v>
                      </c:pt>
                      <c:pt idx="412">
                        <c:v>2219.1999999999998</c:v>
                      </c:pt>
                      <c:pt idx="413">
                        <c:v>2152.6999999999998</c:v>
                      </c:pt>
                      <c:pt idx="414">
                        <c:v>2210.8000000000002</c:v>
                      </c:pt>
                      <c:pt idx="415">
                        <c:v>2301.6</c:v>
                      </c:pt>
                      <c:pt idx="416">
                        <c:v>2242.4</c:v>
                      </c:pt>
                      <c:pt idx="417">
                        <c:v>2386.1999999999998</c:v>
                      </c:pt>
                      <c:pt idx="418">
                        <c:v>2278.1</c:v>
                      </c:pt>
                      <c:pt idx="419">
                        <c:v>2344.1999999999998</c:v>
                      </c:pt>
                      <c:pt idx="420">
                        <c:v>2384.5</c:v>
                      </c:pt>
                      <c:pt idx="421">
                        <c:v>2446.6</c:v>
                      </c:pt>
                      <c:pt idx="422">
                        <c:v>2511.8000000000002</c:v>
                      </c:pt>
                      <c:pt idx="423">
                        <c:v>2648.7</c:v>
                      </c:pt>
                      <c:pt idx="424">
                        <c:v>2878</c:v>
                      </c:pt>
                      <c:pt idx="425">
                        <c:v>2844</c:v>
                      </c:pt>
                      <c:pt idx="426">
                        <c:v>2798.2</c:v>
                      </c:pt>
                      <c:pt idx="427">
                        <c:v>2989.6</c:v>
                      </c:pt>
                      <c:pt idx="428">
                        <c:v>3114.7</c:v>
                      </c:pt>
                      <c:pt idx="429">
                        <c:v>3275.1</c:v>
                      </c:pt>
                      <c:pt idx="430">
                        <c:v>3377</c:v>
                      </c:pt>
                      <c:pt idx="431">
                        <c:v>3403.7</c:v>
                      </c:pt>
                      <c:pt idx="432">
                        <c:v>3610.9</c:v>
                      </c:pt>
                      <c:pt idx="433">
                        <c:v>3543.7</c:v>
                      </c:pt>
                      <c:pt idx="434">
                        <c:v>3481.2</c:v>
                      </c:pt>
                      <c:pt idx="435">
                        <c:v>3528.8</c:v>
                      </c:pt>
                      <c:pt idx="436">
                        <c:v>3490.7</c:v>
                      </c:pt>
                      <c:pt idx="437">
                        <c:v>3452.6</c:v>
                      </c:pt>
                      <c:pt idx="438">
                        <c:v>3453.8</c:v>
                      </c:pt>
                      <c:pt idx="439">
                        <c:v>3619</c:v>
                      </c:pt>
                      <c:pt idx="440">
                        <c:v>3489.5</c:v>
                      </c:pt>
                      <c:pt idx="441">
                        <c:v>3436.8</c:v>
                      </c:pt>
                      <c:pt idx="442">
                        <c:v>3609.1</c:v>
                      </c:pt>
                      <c:pt idx="443">
                        <c:v>3574.2</c:v>
                      </c:pt>
                      <c:pt idx="444">
                        <c:v>3559.7</c:v>
                      </c:pt>
                      <c:pt idx="445">
                        <c:v>3626.9</c:v>
                      </c:pt>
                      <c:pt idx="446">
                        <c:v>3530.5</c:v>
                      </c:pt>
                      <c:pt idx="447">
                        <c:v>3627</c:v>
                      </c:pt>
                      <c:pt idx="448">
                        <c:v>3928.5</c:v>
                      </c:pt>
                      <c:pt idx="449">
                        <c:v>3969</c:v>
                      </c:pt>
                      <c:pt idx="450">
                        <c:v>3884.3</c:v>
                      </c:pt>
                      <c:pt idx="451">
                        <c:v>3799.1</c:v>
                      </c:pt>
                      <c:pt idx="452">
                        <c:v>3548</c:v>
                      </c:pt>
                      <c:pt idx="453">
                        <c:v>3470.4</c:v>
                      </c:pt>
                      <c:pt idx="454">
                        <c:v>3194.8</c:v>
                      </c:pt>
                      <c:pt idx="455">
                        <c:v>3119.9</c:v>
                      </c:pt>
                      <c:pt idx="456">
                        <c:v>2929.3</c:v>
                      </c:pt>
                      <c:pt idx="457">
                        <c:v>2830.2</c:v>
                      </c:pt>
                      <c:pt idx="458">
                        <c:v>2845.5</c:v>
                      </c:pt>
                      <c:pt idx="459">
                        <c:v>2832.5</c:v>
                      </c:pt>
                      <c:pt idx="460">
                        <c:v>2898.8</c:v>
                      </c:pt>
                      <c:pt idx="461">
                        <c:v>2983.4</c:v>
                      </c:pt>
                      <c:pt idx="462">
                        <c:v>2942.6</c:v>
                      </c:pt>
                      <c:pt idx="463">
                        <c:v>2863.6</c:v>
                      </c:pt>
                      <c:pt idx="464">
                        <c:v>2913.8</c:v>
                      </c:pt>
                      <c:pt idx="465">
                        <c:v>3052.1</c:v>
                      </c:pt>
                      <c:pt idx="466">
                        <c:v>3126.6</c:v>
                      </c:pt>
                      <c:pt idx="467">
                        <c:v>3081.3</c:v>
                      </c:pt>
                      <c:pt idx="468">
                        <c:v>3071.7</c:v>
                      </c:pt>
                      <c:pt idx="469">
                        <c:v>3140.1</c:v>
                      </c:pt>
                      <c:pt idx="470">
                        <c:v>3132.4</c:v>
                      </c:pt>
                      <c:pt idx="471">
                        <c:v>3111.2</c:v>
                      </c:pt>
                      <c:pt idx="472">
                        <c:v>3240.8</c:v>
                      </c:pt>
                      <c:pt idx="473">
                        <c:v>3297.7</c:v>
                      </c:pt>
                      <c:pt idx="474">
                        <c:v>3407.1</c:v>
                      </c:pt>
                      <c:pt idx="475">
                        <c:v>3416.2</c:v>
                      </c:pt>
                      <c:pt idx="476">
                        <c:v>3510.1</c:v>
                      </c:pt>
                      <c:pt idx="477">
                        <c:v>3464.5</c:v>
                      </c:pt>
                      <c:pt idx="478">
                        <c:v>3558.2</c:v>
                      </c:pt>
                      <c:pt idx="479">
                        <c:v>3483.1</c:v>
                      </c:pt>
                      <c:pt idx="480">
                        <c:v>3831.2</c:v>
                      </c:pt>
                      <c:pt idx="481">
                        <c:v>3990.2</c:v>
                      </c:pt>
                      <c:pt idx="482">
                        <c:v>4012.8</c:v>
                      </c:pt>
                      <c:pt idx="483">
                        <c:v>4486.3999999999996</c:v>
                      </c:pt>
                      <c:pt idx="484">
                        <c:v>4695.8</c:v>
                      </c:pt>
                      <c:pt idx="485">
                        <c:v>4721.8</c:v>
                      </c:pt>
                      <c:pt idx="486">
                        <c:v>4765.6000000000004</c:v>
                      </c:pt>
                      <c:pt idx="487">
                        <c:v>4519</c:v>
                      </c:pt>
                      <c:pt idx="488">
                        <c:v>4433.2</c:v>
                      </c:pt>
                      <c:pt idx="489">
                        <c:v>4404.8</c:v>
                      </c:pt>
                      <c:pt idx="490">
                        <c:v>4272.2</c:v>
                      </c:pt>
                      <c:pt idx="491">
                        <c:v>4337.5</c:v>
                      </c:pt>
                      <c:pt idx="492">
                        <c:v>4352.8999999999996</c:v>
                      </c:pt>
                      <c:pt idx="493">
                        <c:v>4382.8999999999996</c:v>
                      </c:pt>
                      <c:pt idx="494">
                        <c:v>4433.3</c:v>
                      </c:pt>
                      <c:pt idx="495">
                        <c:v>4439.8</c:v>
                      </c:pt>
                      <c:pt idx="496">
                        <c:v>4370.1000000000004</c:v>
                      </c:pt>
                      <c:pt idx="497">
                        <c:v>4475.8999999999996</c:v>
                      </c:pt>
                      <c:pt idx="498">
                        <c:v>4468</c:v>
                      </c:pt>
                      <c:pt idx="499">
                        <c:v>4685.3999999999996</c:v>
                      </c:pt>
                      <c:pt idx="500">
                        <c:v>4485.5</c:v>
                      </c:pt>
                      <c:pt idx="501">
                        <c:v>4646.3999999999996</c:v>
                      </c:pt>
                      <c:pt idx="502">
                        <c:v>4686.2</c:v>
                      </c:pt>
                      <c:pt idx="503">
                        <c:v>4529.7</c:v>
                      </c:pt>
                      <c:pt idx="504">
                        <c:v>4269</c:v>
                      </c:pt>
                      <c:pt idx="505">
                        <c:v>4180.6000000000004</c:v>
                      </c:pt>
                      <c:pt idx="506">
                        <c:v>4138.6000000000004</c:v>
                      </c:pt>
                      <c:pt idx="507">
                        <c:v>4020.8</c:v>
                      </c:pt>
                      <c:pt idx="508">
                        <c:v>4103.5</c:v>
                      </c:pt>
                      <c:pt idx="509">
                        <c:v>3995.9</c:v>
                      </c:pt>
                      <c:pt idx="510">
                        <c:v>3932.6</c:v>
                      </c:pt>
                      <c:pt idx="511">
                        <c:v>3883.7</c:v>
                      </c:pt>
                      <c:pt idx="512">
                        <c:v>3983.9</c:v>
                      </c:pt>
                      <c:pt idx="513">
                        <c:v>3921.8</c:v>
                      </c:pt>
                      <c:pt idx="514">
                        <c:v>3963.6</c:v>
                      </c:pt>
                      <c:pt idx="515">
                        <c:v>4008.8</c:v>
                      </c:pt>
                      <c:pt idx="516">
                        <c:v>3917.2</c:v>
                      </c:pt>
                      <c:pt idx="517">
                        <c:v>4010.4</c:v>
                      </c:pt>
                      <c:pt idx="518">
                        <c:v>3974.8</c:v>
                      </c:pt>
                      <c:pt idx="519">
                        <c:v>4052.2</c:v>
                      </c:pt>
                      <c:pt idx="520">
                        <c:v>4096</c:v>
                      </c:pt>
                      <c:pt idx="521">
                        <c:v>3900.9</c:v>
                      </c:pt>
                      <c:pt idx="522">
                        <c:v>4072.7</c:v>
                      </c:pt>
                      <c:pt idx="523">
                        <c:v>3983.4</c:v>
                      </c:pt>
                      <c:pt idx="524">
                        <c:v>4058.4</c:v>
                      </c:pt>
                      <c:pt idx="525">
                        <c:v>4130</c:v>
                      </c:pt>
                      <c:pt idx="526">
                        <c:v>4139</c:v>
                      </c:pt>
                      <c:pt idx="527">
                        <c:v>4282.1000000000004</c:v>
                      </c:pt>
                      <c:pt idx="528">
                        <c:v>4310.7</c:v>
                      </c:pt>
                      <c:pt idx="529">
                        <c:v>4432.8999999999996</c:v>
                      </c:pt>
                      <c:pt idx="530">
                        <c:v>4271.7</c:v>
                      </c:pt>
                      <c:pt idx="531">
                        <c:v>4321.6000000000004</c:v>
                      </c:pt>
                      <c:pt idx="532">
                        <c:v>4737.3999999999996</c:v>
                      </c:pt>
                      <c:pt idx="533">
                        <c:v>4827.6000000000004</c:v>
                      </c:pt>
                      <c:pt idx="534">
                        <c:v>4943.1000000000004</c:v>
                      </c:pt>
                      <c:pt idx="535">
                        <c:v>4984.7</c:v>
                      </c:pt>
                      <c:pt idx="536">
                        <c:v>5197.8999999999996</c:v>
                      </c:pt>
                      <c:pt idx="537">
                        <c:v>5273.4</c:v>
                      </c:pt>
                      <c:pt idx="538">
                        <c:v>5255.9</c:v>
                      </c:pt>
                      <c:pt idx="539">
                        <c:v>5124.6000000000004</c:v>
                      </c:pt>
                      <c:pt idx="540">
                        <c:v>5074</c:v>
                      </c:pt>
                      <c:pt idx="541">
                        <c:v>5114.1000000000004</c:v>
                      </c:pt>
                      <c:pt idx="542">
                        <c:v>5129.5</c:v>
                      </c:pt>
                      <c:pt idx="543">
                        <c:v>5083.8</c:v>
                      </c:pt>
                      <c:pt idx="544">
                        <c:v>4881.6000000000004</c:v>
                      </c:pt>
                      <c:pt idx="545">
                        <c:v>4828.3</c:v>
                      </c:pt>
                      <c:pt idx="546">
                        <c:v>5136.3999999999996</c:v>
                      </c:pt>
                      <c:pt idx="547">
                        <c:v>5245.1</c:v>
                      </c:pt>
                      <c:pt idx="548">
                        <c:v>5111.8999999999996</c:v>
                      </c:pt>
                      <c:pt idx="549">
                        <c:v>5047</c:v>
                      </c:pt>
                      <c:pt idx="550">
                        <c:v>5132.1000000000004</c:v>
                      </c:pt>
                      <c:pt idx="551">
                        <c:v>5183.7</c:v>
                      </c:pt>
                      <c:pt idx="552">
                        <c:v>5215.2</c:v>
                      </c:pt>
                      <c:pt idx="553">
                        <c:v>5370.2</c:v>
                      </c:pt>
                      <c:pt idx="554">
                        <c:v>5280.7</c:v>
                      </c:pt>
                      <c:pt idx="555">
                        <c:v>5161</c:v>
                      </c:pt>
                      <c:pt idx="556">
                        <c:v>5078.5</c:v>
                      </c:pt>
                      <c:pt idx="557">
                        <c:v>5116.7</c:v>
                      </c:pt>
                      <c:pt idx="558">
                        <c:v>5173.3999999999996</c:v>
                      </c:pt>
                      <c:pt idx="559">
                        <c:v>4986</c:v>
                      </c:pt>
                      <c:pt idx="560">
                        <c:v>5009.3999999999996</c:v>
                      </c:pt>
                      <c:pt idx="561">
                        <c:v>5087.2</c:v>
                      </c:pt>
                      <c:pt idx="562">
                        <c:v>5155.5</c:v>
                      </c:pt>
                      <c:pt idx="563">
                        <c:v>5188.8999999999996</c:v>
                      </c:pt>
                      <c:pt idx="564">
                        <c:v>5225</c:v>
                      </c:pt>
                      <c:pt idx="565">
                        <c:v>5200</c:v>
                      </c:pt>
                      <c:pt idx="566">
                        <c:v>5188.8999999999996</c:v>
                      </c:pt>
                      <c:pt idx="567">
                        <c:v>5034</c:v>
                      </c:pt>
                      <c:pt idx="568">
                        <c:v>5079.3999999999996</c:v>
                      </c:pt>
                      <c:pt idx="569">
                        <c:v>5134.2</c:v>
                      </c:pt>
                      <c:pt idx="570">
                        <c:v>5232.2</c:v>
                      </c:pt>
                      <c:pt idx="571">
                        <c:v>5235.7</c:v>
                      </c:pt>
                      <c:pt idx="572">
                        <c:v>5064.3</c:v>
                      </c:pt>
                      <c:pt idx="573">
                        <c:v>5328.2</c:v>
                      </c:pt>
                      <c:pt idx="574">
                        <c:v>5299.3</c:v>
                      </c:pt>
                      <c:pt idx="575">
                        <c:v>5124.3999999999996</c:v>
                      </c:pt>
                      <c:pt idx="576">
                        <c:v>5232.1000000000004</c:v>
                      </c:pt>
                      <c:pt idx="577">
                        <c:v>5273.8</c:v>
                      </c:pt>
                      <c:pt idx="578">
                        <c:v>5552.9</c:v>
                      </c:pt>
                      <c:pt idx="579">
                        <c:v>5524.1</c:v>
                      </c:pt>
                      <c:pt idx="580">
                        <c:v>5524.5</c:v>
                      </c:pt>
                      <c:pt idx="581">
                        <c:v>5514.9</c:v>
                      </c:pt>
                      <c:pt idx="582">
                        <c:v>5670.1</c:v>
                      </c:pt>
                      <c:pt idx="583">
                        <c:v>5887.1</c:v>
                      </c:pt>
                      <c:pt idx="584">
                        <c:v>5921.1</c:v>
                      </c:pt>
                      <c:pt idx="585">
                        <c:v>5827</c:v>
                      </c:pt>
                      <c:pt idx="586">
                        <c:v>5845.6</c:v>
                      </c:pt>
                      <c:pt idx="587">
                        <c:v>6059.1</c:v>
                      </c:pt>
                      <c:pt idx="588">
                        <c:v>6220.5</c:v>
                      </c:pt>
                      <c:pt idx="589">
                        <c:v>6218.6</c:v>
                      </c:pt>
                      <c:pt idx="590">
                        <c:v>6224.1</c:v>
                      </c:pt>
                      <c:pt idx="591">
                        <c:v>6102.7</c:v>
                      </c:pt>
                      <c:pt idx="592">
                        <c:v>6216.7</c:v>
                      </c:pt>
                      <c:pt idx="593">
                        <c:v>6222.8</c:v>
                      </c:pt>
                      <c:pt idx="594">
                        <c:v>6267.5</c:v>
                      </c:pt>
                      <c:pt idx="595">
                        <c:v>6204.5</c:v>
                      </c:pt>
                      <c:pt idx="596">
                        <c:v>6179.5</c:v>
                      </c:pt>
                      <c:pt idx="597">
                        <c:v>6204.8</c:v>
                      </c:pt>
                      <c:pt idx="598">
                        <c:v>6225.1</c:v>
                      </c:pt>
                      <c:pt idx="599">
                        <c:v>6313.2</c:v>
                      </c:pt>
                      <c:pt idx="600">
                        <c:v>6354.4</c:v>
                      </c:pt>
                      <c:pt idx="601">
                        <c:v>6420.1</c:v>
                      </c:pt>
                      <c:pt idx="602">
                        <c:v>6444.3</c:v>
                      </c:pt>
                      <c:pt idx="603">
                        <c:v>6470.3</c:v>
                      </c:pt>
                      <c:pt idx="604">
                        <c:v>6489</c:v>
                      </c:pt>
                      <c:pt idx="605">
                        <c:v>6645.8</c:v>
                      </c:pt>
                      <c:pt idx="606">
                        <c:v>6552.4</c:v>
                      </c:pt>
                      <c:pt idx="607">
                        <c:v>6479</c:v>
                      </c:pt>
                      <c:pt idx="608">
                        <c:v>6556.9</c:v>
                      </c:pt>
                      <c:pt idx="609">
                        <c:v>6455.9</c:v>
                      </c:pt>
                      <c:pt idx="610">
                        <c:v>6581.6</c:v>
                      </c:pt>
                      <c:pt idx="611">
                        <c:v>6572.3</c:v>
                      </c:pt>
                      <c:pt idx="612">
                        <c:v>6496</c:v>
                      </c:pt>
                      <c:pt idx="613">
                        <c:v>6526</c:v>
                      </c:pt>
                      <c:pt idx="614">
                        <c:v>6409.6</c:v>
                      </c:pt>
                      <c:pt idx="615">
                        <c:v>6462.3</c:v>
                      </c:pt>
                      <c:pt idx="616">
                        <c:v>6383.3</c:v>
                      </c:pt>
                      <c:pt idx="617">
                        <c:v>6462.7</c:v>
                      </c:pt>
                      <c:pt idx="618">
                        <c:v>6398.8</c:v>
                      </c:pt>
                      <c:pt idx="619">
                        <c:v>6522.5</c:v>
                      </c:pt>
                      <c:pt idx="620">
                        <c:v>6370</c:v>
                      </c:pt>
                      <c:pt idx="621">
                        <c:v>6293.2</c:v>
                      </c:pt>
                      <c:pt idx="622">
                        <c:v>6497.8</c:v>
                      </c:pt>
                      <c:pt idx="623">
                        <c:v>6421.3</c:v>
                      </c:pt>
                      <c:pt idx="624">
                        <c:v>6509.8</c:v>
                      </c:pt>
                      <c:pt idx="625">
                        <c:v>6492.8</c:v>
                      </c:pt>
                      <c:pt idx="626">
                        <c:v>6612.1</c:v>
                      </c:pt>
                      <c:pt idx="627">
                        <c:v>6713.5</c:v>
                      </c:pt>
                      <c:pt idx="628">
                        <c:v>6897.5</c:v>
                      </c:pt>
                      <c:pt idx="629">
                        <c:v>6875.9</c:v>
                      </c:pt>
                      <c:pt idx="630">
                        <c:v>6666.8</c:v>
                      </c:pt>
                      <c:pt idx="631">
                        <c:v>6890.1</c:v>
                      </c:pt>
                      <c:pt idx="632">
                        <c:v>6913.4</c:v>
                      </c:pt>
                      <c:pt idx="633">
                        <c:v>7089.6</c:v>
                      </c:pt>
                      <c:pt idx="634">
                        <c:v>7040.1</c:v>
                      </c:pt>
                      <c:pt idx="635">
                        <c:v>7187.6</c:v>
                      </c:pt>
                      <c:pt idx="636">
                        <c:v>7328.8</c:v>
                      </c:pt>
                      <c:pt idx="637">
                        <c:v>7382.2</c:v>
                      </c:pt>
                      <c:pt idx="638">
                        <c:v>7187.7</c:v>
                      </c:pt>
                      <c:pt idx="639">
                        <c:v>7252.5</c:v>
                      </c:pt>
                      <c:pt idx="640">
                        <c:v>7648.6</c:v>
                      </c:pt>
                      <c:pt idx="641">
                        <c:v>7594.4</c:v>
                      </c:pt>
                      <c:pt idx="642">
                        <c:v>7525.2</c:v>
                      </c:pt>
                      <c:pt idx="643">
                        <c:v>7425.7</c:v>
                      </c:pt>
                      <c:pt idx="644">
                        <c:v>7482.5</c:v>
                      </c:pt>
                      <c:pt idx="645">
                        <c:v>7510.6</c:v>
                      </c:pt>
                      <c:pt idx="646">
                        <c:v>7467.1</c:v>
                      </c:pt>
                      <c:pt idx="647">
                        <c:v>7463.5</c:v>
                      </c:pt>
                      <c:pt idx="648">
                        <c:v>7278.1</c:v>
                      </c:pt>
                      <c:pt idx="649">
                        <c:v>7398.2</c:v>
                      </c:pt>
                      <c:pt idx="650">
                        <c:v>7462</c:v>
                      </c:pt>
                      <c:pt idx="651">
                        <c:v>7905.8</c:v>
                      </c:pt>
                      <c:pt idx="652">
                        <c:v>7455.1</c:v>
                      </c:pt>
                      <c:pt idx="653">
                        <c:v>7444.6</c:v>
                      </c:pt>
                      <c:pt idx="654">
                        <c:v>7418.2</c:v>
                      </c:pt>
                      <c:pt idx="655">
                        <c:v>7445.7</c:v>
                      </c:pt>
                      <c:pt idx="656">
                        <c:v>7512.8</c:v>
                      </c:pt>
                      <c:pt idx="657">
                        <c:v>7757</c:v>
                      </c:pt>
                      <c:pt idx="658">
                        <c:v>7529.1</c:v>
                      </c:pt>
                      <c:pt idx="659">
                        <c:v>7402.4</c:v>
                      </c:pt>
                      <c:pt idx="660">
                        <c:v>7532.9</c:v>
                      </c:pt>
                      <c:pt idx="661">
                        <c:v>7485.2</c:v>
                      </c:pt>
                      <c:pt idx="662">
                        <c:v>7506.6</c:v>
                      </c:pt>
                      <c:pt idx="663">
                        <c:v>7290.1</c:v>
                      </c:pt>
                      <c:pt idx="664">
                        <c:v>7185.8</c:v>
                      </c:pt>
                      <c:pt idx="665">
                        <c:v>7411.6</c:v>
                      </c:pt>
                      <c:pt idx="666">
                        <c:v>7380.4</c:v>
                      </c:pt>
                      <c:pt idx="667">
                        <c:v>7400.2</c:v>
                      </c:pt>
                      <c:pt idx="668">
                        <c:v>7333.1</c:v>
                      </c:pt>
                      <c:pt idx="669">
                        <c:v>7353.7</c:v>
                      </c:pt>
                      <c:pt idx="670">
                        <c:v>7366.4</c:v>
                      </c:pt>
                      <c:pt idx="671">
                        <c:v>7328.3</c:v>
                      </c:pt>
                      <c:pt idx="672">
                        <c:v>7444.8</c:v>
                      </c:pt>
                      <c:pt idx="673">
                        <c:v>7343.2</c:v>
                      </c:pt>
                      <c:pt idx="674">
                        <c:v>7542.1</c:v>
                      </c:pt>
                      <c:pt idx="675">
                        <c:v>7346.8</c:v>
                      </c:pt>
                      <c:pt idx="676">
                        <c:v>7469</c:v>
                      </c:pt>
                      <c:pt idx="677">
                        <c:v>7472.4</c:v>
                      </c:pt>
                      <c:pt idx="678">
                        <c:v>7470.8</c:v>
                      </c:pt>
                      <c:pt idx="679">
                        <c:v>7436.9</c:v>
                      </c:pt>
                      <c:pt idx="680">
                        <c:v>7601</c:v>
                      </c:pt>
                      <c:pt idx="681">
                        <c:v>7748.9</c:v>
                      </c:pt>
                      <c:pt idx="682">
                        <c:v>7823</c:v>
                      </c:pt>
                      <c:pt idx="683">
                        <c:v>7796.5</c:v>
                      </c:pt>
                      <c:pt idx="684">
                        <c:v>7665.1</c:v>
                      </c:pt>
                      <c:pt idx="685">
                        <c:v>7811.1</c:v>
                      </c:pt>
                      <c:pt idx="686">
                        <c:v>7795.6</c:v>
                      </c:pt>
                      <c:pt idx="687">
                        <c:v>7935.4</c:v>
                      </c:pt>
                      <c:pt idx="688">
                        <c:v>8168.4</c:v>
                      </c:pt>
                      <c:pt idx="689">
                        <c:v>8073.5</c:v>
                      </c:pt>
                      <c:pt idx="690">
                        <c:v>8224.2000000000007</c:v>
                      </c:pt>
                      <c:pt idx="691">
                        <c:v>8342.2999999999993</c:v>
                      </c:pt>
                      <c:pt idx="692">
                        <c:v>8451.7000000000007</c:v>
                      </c:pt>
                      <c:pt idx="693">
                        <c:v>8352.6</c:v>
                      </c:pt>
                      <c:pt idx="694">
                        <c:v>8438.6</c:v>
                      </c:pt>
                      <c:pt idx="695">
                        <c:v>8339.7999999999993</c:v>
                      </c:pt>
                      <c:pt idx="696">
                        <c:v>8310</c:v>
                      </c:pt>
                      <c:pt idx="697">
                        <c:v>8367</c:v>
                      </c:pt>
                      <c:pt idx="698">
                        <c:v>8370.7000000000007</c:v>
                      </c:pt>
                      <c:pt idx="699">
                        <c:v>8239.6</c:v>
                      </c:pt>
                      <c:pt idx="700">
                        <c:v>8164.9</c:v>
                      </c:pt>
                      <c:pt idx="701">
                        <c:v>8189.3</c:v>
                      </c:pt>
                      <c:pt idx="702">
                        <c:v>8060.2</c:v>
                      </c:pt>
                      <c:pt idx="703">
                        <c:v>8085.1</c:v>
                      </c:pt>
                      <c:pt idx="704">
                        <c:v>8015.4</c:v>
                      </c:pt>
                      <c:pt idx="705">
                        <c:v>8316.4</c:v>
                      </c:pt>
                      <c:pt idx="706">
                        <c:v>8210.2000000000007</c:v>
                      </c:pt>
                      <c:pt idx="707">
                        <c:v>8210.2999999999993</c:v>
                      </c:pt>
                      <c:pt idx="708">
                        <c:v>8135.5</c:v>
                      </c:pt>
                      <c:pt idx="709">
                        <c:v>8409.6</c:v>
                      </c:pt>
                      <c:pt idx="710">
                        <c:v>8126.5</c:v>
                      </c:pt>
                      <c:pt idx="711">
                        <c:v>8151.3</c:v>
                      </c:pt>
                      <c:pt idx="712">
                        <c:v>8502.1</c:v>
                      </c:pt>
                      <c:pt idx="713">
                        <c:v>8257.2000000000007</c:v>
                      </c:pt>
                      <c:pt idx="714">
                        <c:v>8360.6</c:v>
                      </c:pt>
                      <c:pt idx="715">
                        <c:v>8229.2000000000007</c:v>
                      </c:pt>
                      <c:pt idx="716">
                        <c:v>8230</c:v>
                      </c:pt>
                      <c:pt idx="717">
                        <c:v>8066.4</c:v>
                      </c:pt>
                      <c:pt idx="718">
                        <c:v>8108.6</c:v>
                      </c:pt>
                      <c:pt idx="719">
                        <c:v>8015.4</c:v>
                      </c:pt>
                      <c:pt idx="720">
                        <c:v>8060.8</c:v>
                      </c:pt>
                      <c:pt idx="721">
                        <c:v>8087.4</c:v>
                      </c:pt>
                      <c:pt idx="722">
                        <c:v>7919.1</c:v>
                      </c:pt>
                      <c:pt idx="723">
                        <c:v>7891.4</c:v>
                      </c:pt>
                      <c:pt idx="724">
                        <c:v>7966.4</c:v>
                      </c:pt>
                      <c:pt idx="725">
                        <c:v>7953.1</c:v>
                      </c:pt>
                      <c:pt idx="726">
                        <c:v>8060.5</c:v>
                      </c:pt>
                      <c:pt idx="727">
                        <c:v>8106.2</c:v>
                      </c:pt>
                      <c:pt idx="728">
                        <c:v>8114</c:v>
                      </c:pt>
                      <c:pt idx="729">
                        <c:v>8098.7</c:v>
                      </c:pt>
                      <c:pt idx="730">
                        <c:v>8250.7000000000007</c:v>
                      </c:pt>
                      <c:pt idx="731">
                        <c:v>8275.1</c:v>
                      </c:pt>
                      <c:pt idx="732">
                        <c:v>8337.2000000000007</c:v>
                      </c:pt>
                      <c:pt idx="733">
                        <c:v>8334.7999999999993</c:v>
                      </c:pt>
                      <c:pt idx="734">
                        <c:v>8288.1</c:v>
                      </c:pt>
                      <c:pt idx="735">
                        <c:v>8313.2000000000007</c:v>
                      </c:pt>
                      <c:pt idx="736">
                        <c:v>8411.2000000000007</c:v>
                      </c:pt>
                      <c:pt idx="737">
                        <c:v>8492.6</c:v>
                      </c:pt>
                      <c:pt idx="738">
                        <c:v>8328.5</c:v>
                      </c:pt>
                      <c:pt idx="739">
                        <c:v>8534.7999999999993</c:v>
                      </c:pt>
                      <c:pt idx="740">
                        <c:v>8701</c:v>
                      </c:pt>
                      <c:pt idx="741">
                        <c:v>8824.2000000000007</c:v>
                      </c:pt>
                      <c:pt idx="742">
                        <c:v>8916.7000000000007</c:v>
                      </c:pt>
                      <c:pt idx="743">
                        <c:v>8909.2999999999993</c:v>
                      </c:pt>
                      <c:pt idx="744">
                        <c:v>9098.5</c:v>
                      </c:pt>
                      <c:pt idx="745">
                        <c:v>9032.2000000000007</c:v>
                      </c:pt>
                      <c:pt idx="746">
                        <c:v>8910.6</c:v>
                      </c:pt>
                      <c:pt idx="747">
                        <c:v>8963.7999999999993</c:v>
                      </c:pt>
                      <c:pt idx="748">
                        <c:v>8794.7999999999993</c:v>
                      </c:pt>
                      <c:pt idx="749">
                        <c:v>8687.4</c:v>
                      </c:pt>
                      <c:pt idx="750">
                        <c:v>8882.2000000000007</c:v>
                      </c:pt>
                      <c:pt idx="751">
                        <c:v>8715.9</c:v>
                      </c:pt>
                      <c:pt idx="752">
                        <c:v>8679.4</c:v>
                      </c:pt>
                      <c:pt idx="753">
                        <c:v>8957</c:v>
                      </c:pt>
                      <c:pt idx="754">
                        <c:v>8823.1</c:v>
                      </c:pt>
                      <c:pt idx="755">
                        <c:v>8973.9</c:v>
                      </c:pt>
                      <c:pt idx="756">
                        <c:v>8699.6</c:v>
                      </c:pt>
                      <c:pt idx="757">
                        <c:v>8884.7999999999993</c:v>
                      </c:pt>
                      <c:pt idx="758">
                        <c:v>8666</c:v>
                      </c:pt>
                      <c:pt idx="759">
                        <c:v>8729.7999999999993</c:v>
                      </c:pt>
                      <c:pt idx="760">
                        <c:v>8967.1</c:v>
                      </c:pt>
                      <c:pt idx="761">
                        <c:v>8746.1</c:v>
                      </c:pt>
                      <c:pt idx="762">
                        <c:v>8615.5</c:v>
                      </c:pt>
                      <c:pt idx="763">
                        <c:v>8700.1</c:v>
                      </c:pt>
                      <c:pt idx="764">
                        <c:v>8675.6</c:v>
                      </c:pt>
                      <c:pt idx="765">
                        <c:v>8643.4</c:v>
                      </c:pt>
                      <c:pt idx="766">
                        <c:v>8540.4</c:v>
                      </c:pt>
                      <c:pt idx="767">
                        <c:v>8673.7999999999993</c:v>
                      </c:pt>
                      <c:pt idx="768">
                        <c:v>8630.7000000000007</c:v>
                      </c:pt>
                      <c:pt idx="769">
                        <c:v>8626.9</c:v>
                      </c:pt>
                      <c:pt idx="770">
                        <c:v>8597</c:v>
                      </c:pt>
                      <c:pt idx="771">
                        <c:v>8688.7999999999993</c:v>
                      </c:pt>
                      <c:pt idx="772">
                        <c:v>8754.6</c:v>
                      </c:pt>
                      <c:pt idx="773">
                        <c:v>8873.2000000000007</c:v>
                      </c:pt>
                      <c:pt idx="774">
                        <c:v>8872.5</c:v>
                      </c:pt>
                      <c:pt idx="775">
                        <c:v>8822.7000000000007</c:v>
                      </c:pt>
                      <c:pt idx="776">
                        <c:v>8629.7999999999993</c:v>
                      </c:pt>
                      <c:pt idx="777">
                        <c:v>8841.4</c:v>
                      </c:pt>
                      <c:pt idx="778">
                        <c:v>8829.2000000000007</c:v>
                      </c:pt>
                      <c:pt idx="779">
                        <c:v>8905.6</c:v>
                      </c:pt>
                      <c:pt idx="780">
                        <c:v>8730.2000000000007</c:v>
                      </c:pt>
                      <c:pt idx="781">
                        <c:v>8787.9</c:v>
                      </c:pt>
                      <c:pt idx="782">
                        <c:v>8784</c:v>
                      </c:pt>
                      <c:pt idx="783">
                        <c:v>8837.2000000000007</c:v>
                      </c:pt>
                      <c:pt idx="784">
                        <c:v>8993.5</c:v>
                      </c:pt>
                      <c:pt idx="785">
                        <c:v>8979.9</c:v>
                      </c:pt>
                      <c:pt idx="786">
                        <c:v>9118.7000000000007</c:v>
                      </c:pt>
                      <c:pt idx="787">
                        <c:v>8881.5</c:v>
                      </c:pt>
                      <c:pt idx="788">
                        <c:v>9252.7000000000007</c:v>
                      </c:pt>
                      <c:pt idx="789">
                        <c:v>9169.4</c:v>
                      </c:pt>
                      <c:pt idx="790">
                        <c:v>9071.4</c:v>
                      </c:pt>
                      <c:pt idx="791">
                        <c:v>9136.6</c:v>
                      </c:pt>
                      <c:pt idx="792">
                        <c:v>9316.7999999999993</c:v>
                      </c:pt>
                      <c:pt idx="793">
                        <c:v>9353.7999999999993</c:v>
                      </c:pt>
                      <c:pt idx="794">
                        <c:v>9226.2000000000007</c:v>
                      </c:pt>
                      <c:pt idx="795">
                        <c:v>9336.2000000000007</c:v>
                      </c:pt>
                      <c:pt idx="796">
                        <c:v>9527.2000000000007</c:v>
                      </c:pt>
                      <c:pt idx="797">
                        <c:v>9479.7999999999993</c:v>
                      </c:pt>
                      <c:pt idx="798">
                        <c:v>9326.1</c:v>
                      </c:pt>
                      <c:pt idx="799">
                        <c:v>9567.5</c:v>
                      </c:pt>
                      <c:pt idx="800">
                        <c:v>9558.5</c:v>
                      </c:pt>
                      <c:pt idx="801">
                        <c:v>9524.9</c:v>
                      </c:pt>
                      <c:pt idx="802">
                        <c:v>9515.4</c:v>
                      </c:pt>
                      <c:pt idx="803">
                        <c:v>9373.5</c:v>
                      </c:pt>
                      <c:pt idx="804">
                        <c:v>9620.7999999999993</c:v>
                      </c:pt>
                      <c:pt idx="805">
                        <c:v>9810.6</c:v>
                      </c:pt>
                      <c:pt idx="806">
                        <c:v>9737.7000000000007</c:v>
                      </c:pt>
                      <c:pt idx="807">
                        <c:v>9779.7000000000007</c:v>
                      </c:pt>
                      <c:pt idx="808">
                        <c:v>9873</c:v>
                      </c:pt>
                      <c:pt idx="809">
                        <c:v>9769.9</c:v>
                      </c:pt>
                      <c:pt idx="810">
                        <c:v>9856.5</c:v>
                      </c:pt>
                      <c:pt idx="811">
                        <c:v>9648.1</c:v>
                      </c:pt>
                      <c:pt idx="812">
                        <c:v>9761.6</c:v>
                      </c:pt>
                      <c:pt idx="813">
                        <c:v>9720.1</c:v>
                      </c:pt>
                      <c:pt idx="814">
                        <c:v>9513.9</c:v>
                      </c:pt>
                      <c:pt idx="815">
                        <c:v>9524</c:v>
                      </c:pt>
                      <c:pt idx="816">
                        <c:v>9544.4</c:v>
                      </c:pt>
                      <c:pt idx="817">
                        <c:v>9212.5</c:v>
                      </c:pt>
                      <c:pt idx="818">
                        <c:v>9361.7999999999993</c:v>
                      </c:pt>
                      <c:pt idx="819">
                        <c:v>9141.2999999999993</c:v>
                      </c:pt>
                      <c:pt idx="820">
                        <c:v>9313.9</c:v>
                      </c:pt>
                      <c:pt idx="821">
                        <c:v>9324.5</c:v>
                      </c:pt>
                      <c:pt idx="822">
                        <c:v>9419.9</c:v>
                      </c:pt>
                      <c:pt idx="823">
                        <c:v>9469.6</c:v>
                      </c:pt>
                      <c:pt idx="824">
                        <c:v>9376.2000000000007</c:v>
                      </c:pt>
                      <c:pt idx="825">
                        <c:v>9310.2999999999993</c:v>
                      </c:pt>
                      <c:pt idx="826">
                        <c:v>9199.5</c:v>
                      </c:pt>
                      <c:pt idx="827">
                        <c:v>9213.2000000000007</c:v>
                      </c:pt>
                      <c:pt idx="828">
                        <c:v>9063.6</c:v>
                      </c:pt>
                      <c:pt idx="829">
                        <c:v>8951.4</c:v>
                      </c:pt>
                      <c:pt idx="830">
                        <c:v>9317.6</c:v>
                      </c:pt>
                      <c:pt idx="831">
                        <c:v>9393.7999999999993</c:v>
                      </c:pt>
                      <c:pt idx="832">
                        <c:v>9588.4</c:v>
                      </c:pt>
                      <c:pt idx="833">
                        <c:v>9246.9</c:v>
                      </c:pt>
                      <c:pt idx="834">
                        <c:v>9436.2999999999993</c:v>
                      </c:pt>
                      <c:pt idx="835">
                        <c:v>9407</c:v>
                      </c:pt>
                      <c:pt idx="836">
                        <c:v>9329.1</c:v>
                      </c:pt>
                      <c:pt idx="837">
                        <c:v>9462.1</c:v>
                      </c:pt>
                      <c:pt idx="838">
                        <c:v>9389.7999999999993</c:v>
                      </c:pt>
                      <c:pt idx="839">
                        <c:v>9429.4</c:v>
                      </c:pt>
                      <c:pt idx="840">
                        <c:v>9373.4</c:v>
                      </c:pt>
                      <c:pt idx="841">
                        <c:v>9545.4</c:v>
                      </c:pt>
                      <c:pt idx="842">
                        <c:v>9278.7000000000007</c:v>
                      </c:pt>
                      <c:pt idx="843">
                        <c:v>9565.2999999999993</c:v>
                      </c:pt>
                      <c:pt idx="844">
                        <c:v>9556.9</c:v>
                      </c:pt>
                      <c:pt idx="845">
                        <c:v>9602.1</c:v>
                      </c:pt>
                      <c:pt idx="846">
                        <c:v>9599.7000000000007</c:v>
                      </c:pt>
                      <c:pt idx="847">
                        <c:v>9626.7000000000007</c:v>
                      </c:pt>
                      <c:pt idx="848">
                        <c:v>9776.2000000000007</c:v>
                      </c:pt>
                      <c:pt idx="849">
                        <c:v>9614.9</c:v>
                      </c:pt>
                      <c:pt idx="850">
                        <c:v>9672.9</c:v>
                      </c:pt>
                      <c:pt idx="851">
                        <c:v>9682.7999999999993</c:v>
                      </c:pt>
                      <c:pt idx="852">
                        <c:v>9748.7999999999993</c:v>
                      </c:pt>
                      <c:pt idx="853">
                        <c:v>9943.1</c:v>
                      </c:pt>
                      <c:pt idx="854">
                        <c:v>9818</c:v>
                      </c:pt>
                      <c:pt idx="855">
                        <c:v>9845.9</c:v>
                      </c:pt>
                      <c:pt idx="856">
                        <c:v>9796.2000000000007</c:v>
                      </c:pt>
                      <c:pt idx="857">
                        <c:v>9886.2000000000007</c:v>
                      </c:pt>
                      <c:pt idx="858">
                        <c:v>9938.9</c:v>
                      </c:pt>
                      <c:pt idx="859">
                        <c:v>9911.1</c:v>
                      </c:pt>
                      <c:pt idx="860">
                        <c:v>10026</c:v>
                      </c:pt>
                      <c:pt idx="861">
                        <c:v>9968.1</c:v>
                      </c:pt>
                      <c:pt idx="862">
                        <c:v>9972.9</c:v>
                      </c:pt>
                      <c:pt idx="863">
                        <c:v>9882</c:v>
                      </c:pt>
                      <c:pt idx="864">
                        <c:v>10057</c:v>
                      </c:pt>
                      <c:pt idx="865">
                        <c:v>10211</c:v>
                      </c:pt>
                      <c:pt idx="866">
                        <c:v>10050</c:v>
                      </c:pt>
                      <c:pt idx="867">
                        <c:v>9959.4</c:v>
                      </c:pt>
                      <c:pt idx="868">
                        <c:v>10060</c:v>
                      </c:pt>
                      <c:pt idx="869">
                        <c:v>9979.7000000000007</c:v>
                      </c:pt>
                      <c:pt idx="870">
                        <c:v>9998.2999999999993</c:v>
                      </c:pt>
                      <c:pt idx="871">
                        <c:v>9889.4</c:v>
                      </c:pt>
                      <c:pt idx="872">
                        <c:v>10023</c:v>
                      </c:pt>
                      <c:pt idx="873">
                        <c:v>10097</c:v>
                      </c:pt>
                      <c:pt idx="874">
                        <c:v>10181</c:v>
                      </c:pt>
                      <c:pt idx="875">
                        <c:v>9993.2000000000007</c:v>
                      </c:pt>
                      <c:pt idx="876">
                        <c:v>9987.4</c:v>
                      </c:pt>
                      <c:pt idx="877">
                        <c:v>9680.9</c:v>
                      </c:pt>
                      <c:pt idx="878">
                        <c:v>9765.2000000000007</c:v>
                      </c:pt>
                      <c:pt idx="879">
                        <c:v>9630.2000000000007</c:v>
                      </c:pt>
                      <c:pt idx="880">
                        <c:v>9595.4</c:v>
                      </c:pt>
                      <c:pt idx="881">
                        <c:v>9863.6</c:v>
                      </c:pt>
                      <c:pt idx="882">
                        <c:v>9791.7999999999993</c:v>
                      </c:pt>
                      <c:pt idx="883">
                        <c:v>9752.4</c:v>
                      </c:pt>
                      <c:pt idx="884">
                        <c:v>9679.5</c:v>
                      </c:pt>
                      <c:pt idx="885">
                        <c:v>9579.2999999999993</c:v>
                      </c:pt>
                      <c:pt idx="886">
                        <c:v>9681.2000000000007</c:v>
                      </c:pt>
                      <c:pt idx="887">
                        <c:v>9706.7999999999993</c:v>
                      </c:pt>
                      <c:pt idx="888">
                        <c:v>9887.2000000000007</c:v>
                      </c:pt>
                      <c:pt idx="889">
                        <c:v>9760.9</c:v>
                      </c:pt>
                      <c:pt idx="890">
                        <c:v>9725.5</c:v>
                      </c:pt>
                      <c:pt idx="891">
                        <c:v>9547.7999999999993</c:v>
                      </c:pt>
                      <c:pt idx="892">
                        <c:v>9526.6</c:v>
                      </c:pt>
                      <c:pt idx="893">
                        <c:v>9771.7999999999993</c:v>
                      </c:pt>
                      <c:pt idx="894">
                        <c:v>9701.2000000000007</c:v>
                      </c:pt>
                      <c:pt idx="895">
                        <c:v>9759.7000000000007</c:v>
                      </c:pt>
                      <c:pt idx="896">
                        <c:v>10035</c:v>
                      </c:pt>
                      <c:pt idx="897">
                        <c:v>9878.6</c:v>
                      </c:pt>
                      <c:pt idx="898">
                        <c:v>10026</c:v>
                      </c:pt>
                      <c:pt idx="899">
                        <c:v>10081</c:v>
                      </c:pt>
                      <c:pt idx="900">
                        <c:v>10037</c:v>
                      </c:pt>
                      <c:pt idx="901">
                        <c:v>9944.9</c:v>
                      </c:pt>
                      <c:pt idx="902">
                        <c:v>9968.7000000000007</c:v>
                      </c:pt>
                      <c:pt idx="903">
                        <c:v>9898.9</c:v>
                      </c:pt>
                      <c:pt idx="904">
                        <c:v>9909.4</c:v>
                      </c:pt>
                      <c:pt idx="905">
                        <c:v>9740.5</c:v>
                      </c:pt>
                      <c:pt idx="906">
                        <c:v>9898.9</c:v>
                      </c:pt>
                      <c:pt idx="907">
                        <c:v>9691.5</c:v>
                      </c:pt>
                      <c:pt idx="908">
                        <c:v>10001</c:v>
                      </c:pt>
                      <c:pt idx="909">
                        <c:v>9844.2999999999993</c:v>
                      </c:pt>
                      <c:pt idx="910">
                        <c:v>9821.9</c:v>
                      </c:pt>
                      <c:pt idx="911">
                        <c:v>9742.6</c:v>
                      </c:pt>
                      <c:pt idx="912">
                        <c:v>9903.1</c:v>
                      </c:pt>
                      <c:pt idx="913">
                        <c:v>9941</c:v>
                      </c:pt>
                      <c:pt idx="914">
                        <c:v>9968.1</c:v>
                      </c:pt>
                      <c:pt idx="915">
                        <c:v>9909.7000000000007</c:v>
                      </c:pt>
                      <c:pt idx="916">
                        <c:v>9920.6</c:v>
                      </c:pt>
                      <c:pt idx="917">
                        <c:v>10013</c:v>
                      </c:pt>
                      <c:pt idx="918">
                        <c:v>9864</c:v>
                      </c:pt>
                      <c:pt idx="919">
                        <c:v>9959.7999999999993</c:v>
                      </c:pt>
                      <c:pt idx="920">
                        <c:v>10119</c:v>
                      </c:pt>
                      <c:pt idx="921">
                        <c:v>9932.5</c:v>
                      </c:pt>
                      <c:pt idx="922">
                        <c:v>9881.9</c:v>
                      </c:pt>
                      <c:pt idx="923">
                        <c:v>9847.5</c:v>
                      </c:pt>
                      <c:pt idx="924">
                        <c:v>9910.5</c:v>
                      </c:pt>
                      <c:pt idx="925">
                        <c:v>9864.7999999999993</c:v>
                      </c:pt>
                      <c:pt idx="926">
                        <c:v>9870.9</c:v>
                      </c:pt>
                      <c:pt idx="927">
                        <c:v>9933.1</c:v>
                      </c:pt>
                      <c:pt idx="928">
                        <c:v>9922.2999999999993</c:v>
                      </c:pt>
                      <c:pt idx="929">
                        <c:v>9910</c:v>
                      </c:pt>
                      <c:pt idx="930">
                        <c:v>9947.2000000000007</c:v>
                      </c:pt>
                      <c:pt idx="931">
                        <c:v>9725.2999999999993</c:v>
                      </c:pt>
                      <c:pt idx="932">
                        <c:v>9702.2000000000007</c:v>
                      </c:pt>
                      <c:pt idx="933">
                        <c:v>9806.9</c:v>
                      </c:pt>
                      <c:pt idx="934">
                        <c:v>9937.4</c:v>
                      </c:pt>
                      <c:pt idx="935">
                        <c:v>9687.9</c:v>
                      </c:pt>
                      <c:pt idx="936">
                        <c:v>9645.7000000000007</c:v>
                      </c:pt>
                      <c:pt idx="937">
                        <c:v>9730.4</c:v>
                      </c:pt>
                      <c:pt idx="938">
                        <c:v>9626.7000000000007</c:v>
                      </c:pt>
                      <c:pt idx="939">
                        <c:v>9687.9</c:v>
                      </c:pt>
                      <c:pt idx="940">
                        <c:v>9628.7000000000007</c:v>
                      </c:pt>
                      <c:pt idx="941">
                        <c:v>9683.9</c:v>
                      </c:pt>
                      <c:pt idx="942">
                        <c:v>9695.2000000000007</c:v>
                      </c:pt>
                      <c:pt idx="943">
                        <c:v>9754.5</c:v>
                      </c:pt>
                      <c:pt idx="944">
                        <c:v>9743.7999999999993</c:v>
                      </c:pt>
                      <c:pt idx="945">
                        <c:v>9652.2999999999993</c:v>
                      </c:pt>
                      <c:pt idx="946">
                        <c:v>9678.4</c:v>
                      </c:pt>
                      <c:pt idx="947">
                        <c:v>9784.2000000000007</c:v>
                      </c:pt>
                      <c:pt idx="948">
                        <c:v>9886.7000000000007</c:v>
                      </c:pt>
                      <c:pt idx="949">
                        <c:v>9772.6</c:v>
                      </c:pt>
                      <c:pt idx="950">
                        <c:v>9987.7000000000007</c:v>
                      </c:pt>
                      <c:pt idx="951">
                        <c:v>10049</c:v>
                      </c:pt>
                      <c:pt idx="952">
                        <c:v>9810.5</c:v>
                      </c:pt>
                      <c:pt idx="953">
                        <c:v>9749.1</c:v>
                      </c:pt>
                      <c:pt idx="954">
                        <c:v>9827.6</c:v>
                      </c:pt>
                      <c:pt idx="955">
                        <c:v>9836.5</c:v>
                      </c:pt>
                      <c:pt idx="956">
                        <c:v>9942.1</c:v>
                      </c:pt>
                      <c:pt idx="957">
                        <c:v>9762.6</c:v>
                      </c:pt>
                      <c:pt idx="958">
                        <c:v>10101</c:v>
                      </c:pt>
                      <c:pt idx="959">
                        <c:v>10041</c:v>
                      </c:pt>
                      <c:pt idx="960">
                        <c:v>9901.9</c:v>
                      </c:pt>
                      <c:pt idx="961">
                        <c:v>9654.1</c:v>
                      </c:pt>
                      <c:pt idx="962">
                        <c:v>9709.7000000000007</c:v>
                      </c:pt>
                      <c:pt idx="963">
                        <c:v>9822.7999999999993</c:v>
                      </c:pt>
                      <c:pt idx="964">
                        <c:v>9795.9</c:v>
                      </c:pt>
                      <c:pt idx="965">
                        <c:v>9842.9</c:v>
                      </c:pt>
                      <c:pt idx="966">
                        <c:v>10256</c:v>
                      </c:pt>
                      <c:pt idx="967">
                        <c:v>10298</c:v>
                      </c:pt>
                      <c:pt idx="968">
                        <c:v>10177</c:v>
                      </c:pt>
                      <c:pt idx="969">
                        <c:v>10002</c:v>
                      </c:pt>
                      <c:pt idx="970">
                        <c:v>9956.7999999999993</c:v>
                      </c:pt>
                      <c:pt idx="971">
                        <c:v>9985.2999999999993</c:v>
                      </c:pt>
                      <c:pt idx="972">
                        <c:v>9974</c:v>
                      </c:pt>
                      <c:pt idx="973">
                        <c:v>9669.6</c:v>
                      </c:pt>
                      <c:pt idx="974">
                        <c:v>9709</c:v>
                      </c:pt>
                      <c:pt idx="975">
                        <c:v>9725.2000000000007</c:v>
                      </c:pt>
                      <c:pt idx="976">
                        <c:v>9824.9</c:v>
                      </c:pt>
                      <c:pt idx="977">
                        <c:v>9850.5</c:v>
                      </c:pt>
                      <c:pt idx="978">
                        <c:v>9839.1</c:v>
                      </c:pt>
                      <c:pt idx="979">
                        <c:v>9789.9</c:v>
                      </c:pt>
                      <c:pt idx="980">
                        <c:v>9741.6</c:v>
                      </c:pt>
                      <c:pt idx="981">
                        <c:v>9689.6</c:v>
                      </c:pt>
                      <c:pt idx="982">
                        <c:v>9651.4</c:v>
                      </c:pt>
                      <c:pt idx="983">
                        <c:v>9728</c:v>
                      </c:pt>
                      <c:pt idx="984">
                        <c:v>9655</c:v>
                      </c:pt>
                      <c:pt idx="985">
                        <c:v>9827.5</c:v>
                      </c:pt>
                      <c:pt idx="986">
                        <c:v>9722.4</c:v>
                      </c:pt>
                      <c:pt idx="987">
                        <c:v>9651.2000000000007</c:v>
                      </c:pt>
                      <c:pt idx="988">
                        <c:v>9653</c:v>
                      </c:pt>
                      <c:pt idx="989">
                        <c:v>9686.1</c:v>
                      </c:pt>
                      <c:pt idx="990">
                        <c:v>9653.7000000000007</c:v>
                      </c:pt>
                      <c:pt idx="991">
                        <c:v>9608.7999999999993</c:v>
                      </c:pt>
                      <c:pt idx="992">
                        <c:v>9486.7000000000007</c:v>
                      </c:pt>
                      <c:pt idx="993">
                        <c:v>9662.7000000000007</c:v>
                      </c:pt>
                      <c:pt idx="994">
                        <c:v>9568.4</c:v>
                      </c:pt>
                      <c:pt idx="995">
                        <c:v>9651.4</c:v>
                      </c:pt>
                      <c:pt idx="996">
                        <c:v>9678.2999999999993</c:v>
                      </c:pt>
                      <c:pt idx="997">
                        <c:v>9719.5</c:v>
                      </c:pt>
                      <c:pt idx="998">
                        <c:v>9552.4</c:v>
                      </c:pt>
                      <c:pt idx="999">
                        <c:v>9644.7000000000007</c:v>
                      </c:pt>
                      <c:pt idx="1000">
                        <c:v>9745.1</c:v>
                      </c:pt>
                      <c:pt idx="1001">
                        <c:v>9731.7999999999993</c:v>
                      </c:pt>
                      <c:pt idx="1002">
                        <c:v>9781.1</c:v>
                      </c:pt>
                      <c:pt idx="1003">
                        <c:v>9647.7999999999993</c:v>
                      </c:pt>
                      <c:pt idx="1004">
                        <c:v>9668.9</c:v>
                      </c:pt>
                      <c:pt idx="1005">
                        <c:v>9572.9</c:v>
                      </c:pt>
                      <c:pt idx="1006">
                        <c:v>9467.5</c:v>
                      </c:pt>
                      <c:pt idx="1007">
                        <c:v>9232.7999999999993</c:v>
                      </c:pt>
                      <c:pt idx="1008">
                        <c:v>9224.6</c:v>
                      </c:pt>
                      <c:pt idx="1009">
                        <c:v>9304.4</c:v>
                      </c:pt>
                      <c:pt idx="1010">
                        <c:v>9130.7999999999993</c:v>
                      </c:pt>
                      <c:pt idx="1011">
                        <c:v>9159.7000000000007</c:v>
                      </c:pt>
                      <c:pt idx="1012">
                        <c:v>9122.7999999999993</c:v>
                      </c:pt>
                      <c:pt idx="1013">
                        <c:v>9043.2999999999993</c:v>
                      </c:pt>
                      <c:pt idx="1014">
                        <c:v>8997</c:v>
                      </c:pt>
                      <c:pt idx="1015">
                        <c:v>9021.1</c:v>
                      </c:pt>
                      <c:pt idx="1016">
                        <c:v>9042</c:v>
                      </c:pt>
                      <c:pt idx="1017">
                        <c:v>8990.7999999999993</c:v>
                      </c:pt>
                      <c:pt idx="1018">
                        <c:v>9048.6</c:v>
                      </c:pt>
                      <c:pt idx="1019">
                        <c:v>9076.9</c:v>
                      </c:pt>
                      <c:pt idx="1020">
                        <c:v>9137.7000000000007</c:v>
                      </c:pt>
                      <c:pt idx="1021">
                        <c:v>9062.5</c:v>
                      </c:pt>
                      <c:pt idx="1022">
                        <c:v>9111.9</c:v>
                      </c:pt>
                      <c:pt idx="1023">
                        <c:v>9022.2999999999993</c:v>
                      </c:pt>
                      <c:pt idx="1024">
                        <c:v>9092.5</c:v>
                      </c:pt>
                      <c:pt idx="1025">
                        <c:v>8982.5</c:v>
                      </c:pt>
                      <c:pt idx="1026">
                        <c:v>8796.2000000000007</c:v>
                      </c:pt>
                      <c:pt idx="1027">
                        <c:v>8759.5</c:v>
                      </c:pt>
                      <c:pt idx="1028">
                        <c:v>8733</c:v>
                      </c:pt>
                      <c:pt idx="1029">
                        <c:v>8892.7999999999993</c:v>
                      </c:pt>
                      <c:pt idx="1030">
                        <c:v>8572.6</c:v>
                      </c:pt>
                      <c:pt idx="1031">
                        <c:v>8600.4</c:v>
                      </c:pt>
                      <c:pt idx="1032">
                        <c:v>8662.1</c:v>
                      </c:pt>
                      <c:pt idx="1033">
                        <c:v>8741.9</c:v>
                      </c:pt>
                      <c:pt idx="1034">
                        <c:v>8549</c:v>
                      </c:pt>
                      <c:pt idx="1035">
                        <c:v>8614.1</c:v>
                      </c:pt>
                      <c:pt idx="1036">
                        <c:v>8753.1</c:v>
                      </c:pt>
                      <c:pt idx="1037">
                        <c:v>8498.4</c:v>
                      </c:pt>
                      <c:pt idx="1038">
                        <c:v>8663.7000000000007</c:v>
                      </c:pt>
                      <c:pt idx="1039">
                        <c:v>8393.5</c:v>
                      </c:pt>
                      <c:pt idx="1040">
                        <c:v>8780.6</c:v>
                      </c:pt>
                      <c:pt idx="1041">
                        <c:v>8666.5</c:v>
                      </c:pt>
                      <c:pt idx="1042">
                        <c:v>8624.5</c:v>
                      </c:pt>
                      <c:pt idx="1043">
                        <c:v>8548.2999999999993</c:v>
                      </c:pt>
                      <c:pt idx="1044">
                        <c:v>8396.9</c:v>
                      </c:pt>
                      <c:pt idx="1045">
                        <c:v>8135.9</c:v>
                      </c:pt>
                      <c:pt idx="1046">
                        <c:v>8209.7000000000007</c:v>
                      </c:pt>
                      <c:pt idx="1047">
                        <c:v>8239</c:v>
                      </c:pt>
                      <c:pt idx="1048">
                        <c:v>8046.3</c:v>
                      </c:pt>
                      <c:pt idx="1049">
                        <c:v>8152.4</c:v>
                      </c:pt>
                      <c:pt idx="1050">
                        <c:v>8213.4</c:v>
                      </c:pt>
                      <c:pt idx="1051">
                        <c:v>8246.2000000000007</c:v>
                      </c:pt>
                      <c:pt idx="1052">
                        <c:v>8410.4</c:v>
                      </c:pt>
                      <c:pt idx="1053">
                        <c:v>8187</c:v>
                      </c:pt>
                      <c:pt idx="1054">
                        <c:v>8346.7999999999993</c:v>
                      </c:pt>
                      <c:pt idx="1055">
                        <c:v>8105.3</c:v>
                      </c:pt>
                      <c:pt idx="1056">
                        <c:v>8088.1</c:v>
                      </c:pt>
                      <c:pt idx="1057">
                        <c:v>8103.5</c:v>
                      </c:pt>
                      <c:pt idx="1058">
                        <c:v>7907</c:v>
                      </c:pt>
                      <c:pt idx="1059">
                        <c:v>7916.6</c:v>
                      </c:pt>
                      <c:pt idx="1060">
                        <c:v>8026.4</c:v>
                      </c:pt>
                      <c:pt idx="1061">
                        <c:v>7679.1</c:v>
                      </c:pt>
                      <c:pt idx="1062">
                        <c:v>7583.2</c:v>
                      </c:pt>
                      <c:pt idx="1063">
                        <c:v>7852.2</c:v>
                      </c:pt>
                      <c:pt idx="1064">
                        <c:v>7769.4</c:v>
                      </c:pt>
                      <c:pt idx="1065">
                        <c:v>7732.8</c:v>
                      </c:pt>
                      <c:pt idx="1066">
                        <c:v>7563.8</c:v>
                      </c:pt>
                      <c:pt idx="1067">
                        <c:v>7299.3</c:v>
                      </c:pt>
                      <c:pt idx="1068">
                        <c:v>7598.7</c:v>
                      </c:pt>
                      <c:pt idx="1069">
                        <c:v>7376</c:v>
                      </c:pt>
                      <c:pt idx="1070">
                        <c:v>7386.6</c:v>
                      </c:pt>
                      <c:pt idx="1071">
                        <c:v>7610.6</c:v>
                      </c:pt>
                      <c:pt idx="1072">
                        <c:v>7591.2</c:v>
                      </c:pt>
                      <c:pt idx="1073">
                        <c:v>7315.8</c:v>
                      </c:pt>
                      <c:pt idx="1074">
                        <c:v>7310.3</c:v>
                      </c:pt>
                      <c:pt idx="1075">
                        <c:v>7325.7</c:v>
                      </c:pt>
                      <c:pt idx="1076">
                        <c:v>6998.5</c:v>
                      </c:pt>
                      <c:pt idx="1077">
                        <c:v>7130.4</c:v>
                      </c:pt>
                      <c:pt idx="1078">
                        <c:v>7134.9</c:v>
                      </c:pt>
                      <c:pt idx="1079">
                        <c:v>7191.2</c:v>
                      </c:pt>
                      <c:pt idx="1080">
                        <c:v>7240.8</c:v>
                      </c:pt>
                      <c:pt idx="1081">
                        <c:v>6987.3</c:v>
                      </c:pt>
                      <c:pt idx="1082">
                        <c:v>6955.9</c:v>
                      </c:pt>
                      <c:pt idx="1083">
                        <c:v>6822.6</c:v>
                      </c:pt>
                      <c:pt idx="1084">
                        <c:v>6605.6</c:v>
                      </c:pt>
                      <c:pt idx="1085">
                        <c:v>6692.5</c:v>
                      </c:pt>
                      <c:pt idx="1086">
                        <c:v>6632.1</c:v>
                      </c:pt>
                      <c:pt idx="1087">
                        <c:v>6621.4</c:v>
                      </c:pt>
                      <c:pt idx="1088">
                        <c:v>6652.2</c:v>
                      </c:pt>
                      <c:pt idx="1089">
                        <c:v>6597.4</c:v>
                      </c:pt>
                      <c:pt idx="1090">
                        <c:v>6375.5</c:v>
                      </c:pt>
                      <c:pt idx="1091">
                        <c:v>6344.5</c:v>
                      </c:pt>
                      <c:pt idx="1092">
                        <c:v>6351.6</c:v>
                      </c:pt>
                      <c:pt idx="1093">
                        <c:v>6426.8</c:v>
                      </c:pt>
                      <c:pt idx="1094">
                        <c:v>6419</c:v>
                      </c:pt>
                      <c:pt idx="1095">
                        <c:v>6562.4</c:v>
                      </c:pt>
                      <c:pt idx="1096">
                        <c:v>6202.1</c:v>
                      </c:pt>
                      <c:pt idx="1097">
                        <c:v>6381.2</c:v>
                      </c:pt>
                      <c:pt idx="1098">
                        <c:v>6169.5</c:v>
                      </c:pt>
                      <c:pt idx="1099">
                        <c:v>6136.4</c:v>
                      </c:pt>
                      <c:pt idx="1100">
                        <c:v>6321.3</c:v>
                      </c:pt>
                      <c:pt idx="1101">
                        <c:v>6171.5</c:v>
                      </c:pt>
                      <c:pt idx="1102">
                        <c:v>6028.1</c:v>
                      </c:pt>
                      <c:pt idx="1103">
                        <c:v>6308.5</c:v>
                      </c:pt>
                      <c:pt idx="1104">
                        <c:v>6486.7</c:v>
                      </c:pt>
                      <c:pt idx="1105">
                        <c:v>6595.6</c:v>
                      </c:pt>
                      <c:pt idx="1106">
                        <c:v>6632.5</c:v>
                      </c:pt>
                      <c:pt idx="1107">
                        <c:v>6420.9</c:v>
                      </c:pt>
                      <c:pt idx="1108">
                        <c:v>6148.6</c:v>
                      </c:pt>
                      <c:pt idx="1109">
                        <c:v>5977</c:v>
                      </c:pt>
                      <c:pt idx="1110">
                        <c:v>5941.9</c:v>
                      </c:pt>
                      <c:pt idx="1111">
                        <c:v>6068.6</c:v>
                      </c:pt>
                      <c:pt idx="1112">
                        <c:v>6033.1</c:v>
                      </c:pt>
                      <c:pt idx="1113">
                        <c:v>5682.3</c:v>
                      </c:pt>
                      <c:pt idx="1114">
                        <c:v>5701.3</c:v>
                      </c:pt>
                      <c:pt idx="1115">
                        <c:v>5528.2</c:v>
                      </c:pt>
                      <c:pt idx="1116">
                        <c:v>5634.1</c:v>
                      </c:pt>
                      <c:pt idx="1117">
                        <c:v>5519.8</c:v>
                      </c:pt>
                      <c:pt idx="1118">
                        <c:v>5572.2</c:v>
                      </c:pt>
                      <c:pt idx="1119">
                        <c:v>5500.2</c:v>
                      </c:pt>
                      <c:pt idx="1120">
                        <c:v>5500.5</c:v>
                      </c:pt>
                      <c:pt idx="1121">
                        <c:v>5591</c:v>
                      </c:pt>
                      <c:pt idx="1122">
                        <c:v>5313.6</c:v>
                      </c:pt>
                      <c:pt idx="1123">
                        <c:v>5241.3</c:v>
                      </c:pt>
                      <c:pt idx="1124">
                        <c:v>5325.4</c:v>
                      </c:pt>
                      <c:pt idx="1125">
                        <c:v>5224</c:v>
                      </c:pt>
                      <c:pt idx="1126">
                        <c:v>5046.3</c:v>
                      </c:pt>
                      <c:pt idx="1127">
                        <c:v>5077.7</c:v>
                      </c:pt>
                      <c:pt idx="1128">
                        <c:v>4969.8999999999996</c:v>
                      </c:pt>
                      <c:pt idx="1129">
                        <c:v>5039.2</c:v>
                      </c:pt>
                      <c:pt idx="1130">
                        <c:v>4925.1000000000004</c:v>
                      </c:pt>
                      <c:pt idx="1131">
                        <c:v>4840.8</c:v>
                      </c:pt>
                      <c:pt idx="1132">
                        <c:v>4831.8</c:v>
                      </c:pt>
                      <c:pt idx="1133">
                        <c:v>5004.1000000000004</c:v>
                      </c:pt>
                      <c:pt idx="1134">
                        <c:v>4728.3999999999996</c:v>
                      </c:pt>
                      <c:pt idx="1135">
                        <c:v>4619</c:v>
                      </c:pt>
                      <c:pt idx="1136">
                        <c:v>4321.2</c:v>
                      </c:pt>
                      <c:pt idx="1137">
                        <c:v>4364.6000000000004</c:v>
                      </c:pt>
                      <c:pt idx="1138">
                        <c:v>4341.8</c:v>
                      </c:pt>
                      <c:pt idx="1139">
                        <c:v>4261.6000000000004</c:v>
                      </c:pt>
                      <c:pt idx="1140">
                        <c:v>4361.6000000000004</c:v>
                      </c:pt>
                      <c:pt idx="1141">
                        <c:v>4342</c:v>
                      </c:pt>
                      <c:pt idx="1142">
                        <c:v>4485.3999999999996</c:v>
                      </c:pt>
                      <c:pt idx="1143">
                        <c:v>4127.8999999999996</c:v>
                      </c:pt>
                      <c:pt idx="1144">
                        <c:v>4178.2</c:v>
                      </c:pt>
                      <c:pt idx="1145">
                        <c:v>4335.1000000000004</c:v>
                      </c:pt>
                      <c:pt idx="1146">
                        <c:v>4083</c:v>
                      </c:pt>
                      <c:pt idx="1147">
                        <c:v>3995.7</c:v>
                      </c:pt>
                      <c:pt idx="1148">
                        <c:v>4005.6</c:v>
                      </c:pt>
                      <c:pt idx="1149">
                        <c:v>4044.5</c:v>
                      </c:pt>
                      <c:pt idx="1150">
                        <c:v>3859.6</c:v>
                      </c:pt>
                      <c:pt idx="1151">
                        <c:v>3795</c:v>
                      </c:pt>
                      <c:pt idx="1152">
                        <c:v>4178.8999999999996</c:v>
                      </c:pt>
                      <c:pt idx="1153">
                        <c:v>3902.7</c:v>
                      </c:pt>
                      <c:pt idx="1154">
                        <c:v>3983.6</c:v>
                      </c:pt>
                      <c:pt idx="1155">
                        <c:v>4158.8</c:v>
                      </c:pt>
                      <c:pt idx="1156">
                        <c:v>4134.5</c:v>
                      </c:pt>
                      <c:pt idx="1157">
                        <c:v>4385</c:v>
                      </c:pt>
                      <c:pt idx="1158">
                        <c:v>4544.5</c:v>
                      </c:pt>
                      <c:pt idx="1159">
                        <c:v>4459</c:v>
                      </c:pt>
                      <c:pt idx="1160">
                        <c:v>4237.7</c:v>
                      </c:pt>
                      <c:pt idx="1161">
                        <c:v>3987.1</c:v>
                      </c:pt>
                      <c:pt idx="1162">
                        <c:v>4099.2</c:v>
                      </c:pt>
                      <c:pt idx="1163">
                        <c:v>4165.2</c:v>
                      </c:pt>
                      <c:pt idx="1164">
                        <c:v>3906.2</c:v>
                      </c:pt>
                      <c:pt idx="1165">
                        <c:v>3925.8</c:v>
                      </c:pt>
                      <c:pt idx="1166">
                        <c:v>3926.1</c:v>
                      </c:pt>
                      <c:pt idx="1167">
                        <c:v>3762.6</c:v>
                      </c:pt>
                      <c:pt idx="1168">
                        <c:v>4015</c:v>
                      </c:pt>
                      <c:pt idx="1169">
                        <c:v>3525.4</c:v>
                      </c:pt>
                      <c:pt idx="1170">
                        <c:v>3413.3</c:v>
                      </c:pt>
                      <c:pt idx="1171">
                        <c:v>3638.2</c:v>
                      </c:pt>
                      <c:pt idx="1172">
                        <c:v>3681.3</c:v>
                      </c:pt>
                      <c:pt idx="1173">
                        <c:v>3332.9</c:v>
                      </c:pt>
                      <c:pt idx="1174">
                        <c:v>3378.5</c:v>
                      </c:pt>
                      <c:pt idx="1175">
                        <c:v>3674.2</c:v>
                      </c:pt>
                      <c:pt idx="1176">
                        <c:v>3487.5</c:v>
                      </c:pt>
                      <c:pt idx="1177">
                        <c:v>3267.4</c:v>
                      </c:pt>
                      <c:pt idx="1178">
                        <c:v>3044.8</c:v>
                      </c:pt>
                      <c:pt idx="1179">
                        <c:v>3115.7</c:v>
                      </c:pt>
                      <c:pt idx="1180">
                        <c:v>3035.1</c:v>
                      </c:pt>
                      <c:pt idx="1181">
                        <c:v>3137</c:v>
                      </c:pt>
                      <c:pt idx="1182">
                        <c:v>2882.7</c:v>
                      </c:pt>
                      <c:pt idx="1183">
                        <c:v>3003.7</c:v>
                      </c:pt>
                      <c:pt idx="1184">
                        <c:v>3260.3</c:v>
                      </c:pt>
                      <c:pt idx="1185">
                        <c:v>2957.8</c:v>
                      </c:pt>
                      <c:pt idx="1186">
                        <c:v>2911.8</c:v>
                      </c:pt>
                      <c:pt idx="1187">
                        <c:v>3042.4</c:v>
                      </c:pt>
                      <c:pt idx="1188">
                        <c:v>3223.4</c:v>
                      </c:pt>
                      <c:pt idx="1189">
                        <c:v>2891.8</c:v>
                      </c:pt>
                      <c:pt idx="1190">
                        <c:v>2979.6</c:v>
                      </c:pt>
                      <c:pt idx="1191">
                        <c:v>2653.9</c:v>
                      </c:pt>
                      <c:pt idx="1192">
                        <c:v>2634.5</c:v>
                      </c:pt>
                      <c:pt idx="1193">
                        <c:v>2628.3</c:v>
                      </c:pt>
                      <c:pt idx="1194">
                        <c:v>2579.6</c:v>
                      </c:pt>
                      <c:pt idx="1195">
                        <c:v>2751.5</c:v>
                      </c:pt>
                      <c:pt idx="1196">
                        <c:v>2631</c:v>
                      </c:pt>
                      <c:pt idx="1197">
                        <c:v>2658.3</c:v>
                      </c:pt>
                      <c:pt idx="1198">
                        <c:v>2611.1</c:v>
                      </c:pt>
                      <c:pt idx="1199">
                        <c:v>2531.5</c:v>
                      </c:pt>
                      <c:pt idx="1200">
                        <c:v>2595.8000000000002</c:v>
                      </c:pt>
                      <c:pt idx="1201">
                        <c:v>2385.1</c:v>
                      </c:pt>
                      <c:pt idx="1202">
                        <c:v>2541.1</c:v>
                      </c:pt>
                      <c:pt idx="1203">
                        <c:v>2424.9</c:v>
                      </c:pt>
                      <c:pt idx="1204">
                        <c:v>2340.8000000000002</c:v>
                      </c:pt>
                      <c:pt idx="1205">
                        <c:v>2712.1</c:v>
                      </c:pt>
                      <c:pt idx="1206">
                        <c:v>2806.7</c:v>
                      </c:pt>
                      <c:pt idx="1207">
                        <c:v>2666.3</c:v>
                      </c:pt>
                      <c:pt idx="1208">
                        <c:v>2848</c:v>
                      </c:pt>
                      <c:pt idx="1209">
                        <c:v>2962.4</c:v>
                      </c:pt>
                      <c:pt idx="1210">
                        <c:v>2961.9</c:v>
                      </c:pt>
                      <c:pt idx="1211">
                        <c:v>2916</c:v>
                      </c:pt>
                      <c:pt idx="1212">
                        <c:v>2832.6</c:v>
                      </c:pt>
                      <c:pt idx="1213">
                        <c:v>2655.2</c:v>
                      </c:pt>
                      <c:pt idx="1214">
                        <c:v>2575.6999999999998</c:v>
                      </c:pt>
                      <c:pt idx="1215">
                        <c:v>2783.9</c:v>
                      </c:pt>
                      <c:pt idx="1216">
                        <c:v>2637.1</c:v>
                      </c:pt>
                      <c:pt idx="1217">
                        <c:v>2798.7</c:v>
                      </c:pt>
                      <c:pt idx="1218">
                        <c:v>2788.2</c:v>
                      </c:pt>
                      <c:pt idx="1219">
                        <c:v>2486.6</c:v>
                      </c:pt>
                      <c:pt idx="1220">
                        <c:v>2424.3000000000002</c:v>
                      </c:pt>
                      <c:pt idx="1221">
                        <c:v>2404.6999999999998</c:v>
                      </c:pt>
                      <c:pt idx="1222">
                        <c:v>2707</c:v>
                      </c:pt>
                      <c:pt idx="1223">
                        <c:v>2629.2</c:v>
                      </c:pt>
                      <c:pt idx="1224">
                        <c:v>2416.6999999999998</c:v>
                      </c:pt>
                      <c:pt idx="1225">
                        <c:v>2398</c:v>
                      </c:pt>
                      <c:pt idx="1226">
                        <c:v>2545.6</c:v>
                      </c:pt>
                      <c:pt idx="1227">
                        <c:v>2741.9</c:v>
                      </c:pt>
                      <c:pt idx="1228">
                        <c:v>2630.3</c:v>
                      </c:pt>
                      <c:pt idx="1229">
                        <c:v>2624.9</c:v>
                      </c:pt>
                      <c:pt idx="1230">
                        <c:v>2399.5</c:v>
                      </c:pt>
                      <c:pt idx="1231">
                        <c:v>2497.5</c:v>
                      </c:pt>
                      <c:pt idx="1232">
                        <c:v>2115.9</c:v>
                      </c:pt>
                      <c:pt idx="1233">
                        <c:v>2008.3</c:v>
                      </c:pt>
                      <c:pt idx="1234">
                        <c:v>2122.9</c:v>
                      </c:pt>
                      <c:pt idx="1235">
                        <c:v>2458.9</c:v>
                      </c:pt>
                      <c:pt idx="1236">
                        <c:v>2092.3000000000002</c:v>
                      </c:pt>
                      <c:pt idx="1237">
                        <c:v>2038.9</c:v>
                      </c:pt>
                      <c:pt idx="1238">
                        <c:v>1848.6</c:v>
                      </c:pt>
                      <c:pt idx="1239">
                        <c:v>1812.8</c:v>
                      </c:pt>
                      <c:pt idx="1240">
                        <c:v>2049.1999999999998</c:v>
                      </c:pt>
                      <c:pt idx="1241">
                        <c:v>1776.9</c:v>
                      </c:pt>
                      <c:pt idx="1242">
                        <c:v>1877.4</c:v>
                      </c:pt>
                      <c:pt idx="1243">
                        <c:v>1756.6</c:v>
                      </c:pt>
                      <c:pt idx="1244">
                        <c:v>1818.9</c:v>
                      </c:pt>
                      <c:pt idx="1245">
                        <c:v>1834.3</c:v>
                      </c:pt>
                      <c:pt idx="1246">
                        <c:v>1839</c:v>
                      </c:pt>
                      <c:pt idx="1247">
                        <c:v>1673.7</c:v>
                      </c:pt>
                      <c:pt idx="1248">
                        <c:v>1756.5</c:v>
                      </c:pt>
                      <c:pt idx="1249">
                        <c:v>1764.2</c:v>
                      </c:pt>
                      <c:pt idx="1250">
                        <c:v>1808.7</c:v>
                      </c:pt>
                      <c:pt idx="1251">
                        <c:v>1828.5</c:v>
                      </c:pt>
                      <c:pt idx="1252">
                        <c:v>1920.3</c:v>
                      </c:pt>
                      <c:pt idx="1253">
                        <c:v>1741.5</c:v>
                      </c:pt>
                      <c:pt idx="1254">
                        <c:v>1685.7</c:v>
                      </c:pt>
                      <c:pt idx="1255">
                        <c:v>1665.1</c:v>
                      </c:pt>
                      <c:pt idx="1256">
                        <c:v>1878.4</c:v>
                      </c:pt>
                      <c:pt idx="1257">
                        <c:v>1876.6</c:v>
                      </c:pt>
                      <c:pt idx="1258">
                        <c:v>1641.9</c:v>
                      </c:pt>
                      <c:pt idx="1259">
                        <c:v>1775.4</c:v>
                      </c:pt>
                      <c:pt idx="1260">
                        <c:v>1833.3</c:v>
                      </c:pt>
                      <c:pt idx="1261">
                        <c:v>1933.9</c:v>
                      </c:pt>
                      <c:pt idx="1262">
                        <c:v>2032.6</c:v>
                      </c:pt>
                      <c:pt idx="1263">
                        <c:v>1877</c:v>
                      </c:pt>
                      <c:pt idx="1264">
                        <c:v>2218.9</c:v>
                      </c:pt>
                      <c:pt idx="1265">
                        <c:v>1860.7</c:v>
                      </c:pt>
                      <c:pt idx="1266">
                        <c:v>2256.8000000000002</c:v>
                      </c:pt>
                      <c:pt idx="1267">
                        <c:v>2358.5</c:v>
                      </c:pt>
                      <c:pt idx="1268">
                        <c:v>2108.4</c:v>
                      </c:pt>
                      <c:pt idx="1269">
                        <c:v>2263</c:v>
                      </c:pt>
                      <c:pt idx="1270">
                        <c:v>2166.6999999999998</c:v>
                      </c:pt>
                      <c:pt idx="1271">
                        <c:v>2136.8000000000002</c:v>
                      </c:pt>
                      <c:pt idx="1272">
                        <c:v>1916.8</c:v>
                      </c:pt>
                      <c:pt idx="1273">
                        <c:v>1727.3</c:v>
                      </c:pt>
                      <c:pt idx="1274">
                        <c:v>1428.6</c:v>
                      </c:pt>
                      <c:pt idx="1275">
                        <c:v>1424.1</c:v>
                      </c:pt>
                      <c:pt idx="1276">
                        <c:v>1537.1</c:v>
                      </c:pt>
                      <c:pt idx="1277">
                        <c:v>1675.6</c:v>
                      </c:pt>
                      <c:pt idx="1278">
                        <c:v>1585.5</c:v>
                      </c:pt>
                      <c:pt idx="1279">
                        <c:v>1472.9</c:v>
                      </c:pt>
                      <c:pt idx="1280">
                        <c:v>1669.6</c:v>
                      </c:pt>
                      <c:pt idx="1281">
                        <c:v>1671.3</c:v>
                      </c:pt>
                      <c:pt idx="1282">
                        <c:v>1495.3</c:v>
                      </c:pt>
                      <c:pt idx="1283">
                        <c:v>1698.6</c:v>
                      </c:pt>
                      <c:pt idx="1284">
                        <c:v>1439.7</c:v>
                      </c:pt>
                      <c:pt idx="1285">
                        <c:v>1458</c:v>
                      </c:pt>
                      <c:pt idx="1286">
                        <c:v>1388.8</c:v>
                      </c:pt>
                      <c:pt idx="1287">
                        <c:v>1285.2</c:v>
                      </c:pt>
                      <c:pt idx="1288">
                        <c:v>1373.2</c:v>
                      </c:pt>
                      <c:pt idx="1289">
                        <c:v>1525.4</c:v>
                      </c:pt>
                      <c:pt idx="1290">
                        <c:v>1330.5</c:v>
                      </c:pt>
                      <c:pt idx="1291">
                        <c:v>1375.5</c:v>
                      </c:pt>
                      <c:pt idx="1292">
                        <c:v>1466.5</c:v>
                      </c:pt>
                      <c:pt idx="1293">
                        <c:v>1303.7</c:v>
                      </c:pt>
                      <c:pt idx="1294">
                        <c:v>1371.7</c:v>
                      </c:pt>
                      <c:pt idx="1295">
                        <c:v>1320.9</c:v>
                      </c:pt>
                      <c:pt idx="1296">
                        <c:v>1366.3</c:v>
                      </c:pt>
                      <c:pt idx="1297">
                        <c:v>1326.6</c:v>
                      </c:pt>
                      <c:pt idx="1298">
                        <c:v>1453.2</c:v>
                      </c:pt>
                      <c:pt idx="1299">
                        <c:v>1330.9</c:v>
                      </c:pt>
                      <c:pt idx="1300">
                        <c:v>1460.2</c:v>
                      </c:pt>
                      <c:pt idx="1301">
                        <c:v>1272.8</c:v>
                      </c:pt>
                      <c:pt idx="1302">
                        <c:v>1316.8</c:v>
                      </c:pt>
                      <c:pt idx="1303">
                        <c:v>1510.7</c:v>
                      </c:pt>
                      <c:pt idx="1304">
                        <c:v>1356</c:v>
                      </c:pt>
                      <c:pt idx="1305">
                        <c:v>1503.7</c:v>
                      </c:pt>
                      <c:pt idx="1306">
                        <c:v>1460.7</c:v>
                      </c:pt>
                      <c:pt idx="1307">
                        <c:v>1454.4</c:v>
                      </c:pt>
                      <c:pt idx="1308">
                        <c:v>1541.1</c:v>
                      </c:pt>
                      <c:pt idx="1309">
                        <c:v>1625.7</c:v>
                      </c:pt>
                      <c:pt idx="1310">
                        <c:v>1455.8</c:v>
                      </c:pt>
                      <c:pt idx="1311">
                        <c:v>1402.4</c:v>
                      </c:pt>
                      <c:pt idx="1312">
                        <c:v>1937.1</c:v>
                      </c:pt>
                      <c:pt idx="1313">
                        <c:v>1822.9</c:v>
                      </c:pt>
                      <c:pt idx="1314">
                        <c:v>1729.8</c:v>
                      </c:pt>
                      <c:pt idx="1315">
                        <c:v>1751.7</c:v>
                      </c:pt>
                      <c:pt idx="1316">
                        <c:v>2180.1999999999998</c:v>
                      </c:pt>
                      <c:pt idx="1317">
                        <c:v>1957.3</c:v>
                      </c:pt>
                      <c:pt idx="1318">
                        <c:v>2043</c:v>
                      </c:pt>
                      <c:pt idx="1319">
                        <c:v>1750.9</c:v>
                      </c:pt>
                      <c:pt idx="1320">
                        <c:v>2032.8</c:v>
                      </c:pt>
                      <c:pt idx="1321">
                        <c:v>1866.4</c:v>
                      </c:pt>
                      <c:pt idx="1322">
                        <c:v>1770.1</c:v>
                      </c:pt>
                      <c:pt idx="1323">
                        <c:v>1895.4</c:v>
                      </c:pt>
                      <c:pt idx="1324">
                        <c:v>1746.1</c:v>
                      </c:pt>
                      <c:pt idx="1325">
                        <c:v>1544</c:v>
                      </c:pt>
                      <c:pt idx="1326">
                        <c:v>1631.4</c:v>
                      </c:pt>
                      <c:pt idx="1327">
                        <c:v>1881.5</c:v>
                      </c:pt>
                      <c:pt idx="1328">
                        <c:v>1908.9</c:v>
                      </c:pt>
                      <c:pt idx="1329">
                        <c:v>2111.3000000000002</c:v>
                      </c:pt>
                      <c:pt idx="1330">
                        <c:v>1986.3</c:v>
                      </c:pt>
                      <c:pt idx="1331">
                        <c:v>1527.4</c:v>
                      </c:pt>
                      <c:pt idx="1332">
                        <c:v>2233.1</c:v>
                      </c:pt>
                      <c:pt idx="1333">
                        <c:v>1758.9</c:v>
                      </c:pt>
                      <c:pt idx="1334">
                        <c:v>1484.8</c:v>
                      </c:pt>
                      <c:pt idx="1335">
                        <c:v>1808.7</c:v>
                      </c:pt>
                      <c:pt idx="1336">
                        <c:v>1505.9</c:v>
                      </c:pt>
                      <c:pt idx="1337">
                        <c:v>1546.4</c:v>
                      </c:pt>
                      <c:pt idx="1338">
                        <c:v>1445.1</c:v>
                      </c:pt>
                      <c:pt idx="1339">
                        <c:v>1263.3</c:v>
                      </c:pt>
                      <c:pt idx="1340">
                        <c:v>1300.5</c:v>
                      </c:pt>
                      <c:pt idx="1341">
                        <c:v>1214.9000000000001</c:v>
                      </c:pt>
                      <c:pt idx="1342">
                        <c:v>1264.8</c:v>
                      </c:pt>
                      <c:pt idx="1343">
                        <c:v>1169.3</c:v>
                      </c:pt>
                      <c:pt idx="1344">
                        <c:v>1417.6</c:v>
                      </c:pt>
                      <c:pt idx="1345">
                        <c:v>1265.7</c:v>
                      </c:pt>
                      <c:pt idx="1346">
                        <c:v>1055</c:v>
                      </c:pt>
                      <c:pt idx="1347">
                        <c:v>1553.4</c:v>
                      </c:pt>
                      <c:pt idx="1348">
                        <c:v>1152.0999999999999</c:v>
                      </c:pt>
                      <c:pt idx="1349">
                        <c:v>1183</c:v>
                      </c:pt>
                      <c:pt idx="1350">
                        <c:v>1186.0999999999999</c:v>
                      </c:pt>
                      <c:pt idx="1351">
                        <c:v>1264.7</c:v>
                      </c:pt>
                      <c:pt idx="1352">
                        <c:v>1256.4000000000001</c:v>
                      </c:pt>
                      <c:pt idx="1353">
                        <c:v>1455.6</c:v>
                      </c:pt>
                      <c:pt idx="1354">
                        <c:v>1402.5</c:v>
                      </c:pt>
                      <c:pt idx="1355">
                        <c:v>1079.2</c:v>
                      </c:pt>
                      <c:pt idx="1356">
                        <c:v>1456.2</c:v>
                      </c:pt>
                      <c:pt idx="1357">
                        <c:v>1316.1</c:v>
                      </c:pt>
                      <c:pt idx="1358">
                        <c:v>1177.2</c:v>
                      </c:pt>
                      <c:pt idx="1359">
                        <c:v>1238.0999999999999</c:v>
                      </c:pt>
                      <c:pt idx="1360">
                        <c:v>1267.5</c:v>
                      </c:pt>
                      <c:pt idx="1361">
                        <c:v>1411.7</c:v>
                      </c:pt>
                      <c:pt idx="1362">
                        <c:v>1306.2</c:v>
                      </c:pt>
                      <c:pt idx="1363">
                        <c:v>1297.4000000000001</c:v>
                      </c:pt>
                      <c:pt idx="1364">
                        <c:v>1512.3</c:v>
                      </c:pt>
                      <c:pt idx="1365">
                        <c:v>1933.6</c:v>
                      </c:pt>
                      <c:pt idx="1366">
                        <c:v>1799</c:v>
                      </c:pt>
                      <c:pt idx="1367">
                        <c:v>1529</c:v>
                      </c:pt>
                      <c:pt idx="1368">
                        <c:v>1284.2</c:v>
                      </c:pt>
                      <c:pt idx="1369">
                        <c:v>1418.5</c:v>
                      </c:pt>
                      <c:pt idx="1370">
                        <c:v>1555.2</c:v>
                      </c:pt>
                      <c:pt idx="1371">
                        <c:v>1486.2</c:v>
                      </c:pt>
                      <c:pt idx="1372">
                        <c:v>1425.1</c:v>
                      </c:pt>
                      <c:pt idx="1373">
                        <c:v>1214.8</c:v>
                      </c:pt>
                      <c:pt idx="1374">
                        <c:v>1320.3</c:v>
                      </c:pt>
                      <c:pt idx="1375">
                        <c:v>1142.5999999999999</c:v>
                      </c:pt>
                      <c:pt idx="1376">
                        <c:v>1178.4000000000001</c:v>
                      </c:pt>
                      <c:pt idx="1377">
                        <c:v>1165.7</c:v>
                      </c:pt>
                      <c:pt idx="1378">
                        <c:v>1207.0999999999999</c:v>
                      </c:pt>
                      <c:pt idx="1379">
                        <c:v>1313.7</c:v>
                      </c:pt>
                      <c:pt idx="1380">
                        <c:v>1261.9000000000001</c:v>
                      </c:pt>
                      <c:pt idx="1381">
                        <c:v>1328.6</c:v>
                      </c:pt>
                      <c:pt idx="1382">
                        <c:v>1276.5</c:v>
                      </c:pt>
                      <c:pt idx="1383">
                        <c:v>1177.3</c:v>
                      </c:pt>
                      <c:pt idx="1384">
                        <c:v>1049.4000000000001</c:v>
                      </c:pt>
                      <c:pt idx="1385">
                        <c:v>1537.1</c:v>
                      </c:pt>
                      <c:pt idx="1386">
                        <c:v>1559.6</c:v>
                      </c:pt>
                      <c:pt idx="1387">
                        <c:v>1365.8</c:v>
                      </c:pt>
                      <c:pt idx="1388">
                        <c:v>1261.7</c:v>
                      </c:pt>
                      <c:pt idx="1389">
                        <c:v>1012.2</c:v>
                      </c:pt>
                      <c:pt idx="1390">
                        <c:v>1283.0999999999999</c:v>
                      </c:pt>
                      <c:pt idx="1391">
                        <c:v>1159.5999999999999</c:v>
                      </c:pt>
                      <c:pt idx="1392">
                        <c:v>1041.5999999999999</c:v>
                      </c:pt>
                      <c:pt idx="1393">
                        <c:v>1479.7</c:v>
                      </c:pt>
                      <c:pt idx="1394">
                        <c:v>1033.5</c:v>
                      </c:pt>
                      <c:pt idx="1395">
                        <c:v>1235.3</c:v>
                      </c:pt>
                      <c:pt idx="1396">
                        <c:v>844.72</c:v>
                      </c:pt>
                      <c:pt idx="1397">
                        <c:v>1121.3</c:v>
                      </c:pt>
                      <c:pt idx="1398">
                        <c:v>1150</c:v>
                      </c:pt>
                      <c:pt idx="1399">
                        <c:v>1051.9000000000001</c:v>
                      </c:pt>
                      <c:pt idx="1400">
                        <c:v>1120.2</c:v>
                      </c:pt>
                      <c:pt idx="1401">
                        <c:v>1035.5999999999999</c:v>
                      </c:pt>
                      <c:pt idx="1402">
                        <c:v>1083</c:v>
                      </c:pt>
                      <c:pt idx="1403">
                        <c:v>1141</c:v>
                      </c:pt>
                      <c:pt idx="1404">
                        <c:v>1327.8</c:v>
                      </c:pt>
                      <c:pt idx="1405">
                        <c:v>927.01</c:v>
                      </c:pt>
                      <c:pt idx="1406">
                        <c:v>1056.5999999999999</c:v>
                      </c:pt>
                      <c:pt idx="1407">
                        <c:v>1482.4</c:v>
                      </c:pt>
                      <c:pt idx="1408">
                        <c:v>1156.2</c:v>
                      </c:pt>
                      <c:pt idx="1409">
                        <c:v>1186.3</c:v>
                      </c:pt>
                      <c:pt idx="1410">
                        <c:v>1351.1</c:v>
                      </c:pt>
                      <c:pt idx="1411">
                        <c:v>1166.4000000000001</c:v>
                      </c:pt>
                      <c:pt idx="1412">
                        <c:v>1213.7</c:v>
                      </c:pt>
                      <c:pt idx="1413">
                        <c:v>1231.4000000000001</c:v>
                      </c:pt>
                      <c:pt idx="1414">
                        <c:v>1107.3</c:v>
                      </c:pt>
                      <c:pt idx="1415">
                        <c:v>842.16</c:v>
                      </c:pt>
                      <c:pt idx="1416">
                        <c:v>984.03</c:v>
                      </c:pt>
                      <c:pt idx="1417">
                        <c:v>1118.5999999999999</c:v>
                      </c:pt>
                      <c:pt idx="1418">
                        <c:v>1130.9000000000001</c:v>
                      </c:pt>
                      <c:pt idx="1419">
                        <c:v>1076.0999999999999</c:v>
                      </c:pt>
                      <c:pt idx="1420">
                        <c:v>1071.5999999999999</c:v>
                      </c:pt>
                      <c:pt idx="1421">
                        <c:v>966.61</c:v>
                      </c:pt>
                      <c:pt idx="1422">
                        <c:v>1049.4000000000001</c:v>
                      </c:pt>
                      <c:pt idx="1423">
                        <c:v>1360.5</c:v>
                      </c:pt>
                      <c:pt idx="1424">
                        <c:v>1391.9</c:v>
                      </c:pt>
                      <c:pt idx="1425">
                        <c:v>1204</c:v>
                      </c:pt>
                      <c:pt idx="1426">
                        <c:v>1264.7</c:v>
                      </c:pt>
                      <c:pt idx="1427">
                        <c:v>1108.9000000000001</c:v>
                      </c:pt>
                      <c:pt idx="1428">
                        <c:v>1223.3</c:v>
                      </c:pt>
                      <c:pt idx="1429">
                        <c:v>1041</c:v>
                      </c:pt>
                      <c:pt idx="1430">
                        <c:v>842.61</c:v>
                      </c:pt>
                      <c:pt idx="1431">
                        <c:v>1078.7</c:v>
                      </c:pt>
                      <c:pt idx="1432">
                        <c:v>846.64</c:v>
                      </c:pt>
                      <c:pt idx="1433">
                        <c:v>1105.4000000000001</c:v>
                      </c:pt>
                      <c:pt idx="1434">
                        <c:v>1244.5999999999999</c:v>
                      </c:pt>
                      <c:pt idx="1435">
                        <c:v>1577.2</c:v>
                      </c:pt>
                      <c:pt idx="1436">
                        <c:v>1010.7</c:v>
                      </c:pt>
                      <c:pt idx="1437">
                        <c:v>1007.7</c:v>
                      </c:pt>
                      <c:pt idx="1438">
                        <c:v>1287.5999999999999</c:v>
                      </c:pt>
                      <c:pt idx="1439">
                        <c:v>1491.6</c:v>
                      </c:pt>
                      <c:pt idx="1440">
                        <c:v>1141.0999999999999</c:v>
                      </c:pt>
                      <c:pt idx="1441">
                        <c:v>868.45</c:v>
                      </c:pt>
                      <c:pt idx="1442">
                        <c:v>1385</c:v>
                      </c:pt>
                      <c:pt idx="1443">
                        <c:v>1223.0999999999999</c:v>
                      </c:pt>
                      <c:pt idx="1444">
                        <c:v>966.15</c:v>
                      </c:pt>
                      <c:pt idx="1445">
                        <c:v>1131.2</c:v>
                      </c:pt>
                      <c:pt idx="1446">
                        <c:v>1132.5</c:v>
                      </c:pt>
                      <c:pt idx="1447">
                        <c:v>999.5</c:v>
                      </c:pt>
                      <c:pt idx="1448">
                        <c:v>982.28</c:v>
                      </c:pt>
                      <c:pt idx="1449">
                        <c:v>893.28</c:v>
                      </c:pt>
                      <c:pt idx="1450">
                        <c:v>804.93</c:v>
                      </c:pt>
                      <c:pt idx="1451">
                        <c:v>968.26</c:v>
                      </c:pt>
                      <c:pt idx="1452">
                        <c:v>719.81</c:v>
                      </c:pt>
                      <c:pt idx="1453">
                        <c:v>945.13</c:v>
                      </c:pt>
                      <c:pt idx="1454">
                        <c:v>872</c:v>
                      </c:pt>
                      <c:pt idx="1455">
                        <c:v>983.3</c:v>
                      </c:pt>
                      <c:pt idx="1456">
                        <c:v>851.12</c:v>
                      </c:pt>
                      <c:pt idx="1457">
                        <c:v>1063.4000000000001</c:v>
                      </c:pt>
                      <c:pt idx="1458">
                        <c:v>1108.8</c:v>
                      </c:pt>
                      <c:pt idx="1459">
                        <c:v>941.89</c:v>
                      </c:pt>
                      <c:pt idx="1460">
                        <c:v>962.6</c:v>
                      </c:pt>
                      <c:pt idx="1461">
                        <c:v>911.7</c:v>
                      </c:pt>
                      <c:pt idx="1462">
                        <c:v>777.47</c:v>
                      </c:pt>
                      <c:pt idx="1463">
                        <c:v>760.1</c:v>
                      </c:pt>
                      <c:pt idx="1464">
                        <c:v>1086.3</c:v>
                      </c:pt>
                      <c:pt idx="1465">
                        <c:v>1042.2</c:v>
                      </c:pt>
                      <c:pt idx="1466">
                        <c:v>1006.5</c:v>
                      </c:pt>
                      <c:pt idx="1467">
                        <c:v>1118.0999999999999</c:v>
                      </c:pt>
                      <c:pt idx="1468">
                        <c:v>1075.9000000000001</c:v>
                      </c:pt>
                      <c:pt idx="1469">
                        <c:v>1304.9000000000001</c:v>
                      </c:pt>
                      <c:pt idx="1470">
                        <c:v>1355</c:v>
                      </c:pt>
                      <c:pt idx="1471">
                        <c:v>1443.6</c:v>
                      </c:pt>
                      <c:pt idx="1472">
                        <c:v>1370.1</c:v>
                      </c:pt>
                      <c:pt idx="1473">
                        <c:v>1859.8</c:v>
                      </c:pt>
                      <c:pt idx="1474">
                        <c:v>1159.7</c:v>
                      </c:pt>
                      <c:pt idx="1475">
                        <c:v>1305.8</c:v>
                      </c:pt>
                      <c:pt idx="1476">
                        <c:v>1045.8</c:v>
                      </c:pt>
                      <c:pt idx="1477">
                        <c:v>954.72</c:v>
                      </c:pt>
                      <c:pt idx="1478">
                        <c:v>993.05</c:v>
                      </c:pt>
                      <c:pt idx="1479">
                        <c:v>1046.2</c:v>
                      </c:pt>
                      <c:pt idx="1480">
                        <c:v>1153.5</c:v>
                      </c:pt>
                      <c:pt idx="1481">
                        <c:v>975.74</c:v>
                      </c:pt>
                      <c:pt idx="1482">
                        <c:v>1107.7</c:v>
                      </c:pt>
                      <c:pt idx="1483">
                        <c:v>722.99</c:v>
                      </c:pt>
                      <c:pt idx="1484">
                        <c:v>771.47</c:v>
                      </c:pt>
                      <c:pt idx="1485">
                        <c:v>905.69</c:v>
                      </c:pt>
                      <c:pt idx="1486">
                        <c:v>1042.5999999999999</c:v>
                      </c:pt>
                      <c:pt idx="1487">
                        <c:v>899.29</c:v>
                      </c:pt>
                      <c:pt idx="1488">
                        <c:v>1105.0999999999999</c:v>
                      </c:pt>
                      <c:pt idx="1489">
                        <c:v>1025.7</c:v>
                      </c:pt>
                      <c:pt idx="1490">
                        <c:v>1161.5999999999999</c:v>
                      </c:pt>
                      <c:pt idx="1491">
                        <c:v>1010.2</c:v>
                      </c:pt>
                      <c:pt idx="1492">
                        <c:v>1175.8</c:v>
                      </c:pt>
                      <c:pt idx="1493">
                        <c:v>875.85</c:v>
                      </c:pt>
                      <c:pt idx="1494">
                        <c:v>1043.3</c:v>
                      </c:pt>
                      <c:pt idx="1495">
                        <c:v>921.06</c:v>
                      </c:pt>
                      <c:pt idx="1496">
                        <c:v>1188.5</c:v>
                      </c:pt>
                      <c:pt idx="1497">
                        <c:v>1160.3</c:v>
                      </c:pt>
                      <c:pt idx="1498">
                        <c:v>986.08</c:v>
                      </c:pt>
                      <c:pt idx="1499">
                        <c:v>885.09</c:v>
                      </c:pt>
                      <c:pt idx="1500">
                        <c:v>887.75</c:v>
                      </c:pt>
                      <c:pt idx="1501">
                        <c:v>763.54</c:v>
                      </c:pt>
                      <c:pt idx="1502">
                        <c:v>777.02</c:v>
                      </c:pt>
                      <c:pt idx="1503">
                        <c:v>811.61</c:v>
                      </c:pt>
                      <c:pt idx="1504">
                        <c:v>1060.2</c:v>
                      </c:pt>
                      <c:pt idx="1505">
                        <c:v>944.48</c:v>
                      </c:pt>
                      <c:pt idx="1506">
                        <c:v>747.55</c:v>
                      </c:pt>
                      <c:pt idx="1507">
                        <c:v>817.34</c:v>
                      </c:pt>
                      <c:pt idx="1508">
                        <c:v>770.6</c:v>
                      </c:pt>
                      <c:pt idx="1509">
                        <c:v>761.63</c:v>
                      </c:pt>
                      <c:pt idx="1510">
                        <c:v>763.55</c:v>
                      </c:pt>
                      <c:pt idx="1511">
                        <c:v>840.11</c:v>
                      </c:pt>
                      <c:pt idx="1512">
                        <c:v>624.13</c:v>
                      </c:pt>
                      <c:pt idx="1513">
                        <c:v>592.84</c:v>
                      </c:pt>
                      <c:pt idx="1514">
                        <c:v>773.09</c:v>
                      </c:pt>
                      <c:pt idx="1515">
                        <c:v>606.41999999999996</c:v>
                      </c:pt>
                      <c:pt idx="1516">
                        <c:v>725.57</c:v>
                      </c:pt>
                      <c:pt idx="1517">
                        <c:v>892.02</c:v>
                      </c:pt>
                      <c:pt idx="1518">
                        <c:v>851.76</c:v>
                      </c:pt>
                      <c:pt idx="1519">
                        <c:v>623.82000000000005</c:v>
                      </c:pt>
                      <c:pt idx="1520">
                        <c:v>820.85</c:v>
                      </c:pt>
                      <c:pt idx="1521">
                        <c:v>738.61</c:v>
                      </c:pt>
                      <c:pt idx="1522">
                        <c:v>741.79</c:v>
                      </c:pt>
                      <c:pt idx="1523">
                        <c:v>716.33</c:v>
                      </c:pt>
                      <c:pt idx="1524">
                        <c:v>805.81</c:v>
                      </c:pt>
                      <c:pt idx="1525">
                        <c:v>774.71</c:v>
                      </c:pt>
                      <c:pt idx="1526">
                        <c:v>860.98</c:v>
                      </c:pt>
                      <c:pt idx="1527">
                        <c:v>794.91</c:v>
                      </c:pt>
                      <c:pt idx="1528">
                        <c:v>907.08</c:v>
                      </c:pt>
                      <c:pt idx="1529">
                        <c:v>1048.7</c:v>
                      </c:pt>
                      <c:pt idx="1530">
                        <c:v>894.28</c:v>
                      </c:pt>
                      <c:pt idx="1531">
                        <c:v>753.41</c:v>
                      </c:pt>
                      <c:pt idx="1532">
                        <c:v>821.26</c:v>
                      </c:pt>
                      <c:pt idx="1533">
                        <c:v>903.22</c:v>
                      </c:pt>
                      <c:pt idx="1534">
                        <c:v>772.24</c:v>
                      </c:pt>
                      <c:pt idx="1535">
                        <c:v>831.78</c:v>
                      </c:pt>
                      <c:pt idx="1536">
                        <c:v>897.16</c:v>
                      </c:pt>
                      <c:pt idx="1537">
                        <c:v>1040</c:v>
                      </c:pt>
                      <c:pt idx="1538">
                        <c:v>716.62</c:v>
                      </c:pt>
                      <c:pt idx="1539">
                        <c:v>704.04</c:v>
                      </c:pt>
                      <c:pt idx="1540">
                        <c:v>999.85</c:v>
                      </c:pt>
                      <c:pt idx="1541">
                        <c:v>1015.7</c:v>
                      </c:pt>
                      <c:pt idx="1542">
                        <c:v>667.31</c:v>
                      </c:pt>
                      <c:pt idx="1543">
                        <c:v>1050.2</c:v>
                      </c:pt>
                      <c:pt idx="1544">
                        <c:v>1119.5999999999999</c:v>
                      </c:pt>
                      <c:pt idx="1545">
                        <c:v>901.88</c:v>
                      </c:pt>
                      <c:pt idx="1546">
                        <c:v>890.59</c:v>
                      </c:pt>
                      <c:pt idx="1547">
                        <c:v>760.26</c:v>
                      </c:pt>
                      <c:pt idx="1548">
                        <c:v>708.92</c:v>
                      </c:pt>
                      <c:pt idx="1549">
                        <c:v>712.43</c:v>
                      </c:pt>
                      <c:pt idx="1550">
                        <c:v>770.09</c:v>
                      </c:pt>
                      <c:pt idx="1551">
                        <c:v>724.05</c:v>
                      </c:pt>
                      <c:pt idx="1552">
                        <c:v>798.64</c:v>
                      </c:pt>
                      <c:pt idx="1553">
                        <c:v>892.38</c:v>
                      </c:pt>
                      <c:pt idx="1554">
                        <c:v>872.78</c:v>
                      </c:pt>
                      <c:pt idx="1555">
                        <c:v>900.33</c:v>
                      </c:pt>
                      <c:pt idx="1556">
                        <c:v>740.88</c:v>
                      </c:pt>
                      <c:pt idx="1557">
                        <c:v>906.51</c:v>
                      </c:pt>
                      <c:pt idx="1558">
                        <c:v>1309.9000000000001</c:v>
                      </c:pt>
                      <c:pt idx="1559">
                        <c:v>1134.2</c:v>
                      </c:pt>
                      <c:pt idx="1560">
                        <c:v>829.95</c:v>
                      </c:pt>
                      <c:pt idx="1561">
                        <c:v>725.69</c:v>
                      </c:pt>
                      <c:pt idx="1562">
                        <c:v>908.81</c:v>
                      </c:pt>
                      <c:pt idx="1563">
                        <c:v>649.08000000000004</c:v>
                      </c:pt>
                      <c:pt idx="1564">
                        <c:v>1005.6</c:v>
                      </c:pt>
                      <c:pt idx="1565">
                        <c:v>833.83</c:v>
                      </c:pt>
                      <c:pt idx="1566">
                        <c:v>813.96</c:v>
                      </c:pt>
                      <c:pt idx="1567">
                        <c:v>833.74</c:v>
                      </c:pt>
                      <c:pt idx="1568">
                        <c:v>832.69</c:v>
                      </c:pt>
                      <c:pt idx="1569">
                        <c:v>1044.8</c:v>
                      </c:pt>
                      <c:pt idx="1570">
                        <c:v>776.08</c:v>
                      </c:pt>
                      <c:pt idx="1571">
                        <c:v>822.38</c:v>
                      </c:pt>
                      <c:pt idx="1572">
                        <c:v>677.41</c:v>
                      </c:pt>
                      <c:pt idx="1573">
                        <c:v>730.35</c:v>
                      </c:pt>
                      <c:pt idx="1574">
                        <c:v>813.49</c:v>
                      </c:pt>
                      <c:pt idx="1575">
                        <c:v>761.02</c:v>
                      </c:pt>
                      <c:pt idx="1576">
                        <c:v>660.19</c:v>
                      </c:pt>
                      <c:pt idx="1577">
                        <c:v>923.6</c:v>
                      </c:pt>
                      <c:pt idx="1578">
                        <c:v>824.99</c:v>
                      </c:pt>
                      <c:pt idx="1579">
                        <c:v>855.42</c:v>
                      </c:pt>
                      <c:pt idx="1580">
                        <c:v>1218.8</c:v>
                      </c:pt>
                      <c:pt idx="1581">
                        <c:v>870.32</c:v>
                      </c:pt>
                      <c:pt idx="1582">
                        <c:v>1196.0999999999999</c:v>
                      </c:pt>
                      <c:pt idx="1583">
                        <c:v>1126.8</c:v>
                      </c:pt>
                      <c:pt idx="1584">
                        <c:v>1262.7</c:v>
                      </c:pt>
                      <c:pt idx="1585">
                        <c:v>1176.0999999999999</c:v>
                      </c:pt>
                      <c:pt idx="1586">
                        <c:v>1044.5999999999999</c:v>
                      </c:pt>
                      <c:pt idx="1587">
                        <c:v>836.98</c:v>
                      </c:pt>
                      <c:pt idx="1588">
                        <c:v>915</c:v>
                      </c:pt>
                      <c:pt idx="1589">
                        <c:v>1020.3</c:v>
                      </c:pt>
                      <c:pt idx="1590">
                        <c:v>737.26</c:v>
                      </c:pt>
                      <c:pt idx="1591">
                        <c:v>749.31</c:v>
                      </c:pt>
                      <c:pt idx="1592">
                        <c:v>722.4</c:v>
                      </c:pt>
                      <c:pt idx="1593">
                        <c:v>982.18</c:v>
                      </c:pt>
                      <c:pt idx="1594">
                        <c:v>1024.4000000000001</c:v>
                      </c:pt>
                      <c:pt idx="1595">
                        <c:v>980.46</c:v>
                      </c:pt>
                      <c:pt idx="1596">
                        <c:v>916.24</c:v>
                      </c:pt>
                      <c:pt idx="1597">
                        <c:v>844.55</c:v>
                      </c:pt>
                      <c:pt idx="1598">
                        <c:v>871.99</c:v>
                      </c:pt>
                      <c:pt idx="1599">
                        <c:v>971.35</c:v>
                      </c:pt>
                      <c:pt idx="1600">
                        <c:v>1250.4000000000001</c:v>
                      </c:pt>
                      <c:pt idx="1601">
                        <c:v>1028.7</c:v>
                      </c:pt>
                      <c:pt idx="1602">
                        <c:v>990.14</c:v>
                      </c:pt>
                      <c:pt idx="1603">
                        <c:v>866.78</c:v>
                      </c:pt>
                      <c:pt idx="1604">
                        <c:v>799.99</c:v>
                      </c:pt>
                      <c:pt idx="1605">
                        <c:v>1102.9000000000001</c:v>
                      </c:pt>
                      <c:pt idx="1606">
                        <c:v>726.4</c:v>
                      </c:pt>
                      <c:pt idx="1607">
                        <c:v>1104.3</c:v>
                      </c:pt>
                      <c:pt idx="1608">
                        <c:v>877.89</c:v>
                      </c:pt>
                      <c:pt idx="1609">
                        <c:v>918.61</c:v>
                      </c:pt>
                      <c:pt idx="1610">
                        <c:v>707.94</c:v>
                      </c:pt>
                      <c:pt idx="1611">
                        <c:v>743.16</c:v>
                      </c:pt>
                      <c:pt idx="1612">
                        <c:v>604.92999999999995</c:v>
                      </c:pt>
                      <c:pt idx="1613">
                        <c:v>591.22</c:v>
                      </c:pt>
                      <c:pt idx="1614">
                        <c:v>551.59</c:v>
                      </c:pt>
                      <c:pt idx="1615">
                        <c:v>575.4</c:v>
                      </c:pt>
                      <c:pt idx="1616">
                        <c:v>535.41</c:v>
                      </c:pt>
                      <c:pt idx="1617">
                        <c:v>530.65</c:v>
                      </c:pt>
                      <c:pt idx="1618">
                        <c:v>484.65</c:v>
                      </c:pt>
                      <c:pt idx="1619">
                        <c:v>579.04</c:v>
                      </c:pt>
                      <c:pt idx="1620">
                        <c:v>490.81</c:v>
                      </c:pt>
                      <c:pt idx="1621">
                        <c:v>584.46</c:v>
                      </c:pt>
                      <c:pt idx="1622">
                        <c:v>612.12</c:v>
                      </c:pt>
                      <c:pt idx="1623">
                        <c:v>580.24</c:v>
                      </c:pt>
                      <c:pt idx="1624">
                        <c:v>688.81</c:v>
                      </c:pt>
                      <c:pt idx="1625">
                        <c:v>768.47</c:v>
                      </c:pt>
                      <c:pt idx="1626">
                        <c:v>574.70000000000005</c:v>
                      </c:pt>
                      <c:pt idx="1627">
                        <c:v>532.24</c:v>
                      </c:pt>
                      <c:pt idx="1628">
                        <c:v>469.07</c:v>
                      </c:pt>
                      <c:pt idx="1629">
                        <c:v>852.99</c:v>
                      </c:pt>
                      <c:pt idx="1630">
                        <c:v>551.91</c:v>
                      </c:pt>
                      <c:pt idx="1631">
                        <c:v>535.45000000000005</c:v>
                      </c:pt>
                      <c:pt idx="1632">
                        <c:v>556.25</c:v>
                      </c:pt>
                      <c:pt idx="1633">
                        <c:v>569.70000000000005</c:v>
                      </c:pt>
                      <c:pt idx="1634">
                        <c:v>587.03</c:v>
                      </c:pt>
                      <c:pt idx="1635">
                        <c:v>578.23</c:v>
                      </c:pt>
                      <c:pt idx="1636">
                        <c:v>600.73</c:v>
                      </c:pt>
                      <c:pt idx="1637">
                        <c:v>798.96</c:v>
                      </c:pt>
                      <c:pt idx="1638">
                        <c:v>718.08</c:v>
                      </c:pt>
                      <c:pt idx="1639">
                        <c:v>651.82000000000005</c:v>
                      </c:pt>
                      <c:pt idx="1640">
                        <c:v>841.27</c:v>
                      </c:pt>
                      <c:pt idx="1641">
                        <c:v>1053.5</c:v>
                      </c:pt>
                      <c:pt idx="1642">
                        <c:v>563.94000000000005</c:v>
                      </c:pt>
                      <c:pt idx="1643">
                        <c:v>535.99</c:v>
                      </c:pt>
                      <c:pt idx="1644">
                        <c:v>873.98</c:v>
                      </c:pt>
                      <c:pt idx="1645">
                        <c:v>819.23</c:v>
                      </c:pt>
                      <c:pt idx="1646">
                        <c:v>926.4</c:v>
                      </c:pt>
                      <c:pt idx="1647">
                        <c:v>1057.4000000000001</c:v>
                      </c:pt>
                      <c:pt idx="1648">
                        <c:v>769.86</c:v>
                      </c:pt>
                      <c:pt idx="1649">
                        <c:v>472.16</c:v>
                      </c:pt>
                      <c:pt idx="1650">
                        <c:v>729.83</c:v>
                      </c:pt>
                      <c:pt idx="1651">
                        <c:v>674.86</c:v>
                      </c:pt>
                      <c:pt idx="1652">
                        <c:v>520.59</c:v>
                      </c:pt>
                      <c:pt idx="1653">
                        <c:v>542.25</c:v>
                      </c:pt>
                      <c:pt idx="1654">
                        <c:v>582.89</c:v>
                      </c:pt>
                      <c:pt idx="1655">
                        <c:v>579.82000000000005</c:v>
                      </c:pt>
                      <c:pt idx="1656">
                        <c:v>493.35</c:v>
                      </c:pt>
                      <c:pt idx="1657">
                        <c:v>703.94</c:v>
                      </c:pt>
                      <c:pt idx="1658">
                        <c:v>622.16999999999996</c:v>
                      </c:pt>
                      <c:pt idx="1659">
                        <c:v>739.53</c:v>
                      </c:pt>
                      <c:pt idx="1660">
                        <c:v>446.55</c:v>
                      </c:pt>
                      <c:pt idx="1661">
                        <c:v>704.61</c:v>
                      </c:pt>
                      <c:pt idx="1662">
                        <c:v>619.64</c:v>
                      </c:pt>
                      <c:pt idx="1663">
                        <c:v>671.14</c:v>
                      </c:pt>
                      <c:pt idx="1664">
                        <c:v>817.79</c:v>
                      </c:pt>
                      <c:pt idx="1665">
                        <c:v>574.51</c:v>
                      </c:pt>
                      <c:pt idx="1666">
                        <c:v>530.33000000000004</c:v>
                      </c:pt>
                      <c:pt idx="1667">
                        <c:v>722.16</c:v>
                      </c:pt>
                      <c:pt idx="1668">
                        <c:v>807.15</c:v>
                      </c:pt>
                      <c:pt idx="1669">
                        <c:v>911.62</c:v>
                      </c:pt>
                      <c:pt idx="1670">
                        <c:v>774.59</c:v>
                      </c:pt>
                      <c:pt idx="1671">
                        <c:v>795.69</c:v>
                      </c:pt>
                      <c:pt idx="1672">
                        <c:v>768.73</c:v>
                      </c:pt>
                      <c:pt idx="1673">
                        <c:v>707.14</c:v>
                      </c:pt>
                      <c:pt idx="1674">
                        <c:v>656.78</c:v>
                      </c:pt>
                      <c:pt idx="1675">
                        <c:v>713.78</c:v>
                      </c:pt>
                      <c:pt idx="1676">
                        <c:v>721.08</c:v>
                      </c:pt>
                      <c:pt idx="1677">
                        <c:v>976.58</c:v>
                      </c:pt>
                      <c:pt idx="1678">
                        <c:v>774</c:v>
                      </c:pt>
                      <c:pt idx="1679">
                        <c:v>589.54999999999995</c:v>
                      </c:pt>
                      <c:pt idx="1680">
                        <c:v>754.46</c:v>
                      </c:pt>
                      <c:pt idx="1681">
                        <c:v>962.11</c:v>
                      </c:pt>
                      <c:pt idx="1682">
                        <c:v>745.36</c:v>
                      </c:pt>
                      <c:pt idx="1683">
                        <c:v>844.05</c:v>
                      </c:pt>
                      <c:pt idx="1684">
                        <c:v>879.67</c:v>
                      </c:pt>
                      <c:pt idx="1685">
                        <c:v>989.55</c:v>
                      </c:pt>
                      <c:pt idx="1686">
                        <c:v>813.35</c:v>
                      </c:pt>
                      <c:pt idx="1687">
                        <c:v>1149.3</c:v>
                      </c:pt>
                      <c:pt idx="1688">
                        <c:v>887.4</c:v>
                      </c:pt>
                      <c:pt idx="1689">
                        <c:v>645.49</c:v>
                      </c:pt>
                      <c:pt idx="1690">
                        <c:v>1091.7</c:v>
                      </c:pt>
                      <c:pt idx="1691">
                        <c:v>961.71</c:v>
                      </c:pt>
                      <c:pt idx="1692">
                        <c:v>730.21</c:v>
                      </c:pt>
                      <c:pt idx="1693">
                        <c:v>653.71</c:v>
                      </c:pt>
                      <c:pt idx="1694">
                        <c:v>656.59</c:v>
                      </c:pt>
                      <c:pt idx="1695">
                        <c:v>588.91999999999996</c:v>
                      </c:pt>
                      <c:pt idx="1696">
                        <c:v>746.19</c:v>
                      </c:pt>
                      <c:pt idx="1697">
                        <c:v>680.89</c:v>
                      </c:pt>
                      <c:pt idx="1698">
                        <c:v>766.83</c:v>
                      </c:pt>
                      <c:pt idx="1699">
                        <c:v>759.61</c:v>
                      </c:pt>
                      <c:pt idx="1700">
                        <c:v>618.26</c:v>
                      </c:pt>
                      <c:pt idx="1701">
                        <c:v>1068.5</c:v>
                      </c:pt>
                      <c:pt idx="1702">
                        <c:v>497.59</c:v>
                      </c:pt>
                      <c:pt idx="1703">
                        <c:v>775.63</c:v>
                      </c:pt>
                      <c:pt idx="1704">
                        <c:v>735.57</c:v>
                      </c:pt>
                      <c:pt idx="1705">
                        <c:v>650.96</c:v>
                      </c:pt>
                      <c:pt idx="1706">
                        <c:v>673.23</c:v>
                      </c:pt>
                      <c:pt idx="1707">
                        <c:v>547.86</c:v>
                      </c:pt>
                      <c:pt idx="1708">
                        <c:v>552.58000000000004</c:v>
                      </c:pt>
                      <c:pt idx="1709">
                        <c:v>618.37</c:v>
                      </c:pt>
                      <c:pt idx="1710">
                        <c:v>1344.7</c:v>
                      </c:pt>
                      <c:pt idx="1711">
                        <c:v>643.71</c:v>
                      </c:pt>
                      <c:pt idx="1712">
                        <c:v>551.54</c:v>
                      </c:pt>
                      <c:pt idx="1713">
                        <c:v>555.55999999999995</c:v>
                      </c:pt>
                      <c:pt idx="1714">
                        <c:v>575.28</c:v>
                      </c:pt>
                      <c:pt idx="1715">
                        <c:v>556.41999999999996</c:v>
                      </c:pt>
                      <c:pt idx="1716">
                        <c:v>656.34</c:v>
                      </c:pt>
                      <c:pt idx="1717">
                        <c:v>852.87</c:v>
                      </c:pt>
                      <c:pt idx="1718">
                        <c:v>545.95000000000005</c:v>
                      </c:pt>
                      <c:pt idx="1719">
                        <c:v>592.41999999999996</c:v>
                      </c:pt>
                      <c:pt idx="1720">
                        <c:v>516.48</c:v>
                      </c:pt>
                      <c:pt idx="1721">
                        <c:v>412.19</c:v>
                      </c:pt>
                      <c:pt idx="1722">
                        <c:v>502.04</c:v>
                      </c:pt>
                      <c:pt idx="1723">
                        <c:v>456.81</c:v>
                      </c:pt>
                      <c:pt idx="1724">
                        <c:v>408.62</c:v>
                      </c:pt>
                      <c:pt idx="1725">
                        <c:v>519.66999999999996</c:v>
                      </c:pt>
                      <c:pt idx="1726">
                        <c:v>492.01</c:v>
                      </c:pt>
                      <c:pt idx="1727">
                        <c:v>469.96</c:v>
                      </c:pt>
                      <c:pt idx="1728">
                        <c:v>506.83</c:v>
                      </c:pt>
                      <c:pt idx="1729">
                        <c:v>399.59</c:v>
                      </c:pt>
                      <c:pt idx="1730">
                        <c:v>481.18</c:v>
                      </c:pt>
                      <c:pt idx="1731">
                        <c:v>699.51</c:v>
                      </c:pt>
                      <c:pt idx="1732">
                        <c:v>422.97</c:v>
                      </c:pt>
                      <c:pt idx="1733">
                        <c:v>489.68</c:v>
                      </c:pt>
                      <c:pt idx="1734">
                        <c:v>604.04999999999995</c:v>
                      </c:pt>
                      <c:pt idx="1735">
                        <c:v>524.87</c:v>
                      </c:pt>
                      <c:pt idx="1736">
                        <c:v>582.42999999999995</c:v>
                      </c:pt>
                      <c:pt idx="1737">
                        <c:v>666.73</c:v>
                      </c:pt>
                      <c:pt idx="1738">
                        <c:v>691.42</c:v>
                      </c:pt>
                      <c:pt idx="1739">
                        <c:v>724.35</c:v>
                      </c:pt>
                      <c:pt idx="1740">
                        <c:v>825.15</c:v>
                      </c:pt>
                      <c:pt idx="1741">
                        <c:v>568.04999999999995</c:v>
                      </c:pt>
                      <c:pt idx="1742">
                        <c:v>608.37</c:v>
                      </c:pt>
                      <c:pt idx="1743">
                        <c:v>600.29</c:v>
                      </c:pt>
                      <c:pt idx="1744">
                        <c:v>392.49</c:v>
                      </c:pt>
                      <c:pt idx="1745">
                        <c:v>504.17</c:v>
                      </c:pt>
                      <c:pt idx="1746">
                        <c:v>416.42</c:v>
                      </c:pt>
                      <c:pt idx="1747">
                        <c:v>643.28</c:v>
                      </c:pt>
                      <c:pt idx="1748">
                        <c:v>522.04999999999995</c:v>
                      </c:pt>
                      <c:pt idx="1749">
                        <c:v>557.4</c:v>
                      </c:pt>
                      <c:pt idx="1750">
                        <c:v>583.80999999999995</c:v>
                      </c:pt>
                      <c:pt idx="1751">
                        <c:v>430.4</c:v>
                      </c:pt>
                      <c:pt idx="1752">
                        <c:v>558.09</c:v>
                      </c:pt>
                      <c:pt idx="1753">
                        <c:v>488.3</c:v>
                      </c:pt>
                      <c:pt idx="1754">
                        <c:v>440.12</c:v>
                      </c:pt>
                      <c:pt idx="1755">
                        <c:v>534.94000000000005</c:v>
                      </c:pt>
                      <c:pt idx="1756">
                        <c:v>508.06</c:v>
                      </c:pt>
                      <c:pt idx="1757">
                        <c:v>561.89</c:v>
                      </c:pt>
                      <c:pt idx="1758">
                        <c:v>730.76</c:v>
                      </c:pt>
                      <c:pt idx="1759">
                        <c:v>486.04</c:v>
                      </c:pt>
                      <c:pt idx="1760">
                        <c:v>556.30999999999995</c:v>
                      </c:pt>
                      <c:pt idx="1761">
                        <c:v>667.17</c:v>
                      </c:pt>
                      <c:pt idx="1762">
                        <c:v>652.03</c:v>
                      </c:pt>
                      <c:pt idx="1763">
                        <c:v>640.96</c:v>
                      </c:pt>
                      <c:pt idx="1764">
                        <c:v>474.84</c:v>
                      </c:pt>
                      <c:pt idx="1765">
                        <c:v>496.49</c:v>
                      </c:pt>
                      <c:pt idx="1766">
                        <c:v>691.74</c:v>
                      </c:pt>
                      <c:pt idx="1767">
                        <c:v>611.9</c:v>
                      </c:pt>
                      <c:pt idx="1768">
                        <c:v>501.52</c:v>
                      </c:pt>
                      <c:pt idx="1769">
                        <c:v>437.98</c:v>
                      </c:pt>
                      <c:pt idx="1770">
                        <c:v>376.49</c:v>
                      </c:pt>
                      <c:pt idx="1771">
                        <c:v>619.22</c:v>
                      </c:pt>
                      <c:pt idx="1772">
                        <c:v>486.56</c:v>
                      </c:pt>
                      <c:pt idx="1773">
                        <c:v>466.99</c:v>
                      </c:pt>
                      <c:pt idx="1774">
                        <c:v>602.54</c:v>
                      </c:pt>
                      <c:pt idx="1775">
                        <c:v>485.49</c:v>
                      </c:pt>
                      <c:pt idx="1776">
                        <c:v>423.5</c:v>
                      </c:pt>
                      <c:pt idx="1777">
                        <c:v>392.48</c:v>
                      </c:pt>
                      <c:pt idx="1778">
                        <c:v>361.26</c:v>
                      </c:pt>
                      <c:pt idx="1779">
                        <c:v>388.88</c:v>
                      </c:pt>
                      <c:pt idx="1780">
                        <c:v>380.73</c:v>
                      </c:pt>
                      <c:pt idx="1781">
                        <c:v>432.1</c:v>
                      </c:pt>
                      <c:pt idx="1782">
                        <c:v>355.55</c:v>
                      </c:pt>
                      <c:pt idx="1783">
                        <c:v>708.63</c:v>
                      </c:pt>
                      <c:pt idx="1784">
                        <c:v>497.67</c:v>
                      </c:pt>
                      <c:pt idx="1785">
                        <c:v>413.68</c:v>
                      </c:pt>
                      <c:pt idx="1786">
                        <c:v>752.11</c:v>
                      </c:pt>
                      <c:pt idx="1787">
                        <c:v>499.94</c:v>
                      </c:pt>
                      <c:pt idx="1788">
                        <c:v>482.6</c:v>
                      </c:pt>
                      <c:pt idx="1789">
                        <c:v>803.06</c:v>
                      </c:pt>
                      <c:pt idx="1790">
                        <c:v>436.75</c:v>
                      </c:pt>
                      <c:pt idx="1791">
                        <c:v>642.19000000000005</c:v>
                      </c:pt>
                      <c:pt idx="1792">
                        <c:v>771.22</c:v>
                      </c:pt>
                      <c:pt idx="1793">
                        <c:v>734.72</c:v>
                      </c:pt>
                      <c:pt idx="1794">
                        <c:v>787.98</c:v>
                      </c:pt>
                      <c:pt idx="1795">
                        <c:v>701.31</c:v>
                      </c:pt>
                      <c:pt idx="1796">
                        <c:v>566.73</c:v>
                      </c:pt>
                      <c:pt idx="1797">
                        <c:v>618.51</c:v>
                      </c:pt>
                      <c:pt idx="1798">
                        <c:v>606.41</c:v>
                      </c:pt>
                      <c:pt idx="1799">
                        <c:v>638.99</c:v>
                      </c:pt>
                      <c:pt idx="1800">
                        <c:v>680.35</c:v>
                      </c:pt>
                      <c:pt idx="1801">
                        <c:v>924.71</c:v>
                      </c:pt>
                      <c:pt idx="1802">
                        <c:v>937.55</c:v>
                      </c:pt>
                      <c:pt idx="1803">
                        <c:v>847.66</c:v>
                      </c:pt>
                      <c:pt idx="1804">
                        <c:v>973.73</c:v>
                      </c:pt>
                      <c:pt idx="1805">
                        <c:v>824.27</c:v>
                      </c:pt>
                      <c:pt idx="1806">
                        <c:v>596.30999999999995</c:v>
                      </c:pt>
                      <c:pt idx="1807">
                        <c:v>657.01</c:v>
                      </c:pt>
                      <c:pt idx="1808">
                        <c:v>1027.5999999999999</c:v>
                      </c:pt>
                      <c:pt idx="1809">
                        <c:v>840.84</c:v>
                      </c:pt>
                      <c:pt idx="1810">
                        <c:v>703.47</c:v>
                      </c:pt>
                      <c:pt idx="1811">
                        <c:v>534.6</c:v>
                      </c:pt>
                      <c:pt idx="1812">
                        <c:v>611.29</c:v>
                      </c:pt>
                      <c:pt idx="1813">
                        <c:v>435.69</c:v>
                      </c:pt>
                      <c:pt idx="1814">
                        <c:v>500.86</c:v>
                      </c:pt>
                      <c:pt idx="1815">
                        <c:v>620.9</c:v>
                      </c:pt>
                      <c:pt idx="1816">
                        <c:v>576.62</c:v>
                      </c:pt>
                      <c:pt idx="1817">
                        <c:v>537.88</c:v>
                      </c:pt>
                      <c:pt idx="1818">
                        <c:v>682.63</c:v>
                      </c:pt>
                      <c:pt idx="1819">
                        <c:v>568.64</c:v>
                      </c:pt>
                      <c:pt idx="1820">
                        <c:v>484.36</c:v>
                      </c:pt>
                      <c:pt idx="1821">
                        <c:v>865.61</c:v>
                      </c:pt>
                      <c:pt idx="1822">
                        <c:v>436.74</c:v>
                      </c:pt>
                      <c:pt idx="1823">
                        <c:v>557.29</c:v>
                      </c:pt>
                      <c:pt idx="1824">
                        <c:v>468.31</c:v>
                      </c:pt>
                      <c:pt idx="1825">
                        <c:v>506.63</c:v>
                      </c:pt>
                      <c:pt idx="1826">
                        <c:v>312.43</c:v>
                      </c:pt>
                      <c:pt idx="1827">
                        <c:v>260.5</c:v>
                      </c:pt>
                      <c:pt idx="1828">
                        <c:v>546.39</c:v>
                      </c:pt>
                      <c:pt idx="1829">
                        <c:v>401.75</c:v>
                      </c:pt>
                      <c:pt idx="1830">
                        <c:v>407.45</c:v>
                      </c:pt>
                      <c:pt idx="1831">
                        <c:v>411.57</c:v>
                      </c:pt>
                      <c:pt idx="1832">
                        <c:v>448.54</c:v>
                      </c:pt>
                      <c:pt idx="1833">
                        <c:v>310.04000000000002</c:v>
                      </c:pt>
                      <c:pt idx="1834">
                        <c:v>322.27999999999997</c:v>
                      </c:pt>
                      <c:pt idx="1835">
                        <c:v>314.2</c:v>
                      </c:pt>
                      <c:pt idx="1836">
                        <c:v>357.36</c:v>
                      </c:pt>
                      <c:pt idx="1837">
                        <c:v>372.55</c:v>
                      </c:pt>
                      <c:pt idx="1838">
                        <c:v>828.3</c:v>
                      </c:pt>
                      <c:pt idx="1839">
                        <c:v>635.41999999999996</c:v>
                      </c:pt>
                      <c:pt idx="1840">
                        <c:v>336.15</c:v>
                      </c:pt>
                      <c:pt idx="1841">
                        <c:v>421.05</c:v>
                      </c:pt>
                      <c:pt idx="1842">
                        <c:v>524.88</c:v>
                      </c:pt>
                      <c:pt idx="1843">
                        <c:v>632.41999999999996</c:v>
                      </c:pt>
                      <c:pt idx="1844">
                        <c:v>538.42999999999995</c:v>
                      </c:pt>
                      <c:pt idx="1845">
                        <c:v>491.39</c:v>
                      </c:pt>
                      <c:pt idx="1846">
                        <c:v>585.13</c:v>
                      </c:pt>
                      <c:pt idx="1847">
                        <c:v>616.74</c:v>
                      </c:pt>
                      <c:pt idx="1848">
                        <c:v>747.48</c:v>
                      </c:pt>
                      <c:pt idx="1849">
                        <c:v>631.45000000000005</c:v>
                      </c:pt>
                      <c:pt idx="1850">
                        <c:v>442.27</c:v>
                      </c:pt>
                      <c:pt idx="1851">
                        <c:v>405.59</c:v>
                      </c:pt>
                      <c:pt idx="1852">
                        <c:v>457.27</c:v>
                      </c:pt>
                      <c:pt idx="1853">
                        <c:v>467.64</c:v>
                      </c:pt>
                      <c:pt idx="1854">
                        <c:v>386.68</c:v>
                      </c:pt>
                      <c:pt idx="1855">
                        <c:v>496.81</c:v>
                      </c:pt>
                      <c:pt idx="1856">
                        <c:v>397.59</c:v>
                      </c:pt>
                      <c:pt idx="1857">
                        <c:v>383.32</c:v>
                      </c:pt>
                      <c:pt idx="1858">
                        <c:v>463.4</c:v>
                      </c:pt>
                      <c:pt idx="1859">
                        <c:v>440.49</c:v>
                      </c:pt>
                      <c:pt idx="1860">
                        <c:v>312.04000000000002</c:v>
                      </c:pt>
                      <c:pt idx="1861">
                        <c:v>468.51</c:v>
                      </c:pt>
                      <c:pt idx="1862">
                        <c:v>458.31</c:v>
                      </c:pt>
                      <c:pt idx="1863">
                        <c:v>461.83</c:v>
                      </c:pt>
                      <c:pt idx="1864">
                        <c:v>557.26</c:v>
                      </c:pt>
                      <c:pt idx="1865">
                        <c:v>500.92</c:v>
                      </c:pt>
                      <c:pt idx="1866">
                        <c:v>391.32</c:v>
                      </c:pt>
                      <c:pt idx="1867">
                        <c:v>466.7</c:v>
                      </c:pt>
                      <c:pt idx="1868">
                        <c:v>481.16</c:v>
                      </c:pt>
                      <c:pt idx="1869">
                        <c:v>351.61</c:v>
                      </c:pt>
                      <c:pt idx="1870">
                        <c:v>445.96</c:v>
                      </c:pt>
                      <c:pt idx="1871">
                        <c:v>364.75</c:v>
                      </c:pt>
                      <c:pt idx="1872">
                        <c:v>363.95</c:v>
                      </c:pt>
                      <c:pt idx="1873">
                        <c:v>595.41999999999996</c:v>
                      </c:pt>
                      <c:pt idx="1874">
                        <c:v>382.47</c:v>
                      </c:pt>
                      <c:pt idx="1875">
                        <c:v>508.63</c:v>
                      </c:pt>
                      <c:pt idx="1876">
                        <c:v>569.42999999999995</c:v>
                      </c:pt>
                      <c:pt idx="1877">
                        <c:v>401.11</c:v>
                      </c:pt>
                      <c:pt idx="1878">
                        <c:v>310.20999999999998</c:v>
                      </c:pt>
                      <c:pt idx="1879">
                        <c:v>290.76</c:v>
                      </c:pt>
                      <c:pt idx="1880">
                        <c:v>428.2</c:v>
                      </c:pt>
                      <c:pt idx="1881">
                        <c:v>282.52999999999997</c:v>
                      </c:pt>
                      <c:pt idx="1882">
                        <c:v>418.53</c:v>
                      </c:pt>
                      <c:pt idx="1883">
                        <c:v>295.64999999999998</c:v>
                      </c:pt>
                      <c:pt idx="1884">
                        <c:v>394.5</c:v>
                      </c:pt>
                      <c:pt idx="1885">
                        <c:v>267.49</c:v>
                      </c:pt>
                      <c:pt idx="1886">
                        <c:v>301.60000000000002</c:v>
                      </c:pt>
                      <c:pt idx="1887">
                        <c:v>331.64</c:v>
                      </c:pt>
                      <c:pt idx="1888">
                        <c:v>384.22</c:v>
                      </c:pt>
                      <c:pt idx="1889">
                        <c:v>443.69</c:v>
                      </c:pt>
                      <c:pt idx="1890">
                        <c:v>631.64</c:v>
                      </c:pt>
                      <c:pt idx="1891">
                        <c:v>367.28</c:v>
                      </c:pt>
                      <c:pt idx="1892">
                        <c:v>695.32</c:v>
                      </c:pt>
                      <c:pt idx="1893">
                        <c:v>422.24</c:v>
                      </c:pt>
                      <c:pt idx="1894">
                        <c:v>545.04999999999995</c:v>
                      </c:pt>
                      <c:pt idx="1895">
                        <c:v>470.23</c:v>
                      </c:pt>
                      <c:pt idx="1896">
                        <c:v>468.59</c:v>
                      </c:pt>
                      <c:pt idx="1897">
                        <c:v>732.72</c:v>
                      </c:pt>
                      <c:pt idx="1898">
                        <c:v>681.67</c:v>
                      </c:pt>
                      <c:pt idx="1899">
                        <c:v>889.95</c:v>
                      </c:pt>
                      <c:pt idx="1900">
                        <c:v>662.65</c:v>
                      </c:pt>
                      <c:pt idx="1901">
                        <c:v>772.06</c:v>
                      </c:pt>
                      <c:pt idx="1902">
                        <c:v>510.86</c:v>
                      </c:pt>
                      <c:pt idx="1903">
                        <c:v>490.34</c:v>
                      </c:pt>
                      <c:pt idx="1904">
                        <c:v>606.9</c:v>
                      </c:pt>
                      <c:pt idx="1905">
                        <c:v>495.56</c:v>
                      </c:pt>
                      <c:pt idx="1906">
                        <c:v>474.94</c:v>
                      </c:pt>
                      <c:pt idx="1907">
                        <c:v>603.88</c:v>
                      </c:pt>
                      <c:pt idx="1908">
                        <c:v>454.36</c:v>
                      </c:pt>
                      <c:pt idx="1909">
                        <c:v>658</c:v>
                      </c:pt>
                      <c:pt idx="1910">
                        <c:v>672.98</c:v>
                      </c:pt>
                      <c:pt idx="1911">
                        <c:v>626.88</c:v>
                      </c:pt>
                      <c:pt idx="1912">
                        <c:v>746.72</c:v>
                      </c:pt>
                      <c:pt idx="1913">
                        <c:v>740.52</c:v>
                      </c:pt>
                      <c:pt idx="1914">
                        <c:v>747.13</c:v>
                      </c:pt>
                      <c:pt idx="1915">
                        <c:v>573.72</c:v>
                      </c:pt>
                      <c:pt idx="1916">
                        <c:v>672.26</c:v>
                      </c:pt>
                      <c:pt idx="1917">
                        <c:v>616.73</c:v>
                      </c:pt>
                      <c:pt idx="1918">
                        <c:v>569.28</c:v>
                      </c:pt>
                      <c:pt idx="1919">
                        <c:v>562.25</c:v>
                      </c:pt>
                      <c:pt idx="1920">
                        <c:v>615.71</c:v>
                      </c:pt>
                      <c:pt idx="1921">
                        <c:v>505.99</c:v>
                      </c:pt>
                      <c:pt idx="1922">
                        <c:v>457.46</c:v>
                      </c:pt>
                      <c:pt idx="1923">
                        <c:v>501.62</c:v>
                      </c:pt>
                      <c:pt idx="1924">
                        <c:v>384.08</c:v>
                      </c:pt>
                      <c:pt idx="1925">
                        <c:v>529.22</c:v>
                      </c:pt>
                      <c:pt idx="1926">
                        <c:v>511.44</c:v>
                      </c:pt>
                      <c:pt idx="1927">
                        <c:v>429</c:v>
                      </c:pt>
                      <c:pt idx="1928">
                        <c:v>409.22</c:v>
                      </c:pt>
                      <c:pt idx="1929">
                        <c:v>370.13</c:v>
                      </c:pt>
                      <c:pt idx="1930">
                        <c:v>345.38</c:v>
                      </c:pt>
                      <c:pt idx="1931">
                        <c:v>369.59</c:v>
                      </c:pt>
                      <c:pt idx="1932">
                        <c:v>308.89999999999998</c:v>
                      </c:pt>
                      <c:pt idx="1933">
                        <c:v>356.29</c:v>
                      </c:pt>
                      <c:pt idx="1934">
                        <c:v>350.64</c:v>
                      </c:pt>
                      <c:pt idx="1935">
                        <c:v>359.83</c:v>
                      </c:pt>
                      <c:pt idx="1936">
                        <c:v>362.12</c:v>
                      </c:pt>
                      <c:pt idx="1937">
                        <c:v>310.58999999999997</c:v>
                      </c:pt>
                      <c:pt idx="1938">
                        <c:v>284.35000000000002</c:v>
                      </c:pt>
                      <c:pt idx="1939">
                        <c:v>429.67</c:v>
                      </c:pt>
                      <c:pt idx="1940">
                        <c:v>692.95</c:v>
                      </c:pt>
                      <c:pt idx="1941">
                        <c:v>588.99</c:v>
                      </c:pt>
                      <c:pt idx="1942">
                        <c:v>435.37</c:v>
                      </c:pt>
                      <c:pt idx="1943">
                        <c:v>469.03</c:v>
                      </c:pt>
                      <c:pt idx="1944">
                        <c:v>355.99</c:v>
                      </c:pt>
                      <c:pt idx="1945">
                        <c:v>355.79</c:v>
                      </c:pt>
                      <c:pt idx="1946">
                        <c:v>430.29</c:v>
                      </c:pt>
                      <c:pt idx="1947">
                        <c:v>403.38</c:v>
                      </c:pt>
                      <c:pt idx="1948">
                        <c:v>517.39</c:v>
                      </c:pt>
                      <c:pt idx="1949">
                        <c:v>412.12</c:v>
                      </c:pt>
                      <c:pt idx="1950">
                        <c:v>478.2</c:v>
                      </c:pt>
                      <c:pt idx="1951">
                        <c:v>707.81</c:v>
                      </c:pt>
                      <c:pt idx="1952">
                        <c:v>561.57000000000005</c:v>
                      </c:pt>
                      <c:pt idx="1953">
                        <c:v>401.76</c:v>
                      </c:pt>
                      <c:pt idx="1954">
                        <c:v>474.21</c:v>
                      </c:pt>
                      <c:pt idx="1955">
                        <c:v>375.89</c:v>
                      </c:pt>
                      <c:pt idx="1956">
                        <c:v>408.87</c:v>
                      </c:pt>
                      <c:pt idx="1957">
                        <c:v>508.62</c:v>
                      </c:pt>
                      <c:pt idx="1958">
                        <c:v>543.66999999999996</c:v>
                      </c:pt>
                      <c:pt idx="1959">
                        <c:v>463.41</c:v>
                      </c:pt>
                      <c:pt idx="1960">
                        <c:v>340.65</c:v>
                      </c:pt>
                      <c:pt idx="1961">
                        <c:v>395.43</c:v>
                      </c:pt>
                      <c:pt idx="1962">
                        <c:v>271.24</c:v>
                      </c:pt>
                      <c:pt idx="1963">
                        <c:v>381.77</c:v>
                      </c:pt>
                      <c:pt idx="1964">
                        <c:v>282.95999999999998</c:v>
                      </c:pt>
                      <c:pt idx="1965">
                        <c:v>318.18</c:v>
                      </c:pt>
                      <c:pt idx="1966">
                        <c:v>391.16</c:v>
                      </c:pt>
                      <c:pt idx="1967">
                        <c:v>339.94</c:v>
                      </c:pt>
                      <c:pt idx="1968">
                        <c:v>362.73</c:v>
                      </c:pt>
                      <c:pt idx="1969">
                        <c:v>430.69</c:v>
                      </c:pt>
                      <c:pt idx="1970">
                        <c:v>463.68</c:v>
                      </c:pt>
                      <c:pt idx="1971">
                        <c:v>409.59</c:v>
                      </c:pt>
                      <c:pt idx="1972">
                        <c:v>461.74</c:v>
                      </c:pt>
                      <c:pt idx="1973">
                        <c:v>304.81</c:v>
                      </c:pt>
                      <c:pt idx="1974">
                        <c:v>342.47</c:v>
                      </c:pt>
                      <c:pt idx="1975">
                        <c:v>302.26</c:v>
                      </c:pt>
                      <c:pt idx="1976">
                        <c:v>294.60000000000002</c:v>
                      </c:pt>
                      <c:pt idx="1977">
                        <c:v>331.49</c:v>
                      </c:pt>
                      <c:pt idx="1978">
                        <c:v>226.57</c:v>
                      </c:pt>
                      <c:pt idx="1979">
                        <c:v>254.34</c:v>
                      </c:pt>
                      <c:pt idx="1980">
                        <c:v>333.49</c:v>
                      </c:pt>
                      <c:pt idx="1981">
                        <c:v>364.15</c:v>
                      </c:pt>
                      <c:pt idx="1982">
                        <c:v>330.53</c:v>
                      </c:pt>
                      <c:pt idx="1983">
                        <c:v>415.39</c:v>
                      </c:pt>
                      <c:pt idx="1984">
                        <c:v>249.29</c:v>
                      </c:pt>
                      <c:pt idx="1985">
                        <c:v>264.8</c:v>
                      </c:pt>
                      <c:pt idx="1986">
                        <c:v>269.57</c:v>
                      </c:pt>
                      <c:pt idx="1987">
                        <c:v>391.31</c:v>
                      </c:pt>
                      <c:pt idx="1988">
                        <c:v>308.45999999999998</c:v>
                      </c:pt>
                      <c:pt idx="1989">
                        <c:v>391.94</c:v>
                      </c:pt>
                      <c:pt idx="1990">
                        <c:v>238.19</c:v>
                      </c:pt>
                      <c:pt idx="1991">
                        <c:v>407.83</c:v>
                      </c:pt>
                      <c:pt idx="1992">
                        <c:v>408.42</c:v>
                      </c:pt>
                      <c:pt idx="1993">
                        <c:v>404.8</c:v>
                      </c:pt>
                      <c:pt idx="1994">
                        <c:v>525.04999999999995</c:v>
                      </c:pt>
                      <c:pt idx="1995">
                        <c:v>605.69000000000005</c:v>
                      </c:pt>
                      <c:pt idx="1996">
                        <c:v>427.16</c:v>
                      </c:pt>
                      <c:pt idx="1997">
                        <c:v>488.49</c:v>
                      </c:pt>
                      <c:pt idx="1998">
                        <c:v>515.76</c:v>
                      </c:pt>
                      <c:pt idx="1999">
                        <c:v>463.58</c:v>
                      </c:pt>
                      <c:pt idx="2000">
                        <c:v>385.67</c:v>
                      </c:pt>
                      <c:pt idx="2001">
                        <c:v>585.64</c:v>
                      </c:pt>
                      <c:pt idx="2002">
                        <c:v>781.83</c:v>
                      </c:pt>
                      <c:pt idx="2003">
                        <c:v>776.91</c:v>
                      </c:pt>
                      <c:pt idx="2004">
                        <c:v>552.41999999999996</c:v>
                      </c:pt>
                      <c:pt idx="2005">
                        <c:v>461.38</c:v>
                      </c:pt>
                      <c:pt idx="2006">
                        <c:v>419.26</c:v>
                      </c:pt>
                      <c:pt idx="2007">
                        <c:v>314.05</c:v>
                      </c:pt>
                      <c:pt idx="2008">
                        <c:v>591.16</c:v>
                      </c:pt>
                      <c:pt idx="2009">
                        <c:v>597.45000000000005</c:v>
                      </c:pt>
                      <c:pt idx="2010">
                        <c:v>481.78</c:v>
                      </c:pt>
                      <c:pt idx="2011">
                        <c:v>514.96</c:v>
                      </c:pt>
                      <c:pt idx="2012">
                        <c:v>464.15</c:v>
                      </c:pt>
                      <c:pt idx="2013">
                        <c:v>641.82000000000005</c:v>
                      </c:pt>
                      <c:pt idx="2014">
                        <c:v>436.63</c:v>
                      </c:pt>
                      <c:pt idx="2015">
                        <c:v>537.25</c:v>
                      </c:pt>
                      <c:pt idx="2016">
                        <c:v>441.11</c:v>
                      </c:pt>
                      <c:pt idx="2017">
                        <c:v>545.76</c:v>
                      </c:pt>
                      <c:pt idx="2018">
                        <c:v>397.55</c:v>
                      </c:pt>
                      <c:pt idx="2019">
                        <c:v>459.46</c:v>
                      </c:pt>
                      <c:pt idx="2020">
                        <c:v>561.51</c:v>
                      </c:pt>
                      <c:pt idx="2021">
                        <c:v>626.46</c:v>
                      </c:pt>
                      <c:pt idx="2022">
                        <c:v>486.01</c:v>
                      </c:pt>
                      <c:pt idx="2023">
                        <c:v>432.77</c:v>
                      </c:pt>
                      <c:pt idx="2024">
                        <c:v>669.83</c:v>
                      </c:pt>
                      <c:pt idx="2025">
                        <c:v>522.54999999999995</c:v>
                      </c:pt>
                      <c:pt idx="2026">
                        <c:v>435.05</c:v>
                      </c:pt>
                      <c:pt idx="2027">
                        <c:v>451.15</c:v>
                      </c:pt>
                      <c:pt idx="2028">
                        <c:v>436.05</c:v>
                      </c:pt>
                      <c:pt idx="2029">
                        <c:v>446.52</c:v>
                      </c:pt>
                      <c:pt idx="2030">
                        <c:v>455.84</c:v>
                      </c:pt>
                      <c:pt idx="2031">
                        <c:v>376.34</c:v>
                      </c:pt>
                      <c:pt idx="2032">
                        <c:v>445.86</c:v>
                      </c:pt>
                      <c:pt idx="2033">
                        <c:v>457.24</c:v>
                      </c:pt>
                      <c:pt idx="2034">
                        <c:v>275.87</c:v>
                      </c:pt>
                      <c:pt idx="2035">
                        <c:v>232.52</c:v>
                      </c:pt>
                      <c:pt idx="2036">
                        <c:v>355.28</c:v>
                      </c:pt>
                      <c:pt idx="2037">
                        <c:v>347.78</c:v>
                      </c:pt>
                      <c:pt idx="2038">
                        <c:v>438.49</c:v>
                      </c:pt>
                      <c:pt idx="2039">
                        <c:v>302.38</c:v>
                      </c:pt>
                      <c:pt idx="2040">
                        <c:v>320.17</c:v>
                      </c:pt>
                      <c:pt idx="2041">
                        <c:v>339.71</c:v>
                      </c:pt>
                      <c:pt idx="2042">
                        <c:v>459.02</c:v>
                      </c:pt>
                      <c:pt idx="2043">
                        <c:v>304.57</c:v>
                      </c:pt>
                      <c:pt idx="2044">
                        <c:v>416.87</c:v>
                      </c:pt>
                      <c:pt idx="2045">
                        <c:v>389.48</c:v>
                      </c:pt>
                      <c:pt idx="2046">
                        <c:v>520.13</c:v>
                      </c:pt>
                      <c:pt idx="2047">
                        <c:v>674.8</c:v>
                      </c:pt>
                      <c:pt idx="2048">
                        <c:v>463.02</c:v>
                      </c:pt>
                      <c:pt idx="2049">
                        <c:v>515.04999999999995</c:v>
                      </c:pt>
                      <c:pt idx="2050">
                        <c:v>631.74</c:v>
                      </c:pt>
                      <c:pt idx="2051">
                        <c:v>481.95</c:v>
                      </c:pt>
                      <c:pt idx="2052">
                        <c:v>523.57000000000005</c:v>
                      </c:pt>
                      <c:pt idx="2053">
                        <c:v>555.55999999999995</c:v>
                      </c:pt>
                      <c:pt idx="2054">
                        <c:v>546.79999999999995</c:v>
                      </c:pt>
                      <c:pt idx="2055">
                        <c:v>773.58</c:v>
                      </c:pt>
                      <c:pt idx="2056">
                        <c:v>757.03</c:v>
                      </c:pt>
                      <c:pt idx="2057">
                        <c:v>468.6</c:v>
                      </c:pt>
                      <c:pt idx="2058">
                        <c:v>466.8</c:v>
                      </c:pt>
                      <c:pt idx="2059">
                        <c:v>450.57</c:v>
                      </c:pt>
                      <c:pt idx="2060">
                        <c:v>357.02</c:v>
                      </c:pt>
                      <c:pt idx="2061">
                        <c:v>277.56</c:v>
                      </c:pt>
                      <c:pt idx="2062">
                        <c:v>335.8</c:v>
                      </c:pt>
                      <c:pt idx="2063">
                        <c:v>337.42</c:v>
                      </c:pt>
                      <c:pt idx="2064">
                        <c:v>347.86</c:v>
                      </c:pt>
                      <c:pt idx="2065">
                        <c:v>534.29</c:v>
                      </c:pt>
                      <c:pt idx="2066">
                        <c:v>349.84</c:v>
                      </c:pt>
                      <c:pt idx="2067">
                        <c:v>395.15</c:v>
                      </c:pt>
                      <c:pt idx="2068">
                        <c:v>507.26</c:v>
                      </c:pt>
                      <c:pt idx="2069">
                        <c:v>359.25</c:v>
                      </c:pt>
                      <c:pt idx="2070">
                        <c:v>455.91</c:v>
                      </c:pt>
                      <c:pt idx="2071">
                        <c:v>418.71</c:v>
                      </c:pt>
                      <c:pt idx="2072">
                        <c:v>454.07</c:v>
                      </c:pt>
                      <c:pt idx="2073">
                        <c:v>294.98</c:v>
                      </c:pt>
                      <c:pt idx="2074">
                        <c:v>406.57</c:v>
                      </c:pt>
                      <c:pt idx="2075">
                        <c:v>359.84</c:v>
                      </c:pt>
                      <c:pt idx="2076">
                        <c:v>387.35</c:v>
                      </c:pt>
                      <c:pt idx="2077">
                        <c:v>502.57</c:v>
                      </c:pt>
                      <c:pt idx="2078">
                        <c:v>341.46</c:v>
                      </c:pt>
                      <c:pt idx="2079">
                        <c:v>329.98</c:v>
                      </c:pt>
                      <c:pt idx="2080">
                        <c:v>315.13</c:v>
                      </c:pt>
                      <c:pt idx="2081">
                        <c:v>374.51</c:v>
                      </c:pt>
                      <c:pt idx="2082">
                        <c:v>426.52</c:v>
                      </c:pt>
                      <c:pt idx="2083">
                        <c:v>311.57</c:v>
                      </c:pt>
                      <c:pt idx="2084">
                        <c:v>440.84</c:v>
                      </c:pt>
                      <c:pt idx="2085">
                        <c:v>401.18</c:v>
                      </c:pt>
                      <c:pt idx="2086">
                        <c:v>452.89</c:v>
                      </c:pt>
                      <c:pt idx="2087">
                        <c:v>365.41</c:v>
                      </c:pt>
                      <c:pt idx="2088">
                        <c:v>340.5</c:v>
                      </c:pt>
                      <c:pt idx="2089">
                        <c:v>392.23</c:v>
                      </c:pt>
                      <c:pt idx="2090">
                        <c:v>400.22</c:v>
                      </c:pt>
                      <c:pt idx="2091">
                        <c:v>317.43</c:v>
                      </c:pt>
                      <c:pt idx="2092">
                        <c:v>333.95</c:v>
                      </c:pt>
                      <c:pt idx="2093">
                        <c:v>485.59</c:v>
                      </c:pt>
                      <c:pt idx="2094">
                        <c:v>366.87</c:v>
                      </c:pt>
                      <c:pt idx="2095">
                        <c:v>560.44000000000005</c:v>
                      </c:pt>
                      <c:pt idx="2096">
                        <c:v>380.69</c:v>
                      </c:pt>
                      <c:pt idx="2097">
                        <c:v>523.53</c:v>
                      </c:pt>
                      <c:pt idx="2098">
                        <c:v>631.54</c:v>
                      </c:pt>
                      <c:pt idx="2099">
                        <c:v>556.27</c:v>
                      </c:pt>
                      <c:pt idx="2100">
                        <c:v>671.17</c:v>
                      </c:pt>
                      <c:pt idx="2101">
                        <c:v>635.78</c:v>
                      </c:pt>
                      <c:pt idx="2102">
                        <c:v>505.52</c:v>
                      </c:pt>
                      <c:pt idx="2103">
                        <c:v>471.27</c:v>
                      </c:pt>
                      <c:pt idx="2104">
                        <c:v>322.42</c:v>
                      </c:pt>
                      <c:pt idx="2105">
                        <c:v>485.26</c:v>
                      </c:pt>
                      <c:pt idx="2106">
                        <c:v>642.41</c:v>
                      </c:pt>
                      <c:pt idx="2107">
                        <c:v>660.52</c:v>
                      </c:pt>
                      <c:pt idx="2108">
                        <c:v>584.24</c:v>
                      </c:pt>
                      <c:pt idx="2109">
                        <c:v>747.21</c:v>
                      </c:pt>
                      <c:pt idx="2110">
                        <c:v>471.17</c:v>
                      </c:pt>
                      <c:pt idx="2111">
                        <c:v>367.06</c:v>
                      </c:pt>
                      <c:pt idx="2112">
                        <c:v>373.95</c:v>
                      </c:pt>
                      <c:pt idx="2113">
                        <c:v>405.24</c:v>
                      </c:pt>
                      <c:pt idx="2114">
                        <c:v>418.05</c:v>
                      </c:pt>
                      <c:pt idx="2115">
                        <c:v>533.24</c:v>
                      </c:pt>
                      <c:pt idx="2116">
                        <c:v>620.91</c:v>
                      </c:pt>
                      <c:pt idx="2117">
                        <c:v>484.05</c:v>
                      </c:pt>
                      <c:pt idx="2118">
                        <c:v>538.63</c:v>
                      </c:pt>
                      <c:pt idx="2119">
                        <c:v>621.54999999999995</c:v>
                      </c:pt>
                      <c:pt idx="2120">
                        <c:v>558.71</c:v>
                      </c:pt>
                      <c:pt idx="2121">
                        <c:v>769.15</c:v>
                      </c:pt>
                      <c:pt idx="2122">
                        <c:v>713.91</c:v>
                      </c:pt>
                      <c:pt idx="2123">
                        <c:v>860.44</c:v>
                      </c:pt>
                      <c:pt idx="2124">
                        <c:v>582.55999999999995</c:v>
                      </c:pt>
                      <c:pt idx="2125">
                        <c:v>604.61</c:v>
                      </c:pt>
                      <c:pt idx="2126">
                        <c:v>563.35</c:v>
                      </c:pt>
                      <c:pt idx="2127">
                        <c:v>605.94000000000005</c:v>
                      </c:pt>
                      <c:pt idx="2128">
                        <c:v>635.64</c:v>
                      </c:pt>
                      <c:pt idx="2129">
                        <c:v>711.02</c:v>
                      </c:pt>
                      <c:pt idx="2130">
                        <c:v>508.04</c:v>
                      </c:pt>
                      <c:pt idx="2131">
                        <c:v>717.37</c:v>
                      </c:pt>
                      <c:pt idx="2132">
                        <c:v>659.99</c:v>
                      </c:pt>
                      <c:pt idx="2133">
                        <c:v>557.94000000000005</c:v>
                      </c:pt>
                      <c:pt idx="2134">
                        <c:v>482.19</c:v>
                      </c:pt>
                      <c:pt idx="2135">
                        <c:v>562.71</c:v>
                      </c:pt>
                      <c:pt idx="2136">
                        <c:v>480.27</c:v>
                      </c:pt>
                      <c:pt idx="2137">
                        <c:v>493.5</c:v>
                      </c:pt>
                      <c:pt idx="2138">
                        <c:v>400.66</c:v>
                      </c:pt>
                      <c:pt idx="2139">
                        <c:v>412.78</c:v>
                      </c:pt>
                      <c:pt idx="2140">
                        <c:v>345.79</c:v>
                      </c:pt>
                      <c:pt idx="2141">
                        <c:v>443.21</c:v>
                      </c:pt>
                      <c:pt idx="2142">
                        <c:v>345.33</c:v>
                      </c:pt>
                      <c:pt idx="2143">
                        <c:v>343.96</c:v>
                      </c:pt>
                      <c:pt idx="2144">
                        <c:v>458.52</c:v>
                      </c:pt>
                      <c:pt idx="2145">
                        <c:v>450</c:v>
                      </c:pt>
                      <c:pt idx="2146">
                        <c:v>404.72</c:v>
                      </c:pt>
                      <c:pt idx="2147">
                        <c:v>379.67</c:v>
                      </c:pt>
                      <c:pt idx="2148">
                        <c:v>399.95</c:v>
                      </c:pt>
                      <c:pt idx="2149">
                        <c:v>456.35</c:v>
                      </c:pt>
                      <c:pt idx="2150">
                        <c:v>602.66999999999996</c:v>
                      </c:pt>
                      <c:pt idx="2151">
                        <c:v>613.54999999999995</c:v>
                      </c:pt>
                      <c:pt idx="2152">
                        <c:v>926.84</c:v>
                      </c:pt>
                      <c:pt idx="2153">
                        <c:v>586.34</c:v>
                      </c:pt>
                      <c:pt idx="2154">
                        <c:v>504.2</c:v>
                      </c:pt>
                      <c:pt idx="2155">
                        <c:v>699.6</c:v>
                      </c:pt>
                      <c:pt idx="2156">
                        <c:v>727</c:v>
                      </c:pt>
                      <c:pt idx="2157">
                        <c:v>671.12</c:v>
                      </c:pt>
                      <c:pt idx="2158">
                        <c:v>659.28</c:v>
                      </c:pt>
                      <c:pt idx="2159">
                        <c:v>876.13</c:v>
                      </c:pt>
                      <c:pt idx="2160">
                        <c:v>633.46</c:v>
                      </c:pt>
                      <c:pt idx="2161">
                        <c:v>742.24</c:v>
                      </c:pt>
                      <c:pt idx="2162">
                        <c:v>530.23</c:v>
                      </c:pt>
                      <c:pt idx="2163">
                        <c:v>465</c:v>
                      </c:pt>
                      <c:pt idx="2164">
                        <c:v>563.51</c:v>
                      </c:pt>
                      <c:pt idx="2165">
                        <c:v>470.18</c:v>
                      </c:pt>
                      <c:pt idx="2166">
                        <c:v>540.34</c:v>
                      </c:pt>
                      <c:pt idx="2167">
                        <c:v>381.55</c:v>
                      </c:pt>
                      <c:pt idx="2168">
                        <c:v>376.6</c:v>
                      </c:pt>
                      <c:pt idx="2169">
                        <c:v>553.53</c:v>
                      </c:pt>
                      <c:pt idx="2170">
                        <c:v>508.59</c:v>
                      </c:pt>
                      <c:pt idx="2171">
                        <c:v>556.95000000000005</c:v>
                      </c:pt>
                      <c:pt idx="2172">
                        <c:v>685.12</c:v>
                      </c:pt>
                      <c:pt idx="2173">
                        <c:v>609.9</c:v>
                      </c:pt>
                      <c:pt idx="2174">
                        <c:v>481.2</c:v>
                      </c:pt>
                      <c:pt idx="2175">
                        <c:v>493.94</c:v>
                      </c:pt>
                      <c:pt idx="2176">
                        <c:v>523.46</c:v>
                      </c:pt>
                      <c:pt idx="2177">
                        <c:v>427.9</c:v>
                      </c:pt>
                      <c:pt idx="2178">
                        <c:v>370.26</c:v>
                      </c:pt>
                      <c:pt idx="2179">
                        <c:v>377.7</c:v>
                      </c:pt>
                      <c:pt idx="2180">
                        <c:v>458.35</c:v>
                      </c:pt>
                      <c:pt idx="2181">
                        <c:v>391.32</c:v>
                      </c:pt>
                      <c:pt idx="2182">
                        <c:v>382.12</c:v>
                      </c:pt>
                      <c:pt idx="2183">
                        <c:v>463.17</c:v>
                      </c:pt>
                      <c:pt idx="2184">
                        <c:v>462.21</c:v>
                      </c:pt>
                      <c:pt idx="2185">
                        <c:v>465.54</c:v>
                      </c:pt>
                      <c:pt idx="2186">
                        <c:v>384.4</c:v>
                      </c:pt>
                      <c:pt idx="2187">
                        <c:v>390.97</c:v>
                      </c:pt>
                      <c:pt idx="2188">
                        <c:v>490.23</c:v>
                      </c:pt>
                      <c:pt idx="2189">
                        <c:v>531.61</c:v>
                      </c:pt>
                      <c:pt idx="2190">
                        <c:v>525.08000000000004</c:v>
                      </c:pt>
                      <c:pt idx="2191">
                        <c:v>533.24</c:v>
                      </c:pt>
                      <c:pt idx="2192">
                        <c:v>365.71</c:v>
                      </c:pt>
                      <c:pt idx="2193">
                        <c:v>347.08</c:v>
                      </c:pt>
                      <c:pt idx="2194">
                        <c:v>316.35000000000002</c:v>
                      </c:pt>
                      <c:pt idx="2195">
                        <c:v>511.65</c:v>
                      </c:pt>
                      <c:pt idx="2196">
                        <c:v>645.13</c:v>
                      </c:pt>
                      <c:pt idx="2197">
                        <c:v>478.47</c:v>
                      </c:pt>
                      <c:pt idx="2198">
                        <c:v>462.53</c:v>
                      </c:pt>
                      <c:pt idx="2199">
                        <c:v>570.78</c:v>
                      </c:pt>
                      <c:pt idx="2200">
                        <c:v>432.5</c:v>
                      </c:pt>
                      <c:pt idx="2201">
                        <c:v>679.38</c:v>
                      </c:pt>
                      <c:pt idx="2202">
                        <c:v>962.1</c:v>
                      </c:pt>
                      <c:pt idx="2203">
                        <c:v>877.74</c:v>
                      </c:pt>
                      <c:pt idx="2204">
                        <c:v>744.11</c:v>
                      </c:pt>
                      <c:pt idx="2205">
                        <c:v>678.19</c:v>
                      </c:pt>
                      <c:pt idx="2206">
                        <c:v>410.83</c:v>
                      </c:pt>
                      <c:pt idx="2207">
                        <c:v>592.20000000000005</c:v>
                      </c:pt>
                      <c:pt idx="2208">
                        <c:v>448.91</c:v>
                      </c:pt>
                      <c:pt idx="2209">
                        <c:v>636.27</c:v>
                      </c:pt>
                      <c:pt idx="2210">
                        <c:v>718.89</c:v>
                      </c:pt>
                      <c:pt idx="2211">
                        <c:v>655.95</c:v>
                      </c:pt>
                      <c:pt idx="2212">
                        <c:v>687.31</c:v>
                      </c:pt>
                      <c:pt idx="2213">
                        <c:v>756.62</c:v>
                      </c:pt>
                      <c:pt idx="2214">
                        <c:v>714.99</c:v>
                      </c:pt>
                      <c:pt idx="2215">
                        <c:v>502.28</c:v>
                      </c:pt>
                      <c:pt idx="2216">
                        <c:v>440.11</c:v>
                      </c:pt>
                      <c:pt idx="2217">
                        <c:v>456.05</c:v>
                      </c:pt>
                      <c:pt idx="2218">
                        <c:v>427.56</c:v>
                      </c:pt>
                      <c:pt idx="2219">
                        <c:v>369.16</c:v>
                      </c:pt>
                      <c:pt idx="2220">
                        <c:v>604.54</c:v>
                      </c:pt>
                      <c:pt idx="2221">
                        <c:v>509.78</c:v>
                      </c:pt>
                      <c:pt idx="2222">
                        <c:v>767.63</c:v>
                      </c:pt>
                      <c:pt idx="2223">
                        <c:v>661.66</c:v>
                      </c:pt>
                      <c:pt idx="2224">
                        <c:v>656.85</c:v>
                      </c:pt>
                      <c:pt idx="2225">
                        <c:v>575.96</c:v>
                      </c:pt>
                      <c:pt idx="2226">
                        <c:v>620.69000000000005</c:v>
                      </c:pt>
                      <c:pt idx="2227">
                        <c:v>782.26</c:v>
                      </c:pt>
                      <c:pt idx="2228">
                        <c:v>909.43</c:v>
                      </c:pt>
                      <c:pt idx="2229">
                        <c:v>647.53</c:v>
                      </c:pt>
                      <c:pt idx="2230">
                        <c:v>666.87</c:v>
                      </c:pt>
                      <c:pt idx="2231">
                        <c:v>937.25</c:v>
                      </c:pt>
                      <c:pt idx="2232">
                        <c:v>709.45</c:v>
                      </c:pt>
                      <c:pt idx="2233">
                        <c:v>736.26</c:v>
                      </c:pt>
                      <c:pt idx="2234">
                        <c:v>711.58</c:v>
                      </c:pt>
                      <c:pt idx="2235">
                        <c:v>509.11</c:v>
                      </c:pt>
                      <c:pt idx="2236">
                        <c:v>577.64</c:v>
                      </c:pt>
                      <c:pt idx="2237">
                        <c:v>438.06</c:v>
                      </c:pt>
                      <c:pt idx="2238">
                        <c:v>315.95</c:v>
                      </c:pt>
                      <c:pt idx="2239">
                        <c:v>497.16</c:v>
                      </c:pt>
                      <c:pt idx="2240">
                        <c:v>532.79</c:v>
                      </c:pt>
                      <c:pt idx="2241">
                        <c:v>437.79</c:v>
                      </c:pt>
                      <c:pt idx="2242">
                        <c:v>442.89</c:v>
                      </c:pt>
                      <c:pt idx="2243">
                        <c:v>425.56</c:v>
                      </c:pt>
                      <c:pt idx="2244">
                        <c:v>336.33</c:v>
                      </c:pt>
                      <c:pt idx="2245">
                        <c:v>323.86</c:v>
                      </c:pt>
                      <c:pt idx="2246">
                        <c:v>332.28</c:v>
                      </c:pt>
                      <c:pt idx="2247">
                        <c:v>404.31</c:v>
                      </c:pt>
                      <c:pt idx="2248">
                        <c:v>361.99</c:v>
                      </c:pt>
                      <c:pt idx="2249">
                        <c:v>329.32</c:v>
                      </c:pt>
                      <c:pt idx="2250">
                        <c:v>495.09</c:v>
                      </c:pt>
                      <c:pt idx="2251">
                        <c:v>409.03</c:v>
                      </c:pt>
                      <c:pt idx="2252">
                        <c:v>434.32</c:v>
                      </c:pt>
                      <c:pt idx="2253">
                        <c:v>383.89</c:v>
                      </c:pt>
                      <c:pt idx="2254">
                        <c:v>643.07000000000005</c:v>
                      </c:pt>
                      <c:pt idx="2255">
                        <c:v>950.28</c:v>
                      </c:pt>
                      <c:pt idx="2256">
                        <c:v>946.1</c:v>
                      </c:pt>
                      <c:pt idx="2257">
                        <c:v>607.98</c:v>
                      </c:pt>
                      <c:pt idx="2258">
                        <c:v>680.7</c:v>
                      </c:pt>
                      <c:pt idx="2259">
                        <c:v>650.28</c:v>
                      </c:pt>
                      <c:pt idx="2260">
                        <c:v>631.95000000000005</c:v>
                      </c:pt>
                      <c:pt idx="2261">
                        <c:v>799.39</c:v>
                      </c:pt>
                      <c:pt idx="2262">
                        <c:v>819</c:v>
                      </c:pt>
                      <c:pt idx="2263">
                        <c:v>510.46</c:v>
                      </c:pt>
                      <c:pt idx="2264">
                        <c:v>609.53</c:v>
                      </c:pt>
                      <c:pt idx="2265">
                        <c:v>696.18</c:v>
                      </c:pt>
                      <c:pt idx="2266">
                        <c:v>536.55999999999995</c:v>
                      </c:pt>
                      <c:pt idx="2267">
                        <c:v>450.01</c:v>
                      </c:pt>
                      <c:pt idx="2268">
                        <c:v>472.99</c:v>
                      </c:pt>
                      <c:pt idx="2269">
                        <c:v>520.12</c:v>
                      </c:pt>
                      <c:pt idx="2270">
                        <c:v>455.4</c:v>
                      </c:pt>
                      <c:pt idx="2271">
                        <c:v>481.71</c:v>
                      </c:pt>
                      <c:pt idx="2272">
                        <c:v>463.01</c:v>
                      </c:pt>
                      <c:pt idx="2273">
                        <c:v>513.63</c:v>
                      </c:pt>
                      <c:pt idx="2274">
                        <c:v>599.95000000000005</c:v>
                      </c:pt>
                      <c:pt idx="2275">
                        <c:v>676.82</c:v>
                      </c:pt>
                      <c:pt idx="2276">
                        <c:v>670.28</c:v>
                      </c:pt>
                      <c:pt idx="2277">
                        <c:v>567.75</c:v>
                      </c:pt>
                      <c:pt idx="2278">
                        <c:v>428.12</c:v>
                      </c:pt>
                      <c:pt idx="2279">
                        <c:v>601.78</c:v>
                      </c:pt>
                      <c:pt idx="2280">
                        <c:v>471.98</c:v>
                      </c:pt>
                      <c:pt idx="2281">
                        <c:v>352.43</c:v>
                      </c:pt>
                      <c:pt idx="2282">
                        <c:v>382.19</c:v>
                      </c:pt>
                      <c:pt idx="2283">
                        <c:v>402.86</c:v>
                      </c:pt>
                      <c:pt idx="2284">
                        <c:v>386.89</c:v>
                      </c:pt>
                      <c:pt idx="2285">
                        <c:v>529.48</c:v>
                      </c:pt>
                      <c:pt idx="2286">
                        <c:v>392.48</c:v>
                      </c:pt>
                      <c:pt idx="2287">
                        <c:v>451.36</c:v>
                      </c:pt>
                      <c:pt idx="2288">
                        <c:v>385.7</c:v>
                      </c:pt>
                      <c:pt idx="2289">
                        <c:v>392.75</c:v>
                      </c:pt>
                      <c:pt idx="2290">
                        <c:v>329.3</c:v>
                      </c:pt>
                      <c:pt idx="2291">
                        <c:v>415.25</c:v>
                      </c:pt>
                      <c:pt idx="2292">
                        <c:v>415.44</c:v>
                      </c:pt>
                      <c:pt idx="2293">
                        <c:v>351.54</c:v>
                      </c:pt>
                      <c:pt idx="2294">
                        <c:v>257.27</c:v>
                      </c:pt>
                      <c:pt idx="2295">
                        <c:v>314.16000000000003</c:v>
                      </c:pt>
                      <c:pt idx="2296">
                        <c:v>320.35000000000002</c:v>
                      </c:pt>
                      <c:pt idx="2297">
                        <c:v>505.68</c:v>
                      </c:pt>
                      <c:pt idx="2298">
                        <c:v>626.20000000000005</c:v>
                      </c:pt>
                      <c:pt idx="2299">
                        <c:v>472.95</c:v>
                      </c:pt>
                      <c:pt idx="2300">
                        <c:v>471.39</c:v>
                      </c:pt>
                      <c:pt idx="2301">
                        <c:v>368.59</c:v>
                      </c:pt>
                      <c:pt idx="2302">
                        <c:v>344.55</c:v>
                      </c:pt>
                      <c:pt idx="2303">
                        <c:v>354.28</c:v>
                      </c:pt>
                      <c:pt idx="2304">
                        <c:v>350.27</c:v>
                      </c:pt>
                      <c:pt idx="2305">
                        <c:v>355.83</c:v>
                      </c:pt>
                      <c:pt idx="2306">
                        <c:v>572.79999999999995</c:v>
                      </c:pt>
                      <c:pt idx="2307">
                        <c:v>1140</c:v>
                      </c:pt>
                      <c:pt idx="2308">
                        <c:v>1030.7</c:v>
                      </c:pt>
                      <c:pt idx="2309">
                        <c:v>725.86</c:v>
                      </c:pt>
                      <c:pt idx="2310">
                        <c:v>437.22</c:v>
                      </c:pt>
                      <c:pt idx="2311">
                        <c:v>421.86</c:v>
                      </c:pt>
                      <c:pt idx="2312">
                        <c:v>469.68</c:v>
                      </c:pt>
                      <c:pt idx="2313">
                        <c:v>693.15</c:v>
                      </c:pt>
                      <c:pt idx="2314">
                        <c:v>546.49</c:v>
                      </c:pt>
                      <c:pt idx="2315">
                        <c:v>608.12</c:v>
                      </c:pt>
                      <c:pt idx="2316">
                        <c:v>613.44000000000005</c:v>
                      </c:pt>
                      <c:pt idx="2317">
                        <c:v>520.66999999999996</c:v>
                      </c:pt>
                      <c:pt idx="2318">
                        <c:v>452.27</c:v>
                      </c:pt>
                      <c:pt idx="2319">
                        <c:v>335.59</c:v>
                      </c:pt>
                      <c:pt idx="2320">
                        <c:v>357.48</c:v>
                      </c:pt>
                      <c:pt idx="2321">
                        <c:v>330.28</c:v>
                      </c:pt>
                      <c:pt idx="2322">
                        <c:v>335.75</c:v>
                      </c:pt>
                      <c:pt idx="2323">
                        <c:v>431.87</c:v>
                      </c:pt>
                      <c:pt idx="2324">
                        <c:v>471.44</c:v>
                      </c:pt>
                      <c:pt idx="2325">
                        <c:v>518.66999999999996</c:v>
                      </c:pt>
                      <c:pt idx="2326">
                        <c:v>610.21</c:v>
                      </c:pt>
                      <c:pt idx="2327">
                        <c:v>412.08</c:v>
                      </c:pt>
                      <c:pt idx="2328">
                        <c:v>473.69</c:v>
                      </c:pt>
                      <c:pt idx="2329">
                        <c:v>463.65</c:v>
                      </c:pt>
                      <c:pt idx="2330">
                        <c:v>631.63</c:v>
                      </c:pt>
                      <c:pt idx="2331">
                        <c:v>607.67999999999995</c:v>
                      </c:pt>
                      <c:pt idx="2332">
                        <c:v>498.17</c:v>
                      </c:pt>
                      <c:pt idx="2333">
                        <c:v>564.91999999999996</c:v>
                      </c:pt>
                      <c:pt idx="2334">
                        <c:v>668.41</c:v>
                      </c:pt>
                      <c:pt idx="2335">
                        <c:v>482.35</c:v>
                      </c:pt>
                      <c:pt idx="2336">
                        <c:v>481.68</c:v>
                      </c:pt>
                      <c:pt idx="2337">
                        <c:v>401.82</c:v>
                      </c:pt>
                      <c:pt idx="2338">
                        <c:v>550.09</c:v>
                      </c:pt>
                      <c:pt idx="2339">
                        <c:v>358.58</c:v>
                      </c:pt>
                      <c:pt idx="2340">
                        <c:v>431.75</c:v>
                      </c:pt>
                      <c:pt idx="2341">
                        <c:v>417.27</c:v>
                      </c:pt>
                      <c:pt idx="2342">
                        <c:v>463.23</c:v>
                      </c:pt>
                      <c:pt idx="2343">
                        <c:v>466.81</c:v>
                      </c:pt>
                      <c:pt idx="2344">
                        <c:v>475.23</c:v>
                      </c:pt>
                      <c:pt idx="2345">
                        <c:v>462.1</c:v>
                      </c:pt>
                      <c:pt idx="2346">
                        <c:v>441.14</c:v>
                      </c:pt>
                      <c:pt idx="2347">
                        <c:v>314.47000000000003</c:v>
                      </c:pt>
                      <c:pt idx="2348">
                        <c:v>352.19</c:v>
                      </c:pt>
                      <c:pt idx="2349">
                        <c:v>431.28</c:v>
                      </c:pt>
                      <c:pt idx="2350">
                        <c:v>377.45</c:v>
                      </c:pt>
                      <c:pt idx="2351">
                        <c:v>443.05</c:v>
                      </c:pt>
                      <c:pt idx="2352">
                        <c:v>293.14</c:v>
                      </c:pt>
                      <c:pt idx="2353">
                        <c:v>277.94</c:v>
                      </c:pt>
                      <c:pt idx="2354">
                        <c:v>292.35000000000002</c:v>
                      </c:pt>
                      <c:pt idx="2355">
                        <c:v>309.45999999999998</c:v>
                      </c:pt>
                      <c:pt idx="2356">
                        <c:v>349.78</c:v>
                      </c:pt>
                      <c:pt idx="2357">
                        <c:v>303.89</c:v>
                      </c:pt>
                      <c:pt idx="2358">
                        <c:v>685.96</c:v>
                      </c:pt>
                      <c:pt idx="2359">
                        <c:v>605.14</c:v>
                      </c:pt>
                      <c:pt idx="2360">
                        <c:v>843.64</c:v>
                      </c:pt>
                      <c:pt idx="2361">
                        <c:v>755.72</c:v>
                      </c:pt>
                      <c:pt idx="2362">
                        <c:v>529.83000000000004</c:v>
                      </c:pt>
                      <c:pt idx="2363">
                        <c:v>496.72</c:v>
                      </c:pt>
                      <c:pt idx="2364">
                        <c:v>659.76</c:v>
                      </c:pt>
                      <c:pt idx="2365">
                        <c:v>633.95000000000005</c:v>
                      </c:pt>
                      <c:pt idx="2366">
                        <c:v>819.4</c:v>
                      </c:pt>
                      <c:pt idx="2367">
                        <c:v>658.07</c:v>
                      </c:pt>
                      <c:pt idx="2368">
                        <c:v>1020.8</c:v>
                      </c:pt>
                      <c:pt idx="2369">
                        <c:v>729.16</c:v>
                      </c:pt>
                      <c:pt idx="2370">
                        <c:v>825.93</c:v>
                      </c:pt>
                      <c:pt idx="2371">
                        <c:v>723.57</c:v>
                      </c:pt>
                      <c:pt idx="2372">
                        <c:v>311.87</c:v>
                      </c:pt>
                      <c:pt idx="2373">
                        <c:v>408.71</c:v>
                      </c:pt>
                      <c:pt idx="2374">
                        <c:v>343.88</c:v>
                      </c:pt>
                      <c:pt idx="2375">
                        <c:v>438.96</c:v>
                      </c:pt>
                      <c:pt idx="2376">
                        <c:v>389.65</c:v>
                      </c:pt>
                      <c:pt idx="2377">
                        <c:v>391.17</c:v>
                      </c:pt>
                      <c:pt idx="2378">
                        <c:v>569.84</c:v>
                      </c:pt>
                      <c:pt idx="2379">
                        <c:v>539.26</c:v>
                      </c:pt>
                      <c:pt idx="2380">
                        <c:v>417.64</c:v>
                      </c:pt>
                      <c:pt idx="2381">
                        <c:v>602.96</c:v>
                      </c:pt>
                      <c:pt idx="2382">
                        <c:v>653.75</c:v>
                      </c:pt>
                      <c:pt idx="2383">
                        <c:v>894.46</c:v>
                      </c:pt>
                      <c:pt idx="2384">
                        <c:v>593.32000000000005</c:v>
                      </c:pt>
                      <c:pt idx="2385">
                        <c:v>590.54</c:v>
                      </c:pt>
                      <c:pt idx="2386">
                        <c:v>591.77</c:v>
                      </c:pt>
                      <c:pt idx="2387">
                        <c:v>459.69</c:v>
                      </c:pt>
                      <c:pt idx="2388">
                        <c:v>664.49</c:v>
                      </c:pt>
                      <c:pt idx="2389">
                        <c:v>395.7</c:v>
                      </c:pt>
                      <c:pt idx="2390">
                        <c:v>528.96</c:v>
                      </c:pt>
                      <c:pt idx="2391">
                        <c:v>321.77999999999997</c:v>
                      </c:pt>
                      <c:pt idx="2392">
                        <c:v>403.44</c:v>
                      </c:pt>
                      <c:pt idx="2393">
                        <c:v>372.26</c:v>
                      </c:pt>
                      <c:pt idx="2394">
                        <c:v>409.16</c:v>
                      </c:pt>
                      <c:pt idx="2395">
                        <c:v>309.64</c:v>
                      </c:pt>
                      <c:pt idx="2396">
                        <c:v>335.78</c:v>
                      </c:pt>
                      <c:pt idx="2397">
                        <c:v>307.69</c:v>
                      </c:pt>
                      <c:pt idx="2398">
                        <c:v>354.49</c:v>
                      </c:pt>
                      <c:pt idx="2399">
                        <c:v>380.87</c:v>
                      </c:pt>
                      <c:pt idx="2400">
                        <c:v>327.2</c:v>
                      </c:pt>
                      <c:pt idx="2401">
                        <c:v>295.99</c:v>
                      </c:pt>
                      <c:pt idx="2402">
                        <c:v>330.1</c:v>
                      </c:pt>
                      <c:pt idx="2403">
                        <c:v>334.89</c:v>
                      </c:pt>
                      <c:pt idx="2404">
                        <c:v>389.58</c:v>
                      </c:pt>
                      <c:pt idx="2405">
                        <c:v>301.43</c:v>
                      </c:pt>
                      <c:pt idx="2406">
                        <c:v>368.49</c:v>
                      </c:pt>
                      <c:pt idx="2407">
                        <c:v>322.76</c:v>
                      </c:pt>
                      <c:pt idx="2408">
                        <c:v>383.29</c:v>
                      </c:pt>
                      <c:pt idx="2409">
                        <c:v>393.51</c:v>
                      </c:pt>
                      <c:pt idx="2410">
                        <c:v>305.51</c:v>
                      </c:pt>
                      <c:pt idx="2411">
                        <c:v>753.38</c:v>
                      </c:pt>
                      <c:pt idx="2412">
                        <c:v>787.14</c:v>
                      </c:pt>
                      <c:pt idx="2413">
                        <c:v>896.59</c:v>
                      </c:pt>
                      <c:pt idx="2414">
                        <c:v>528.79999999999995</c:v>
                      </c:pt>
                      <c:pt idx="2415">
                        <c:v>459.22</c:v>
                      </c:pt>
                      <c:pt idx="2416">
                        <c:v>393.97</c:v>
                      </c:pt>
                      <c:pt idx="2417">
                        <c:v>439.37</c:v>
                      </c:pt>
                      <c:pt idx="2418">
                        <c:v>397.44</c:v>
                      </c:pt>
                      <c:pt idx="2419">
                        <c:v>611.02</c:v>
                      </c:pt>
                      <c:pt idx="2420">
                        <c:v>706.4</c:v>
                      </c:pt>
                      <c:pt idx="2421">
                        <c:v>664.8</c:v>
                      </c:pt>
                      <c:pt idx="2422">
                        <c:v>733.83</c:v>
                      </c:pt>
                      <c:pt idx="2423">
                        <c:v>697.01</c:v>
                      </c:pt>
                      <c:pt idx="2424">
                        <c:v>369.08</c:v>
                      </c:pt>
                      <c:pt idx="2425">
                        <c:v>387.55</c:v>
                      </c:pt>
                      <c:pt idx="2426">
                        <c:v>476.45</c:v>
                      </c:pt>
                      <c:pt idx="2427">
                        <c:v>374.27</c:v>
                      </c:pt>
                      <c:pt idx="2428">
                        <c:v>319.3</c:v>
                      </c:pt>
                      <c:pt idx="2429">
                        <c:v>429.19</c:v>
                      </c:pt>
                      <c:pt idx="2430">
                        <c:v>652.53</c:v>
                      </c:pt>
                      <c:pt idx="2431">
                        <c:v>512.42999999999995</c:v>
                      </c:pt>
                      <c:pt idx="2432">
                        <c:v>759.04</c:v>
                      </c:pt>
                      <c:pt idx="2433">
                        <c:v>559.11</c:v>
                      </c:pt>
                      <c:pt idx="2434">
                        <c:v>540.6</c:v>
                      </c:pt>
                      <c:pt idx="2435">
                        <c:v>584.38</c:v>
                      </c:pt>
                      <c:pt idx="2436">
                        <c:v>625.66</c:v>
                      </c:pt>
                      <c:pt idx="2437">
                        <c:v>698.16</c:v>
                      </c:pt>
                      <c:pt idx="2438">
                        <c:v>820.36</c:v>
                      </c:pt>
                      <c:pt idx="2439">
                        <c:v>540.79</c:v>
                      </c:pt>
                      <c:pt idx="2440">
                        <c:v>742.73</c:v>
                      </c:pt>
                      <c:pt idx="2441">
                        <c:v>622.24</c:v>
                      </c:pt>
                      <c:pt idx="2442">
                        <c:v>531.87</c:v>
                      </c:pt>
                      <c:pt idx="2443">
                        <c:v>539.6</c:v>
                      </c:pt>
                      <c:pt idx="2444">
                        <c:v>642.57000000000005</c:v>
                      </c:pt>
                      <c:pt idx="2445">
                        <c:v>567.44000000000005</c:v>
                      </c:pt>
                      <c:pt idx="2446">
                        <c:v>438.15</c:v>
                      </c:pt>
                      <c:pt idx="2447">
                        <c:v>458.88</c:v>
                      </c:pt>
                      <c:pt idx="2448">
                        <c:v>400.18</c:v>
                      </c:pt>
                      <c:pt idx="2449">
                        <c:v>465.7</c:v>
                      </c:pt>
                      <c:pt idx="2450">
                        <c:v>585.65</c:v>
                      </c:pt>
                      <c:pt idx="2451">
                        <c:v>612.96</c:v>
                      </c:pt>
                      <c:pt idx="2452">
                        <c:v>302.7</c:v>
                      </c:pt>
                      <c:pt idx="2453">
                        <c:v>327.60000000000002</c:v>
                      </c:pt>
                      <c:pt idx="2454">
                        <c:v>311.87</c:v>
                      </c:pt>
                      <c:pt idx="2455">
                        <c:v>435.04</c:v>
                      </c:pt>
                      <c:pt idx="2456">
                        <c:v>291.66000000000003</c:v>
                      </c:pt>
                      <c:pt idx="2457">
                        <c:v>281.75</c:v>
                      </c:pt>
                      <c:pt idx="2458">
                        <c:v>313.3</c:v>
                      </c:pt>
                      <c:pt idx="2459">
                        <c:v>343.86</c:v>
                      </c:pt>
                      <c:pt idx="2460">
                        <c:v>376.6</c:v>
                      </c:pt>
                      <c:pt idx="2461">
                        <c:v>275.77999999999997</c:v>
                      </c:pt>
                      <c:pt idx="2462">
                        <c:v>414.62</c:v>
                      </c:pt>
                      <c:pt idx="2463">
                        <c:v>507.12</c:v>
                      </c:pt>
                      <c:pt idx="2464">
                        <c:v>838.76</c:v>
                      </c:pt>
                      <c:pt idx="2465">
                        <c:v>814.3</c:v>
                      </c:pt>
                      <c:pt idx="2466">
                        <c:v>530.6</c:v>
                      </c:pt>
                      <c:pt idx="2467">
                        <c:v>620.92999999999995</c:v>
                      </c:pt>
                      <c:pt idx="2468">
                        <c:v>538.78</c:v>
                      </c:pt>
                      <c:pt idx="2469">
                        <c:v>515.25</c:v>
                      </c:pt>
                      <c:pt idx="2470">
                        <c:v>437.54</c:v>
                      </c:pt>
                      <c:pt idx="2471">
                        <c:v>531.25</c:v>
                      </c:pt>
                      <c:pt idx="2472">
                        <c:v>486.24</c:v>
                      </c:pt>
                      <c:pt idx="2473">
                        <c:v>679</c:v>
                      </c:pt>
                      <c:pt idx="2474">
                        <c:v>546.73</c:v>
                      </c:pt>
                      <c:pt idx="2475">
                        <c:v>457.57</c:v>
                      </c:pt>
                      <c:pt idx="2476">
                        <c:v>413.26</c:v>
                      </c:pt>
                      <c:pt idx="2477">
                        <c:v>219.93</c:v>
                      </c:pt>
                      <c:pt idx="2478">
                        <c:v>225.19</c:v>
                      </c:pt>
                      <c:pt idx="2479">
                        <c:v>211.54</c:v>
                      </c:pt>
                      <c:pt idx="2480">
                        <c:v>295.69</c:v>
                      </c:pt>
                      <c:pt idx="2481">
                        <c:v>395.76</c:v>
                      </c:pt>
                      <c:pt idx="2482">
                        <c:v>393.35</c:v>
                      </c:pt>
                      <c:pt idx="2483">
                        <c:v>641.62</c:v>
                      </c:pt>
                      <c:pt idx="2484">
                        <c:v>559.28</c:v>
                      </c:pt>
                      <c:pt idx="2485">
                        <c:v>596.03</c:v>
                      </c:pt>
                      <c:pt idx="2486">
                        <c:v>556.27</c:v>
                      </c:pt>
                      <c:pt idx="2487">
                        <c:v>329.78</c:v>
                      </c:pt>
                      <c:pt idx="2488">
                        <c:v>511.72</c:v>
                      </c:pt>
                      <c:pt idx="2489">
                        <c:v>570.69000000000005</c:v>
                      </c:pt>
                      <c:pt idx="2490">
                        <c:v>400.89</c:v>
                      </c:pt>
                      <c:pt idx="2491">
                        <c:v>479.61</c:v>
                      </c:pt>
                      <c:pt idx="2492">
                        <c:v>508.29</c:v>
                      </c:pt>
                      <c:pt idx="2493">
                        <c:v>437.11</c:v>
                      </c:pt>
                      <c:pt idx="2494">
                        <c:v>543.94000000000005</c:v>
                      </c:pt>
                      <c:pt idx="2495">
                        <c:v>459.35</c:v>
                      </c:pt>
                      <c:pt idx="2496">
                        <c:v>499.24</c:v>
                      </c:pt>
                      <c:pt idx="2497">
                        <c:v>443.37</c:v>
                      </c:pt>
                      <c:pt idx="2498">
                        <c:v>591.91</c:v>
                      </c:pt>
                      <c:pt idx="2499">
                        <c:v>308.56</c:v>
                      </c:pt>
                      <c:pt idx="2500">
                        <c:v>421.77</c:v>
                      </c:pt>
                      <c:pt idx="2501">
                        <c:v>327.05</c:v>
                      </c:pt>
                      <c:pt idx="2502">
                        <c:v>508.79</c:v>
                      </c:pt>
                      <c:pt idx="2503">
                        <c:v>346.37</c:v>
                      </c:pt>
                      <c:pt idx="2504">
                        <c:v>330.16</c:v>
                      </c:pt>
                      <c:pt idx="2505">
                        <c:v>321.58999999999997</c:v>
                      </c:pt>
                      <c:pt idx="2506">
                        <c:v>298.54000000000002</c:v>
                      </c:pt>
                      <c:pt idx="2507">
                        <c:v>306.86</c:v>
                      </c:pt>
                      <c:pt idx="2508">
                        <c:v>417.43</c:v>
                      </c:pt>
                      <c:pt idx="2509">
                        <c:v>274.8</c:v>
                      </c:pt>
                      <c:pt idx="2510">
                        <c:v>259.95999999999998</c:v>
                      </c:pt>
                      <c:pt idx="2511">
                        <c:v>220.51</c:v>
                      </c:pt>
                      <c:pt idx="2512">
                        <c:v>274.70999999999998</c:v>
                      </c:pt>
                      <c:pt idx="2513">
                        <c:v>307.93</c:v>
                      </c:pt>
                      <c:pt idx="2514">
                        <c:v>372.36</c:v>
                      </c:pt>
                      <c:pt idx="2515">
                        <c:v>572.52</c:v>
                      </c:pt>
                      <c:pt idx="2516">
                        <c:v>682.28</c:v>
                      </c:pt>
                      <c:pt idx="2517">
                        <c:v>804.09</c:v>
                      </c:pt>
                      <c:pt idx="2518">
                        <c:v>729.5</c:v>
                      </c:pt>
                      <c:pt idx="2519">
                        <c:v>636.44000000000005</c:v>
                      </c:pt>
                      <c:pt idx="2520">
                        <c:v>309.52</c:v>
                      </c:pt>
                      <c:pt idx="2521">
                        <c:v>515.99</c:v>
                      </c:pt>
                      <c:pt idx="2522">
                        <c:v>549.22</c:v>
                      </c:pt>
                      <c:pt idx="2523">
                        <c:v>666</c:v>
                      </c:pt>
                      <c:pt idx="2524">
                        <c:v>651.09</c:v>
                      </c:pt>
                      <c:pt idx="2525">
                        <c:v>582.09</c:v>
                      </c:pt>
                      <c:pt idx="2526">
                        <c:v>528.04999999999995</c:v>
                      </c:pt>
                      <c:pt idx="2527">
                        <c:v>455.56</c:v>
                      </c:pt>
                      <c:pt idx="2528">
                        <c:v>515.55999999999995</c:v>
                      </c:pt>
                      <c:pt idx="2529">
                        <c:v>454.72</c:v>
                      </c:pt>
                      <c:pt idx="2530">
                        <c:v>539.92999999999995</c:v>
                      </c:pt>
                      <c:pt idx="2531">
                        <c:v>628.04</c:v>
                      </c:pt>
                      <c:pt idx="2532">
                        <c:v>629.29</c:v>
                      </c:pt>
                      <c:pt idx="2533">
                        <c:v>668.9</c:v>
                      </c:pt>
                      <c:pt idx="2534">
                        <c:v>522.12</c:v>
                      </c:pt>
                      <c:pt idx="2535">
                        <c:v>767.43</c:v>
                      </c:pt>
                      <c:pt idx="2536">
                        <c:v>468.11</c:v>
                      </c:pt>
                      <c:pt idx="2537">
                        <c:v>502.04</c:v>
                      </c:pt>
                      <c:pt idx="2538">
                        <c:v>496.62</c:v>
                      </c:pt>
                      <c:pt idx="2539">
                        <c:v>363.26</c:v>
                      </c:pt>
                      <c:pt idx="2540">
                        <c:v>460.51</c:v>
                      </c:pt>
                      <c:pt idx="2541">
                        <c:v>503.71</c:v>
                      </c:pt>
                      <c:pt idx="2542">
                        <c:v>484.38</c:v>
                      </c:pt>
                      <c:pt idx="2543">
                        <c:v>695.44</c:v>
                      </c:pt>
                      <c:pt idx="2544">
                        <c:v>504.68</c:v>
                      </c:pt>
                      <c:pt idx="2545">
                        <c:v>521.22</c:v>
                      </c:pt>
                      <c:pt idx="2546">
                        <c:v>596.26</c:v>
                      </c:pt>
                      <c:pt idx="2547">
                        <c:v>723.89</c:v>
                      </c:pt>
                      <c:pt idx="2548">
                        <c:v>817.5</c:v>
                      </c:pt>
                      <c:pt idx="2549">
                        <c:v>500.94</c:v>
                      </c:pt>
                      <c:pt idx="2550">
                        <c:v>433.22</c:v>
                      </c:pt>
                      <c:pt idx="2551">
                        <c:v>432.51</c:v>
                      </c:pt>
                      <c:pt idx="2552">
                        <c:v>607.26</c:v>
                      </c:pt>
                      <c:pt idx="2553">
                        <c:v>509.08</c:v>
                      </c:pt>
                      <c:pt idx="2554">
                        <c:v>405.33</c:v>
                      </c:pt>
                      <c:pt idx="2555">
                        <c:v>417.7</c:v>
                      </c:pt>
                      <c:pt idx="2556">
                        <c:v>471.52</c:v>
                      </c:pt>
                      <c:pt idx="2557">
                        <c:v>519.1</c:v>
                      </c:pt>
                      <c:pt idx="2558">
                        <c:v>360.26</c:v>
                      </c:pt>
                      <c:pt idx="2559">
                        <c:v>398.75</c:v>
                      </c:pt>
                      <c:pt idx="2560">
                        <c:v>454.41</c:v>
                      </c:pt>
                      <c:pt idx="2561">
                        <c:v>402.95</c:v>
                      </c:pt>
                      <c:pt idx="2562">
                        <c:v>413.75</c:v>
                      </c:pt>
                      <c:pt idx="2563">
                        <c:v>357.33</c:v>
                      </c:pt>
                      <c:pt idx="2564">
                        <c:v>236.7</c:v>
                      </c:pt>
                      <c:pt idx="2565">
                        <c:v>290.39999999999998</c:v>
                      </c:pt>
                      <c:pt idx="2566">
                        <c:v>246.18</c:v>
                      </c:pt>
                      <c:pt idx="2567">
                        <c:v>677.4</c:v>
                      </c:pt>
                      <c:pt idx="2568">
                        <c:v>514.48</c:v>
                      </c:pt>
                      <c:pt idx="2569">
                        <c:v>648.41999999999996</c:v>
                      </c:pt>
                      <c:pt idx="2570">
                        <c:v>586.97</c:v>
                      </c:pt>
                      <c:pt idx="2571">
                        <c:v>441.53</c:v>
                      </c:pt>
                      <c:pt idx="2572">
                        <c:v>308.77999999999997</c:v>
                      </c:pt>
                      <c:pt idx="2573">
                        <c:v>355.54</c:v>
                      </c:pt>
                      <c:pt idx="2574">
                        <c:v>455.08</c:v>
                      </c:pt>
                      <c:pt idx="2575">
                        <c:v>494.95</c:v>
                      </c:pt>
                      <c:pt idx="2576">
                        <c:v>566.61</c:v>
                      </c:pt>
                      <c:pt idx="2577">
                        <c:v>814.15</c:v>
                      </c:pt>
                      <c:pt idx="2578">
                        <c:v>431.27</c:v>
                      </c:pt>
                      <c:pt idx="2579">
                        <c:v>504.07</c:v>
                      </c:pt>
                      <c:pt idx="2580">
                        <c:v>345.94</c:v>
                      </c:pt>
                      <c:pt idx="2581">
                        <c:v>243.2</c:v>
                      </c:pt>
                      <c:pt idx="2582">
                        <c:v>245.87</c:v>
                      </c:pt>
                      <c:pt idx="2583">
                        <c:v>363.24</c:v>
                      </c:pt>
                      <c:pt idx="2584">
                        <c:v>323.85000000000002</c:v>
                      </c:pt>
                      <c:pt idx="2585">
                        <c:v>349.03</c:v>
                      </c:pt>
                      <c:pt idx="2586">
                        <c:v>310.13</c:v>
                      </c:pt>
                      <c:pt idx="2587">
                        <c:v>401.27</c:v>
                      </c:pt>
                      <c:pt idx="2588">
                        <c:v>589.98</c:v>
                      </c:pt>
                      <c:pt idx="2589">
                        <c:v>562.34</c:v>
                      </c:pt>
                      <c:pt idx="2590">
                        <c:v>478.27</c:v>
                      </c:pt>
                      <c:pt idx="2591">
                        <c:v>518.41</c:v>
                      </c:pt>
                      <c:pt idx="2592">
                        <c:v>457.38</c:v>
                      </c:pt>
                      <c:pt idx="2593">
                        <c:v>357.52</c:v>
                      </c:pt>
                      <c:pt idx="2594">
                        <c:v>357.05</c:v>
                      </c:pt>
                      <c:pt idx="2595">
                        <c:v>405.94</c:v>
                      </c:pt>
                      <c:pt idx="2596">
                        <c:v>516.09</c:v>
                      </c:pt>
                      <c:pt idx="2597">
                        <c:v>503.96</c:v>
                      </c:pt>
                      <c:pt idx="2598">
                        <c:v>498.05</c:v>
                      </c:pt>
                      <c:pt idx="2599">
                        <c:v>484.85</c:v>
                      </c:pt>
                      <c:pt idx="2600">
                        <c:v>631.29999999999995</c:v>
                      </c:pt>
                      <c:pt idx="2601">
                        <c:v>521.6</c:v>
                      </c:pt>
                      <c:pt idx="2602">
                        <c:v>391.05</c:v>
                      </c:pt>
                      <c:pt idx="2603">
                        <c:v>580.14</c:v>
                      </c:pt>
                      <c:pt idx="2604">
                        <c:v>595.44000000000005</c:v>
                      </c:pt>
                      <c:pt idx="2605">
                        <c:v>336.76</c:v>
                      </c:pt>
                      <c:pt idx="2606">
                        <c:v>393.56</c:v>
                      </c:pt>
                      <c:pt idx="2607">
                        <c:v>430.97</c:v>
                      </c:pt>
                      <c:pt idx="2608">
                        <c:v>445.18</c:v>
                      </c:pt>
                      <c:pt idx="2609">
                        <c:v>373.81</c:v>
                      </c:pt>
                      <c:pt idx="2610">
                        <c:v>467.96</c:v>
                      </c:pt>
                      <c:pt idx="2611">
                        <c:v>459.48</c:v>
                      </c:pt>
                      <c:pt idx="2612">
                        <c:v>377.96</c:v>
                      </c:pt>
                      <c:pt idx="2613">
                        <c:v>474.55</c:v>
                      </c:pt>
                      <c:pt idx="2614">
                        <c:v>463.42</c:v>
                      </c:pt>
                      <c:pt idx="2615">
                        <c:v>326.74</c:v>
                      </c:pt>
                      <c:pt idx="2616">
                        <c:v>275.64</c:v>
                      </c:pt>
                      <c:pt idx="2617">
                        <c:v>249.25</c:v>
                      </c:pt>
                      <c:pt idx="2618">
                        <c:v>271.55</c:v>
                      </c:pt>
                      <c:pt idx="2619">
                        <c:v>371.79</c:v>
                      </c:pt>
                      <c:pt idx="2620">
                        <c:v>608.30999999999995</c:v>
                      </c:pt>
                      <c:pt idx="2621">
                        <c:v>695.91</c:v>
                      </c:pt>
                      <c:pt idx="2622">
                        <c:v>591.84</c:v>
                      </c:pt>
                      <c:pt idx="2623">
                        <c:v>621.27</c:v>
                      </c:pt>
                      <c:pt idx="2624">
                        <c:v>447.83</c:v>
                      </c:pt>
                      <c:pt idx="2625">
                        <c:v>444.45</c:v>
                      </c:pt>
                      <c:pt idx="2626">
                        <c:v>542.65</c:v>
                      </c:pt>
                      <c:pt idx="2627">
                        <c:v>489.86</c:v>
                      </c:pt>
                      <c:pt idx="2628">
                        <c:v>579.98</c:v>
                      </c:pt>
                      <c:pt idx="2629">
                        <c:v>636.33000000000004</c:v>
                      </c:pt>
                      <c:pt idx="2630">
                        <c:v>645.22</c:v>
                      </c:pt>
                      <c:pt idx="2631">
                        <c:v>478.07</c:v>
                      </c:pt>
                      <c:pt idx="2632">
                        <c:v>694.91</c:v>
                      </c:pt>
                      <c:pt idx="2633">
                        <c:v>509.3</c:v>
                      </c:pt>
                      <c:pt idx="2634">
                        <c:v>430.54</c:v>
                      </c:pt>
                      <c:pt idx="2635">
                        <c:v>521.97</c:v>
                      </c:pt>
                      <c:pt idx="2636">
                        <c:v>437.8</c:v>
                      </c:pt>
                      <c:pt idx="2637">
                        <c:v>404.61</c:v>
                      </c:pt>
                      <c:pt idx="2638">
                        <c:v>559.49</c:v>
                      </c:pt>
                      <c:pt idx="2639">
                        <c:v>669.98</c:v>
                      </c:pt>
                      <c:pt idx="2640">
                        <c:v>843.5</c:v>
                      </c:pt>
                      <c:pt idx="2641">
                        <c:v>563.9</c:v>
                      </c:pt>
                      <c:pt idx="2642">
                        <c:v>784.79</c:v>
                      </c:pt>
                      <c:pt idx="2643">
                        <c:v>693.41</c:v>
                      </c:pt>
                      <c:pt idx="2644">
                        <c:v>702.58</c:v>
                      </c:pt>
                      <c:pt idx="2645">
                        <c:v>590.16999999999996</c:v>
                      </c:pt>
                      <c:pt idx="2646">
                        <c:v>575.45000000000005</c:v>
                      </c:pt>
                      <c:pt idx="2647">
                        <c:v>541.98</c:v>
                      </c:pt>
                      <c:pt idx="2648">
                        <c:v>621.33000000000004</c:v>
                      </c:pt>
                      <c:pt idx="2649">
                        <c:v>682.83</c:v>
                      </c:pt>
                      <c:pt idx="2650">
                        <c:v>620.91</c:v>
                      </c:pt>
                      <c:pt idx="2651">
                        <c:v>723.2</c:v>
                      </c:pt>
                      <c:pt idx="2652">
                        <c:v>656.62</c:v>
                      </c:pt>
                      <c:pt idx="2653">
                        <c:v>586.63</c:v>
                      </c:pt>
                      <c:pt idx="2654">
                        <c:v>718.23</c:v>
                      </c:pt>
                      <c:pt idx="2655">
                        <c:v>522.59</c:v>
                      </c:pt>
                      <c:pt idx="2656">
                        <c:v>659.22</c:v>
                      </c:pt>
                      <c:pt idx="2657">
                        <c:v>686.69</c:v>
                      </c:pt>
                      <c:pt idx="2658">
                        <c:v>532.86</c:v>
                      </c:pt>
                      <c:pt idx="2659">
                        <c:v>467.52</c:v>
                      </c:pt>
                      <c:pt idx="2660">
                        <c:v>481.61</c:v>
                      </c:pt>
                      <c:pt idx="2661">
                        <c:v>456.76</c:v>
                      </c:pt>
                      <c:pt idx="2662">
                        <c:v>422.51</c:v>
                      </c:pt>
                      <c:pt idx="2663">
                        <c:v>503.47</c:v>
                      </c:pt>
                      <c:pt idx="2664">
                        <c:v>550.30999999999995</c:v>
                      </c:pt>
                      <c:pt idx="2665">
                        <c:v>474.41</c:v>
                      </c:pt>
                      <c:pt idx="2666">
                        <c:v>502.2</c:v>
                      </c:pt>
                      <c:pt idx="2667">
                        <c:v>523.17999999999995</c:v>
                      </c:pt>
                      <c:pt idx="2668">
                        <c:v>379.06</c:v>
                      </c:pt>
                      <c:pt idx="2669">
                        <c:v>331.14</c:v>
                      </c:pt>
                      <c:pt idx="2670">
                        <c:v>314.2</c:v>
                      </c:pt>
                      <c:pt idx="2671">
                        <c:v>265.83</c:v>
                      </c:pt>
                      <c:pt idx="2672">
                        <c:v>279.7</c:v>
                      </c:pt>
                      <c:pt idx="2673">
                        <c:v>734.33</c:v>
                      </c:pt>
                      <c:pt idx="2674">
                        <c:v>548.20000000000005</c:v>
                      </c:pt>
                      <c:pt idx="2675">
                        <c:v>399.89</c:v>
                      </c:pt>
                      <c:pt idx="2676">
                        <c:v>496.09</c:v>
                      </c:pt>
                      <c:pt idx="2677">
                        <c:v>486.15</c:v>
                      </c:pt>
                      <c:pt idx="2678">
                        <c:v>371.17</c:v>
                      </c:pt>
                      <c:pt idx="2679">
                        <c:v>460.56</c:v>
                      </c:pt>
                      <c:pt idx="2680">
                        <c:v>622.48</c:v>
                      </c:pt>
                      <c:pt idx="2681">
                        <c:v>652.55999999999995</c:v>
                      </c:pt>
                      <c:pt idx="2682">
                        <c:v>745.09</c:v>
                      </c:pt>
                      <c:pt idx="2683">
                        <c:v>613.36</c:v>
                      </c:pt>
                      <c:pt idx="2684">
                        <c:v>446.78</c:v>
                      </c:pt>
                      <c:pt idx="2685">
                        <c:v>325.77</c:v>
                      </c:pt>
                      <c:pt idx="2686">
                        <c:v>489.59</c:v>
                      </c:pt>
                      <c:pt idx="2687">
                        <c:v>440.89</c:v>
                      </c:pt>
                      <c:pt idx="2688">
                        <c:v>468.23</c:v>
                      </c:pt>
                      <c:pt idx="2689">
                        <c:v>284.48</c:v>
                      </c:pt>
                      <c:pt idx="2690">
                        <c:v>451.95</c:v>
                      </c:pt>
                      <c:pt idx="2691">
                        <c:v>470.83</c:v>
                      </c:pt>
                      <c:pt idx="2692">
                        <c:v>337.55</c:v>
                      </c:pt>
                      <c:pt idx="2693">
                        <c:v>521.92999999999995</c:v>
                      </c:pt>
                      <c:pt idx="2694">
                        <c:v>467.63</c:v>
                      </c:pt>
                      <c:pt idx="2695">
                        <c:v>723.48</c:v>
                      </c:pt>
                      <c:pt idx="2696">
                        <c:v>511.86</c:v>
                      </c:pt>
                      <c:pt idx="2697">
                        <c:v>757.97</c:v>
                      </c:pt>
                      <c:pt idx="2698">
                        <c:v>503.34</c:v>
                      </c:pt>
                      <c:pt idx="2699">
                        <c:v>579.78</c:v>
                      </c:pt>
                      <c:pt idx="2700">
                        <c:v>742.7</c:v>
                      </c:pt>
                      <c:pt idx="2701">
                        <c:v>747.56</c:v>
                      </c:pt>
                      <c:pt idx="2702">
                        <c:v>820.35</c:v>
                      </c:pt>
                      <c:pt idx="2703">
                        <c:v>816.72</c:v>
                      </c:pt>
                      <c:pt idx="2704">
                        <c:v>975.04</c:v>
                      </c:pt>
                      <c:pt idx="2705">
                        <c:v>673.46</c:v>
                      </c:pt>
                      <c:pt idx="2706">
                        <c:v>700.8</c:v>
                      </c:pt>
                      <c:pt idx="2707">
                        <c:v>555.57000000000005</c:v>
                      </c:pt>
                      <c:pt idx="2708">
                        <c:v>631.33000000000004</c:v>
                      </c:pt>
                      <c:pt idx="2709">
                        <c:v>807.87</c:v>
                      </c:pt>
                      <c:pt idx="2710">
                        <c:v>587.33000000000004</c:v>
                      </c:pt>
                      <c:pt idx="2711">
                        <c:v>542.58000000000004</c:v>
                      </c:pt>
                      <c:pt idx="2712">
                        <c:v>521.46</c:v>
                      </c:pt>
                      <c:pt idx="2713">
                        <c:v>688.12</c:v>
                      </c:pt>
                      <c:pt idx="2714">
                        <c:v>669.71</c:v>
                      </c:pt>
                      <c:pt idx="2715">
                        <c:v>513.21</c:v>
                      </c:pt>
                      <c:pt idx="2716">
                        <c:v>583.19000000000005</c:v>
                      </c:pt>
                      <c:pt idx="2717">
                        <c:v>590.08000000000004</c:v>
                      </c:pt>
                      <c:pt idx="2718">
                        <c:v>666.72</c:v>
                      </c:pt>
                      <c:pt idx="2719">
                        <c:v>676.7</c:v>
                      </c:pt>
                      <c:pt idx="2720">
                        <c:v>391.49</c:v>
                      </c:pt>
                      <c:pt idx="2721">
                        <c:v>286.32</c:v>
                      </c:pt>
                      <c:pt idx="2722">
                        <c:v>287.98</c:v>
                      </c:pt>
                      <c:pt idx="2723">
                        <c:v>395.98</c:v>
                      </c:pt>
                      <c:pt idx="2724">
                        <c:v>315.91000000000003</c:v>
                      </c:pt>
                      <c:pt idx="2725">
                        <c:v>537.59</c:v>
                      </c:pt>
                      <c:pt idx="2726">
                        <c:v>759.18</c:v>
                      </c:pt>
                      <c:pt idx="2727">
                        <c:v>552.9</c:v>
                      </c:pt>
                      <c:pt idx="2728">
                        <c:v>609.77</c:v>
                      </c:pt>
                      <c:pt idx="2729">
                        <c:v>573.45000000000005</c:v>
                      </c:pt>
                      <c:pt idx="2730">
                        <c:v>421.11</c:v>
                      </c:pt>
                      <c:pt idx="2731">
                        <c:v>802.42</c:v>
                      </c:pt>
                      <c:pt idx="2732">
                        <c:v>664.23</c:v>
                      </c:pt>
                      <c:pt idx="2733">
                        <c:v>563.59</c:v>
                      </c:pt>
                      <c:pt idx="2734">
                        <c:v>674.58</c:v>
                      </c:pt>
                      <c:pt idx="2735">
                        <c:v>656.58</c:v>
                      </c:pt>
                      <c:pt idx="2736">
                        <c:v>615.55999999999995</c:v>
                      </c:pt>
                      <c:pt idx="2737">
                        <c:v>522.84</c:v>
                      </c:pt>
                      <c:pt idx="2738">
                        <c:v>451.63</c:v>
                      </c:pt>
                      <c:pt idx="2739">
                        <c:v>489.21</c:v>
                      </c:pt>
                      <c:pt idx="2740">
                        <c:v>485.46</c:v>
                      </c:pt>
                      <c:pt idx="2741">
                        <c:v>531.37</c:v>
                      </c:pt>
                      <c:pt idx="2742">
                        <c:v>514.5</c:v>
                      </c:pt>
                      <c:pt idx="2743">
                        <c:v>580.74</c:v>
                      </c:pt>
                      <c:pt idx="2744">
                        <c:v>499.93</c:v>
                      </c:pt>
                      <c:pt idx="2745">
                        <c:v>689.82</c:v>
                      </c:pt>
                      <c:pt idx="2746">
                        <c:v>534</c:v>
                      </c:pt>
                      <c:pt idx="2747">
                        <c:v>745.32</c:v>
                      </c:pt>
                      <c:pt idx="2748">
                        <c:v>649.82000000000005</c:v>
                      </c:pt>
                      <c:pt idx="2749">
                        <c:v>672.54</c:v>
                      </c:pt>
                      <c:pt idx="2750">
                        <c:v>702.97</c:v>
                      </c:pt>
                      <c:pt idx="2751">
                        <c:v>725.64</c:v>
                      </c:pt>
                      <c:pt idx="2752">
                        <c:v>675.08</c:v>
                      </c:pt>
                      <c:pt idx="2753">
                        <c:v>913.37</c:v>
                      </c:pt>
                      <c:pt idx="2754">
                        <c:v>923.13</c:v>
                      </c:pt>
                      <c:pt idx="2755">
                        <c:v>971.36</c:v>
                      </c:pt>
                      <c:pt idx="2756">
                        <c:v>985.05</c:v>
                      </c:pt>
                      <c:pt idx="2757">
                        <c:v>887.12</c:v>
                      </c:pt>
                      <c:pt idx="2758">
                        <c:v>819.05</c:v>
                      </c:pt>
                      <c:pt idx="2759">
                        <c:v>853.07</c:v>
                      </c:pt>
                      <c:pt idx="2760">
                        <c:v>669.93</c:v>
                      </c:pt>
                      <c:pt idx="2761">
                        <c:v>788.86</c:v>
                      </c:pt>
                      <c:pt idx="2762">
                        <c:v>727.92</c:v>
                      </c:pt>
                      <c:pt idx="2763">
                        <c:v>689.59</c:v>
                      </c:pt>
                      <c:pt idx="2764">
                        <c:v>799.97</c:v>
                      </c:pt>
                      <c:pt idx="2765">
                        <c:v>783.18</c:v>
                      </c:pt>
                      <c:pt idx="2766">
                        <c:v>663.81</c:v>
                      </c:pt>
                      <c:pt idx="2767">
                        <c:v>803.04</c:v>
                      </c:pt>
                      <c:pt idx="2768">
                        <c:v>634.25</c:v>
                      </c:pt>
                      <c:pt idx="2769">
                        <c:v>565.99</c:v>
                      </c:pt>
                      <c:pt idx="2770">
                        <c:v>649.96</c:v>
                      </c:pt>
                      <c:pt idx="2771">
                        <c:v>756.18</c:v>
                      </c:pt>
                      <c:pt idx="2772">
                        <c:v>542.51</c:v>
                      </c:pt>
                      <c:pt idx="2773">
                        <c:v>400.38</c:v>
                      </c:pt>
                      <c:pt idx="2774">
                        <c:v>397.45</c:v>
                      </c:pt>
                      <c:pt idx="2775">
                        <c:v>467.55</c:v>
                      </c:pt>
                      <c:pt idx="2776">
                        <c:v>305.47000000000003</c:v>
                      </c:pt>
                      <c:pt idx="2777">
                        <c:v>373.39</c:v>
                      </c:pt>
                      <c:pt idx="2778">
                        <c:v>560.42999999999995</c:v>
                      </c:pt>
                      <c:pt idx="2779">
                        <c:v>486.45</c:v>
                      </c:pt>
                      <c:pt idx="2780">
                        <c:v>577.59</c:v>
                      </c:pt>
                      <c:pt idx="2781">
                        <c:v>438.22</c:v>
                      </c:pt>
                      <c:pt idx="2782">
                        <c:v>381.29</c:v>
                      </c:pt>
                      <c:pt idx="2783">
                        <c:v>562.54999999999995</c:v>
                      </c:pt>
                      <c:pt idx="2784">
                        <c:v>506.95</c:v>
                      </c:pt>
                      <c:pt idx="2785">
                        <c:v>623.67999999999995</c:v>
                      </c:pt>
                      <c:pt idx="2786">
                        <c:v>533.69000000000005</c:v>
                      </c:pt>
                      <c:pt idx="2787">
                        <c:v>523.49</c:v>
                      </c:pt>
                      <c:pt idx="2788">
                        <c:v>531.48</c:v>
                      </c:pt>
                      <c:pt idx="2789">
                        <c:v>460.99</c:v>
                      </c:pt>
                      <c:pt idx="2790">
                        <c:v>326.12</c:v>
                      </c:pt>
                      <c:pt idx="2791">
                        <c:v>314.05</c:v>
                      </c:pt>
                      <c:pt idx="2792">
                        <c:v>432.83</c:v>
                      </c:pt>
                      <c:pt idx="2793">
                        <c:v>294.25</c:v>
                      </c:pt>
                      <c:pt idx="2794">
                        <c:v>490.36</c:v>
                      </c:pt>
                      <c:pt idx="2795">
                        <c:v>523.69000000000005</c:v>
                      </c:pt>
                      <c:pt idx="2796">
                        <c:v>408.08</c:v>
                      </c:pt>
                      <c:pt idx="2797">
                        <c:v>556.85</c:v>
                      </c:pt>
                      <c:pt idx="2798">
                        <c:v>767.02</c:v>
                      </c:pt>
                      <c:pt idx="2799">
                        <c:v>785.11</c:v>
                      </c:pt>
                      <c:pt idx="2800">
                        <c:v>827.92</c:v>
                      </c:pt>
                      <c:pt idx="2801">
                        <c:v>754.84</c:v>
                      </c:pt>
                      <c:pt idx="2802">
                        <c:v>721.64</c:v>
                      </c:pt>
                      <c:pt idx="2803">
                        <c:v>683.04</c:v>
                      </c:pt>
                      <c:pt idx="2804">
                        <c:v>876.52</c:v>
                      </c:pt>
                      <c:pt idx="2805">
                        <c:v>1276.0999999999999</c:v>
                      </c:pt>
                      <c:pt idx="2806">
                        <c:v>968.95</c:v>
                      </c:pt>
                      <c:pt idx="2807">
                        <c:v>985.25</c:v>
                      </c:pt>
                      <c:pt idx="2808">
                        <c:v>943.95</c:v>
                      </c:pt>
                      <c:pt idx="2809">
                        <c:v>1071.4000000000001</c:v>
                      </c:pt>
                      <c:pt idx="2810">
                        <c:v>963.94</c:v>
                      </c:pt>
                      <c:pt idx="2811">
                        <c:v>1010</c:v>
                      </c:pt>
                      <c:pt idx="2812">
                        <c:v>831.12</c:v>
                      </c:pt>
                      <c:pt idx="2813">
                        <c:v>808.98</c:v>
                      </c:pt>
                      <c:pt idx="2814">
                        <c:v>937.48</c:v>
                      </c:pt>
                      <c:pt idx="2815">
                        <c:v>813.36</c:v>
                      </c:pt>
                      <c:pt idx="2816">
                        <c:v>796.66</c:v>
                      </c:pt>
                      <c:pt idx="2817">
                        <c:v>894.13</c:v>
                      </c:pt>
                      <c:pt idx="2818">
                        <c:v>628.69000000000005</c:v>
                      </c:pt>
                      <c:pt idx="2819">
                        <c:v>743.15</c:v>
                      </c:pt>
                      <c:pt idx="2820">
                        <c:v>661.65</c:v>
                      </c:pt>
                      <c:pt idx="2821">
                        <c:v>766.47</c:v>
                      </c:pt>
                      <c:pt idx="2822">
                        <c:v>709.08</c:v>
                      </c:pt>
                      <c:pt idx="2823">
                        <c:v>792.84</c:v>
                      </c:pt>
                      <c:pt idx="2824">
                        <c:v>786.96</c:v>
                      </c:pt>
                      <c:pt idx="2825">
                        <c:v>647.75</c:v>
                      </c:pt>
                      <c:pt idx="2826">
                        <c:v>555.71</c:v>
                      </c:pt>
                      <c:pt idx="2827">
                        <c:v>457.5</c:v>
                      </c:pt>
                      <c:pt idx="2828">
                        <c:v>402.6</c:v>
                      </c:pt>
                      <c:pt idx="2829">
                        <c:v>488.57</c:v>
                      </c:pt>
                      <c:pt idx="2830">
                        <c:v>400.02</c:v>
                      </c:pt>
                      <c:pt idx="2831">
                        <c:v>769.33</c:v>
                      </c:pt>
                      <c:pt idx="2832">
                        <c:v>496.83</c:v>
                      </c:pt>
                      <c:pt idx="2833">
                        <c:v>522.28</c:v>
                      </c:pt>
                      <c:pt idx="2834">
                        <c:v>467.28</c:v>
                      </c:pt>
                      <c:pt idx="2835">
                        <c:v>488.33</c:v>
                      </c:pt>
                      <c:pt idx="2836">
                        <c:v>470.33</c:v>
                      </c:pt>
                      <c:pt idx="2837">
                        <c:v>519.30999999999995</c:v>
                      </c:pt>
                      <c:pt idx="2838">
                        <c:v>579.26</c:v>
                      </c:pt>
                      <c:pt idx="2839">
                        <c:v>628.80999999999995</c:v>
                      </c:pt>
                      <c:pt idx="2840">
                        <c:v>562.23</c:v>
                      </c:pt>
                      <c:pt idx="2841">
                        <c:v>627.58000000000004</c:v>
                      </c:pt>
                      <c:pt idx="2842">
                        <c:v>397.88</c:v>
                      </c:pt>
                      <c:pt idx="2843">
                        <c:v>362.2</c:v>
                      </c:pt>
                      <c:pt idx="2844">
                        <c:v>465.44</c:v>
                      </c:pt>
                      <c:pt idx="2845">
                        <c:v>436.11</c:v>
                      </c:pt>
                      <c:pt idx="2846">
                        <c:v>394.61</c:v>
                      </c:pt>
                      <c:pt idx="2847">
                        <c:v>458.53</c:v>
                      </c:pt>
                      <c:pt idx="2848">
                        <c:v>501.45</c:v>
                      </c:pt>
                      <c:pt idx="2849">
                        <c:v>467.7</c:v>
                      </c:pt>
                      <c:pt idx="2850">
                        <c:v>546.28</c:v>
                      </c:pt>
                      <c:pt idx="2851">
                        <c:v>748.89</c:v>
                      </c:pt>
                      <c:pt idx="2852">
                        <c:v>683.71</c:v>
                      </c:pt>
                      <c:pt idx="2853">
                        <c:v>765.16</c:v>
                      </c:pt>
                      <c:pt idx="2854">
                        <c:v>701.59</c:v>
                      </c:pt>
                      <c:pt idx="2855">
                        <c:v>796.24</c:v>
                      </c:pt>
                      <c:pt idx="2856">
                        <c:v>737</c:v>
                      </c:pt>
                      <c:pt idx="2857">
                        <c:v>777.5</c:v>
                      </c:pt>
                      <c:pt idx="2858">
                        <c:v>859.18</c:v>
                      </c:pt>
                      <c:pt idx="2859">
                        <c:v>834.8</c:v>
                      </c:pt>
                      <c:pt idx="2860">
                        <c:v>942.41</c:v>
                      </c:pt>
                      <c:pt idx="2861">
                        <c:v>880.5</c:v>
                      </c:pt>
                      <c:pt idx="2862">
                        <c:v>846.91</c:v>
                      </c:pt>
                      <c:pt idx="2863">
                        <c:v>867.75</c:v>
                      </c:pt>
                      <c:pt idx="2864">
                        <c:v>871.65</c:v>
                      </c:pt>
                      <c:pt idx="2865">
                        <c:v>726.38</c:v>
                      </c:pt>
                      <c:pt idx="2866">
                        <c:v>829.47</c:v>
                      </c:pt>
                      <c:pt idx="2867">
                        <c:v>905.88</c:v>
                      </c:pt>
                      <c:pt idx="2868">
                        <c:v>634.83000000000004</c:v>
                      </c:pt>
                      <c:pt idx="2869">
                        <c:v>738.99</c:v>
                      </c:pt>
                      <c:pt idx="2870">
                        <c:v>785.33</c:v>
                      </c:pt>
                      <c:pt idx="2871">
                        <c:v>729.45</c:v>
                      </c:pt>
                      <c:pt idx="2872">
                        <c:v>575.39</c:v>
                      </c:pt>
                      <c:pt idx="2873">
                        <c:v>796.48</c:v>
                      </c:pt>
                      <c:pt idx="2874">
                        <c:v>783.21</c:v>
                      </c:pt>
                      <c:pt idx="2875">
                        <c:v>692.49</c:v>
                      </c:pt>
                      <c:pt idx="2876">
                        <c:v>754.21</c:v>
                      </c:pt>
                      <c:pt idx="2877">
                        <c:v>582.23</c:v>
                      </c:pt>
                      <c:pt idx="2878">
                        <c:v>618.34</c:v>
                      </c:pt>
                      <c:pt idx="2879">
                        <c:v>429.63</c:v>
                      </c:pt>
                      <c:pt idx="2880">
                        <c:v>429.58</c:v>
                      </c:pt>
                      <c:pt idx="2881">
                        <c:v>389.37</c:v>
                      </c:pt>
                      <c:pt idx="2882">
                        <c:v>649.86</c:v>
                      </c:pt>
                      <c:pt idx="2883">
                        <c:v>488.62</c:v>
                      </c:pt>
                      <c:pt idx="2884">
                        <c:v>557.13</c:v>
                      </c:pt>
                      <c:pt idx="2885">
                        <c:v>607.16</c:v>
                      </c:pt>
                      <c:pt idx="2886">
                        <c:v>429.64</c:v>
                      </c:pt>
                      <c:pt idx="2887">
                        <c:v>439.25</c:v>
                      </c:pt>
                      <c:pt idx="2888">
                        <c:v>337.98</c:v>
                      </c:pt>
                      <c:pt idx="2889">
                        <c:v>446.21</c:v>
                      </c:pt>
                      <c:pt idx="2890">
                        <c:v>466.46</c:v>
                      </c:pt>
                      <c:pt idx="2891">
                        <c:v>467.86</c:v>
                      </c:pt>
                      <c:pt idx="2892">
                        <c:v>581.83000000000004</c:v>
                      </c:pt>
                      <c:pt idx="2893">
                        <c:v>574.47</c:v>
                      </c:pt>
                      <c:pt idx="2894">
                        <c:v>401.06</c:v>
                      </c:pt>
                      <c:pt idx="2895">
                        <c:v>605.52</c:v>
                      </c:pt>
                      <c:pt idx="2896">
                        <c:v>529.20000000000005</c:v>
                      </c:pt>
                      <c:pt idx="2897">
                        <c:v>516.13</c:v>
                      </c:pt>
                      <c:pt idx="2898">
                        <c:v>453.23</c:v>
                      </c:pt>
                      <c:pt idx="2899">
                        <c:v>509.56</c:v>
                      </c:pt>
                      <c:pt idx="2900">
                        <c:v>589.04999999999995</c:v>
                      </c:pt>
                      <c:pt idx="2901">
                        <c:v>781</c:v>
                      </c:pt>
                      <c:pt idx="2902">
                        <c:v>731.76</c:v>
                      </c:pt>
                      <c:pt idx="2903">
                        <c:v>739.88</c:v>
                      </c:pt>
                      <c:pt idx="2904">
                        <c:v>882.01</c:v>
                      </c:pt>
                      <c:pt idx="2905">
                        <c:v>858.18</c:v>
                      </c:pt>
                      <c:pt idx="2906">
                        <c:v>1022.2</c:v>
                      </c:pt>
                      <c:pt idx="2907">
                        <c:v>1112.3</c:v>
                      </c:pt>
                      <c:pt idx="2908">
                        <c:v>846.06</c:v>
                      </c:pt>
                      <c:pt idx="2909">
                        <c:v>894.81</c:v>
                      </c:pt>
                      <c:pt idx="2910">
                        <c:v>1161.5</c:v>
                      </c:pt>
                      <c:pt idx="2911">
                        <c:v>1117.9000000000001</c:v>
                      </c:pt>
                      <c:pt idx="2912">
                        <c:v>1229.3</c:v>
                      </c:pt>
                      <c:pt idx="2913">
                        <c:v>1263.9000000000001</c:v>
                      </c:pt>
                      <c:pt idx="2914">
                        <c:v>1156.8</c:v>
                      </c:pt>
                      <c:pt idx="2915">
                        <c:v>1071.5999999999999</c:v>
                      </c:pt>
                      <c:pt idx="2916">
                        <c:v>1172.9000000000001</c:v>
                      </c:pt>
                      <c:pt idx="2917">
                        <c:v>1019.8</c:v>
                      </c:pt>
                      <c:pt idx="2918">
                        <c:v>1103.8</c:v>
                      </c:pt>
                      <c:pt idx="2919">
                        <c:v>957.39</c:v>
                      </c:pt>
                      <c:pt idx="2920">
                        <c:v>1058.8</c:v>
                      </c:pt>
                      <c:pt idx="2921">
                        <c:v>1001.9</c:v>
                      </c:pt>
                      <c:pt idx="2922">
                        <c:v>887.08</c:v>
                      </c:pt>
                      <c:pt idx="2923">
                        <c:v>872.85</c:v>
                      </c:pt>
                      <c:pt idx="2924">
                        <c:v>742.21</c:v>
                      </c:pt>
                      <c:pt idx="2925">
                        <c:v>804.4</c:v>
                      </c:pt>
                      <c:pt idx="2926">
                        <c:v>723.91</c:v>
                      </c:pt>
                      <c:pt idx="2927">
                        <c:v>711.72</c:v>
                      </c:pt>
                      <c:pt idx="2928">
                        <c:v>780.63</c:v>
                      </c:pt>
                      <c:pt idx="2929">
                        <c:v>608.69000000000005</c:v>
                      </c:pt>
                      <c:pt idx="2930">
                        <c:v>689.32</c:v>
                      </c:pt>
                      <c:pt idx="2931">
                        <c:v>410.53</c:v>
                      </c:pt>
                      <c:pt idx="2932">
                        <c:v>597.01</c:v>
                      </c:pt>
                      <c:pt idx="2933">
                        <c:v>455.09</c:v>
                      </c:pt>
                      <c:pt idx="2934">
                        <c:v>519.78</c:v>
                      </c:pt>
                      <c:pt idx="2935">
                        <c:v>722.96</c:v>
                      </c:pt>
                      <c:pt idx="2936">
                        <c:v>841.31</c:v>
                      </c:pt>
                      <c:pt idx="2937">
                        <c:v>563.27</c:v>
                      </c:pt>
                      <c:pt idx="2938">
                        <c:v>358.52</c:v>
                      </c:pt>
                      <c:pt idx="2939">
                        <c:v>461.81</c:v>
                      </c:pt>
                      <c:pt idx="2940">
                        <c:v>717.2</c:v>
                      </c:pt>
                      <c:pt idx="2941">
                        <c:v>489.8</c:v>
                      </c:pt>
                      <c:pt idx="2942">
                        <c:v>587.12</c:v>
                      </c:pt>
                      <c:pt idx="2943">
                        <c:v>819.63</c:v>
                      </c:pt>
                      <c:pt idx="2944">
                        <c:v>822.23</c:v>
                      </c:pt>
                      <c:pt idx="2945">
                        <c:v>1035.8</c:v>
                      </c:pt>
                      <c:pt idx="2946">
                        <c:v>595.77</c:v>
                      </c:pt>
                      <c:pt idx="2947">
                        <c:v>491.31</c:v>
                      </c:pt>
                      <c:pt idx="2948">
                        <c:v>638.54999999999995</c:v>
                      </c:pt>
                      <c:pt idx="2949">
                        <c:v>593.71</c:v>
                      </c:pt>
                      <c:pt idx="2950">
                        <c:v>566.23</c:v>
                      </c:pt>
                      <c:pt idx="2951">
                        <c:v>508</c:v>
                      </c:pt>
                      <c:pt idx="2952">
                        <c:v>734.23</c:v>
                      </c:pt>
                      <c:pt idx="2953">
                        <c:v>680.24</c:v>
                      </c:pt>
                      <c:pt idx="2954">
                        <c:v>907.16</c:v>
                      </c:pt>
                      <c:pt idx="2955">
                        <c:v>812.19</c:v>
                      </c:pt>
                      <c:pt idx="2956">
                        <c:v>909.16</c:v>
                      </c:pt>
                      <c:pt idx="2957">
                        <c:v>867.9</c:v>
                      </c:pt>
                      <c:pt idx="2958">
                        <c:v>1091.8</c:v>
                      </c:pt>
                      <c:pt idx="2959">
                        <c:v>1139.3</c:v>
                      </c:pt>
                      <c:pt idx="2960">
                        <c:v>994.6</c:v>
                      </c:pt>
                      <c:pt idx="2961">
                        <c:v>998.73</c:v>
                      </c:pt>
                      <c:pt idx="2962">
                        <c:v>1072.9000000000001</c:v>
                      </c:pt>
                      <c:pt idx="2963">
                        <c:v>1072.0999999999999</c:v>
                      </c:pt>
                      <c:pt idx="2964">
                        <c:v>1119.5999999999999</c:v>
                      </c:pt>
                      <c:pt idx="2965">
                        <c:v>1101.9000000000001</c:v>
                      </c:pt>
                      <c:pt idx="2966">
                        <c:v>1280.5999999999999</c:v>
                      </c:pt>
                      <c:pt idx="2967">
                        <c:v>1048.8</c:v>
                      </c:pt>
                      <c:pt idx="2968">
                        <c:v>1216.2</c:v>
                      </c:pt>
                      <c:pt idx="2969">
                        <c:v>1104.4000000000001</c:v>
                      </c:pt>
                      <c:pt idx="2970">
                        <c:v>862.11</c:v>
                      </c:pt>
                      <c:pt idx="2971">
                        <c:v>1061.2</c:v>
                      </c:pt>
                      <c:pt idx="2972">
                        <c:v>1079.5999999999999</c:v>
                      </c:pt>
                      <c:pt idx="2973">
                        <c:v>992.68</c:v>
                      </c:pt>
                      <c:pt idx="2974">
                        <c:v>939.75</c:v>
                      </c:pt>
                      <c:pt idx="2975">
                        <c:v>882.63</c:v>
                      </c:pt>
                      <c:pt idx="2976">
                        <c:v>848.45</c:v>
                      </c:pt>
                      <c:pt idx="2977">
                        <c:v>722.44</c:v>
                      </c:pt>
                      <c:pt idx="2978">
                        <c:v>808.79</c:v>
                      </c:pt>
                      <c:pt idx="2979">
                        <c:v>670.17</c:v>
                      </c:pt>
                      <c:pt idx="2980">
                        <c:v>597.83000000000004</c:v>
                      </c:pt>
                      <c:pt idx="2981">
                        <c:v>693.39</c:v>
                      </c:pt>
                      <c:pt idx="2982">
                        <c:v>568.6</c:v>
                      </c:pt>
                      <c:pt idx="2983">
                        <c:v>473.45</c:v>
                      </c:pt>
                      <c:pt idx="2984">
                        <c:v>522.83000000000004</c:v>
                      </c:pt>
                      <c:pt idx="2985">
                        <c:v>482.99</c:v>
                      </c:pt>
                      <c:pt idx="2986">
                        <c:v>353.18</c:v>
                      </c:pt>
                      <c:pt idx="2987">
                        <c:v>513.69000000000005</c:v>
                      </c:pt>
                      <c:pt idx="2988">
                        <c:v>515.64</c:v>
                      </c:pt>
                      <c:pt idx="2989">
                        <c:v>562.67999999999995</c:v>
                      </c:pt>
                      <c:pt idx="2990">
                        <c:v>301.19</c:v>
                      </c:pt>
                      <c:pt idx="2991">
                        <c:v>345.85</c:v>
                      </c:pt>
                      <c:pt idx="2992">
                        <c:v>357</c:v>
                      </c:pt>
                      <c:pt idx="2993">
                        <c:v>323.36</c:v>
                      </c:pt>
                      <c:pt idx="2994">
                        <c:v>479.66</c:v>
                      </c:pt>
                      <c:pt idx="2995">
                        <c:v>583.57000000000005</c:v>
                      </c:pt>
                      <c:pt idx="2996">
                        <c:v>426.48</c:v>
                      </c:pt>
                      <c:pt idx="2997">
                        <c:v>488.18</c:v>
                      </c:pt>
                      <c:pt idx="2998">
                        <c:v>571.19000000000005</c:v>
                      </c:pt>
                      <c:pt idx="2999">
                        <c:v>485.95</c:v>
                      </c:pt>
                      <c:pt idx="3000">
                        <c:v>343.91</c:v>
                      </c:pt>
                      <c:pt idx="3001">
                        <c:v>378.54</c:v>
                      </c:pt>
                      <c:pt idx="3002">
                        <c:v>405.06</c:v>
                      </c:pt>
                      <c:pt idx="3003">
                        <c:v>452.03</c:v>
                      </c:pt>
                      <c:pt idx="3004">
                        <c:v>483.05</c:v>
                      </c:pt>
                      <c:pt idx="3005">
                        <c:v>507.3</c:v>
                      </c:pt>
                      <c:pt idx="3006">
                        <c:v>611.37</c:v>
                      </c:pt>
                      <c:pt idx="3007">
                        <c:v>844.42</c:v>
                      </c:pt>
                      <c:pt idx="3008">
                        <c:v>714.19</c:v>
                      </c:pt>
                      <c:pt idx="3009">
                        <c:v>893.87</c:v>
                      </c:pt>
                      <c:pt idx="3010">
                        <c:v>956.03</c:v>
                      </c:pt>
                      <c:pt idx="3011">
                        <c:v>948.47</c:v>
                      </c:pt>
                      <c:pt idx="3012">
                        <c:v>1166.8</c:v>
                      </c:pt>
                      <c:pt idx="3013">
                        <c:v>1065.7</c:v>
                      </c:pt>
                      <c:pt idx="3014">
                        <c:v>1129.2</c:v>
                      </c:pt>
                      <c:pt idx="3015">
                        <c:v>1215.4000000000001</c:v>
                      </c:pt>
                      <c:pt idx="3016">
                        <c:v>1126.0999999999999</c:v>
                      </c:pt>
                      <c:pt idx="3017">
                        <c:v>1329.8</c:v>
                      </c:pt>
                      <c:pt idx="3018">
                        <c:v>1189</c:v>
                      </c:pt>
                      <c:pt idx="3019">
                        <c:v>1211.9000000000001</c:v>
                      </c:pt>
                      <c:pt idx="3020">
                        <c:v>1231.5999999999999</c:v>
                      </c:pt>
                      <c:pt idx="3021">
                        <c:v>1126.0999999999999</c:v>
                      </c:pt>
                      <c:pt idx="3022">
                        <c:v>1102.8</c:v>
                      </c:pt>
                      <c:pt idx="3023">
                        <c:v>1188.5999999999999</c:v>
                      </c:pt>
                      <c:pt idx="3024">
                        <c:v>1134.3</c:v>
                      </c:pt>
                      <c:pt idx="3025">
                        <c:v>950.58</c:v>
                      </c:pt>
                      <c:pt idx="3026">
                        <c:v>1100.5</c:v>
                      </c:pt>
                      <c:pt idx="3027">
                        <c:v>997.48</c:v>
                      </c:pt>
                      <c:pt idx="3028">
                        <c:v>944.85</c:v>
                      </c:pt>
                      <c:pt idx="3029">
                        <c:v>762.98</c:v>
                      </c:pt>
                      <c:pt idx="3030">
                        <c:v>873.65</c:v>
                      </c:pt>
                      <c:pt idx="3031">
                        <c:v>803.24</c:v>
                      </c:pt>
                      <c:pt idx="3032">
                        <c:v>908.25</c:v>
                      </c:pt>
                      <c:pt idx="3033">
                        <c:v>829.97</c:v>
                      </c:pt>
                      <c:pt idx="3034">
                        <c:v>782.16</c:v>
                      </c:pt>
                      <c:pt idx="3035">
                        <c:v>728.1</c:v>
                      </c:pt>
                      <c:pt idx="3036">
                        <c:v>559.97</c:v>
                      </c:pt>
                      <c:pt idx="3037">
                        <c:v>702.85</c:v>
                      </c:pt>
                      <c:pt idx="3038">
                        <c:v>622.51</c:v>
                      </c:pt>
                      <c:pt idx="3039">
                        <c:v>683.46</c:v>
                      </c:pt>
                      <c:pt idx="3040">
                        <c:v>746.88</c:v>
                      </c:pt>
                      <c:pt idx="3041">
                        <c:v>552.99</c:v>
                      </c:pt>
                      <c:pt idx="3042">
                        <c:v>623.48</c:v>
                      </c:pt>
                      <c:pt idx="3043">
                        <c:v>597.11</c:v>
                      </c:pt>
                      <c:pt idx="3044">
                        <c:v>384.62</c:v>
                      </c:pt>
                      <c:pt idx="3045">
                        <c:v>435.93</c:v>
                      </c:pt>
                      <c:pt idx="3046">
                        <c:v>495.42</c:v>
                      </c:pt>
                      <c:pt idx="3047">
                        <c:v>795.33</c:v>
                      </c:pt>
                      <c:pt idx="3048">
                        <c:v>821.45</c:v>
                      </c:pt>
                      <c:pt idx="3049">
                        <c:v>513.4</c:v>
                      </c:pt>
                      <c:pt idx="3050">
                        <c:v>595.35</c:v>
                      </c:pt>
                      <c:pt idx="3051">
                        <c:v>669.49</c:v>
                      </c:pt>
                      <c:pt idx="3052">
                        <c:v>557.24</c:v>
                      </c:pt>
                      <c:pt idx="3053">
                        <c:v>519.25</c:v>
                      </c:pt>
                      <c:pt idx="3054">
                        <c:v>575.03</c:v>
                      </c:pt>
                      <c:pt idx="3055">
                        <c:v>605.41</c:v>
                      </c:pt>
                      <c:pt idx="3056">
                        <c:v>680</c:v>
                      </c:pt>
                      <c:pt idx="3057">
                        <c:v>732.08</c:v>
                      </c:pt>
                      <c:pt idx="3058">
                        <c:v>757.94</c:v>
                      </c:pt>
                      <c:pt idx="3059">
                        <c:v>1066.4000000000001</c:v>
                      </c:pt>
                      <c:pt idx="3060">
                        <c:v>870.43</c:v>
                      </c:pt>
                      <c:pt idx="3061">
                        <c:v>1048</c:v>
                      </c:pt>
                      <c:pt idx="3062">
                        <c:v>1028.3</c:v>
                      </c:pt>
                      <c:pt idx="3063">
                        <c:v>1091.2</c:v>
                      </c:pt>
                      <c:pt idx="3064">
                        <c:v>1073.5</c:v>
                      </c:pt>
                      <c:pt idx="3065">
                        <c:v>1122</c:v>
                      </c:pt>
                      <c:pt idx="3066">
                        <c:v>1137.0999999999999</c:v>
                      </c:pt>
                      <c:pt idx="3067">
                        <c:v>1292</c:v>
                      </c:pt>
                      <c:pt idx="3068">
                        <c:v>1293.0999999999999</c:v>
                      </c:pt>
                      <c:pt idx="3069">
                        <c:v>1349</c:v>
                      </c:pt>
                      <c:pt idx="3070">
                        <c:v>1440.3</c:v>
                      </c:pt>
                      <c:pt idx="3071">
                        <c:v>1344.5</c:v>
                      </c:pt>
                      <c:pt idx="3072">
                        <c:v>1290.0999999999999</c:v>
                      </c:pt>
                      <c:pt idx="3073">
                        <c:v>1455.8</c:v>
                      </c:pt>
                      <c:pt idx="3074">
                        <c:v>1274.7</c:v>
                      </c:pt>
                      <c:pt idx="3075">
                        <c:v>1282.7</c:v>
                      </c:pt>
                      <c:pt idx="3076">
                        <c:v>1356.3</c:v>
                      </c:pt>
                      <c:pt idx="3077">
                        <c:v>1467.5</c:v>
                      </c:pt>
                      <c:pt idx="3078">
                        <c:v>1458.1</c:v>
                      </c:pt>
                      <c:pt idx="3079">
                        <c:v>1260.0999999999999</c:v>
                      </c:pt>
                      <c:pt idx="3080">
                        <c:v>1092.4000000000001</c:v>
                      </c:pt>
                      <c:pt idx="3081">
                        <c:v>1089.5</c:v>
                      </c:pt>
                      <c:pt idx="3082">
                        <c:v>1024.9000000000001</c:v>
                      </c:pt>
                      <c:pt idx="3083">
                        <c:v>918.59</c:v>
                      </c:pt>
                      <c:pt idx="3084">
                        <c:v>947.43</c:v>
                      </c:pt>
                      <c:pt idx="3085">
                        <c:v>880.91</c:v>
                      </c:pt>
                      <c:pt idx="3086">
                        <c:v>728.12</c:v>
                      </c:pt>
                      <c:pt idx="3087">
                        <c:v>655.62</c:v>
                      </c:pt>
                      <c:pt idx="3088">
                        <c:v>480.74</c:v>
                      </c:pt>
                      <c:pt idx="3089">
                        <c:v>423.52</c:v>
                      </c:pt>
                      <c:pt idx="3090">
                        <c:v>472.56</c:v>
                      </c:pt>
                      <c:pt idx="3091">
                        <c:v>486.7</c:v>
                      </c:pt>
                      <c:pt idx="3092">
                        <c:v>514.79999999999995</c:v>
                      </c:pt>
                      <c:pt idx="3093">
                        <c:v>658.75</c:v>
                      </c:pt>
                      <c:pt idx="3094">
                        <c:v>525.16999999999996</c:v>
                      </c:pt>
                      <c:pt idx="3095">
                        <c:v>546.92999999999995</c:v>
                      </c:pt>
                      <c:pt idx="3096">
                        <c:v>529.84</c:v>
                      </c:pt>
                      <c:pt idx="3097">
                        <c:v>580.15</c:v>
                      </c:pt>
                      <c:pt idx="3098">
                        <c:v>526.05999999999995</c:v>
                      </c:pt>
                      <c:pt idx="3099">
                        <c:v>675.55</c:v>
                      </c:pt>
                      <c:pt idx="3100">
                        <c:v>767.86</c:v>
                      </c:pt>
                      <c:pt idx="3101">
                        <c:v>750.38</c:v>
                      </c:pt>
                      <c:pt idx="3102">
                        <c:v>536.66</c:v>
                      </c:pt>
                      <c:pt idx="3103">
                        <c:v>607.97</c:v>
                      </c:pt>
                      <c:pt idx="3104">
                        <c:v>603.34</c:v>
                      </c:pt>
                      <c:pt idx="3105">
                        <c:v>633.94000000000005</c:v>
                      </c:pt>
                      <c:pt idx="3106">
                        <c:v>659.29</c:v>
                      </c:pt>
                      <c:pt idx="3107">
                        <c:v>663.52</c:v>
                      </c:pt>
                      <c:pt idx="3108">
                        <c:v>893.19</c:v>
                      </c:pt>
                      <c:pt idx="3109">
                        <c:v>672.03</c:v>
                      </c:pt>
                      <c:pt idx="3110">
                        <c:v>775.09</c:v>
                      </c:pt>
                      <c:pt idx="3111">
                        <c:v>733.52</c:v>
                      </c:pt>
                      <c:pt idx="3112">
                        <c:v>964.43</c:v>
                      </c:pt>
                      <c:pt idx="3113">
                        <c:v>1092.7</c:v>
                      </c:pt>
                      <c:pt idx="3114">
                        <c:v>1099.8</c:v>
                      </c:pt>
                      <c:pt idx="3115">
                        <c:v>1420.6</c:v>
                      </c:pt>
                      <c:pt idx="3116">
                        <c:v>1222.3</c:v>
                      </c:pt>
                      <c:pt idx="3117">
                        <c:v>1358.5</c:v>
                      </c:pt>
                      <c:pt idx="3118">
                        <c:v>1446.3</c:v>
                      </c:pt>
                      <c:pt idx="3119">
                        <c:v>1426.3</c:v>
                      </c:pt>
                      <c:pt idx="3120">
                        <c:v>1597.4</c:v>
                      </c:pt>
                      <c:pt idx="3121">
                        <c:v>1399.9</c:v>
                      </c:pt>
                      <c:pt idx="3122">
                        <c:v>1432</c:v>
                      </c:pt>
                      <c:pt idx="3123">
                        <c:v>1551</c:v>
                      </c:pt>
                      <c:pt idx="3124">
                        <c:v>1393.4</c:v>
                      </c:pt>
                      <c:pt idx="3125">
                        <c:v>1677.3</c:v>
                      </c:pt>
                      <c:pt idx="3126">
                        <c:v>1461.5</c:v>
                      </c:pt>
                      <c:pt idx="3127">
                        <c:v>1345.1</c:v>
                      </c:pt>
                      <c:pt idx="3128">
                        <c:v>1457.6</c:v>
                      </c:pt>
                      <c:pt idx="3129">
                        <c:v>1439.7</c:v>
                      </c:pt>
                      <c:pt idx="3130">
                        <c:v>1385.2</c:v>
                      </c:pt>
                      <c:pt idx="3131">
                        <c:v>1292.2</c:v>
                      </c:pt>
                      <c:pt idx="3132">
                        <c:v>1320.6</c:v>
                      </c:pt>
                      <c:pt idx="3133">
                        <c:v>1213.3</c:v>
                      </c:pt>
                      <c:pt idx="3134">
                        <c:v>1006.4</c:v>
                      </c:pt>
                      <c:pt idx="3135">
                        <c:v>971.78</c:v>
                      </c:pt>
                      <c:pt idx="3136">
                        <c:v>819.51</c:v>
                      </c:pt>
                      <c:pt idx="3137">
                        <c:v>746.74</c:v>
                      </c:pt>
                      <c:pt idx="3138">
                        <c:v>724.73</c:v>
                      </c:pt>
                      <c:pt idx="3139">
                        <c:v>597.57000000000005</c:v>
                      </c:pt>
                      <c:pt idx="3140">
                        <c:v>629.42999999999995</c:v>
                      </c:pt>
                      <c:pt idx="3141">
                        <c:v>513.99</c:v>
                      </c:pt>
                      <c:pt idx="3142">
                        <c:v>442.78</c:v>
                      </c:pt>
                      <c:pt idx="3143">
                        <c:v>509.96</c:v>
                      </c:pt>
                      <c:pt idx="3144">
                        <c:v>561.67999999999995</c:v>
                      </c:pt>
                      <c:pt idx="3145">
                        <c:v>433.85</c:v>
                      </c:pt>
                      <c:pt idx="3146">
                        <c:v>671.17</c:v>
                      </c:pt>
                      <c:pt idx="3147">
                        <c:v>468.46</c:v>
                      </c:pt>
                      <c:pt idx="3148">
                        <c:v>402.07</c:v>
                      </c:pt>
                      <c:pt idx="3149">
                        <c:v>387.55</c:v>
                      </c:pt>
                      <c:pt idx="3150">
                        <c:v>546.22</c:v>
                      </c:pt>
                      <c:pt idx="3151">
                        <c:v>478.09</c:v>
                      </c:pt>
                      <c:pt idx="3152">
                        <c:v>558.89</c:v>
                      </c:pt>
                      <c:pt idx="3153">
                        <c:v>626.27</c:v>
                      </c:pt>
                      <c:pt idx="3154">
                        <c:v>499.57</c:v>
                      </c:pt>
                      <c:pt idx="3155">
                        <c:v>747.28</c:v>
                      </c:pt>
                      <c:pt idx="3156">
                        <c:v>507.95</c:v>
                      </c:pt>
                      <c:pt idx="3157">
                        <c:v>481.53</c:v>
                      </c:pt>
                      <c:pt idx="3158">
                        <c:v>539.97</c:v>
                      </c:pt>
                      <c:pt idx="3159">
                        <c:v>628.84</c:v>
                      </c:pt>
                      <c:pt idx="3160">
                        <c:v>652.66999999999996</c:v>
                      </c:pt>
                      <c:pt idx="3161">
                        <c:v>726.59</c:v>
                      </c:pt>
                      <c:pt idx="3162">
                        <c:v>882.14</c:v>
                      </c:pt>
                      <c:pt idx="3163">
                        <c:v>1006.4</c:v>
                      </c:pt>
                      <c:pt idx="3164">
                        <c:v>1064.0999999999999</c:v>
                      </c:pt>
                      <c:pt idx="3165">
                        <c:v>1224.9000000000001</c:v>
                      </c:pt>
                      <c:pt idx="3166">
                        <c:v>1334.6</c:v>
                      </c:pt>
                      <c:pt idx="3167">
                        <c:v>1520.2</c:v>
                      </c:pt>
                      <c:pt idx="3168">
                        <c:v>1587.6</c:v>
                      </c:pt>
                      <c:pt idx="3169">
                        <c:v>1625.1</c:v>
                      </c:pt>
                      <c:pt idx="3170">
                        <c:v>1723.8</c:v>
                      </c:pt>
                      <c:pt idx="3171">
                        <c:v>1702.4</c:v>
                      </c:pt>
                      <c:pt idx="3172">
                        <c:v>1703.8</c:v>
                      </c:pt>
                      <c:pt idx="3173">
                        <c:v>1672.5</c:v>
                      </c:pt>
                      <c:pt idx="3174">
                        <c:v>1825.3</c:v>
                      </c:pt>
                      <c:pt idx="3175">
                        <c:v>1765.5</c:v>
                      </c:pt>
                      <c:pt idx="3176">
                        <c:v>1799.9</c:v>
                      </c:pt>
                      <c:pt idx="3177">
                        <c:v>1730.7</c:v>
                      </c:pt>
                      <c:pt idx="3178">
                        <c:v>1581.5</c:v>
                      </c:pt>
                      <c:pt idx="3179">
                        <c:v>1632.3</c:v>
                      </c:pt>
                      <c:pt idx="3180">
                        <c:v>2002.1</c:v>
                      </c:pt>
                      <c:pt idx="3181">
                        <c:v>1949.8</c:v>
                      </c:pt>
                      <c:pt idx="3182">
                        <c:v>1576.5</c:v>
                      </c:pt>
                      <c:pt idx="3183">
                        <c:v>1813.6</c:v>
                      </c:pt>
                      <c:pt idx="3184">
                        <c:v>1747</c:v>
                      </c:pt>
                      <c:pt idx="3185">
                        <c:v>1676.6</c:v>
                      </c:pt>
                      <c:pt idx="3186">
                        <c:v>1239.4000000000001</c:v>
                      </c:pt>
                      <c:pt idx="3187">
                        <c:v>1129.5</c:v>
                      </c:pt>
                      <c:pt idx="3188">
                        <c:v>1020</c:v>
                      </c:pt>
                      <c:pt idx="3189">
                        <c:v>870.58</c:v>
                      </c:pt>
                      <c:pt idx="3190">
                        <c:v>954.18</c:v>
                      </c:pt>
                      <c:pt idx="3191">
                        <c:v>752.08</c:v>
                      </c:pt>
                      <c:pt idx="3192">
                        <c:v>850.79</c:v>
                      </c:pt>
                      <c:pt idx="3193">
                        <c:v>622.59</c:v>
                      </c:pt>
                      <c:pt idx="3194">
                        <c:v>776.62</c:v>
                      </c:pt>
                      <c:pt idx="3195">
                        <c:v>570.6</c:v>
                      </c:pt>
                      <c:pt idx="3196">
                        <c:v>886.18</c:v>
                      </c:pt>
                      <c:pt idx="3197">
                        <c:v>706.39</c:v>
                      </c:pt>
                      <c:pt idx="3198">
                        <c:v>641.12</c:v>
                      </c:pt>
                      <c:pt idx="3199">
                        <c:v>671.84</c:v>
                      </c:pt>
                      <c:pt idx="3200">
                        <c:v>536.01</c:v>
                      </c:pt>
                      <c:pt idx="3201">
                        <c:v>548.85</c:v>
                      </c:pt>
                      <c:pt idx="3202">
                        <c:v>582.30999999999995</c:v>
                      </c:pt>
                      <c:pt idx="3203">
                        <c:v>750.16</c:v>
                      </c:pt>
                      <c:pt idx="3204">
                        <c:v>621.98</c:v>
                      </c:pt>
                      <c:pt idx="3205">
                        <c:v>710.15</c:v>
                      </c:pt>
                      <c:pt idx="3206">
                        <c:v>769.13</c:v>
                      </c:pt>
                      <c:pt idx="3207">
                        <c:v>949.84</c:v>
                      </c:pt>
                      <c:pt idx="3208">
                        <c:v>646.84</c:v>
                      </c:pt>
                      <c:pt idx="3209">
                        <c:v>694.61</c:v>
                      </c:pt>
                      <c:pt idx="3210">
                        <c:v>747.76</c:v>
                      </c:pt>
                      <c:pt idx="3211">
                        <c:v>884.61</c:v>
                      </c:pt>
                      <c:pt idx="3212">
                        <c:v>753.57</c:v>
                      </c:pt>
                      <c:pt idx="3213">
                        <c:v>980.93</c:v>
                      </c:pt>
                      <c:pt idx="3214">
                        <c:v>1217.3</c:v>
                      </c:pt>
                      <c:pt idx="3215">
                        <c:v>1305.9000000000001</c:v>
                      </c:pt>
                      <c:pt idx="3216">
                        <c:v>1464.6</c:v>
                      </c:pt>
                      <c:pt idx="3217">
                        <c:v>1515.9</c:v>
                      </c:pt>
                      <c:pt idx="3218">
                        <c:v>1657.7</c:v>
                      </c:pt>
                      <c:pt idx="3219">
                        <c:v>1706.3</c:v>
                      </c:pt>
                      <c:pt idx="3220">
                        <c:v>1627.2</c:v>
                      </c:pt>
                      <c:pt idx="3221">
                        <c:v>1657.7</c:v>
                      </c:pt>
                      <c:pt idx="3222">
                        <c:v>1700.5</c:v>
                      </c:pt>
                      <c:pt idx="3223">
                        <c:v>1701.6</c:v>
                      </c:pt>
                      <c:pt idx="3224">
                        <c:v>1750.9</c:v>
                      </c:pt>
                      <c:pt idx="3225">
                        <c:v>1680.2</c:v>
                      </c:pt>
                      <c:pt idx="3226">
                        <c:v>1780</c:v>
                      </c:pt>
                      <c:pt idx="3227">
                        <c:v>1778</c:v>
                      </c:pt>
                      <c:pt idx="3228">
                        <c:v>1729.6</c:v>
                      </c:pt>
                      <c:pt idx="3229">
                        <c:v>1764.6</c:v>
                      </c:pt>
                      <c:pt idx="3230">
                        <c:v>1932.2</c:v>
                      </c:pt>
                      <c:pt idx="3231">
                        <c:v>1700.6</c:v>
                      </c:pt>
                      <c:pt idx="3232">
                        <c:v>1701.7</c:v>
                      </c:pt>
                      <c:pt idx="3233">
                        <c:v>1935.3</c:v>
                      </c:pt>
                      <c:pt idx="3234">
                        <c:v>1847.8</c:v>
                      </c:pt>
                      <c:pt idx="3235">
                        <c:v>1824.2</c:v>
                      </c:pt>
                      <c:pt idx="3236">
                        <c:v>1549.4</c:v>
                      </c:pt>
                      <c:pt idx="3237">
                        <c:v>1400</c:v>
                      </c:pt>
                      <c:pt idx="3238">
                        <c:v>1211</c:v>
                      </c:pt>
                      <c:pt idx="3239">
                        <c:v>998.9</c:v>
                      </c:pt>
                      <c:pt idx="3240">
                        <c:v>861.9</c:v>
                      </c:pt>
                      <c:pt idx="3241">
                        <c:v>823.36</c:v>
                      </c:pt>
                      <c:pt idx="3242">
                        <c:v>701.17</c:v>
                      </c:pt>
                      <c:pt idx="3243">
                        <c:v>606.58000000000004</c:v>
                      </c:pt>
                      <c:pt idx="3244">
                        <c:v>641.35</c:v>
                      </c:pt>
                      <c:pt idx="3245">
                        <c:v>618.67999999999995</c:v>
                      </c:pt>
                      <c:pt idx="3246">
                        <c:v>580.89</c:v>
                      </c:pt>
                      <c:pt idx="3247">
                        <c:v>457.11</c:v>
                      </c:pt>
                      <c:pt idx="3248">
                        <c:v>568.34</c:v>
                      </c:pt>
                      <c:pt idx="3249">
                        <c:v>797.6</c:v>
                      </c:pt>
                      <c:pt idx="3250">
                        <c:v>1100.2</c:v>
                      </c:pt>
                      <c:pt idx="3251">
                        <c:v>863.88</c:v>
                      </c:pt>
                      <c:pt idx="3252">
                        <c:v>856.8</c:v>
                      </c:pt>
                      <c:pt idx="3253">
                        <c:v>879.76</c:v>
                      </c:pt>
                      <c:pt idx="3254">
                        <c:v>923.5</c:v>
                      </c:pt>
                      <c:pt idx="3255">
                        <c:v>976.14</c:v>
                      </c:pt>
                      <c:pt idx="3256">
                        <c:v>624.04999999999995</c:v>
                      </c:pt>
                      <c:pt idx="3257">
                        <c:v>915.71</c:v>
                      </c:pt>
                      <c:pt idx="3258">
                        <c:v>807.59</c:v>
                      </c:pt>
                      <c:pt idx="3259">
                        <c:v>754.53</c:v>
                      </c:pt>
                      <c:pt idx="3260">
                        <c:v>786.72</c:v>
                      </c:pt>
                      <c:pt idx="3261">
                        <c:v>781.04</c:v>
                      </c:pt>
                      <c:pt idx="3262">
                        <c:v>898.48</c:v>
                      </c:pt>
                      <c:pt idx="3263">
                        <c:v>975.62</c:v>
                      </c:pt>
                      <c:pt idx="3264">
                        <c:v>1070.7</c:v>
                      </c:pt>
                      <c:pt idx="3265">
                        <c:v>1077</c:v>
                      </c:pt>
                      <c:pt idx="3266">
                        <c:v>1260.2</c:v>
                      </c:pt>
                      <c:pt idx="3267">
                        <c:v>1659</c:v>
                      </c:pt>
                      <c:pt idx="3268">
                        <c:v>1823.3</c:v>
                      </c:pt>
                      <c:pt idx="3269">
                        <c:v>1728.9</c:v>
                      </c:pt>
                      <c:pt idx="3270">
                        <c:v>1951.4</c:v>
                      </c:pt>
                      <c:pt idx="3271">
                        <c:v>1941.4</c:v>
                      </c:pt>
                      <c:pt idx="3272">
                        <c:v>2060.1999999999998</c:v>
                      </c:pt>
                      <c:pt idx="3273">
                        <c:v>1974.7</c:v>
                      </c:pt>
                      <c:pt idx="3274">
                        <c:v>1987</c:v>
                      </c:pt>
                      <c:pt idx="3275">
                        <c:v>2055.1</c:v>
                      </c:pt>
                      <c:pt idx="3276">
                        <c:v>2011.2</c:v>
                      </c:pt>
                      <c:pt idx="3277">
                        <c:v>2159.9</c:v>
                      </c:pt>
                      <c:pt idx="3278">
                        <c:v>2023.3</c:v>
                      </c:pt>
                      <c:pt idx="3279">
                        <c:v>1963.1</c:v>
                      </c:pt>
                      <c:pt idx="3280">
                        <c:v>2035.8</c:v>
                      </c:pt>
                      <c:pt idx="3281">
                        <c:v>1984.2</c:v>
                      </c:pt>
                      <c:pt idx="3282">
                        <c:v>2220.8000000000002</c:v>
                      </c:pt>
                      <c:pt idx="3283">
                        <c:v>2027.8</c:v>
                      </c:pt>
                      <c:pt idx="3284">
                        <c:v>1913.6</c:v>
                      </c:pt>
                      <c:pt idx="3285">
                        <c:v>2233.5</c:v>
                      </c:pt>
                      <c:pt idx="3286">
                        <c:v>2088.6999999999998</c:v>
                      </c:pt>
                      <c:pt idx="3287">
                        <c:v>2028.9</c:v>
                      </c:pt>
                      <c:pt idx="3288">
                        <c:v>1892.3</c:v>
                      </c:pt>
                      <c:pt idx="3289">
                        <c:v>1830</c:v>
                      </c:pt>
                      <c:pt idx="3290">
                        <c:v>1604.4</c:v>
                      </c:pt>
                      <c:pt idx="3291">
                        <c:v>1266.8</c:v>
                      </c:pt>
                      <c:pt idx="3292">
                        <c:v>1153.7</c:v>
                      </c:pt>
                      <c:pt idx="3293">
                        <c:v>1028.0999999999999</c:v>
                      </c:pt>
                      <c:pt idx="3294">
                        <c:v>986.02</c:v>
                      </c:pt>
                      <c:pt idx="3295">
                        <c:v>775.11</c:v>
                      </c:pt>
                      <c:pt idx="3296">
                        <c:v>769.5</c:v>
                      </c:pt>
                      <c:pt idx="3297">
                        <c:v>779.79</c:v>
                      </c:pt>
                      <c:pt idx="3298">
                        <c:v>626.99</c:v>
                      </c:pt>
                      <c:pt idx="3299">
                        <c:v>711.09</c:v>
                      </c:pt>
                      <c:pt idx="3300">
                        <c:v>586.26</c:v>
                      </c:pt>
                      <c:pt idx="3301">
                        <c:v>902.99</c:v>
                      </c:pt>
                      <c:pt idx="3302">
                        <c:v>872.07</c:v>
                      </c:pt>
                      <c:pt idx="3303">
                        <c:v>595.95000000000005</c:v>
                      </c:pt>
                      <c:pt idx="3304">
                        <c:v>582.37</c:v>
                      </c:pt>
                      <c:pt idx="3305">
                        <c:v>696.24</c:v>
                      </c:pt>
                      <c:pt idx="3306">
                        <c:v>630.46</c:v>
                      </c:pt>
                      <c:pt idx="3307">
                        <c:v>755.4</c:v>
                      </c:pt>
                      <c:pt idx="3308">
                        <c:v>677.8</c:v>
                      </c:pt>
                      <c:pt idx="3309">
                        <c:v>628.4</c:v>
                      </c:pt>
                      <c:pt idx="3310">
                        <c:v>761.2</c:v>
                      </c:pt>
                      <c:pt idx="3311">
                        <c:v>693.39</c:v>
                      </c:pt>
                      <c:pt idx="3312">
                        <c:v>925.02</c:v>
                      </c:pt>
                      <c:pt idx="3313">
                        <c:v>840.16</c:v>
                      </c:pt>
                      <c:pt idx="3314">
                        <c:v>959.59</c:v>
                      </c:pt>
                      <c:pt idx="3315">
                        <c:v>1173.8</c:v>
                      </c:pt>
                      <c:pt idx="3316">
                        <c:v>1036.5</c:v>
                      </c:pt>
                      <c:pt idx="3317">
                        <c:v>1158.2</c:v>
                      </c:pt>
                      <c:pt idx="3318">
                        <c:v>1157</c:v>
                      </c:pt>
                      <c:pt idx="3319">
                        <c:v>1590.8</c:v>
                      </c:pt>
                      <c:pt idx="3320">
                        <c:v>1803.8</c:v>
                      </c:pt>
                      <c:pt idx="3321">
                        <c:v>1752.9</c:v>
                      </c:pt>
                      <c:pt idx="3322">
                        <c:v>1817.9</c:v>
                      </c:pt>
                      <c:pt idx="3323">
                        <c:v>1948.7</c:v>
                      </c:pt>
                      <c:pt idx="3324">
                        <c:v>2106.6</c:v>
                      </c:pt>
                      <c:pt idx="3325">
                        <c:v>2027.3</c:v>
                      </c:pt>
                      <c:pt idx="3326">
                        <c:v>2168.5</c:v>
                      </c:pt>
                      <c:pt idx="3327">
                        <c:v>2140.3000000000002</c:v>
                      </c:pt>
                      <c:pt idx="3328">
                        <c:v>2110.6</c:v>
                      </c:pt>
                      <c:pt idx="3329">
                        <c:v>2069.1</c:v>
                      </c:pt>
                      <c:pt idx="3330">
                        <c:v>2051.1999999999998</c:v>
                      </c:pt>
                      <c:pt idx="3331">
                        <c:v>2161.9</c:v>
                      </c:pt>
                      <c:pt idx="3332">
                        <c:v>2175.8000000000002</c:v>
                      </c:pt>
                      <c:pt idx="3333">
                        <c:v>2018.3</c:v>
                      </c:pt>
                      <c:pt idx="3334">
                        <c:v>2014.3</c:v>
                      </c:pt>
                      <c:pt idx="3335">
                        <c:v>2036.2</c:v>
                      </c:pt>
                      <c:pt idx="3336">
                        <c:v>2177.1999999999998</c:v>
                      </c:pt>
                      <c:pt idx="3337">
                        <c:v>2239.5</c:v>
                      </c:pt>
                      <c:pt idx="3338">
                        <c:v>2263.5</c:v>
                      </c:pt>
                      <c:pt idx="3339">
                        <c:v>2149.8000000000002</c:v>
                      </c:pt>
                      <c:pt idx="3340">
                        <c:v>2125.6999999999998</c:v>
                      </c:pt>
                      <c:pt idx="3341">
                        <c:v>1991.5</c:v>
                      </c:pt>
                      <c:pt idx="3342">
                        <c:v>1937.3</c:v>
                      </c:pt>
                      <c:pt idx="3343">
                        <c:v>1744.3</c:v>
                      </c:pt>
                      <c:pt idx="3344">
                        <c:v>1335.6</c:v>
                      </c:pt>
                      <c:pt idx="3345">
                        <c:v>1015</c:v>
                      </c:pt>
                      <c:pt idx="3346">
                        <c:v>927.47</c:v>
                      </c:pt>
                      <c:pt idx="3347">
                        <c:v>905.11</c:v>
                      </c:pt>
                      <c:pt idx="3348">
                        <c:v>721.24</c:v>
                      </c:pt>
                      <c:pt idx="3349">
                        <c:v>765.57</c:v>
                      </c:pt>
                      <c:pt idx="3350">
                        <c:v>607.47</c:v>
                      </c:pt>
                      <c:pt idx="3351">
                        <c:v>711.25</c:v>
                      </c:pt>
                      <c:pt idx="3352">
                        <c:v>762.68</c:v>
                      </c:pt>
                      <c:pt idx="3353">
                        <c:v>723.3</c:v>
                      </c:pt>
                      <c:pt idx="3354">
                        <c:v>768.36</c:v>
                      </c:pt>
                      <c:pt idx="3355">
                        <c:v>745.88</c:v>
                      </c:pt>
                      <c:pt idx="3356">
                        <c:v>662.06</c:v>
                      </c:pt>
                      <c:pt idx="3357">
                        <c:v>520.66</c:v>
                      </c:pt>
                      <c:pt idx="3358">
                        <c:v>590.20000000000005</c:v>
                      </c:pt>
                      <c:pt idx="3359">
                        <c:v>691.13</c:v>
                      </c:pt>
                      <c:pt idx="3360">
                        <c:v>752.49</c:v>
                      </c:pt>
                      <c:pt idx="3361">
                        <c:v>891.02</c:v>
                      </c:pt>
                      <c:pt idx="3362">
                        <c:v>795.33</c:v>
                      </c:pt>
                      <c:pt idx="3363">
                        <c:v>901.54</c:v>
                      </c:pt>
                      <c:pt idx="3364">
                        <c:v>813.91</c:v>
                      </c:pt>
                      <c:pt idx="3365">
                        <c:v>806.91</c:v>
                      </c:pt>
                      <c:pt idx="3366">
                        <c:v>1042.5</c:v>
                      </c:pt>
                      <c:pt idx="3367">
                        <c:v>1125.2</c:v>
                      </c:pt>
                      <c:pt idx="3368">
                        <c:v>1280.5999999999999</c:v>
                      </c:pt>
                      <c:pt idx="3369">
                        <c:v>1431.1</c:v>
                      </c:pt>
                      <c:pt idx="3370">
                        <c:v>1358</c:v>
                      </c:pt>
                      <c:pt idx="3371">
                        <c:v>2030.7</c:v>
                      </c:pt>
                      <c:pt idx="3372">
                        <c:v>2067.6</c:v>
                      </c:pt>
                      <c:pt idx="3373">
                        <c:v>2253.1</c:v>
                      </c:pt>
                      <c:pt idx="3374">
                        <c:v>2270.1</c:v>
                      </c:pt>
                      <c:pt idx="3375">
                        <c:v>2321.6</c:v>
                      </c:pt>
                      <c:pt idx="3376">
                        <c:v>2415.1999999999998</c:v>
                      </c:pt>
                      <c:pt idx="3377">
                        <c:v>2434.5</c:v>
                      </c:pt>
                      <c:pt idx="3378">
                        <c:v>2370.1</c:v>
                      </c:pt>
                      <c:pt idx="3379">
                        <c:v>2277.3000000000002</c:v>
                      </c:pt>
                      <c:pt idx="3380">
                        <c:v>2511.4</c:v>
                      </c:pt>
                      <c:pt idx="3381">
                        <c:v>2160.6999999999998</c:v>
                      </c:pt>
                      <c:pt idx="3382">
                        <c:v>2334.1</c:v>
                      </c:pt>
                      <c:pt idx="3383">
                        <c:v>2402.4</c:v>
                      </c:pt>
                      <c:pt idx="3384">
                        <c:v>2299.8000000000002</c:v>
                      </c:pt>
                      <c:pt idx="3385">
                        <c:v>2175.6</c:v>
                      </c:pt>
                      <c:pt idx="3386">
                        <c:v>2170.6</c:v>
                      </c:pt>
                      <c:pt idx="3387">
                        <c:v>2273.3000000000002</c:v>
                      </c:pt>
                      <c:pt idx="3388">
                        <c:v>2219.1999999999998</c:v>
                      </c:pt>
                      <c:pt idx="3389">
                        <c:v>2348.3000000000002</c:v>
                      </c:pt>
                      <c:pt idx="3390">
                        <c:v>2626.6</c:v>
                      </c:pt>
                      <c:pt idx="3391">
                        <c:v>2351.3000000000002</c:v>
                      </c:pt>
                      <c:pt idx="3392">
                        <c:v>2460.4</c:v>
                      </c:pt>
                      <c:pt idx="3393">
                        <c:v>2129.6999999999998</c:v>
                      </c:pt>
                      <c:pt idx="3394">
                        <c:v>1945.2</c:v>
                      </c:pt>
                      <c:pt idx="3395">
                        <c:v>1521.5</c:v>
                      </c:pt>
                      <c:pt idx="3396">
                        <c:v>1463.9</c:v>
                      </c:pt>
                      <c:pt idx="3397">
                        <c:v>1270.3</c:v>
                      </c:pt>
                      <c:pt idx="3398">
                        <c:v>1102.2</c:v>
                      </c:pt>
                      <c:pt idx="3399">
                        <c:v>1198.2</c:v>
                      </c:pt>
                      <c:pt idx="3400">
                        <c:v>1110.9000000000001</c:v>
                      </c:pt>
                      <c:pt idx="3401">
                        <c:v>1179</c:v>
                      </c:pt>
                      <c:pt idx="3402">
                        <c:v>880.35</c:v>
                      </c:pt>
                      <c:pt idx="3403">
                        <c:v>842.62</c:v>
                      </c:pt>
                      <c:pt idx="3404">
                        <c:v>693.83</c:v>
                      </c:pt>
                      <c:pt idx="3405">
                        <c:v>778.62</c:v>
                      </c:pt>
                      <c:pt idx="3406">
                        <c:v>789.71</c:v>
                      </c:pt>
                      <c:pt idx="3407">
                        <c:v>878.84</c:v>
                      </c:pt>
                      <c:pt idx="3408">
                        <c:v>618.09</c:v>
                      </c:pt>
                      <c:pt idx="3409">
                        <c:v>689.9</c:v>
                      </c:pt>
                      <c:pt idx="3410">
                        <c:v>490.31</c:v>
                      </c:pt>
                      <c:pt idx="3411">
                        <c:v>558.29</c:v>
                      </c:pt>
                      <c:pt idx="3412">
                        <c:v>734.68</c:v>
                      </c:pt>
                      <c:pt idx="3413">
                        <c:v>577.04</c:v>
                      </c:pt>
                      <c:pt idx="3414">
                        <c:v>737.4</c:v>
                      </c:pt>
                      <c:pt idx="3415">
                        <c:v>776.96</c:v>
                      </c:pt>
                      <c:pt idx="3416">
                        <c:v>709.14</c:v>
                      </c:pt>
                      <c:pt idx="3417">
                        <c:v>872.63</c:v>
                      </c:pt>
                      <c:pt idx="3418">
                        <c:v>914.44</c:v>
                      </c:pt>
                      <c:pt idx="3419">
                        <c:v>1179.0999999999999</c:v>
                      </c:pt>
                      <c:pt idx="3420">
                        <c:v>1070.5</c:v>
                      </c:pt>
                      <c:pt idx="3421">
                        <c:v>1264.9000000000001</c:v>
                      </c:pt>
                      <c:pt idx="3422">
                        <c:v>1283.3</c:v>
                      </c:pt>
                      <c:pt idx="3423">
                        <c:v>1509.5</c:v>
                      </c:pt>
                      <c:pt idx="3424">
                        <c:v>1806.6</c:v>
                      </c:pt>
                      <c:pt idx="3425">
                        <c:v>2126</c:v>
                      </c:pt>
                      <c:pt idx="3426">
                        <c:v>2014.2</c:v>
                      </c:pt>
                      <c:pt idx="3427">
                        <c:v>2296.9</c:v>
                      </c:pt>
                      <c:pt idx="3428">
                        <c:v>2339.9</c:v>
                      </c:pt>
                      <c:pt idx="3429">
                        <c:v>2171.6</c:v>
                      </c:pt>
                      <c:pt idx="3430">
                        <c:v>2265.3000000000002</c:v>
                      </c:pt>
                      <c:pt idx="3431">
                        <c:v>2232.6999999999998</c:v>
                      </c:pt>
                      <c:pt idx="3432">
                        <c:v>2330.9</c:v>
                      </c:pt>
                      <c:pt idx="3433">
                        <c:v>2101</c:v>
                      </c:pt>
                      <c:pt idx="3434">
                        <c:v>2357</c:v>
                      </c:pt>
                      <c:pt idx="3435">
                        <c:v>2555.3000000000002</c:v>
                      </c:pt>
                      <c:pt idx="3436">
                        <c:v>2409.1999999999998</c:v>
                      </c:pt>
                      <c:pt idx="3437">
                        <c:v>2281.6</c:v>
                      </c:pt>
                      <c:pt idx="3438">
                        <c:v>2371.9</c:v>
                      </c:pt>
                      <c:pt idx="3439">
                        <c:v>2545.3000000000002</c:v>
                      </c:pt>
                      <c:pt idx="3440">
                        <c:v>2459.1999999999998</c:v>
                      </c:pt>
                      <c:pt idx="3441">
                        <c:v>2386.3000000000002</c:v>
                      </c:pt>
                      <c:pt idx="3442">
                        <c:v>2597.9</c:v>
                      </c:pt>
                      <c:pt idx="3443">
                        <c:v>2553.6</c:v>
                      </c:pt>
                      <c:pt idx="3444">
                        <c:v>2755.6</c:v>
                      </c:pt>
                      <c:pt idx="3445">
                        <c:v>2272.1</c:v>
                      </c:pt>
                      <c:pt idx="3446">
                        <c:v>2233.6</c:v>
                      </c:pt>
                      <c:pt idx="3447">
                        <c:v>2061.8000000000002</c:v>
                      </c:pt>
                      <c:pt idx="3448">
                        <c:v>1660.4</c:v>
                      </c:pt>
                      <c:pt idx="3449">
                        <c:v>1462</c:v>
                      </c:pt>
                      <c:pt idx="3450">
                        <c:v>1285.8</c:v>
                      </c:pt>
                      <c:pt idx="3451">
                        <c:v>1244.4000000000001</c:v>
                      </c:pt>
                      <c:pt idx="3452">
                        <c:v>1057.5</c:v>
                      </c:pt>
                      <c:pt idx="3453">
                        <c:v>990.65</c:v>
                      </c:pt>
                      <c:pt idx="3454">
                        <c:v>761.81</c:v>
                      </c:pt>
                      <c:pt idx="3455">
                        <c:v>748.67</c:v>
                      </c:pt>
                      <c:pt idx="3456">
                        <c:v>838.68</c:v>
                      </c:pt>
                      <c:pt idx="3457">
                        <c:v>675.97</c:v>
                      </c:pt>
                      <c:pt idx="3458">
                        <c:v>679.49</c:v>
                      </c:pt>
                      <c:pt idx="3459">
                        <c:v>781.5</c:v>
                      </c:pt>
                      <c:pt idx="3460">
                        <c:v>704.91</c:v>
                      </c:pt>
                      <c:pt idx="3461">
                        <c:v>575.21</c:v>
                      </c:pt>
                      <c:pt idx="3462">
                        <c:v>629.67999999999995</c:v>
                      </c:pt>
                      <c:pt idx="3463">
                        <c:v>731.41</c:v>
                      </c:pt>
                      <c:pt idx="3464">
                        <c:v>843.86</c:v>
                      </c:pt>
                      <c:pt idx="3465">
                        <c:v>931.26</c:v>
                      </c:pt>
                      <c:pt idx="3466">
                        <c:v>952.22</c:v>
                      </c:pt>
                      <c:pt idx="3467">
                        <c:v>907.73</c:v>
                      </c:pt>
                      <c:pt idx="3468">
                        <c:v>958.98</c:v>
                      </c:pt>
                      <c:pt idx="3469">
                        <c:v>1043.3</c:v>
                      </c:pt>
                      <c:pt idx="3470">
                        <c:v>1196</c:v>
                      </c:pt>
                      <c:pt idx="3471">
                        <c:v>1203.0999999999999</c:v>
                      </c:pt>
                      <c:pt idx="3472">
                        <c:v>1466.5</c:v>
                      </c:pt>
                      <c:pt idx="3473">
                        <c:v>1529</c:v>
                      </c:pt>
                      <c:pt idx="3474">
                        <c:v>1514.7</c:v>
                      </c:pt>
                      <c:pt idx="3475">
                        <c:v>1938</c:v>
                      </c:pt>
                      <c:pt idx="3476">
                        <c:v>2354.4</c:v>
                      </c:pt>
                      <c:pt idx="3477">
                        <c:v>2325.6</c:v>
                      </c:pt>
                      <c:pt idx="3478">
                        <c:v>2375.1</c:v>
                      </c:pt>
                      <c:pt idx="3479">
                        <c:v>2586.6</c:v>
                      </c:pt>
                      <c:pt idx="3480">
                        <c:v>2520.8000000000002</c:v>
                      </c:pt>
                      <c:pt idx="3481">
                        <c:v>2650.9</c:v>
                      </c:pt>
                      <c:pt idx="3482">
                        <c:v>2627</c:v>
                      </c:pt>
                      <c:pt idx="3483">
                        <c:v>2698.9</c:v>
                      </c:pt>
                      <c:pt idx="3484">
                        <c:v>2595.9</c:v>
                      </c:pt>
                      <c:pt idx="3485">
                        <c:v>2520.3000000000002</c:v>
                      </c:pt>
                      <c:pt idx="3486">
                        <c:v>2450.1</c:v>
                      </c:pt>
                      <c:pt idx="3487">
                        <c:v>2620.1999999999998</c:v>
                      </c:pt>
                      <c:pt idx="3488">
                        <c:v>2492.1</c:v>
                      </c:pt>
                      <c:pt idx="3489">
                        <c:v>2499.8000000000002</c:v>
                      </c:pt>
                      <c:pt idx="3490">
                        <c:v>2493.5</c:v>
                      </c:pt>
                      <c:pt idx="3491">
                        <c:v>2550.6</c:v>
                      </c:pt>
                      <c:pt idx="3492">
                        <c:v>2476.1999999999998</c:v>
                      </c:pt>
                      <c:pt idx="3493">
                        <c:v>2259.6999999999998</c:v>
                      </c:pt>
                      <c:pt idx="3494">
                        <c:v>2547.1</c:v>
                      </c:pt>
                      <c:pt idx="3495">
                        <c:v>2557</c:v>
                      </c:pt>
                      <c:pt idx="3496">
                        <c:v>2588.1999999999998</c:v>
                      </c:pt>
                      <c:pt idx="3497">
                        <c:v>2365.1</c:v>
                      </c:pt>
                      <c:pt idx="3498">
                        <c:v>2152.8000000000002</c:v>
                      </c:pt>
                      <c:pt idx="3499">
                        <c:v>2034.2</c:v>
                      </c:pt>
                      <c:pt idx="3500">
                        <c:v>1507.6</c:v>
                      </c:pt>
                      <c:pt idx="3501">
                        <c:v>1524</c:v>
                      </c:pt>
                      <c:pt idx="3502">
                        <c:v>1496.1</c:v>
                      </c:pt>
                      <c:pt idx="3503">
                        <c:v>1127.7</c:v>
                      </c:pt>
                      <c:pt idx="3504">
                        <c:v>1120.3</c:v>
                      </c:pt>
                      <c:pt idx="3505">
                        <c:v>1171.3</c:v>
                      </c:pt>
                      <c:pt idx="3506">
                        <c:v>1014.7</c:v>
                      </c:pt>
                      <c:pt idx="3507">
                        <c:v>914.05</c:v>
                      </c:pt>
                      <c:pt idx="3508">
                        <c:v>975.32</c:v>
                      </c:pt>
                      <c:pt idx="3509">
                        <c:v>983.88</c:v>
                      </c:pt>
                      <c:pt idx="3510">
                        <c:v>804.38</c:v>
                      </c:pt>
                      <c:pt idx="3511">
                        <c:v>854.86</c:v>
                      </c:pt>
                      <c:pt idx="3512">
                        <c:v>753.69</c:v>
                      </c:pt>
                      <c:pt idx="3513">
                        <c:v>797.19</c:v>
                      </c:pt>
                      <c:pt idx="3514">
                        <c:v>732.15</c:v>
                      </c:pt>
                      <c:pt idx="3515">
                        <c:v>792.62</c:v>
                      </c:pt>
                      <c:pt idx="3516">
                        <c:v>880.88</c:v>
                      </c:pt>
                      <c:pt idx="3517">
                        <c:v>885.9</c:v>
                      </c:pt>
                      <c:pt idx="3518">
                        <c:v>860.21</c:v>
                      </c:pt>
                      <c:pt idx="3519">
                        <c:v>939.77</c:v>
                      </c:pt>
                      <c:pt idx="3520">
                        <c:v>908.68</c:v>
                      </c:pt>
                      <c:pt idx="3521">
                        <c:v>1126.7</c:v>
                      </c:pt>
                      <c:pt idx="3522">
                        <c:v>1231.7</c:v>
                      </c:pt>
                      <c:pt idx="3523">
                        <c:v>1241</c:v>
                      </c:pt>
                      <c:pt idx="3524">
                        <c:v>1594.3</c:v>
                      </c:pt>
                      <c:pt idx="3525">
                        <c:v>1616.8</c:v>
                      </c:pt>
                      <c:pt idx="3526">
                        <c:v>1876.6</c:v>
                      </c:pt>
                      <c:pt idx="3527">
                        <c:v>1531.1</c:v>
                      </c:pt>
                      <c:pt idx="3528">
                        <c:v>2501</c:v>
                      </c:pt>
                      <c:pt idx="3529">
                        <c:v>2401</c:v>
                      </c:pt>
                      <c:pt idx="3530">
                        <c:v>2489.1999999999998</c:v>
                      </c:pt>
                      <c:pt idx="3531">
                        <c:v>2661.4</c:v>
                      </c:pt>
                      <c:pt idx="3532">
                        <c:v>2750.5</c:v>
                      </c:pt>
                      <c:pt idx="3533">
                        <c:v>2705.3</c:v>
                      </c:pt>
                      <c:pt idx="3534">
                        <c:v>2773.5</c:v>
                      </c:pt>
                      <c:pt idx="3535">
                        <c:v>2681.1</c:v>
                      </c:pt>
                      <c:pt idx="3536">
                        <c:v>2655.7</c:v>
                      </c:pt>
                      <c:pt idx="3537">
                        <c:v>2738.1</c:v>
                      </c:pt>
                      <c:pt idx="3538">
                        <c:v>2837.7</c:v>
                      </c:pt>
                      <c:pt idx="3539">
                        <c:v>2696.8</c:v>
                      </c:pt>
                      <c:pt idx="3540">
                        <c:v>2708.9</c:v>
                      </c:pt>
                      <c:pt idx="3541">
                        <c:v>2901.4</c:v>
                      </c:pt>
                      <c:pt idx="3542">
                        <c:v>2699.3</c:v>
                      </c:pt>
                      <c:pt idx="3543">
                        <c:v>2726.8</c:v>
                      </c:pt>
                      <c:pt idx="3544">
                        <c:v>2759.4</c:v>
                      </c:pt>
                      <c:pt idx="3545">
                        <c:v>2772.7</c:v>
                      </c:pt>
                      <c:pt idx="3546">
                        <c:v>2963.4</c:v>
                      </c:pt>
                      <c:pt idx="3547">
                        <c:v>2931</c:v>
                      </c:pt>
                      <c:pt idx="3548">
                        <c:v>2933.7</c:v>
                      </c:pt>
                      <c:pt idx="3549">
                        <c:v>2866.9</c:v>
                      </c:pt>
                      <c:pt idx="3550">
                        <c:v>2608.6</c:v>
                      </c:pt>
                      <c:pt idx="3551">
                        <c:v>2420.3000000000002</c:v>
                      </c:pt>
                      <c:pt idx="3552">
                        <c:v>2020.6</c:v>
                      </c:pt>
                      <c:pt idx="3553">
                        <c:v>1755.6</c:v>
                      </c:pt>
                      <c:pt idx="3554">
                        <c:v>1716.1</c:v>
                      </c:pt>
                      <c:pt idx="3555">
                        <c:v>1732.2</c:v>
                      </c:pt>
                      <c:pt idx="3556">
                        <c:v>1417</c:v>
                      </c:pt>
                      <c:pt idx="3557">
                        <c:v>1233</c:v>
                      </c:pt>
                      <c:pt idx="3558">
                        <c:v>1158.0999999999999</c:v>
                      </c:pt>
                      <c:pt idx="3559">
                        <c:v>876.05</c:v>
                      </c:pt>
                      <c:pt idx="3560">
                        <c:v>1125.9000000000001</c:v>
                      </c:pt>
                      <c:pt idx="3561">
                        <c:v>911.31</c:v>
                      </c:pt>
                      <c:pt idx="3562">
                        <c:v>839.44</c:v>
                      </c:pt>
                      <c:pt idx="3563">
                        <c:v>806.93</c:v>
                      </c:pt>
                      <c:pt idx="3564">
                        <c:v>883.11</c:v>
                      </c:pt>
                      <c:pt idx="3565">
                        <c:v>981.49</c:v>
                      </c:pt>
                      <c:pt idx="3566">
                        <c:v>875.32</c:v>
                      </c:pt>
                      <c:pt idx="3567">
                        <c:v>827.84</c:v>
                      </c:pt>
                      <c:pt idx="3568">
                        <c:v>938.28</c:v>
                      </c:pt>
                      <c:pt idx="3569">
                        <c:v>843.83</c:v>
                      </c:pt>
                      <c:pt idx="3570">
                        <c:v>814.57</c:v>
                      </c:pt>
                      <c:pt idx="3571">
                        <c:v>1083.5</c:v>
                      </c:pt>
                      <c:pt idx="3572">
                        <c:v>951.77</c:v>
                      </c:pt>
                      <c:pt idx="3573">
                        <c:v>1168.3</c:v>
                      </c:pt>
                      <c:pt idx="3574">
                        <c:v>1390.5</c:v>
                      </c:pt>
                      <c:pt idx="3575">
                        <c:v>1525.6</c:v>
                      </c:pt>
                      <c:pt idx="3576">
                        <c:v>1768.5</c:v>
                      </c:pt>
                      <c:pt idx="3577">
                        <c:v>1752.7</c:v>
                      </c:pt>
                      <c:pt idx="3578">
                        <c:v>1975.2</c:v>
                      </c:pt>
                      <c:pt idx="3579">
                        <c:v>1841</c:v>
                      </c:pt>
                      <c:pt idx="3580">
                        <c:v>2377.1</c:v>
                      </c:pt>
                      <c:pt idx="3581">
                        <c:v>2602.4</c:v>
                      </c:pt>
                      <c:pt idx="3582">
                        <c:v>2494.6999999999998</c:v>
                      </c:pt>
                      <c:pt idx="3583">
                        <c:v>2713.8</c:v>
                      </c:pt>
                      <c:pt idx="3584">
                        <c:v>2997.3</c:v>
                      </c:pt>
                      <c:pt idx="3585">
                        <c:v>2953</c:v>
                      </c:pt>
                      <c:pt idx="3586">
                        <c:v>3028.1</c:v>
                      </c:pt>
                      <c:pt idx="3587">
                        <c:v>2891.4</c:v>
                      </c:pt>
                      <c:pt idx="3588">
                        <c:v>2978.6</c:v>
                      </c:pt>
                      <c:pt idx="3589">
                        <c:v>2853.5</c:v>
                      </c:pt>
                      <c:pt idx="3590">
                        <c:v>2846.9</c:v>
                      </c:pt>
                      <c:pt idx="3591">
                        <c:v>2863.3</c:v>
                      </c:pt>
                      <c:pt idx="3592">
                        <c:v>2779.7</c:v>
                      </c:pt>
                      <c:pt idx="3593">
                        <c:v>2803.4</c:v>
                      </c:pt>
                      <c:pt idx="3594">
                        <c:v>2625.6</c:v>
                      </c:pt>
                      <c:pt idx="3595">
                        <c:v>2752.3</c:v>
                      </c:pt>
                      <c:pt idx="3596">
                        <c:v>2717</c:v>
                      </c:pt>
                      <c:pt idx="3597">
                        <c:v>2846.3</c:v>
                      </c:pt>
                      <c:pt idx="3598">
                        <c:v>2866.7</c:v>
                      </c:pt>
                      <c:pt idx="3599">
                        <c:v>3125.5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B717-4291-91E6-B19D66F23B02}"/>
                  </c:ext>
                </c:extLst>
              </c15:ser>
            </c15:filteredScatterSeries>
            <c15:filteredScatter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Sheet1!$A$17982</c15:sqref>
                        </c15:formulaRef>
                      </c:ext>
                    </c:extLst>
                    <c:strCache>
                      <c:ptCount val="1"/>
                      <c:pt idx="0">
                        <c:v>8M_20degree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Sheet1!$F$17987:$F$21586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Sheet1!$C$17987:$C$21586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18.385000000000002</c:v>
                      </c:pt>
                      <c:pt idx="1">
                        <c:v>22.361000000000001</c:v>
                      </c:pt>
                      <c:pt idx="2">
                        <c:v>22.808</c:v>
                      </c:pt>
                      <c:pt idx="3">
                        <c:v>22.821000000000002</c:v>
                      </c:pt>
                      <c:pt idx="4">
                        <c:v>22.221</c:v>
                      </c:pt>
                      <c:pt idx="5">
                        <c:v>22.027999999999999</c:v>
                      </c:pt>
                      <c:pt idx="6">
                        <c:v>21.637</c:v>
                      </c:pt>
                      <c:pt idx="7">
                        <c:v>20.920999999999999</c:v>
                      </c:pt>
                      <c:pt idx="8">
                        <c:v>20.818999999999999</c:v>
                      </c:pt>
                      <c:pt idx="9">
                        <c:v>20.120999999999999</c:v>
                      </c:pt>
                      <c:pt idx="10">
                        <c:v>20.062000000000001</c:v>
                      </c:pt>
                      <c:pt idx="11">
                        <c:v>19.866</c:v>
                      </c:pt>
                      <c:pt idx="12">
                        <c:v>19.460999999999999</c:v>
                      </c:pt>
                      <c:pt idx="13">
                        <c:v>19.434999999999999</c:v>
                      </c:pt>
                      <c:pt idx="14">
                        <c:v>18.895</c:v>
                      </c:pt>
                      <c:pt idx="15">
                        <c:v>18.885999999999999</c:v>
                      </c:pt>
                      <c:pt idx="16">
                        <c:v>18.516999999999999</c:v>
                      </c:pt>
                      <c:pt idx="17">
                        <c:v>18.376000000000001</c:v>
                      </c:pt>
                      <c:pt idx="18">
                        <c:v>18.18</c:v>
                      </c:pt>
                      <c:pt idx="19">
                        <c:v>17.957999999999998</c:v>
                      </c:pt>
                      <c:pt idx="20">
                        <c:v>17.893000000000001</c:v>
                      </c:pt>
                      <c:pt idx="21">
                        <c:v>17.648</c:v>
                      </c:pt>
                      <c:pt idx="22">
                        <c:v>17.484999999999999</c:v>
                      </c:pt>
                      <c:pt idx="23">
                        <c:v>17.364000000000001</c:v>
                      </c:pt>
                      <c:pt idx="24">
                        <c:v>16.994</c:v>
                      </c:pt>
                      <c:pt idx="25">
                        <c:v>17.030999999999999</c:v>
                      </c:pt>
                      <c:pt idx="26">
                        <c:v>16.707999999999998</c:v>
                      </c:pt>
                      <c:pt idx="27">
                        <c:v>16.673999999999999</c:v>
                      </c:pt>
                      <c:pt idx="28">
                        <c:v>16.606000000000002</c:v>
                      </c:pt>
                      <c:pt idx="29">
                        <c:v>16.417000000000002</c:v>
                      </c:pt>
                      <c:pt idx="30">
                        <c:v>16.416</c:v>
                      </c:pt>
                      <c:pt idx="31">
                        <c:v>16.221</c:v>
                      </c:pt>
                      <c:pt idx="32">
                        <c:v>16.052</c:v>
                      </c:pt>
                      <c:pt idx="33">
                        <c:v>16.062000000000001</c:v>
                      </c:pt>
                      <c:pt idx="34">
                        <c:v>15.693</c:v>
                      </c:pt>
                      <c:pt idx="35">
                        <c:v>15.864000000000001</c:v>
                      </c:pt>
                      <c:pt idx="36">
                        <c:v>15.567</c:v>
                      </c:pt>
                      <c:pt idx="37">
                        <c:v>15.593999999999999</c:v>
                      </c:pt>
                      <c:pt idx="38">
                        <c:v>15.500999999999999</c:v>
                      </c:pt>
                      <c:pt idx="39">
                        <c:v>15.477</c:v>
                      </c:pt>
                      <c:pt idx="40">
                        <c:v>15.475</c:v>
                      </c:pt>
                      <c:pt idx="41">
                        <c:v>15.182</c:v>
                      </c:pt>
                      <c:pt idx="42">
                        <c:v>15.228</c:v>
                      </c:pt>
                      <c:pt idx="43">
                        <c:v>15.061</c:v>
                      </c:pt>
                      <c:pt idx="44">
                        <c:v>15.166</c:v>
                      </c:pt>
                      <c:pt idx="45">
                        <c:v>15.022</c:v>
                      </c:pt>
                      <c:pt idx="46">
                        <c:v>14.885</c:v>
                      </c:pt>
                      <c:pt idx="47">
                        <c:v>14.972</c:v>
                      </c:pt>
                      <c:pt idx="48">
                        <c:v>14.756</c:v>
                      </c:pt>
                      <c:pt idx="49">
                        <c:v>14.722</c:v>
                      </c:pt>
                      <c:pt idx="50">
                        <c:v>14.627000000000001</c:v>
                      </c:pt>
                      <c:pt idx="51">
                        <c:v>14.558</c:v>
                      </c:pt>
                      <c:pt idx="52">
                        <c:v>14.519</c:v>
                      </c:pt>
                      <c:pt idx="53">
                        <c:v>14.379</c:v>
                      </c:pt>
                      <c:pt idx="54">
                        <c:v>14.49</c:v>
                      </c:pt>
                      <c:pt idx="55">
                        <c:v>14.275</c:v>
                      </c:pt>
                      <c:pt idx="56">
                        <c:v>14.346</c:v>
                      </c:pt>
                      <c:pt idx="57">
                        <c:v>14.199</c:v>
                      </c:pt>
                      <c:pt idx="58">
                        <c:v>14.141999999999999</c:v>
                      </c:pt>
                      <c:pt idx="59">
                        <c:v>14.108000000000001</c:v>
                      </c:pt>
                      <c:pt idx="60">
                        <c:v>13.928000000000001</c:v>
                      </c:pt>
                      <c:pt idx="61">
                        <c:v>13.994</c:v>
                      </c:pt>
                      <c:pt idx="62">
                        <c:v>13.858000000000001</c:v>
                      </c:pt>
                      <c:pt idx="63">
                        <c:v>13.811999999999999</c:v>
                      </c:pt>
                      <c:pt idx="64">
                        <c:v>13.901999999999999</c:v>
                      </c:pt>
                      <c:pt idx="65">
                        <c:v>13.706</c:v>
                      </c:pt>
                      <c:pt idx="66">
                        <c:v>13.832000000000001</c:v>
                      </c:pt>
                      <c:pt idx="67">
                        <c:v>13.606</c:v>
                      </c:pt>
                      <c:pt idx="68">
                        <c:v>13.653</c:v>
                      </c:pt>
                      <c:pt idx="69">
                        <c:v>13.489000000000001</c:v>
                      </c:pt>
                      <c:pt idx="70">
                        <c:v>13.491</c:v>
                      </c:pt>
                      <c:pt idx="71">
                        <c:v>13.503</c:v>
                      </c:pt>
                      <c:pt idx="72">
                        <c:v>13.348000000000001</c:v>
                      </c:pt>
                      <c:pt idx="73">
                        <c:v>13.343999999999999</c:v>
                      </c:pt>
                      <c:pt idx="74">
                        <c:v>13.452</c:v>
                      </c:pt>
                      <c:pt idx="75">
                        <c:v>13.260999999999999</c:v>
                      </c:pt>
                      <c:pt idx="76">
                        <c:v>13.32</c:v>
                      </c:pt>
                      <c:pt idx="77">
                        <c:v>13.153</c:v>
                      </c:pt>
                      <c:pt idx="78">
                        <c:v>13.212999999999999</c:v>
                      </c:pt>
                      <c:pt idx="79">
                        <c:v>13.143000000000001</c:v>
                      </c:pt>
                      <c:pt idx="80">
                        <c:v>13.085000000000001</c:v>
                      </c:pt>
                      <c:pt idx="81">
                        <c:v>13.071999999999999</c:v>
                      </c:pt>
                      <c:pt idx="82">
                        <c:v>13.019</c:v>
                      </c:pt>
                      <c:pt idx="83">
                        <c:v>12.922000000000001</c:v>
                      </c:pt>
                      <c:pt idx="84">
                        <c:v>13.037000000000001</c:v>
                      </c:pt>
                      <c:pt idx="85">
                        <c:v>12.744999999999999</c:v>
                      </c:pt>
                      <c:pt idx="86">
                        <c:v>12.884</c:v>
                      </c:pt>
                      <c:pt idx="87">
                        <c:v>12.712</c:v>
                      </c:pt>
                      <c:pt idx="88">
                        <c:v>12.753</c:v>
                      </c:pt>
                      <c:pt idx="89">
                        <c:v>12.733000000000001</c:v>
                      </c:pt>
                      <c:pt idx="90">
                        <c:v>12.666</c:v>
                      </c:pt>
                      <c:pt idx="91">
                        <c:v>12.699</c:v>
                      </c:pt>
                      <c:pt idx="92">
                        <c:v>12.611000000000001</c:v>
                      </c:pt>
                      <c:pt idx="93">
                        <c:v>12.574</c:v>
                      </c:pt>
                      <c:pt idx="94">
                        <c:v>12.577999999999999</c:v>
                      </c:pt>
                      <c:pt idx="95">
                        <c:v>12.412000000000001</c:v>
                      </c:pt>
                      <c:pt idx="96">
                        <c:v>12.49</c:v>
                      </c:pt>
                      <c:pt idx="97">
                        <c:v>12.365</c:v>
                      </c:pt>
                      <c:pt idx="98">
                        <c:v>12.420999999999999</c:v>
                      </c:pt>
                      <c:pt idx="99">
                        <c:v>12.445</c:v>
                      </c:pt>
                      <c:pt idx="100">
                        <c:v>12.260999999999999</c:v>
                      </c:pt>
                      <c:pt idx="101">
                        <c:v>12.345000000000001</c:v>
                      </c:pt>
                      <c:pt idx="102">
                        <c:v>12.27</c:v>
                      </c:pt>
                      <c:pt idx="103">
                        <c:v>12.250999999999999</c:v>
                      </c:pt>
                      <c:pt idx="104">
                        <c:v>12.236000000000001</c:v>
                      </c:pt>
                      <c:pt idx="105">
                        <c:v>12.086</c:v>
                      </c:pt>
                      <c:pt idx="106">
                        <c:v>12.167</c:v>
                      </c:pt>
                      <c:pt idx="107">
                        <c:v>12.000999999999999</c:v>
                      </c:pt>
                      <c:pt idx="108">
                        <c:v>11.997</c:v>
                      </c:pt>
                      <c:pt idx="109">
                        <c:v>12.039</c:v>
                      </c:pt>
                      <c:pt idx="110">
                        <c:v>11.901999999999999</c:v>
                      </c:pt>
                      <c:pt idx="111">
                        <c:v>12.042</c:v>
                      </c:pt>
                      <c:pt idx="112">
                        <c:v>11.757</c:v>
                      </c:pt>
                      <c:pt idx="113">
                        <c:v>11.909000000000001</c:v>
                      </c:pt>
                      <c:pt idx="114">
                        <c:v>11.763</c:v>
                      </c:pt>
                      <c:pt idx="115">
                        <c:v>11.726000000000001</c:v>
                      </c:pt>
                      <c:pt idx="116">
                        <c:v>11.724</c:v>
                      </c:pt>
                      <c:pt idx="117">
                        <c:v>11.667</c:v>
                      </c:pt>
                      <c:pt idx="118">
                        <c:v>11.715</c:v>
                      </c:pt>
                      <c:pt idx="119">
                        <c:v>11.632999999999999</c:v>
                      </c:pt>
                      <c:pt idx="120">
                        <c:v>11.573</c:v>
                      </c:pt>
                      <c:pt idx="121">
                        <c:v>11.629</c:v>
                      </c:pt>
                      <c:pt idx="122">
                        <c:v>11.452</c:v>
                      </c:pt>
                      <c:pt idx="123">
                        <c:v>11.641999999999999</c:v>
                      </c:pt>
                      <c:pt idx="124">
                        <c:v>11.353999999999999</c:v>
                      </c:pt>
                      <c:pt idx="125">
                        <c:v>11.538</c:v>
                      </c:pt>
                      <c:pt idx="126">
                        <c:v>11.347</c:v>
                      </c:pt>
                      <c:pt idx="127">
                        <c:v>11.454000000000001</c:v>
                      </c:pt>
                      <c:pt idx="128">
                        <c:v>11.381</c:v>
                      </c:pt>
                      <c:pt idx="129">
                        <c:v>11.269</c:v>
                      </c:pt>
                      <c:pt idx="130">
                        <c:v>11.334</c:v>
                      </c:pt>
                      <c:pt idx="131">
                        <c:v>11.324999999999999</c:v>
                      </c:pt>
                      <c:pt idx="132">
                        <c:v>11.208</c:v>
                      </c:pt>
                      <c:pt idx="133">
                        <c:v>11.295999999999999</c:v>
                      </c:pt>
                      <c:pt idx="134">
                        <c:v>11.109</c:v>
                      </c:pt>
                      <c:pt idx="135">
                        <c:v>11.272</c:v>
                      </c:pt>
                      <c:pt idx="136">
                        <c:v>11.081</c:v>
                      </c:pt>
                      <c:pt idx="137">
                        <c:v>11.223000000000001</c:v>
                      </c:pt>
                      <c:pt idx="138">
                        <c:v>11.037000000000001</c:v>
                      </c:pt>
                      <c:pt idx="139">
                        <c:v>11.041</c:v>
                      </c:pt>
                      <c:pt idx="140">
                        <c:v>11.087999999999999</c:v>
                      </c:pt>
                      <c:pt idx="141">
                        <c:v>11.045999999999999</c:v>
                      </c:pt>
                      <c:pt idx="142">
                        <c:v>11.057</c:v>
                      </c:pt>
                      <c:pt idx="143">
                        <c:v>11.054</c:v>
                      </c:pt>
                      <c:pt idx="144">
                        <c:v>10.944000000000001</c:v>
                      </c:pt>
                      <c:pt idx="145">
                        <c:v>11.071</c:v>
                      </c:pt>
                      <c:pt idx="146">
                        <c:v>10.901999999999999</c:v>
                      </c:pt>
                      <c:pt idx="147">
                        <c:v>11.023999999999999</c:v>
                      </c:pt>
                      <c:pt idx="148">
                        <c:v>10.925000000000001</c:v>
                      </c:pt>
                      <c:pt idx="149">
                        <c:v>10.875</c:v>
                      </c:pt>
                      <c:pt idx="150">
                        <c:v>10.946999999999999</c:v>
                      </c:pt>
                      <c:pt idx="151">
                        <c:v>10.808</c:v>
                      </c:pt>
                      <c:pt idx="152">
                        <c:v>10.923999999999999</c:v>
                      </c:pt>
                      <c:pt idx="153">
                        <c:v>10.827999999999999</c:v>
                      </c:pt>
                      <c:pt idx="154">
                        <c:v>10.845000000000001</c:v>
                      </c:pt>
                      <c:pt idx="155">
                        <c:v>10.867000000000001</c:v>
                      </c:pt>
                      <c:pt idx="156">
                        <c:v>10.773999999999999</c:v>
                      </c:pt>
                      <c:pt idx="157">
                        <c:v>10.82</c:v>
                      </c:pt>
                      <c:pt idx="158">
                        <c:v>10.865</c:v>
                      </c:pt>
                      <c:pt idx="159">
                        <c:v>10.739000000000001</c:v>
                      </c:pt>
                      <c:pt idx="160">
                        <c:v>10.792999999999999</c:v>
                      </c:pt>
                      <c:pt idx="161">
                        <c:v>10.750999999999999</c:v>
                      </c:pt>
                      <c:pt idx="162">
                        <c:v>10.779</c:v>
                      </c:pt>
                      <c:pt idx="163">
                        <c:v>10.749000000000001</c:v>
                      </c:pt>
                      <c:pt idx="164">
                        <c:v>10.677</c:v>
                      </c:pt>
                      <c:pt idx="165">
                        <c:v>10.682</c:v>
                      </c:pt>
                      <c:pt idx="166">
                        <c:v>10.679</c:v>
                      </c:pt>
                      <c:pt idx="167">
                        <c:v>10.53</c:v>
                      </c:pt>
                      <c:pt idx="168">
                        <c:v>10.696999999999999</c:v>
                      </c:pt>
                      <c:pt idx="169">
                        <c:v>10.475</c:v>
                      </c:pt>
                      <c:pt idx="170">
                        <c:v>10.646000000000001</c:v>
                      </c:pt>
                      <c:pt idx="171">
                        <c:v>10.565</c:v>
                      </c:pt>
                      <c:pt idx="172">
                        <c:v>10.502000000000001</c:v>
                      </c:pt>
                      <c:pt idx="173">
                        <c:v>10.526999999999999</c:v>
                      </c:pt>
                      <c:pt idx="174">
                        <c:v>10.444000000000001</c:v>
                      </c:pt>
                      <c:pt idx="175">
                        <c:v>10.428000000000001</c:v>
                      </c:pt>
                      <c:pt idx="176">
                        <c:v>10.553000000000001</c:v>
                      </c:pt>
                      <c:pt idx="177">
                        <c:v>10.396000000000001</c:v>
                      </c:pt>
                      <c:pt idx="178">
                        <c:v>10.513</c:v>
                      </c:pt>
                      <c:pt idx="179">
                        <c:v>10.329000000000001</c:v>
                      </c:pt>
                      <c:pt idx="180">
                        <c:v>10.451000000000001</c:v>
                      </c:pt>
                      <c:pt idx="181">
                        <c:v>10.32</c:v>
                      </c:pt>
                      <c:pt idx="182">
                        <c:v>10.346</c:v>
                      </c:pt>
                      <c:pt idx="183">
                        <c:v>10.285</c:v>
                      </c:pt>
                      <c:pt idx="184">
                        <c:v>10.358000000000001</c:v>
                      </c:pt>
                      <c:pt idx="185">
                        <c:v>10.375</c:v>
                      </c:pt>
                      <c:pt idx="186">
                        <c:v>10.292999999999999</c:v>
                      </c:pt>
                      <c:pt idx="187">
                        <c:v>10.276</c:v>
                      </c:pt>
                      <c:pt idx="188">
                        <c:v>10.29</c:v>
                      </c:pt>
                      <c:pt idx="189">
                        <c:v>10.259</c:v>
                      </c:pt>
                      <c:pt idx="190">
                        <c:v>10.273999999999999</c:v>
                      </c:pt>
                      <c:pt idx="191">
                        <c:v>10.154</c:v>
                      </c:pt>
                      <c:pt idx="192">
                        <c:v>10.263999999999999</c:v>
                      </c:pt>
                      <c:pt idx="193">
                        <c:v>10.135999999999999</c:v>
                      </c:pt>
                      <c:pt idx="194">
                        <c:v>10.220000000000001</c:v>
                      </c:pt>
                      <c:pt idx="195">
                        <c:v>10.205</c:v>
                      </c:pt>
                      <c:pt idx="196">
                        <c:v>10.16</c:v>
                      </c:pt>
                      <c:pt idx="197">
                        <c:v>10.208</c:v>
                      </c:pt>
                      <c:pt idx="198">
                        <c:v>10.144</c:v>
                      </c:pt>
                      <c:pt idx="199">
                        <c:v>10.15</c:v>
                      </c:pt>
                      <c:pt idx="200">
                        <c:v>10.180999999999999</c:v>
                      </c:pt>
                      <c:pt idx="201">
                        <c:v>10.074</c:v>
                      </c:pt>
                      <c:pt idx="202">
                        <c:v>10.218</c:v>
                      </c:pt>
                      <c:pt idx="203">
                        <c:v>10.099</c:v>
                      </c:pt>
                      <c:pt idx="204">
                        <c:v>10.185</c:v>
                      </c:pt>
                      <c:pt idx="205">
                        <c:v>10.212</c:v>
                      </c:pt>
                      <c:pt idx="206">
                        <c:v>10.06</c:v>
                      </c:pt>
                      <c:pt idx="207">
                        <c:v>10.175000000000001</c:v>
                      </c:pt>
                      <c:pt idx="208">
                        <c:v>10.087</c:v>
                      </c:pt>
                      <c:pt idx="209">
                        <c:v>10.173</c:v>
                      </c:pt>
                      <c:pt idx="210">
                        <c:v>10.138</c:v>
                      </c:pt>
                      <c:pt idx="211">
                        <c:v>10.066000000000001</c:v>
                      </c:pt>
                      <c:pt idx="212">
                        <c:v>10.099</c:v>
                      </c:pt>
                      <c:pt idx="213">
                        <c:v>10.132999999999999</c:v>
                      </c:pt>
                      <c:pt idx="214">
                        <c:v>10.08</c:v>
                      </c:pt>
                      <c:pt idx="215">
                        <c:v>10.175000000000001</c:v>
                      </c:pt>
                      <c:pt idx="216">
                        <c:v>10.002000000000001</c:v>
                      </c:pt>
                      <c:pt idx="217">
                        <c:v>10.130000000000001</c:v>
                      </c:pt>
                      <c:pt idx="218">
                        <c:v>9.9595000000000002</c:v>
                      </c:pt>
                      <c:pt idx="219">
                        <c:v>10.085000000000001</c:v>
                      </c:pt>
                      <c:pt idx="220">
                        <c:v>10.039999999999999</c:v>
                      </c:pt>
                      <c:pt idx="221">
                        <c:v>9.9757999999999996</c:v>
                      </c:pt>
                      <c:pt idx="222">
                        <c:v>10.007</c:v>
                      </c:pt>
                      <c:pt idx="223">
                        <c:v>9.9672000000000001</c:v>
                      </c:pt>
                      <c:pt idx="224">
                        <c:v>9.9533000000000005</c:v>
                      </c:pt>
                      <c:pt idx="225">
                        <c:v>10.006</c:v>
                      </c:pt>
                      <c:pt idx="226">
                        <c:v>9.875</c:v>
                      </c:pt>
                      <c:pt idx="227">
                        <c:v>10.006</c:v>
                      </c:pt>
                      <c:pt idx="228">
                        <c:v>9.8177000000000003</c:v>
                      </c:pt>
                      <c:pt idx="229">
                        <c:v>9.9448000000000008</c:v>
                      </c:pt>
                      <c:pt idx="230">
                        <c:v>9.8760999999999992</c:v>
                      </c:pt>
                      <c:pt idx="231">
                        <c:v>9.8802000000000003</c:v>
                      </c:pt>
                      <c:pt idx="232">
                        <c:v>9.827</c:v>
                      </c:pt>
                      <c:pt idx="233">
                        <c:v>9.8315999999999999</c:v>
                      </c:pt>
                      <c:pt idx="234">
                        <c:v>9.7743000000000002</c:v>
                      </c:pt>
                      <c:pt idx="235">
                        <c:v>9.8596000000000004</c:v>
                      </c:pt>
                      <c:pt idx="236">
                        <c:v>9.7020999999999997</c:v>
                      </c:pt>
                      <c:pt idx="237">
                        <c:v>9.8576999999999995</c:v>
                      </c:pt>
                      <c:pt idx="238">
                        <c:v>9.7302999999999997</c:v>
                      </c:pt>
                      <c:pt idx="239">
                        <c:v>9.7796000000000003</c:v>
                      </c:pt>
                      <c:pt idx="240">
                        <c:v>9.8376999999999999</c:v>
                      </c:pt>
                      <c:pt idx="241">
                        <c:v>9.7294999999999998</c:v>
                      </c:pt>
                      <c:pt idx="242">
                        <c:v>9.6997999999999998</c:v>
                      </c:pt>
                      <c:pt idx="243">
                        <c:v>9.7548999999999992</c:v>
                      </c:pt>
                      <c:pt idx="244">
                        <c:v>9.6617999999999995</c:v>
                      </c:pt>
                      <c:pt idx="245">
                        <c:v>9.7522000000000002</c:v>
                      </c:pt>
                      <c:pt idx="246">
                        <c:v>9.6684000000000001</c:v>
                      </c:pt>
                      <c:pt idx="247">
                        <c:v>9.7445000000000004</c:v>
                      </c:pt>
                      <c:pt idx="248">
                        <c:v>9.7810000000000006</c:v>
                      </c:pt>
                      <c:pt idx="249">
                        <c:v>9.7063000000000006</c:v>
                      </c:pt>
                      <c:pt idx="250">
                        <c:v>9.7540999999999993</c:v>
                      </c:pt>
                      <c:pt idx="251">
                        <c:v>9.7204999999999995</c:v>
                      </c:pt>
                      <c:pt idx="252">
                        <c:v>9.6117000000000008</c:v>
                      </c:pt>
                      <c:pt idx="253">
                        <c:v>9.7088000000000001</c:v>
                      </c:pt>
                      <c:pt idx="254">
                        <c:v>9.6288999999999998</c:v>
                      </c:pt>
                      <c:pt idx="255">
                        <c:v>9.7431999999999999</c:v>
                      </c:pt>
                      <c:pt idx="256">
                        <c:v>9.6547999999999998</c:v>
                      </c:pt>
                      <c:pt idx="257">
                        <c:v>9.66</c:v>
                      </c:pt>
                      <c:pt idx="258">
                        <c:v>9.7003000000000004</c:v>
                      </c:pt>
                      <c:pt idx="259">
                        <c:v>9.6117000000000008</c:v>
                      </c:pt>
                      <c:pt idx="260">
                        <c:v>9.7545999999999999</c:v>
                      </c:pt>
                      <c:pt idx="261">
                        <c:v>9.5665999999999993</c:v>
                      </c:pt>
                      <c:pt idx="262">
                        <c:v>9.7151999999999994</c:v>
                      </c:pt>
                      <c:pt idx="263">
                        <c:v>9.6144999999999996</c:v>
                      </c:pt>
                      <c:pt idx="264">
                        <c:v>9.6662999999999997</c:v>
                      </c:pt>
                      <c:pt idx="265">
                        <c:v>9.6768000000000001</c:v>
                      </c:pt>
                      <c:pt idx="266">
                        <c:v>9.6613000000000007</c:v>
                      </c:pt>
                      <c:pt idx="267">
                        <c:v>9.6677999999999997</c:v>
                      </c:pt>
                      <c:pt idx="268">
                        <c:v>9.7362000000000002</c:v>
                      </c:pt>
                      <c:pt idx="269">
                        <c:v>9.5481999999999996</c:v>
                      </c:pt>
                      <c:pt idx="270">
                        <c:v>9.7524999999999995</c:v>
                      </c:pt>
                      <c:pt idx="271">
                        <c:v>9.5975000000000001</c:v>
                      </c:pt>
                      <c:pt idx="272">
                        <c:v>9.6988000000000003</c:v>
                      </c:pt>
                      <c:pt idx="273">
                        <c:v>9.6173999999999999</c:v>
                      </c:pt>
                      <c:pt idx="274">
                        <c:v>9.6343999999999994</c:v>
                      </c:pt>
                      <c:pt idx="275">
                        <c:v>9.6440999999999999</c:v>
                      </c:pt>
                      <c:pt idx="276">
                        <c:v>9.6194000000000006</c:v>
                      </c:pt>
                      <c:pt idx="277">
                        <c:v>9.6021999999999998</c:v>
                      </c:pt>
                      <c:pt idx="278">
                        <c:v>9.5263000000000009</c:v>
                      </c:pt>
                      <c:pt idx="279">
                        <c:v>9.5543999999999993</c:v>
                      </c:pt>
                      <c:pt idx="280">
                        <c:v>9.5850000000000009</c:v>
                      </c:pt>
                      <c:pt idx="281">
                        <c:v>9.4778000000000002</c:v>
                      </c:pt>
                      <c:pt idx="282">
                        <c:v>9.6417999999999999</c:v>
                      </c:pt>
                      <c:pt idx="283">
                        <c:v>9.4530999999999992</c:v>
                      </c:pt>
                      <c:pt idx="284">
                        <c:v>9.6053999999999995</c:v>
                      </c:pt>
                      <c:pt idx="285">
                        <c:v>9.4716000000000005</c:v>
                      </c:pt>
                      <c:pt idx="286">
                        <c:v>9.5579999999999998</c:v>
                      </c:pt>
                      <c:pt idx="287">
                        <c:v>9.4696999999999996</c:v>
                      </c:pt>
                      <c:pt idx="288">
                        <c:v>9.4719999999999995</c:v>
                      </c:pt>
                      <c:pt idx="289">
                        <c:v>9.4768000000000008</c:v>
                      </c:pt>
                      <c:pt idx="290">
                        <c:v>9.4738000000000007</c:v>
                      </c:pt>
                      <c:pt idx="291">
                        <c:v>9.4688999999999997</c:v>
                      </c:pt>
                      <c:pt idx="292">
                        <c:v>9.5097000000000005</c:v>
                      </c:pt>
                      <c:pt idx="293">
                        <c:v>9.3416999999999994</c:v>
                      </c:pt>
                      <c:pt idx="294">
                        <c:v>9.5152999999999999</c:v>
                      </c:pt>
                      <c:pt idx="295">
                        <c:v>9.3308999999999997</c:v>
                      </c:pt>
                      <c:pt idx="296">
                        <c:v>9.43</c:v>
                      </c:pt>
                      <c:pt idx="297">
                        <c:v>9.3757999999999999</c:v>
                      </c:pt>
                      <c:pt idx="298">
                        <c:v>9.4047999999999998</c:v>
                      </c:pt>
                      <c:pt idx="299">
                        <c:v>9.5043000000000006</c:v>
                      </c:pt>
                      <c:pt idx="300">
                        <c:v>9.3617000000000008</c:v>
                      </c:pt>
                      <c:pt idx="301">
                        <c:v>9.4502000000000006</c:v>
                      </c:pt>
                      <c:pt idx="302">
                        <c:v>9.4259000000000004</c:v>
                      </c:pt>
                      <c:pt idx="303">
                        <c:v>9.4426000000000005</c:v>
                      </c:pt>
                      <c:pt idx="304">
                        <c:v>9.4116999999999997</c:v>
                      </c:pt>
                      <c:pt idx="305">
                        <c:v>9.3370999999999995</c:v>
                      </c:pt>
                      <c:pt idx="306">
                        <c:v>9.4336000000000002</c:v>
                      </c:pt>
                      <c:pt idx="307">
                        <c:v>9.2851999999999997</c:v>
                      </c:pt>
                      <c:pt idx="308">
                        <c:v>9.3691999999999993</c:v>
                      </c:pt>
                      <c:pt idx="309">
                        <c:v>9.4442000000000004</c:v>
                      </c:pt>
                      <c:pt idx="310">
                        <c:v>9.3475999999999999</c:v>
                      </c:pt>
                      <c:pt idx="311">
                        <c:v>9.4735999999999994</c:v>
                      </c:pt>
                      <c:pt idx="312">
                        <c:v>9.3217999999999996</c:v>
                      </c:pt>
                      <c:pt idx="313">
                        <c:v>9.4186999999999994</c:v>
                      </c:pt>
                      <c:pt idx="314">
                        <c:v>9.4103999999999992</c:v>
                      </c:pt>
                      <c:pt idx="315">
                        <c:v>9.3908000000000005</c:v>
                      </c:pt>
                      <c:pt idx="316">
                        <c:v>9.2957000000000001</c:v>
                      </c:pt>
                      <c:pt idx="317">
                        <c:v>9.4258000000000006</c:v>
                      </c:pt>
                      <c:pt idx="318">
                        <c:v>9.3653999999999993</c:v>
                      </c:pt>
                      <c:pt idx="319">
                        <c:v>9.5330999999999992</c:v>
                      </c:pt>
                      <c:pt idx="320">
                        <c:v>9.3878000000000004</c:v>
                      </c:pt>
                      <c:pt idx="321">
                        <c:v>9.4413</c:v>
                      </c:pt>
                      <c:pt idx="322">
                        <c:v>9.3966999999999992</c:v>
                      </c:pt>
                      <c:pt idx="323">
                        <c:v>9.4034999999999993</c:v>
                      </c:pt>
                      <c:pt idx="324">
                        <c:v>9.3862000000000005</c:v>
                      </c:pt>
                      <c:pt idx="325">
                        <c:v>9.4131</c:v>
                      </c:pt>
                      <c:pt idx="326">
                        <c:v>9.2899999999999991</c:v>
                      </c:pt>
                      <c:pt idx="327">
                        <c:v>9.4802999999999997</c:v>
                      </c:pt>
                      <c:pt idx="328">
                        <c:v>9.2914999999999992</c:v>
                      </c:pt>
                      <c:pt idx="329">
                        <c:v>9.4001000000000001</c:v>
                      </c:pt>
                      <c:pt idx="330">
                        <c:v>9.2974999999999994</c:v>
                      </c:pt>
                      <c:pt idx="331">
                        <c:v>9.2928999999999995</c:v>
                      </c:pt>
                      <c:pt idx="332">
                        <c:v>9.1804000000000006</c:v>
                      </c:pt>
                      <c:pt idx="333">
                        <c:v>9.3429000000000002</c:v>
                      </c:pt>
                      <c:pt idx="334">
                        <c:v>9.2827000000000002</c:v>
                      </c:pt>
                      <c:pt idx="335">
                        <c:v>9.3414000000000001</c:v>
                      </c:pt>
                      <c:pt idx="336">
                        <c:v>9.2066999999999997</c:v>
                      </c:pt>
                      <c:pt idx="337">
                        <c:v>9.3359000000000005</c:v>
                      </c:pt>
                      <c:pt idx="338">
                        <c:v>9.1617999999999995</c:v>
                      </c:pt>
                      <c:pt idx="339">
                        <c:v>9.3038000000000007</c:v>
                      </c:pt>
                      <c:pt idx="340">
                        <c:v>9.2181999999999995</c:v>
                      </c:pt>
                      <c:pt idx="341">
                        <c:v>9.2218</c:v>
                      </c:pt>
                      <c:pt idx="342">
                        <c:v>9.2726000000000006</c:v>
                      </c:pt>
                      <c:pt idx="343">
                        <c:v>9.1686999999999994</c:v>
                      </c:pt>
                      <c:pt idx="344">
                        <c:v>9.2447999999999997</c:v>
                      </c:pt>
                      <c:pt idx="345">
                        <c:v>9.2640999999999991</c:v>
                      </c:pt>
                      <c:pt idx="346">
                        <c:v>9.2303999999999995</c:v>
                      </c:pt>
                      <c:pt idx="347">
                        <c:v>9.1282999999999994</c:v>
                      </c:pt>
                      <c:pt idx="348">
                        <c:v>9.1410999999999998</c:v>
                      </c:pt>
                      <c:pt idx="349">
                        <c:v>9.3142999999999994</c:v>
                      </c:pt>
                      <c:pt idx="350">
                        <c:v>9.1671999999999993</c:v>
                      </c:pt>
                      <c:pt idx="351">
                        <c:v>9.2149999999999999</c:v>
                      </c:pt>
                      <c:pt idx="352">
                        <c:v>9.2205999999999992</c:v>
                      </c:pt>
                      <c:pt idx="353">
                        <c:v>9.2265999999999995</c:v>
                      </c:pt>
                      <c:pt idx="354">
                        <c:v>9.3156999999999996</c:v>
                      </c:pt>
                      <c:pt idx="355">
                        <c:v>9.1940000000000008</c:v>
                      </c:pt>
                      <c:pt idx="356">
                        <c:v>9.2319999999999993</c:v>
                      </c:pt>
                      <c:pt idx="357">
                        <c:v>9.2233000000000001</c:v>
                      </c:pt>
                      <c:pt idx="358">
                        <c:v>9.2058999999999997</c:v>
                      </c:pt>
                      <c:pt idx="359">
                        <c:v>9.3063000000000002</c:v>
                      </c:pt>
                      <c:pt idx="360">
                        <c:v>9.23</c:v>
                      </c:pt>
                      <c:pt idx="361">
                        <c:v>9.2787000000000006</c:v>
                      </c:pt>
                      <c:pt idx="362">
                        <c:v>9.3353999999999999</c:v>
                      </c:pt>
                      <c:pt idx="363">
                        <c:v>9.1670999999999996</c:v>
                      </c:pt>
                      <c:pt idx="364">
                        <c:v>9.3368000000000002</c:v>
                      </c:pt>
                      <c:pt idx="365">
                        <c:v>9.2331000000000003</c:v>
                      </c:pt>
                      <c:pt idx="366">
                        <c:v>9.2636000000000003</c:v>
                      </c:pt>
                      <c:pt idx="367">
                        <c:v>9.2680000000000007</c:v>
                      </c:pt>
                      <c:pt idx="368">
                        <c:v>9.2745999999999995</c:v>
                      </c:pt>
                      <c:pt idx="369">
                        <c:v>9.2951999999999995</c:v>
                      </c:pt>
                      <c:pt idx="370">
                        <c:v>9.3124000000000002</c:v>
                      </c:pt>
                      <c:pt idx="371">
                        <c:v>9.2971000000000004</c:v>
                      </c:pt>
                      <c:pt idx="372">
                        <c:v>9.4106000000000005</c:v>
                      </c:pt>
                      <c:pt idx="373">
                        <c:v>9.2172000000000001</c:v>
                      </c:pt>
                      <c:pt idx="374">
                        <c:v>9.3879999999999999</c:v>
                      </c:pt>
                      <c:pt idx="375">
                        <c:v>9.2295999999999996</c:v>
                      </c:pt>
                      <c:pt idx="376">
                        <c:v>9.3209999999999997</c:v>
                      </c:pt>
                      <c:pt idx="377">
                        <c:v>9.3320000000000007</c:v>
                      </c:pt>
                      <c:pt idx="378">
                        <c:v>9.2538999999999998</c:v>
                      </c:pt>
                      <c:pt idx="379">
                        <c:v>9.3706999999999994</c:v>
                      </c:pt>
                      <c:pt idx="380">
                        <c:v>9.2904</c:v>
                      </c:pt>
                      <c:pt idx="381">
                        <c:v>9.2393000000000001</c:v>
                      </c:pt>
                      <c:pt idx="382">
                        <c:v>9.3179999999999996</c:v>
                      </c:pt>
                      <c:pt idx="383">
                        <c:v>9.2032000000000007</c:v>
                      </c:pt>
                      <c:pt idx="384">
                        <c:v>9.3262999999999998</c:v>
                      </c:pt>
                      <c:pt idx="385">
                        <c:v>9.1806999999999999</c:v>
                      </c:pt>
                      <c:pt idx="386">
                        <c:v>9.3094000000000001</c:v>
                      </c:pt>
                      <c:pt idx="387">
                        <c:v>9.1860999999999997</c:v>
                      </c:pt>
                      <c:pt idx="388">
                        <c:v>9.1923999999999992</c:v>
                      </c:pt>
                      <c:pt idx="389">
                        <c:v>9.2718000000000007</c:v>
                      </c:pt>
                      <c:pt idx="390">
                        <c:v>9.1822999999999997</c:v>
                      </c:pt>
                      <c:pt idx="391">
                        <c:v>9.2004999999999999</c:v>
                      </c:pt>
                      <c:pt idx="392">
                        <c:v>9.2302</c:v>
                      </c:pt>
                      <c:pt idx="393">
                        <c:v>9.0919000000000008</c:v>
                      </c:pt>
                      <c:pt idx="394">
                        <c:v>9.2317</c:v>
                      </c:pt>
                      <c:pt idx="395">
                        <c:v>9.1371000000000002</c:v>
                      </c:pt>
                      <c:pt idx="396">
                        <c:v>9.1844000000000001</c:v>
                      </c:pt>
                      <c:pt idx="397">
                        <c:v>9.2065000000000001</c:v>
                      </c:pt>
                      <c:pt idx="398">
                        <c:v>9.0963999999999992</c:v>
                      </c:pt>
                      <c:pt idx="399">
                        <c:v>9.2185000000000006</c:v>
                      </c:pt>
                      <c:pt idx="400">
                        <c:v>9.1226000000000003</c:v>
                      </c:pt>
                      <c:pt idx="401">
                        <c:v>9.1378000000000004</c:v>
                      </c:pt>
                      <c:pt idx="402">
                        <c:v>9.1693999999999996</c:v>
                      </c:pt>
                      <c:pt idx="403">
                        <c:v>9.15</c:v>
                      </c:pt>
                      <c:pt idx="404">
                        <c:v>9.1957000000000004</c:v>
                      </c:pt>
                      <c:pt idx="405">
                        <c:v>9.2089999999999996</c:v>
                      </c:pt>
                      <c:pt idx="406">
                        <c:v>9.1498000000000008</c:v>
                      </c:pt>
                      <c:pt idx="407">
                        <c:v>9.2787000000000006</c:v>
                      </c:pt>
                      <c:pt idx="408">
                        <c:v>9.2392000000000003</c:v>
                      </c:pt>
                      <c:pt idx="409">
                        <c:v>9.1965000000000003</c:v>
                      </c:pt>
                      <c:pt idx="410">
                        <c:v>9.2179000000000002</c:v>
                      </c:pt>
                      <c:pt idx="411">
                        <c:v>9.1815999999999995</c:v>
                      </c:pt>
                      <c:pt idx="412">
                        <c:v>9.2218</c:v>
                      </c:pt>
                      <c:pt idx="413">
                        <c:v>9.2979000000000003</c:v>
                      </c:pt>
                      <c:pt idx="414">
                        <c:v>9.1256000000000004</c:v>
                      </c:pt>
                      <c:pt idx="415">
                        <c:v>9.3469999999999995</c:v>
                      </c:pt>
                      <c:pt idx="416">
                        <c:v>9.2395999999999994</c:v>
                      </c:pt>
                      <c:pt idx="417">
                        <c:v>9.3918999999999997</c:v>
                      </c:pt>
                      <c:pt idx="418">
                        <c:v>9.1725999999999992</c:v>
                      </c:pt>
                      <c:pt idx="419">
                        <c:v>9.3142999999999994</c:v>
                      </c:pt>
                      <c:pt idx="420">
                        <c:v>9.3506999999999998</c:v>
                      </c:pt>
                      <c:pt idx="421">
                        <c:v>9.3223000000000003</c:v>
                      </c:pt>
                      <c:pt idx="422">
                        <c:v>9.3453999999999997</c:v>
                      </c:pt>
                      <c:pt idx="423">
                        <c:v>9.3506999999999998</c:v>
                      </c:pt>
                      <c:pt idx="424">
                        <c:v>9.2637</c:v>
                      </c:pt>
                      <c:pt idx="425">
                        <c:v>9.4065999999999992</c:v>
                      </c:pt>
                      <c:pt idx="426">
                        <c:v>9.1766000000000005</c:v>
                      </c:pt>
                      <c:pt idx="427">
                        <c:v>9.391</c:v>
                      </c:pt>
                      <c:pt idx="428">
                        <c:v>9.2014999999999993</c:v>
                      </c:pt>
                      <c:pt idx="429">
                        <c:v>9.3590999999999998</c:v>
                      </c:pt>
                      <c:pt idx="430">
                        <c:v>9.2812000000000001</c:v>
                      </c:pt>
                      <c:pt idx="431">
                        <c:v>9.3209999999999997</c:v>
                      </c:pt>
                      <c:pt idx="432">
                        <c:v>9.3040000000000003</c:v>
                      </c:pt>
                      <c:pt idx="433">
                        <c:v>9.2551000000000005</c:v>
                      </c:pt>
                      <c:pt idx="434">
                        <c:v>9.2771000000000008</c:v>
                      </c:pt>
                      <c:pt idx="435">
                        <c:v>9.2695000000000007</c:v>
                      </c:pt>
                      <c:pt idx="436">
                        <c:v>9.1852</c:v>
                      </c:pt>
                      <c:pt idx="437">
                        <c:v>9.3484999999999996</c:v>
                      </c:pt>
                      <c:pt idx="438">
                        <c:v>9.1938999999999993</c:v>
                      </c:pt>
                      <c:pt idx="439">
                        <c:v>9.3143999999999991</c:v>
                      </c:pt>
                      <c:pt idx="440">
                        <c:v>9.1927000000000003</c:v>
                      </c:pt>
                      <c:pt idx="441">
                        <c:v>9.2401</c:v>
                      </c:pt>
                      <c:pt idx="442">
                        <c:v>9.2525999999999993</c:v>
                      </c:pt>
                      <c:pt idx="443">
                        <c:v>9.2075999999999993</c:v>
                      </c:pt>
                      <c:pt idx="444">
                        <c:v>9.1988000000000003</c:v>
                      </c:pt>
                      <c:pt idx="445">
                        <c:v>9.2652000000000001</c:v>
                      </c:pt>
                      <c:pt idx="446">
                        <c:v>9.1681000000000008</c:v>
                      </c:pt>
                      <c:pt idx="447">
                        <c:v>9.3320000000000007</c:v>
                      </c:pt>
                      <c:pt idx="448">
                        <c:v>9.2144999999999992</c:v>
                      </c:pt>
                      <c:pt idx="449">
                        <c:v>9.2527000000000008</c:v>
                      </c:pt>
                      <c:pt idx="450">
                        <c:v>9.2657000000000007</c:v>
                      </c:pt>
                      <c:pt idx="451">
                        <c:v>9.1753999999999998</c:v>
                      </c:pt>
                      <c:pt idx="452">
                        <c:v>9.2721999999999998</c:v>
                      </c:pt>
                      <c:pt idx="453">
                        <c:v>9.1696000000000009</c:v>
                      </c:pt>
                      <c:pt idx="454">
                        <c:v>9.2446999999999999</c:v>
                      </c:pt>
                      <c:pt idx="455">
                        <c:v>9.2528000000000006</c:v>
                      </c:pt>
                      <c:pt idx="456">
                        <c:v>9.2105999999999995</c:v>
                      </c:pt>
                      <c:pt idx="457">
                        <c:v>9.2507999999999999</c:v>
                      </c:pt>
                      <c:pt idx="458">
                        <c:v>9.2257999999999996</c:v>
                      </c:pt>
                      <c:pt idx="459">
                        <c:v>9.2956000000000003</c:v>
                      </c:pt>
                      <c:pt idx="460">
                        <c:v>9.3091000000000008</c:v>
                      </c:pt>
                      <c:pt idx="461">
                        <c:v>9.2460000000000004</c:v>
                      </c:pt>
                      <c:pt idx="462">
                        <c:v>9.3580000000000005</c:v>
                      </c:pt>
                      <c:pt idx="463">
                        <c:v>9.2995000000000001</c:v>
                      </c:pt>
                      <c:pt idx="464">
                        <c:v>9.4093</c:v>
                      </c:pt>
                      <c:pt idx="465">
                        <c:v>9.2443000000000008</c:v>
                      </c:pt>
                      <c:pt idx="466">
                        <c:v>9.4270999999999994</c:v>
                      </c:pt>
                      <c:pt idx="467">
                        <c:v>9.3375000000000004</c:v>
                      </c:pt>
                      <c:pt idx="468">
                        <c:v>9.4169</c:v>
                      </c:pt>
                      <c:pt idx="469">
                        <c:v>9.3714999999999993</c:v>
                      </c:pt>
                      <c:pt idx="470">
                        <c:v>9.2835999999999999</c:v>
                      </c:pt>
                      <c:pt idx="471">
                        <c:v>9.3535000000000004</c:v>
                      </c:pt>
                      <c:pt idx="472">
                        <c:v>9.3698999999999995</c:v>
                      </c:pt>
                      <c:pt idx="473">
                        <c:v>9.3582999999999998</c:v>
                      </c:pt>
                      <c:pt idx="474">
                        <c:v>9.4365000000000006</c:v>
                      </c:pt>
                      <c:pt idx="475">
                        <c:v>9.3445</c:v>
                      </c:pt>
                      <c:pt idx="476">
                        <c:v>9.4451000000000001</c:v>
                      </c:pt>
                      <c:pt idx="477">
                        <c:v>9.3956</c:v>
                      </c:pt>
                      <c:pt idx="478">
                        <c:v>9.3849999999999998</c:v>
                      </c:pt>
                      <c:pt idx="479">
                        <c:v>9.4368999999999996</c:v>
                      </c:pt>
                      <c:pt idx="480">
                        <c:v>9.4009999999999998</c:v>
                      </c:pt>
                      <c:pt idx="481">
                        <c:v>9.3195999999999994</c:v>
                      </c:pt>
                      <c:pt idx="482">
                        <c:v>9.5076000000000001</c:v>
                      </c:pt>
                      <c:pt idx="483">
                        <c:v>9.3635999999999999</c:v>
                      </c:pt>
                      <c:pt idx="484">
                        <c:v>9.4288000000000007</c:v>
                      </c:pt>
                      <c:pt idx="485">
                        <c:v>9.3673000000000002</c:v>
                      </c:pt>
                      <c:pt idx="486">
                        <c:v>9.3295999999999992</c:v>
                      </c:pt>
                      <c:pt idx="487">
                        <c:v>9.3674999999999997</c:v>
                      </c:pt>
                      <c:pt idx="488">
                        <c:v>9.3895999999999997</c:v>
                      </c:pt>
                      <c:pt idx="489">
                        <c:v>9.3056999999999999</c:v>
                      </c:pt>
                      <c:pt idx="490">
                        <c:v>9.4332999999999991</c:v>
                      </c:pt>
                      <c:pt idx="491">
                        <c:v>9.2506000000000004</c:v>
                      </c:pt>
                      <c:pt idx="492">
                        <c:v>9.3559999999999999</c:v>
                      </c:pt>
                      <c:pt idx="493">
                        <c:v>9.3707999999999991</c:v>
                      </c:pt>
                      <c:pt idx="494">
                        <c:v>9.2964000000000002</c:v>
                      </c:pt>
                      <c:pt idx="495">
                        <c:v>9.4290000000000003</c:v>
                      </c:pt>
                      <c:pt idx="496">
                        <c:v>9.2461000000000002</c:v>
                      </c:pt>
                      <c:pt idx="497">
                        <c:v>9.3573000000000004</c:v>
                      </c:pt>
                      <c:pt idx="498">
                        <c:v>9.3088999999999995</c:v>
                      </c:pt>
                      <c:pt idx="499">
                        <c:v>9.2881</c:v>
                      </c:pt>
                      <c:pt idx="500">
                        <c:v>9.3196999999999992</c:v>
                      </c:pt>
                      <c:pt idx="501">
                        <c:v>9.2681000000000004</c:v>
                      </c:pt>
                      <c:pt idx="502">
                        <c:v>9.3942999999999994</c:v>
                      </c:pt>
                      <c:pt idx="503">
                        <c:v>9.32</c:v>
                      </c:pt>
                      <c:pt idx="504">
                        <c:v>9.2408000000000001</c:v>
                      </c:pt>
                      <c:pt idx="505">
                        <c:v>9.3481000000000005</c:v>
                      </c:pt>
                      <c:pt idx="506">
                        <c:v>9.2491000000000003</c:v>
                      </c:pt>
                      <c:pt idx="507">
                        <c:v>9.3641000000000005</c:v>
                      </c:pt>
                      <c:pt idx="508">
                        <c:v>9.2375000000000007</c:v>
                      </c:pt>
                      <c:pt idx="509">
                        <c:v>9.3885000000000005</c:v>
                      </c:pt>
                      <c:pt idx="510">
                        <c:v>9.3857999999999997</c:v>
                      </c:pt>
                      <c:pt idx="511">
                        <c:v>9.3747000000000007</c:v>
                      </c:pt>
                      <c:pt idx="512">
                        <c:v>9.3941999999999997</c:v>
                      </c:pt>
                      <c:pt idx="513">
                        <c:v>9.3806999999999992</c:v>
                      </c:pt>
                      <c:pt idx="514">
                        <c:v>9.4276</c:v>
                      </c:pt>
                      <c:pt idx="515">
                        <c:v>9.4251000000000005</c:v>
                      </c:pt>
                      <c:pt idx="516">
                        <c:v>9.3824000000000005</c:v>
                      </c:pt>
                      <c:pt idx="517">
                        <c:v>9.5473999999999997</c:v>
                      </c:pt>
                      <c:pt idx="518">
                        <c:v>9.3503000000000007</c:v>
                      </c:pt>
                      <c:pt idx="519">
                        <c:v>9.5855999999999995</c:v>
                      </c:pt>
                      <c:pt idx="520">
                        <c:v>9.4237000000000002</c:v>
                      </c:pt>
                      <c:pt idx="521">
                        <c:v>9.5555000000000003</c:v>
                      </c:pt>
                      <c:pt idx="522">
                        <c:v>9.4459999999999997</c:v>
                      </c:pt>
                      <c:pt idx="523">
                        <c:v>9.5074000000000005</c:v>
                      </c:pt>
                      <c:pt idx="524">
                        <c:v>9.4626999999999999</c:v>
                      </c:pt>
                      <c:pt idx="525">
                        <c:v>9.5648999999999997</c:v>
                      </c:pt>
                      <c:pt idx="526">
                        <c:v>9.4968000000000004</c:v>
                      </c:pt>
                      <c:pt idx="527">
                        <c:v>9.6475000000000009</c:v>
                      </c:pt>
                      <c:pt idx="528">
                        <c:v>9.4688999999999997</c:v>
                      </c:pt>
                      <c:pt idx="529">
                        <c:v>9.6303000000000001</c:v>
                      </c:pt>
                      <c:pt idx="530">
                        <c:v>9.4605999999999995</c:v>
                      </c:pt>
                      <c:pt idx="531">
                        <c:v>9.5869999999999997</c:v>
                      </c:pt>
                      <c:pt idx="532">
                        <c:v>9.4727999999999994</c:v>
                      </c:pt>
                      <c:pt idx="533">
                        <c:v>9.5210000000000008</c:v>
                      </c:pt>
                      <c:pt idx="534">
                        <c:v>9.5707000000000004</c:v>
                      </c:pt>
                      <c:pt idx="535">
                        <c:v>9.5075000000000003</c:v>
                      </c:pt>
                      <c:pt idx="536">
                        <c:v>9.5596999999999994</c:v>
                      </c:pt>
                      <c:pt idx="537">
                        <c:v>9.5098000000000003</c:v>
                      </c:pt>
                      <c:pt idx="538">
                        <c:v>9.5132999999999992</c:v>
                      </c:pt>
                      <c:pt idx="539">
                        <c:v>9.5488</c:v>
                      </c:pt>
                      <c:pt idx="540">
                        <c:v>9.3614999999999995</c:v>
                      </c:pt>
                      <c:pt idx="541">
                        <c:v>9.5983000000000001</c:v>
                      </c:pt>
                      <c:pt idx="542">
                        <c:v>9.4664999999999999</c:v>
                      </c:pt>
                      <c:pt idx="543">
                        <c:v>9.4812999999999992</c:v>
                      </c:pt>
                      <c:pt idx="544">
                        <c:v>9.4488000000000003</c:v>
                      </c:pt>
                      <c:pt idx="545">
                        <c:v>9.4269999999999996</c:v>
                      </c:pt>
                      <c:pt idx="546">
                        <c:v>9.5410000000000004</c:v>
                      </c:pt>
                      <c:pt idx="547">
                        <c:v>9.3867999999999991</c:v>
                      </c:pt>
                      <c:pt idx="548">
                        <c:v>9.4356000000000009</c:v>
                      </c:pt>
                      <c:pt idx="549">
                        <c:v>9.3339999999999996</c:v>
                      </c:pt>
                      <c:pt idx="550">
                        <c:v>9.3989999999999991</c:v>
                      </c:pt>
                      <c:pt idx="551">
                        <c:v>9.3925999999999998</c:v>
                      </c:pt>
                      <c:pt idx="552">
                        <c:v>9.3754000000000008</c:v>
                      </c:pt>
                      <c:pt idx="553">
                        <c:v>9.4158000000000008</c:v>
                      </c:pt>
                      <c:pt idx="554">
                        <c:v>9.4527999999999999</c:v>
                      </c:pt>
                      <c:pt idx="555">
                        <c:v>9.3493999999999993</c:v>
                      </c:pt>
                      <c:pt idx="556">
                        <c:v>9.4920000000000009</c:v>
                      </c:pt>
                      <c:pt idx="557">
                        <c:v>9.3208000000000002</c:v>
                      </c:pt>
                      <c:pt idx="558">
                        <c:v>9.4359000000000002</c:v>
                      </c:pt>
                      <c:pt idx="559">
                        <c:v>9.3437999999999999</c:v>
                      </c:pt>
                      <c:pt idx="560">
                        <c:v>9.4510000000000005</c:v>
                      </c:pt>
                      <c:pt idx="561">
                        <c:v>9.4802999999999997</c:v>
                      </c:pt>
                      <c:pt idx="562">
                        <c:v>9.4649999999999999</c:v>
                      </c:pt>
                      <c:pt idx="563">
                        <c:v>9.4146000000000001</c:v>
                      </c:pt>
                      <c:pt idx="564">
                        <c:v>9.5749999999999993</c:v>
                      </c:pt>
                      <c:pt idx="565">
                        <c:v>9.3797999999999995</c:v>
                      </c:pt>
                      <c:pt idx="566">
                        <c:v>9.5861999999999998</c:v>
                      </c:pt>
                      <c:pt idx="567">
                        <c:v>9.4375</c:v>
                      </c:pt>
                      <c:pt idx="568">
                        <c:v>9.5094999999999992</c:v>
                      </c:pt>
                      <c:pt idx="569">
                        <c:v>9.5363000000000007</c:v>
                      </c:pt>
                      <c:pt idx="570">
                        <c:v>9.4909999999999997</c:v>
                      </c:pt>
                      <c:pt idx="571">
                        <c:v>9.6042000000000005</c:v>
                      </c:pt>
                      <c:pt idx="572">
                        <c:v>9.6531000000000002</c:v>
                      </c:pt>
                      <c:pt idx="573">
                        <c:v>9.5548999999999999</c:v>
                      </c:pt>
                      <c:pt idx="574">
                        <c:v>9.6449999999999996</c:v>
                      </c:pt>
                      <c:pt idx="575">
                        <c:v>9.5449999999999999</c:v>
                      </c:pt>
                      <c:pt idx="576">
                        <c:v>9.7202000000000002</c:v>
                      </c:pt>
                      <c:pt idx="577">
                        <c:v>9.5580999999999996</c:v>
                      </c:pt>
                      <c:pt idx="578">
                        <c:v>9.6771999999999991</c:v>
                      </c:pt>
                      <c:pt idx="579">
                        <c:v>9.6873000000000005</c:v>
                      </c:pt>
                      <c:pt idx="580">
                        <c:v>9.6458999999999993</c:v>
                      </c:pt>
                      <c:pt idx="581">
                        <c:v>9.6910000000000007</c:v>
                      </c:pt>
                      <c:pt idx="582">
                        <c:v>9.6575000000000006</c:v>
                      </c:pt>
                      <c:pt idx="583">
                        <c:v>9.6404999999999994</c:v>
                      </c:pt>
                      <c:pt idx="584">
                        <c:v>9.7043999999999997</c:v>
                      </c:pt>
                      <c:pt idx="585">
                        <c:v>9.6232000000000006</c:v>
                      </c:pt>
                      <c:pt idx="586">
                        <c:v>9.7719000000000005</c:v>
                      </c:pt>
                      <c:pt idx="587">
                        <c:v>9.6067</c:v>
                      </c:pt>
                      <c:pt idx="588">
                        <c:v>9.7416999999999998</c:v>
                      </c:pt>
                      <c:pt idx="589">
                        <c:v>9.6403999999999996</c:v>
                      </c:pt>
                      <c:pt idx="590">
                        <c:v>9.6524000000000001</c:v>
                      </c:pt>
                      <c:pt idx="591">
                        <c:v>9.6199999999999992</c:v>
                      </c:pt>
                      <c:pt idx="592">
                        <c:v>9.5786999999999995</c:v>
                      </c:pt>
                      <c:pt idx="593">
                        <c:v>9.6876999999999995</c:v>
                      </c:pt>
                      <c:pt idx="594">
                        <c:v>9.5853999999999999</c:v>
                      </c:pt>
                      <c:pt idx="595">
                        <c:v>9.6684000000000001</c:v>
                      </c:pt>
                      <c:pt idx="596">
                        <c:v>9.6005000000000003</c:v>
                      </c:pt>
                      <c:pt idx="597">
                        <c:v>9.5955999999999992</c:v>
                      </c:pt>
                      <c:pt idx="598">
                        <c:v>9.6635000000000009</c:v>
                      </c:pt>
                      <c:pt idx="599">
                        <c:v>9.5373999999999999</c:v>
                      </c:pt>
                      <c:pt idx="600">
                        <c:v>9.5988000000000007</c:v>
                      </c:pt>
                      <c:pt idx="601">
                        <c:v>9.5256000000000007</c:v>
                      </c:pt>
                      <c:pt idx="602">
                        <c:v>9.4730000000000008</c:v>
                      </c:pt>
                      <c:pt idx="603">
                        <c:v>9.5652000000000008</c:v>
                      </c:pt>
                      <c:pt idx="604">
                        <c:v>9.5089000000000006</c:v>
                      </c:pt>
                      <c:pt idx="605">
                        <c:v>9.6052999999999997</c:v>
                      </c:pt>
                      <c:pt idx="606">
                        <c:v>9.5221999999999998</c:v>
                      </c:pt>
                      <c:pt idx="607">
                        <c:v>9.5686999999999998</c:v>
                      </c:pt>
                      <c:pt idx="608">
                        <c:v>9.6079000000000008</c:v>
                      </c:pt>
                      <c:pt idx="609">
                        <c:v>9.5315999999999992</c:v>
                      </c:pt>
                      <c:pt idx="610">
                        <c:v>9.5484000000000009</c:v>
                      </c:pt>
                      <c:pt idx="611">
                        <c:v>9.5841999999999992</c:v>
                      </c:pt>
                      <c:pt idx="612">
                        <c:v>9.5787999999999993</c:v>
                      </c:pt>
                      <c:pt idx="613">
                        <c:v>9.6931999999999992</c:v>
                      </c:pt>
                      <c:pt idx="614">
                        <c:v>9.4718999999999998</c:v>
                      </c:pt>
                      <c:pt idx="615">
                        <c:v>9.6580999999999992</c:v>
                      </c:pt>
                      <c:pt idx="616">
                        <c:v>9.5911000000000008</c:v>
                      </c:pt>
                      <c:pt idx="617">
                        <c:v>9.6861999999999995</c:v>
                      </c:pt>
                      <c:pt idx="618">
                        <c:v>9.6004000000000005</c:v>
                      </c:pt>
                      <c:pt idx="619">
                        <c:v>9.6104000000000003</c:v>
                      </c:pt>
                      <c:pt idx="620">
                        <c:v>9.7048000000000005</c:v>
                      </c:pt>
                      <c:pt idx="621">
                        <c:v>9.7352000000000007</c:v>
                      </c:pt>
                      <c:pt idx="622">
                        <c:v>9.7208000000000006</c:v>
                      </c:pt>
                      <c:pt idx="623">
                        <c:v>9.7646999999999995</c:v>
                      </c:pt>
                      <c:pt idx="624">
                        <c:v>9.7369000000000003</c:v>
                      </c:pt>
                      <c:pt idx="625">
                        <c:v>9.8492999999999995</c:v>
                      </c:pt>
                      <c:pt idx="626">
                        <c:v>9.6693999999999996</c:v>
                      </c:pt>
                      <c:pt idx="627">
                        <c:v>9.8239999999999998</c:v>
                      </c:pt>
                      <c:pt idx="628">
                        <c:v>9.7295999999999996</c:v>
                      </c:pt>
                      <c:pt idx="629">
                        <c:v>9.8275000000000006</c:v>
                      </c:pt>
                      <c:pt idx="630">
                        <c:v>9.8887</c:v>
                      </c:pt>
                      <c:pt idx="631">
                        <c:v>9.7957999999999998</c:v>
                      </c:pt>
                      <c:pt idx="632">
                        <c:v>9.8808000000000007</c:v>
                      </c:pt>
                      <c:pt idx="633">
                        <c:v>9.8627000000000002</c:v>
                      </c:pt>
                      <c:pt idx="634">
                        <c:v>9.8255999999999997</c:v>
                      </c:pt>
                      <c:pt idx="635">
                        <c:v>9.9581</c:v>
                      </c:pt>
                      <c:pt idx="636">
                        <c:v>9.8255999999999997</c:v>
                      </c:pt>
                      <c:pt idx="637">
                        <c:v>9.8917999999999999</c:v>
                      </c:pt>
                      <c:pt idx="638">
                        <c:v>9.9146000000000001</c:v>
                      </c:pt>
                      <c:pt idx="639">
                        <c:v>9.8663000000000007</c:v>
                      </c:pt>
                      <c:pt idx="640">
                        <c:v>9.9817999999999998</c:v>
                      </c:pt>
                      <c:pt idx="641">
                        <c:v>9.8690999999999995</c:v>
                      </c:pt>
                      <c:pt idx="642">
                        <c:v>9.9200999999999997</c:v>
                      </c:pt>
                      <c:pt idx="643">
                        <c:v>9.8851999999999993</c:v>
                      </c:pt>
                      <c:pt idx="644">
                        <c:v>9.7966999999999995</c:v>
                      </c:pt>
                      <c:pt idx="645">
                        <c:v>9.8585999999999991</c:v>
                      </c:pt>
                      <c:pt idx="646">
                        <c:v>9.8195999999999994</c:v>
                      </c:pt>
                      <c:pt idx="647">
                        <c:v>9.7975999999999992</c:v>
                      </c:pt>
                      <c:pt idx="648">
                        <c:v>9.8998000000000008</c:v>
                      </c:pt>
                      <c:pt idx="649">
                        <c:v>9.7409999999999997</c:v>
                      </c:pt>
                      <c:pt idx="650">
                        <c:v>9.9149999999999991</c:v>
                      </c:pt>
                      <c:pt idx="651">
                        <c:v>9.7739999999999991</c:v>
                      </c:pt>
                      <c:pt idx="652">
                        <c:v>9.8863000000000003</c:v>
                      </c:pt>
                      <c:pt idx="653">
                        <c:v>9.7780000000000005</c:v>
                      </c:pt>
                      <c:pt idx="654">
                        <c:v>9.7716999999999992</c:v>
                      </c:pt>
                      <c:pt idx="655">
                        <c:v>9.8147000000000002</c:v>
                      </c:pt>
                      <c:pt idx="656">
                        <c:v>9.7365999999999993</c:v>
                      </c:pt>
                      <c:pt idx="657">
                        <c:v>9.7751000000000001</c:v>
                      </c:pt>
                      <c:pt idx="658">
                        <c:v>9.7562999999999995</c:v>
                      </c:pt>
                      <c:pt idx="659">
                        <c:v>9.7652999999999999</c:v>
                      </c:pt>
                      <c:pt idx="660">
                        <c:v>9.8483000000000001</c:v>
                      </c:pt>
                      <c:pt idx="661">
                        <c:v>9.6493000000000002</c:v>
                      </c:pt>
                      <c:pt idx="662">
                        <c:v>9.8772000000000002</c:v>
                      </c:pt>
                      <c:pt idx="663">
                        <c:v>9.7133000000000003</c:v>
                      </c:pt>
                      <c:pt idx="664">
                        <c:v>9.8143999999999991</c:v>
                      </c:pt>
                      <c:pt idx="665">
                        <c:v>9.7430000000000003</c:v>
                      </c:pt>
                      <c:pt idx="666">
                        <c:v>9.7792999999999992</c:v>
                      </c:pt>
                      <c:pt idx="667">
                        <c:v>9.8249999999999993</c:v>
                      </c:pt>
                      <c:pt idx="668">
                        <c:v>9.8087999999999997</c:v>
                      </c:pt>
                      <c:pt idx="669">
                        <c:v>9.8543000000000003</c:v>
                      </c:pt>
                      <c:pt idx="670">
                        <c:v>9.9171999999999993</c:v>
                      </c:pt>
                      <c:pt idx="671">
                        <c:v>9.8251000000000008</c:v>
                      </c:pt>
                      <c:pt idx="672">
                        <c:v>10.067</c:v>
                      </c:pt>
                      <c:pt idx="673">
                        <c:v>9.8054000000000006</c:v>
                      </c:pt>
                      <c:pt idx="674">
                        <c:v>10.010999999999999</c:v>
                      </c:pt>
                      <c:pt idx="675">
                        <c:v>9.9135000000000009</c:v>
                      </c:pt>
                      <c:pt idx="676">
                        <c:v>9.9951000000000008</c:v>
                      </c:pt>
                      <c:pt idx="677">
                        <c:v>10.036</c:v>
                      </c:pt>
                      <c:pt idx="678">
                        <c:v>10.002000000000001</c:v>
                      </c:pt>
                      <c:pt idx="679">
                        <c:v>10.074999999999999</c:v>
                      </c:pt>
                      <c:pt idx="680">
                        <c:v>10.038</c:v>
                      </c:pt>
                      <c:pt idx="681">
                        <c:v>10.015000000000001</c:v>
                      </c:pt>
                      <c:pt idx="682">
                        <c:v>10.11</c:v>
                      </c:pt>
                      <c:pt idx="683">
                        <c:v>9.9679000000000002</c:v>
                      </c:pt>
                      <c:pt idx="684">
                        <c:v>10.167</c:v>
                      </c:pt>
                      <c:pt idx="685">
                        <c:v>10.103</c:v>
                      </c:pt>
                      <c:pt idx="686">
                        <c:v>10.137</c:v>
                      </c:pt>
                      <c:pt idx="687">
                        <c:v>10.207000000000001</c:v>
                      </c:pt>
                      <c:pt idx="688">
                        <c:v>10.119999999999999</c:v>
                      </c:pt>
                      <c:pt idx="689">
                        <c:v>10.198</c:v>
                      </c:pt>
                      <c:pt idx="690">
                        <c:v>10.137</c:v>
                      </c:pt>
                      <c:pt idx="691">
                        <c:v>10.183</c:v>
                      </c:pt>
                      <c:pt idx="692">
                        <c:v>10.191000000000001</c:v>
                      </c:pt>
                      <c:pt idx="693">
                        <c:v>10.173</c:v>
                      </c:pt>
                      <c:pt idx="694">
                        <c:v>10.266999999999999</c:v>
                      </c:pt>
                      <c:pt idx="695">
                        <c:v>10.143000000000001</c:v>
                      </c:pt>
                      <c:pt idx="696">
                        <c:v>10.159000000000001</c:v>
                      </c:pt>
                      <c:pt idx="697">
                        <c:v>10.234</c:v>
                      </c:pt>
                      <c:pt idx="698">
                        <c:v>10.064</c:v>
                      </c:pt>
                      <c:pt idx="699">
                        <c:v>10.176</c:v>
                      </c:pt>
                      <c:pt idx="700">
                        <c:v>10.026</c:v>
                      </c:pt>
                      <c:pt idx="701">
                        <c:v>10.188000000000001</c:v>
                      </c:pt>
                      <c:pt idx="702">
                        <c:v>10.138999999999999</c:v>
                      </c:pt>
                      <c:pt idx="703">
                        <c:v>10.144</c:v>
                      </c:pt>
                      <c:pt idx="704">
                        <c:v>10.097</c:v>
                      </c:pt>
                      <c:pt idx="705">
                        <c:v>10.081</c:v>
                      </c:pt>
                      <c:pt idx="706">
                        <c:v>10.115</c:v>
                      </c:pt>
                      <c:pt idx="707">
                        <c:v>10.096</c:v>
                      </c:pt>
                      <c:pt idx="708">
                        <c:v>10.010999999999999</c:v>
                      </c:pt>
                      <c:pt idx="709">
                        <c:v>10.164999999999999</c:v>
                      </c:pt>
                      <c:pt idx="710">
                        <c:v>9.9323999999999995</c:v>
                      </c:pt>
                      <c:pt idx="711">
                        <c:v>10.157</c:v>
                      </c:pt>
                      <c:pt idx="712">
                        <c:v>10.039</c:v>
                      </c:pt>
                      <c:pt idx="713">
                        <c:v>10.050000000000001</c:v>
                      </c:pt>
                      <c:pt idx="714">
                        <c:v>10.106</c:v>
                      </c:pt>
                      <c:pt idx="715">
                        <c:v>10.067</c:v>
                      </c:pt>
                      <c:pt idx="716">
                        <c:v>10.1</c:v>
                      </c:pt>
                      <c:pt idx="717">
                        <c:v>10.206</c:v>
                      </c:pt>
                      <c:pt idx="718">
                        <c:v>10.029999999999999</c:v>
                      </c:pt>
                      <c:pt idx="719">
                        <c:v>10.244999999999999</c:v>
                      </c:pt>
                      <c:pt idx="720">
                        <c:v>10.119</c:v>
                      </c:pt>
                      <c:pt idx="721">
                        <c:v>10.234</c:v>
                      </c:pt>
                      <c:pt idx="722">
                        <c:v>10.238</c:v>
                      </c:pt>
                      <c:pt idx="723">
                        <c:v>10.132999999999999</c:v>
                      </c:pt>
                      <c:pt idx="724">
                        <c:v>10.218</c:v>
                      </c:pt>
                      <c:pt idx="725">
                        <c:v>10.164</c:v>
                      </c:pt>
                      <c:pt idx="726">
                        <c:v>10.244999999999999</c:v>
                      </c:pt>
                      <c:pt idx="727">
                        <c:v>10.323</c:v>
                      </c:pt>
                      <c:pt idx="728">
                        <c:v>10.249000000000001</c:v>
                      </c:pt>
                      <c:pt idx="729">
                        <c:v>10.433</c:v>
                      </c:pt>
                      <c:pt idx="730">
                        <c:v>10.327</c:v>
                      </c:pt>
                      <c:pt idx="731">
                        <c:v>10.382</c:v>
                      </c:pt>
                      <c:pt idx="732">
                        <c:v>10.374000000000001</c:v>
                      </c:pt>
                      <c:pt idx="733">
                        <c:v>10.44</c:v>
                      </c:pt>
                      <c:pt idx="734">
                        <c:v>10.574999999999999</c:v>
                      </c:pt>
                      <c:pt idx="735">
                        <c:v>10.419</c:v>
                      </c:pt>
                      <c:pt idx="736">
                        <c:v>10.54</c:v>
                      </c:pt>
                      <c:pt idx="737">
                        <c:v>10.499000000000001</c:v>
                      </c:pt>
                      <c:pt idx="738">
                        <c:v>10.539</c:v>
                      </c:pt>
                      <c:pt idx="739">
                        <c:v>10.516999999999999</c:v>
                      </c:pt>
                      <c:pt idx="740">
                        <c:v>10.548999999999999</c:v>
                      </c:pt>
                      <c:pt idx="741">
                        <c:v>10.553000000000001</c:v>
                      </c:pt>
                      <c:pt idx="742">
                        <c:v>10.538</c:v>
                      </c:pt>
                      <c:pt idx="743">
                        <c:v>10.561999999999999</c:v>
                      </c:pt>
                      <c:pt idx="744">
                        <c:v>10.583</c:v>
                      </c:pt>
                      <c:pt idx="745">
                        <c:v>10.526</c:v>
                      </c:pt>
                      <c:pt idx="746">
                        <c:v>10.648</c:v>
                      </c:pt>
                      <c:pt idx="747">
                        <c:v>10.473000000000001</c:v>
                      </c:pt>
                      <c:pt idx="748">
                        <c:v>10.68</c:v>
                      </c:pt>
                      <c:pt idx="749">
                        <c:v>10.432</c:v>
                      </c:pt>
                      <c:pt idx="750">
                        <c:v>10.561</c:v>
                      </c:pt>
                      <c:pt idx="751">
                        <c:v>10.54</c:v>
                      </c:pt>
                      <c:pt idx="752">
                        <c:v>10.568</c:v>
                      </c:pt>
                      <c:pt idx="753">
                        <c:v>10.608000000000001</c:v>
                      </c:pt>
                      <c:pt idx="754">
                        <c:v>10.521000000000001</c:v>
                      </c:pt>
                      <c:pt idx="755">
                        <c:v>10.566000000000001</c:v>
                      </c:pt>
                      <c:pt idx="756">
                        <c:v>10.565</c:v>
                      </c:pt>
                      <c:pt idx="757">
                        <c:v>10.497</c:v>
                      </c:pt>
                      <c:pt idx="758">
                        <c:v>10.629</c:v>
                      </c:pt>
                      <c:pt idx="759">
                        <c:v>10.432</c:v>
                      </c:pt>
                      <c:pt idx="760">
                        <c:v>10.632</c:v>
                      </c:pt>
                      <c:pt idx="761">
                        <c:v>10.472</c:v>
                      </c:pt>
                      <c:pt idx="762">
                        <c:v>10.676</c:v>
                      </c:pt>
                      <c:pt idx="763">
                        <c:v>10.468</c:v>
                      </c:pt>
                      <c:pt idx="764">
                        <c:v>10.534000000000001</c:v>
                      </c:pt>
                      <c:pt idx="765">
                        <c:v>10.529</c:v>
                      </c:pt>
                      <c:pt idx="766">
                        <c:v>10.492000000000001</c:v>
                      </c:pt>
                      <c:pt idx="767">
                        <c:v>10.536</c:v>
                      </c:pt>
                      <c:pt idx="768">
                        <c:v>10.516</c:v>
                      </c:pt>
                      <c:pt idx="769">
                        <c:v>10.491</c:v>
                      </c:pt>
                      <c:pt idx="770">
                        <c:v>10.606</c:v>
                      </c:pt>
                      <c:pt idx="771">
                        <c:v>10.532</c:v>
                      </c:pt>
                      <c:pt idx="772">
                        <c:v>10.726000000000001</c:v>
                      </c:pt>
                      <c:pt idx="773">
                        <c:v>10.537000000000001</c:v>
                      </c:pt>
                      <c:pt idx="774">
                        <c:v>10.715</c:v>
                      </c:pt>
                      <c:pt idx="775">
                        <c:v>10.59</c:v>
                      </c:pt>
                      <c:pt idx="776">
                        <c:v>10.662000000000001</c:v>
                      </c:pt>
                      <c:pt idx="777">
                        <c:v>10.747</c:v>
                      </c:pt>
                      <c:pt idx="778">
                        <c:v>10.616</c:v>
                      </c:pt>
                      <c:pt idx="779">
                        <c:v>10.808999999999999</c:v>
                      </c:pt>
                      <c:pt idx="780">
                        <c:v>10.784000000000001</c:v>
                      </c:pt>
                      <c:pt idx="781">
                        <c:v>10.813000000000001</c:v>
                      </c:pt>
                      <c:pt idx="782">
                        <c:v>10.840999999999999</c:v>
                      </c:pt>
                      <c:pt idx="783">
                        <c:v>10.86</c:v>
                      </c:pt>
                      <c:pt idx="784">
                        <c:v>10.920999999999999</c:v>
                      </c:pt>
                      <c:pt idx="785">
                        <c:v>10.868</c:v>
                      </c:pt>
                      <c:pt idx="786">
                        <c:v>10.904</c:v>
                      </c:pt>
                      <c:pt idx="787">
                        <c:v>10.965999999999999</c:v>
                      </c:pt>
                      <c:pt idx="788">
                        <c:v>10.929</c:v>
                      </c:pt>
                      <c:pt idx="789">
                        <c:v>11.061999999999999</c:v>
                      </c:pt>
                      <c:pt idx="790">
                        <c:v>10.925000000000001</c:v>
                      </c:pt>
                      <c:pt idx="791">
                        <c:v>11.026</c:v>
                      </c:pt>
                      <c:pt idx="792">
                        <c:v>10.993</c:v>
                      </c:pt>
                      <c:pt idx="793">
                        <c:v>10.997</c:v>
                      </c:pt>
                      <c:pt idx="794">
                        <c:v>11.071999999999999</c:v>
                      </c:pt>
                      <c:pt idx="795">
                        <c:v>11.006</c:v>
                      </c:pt>
                      <c:pt idx="796">
                        <c:v>11.035</c:v>
                      </c:pt>
                      <c:pt idx="797">
                        <c:v>11.125999999999999</c:v>
                      </c:pt>
                      <c:pt idx="798">
                        <c:v>10.97</c:v>
                      </c:pt>
                      <c:pt idx="799">
                        <c:v>11.179</c:v>
                      </c:pt>
                      <c:pt idx="800">
                        <c:v>10.994</c:v>
                      </c:pt>
                      <c:pt idx="801">
                        <c:v>11.132999999999999</c:v>
                      </c:pt>
                      <c:pt idx="802">
                        <c:v>11.076000000000001</c:v>
                      </c:pt>
                      <c:pt idx="803">
                        <c:v>11.106999999999999</c:v>
                      </c:pt>
                      <c:pt idx="804">
                        <c:v>11.041</c:v>
                      </c:pt>
                      <c:pt idx="805">
                        <c:v>11.103</c:v>
                      </c:pt>
                      <c:pt idx="806">
                        <c:v>11.006</c:v>
                      </c:pt>
                      <c:pt idx="807">
                        <c:v>11.131</c:v>
                      </c:pt>
                      <c:pt idx="808">
                        <c:v>10.968</c:v>
                      </c:pt>
                      <c:pt idx="809">
                        <c:v>11.061999999999999</c:v>
                      </c:pt>
                      <c:pt idx="810">
                        <c:v>10.98</c:v>
                      </c:pt>
                      <c:pt idx="811">
                        <c:v>10.949</c:v>
                      </c:pt>
                      <c:pt idx="812">
                        <c:v>10.907999999999999</c:v>
                      </c:pt>
                      <c:pt idx="813">
                        <c:v>10.930999999999999</c:v>
                      </c:pt>
                      <c:pt idx="814">
                        <c:v>10.954000000000001</c:v>
                      </c:pt>
                      <c:pt idx="815">
                        <c:v>11.026</c:v>
                      </c:pt>
                      <c:pt idx="816">
                        <c:v>10.896000000000001</c:v>
                      </c:pt>
                      <c:pt idx="817">
                        <c:v>10.989000000000001</c:v>
                      </c:pt>
                      <c:pt idx="818">
                        <c:v>10.871</c:v>
                      </c:pt>
                      <c:pt idx="819">
                        <c:v>11.032999999999999</c:v>
                      </c:pt>
                      <c:pt idx="820">
                        <c:v>10.945</c:v>
                      </c:pt>
                      <c:pt idx="821">
                        <c:v>10.913</c:v>
                      </c:pt>
                      <c:pt idx="822">
                        <c:v>11.063000000000001</c:v>
                      </c:pt>
                      <c:pt idx="823">
                        <c:v>11</c:v>
                      </c:pt>
                      <c:pt idx="824">
                        <c:v>11.106999999999999</c:v>
                      </c:pt>
                      <c:pt idx="825">
                        <c:v>11.007</c:v>
                      </c:pt>
                      <c:pt idx="826">
                        <c:v>11.089</c:v>
                      </c:pt>
                      <c:pt idx="827">
                        <c:v>11.172000000000001</c:v>
                      </c:pt>
                      <c:pt idx="828">
                        <c:v>11.109</c:v>
                      </c:pt>
                      <c:pt idx="829">
                        <c:v>11.236000000000001</c:v>
                      </c:pt>
                      <c:pt idx="830">
                        <c:v>11.122</c:v>
                      </c:pt>
                      <c:pt idx="831">
                        <c:v>11.266</c:v>
                      </c:pt>
                      <c:pt idx="832">
                        <c:v>11.268000000000001</c:v>
                      </c:pt>
                      <c:pt idx="833">
                        <c:v>11.243</c:v>
                      </c:pt>
                      <c:pt idx="834">
                        <c:v>11.413</c:v>
                      </c:pt>
                      <c:pt idx="835">
                        <c:v>11.282</c:v>
                      </c:pt>
                      <c:pt idx="836">
                        <c:v>11.414999999999999</c:v>
                      </c:pt>
                      <c:pt idx="837">
                        <c:v>11.282</c:v>
                      </c:pt>
                      <c:pt idx="838">
                        <c:v>11.468</c:v>
                      </c:pt>
                      <c:pt idx="839">
                        <c:v>11.545999999999999</c:v>
                      </c:pt>
                      <c:pt idx="840">
                        <c:v>11.432</c:v>
                      </c:pt>
                      <c:pt idx="841">
                        <c:v>11.55</c:v>
                      </c:pt>
                      <c:pt idx="842">
                        <c:v>11.510999999999999</c:v>
                      </c:pt>
                      <c:pt idx="843">
                        <c:v>11.568</c:v>
                      </c:pt>
                      <c:pt idx="844">
                        <c:v>11.667</c:v>
                      </c:pt>
                      <c:pt idx="845">
                        <c:v>11.457000000000001</c:v>
                      </c:pt>
                      <c:pt idx="846">
                        <c:v>11.654</c:v>
                      </c:pt>
                      <c:pt idx="847">
                        <c:v>11.584</c:v>
                      </c:pt>
                      <c:pt idx="848">
                        <c:v>11.702</c:v>
                      </c:pt>
                      <c:pt idx="849">
                        <c:v>11.632</c:v>
                      </c:pt>
                      <c:pt idx="850">
                        <c:v>11.678000000000001</c:v>
                      </c:pt>
                      <c:pt idx="851">
                        <c:v>11.747999999999999</c:v>
                      </c:pt>
                      <c:pt idx="852">
                        <c:v>11.647</c:v>
                      </c:pt>
                      <c:pt idx="853">
                        <c:v>11.646000000000001</c:v>
                      </c:pt>
                      <c:pt idx="854">
                        <c:v>11.84</c:v>
                      </c:pt>
                      <c:pt idx="855">
                        <c:v>11.523</c:v>
                      </c:pt>
                      <c:pt idx="856">
                        <c:v>11.778</c:v>
                      </c:pt>
                      <c:pt idx="857">
                        <c:v>11.56</c:v>
                      </c:pt>
                      <c:pt idx="858">
                        <c:v>11.708</c:v>
                      </c:pt>
                      <c:pt idx="859">
                        <c:v>11.625999999999999</c:v>
                      </c:pt>
                      <c:pt idx="860">
                        <c:v>11.582000000000001</c:v>
                      </c:pt>
                      <c:pt idx="861">
                        <c:v>11.574999999999999</c:v>
                      </c:pt>
                      <c:pt idx="862">
                        <c:v>11.532</c:v>
                      </c:pt>
                      <c:pt idx="863">
                        <c:v>11.537000000000001</c:v>
                      </c:pt>
                      <c:pt idx="864">
                        <c:v>11.53</c:v>
                      </c:pt>
                      <c:pt idx="865">
                        <c:v>11.411</c:v>
                      </c:pt>
                      <c:pt idx="866">
                        <c:v>11.680999999999999</c:v>
                      </c:pt>
                      <c:pt idx="867">
                        <c:v>11.428000000000001</c:v>
                      </c:pt>
                      <c:pt idx="868">
                        <c:v>11.574999999999999</c:v>
                      </c:pt>
                      <c:pt idx="869">
                        <c:v>11.339</c:v>
                      </c:pt>
                      <c:pt idx="870">
                        <c:v>11.461</c:v>
                      </c:pt>
                      <c:pt idx="871">
                        <c:v>11.491</c:v>
                      </c:pt>
                      <c:pt idx="872">
                        <c:v>11.407999999999999</c:v>
                      </c:pt>
                      <c:pt idx="873">
                        <c:v>11.523999999999999</c:v>
                      </c:pt>
                      <c:pt idx="874">
                        <c:v>11.619</c:v>
                      </c:pt>
                      <c:pt idx="875">
                        <c:v>11.521000000000001</c:v>
                      </c:pt>
                      <c:pt idx="876">
                        <c:v>11.657999999999999</c:v>
                      </c:pt>
                      <c:pt idx="877">
                        <c:v>11.629</c:v>
                      </c:pt>
                      <c:pt idx="878">
                        <c:v>11.647</c:v>
                      </c:pt>
                      <c:pt idx="879">
                        <c:v>11.677</c:v>
                      </c:pt>
                      <c:pt idx="880">
                        <c:v>11.583</c:v>
                      </c:pt>
                      <c:pt idx="881">
                        <c:v>11.778</c:v>
                      </c:pt>
                      <c:pt idx="882">
                        <c:v>11.766999999999999</c:v>
                      </c:pt>
                      <c:pt idx="883">
                        <c:v>11.763</c:v>
                      </c:pt>
                      <c:pt idx="884">
                        <c:v>11.846</c:v>
                      </c:pt>
                      <c:pt idx="885">
                        <c:v>11.853</c:v>
                      </c:pt>
                      <c:pt idx="886">
                        <c:v>11.874000000000001</c:v>
                      </c:pt>
                      <c:pt idx="887">
                        <c:v>11.997999999999999</c:v>
                      </c:pt>
                      <c:pt idx="888">
                        <c:v>11.916</c:v>
                      </c:pt>
                      <c:pt idx="889">
                        <c:v>12.08</c:v>
                      </c:pt>
                      <c:pt idx="890">
                        <c:v>11.984</c:v>
                      </c:pt>
                      <c:pt idx="891">
                        <c:v>12.061999999999999</c:v>
                      </c:pt>
                      <c:pt idx="892">
                        <c:v>12.045999999999999</c:v>
                      </c:pt>
                      <c:pt idx="893">
                        <c:v>12.087999999999999</c:v>
                      </c:pt>
                      <c:pt idx="894">
                        <c:v>12.193</c:v>
                      </c:pt>
                      <c:pt idx="895">
                        <c:v>12.218999999999999</c:v>
                      </c:pt>
                      <c:pt idx="896">
                        <c:v>12.121</c:v>
                      </c:pt>
                      <c:pt idx="897">
                        <c:v>12.302</c:v>
                      </c:pt>
                      <c:pt idx="898">
                        <c:v>12.169</c:v>
                      </c:pt>
                      <c:pt idx="899">
                        <c:v>12.452</c:v>
                      </c:pt>
                      <c:pt idx="900">
                        <c:v>12.22</c:v>
                      </c:pt>
                      <c:pt idx="901">
                        <c:v>12.358000000000001</c:v>
                      </c:pt>
                      <c:pt idx="902">
                        <c:v>12.3</c:v>
                      </c:pt>
                      <c:pt idx="903">
                        <c:v>12.352</c:v>
                      </c:pt>
                      <c:pt idx="904">
                        <c:v>12.407</c:v>
                      </c:pt>
                      <c:pt idx="905">
                        <c:v>12.285</c:v>
                      </c:pt>
                      <c:pt idx="906">
                        <c:v>12.298</c:v>
                      </c:pt>
                      <c:pt idx="907">
                        <c:v>12.414999999999999</c:v>
                      </c:pt>
                      <c:pt idx="908">
                        <c:v>12.247</c:v>
                      </c:pt>
                      <c:pt idx="909">
                        <c:v>12.435</c:v>
                      </c:pt>
                      <c:pt idx="910">
                        <c:v>12.239000000000001</c:v>
                      </c:pt>
                      <c:pt idx="911">
                        <c:v>12.411</c:v>
                      </c:pt>
                      <c:pt idx="912">
                        <c:v>12.222</c:v>
                      </c:pt>
                      <c:pt idx="913">
                        <c:v>12.256</c:v>
                      </c:pt>
                      <c:pt idx="914">
                        <c:v>12.256</c:v>
                      </c:pt>
                      <c:pt idx="915">
                        <c:v>12.148</c:v>
                      </c:pt>
                      <c:pt idx="916">
                        <c:v>12.186999999999999</c:v>
                      </c:pt>
                      <c:pt idx="917">
                        <c:v>12.207000000000001</c:v>
                      </c:pt>
                      <c:pt idx="918">
                        <c:v>12.121</c:v>
                      </c:pt>
                      <c:pt idx="919">
                        <c:v>12.2</c:v>
                      </c:pt>
                      <c:pt idx="920">
                        <c:v>12.071999999999999</c:v>
                      </c:pt>
                      <c:pt idx="921">
                        <c:v>12.208</c:v>
                      </c:pt>
                      <c:pt idx="922">
                        <c:v>12.156000000000001</c:v>
                      </c:pt>
                      <c:pt idx="923">
                        <c:v>12.14</c:v>
                      </c:pt>
                      <c:pt idx="924">
                        <c:v>12.218999999999999</c:v>
                      </c:pt>
                      <c:pt idx="925">
                        <c:v>12.115</c:v>
                      </c:pt>
                      <c:pt idx="926">
                        <c:v>12.291</c:v>
                      </c:pt>
                      <c:pt idx="927">
                        <c:v>12.26</c:v>
                      </c:pt>
                      <c:pt idx="928">
                        <c:v>12.247999999999999</c:v>
                      </c:pt>
                      <c:pt idx="929">
                        <c:v>12.347</c:v>
                      </c:pt>
                      <c:pt idx="930">
                        <c:v>12.253</c:v>
                      </c:pt>
                      <c:pt idx="931">
                        <c:v>12.353</c:v>
                      </c:pt>
                      <c:pt idx="932">
                        <c:v>12.398999999999999</c:v>
                      </c:pt>
                      <c:pt idx="933">
                        <c:v>12.394</c:v>
                      </c:pt>
                      <c:pt idx="934">
                        <c:v>12.532999999999999</c:v>
                      </c:pt>
                      <c:pt idx="935">
                        <c:v>12.401</c:v>
                      </c:pt>
                      <c:pt idx="936">
                        <c:v>12.664999999999999</c:v>
                      </c:pt>
                      <c:pt idx="937">
                        <c:v>12.542</c:v>
                      </c:pt>
                      <c:pt idx="938">
                        <c:v>12.717000000000001</c:v>
                      </c:pt>
                      <c:pt idx="939">
                        <c:v>12.753</c:v>
                      </c:pt>
                      <c:pt idx="940">
                        <c:v>12.778</c:v>
                      </c:pt>
                      <c:pt idx="941">
                        <c:v>12.781000000000001</c:v>
                      </c:pt>
                      <c:pt idx="942">
                        <c:v>12.776999999999999</c:v>
                      </c:pt>
                      <c:pt idx="943">
                        <c:v>12.851000000000001</c:v>
                      </c:pt>
                      <c:pt idx="944">
                        <c:v>13.031000000000001</c:v>
                      </c:pt>
                      <c:pt idx="945">
                        <c:v>12.891999999999999</c:v>
                      </c:pt>
                      <c:pt idx="946">
                        <c:v>13.132</c:v>
                      </c:pt>
                      <c:pt idx="947">
                        <c:v>12.988</c:v>
                      </c:pt>
                      <c:pt idx="948">
                        <c:v>13.154999999999999</c:v>
                      </c:pt>
                      <c:pt idx="949">
                        <c:v>13.151999999999999</c:v>
                      </c:pt>
                      <c:pt idx="950">
                        <c:v>13.02</c:v>
                      </c:pt>
                      <c:pt idx="951">
                        <c:v>13.154</c:v>
                      </c:pt>
                      <c:pt idx="952">
                        <c:v>13.144</c:v>
                      </c:pt>
                      <c:pt idx="953">
                        <c:v>13.138999999999999</c:v>
                      </c:pt>
                      <c:pt idx="954">
                        <c:v>13.189</c:v>
                      </c:pt>
                      <c:pt idx="955">
                        <c:v>13</c:v>
                      </c:pt>
                      <c:pt idx="956">
                        <c:v>13.335000000000001</c:v>
                      </c:pt>
                      <c:pt idx="957">
                        <c:v>13.260999999999999</c:v>
                      </c:pt>
                      <c:pt idx="958">
                        <c:v>13.263</c:v>
                      </c:pt>
                      <c:pt idx="959">
                        <c:v>13.336</c:v>
                      </c:pt>
                      <c:pt idx="960">
                        <c:v>13.093999999999999</c:v>
                      </c:pt>
                      <c:pt idx="961">
                        <c:v>13.052</c:v>
                      </c:pt>
                      <c:pt idx="962">
                        <c:v>13.208</c:v>
                      </c:pt>
                      <c:pt idx="963">
                        <c:v>12.999000000000001</c:v>
                      </c:pt>
                      <c:pt idx="964">
                        <c:v>13.089</c:v>
                      </c:pt>
                      <c:pt idx="965">
                        <c:v>13.074999999999999</c:v>
                      </c:pt>
                      <c:pt idx="966">
                        <c:v>12.944000000000001</c:v>
                      </c:pt>
                      <c:pt idx="967">
                        <c:v>13.071</c:v>
                      </c:pt>
                      <c:pt idx="968">
                        <c:v>12.888999999999999</c:v>
                      </c:pt>
                      <c:pt idx="969">
                        <c:v>12.92</c:v>
                      </c:pt>
                      <c:pt idx="970">
                        <c:v>12.992000000000001</c:v>
                      </c:pt>
                      <c:pt idx="971">
                        <c:v>12.866</c:v>
                      </c:pt>
                      <c:pt idx="972">
                        <c:v>12.912000000000001</c:v>
                      </c:pt>
                      <c:pt idx="973">
                        <c:v>12.933999999999999</c:v>
                      </c:pt>
                      <c:pt idx="974">
                        <c:v>12.762</c:v>
                      </c:pt>
                      <c:pt idx="975">
                        <c:v>12.965</c:v>
                      </c:pt>
                      <c:pt idx="976">
                        <c:v>12.817</c:v>
                      </c:pt>
                      <c:pt idx="977">
                        <c:v>12.897</c:v>
                      </c:pt>
                      <c:pt idx="978">
                        <c:v>12.891999999999999</c:v>
                      </c:pt>
                      <c:pt idx="979">
                        <c:v>12.834</c:v>
                      </c:pt>
                      <c:pt idx="980">
                        <c:v>12.991</c:v>
                      </c:pt>
                      <c:pt idx="981">
                        <c:v>12.977</c:v>
                      </c:pt>
                      <c:pt idx="982">
                        <c:v>13.055</c:v>
                      </c:pt>
                      <c:pt idx="983">
                        <c:v>13.18</c:v>
                      </c:pt>
                      <c:pt idx="984">
                        <c:v>13.036</c:v>
                      </c:pt>
                      <c:pt idx="985">
                        <c:v>13.223000000000001</c:v>
                      </c:pt>
                      <c:pt idx="986">
                        <c:v>13.057</c:v>
                      </c:pt>
                      <c:pt idx="987">
                        <c:v>13.329000000000001</c:v>
                      </c:pt>
                      <c:pt idx="988">
                        <c:v>13.231999999999999</c:v>
                      </c:pt>
                      <c:pt idx="989">
                        <c:v>13.273</c:v>
                      </c:pt>
                      <c:pt idx="990">
                        <c:v>13.417</c:v>
                      </c:pt>
                      <c:pt idx="991">
                        <c:v>13.461</c:v>
                      </c:pt>
                      <c:pt idx="992">
                        <c:v>13.590999999999999</c:v>
                      </c:pt>
                      <c:pt idx="993">
                        <c:v>13.505000000000001</c:v>
                      </c:pt>
                      <c:pt idx="994">
                        <c:v>13.516</c:v>
                      </c:pt>
                      <c:pt idx="995">
                        <c:v>13.683999999999999</c:v>
                      </c:pt>
                      <c:pt idx="996">
                        <c:v>13.558</c:v>
                      </c:pt>
                      <c:pt idx="997">
                        <c:v>13.821999999999999</c:v>
                      </c:pt>
                      <c:pt idx="998">
                        <c:v>13.584</c:v>
                      </c:pt>
                      <c:pt idx="999">
                        <c:v>13.845000000000001</c:v>
                      </c:pt>
                      <c:pt idx="1000">
                        <c:v>13.84</c:v>
                      </c:pt>
                      <c:pt idx="1001">
                        <c:v>13.819000000000001</c:v>
                      </c:pt>
                      <c:pt idx="1002">
                        <c:v>13.882</c:v>
                      </c:pt>
                      <c:pt idx="1003">
                        <c:v>13.746</c:v>
                      </c:pt>
                      <c:pt idx="1004">
                        <c:v>14.026</c:v>
                      </c:pt>
                      <c:pt idx="1005">
                        <c:v>13.922000000000001</c:v>
                      </c:pt>
                      <c:pt idx="1006">
                        <c:v>13.916</c:v>
                      </c:pt>
                      <c:pt idx="1007">
                        <c:v>14.138</c:v>
                      </c:pt>
                      <c:pt idx="1008">
                        <c:v>13.923999999999999</c:v>
                      </c:pt>
                      <c:pt idx="1009">
                        <c:v>14.077999999999999</c:v>
                      </c:pt>
                      <c:pt idx="1010">
                        <c:v>13.904</c:v>
                      </c:pt>
                      <c:pt idx="1011">
                        <c:v>14.053000000000001</c:v>
                      </c:pt>
                      <c:pt idx="1012">
                        <c:v>14.021000000000001</c:v>
                      </c:pt>
                      <c:pt idx="1013">
                        <c:v>13.864000000000001</c:v>
                      </c:pt>
                      <c:pt idx="1014">
                        <c:v>14.079000000000001</c:v>
                      </c:pt>
                      <c:pt idx="1015">
                        <c:v>13.847</c:v>
                      </c:pt>
                      <c:pt idx="1016">
                        <c:v>13.821999999999999</c:v>
                      </c:pt>
                      <c:pt idx="1017">
                        <c:v>13.901999999999999</c:v>
                      </c:pt>
                      <c:pt idx="1018">
                        <c:v>13.736000000000001</c:v>
                      </c:pt>
                      <c:pt idx="1019">
                        <c:v>13.74</c:v>
                      </c:pt>
                      <c:pt idx="1020">
                        <c:v>13.712999999999999</c:v>
                      </c:pt>
                      <c:pt idx="1021">
                        <c:v>13.686999999999999</c:v>
                      </c:pt>
                      <c:pt idx="1022">
                        <c:v>13.832000000000001</c:v>
                      </c:pt>
                      <c:pt idx="1023">
                        <c:v>13.632999999999999</c:v>
                      </c:pt>
                      <c:pt idx="1024">
                        <c:v>13.694000000000001</c:v>
                      </c:pt>
                      <c:pt idx="1025">
                        <c:v>13.747999999999999</c:v>
                      </c:pt>
                      <c:pt idx="1026">
                        <c:v>13.525</c:v>
                      </c:pt>
                      <c:pt idx="1027">
                        <c:v>13.68</c:v>
                      </c:pt>
                      <c:pt idx="1028">
                        <c:v>13.682</c:v>
                      </c:pt>
                      <c:pt idx="1029">
                        <c:v>13.564</c:v>
                      </c:pt>
                      <c:pt idx="1030">
                        <c:v>13.824</c:v>
                      </c:pt>
                      <c:pt idx="1031">
                        <c:v>13.670999999999999</c:v>
                      </c:pt>
                      <c:pt idx="1032">
                        <c:v>13.75</c:v>
                      </c:pt>
                      <c:pt idx="1033">
                        <c:v>13.833</c:v>
                      </c:pt>
                      <c:pt idx="1034">
                        <c:v>13.813000000000001</c:v>
                      </c:pt>
                      <c:pt idx="1035">
                        <c:v>13.930999999999999</c:v>
                      </c:pt>
                      <c:pt idx="1036">
                        <c:v>13.978</c:v>
                      </c:pt>
                      <c:pt idx="1037">
                        <c:v>13.86</c:v>
                      </c:pt>
                      <c:pt idx="1038">
                        <c:v>14.11</c:v>
                      </c:pt>
                      <c:pt idx="1039">
                        <c:v>13.981</c:v>
                      </c:pt>
                      <c:pt idx="1040">
                        <c:v>14.186</c:v>
                      </c:pt>
                      <c:pt idx="1041">
                        <c:v>14.231</c:v>
                      </c:pt>
                      <c:pt idx="1042">
                        <c:v>14.255000000000001</c:v>
                      </c:pt>
                      <c:pt idx="1043">
                        <c:v>14.561</c:v>
                      </c:pt>
                      <c:pt idx="1044">
                        <c:v>14.414999999999999</c:v>
                      </c:pt>
                      <c:pt idx="1045">
                        <c:v>14.456</c:v>
                      </c:pt>
                      <c:pt idx="1046">
                        <c:v>14.504</c:v>
                      </c:pt>
                      <c:pt idx="1047">
                        <c:v>14.532</c:v>
                      </c:pt>
                      <c:pt idx="1048">
                        <c:v>14.835000000000001</c:v>
                      </c:pt>
                      <c:pt idx="1049">
                        <c:v>14.693</c:v>
                      </c:pt>
                      <c:pt idx="1050">
                        <c:v>14.914</c:v>
                      </c:pt>
                      <c:pt idx="1051">
                        <c:v>14.941000000000001</c:v>
                      </c:pt>
                      <c:pt idx="1052">
                        <c:v>14.898999999999999</c:v>
                      </c:pt>
                      <c:pt idx="1053">
                        <c:v>15.137</c:v>
                      </c:pt>
                      <c:pt idx="1054">
                        <c:v>14.981999999999999</c:v>
                      </c:pt>
                      <c:pt idx="1055">
                        <c:v>15.113</c:v>
                      </c:pt>
                      <c:pt idx="1056">
                        <c:v>15.006</c:v>
                      </c:pt>
                      <c:pt idx="1057">
                        <c:v>15.141</c:v>
                      </c:pt>
                      <c:pt idx="1058">
                        <c:v>15.186</c:v>
                      </c:pt>
                      <c:pt idx="1059">
                        <c:v>15.098000000000001</c:v>
                      </c:pt>
                      <c:pt idx="1060">
                        <c:v>15.369</c:v>
                      </c:pt>
                      <c:pt idx="1061">
                        <c:v>15.098000000000001</c:v>
                      </c:pt>
                      <c:pt idx="1062">
                        <c:v>15.247999999999999</c:v>
                      </c:pt>
                      <c:pt idx="1063">
                        <c:v>15.273</c:v>
                      </c:pt>
                      <c:pt idx="1064">
                        <c:v>14.981999999999999</c:v>
                      </c:pt>
                      <c:pt idx="1065">
                        <c:v>15.166</c:v>
                      </c:pt>
                      <c:pt idx="1066">
                        <c:v>15.012</c:v>
                      </c:pt>
                      <c:pt idx="1067">
                        <c:v>14.965999999999999</c:v>
                      </c:pt>
                      <c:pt idx="1068">
                        <c:v>14.941000000000001</c:v>
                      </c:pt>
                      <c:pt idx="1069">
                        <c:v>14.831</c:v>
                      </c:pt>
                      <c:pt idx="1070">
                        <c:v>14.843</c:v>
                      </c:pt>
                      <c:pt idx="1071">
                        <c:v>14.808999999999999</c:v>
                      </c:pt>
                      <c:pt idx="1072">
                        <c:v>14.763</c:v>
                      </c:pt>
                      <c:pt idx="1073">
                        <c:v>14.717000000000001</c:v>
                      </c:pt>
                      <c:pt idx="1074">
                        <c:v>14.726000000000001</c:v>
                      </c:pt>
                      <c:pt idx="1075">
                        <c:v>14.789</c:v>
                      </c:pt>
                      <c:pt idx="1076">
                        <c:v>14.506</c:v>
                      </c:pt>
                      <c:pt idx="1077">
                        <c:v>14.801</c:v>
                      </c:pt>
                      <c:pt idx="1078">
                        <c:v>14.566000000000001</c:v>
                      </c:pt>
                      <c:pt idx="1079">
                        <c:v>14.632</c:v>
                      </c:pt>
                      <c:pt idx="1080">
                        <c:v>14.584</c:v>
                      </c:pt>
                      <c:pt idx="1081">
                        <c:v>14.551</c:v>
                      </c:pt>
                      <c:pt idx="1082">
                        <c:v>14.791</c:v>
                      </c:pt>
                      <c:pt idx="1083">
                        <c:v>14.757</c:v>
                      </c:pt>
                      <c:pt idx="1084">
                        <c:v>14.797000000000001</c:v>
                      </c:pt>
                      <c:pt idx="1085">
                        <c:v>14.919</c:v>
                      </c:pt>
                      <c:pt idx="1086">
                        <c:v>14.85</c:v>
                      </c:pt>
                      <c:pt idx="1087">
                        <c:v>15.090999999999999</c:v>
                      </c:pt>
                      <c:pt idx="1088">
                        <c:v>14.832000000000001</c:v>
                      </c:pt>
                      <c:pt idx="1089">
                        <c:v>15.057</c:v>
                      </c:pt>
                      <c:pt idx="1090">
                        <c:v>15.077999999999999</c:v>
                      </c:pt>
                      <c:pt idx="1091">
                        <c:v>15.04</c:v>
                      </c:pt>
                      <c:pt idx="1092">
                        <c:v>15.202999999999999</c:v>
                      </c:pt>
                      <c:pt idx="1093">
                        <c:v>15.336</c:v>
                      </c:pt>
                      <c:pt idx="1094">
                        <c:v>15.398</c:v>
                      </c:pt>
                      <c:pt idx="1095">
                        <c:v>15.355</c:v>
                      </c:pt>
                      <c:pt idx="1096">
                        <c:v>15.430999999999999</c:v>
                      </c:pt>
                      <c:pt idx="1097">
                        <c:v>15.555999999999999</c:v>
                      </c:pt>
                      <c:pt idx="1098">
                        <c:v>15.64</c:v>
                      </c:pt>
                      <c:pt idx="1099">
                        <c:v>15.819000000000001</c:v>
                      </c:pt>
                      <c:pt idx="1100">
                        <c:v>15.792999999999999</c:v>
                      </c:pt>
                      <c:pt idx="1101">
                        <c:v>15.914</c:v>
                      </c:pt>
                      <c:pt idx="1102">
                        <c:v>16.033999999999999</c:v>
                      </c:pt>
                      <c:pt idx="1103">
                        <c:v>15.984</c:v>
                      </c:pt>
                      <c:pt idx="1104">
                        <c:v>16.157</c:v>
                      </c:pt>
                      <c:pt idx="1105">
                        <c:v>16.123000000000001</c:v>
                      </c:pt>
                      <c:pt idx="1106">
                        <c:v>16.055</c:v>
                      </c:pt>
                      <c:pt idx="1107">
                        <c:v>16.245000000000001</c:v>
                      </c:pt>
                      <c:pt idx="1108">
                        <c:v>16.14</c:v>
                      </c:pt>
                      <c:pt idx="1109">
                        <c:v>16.210999999999999</c:v>
                      </c:pt>
                      <c:pt idx="1110">
                        <c:v>16.338999999999999</c:v>
                      </c:pt>
                      <c:pt idx="1111">
                        <c:v>16.257999999999999</c:v>
                      </c:pt>
                      <c:pt idx="1112">
                        <c:v>16.518000000000001</c:v>
                      </c:pt>
                      <c:pt idx="1113">
                        <c:v>16.402000000000001</c:v>
                      </c:pt>
                      <c:pt idx="1114">
                        <c:v>16.535</c:v>
                      </c:pt>
                      <c:pt idx="1115">
                        <c:v>16.437999999999999</c:v>
                      </c:pt>
                      <c:pt idx="1116">
                        <c:v>16.303000000000001</c:v>
                      </c:pt>
                      <c:pt idx="1117">
                        <c:v>16.254999999999999</c:v>
                      </c:pt>
                      <c:pt idx="1118">
                        <c:v>16.206</c:v>
                      </c:pt>
                      <c:pt idx="1119">
                        <c:v>16.091999999999999</c:v>
                      </c:pt>
                      <c:pt idx="1120">
                        <c:v>16.167999999999999</c:v>
                      </c:pt>
                      <c:pt idx="1121">
                        <c:v>16.018999999999998</c:v>
                      </c:pt>
                      <c:pt idx="1122">
                        <c:v>16.074000000000002</c:v>
                      </c:pt>
                      <c:pt idx="1123">
                        <c:v>15.823</c:v>
                      </c:pt>
                      <c:pt idx="1124">
                        <c:v>15.872</c:v>
                      </c:pt>
                      <c:pt idx="1125">
                        <c:v>15.879</c:v>
                      </c:pt>
                      <c:pt idx="1126">
                        <c:v>15.782999999999999</c:v>
                      </c:pt>
                      <c:pt idx="1127">
                        <c:v>15.775</c:v>
                      </c:pt>
                      <c:pt idx="1128">
                        <c:v>15.725</c:v>
                      </c:pt>
                      <c:pt idx="1129">
                        <c:v>15.615</c:v>
                      </c:pt>
                      <c:pt idx="1130">
                        <c:v>15.766999999999999</c:v>
                      </c:pt>
                      <c:pt idx="1131">
                        <c:v>15.587999999999999</c:v>
                      </c:pt>
                      <c:pt idx="1132">
                        <c:v>15.898</c:v>
                      </c:pt>
                      <c:pt idx="1133">
                        <c:v>15.622999999999999</c:v>
                      </c:pt>
                      <c:pt idx="1134">
                        <c:v>15.824</c:v>
                      </c:pt>
                      <c:pt idx="1135">
                        <c:v>15.779</c:v>
                      </c:pt>
                      <c:pt idx="1136">
                        <c:v>15.798999999999999</c:v>
                      </c:pt>
                      <c:pt idx="1137">
                        <c:v>15.993</c:v>
                      </c:pt>
                      <c:pt idx="1138">
                        <c:v>15.92</c:v>
                      </c:pt>
                      <c:pt idx="1139">
                        <c:v>16.277999999999999</c:v>
                      </c:pt>
                      <c:pt idx="1140">
                        <c:v>16.164000000000001</c:v>
                      </c:pt>
                      <c:pt idx="1141">
                        <c:v>16.23</c:v>
                      </c:pt>
                      <c:pt idx="1142">
                        <c:v>16.38</c:v>
                      </c:pt>
                      <c:pt idx="1143">
                        <c:v>16.170000000000002</c:v>
                      </c:pt>
                      <c:pt idx="1144">
                        <c:v>16.468</c:v>
                      </c:pt>
                      <c:pt idx="1145">
                        <c:v>16.484000000000002</c:v>
                      </c:pt>
                      <c:pt idx="1146">
                        <c:v>16.574999999999999</c:v>
                      </c:pt>
                      <c:pt idx="1147">
                        <c:v>16.63</c:v>
                      </c:pt>
                      <c:pt idx="1148">
                        <c:v>16.678999999999998</c:v>
                      </c:pt>
                      <c:pt idx="1149">
                        <c:v>17.033000000000001</c:v>
                      </c:pt>
                      <c:pt idx="1150">
                        <c:v>16.792999999999999</c:v>
                      </c:pt>
                      <c:pt idx="1151">
                        <c:v>17.155999999999999</c:v>
                      </c:pt>
                      <c:pt idx="1152">
                        <c:v>17.187000000000001</c:v>
                      </c:pt>
                      <c:pt idx="1153">
                        <c:v>17.306000000000001</c:v>
                      </c:pt>
                      <c:pt idx="1154">
                        <c:v>17.373000000000001</c:v>
                      </c:pt>
                      <c:pt idx="1155">
                        <c:v>17.338999999999999</c:v>
                      </c:pt>
                      <c:pt idx="1156">
                        <c:v>17.535</c:v>
                      </c:pt>
                      <c:pt idx="1157">
                        <c:v>17.535</c:v>
                      </c:pt>
                      <c:pt idx="1158">
                        <c:v>17.498999999999999</c:v>
                      </c:pt>
                      <c:pt idx="1159">
                        <c:v>17.824000000000002</c:v>
                      </c:pt>
                      <c:pt idx="1160">
                        <c:v>17.62</c:v>
                      </c:pt>
                      <c:pt idx="1161">
                        <c:v>17.992000000000001</c:v>
                      </c:pt>
                      <c:pt idx="1162">
                        <c:v>17.751999999999999</c:v>
                      </c:pt>
                      <c:pt idx="1163">
                        <c:v>17.943999999999999</c:v>
                      </c:pt>
                      <c:pt idx="1164">
                        <c:v>17.859000000000002</c:v>
                      </c:pt>
                      <c:pt idx="1165">
                        <c:v>17.95</c:v>
                      </c:pt>
                      <c:pt idx="1166">
                        <c:v>18.062000000000001</c:v>
                      </c:pt>
                      <c:pt idx="1167">
                        <c:v>17.806000000000001</c:v>
                      </c:pt>
                      <c:pt idx="1168">
                        <c:v>17.888000000000002</c:v>
                      </c:pt>
                      <c:pt idx="1169">
                        <c:v>17.866</c:v>
                      </c:pt>
                      <c:pt idx="1170">
                        <c:v>17.783000000000001</c:v>
                      </c:pt>
                      <c:pt idx="1171">
                        <c:v>17.675999999999998</c:v>
                      </c:pt>
                      <c:pt idx="1172">
                        <c:v>17.359000000000002</c:v>
                      </c:pt>
                      <c:pt idx="1173">
                        <c:v>17.608000000000001</c:v>
                      </c:pt>
                      <c:pt idx="1174">
                        <c:v>17.350000000000001</c:v>
                      </c:pt>
                      <c:pt idx="1175">
                        <c:v>17.431999999999999</c:v>
                      </c:pt>
                      <c:pt idx="1176">
                        <c:v>17.286999999999999</c:v>
                      </c:pt>
                      <c:pt idx="1177">
                        <c:v>17.225999999999999</c:v>
                      </c:pt>
                      <c:pt idx="1178">
                        <c:v>17.494</c:v>
                      </c:pt>
                      <c:pt idx="1179">
                        <c:v>17.042999999999999</c:v>
                      </c:pt>
                      <c:pt idx="1180">
                        <c:v>17.050999999999998</c:v>
                      </c:pt>
                      <c:pt idx="1181">
                        <c:v>17.152000000000001</c:v>
                      </c:pt>
                      <c:pt idx="1182">
                        <c:v>17.001999999999999</c:v>
                      </c:pt>
                      <c:pt idx="1183">
                        <c:v>17.177</c:v>
                      </c:pt>
                      <c:pt idx="1184">
                        <c:v>17.004000000000001</c:v>
                      </c:pt>
                      <c:pt idx="1185">
                        <c:v>17.004999999999999</c:v>
                      </c:pt>
                      <c:pt idx="1186">
                        <c:v>17.102</c:v>
                      </c:pt>
                      <c:pt idx="1187">
                        <c:v>16.995000000000001</c:v>
                      </c:pt>
                      <c:pt idx="1188">
                        <c:v>17.266999999999999</c:v>
                      </c:pt>
                      <c:pt idx="1189">
                        <c:v>17.391999999999999</c:v>
                      </c:pt>
                      <c:pt idx="1190">
                        <c:v>17.282</c:v>
                      </c:pt>
                      <c:pt idx="1191">
                        <c:v>17.352</c:v>
                      </c:pt>
                      <c:pt idx="1192">
                        <c:v>17.385999999999999</c:v>
                      </c:pt>
                      <c:pt idx="1193">
                        <c:v>17.544</c:v>
                      </c:pt>
                      <c:pt idx="1194">
                        <c:v>17.686</c:v>
                      </c:pt>
                      <c:pt idx="1195">
                        <c:v>17.629000000000001</c:v>
                      </c:pt>
                      <c:pt idx="1196">
                        <c:v>17.809999999999999</c:v>
                      </c:pt>
                      <c:pt idx="1197">
                        <c:v>17.920999999999999</c:v>
                      </c:pt>
                      <c:pt idx="1198">
                        <c:v>17.922000000000001</c:v>
                      </c:pt>
                      <c:pt idx="1199">
                        <c:v>18.256</c:v>
                      </c:pt>
                      <c:pt idx="1200">
                        <c:v>18.038</c:v>
                      </c:pt>
                      <c:pt idx="1201">
                        <c:v>18.300999999999998</c:v>
                      </c:pt>
                      <c:pt idx="1202">
                        <c:v>18.452999999999999</c:v>
                      </c:pt>
                      <c:pt idx="1203">
                        <c:v>18.427</c:v>
                      </c:pt>
                      <c:pt idx="1204">
                        <c:v>18.771999999999998</c:v>
                      </c:pt>
                      <c:pt idx="1205">
                        <c:v>18.792999999999999</c:v>
                      </c:pt>
                      <c:pt idx="1206">
                        <c:v>19.018999999999998</c:v>
                      </c:pt>
                      <c:pt idx="1207">
                        <c:v>19.096</c:v>
                      </c:pt>
                      <c:pt idx="1208">
                        <c:v>19.149999999999999</c:v>
                      </c:pt>
                      <c:pt idx="1209">
                        <c:v>19.233000000000001</c:v>
                      </c:pt>
                      <c:pt idx="1210">
                        <c:v>19.13</c:v>
                      </c:pt>
                      <c:pt idx="1211">
                        <c:v>19.539000000000001</c:v>
                      </c:pt>
                      <c:pt idx="1212">
                        <c:v>19.341000000000001</c:v>
                      </c:pt>
                      <c:pt idx="1213">
                        <c:v>19.295999999999999</c:v>
                      </c:pt>
                      <c:pt idx="1214">
                        <c:v>19.693000000000001</c:v>
                      </c:pt>
                      <c:pt idx="1215">
                        <c:v>19.311</c:v>
                      </c:pt>
                      <c:pt idx="1216">
                        <c:v>19.626000000000001</c:v>
                      </c:pt>
                      <c:pt idx="1217">
                        <c:v>19.413</c:v>
                      </c:pt>
                      <c:pt idx="1218">
                        <c:v>19.481999999999999</c:v>
                      </c:pt>
                      <c:pt idx="1219">
                        <c:v>19.617999999999999</c:v>
                      </c:pt>
                      <c:pt idx="1220">
                        <c:v>19.475999999999999</c:v>
                      </c:pt>
                      <c:pt idx="1221">
                        <c:v>19.419</c:v>
                      </c:pt>
                      <c:pt idx="1222">
                        <c:v>19.323</c:v>
                      </c:pt>
                      <c:pt idx="1223">
                        <c:v>19.413</c:v>
                      </c:pt>
                      <c:pt idx="1224">
                        <c:v>19.109000000000002</c:v>
                      </c:pt>
                      <c:pt idx="1225">
                        <c:v>19.045000000000002</c:v>
                      </c:pt>
                      <c:pt idx="1226">
                        <c:v>19.050999999999998</c:v>
                      </c:pt>
                      <c:pt idx="1227">
                        <c:v>18.934999999999999</c:v>
                      </c:pt>
                      <c:pt idx="1228">
                        <c:v>18.849</c:v>
                      </c:pt>
                      <c:pt idx="1229">
                        <c:v>18.725999999999999</c:v>
                      </c:pt>
                      <c:pt idx="1230">
                        <c:v>18.765999999999998</c:v>
                      </c:pt>
                      <c:pt idx="1231">
                        <c:v>18.844999999999999</c:v>
                      </c:pt>
                      <c:pt idx="1232">
                        <c:v>18.472000000000001</c:v>
                      </c:pt>
                      <c:pt idx="1233">
                        <c:v>18.677</c:v>
                      </c:pt>
                      <c:pt idx="1234">
                        <c:v>18.558</c:v>
                      </c:pt>
                      <c:pt idx="1235">
                        <c:v>18.78</c:v>
                      </c:pt>
                      <c:pt idx="1236">
                        <c:v>18.672000000000001</c:v>
                      </c:pt>
                      <c:pt idx="1237">
                        <c:v>18.641999999999999</c:v>
                      </c:pt>
                      <c:pt idx="1238">
                        <c:v>18.78</c:v>
                      </c:pt>
                      <c:pt idx="1239">
                        <c:v>18.675999999999998</c:v>
                      </c:pt>
                      <c:pt idx="1240">
                        <c:v>18.858000000000001</c:v>
                      </c:pt>
                      <c:pt idx="1241">
                        <c:v>18.861000000000001</c:v>
                      </c:pt>
                      <c:pt idx="1242">
                        <c:v>18.963999999999999</c:v>
                      </c:pt>
                      <c:pt idx="1243">
                        <c:v>19.132000000000001</c:v>
                      </c:pt>
                      <c:pt idx="1244">
                        <c:v>18.838000000000001</c:v>
                      </c:pt>
                      <c:pt idx="1245">
                        <c:v>19.219000000000001</c:v>
                      </c:pt>
                      <c:pt idx="1246">
                        <c:v>19.324999999999999</c:v>
                      </c:pt>
                      <c:pt idx="1247">
                        <c:v>19.196000000000002</c:v>
                      </c:pt>
                      <c:pt idx="1248">
                        <c:v>19.372</c:v>
                      </c:pt>
                      <c:pt idx="1249">
                        <c:v>19.414999999999999</c:v>
                      </c:pt>
                      <c:pt idx="1250">
                        <c:v>19.760999999999999</c:v>
                      </c:pt>
                      <c:pt idx="1251">
                        <c:v>19.852</c:v>
                      </c:pt>
                      <c:pt idx="1252">
                        <c:v>19.733000000000001</c:v>
                      </c:pt>
                      <c:pt idx="1253">
                        <c:v>20.242999999999999</c:v>
                      </c:pt>
                      <c:pt idx="1254">
                        <c:v>19.992999999999999</c:v>
                      </c:pt>
                      <c:pt idx="1255">
                        <c:v>20.437999999999999</c:v>
                      </c:pt>
                      <c:pt idx="1256">
                        <c:v>20.350000000000001</c:v>
                      </c:pt>
                      <c:pt idx="1257">
                        <c:v>20.55</c:v>
                      </c:pt>
                      <c:pt idx="1258">
                        <c:v>20.803000000000001</c:v>
                      </c:pt>
                      <c:pt idx="1259">
                        <c:v>20.988</c:v>
                      </c:pt>
                      <c:pt idx="1260">
                        <c:v>21.262</c:v>
                      </c:pt>
                      <c:pt idx="1261">
                        <c:v>21.308</c:v>
                      </c:pt>
                      <c:pt idx="1262">
                        <c:v>21.364999999999998</c:v>
                      </c:pt>
                      <c:pt idx="1263">
                        <c:v>21.637</c:v>
                      </c:pt>
                      <c:pt idx="1264">
                        <c:v>21.202999999999999</c:v>
                      </c:pt>
                      <c:pt idx="1265">
                        <c:v>21.704999999999998</c:v>
                      </c:pt>
                      <c:pt idx="1266">
                        <c:v>21.763000000000002</c:v>
                      </c:pt>
                      <c:pt idx="1267">
                        <c:v>21.599</c:v>
                      </c:pt>
                      <c:pt idx="1268">
                        <c:v>21.821999999999999</c:v>
                      </c:pt>
                      <c:pt idx="1269">
                        <c:v>21.521000000000001</c:v>
                      </c:pt>
                      <c:pt idx="1270">
                        <c:v>21.518999999999998</c:v>
                      </c:pt>
                      <c:pt idx="1271">
                        <c:v>21.827999999999999</c:v>
                      </c:pt>
                      <c:pt idx="1272">
                        <c:v>21.405000000000001</c:v>
                      </c:pt>
                      <c:pt idx="1273">
                        <c:v>21.675999999999998</c:v>
                      </c:pt>
                      <c:pt idx="1274">
                        <c:v>21.751000000000001</c:v>
                      </c:pt>
                      <c:pt idx="1275">
                        <c:v>21.6</c:v>
                      </c:pt>
                      <c:pt idx="1276">
                        <c:v>21.448</c:v>
                      </c:pt>
                      <c:pt idx="1277">
                        <c:v>20.975000000000001</c:v>
                      </c:pt>
                      <c:pt idx="1278">
                        <c:v>20.923999999999999</c:v>
                      </c:pt>
                      <c:pt idx="1279">
                        <c:v>20.523</c:v>
                      </c:pt>
                      <c:pt idx="1280">
                        <c:v>20.483000000000001</c:v>
                      </c:pt>
                      <c:pt idx="1281">
                        <c:v>20.434000000000001</c:v>
                      </c:pt>
                      <c:pt idx="1282">
                        <c:v>20.248000000000001</c:v>
                      </c:pt>
                      <c:pt idx="1283">
                        <c:v>20.295999999999999</c:v>
                      </c:pt>
                      <c:pt idx="1284">
                        <c:v>20.152000000000001</c:v>
                      </c:pt>
                      <c:pt idx="1285">
                        <c:v>20.329999999999998</c:v>
                      </c:pt>
                      <c:pt idx="1286">
                        <c:v>20.378</c:v>
                      </c:pt>
                      <c:pt idx="1287">
                        <c:v>20.085999999999999</c:v>
                      </c:pt>
                      <c:pt idx="1288">
                        <c:v>20.344999999999999</c:v>
                      </c:pt>
                      <c:pt idx="1289">
                        <c:v>20.010000000000002</c:v>
                      </c:pt>
                      <c:pt idx="1290">
                        <c:v>20.245999999999999</c:v>
                      </c:pt>
                      <c:pt idx="1291">
                        <c:v>19.96</c:v>
                      </c:pt>
                      <c:pt idx="1292">
                        <c:v>20.213999999999999</c:v>
                      </c:pt>
                      <c:pt idx="1293">
                        <c:v>20.349</c:v>
                      </c:pt>
                      <c:pt idx="1294">
                        <c:v>20.366</c:v>
                      </c:pt>
                      <c:pt idx="1295">
                        <c:v>20.632999999999999</c:v>
                      </c:pt>
                      <c:pt idx="1296">
                        <c:v>20.530999999999999</c:v>
                      </c:pt>
                      <c:pt idx="1297">
                        <c:v>20.524999999999999</c:v>
                      </c:pt>
                      <c:pt idx="1298">
                        <c:v>20.864999999999998</c:v>
                      </c:pt>
                      <c:pt idx="1299">
                        <c:v>20.648</c:v>
                      </c:pt>
                      <c:pt idx="1300">
                        <c:v>21.175000000000001</c:v>
                      </c:pt>
                      <c:pt idx="1301">
                        <c:v>21.344999999999999</c:v>
                      </c:pt>
                      <c:pt idx="1302">
                        <c:v>21.361000000000001</c:v>
                      </c:pt>
                      <c:pt idx="1303">
                        <c:v>21.609000000000002</c:v>
                      </c:pt>
                      <c:pt idx="1304">
                        <c:v>21.776</c:v>
                      </c:pt>
                      <c:pt idx="1305">
                        <c:v>22.175000000000001</c:v>
                      </c:pt>
                      <c:pt idx="1306">
                        <c:v>22.28</c:v>
                      </c:pt>
                      <c:pt idx="1307">
                        <c:v>22.555</c:v>
                      </c:pt>
                      <c:pt idx="1308">
                        <c:v>22.763999999999999</c:v>
                      </c:pt>
                      <c:pt idx="1309">
                        <c:v>22.882000000000001</c:v>
                      </c:pt>
                      <c:pt idx="1310">
                        <c:v>23.207999999999998</c:v>
                      </c:pt>
                      <c:pt idx="1311">
                        <c:v>23.175999999999998</c:v>
                      </c:pt>
                      <c:pt idx="1312">
                        <c:v>23.579000000000001</c:v>
                      </c:pt>
                      <c:pt idx="1313">
                        <c:v>23.306000000000001</c:v>
                      </c:pt>
                      <c:pt idx="1314">
                        <c:v>23.776</c:v>
                      </c:pt>
                      <c:pt idx="1315">
                        <c:v>23.939</c:v>
                      </c:pt>
                      <c:pt idx="1316">
                        <c:v>23.518999999999998</c:v>
                      </c:pt>
                      <c:pt idx="1317">
                        <c:v>23.977</c:v>
                      </c:pt>
                      <c:pt idx="1318">
                        <c:v>23.997</c:v>
                      </c:pt>
                      <c:pt idx="1319">
                        <c:v>24.364000000000001</c:v>
                      </c:pt>
                      <c:pt idx="1320">
                        <c:v>24.350999999999999</c:v>
                      </c:pt>
                      <c:pt idx="1321">
                        <c:v>24.52</c:v>
                      </c:pt>
                      <c:pt idx="1322">
                        <c:v>24.451000000000001</c:v>
                      </c:pt>
                      <c:pt idx="1323">
                        <c:v>24.19</c:v>
                      </c:pt>
                      <c:pt idx="1324">
                        <c:v>24.338999999999999</c:v>
                      </c:pt>
                      <c:pt idx="1325">
                        <c:v>24.263999999999999</c:v>
                      </c:pt>
                      <c:pt idx="1326">
                        <c:v>24.231000000000002</c:v>
                      </c:pt>
                      <c:pt idx="1327">
                        <c:v>24.292999999999999</c:v>
                      </c:pt>
                      <c:pt idx="1328">
                        <c:v>24.135000000000002</c:v>
                      </c:pt>
                      <c:pt idx="1329">
                        <c:v>24.305</c:v>
                      </c:pt>
                      <c:pt idx="1330">
                        <c:v>23.443000000000001</c:v>
                      </c:pt>
                      <c:pt idx="1331">
                        <c:v>23.515000000000001</c:v>
                      </c:pt>
                      <c:pt idx="1332">
                        <c:v>23.068999999999999</c:v>
                      </c:pt>
                      <c:pt idx="1333">
                        <c:v>22.686</c:v>
                      </c:pt>
                      <c:pt idx="1334">
                        <c:v>22.71</c:v>
                      </c:pt>
                      <c:pt idx="1335">
                        <c:v>22.416</c:v>
                      </c:pt>
                      <c:pt idx="1336">
                        <c:v>22.481000000000002</c:v>
                      </c:pt>
                      <c:pt idx="1337">
                        <c:v>22.701000000000001</c:v>
                      </c:pt>
                      <c:pt idx="1338">
                        <c:v>22.45</c:v>
                      </c:pt>
                      <c:pt idx="1339">
                        <c:v>22.56</c:v>
                      </c:pt>
                      <c:pt idx="1340">
                        <c:v>22.134</c:v>
                      </c:pt>
                      <c:pt idx="1341">
                        <c:v>22.31</c:v>
                      </c:pt>
                      <c:pt idx="1342">
                        <c:v>21.050999999999998</c:v>
                      </c:pt>
                      <c:pt idx="1343">
                        <c:v>21.048999999999999</c:v>
                      </c:pt>
                      <c:pt idx="1344">
                        <c:v>22.489000000000001</c:v>
                      </c:pt>
                      <c:pt idx="1345">
                        <c:v>22.32</c:v>
                      </c:pt>
                      <c:pt idx="1346">
                        <c:v>22.260999999999999</c:v>
                      </c:pt>
                      <c:pt idx="1347">
                        <c:v>22.716000000000001</c:v>
                      </c:pt>
                      <c:pt idx="1348">
                        <c:v>22.414000000000001</c:v>
                      </c:pt>
                      <c:pt idx="1349">
                        <c:v>22.908999999999999</c:v>
                      </c:pt>
                      <c:pt idx="1350">
                        <c:v>22.972000000000001</c:v>
                      </c:pt>
                      <c:pt idx="1351">
                        <c:v>22.937999999999999</c:v>
                      </c:pt>
                      <c:pt idx="1352">
                        <c:v>23.295000000000002</c:v>
                      </c:pt>
                      <c:pt idx="1353">
                        <c:v>23.21</c:v>
                      </c:pt>
                      <c:pt idx="1354">
                        <c:v>23.673999999999999</c:v>
                      </c:pt>
                      <c:pt idx="1355">
                        <c:v>24.048999999999999</c:v>
                      </c:pt>
                      <c:pt idx="1356">
                        <c:v>24.071000000000002</c:v>
                      </c:pt>
                      <c:pt idx="1357">
                        <c:v>24.535</c:v>
                      </c:pt>
                      <c:pt idx="1358">
                        <c:v>24.513000000000002</c:v>
                      </c:pt>
                      <c:pt idx="1359">
                        <c:v>24.898</c:v>
                      </c:pt>
                      <c:pt idx="1360">
                        <c:v>25.283000000000001</c:v>
                      </c:pt>
                      <c:pt idx="1361">
                        <c:v>25.361999999999998</c:v>
                      </c:pt>
                      <c:pt idx="1362">
                        <c:v>25.809000000000001</c:v>
                      </c:pt>
                      <c:pt idx="1363">
                        <c:v>26.428000000000001</c:v>
                      </c:pt>
                      <c:pt idx="1364">
                        <c:v>26.294</c:v>
                      </c:pt>
                      <c:pt idx="1365">
                        <c:v>26.79</c:v>
                      </c:pt>
                      <c:pt idx="1366">
                        <c:v>26.751000000000001</c:v>
                      </c:pt>
                      <c:pt idx="1367">
                        <c:v>26.713999999999999</c:v>
                      </c:pt>
                      <c:pt idx="1368">
                        <c:v>26.949000000000002</c:v>
                      </c:pt>
                      <c:pt idx="1369">
                        <c:v>26.832999999999998</c:v>
                      </c:pt>
                      <c:pt idx="1370">
                        <c:v>27.247</c:v>
                      </c:pt>
                      <c:pt idx="1371">
                        <c:v>26.792000000000002</c:v>
                      </c:pt>
                      <c:pt idx="1372">
                        <c:v>27.140999999999998</c:v>
                      </c:pt>
                      <c:pt idx="1373">
                        <c:v>26.762</c:v>
                      </c:pt>
                      <c:pt idx="1374">
                        <c:v>27.11</c:v>
                      </c:pt>
                      <c:pt idx="1375">
                        <c:v>26.817</c:v>
                      </c:pt>
                      <c:pt idx="1376">
                        <c:v>26.622</c:v>
                      </c:pt>
                      <c:pt idx="1377">
                        <c:v>26.582999999999998</c:v>
                      </c:pt>
                      <c:pt idx="1378">
                        <c:v>26.411999999999999</c:v>
                      </c:pt>
                      <c:pt idx="1379">
                        <c:v>26.193000000000001</c:v>
                      </c:pt>
                      <c:pt idx="1380">
                        <c:v>26.234000000000002</c:v>
                      </c:pt>
                      <c:pt idx="1381">
                        <c:v>25.643000000000001</c:v>
                      </c:pt>
                      <c:pt idx="1382">
                        <c:v>25.692</c:v>
                      </c:pt>
                      <c:pt idx="1383">
                        <c:v>25.369</c:v>
                      </c:pt>
                      <c:pt idx="1384">
                        <c:v>24.71</c:v>
                      </c:pt>
                      <c:pt idx="1385">
                        <c:v>24.588999999999999</c:v>
                      </c:pt>
                      <c:pt idx="1386">
                        <c:v>24.401</c:v>
                      </c:pt>
                      <c:pt idx="1387">
                        <c:v>24.638999999999999</c:v>
                      </c:pt>
                      <c:pt idx="1388">
                        <c:v>24.350999999999999</c:v>
                      </c:pt>
                      <c:pt idx="1389">
                        <c:v>24.271000000000001</c:v>
                      </c:pt>
                      <c:pt idx="1390">
                        <c:v>24.488</c:v>
                      </c:pt>
                      <c:pt idx="1391">
                        <c:v>24.097000000000001</c:v>
                      </c:pt>
                      <c:pt idx="1392">
                        <c:v>24.382999999999999</c:v>
                      </c:pt>
                      <c:pt idx="1393">
                        <c:v>24.239000000000001</c:v>
                      </c:pt>
                      <c:pt idx="1394">
                        <c:v>24.347000000000001</c:v>
                      </c:pt>
                      <c:pt idx="1395">
                        <c:v>24.689</c:v>
                      </c:pt>
                      <c:pt idx="1396">
                        <c:v>24.332999999999998</c:v>
                      </c:pt>
                      <c:pt idx="1397">
                        <c:v>24.928000000000001</c:v>
                      </c:pt>
                      <c:pt idx="1398">
                        <c:v>24.882999999999999</c:v>
                      </c:pt>
                      <c:pt idx="1399">
                        <c:v>25.143999999999998</c:v>
                      </c:pt>
                      <c:pt idx="1400">
                        <c:v>25.241</c:v>
                      </c:pt>
                      <c:pt idx="1401">
                        <c:v>24.98</c:v>
                      </c:pt>
                      <c:pt idx="1402">
                        <c:v>25.459</c:v>
                      </c:pt>
                      <c:pt idx="1403">
                        <c:v>25.492000000000001</c:v>
                      </c:pt>
                      <c:pt idx="1404">
                        <c:v>25.859000000000002</c:v>
                      </c:pt>
                      <c:pt idx="1405">
                        <c:v>26.117999999999999</c:v>
                      </c:pt>
                      <c:pt idx="1406">
                        <c:v>26.077000000000002</c:v>
                      </c:pt>
                      <c:pt idx="1407">
                        <c:v>26.648</c:v>
                      </c:pt>
                      <c:pt idx="1408">
                        <c:v>26.571000000000002</c:v>
                      </c:pt>
                      <c:pt idx="1409">
                        <c:v>27.041</c:v>
                      </c:pt>
                      <c:pt idx="1410">
                        <c:v>27.329000000000001</c:v>
                      </c:pt>
                      <c:pt idx="1411">
                        <c:v>27.486000000000001</c:v>
                      </c:pt>
                      <c:pt idx="1412">
                        <c:v>28.151</c:v>
                      </c:pt>
                      <c:pt idx="1413">
                        <c:v>28.175000000000001</c:v>
                      </c:pt>
                      <c:pt idx="1414">
                        <c:v>28.48</c:v>
                      </c:pt>
                      <c:pt idx="1415">
                        <c:v>28.800999999999998</c:v>
                      </c:pt>
                      <c:pt idx="1416">
                        <c:v>29.187999999999999</c:v>
                      </c:pt>
                      <c:pt idx="1417">
                        <c:v>29.547000000000001</c:v>
                      </c:pt>
                      <c:pt idx="1418">
                        <c:v>29.390999999999998</c:v>
                      </c:pt>
                      <c:pt idx="1419">
                        <c:v>29.963000000000001</c:v>
                      </c:pt>
                      <c:pt idx="1420">
                        <c:v>29.675999999999998</c:v>
                      </c:pt>
                      <c:pt idx="1421">
                        <c:v>29.387</c:v>
                      </c:pt>
                      <c:pt idx="1422">
                        <c:v>29.983000000000001</c:v>
                      </c:pt>
                      <c:pt idx="1423">
                        <c:v>30.192</c:v>
                      </c:pt>
                      <c:pt idx="1424">
                        <c:v>30.103999999999999</c:v>
                      </c:pt>
                      <c:pt idx="1425">
                        <c:v>30.295999999999999</c:v>
                      </c:pt>
                      <c:pt idx="1426">
                        <c:v>30.170999999999999</c:v>
                      </c:pt>
                      <c:pt idx="1427">
                        <c:v>30.613</c:v>
                      </c:pt>
                      <c:pt idx="1428">
                        <c:v>30.135000000000002</c:v>
                      </c:pt>
                      <c:pt idx="1429">
                        <c:v>30.245000000000001</c:v>
                      </c:pt>
                      <c:pt idx="1430">
                        <c:v>30.472999999999999</c:v>
                      </c:pt>
                      <c:pt idx="1431">
                        <c:v>30.007999999999999</c:v>
                      </c:pt>
                      <c:pt idx="1432">
                        <c:v>29.257000000000001</c:v>
                      </c:pt>
                      <c:pt idx="1433">
                        <c:v>29.138999999999999</c:v>
                      </c:pt>
                      <c:pt idx="1434">
                        <c:v>28.603999999999999</c:v>
                      </c:pt>
                      <c:pt idx="1435">
                        <c:v>28.597000000000001</c:v>
                      </c:pt>
                      <c:pt idx="1436">
                        <c:v>28.026</c:v>
                      </c:pt>
                      <c:pt idx="1437">
                        <c:v>27.966999999999999</c:v>
                      </c:pt>
                      <c:pt idx="1438">
                        <c:v>27.873000000000001</c:v>
                      </c:pt>
                      <c:pt idx="1439">
                        <c:v>27.094999999999999</c:v>
                      </c:pt>
                      <c:pt idx="1440">
                        <c:v>27.442</c:v>
                      </c:pt>
                      <c:pt idx="1441">
                        <c:v>27.122</c:v>
                      </c:pt>
                      <c:pt idx="1442">
                        <c:v>26.914000000000001</c:v>
                      </c:pt>
                      <c:pt idx="1443">
                        <c:v>27.167999999999999</c:v>
                      </c:pt>
                      <c:pt idx="1444">
                        <c:v>27.074999999999999</c:v>
                      </c:pt>
                      <c:pt idx="1445">
                        <c:v>27.007000000000001</c:v>
                      </c:pt>
                      <c:pt idx="1446">
                        <c:v>27.122</c:v>
                      </c:pt>
                      <c:pt idx="1447">
                        <c:v>26.693999999999999</c:v>
                      </c:pt>
                      <c:pt idx="1448">
                        <c:v>27.172999999999998</c:v>
                      </c:pt>
                      <c:pt idx="1449">
                        <c:v>26.858000000000001</c:v>
                      </c:pt>
                      <c:pt idx="1450">
                        <c:v>27.225999999999999</c:v>
                      </c:pt>
                      <c:pt idx="1451">
                        <c:v>27.236000000000001</c:v>
                      </c:pt>
                      <c:pt idx="1452">
                        <c:v>27.376999999999999</c:v>
                      </c:pt>
                      <c:pt idx="1453">
                        <c:v>27.631</c:v>
                      </c:pt>
                      <c:pt idx="1454">
                        <c:v>27.472999999999999</c:v>
                      </c:pt>
                      <c:pt idx="1455">
                        <c:v>28.119</c:v>
                      </c:pt>
                      <c:pt idx="1456">
                        <c:v>27.951000000000001</c:v>
                      </c:pt>
                      <c:pt idx="1457">
                        <c:v>28.582999999999998</c:v>
                      </c:pt>
                      <c:pt idx="1458">
                        <c:v>29.088999999999999</c:v>
                      </c:pt>
                      <c:pt idx="1459">
                        <c:v>29.016999999999999</c:v>
                      </c:pt>
                      <c:pt idx="1460">
                        <c:v>29.635000000000002</c:v>
                      </c:pt>
                      <c:pt idx="1461">
                        <c:v>29.710999999999999</c:v>
                      </c:pt>
                      <c:pt idx="1462">
                        <c:v>30.172999999999998</c:v>
                      </c:pt>
                      <c:pt idx="1463">
                        <c:v>30.635999999999999</c:v>
                      </c:pt>
                      <c:pt idx="1464">
                        <c:v>30.988</c:v>
                      </c:pt>
                      <c:pt idx="1465">
                        <c:v>31.39</c:v>
                      </c:pt>
                      <c:pt idx="1466">
                        <c:v>31.565000000000001</c:v>
                      </c:pt>
                      <c:pt idx="1467">
                        <c:v>32.215000000000003</c:v>
                      </c:pt>
                      <c:pt idx="1468">
                        <c:v>32.863999999999997</c:v>
                      </c:pt>
                      <c:pt idx="1469">
                        <c:v>33.06</c:v>
                      </c:pt>
                      <c:pt idx="1470">
                        <c:v>33.231000000000002</c:v>
                      </c:pt>
                      <c:pt idx="1471">
                        <c:v>33.142000000000003</c:v>
                      </c:pt>
                      <c:pt idx="1472">
                        <c:v>33.326000000000001</c:v>
                      </c:pt>
                      <c:pt idx="1473">
                        <c:v>33.201999999999998</c:v>
                      </c:pt>
                      <c:pt idx="1474">
                        <c:v>33.878</c:v>
                      </c:pt>
                      <c:pt idx="1475">
                        <c:v>34.06</c:v>
                      </c:pt>
                      <c:pt idx="1476">
                        <c:v>33.767000000000003</c:v>
                      </c:pt>
                      <c:pt idx="1477">
                        <c:v>34.527999999999999</c:v>
                      </c:pt>
                      <c:pt idx="1478">
                        <c:v>33.985999999999997</c:v>
                      </c:pt>
                      <c:pt idx="1479">
                        <c:v>34.133000000000003</c:v>
                      </c:pt>
                      <c:pt idx="1480">
                        <c:v>33.695</c:v>
                      </c:pt>
                      <c:pt idx="1481">
                        <c:v>33.343000000000004</c:v>
                      </c:pt>
                      <c:pt idx="1482">
                        <c:v>33.536999999999999</c:v>
                      </c:pt>
                      <c:pt idx="1483">
                        <c:v>32.765999999999998</c:v>
                      </c:pt>
                      <c:pt idx="1484">
                        <c:v>32.887999999999998</c:v>
                      </c:pt>
                      <c:pt idx="1485">
                        <c:v>32.731000000000002</c:v>
                      </c:pt>
                      <c:pt idx="1486">
                        <c:v>32.204999999999998</c:v>
                      </c:pt>
                      <c:pt idx="1487">
                        <c:v>31.745000000000001</c:v>
                      </c:pt>
                      <c:pt idx="1488">
                        <c:v>31.125</c:v>
                      </c:pt>
                      <c:pt idx="1489">
                        <c:v>31.24</c:v>
                      </c:pt>
                      <c:pt idx="1490">
                        <c:v>30.561</c:v>
                      </c:pt>
                      <c:pt idx="1491">
                        <c:v>30.385999999999999</c:v>
                      </c:pt>
                      <c:pt idx="1492">
                        <c:v>30.163</c:v>
                      </c:pt>
                      <c:pt idx="1493">
                        <c:v>29.838000000000001</c:v>
                      </c:pt>
                      <c:pt idx="1494">
                        <c:v>29.931000000000001</c:v>
                      </c:pt>
                      <c:pt idx="1495">
                        <c:v>29.42</c:v>
                      </c:pt>
                      <c:pt idx="1496">
                        <c:v>29.260999999999999</c:v>
                      </c:pt>
                      <c:pt idx="1497">
                        <c:v>29.469000000000001</c:v>
                      </c:pt>
                      <c:pt idx="1498">
                        <c:v>28.995999999999999</c:v>
                      </c:pt>
                      <c:pt idx="1499">
                        <c:v>29.47</c:v>
                      </c:pt>
                      <c:pt idx="1500">
                        <c:v>28.963999999999999</c:v>
                      </c:pt>
                      <c:pt idx="1501">
                        <c:v>29.213000000000001</c:v>
                      </c:pt>
                      <c:pt idx="1502">
                        <c:v>29.466000000000001</c:v>
                      </c:pt>
                      <c:pt idx="1503">
                        <c:v>29.343</c:v>
                      </c:pt>
                      <c:pt idx="1504">
                        <c:v>29.706</c:v>
                      </c:pt>
                      <c:pt idx="1505">
                        <c:v>29.838999999999999</c:v>
                      </c:pt>
                      <c:pt idx="1506">
                        <c:v>30.074999999999999</c:v>
                      </c:pt>
                      <c:pt idx="1507">
                        <c:v>30.292999999999999</c:v>
                      </c:pt>
                      <c:pt idx="1508">
                        <c:v>30.071000000000002</c:v>
                      </c:pt>
                      <c:pt idx="1509">
                        <c:v>30.635000000000002</c:v>
                      </c:pt>
                      <c:pt idx="1510">
                        <c:v>30.975999999999999</c:v>
                      </c:pt>
                      <c:pt idx="1511">
                        <c:v>30.616</c:v>
                      </c:pt>
                      <c:pt idx="1512">
                        <c:v>31.457000000000001</c:v>
                      </c:pt>
                      <c:pt idx="1513">
                        <c:v>31.786000000000001</c:v>
                      </c:pt>
                      <c:pt idx="1514">
                        <c:v>32.143000000000001</c:v>
                      </c:pt>
                      <c:pt idx="1515">
                        <c:v>32.872999999999998</c:v>
                      </c:pt>
                      <c:pt idx="1516">
                        <c:v>32.972000000000001</c:v>
                      </c:pt>
                      <c:pt idx="1517">
                        <c:v>33.566000000000003</c:v>
                      </c:pt>
                      <c:pt idx="1518">
                        <c:v>34.267000000000003</c:v>
                      </c:pt>
                      <c:pt idx="1519">
                        <c:v>34.707000000000001</c:v>
                      </c:pt>
                      <c:pt idx="1520">
                        <c:v>35.351999999999997</c:v>
                      </c:pt>
                      <c:pt idx="1521">
                        <c:v>35.654000000000003</c:v>
                      </c:pt>
                      <c:pt idx="1522">
                        <c:v>36.253</c:v>
                      </c:pt>
                      <c:pt idx="1523">
                        <c:v>36.22</c:v>
                      </c:pt>
                      <c:pt idx="1524">
                        <c:v>36.252000000000002</c:v>
                      </c:pt>
                      <c:pt idx="1525">
                        <c:v>36.637</c:v>
                      </c:pt>
                      <c:pt idx="1526">
                        <c:v>35.988</c:v>
                      </c:pt>
                      <c:pt idx="1527">
                        <c:v>36.493000000000002</c:v>
                      </c:pt>
                      <c:pt idx="1528">
                        <c:v>36.829000000000001</c:v>
                      </c:pt>
                      <c:pt idx="1529">
                        <c:v>36.735999999999997</c:v>
                      </c:pt>
                      <c:pt idx="1530">
                        <c:v>36.664000000000001</c:v>
                      </c:pt>
                      <c:pt idx="1531">
                        <c:v>35.502000000000002</c:v>
                      </c:pt>
                      <c:pt idx="1532">
                        <c:v>35.225000000000001</c:v>
                      </c:pt>
                      <c:pt idx="1533">
                        <c:v>35.121000000000002</c:v>
                      </c:pt>
                      <c:pt idx="1534">
                        <c:v>35.127000000000002</c:v>
                      </c:pt>
                      <c:pt idx="1535">
                        <c:v>35.143999999999998</c:v>
                      </c:pt>
                      <c:pt idx="1536">
                        <c:v>34.512999999999998</c:v>
                      </c:pt>
                      <c:pt idx="1537">
                        <c:v>34.366</c:v>
                      </c:pt>
                      <c:pt idx="1538">
                        <c:v>33.914999999999999</c:v>
                      </c:pt>
                      <c:pt idx="1539">
                        <c:v>33.514000000000003</c:v>
                      </c:pt>
                      <c:pt idx="1540">
                        <c:v>33.225000000000001</c:v>
                      </c:pt>
                      <c:pt idx="1541">
                        <c:v>32.067999999999998</c:v>
                      </c:pt>
                      <c:pt idx="1542">
                        <c:v>32.415999999999997</c:v>
                      </c:pt>
                      <c:pt idx="1543">
                        <c:v>31.809000000000001</c:v>
                      </c:pt>
                      <c:pt idx="1544">
                        <c:v>31.893000000000001</c:v>
                      </c:pt>
                      <c:pt idx="1545">
                        <c:v>31.911999999999999</c:v>
                      </c:pt>
                      <c:pt idx="1546">
                        <c:v>31.702000000000002</c:v>
                      </c:pt>
                      <c:pt idx="1547">
                        <c:v>32.046999999999997</c:v>
                      </c:pt>
                      <c:pt idx="1548">
                        <c:v>31.565999999999999</c:v>
                      </c:pt>
                      <c:pt idx="1549">
                        <c:v>32.037999999999997</c:v>
                      </c:pt>
                      <c:pt idx="1550">
                        <c:v>32.003</c:v>
                      </c:pt>
                      <c:pt idx="1551">
                        <c:v>31.681000000000001</c:v>
                      </c:pt>
                      <c:pt idx="1552">
                        <c:v>32.143999999999998</c:v>
                      </c:pt>
                      <c:pt idx="1553">
                        <c:v>31.562000000000001</c:v>
                      </c:pt>
                      <c:pt idx="1554">
                        <c:v>32.795000000000002</c:v>
                      </c:pt>
                      <c:pt idx="1555">
                        <c:v>32.167000000000002</c:v>
                      </c:pt>
                      <c:pt idx="1556">
                        <c:v>32.457999999999998</c:v>
                      </c:pt>
                      <c:pt idx="1557">
                        <c:v>33.335999999999999</c:v>
                      </c:pt>
                      <c:pt idx="1558">
                        <c:v>32.786999999999999</c:v>
                      </c:pt>
                      <c:pt idx="1559">
                        <c:v>33.814999999999998</c:v>
                      </c:pt>
                      <c:pt idx="1560">
                        <c:v>33.470999999999997</c:v>
                      </c:pt>
                      <c:pt idx="1561">
                        <c:v>33.734000000000002</c:v>
                      </c:pt>
                      <c:pt idx="1562">
                        <c:v>34.322000000000003</c:v>
                      </c:pt>
                      <c:pt idx="1563">
                        <c:v>34.780999999999999</c:v>
                      </c:pt>
                      <c:pt idx="1564">
                        <c:v>35.188000000000002</c:v>
                      </c:pt>
                      <c:pt idx="1565">
                        <c:v>35.798999999999999</c:v>
                      </c:pt>
                      <c:pt idx="1566">
                        <c:v>36.615000000000002</c:v>
                      </c:pt>
                      <c:pt idx="1567">
                        <c:v>37.878</c:v>
                      </c:pt>
                      <c:pt idx="1568">
                        <c:v>37.966999999999999</c:v>
                      </c:pt>
                      <c:pt idx="1569">
                        <c:v>38.951000000000001</c:v>
                      </c:pt>
                      <c:pt idx="1570">
                        <c:v>39.128</c:v>
                      </c:pt>
                      <c:pt idx="1571">
                        <c:v>40.112000000000002</c:v>
                      </c:pt>
                      <c:pt idx="1572">
                        <c:v>41.466999999999999</c:v>
                      </c:pt>
                      <c:pt idx="1573">
                        <c:v>42.201999999999998</c:v>
                      </c:pt>
                      <c:pt idx="1574">
                        <c:v>42.908000000000001</c:v>
                      </c:pt>
                      <c:pt idx="1575">
                        <c:v>42.807000000000002</c:v>
                      </c:pt>
                      <c:pt idx="1576">
                        <c:v>42.18</c:v>
                      </c:pt>
                      <c:pt idx="1577">
                        <c:v>41.844999999999999</c:v>
                      </c:pt>
                      <c:pt idx="1578">
                        <c:v>41.335999999999999</c:v>
                      </c:pt>
                      <c:pt idx="1579">
                        <c:v>41.457000000000001</c:v>
                      </c:pt>
                      <c:pt idx="1580">
                        <c:v>41.594999999999999</c:v>
                      </c:pt>
                      <c:pt idx="1581">
                        <c:v>42.581000000000003</c:v>
                      </c:pt>
                      <c:pt idx="1582">
                        <c:v>42.298000000000002</c:v>
                      </c:pt>
                      <c:pt idx="1583">
                        <c:v>41.326000000000001</c:v>
                      </c:pt>
                      <c:pt idx="1584">
                        <c:v>41.381999999999998</c:v>
                      </c:pt>
                      <c:pt idx="1585">
                        <c:v>41.426000000000002</c:v>
                      </c:pt>
                      <c:pt idx="1586">
                        <c:v>40.628999999999998</c:v>
                      </c:pt>
                      <c:pt idx="1587">
                        <c:v>40.125999999999998</c:v>
                      </c:pt>
                      <c:pt idx="1588">
                        <c:v>39.646000000000001</c:v>
                      </c:pt>
                      <c:pt idx="1589">
                        <c:v>40.14</c:v>
                      </c:pt>
                      <c:pt idx="1590">
                        <c:v>38.993000000000002</c:v>
                      </c:pt>
                      <c:pt idx="1591">
                        <c:v>38.607999999999997</c:v>
                      </c:pt>
                      <c:pt idx="1592">
                        <c:v>38.363</c:v>
                      </c:pt>
                      <c:pt idx="1593">
                        <c:v>37.353999999999999</c:v>
                      </c:pt>
                      <c:pt idx="1594">
                        <c:v>37.476999999999997</c:v>
                      </c:pt>
                      <c:pt idx="1595">
                        <c:v>36.633000000000003</c:v>
                      </c:pt>
                      <c:pt idx="1596">
                        <c:v>35.843000000000004</c:v>
                      </c:pt>
                      <c:pt idx="1597">
                        <c:v>36.338000000000001</c:v>
                      </c:pt>
                      <c:pt idx="1598">
                        <c:v>35.942</c:v>
                      </c:pt>
                      <c:pt idx="1599">
                        <c:v>35.866999999999997</c:v>
                      </c:pt>
                      <c:pt idx="1600">
                        <c:v>35.847000000000001</c:v>
                      </c:pt>
                      <c:pt idx="1601">
                        <c:v>35.936999999999998</c:v>
                      </c:pt>
                      <c:pt idx="1602">
                        <c:v>35.896000000000001</c:v>
                      </c:pt>
                      <c:pt idx="1603">
                        <c:v>35.781999999999996</c:v>
                      </c:pt>
                      <c:pt idx="1604">
                        <c:v>36.055999999999997</c:v>
                      </c:pt>
                      <c:pt idx="1605">
                        <c:v>36.325000000000003</c:v>
                      </c:pt>
                      <c:pt idx="1606">
                        <c:v>36.204999999999998</c:v>
                      </c:pt>
                      <c:pt idx="1607">
                        <c:v>36.988999999999997</c:v>
                      </c:pt>
                      <c:pt idx="1608">
                        <c:v>36.564999999999998</c:v>
                      </c:pt>
                      <c:pt idx="1609">
                        <c:v>36.975000000000001</c:v>
                      </c:pt>
                      <c:pt idx="1610">
                        <c:v>37.005000000000003</c:v>
                      </c:pt>
                      <c:pt idx="1611">
                        <c:v>37.649000000000001</c:v>
                      </c:pt>
                      <c:pt idx="1612">
                        <c:v>38.107999999999997</c:v>
                      </c:pt>
                      <c:pt idx="1613">
                        <c:v>38.143000000000001</c:v>
                      </c:pt>
                      <c:pt idx="1614">
                        <c:v>39.195</c:v>
                      </c:pt>
                      <c:pt idx="1615">
                        <c:v>39.308</c:v>
                      </c:pt>
                      <c:pt idx="1616">
                        <c:v>40.204000000000001</c:v>
                      </c:pt>
                      <c:pt idx="1617">
                        <c:v>40.545000000000002</c:v>
                      </c:pt>
                      <c:pt idx="1618">
                        <c:v>41.783999999999999</c:v>
                      </c:pt>
                      <c:pt idx="1619">
                        <c:v>43.171999999999997</c:v>
                      </c:pt>
                      <c:pt idx="1620">
                        <c:v>42.917000000000002</c:v>
                      </c:pt>
                      <c:pt idx="1621">
                        <c:v>44.298999999999999</c:v>
                      </c:pt>
                      <c:pt idx="1622">
                        <c:v>45.664000000000001</c:v>
                      </c:pt>
                      <c:pt idx="1623">
                        <c:v>46.768000000000001</c:v>
                      </c:pt>
                      <c:pt idx="1624">
                        <c:v>47.406999999999996</c:v>
                      </c:pt>
                      <c:pt idx="1625">
                        <c:v>47.076999999999998</c:v>
                      </c:pt>
                      <c:pt idx="1626">
                        <c:v>46.904000000000003</c:v>
                      </c:pt>
                      <c:pt idx="1627">
                        <c:v>46.533999999999999</c:v>
                      </c:pt>
                      <c:pt idx="1628">
                        <c:v>46.344999999999999</c:v>
                      </c:pt>
                      <c:pt idx="1629">
                        <c:v>46.439</c:v>
                      </c:pt>
                      <c:pt idx="1630">
                        <c:v>46.45</c:v>
                      </c:pt>
                      <c:pt idx="1631">
                        <c:v>46.146000000000001</c:v>
                      </c:pt>
                      <c:pt idx="1632">
                        <c:v>46.802999999999997</c:v>
                      </c:pt>
                      <c:pt idx="1633">
                        <c:v>46.975000000000001</c:v>
                      </c:pt>
                      <c:pt idx="1634">
                        <c:v>47.048000000000002</c:v>
                      </c:pt>
                      <c:pt idx="1635">
                        <c:v>47.140999999999998</c:v>
                      </c:pt>
                      <c:pt idx="1636">
                        <c:v>47.170999999999999</c:v>
                      </c:pt>
                      <c:pt idx="1637">
                        <c:v>47.116</c:v>
                      </c:pt>
                      <c:pt idx="1638">
                        <c:v>46.360999999999997</c:v>
                      </c:pt>
                      <c:pt idx="1639">
                        <c:v>46.670999999999999</c:v>
                      </c:pt>
                      <c:pt idx="1640">
                        <c:v>46.587000000000003</c:v>
                      </c:pt>
                      <c:pt idx="1641">
                        <c:v>46.343000000000004</c:v>
                      </c:pt>
                      <c:pt idx="1642">
                        <c:v>46.109000000000002</c:v>
                      </c:pt>
                      <c:pt idx="1643">
                        <c:v>45.231000000000002</c:v>
                      </c:pt>
                      <c:pt idx="1644">
                        <c:v>45.326999999999998</c:v>
                      </c:pt>
                      <c:pt idx="1645">
                        <c:v>43.991</c:v>
                      </c:pt>
                      <c:pt idx="1646">
                        <c:v>42.857999999999997</c:v>
                      </c:pt>
                      <c:pt idx="1647">
                        <c:v>42.844999999999999</c:v>
                      </c:pt>
                      <c:pt idx="1648">
                        <c:v>41.527000000000001</c:v>
                      </c:pt>
                      <c:pt idx="1649">
                        <c:v>41.313000000000002</c:v>
                      </c:pt>
                      <c:pt idx="1650">
                        <c:v>40.713000000000001</c:v>
                      </c:pt>
                      <c:pt idx="1651">
                        <c:v>41.01</c:v>
                      </c:pt>
                      <c:pt idx="1652">
                        <c:v>41.03</c:v>
                      </c:pt>
                      <c:pt idx="1653">
                        <c:v>41.302</c:v>
                      </c:pt>
                      <c:pt idx="1654">
                        <c:v>41.691000000000003</c:v>
                      </c:pt>
                      <c:pt idx="1655">
                        <c:v>41.652999999999999</c:v>
                      </c:pt>
                      <c:pt idx="1656">
                        <c:v>41.661999999999999</c:v>
                      </c:pt>
                      <c:pt idx="1657">
                        <c:v>42.817999999999998</c:v>
                      </c:pt>
                      <c:pt idx="1658">
                        <c:v>42.177</c:v>
                      </c:pt>
                      <c:pt idx="1659">
                        <c:v>42.606000000000002</c:v>
                      </c:pt>
                      <c:pt idx="1660">
                        <c:v>42.716999999999999</c:v>
                      </c:pt>
                      <c:pt idx="1661">
                        <c:v>43.359000000000002</c:v>
                      </c:pt>
                      <c:pt idx="1662">
                        <c:v>44.518999999999998</c:v>
                      </c:pt>
                      <c:pt idx="1663">
                        <c:v>44.911000000000001</c:v>
                      </c:pt>
                      <c:pt idx="1664">
                        <c:v>45.59</c:v>
                      </c:pt>
                      <c:pt idx="1665">
                        <c:v>46.405999999999999</c:v>
                      </c:pt>
                      <c:pt idx="1666">
                        <c:v>46.932000000000002</c:v>
                      </c:pt>
                      <c:pt idx="1667">
                        <c:v>47.93</c:v>
                      </c:pt>
                      <c:pt idx="1668">
                        <c:v>48.694000000000003</c:v>
                      </c:pt>
                      <c:pt idx="1669">
                        <c:v>49.325000000000003</c:v>
                      </c:pt>
                      <c:pt idx="1670">
                        <c:v>51.585000000000001</c:v>
                      </c:pt>
                      <c:pt idx="1671">
                        <c:v>53.32</c:v>
                      </c:pt>
                      <c:pt idx="1672">
                        <c:v>53.334000000000003</c:v>
                      </c:pt>
                      <c:pt idx="1673">
                        <c:v>55.433</c:v>
                      </c:pt>
                      <c:pt idx="1674">
                        <c:v>54.435000000000002</c:v>
                      </c:pt>
                      <c:pt idx="1675">
                        <c:v>55.991999999999997</c:v>
                      </c:pt>
                      <c:pt idx="1676">
                        <c:v>56.631999999999998</c:v>
                      </c:pt>
                      <c:pt idx="1677">
                        <c:v>55.704999999999998</c:v>
                      </c:pt>
                      <c:pt idx="1678">
                        <c:v>55.494</c:v>
                      </c:pt>
                      <c:pt idx="1679">
                        <c:v>55.167999999999999</c:v>
                      </c:pt>
                      <c:pt idx="1680">
                        <c:v>53.844000000000001</c:v>
                      </c:pt>
                      <c:pt idx="1681">
                        <c:v>54.347000000000001</c:v>
                      </c:pt>
                      <c:pt idx="1682">
                        <c:v>52.252000000000002</c:v>
                      </c:pt>
                      <c:pt idx="1683">
                        <c:v>51.954000000000001</c:v>
                      </c:pt>
                      <c:pt idx="1684">
                        <c:v>52.075000000000003</c:v>
                      </c:pt>
                      <c:pt idx="1685">
                        <c:v>51.25</c:v>
                      </c:pt>
                      <c:pt idx="1686">
                        <c:v>51.792999999999999</c:v>
                      </c:pt>
                      <c:pt idx="1687">
                        <c:v>51.613999999999997</c:v>
                      </c:pt>
                      <c:pt idx="1688">
                        <c:v>51.765000000000001</c:v>
                      </c:pt>
                      <c:pt idx="1689">
                        <c:v>51.484000000000002</c:v>
                      </c:pt>
                      <c:pt idx="1690">
                        <c:v>50.634</c:v>
                      </c:pt>
                      <c:pt idx="1691">
                        <c:v>50.167999999999999</c:v>
                      </c:pt>
                      <c:pt idx="1692">
                        <c:v>48.792999999999999</c:v>
                      </c:pt>
                      <c:pt idx="1693">
                        <c:v>47.948</c:v>
                      </c:pt>
                      <c:pt idx="1694">
                        <c:v>47.161000000000001</c:v>
                      </c:pt>
                      <c:pt idx="1695">
                        <c:v>46.759</c:v>
                      </c:pt>
                      <c:pt idx="1696">
                        <c:v>46.473999999999997</c:v>
                      </c:pt>
                      <c:pt idx="1697">
                        <c:v>45.75</c:v>
                      </c:pt>
                      <c:pt idx="1698">
                        <c:v>45.521000000000001</c:v>
                      </c:pt>
                      <c:pt idx="1699">
                        <c:v>44.706000000000003</c:v>
                      </c:pt>
                      <c:pt idx="1700">
                        <c:v>44.168999999999997</c:v>
                      </c:pt>
                      <c:pt idx="1701">
                        <c:v>43.119</c:v>
                      </c:pt>
                      <c:pt idx="1702">
                        <c:v>42.616</c:v>
                      </c:pt>
                      <c:pt idx="1703">
                        <c:v>42.646999999999998</c:v>
                      </c:pt>
                      <c:pt idx="1704">
                        <c:v>42.124000000000002</c:v>
                      </c:pt>
                      <c:pt idx="1705">
                        <c:v>41.765999999999998</c:v>
                      </c:pt>
                      <c:pt idx="1706">
                        <c:v>41.781999999999996</c:v>
                      </c:pt>
                      <c:pt idx="1707">
                        <c:v>41.118000000000002</c:v>
                      </c:pt>
                      <c:pt idx="1708">
                        <c:v>41.235999999999997</c:v>
                      </c:pt>
                      <c:pt idx="1709">
                        <c:v>41.116999999999997</c:v>
                      </c:pt>
                      <c:pt idx="1710">
                        <c:v>40.762</c:v>
                      </c:pt>
                      <c:pt idx="1711">
                        <c:v>41.103999999999999</c:v>
                      </c:pt>
                      <c:pt idx="1712">
                        <c:v>41.32</c:v>
                      </c:pt>
                      <c:pt idx="1713">
                        <c:v>42.183</c:v>
                      </c:pt>
                      <c:pt idx="1714">
                        <c:v>41.793999999999997</c:v>
                      </c:pt>
                      <c:pt idx="1715">
                        <c:v>41.594999999999999</c:v>
                      </c:pt>
                      <c:pt idx="1716">
                        <c:v>42.279000000000003</c:v>
                      </c:pt>
                      <c:pt idx="1717">
                        <c:v>42.573</c:v>
                      </c:pt>
                      <c:pt idx="1718">
                        <c:v>42.683</c:v>
                      </c:pt>
                      <c:pt idx="1719">
                        <c:v>42.673000000000002</c:v>
                      </c:pt>
                      <c:pt idx="1720">
                        <c:v>42.457999999999998</c:v>
                      </c:pt>
                      <c:pt idx="1721">
                        <c:v>43.597000000000001</c:v>
                      </c:pt>
                      <c:pt idx="1722">
                        <c:v>43.661999999999999</c:v>
                      </c:pt>
                      <c:pt idx="1723">
                        <c:v>44.582000000000001</c:v>
                      </c:pt>
                      <c:pt idx="1724">
                        <c:v>46.082999999999998</c:v>
                      </c:pt>
                      <c:pt idx="1725">
                        <c:v>45.796999999999997</c:v>
                      </c:pt>
                      <c:pt idx="1726">
                        <c:v>47.124000000000002</c:v>
                      </c:pt>
                      <c:pt idx="1727">
                        <c:v>48.563000000000002</c:v>
                      </c:pt>
                      <c:pt idx="1728">
                        <c:v>50.030999999999999</c:v>
                      </c:pt>
                      <c:pt idx="1729">
                        <c:v>51.963000000000001</c:v>
                      </c:pt>
                      <c:pt idx="1730">
                        <c:v>54.374000000000002</c:v>
                      </c:pt>
                      <c:pt idx="1731">
                        <c:v>58.484000000000002</c:v>
                      </c:pt>
                      <c:pt idx="1732">
                        <c:v>58.292000000000002</c:v>
                      </c:pt>
                      <c:pt idx="1733">
                        <c:v>57.713999999999999</c:v>
                      </c:pt>
                      <c:pt idx="1734">
                        <c:v>58.125</c:v>
                      </c:pt>
                      <c:pt idx="1735">
                        <c:v>55.320999999999998</c:v>
                      </c:pt>
                      <c:pt idx="1736">
                        <c:v>55.188000000000002</c:v>
                      </c:pt>
                      <c:pt idx="1737">
                        <c:v>53.811999999999998</c:v>
                      </c:pt>
                      <c:pt idx="1738">
                        <c:v>53.015999999999998</c:v>
                      </c:pt>
                      <c:pt idx="1739">
                        <c:v>53.384999999999998</c:v>
                      </c:pt>
                      <c:pt idx="1740">
                        <c:v>53.610999999999997</c:v>
                      </c:pt>
                      <c:pt idx="1741">
                        <c:v>53.389000000000003</c:v>
                      </c:pt>
                      <c:pt idx="1742">
                        <c:v>52.27</c:v>
                      </c:pt>
                      <c:pt idx="1743">
                        <c:v>51.362000000000002</c:v>
                      </c:pt>
                      <c:pt idx="1744">
                        <c:v>50.965000000000003</c:v>
                      </c:pt>
                      <c:pt idx="1745">
                        <c:v>51.091999999999999</c:v>
                      </c:pt>
                      <c:pt idx="1746">
                        <c:v>49.613</c:v>
                      </c:pt>
                      <c:pt idx="1747">
                        <c:v>49.683999999999997</c:v>
                      </c:pt>
                      <c:pt idx="1748">
                        <c:v>48.941000000000003</c:v>
                      </c:pt>
                      <c:pt idx="1749">
                        <c:v>48.212000000000003</c:v>
                      </c:pt>
                      <c:pt idx="1750">
                        <c:v>47.631</c:v>
                      </c:pt>
                      <c:pt idx="1751">
                        <c:v>47.140999999999998</c:v>
                      </c:pt>
                      <c:pt idx="1752">
                        <c:v>45.935000000000002</c:v>
                      </c:pt>
                      <c:pt idx="1753">
                        <c:v>45.499000000000002</c:v>
                      </c:pt>
                      <c:pt idx="1754">
                        <c:v>45.643999999999998</c:v>
                      </c:pt>
                      <c:pt idx="1755">
                        <c:v>45.962000000000003</c:v>
                      </c:pt>
                      <c:pt idx="1756">
                        <c:v>45.040999999999997</c:v>
                      </c:pt>
                      <c:pt idx="1757">
                        <c:v>44.790999999999997</c:v>
                      </c:pt>
                      <c:pt idx="1758">
                        <c:v>45.063000000000002</c:v>
                      </c:pt>
                      <c:pt idx="1759">
                        <c:v>44.491</c:v>
                      </c:pt>
                      <c:pt idx="1760">
                        <c:v>45.533000000000001</c:v>
                      </c:pt>
                      <c:pt idx="1761">
                        <c:v>44.773000000000003</c:v>
                      </c:pt>
                      <c:pt idx="1762">
                        <c:v>44.347000000000001</c:v>
                      </c:pt>
                      <c:pt idx="1763">
                        <c:v>44.566000000000003</c:v>
                      </c:pt>
                      <c:pt idx="1764">
                        <c:v>44.137</c:v>
                      </c:pt>
                      <c:pt idx="1765">
                        <c:v>44.548000000000002</c:v>
                      </c:pt>
                      <c:pt idx="1766">
                        <c:v>44.162999999999997</c:v>
                      </c:pt>
                      <c:pt idx="1767">
                        <c:v>44.439</c:v>
                      </c:pt>
                      <c:pt idx="1768">
                        <c:v>45.353999999999999</c:v>
                      </c:pt>
                      <c:pt idx="1769">
                        <c:v>45.149000000000001</c:v>
                      </c:pt>
                      <c:pt idx="1770">
                        <c:v>45.838999999999999</c:v>
                      </c:pt>
                      <c:pt idx="1771">
                        <c:v>45.402999999999999</c:v>
                      </c:pt>
                      <c:pt idx="1772">
                        <c:v>45.3</c:v>
                      </c:pt>
                      <c:pt idx="1773">
                        <c:v>46.058999999999997</c:v>
                      </c:pt>
                      <c:pt idx="1774">
                        <c:v>46.713000000000001</c:v>
                      </c:pt>
                      <c:pt idx="1775">
                        <c:v>47.497999999999998</c:v>
                      </c:pt>
                      <c:pt idx="1776">
                        <c:v>47.578000000000003</c:v>
                      </c:pt>
                      <c:pt idx="1777">
                        <c:v>47.362000000000002</c:v>
                      </c:pt>
                      <c:pt idx="1778">
                        <c:v>48.398000000000003</c:v>
                      </c:pt>
                      <c:pt idx="1779">
                        <c:v>49.805</c:v>
                      </c:pt>
                      <c:pt idx="1780">
                        <c:v>50.405000000000001</c:v>
                      </c:pt>
                      <c:pt idx="1781">
                        <c:v>51.021000000000001</c:v>
                      </c:pt>
                      <c:pt idx="1782">
                        <c:v>52.476999999999997</c:v>
                      </c:pt>
                      <c:pt idx="1783">
                        <c:v>53.21</c:v>
                      </c:pt>
                      <c:pt idx="1784">
                        <c:v>54.241</c:v>
                      </c:pt>
                      <c:pt idx="1785">
                        <c:v>57.557000000000002</c:v>
                      </c:pt>
                      <c:pt idx="1786">
                        <c:v>62.314999999999998</c:v>
                      </c:pt>
                      <c:pt idx="1787">
                        <c:v>62.356999999999999</c:v>
                      </c:pt>
                      <c:pt idx="1788">
                        <c:v>62.634</c:v>
                      </c:pt>
                      <c:pt idx="1789">
                        <c:v>60.694000000000003</c:v>
                      </c:pt>
                      <c:pt idx="1790">
                        <c:v>58.893999999999998</c:v>
                      </c:pt>
                      <c:pt idx="1791">
                        <c:v>58.173000000000002</c:v>
                      </c:pt>
                      <c:pt idx="1792">
                        <c:v>56.677999999999997</c:v>
                      </c:pt>
                      <c:pt idx="1793">
                        <c:v>55.110999999999997</c:v>
                      </c:pt>
                      <c:pt idx="1794">
                        <c:v>54.838999999999999</c:v>
                      </c:pt>
                      <c:pt idx="1795">
                        <c:v>54.98</c:v>
                      </c:pt>
                      <c:pt idx="1796">
                        <c:v>54.106000000000002</c:v>
                      </c:pt>
                      <c:pt idx="1797">
                        <c:v>54.063000000000002</c:v>
                      </c:pt>
                      <c:pt idx="1798">
                        <c:v>54.040999999999997</c:v>
                      </c:pt>
                      <c:pt idx="1799">
                        <c:v>52.933</c:v>
                      </c:pt>
                      <c:pt idx="1800">
                        <c:v>52.984999999999999</c:v>
                      </c:pt>
                      <c:pt idx="1801">
                        <c:v>52.283999999999999</c:v>
                      </c:pt>
                      <c:pt idx="1802">
                        <c:v>51.75</c:v>
                      </c:pt>
                      <c:pt idx="1803">
                        <c:v>51.543999999999997</c:v>
                      </c:pt>
                      <c:pt idx="1804">
                        <c:v>50.756999999999998</c:v>
                      </c:pt>
                      <c:pt idx="1805">
                        <c:v>50.771999999999998</c:v>
                      </c:pt>
                      <c:pt idx="1806">
                        <c:v>50.646999999999998</c:v>
                      </c:pt>
                      <c:pt idx="1807">
                        <c:v>49.396999999999998</c:v>
                      </c:pt>
                      <c:pt idx="1808">
                        <c:v>50.488</c:v>
                      </c:pt>
                      <c:pt idx="1809">
                        <c:v>50.08</c:v>
                      </c:pt>
                      <c:pt idx="1810">
                        <c:v>50.277000000000001</c:v>
                      </c:pt>
                      <c:pt idx="1811">
                        <c:v>50.405000000000001</c:v>
                      </c:pt>
                      <c:pt idx="1812">
                        <c:v>49.274999999999999</c:v>
                      </c:pt>
                      <c:pt idx="1813">
                        <c:v>50.194000000000003</c:v>
                      </c:pt>
                      <c:pt idx="1814">
                        <c:v>49.484999999999999</c:v>
                      </c:pt>
                      <c:pt idx="1815">
                        <c:v>49.822000000000003</c:v>
                      </c:pt>
                      <c:pt idx="1816">
                        <c:v>49.487000000000002</c:v>
                      </c:pt>
                      <c:pt idx="1817">
                        <c:v>49.427999999999997</c:v>
                      </c:pt>
                      <c:pt idx="1818">
                        <c:v>50.533000000000001</c:v>
                      </c:pt>
                      <c:pt idx="1819">
                        <c:v>49.649000000000001</c:v>
                      </c:pt>
                      <c:pt idx="1820">
                        <c:v>50.439</c:v>
                      </c:pt>
                      <c:pt idx="1821">
                        <c:v>50.645000000000003</c:v>
                      </c:pt>
                      <c:pt idx="1822">
                        <c:v>49.991</c:v>
                      </c:pt>
                      <c:pt idx="1823">
                        <c:v>51.28</c:v>
                      </c:pt>
                      <c:pt idx="1824">
                        <c:v>51.140999999999998</c:v>
                      </c:pt>
                      <c:pt idx="1825">
                        <c:v>51.533000000000001</c:v>
                      </c:pt>
                      <c:pt idx="1826">
                        <c:v>52.636000000000003</c:v>
                      </c:pt>
                      <c:pt idx="1827">
                        <c:v>52.627000000000002</c:v>
                      </c:pt>
                      <c:pt idx="1828">
                        <c:v>52.835999999999999</c:v>
                      </c:pt>
                      <c:pt idx="1829">
                        <c:v>54.613</c:v>
                      </c:pt>
                      <c:pt idx="1830">
                        <c:v>53.844000000000001</c:v>
                      </c:pt>
                      <c:pt idx="1831">
                        <c:v>55.497999999999998</c:v>
                      </c:pt>
                      <c:pt idx="1832">
                        <c:v>56.246000000000002</c:v>
                      </c:pt>
                      <c:pt idx="1833">
                        <c:v>56.32</c:v>
                      </c:pt>
                      <c:pt idx="1834">
                        <c:v>57.731000000000002</c:v>
                      </c:pt>
                      <c:pt idx="1835">
                        <c:v>58.408000000000001</c:v>
                      </c:pt>
                      <c:pt idx="1836">
                        <c:v>59.313000000000002</c:v>
                      </c:pt>
                      <c:pt idx="1837">
                        <c:v>60.756999999999998</c:v>
                      </c:pt>
                      <c:pt idx="1838">
                        <c:v>61.984000000000002</c:v>
                      </c:pt>
                      <c:pt idx="1839">
                        <c:v>63.012999999999998</c:v>
                      </c:pt>
                      <c:pt idx="1840">
                        <c:v>64.180999999999997</c:v>
                      </c:pt>
                      <c:pt idx="1841">
                        <c:v>66.141000000000005</c:v>
                      </c:pt>
                      <c:pt idx="1842">
                        <c:v>64.611999999999995</c:v>
                      </c:pt>
                      <c:pt idx="1843">
                        <c:v>63.113</c:v>
                      </c:pt>
                      <c:pt idx="1844">
                        <c:v>63.006999999999998</c:v>
                      </c:pt>
                      <c:pt idx="1845">
                        <c:v>62.781999999999996</c:v>
                      </c:pt>
                      <c:pt idx="1846">
                        <c:v>61.749000000000002</c:v>
                      </c:pt>
                      <c:pt idx="1847">
                        <c:v>61.027000000000001</c:v>
                      </c:pt>
                      <c:pt idx="1848">
                        <c:v>60.042999999999999</c:v>
                      </c:pt>
                      <c:pt idx="1849">
                        <c:v>59.981000000000002</c:v>
                      </c:pt>
                      <c:pt idx="1850">
                        <c:v>59.186999999999998</c:v>
                      </c:pt>
                      <c:pt idx="1851">
                        <c:v>59.832999999999998</c:v>
                      </c:pt>
                      <c:pt idx="1852">
                        <c:v>58.774000000000001</c:v>
                      </c:pt>
                      <c:pt idx="1853">
                        <c:v>58.154000000000003</c:v>
                      </c:pt>
                      <c:pt idx="1854">
                        <c:v>57.652000000000001</c:v>
                      </c:pt>
                      <c:pt idx="1855">
                        <c:v>57.543999999999997</c:v>
                      </c:pt>
                      <c:pt idx="1856">
                        <c:v>57.463999999999999</c:v>
                      </c:pt>
                      <c:pt idx="1857">
                        <c:v>57.308999999999997</c:v>
                      </c:pt>
                      <c:pt idx="1858">
                        <c:v>56.444000000000003</c:v>
                      </c:pt>
                      <c:pt idx="1859">
                        <c:v>55.445999999999998</c:v>
                      </c:pt>
                      <c:pt idx="1860">
                        <c:v>55.765000000000001</c:v>
                      </c:pt>
                      <c:pt idx="1861">
                        <c:v>55.356000000000002</c:v>
                      </c:pt>
                      <c:pt idx="1862">
                        <c:v>55.296999999999997</c:v>
                      </c:pt>
                      <c:pt idx="1863">
                        <c:v>54.484999999999999</c:v>
                      </c:pt>
                      <c:pt idx="1864">
                        <c:v>55.720999999999997</c:v>
                      </c:pt>
                      <c:pt idx="1865">
                        <c:v>55.304000000000002</c:v>
                      </c:pt>
                      <c:pt idx="1866">
                        <c:v>55.429000000000002</c:v>
                      </c:pt>
                      <c:pt idx="1867">
                        <c:v>55.488999999999997</c:v>
                      </c:pt>
                      <c:pt idx="1868">
                        <c:v>55.582999999999998</c:v>
                      </c:pt>
                      <c:pt idx="1869">
                        <c:v>55.972999999999999</c:v>
                      </c:pt>
                      <c:pt idx="1870">
                        <c:v>56.4</c:v>
                      </c:pt>
                      <c:pt idx="1871">
                        <c:v>55.656999999999996</c:v>
                      </c:pt>
                      <c:pt idx="1872">
                        <c:v>56.893999999999998</c:v>
                      </c:pt>
                      <c:pt idx="1873">
                        <c:v>56.529000000000003</c:v>
                      </c:pt>
                      <c:pt idx="1874">
                        <c:v>57.524000000000001</c:v>
                      </c:pt>
                      <c:pt idx="1875">
                        <c:v>57.476999999999997</c:v>
                      </c:pt>
                      <c:pt idx="1876">
                        <c:v>57.923999999999999</c:v>
                      </c:pt>
                      <c:pt idx="1877">
                        <c:v>58.738999999999997</c:v>
                      </c:pt>
                      <c:pt idx="1878">
                        <c:v>59.451000000000001</c:v>
                      </c:pt>
                      <c:pt idx="1879">
                        <c:v>60.533000000000001</c:v>
                      </c:pt>
                      <c:pt idx="1880">
                        <c:v>59.195999999999998</c:v>
                      </c:pt>
                      <c:pt idx="1881">
                        <c:v>60.777000000000001</c:v>
                      </c:pt>
                      <c:pt idx="1882">
                        <c:v>61.645000000000003</c:v>
                      </c:pt>
                      <c:pt idx="1883">
                        <c:v>62.015000000000001</c:v>
                      </c:pt>
                      <c:pt idx="1884">
                        <c:v>64.736999999999995</c:v>
                      </c:pt>
                      <c:pt idx="1885">
                        <c:v>63.97</c:v>
                      </c:pt>
                      <c:pt idx="1886">
                        <c:v>65.38</c:v>
                      </c:pt>
                      <c:pt idx="1887">
                        <c:v>65.531000000000006</c:v>
                      </c:pt>
                      <c:pt idx="1888">
                        <c:v>66.369</c:v>
                      </c:pt>
                      <c:pt idx="1889">
                        <c:v>68.347999999999999</c:v>
                      </c:pt>
                      <c:pt idx="1890">
                        <c:v>69.69</c:v>
                      </c:pt>
                      <c:pt idx="1891">
                        <c:v>69.39</c:v>
                      </c:pt>
                      <c:pt idx="1892">
                        <c:v>70.753</c:v>
                      </c:pt>
                      <c:pt idx="1893">
                        <c:v>68.945999999999998</c:v>
                      </c:pt>
                      <c:pt idx="1894">
                        <c:v>69.771000000000001</c:v>
                      </c:pt>
                      <c:pt idx="1895">
                        <c:v>68.89</c:v>
                      </c:pt>
                      <c:pt idx="1896">
                        <c:v>68.308000000000007</c:v>
                      </c:pt>
                      <c:pt idx="1897">
                        <c:v>67.799000000000007</c:v>
                      </c:pt>
                      <c:pt idx="1898">
                        <c:v>67.337000000000003</c:v>
                      </c:pt>
                      <c:pt idx="1899">
                        <c:v>68.34</c:v>
                      </c:pt>
                      <c:pt idx="1900">
                        <c:v>66.495000000000005</c:v>
                      </c:pt>
                      <c:pt idx="1901">
                        <c:v>66.290000000000006</c:v>
                      </c:pt>
                      <c:pt idx="1902">
                        <c:v>66.245999999999995</c:v>
                      </c:pt>
                      <c:pt idx="1903">
                        <c:v>64.760000000000005</c:v>
                      </c:pt>
                      <c:pt idx="1904">
                        <c:v>64.195999999999998</c:v>
                      </c:pt>
                      <c:pt idx="1905">
                        <c:v>65.381</c:v>
                      </c:pt>
                      <c:pt idx="1906">
                        <c:v>64.194999999999993</c:v>
                      </c:pt>
                      <c:pt idx="1907">
                        <c:v>63.573999999999998</c:v>
                      </c:pt>
                      <c:pt idx="1908">
                        <c:v>62.691000000000003</c:v>
                      </c:pt>
                      <c:pt idx="1909">
                        <c:v>63.043999999999997</c:v>
                      </c:pt>
                      <c:pt idx="1910">
                        <c:v>62.271999999999998</c:v>
                      </c:pt>
                      <c:pt idx="1911">
                        <c:v>61.868000000000002</c:v>
                      </c:pt>
                      <c:pt idx="1912">
                        <c:v>62.152999999999999</c:v>
                      </c:pt>
                      <c:pt idx="1913">
                        <c:v>61.500999999999998</c:v>
                      </c:pt>
                      <c:pt idx="1914">
                        <c:v>60.857999999999997</c:v>
                      </c:pt>
                      <c:pt idx="1915">
                        <c:v>62.107999999999997</c:v>
                      </c:pt>
                      <c:pt idx="1916">
                        <c:v>61.139000000000003</c:v>
                      </c:pt>
                      <c:pt idx="1917">
                        <c:v>61.457000000000001</c:v>
                      </c:pt>
                      <c:pt idx="1918">
                        <c:v>61.375</c:v>
                      </c:pt>
                      <c:pt idx="1919">
                        <c:v>61.009</c:v>
                      </c:pt>
                      <c:pt idx="1920">
                        <c:v>61.508000000000003</c:v>
                      </c:pt>
                      <c:pt idx="1921">
                        <c:v>61.865000000000002</c:v>
                      </c:pt>
                      <c:pt idx="1922">
                        <c:v>61.38</c:v>
                      </c:pt>
                      <c:pt idx="1923">
                        <c:v>62.16</c:v>
                      </c:pt>
                      <c:pt idx="1924">
                        <c:v>62.322000000000003</c:v>
                      </c:pt>
                      <c:pt idx="1925">
                        <c:v>63.808</c:v>
                      </c:pt>
                      <c:pt idx="1926">
                        <c:v>63.087000000000003</c:v>
                      </c:pt>
                      <c:pt idx="1927">
                        <c:v>64.453000000000003</c:v>
                      </c:pt>
                      <c:pt idx="1928">
                        <c:v>64.724000000000004</c:v>
                      </c:pt>
                      <c:pt idx="1929">
                        <c:v>65.2</c:v>
                      </c:pt>
                      <c:pt idx="1930">
                        <c:v>65.262</c:v>
                      </c:pt>
                      <c:pt idx="1931">
                        <c:v>66.396000000000001</c:v>
                      </c:pt>
                      <c:pt idx="1932">
                        <c:v>68.027000000000001</c:v>
                      </c:pt>
                      <c:pt idx="1933">
                        <c:v>66.97</c:v>
                      </c:pt>
                      <c:pt idx="1934">
                        <c:v>68.649000000000001</c:v>
                      </c:pt>
                      <c:pt idx="1935">
                        <c:v>69.349000000000004</c:v>
                      </c:pt>
                      <c:pt idx="1936">
                        <c:v>70.253</c:v>
                      </c:pt>
                      <c:pt idx="1937">
                        <c:v>71.948999999999998</c:v>
                      </c:pt>
                      <c:pt idx="1938">
                        <c:v>71.290000000000006</c:v>
                      </c:pt>
                      <c:pt idx="1939">
                        <c:v>72.58</c:v>
                      </c:pt>
                      <c:pt idx="1940">
                        <c:v>74.876000000000005</c:v>
                      </c:pt>
                      <c:pt idx="1941">
                        <c:v>74.701999999999998</c:v>
                      </c:pt>
                      <c:pt idx="1942">
                        <c:v>75.471999999999994</c:v>
                      </c:pt>
                      <c:pt idx="1943">
                        <c:v>76.885999999999996</c:v>
                      </c:pt>
                      <c:pt idx="1944">
                        <c:v>76.992000000000004</c:v>
                      </c:pt>
                      <c:pt idx="1945">
                        <c:v>76.938000000000002</c:v>
                      </c:pt>
                      <c:pt idx="1946">
                        <c:v>75.94</c:v>
                      </c:pt>
                      <c:pt idx="1947">
                        <c:v>75.905000000000001</c:v>
                      </c:pt>
                      <c:pt idx="1948">
                        <c:v>77.387</c:v>
                      </c:pt>
                      <c:pt idx="1949">
                        <c:v>76.866</c:v>
                      </c:pt>
                      <c:pt idx="1950">
                        <c:v>76.778999999999996</c:v>
                      </c:pt>
                      <c:pt idx="1951">
                        <c:v>76.004999999999995</c:v>
                      </c:pt>
                      <c:pt idx="1952">
                        <c:v>75.341999999999999</c:v>
                      </c:pt>
                      <c:pt idx="1953">
                        <c:v>75.393000000000001</c:v>
                      </c:pt>
                      <c:pt idx="1954">
                        <c:v>74.156999999999996</c:v>
                      </c:pt>
                      <c:pt idx="1955">
                        <c:v>74.644999999999996</c:v>
                      </c:pt>
                      <c:pt idx="1956">
                        <c:v>72.938000000000002</c:v>
                      </c:pt>
                      <c:pt idx="1957">
                        <c:v>72.010000000000005</c:v>
                      </c:pt>
                      <c:pt idx="1958">
                        <c:v>71.968000000000004</c:v>
                      </c:pt>
                      <c:pt idx="1959">
                        <c:v>70.593000000000004</c:v>
                      </c:pt>
                      <c:pt idx="1960">
                        <c:v>70.358000000000004</c:v>
                      </c:pt>
                      <c:pt idx="1961">
                        <c:v>68.968000000000004</c:v>
                      </c:pt>
                      <c:pt idx="1962">
                        <c:v>69.171999999999997</c:v>
                      </c:pt>
                      <c:pt idx="1963">
                        <c:v>69.438000000000002</c:v>
                      </c:pt>
                      <c:pt idx="1964">
                        <c:v>69.28</c:v>
                      </c:pt>
                      <c:pt idx="1965">
                        <c:v>68.197999999999993</c:v>
                      </c:pt>
                      <c:pt idx="1966">
                        <c:v>68.227000000000004</c:v>
                      </c:pt>
                      <c:pt idx="1967">
                        <c:v>68.792000000000002</c:v>
                      </c:pt>
                      <c:pt idx="1968">
                        <c:v>68.198999999999998</c:v>
                      </c:pt>
                      <c:pt idx="1969">
                        <c:v>68.712999999999994</c:v>
                      </c:pt>
                      <c:pt idx="1970">
                        <c:v>69.495999999999995</c:v>
                      </c:pt>
                      <c:pt idx="1971">
                        <c:v>67.811999999999998</c:v>
                      </c:pt>
                      <c:pt idx="1972">
                        <c:v>68.828000000000003</c:v>
                      </c:pt>
                      <c:pt idx="1973">
                        <c:v>68.168999999999997</c:v>
                      </c:pt>
                      <c:pt idx="1974">
                        <c:v>69.849000000000004</c:v>
                      </c:pt>
                      <c:pt idx="1975">
                        <c:v>69.885999999999996</c:v>
                      </c:pt>
                      <c:pt idx="1976">
                        <c:v>69.531000000000006</c:v>
                      </c:pt>
                      <c:pt idx="1977">
                        <c:v>70.927000000000007</c:v>
                      </c:pt>
                      <c:pt idx="1978">
                        <c:v>69.902000000000001</c:v>
                      </c:pt>
                      <c:pt idx="1979">
                        <c:v>71.504999999999995</c:v>
                      </c:pt>
                      <c:pt idx="1980">
                        <c:v>72.323999999999998</c:v>
                      </c:pt>
                      <c:pt idx="1981">
                        <c:v>72.319000000000003</c:v>
                      </c:pt>
                      <c:pt idx="1982">
                        <c:v>72.653999999999996</c:v>
                      </c:pt>
                      <c:pt idx="1983">
                        <c:v>73.637</c:v>
                      </c:pt>
                      <c:pt idx="1984">
                        <c:v>76.158000000000001</c:v>
                      </c:pt>
                      <c:pt idx="1985">
                        <c:v>76.433999999999997</c:v>
                      </c:pt>
                      <c:pt idx="1986">
                        <c:v>75.623000000000005</c:v>
                      </c:pt>
                      <c:pt idx="1987">
                        <c:v>79.069999999999993</c:v>
                      </c:pt>
                      <c:pt idx="1988">
                        <c:v>79.290999999999997</c:v>
                      </c:pt>
                      <c:pt idx="1989">
                        <c:v>80.86</c:v>
                      </c:pt>
                      <c:pt idx="1990">
                        <c:v>82.781999999999996</c:v>
                      </c:pt>
                      <c:pt idx="1991">
                        <c:v>82.897000000000006</c:v>
                      </c:pt>
                      <c:pt idx="1992">
                        <c:v>84.692999999999998</c:v>
                      </c:pt>
                      <c:pt idx="1993">
                        <c:v>84.403000000000006</c:v>
                      </c:pt>
                      <c:pt idx="1994">
                        <c:v>84.941999999999993</c:v>
                      </c:pt>
                      <c:pt idx="1995">
                        <c:v>87.619</c:v>
                      </c:pt>
                      <c:pt idx="1996">
                        <c:v>88.381</c:v>
                      </c:pt>
                      <c:pt idx="1997">
                        <c:v>88.578000000000003</c:v>
                      </c:pt>
                      <c:pt idx="1998">
                        <c:v>87.13</c:v>
                      </c:pt>
                      <c:pt idx="1999">
                        <c:v>85.864999999999995</c:v>
                      </c:pt>
                      <c:pt idx="2000">
                        <c:v>85.245000000000005</c:v>
                      </c:pt>
                      <c:pt idx="2001">
                        <c:v>84.281000000000006</c:v>
                      </c:pt>
                      <c:pt idx="2002">
                        <c:v>84.980999999999995</c:v>
                      </c:pt>
                      <c:pt idx="2003">
                        <c:v>83.03</c:v>
                      </c:pt>
                      <c:pt idx="2004">
                        <c:v>82.429000000000002</c:v>
                      </c:pt>
                      <c:pt idx="2005">
                        <c:v>82.200999999999993</c:v>
                      </c:pt>
                      <c:pt idx="2006">
                        <c:v>81.771000000000001</c:v>
                      </c:pt>
                      <c:pt idx="2007">
                        <c:v>80.146000000000001</c:v>
                      </c:pt>
                      <c:pt idx="2008">
                        <c:v>80.641999999999996</c:v>
                      </c:pt>
                      <c:pt idx="2009">
                        <c:v>78.474000000000004</c:v>
                      </c:pt>
                      <c:pt idx="2010">
                        <c:v>79.432000000000002</c:v>
                      </c:pt>
                      <c:pt idx="2011">
                        <c:v>78.188000000000002</c:v>
                      </c:pt>
                      <c:pt idx="2012">
                        <c:v>78.073999999999998</c:v>
                      </c:pt>
                      <c:pt idx="2013">
                        <c:v>75.850999999999999</c:v>
                      </c:pt>
                      <c:pt idx="2014">
                        <c:v>76.385000000000005</c:v>
                      </c:pt>
                      <c:pt idx="2015">
                        <c:v>76.503</c:v>
                      </c:pt>
                      <c:pt idx="2016">
                        <c:v>75.906000000000006</c:v>
                      </c:pt>
                      <c:pt idx="2017">
                        <c:v>76.95</c:v>
                      </c:pt>
                      <c:pt idx="2018">
                        <c:v>75.903000000000006</c:v>
                      </c:pt>
                      <c:pt idx="2019">
                        <c:v>74.855000000000004</c:v>
                      </c:pt>
                      <c:pt idx="2020">
                        <c:v>76.962000000000003</c:v>
                      </c:pt>
                      <c:pt idx="2021">
                        <c:v>75.120999999999995</c:v>
                      </c:pt>
                      <c:pt idx="2022">
                        <c:v>76.739000000000004</c:v>
                      </c:pt>
                      <c:pt idx="2023">
                        <c:v>76.602999999999994</c:v>
                      </c:pt>
                      <c:pt idx="2024">
                        <c:v>75.763999999999996</c:v>
                      </c:pt>
                      <c:pt idx="2025">
                        <c:v>76.534000000000006</c:v>
                      </c:pt>
                      <c:pt idx="2026">
                        <c:v>76.343000000000004</c:v>
                      </c:pt>
                      <c:pt idx="2027">
                        <c:v>77.853999999999999</c:v>
                      </c:pt>
                      <c:pt idx="2028">
                        <c:v>79.081999999999994</c:v>
                      </c:pt>
                      <c:pt idx="2029">
                        <c:v>78.677000000000007</c:v>
                      </c:pt>
                      <c:pt idx="2030">
                        <c:v>79.977000000000004</c:v>
                      </c:pt>
                      <c:pt idx="2031">
                        <c:v>80.575000000000003</c:v>
                      </c:pt>
                      <c:pt idx="2032">
                        <c:v>80.784000000000006</c:v>
                      </c:pt>
                      <c:pt idx="2033">
                        <c:v>82.066999999999993</c:v>
                      </c:pt>
                      <c:pt idx="2034">
                        <c:v>82.816000000000003</c:v>
                      </c:pt>
                      <c:pt idx="2035">
                        <c:v>85.313000000000002</c:v>
                      </c:pt>
                      <c:pt idx="2036">
                        <c:v>84.353999999999999</c:v>
                      </c:pt>
                      <c:pt idx="2037">
                        <c:v>85.447000000000003</c:v>
                      </c:pt>
                      <c:pt idx="2038">
                        <c:v>86.765000000000001</c:v>
                      </c:pt>
                      <c:pt idx="2039">
                        <c:v>86.69</c:v>
                      </c:pt>
                      <c:pt idx="2040">
                        <c:v>89.85</c:v>
                      </c:pt>
                      <c:pt idx="2041">
                        <c:v>88.486000000000004</c:v>
                      </c:pt>
                      <c:pt idx="2042">
                        <c:v>90.974000000000004</c:v>
                      </c:pt>
                      <c:pt idx="2043">
                        <c:v>93.022000000000006</c:v>
                      </c:pt>
                      <c:pt idx="2044">
                        <c:v>92.224999999999994</c:v>
                      </c:pt>
                      <c:pt idx="2045">
                        <c:v>93.635000000000005</c:v>
                      </c:pt>
                      <c:pt idx="2046">
                        <c:v>93.793999999999997</c:v>
                      </c:pt>
                      <c:pt idx="2047">
                        <c:v>93.311999999999998</c:v>
                      </c:pt>
                      <c:pt idx="2048">
                        <c:v>96.078999999999994</c:v>
                      </c:pt>
                      <c:pt idx="2049">
                        <c:v>96.183000000000007</c:v>
                      </c:pt>
                      <c:pt idx="2050">
                        <c:v>95.370999999999995</c:v>
                      </c:pt>
                      <c:pt idx="2051">
                        <c:v>96.197999999999993</c:v>
                      </c:pt>
                      <c:pt idx="2052">
                        <c:v>96.287000000000006</c:v>
                      </c:pt>
                      <c:pt idx="2053">
                        <c:v>95.673000000000002</c:v>
                      </c:pt>
                      <c:pt idx="2054">
                        <c:v>94.477999999999994</c:v>
                      </c:pt>
                      <c:pt idx="2055">
                        <c:v>96.703000000000003</c:v>
                      </c:pt>
                      <c:pt idx="2056">
                        <c:v>93.314999999999998</c:v>
                      </c:pt>
                      <c:pt idx="2057">
                        <c:v>91.986999999999995</c:v>
                      </c:pt>
                      <c:pt idx="2058">
                        <c:v>92.662999999999997</c:v>
                      </c:pt>
                      <c:pt idx="2059">
                        <c:v>90.52</c:v>
                      </c:pt>
                      <c:pt idx="2060">
                        <c:v>87.704999999999998</c:v>
                      </c:pt>
                      <c:pt idx="2061">
                        <c:v>88.11</c:v>
                      </c:pt>
                      <c:pt idx="2062">
                        <c:v>88.183000000000007</c:v>
                      </c:pt>
                      <c:pt idx="2063">
                        <c:v>87.34</c:v>
                      </c:pt>
                      <c:pt idx="2064">
                        <c:v>86.555000000000007</c:v>
                      </c:pt>
                      <c:pt idx="2065">
                        <c:v>85.47</c:v>
                      </c:pt>
                      <c:pt idx="2066">
                        <c:v>86.228999999999999</c:v>
                      </c:pt>
                      <c:pt idx="2067">
                        <c:v>84.328000000000003</c:v>
                      </c:pt>
                      <c:pt idx="2068">
                        <c:v>84.35</c:v>
                      </c:pt>
                      <c:pt idx="2069">
                        <c:v>84.369</c:v>
                      </c:pt>
                      <c:pt idx="2070">
                        <c:v>84.025999999999996</c:v>
                      </c:pt>
                      <c:pt idx="2071">
                        <c:v>84.51</c:v>
                      </c:pt>
                      <c:pt idx="2072">
                        <c:v>84.536000000000001</c:v>
                      </c:pt>
                      <c:pt idx="2073">
                        <c:v>84.698999999999998</c:v>
                      </c:pt>
                      <c:pt idx="2074">
                        <c:v>84.643000000000001</c:v>
                      </c:pt>
                      <c:pt idx="2075">
                        <c:v>83.391000000000005</c:v>
                      </c:pt>
                      <c:pt idx="2076">
                        <c:v>84.531999999999996</c:v>
                      </c:pt>
                      <c:pt idx="2077">
                        <c:v>84.808000000000007</c:v>
                      </c:pt>
                      <c:pt idx="2078">
                        <c:v>85.278999999999996</c:v>
                      </c:pt>
                      <c:pt idx="2079">
                        <c:v>87.099000000000004</c:v>
                      </c:pt>
                      <c:pt idx="2080">
                        <c:v>86.216999999999999</c:v>
                      </c:pt>
                      <c:pt idx="2081">
                        <c:v>87.68</c:v>
                      </c:pt>
                      <c:pt idx="2082">
                        <c:v>89.046000000000006</c:v>
                      </c:pt>
                      <c:pt idx="2083">
                        <c:v>90.123999999999995</c:v>
                      </c:pt>
                      <c:pt idx="2084">
                        <c:v>90.679000000000002</c:v>
                      </c:pt>
                      <c:pt idx="2085">
                        <c:v>89.754000000000005</c:v>
                      </c:pt>
                      <c:pt idx="2086">
                        <c:v>91.25</c:v>
                      </c:pt>
                      <c:pt idx="2087">
                        <c:v>92.587000000000003</c:v>
                      </c:pt>
                      <c:pt idx="2088">
                        <c:v>93.597999999999999</c:v>
                      </c:pt>
                      <c:pt idx="2089">
                        <c:v>95.495999999999995</c:v>
                      </c:pt>
                      <c:pt idx="2090">
                        <c:v>95.265000000000001</c:v>
                      </c:pt>
                      <c:pt idx="2091">
                        <c:v>95.84</c:v>
                      </c:pt>
                      <c:pt idx="2092">
                        <c:v>97.228999999999999</c:v>
                      </c:pt>
                      <c:pt idx="2093">
                        <c:v>98.838999999999999</c:v>
                      </c:pt>
                      <c:pt idx="2094">
                        <c:v>99.805000000000007</c:v>
                      </c:pt>
                      <c:pt idx="2095">
                        <c:v>100.07</c:v>
                      </c:pt>
                      <c:pt idx="2096">
                        <c:v>101.41</c:v>
                      </c:pt>
                      <c:pt idx="2097">
                        <c:v>103.52</c:v>
                      </c:pt>
                      <c:pt idx="2098">
                        <c:v>103.65</c:v>
                      </c:pt>
                      <c:pt idx="2099">
                        <c:v>105.1</c:v>
                      </c:pt>
                      <c:pt idx="2100">
                        <c:v>104.13</c:v>
                      </c:pt>
                      <c:pt idx="2101">
                        <c:v>105.64</c:v>
                      </c:pt>
                      <c:pt idx="2102">
                        <c:v>105.93</c:v>
                      </c:pt>
                      <c:pt idx="2103">
                        <c:v>103.62</c:v>
                      </c:pt>
                      <c:pt idx="2104">
                        <c:v>103.1</c:v>
                      </c:pt>
                      <c:pt idx="2105">
                        <c:v>104.15</c:v>
                      </c:pt>
                      <c:pt idx="2106">
                        <c:v>100.64</c:v>
                      </c:pt>
                      <c:pt idx="2107">
                        <c:v>100.8</c:v>
                      </c:pt>
                      <c:pt idx="2108">
                        <c:v>99.631</c:v>
                      </c:pt>
                      <c:pt idx="2109">
                        <c:v>98.981999999999999</c:v>
                      </c:pt>
                      <c:pt idx="2110">
                        <c:v>99.207999999999998</c:v>
                      </c:pt>
                      <c:pt idx="2111">
                        <c:v>97.03</c:v>
                      </c:pt>
                      <c:pt idx="2112">
                        <c:v>98.747</c:v>
                      </c:pt>
                      <c:pt idx="2113">
                        <c:v>96.628</c:v>
                      </c:pt>
                      <c:pt idx="2114">
                        <c:v>97.971000000000004</c:v>
                      </c:pt>
                      <c:pt idx="2115">
                        <c:v>95.037999999999997</c:v>
                      </c:pt>
                      <c:pt idx="2116">
                        <c:v>95.450999999999993</c:v>
                      </c:pt>
                      <c:pt idx="2117">
                        <c:v>96.617999999999995</c:v>
                      </c:pt>
                      <c:pt idx="2118">
                        <c:v>92.221000000000004</c:v>
                      </c:pt>
                      <c:pt idx="2119">
                        <c:v>94.465999999999994</c:v>
                      </c:pt>
                      <c:pt idx="2120">
                        <c:v>92.423000000000002</c:v>
                      </c:pt>
                      <c:pt idx="2121">
                        <c:v>93.554000000000002</c:v>
                      </c:pt>
                      <c:pt idx="2122">
                        <c:v>91.575999999999993</c:v>
                      </c:pt>
                      <c:pt idx="2123">
                        <c:v>91.061000000000007</c:v>
                      </c:pt>
                      <c:pt idx="2124">
                        <c:v>91.912999999999997</c:v>
                      </c:pt>
                      <c:pt idx="2125">
                        <c:v>93.521000000000001</c:v>
                      </c:pt>
                      <c:pt idx="2126">
                        <c:v>93.986000000000004</c:v>
                      </c:pt>
                      <c:pt idx="2127">
                        <c:v>94.917000000000002</c:v>
                      </c:pt>
                      <c:pt idx="2128">
                        <c:v>94.192999999999998</c:v>
                      </c:pt>
                      <c:pt idx="2129">
                        <c:v>96.043999999999997</c:v>
                      </c:pt>
                      <c:pt idx="2130">
                        <c:v>94.733000000000004</c:v>
                      </c:pt>
                      <c:pt idx="2131">
                        <c:v>94.537000000000006</c:v>
                      </c:pt>
                      <c:pt idx="2132">
                        <c:v>96.698999999999998</c:v>
                      </c:pt>
                      <c:pt idx="2133">
                        <c:v>96.341999999999999</c:v>
                      </c:pt>
                      <c:pt idx="2134">
                        <c:v>98.012</c:v>
                      </c:pt>
                      <c:pt idx="2135">
                        <c:v>98.171000000000006</c:v>
                      </c:pt>
                      <c:pt idx="2136">
                        <c:v>99.441999999999993</c:v>
                      </c:pt>
                      <c:pt idx="2137">
                        <c:v>101.09</c:v>
                      </c:pt>
                      <c:pt idx="2138">
                        <c:v>98.834999999999994</c:v>
                      </c:pt>
                      <c:pt idx="2139">
                        <c:v>98.962000000000003</c:v>
                      </c:pt>
                      <c:pt idx="2140">
                        <c:v>102.34</c:v>
                      </c:pt>
                      <c:pt idx="2141">
                        <c:v>101.55</c:v>
                      </c:pt>
                      <c:pt idx="2142">
                        <c:v>105.34</c:v>
                      </c:pt>
                      <c:pt idx="2143">
                        <c:v>104.82</c:v>
                      </c:pt>
                      <c:pt idx="2144">
                        <c:v>105.42</c:v>
                      </c:pt>
                      <c:pt idx="2145">
                        <c:v>107.9</c:v>
                      </c:pt>
                      <c:pt idx="2146">
                        <c:v>107.42</c:v>
                      </c:pt>
                      <c:pt idx="2147">
                        <c:v>109.64</c:v>
                      </c:pt>
                      <c:pt idx="2148">
                        <c:v>111.34</c:v>
                      </c:pt>
                      <c:pt idx="2149">
                        <c:v>112.09</c:v>
                      </c:pt>
                      <c:pt idx="2150">
                        <c:v>114.26</c:v>
                      </c:pt>
                      <c:pt idx="2151">
                        <c:v>115.48</c:v>
                      </c:pt>
                      <c:pt idx="2152">
                        <c:v>116.25</c:v>
                      </c:pt>
                      <c:pt idx="2153">
                        <c:v>116.32</c:v>
                      </c:pt>
                      <c:pt idx="2154">
                        <c:v>114.95</c:v>
                      </c:pt>
                      <c:pt idx="2155">
                        <c:v>115.83</c:v>
                      </c:pt>
                      <c:pt idx="2156">
                        <c:v>116.81</c:v>
                      </c:pt>
                      <c:pt idx="2157">
                        <c:v>113.35</c:v>
                      </c:pt>
                      <c:pt idx="2158">
                        <c:v>116.87</c:v>
                      </c:pt>
                      <c:pt idx="2159">
                        <c:v>113.54</c:v>
                      </c:pt>
                      <c:pt idx="2160">
                        <c:v>113.56</c:v>
                      </c:pt>
                      <c:pt idx="2161">
                        <c:v>113.03</c:v>
                      </c:pt>
                      <c:pt idx="2162">
                        <c:v>113.21</c:v>
                      </c:pt>
                      <c:pt idx="2163">
                        <c:v>112.38</c:v>
                      </c:pt>
                      <c:pt idx="2164">
                        <c:v>111.11</c:v>
                      </c:pt>
                      <c:pt idx="2165">
                        <c:v>110.42</c:v>
                      </c:pt>
                      <c:pt idx="2166">
                        <c:v>109.25</c:v>
                      </c:pt>
                      <c:pt idx="2167">
                        <c:v>105.56</c:v>
                      </c:pt>
                      <c:pt idx="2168">
                        <c:v>106.67</c:v>
                      </c:pt>
                      <c:pt idx="2169">
                        <c:v>105.13</c:v>
                      </c:pt>
                      <c:pt idx="2170">
                        <c:v>106.59</c:v>
                      </c:pt>
                      <c:pt idx="2171">
                        <c:v>104.57</c:v>
                      </c:pt>
                      <c:pt idx="2172">
                        <c:v>103.26</c:v>
                      </c:pt>
                      <c:pt idx="2173">
                        <c:v>104.57</c:v>
                      </c:pt>
                      <c:pt idx="2174">
                        <c:v>104.13</c:v>
                      </c:pt>
                      <c:pt idx="2175">
                        <c:v>105.67</c:v>
                      </c:pt>
                      <c:pt idx="2176">
                        <c:v>105.13</c:v>
                      </c:pt>
                      <c:pt idx="2177">
                        <c:v>103.39</c:v>
                      </c:pt>
                      <c:pt idx="2178">
                        <c:v>104.46</c:v>
                      </c:pt>
                      <c:pt idx="2179">
                        <c:v>105.44</c:v>
                      </c:pt>
                      <c:pt idx="2180">
                        <c:v>106.35</c:v>
                      </c:pt>
                      <c:pt idx="2181">
                        <c:v>105.55</c:v>
                      </c:pt>
                      <c:pt idx="2182">
                        <c:v>105.25</c:v>
                      </c:pt>
                      <c:pt idx="2183">
                        <c:v>105.41</c:v>
                      </c:pt>
                      <c:pt idx="2184">
                        <c:v>108.12</c:v>
                      </c:pt>
                      <c:pt idx="2185">
                        <c:v>105.46</c:v>
                      </c:pt>
                      <c:pt idx="2186">
                        <c:v>108.39</c:v>
                      </c:pt>
                      <c:pt idx="2187">
                        <c:v>108.08</c:v>
                      </c:pt>
                      <c:pt idx="2188">
                        <c:v>110.82</c:v>
                      </c:pt>
                      <c:pt idx="2189">
                        <c:v>109.14</c:v>
                      </c:pt>
                      <c:pt idx="2190">
                        <c:v>112.2</c:v>
                      </c:pt>
                      <c:pt idx="2191">
                        <c:v>110.87</c:v>
                      </c:pt>
                      <c:pt idx="2192">
                        <c:v>111.32</c:v>
                      </c:pt>
                      <c:pt idx="2193">
                        <c:v>113.78</c:v>
                      </c:pt>
                      <c:pt idx="2194">
                        <c:v>115.04</c:v>
                      </c:pt>
                      <c:pt idx="2195">
                        <c:v>114.79</c:v>
                      </c:pt>
                      <c:pt idx="2196">
                        <c:v>116.87</c:v>
                      </c:pt>
                      <c:pt idx="2197">
                        <c:v>115.4</c:v>
                      </c:pt>
                      <c:pt idx="2198">
                        <c:v>119.23</c:v>
                      </c:pt>
                      <c:pt idx="2199">
                        <c:v>120.72</c:v>
                      </c:pt>
                      <c:pt idx="2200">
                        <c:v>122.93</c:v>
                      </c:pt>
                      <c:pt idx="2201">
                        <c:v>125.61</c:v>
                      </c:pt>
                      <c:pt idx="2202">
                        <c:v>124.23</c:v>
                      </c:pt>
                      <c:pt idx="2203">
                        <c:v>124.5</c:v>
                      </c:pt>
                      <c:pt idx="2204">
                        <c:v>126.62</c:v>
                      </c:pt>
                      <c:pt idx="2205">
                        <c:v>127.45</c:v>
                      </c:pt>
                      <c:pt idx="2206">
                        <c:v>127.16</c:v>
                      </c:pt>
                      <c:pt idx="2207">
                        <c:v>127.29</c:v>
                      </c:pt>
                      <c:pt idx="2208">
                        <c:v>125.39</c:v>
                      </c:pt>
                      <c:pt idx="2209">
                        <c:v>124.91</c:v>
                      </c:pt>
                      <c:pt idx="2210">
                        <c:v>125.49</c:v>
                      </c:pt>
                      <c:pt idx="2211">
                        <c:v>124.17</c:v>
                      </c:pt>
                      <c:pt idx="2212">
                        <c:v>123.68</c:v>
                      </c:pt>
                      <c:pt idx="2213">
                        <c:v>125.58</c:v>
                      </c:pt>
                      <c:pt idx="2214">
                        <c:v>122.49</c:v>
                      </c:pt>
                      <c:pt idx="2215">
                        <c:v>123.92</c:v>
                      </c:pt>
                      <c:pt idx="2216">
                        <c:v>122.92</c:v>
                      </c:pt>
                      <c:pt idx="2217">
                        <c:v>118.56</c:v>
                      </c:pt>
                      <c:pt idx="2218">
                        <c:v>118.21</c:v>
                      </c:pt>
                      <c:pt idx="2219">
                        <c:v>119.15</c:v>
                      </c:pt>
                      <c:pt idx="2220">
                        <c:v>118.49</c:v>
                      </c:pt>
                      <c:pt idx="2221">
                        <c:v>118.6</c:v>
                      </c:pt>
                      <c:pt idx="2222">
                        <c:v>116.63</c:v>
                      </c:pt>
                      <c:pt idx="2223">
                        <c:v>116.2</c:v>
                      </c:pt>
                      <c:pt idx="2224">
                        <c:v>116.3</c:v>
                      </c:pt>
                      <c:pt idx="2225">
                        <c:v>115.68</c:v>
                      </c:pt>
                      <c:pt idx="2226">
                        <c:v>116.8</c:v>
                      </c:pt>
                      <c:pt idx="2227">
                        <c:v>115.12</c:v>
                      </c:pt>
                      <c:pt idx="2228">
                        <c:v>115.45</c:v>
                      </c:pt>
                      <c:pt idx="2229">
                        <c:v>115.45</c:v>
                      </c:pt>
                      <c:pt idx="2230">
                        <c:v>115.13</c:v>
                      </c:pt>
                      <c:pt idx="2231">
                        <c:v>116.97</c:v>
                      </c:pt>
                      <c:pt idx="2232">
                        <c:v>114.89</c:v>
                      </c:pt>
                      <c:pt idx="2233">
                        <c:v>116.67</c:v>
                      </c:pt>
                      <c:pt idx="2234">
                        <c:v>119.48</c:v>
                      </c:pt>
                      <c:pt idx="2235">
                        <c:v>118.59</c:v>
                      </c:pt>
                      <c:pt idx="2236">
                        <c:v>121.2</c:v>
                      </c:pt>
                      <c:pt idx="2237">
                        <c:v>119.26</c:v>
                      </c:pt>
                      <c:pt idx="2238">
                        <c:v>120.17</c:v>
                      </c:pt>
                      <c:pt idx="2239">
                        <c:v>121.33</c:v>
                      </c:pt>
                      <c:pt idx="2240">
                        <c:v>124.01</c:v>
                      </c:pt>
                      <c:pt idx="2241">
                        <c:v>123.33</c:v>
                      </c:pt>
                      <c:pt idx="2242">
                        <c:v>124.2</c:v>
                      </c:pt>
                      <c:pt idx="2243">
                        <c:v>123.17</c:v>
                      </c:pt>
                      <c:pt idx="2244">
                        <c:v>125.52</c:v>
                      </c:pt>
                      <c:pt idx="2245">
                        <c:v>126.03</c:v>
                      </c:pt>
                      <c:pt idx="2246">
                        <c:v>128</c:v>
                      </c:pt>
                      <c:pt idx="2247">
                        <c:v>127.42</c:v>
                      </c:pt>
                      <c:pt idx="2248">
                        <c:v>129.97</c:v>
                      </c:pt>
                      <c:pt idx="2249">
                        <c:v>133.69999999999999</c:v>
                      </c:pt>
                      <c:pt idx="2250">
                        <c:v>135.01</c:v>
                      </c:pt>
                      <c:pt idx="2251">
                        <c:v>135.88</c:v>
                      </c:pt>
                      <c:pt idx="2252">
                        <c:v>138.28</c:v>
                      </c:pt>
                      <c:pt idx="2253">
                        <c:v>139.31</c:v>
                      </c:pt>
                      <c:pt idx="2254">
                        <c:v>138.66</c:v>
                      </c:pt>
                      <c:pt idx="2255">
                        <c:v>139.01</c:v>
                      </c:pt>
                      <c:pt idx="2256">
                        <c:v>140.16999999999999</c:v>
                      </c:pt>
                      <c:pt idx="2257">
                        <c:v>139.78</c:v>
                      </c:pt>
                      <c:pt idx="2258">
                        <c:v>140.66</c:v>
                      </c:pt>
                      <c:pt idx="2259">
                        <c:v>138.78</c:v>
                      </c:pt>
                      <c:pt idx="2260">
                        <c:v>140.6</c:v>
                      </c:pt>
                      <c:pt idx="2261">
                        <c:v>137.72</c:v>
                      </c:pt>
                      <c:pt idx="2262">
                        <c:v>138.22</c:v>
                      </c:pt>
                      <c:pt idx="2263">
                        <c:v>142.76</c:v>
                      </c:pt>
                      <c:pt idx="2264">
                        <c:v>137.4</c:v>
                      </c:pt>
                      <c:pt idx="2265">
                        <c:v>135.62</c:v>
                      </c:pt>
                      <c:pt idx="2266">
                        <c:v>135.51</c:v>
                      </c:pt>
                      <c:pt idx="2267">
                        <c:v>134.46</c:v>
                      </c:pt>
                      <c:pt idx="2268">
                        <c:v>134.38999999999999</c:v>
                      </c:pt>
                      <c:pt idx="2269">
                        <c:v>131.62</c:v>
                      </c:pt>
                      <c:pt idx="2270">
                        <c:v>130.69</c:v>
                      </c:pt>
                      <c:pt idx="2271">
                        <c:v>133.41</c:v>
                      </c:pt>
                      <c:pt idx="2272">
                        <c:v>130.03</c:v>
                      </c:pt>
                      <c:pt idx="2273">
                        <c:v>130.62</c:v>
                      </c:pt>
                      <c:pt idx="2274">
                        <c:v>128.59</c:v>
                      </c:pt>
                      <c:pt idx="2275">
                        <c:v>126.78</c:v>
                      </c:pt>
                      <c:pt idx="2276">
                        <c:v>128.09</c:v>
                      </c:pt>
                      <c:pt idx="2277">
                        <c:v>127.13</c:v>
                      </c:pt>
                      <c:pt idx="2278">
                        <c:v>129.04</c:v>
                      </c:pt>
                      <c:pt idx="2279">
                        <c:v>126.64</c:v>
                      </c:pt>
                      <c:pt idx="2280">
                        <c:v>125.8</c:v>
                      </c:pt>
                      <c:pt idx="2281">
                        <c:v>127.84</c:v>
                      </c:pt>
                      <c:pt idx="2282">
                        <c:v>128.74</c:v>
                      </c:pt>
                      <c:pt idx="2283">
                        <c:v>127.85</c:v>
                      </c:pt>
                      <c:pt idx="2284">
                        <c:v>129.35</c:v>
                      </c:pt>
                      <c:pt idx="2285">
                        <c:v>126.93</c:v>
                      </c:pt>
                      <c:pt idx="2286">
                        <c:v>132.88</c:v>
                      </c:pt>
                      <c:pt idx="2287">
                        <c:v>128.33000000000001</c:v>
                      </c:pt>
                      <c:pt idx="2288">
                        <c:v>130.03</c:v>
                      </c:pt>
                      <c:pt idx="2289">
                        <c:v>131.31</c:v>
                      </c:pt>
                      <c:pt idx="2290">
                        <c:v>130.88999999999999</c:v>
                      </c:pt>
                      <c:pt idx="2291">
                        <c:v>134.44999999999999</c:v>
                      </c:pt>
                      <c:pt idx="2292">
                        <c:v>135.43</c:v>
                      </c:pt>
                      <c:pt idx="2293">
                        <c:v>136.03</c:v>
                      </c:pt>
                      <c:pt idx="2294">
                        <c:v>135.68</c:v>
                      </c:pt>
                      <c:pt idx="2295">
                        <c:v>137.72</c:v>
                      </c:pt>
                      <c:pt idx="2296">
                        <c:v>137.84</c:v>
                      </c:pt>
                      <c:pt idx="2297">
                        <c:v>136.31</c:v>
                      </c:pt>
                      <c:pt idx="2298">
                        <c:v>138.44999999999999</c:v>
                      </c:pt>
                      <c:pt idx="2299">
                        <c:v>138.66</c:v>
                      </c:pt>
                      <c:pt idx="2300">
                        <c:v>141.19</c:v>
                      </c:pt>
                      <c:pt idx="2301">
                        <c:v>143.72</c:v>
                      </c:pt>
                      <c:pt idx="2302">
                        <c:v>146</c:v>
                      </c:pt>
                      <c:pt idx="2303">
                        <c:v>145.69999999999999</c:v>
                      </c:pt>
                      <c:pt idx="2304">
                        <c:v>148.76</c:v>
                      </c:pt>
                      <c:pt idx="2305">
                        <c:v>150.62</c:v>
                      </c:pt>
                      <c:pt idx="2306">
                        <c:v>152.88999999999999</c:v>
                      </c:pt>
                      <c:pt idx="2307">
                        <c:v>153.86000000000001</c:v>
                      </c:pt>
                      <c:pt idx="2308">
                        <c:v>152.72</c:v>
                      </c:pt>
                      <c:pt idx="2309">
                        <c:v>151.91999999999999</c:v>
                      </c:pt>
                      <c:pt idx="2310">
                        <c:v>154.77000000000001</c:v>
                      </c:pt>
                      <c:pt idx="2311">
                        <c:v>150.97</c:v>
                      </c:pt>
                      <c:pt idx="2312">
                        <c:v>154.97999999999999</c:v>
                      </c:pt>
                      <c:pt idx="2313">
                        <c:v>152.87</c:v>
                      </c:pt>
                      <c:pt idx="2314">
                        <c:v>148.86000000000001</c:v>
                      </c:pt>
                      <c:pt idx="2315">
                        <c:v>149.69</c:v>
                      </c:pt>
                      <c:pt idx="2316">
                        <c:v>147.97</c:v>
                      </c:pt>
                      <c:pt idx="2317">
                        <c:v>150.74</c:v>
                      </c:pt>
                      <c:pt idx="2318">
                        <c:v>149.72999999999999</c:v>
                      </c:pt>
                      <c:pt idx="2319">
                        <c:v>147.74</c:v>
                      </c:pt>
                      <c:pt idx="2320">
                        <c:v>148.4</c:v>
                      </c:pt>
                      <c:pt idx="2321">
                        <c:v>148.53</c:v>
                      </c:pt>
                      <c:pt idx="2322">
                        <c:v>147.47999999999999</c:v>
                      </c:pt>
                      <c:pt idx="2323">
                        <c:v>145.51</c:v>
                      </c:pt>
                      <c:pt idx="2324">
                        <c:v>145.9</c:v>
                      </c:pt>
                      <c:pt idx="2325">
                        <c:v>143.47999999999999</c:v>
                      </c:pt>
                      <c:pt idx="2326">
                        <c:v>143.08000000000001</c:v>
                      </c:pt>
                      <c:pt idx="2327">
                        <c:v>139.56</c:v>
                      </c:pt>
                      <c:pt idx="2328">
                        <c:v>145.04</c:v>
                      </c:pt>
                      <c:pt idx="2329">
                        <c:v>144.16999999999999</c:v>
                      </c:pt>
                      <c:pt idx="2330">
                        <c:v>143.32</c:v>
                      </c:pt>
                      <c:pt idx="2331">
                        <c:v>145.76</c:v>
                      </c:pt>
                      <c:pt idx="2332">
                        <c:v>147.59</c:v>
                      </c:pt>
                      <c:pt idx="2333">
                        <c:v>146.01</c:v>
                      </c:pt>
                      <c:pt idx="2334">
                        <c:v>145.91</c:v>
                      </c:pt>
                      <c:pt idx="2335">
                        <c:v>144.61000000000001</c:v>
                      </c:pt>
                      <c:pt idx="2336">
                        <c:v>142.12</c:v>
                      </c:pt>
                      <c:pt idx="2337">
                        <c:v>145.02000000000001</c:v>
                      </c:pt>
                      <c:pt idx="2338">
                        <c:v>146.29</c:v>
                      </c:pt>
                      <c:pt idx="2339">
                        <c:v>145.88</c:v>
                      </c:pt>
                      <c:pt idx="2340">
                        <c:v>145.22</c:v>
                      </c:pt>
                      <c:pt idx="2341">
                        <c:v>144.36000000000001</c:v>
                      </c:pt>
                      <c:pt idx="2342">
                        <c:v>149.18</c:v>
                      </c:pt>
                      <c:pt idx="2343">
                        <c:v>150.61000000000001</c:v>
                      </c:pt>
                      <c:pt idx="2344">
                        <c:v>152.61000000000001</c:v>
                      </c:pt>
                      <c:pt idx="2345">
                        <c:v>154.72</c:v>
                      </c:pt>
                      <c:pt idx="2346">
                        <c:v>151.93</c:v>
                      </c:pt>
                      <c:pt idx="2347">
                        <c:v>157.22</c:v>
                      </c:pt>
                      <c:pt idx="2348">
                        <c:v>161.11000000000001</c:v>
                      </c:pt>
                      <c:pt idx="2349">
                        <c:v>160.74</c:v>
                      </c:pt>
                      <c:pt idx="2350">
                        <c:v>162.5</c:v>
                      </c:pt>
                      <c:pt idx="2351">
                        <c:v>161.93</c:v>
                      </c:pt>
                      <c:pt idx="2352">
                        <c:v>166.83</c:v>
                      </c:pt>
                      <c:pt idx="2353">
                        <c:v>166.24</c:v>
                      </c:pt>
                      <c:pt idx="2354">
                        <c:v>170.48</c:v>
                      </c:pt>
                      <c:pt idx="2355">
                        <c:v>169.86</c:v>
                      </c:pt>
                      <c:pt idx="2356">
                        <c:v>170.73</c:v>
                      </c:pt>
                      <c:pt idx="2357">
                        <c:v>177.09</c:v>
                      </c:pt>
                      <c:pt idx="2358">
                        <c:v>176.76</c:v>
                      </c:pt>
                      <c:pt idx="2359">
                        <c:v>175.81</c:v>
                      </c:pt>
                      <c:pt idx="2360">
                        <c:v>175.45</c:v>
                      </c:pt>
                      <c:pt idx="2361">
                        <c:v>173.96</c:v>
                      </c:pt>
                      <c:pt idx="2362">
                        <c:v>177.17</c:v>
                      </c:pt>
                      <c:pt idx="2363">
                        <c:v>176.14</c:v>
                      </c:pt>
                      <c:pt idx="2364">
                        <c:v>174.71</c:v>
                      </c:pt>
                      <c:pt idx="2365">
                        <c:v>170.84</c:v>
                      </c:pt>
                      <c:pt idx="2366">
                        <c:v>167.13</c:v>
                      </c:pt>
                      <c:pt idx="2367">
                        <c:v>168.67</c:v>
                      </c:pt>
                      <c:pt idx="2368">
                        <c:v>170.52</c:v>
                      </c:pt>
                      <c:pt idx="2369">
                        <c:v>168.29</c:v>
                      </c:pt>
                      <c:pt idx="2370">
                        <c:v>169.12</c:v>
                      </c:pt>
                      <c:pt idx="2371">
                        <c:v>167.26</c:v>
                      </c:pt>
                      <c:pt idx="2372">
                        <c:v>164.46</c:v>
                      </c:pt>
                      <c:pt idx="2373">
                        <c:v>166.93</c:v>
                      </c:pt>
                      <c:pt idx="2374">
                        <c:v>167.49</c:v>
                      </c:pt>
                      <c:pt idx="2375">
                        <c:v>163.06</c:v>
                      </c:pt>
                      <c:pt idx="2376">
                        <c:v>163.35</c:v>
                      </c:pt>
                      <c:pt idx="2377">
                        <c:v>160.41999999999999</c:v>
                      </c:pt>
                      <c:pt idx="2378">
                        <c:v>157.69</c:v>
                      </c:pt>
                      <c:pt idx="2379">
                        <c:v>157.91</c:v>
                      </c:pt>
                      <c:pt idx="2380">
                        <c:v>157.12</c:v>
                      </c:pt>
                      <c:pt idx="2381">
                        <c:v>157.16</c:v>
                      </c:pt>
                      <c:pt idx="2382">
                        <c:v>159.68</c:v>
                      </c:pt>
                      <c:pt idx="2383">
                        <c:v>158.36000000000001</c:v>
                      </c:pt>
                      <c:pt idx="2384">
                        <c:v>161.19</c:v>
                      </c:pt>
                      <c:pt idx="2385">
                        <c:v>162.96</c:v>
                      </c:pt>
                      <c:pt idx="2386">
                        <c:v>161.31</c:v>
                      </c:pt>
                      <c:pt idx="2387">
                        <c:v>165.19</c:v>
                      </c:pt>
                      <c:pt idx="2388">
                        <c:v>163.71</c:v>
                      </c:pt>
                      <c:pt idx="2389">
                        <c:v>162.08000000000001</c:v>
                      </c:pt>
                      <c:pt idx="2390">
                        <c:v>166.5</c:v>
                      </c:pt>
                      <c:pt idx="2391">
                        <c:v>167.71</c:v>
                      </c:pt>
                      <c:pt idx="2392">
                        <c:v>166.67</c:v>
                      </c:pt>
                      <c:pt idx="2393">
                        <c:v>166.16</c:v>
                      </c:pt>
                      <c:pt idx="2394">
                        <c:v>166.59</c:v>
                      </c:pt>
                      <c:pt idx="2395">
                        <c:v>168.06</c:v>
                      </c:pt>
                      <c:pt idx="2396">
                        <c:v>172.67</c:v>
                      </c:pt>
                      <c:pt idx="2397">
                        <c:v>172.09</c:v>
                      </c:pt>
                      <c:pt idx="2398">
                        <c:v>173.68</c:v>
                      </c:pt>
                      <c:pt idx="2399">
                        <c:v>179.16</c:v>
                      </c:pt>
                      <c:pt idx="2400">
                        <c:v>176.68</c:v>
                      </c:pt>
                      <c:pt idx="2401">
                        <c:v>177.71</c:v>
                      </c:pt>
                      <c:pt idx="2402">
                        <c:v>182.12</c:v>
                      </c:pt>
                      <c:pt idx="2403">
                        <c:v>181.23</c:v>
                      </c:pt>
                      <c:pt idx="2404">
                        <c:v>184.33</c:v>
                      </c:pt>
                      <c:pt idx="2405">
                        <c:v>190.24</c:v>
                      </c:pt>
                      <c:pt idx="2406">
                        <c:v>186.36</c:v>
                      </c:pt>
                      <c:pt idx="2407">
                        <c:v>188.64</c:v>
                      </c:pt>
                      <c:pt idx="2408">
                        <c:v>195.26</c:v>
                      </c:pt>
                      <c:pt idx="2409">
                        <c:v>194.12</c:v>
                      </c:pt>
                      <c:pt idx="2410">
                        <c:v>195.73</c:v>
                      </c:pt>
                      <c:pt idx="2411">
                        <c:v>197.6</c:v>
                      </c:pt>
                      <c:pt idx="2412">
                        <c:v>197.05</c:v>
                      </c:pt>
                      <c:pt idx="2413">
                        <c:v>194.34</c:v>
                      </c:pt>
                      <c:pt idx="2414">
                        <c:v>199.16</c:v>
                      </c:pt>
                      <c:pt idx="2415">
                        <c:v>196.54</c:v>
                      </c:pt>
                      <c:pt idx="2416">
                        <c:v>195.24</c:v>
                      </c:pt>
                      <c:pt idx="2417">
                        <c:v>192.23</c:v>
                      </c:pt>
                      <c:pt idx="2418">
                        <c:v>193.43</c:v>
                      </c:pt>
                      <c:pt idx="2419">
                        <c:v>192.27</c:v>
                      </c:pt>
                      <c:pt idx="2420">
                        <c:v>189.9</c:v>
                      </c:pt>
                      <c:pt idx="2421">
                        <c:v>190.09</c:v>
                      </c:pt>
                      <c:pt idx="2422">
                        <c:v>187.26</c:v>
                      </c:pt>
                      <c:pt idx="2423">
                        <c:v>185.95</c:v>
                      </c:pt>
                      <c:pt idx="2424">
                        <c:v>185.29</c:v>
                      </c:pt>
                      <c:pt idx="2425">
                        <c:v>187.44</c:v>
                      </c:pt>
                      <c:pt idx="2426">
                        <c:v>189.29</c:v>
                      </c:pt>
                      <c:pt idx="2427">
                        <c:v>188.91</c:v>
                      </c:pt>
                      <c:pt idx="2428">
                        <c:v>184.33</c:v>
                      </c:pt>
                      <c:pt idx="2429">
                        <c:v>184.71</c:v>
                      </c:pt>
                      <c:pt idx="2430">
                        <c:v>185.44</c:v>
                      </c:pt>
                      <c:pt idx="2431">
                        <c:v>182.13</c:v>
                      </c:pt>
                      <c:pt idx="2432">
                        <c:v>181.14</c:v>
                      </c:pt>
                      <c:pt idx="2433">
                        <c:v>184.78</c:v>
                      </c:pt>
                      <c:pt idx="2434">
                        <c:v>184.8</c:v>
                      </c:pt>
                      <c:pt idx="2435">
                        <c:v>182.32</c:v>
                      </c:pt>
                      <c:pt idx="2436">
                        <c:v>183.94</c:v>
                      </c:pt>
                      <c:pt idx="2437">
                        <c:v>185.48</c:v>
                      </c:pt>
                      <c:pt idx="2438">
                        <c:v>181.59</c:v>
                      </c:pt>
                      <c:pt idx="2439">
                        <c:v>180.36</c:v>
                      </c:pt>
                      <c:pt idx="2440">
                        <c:v>177.17</c:v>
                      </c:pt>
                      <c:pt idx="2441">
                        <c:v>181.63</c:v>
                      </c:pt>
                      <c:pt idx="2442">
                        <c:v>181.59</c:v>
                      </c:pt>
                      <c:pt idx="2443">
                        <c:v>182.87</c:v>
                      </c:pt>
                      <c:pt idx="2444">
                        <c:v>180.53</c:v>
                      </c:pt>
                      <c:pt idx="2445">
                        <c:v>182.36</c:v>
                      </c:pt>
                      <c:pt idx="2446">
                        <c:v>189.62</c:v>
                      </c:pt>
                      <c:pt idx="2447">
                        <c:v>186.49</c:v>
                      </c:pt>
                      <c:pt idx="2448">
                        <c:v>187.41</c:v>
                      </c:pt>
                      <c:pt idx="2449">
                        <c:v>185.46</c:v>
                      </c:pt>
                      <c:pt idx="2450">
                        <c:v>187.4</c:v>
                      </c:pt>
                      <c:pt idx="2451">
                        <c:v>191.6</c:v>
                      </c:pt>
                      <c:pt idx="2452">
                        <c:v>194</c:v>
                      </c:pt>
                      <c:pt idx="2453">
                        <c:v>194.43</c:v>
                      </c:pt>
                      <c:pt idx="2454">
                        <c:v>197.21</c:v>
                      </c:pt>
                      <c:pt idx="2455">
                        <c:v>197.25</c:v>
                      </c:pt>
                      <c:pt idx="2456">
                        <c:v>201.37</c:v>
                      </c:pt>
                      <c:pt idx="2457">
                        <c:v>203.36</c:v>
                      </c:pt>
                      <c:pt idx="2458">
                        <c:v>205.2</c:v>
                      </c:pt>
                      <c:pt idx="2459">
                        <c:v>206.16</c:v>
                      </c:pt>
                      <c:pt idx="2460">
                        <c:v>206.55</c:v>
                      </c:pt>
                      <c:pt idx="2461">
                        <c:v>206.77</c:v>
                      </c:pt>
                      <c:pt idx="2462">
                        <c:v>209.22</c:v>
                      </c:pt>
                      <c:pt idx="2463">
                        <c:v>204.99</c:v>
                      </c:pt>
                      <c:pt idx="2464">
                        <c:v>212.22</c:v>
                      </c:pt>
                      <c:pt idx="2465">
                        <c:v>209.03</c:v>
                      </c:pt>
                      <c:pt idx="2466">
                        <c:v>208.58</c:v>
                      </c:pt>
                      <c:pt idx="2467">
                        <c:v>214.37</c:v>
                      </c:pt>
                      <c:pt idx="2468">
                        <c:v>210.96</c:v>
                      </c:pt>
                      <c:pt idx="2469">
                        <c:v>214.73</c:v>
                      </c:pt>
                      <c:pt idx="2470">
                        <c:v>216.21</c:v>
                      </c:pt>
                      <c:pt idx="2471">
                        <c:v>217.05</c:v>
                      </c:pt>
                      <c:pt idx="2472">
                        <c:v>216.6</c:v>
                      </c:pt>
                      <c:pt idx="2473">
                        <c:v>211.71</c:v>
                      </c:pt>
                      <c:pt idx="2474">
                        <c:v>214.23</c:v>
                      </c:pt>
                      <c:pt idx="2475">
                        <c:v>209.41</c:v>
                      </c:pt>
                      <c:pt idx="2476">
                        <c:v>211.07</c:v>
                      </c:pt>
                      <c:pt idx="2477">
                        <c:v>212.59</c:v>
                      </c:pt>
                      <c:pt idx="2478">
                        <c:v>214.65</c:v>
                      </c:pt>
                      <c:pt idx="2479">
                        <c:v>211.45</c:v>
                      </c:pt>
                      <c:pt idx="2480">
                        <c:v>206.6</c:v>
                      </c:pt>
                      <c:pt idx="2481">
                        <c:v>209.61</c:v>
                      </c:pt>
                      <c:pt idx="2482">
                        <c:v>209.59</c:v>
                      </c:pt>
                      <c:pt idx="2483">
                        <c:v>209.92</c:v>
                      </c:pt>
                      <c:pt idx="2484">
                        <c:v>205.01</c:v>
                      </c:pt>
                      <c:pt idx="2485">
                        <c:v>211.85</c:v>
                      </c:pt>
                      <c:pt idx="2486">
                        <c:v>211.32</c:v>
                      </c:pt>
                      <c:pt idx="2487">
                        <c:v>214.18</c:v>
                      </c:pt>
                      <c:pt idx="2488">
                        <c:v>209.78</c:v>
                      </c:pt>
                      <c:pt idx="2489">
                        <c:v>210.09</c:v>
                      </c:pt>
                      <c:pt idx="2490">
                        <c:v>211.41</c:v>
                      </c:pt>
                      <c:pt idx="2491">
                        <c:v>211.35</c:v>
                      </c:pt>
                      <c:pt idx="2492">
                        <c:v>213.66</c:v>
                      </c:pt>
                      <c:pt idx="2493">
                        <c:v>210.21</c:v>
                      </c:pt>
                      <c:pt idx="2494">
                        <c:v>215.33</c:v>
                      </c:pt>
                      <c:pt idx="2495">
                        <c:v>216.52</c:v>
                      </c:pt>
                      <c:pt idx="2496">
                        <c:v>211.63</c:v>
                      </c:pt>
                      <c:pt idx="2497">
                        <c:v>214.35</c:v>
                      </c:pt>
                      <c:pt idx="2498">
                        <c:v>213.94</c:v>
                      </c:pt>
                      <c:pt idx="2499">
                        <c:v>217.03</c:v>
                      </c:pt>
                      <c:pt idx="2500">
                        <c:v>217.78</c:v>
                      </c:pt>
                      <c:pt idx="2501">
                        <c:v>217.91</c:v>
                      </c:pt>
                      <c:pt idx="2502">
                        <c:v>221.57</c:v>
                      </c:pt>
                      <c:pt idx="2503">
                        <c:v>221.56</c:v>
                      </c:pt>
                      <c:pt idx="2504">
                        <c:v>224.67</c:v>
                      </c:pt>
                      <c:pt idx="2505">
                        <c:v>226.12</c:v>
                      </c:pt>
                      <c:pt idx="2506">
                        <c:v>230.72</c:v>
                      </c:pt>
                      <c:pt idx="2507">
                        <c:v>227.31</c:v>
                      </c:pt>
                      <c:pt idx="2508">
                        <c:v>229.6</c:v>
                      </c:pt>
                      <c:pt idx="2509">
                        <c:v>235.83</c:v>
                      </c:pt>
                      <c:pt idx="2510">
                        <c:v>238.52</c:v>
                      </c:pt>
                      <c:pt idx="2511">
                        <c:v>233.75</c:v>
                      </c:pt>
                      <c:pt idx="2512">
                        <c:v>235.41</c:v>
                      </c:pt>
                      <c:pt idx="2513">
                        <c:v>230.98</c:v>
                      </c:pt>
                      <c:pt idx="2514">
                        <c:v>233.42</c:v>
                      </c:pt>
                      <c:pt idx="2515">
                        <c:v>237.72</c:v>
                      </c:pt>
                      <c:pt idx="2516">
                        <c:v>242.34</c:v>
                      </c:pt>
                      <c:pt idx="2517">
                        <c:v>238.13</c:v>
                      </c:pt>
                      <c:pt idx="2518">
                        <c:v>239.96</c:v>
                      </c:pt>
                      <c:pt idx="2519">
                        <c:v>235.54</c:v>
                      </c:pt>
                      <c:pt idx="2520">
                        <c:v>237.25</c:v>
                      </c:pt>
                      <c:pt idx="2521">
                        <c:v>240.16</c:v>
                      </c:pt>
                      <c:pt idx="2522">
                        <c:v>240.89</c:v>
                      </c:pt>
                      <c:pt idx="2523">
                        <c:v>237.92</c:v>
                      </c:pt>
                      <c:pt idx="2524">
                        <c:v>236.82</c:v>
                      </c:pt>
                      <c:pt idx="2525">
                        <c:v>244.79</c:v>
                      </c:pt>
                      <c:pt idx="2526">
                        <c:v>243.58</c:v>
                      </c:pt>
                      <c:pt idx="2527">
                        <c:v>241.17</c:v>
                      </c:pt>
                      <c:pt idx="2528">
                        <c:v>247.48</c:v>
                      </c:pt>
                      <c:pt idx="2529">
                        <c:v>248.86</c:v>
                      </c:pt>
                      <c:pt idx="2530">
                        <c:v>243.62</c:v>
                      </c:pt>
                      <c:pt idx="2531">
                        <c:v>238.3</c:v>
                      </c:pt>
                      <c:pt idx="2532">
                        <c:v>238.3</c:v>
                      </c:pt>
                      <c:pt idx="2533">
                        <c:v>239.48</c:v>
                      </c:pt>
                      <c:pt idx="2534">
                        <c:v>236.14</c:v>
                      </c:pt>
                      <c:pt idx="2535">
                        <c:v>236.34</c:v>
                      </c:pt>
                      <c:pt idx="2536">
                        <c:v>234.92</c:v>
                      </c:pt>
                      <c:pt idx="2537">
                        <c:v>240.62</c:v>
                      </c:pt>
                      <c:pt idx="2538">
                        <c:v>244</c:v>
                      </c:pt>
                      <c:pt idx="2539">
                        <c:v>242.99</c:v>
                      </c:pt>
                      <c:pt idx="2540">
                        <c:v>243.21</c:v>
                      </c:pt>
                      <c:pt idx="2541">
                        <c:v>252</c:v>
                      </c:pt>
                      <c:pt idx="2542">
                        <c:v>244.46</c:v>
                      </c:pt>
                      <c:pt idx="2543">
                        <c:v>244.47</c:v>
                      </c:pt>
                      <c:pt idx="2544">
                        <c:v>238.91</c:v>
                      </c:pt>
                      <c:pt idx="2545">
                        <c:v>249.51</c:v>
                      </c:pt>
                      <c:pt idx="2546">
                        <c:v>251.91</c:v>
                      </c:pt>
                      <c:pt idx="2547">
                        <c:v>246.28</c:v>
                      </c:pt>
                      <c:pt idx="2548">
                        <c:v>254.17</c:v>
                      </c:pt>
                      <c:pt idx="2549">
                        <c:v>251.18</c:v>
                      </c:pt>
                      <c:pt idx="2550">
                        <c:v>249.39</c:v>
                      </c:pt>
                      <c:pt idx="2551">
                        <c:v>249.93</c:v>
                      </c:pt>
                      <c:pt idx="2552">
                        <c:v>252.68</c:v>
                      </c:pt>
                      <c:pt idx="2553">
                        <c:v>253.24</c:v>
                      </c:pt>
                      <c:pt idx="2554">
                        <c:v>257.20999999999998</c:v>
                      </c:pt>
                      <c:pt idx="2555">
                        <c:v>258.89</c:v>
                      </c:pt>
                      <c:pt idx="2556">
                        <c:v>265.93</c:v>
                      </c:pt>
                      <c:pt idx="2557">
                        <c:v>262.02</c:v>
                      </c:pt>
                      <c:pt idx="2558">
                        <c:v>270.87</c:v>
                      </c:pt>
                      <c:pt idx="2559">
                        <c:v>263.3</c:v>
                      </c:pt>
                      <c:pt idx="2560">
                        <c:v>264.85000000000002</c:v>
                      </c:pt>
                      <c:pt idx="2561">
                        <c:v>265.14999999999998</c:v>
                      </c:pt>
                      <c:pt idx="2562">
                        <c:v>269.87</c:v>
                      </c:pt>
                      <c:pt idx="2563">
                        <c:v>265.72000000000003</c:v>
                      </c:pt>
                      <c:pt idx="2564">
                        <c:v>266.06</c:v>
                      </c:pt>
                      <c:pt idx="2565">
                        <c:v>271.87</c:v>
                      </c:pt>
                      <c:pt idx="2566">
                        <c:v>279.51</c:v>
                      </c:pt>
                      <c:pt idx="2567">
                        <c:v>272.68</c:v>
                      </c:pt>
                      <c:pt idx="2568">
                        <c:v>268.67</c:v>
                      </c:pt>
                      <c:pt idx="2569">
                        <c:v>267.47000000000003</c:v>
                      </c:pt>
                      <c:pt idx="2570">
                        <c:v>270.55</c:v>
                      </c:pt>
                      <c:pt idx="2571">
                        <c:v>269.81</c:v>
                      </c:pt>
                      <c:pt idx="2572">
                        <c:v>276.2</c:v>
                      </c:pt>
                      <c:pt idx="2573">
                        <c:v>272.32</c:v>
                      </c:pt>
                      <c:pt idx="2574">
                        <c:v>275.18</c:v>
                      </c:pt>
                      <c:pt idx="2575">
                        <c:v>281.77</c:v>
                      </c:pt>
                      <c:pt idx="2576">
                        <c:v>282.91000000000003</c:v>
                      </c:pt>
                      <c:pt idx="2577">
                        <c:v>270.3</c:v>
                      </c:pt>
                      <c:pt idx="2578">
                        <c:v>279.18</c:v>
                      </c:pt>
                      <c:pt idx="2579">
                        <c:v>274.63</c:v>
                      </c:pt>
                      <c:pt idx="2580">
                        <c:v>280.98</c:v>
                      </c:pt>
                      <c:pt idx="2581">
                        <c:v>283.67</c:v>
                      </c:pt>
                      <c:pt idx="2582">
                        <c:v>277.54000000000002</c:v>
                      </c:pt>
                      <c:pt idx="2583">
                        <c:v>278.89999999999998</c:v>
                      </c:pt>
                      <c:pt idx="2584">
                        <c:v>278.29000000000002</c:v>
                      </c:pt>
                      <c:pt idx="2585">
                        <c:v>271.89</c:v>
                      </c:pt>
                      <c:pt idx="2586">
                        <c:v>274.97000000000003</c:v>
                      </c:pt>
                      <c:pt idx="2587">
                        <c:v>280.39</c:v>
                      </c:pt>
                      <c:pt idx="2588">
                        <c:v>277.82</c:v>
                      </c:pt>
                      <c:pt idx="2589">
                        <c:v>276.99</c:v>
                      </c:pt>
                      <c:pt idx="2590">
                        <c:v>274.02</c:v>
                      </c:pt>
                      <c:pt idx="2591">
                        <c:v>276.94</c:v>
                      </c:pt>
                      <c:pt idx="2592">
                        <c:v>277.89</c:v>
                      </c:pt>
                      <c:pt idx="2593">
                        <c:v>280.26</c:v>
                      </c:pt>
                      <c:pt idx="2594">
                        <c:v>284.93</c:v>
                      </c:pt>
                      <c:pt idx="2595">
                        <c:v>282.25</c:v>
                      </c:pt>
                      <c:pt idx="2596">
                        <c:v>285.82</c:v>
                      </c:pt>
                      <c:pt idx="2597">
                        <c:v>289.74</c:v>
                      </c:pt>
                      <c:pt idx="2598">
                        <c:v>282.83</c:v>
                      </c:pt>
                      <c:pt idx="2599">
                        <c:v>284.88</c:v>
                      </c:pt>
                      <c:pt idx="2600">
                        <c:v>288.76</c:v>
                      </c:pt>
                      <c:pt idx="2601">
                        <c:v>291.64999999999998</c:v>
                      </c:pt>
                      <c:pt idx="2602">
                        <c:v>294.23</c:v>
                      </c:pt>
                      <c:pt idx="2603">
                        <c:v>291.39999999999998</c:v>
                      </c:pt>
                      <c:pt idx="2604">
                        <c:v>292.54000000000002</c:v>
                      </c:pt>
                      <c:pt idx="2605">
                        <c:v>298.92</c:v>
                      </c:pt>
                      <c:pt idx="2606">
                        <c:v>299.99</c:v>
                      </c:pt>
                      <c:pt idx="2607">
                        <c:v>302.85000000000002</c:v>
                      </c:pt>
                      <c:pt idx="2608">
                        <c:v>302.06</c:v>
                      </c:pt>
                      <c:pt idx="2609">
                        <c:v>305.43</c:v>
                      </c:pt>
                      <c:pt idx="2610">
                        <c:v>306.19</c:v>
                      </c:pt>
                      <c:pt idx="2611">
                        <c:v>317.75</c:v>
                      </c:pt>
                      <c:pt idx="2612">
                        <c:v>309.11</c:v>
                      </c:pt>
                      <c:pt idx="2613">
                        <c:v>309.41000000000003</c:v>
                      </c:pt>
                      <c:pt idx="2614">
                        <c:v>302.57</c:v>
                      </c:pt>
                      <c:pt idx="2615">
                        <c:v>308.17</c:v>
                      </c:pt>
                      <c:pt idx="2616">
                        <c:v>303.02999999999997</c:v>
                      </c:pt>
                      <c:pt idx="2617">
                        <c:v>308.43</c:v>
                      </c:pt>
                      <c:pt idx="2618">
                        <c:v>311.55</c:v>
                      </c:pt>
                      <c:pt idx="2619">
                        <c:v>312.83999999999997</c:v>
                      </c:pt>
                      <c:pt idx="2620">
                        <c:v>312.81</c:v>
                      </c:pt>
                      <c:pt idx="2621">
                        <c:v>314.73</c:v>
                      </c:pt>
                      <c:pt idx="2622">
                        <c:v>311.49</c:v>
                      </c:pt>
                      <c:pt idx="2623">
                        <c:v>311.64999999999998</c:v>
                      </c:pt>
                      <c:pt idx="2624">
                        <c:v>316.22000000000003</c:v>
                      </c:pt>
                      <c:pt idx="2625">
                        <c:v>313.86</c:v>
                      </c:pt>
                      <c:pt idx="2626">
                        <c:v>314.45999999999998</c:v>
                      </c:pt>
                      <c:pt idx="2627">
                        <c:v>315.24</c:v>
                      </c:pt>
                      <c:pt idx="2628">
                        <c:v>321.98</c:v>
                      </c:pt>
                      <c:pt idx="2629">
                        <c:v>320.88</c:v>
                      </c:pt>
                      <c:pt idx="2630">
                        <c:v>319.54000000000002</c:v>
                      </c:pt>
                      <c:pt idx="2631">
                        <c:v>317.89999999999998</c:v>
                      </c:pt>
                      <c:pt idx="2632">
                        <c:v>327.29000000000002</c:v>
                      </c:pt>
                      <c:pt idx="2633">
                        <c:v>320.48</c:v>
                      </c:pt>
                      <c:pt idx="2634">
                        <c:v>325.95999999999998</c:v>
                      </c:pt>
                      <c:pt idx="2635">
                        <c:v>319.83999999999997</c:v>
                      </c:pt>
                      <c:pt idx="2636">
                        <c:v>315.35000000000002</c:v>
                      </c:pt>
                      <c:pt idx="2637">
                        <c:v>319.01</c:v>
                      </c:pt>
                      <c:pt idx="2638">
                        <c:v>319.72000000000003</c:v>
                      </c:pt>
                      <c:pt idx="2639">
                        <c:v>324.92</c:v>
                      </c:pt>
                      <c:pt idx="2640">
                        <c:v>323.70999999999998</c:v>
                      </c:pt>
                      <c:pt idx="2641">
                        <c:v>321.14999999999998</c:v>
                      </c:pt>
                      <c:pt idx="2642">
                        <c:v>321.77999999999997</c:v>
                      </c:pt>
                      <c:pt idx="2643">
                        <c:v>325.85000000000002</c:v>
                      </c:pt>
                      <c:pt idx="2644">
                        <c:v>325.43</c:v>
                      </c:pt>
                      <c:pt idx="2645">
                        <c:v>322.58</c:v>
                      </c:pt>
                      <c:pt idx="2646">
                        <c:v>323.20999999999998</c:v>
                      </c:pt>
                      <c:pt idx="2647">
                        <c:v>328.84</c:v>
                      </c:pt>
                      <c:pt idx="2648">
                        <c:v>324.58</c:v>
                      </c:pt>
                      <c:pt idx="2649">
                        <c:v>326.36</c:v>
                      </c:pt>
                      <c:pt idx="2650">
                        <c:v>322.10000000000002</c:v>
                      </c:pt>
                      <c:pt idx="2651">
                        <c:v>333.53</c:v>
                      </c:pt>
                      <c:pt idx="2652">
                        <c:v>335.02</c:v>
                      </c:pt>
                      <c:pt idx="2653">
                        <c:v>323.70999999999998</c:v>
                      </c:pt>
                      <c:pt idx="2654">
                        <c:v>327.68</c:v>
                      </c:pt>
                      <c:pt idx="2655">
                        <c:v>325.22000000000003</c:v>
                      </c:pt>
                      <c:pt idx="2656">
                        <c:v>327.20999999999998</c:v>
                      </c:pt>
                      <c:pt idx="2657">
                        <c:v>333.14</c:v>
                      </c:pt>
                      <c:pt idx="2658">
                        <c:v>333.93</c:v>
                      </c:pt>
                      <c:pt idx="2659">
                        <c:v>335.14</c:v>
                      </c:pt>
                      <c:pt idx="2660">
                        <c:v>341.49</c:v>
                      </c:pt>
                      <c:pt idx="2661">
                        <c:v>345.85</c:v>
                      </c:pt>
                      <c:pt idx="2662">
                        <c:v>341.75</c:v>
                      </c:pt>
                      <c:pt idx="2663">
                        <c:v>345.78</c:v>
                      </c:pt>
                      <c:pt idx="2664">
                        <c:v>351.08</c:v>
                      </c:pt>
                      <c:pt idx="2665">
                        <c:v>349.49</c:v>
                      </c:pt>
                      <c:pt idx="2666">
                        <c:v>351.85</c:v>
                      </c:pt>
                      <c:pt idx="2667">
                        <c:v>354.7</c:v>
                      </c:pt>
                      <c:pt idx="2668">
                        <c:v>353.37</c:v>
                      </c:pt>
                      <c:pt idx="2669">
                        <c:v>348.21</c:v>
                      </c:pt>
                      <c:pt idx="2670">
                        <c:v>348.41</c:v>
                      </c:pt>
                      <c:pt idx="2671">
                        <c:v>350.53</c:v>
                      </c:pt>
                      <c:pt idx="2672">
                        <c:v>346.37</c:v>
                      </c:pt>
                      <c:pt idx="2673">
                        <c:v>343.07</c:v>
                      </c:pt>
                      <c:pt idx="2674">
                        <c:v>351.64</c:v>
                      </c:pt>
                      <c:pt idx="2675">
                        <c:v>359.19</c:v>
                      </c:pt>
                      <c:pt idx="2676">
                        <c:v>345.28</c:v>
                      </c:pt>
                      <c:pt idx="2677">
                        <c:v>342.8</c:v>
                      </c:pt>
                      <c:pt idx="2678">
                        <c:v>353.93</c:v>
                      </c:pt>
                      <c:pt idx="2679">
                        <c:v>353.61</c:v>
                      </c:pt>
                      <c:pt idx="2680">
                        <c:v>354.14</c:v>
                      </c:pt>
                      <c:pt idx="2681">
                        <c:v>358.96</c:v>
                      </c:pt>
                      <c:pt idx="2682">
                        <c:v>364.4</c:v>
                      </c:pt>
                      <c:pt idx="2683">
                        <c:v>362.51</c:v>
                      </c:pt>
                      <c:pt idx="2684">
                        <c:v>369.36</c:v>
                      </c:pt>
                      <c:pt idx="2685">
                        <c:v>349.22</c:v>
                      </c:pt>
                      <c:pt idx="2686">
                        <c:v>346.63</c:v>
                      </c:pt>
                      <c:pt idx="2687">
                        <c:v>351.19</c:v>
                      </c:pt>
                      <c:pt idx="2688">
                        <c:v>361.19</c:v>
                      </c:pt>
                      <c:pt idx="2689">
                        <c:v>358.81</c:v>
                      </c:pt>
                      <c:pt idx="2690">
                        <c:v>350.75</c:v>
                      </c:pt>
                      <c:pt idx="2691">
                        <c:v>354.66</c:v>
                      </c:pt>
                      <c:pt idx="2692">
                        <c:v>358</c:v>
                      </c:pt>
                      <c:pt idx="2693">
                        <c:v>354.16</c:v>
                      </c:pt>
                      <c:pt idx="2694">
                        <c:v>360.92</c:v>
                      </c:pt>
                      <c:pt idx="2695">
                        <c:v>351.95</c:v>
                      </c:pt>
                      <c:pt idx="2696">
                        <c:v>362.93</c:v>
                      </c:pt>
                      <c:pt idx="2697">
                        <c:v>370.19</c:v>
                      </c:pt>
                      <c:pt idx="2698">
                        <c:v>369.98</c:v>
                      </c:pt>
                      <c:pt idx="2699">
                        <c:v>365.52</c:v>
                      </c:pt>
                      <c:pt idx="2700">
                        <c:v>369.04</c:v>
                      </c:pt>
                      <c:pt idx="2701">
                        <c:v>378.2</c:v>
                      </c:pt>
                      <c:pt idx="2702">
                        <c:v>374.94</c:v>
                      </c:pt>
                      <c:pt idx="2703">
                        <c:v>370.73</c:v>
                      </c:pt>
                      <c:pt idx="2704">
                        <c:v>371.93</c:v>
                      </c:pt>
                      <c:pt idx="2705">
                        <c:v>372.02</c:v>
                      </c:pt>
                      <c:pt idx="2706">
                        <c:v>383.21</c:v>
                      </c:pt>
                      <c:pt idx="2707">
                        <c:v>384.49</c:v>
                      </c:pt>
                      <c:pt idx="2708">
                        <c:v>383.36</c:v>
                      </c:pt>
                      <c:pt idx="2709">
                        <c:v>383.73</c:v>
                      </c:pt>
                      <c:pt idx="2710">
                        <c:v>373.33</c:v>
                      </c:pt>
                      <c:pt idx="2711">
                        <c:v>386.56</c:v>
                      </c:pt>
                      <c:pt idx="2712">
                        <c:v>386.95</c:v>
                      </c:pt>
                      <c:pt idx="2713">
                        <c:v>389.14</c:v>
                      </c:pt>
                      <c:pt idx="2714">
                        <c:v>382.53</c:v>
                      </c:pt>
                      <c:pt idx="2715">
                        <c:v>389.84</c:v>
                      </c:pt>
                      <c:pt idx="2716">
                        <c:v>394.59</c:v>
                      </c:pt>
                      <c:pt idx="2717">
                        <c:v>390.39</c:v>
                      </c:pt>
                      <c:pt idx="2718">
                        <c:v>393.36</c:v>
                      </c:pt>
                      <c:pt idx="2719">
                        <c:v>394.1</c:v>
                      </c:pt>
                      <c:pt idx="2720">
                        <c:v>389.22</c:v>
                      </c:pt>
                      <c:pt idx="2721">
                        <c:v>401.12</c:v>
                      </c:pt>
                      <c:pt idx="2722">
                        <c:v>394.9</c:v>
                      </c:pt>
                      <c:pt idx="2723">
                        <c:v>395.11</c:v>
                      </c:pt>
                      <c:pt idx="2724">
                        <c:v>391.86</c:v>
                      </c:pt>
                      <c:pt idx="2725">
                        <c:v>394.09</c:v>
                      </c:pt>
                      <c:pt idx="2726">
                        <c:v>401.15</c:v>
                      </c:pt>
                      <c:pt idx="2727">
                        <c:v>391.52</c:v>
                      </c:pt>
                      <c:pt idx="2728">
                        <c:v>384.02</c:v>
                      </c:pt>
                      <c:pt idx="2729">
                        <c:v>396.59</c:v>
                      </c:pt>
                      <c:pt idx="2730">
                        <c:v>402.47</c:v>
                      </c:pt>
                      <c:pt idx="2731">
                        <c:v>407.41</c:v>
                      </c:pt>
                      <c:pt idx="2732">
                        <c:v>393.09</c:v>
                      </c:pt>
                      <c:pt idx="2733">
                        <c:v>393.78</c:v>
                      </c:pt>
                      <c:pt idx="2734">
                        <c:v>399.76</c:v>
                      </c:pt>
                      <c:pt idx="2735">
                        <c:v>395.06</c:v>
                      </c:pt>
                      <c:pt idx="2736">
                        <c:v>404.17</c:v>
                      </c:pt>
                      <c:pt idx="2737">
                        <c:v>401.86</c:v>
                      </c:pt>
                      <c:pt idx="2738">
                        <c:v>399.44</c:v>
                      </c:pt>
                      <c:pt idx="2739">
                        <c:v>406.63</c:v>
                      </c:pt>
                      <c:pt idx="2740">
                        <c:v>397.6</c:v>
                      </c:pt>
                      <c:pt idx="2741">
                        <c:v>401.74</c:v>
                      </c:pt>
                      <c:pt idx="2742">
                        <c:v>407.18</c:v>
                      </c:pt>
                      <c:pt idx="2743">
                        <c:v>398.47</c:v>
                      </c:pt>
                      <c:pt idx="2744">
                        <c:v>398.49</c:v>
                      </c:pt>
                      <c:pt idx="2745">
                        <c:v>397.35</c:v>
                      </c:pt>
                      <c:pt idx="2746">
                        <c:v>397.22</c:v>
                      </c:pt>
                      <c:pt idx="2747">
                        <c:v>406.87</c:v>
                      </c:pt>
                      <c:pt idx="2748">
                        <c:v>404.12</c:v>
                      </c:pt>
                      <c:pt idx="2749">
                        <c:v>406.74</c:v>
                      </c:pt>
                      <c:pt idx="2750">
                        <c:v>409.69</c:v>
                      </c:pt>
                      <c:pt idx="2751">
                        <c:v>418.01</c:v>
                      </c:pt>
                      <c:pt idx="2752">
                        <c:v>410.93</c:v>
                      </c:pt>
                      <c:pt idx="2753">
                        <c:v>408.02</c:v>
                      </c:pt>
                      <c:pt idx="2754">
                        <c:v>416.56</c:v>
                      </c:pt>
                      <c:pt idx="2755">
                        <c:v>408.53</c:v>
                      </c:pt>
                      <c:pt idx="2756">
                        <c:v>417.15</c:v>
                      </c:pt>
                      <c:pt idx="2757">
                        <c:v>414.96</c:v>
                      </c:pt>
                      <c:pt idx="2758">
                        <c:v>408.47</c:v>
                      </c:pt>
                      <c:pt idx="2759">
                        <c:v>415.31</c:v>
                      </c:pt>
                      <c:pt idx="2760">
                        <c:v>411.68</c:v>
                      </c:pt>
                      <c:pt idx="2761">
                        <c:v>415.54</c:v>
                      </c:pt>
                      <c:pt idx="2762">
                        <c:v>420.69</c:v>
                      </c:pt>
                      <c:pt idx="2763">
                        <c:v>414.22</c:v>
                      </c:pt>
                      <c:pt idx="2764">
                        <c:v>417.03</c:v>
                      </c:pt>
                      <c:pt idx="2765">
                        <c:v>419.8</c:v>
                      </c:pt>
                      <c:pt idx="2766">
                        <c:v>422.45</c:v>
                      </c:pt>
                      <c:pt idx="2767">
                        <c:v>421.14</c:v>
                      </c:pt>
                      <c:pt idx="2768">
                        <c:v>428.35</c:v>
                      </c:pt>
                      <c:pt idx="2769">
                        <c:v>425.78</c:v>
                      </c:pt>
                      <c:pt idx="2770">
                        <c:v>431.56</c:v>
                      </c:pt>
                      <c:pt idx="2771">
                        <c:v>417.88</c:v>
                      </c:pt>
                      <c:pt idx="2772">
                        <c:v>419.11</c:v>
                      </c:pt>
                      <c:pt idx="2773">
                        <c:v>421.07</c:v>
                      </c:pt>
                      <c:pt idx="2774">
                        <c:v>432.15</c:v>
                      </c:pt>
                      <c:pt idx="2775">
                        <c:v>434.01</c:v>
                      </c:pt>
                      <c:pt idx="2776">
                        <c:v>418.62</c:v>
                      </c:pt>
                      <c:pt idx="2777">
                        <c:v>429.46</c:v>
                      </c:pt>
                      <c:pt idx="2778">
                        <c:v>437.65</c:v>
                      </c:pt>
                      <c:pt idx="2779">
                        <c:v>423.33</c:v>
                      </c:pt>
                      <c:pt idx="2780">
                        <c:v>434.88</c:v>
                      </c:pt>
                      <c:pt idx="2781">
                        <c:v>435.65</c:v>
                      </c:pt>
                      <c:pt idx="2782">
                        <c:v>432.4</c:v>
                      </c:pt>
                      <c:pt idx="2783">
                        <c:v>432.37</c:v>
                      </c:pt>
                      <c:pt idx="2784">
                        <c:v>427.44</c:v>
                      </c:pt>
                      <c:pt idx="2785">
                        <c:v>426.85</c:v>
                      </c:pt>
                      <c:pt idx="2786">
                        <c:v>436.19</c:v>
                      </c:pt>
                      <c:pt idx="2787">
                        <c:v>448.1</c:v>
                      </c:pt>
                      <c:pt idx="2788">
                        <c:v>440.09</c:v>
                      </c:pt>
                      <c:pt idx="2789">
                        <c:v>441.35</c:v>
                      </c:pt>
                      <c:pt idx="2790">
                        <c:v>435.21</c:v>
                      </c:pt>
                      <c:pt idx="2791">
                        <c:v>441.87</c:v>
                      </c:pt>
                      <c:pt idx="2792">
                        <c:v>441.54</c:v>
                      </c:pt>
                      <c:pt idx="2793">
                        <c:v>430.35</c:v>
                      </c:pt>
                      <c:pt idx="2794">
                        <c:v>427.38</c:v>
                      </c:pt>
                      <c:pt idx="2795">
                        <c:v>429.27</c:v>
                      </c:pt>
                      <c:pt idx="2796">
                        <c:v>439.11</c:v>
                      </c:pt>
                      <c:pt idx="2797">
                        <c:v>430</c:v>
                      </c:pt>
                      <c:pt idx="2798">
                        <c:v>439.97</c:v>
                      </c:pt>
                      <c:pt idx="2799">
                        <c:v>428.08</c:v>
                      </c:pt>
                      <c:pt idx="2800">
                        <c:v>432.67</c:v>
                      </c:pt>
                      <c:pt idx="2801">
                        <c:v>441.07</c:v>
                      </c:pt>
                      <c:pt idx="2802">
                        <c:v>438.57</c:v>
                      </c:pt>
                      <c:pt idx="2803">
                        <c:v>433.11</c:v>
                      </c:pt>
                      <c:pt idx="2804">
                        <c:v>429.19</c:v>
                      </c:pt>
                      <c:pt idx="2805">
                        <c:v>432.57</c:v>
                      </c:pt>
                      <c:pt idx="2806">
                        <c:v>438.53</c:v>
                      </c:pt>
                      <c:pt idx="2807">
                        <c:v>435.28</c:v>
                      </c:pt>
                      <c:pt idx="2808">
                        <c:v>446.91</c:v>
                      </c:pt>
                      <c:pt idx="2809">
                        <c:v>444.28</c:v>
                      </c:pt>
                      <c:pt idx="2810">
                        <c:v>449.3</c:v>
                      </c:pt>
                      <c:pt idx="2811">
                        <c:v>451.92</c:v>
                      </c:pt>
                      <c:pt idx="2812">
                        <c:v>452.74</c:v>
                      </c:pt>
                      <c:pt idx="2813">
                        <c:v>447.85</c:v>
                      </c:pt>
                      <c:pt idx="2814">
                        <c:v>456.62</c:v>
                      </c:pt>
                      <c:pt idx="2815">
                        <c:v>453.49</c:v>
                      </c:pt>
                      <c:pt idx="2816">
                        <c:v>452.24</c:v>
                      </c:pt>
                      <c:pt idx="2817">
                        <c:v>451.38</c:v>
                      </c:pt>
                      <c:pt idx="2818">
                        <c:v>465.4</c:v>
                      </c:pt>
                      <c:pt idx="2819">
                        <c:v>466.85</c:v>
                      </c:pt>
                      <c:pt idx="2820">
                        <c:v>446.74</c:v>
                      </c:pt>
                      <c:pt idx="2821">
                        <c:v>450.84</c:v>
                      </c:pt>
                      <c:pt idx="2822">
                        <c:v>459.39</c:v>
                      </c:pt>
                      <c:pt idx="2823">
                        <c:v>457.17</c:v>
                      </c:pt>
                      <c:pt idx="2824">
                        <c:v>457.45</c:v>
                      </c:pt>
                      <c:pt idx="2825">
                        <c:v>471.39</c:v>
                      </c:pt>
                      <c:pt idx="2826">
                        <c:v>455.42</c:v>
                      </c:pt>
                      <c:pt idx="2827">
                        <c:v>464.44</c:v>
                      </c:pt>
                      <c:pt idx="2828">
                        <c:v>470.33</c:v>
                      </c:pt>
                      <c:pt idx="2829">
                        <c:v>464.5</c:v>
                      </c:pt>
                      <c:pt idx="2830">
                        <c:v>467.07</c:v>
                      </c:pt>
                      <c:pt idx="2831">
                        <c:v>470.27</c:v>
                      </c:pt>
                      <c:pt idx="2832">
                        <c:v>471.21</c:v>
                      </c:pt>
                      <c:pt idx="2833">
                        <c:v>463.94</c:v>
                      </c:pt>
                      <c:pt idx="2834">
                        <c:v>459.68</c:v>
                      </c:pt>
                      <c:pt idx="2835">
                        <c:v>478.93</c:v>
                      </c:pt>
                      <c:pt idx="2836">
                        <c:v>456.71</c:v>
                      </c:pt>
                      <c:pt idx="2837">
                        <c:v>469.59</c:v>
                      </c:pt>
                      <c:pt idx="2838">
                        <c:v>480.87</c:v>
                      </c:pt>
                      <c:pt idx="2839">
                        <c:v>477.93</c:v>
                      </c:pt>
                      <c:pt idx="2840">
                        <c:v>469.99</c:v>
                      </c:pt>
                      <c:pt idx="2841">
                        <c:v>476</c:v>
                      </c:pt>
                      <c:pt idx="2842">
                        <c:v>481.1</c:v>
                      </c:pt>
                      <c:pt idx="2843">
                        <c:v>465.45</c:v>
                      </c:pt>
                      <c:pt idx="2844">
                        <c:v>461.1</c:v>
                      </c:pt>
                      <c:pt idx="2845">
                        <c:v>468.38</c:v>
                      </c:pt>
                      <c:pt idx="2846">
                        <c:v>466.77</c:v>
                      </c:pt>
                      <c:pt idx="2847">
                        <c:v>469.67</c:v>
                      </c:pt>
                      <c:pt idx="2848">
                        <c:v>467.07</c:v>
                      </c:pt>
                      <c:pt idx="2849">
                        <c:v>461.65</c:v>
                      </c:pt>
                      <c:pt idx="2850">
                        <c:v>467.58</c:v>
                      </c:pt>
                      <c:pt idx="2851">
                        <c:v>478.53</c:v>
                      </c:pt>
                      <c:pt idx="2852">
                        <c:v>465.16</c:v>
                      </c:pt>
                      <c:pt idx="2853">
                        <c:v>469.34</c:v>
                      </c:pt>
                      <c:pt idx="2854">
                        <c:v>468.89</c:v>
                      </c:pt>
                      <c:pt idx="2855">
                        <c:v>475.52</c:v>
                      </c:pt>
                      <c:pt idx="2856">
                        <c:v>475.55</c:v>
                      </c:pt>
                      <c:pt idx="2857">
                        <c:v>470.84</c:v>
                      </c:pt>
                      <c:pt idx="2858">
                        <c:v>478.41</c:v>
                      </c:pt>
                      <c:pt idx="2859">
                        <c:v>471.8</c:v>
                      </c:pt>
                      <c:pt idx="2860">
                        <c:v>464.01</c:v>
                      </c:pt>
                      <c:pt idx="2861">
                        <c:v>466</c:v>
                      </c:pt>
                      <c:pt idx="2862">
                        <c:v>478.4</c:v>
                      </c:pt>
                      <c:pt idx="2863">
                        <c:v>475</c:v>
                      </c:pt>
                      <c:pt idx="2864">
                        <c:v>483.4</c:v>
                      </c:pt>
                      <c:pt idx="2865">
                        <c:v>471.25</c:v>
                      </c:pt>
                      <c:pt idx="2866">
                        <c:v>478.41</c:v>
                      </c:pt>
                      <c:pt idx="2867">
                        <c:v>480.99</c:v>
                      </c:pt>
                      <c:pt idx="2868">
                        <c:v>476.35</c:v>
                      </c:pt>
                      <c:pt idx="2869">
                        <c:v>484.94</c:v>
                      </c:pt>
                      <c:pt idx="2870">
                        <c:v>477.14</c:v>
                      </c:pt>
                      <c:pt idx="2871">
                        <c:v>472.59</c:v>
                      </c:pt>
                      <c:pt idx="2872">
                        <c:v>490.55</c:v>
                      </c:pt>
                      <c:pt idx="2873">
                        <c:v>475.52</c:v>
                      </c:pt>
                      <c:pt idx="2874">
                        <c:v>488.73</c:v>
                      </c:pt>
                      <c:pt idx="2875">
                        <c:v>490.35</c:v>
                      </c:pt>
                      <c:pt idx="2876">
                        <c:v>488.85</c:v>
                      </c:pt>
                      <c:pt idx="2877">
                        <c:v>488.38</c:v>
                      </c:pt>
                      <c:pt idx="2878">
                        <c:v>498.8</c:v>
                      </c:pt>
                      <c:pt idx="2879">
                        <c:v>486.54</c:v>
                      </c:pt>
                      <c:pt idx="2880">
                        <c:v>486.57</c:v>
                      </c:pt>
                      <c:pt idx="2881">
                        <c:v>484.99</c:v>
                      </c:pt>
                      <c:pt idx="2882">
                        <c:v>480.83</c:v>
                      </c:pt>
                      <c:pt idx="2883">
                        <c:v>497.99</c:v>
                      </c:pt>
                      <c:pt idx="2884">
                        <c:v>483.04</c:v>
                      </c:pt>
                      <c:pt idx="2885">
                        <c:v>486.37</c:v>
                      </c:pt>
                      <c:pt idx="2886">
                        <c:v>501.62</c:v>
                      </c:pt>
                      <c:pt idx="2887">
                        <c:v>499.4</c:v>
                      </c:pt>
                      <c:pt idx="2888">
                        <c:v>505.17</c:v>
                      </c:pt>
                      <c:pt idx="2889">
                        <c:v>502.74</c:v>
                      </c:pt>
                      <c:pt idx="2890">
                        <c:v>499.32</c:v>
                      </c:pt>
                      <c:pt idx="2891">
                        <c:v>490.65</c:v>
                      </c:pt>
                      <c:pt idx="2892">
                        <c:v>494.83</c:v>
                      </c:pt>
                      <c:pt idx="2893">
                        <c:v>489.73</c:v>
                      </c:pt>
                      <c:pt idx="2894">
                        <c:v>505.05</c:v>
                      </c:pt>
                      <c:pt idx="2895">
                        <c:v>501.48</c:v>
                      </c:pt>
                      <c:pt idx="2896">
                        <c:v>497.7</c:v>
                      </c:pt>
                      <c:pt idx="2897">
                        <c:v>494.03</c:v>
                      </c:pt>
                      <c:pt idx="2898">
                        <c:v>506.41</c:v>
                      </c:pt>
                      <c:pt idx="2899">
                        <c:v>508.4</c:v>
                      </c:pt>
                      <c:pt idx="2900">
                        <c:v>510.53</c:v>
                      </c:pt>
                      <c:pt idx="2901">
                        <c:v>513.65</c:v>
                      </c:pt>
                      <c:pt idx="2902">
                        <c:v>496.25</c:v>
                      </c:pt>
                      <c:pt idx="2903">
                        <c:v>517.09</c:v>
                      </c:pt>
                      <c:pt idx="2904">
                        <c:v>504.39</c:v>
                      </c:pt>
                      <c:pt idx="2905">
                        <c:v>503.04</c:v>
                      </c:pt>
                      <c:pt idx="2906">
                        <c:v>497.14</c:v>
                      </c:pt>
                      <c:pt idx="2907">
                        <c:v>490.94</c:v>
                      </c:pt>
                      <c:pt idx="2908">
                        <c:v>481.76</c:v>
                      </c:pt>
                      <c:pt idx="2909">
                        <c:v>501.84</c:v>
                      </c:pt>
                      <c:pt idx="2910">
                        <c:v>481.27</c:v>
                      </c:pt>
                      <c:pt idx="2911">
                        <c:v>501.58</c:v>
                      </c:pt>
                      <c:pt idx="2912">
                        <c:v>495.7</c:v>
                      </c:pt>
                      <c:pt idx="2913">
                        <c:v>509.33</c:v>
                      </c:pt>
                      <c:pt idx="2914">
                        <c:v>510.62</c:v>
                      </c:pt>
                      <c:pt idx="2915">
                        <c:v>508.95</c:v>
                      </c:pt>
                      <c:pt idx="2916">
                        <c:v>508.82</c:v>
                      </c:pt>
                      <c:pt idx="2917">
                        <c:v>515.38</c:v>
                      </c:pt>
                      <c:pt idx="2918">
                        <c:v>513.66</c:v>
                      </c:pt>
                      <c:pt idx="2919">
                        <c:v>501.11</c:v>
                      </c:pt>
                      <c:pt idx="2920">
                        <c:v>500.88</c:v>
                      </c:pt>
                      <c:pt idx="2921">
                        <c:v>508.92</c:v>
                      </c:pt>
                      <c:pt idx="2922">
                        <c:v>504.7</c:v>
                      </c:pt>
                      <c:pt idx="2923">
                        <c:v>512.55999999999995</c:v>
                      </c:pt>
                      <c:pt idx="2924">
                        <c:v>513.89</c:v>
                      </c:pt>
                      <c:pt idx="2925">
                        <c:v>508.3</c:v>
                      </c:pt>
                      <c:pt idx="2926">
                        <c:v>494.37</c:v>
                      </c:pt>
                      <c:pt idx="2927">
                        <c:v>499.09</c:v>
                      </c:pt>
                      <c:pt idx="2928">
                        <c:v>507.84</c:v>
                      </c:pt>
                      <c:pt idx="2929">
                        <c:v>509.88</c:v>
                      </c:pt>
                      <c:pt idx="2930">
                        <c:v>516.65</c:v>
                      </c:pt>
                      <c:pt idx="2931">
                        <c:v>523.79</c:v>
                      </c:pt>
                      <c:pt idx="2932">
                        <c:v>523.79999999999995</c:v>
                      </c:pt>
                      <c:pt idx="2933">
                        <c:v>512.44000000000005</c:v>
                      </c:pt>
                      <c:pt idx="2934">
                        <c:v>511.57</c:v>
                      </c:pt>
                      <c:pt idx="2935">
                        <c:v>518.02</c:v>
                      </c:pt>
                      <c:pt idx="2936">
                        <c:v>507.15</c:v>
                      </c:pt>
                      <c:pt idx="2937">
                        <c:v>510.59</c:v>
                      </c:pt>
                      <c:pt idx="2938">
                        <c:v>511.7</c:v>
                      </c:pt>
                      <c:pt idx="2939">
                        <c:v>507.85</c:v>
                      </c:pt>
                      <c:pt idx="2940">
                        <c:v>518.86</c:v>
                      </c:pt>
                      <c:pt idx="2941">
                        <c:v>530.17999999999995</c:v>
                      </c:pt>
                      <c:pt idx="2942">
                        <c:v>519.5</c:v>
                      </c:pt>
                      <c:pt idx="2943">
                        <c:v>522.32000000000005</c:v>
                      </c:pt>
                      <c:pt idx="2944">
                        <c:v>519.83000000000004</c:v>
                      </c:pt>
                      <c:pt idx="2945">
                        <c:v>512.19000000000005</c:v>
                      </c:pt>
                      <c:pt idx="2946">
                        <c:v>531.92999999999995</c:v>
                      </c:pt>
                      <c:pt idx="2947">
                        <c:v>530.41</c:v>
                      </c:pt>
                      <c:pt idx="2948">
                        <c:v>512.32000000000005</c:v>
                      </c:pt>
                      <c:pt idx="2949">
                        <c:v>522.61</c:v>
                      </c:pt>
                      <c:pt idx="2950">
                        <c:v>536.09</c:v>
                      </c:pt>
                      <c:pt idx="2951">
                        <c:v>531.44000000000005</c:v>
                      </c:pt>
                      <c:pt idx="2952">
                        <c:v>513.91</c:v>
                      </c:pt>
                      <c:pt idx="2953">
                        <c:v>524.25</c:v>
                      </c:pt>
                      <c:pt idx="2954">
                        <c:v>517.07000000000005</c:v>
                      </c:pt>
                      <c:pt idx="2955">
                        <c:v>526.5</c:v>
                      </c:pt>
                      <c:pt idx="2956">
                        <c:v>508.32</c:v>
                      </c:pt>
                      <c:pt idx="2957">
                        <c:v>527.11</c:v>
                      </c:pt>
                      <c:pt idx="2958">
                        <c:v>522.66</c:v>
                      </c:pt>
                      <c:pt idx="2959">
                        <c:v>516.75</c:v>
                      </c:pt>
                      <c:pt idx="2960">
                        <c:v>507.8</c:v>
                      </c:pt>
                      <c:pt idx="2961">
                        <c:v>512.20000000000005</c:v>
                      </c:pt>
                      <c:pt idx="2962">
                        <c:v>514.70000000000005</c:v>
                      </c:pt>
                      <c:pt idx="2963">
                        <c:v>510.77</c:v>
                      </c:pt>
                      <c:pt idx="2964">
                        <c:v>511.61</c:v>
                      </c:pt>
                      <c:pt idx="2965">
                        <c:v>518.78</c:v>
                      </c:pt>
                      <c:pt idx="2966">
                        <c:v>524.79</c:v>
                      </c:pt>
                      <c:pt idx="2967">
                        <c:v>525.72</c:v>
                      </c:pt>
                      <c:pt idx="2968">
                        <c:v>523.23</c:v>
                      </c:pt>
                      <c:pt idx="2969">
                        <c:v>524.08000000000004</c:v>
                      </c:pt>
                      <c:pt idx="2970">
                        <c:v>522.83000000000004</c:v>
                      </c:pt>
                      <c:pt idx="2971">
                        <c:v>519.26</c:v>
                      </c:pt>
                      <c:pt idx="2972">
                        <c:v>527.01</c:v>
                      </c:pt>
                      <c:pt idx="2973">
                        <c:v>519.08000000000004</c:v>
                      </c:pt>
                      <c:pt idx="2974">
                        <c:v>509.29</c:v>
                      </c:pt>
                      <c:pt idx="2975">
                        <c:v>516.32000000000005</c:v>
                      </c:pt>
                      <c:pt idx="2976">
                        <c:v>512.61</c:v>
                      </c:pt>
                      <c:pt idx="2977">
                        <c:v>519.19000000000005</c:v>
                      </c:pt>
                      <c:pt idx="2978">
                        <c:v>522.80999999999995</c:v>
                      </c:pt>
                      <c:pt idx="2979">
                        <c:v>529.5</c:v>
                      </c:pt>
                      <c:pt idx="2980">
                        <c:v>540.74</c:v>
                      </c:pt>
                      <c:pt idx="2981">
                        <c:v>533.34</c:v>
                      </c:pt>
                      <c:pt idx="2982">
                        <c:v>518.51</c:v>
                      </c:pt>
                      <c:pt idx="2983">
                        <c:v>525.9</c:v>
                      </c:pt>
                      <c:pt idx="2984">
                        <c:v>529.24</c:v>
                      </c:pt>
                      <c:pt idx="2985">
                        <c:v>545.91</c:v>
                      </c:pt>
                      <c:pt idx="2986">
                        <c:v>566.72</c:v>
                      </c:pt>
                      <c:pt idx="2987">
                        <c:v>552.36</c:v>
                      </c:pt>
                      <c:pt idx="2988">
                        <c:v>548.75</c:v>
                      </c:pt>
                      <c:pt idx="2989">
                        <c:v>540.17999999999995</c:v>
                      </c:pt>
                      <c:pt idx="2990">
                        <c:v>542.12</c:v>
                      </c:pt>
                      <c:pt idx="2991">
                        <c:v>549.65</c:v>
                      </c:pt>
                      <c:pt idx="2992">
                        <c:v>537.52</c:v>
                      </c:pt>
                      <c:pt idx="2993">
                        <c:v>538.76</c:v>
                      </c:pt>
                      <c:pt idx="2994">
                        <c:v>524.4</c:v>
                      </c:pt>
                      <c:pt idx="2995">
                        <c:v>536.42999999999995</c:v>
                      </c:pt>
                      <c:pt idx="2996">
                        <c:v>529.49</c:v>
                      </c:pt>
                      <c:pt idx="2997">
                        <c:v>550.14</c:v>
                      </c:pt>
                      <c:pt idx="2998">
                        <c:v>553.94000000000005</c:v>
                      </c:pt>
                      <c:pt idx="2999">
                        <c:v>558.69000000000005</c:v>
                      </c:pt>
                      <c:pt idx="3000">
                        <c:v>549.32000000000005</c:v>
                      </c:pt>
                      <c:pt idx="3001">
                        <c:v>551.86</c:v>
                      </c:pt>
                      <c:pt idx="3002">
                        <c:v>553.73</c:v>
                      </c:pt>
                      <c:pt idx="3003">
                        <c:v>547.75</c:v>
                      </c:pt>
                      <c:pt idx="3004">
                        <c:v>541.39</c:v>
                      </c:pt>
                      <c:pt idx="3005">
                        <c:v>560.25</c:v>
                      </c:pt>
                      <c:pt idx="3006">
                        <c:v>555.99</c:v>
                      </c:pt>
                      <c:pt idx="3007">
                        <c:v>558.66999999999996</c:v>
                      </c:pt>
                      <c:pt idx="3008">
                        <c:v>549.98</c:v>
                      </c:pt>
                      <c:pt idx="3009">
                        <c:v>561.08000000000004</c:v>
                      </c:pt>
                      <c:pt idx="3010">
                        <c:v>561.04999999999995</c:v>
                      </c:pt>
                      <c:pt idx="3011">
                        <c:v>548.85</c:v>
                      </c:pt>
                      <c:pt idx="3012">
                        <c:v>556.91999999999996</c:v>
                      </c:pt>
                      <c:pt idx="3013">
                        <c:v>554.41999999999996</c:v>
                      </c:pt>
                      <c:pt idx="3014">
                        <c:v>556.07000000000005</c:v>
                      </c:pt>
                      <c:pt idx="3015">
                        <c:v>563.16</c:v>
                      </c:pt>
                      <c:pt idx="3016">
                        <c:v>556.75</c:v>
                      </c:pt>
                      <c:pt idx="3017">
                        <c:v>555.91999999999996</c:v>
                      </c:pt>
                      <c:pt idx="3018">
                        <c:v>560.04999999999995</c:v>
                      </c:pt>
                      <c:pt idx="3019">
                        <c:v>561.48</c:v>
                      </c:pt>
                      <c:pt idx="3020">
                        <c:v>550.91</c:v>
                      </c:pt>
                      <c:pt idx="3021">
                        <c:v>559.20000000000005</c:v>
                      </c:pt>
                      <c:pt idx="3022">
                        <c:v>558.21</c:v>
                      </c:pt>
                      <c:pt idx="3023">
                        <c:v>560.16999999999996</c:v>
                      </c:pt>
                      <c:pt idx="3024">
                        <c:v>555.6</c:v>
                      </c:pt>
                      <c:pt idx="3025">
                        <c:v>567.54</c:v>
                      </c:pt>
                      <c:pt idx="3026">
                        <c:v>558.29</c:v>
                      </c:pt>
                      <c:pt idx="3027">
                        <c:v>544.20000000000005</c:v>
                      </c:pt>
                      <c:pt idx="3028">
                        <c:v>548.05999999999995</c:v>
                      </c:pt>
                      <c:pt idx="3029">
                        <c:v>547.25</c:v>
                      </c:pt>
                      <c:pt idx="3030">
                        <c:v>563.48</c:v>
                      </c:pt>
                      <c:pt idx="3031">
                        <c:v>545.26</c:v>
                      </c:pt>
                      <c:pt idx="3032">
                        <c:v>556.78</c:v>
                      </c:pt>
                      <c:pt idx="3033">
                        <c:v>554.86</c:v>
                      </c:pt>
                      <c:pt idx="3034">
                        <c:v>568.85</c:v>
                      </c:pt>
                      <c:pt idx="3035">
                        <c:v>558.97</c:v>
                      </c:pt>
                      <c:pt idx="3036">
                        <c:v>551.38</c:v>
                      </c:pt>
                      <c:pt idx="3037">
                        <c:v>561.89</c:v>
                      </c:pt>
                      <c:pt idx="3038">
                        <c:v>563.36</c:v>
                      </c:pt>
                      <c:pt idx="3039">
                        <c:v>566.75</c:v>
                      </c:pt>
                      <c:pt idx="3040">
                        <c:v>561.34</c:v>
                      </c:pt>
                      <c:pt idx="3041">
                        <c:v>565.26</c:v>
                      </c:pt>
                      <c:pt idx="3042">
                        <c:v>558.41</c:v>
                      </c:pt>
                      <c:pt idx="3043">
                        <c:v>549.91999999999996</c:v>
                      </c:pt>
                      <c:pt idx="3044">
                        <c:v>546.96</c:v>
                      </c:pt>
                      <c:pt idx="3045">
                        <c:v>555.02</c:v>
                      </c:pt>
                      <c:pt idx="3046">
                        <c:v>565.27</c:v>
                      </c:pt>
                      <c:pt idx="3047">
                        <c:v>547.47</c:v>
                      </c:pt>
                      <c:pt idx="3048">
                        <c:v>546.58000000000004</c:v>
                      </c:pt>
                      <c:pt idx="3049">
                        <c:v>554.85</c:v>
                      </c:pt>
                      <c:pt idx="3050">
                        <c:v>563.96</c:v>
                      </c:pt>
                      <c:pt idx="3051">
                        <c:v>553.9</c:v>
                      </c:pt>
                      <c:pt idx="3052">
                        <c:v>544.73</c:v>
                      </c:pt>
                      <c:pt idx="3053">
                        <c:v>557.55999999999995</c:v>
                      </c:pt>
                      <c:pt idx="3054">
                        <c:v>549.62</c:v>
                      </c:pt>
                      <c:pt idx="3055">
                        <c:v>542.45000000000005</c:v>
                      </c:pt>
                      <c:pt idx="3056">
                        <c:v>555.73</c:v>
                      </c:pt>
                      <c:pt idx="3057">
                        <c:v>552.09</c:v>
                      </c:pt>
                      <c:pt idx="3058">
                        <c:v>564.07000000000005</c:v>
                      </c:pt>
                      <c:pt idx="3059">
                        <c:v>575.07000000000005</c:v>
                      </c:pt>
                      <c:pt idx="3060">
                        <c:v>556.45000000000005</c:v>
                      </c:pt>
                      <c:pt idx="3061">
                        <c:v>559.77</c:v>
                      </c:pt>
                      <c:pt idx="3062">
                        <c:v>558.70000000000005</c:v>
                      </c:pt>
                      <c:pt idx="3063">
                        <c:v>552.62</c:v>
                      </c:pt>
                      <c:pt idx="3064">
                        <c:v>560.01</c:v>
                      </c:pt>
                      <c:pt idx="3065">
                        <c:v>560.09</c:v>
                      </c:pt>
                      <c:pt idx="3066">
                        <c:v>555.02</c:v>
                      </c:pt>
                      <c:pt idx="3067">
                        <c:v>559.24</c:v>
                      </c:pt>
                      <c:pt idx="3068">
                        <c:v>570.39</c:v>
                      </c:pt>
                      <c:pt idx="3069">
                        <c:v>589.33000000000004</c:v>
                      </c:pt>
                      <c:pt idx="3070">
                        <c:v>579.75</c:v>
                      </c:pt>
                      <c:pt idx="3071">
                        <c:v>575.66999999999996</c:v>
                      </c:pt>
                      <c:pt idx="3072">
                        <c:v>575.4</c:v>
                      </c:pt>
                      <c:pt idx="3073">
                        <c:v>578.83000000000004</c:v>
                      </c:pt>
                      <c:pt idx="3074">
                        <c:v>576.1</c:v>
                      </c:pt>
                      <c:pt idx="3075">
                        <c:v>585.1</c:v>
                      </c:pt>
                      <c:pt idx="3076">
                        <c:v>578.44000000000005</c:v>
                      </c:pt>
                      <c:pt idx="3077">
                        <c:v>588.35</c:v>
                      </c:pt>
                      <c:pt idx="3078">
                        <c:v>587.01</c:v>
                      </c:pt>
                      <c:pt idx="3079">
                        <c:v>583.71</c:v>
                      </c:pt>
                      <c:pt idx="3080">
                        <c:v>560.79999999999995</c:v>
                      </c:pt>
                      <c:pt idx="3081">
                        <c:v>565.6</c:v>
                      </c:pt>
                      <c:pt idx="3082">
                        <c:v>559.19000000000005</c:v>
                      </c:pt>
                      <c:pt idx="3083">
                        <c:v>587.39</c:v>
                      </c:pt>
                      <c:pt idx="3084">
                        <c:v>581.08000000000004</c:v>
                      </c:pt>
                      <c:pt idx="3085">
                        <c:v>580.9</c:v>
                      </c:pt>
                      <c:pt idx="3086">
                        <c:v>592.65</c:v>
                      </c:pt>
                      <c:pt idx="3087">
                        <c:v>591.57000000000005</c:v>
                      </c:pt>
                      <c:pt idx="3088">
                        <c:v>596.6</c:v>
                      </c:pt>
                      <c:pt idx="3089">
                        <c:v>593.13</c:v>
                      </c:pt>
                      <c:pt idx="3090">
                        <c:v>579.96</c:v>
                      </c:pt>
                      <c:pt idx="3091">
                        <c:v>583.05999999999995</c:v>
                      </c:pt>
                      <c:pt idx="3092">
                        <c:v>559.42999999999995</c:v>
                      </c:pt>
                      <c:pt idx="3093">
                        <c:v>575.29999999999995</c:v>
                      </c:pt>
                      <c:pt idx="3094">
                        <c:v>586.97</c:v>
                      </c:pt>
                      <c:pt idx="3095">
                        <c:v>590.32000000000005</c:v>
                      </c:pt>
                      <c:pt idx="3096">
                        <c:v>596.48</c:v>
                      </c:pt>
                      <c:pt idx="3097">
                        <c:v>593.27</c:v>
                      </c:pt>
                      <c:pt idx="3098">
                        <c:v>602.83000000000004</c:v>
                      </c:pt>
                      <c:pt idx="3099">
                        <c:v>590.25</c:v>
                      </c:pt>
                      <c:pt idx="3100">
                        <c:v>590.25</c:v>
                      </c:pt>
                      <c:pt idx="3101">
                        <c:v>592.67999999999995</c:v>
                      </c:pt>
                      <c:pt idx="3102">
                        <c:v>591.77</c:v>
                      </c:pt>
                      <c:pt idx="3103">
                        <c:v>606.58000000000004</c:v>
                      </c:pt>
                      <c:pt idx="3104">
                        <c:v>586.65</c:v>
                      </c:pt>
                      <c:pt idx="3105">
                        <c:v>592.49</c:v>
                      </c:pt>
                      <c:pt idx="3106">
                        <c:v>605.44000000000005</c:v>
                      </c:pt>
                      <c:pt idx="3107">
                        <c:v>604.54999999999995</c:v>
                      </c:pt>
                      <c:pt idx="3108">
                        <c:v>596.15</c:v>
                      </c:pt>
                      <c:pt idx="3109">
                        <c:v>585.34</c:v>
                      </c:pt>
                      <c:pt idx="3110">
                        <c:v>579.22</c:v>
                      </c:pt>
                      <c:pt idx="3111">
                        <c:v>595.57000000000005</c:v>
                      </c:pt>
                      <c:pt idx="3112">
                        <c:v>595.54</c:v>
                      </c:pt>
                      <c:pt idx="3113">
                        <c:v>602.4</c:v>
                      </c:pt>
                      <c:pt idx="3114">
                        <c:v>597.14</c:v>
                      </c:pt>
                      <c:pt idx="3115">
                        <c:v>597.67999999999995</c:v>
                      </c:pt>
                      <c:pt idx="3116">
                        <c:v>598.54999999999995</c:v>
                      </c:pt>
                      <c:pt idx="3117">
                        <c:v>612.16</c:v>
                      </c:pt>
                      <c:pt idx="3118">
                        <c:v>606.41</c:v>
                      </c:pt>
                      <c:pt idx="3119">
                        <c:v>580.65</c:v>
                      </c:pt>
                      <c:pt idx="3120">
                        <c:v>594.64</c:v>
                      </c:pt>
                      <c:pt idx="3121">
                        <c:v>595.49</c:v>
                      </c:pt>
                      <c:pt idx="3122">
                        <c:v>597.07000000000005</c:v>
                      </c:pt>
                      <c:pt idx="3123">
                        <c:v>597.91</c:v>
                      </c:pt>
                      <c:pt idx="3124">
                        <c:v>609.54999999999995</c:v>
                      </c:pt>
                      <c:pt idx="3125">
                        <c:v>613.35</c:v>
                      </c:pt>
                      <c:pt idx="3126">
                        <c:v>609.75</c:v>
                      </c:pt>
                      <c:pt idx="3127">
                        <c:v>600.27</c:v>
                      </c:pt>
                      <c:pt idx="3128">
                        <c:v>602.54999999999995</c:v>
                      </c:pt>
                      <c:pt idx="3129">
                        <c:v>590.73</c:v>
                      </c:pt>
                      <c:pt idx="3130">
                        <c:v>608.15</c:v>
                      </c:pt>
                      <c:pt idx="3131">
                        <c:v>588.16999999999996</c:v>
                      </c:pt>
                      <c:pt idx="3132">
                        <c:v>601.51</c:v>
                      </c:pt>
                      <c:pt idx="3133">
                        <c:v>610.74</c:v>
                      </c:pt>
                      <c:pt idx="3134">
                        <c:v>609.89</c:v>
                      </c:pt>
                      <c:pt idx="3135">
                        <c:v>593.27</c:v>
                      </c:pt>
                      <c:pt idx="3136">
                        <c:v>589.80999999999995</c:v>
                      </c:pt>
                      <c:pt idx="3137">
                        <c:v>584.66999999999996</c:v>
                      </c:pt>
                      <c:pt idx="3138">
                        <c:v>583.92999999999995</c:v>
                      </c:pt>
                      <c:pt idx="3139">
                        <c:v>592.49</c:v>
                      </c:pt>
                      <c:pt idx="3140">
                        <c:v>597.57000000000005</c:v>
                      </c:pt>
                      <c:pt idx="3141">
                        <c:v>606.1</c:v>
                      </c:pt>
                      <c:pt idx="3142">
                        <c:v>600.04</c:v>
                      </c:pt>
                      <c:pt idx="3143">
                        <c:v>594.96</c:v>
                      </c:pt>
                      <c:pt idx="3144">
                        <c:v>599.39</c:v>
                      </c:pt>
                      <c:pt idx="3145">
                        <c:v>594.1</c:v>
                      </c:pt>
                      <c:pt idx="3146">
                        <c:v>593.82000000000005</c:v>
                      </c:pt>
                      <c:pt idx="3147">
                        <c:v>603.21</c:v>
                      </c:pt>
                      <c:pt idx="3148">
                        <c:v>583.25</c:v>
                      </c:pt>
                      <c:pt idx="3149">
                        <c:v>589.77</c:v>
                      </c:pt>
                      <c:pt idx="3150">
                        <c:v>586.37</c:v>
                      </c:pt>
                      <c:pt idx="3151">
                        <c:v>591.04999999999995</c:v>
                      </c:pt>
                      <c:pt idx="3152">
                        <c:v>583.14</c:v>
                      </c:pt>
                      <c:pt idx="3153">
                        <c:v>584.37</c:v>
                      </c:pt>
                      <c:pt idx="3154">
                        <c:v>589.32000000000005</c:v>
                      </c:pt>
                      <c:pt idx="3155">
                        <c:v>603.29</c:v>
                      </c:pt>
                      <c:pt idx="3156">
                        <c:v>604.54999999999995</c:v>
                      </c:pt>
                      <c:pt idx="3157">
                        <c:v>585.70000000000005</c:v>
                      </c:pt>
                      <c:pt idx="3158">
                        <c:v>602.80999999999995</c:v>
                      </c:pt>
                      <c:pt idx="3159">
                        <c:v>606.79</c:v>
                      </c:pt>
                      <c:pt idx="3160">
                        <c:v>594.53</c:v>
                      </c:pt>
                      <c:pt idx="3161">
                        <c:v>599.02</c:v>
                      </c:pt>
                      <c:pt idx="3162">
                        <c:v>596.53</c:v>
                      </c:pt>
                      <c:pt idx="3163">
                        <c:v>592.65</c:v>
                      </c:pt>
                      <c:pt idx="3164">
                        <c:v>609.99</c:v>
                      </c:pt>
                      <c:pt idx="3165">
                        <c:v>596.11</c:v>
                      </c:pt>
                      <c:pt idx="3166">
                        <c:v>610.04</c:v>
                      </c:pt>
                      <c:pt idx="3167">
                        <c:v>628.63</c:v>
                      </c:pt>
                      <c:pt idx="3168">
                        <c:v>617.85</c:v>
                      </c:pt>
                      <c:pt idx="3169">
                        <c:v>605</c:v>
                      </c:pt>
                      <c:pt idx="3170">
                        <c:v>601.73</c:v>
                      </c:pt>
                      <c:pt idx="3171">
                        <c:v>603.97</c:v>
                      </c:pt>
                      <c:pt idx="3172">
                        <c:v>606.88</c:v>
                      </c:pt>
                      <c:pt idx="3173">
                        <c:v>611.33000000000004</c:v>
                      </c:pt>
                      <c:pt idx="3174">
                        <c:v>619.29</c:v>
                      </c:pt>
                      <c:pt idx="3175">
                        <c:v>612.37</c:v>
                      </c:pt>
                      <c:pt idx="3176">
                        <c:v>610.87</c:v>
                      </c:pt>
                      <c:pt idx="3177">
                        <c:v>604.91</c:v>
                      </c:pt>
                      <c:pt idx="3178">
                        <c:v>631.78</c:v>
                      </c:pt>
                      <c:pt idx="3179">
                        <c:v>632</c:v>
                      </c:pt>
                      <c:pt idx="3180">
                        <c:v>621.29</c:v>
                      </c:pt>
                      <c:pt idx="3181">
                        <c:v>632.89</c:v>
                      </c:pt>
                      <c:pt idx="3182">
                        <c:v>613.70000000000005</c:v>
                      </c:pt>
                      <c:pt idx="3183">
                        <c:v>620.45000000000005</c:v>
                      </c:pt>
                      <c:pt idx="3184">
                        <c:v>606.36</c:v>
                      </c:pt>
                      <c:pt idx="3185">
                        <c:v>617.95000000000005</c:v>
                      </c:pt>
                      <c:pt idx="3186">
                        <c:v>620.70000000000005</c:v>
                      </c:pt>
                      <c:pt idx="3187">
                        <c:v>626.69000000000005</c:v>
                      </c:pt>
                      <c:pt idx="3188">
                        <c:v>606.38</c:v>
                      </c:pt>
                      <c:pt idx="3189">
                        <c:v>619.12</c:v>
                      </c:pt>
                      <c:pt idx="3190">
                        <c:v>611.94000000000005</c:v>
                      </c:pt>
                      <c:pt idx="3191">
                        <c:v>599.95000000000005</c:v>
                      </c:pt>
                      <c:pt idx="3192">
                        <c:v>623.84</c:v>
                      </c:pt>
                      <c:pt idx="3193">
                        <c:v>635.24</c:v>
                      </c:pt>
                      <c:pt idx="3194">
                        <c:v>642.05999999999995</c:v>
                      </c:pt>
                      <c:pt idx="3195">
                        <c:v>612.97</c:v>
                      </c:pt>
                      <c:pt idx="3196">
                        <c:v>634.91</c:v>
                      </c:pt>
                      <c:pt idx="3197">
                        <c:v>630.48</c:v>
                      </c:pt>
                      <c:pt idx="3198">
                        <c:v>617.52</c:v>
                      </c:pt>
                      <c:pt idx="3199">
                        <c:v>609.44000000000005</c:v>
                      </c:pt>
                      <c:pt idx="3200">
                        <c:v>613.42999999999995</c:v>
                      </c:pt>
                      <c:pt idx="3201">
                        <c:v>619.87</c:v>
                      </c:pt>
                      <c:pt idx="3202">
                        <c:v>628</c:v>
                      </c:pt>
                      <c:pt idx="3203">
                        <c:v>638.78</c:v>
                      </c:pt>
                      <c:pt idx="3204">
                        <c:v>635.74</c:v>
                      </c:pt>
                      <c:pt idx="3205">
                        <c:v>607.76</c:v>
                      </c:pt>
                      <c:pt idx="3206">
                        <c:v>620.24</c:v>
                      </c:pt>
                      <c:pt idx="3207">
                        <c:v>639.29</c:v>
                      </c:pt>
                      <c:pt idx="3208">
                        <c:v>626.13</c:v>
                      </c:pt>
                      <c:pt idx="3209">
                        <c:v>631.41</c:v>
                      </c:pt>
                      <c:pt idx="3210">
                        <c:v>621.02</c:v>
                      </c:pt>
                      <c:pt idx="3211">
                        <c:v>625.4</c:v>
                      </c:pt>
                      <c:pt idx="3212">
                        <c:v>621.57000000000005</c:v>
                      </c:pt>
                      <c:pt idx="3213">
                        <c:v>638.22</c:v>
                      </c:pt>
                      <c:pt idx="3214">
                        <c:v>633.52</c:v>
                      </c:pt>
                      <c:pt idx="3215">
                        <c:v>655.04999999999995</c:v>
                      </c:pt>
                      <c:pt idx="3216">
                        <c:v>642.80999999999995</c:v>
                      </c:pt>
                      <c:pt idx="3217">
                        <c:v>648.83000000000004</c:v>
                      </c:pt>
                      <c:pt idx="3218">
                        <c:v>654.04</c:v>
                      </c:pt>
                      <c:pt idx="3219">
                        <c:v>646.52</c:v>
                      </c:pt>
                      <c:pt idx="3220">
                        <c:v>630.24</c:v>
                      </c:pt>
                      <c:pt idx="3221">
                        <c:v>622.52</c:v>
                      </c:pt>
                      <c:pt idx="3222">
                        <c:v>613.62</c:v>
                      </c:pt>
                      <c:pt idx="3223">
                        <c:v>619.87</c:v>
                      </c:pt>
                      <c:pt idx="3224">
                        <c:v>646.79999999999995</c:v>
                      </c:pt>
                      <c:pt idx="3225">
                        <c:v>636.16</c:v>
                      </c:pt>
                      <c:pt idx="3226">
                        <c:v>646.57000000000005</c:v>
                      </c:pt>
                      <c:pt idx="3227">
                        <c:v>641.27</c:v>
                      </c:pt>
                      <c:pt idx="3228">
                        <c:v>632.72</c:v>
                      </c:pt>
                      <c:pt idx="3229">
                        <c:v>644.28</c:v>
                      </c:pt>
                      <c:pt idx="3230">
                        <c:v>647.29999999999995</c:v>
                      </c:pt>
                      <c:pt idx="3231">
                        <c:v>650.07000000000005</c:v>
                      </c:pt>
                      <c:pt idx="3232">
                        <c:v>636.6</c:v>
                      </c:pt>
                      <c:pt idx="3233">
                        <c:v>636.26</c:v>
                      </c:pt>
                      <c:pt idx="3234">
                        <c:v>624.65</c:v>
                      </c:pt>
                      <c:pt idx="3235">
                        <c:v>640.52</c:v>
                      </c:pt>
                      <c:pt idx="3236">
                        <c:v>636.86</c:v>
                      </c:pt>
                      <c:pt idx="3237">
                        <c:v>634.20000000000005</c:v>
                      </c:pt>
                      <c:pt idx="3238">
                        <c:v>632.96</c:v>
                      </c:pt>
                      <c:pt idx="3239">
                        <c:v>627.1</c:v>
                      </c:pt>
                      <c:pt idx="3240">
                        <c:v>608.88</c:v>
                      </c:pt>
                      <c:pt idx="3241">
                        <c:v>629.91</c:v>
                      </c:pt>
                      <c:pt idx="3242">
                        <c:v>626.62</c:v>
                      </c:pt>
                      <c:pt idx="3243">
                        <c:v>644.38</c:v>
                      </c:pt>
                      <c:pt idx="3244">
                        <c:v>643.1</c:v>
                      </c:pt>
                      <c:pt idx="3245">
                        <c:v>650.02</c:v>
                      </c:pt>
                      <c:pt idx="3246">
                        <c:v>645.6</c:v>
                      </c:pt>
                      <c:pt idx="3247">
                        <c:v>659.96</c:v>
                      </c:pt>
                      <c:pt idx="3248">
                        <c:v>640.24</c:v>
                      </c:pt>
                      <c:pt idx="3249">
                        <c:v>643.44000000000005</c:v>
                      </c:pt>
                      <c:pt idx="3250">
                        <c:v>654.01</c:v>
                      </c:pt>
                      <c:pt idx="3251">
                        <c:v>639.22</c:v>
                      </c:pt>
                      <c:pt idx="3252">
                        <c:v>638.34</c:v>
                      </c:pt>
                      <c:pt idx="3253">
                        <c:v>630.41</c:v>
                      </c:pt>
                      <c:pt idx="3254">
                        <c:v>643.66999999999996</c:v>
                      </c:pt>
                      <c:pt idx="3255">
                        <c:v>644.16999999999996</c:v>
                      </c:pt>
                      <c:pt idx="3256">
                        <c:v>637.12</c:v>
                      </c:pt>
                      <c:pt idx="3257">
                        <c:v>649.22</c:v>
                      </c:pt>
                      <c:pt idx="3258">
                        <c:v>653.57000000000005</c:v>
                      </c:pt>
                      <c:pt idx="3259">
                        <c:v>645.46</c:v>
                      </c:pt>
                      <c:pt idx="3260">
                        <c:v>654.20000000000005</c:v>
                      </c:pt>
                      <c:pt idx="3261">
                        <c:v>648.49</c:v>
                      </c:pt>
                      <c:pt idx="3262">
                        <c:v>647.13</c:v>
                      </c:pt>
                      <c:pt idx="3263">
                        <c:v>646.37</c:v>
                      </c:pt>
                      <c:pt idx="3264">
                        <c:v>647.91999999999996</c:v>
                      </c:pt>
                      <c:pt idx="3265">
                        <c:v>659.3</c:v>
                      </c:pt>
                      <c:pt idx="3266">
                        <c:v>669.4</c:v>
                      </c:pt>
                      <c:pt idx="3267">
                        <c:v>651.66</c:v>
                      </c:pt>
                      <c:pt idx="3268">
                        <c:v>654.94000000000005</c:v>
                      </c:pt>
                      <c:pt idx="3269">
                        <c:v>660.54</c:v>
                      </c:pt>
                      <c:pt idx="3270">
                        <c:v>677.35</c:v>
                      </c:pt>
                      <c:pt idx="3271">
                        <c:v>670.19</c:v>
                      </c:pt>
                      <c:pt idx="3272">
                        <c:v>651.74</c:v>
                      </c:pt>
                      <c:pt idx="3273">
                        <c:v>654.49</c:v>
                      </c:pt>
                      <c:pt idx="3274">
                        <c:v>680.63</c:v>
                      </c:pt>
                      <c:pt idx="3275">
                        <c:v>669.8</c:v>
                      </c:pt>
                      <c:pt idx="3276">
                        <c:v>672.02</c:v>
                      </c:pt>
                      <c:pt idx="3277">
                        <c:v>680.19</c:v>
                      </c:pt>
                      <c:pt idx="3278">
                        <c:v>670.35</c:v>
                      </c:pt>
                      <c:pt idx="3279">
                        <c:v>668.52</c:v>
                      </c:pt>
                      <c:pt idx="3280">
                        <c:v>674.8</c:v>
                      </c:pt>
                      <c:pt idx="3281">
                        <c:v>678.57</c:v>
                      </c:pt>
                      <c:pt idx="3282">
                        <c:v>671.97</c:v>
                      </c:pt>
                      <c:pt idx="3283">
                        <c:v>671.61</c:v>
                      </c:pt>
                      <c:pt idx="3284">
                        <c:v>669.12</c:v>
                      </c:pt>
                      <c:pt idx="3285">
                        <c:v>668.03</c:v>
                      </c:pt>
                      <c:pt idx="3286">
                        <c:v>695.23</c:v>
                      </c:pt>
                      <c:pt idx="3287">
                        <c:v>670.77</c:v>
                      </c:pt>
                      <c:pt idx="3288">
                        <c:v>673.97</c:v>
                      </c:pt>
                      <c:pt idx="3289">
                        <c:v>682.01</c:v>
                      </c:pt>
                      <c:pt idx="3290">
                        <c:v>676.15</c:v>
                      </c:pt>
                      <c:pt idx="3291">
                        <c:v>686.52</c:v>
                      </c:pt>
                      <c:pt idx="3292">
                        <c:v>691.47</c:v>
                      </c:pt>
                      <c:pt idx="3293">
                        <c:v>695.93</c:v>
                      </c:pt>
                      <c:pt idx="3294">
                        <c:v>670.77</c:v>
                      </c:pt>
                      <c:pt idx="3295">
                        <c:v>690.51</c:v>
                      </c:pt>
                      <c:pt idx="3296">
                        <c:v>689</c:v>
                      </c:pt>
                      <c:pt idx="3297">
                        <c:v>677.48</c:v>
                      </c:pt>
                      <c:pt idx="3298">
                        <c:v>695.33</c:v>
                      </c:pt>
                      <c:pt idx="3299">
                        <c:v>693.41</c:v>
                      </c:pt>
                      <c:pt idx="3300">
                        <c:v>695.3</c:v>
                      </c:pt>
                      <c:pt idx="3301">
                        <c:v>698.1</c:v>
                      </c:pt>
                      <c:pt idx="3302">
                        <c:v>686.83</c:v>
                      </c:pt>
                      <c:pt idx="3303">
                        <c:v>693.35</c:v>
                      </c:pt>
                      <c:pt idx="3304">
                        <c:v>685.87</c:v>
                      </c:pt>
                      <c:pt idx="3305">
                        <c:v>678.59</c:v>
                      </c:pt>
                      <c:pt idx="3306">
                        <c:v>677.62</c:v>
                      </c:pt>
                      <c:pt idx="3307">
                        <c:v>668.06</c:v>
                      </c:pt>
                      <c:pt idx="3308">
                        <c:v>680.67</c:v>
                      </c:pt>
                      <c:pt idx="3309">
                        <c:v>706.32</c:v>
                      </c:pt>
                      <c:pt idx="3310">
                        <c:v>700.22</c:v>
                      </c:pt>
                      <c:pt idx="3311">
                        <c:v>699.31</c:v>
                      </c:pt>
                      <c:pt idx="3312">
                        <c:v>698.73</c:v>
                      </c:pt>
                      <c:pt idx="3313">
                        <c:v>696.68</c:v>
                      </c:pt>
                      <c:pt idx="3314">
                        <c:v>696.99</c:v>
                      </c:pt>
                      <c:pt idx="3315">
                        <c:v>705.36</c:v>
                      </c:pt>
                      <c:pt idx="3316">
                        <c:v>696.36</c:v>
                      </c:pt>
                      <c:pt idx="3317">
                        <c:v>695.24</c:v>
                      </c:pt>
                      <c:pt idx="3318">
                        <c:v>692.82</c:v>
                      </c:pt>
                      <c:pt idx="3319">
                        <c:v>697.37</c:v>
                      </c:pt>
                      <c:pt idx="3320">
                        <c:v>696.24</c:v>
                      </c:pt>
                      <c:pt idx="3321">
                        <c:v>682.78</c:v>
                      </c:pt>
                      <c:pt idx="3322">
                        <c:v>679.89</c:v>
                      </c:pt>
                      <c:pt idx="3323">
                        <c:v>693.55</c:v>
                      </c:pt>
                      <c:pt idx="3324">
                        <c:v>705</c:v>
                      </c:pt>
                      <c:pt idx="3325">
                        <c:v>691.4</c:v>
                      </c:pt>
                      <c:pt idx="3326">
                        <c:v>676.14</c:v>
                      </c:pt>
                      <c:pt idx="3327">
                        <c:v>695.86</c:v>
                      </c:pt>
                      <c:pt idx="3328">
                        <c:v>699.38</c:v>
                      </c:pt>
                      <c:pt idx="3329">
                        <c:v>694.74</c:v>
                      </c:pt>
                      <c:pt idx="3330">
                        <c:v>693.13</c:v>
                      </c:pt>
                      <c:pt idx="3331">
                        <c:v>685.11</c:v>
                      </c:pt>
                      <c:pt idx="3332">
                        <c:v>690.14</c:v>
                      </c:pt>
                      <c:pt idx="3333">
                        <c:v>697.79</c:v>
                      </c:pt>
                      <c:pt idx="3334">
                        <c:v>711.05</c:v>
                      </c:pt>
                      <c:pt idx="3335">
                        <c:v>684.97</c:v>
                      </c:pt>
                      <c:pt idx="3336">
                        <c:v>705.72</c:v>
                      </c:pt>
                      <c:pt idx="3337">
                        <c:v>710.31</c:v>
                      </c:pt>
                      <c:pt idx="3338">
                        <c:v>715.84</c:v>
                      </c:pt>
                      <c:pt idx="3339">
                        <c:v>707.54</c:v>
                      </c:pt>
                      <c:pt idx="3340">
                        <c:v>704.36</c:v>
                      </c:pt>
                      <c:pt idx="3341">
                        <c:v>702.43</c:v>
                      </c:pt>
                      <c:pt idx="3342">
                        <c:v>714.98</c:v>
                      </c:pt>
                      <c:pt idx="3343">
                        <c:v>712.81</c:v>
                      </c:pt>
                      <c:pt idx="3344">
                        <c:v>704.35</c:v>
                      </c:pt>
                      <c:pt idx="3345">
                        <c:v>709.73</c:v>
                      </c:pt>
                      <c:pt idx="3346">
                        <c:v>688.33</c:v>
                      </c:pt>
                      <c:pt idx="3347">
                        <c:v>689.34</c:v>
                      </c:pt>
                      <c:pt idx="3348">
                        <c:v>694.37</c:v>
                      </c:pt>
                      <c:pt idx="3349">
                        <c:v>689.31</c:v>
                      </c:pt>
                      <c:pt idx="3350">
                        <c:v>700.22</c:v>
                      </c:pt>
                      <c:pt idx="3351">
                        <c:v>706.04</c:v>
                      </c:pt>
                      <c:pt idx="3352">
                        <c:v>706.41</c:v>
                      </c:pt>
                      <c:pt idx="3353">
                        <c:v>702.66</c:v>
                      </c:pt>
                      <c:pt idx="3354">
                        <c:v>707.75</c:v>
                      </c:pt>
                      <c:pt idx="3355">
                        <c:v>714.54</c:v>
                      </c:pt>
                      <c:pt idx="3356">
                        <c:v>725.72</c:v>
                      </c:pt>
                      <c:pt idx="3357">
                        <c:v>711.03</c:v>
                      </c:pt>
                      <c:pt idx="3358">
                        <c:v>703.46</c:v>
                      </c:pt>
                      <c:pt idx="3359">
                        <c:v>705.11</c:v>
                      </c:pt>
                      <c:pt idx="3360">
                        <c:v>706.48</c:v>
                      </c:pt>
                      <c:pt idx="3361">
                        <c:v>713.11</c:v>
                      </c:pt>
                      <c:pt idx="3362">
                        <c:v>722.58</c:v>
                      </c:pt>
                      <c:pt idx="3363">
                        <c:v>731.15</c:v>
                      </c:pt>
                      <c:pt idx="3364">
                        <c:v>725.29</c:v>
                      </c:pt>
                      <c:pt idx="3365">
                        <c:v>728.99</c:v>
                      </c:pt>
                      <c:pt idx="3366">
                        <c:v>703.8</c:v>
                      </c:pt>
                      <c:pt idx="3367">
                        <c:v>706.94</c:v>
                      </c:pt>
                      <c:pt idx="3368">
                        <c:v>719.61</c:v>
                      </c:pt>
                      <c:pt idx="3369">
                        <c:v>707.25</c:v>
                      </c:pt>
                      <c:pt idx="3370">
                        <c:v>735.44</c:v>
                      </c:pt>
                      <c:pt idx="3371">
                        <c:v>746.49</c:v>
                      </c:pt>
                      <c:pt idx="3372">
                        <c:v>730.76</c:v>
                      </c:pt>
                      <c:pt idx="3373">
                        <c:v>726.48</c:v>
                      </c:pt>
                      <c:pt idx="3374">
                        <c:v>734.09</c:v>
                      </c:pt>
                      <c:pt idx="3375">
                        <c:v>734.81</c:v>
                      </c:pt>
                      <c:pt idx="3376">
                        <c:v>746.97</c:v>
                      </c:pt>
                      <c:pt idx="3377">
                        <c:v>754.85</c:v>
                      </c:pt>
                      <c:pt idx="3378">
                        <c:v>764.36</c:v>
                      </c:pt>
                      <c:pt idx="3379">
                        <c:v>765</c:v>
                      </c:pt>
                      <c:pt idx="3380">
                        <c:v>749.11</c:v>
                      </c:pt>
                      <c:pt idx="3381">
                        <c:v>754.96</c:v>
                      </c:pt>
                      <c:pt idx="3382">
                        <c:v>732.67</c:v>
                      </c:pt>
                      <c:pt idx="3383">
                        <c:v>762.48</c:v>
                      </c:pt>
                      <c:pt idx="3384">
                        <c:v>741.7</c:v>
                      </c:pt>
                      <c:pt idx="3385">
                        <c:v>752.39</c:v>
                      </c:pt>
                      <c:pt idx="3386">
                        <c:v>752.29</c:v>
                      </c:pt>
                      <c:pt idx="3387">
                        <c:v>744.05</c:v>
                      </c:pt>
                      <c:pt idx="3388">
                        <c:v>739.34</c:v>
                      </c:pt>
                      <c:pt idx="3389">
                        <c:v>743.49</c:v>
                      </c:pt>
                      <c:pt idx="3390">
                        <c:v>752.39</c:v>
                      </c:pt>
                      <c:pt idx="3391">
                        <c:v>744.62</c:v>
                      </c:pt>
                      <c:pt idx="3392">
                        <c:v>736.11</c:v>
                      </c:pt>
                      <c:pt idx="3393">
                        <c:v>722.68</c:v>
                      </c:pt>
                      <c:pt idx="3394">
                        <c:v>723.09</c:v>
                      </c:pt>
                      <c:pt idx="3395">
                        <c:v>761.21</c:v>
                      </c:pt>
                      <c:pt idx="3396">
                        <c:v>759.64</c:v>
                      </c:pt>
                      <c:pt idx="3397">
                        <c:v>762.8</c:v>
                      </c:pt>
                      <c:pt idx="3398">
                        <c:v>752.53</c:v>
                      </c:pt>
                      <c:pt idx="3399">
                        <c:v>768.82</c:v>
                      </c:pt>
                      <c:pt idx="3400">
                        <c:v>763.57</c:v>
                      </c:pt>
                      <c:pt idx="3401">
                        <c:v>745.85</c:v>
                      </c:pt>
                      <c:pt idx="3402">
                        <c:v>745.43</c:v>
                      </c:pt>
                      <c:pt idx="3403">
                        <c:v>756.82</c:v>
                      </c:pt>
                      <c:pt idx="3404">
                        <c:v>746.04</c:v>
                      </c:pt>
                      <c:pt idx="3405">
                        <c:v>751.13</c:v>
                      </c:pt>
                      <c:pt idx="3406">
                        <c:v>768.67</c:v>
                      </c:pt>
                      <c:pt idx="3407">
                        <c:v>769.07</c:v>
                      </c:pt>
                      <c:pt idx="3408">
                        <c:v>766.74</c:v>
                      </c:pt>
                      <c:pt idx="3409">
                        <c:v>792.99</c:v>
                      </c:pt>
                      <c:pt idx="3410">
                        <c:v>795.92</c:v>
                      </c:pt>
                      <c:pt idx="3411">
                        <c:v>776.63</c:v>
                      </c:pt>
                      <c:pt idx="3412">
                        <c:v>757.88</c:v>
                      </c:pt>
                      <c:pt idx="3413">
                        <c:v>756.05</c:v>
                      </c:pt>
                      <c:pt idx="3414">
                        <c:v>765.66</c:v>
                      </c:pt>
                      <c:pt idx="3415">
                        <c:v>781.49</c:v>
                      </c:pt>
                      <c:pt idx="3416">
                        <c:v>765.02</c:v>
                      </c:pt>
                      <c:pt idx="3417">
                        <c:v>769.44</c:v>
                      </c:pt>
                      <c:pt idx="3418">
                        <c:v>782.2</c:v>
                      </c:pt>
                      <c:pt idx="3419">
                        <c:v>750.75</c:v>
                      </c:pt>
                      <c:pt idx="3420">
                        <c:v>751.38</c:v>
                      </c:pt>
                      <c:pt idx="3421">
                        <c:v>759.82</c:v>
                      </c:pt>
                      <c:pt idx="3422">
                        <c:v>762.82</c:v>
                      </c:pt>
                      <c:pt idx="3423">
                        <c:v>777.19</c:v>
                      </c:pt>
                      <c:pt idx="3424">
                        <c:v>751.94</c:v>
                      </c:pt>
                      <c:pt idx="3425">
                        <c:v>769</c:v>
                      </c:pt>
                      <c:pt idx="3426">
                        <c:v>777.17</c:v>
                      </c:pt>
                      <c:pt idx="3427">
                        <c:v>796.89</c:v>
                      </c:pt>
                      <c:pt idx="3428">
                        <c:v>785.14</c:v>
                      </c:pt>
                      <c:pt idx="3429">
                        <c:v>778.42</c:v>
                      </c:pt>
                      <c:pt idx="3430">
                        <c:v>775.95</c:v>
                      </c:pt>
                      <c:pt idx="3431">
                        <c:v>755.86</c:v>
                      </c:pt>
                      <c:pt idx="3432">
                        <c:v>781.49</c:v>
                      </c:pt>
                      <c:pt idx="3433">
                        <c:v>787.39</c:v>
                      </c:pt>
                      <c:pt idx="3434">
                        <c:v>773.25</c:v>
                      </c:pt>
                      <c:pt idx="3435">
                        <c:v>777.04</c:v>
                      </c:pt>
                      <c:pt idx="3436">
                        <c:v>796.33</c:v>
                      </c:pt>
                      <c:pt idx="3437">
                        <c:v>789.44</c:v>
                      </c:pt>
                      <c:pt idx="3438">
                        <c:v>800.41</c:v>
                      </c:pt>
                      <c:pt idx="3439">
                        <c:v>780.25</c:v>
                      </c:pt>
                      <c:pt idx="3440">
                        <c:v>787.18</c:v>
                      </c:pt>
                      <c:pt idx="3441">
                        <c:v>797.51</c:v>
                      </c:pt>
                      <c:pt idx="3442">
                        <c:v>816.61</c:v>
                      </c:pt>
                      <c:pt idx="3443">
                        <c:v>794.17</c:v>
                      </c:pt>
                      <c:pt idx="3444">
                        <c:v>779.02</c:v>
                      </c:pt>
                      <c:pt idx="3445">
                        <c:v>819.03</c:v>
                      </c:pt>
                      <c:pt idx="3446">
                        <c:v>804.76</c:v>
                      </c:pt>
                      <c:pt idx="3447">
                        <c:v>799.64</c:v>
                      </c:pt>
                      <c:pt idx="3448">
                        <c:v>770.76</c:v>
                      </c:pt>
                      <c:pt idx="3449">
                        <c:v>802.89</c:v>
                      </c:pt>
                      <c:pt idx="3450">
                        <c:v>785.57</c:v>
                      </c:pt>
                      <c:pt idx="3451">
                        <c:v>810.21</c:v>
                      </c:pt>
                      <c:pt idx="3452">
                        <c:v>834.2</c:v>
                      </c:pt>
                      <c:pt idx="3453">
                        <c:v>812.97</c:v>
                      </c:pt>
                      <c:pt idx="3454">
                        <c:v>813.44</c:v>
                      </c:pt>
                      <c:pt idx="3455">
                        <c:v>811.94</c:v>
                      </c:pt>
                      <c:pt idx="3456">
                        <c:v>835.34</c:v>
                      </c:pt>
                      <c:pt idx="3457">
                        <c:v>820.55</c:v>
                      </c:pt>
                      <c:pt idx="3458">
                        <c:v>823.79</c:v>
                      </c:pt>
                      <c:pt idx="3459">
                        <c:v>820.48</c:v>
                      </c:pt>
                      <c:pt idx="3460">
                        <c:v>817.07</c:v>
                      </c:pt>
                      <c:pt idx="3461">
                        <c:v>815.56</c:v>
                      </c:pt>
                      <c:pt idx="3462">
                        <c:v>801.07</c:v>
                      </c:pt>
                      <c:pt idx="3463">
                        <c:v>826.4</c:v>
                      </c:pt>
                      <c:pt idx="3464">
                        <c:v>834.63</c:v>
                      </c:pt>
                      <c:pt idx="3465">
                        <c:v>837.45</c:v>
                      </c:pt>
                      <c:pt idx="3466">
                        <c:v>838.77</c:v>
                      </c:pt>
                      <c:pt idx="3467">
                        <c:v>822.24</c:v>
                      </c:pt>
                      <c:pt idx="3468">
                        <c:v>826.91</c:v>
                      </c:pt>
                      <c:pt idx="3469">
                        <c:v>818</c:v>
                      </c:pt>
                      <c:pt idx="3470">
                        <c:v>842.47</c:v>
                      </c:pt>
                      <c:pt idx="3471">
                        <c:v>830.2</c:v>
                      </c:pt>
                      <c:pt idx="3472">
                        <c:v>857.6</c:v>
                      </c:pt>
                      <c:pt idx="3473">
                        <c:v>836.86</c:v>
                      </c:pt>
                      <c:pt idx="3474">
                        <c:v>832.1</c:v>
                      </c:pt>
                      <c:pt idx="3475">
                        <c:v>874.28</c:v>
                      </c:pt>
                      <c:pt idx="3476">
                        <c:v>882.22</c:v>
                      </c:pt>
                      <c:pt idx="3477">
                        <c:v>828.4</c:v>
                      </c:pt>
                      <c:pt idx="3478">
                        <c:v>844.21</c:v>
                      </c:pt>
                      <c:pt idx="3479">
                        <c:v>842.36</c:v>
                      </c:pt>
                      <c:pt idx="3480">
                        <c:v>851.13</c:v>
                      </c:pt>
                      <c:pt idx="3481">
                        <c:v>843.93</c:v>
                      </c:pt>
                      <c:pt idx="3482">
                        <c:v>828.93</c:v>
                      </c:pt>
                      <c:pt idx="3483">
                        <c:v>854.28</c:v>
                      </c:pt>
                      <c:pt idx="3484">
                        <c:v>844.51</c:v>
                      </c:pt>
                      <c:pt idx="3485">
                        <c:v>860.66</c:v>
                      </c:pt>
                      <c:pt idx="3486">
                        <c:v>851.82</c:v>
                      </c:pt>
                      <c:pt idx="3487">
                        <c:v>857.73</c:v>
                      </c:pt>
                      <c:pt idx="3488">
                        <c:v>858.44</c:v>
                      </c:pt>
                      <c:pt idx="3489">
                        <c:v>860.56</c:v>
                      </c:pt>
                      <c:pt idx="3490">
                        <c:v>878.42</c:v>
                      </c:pt>
                      <c:pt idx="3491">
                        <c:v>882.41</c:v>
                      </c:pt>
                      <c:pt idx="3492">
                        <c:v>868.74</c:v>
                      </c:pt>
                      <c:pt idx="3493">
                        <c:v>881</c:v>
                      </c:pt>
                      <c:pt idx="3494">
                        <c:v>875.46</c:v>
                      </c:pt>
                      <c:pt idx="3495">
                        <c:v>866.26</c:v>
                      </c:pt>
                      <c:pt idx="3496">
                        <c:v>881.02</c:v>
                      </c:pt>
                      <c:pt idx="3497">
                        <c:v>874.82</c:v>
                      </c:pt>
                      <c:pt idx="3498">
                        <c:v>896.88</c:v>
                      </c:pt>
                      <c:pt idx="3499">
                        <c:v>907.64</c:v>
                      </c:pt>
                      <c:pt idx="3500">
                        <c:v>908.38</c:v>
                      </c:pt>
                      <c:pt idx="3501">
                        <c:v>908.96</c:v>
                      </c:pt>
                      <c:pt idx="3502">
                        <c:v>908.75</c:v>
                      </c:pt>
                      <c:pt idx="3503">
                        <c:v>914.3</c:v>
                      </c:pt>
                      <c:pt idx="3504">
                        <c:v>898.39</c:v>
                      </c:pt>
                      <c:pt idx="3505">
                        <c:v>907</c:v>
                      </c:pt>
                      <c:pt idx="3506">
                        <c:v>901.22</c:v>
                      </c:pt>
                      <c:pt idx="3507">
                        <c:v>896.45</c:v>
                      </c:pt>
                      <c:pt idx="3508">
                        <c:v>868.02</c:v>
                      </c:pt>
                      <c:pt idx="3509">
                        <c:v>885.94</c:v>
                      </c:pt>
                      <c:pt idx="3510">
                        <c:v>877.46</c:v>
                      </c:pt>
                      <c:pt idx="3511">
                        <c:v>875.07</c:v>
                      </c:pt>
                      <c:pt idx="3512">
                        <c:v>894.78</c:v>
                      </c:pt>
                      <c:pt idx="3513">
                        <c:v>891.36</c:v>
                      </c:pt>
                      <c:pt idx="3514">
                        <c:v>898.94</c:v>
                      </c:pt>
                      <c:pt idx="3515">
                        <c:v>910.93</c:v>
                      </c:pt>
                      <c:pt idx="3516">
                        <c:v>917.89</c:v>
                      </c:pt>
                      <c:pt idx="3517">
                        <c:v>911.13</c:v>
                      </c:pt>
                      <c:pt idx="3518">
                        <c:v>895.49</c:v>
                      </c:pt>
                      <c:pt idx="3519">
                        <c:v>928.24</c:v>
                      </c:pt>
                      <c:pt idx="3520">
                        <c:v>908.91</c:v>
                      </c:pt>
                      <c:pt idx="3521">
                        <c:v>904.38</c:v>
                      </c:pt>
                      <c:pt idx="3522">
                        <c:v>897.38</c:v>
                      </c:pt>
                      <c:pt idx="3523">
                        <c:v>908.17</c:v>
                      </c:pt>
                      <c:pt idx="3524">
                        <c:v>901.14</c:v>
                      </c:pt>
                      <c:pt idx="3525">
                        <c:v>882.81</c:v>
                      </c:pt>
                      <c:pt idx="3526">
                        <c:v>898.03</c:v>
                      </c:pt>
                      <c:pt idx="3527">
                        <c:v>900.68</c:v>
                      </c:pt>
                      <c:pt idx="3528">
                        <c:v>912.42</c:v>
                      </c:pt>
                      <c:pt idx="3529">
                        <c:v>939.95</c:v>
                      </c:pt>
                      <c:pt idx="3530">
                        <c:v>933.48</c:v>
                      </c:pt>
                      <c:pt idx="3531">
                        <c:v>891.11</c:v>
                      </c:pt>
                      <c:pt idx="3532">
                        <c:v>897.86</c:v>
                      </c:pt>
                      <c:pt idx="3533">
                        <c:v>925.34</c:v>
                      </c:pt>
                      <c:pt idx="3534">
                        <c:v>943.36</c:v>
                      </c:pt>
                      <c:pt idx="3535">
                        <c:v>940.99</c:v>
                      </c:pt>
                      <c:pt idx="3536">
                        <c:v>931.1</c:v>
                      </c:pt>
                      <c:pt idx="3537">
                        <c:v>924.6</c:v>
                      </c:pt>
                      <c:pt idx="3538">
                        <c:v>932.97</c:v>
                      </c:pt>
                      <c:pt idx="3539">
                        <c:v>926.68</c:v>
                      </c:pt>
                      <c:pt idx="3540">
                        <c:v>933.14</c:v>
                      </c:pt>
                      <c:pt idx="3541">
                        <c:v>913.67</c:v>
                      </c:pt>
                      <c:pt idx="3542">
                        <c:v>920.05</c:v>
                      </c:pt>
                      <c:pt idx="3543">
                        <c:v>922.07</c:v>
                      </c:pt>
                      <c:pt idx="3544">
                        <c:v>924.35</c:v>
                      </c:pt>
                      <c:pt idx="3545">
                        <c:v>939.21</c:v>
                      </c:pt>
                      <c:pt idx="3546">
                        <c:v>947.69</c:v>
                      </c:pt>
                      <c:pt idx="3547">
                        <c:v>953.51</c:v>
                      </c:pt>
                      <c:pt idx="3548">
                        <c:v>962.13</c:v>
                      </c:pt>
                      <c:pt idx="3549">
                        <c:v>985.68</c:v>
                      </c:pt>
                      <c:pt idx="3550">
                        <c:v>952.63</c:v>
                      </c:pt>
                      <c:pt idx="3551">
                        <c:v>952.81</c:v>
                      </c:pt>
                      <c:pt idx="3552">
                        <c:v>941.69</c:v>
                      </c:pt>
                      <c:pt idx="3553">
                        <c:v>990.1</c:v>
                      </c:pt>
                      <c:pt idx="3554">
                        <c:v>965.55</c:v>
                      </c:pt>
                      <c:pt idx="3555">
                        <c:v>949.07</c:v>
                      </c:pt>
                      <c:pt idx="3556">
                        <c:v>979.09</c:v>
                      </c:pt>
                      <c:pt idx="3557">
                        <c:v>966.25</c:v>
                      </c:pt>
                      <c:pt idx="3558">
                        <c:v>967.04</c:v>
                      </c:pt>
                      <c:pt idx="3559">
                        <c:v>932.39</c:v>
                      </c:pt>
                      <c:pt idx="3560">
                        <c:v>956.08</c:v>
                      </c:pt>
                      <c:pt idx="3561">
                        <c:v>973.89</c:v>
                      </c:pt>
                      <c:pt idx="3562">
                        <c:v>933.83</c:v>
                      </c:pt>
                      <c:pt idx="3563">
                        <c:v>968.52</c:v>
                      </c:pt>
                      <c:pt idx="3564">
                        <c:v>988.97</c:v>
                      </c:pt>
                      <c:pt idx="3565">
                        <c:v>967.4</c:v>
                      </c:pt>
                      <c:pt idx="3566">
                        <c:v>985.56</c:v>
                      </c:pt>
                      <c:pt idx="3567">
                        <c:v>977.47</c:v>
                      </c:pt>
                      <c:pt idx="3568">
                        <c:v>1000.1</c:v>
                      </c:pt>
                      <c:pt idx="3569">
                        <c:v>987.47</c:v>
                      </c:pt>
                      <c:pt idx="3570">
                        <c:v>975.45</c:v>
                      </c:pt>
                      <c:pt idx="3571">
                        <c:v>990.91</c:v>
                      </c:pt>
                      <c:pt idx="3572">
                        <c:v>1009.6</c:v>
                      </c:pt>
                      <c:pt idx="3573">
                        <c:v>1014.2</c:v>
                      </c:pt>
                      <c:pt idx="3574">
                        <c:v>1037.8</c:v>
                      </c:pt>
                      <c:pt idx="3575">
                        <c:v>1029.2</c:v>
                      </c:pt>
                      <c:pt idx="3576">
                        <c:v>988.61</c:v>
                      </c:pt>
                      <c:pt idx="3577">
                        <c:v>1002.1</c:v>
                      </c:pt>
                      <c:pt idx="3578">
                        <c:v>1009</c:v>
                      </c:pt>
                      <c:pt idx="3579">
                        <c:v>979.98</c:v>
                      </c:pt>
                      <c:pt idx="3580">
                        <c:v>992.42</c:v>
                      </c:pt>
                      <c:pt idx="3581">
                        <c:v>1008.7</c:v>
                      </c:pt>
                      <c:pt idx="3582">
                        <c:v>1034.5999999999999</c:v>
                      </c:pt>
                      <c:pt idx="3583">
                        <c:v>1040.3</c:v>
                      </c:pt>
                      <c:pt idx="3584">
                        <c:v>1018.8</c:v>
                      </c:pt>
                      <c:pt idx="3585">
                        <c:v>1044.5999999999999</c:v>
                      </c:pt>
                      <c:pt idx="3586">
                        <c:v>1048.7</c:v>
                      </c:pt>
                      <c:pt idx="3587">
                        <c:v>1032.8</c:v>
                      </c:pt>
                      <c:pt idx="3588">
                        <c:v>1007.6</c:v>
                      </c:pt>
                      <c:pt idx="3589">
                        <c:v>1012.7</c:v>
                      </c:pt>
                      <c:pt idx="3590">
                        <c:v>1023.4</c:v>
                      </c:pt>
                      <c:pt idx="3591">
                        <c:v>1052.4000000000001</c:v>
                      </c:pt>
                      <c:pt idx="3592">
                        <c:v>1082.9000000000001</c:v>
                      </c:pt>
                      <c:pt idx="3593">
                        <c:v>1069.4000000000001</c:v>
                      </c:pt>
                      <c:pt idx="3594">
                        <c:v>1046.0999999999999</c:v>
                      </c:pt>
                      <c:pt idx="3595">
                        <c:v>1056.0999999999999</c:v>
                      </c:pt>
                      <c:pt idx="3596">
                        <c:v>1008.9</c:v>
                      </c:pt>
                      <c:pt idx="3597">
                        <c:v>1016.3</c:v>
                      </c:pt>
                      <c:pt idx="3598">
                        <c:v>1020.8</c:v>
                      </c:pt>
                      <c:pt idx="3599">
                        <c:v>1016.6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B717-4291-91E6-B19D66F23B02}"/>
                  </c:ext>
                </c:extLst>
              </c15:ser>
            </c15:filteredScatterSeries>
            <c15:filteredScatterSeries>
              <c15:ser>
                <c:idx val="6"/>
                <c:order val="6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Sheet1!$H$13</c15:sqref>
                        </c15:formulaRef>
                      </c:ext>
                    </c:extLst>
                    <c:strCache>
                      <c:ptCount val="1"/>
                      <c:pt idx="0">
                        <c:v>8M_20⁰C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Sheet1!$M$17:$M$3616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Sheet1!$J$17:$J$3616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10.824999999999999</c:v>
                      </c:pt>
                      <c:pt idx="1">
                        <c:v>9.7423999999999999</c:v>
                      </c:pt>
                      <c:pt idx="2">
                        <c:v>9.5054999999999996</c:v>
                      </c:pt>
                      <c:pt idx="3">
                        <c:v>9.4312000000000005</c:v>
                      </c:pt>
                      <c:pt idx="4">
                        <c:v>9.3176000000000005</c:v>
                      </c:pt>
                      <c:pt idx="5">
                        <c:v>9.5332000000000008</c:v>
                      </c:pt>
                      <c:pt idx="6">
                        <c:v>10.842000000000001</c:v>
                      </c:pt>
                      <c:pt idx="7">
                        <c:v>12.004</c:v>
                      </c:pt>
                      <c:pt idx="8">
                        <c:v>14.565</c:v>
                      </c:pt>
                      <c:pt idx="9">
                        <c:v>9.4108999999999998</c:v>
                      </c:pt>
                      <c:pt idx="10">
                        <c:v>9.6944999999999997</c:v>
                      </c:pt>
                      <c:pt idx="11">
                        <c:v>11.994999999999999</c:v>
                      </c:pt>
                      <c:pt idx="12">
                        <c:v>21.5</c:v>
                      </c:pt>
                      <c:pt idx="13">
                        <c:v>9.9388000000000005</c:v>
                      </c:pt>
                      <c:pt idx="14">
                        <c:v>19.582000000000001</c:v>
                      </c:pt>
                      <c:pt idx="15">
                        <c:v>9.9156999999999993</c:v>
                      </c:pt>
                      <c:pt idx="16">
                        <c:v>17.882999999999999</c:v>
                      </c:pt>
                      <c:pt idx="17">
                        <c:v>9.9468999999999994</c:v>
                      </c:pt>
                      <c:pt idx="18">
                        <c:v>9.6258999999999997</c:v>
                      </c:pt>
                      <c:pt idx="19">
                        <c:v>13.853</c:v>
                      </c:pt>
                      <c:pt idx="20">
                        <c:v>12.055999999999999</c:v>
                      </c:pt>
                      <c:pt idx="21">
                        <c:v>12.782</c:v>
                      </c:pt>
                      <c:pt idx="22">
                        <c:v>14.023</c:v>
                      </c:pt>
                      <c:pt idx="23">
                        <c:v>10.836</c:v>
                      </c:pt>
                      <c:pt idx="24">
                        <c:v>9.5599000000000007</c:v>
                      </c:pt>
                      <c:pt idx="25">
                        <c:v>16.875</c:v>
                      </c:pt>
                      <c:pt idx="26">
                        <c:v>10.095000000000001</c:v>
                      </c:pt>
                      <c:pt idx="27">
                        <c:v>9.4476999999999993</c:v>
                      </c:pt>
                      <c:pt idx="28">
                        <c:v>11.052</c:v>
                      </c:pt>
                      <c:pt idx="29">
                        <c:v>10.135</c:v>
                      </c:pt>
                      <c:pt idx="30">
                        <c:v>11.246</c:v>
                      </c:pt>
                      <c:pt idx="31">
                        <c:v>10.637</c:v>
                      </c:pt>
                      <c:pt idx="32">
                        <c:v>9.7584</c:v>
                      </c:pt>
                      <c:pt idx="33">
                        <c:v>9.5525000000000002</c:v>
                      </c:pt>
                      <c:pt idx="34">
                        <c:v>9.7174999999999994</c:v>
                      </c:pt>
                      <c:pt idx="35">
                        <c:v>11.002000000000001</c:v>
                      </c:pt>
                      <c:pt idx="36">
                        <c:v>9.6891999999999996</c:v>
                      </c:pt>
                      <c:pt idx="37">
                        <c:v>9.5539000000000005</c:v>
                      </c:pt>
                      <c:pt idx="38">
                        <c:v>9.4280000000000008</c:v>
                      </c:pt>
                      <c:pt idx="39">
                        <c:v>9.0366</c:v>
                      </c:pt>
                      <c:pt idx="40">
                        <c:v>8.9303000000000008</c:v>
                      </c:pt>
                      <c:pt idx="41">
                        <c:v>8.9649000000000001</c:v>
                      </c:pt>
                      <c:pt idx="42">
                        <c:v>9.3079999999999998</c:v>
                      </c:pt>
                      <c:pt idx="43">
                        <c:v>9.2484000000000002</c:v>
                      </c:pt>
                      <c:pt idx="44">
                        <c:v>10.19</c:v>
                      </c:pt>
                      <c:pt idx="45">
                        <c:v>9.7258999999999993</c:v>
                      </c:pt>
                      <c:pt idx="46">
                        <c:v>9.2783999999999995</c:v>
                      </c:pt>
                      <c:pt idx="47">
                        <c:v>9.2010000000000005</c:v>
                      </c:pt>
                      <c:pt idx="48">
                        <c:v>9.1415000000000006</c:v>
                      </c:pt>
                      <c:pt idx="49">
                        <c:v>12.47</c:v>
                      </c:pt>
                      <c:pt idx="50">
                        <c:v>9.9232999999999993</c:v>
                      </c:pt>
                      <c:pt idx="51">
                        <c:v>10.535</c:v>
                      </c:pt>
                      <c:pt idx="52">
                        <c:v>9.1191999999999993</c:v>
                      </c:pt>
                      <c:pt idx="53">
                        <c:v>8.8294999999999995</c:v>
                      </c:pt>
                      <c:pt idx="54">
                        <c:v>11.116</c:v>
                      </c:pt>
                      <c:pt idx="55">
                        <c:v>8.6952999999999996</c:v>
                      </c:pt>
                      <c:pt idx="56">
                        <c:v>9.2036999999999995</c:v>
                      </c:pt>
                      <c:pt idx="57">
                        <c:v>8.9375</c:v>
                      </c:pt>
                      <c:pt idx="58">
                        <c:v>11.414999999999999</c:v>
                      </c:pt>
                      <c:pt idx="59">
                        <c:v>8.6896000000000004</c:v>
                      </c:pt>
                      <c:pt idx="60">
                        <c:v>8.5566999999999993</c:v>
                      </c:pt>
                      <c:pt idx="61">
                        <c:v>8.7207000000000008</c:v>
                      </c:pt>
                      <c:pt idx="62">
                        <c:v>8.7347999999999999</c:v>
                      </c:pt>
                      <c:pt idx="63">
                        <c:v>10.247999999999999</c:v>
                      </c:pt>
                      <c:pt idx="64">
                        <c:v>15.253</c:v>
                      </c:pt>
                      <c:pt idx="65">
                        <c:v>8.8447999999999993</c:v>
                      </c:pt>
                      <c:pt idx="66">
                        <c:v>8.9061000000000003</c:v>
                      </c:pt>
                      <c:pt idx="67">
                        <c:v>8.9402000000000008</c:v>
                      </c:pt>
                      <c:pt idx="68">
                        <c:v>10.749000000000001</c:v>
                      </c:pt>
                      <c:pt idx="69">
                        <c:v>10.082000000000001</c:v>
                      </c:pt>
                      <c:pt idx="70">
                        <c:v>9.4823000000000004</c:v>
                      </c:pt>
                      <c:pt idx="71">
                        <c:v>11.13</c:v>
                      </c:pt>
                      <c:pt idx="72">
                        <c:v>9.8978000000000002</c:v>
                      </c:pt>
                      <c:pt idx="73">
                        <c:v>10.128</c:v>
                      </c:pt>
                      <c:pt idx="74">
                        <c:v>8.8420000000000005</c:v>
                      </c:pt>
                      <c:pt idx="75">
                        <c:v>8.8765999999999998</c:v>
                      </c:pt>
                      <c:pt idx="76">
                        <c:v>8.7789999999999999</c:v>
                      </c:pt>
                      <c:pt idx="77">
                        <c:v>8.6442999999999994</c:v>
                      </c:pt>
                      <c:pt idx="78">
                        <c:v>8.8036999999999992</c:v>
                      </c:pt>
                      <c:pt idx="79">
                        <c:v>8.8552</c:v>
                      </c:pt>
                      <c:pt idx="80">
                        <c:v>8.7273999999999994</c:v>
                      </c:pt>
                      <c:pt idx="81">
                        <c:v>8.6898999999999997</c:v>
                      </c:pt>
                      <c:pt idx="82">
                        <c:v>8.8475999999999999</c:v>
                      </c:pt>
                      <c:pt idx="83">
                        <c:v>8.8302999999999994</c:v>
                      </c:pt>
                      <c:pt idx="84">
                        <c:v>8.7928999999999995</c:v>
                      </c:pt>
                      <c:pt idx="85">
                        <c:v>8.8421000000000003</c:v>
                      </c:pt>
                      <c:pt idx="86">
                        <c:v>8.7100000000000009</c:v>
                      </c:pt>
                      <c:pt idx="87">
                        <c:v>9.0844000000000005</c:v>
                      </c:pt>
                      <c:pt idx="88">
                        <c:v>8.8859999999999992</c:v>
                      </c:pt>
                      <c:pt idx="89">
                        <c:v>8.8864000000000001</c:v>
                      </c:pt>
                      <c:pt idx="90">
                        <c:v>9.6674000000000007</c:v>
                      </c:pt>
                      <c:pt idx="91">
                        <c:v>9.1061999999999994</c:v>
                      </c:pt>
                      <c:pt idx="92">
                        <c:v>9.0917999999999992</c:v>
                      </c:pt>
                      <c:pt idx="93">
                        <c:v>11.622</c:v>
                      </c:pt>
                      <c:pt idx="94">
                        <c:v>9.0237999999999996</c:v>
                      </c:pt>
                      <c:pt idx="95">
                        <c:v>9.1195000000000004</c:v>
                      </c:pt>
                      <c:pt idx="96">
                        <c:v>10.808999999999999</c:v>
                      </c:pt>
                      <c:pt idx="97">
                        <c:v>9.3317999999999994</c:v>
                      </c:pt>
                      <c:pt idx="98">
                        <c:v>9.4382000000000001</c:v>
                      </c:pt>
                      <c:pt idx="99">
                        <c:v>9.3065999999999995</c:v>
                      </c:pt>
                      <c:pt idx="100">
                        <c:v>9.5269999999999992</c:v>
                      </c:pt>
                      <c:pt idx="101">
                        <c:v>10.358000000000001</c:v>
                      </c:pt>
                      <c:pt idx="102">
                        <c:v>9.8295999999999992</c:v>
                      </c:pt>
                      <c:pt idx="103">
                        <c:v>10.128</c:v>
                      </c:pt>
                      <c:pt idx="104">
                        <c:v>9.9041999999999994</c:v>
                      </c:pt>
                      <c:pt idx="105">
                        <c:v>9.3811</c:v>
                      </c:pt>
                      <c:pt idx="106">
                        <c:v>9.5634999999999994</c:v>
                      </c:pt>
                      <c:pt idx="107">
                        <c:v>9.7525999999999993</c:v>
                      </c:pt>
                      <c:pt idx="108">
                        <c:v>9.5795999999999992</c:v>
                      </c:pt>
                      <c:pt idx="109">
                        <c:v>9.6113999999999997</c:v>
                      </c:pt>
                      <c:pt idx="110">
                        <c:v>10.411</c:v>
                      </c:pt>
                      <c:pt idx="111">
                        <c:v>9.7454999999999998</c:v>
                      </c:pt>
                      <c:pt idx="112">
                        <c:v>9.6951000000000001</c:v>
                      </c:pt>
                      <c:pt idx="113">
                        <c:v>9.5433000000000003</c:v>
                      </c:pt>
                      <c:pt idx="114">
                        <c:v>10.032999999999999</c:v>
                      </c:pt>
                      <c:pt idx="115">
                        <c:v>10.003</c:v>
                      </c:pt>
                      <c:pt idx="116">
                        <c:v>9.8223000000000003</c:v>
                      </c:pt>
                      <c:pt idx="117">
                        <c:v>12.202999999999999</c:v>
                      </c:pt>
                      <c:pt idx="118">
                        <c:v>10.082000000000001</c:v>
                      </c:pt>
                      <c:pt idx="119">
                        <c:v>10.039999999999999</c:v>
                      </c:pt>
                      <c:pt idx="120">
                        <c:v>10.462</c:v>
                      </c:pt>
                      <c:pt idx="121">
                        <c:v>10.074999999999999</c:v>
                      </c:pt>
                      <c:pt idx="122">
                        <c:v>12.494999999999999</c:v>
                      </c:pt>
                      <c:pt idx="123">
                        <c:v>10.583</c:v>
                      </c:pt>
                      <c:pt idx="124">
                        <c:v>12.846</c:v>
                      </c:pt>
                      <c:pt idx="125">
                        <c:v>11.423999999999999</c:v>
                      </c:pt>
                      <c:pt idx="126">
                        <c:v>12.331</c:v>
                      </c:pt>
                      <c:pt idx="127">
                        <c:v>10.038</c:v>
                      </c:pt>
                      <c:pt idx="128">
                        <c:v>9.9189000000000007</c:v>
                      </c:pt>
                      <c:pt idx="129">
                        <c:v>9.7386999999999997</c:v>
                      </c:pt>
                      <c:pt idx="130">
                        <c:v>9.7664000000000009</c:v>
                      </c:pt>
                      <c:pt idx="131">
                        <c:v>9.8644999999999996</c:v>
                      </c:pt>
                      <c:pt idx="132">
                        <c:v>9.9993999999999996</c:v>
                      </c:pt>
                      <c:pt idx="133">
                        <c:v>9.9446999999999992</c:v>
                      </c:pt>
                      <c:pt idx="134">
                        <c:v>9.9606999999999992</c:v>
                      </c:pt>
                      <c:pt idx="135">
                        <c:v>9.9487000000000005</c:v>
                      </c:pt>
                      <c:pt idx="136">
                        <c:v>10.234</c:v>
                      </c:pt>
                      <c:pt idx="137">
                        <c:v>10.39</c:v>
                      </c:pt>
                      <c:pt idx="138">
                        <c:v>10.356999999999999</c:v>
                      </c:pt>
                      <c:pt idx="139">
                        <c:v>10.394</c:v>
                      </c:pt>
                      <c:pt idx="140">
                        <c:v>10.291</c:v>
                      </c:pt>
                      <c:pt idx="141">
                        <c:v>10.247999999999999</c:v>
                      </c:pt>
                      <c:pt idx="142">
                        <c:v>10.505000000000001</c:v>
                      </c:pt>
                      <c:pt idx="143">
                        <c:v>10.164</c:v>
                      </c:pt>
                      <c:pt idx="144">
                        <c:v>10.119999999999999</c:v>
                      </c:pt>
                      <c:pt idx="145">
                        <c:v>9.9870999999999999</c:v>
                      </c:pt>
                      <c:pt idx="146">
                        <c:v>10.378</c:v>
                      </c:pt>
                      <c:pt idx="147">
                        <c:v>10.239000000000001</c:v>
                      </c:pt>
                      <c:pt idx="148">
                        <c:v>11.648</c:v>
                      </c:pt>
                      <c:pt idx="149">
                        <c:v>11.502000000000001</c:v>
                      </c:pt>
                      <c:pt idx="150">
                        <c:v>11.531000000000001</c:v>
                      </c:pt>
                      <c:pt idx="151">
                        <c:v>11.005000000000001</c:v>
                      </c:pt>
                      <c:pt idx="152">
                        <c:v>10.218</c:v>
                      </c:pt>
                      <c:pt idx="153">
                        <c:v>10.413</c:v>
                      </c:pt>
                      <c:pt idx="154">
                        <c:v>10.315</c:v>
                      </c:pt>
                      <c:pt idx="155">
                        <c:v>10.294</c:v>
                      </c:pt>
                      <c:pt idx="156">
                        <c:v>10.688000000000001</c:v>
                      </c:pt>
                      <c:pt idx="157">
                        <c:v>10.375999999999999</c:v>
                      </c:pt>
                      <c:pt idx="158">
                        <c:v>10.837999999999999</c:v>
                      </c:pt>
                      <c:pt idx="159">
                        <c:v>10.497</c:v>
                      </c:pt>
                      <c:pt idx="160">
                        <c:v>10.592000000000001</c:v>
                      </c:pt>
                      <c:pt idx="161">
                        <c:v>10.576000000000001</c:v>
                      </c:pt>
                      <c:pt idx="162">
                        <c:v>10.994999999999999</c:v>
                      </c:pt>
                      <c:pt idx="163">
                        <c:v>10.464</c:v>
                      </c:pt>
                      <c:pt idx="164">
                        <c:v>10.863</c:v>
                      </c:pt>
                      <c:pt idx="165">
                        <c:v>10.414999999999999</c:v>
                      </c:pt>
                      <c:pt idx="166">
                        <c:v>11.472</c:v>
                      </c:pt>
                      <c:pt idx="167">
                        <c:v>10.579000000000001</c:v>
                      </c:pt>
                      <c:pt idx="168">
                        <c:v>10.685</c:v>
                      </c:pt>
                      <c:pt idx="169">
                        <c:v>11.894</c:v>
                      </c:pt>
                      <c:pt idx="170">
                        <c:v>10.997999999999999</c:v>
                      </c:pt>
                      <c:pt idx="171">
                        <c:v>10.974</c:v>
                      </c:pt>
                      <c:pt idx="172">
                        <c:v>10.791</c:v>
                      </c:pt>
                      <c:pt idx="173">
                        <c:v>11.002000000000001</c:v>
                      </c:pt>
                      <c:pt idx="174">
                        <c:v>11.704000000000001</c:v>
                      </c:pt>
                      <c:pt idx="175">
                        <c:v>11.157999999999999</c:v>
                      </c:pt>
                      <c:pt idx="176">
                        <c:v>11.347</c:v>
                      </c:pt>
                      <c:pt idx="177">
                        <c:v>10.989000000000001</c:v>
                      </c:pt>
                      <c:pt idx="178">
                        <c:v>10.698</c:v>
                      </c:pt>
                      <c:pt idx="179">
                        <c:v>11.255000000000001</c:v>
                      </c:pt>
                      <c:pt idx="180">
                        <c:v>11.068</c:v>
                      </c:pt>
                      <c:pt idx="181">
                        <c:v>11.146000000000001</c:v>
                      </c:pt>
                      <c:pt idx="182">
                        <c:v>11.773999999999999</c:v>
                      </c:pt>
                      <c:pt idx="183">
                        <c:v>11.148999999999999</c:v>
                      </c:pt>
                      <c:pt idx="184">
                        <c:v>11.039</c:v>
                      </c:pt>
                      <c:pt idx="185">
                        <c:v>11.022</c:v>
                      </c:pt>
                      <c:pt idx="186">
                        <c:v>11.273999999999999</c:v>
                      </c:pt>
                      <c:pt idx="187">
                        <c:v>11.725</c:v>
                      </c:pt>
                      <c:pt idx="188">
                        <c:v>12.234999999999999</c:v>
                      </c:pt>
                      <c:pt idx="189">
                        <c:v>11.583</c:v>
                      </c:pt>
                      <c:pt idx="190">
                        <c:v>11.381</c:v>
                      </c:pt>
                      <c:pt idx="191">
                        <c:v>12.042</c:v>
                      </c:pt>
                      <c:pt idx="192">
                        <c:v>11.993</c:v>
                      </c:pt>
                      <c:pt idx="193">
                        <c:v>11.679</c:v>
                      </c:pt>
                      <c:pt idx="194">
                        <c:v>11.86</c:v>
                      </c:pt>
                      <c:pt idx="195">
                        <c:v>12.643000000000001</c:v>
                      </c:pt>
                      <c:pt idx="196">
                        <c:v>11.888</c:v>
                      </c:pt>
                      <c:pt idx="197">
                        <c:v>11.797000000000001</c:v>
                      </c:pt>
                      <c:pt idx="198">
                        <c:v>11.943</c:v>
                      </c:pt>
                      <c:pt idx="199">
                        <c:v>12.166</c:v>
                      </c:pt>
                      <c:pt idx="200">
                        <c:v>12.427</c:v>
                      </c:pt>
                      <c:pt idx="201">
                        <c:v>11.939</c:v>
                      </c:pt>
                      <c:pt idx="202">
                        <c:v>12.26</c:v>
                      </c:pt>
                      <c:pt idx="203">
                        <c:v>12.321</c:v>
                      </c:pt>
                      <c:pt idx="204">
                        <c:v>12.127000000000001</c:v>
                      </c:pt>
                      <c:pt idx="205">
                        <c:v>12.247</c:v>
                      </c:pt>
                      <c:pt idx="206">
                        <c:v>12.68</c:v>
                      </c:pt>
                      <c:pt idx="207">
                        <c:v>12.49</c:v>
                      </c:pt>
                      <c:pt idx="208">
                        <c:v>12.733000000000001</c:v>
                      </c:pt>
                      <c:pt idx="209">
                        <c:v>13.233000000000001</c:v>
                      </c:pt>
                      <c:pt idx="210">
                        <c:v>13.324</c:v>
                      </c:pt>
                      <c:pt idx="211">
                        <c:v>12.669</c:v>
                      </c:pt>
                      <c:pt idx="212">
                        <c:v>12.734999999999999</c:v>
                      </c:pt>
                      <c:pt idx="213">
                        <c:v>13.154</c:v>
                      </c:pt>
                      <c:pt idx="214">
                        <c:v>13.971</c:v>
                      </c:pt>
                      <c:pt idx="215">
                        <c:v>13.48</c:v>
                      </c:pt>
                      <c:pt idx="216">
                        <c:v>12.929</c:v>
                      </c:pt>
                      <c:pt idx="217">
                        <c:v>13.004</c:v>
                      </c:pt>
                      <c:pt idx="218">
                        <c:v>13.07</c:v>
                      </c:pt>
                      <c:pt idx="219">
                        <c:v>13</c:v>
                      </c:pt>
                      <c:pt idx="220">
                        <c:v>13.497</c:v>
                      </c:pt>
                      <c:pt idx="221">
                        <c:v>14.193</c:v>
                      </c:pt>
                      <c:pt idx="222">
                        <c:v>13.715999999999999</c:v>
                      </c:pt>
                      <c:pt idx="223">
                        <c:v>13.920999999999999</c:v>
                      </c:pt>
                      <c:pt idx="224">
                        <c:v>14.503</c:v>
                      </c:pt>
                      <c:pt idx="225">
                        <c:v>16.713000000000001</c:v>
                      </c:pt>
                      <c:pt idx="226">
                        <c:v>17.218</c:v>
                      </c:pt>
                      <c:pt idx="227">
                        <c:v>15.492000000000001</c:v>
                      </c:pt>
                      <c:pt idx="228">
                        <c:v>14.382</c:v>
                      </c:pt>
                      <c:pt idx="229">
                        <c:v>14.170999999999999</c:v>
                      </c:pt>
                      <c:pt idx="230">
                        <c:v>17.170999999999999</c:v>
                      </c:pt>
                      <c:pt idx="231">
                        <c:v>13.569000000000001</c:v>
                      </c:pt>
                      <c:pt idx="232">
                        <c:v>14.676</c:v>
                      </c:pt>
                      <c:pt idx="233">
                        <c:v>14.118</c:v>
                      </c:pt>
                      <c:pt idx="234">
                        <c:v>13.696</c:v>
                      </c:pt>
                      <c:pt idx="235">
                        <c:v>13.872999999999999</c:v>
                      </c:pt>
                      <c:pt idx="236">
                        <c:v>14.037000000000001</c:v>
                      </c:pt>
                      <c:pt idx="237">
                        <c:v>16.443999999999999</c:v>
                      </c:pt>
                      <c:pt idx="238">
                        <c:v>15.595000000000001</c:v>
                      </c:pt>
                      <c:pt idx="239">
                        <c:v>14.833</c:v>
                      </c:pt>
                      <c:pt idx="240">
                        <c:v>14.377000000000001</c:v>
                      </c:pt>
                      <c:pt idx="241">
                        <c:v>14.561</c:v>
                      </c:pt>
                      <c:pt idx="242">
                        <c:v>14.228</c:v>
                      </c:pt>
                      <c:pt idx="243">
                        <c:v>14.702</c:v>
                      </c:pt>
                      <c:pt idx="244">
                        <c:v>14.696</c:v>
                      </c:pt>
                      <c:pt idx="245">
                        <c:v>15.198</c:v>
                      </c:pt>
                      <c:pt idx="246">
                        <c:v>14.959</c:v>
                      </c:pt>
                      <c:pt idx="247">
                        <c:v>14.178000000000001</c:v>
                      </c:pt>
                      <c:pt idx="248">
                        <c:v>14.209</c:v>
                      </c:pt>
                      <c:pt idx="249">
                        <c:v>14.353</c:v>
                      </c:pt>
                      <c:pt idx="250">
                        <c:v>14.984</c:v>
                      </c:pt>
                      <c:pt idx="251">
                        <c:v>14.836</c:v>
                      </c:pt>
                      <c:pt idx="252">
                        <c:v>14.667999999999999</c:v>
                      </c:pt>
                      <c:pt idx="253">
                        <c:v>14.722</c:v>
                      </c:pt>
                      <c:pt idx="254">
                        <c:v>14.595000000000001</c:v>
                      </c:pt>
                      <c:pt idx="255">
                        <c:v>14.994999999999999</c:v>
                      </c:pt>
                      <c:pt idx="256">
                        <c:v>16.04</c:v>
                      </c:pt>
                      <c:pt idx="257">
                        <c:v>16.53</c:v>
                      </c:pt>
                      <c:pt idx="258">
                        <c:v>18.042999999999999</c:v>
                      </c:pt>
                      <c:pt idx="259">
                        <c:v>15.489000000000001</c:v>
                      </c:pt>
                      <c:pt idx="260">
                        <c:v>15.507999999999999</c:v>
                      </c:pt>
                      <c:pt idx="261">
                        <c:v>14.906000000000001</c:v>
                      </c:pt>
                      <c:pt idx="262">
                        <c:v>14.877000000000001</c:v>
                      </c:pt>
                      <c:pt idx="263">
                        <c:v>15.436999999999999</c:v>
                      </c:pt>
                      <c:pt idx="264">
                        <c:v>15.071</c:v>
                      </c:pt>
                      <c:pt idx="265">
                        <c:v>15.002000000000001</c:v>
                      </c:pt>
                      <c:pt idx="266">
                        <c:v>14.897</c:v>
                      </c:pt>
                      <c:pt idx="267">
                        <c:v>14.895</c:v>
                      </c:pt>
                      <c:pt idx="268">
                        <c:v>15.279</c:v>
                      </c:pt>
                      <c:pt idx="269">
                        <c:v>15.333</c:v>
                      </c:pt>
                      <c:pt idx="270">
                        <c:v>15.487</c:v>
                      </c:pt>
                      <c:pt idx="271">
                        <c:v>15.631</c:v>
                      </c:pt>
                      <c:pt idx="272">
                        <c:v>15.773</c:v>
                      </c:pt>
                      <c:pt idx="273">
                        <c:v>15.694000000000001</c:v>
                      </c:pt>
                      <c:pt idx="274">
                        <c:v>15.506</c:v>
                      </c:pt>
                      <c:pt idx="275">
                        <c:v>15.516999999999999</c:v>
                      </c:pt>
                      <c:pt idx="276">
                        <c:v>15.569000000000001</c:v>
                      </c:pt>
                      <c:pt idx="277">
                        <c:v>15.948</c:v>
                      </c:pt>
                      <c:pt idx="278">
                        <c:v>15.851000000000001</c:v>
                      </c:pt>
                      <c:pt idx="279">
                        <c:v>15.949</c:v>
                      </c:pt>
                      <c:pt idx="280">
                        <c:v>16.009</c:v>
                      </c:pt>
                      <c:pt idx="281">
                        <c:v>16.398</c:v>
                      </c:pt>
                      <c:pt idx="282">
                        <c:v>16.166</c:v>
                      </c:pt>
                      <c:pt idx="283">
                        <c:v>15.920999999999999</c:v>
                      </c:pt>
                      <c:pt idx="284">
                        <c:v>16.289000000000001</c:v>
                      </c:pt>
                      <c:pt idx="285">
                        <c:v>16.562999999999999</c:v>
                      </c:pt>
                      <c:pt idx="286">
                        <c:v>17.239999999999998</c:v>
                      </c:pt>
                      <c:pt idx="287">
                        <c:v>16.637</c:v>
                      </c:pt>
                      <c:pt idx="288">
                        <c:v>16.396000000000001</c:v>
                      </c:pt>
                      <c:pt idx="289">
                        <c:v>16.774999999999999</c:v>
                      </c:pt>
                      <c:pt idx="290">
                        <c:v>16.638000000000002</c:v>
                      </c:pt>
                      <c:pt idx="291">
                        <c:v>16.841999999999999</c:v>
                      </c:pt>
                      <c:pt idx="292">
                        <c:v>17.123000000000001</c:v>
                      </c:pt>
                      <c:pt idx="293">
                        <c:v>18.227</c:v>
                      </c:pt>
                      <c:pt idx="294">
                        <c:v>17.824999999999999</c:v>
                      </c:pt>
                      <c:pt idx="295">
                        <c:v>18.251000000000001</c:v>
                      </c:pt>
                      <c:pt idx="296">
                        <c:v>18.056000000000001</c:v>
                      </c:pt>
                      <c:pt idx="297">
                        <c:v>17.574000000000002</c:v>
                      </c:pt>
                      <c:pt idx="298">
                        <c:v>17.542000000000002</c:v>
                      </c:pt>
                      <c:pt idx="299">
                        <c:v>18.059999999999999</c:v>
                      </c:pt>
                      <c:pt idx="300">
                        <c:v>18.093</c:v>
                      </c:pt>
                      <c:pt idx="301">
                        <c:v>18.718</c:v>
                      </c:pt>
                      <c:pt idx="302">
                        <c:v>18.491</c:v>
                      </c:pt>
                      <c:pt idx="303">
                        <c:v>17.995999999999999</c:v>
                      </c:pt>
                      <c:pt idx="304">
                        <c:v>18.137</c:v>
                      </c:pt>
                      <c:pt idx="305">
                        <c:v>18.309000000000001</c:v>
                      </c:pt>
                      <c:pt idx="306">
                        <c:v>18.178000000000001</c:v>
                      </c:pt>
                      <c:pt idx="307">
                        <c:v>18.614000000000001</c:v>
                      </c:pt>
                      <c:pt idx="308">
                        <c:v>18.664999999999999</c:v>
                      </c:pt>
                      <c:pt idx="309">
                        <c:v>18.64</c:v>
                      </c:pt>
                      <c:pt idx="310">
                        <c:v>18.937999999999999</c:v>
                      </c:pt>
                      <c:pt idx="311">
                        <c:v>18.992999999999999</c:v>
                      </c:pt>
                      <c:pt idx="312">
                        <c:v>20.405999999999999</c:v>
                      </c:pt>
                      <c:pt idx="313">
                        <c:v>18.902000000000001</c:v>
                      </c:pt>
                      <c:pt idx="314">
                        <c:v>19.207000000000001</c:v>
                      </c:pt>
                      <c:pt idx="315">
                        <c:v>19.34</c:v>
                      </c:pt>
                      <c:pt idx="316">
                        <c:v>19.373999999999999</c:v>
                      </c:pt>
                      <c:pt idx="317">
                        <c:v>20.486000000000001</c:v>
                      </c:pt>
                      <c:pt idx="318">
                        <c:v>19.337</c:v>
                      </c:pt>
                      <c:pt idx="319">
                        <c:v>19.475000000000001</c:v>
                      </c:pt>
                      <c:pt idx="320">
                        <c:v>19.599</c:v>
                      </c:pt>
                      <c:pt idx="321">
                        <c:v>19.59</c:v>
                      </c:pt>
                      <c:pt idx="322">
                        <c:v>19.969000000000001</c:v>
                      </c:pt>
                      <c:pt idx="323">
                        <c:v>19.713999999999999</c:v>
                      </c:pt>
                      <c:pt idx="324">
                        <c:v>20.329999999999998</c:v>
                      </c:pt>
                      <c:pt idx="325">
                        <c:v>20.347999999999999</c:v>
                      </c:pt>
                      <c:pt idx="326">
                        <c:v>20.361999999999998</c:v>
                      </c:pt>
                      <c:pt idx="327">
                        <c:v>20.797999999999998</c:v>
                      </c:pt>
                      <c:pt idx="328">
                        <c:v>20.54</c:v>
                      </c:pt>
                      <c:pt idx="329">
                        <c:v>20.706</c:v>
                      </c:pt>
                      <c:pt idx="330">
                        <c:v>20.911000000000001</c:v>
                      </c:pt>
                      <c:pt idx="331">
                        <c:v>20.882999999999999</c:v>
                      </c:pt>
                      <c:pt idx="332">
                        <c:v>22.181999999999999</c:v>
                      </c:pt>
                      <c:pt idx="333">
                        <c:v>21.062000000000001</c:v>
                      </c:pt>
                      <c:pt idx="334">
                        <c:v>21.143000000000001</c:v>
                      </c:pt>
                      <c:pt idx="335">
                        <c:v>21.42</c:v>
                      </c:pt>
                      <c:pt idx="336">
                        <c:v>21.271999999999998</c:v>
                      </c:pt>
                      <c:pt idx="337">
                        <c:v>21.713999999999999</c:v>
                      </c:pt>
                      <c:pt idx="338">
                        <c:v>21.867000000000001</c:v>
                      </c:pt>
                      <c:pt idx="339">
                        <c:v>21.83</c:v>
                      </c:pt>
                      <c:pt idx="340">
                        <c:v>22.103000000000002</c:v>
                      </c:pt>
                      <c:pt idx="341">
                        <c:v>22.068000000000001</c:v>
                      </c:pt>
                      <c:pt idx="342">
                        <c:v>21.928000000000001</c:v>
                      </c:pt>
                      <c:pt idx="343">
                        <c:v>22.178999999999998</c:v>
                      </c:pt>
                      <c:pt idx="344">
                        <c:v>21.899000000000001</c:v>
                      </c:pt>
                      <c:pt idx="345">
                        <c:v>22.164999999999999</c:v>
                      </c:pt>
                      <c:pt idx="346">
                        <c:v>22.698</c:v>
                      </c:pt>
                      <c:pt idx="347">
                        <c:v>22.294</c:v>
                      </c:pt>
                      <c:pt idx="348">
                        <c:v>22.984999999999999</c:v>
                      </c:pt>
                      <c:pt idx="349">
                        <c:v>23.053000000000001</c:v>
                      </c:pt>
                      <c:pt idx="350">
                        <c:v>22.856000000000002</c:v>
                      </c:pt>
                      <c:pt idx="351">
                        <c:v>23.341000000000001</c:v>
                      </c:pt>
                      <c:pt idx="352">
                        <c:v>23.023</c:v>
                      </c:pt>
                      <c:pt idx="353">
                        <c:v>23.06</c:v>
                      </c:pt>
                      <c:pt idx="354">
                        <c:v>23.393999999999998</c:v>
                      </c:pt>
                      <c:pt idx="355">
                        <c:v>23.276</c:v>
                      </c:pt>
                      <c:pt idx="356">
                        <c:v>24.390999999999998</c:v>
                      </c:pt>
                      <c:pt idx="357">
                        <c:v>24.052</c:v>
                      </c:pt>
                      <c:pt idx="358">
                        <c:v>23.460999999999999</c:v>
                      </c:pt>
                      <c:pt idx="359">
                        <c:v>24.038</c:v>
                      </c:pt>
                      <c:pt idx="360">
                        <c:v>24.126000000000001</c:v>
                      </c:pt>
                      <c:pt idx="361">
                        <c:v>24.047999999999998</c:v>
                      </c:pt>
                      <c:pt idx="362">
                        <c:v>25.03</c:v>
                      </c:pt>
                      <c:pt idx="363">
                        <c:v>24.878</c:v>
                      </c:pt>
                      <c:pt idx="364">
                        <c:v>25.196999999999999</c:v>
                      </c:pt>
                      <c:pt idx="365">
                        <c:v>25.8</c:v>
                      </c:pt>
                      <c:pt idx="366">
                        <c:v>25.384</c:v>
                      </c:pt>
                      <c:pt idx="367">
                        <c:v>26.321999999999999</c:v>
                      </c:pt>
                      <c:pt idx="368">
                        <c:v>25.994</c:v>
                      </c:pt>
                      <c:pt idx="369">
                        <c:v>26.984000000000002</c:v>
                      </c:pt>
                      <c:pt idx="370">
                        <c:v>26.225000000000001</c:v>
                      </c:pt>
                      <c:pt idx="371">
                        <c:v>25.895</c:v>
                      </c:pt>
                      <c:pt idx="372">
                        <c:v>26.52</c:v>
                      </c:pt>
                      <c:pt idx="373">
                        <c:v>26.469000000000001</c:v>
                      </c:pt>
                      <c:pt idx="374">
                        <c:v>27.116</c:v>
                      </c:pt>
                      <c:pt idx="375">
                        <c:v>27.625</c:v>
                      </c:pt>
                      <c:pt idx="376">
                        <c:v>28.084</c:v>
                      </c:pt>
                      <c:pt idx="377">
                        <c:v>27.913</c:v>
                      </c:pt>
                      <c:pt idx="378">
                        <c:v>27.483000000000001</c:v>
                      </c:pt>
                      <c:pt idx="379">
                        <c:v>28.222000000000001</c:v>
                      </c:pt>
                      <c:pt idx="380">
                        <c:v>28.843</c:v>
                      </c:pt>
                      <c:pt idx="381">
                        <c:v>28.244</c:v>
                      </c:pt>
                      <c:pt idx="382">
                        <c:v>29.254999999999999</c:v>
                      </c:pt>
                      <c:pt idx="383">
                        <c:v>29.041</c:v>
                      </c:pt>
                      <c:pt idx="384">
                        <c:v>30.361999999999998</c:v>
                      </c:pt>
                      <c:pt idx="385">
                        <c:v>30.004000000000001</c:v>
                      </c:pt>
                      <c:pt idx="386">
                        <c:v>29.434999999999999</c:v>
                      </c:pt>
                      <c:pt idx="387">
                        <c:v>30.175000000000001</c:v>
                      </c:pt>
                      <c:pt idx="388">
                        <c:v>29.303999999999998</c:v>
                      </c:pt>
                      <c:pt idx="389">
                        <c:v>29.41</c:v>
                      </c:pt>
                      <c:pt idx="390">
                        <c:v>31.039000000000001</c:v>
                      </c:pt>
                      <c:pt idx="391">
                        <c:v>29.538</c:v>
                      </c:pt>
                      <c:pt idx="392">
                        <c:v>30.350999999999999</c:v>
                      </c:pt>
                      <c:pt idx="393">
                        <c:v>29.887</c:v>
                      </c:pt>
                      <c:pt idx="394">
                        <c:v>29.675000000000001</c:v>
                      </c:pt>
                      <c:pt idx="395">
                        <c:v>30.64</c:v>
                      </c:pt>
                      <c:pt idx="396">
                        <c:v>30.222000000000001</c:v>
                      </c:pt>
                      <c:pt idx="397">
                        <c:v>30.905000000000001</c:v>
                      </c:pt>
                      <c:pt idx="398">
                        <c:v>30.247</c:v>
                      </c:pt>
                      <c:pt idx="399">
                        <c:v>30.302</c:v>
                      </c:pt>
                      <c:pt idx="400">
                        <c:v>31.262</c:v>
                      </c:pt>
                      <c:pt idx="401">
                        <c:v>30.78</c:v>
                      </c:pt>
                      <c:pt idx="402">
                        <c:v>31.384</c:v>
                      </c:pt>
                      <c:pt idx="403">
                        <c:v>30.905999999999999</c:v>
                      </c:pt>
                      <c:pt idx="404">
                        <c:v>31.933</c:v>
                      </c:pt>
                      <c:pt idx="405">
                        <c:v>32.021999999999998</c:v>
                      </c:pt>
                      <c:pt idx="406">
                        <c:v>31.853999999999999</c:v>
                      </c:pt>
                      <c:pt idx="407">
                        <c:v>32.930999999999997</c:v>
                      </c:pt>
                      <c:pt idx="408">
                        <c:v>32.244999999999997</c:v>
                      </c:pt>
                      <c:pt idx="409">
                        <c:v>32.817999999999998</c:v>
                      </c:pt>
                      <c:pt idx="410">
                        <c:v>33.383000000000003</c:v>
                      </c:pt>
                      <c:pt idx="411">
                        <c:v>33.725999999999999</c:v>
                      </c:pt>
                      <c:pt idx="412">
                        <c:v>35.192999999999998</c:v>
                      </c:pt>
                      <c:pt idx="413">
                        <c:v>34.838999999999999</c:v>
                      </c:pt>
                      <c:pt idx="414">
                        <c:v>35.610999999999997</c:v>
                      </c:pt>
                      <c:pt idx="415">
                        <c:v>35.405999999999999</c:v>
                      </c:pt>
                      <c:pt idx="416">
                        <c:v>35.536999999999999</c:v>
                      </c:pt>
                      <c:pt idx="417">
                        <c:v>36.591000000000001</c:v>
                      </c:pt>
                      <c:pt idx="418">
                        <c:v>36.238999999999997</c:v>
                      </c:pt>
                      <c:pt idx="419">
                        <c:v>37.189</c:v>
                      </c:pt>
                      <c:pt idx="420">
                        <c:v>37.31</c:v>
                      </c:pt>
                      <c:pt idx="421">
                        <c:v>36.369999999999997</c:v>
                      </c:pt>
                      <c:pt idx="422">
                        <c:v>37.06</c:v>
                      </c:pt>
                      <c:pt idx="423">
                        <c:v>36.619</c:v>
                      </c:pt>
                      <c:pt idx="424">
                        <c:v>37.268999999999998</c:v>
                      </c:pt>
                      <c:pt idx="425">
                        <c:v>38.139000000000003</c:v>
                      </c:pt>
                      <c:pt idx="426">
                        <c:v>36.908999999999999</c:v>
                      </c:pt>
                      <c:pt idx="427">
                        <c:v>37.497999999999998</c:v>
                      </c:pt>
                      <c:pt idx="428">
                        <c:v>37.543999999999997</c:v>
                      </c:pt>
                      <c:pt idx="429">
                        <c:v>36.863</c:v>
                      </c:pt>
                      <c:pt idx="430">
                        <c:v>38.067</c:v>
                      </c:pt>
                      <c:pt idx="431">
                        <c:v>38.51</c:v>
                      </c:pt>
                      <c:pt idx="432">
                        <c:v>38.168999999999997</c:v>
                      </c:pt>
                      <c:pt idx="433">
                        <c:v>39.19</c:v>
                      </c:pt>
                      <c:pt idx="434">
                        <c:v>38.125</c:v>
                      </c:pt>
                      <c:pt idx="435">
                        <c:v>37.783000000000001</c:v>
                      </c:pt>
                      <c:pt idx="436">
                        <c:v>38.953000000000003</c:v>
                      </c:pt>
                      <c:pt idx="437">
                        <c:v>38.966999999999999</c:v>
                      </c:pt>
                      <c:pt idx="438">
                        <c:v>40.021999999999998</c:v>
                      </c:pt>
                      <c:pt idx="439">
                        <c:v>39.732999999999997</c:v>
                      </c:pt>
                      <c:pt idx="440">
                        <c:v>39.51</c:v>
                      </c:pt>
                      <c:pt idx="441">
                        <c:v>40.555</c:v>
                      </c:pt>
                      <c:pt idx="442">
                        <c:v>39.896000000000001</c:v>
                      </c:pt>
                      <c:pt idx="443">
                        <c:v>40</c:v>
                      </c:pt>
                      <c:pt idx="444">
                        <c:v>41.183999999999997</c:v>
                      </c:pt>
                      <c:pt idx="445">
                        <c:v>39.984999999999999</c:v>
                      </c:pt>
                      <c:pt idx="446">
                        <c:v>41.274999999999999</c:v>
                      </c:pt>
                      <c:pt idx="447">
                        <c:v>41.341999999999999</c:v>
                      </c:pt>
                      <c:pt idx="448">
                        <c:v>41.21</c:v>
                      </c:pt>
                      <c:pt idx="449">
                        <c:v>42.289000000000001</c:v>
                      </c:pt>
                      <c:pt idx="450">
                        <c:v>42.781999999999996</c:v>
                      </c:pt>
                      <c:pt idx="451">
                        <c:v>44.646999999999998</c:v>
                      </c:pt>
                      <c:pt idx="452">
                        <c:v>43.738</c:v>
                      </c:pt>
                      <c:pt idx="453">
                        <c:v>43.401000000000003</c:v>
                      </c:pt>
                      <c:pt idx="454">
                        <c:v>44.158000000000001</c:v>
                      </c:pt>
                      <c:pt idx="455">
                        <c:v>44.274999999999999</c:v>
                      </c:pt>
                      <c:pt idx="456">
                        <c:v>45.308999999999997</c:v>
                      </c:pt>
                      <c:pt idx="457">
                        <c:v>45.798000000000002</c:v>
                      </c:pt>
                      <c:pt idx="458">
                        <c:v>45.862000000000002</c:v>
                      </c:pt>
                      <c:pt idx="459">
                        <c:v>47.893000000000001</c:v>
                      </c:pt>
                      <c:pt idx="460">
                        <c:v>47.152999999999999</c:v>
                      </c:pt>
                      <c:pt idx="461">
                        <c:v>47.853000000000002</c:v>
                      </c:pt>
                      <c:pt idx="462">
                        <c:v>49.603000000000002</c:v>
                      </c:pt>
                      <c:pt idx="463">
                        <c:v>48.881</c:v>
                      </c:pt>
                      <c:pt idx="464">
                        <c:v>50.033999999999999</c:v>
                      </c:pt>
                      <c:pt idx="465">
                        <c:v>49.527999999999999</c:v>
                      </c:pt>
                      <c:pt idx="466">
                        <c:v>49.203000000000003</c:v>
                      </c:pt>
                      <c:pt idx="467">
                        <c:v>49.405999999999999</c:v>
                      </c:pt>
                      <c:pt idx="468">
                        <c:v>48.197000000000003</c:v>
                      </c:pt>
                      <c:pt idx="469">
                        <c:v>48.917000000000002</c:v>
                      </c:pt>
                      <c:pt idx="470">
                        <c:v>50.725999999999999</c:v>
                      </c:pt>
                      <c:pt idx="471">
                        <c:v>51.844999999999999</c:v>
                      </c:pt>
                      <c:pt idx="472">
                        <c:v>53.674999999999997</c:v>
                      </c:pt>
                      <c:pt idx="473">
                        <c:v>53.048999999999999</c:v>
                      </c:pt>
                      <c:pt idx="474">
                        <c:v>52.923000000000002</c:v>
                      </c:pt>
                      <c:pt idx="475">
                        <c:v>53.192</c:v>
                      </c:pt>
                      <c:pt idx="476">
                        <c:v>51.924999999999997</c:v>
                      </c:pt>
                      <c:pt idx="477">
                        <c:v>52.881</c:v>
                      </c:pt>
                      <c:pt idx="478">
                        <c:v>53.06</c:v>
                      </c:pt>
                      <c:pt idx="479">
                        <c:v>53.084000000000003</c:v>
                      </c:pt>
                      <c:pt idx="480">
                        <c:v>53.24</c:v>
                      </c:pt>
                      <c:pt idx="481">
                        <c:v>52.218000000000004</c:v>
                      </c:pt>
                      <c:pt idx="482">
                        <c:v>53.203000000000003</c:v>
                      </c:pt>
                      <c:pt idx="483">
                        <c:v>53.872999999999998</c:v>
                      </c:pt>
                      <c:pt idx="484">
                        <c:v>52.63</c:v>
                      </c:pt>
                      <c:pt idx="485">
                        <c:v>53.314</c:v>
                      </c:pt>
                      <c:pt idx="486">
                        <c:v>54</c:v>
                      </c:pt>
                      <c:pt idx="487">
                        <c:v>55.081000000000003</c:v>
                      </c:pt>
                      <c:pt idx="488">
                        <c:v>54.75</c:v>
                      </c:pt>
                      <c:pt idx="489">
                        <c:v>54.411000000000001</c:v>
                      </c:pt>
                      <c:pt idx="490">
                        <c:v>55.774999999999999</c:v>
                      </c:pt>
                      <c:pt idx="491">
                        <c:v>55.622</c:v>
                      </c:pt>
                      <c:pt idx="492">
                        <c:v>55.948999999999998</c:v>
                      </c:pt>
                      <c:pt idx="493">
                        <c:v>55.46</c:v>
                      </c:pt>
                      <c:pt idx="494">
                        <c:v>53.250999999999998</c:v>
                      </c:pt>
                      <c:pt idx="495">
                        <c:v>54.075000000000003</c:v>
                      </c:pt>
                      <c:pt idx="496">
                        <c:v>53.697000000000003</c:v>
                      </c:pt>
                      <c:pt idx="497">
                        <c:v>52.649000000000001</c:v>
                      </c:pt>
                      <c:pt idx="498">
                        <c:v>53.323999999999998</c:v>
                      </c:pt>
                      <c:pt idx="499">
                        <c:v>51.341000000000001</c:v>
                      </c:pt>
                      <c:pt idx="500">
                        <c:v>52.536999999999999</c:v>
                      </c:pt>
                      <c:pt idx="501">
                        <c:v>53.072000000000003</c:v>
                      </c:pt>
                      <c:pt idx="502">
                        <c:v>53.75</c:v>
                      </c:pt>
                      <c:pt idx="503">
                        <c:v>55.107999999999997</c:v>
                      </c:pt>
                      <c:pt idx="504">
                        <c:v>54.533000000000001</c:v>
                      </c:pt>
                      <c:pt idx="505">
                        <c:v>54.749000000000002</c:v>
                      </c:pt>
                      <c:pt idx="506">
                        <c:v>56.203000000000003</c:v>
                      </c:pt>
                      <c:pt idx="507">
                        <c:v>57.097999999999999</c:v>
                      </c:pt>
                      <c:pt idx="508">
                        <c:v>56.296999999999997</c:v>
                      </c:pt>
                      <c:pt idx="509">
                        <c:v>55.780999999999999</c:v>
                      </c:pt>
                      <c:pt idx="510">
                        <c:v>54.25</c:v>
                      </c:pt>
                      <c:pt idx="511">
                        <c:v>54.283999999999999</c:v>
                      </c:pt>
                      <c:pt idx="512">
                        <c:v>55.683</c:v>
                      </c:pt>
                      <c:pt idx="513">
                        <c:v>56.393000000000001</c:v>
                      </c:pt>
                      <c:pt idx="514">
                        <c:v>58.944000000000003</c:v>
                      </c:pt>
                      <c:pt idx="515">
                        <c:v>62.030999999999999</c:v>
                      </c:pt>
                      <c:pt idx="516">
                        <c:v>63.677</c:v>
                      </c:pt>
                      <c:pt idx="517">
                        <c:v>65.563999999999993</c:v>
                      </c:pt>
                      <c:pt idx="518">
                        <c:v>65.257999999999996</c:v>
                      </c:pt>
                      <c:pt idx="519">
                        <c:v>67.451999999999998</c:v>
                      </c:pt>
                      <c:pt idx="520">
                        <c:v>72.444999999999993</c:v>
                      </c:pt>
                      <c:pt idx="521">
                        <c:v>72.257999999999996</c:v>
                      </c:pt>
                      <c:pt idx="522">
                        <c:v>72.929000000000002</c:v>
                      </c:pt>
                      <c:pt idx="523">
                        <c:v>76.42</c:v>
                      </c:pt>
                      <c:pt idx="524">
                        <c:v>79.301000000000002</c:v>
                      </c:pt>
                      <c:pt idx="525">
                        <c:v>79.478999999999999</c:v>
                      </c:pt>
                      <c:pt idx="526">
                        <c:v>78.072999999999993</c:v>
                      </c:pt>
                      <c:pt idx="527">
                        <c:v>77.697999999999993</c:v>
                      </c:pt>
                      <c:pt idx="528">
                        <c:v>78.516999999999996</c:v>
                      </c:pt>
                      <c:pt idx="529">
                        <c:v>77.076999999999998</c:v>
                      </c:pt>
                      <c:pt idx="530">
                        <c:v>76.677999999999997</c:v>
                      </c:pt>
                      <c:pt idx="531">
                        <c:v>76.674000000000007</c:v>
                      </c:pt>
                      <c:pt idx="532">
                        <c:v>78.515000000000001</c:v>
                      </c:pt>
                      <c:pt idx="533">
                        <c:v>82.974000000000004</c:v>
                      </c:pt>
                      <c:pt idx="534">
                        <c:v>76.563999999999993</c:v>
                      </c:pt>
                      <c:pt idx="535">
                        <c:v>72.343000000000004</c:v>
                      </c:pt>
                      <c:pt idx="536">
                        <c:v>67.441000000000003</c:v>
                      </c:pt>
                      <c:pt idx="537">
                        <c:v>64.81</c:v>
                      </c:pt>
                      <c:pt idx="538">
                        <c:v>65.55</c:v>
                      </c:pt>
                      <c:pt idx="539">
                        <c:v>62.637</c:v>
                      </c:pt>
                      <c:pt idx="540">
                        <c:v>59.610999999999997</c:v>
                      </c:pt>
                      <c:pt idx="541">
                        <c:v>55.576999999999998</c:v>
                      </c:pt>
                      <c:pt idx="542">
                        <c:v>56.899000000000001</c:v>
                      </c:pt>
                      <c:pt idx="543">
                        <c:v>57.530999999999999</c:v>
                      </c:pt>
                      <c:pt idx="544">
                        <c:v>54.633000000000003</c:v>
                      </c:pt>
                      <c:pt idx="545">
                        <c:v>56.548999999999999</c:v>
                      </c:pt>
                      <c:pt idx="546">
                        <c:v>58.805</c:v>
                      </c:pt>
                      <c:pt idx="547">
                        <c:v>60.792999999999999</c:v>
                      </c:pt>
                      <c:pt idx="548">
                        <c:v>66.394999999999996</c:v>
                      </c:pt>
                      <c:pt idx="549">
                        <c:v>65.674999999999997</c:v>
                      </c:pt>
                      <c:pt idx="550">
                        <c:v>67.177000000000007</c:v>
                      </c:pt>
                      <c:pt idx="551">
                        <c:v>66.688000000000002</c:v>
                      </c:pt>
                      <c:pt idx="552">
                        <c:v>66.724000000000004</c:v>
                      </c:pt>
                      <c:pt idx="553">
                        <c:v>69.584000000000003</c:v>
                      </c:pt>
                      <c:pt idx="554">
                        <c:v>75.364999999999995</c:v>
                      </c:pt>
                      <c:pt idx="555">
                        <c:v>83.992000000000004</c:v>
                      </c:pt>
                      <c:pt idx="556">
                        <c:v>83.902000000000001</c:v>
                      </c:pt>
                      <c:pt idx="557">
                        <c:v>85.146000000000001</c:v>
                      </c:pt>
                      <c:pt idx="558">
                        <c:v>87.634</c:v>
                      </c:pt>
                      <c:pt idx="559">
                        <c:v>77.835999999999999</c:v>
                      </c:pt>
                      <c:pt idx="560">
                        <c:v>71.441999999999993</c:v>
                      </c:pt>
                      <c:pt idx="561">
                        <c:v>70.453999999999994</c:v>
                      </c:pt>
                      <c:pt idx="562">
                        <c:v>70.358999999999995</c:v>
                      </c:pt>
                      <c:pt idx="563">
                        <c:v>85.269000000000005</c:v>
                      </c:pt>
                      <c:pt idx="564">
                        <c:v>83.605999999999995</c:v>
                      </c:pt>
                      <c:pt idx="565">
                        <c:v>78.724999999999994</c:v>
                      </c:pt>
                      <c:pt idx="566">
                        <c:v>73.418999999999997</c:v>
                      </c:pt>
                      <c:pt idx="567">
                        <c:v>66.813000000000002</c:v>
                      </c:pt>
                      <c:pt idx="568">
                        <c:v>64.995999999999995</c:v>
                      </c:pt>
                      <c:pt idx="569">
                        <c:v>69.262</c:v>
                      </c:pt>
                      <c:pt idx="570">
                        <c:v>72.022000000000006</c:v>
                      </c:pt>
                      <c:pt idx="571">
                        <c:v>75.695999999999998</c:v>
                      </c:pt>
                      <c:pt idx="572">
                        <c:v>74.338999999999999</c:v>
                      </c:pt>
                      <c:pt idx="573">
                        <c:v>78.347999999999999</c:v>
                      </c:pt>
                      <c:pt idx="574">
                        <c:v>79.283000000000001</c:v>
                      </c:pt>
                      <c:pt idx="575">
                        <c:v>75.260000000000005</c:v>
                      </c:pt>
                      <c:pt idx="576">
                        <c:v>76.552000000000007</c:v>
                      </c:pt>
                      <c:pt idx="577">
                        <c:v>83.509</c:v>
                      </c:pt>
                      <c:pt idx="578">
                        <c:v>84.262</c:v>
                      </c:pt>
                      <c:pt idx="579">
                        <c:v>90.588999999999999</c:v>
                      </c:pt>
                      <c:pt idx="580">
                        <c:v>85.201999999999998</c:v>
                      </c:pt>
                      <c:pt idx="581">
                        <c:v>79.435000000000002</c:v>
                      </c:pt>
                      <c:pt idx="582">
                        <c:v>77.465999999999994</c:v>
                      </c:pt>
                      <c:pt idx="583">
                        <c:v>75.570999999999998</c:v>
                      </c:pt>
                      <c:pt idx="584">
                        <c:v>75.441999999999993</c:v>
                      </c:pt>
                      <c:pt idx="585">
                        <c:v>77.197999999999993</c:v>
                      </c:pt>
                      <c:pt idx="586">
                        <c:v>76.414000000000001</c:v>
                      </c:pt>
                      <c:pt idx="587">
                        <c:v>72.744</c:v>
                      </c:pt>
                      <c:pt idx="588">
                        <c:v>70.013999999999996</c:v>
                      </c:pt>
                      <c:pt idx="589">
                        <c:v>67.688000000000002</c:v>
                      </c:pt>
                      <c:pt idx="590">
                        <c:v>64.272999999999996</c:v>
                      </c:pt>
                      <c:pt idx="591">
                        <c:v>62.845999999999997</c:v>
                      </c:pt>
                      <c:pt idx="592">
                        <c:v>64.039000000000001</c:v>
                      </c:pt>
                      <c:pt idx="593">
                        <c:v>62.817</c:v>
                      </c:pt>
                      <c:pt idx="594">
                        <c:v>60.16</c:v>
                      </c:pt>
                      <c:pt idx="595">
                        <c:v>57.372</c:v>
                      </c:pt>
                      <c:pt idx="596">
                        <c:v>54.997999999999998</c:v>
                      </c:pt>
                      <c:pt idx="597">
                        <c:v>53.262999999999998</c:v>
                      </c:pt>
                      <c:pt idx="598">
                        <c:v>53.014000000000003</c:v>
                      </c:pt>
                      <c:pt idx="599">
                        <c:v>51.534999999999997</c:v>
                      </c:pt>
                      <c:pt idx="600">
                        <c:v>51.454000000000001</c:v>
                      </c:pt>
                      <c:pt idx="601">
                        <c:v>51.134</c:v>
                      </c:pt>
                      <c:pt idx="602">
                        <c:v>53.137</c:v>
                      </c:pt>
                      <c:pt idx="603">
                        <c:v>60.640999999999998</c:v>
                      </c:pt>
                      <c:pt idx="604">
                        <c:v>60.100999999999999</c:v>
                      </c:pt>
                      <c:pt idx="605">
                        <c:v>60.100999999999999</c:v>
                      </c:pt>
                      <c:pt idx="606">
                        <c:v>60.14</c:v>
                      </c:pt>
                      <c:pt idx="607">
                        <c:v>59.395000000000003</c:v>
                      </c:pt>
                      <c:pt idx="608">
                        <c:v>60.393000000000001</c:v>
                      </c:pt>
                      <c:pt idx="609">
                        <c:v>61.872999999999998</c:v>
                      </c:pt>
                      <c:pt idx="610">
                        <c:v>65.816999999999993</c:v>
                      </c:pt>
                      <c:pt idx="611">
                        <c:v>74.42</c:v>
                      </c:pt>
                      <c:pt idx="612">
                        <c:v>68.971000000000004</c:v>
                      </c:pt>
                      <c:pt idx="613">
                        <c:v>66.510999999999996</c:v>
                      </c:pt>
                      <c:pt idx="614">
                        <c:v>62.363</c:v>
                      </c:pt>
                      <c:pt idx="615">
                        <c:v>61.915999999999997</c:v>
                      </c:pt>
                      <c:pt idx="616">
                        <c:v>63.238999999999997</c:v>
                      </c:pt>
                      <c:pt idx="617">
                        <c:v>62.067</c:v>
                      </c:pt>
                      <c:pt idx="618">
                        <c:v>61.021000000000001</c:v>
                      </c:pt>
                      <c:pt idx="619">
                        <c:v>65.671000000000006</c:v>
                      </c:pt>
                      <c:pt idx="620">
                        <c:v>69.703999999999994</c:v>
                      </c:pt>
                      <c:pt idx="621">
                        <c:v>70.314999999999998</c:v>
                      </c:pt>
                      <c:pt idx="622">
                        <c:v>80.596000000000004</c:v>
                      </c:pt>
                      <c:pt idx="623">
                        <c:v>91.28</c:v>
                      </c:pt>
                      <c:pt idx="624">
                        <c:v>87.415999999999997</c:v>
                      </c:pt>
                      <c:pt idx="625">
                        <c:v>91.381</c:v>
                      </c:pt>
                      <c:pt idx="626">
                        <c:v>94.063999999999993</c:v>
                      </c:pt>
                      <c:pt idx="627">
                        <c:v>85.643000000000001</c:v>
                      </c:pt>
                      <c:pt idx="628">
                        <c:v>87.051000000000002</c:v>
                      </c:pt>
                      <c:pt idx="629">
                        <c:v>95.146000000000001</c:v>
                      </c:pt>
                      <c:pt idx="630">
                        <c:v>103.87</c:v>
                      </c:pt>
                      <c:pt idx="631">
                        <c:v>129.57</c:v>
                      </c:pt>
                      <c:pt idx="632">
                        <c:v>110.7</c:v>
                      </c:pt>
                      <c:pt idx="633">
                        <c:v>102.76</c:v>
                      </c:pt>
                      <c:pt idx="634">
                        <c:v>98.766999999999996</c:v>
                      </c:pt>
                      <c:pt idx="635">
                        <c:v>98.02</c:v>
                      </c:pt>
                      <c:pt idx="636">
                        <c:v>97.004999999999995</c:v>
                      </c:pt>
                      <c:pt idx="637">
                        <c:v>96.433999999999997</c:v>
                      </c:pt>
                      <c:pt idx="638">
                        <c:v>102.45</c:v>
                      </c:pt>
                      <c:pt idx="639">
                        <c:v>102.61</c:v>
                      </c:pt>
                      <c:pt idx="640">
                        <c:v>108.08</c:v>
                      </c:pt>
                      <c:pt idx="641">
                        <c:v>115.44</c:v>
                      </c:pt>
                      <c:pt idx="642">
                        <c:v>108.81</c:v>
                      </c:pt>
                      <c:pt idx="643">
                        <c:v>101.13</c:v>
                      </c:pt>
                      <c:pt idx="644">
                        <c:v>94.869</c:v>
                      </c:pt>
                      <c:pt idx="645">
                        <c:v>94.924000000000007</c:v>
                      </c:pt>
                      <c:pt idx="646">
                        <c:v>93.457999999999998</c:v>
                      </c:pt>
                      <c:pt idx="647">
                        <c:v>93.76</c:v>
                      </c:pt>
                      <c:pt idx="648">
                        <c:v>93.203000000000003</c:v>
                      </c:pt>
                      <c:pt idx="649">
                        <c:v>91.832999999999998</c:v>
                      </c:pt>
                      <c:pt idx="650">
                        <c:v>90.822000000000003</c:v>
                      </c:pt>
                      <c:pt idx="651">
                        <c:v>89.483000000000004</c:v>
                      </c:pt>
                      <c:pt idx="652">
                        <c:v>89.891000000000005</c:v>
                      </c:pt>
                      <c:pt idx="653">
                        <c:v>92.962000000000003</c:v>
                      </c:pt>
                      <c:pt idx="654">
                        <c:v>96.947999999999993</c:v>
                      </c:pt>
                      <c:pt idx="655">
                        <c:v>102.1</c:v>
                      </c:pt>
                      <c:pt idx="656">
                        <c:v>110.41</c:v>
                      </c:pt>
                      <c:pt idx="657">
                        <c:v>111.93</c:v>
                      </c:pt>
                      <c:pt idx="658">
                        <c:v>116.96</c:v>
                      </c:pt>
                      <c:pt idx="659">
                        <c:v>125.24</c:v>
                      </c:pt>
                      <c:pt idx="660">
                        <c:v>132.74</c:v>
                      </c:pt>
                      <c:pt idx="661">
                        <c:v>141.9</c:v>
                      </c:pt>
                      <c:pt idx="662">
                        <c:v>162.03</c:v>
                      </c:pt>
                      <c:pt idx="663">
                        <c:v>169.09</c:v>
                      </c:pt>
                      <c:pt idx="664">
                        <c:v>149.15</c:v>
                      </c:pt>
                      <c:pt idx="665">
                        <c:v>133.18</c:v>
                      </c:pt>
                      <c:pt idx="666">
                        <c:v>130.32</c:v>
                      </c:pt>
                      <c:pt idx="667">
                        <c:v>133.5</c:v>
                      </c:pt>
                      <c:pt idx="668">
                        <c:v>135.74</c:v>
                      </c:pt>
                      <c:pt idx="669">
                        <c:v>137.96</c:v>
                      </c:pt>
                      <c:pt idx="670">
                        <c:v>141.28</c:v>
                      </c:pt>
                      <c:pt idx="671">
                        <c:v>145.21</c:v>
                      </c:pt>
                      <c:pt idx="672">
                        <c:v>146.91</c:v>
                      </c:pt>
                      <c:pt idx="673">
                        <c:v>150.24</c:v>
                      </c:pt>
                      <c:pt idx="674">
                        <c:v>156.03</c:v>
                      </c:pt>
                      <c:pt idx="675">
                        <c:v>167.03</c:v>
                      </c:pt>
                      <c:pt idx="676">
                        <c:v>184.42</c:v>
                      </c:pt>
                      <c:pt idx="677">
                        <c:v>194.81</c:v>
                      </c:pt>
                      <c:pt idx="678">
                        <c:v>199.79</c:v>
                      </c:pt>
                      <c:pt idx="679">
                        <c:v>210.19</c:v>
                      </c:pt>
                      <c:pt idx="680">
                        <c:v>220.09</c:v>
                      </c:pt>
                      <c:pt idx="681">
                        <c:v>223.01</c:v>
                      </c:pt>
                      <c:pt idx="682">
                        <c:v>232.2</c:v>
                      </c:pt>
                      <c:pt idx="683">
                        <c:v>239.96</c:v>
                      </c:pt>
                      <c:pt idx="684">
                        <c:v>237.01</c:v>
                      </c:pt>
                      <c:pt idx="685">
                        <c:v>217.38</c:v>
                      </c:pt>
                      <c:pt idx="686">
                        <c:v>203.69</c:v>
                      </c:pt>
                      <c:pt idx="687">
                        <c:v>197.75</c:v>
                      </c:pt>
                      <c:pt idx="688">
                        <c:v>192.86</c:v>
                      </c:pt>
                      <c:pt idx="689">
                        <c:v>189.14</c:v>
                      </c:pt>
                      <c:pt idx="690">
                        <c:v>186.74</c:v>
                      </c:pt>
                      <c:pt idx="691">
                        <c:v>183.85</c:v>
                      </c:pt>
                      <c:pt idx="692">
                        <c:v>181.46</c:v>
                      </c:pt>
                      <c:pt idx="693">
                        <c:v>184.65</c:v>
                      </c:pt>
                      <c:pt idx="694">
                        <c:v>181.15</c:v>
                      </c:pt>
                      <c:pt idx="695">
                        <c:v>180.31</c:v>
                      </c:pt>
                      <c:pt idx="696">
                        <c:v>180.49</c:v>
                      </c:pt>
                      <c:pt idx="697">
                        <c:v>178.66</c:v>
                      </c:pt>
                      <c:pt idx="698">
                        <c:v>175.46</c:v>
                      </c:pt>
                      <c:pt idx="699">
                        <c:v>173.66</c:v>
                      </c:pt>
                      <c:pt idx="700">
                        <c:v>173.89</c:v>
                      </c:pt>
                      <c:pt idx="701">
                        <c:v>173.27</c:v>
                      </c:pt>
                      <c:pt idx="702">
                        <c:v>173.71</c:v>
                      </c:pt>
                      <c:pt idx="703">
                        <c:v>175.2</c:v>
                      </c:pt>
                      <c:pt idx="704">
                        <c:v>175.87</c:v>
                      </c:pt>
                      <c:pt idx="705">
                        <c:v>178.61</c:v>
                      </c:pt>
                      <c:pt idx="706">
                        <c:v>181.6</c:v>
                      </c:pt>
                      <c:pt idx="707">
                        <c:v>184.53</c:v>
                      </c:pt>
                      <c:pt idx="708">
                        <c:v>189.65</c:v>
                      </c:pt>
                      <c:pt idx="709">
                        <c:v>195.99</c:v>
                      </c:pt>
                      <c:pt idx="710">
                        <c:v>199.99</c:v>
                      </c:pt>
                      <c:pt idx="711">
                        <c:v>202.99</c:v>
                      </c:pt>
                      <c:pt idx="712">
                        <c:v>209.83</c:v>
                      </c:pt>
                      <c:pt idx="713">
                        <c:v>217.96</c:v>
                      </c:pt>
                      <c:pt idx="714">
                        <c:v>226.42</c:v>
                      </c:pt>
                      <c:pt idx="715">
                        <c:v>239.31</c:v>
                      </c:pt>
                      <c:pt idx="716">
                        <c:v>243.55</c:v>
                      </c:pt>
                      <c:pt idx="717">
                        <c:v>237.16</c:v>
                      </c:pt>
                      <c:pt idx="718">
                        <c:v>237.46</c:v>
                      </c:pt>
                      <c:pt idx="719">
                        <c:v>237.84</c:v>
                      </c:pt>
                      <c:pt idx="720">
                        <c:v>243.27</c:v>
                      </c:pt>
                      <c:pt idx="721">
                        <c:v>251.58</c:v>
                      </c:pt>
                      <c:pt idx="722">
                        <c:v>254.86</c:v>
                      </c:pt>
                      <c:pt idx="723">
                        <c:v>255.75</c:v>
                      </c:pt>
                      <c:pt idx="724">
                        <c:v>259.27999999999997</c:v>
                      </c:pt>
                      <c:pt idx="725">
                        <c:v>266.04000000000002</c:v>
                      </c:pt>
                      <c:pt idx="726">
                        <c:v>273.26</c:v>
                      </c:pt>
                      <c:pt idx="727">
                        <c:v>279.14999999999998</c:v>
                      </c:pt>
                      <c:pt idx="728">
                        <c:v>287.41000000000003</c:v>
                      </c:pt>
                      <c:pt idx="729">
                        <c:v>304.57</c:v>
                      </c:pt>
                      <c:pt idx="730">
                        <c:v>318.93</c:v>
                      </c:pt>
                      <c:pt idx="731">
                        <c:v>331.53</c:v>
                      </c:pt>
                      <c:pt idx="732">
                        <c:v>342.6</c:v>
                      </c:pt>
                      <c:pt idx="733">
                        <c:v>360.54</c:v>
                      </c:pt>
                      <c:pt idx="734">
                        <c:v>376.17</c:v>
                      </c:pt>
                      <c:pt idx="735">
                        <c:v>376.41</c:v>
                      </c:pt>
                      <c:pt idx="736">
                        <c:v>364.08</c:v>
                      </c:pt>
                      <c:pt idx="737">
                        <c:v>354.4</c:v>
                      </c:pt>
                      <c:pt idx="738">
                        <c:v>342.53</c:v>
                      </c:pt>
                      <c:pt idx="739">
                        <c:v>334.3</c:v>
                      </c:pt>
                      <c:pt idx="740">
                        <c:v>328.91</c:v>
                      </c:pt>
                      <c:pt idx="741">
                        <c:v>320.18</c:v>
                      </c:pt>
                      <c:pt idx="742">
                        <c:v>313.94</c:v>
                      </c:pt>
                      <c:pt idx="743">
                        <c:v>318.66000000000003</c:v>
                      </c:pt>
                      <c:pt idx="744">
                        <c:v>310.67</c:v>
                      </c:pt>
                      <c:pt idx="745">
                        <c:v>305.49</c:v>
                      </c:pt>
                      <c:pt idx="746">
                        <c:v>300.49</c:v>
                      </c:pt>
                      <c:pt idx="747">
                        <c:v>289.77</c:v>
                      </c:pt>
                      <c:pt idx="748">
                        <c:v>281.48</c:v>
                      </c:pt>
                      <c:pt idx="749">
                        <c:v>274.60000000000002</c:v>
                      </c:pt>
                      <c:pt idx="750">
                        <c:v>272.18</c:v>
                      </c:pt>
                      <c:pt idx="751">
                        <c:v>270.39999999999998</c:v>
                      </c:pt>
                      <c:pt idx="752">
                        <c:v>270.39</c:v>
                      </c:pt>
                      <c:pt idx="753">
                        <c:v>269.45</c:v>
                      </c:pt>
                      <c:pt idx="754">
                        <c:v>269.11</c:v>
                      </c:pt>
                      <c:pt idx="755">
                        <c:v>267.89999999999998</c:v>
                      </c:pt>
                      <c:pt idx="756">
                        <c:v>273.27999999999997</c:v>
                      </c:pt>
                      <c:pt idx="757">
                        <c:v>277.81</c:v>
                      </c:pt>
                      <c:pt idx="758">
                        <c:v>281.12</c:v>
                      </c:pt>
                      <c:pt idx="759">
                        <c:v>288.39</c:v>
                      </c:pt>
                      <c:pt idx="760">
                        <c:v>296.27</c:v>
                      </c:pt>
                      <c:pt idx="761">
                        <c:v>308.77</c:v>
                      </c:pt>
                      <c:pt idx="762">
                        <c:v>317.42</c:v>
                      </c:pt>
                      <c:pt idx="763">
                        <c:v>323.06</c:v>
                      </c:pt>
                      <c:pt idx="764">
                        <c:v>324.89</c:v>
                      </c:pt>
                      <c:pt idx="765">
                        <c:v>332.5</c:v>
                      </c:pt>
                      <c:pt idx="766">
                        <c:v>345.85</c:v>
                      </c:pt>
                      <c:pt idx="767">
                        <c:v>357.34</c:v>
                      </c:pt>
                      <c:pt idx="768">
                        <c:v>366.99</c:v>
                      </c:pt>
                      <c:pt idx="769">
                        <c:v>363.72</c:v>
                      </c:pt>
                      <c:pt idx="770">
                        <c:v>362.14</c:v>
                      </c:pt>
                      <c:pt idx="771">
                        <c:v>357.45</c:v>
                      </c:pt>
                      <c:pt idx="772">
                        <c:v>355.61</c:v>
                      </c:pt>
                      <c:pt idx="773">
                        <c:v>355.84</c:v>
                      </c:pt>
                      <c:pt idx="774">
                        <c:v>359.9</c:v>
                      </c:pt>
                      <c:pt idx="775">
                        <c:v>366.24</c:v>
                      </c:pt>
                      <c:pt idx="776">
                        <c:v>383.88</c:v>
                      </c:pt>
                      <c:pt idx="777">
                        <c:v>389.68</c:v>
                      </c:pt>
                      <c:pt idx="778">
                        <c:v>404</c:v>
                      </c:pt>
                      <c:pt idx="779">
                        <c:v>425.32</c:v>
                      </c:pt>
                      <c:pt idx="780">
                        <c:v>427.97</c:v>
                      </c:pt>
                      <c:pt idx="781">
                        <c:v>435.47</c:v>
                      </c:pt>
                      <c:pt idx="782">
                        <c:v>452.08</c:v>
                      </c:pt>
                      <c:pt idx="783">
                        <c:v>458.64</c:v>
                      </c:pt>
                      <c:pt idx="784">
                        <c:v>467.45</c:v>
                      </c:pt>
                      <c:pt idx="785">
                        <c:v>494.75</c:v>
                      </c:pt>
                      <c:pt idx="786">
                        <c:v>525.04999999999995</c:v>
                      </c:pt>
                      <c:pt idx="787">
                        <c:v>512.66</c:v>
                      </c:pt>
                      <c:pt idx="788">
                        <c:v>499.3</c:v>
                      </c:pt>
                      <c:pt idx="789">
                        <c:v>487.24</c:v>
                      </c:pt>
                      <c:pt idx="790">
                        <c:v>468.56</c:v>
                      </c:pt>
                      <c:pt idx="791">
                        <c:v>459.19</c:v>
                      </c:pt>
                      <c:pt idx="792">
                        <c:v>441.27</c:v>
                      </c:pt>
                      <c:pt idx="793">
                        <c:v>432.67</c:v>
                      </c:pt>
                      <c:pt idx="794">
                        <c:v>424.63</c:v>
                      </c:pt>
                      <c:pt idx="795">
                        <c:v>419.34</c:v>
                      </c:pt>
                      <c:pt idx="796">
                        <c:v>420.93</c:v>
                      </c:pt>
                      <c:pt idx="797">
                        <c:v>415.75</c:v>
                      </c:pt>
                      <c:pt idx="798">
                        <c:v>411.65</c:v>
                      </c:pt>
                      <c:pt idx="799">
                        <c:v>406.1</c:v>
                      </c:pt>
                      <c:pt idx="800">
                        <c:v>401.54</c:v>
                      </c:pt>
                      <c:pt idx="801">
                        <c:v>396.9</c:v>
                      </c:pt>
                      <c:pt idx="802">
                        <c:v>392.32</c:v>
                      </c:pt>
                      <c:pt idx="803">
                        <c:v>393.62</c:v>
                      </c:pt>
                      <c:pt idx="804">
                        <c:v>394.96</c:v>
                      </c:pt>
                      <c:pt idx="805">
                        <c:v>393.06</c:v>
                      </c:pt>
                      <c:pt idx="806">
                        <c:v>387.78</c:v>
                      </c:pt>
                      <c:pt idx="807">
                        <c:v>384.79</c:v>
                      </c:pt>
                      <c:pt idx="808">
                        <c:v>386.6</c:v>
                      </c:pt>
                      <c:pt idx="809">
                        <c:v>389.61</c:v>
                      </c:pt>
                      <c:pt idx="810">
                        <c:v>395.38</c:v>
                      </c:pt>
                      <c:pt idx="811">
                        <c:v>403.98</c:v>
                      </c:pt>
                      <c:pt idx="812">
                        <c:v>406.9</c:v>
                      </c:pt>
                      <c:pt idx="813">
                        <c:v>417.42</c:v>
                      </c:pt>
                      <c:pt idx="814">
                        <c:v>428.74</c:v>
                      </c:pt>
                      <c:pt idx="815">
                        <c:v>436.48</c:v>
                      </c:pt>
                      <c:pt idx="816">
                        <c:v>448.54</c:v>
                      </c:pt>
                      <c:pt idx="817">
                        <c:v>459.31</c:v>
                      </c:pt>
                      <c:pt idx="818">
                        <c:v>479.76</c:v>
                      </c:pt>
                      <c:pt idx="819">
                        <c:v>487.12</c:v>
                      </c:pt>
                      <c:pt idx="820">
                        <c:v>486.49</c:v>
                      </c:pt>
                      <c:pt idx="821">
                        <c:v>482.1</c:v>
                      </c:pt>
                      <c:pt idx="822">
                        <c:v>478.1</c:v>
                      </c:pt>
                      <c:pt idx="823">
                        <c:v>476.04</c:v>
                      </c:pt>
                      <c:pt idx="824">
                        <c:v>477.09</c:v>
                      </c:pt>
                      <c:pt idx="825">
                        <c:v>478.73</c:v>
                      </c:pt>
                      <c:pt idx="826">
                        <c:v>479.02</c:v>
                      </c:pt>
                      <c:pt idx="827">
                        <c:v>474.29</c:v>
                      </c:pt>
                      <c:pt idx="828">
                        <c:v>473.22</c:v>
                      </c:pt>
                      <c:pt idx="829">
                        <c:v>473.83</c:v>
                      </c:pt>
                      <c:pt idx="830">
                        <c:v>475.15</c:v>
                      </c:pt>
                      <c:pt idx="831">
                        <c:v>485.92</c:v>
                      </c:pt>
                      <c:pt idx="832">
                        <c:v>499.87</c:v>
                      </c:pt>
                      <c:pt idx="833">
                        <c:v>517.59</c:v>
                      </c:pt>
                      <c:pt idx="834">
                        <c:v>544.67999999999995</c:v>
                      </c:pt>
                      <c:pt idx="835">
                        <c:v>577.32000000000005</c:v>
                      </c:pt>
                      <c:pt idx="836">
                        <c:v>602.41</c:v>
                      </c:pt>
                      <c:pt idx="837">
                        <c:v>622.66</c:v>
                      </c:pt>
                      <c:pt idx="838">
                        <c:v>642.62</c:v>
                      </c:pt>
                      <c:pt idx="839">
                        <c:v>651.63</c:v>
                      </c:pt>
                      <c:pt idx="840">
                        <c:v>666.32</c:v>
                      </c:pt>
                      <c:pt idx="841">
                        <c:v>664.68</c:v>
                      </c:pt>
                      <c:pt idx="842">
                        <c:v>643.78</c:v>
                      </c:pt>
                      <c:pt idx="843">
                        <c:v>613.95000000000005</c:v>
                      </c:pt>
                      <c:pt idx="844">
                        <c:v>591.74</c:v>
                      </c:pt>
                      <c:pt idx="845">
                        <c:v>583.29</c:v>
                      </c:pt>
                      <c:pt idx="846">
                        <c:v>573.07000000000005</c:v>
                      </c:pt>
                      <c:pt idx="847">
                        <c:v>560.26</c:v>
                      </c:pt>
                      <c:pt idx="848">
                        <c:v>556.07000000000005</c:v>
                      </c:pt>
                      <c:pt idx="849">
                        <c:v>548.98</c:v>
                      </c:pt>
                      <c:pt idx="850">
                        <c:v>544.86</c:v>
                      </c:pt>
                      <c:pt idx="851">
                        <c:v>542.15</c:v>
                      </c:pt>
                      <c:pt idx="852">
                        <c:v>519.96</c:v>
                      </c:pt>
                      <c:pt idx="853">
                        <c:v>503.35</c:v>
                      </c:pt>
                      <c:pt idx="854">
                        <c:v>493.35</c:v>
                      </c:pt>
                      <c:pt idx="855">
                        <c:v>486.88</c:v>
                      </c:pt>
                      <c:pt idx="856">
                        <c:v>488.51</c:v>
                      </c:pt>
                      <c:pt idx="857">
                        <c:v>497.88</c:v>
                      </c:pt>
                      <c:pt idx="858">
                        <c:v>506.43</c:v>
                      </c:pt>
                      <c:pt idx="859">
                        <c:v>510.03</c:v>
                      </c:pt>
                      <c:pt idx="860">
                        <c:v>508.45</c:v>
                      </c:pt>
                      <c:pt idx="861">
                        <c:v>508.97</c:v>
                      </c:pt>
                      <c:pt idx="862">
                        <c:v>512.96</c:v>
                      </c:pt>
                      <c:pt idx="863">
                        <c:v>522.4</c:v>
                      </c:pt>
                      <c:pt idx="864">
                        <c:v>534.66</c:v>
                      </c:pt>
                      <c:pt idx="865">
                        <c:v>544.58000000000004</c:v>
                      </c:pt>
                      <c:pt idx="866">
                        <c:v>564.1</c:v>
                      </c:pt>
                      <c:pt idx="867">
                        <c:v>577.04</c:v>
                      </c:pt>
                      <c:pt idx="868">
                        <c:v>582.64</c:v>
                      </c:pt>
                      <c:pt idx="869">
                        <c:v>591.33000000000004</c:v>
                      </c:pt>
                      <c:pt idx="870">
                        <c:v>599.38</c:v>
                      </c:pt>
                      <c:pt idx="871">
                        <c:v>618.02</c:v>
                      </c:pt>
                      <c:pt idx="872">
                        <c:v>648.1</c:v>
                      </c:pt>
                      <c:pt idx="873">
                        <c:v>639.82000000000005</c:v>
                      </c:pt>
                      <c:pt idx="874">
                        <c:v>629.58000000000004</c:v>
                      </c:pt>
                      <c:pt idx="875">
                        <c:v>622.71</c:v>
                      </c:pt>
                      <c:pt idx="876">
                        <c:v>623.19000000000005</c:v>
                      </c:pt>
                      <c:pt idx="877">
                        <c:v>621.54999999999995</c:v>
                      </c:pt>
                      <c:pt idx="878">
                        <c:v>619.54999999999995</c:v>
                      </c:pt>
                      <c:pt idx="879">
                        <c:v>618.89</c:v>
                      </c:pt>
                      <c:pt idx="880">
                        <c:v>613.53</c:v>
                      </c:pt>
                      <c:pt idx="881">
                        <c:v>614.78</c:v>
                      </c:pt>
                      <c:pt idx="882">
                        <c:v>617.76</c:v>
                      </c:pt>
                      <c:pt idx="883">
                        <c:v>641.45000000000005</c:v>
                      </c:pt>
                      <c:pt idx="884">
                        <c:v>672.41</c:v>
                      </c:pt>
                      <c:pt idx="885">
                        <c:v>694.53</c:v>
                      </c:pt>
                      <c:pt idx="886">
                        <c:v>712.56</c:v>
                      </c:pt>
                      <c:pt idx="887">
                        <c:v>730.46</c:v>
                      </c:pt>
                      <c:pt idx="888">
                        <c:v>762.68</c:v>
                      </c:pt>
                      <c:pt idx="889">
                        <c:v>795.87</c:v>
                      </c:pt>
                      <c:pt idx="890">
                        <c:v>820.71</c:v>
                      </c:pt>
                      <c:pt idx="891">
                        <c:v>836.66</c:v>
                      </c:pt>
                      <c:pt idx="892">
                        <c:v>834.95</c:v>
                      </c:pt>
                      <c:pt idx="893">
                        <c:v>834.25</c:v>
                      </c:pt>
                      <c:pt idx="894">
                        <c:v>820.87</c:v>
                      </c:pt>
                      <c:pt idx="895">
                        <c:v>800.13</c:v>
                      </c:pt>
                      <c:pt idx="896">
                        <c:v>787.02</c:v>
                      </c:pt>
                      <c:pt idx="897">
                        <c:v>773.73</c:v>
                      </c:pt>
                      <c:pt idx="898">
                        <c:v>750.96</c:v>
                      </c:pt>
                      <c:pt idx="899">
                        <c:v>742.68</c:v>
                      </c:pt>
                      <c:pt idx="900">
                        <c:v>729.3</c:v>
                      </c:pt>
                      <c:pt idx="901">
                        <c:v>719.57</c:v>
                      </c:pt>
                      <c:pt idx="902">
                        <c:v>713.48</c:v>
                      </c:pt>
                      <c:pt idx="903">
                        <c:v>705.53</c:v>
                      </c:pt>
                      <c:pt idx="904">
                        <c:v>687.8</c:v>
                      </c:pt>
                      <c:pt idx="905">
                        <c:v>668.57</c:v>
                      </c:pt>
                      <c:pt idx="906">
                        <c:v>648.57000000000005</c:v>
                      </c:pt>
                      <c:pt idx="907">
                        <c:v>641.01</c:v>
                      </c:pt>
                      <c:pt idx="908">
                        <c:v>636.9</c:v>
                      </c:pt>
                      <c:pt idx="909">
                        <c:v>631.91999999999996</c:v>
                      </c:pt>
                      <c:pt idx="910">
                        <c:v>630.28</c:v>
                      </c:pt>
                      <c:pt idx="911">
                        <c:v>630.08000000000004</c:v>
                      </c:pt>
                      <c:pt idx="912">
                        <c:v>618.96</c:v>
                      </c:pt>
                      <c:pt idx="913">
                        <c:v>617.16</c:v>
                      </c:pt>
                      <c:pt idx="914">
                        <c:v>617.69000000000005</c:v>
                      </c:pt>
                      <c:pt idx="915">
                        <c:v>629.09</c:v>
                      </c:pt>
                      <c:pt idx="916">
                        <c:v>644.13</c:v>
                      </c:pt>
                      <c:pt idx="917">
                        <c:v>666.2</c:v>
                      </c:pt>
                      <c:pt idx="918">
                        <c:v>687.26</c:v>
                      </c:pt>
                      <c:pt idx="919">
                        <c:v>705.63</c:v>
                      </c:pt>
                      <c:pt idx="920">
                        <c:v>717.15</c:v>
                      </c:pt>
                      <c:pt idx="921">
                        <c:v>723.39</c:v>
                      </c:pt>
                      <c:pt idx="922">
                        <c:v>736.58</c:v>
                      </c:pt>
                      <c:pt idx="923">
                        <c:v>751.17</c:v>
                      </c:pt>
                      <c:pt idx="924">
                        <c:v>763.51</c:v>
                      </c:pt>
                      <c:pt idx="925">
                        <c:v>760.52</c:v>
                      </c:pt>
                      <c:pt idx="926">
                        <c:v>747.81</c:v>
                      </c:pt>
                      <c:pt idx="927">
                        <c:v>743.6</c:v>
                      </c:pt>
                      <c:pt idx="928">
                        <c:v>745.98</c:v>
                      </c:pt>
                      <c:pt idx="929">
                        <c:v>732.84</c:v>
                      </c:pt>
                      <c:pt idx="930">
                        <c:v>721.93</c:v>
                      </c:pt>
                      <c:pt idx="931">
                        <c:v>727.5</c:v>
                      </c:pt>
                      <c:pt idx="932">
                        <c:v>722.4</c:v>
                      </c:pt>
                      <c:pt idx="933">
                        <c:v>731.6</c:v>
                      </c:pt>
                      <c:pt idx="934">
                        <c:v>737.76</c:v>
                      </c:pt>
                      <c:pt idx="935">
                        <c:v>752.96</c:v>
                      </c:pt>
                      <c:pt idx="936">
                        <c:v>769.5</c:v>
                      </c:pt>
                      <c:pt idx="937">
                        <c:v>789.66</c:v>
                      </c:pt>
                      <c:pt idx="938">
                        <c:v>785.02</c:v>
                      </c:pt>
                      <c:pt idx="939">
                        <c:v>799.53</c:v>
                      </c:pt>
                      <c:pt idx="940">
                        <c:v>834.4</c:v>
                      </c:pt>
                      <c:pt idx="941">
                        <c:v>867.31</c:v>
                      </c:pt>
                      <c:pt idx="942">
                        <c:v>887.77</c:v>
                      </c:pt>
                      <c:pt idx="943">
                        <c:v>910.01</c:v>
                      </c:pt>
                      <c:pt idx="944">
                        <c:v>932.89</c:v>
                      </c:pt>
                      <c:pt idx="945">
                        <c:v>937.77</c:v>
                      </c:pt>
                      <c:pt idx="946">
                        <c:v>933.87</c:v>
                      </c:pt>
                      <c:pt idx="947">
                        <c:v>916.07</c:v>
                      </c:pt>
                      <c:pt idx="948">
                        <c:v>900.43</c:v>
                      </c:pt>
                      <c:pt idx="949">
                        <c:v>883.01</c:v>
                      </c:pt>
                      <c:pt idx="950">
                        <c:v>860.01</c:v>
                      </c:pt>
                      <c:pt idx="951">
                        <c:v>846</c:v>
                      </c:pt>
                      <c:pt idx="952">
                        <c:v>816.95</c:v>
                      </c:pt>
                      <c:pt idx="953">
                        <c:v>794.42</c:v>
                      </c:pt>
                      <c:pt idx="954">
                        <c:v>784.63</c:v>
                      </c:pt>
                      <c:pt idx="955">
                        <c:v>781.74</c:v>
                      </c:pt>
                      <c:pt idx="956">
                        <c:v>769.01</c:v>
                      </c:pt>
                      <c:pt idx="957">
                        <c:v>754.23</c:v>
                      </c:pt>
                      <c:pt idx="958">
                        <c:v>736.77</c:v>
                      </c:pt>
                      <c:pt idx="959">
                        <c:v>727.43</c:v>
                      </c:pt>
                      <c:pt idx="960">
                        <c:v>722.73</c:v>
                      </c:pt>
                      <c:pt idx="961">
                        <c:v>720.33</c:v>
                      </c:pt>
                      <c:pt idx="962">
                        <c:v>721.51</c:v>
                      </c:pt>
                      <c:pt idx="963">
                        <c:v>726.84</c:v>
                      </c:pt>
                      <c:pt idx="964">
                        <c:v>714.97</c:v>
                      </c:pt>
                      <c:pt idx="965">
                        <c:v>711.71</c:v>
                      </c:pt>
                      <c:pt idx="966">
                        <c:v>712.35</c:v>
                      </c:pt>
                      <c:pt idx="967">
                        <c:v>718.11</c:v>
                      </c:pt>
                      <c:pt idx="968">
                        <c:v>734.07</c:v>
                      </c:pt>
                      <c:pt idx="969">
                        <c:v>750.79</c:v>
                      </c:pt>
                      <c:pt idx="970">
                        <c:v>773.95</c:v>
                      </c:pt>
                      <c:pt idx="971">
                        <c:v>792.92</c:v>
                      </c:pt>
                      <c:pt idx="972">
                        <c:v>809.17</c:v>
                      </c:pt>
                      <c:pt idx="973">
                        <c:v>825.07</c:v>
                      </c:pt>
                      <c:pt idx="974">
                        <c:v>837.86</c:v>
                      </c:pt>
                      <c:pt idx="975">
                        <c:v>850.78</c:v>
                      </c:pt>
                      <c:pt idx="976">
                        <c:v>878.82</c:v>
                      </c:pt>
                      <c:pt idx="977">
                        <c:v>902.82</c:v>
                      </c:pt>
                      <c:pt idx="978">
                        <c:v>897.23</c:v>
                      </c:pt>
                      <c:pt idx="979">
                        <c:v>887.1</c:v>
                      </c:pt>
                      <c:pt idx="980">
                        <c:v>889.06</c:v>
                      </c:pt>
                      <c:pt idx="981">
                        <c:v>885.74</c:v>
                      </c:pt>
                      <c:pt idx="982">
                        <c:v>883.97</c:v>
                      </c:pt>
                      <c:pt idx="983">
                        <c:v>895.69</c:v>
                      </c:pt>
                      <c:pt idx="984">
                        <c:v>910.25</c:v>
                      </c:pt>
                      <c:pt idx="985">
                        <c:v>907.1</c:v>
                      </c:pt>
                      <c:pt idx="986">
                        <c:v>881.11</c:v>
                      </c:pt>
                      <c:pt idx="987">
                        <c:v>875.5</c:v>
                      </c:pt>
                      <c:pt idx="988">
                        <c:v>872.47</c:v>
                      </c:pt>
                      <c:pt idx="989">
                        <c:v>903.26</c:v>
                      </c:pt>
                      <c:pt idx="990">
                        <c:v>940.03</c:v>
                      </c:pt>
                      <c:pt idx="991">
                        <c:v>975.85</c:v>
                      </c:pt>
                      <c:pt idx="992">
                        <c:v>1013.9</c:v>
                      </c:pt>
                      <c:pt idx="993">
                        <c:v>1049.4000000000001</c:v>
                      </c:pt>
                      <c:pt idx="994">
                        <c:v>1084.2</c:v>
                      </c:pt>
                      <c:pt idx="995">
                        <c:v>1104.0999999999999</c:v>
                      </c:pt>
                      <c:pt idx="996">
                        <c:v>1111.7</c:v>
                      </c:pt>
                      <c:pt idx="997">
                        <c:v>1123.8</c:v>
                      </c:pt>
                      <c:pt idx="998">
                        <c:v>1121.0999999999999</c:v>
                      </c:pt>
                      <c:pt idx="999">
                        <c:v>1072.8</c:v>
                      </c:pt>
                      <c:pt idx="1000">
                        <c:v>1030</c:v>
                      </c:pt>
                      <c:pt idx="1001">
                        <c:v>1013.7</c:v>
                      </c:pt>
                      <c:pt idx="1002">
                        <c:v>1003.2</c:v>
                      </c:pt>
                      <c:pt idx="1003">
                        <c:v>998.17</c:v>
                      </c:pt>
                      <c:pt idx="1004">
                        <c:v>996.04</c:v>
                      </c:pt>
                      <c:pt idx="1005">
                        <c:v>987.69</c:v>
                      </c:pt>
                      <c:pt idx="1006">
                        <c:v>974.35</c:v>
                      </c:pt>
                      <c:pt idx="1007">
                        <c:v>956.15</c:v>
                      </c:pt>
                      <c:pt idx="1008">
                        <c:v>907.94</c:v>
                      </c:pt>
                      <c:pt idx="1009">
                        <c:v>850.1</c:v>
                      </c:pt>
                      <c:pt idx="1010">
                        <c:v>814.56</c:v>
                      </c:pt>
                      <c:pt idx="1011">
                        <c:v>784.49</c:v>
                      </c:pt>
                      <c:pt idx="1012">
                        <c:v>767.41</c:v>
                      </c:pt>
                      <c:pt idx="1013">
                        <c:v>751.98</c:v>
                      </c:pt>
                      <c:pt idx="1014">
                        <c:v>735.87</c:v>
                      </c:pt>
                      <c:pt idx="1015">
                        <c:v>720.73</c:v>
                      </c:pt>
                      <c:pt idx="1016">
                        <c:v>720.76</c:v>
                      </c:pt>
                      <c:pt idx="1017">
                        <c:v>736.06</c:v>
                      </c:pt>
                      <c:pt idx="1018">
                        <c:v>729.76</c:v>
                      </c:pt>
                      <c:pt idx="1019">
                        <c:v>744.82</c:v>
                      </c:pt>
                      <c:pt idx="1020">
                        <c:v>763.32</c:v>
                      </c:pt>
                      <c:pt idx="1021">
                        <c:v>794.01</c:v>
                      </c:pt>
                      <c:pt idx="1022">
                        <c:v>841.92</c:v>
                      </c:pt>
                      <c:pt idx="1023">
                        <c:v>889.3</c:v>
                      </c:pt>
                      <c:pt idx="1024">
                        <c:v>917.52</c:v>
                      </c:pt>
                      <c:pt idx="1025">
                        <c:v>928.46</c:v>
                      </c:pt>
                      <c:pt idx="1026">
                        <c:v>927.92</c:v>
                      </c:pt>
                      <c:pt idx="1027">
                        <c:v>925.49</c:v>
                      </c:pt>
                      <c:pt idx="1028">
                        <c:v>931.02</c:v>
                      </c:pt>
                      <c:pt idx="1029">
                        <c:v>936.62</c:v>
                      </c:pt>
                      <c:pt idx="1030">
                        <c:v>923.43</c:v>
                      </c:pt>
                      <c:pt idx="1031">
                        <c:v>899.17</c:v>
                      </c:pt>
                      <c:pt idx="1032">
                        <c:v>876.68</c:v>
                      </c:pt>
                      <c:pt idx="1033">
                        <c:v>866.44</c:v>
                      </c:pt>
                      <c:pt idx="1034">
                        <c:v>856.48</c:v>
                      </c:pt>
                      <c:pt idx="1035">
                        <c:v>847.68</c:v>
                      </c:pt>
                      <c:pt idx="1036">
                        <c:v>850.68</c:v>
                      </c:pt>
                      <c:pt idx="1037">
                        <c:v>851.36</c:v>
                      </c:pt>
                      <c:pt idx="1038">
                        <c:v>848.12</c:v>
                      </c:pt>
                      <c:pt idx="1039">
                        <c:v>858.68</c:v>
                      </c:pt>
                      <c:pt idx="1040">
                        <c:v>870.72</c:v>
                      </c:pt>
                      <c:pt idx="1041">
                        <c:v>880.82</c:v>
                      </c:pt>
                      <c:pt idx="1042">
                        <c:v>883.42</c:v>
                      </c:pt>
                      <c:pt idx="1043">
                        <c:v>888.82</c:v>
                      </c:pt>
                      <c:pt idx="1044">
                        <c:v>897.69</c:v>
                      </c:pt>
                      <c:pt idx="1045">
                        <c:v>929.91</c:v>
                      </c:pt>
                      <c:pt idx="1046">
                        <c:v>961.63</c:v>
                      </c:pt>
                      <c:pt idx="1047">
                        <c:v>1012.4</c:v>
                      </c:pt>
                      <c:pt idx="1048">
                        <c:v>1047.0999999999999</c:v>
                      </c:pt>
                      <c:pt idx="1049">
                        <c:v>1065.5</c:v>
                      </c:pt>
                      <c:pt idx="1050">
                        <c:v>1062.0999999999999</c:v>
                      </c:pt>
                      <c:pt idx="1051">
                        <c:v>1043.5</c:v>
                      </c:pt>
                      <c:pt idx="1052">
                        <c:v>1011.7</c:v>
                      </c:pt>
                      <c:pt idx="1053">
                        <c:v>1001</c:v>
                      </c:pt>
                      <c:pt idx="1054">
                        <c:v>992.83</c:v>
                      </c:pt>
                      <c:pt idx="1055">
                        <c:v>992.19</c:v>
                      </c:pt>
                      <c:pt idx="1056">
                        <c:v>979.09</c:v>
                      </c:pt>
                      <c:pt idx="1057">
                        <c:v>958.57</c:v>
                      </c:pt>
                      <c:pt idx="1058">
                        <c:v>936.24</c:v>
                      </c:pt>
                      <c:pt idx="1059">
                        <c:v>888.38</c:v>
                      </c:pt>
                      <c:pt idx="1060">
                        <c:v>843.96</c:v>
                      </c:pt>
                      <c:pt idx="1061">
                        <c:v>813.44</c:v>
                      </c:pt>
                      <c:pt idx="1062">
                        <c:v>770.1</c:v>
                      </c:pt>
                      <c:pt idx="1063">
                        <c:v>738.48</c:v>
                      </c:pt>
                      <c:pt idx="1064">
                        <c:v>711.83</c:v>
                      </c:pt>
                      <c:pt idx="1065">
                        <c:v>675.39</c:v>
                      </c:pt>
                      <c:pt idx="1066">
                        <c:v>644.47</c:v>
                      </c:pt>
                      <c:pt idx="1067">
                        <c:v>634.88</c:v>
                      </c:pt>
                      <c:pt idx="1068">
                        <c:v>626.89</c:v>
                      </c:pt>
                      <c:pt idx="1069">
                        <c:v>619.28</c:v>
                      </c:pt>
                      <c:pt idx="1070">
                        <c:v>605.45000000000005</c:v>
                      </c:pt>
                      <c:pt idx="1071">
                        <c:v>596.92999999999995</c:v>
                      </c:pt>
                      <c:pt idx="1072">
                        <c:v>598.82000000000005</c:v>
                      </c:pt>
                      <c:pt idx="1073">
                        <c:v>594.11</c:v>
                      </c:pt>
                      <c:pt idx="1074">
                        <c:v>606.79</c:v>
                      </c:pt>
                      <c:pt idx="1075">
                        <c:v>642.30999999999995</c:v>
                      </c:pt>
                      <c:pt idx="1076">
                        <c:v>677.31</c:v>
                      </c:pt>
                      <c:pt idx="1077">
                        <c:v>693.24</c:v>
                      </c:pt>
                      <c:pt idx="1078">
                        <c:v>740.99</c:v>
                      </c:pt>
                      <c:pt idx="1079">
                        <c:v>773.93</c:v>
                      </c:pt>
                      <c:pt idx="1080">
                        <c:v>795.64</c:v>
                      </c:pt>
                      <c:pt idx="1081">
                        <c:v>827.44</c:v>
                      </c:pt>
                      <c:pt idx="1082">
                        <c:v>850.2</c:v>
                      </c:pt>
                      <c:pt idx="1083">
                        <c:v>845.68</c:v>
                      </c:pt>
                      <c:pt idx="1084">
                        <c:v>843</c:v>
                      </c:pt>
                      <c:pt idx="1085">
                        <c:v>862.09</c:v>
                      </c:pt>
                      <c:pt idx="1086">
                        <c:v>885.7</c:v>
                      </c:pt>
                      <c:pt idx="1087">
                        <c:v>876.84</c:v>
                      </c:pt>
                      <c:pt idx="1088">
                        <c:v>882.59</c:v>
                      </c:pt>
                      <c:pt idx="1089">
                        <c:v>864.97</c:v>
                      </c:pt>
                      <c:pt idx="1090">
                        <c:v>849.41</c:v>
                      </c:pt>
                      <c:pt idx="1091">
                        <c:v>825.5</c:v>
                      </c:pt>
                      <c:pt idx="1092">
                        <c:v>806</c:v>
                      </c:pt>
                      <c:pt idx="1093">
                        <c:v>807.85</c:v>
                      </c:pt>
                      <c:pt idx="1094">
                        <c:v>824.65</c:v>
                      </c:pt>
                      <c:pt idx="1095">
                        <c:v>819.91</c:v>
                      </c:pt>
                      <c:pt idx="1096">
                        <c:v>831.07</c:v>
                      </c:pt>
                      <c:pt idx="1097">
                        <c:v>831.99</c:v>
                      </c:pt>
                      <c:pt idx="1098">
                        <c:v>856.61</c:v>
                      </c:pt>
                      <c:pt idx="1099">
                        <c:v>889.48</c:v>
                      </c:pt>
                      <c:pt idx="1100">
                        <c:v>903.24</c:v>
                      </c:pt>
                      <c:pt idx="1101">
                        <c:v>916.15</c:v>
                      </c:pt>
                      <c:pt idx="1102">
                        <c:v>910.75</c:v>
                      </c:pt>
                      <c:pt idx="1103">
                        <c:v>853.59</c:v>
                      </c:pt>
                      <c:pt idx="1104">
                        <c:v>762.02</c:v>
                      </c:pt>
                      <c:pt idx="1105">
                        <c:v>708</c:v>
                      </c:pt>
                      <c:pt idx="1106">
                        <c:v>670.64</c:v>
                      </c:pt>
                      <c:pt idx="1107">
                        <c:v>638.15</c:v>
                      </c:pt>
                      <c:pt idx="1108">
                        <c:v>606.85</c:v>
                      </c:pt>
                      <c:pt idx="1109">
                        <c:v>602.12</c:v>
                      </c:pt>
                      <c:pt idx="1110">
                        <c:v>610.57000000000005</c:v>
                      </c:pt>
                      <c:pt idx="1111">
                        <c:v>603.61</c:v>
                      </c:pt>
                      <c:pt idx="1112">
                        <c:v>607.20000000000005</c:v>
                      </c:pt>
                      <c:pt idx="1113">
                        <c:v>588.79</c:v>
                      </c:pt>
                      <c:pt idx="1114">
                        <c:v>579.41999999999996</c:v>
                      </c:pt>
                      <c:pt idx="1115">
                        <c:v>579.61</c:v>
                      </c:pt>
                      <c:pt idx="1116">
                        <c:v>570.5</c:v>
                      </c:pt>
                      <c:pt idx="1117">
                        <c:v>577.13</c:v>
                      </c:pt>
                      <c:pt idx="1118">
                        <c:v>558.91999999999996</c:v>
                      </c:pt>
                      <c:pt idx="1119">
                        <c:v>527.97</c:v>
                      </c:pt>
                      <c:pt idx="1120">
                        <c:v>483.68</c:v>
                      </c:pt>
                      <c:pt idx="1121">
                        <c:v>457.74</c:v>
                      </c:pt>
                      <c:pt idx="1122">
                        <c:v>442.86</c:v>
                      </c:pt>
                      <c:pt idx="1123">
                        <c:v>424.06</c:v>
                      </c:pt>
                      <c:pt idx="1124">
                        <c:v>431.67</c:v>
                      </c:pt>
                      <c:pt idx="1125">
                        <c:v>441.45</c:v>
                      </c:pt>
                      <c:pt idx="1126">
                        <c:v>456.22</c:v>
                      </c:pt>
                      <c:pt idx="1127">
                        <c:v>490.61</c:v>
                      </c:pt>
                      <c:pt idx="1128">
                        <c:v>511.95</c:v>
                      </c:pt>
                      <c:pt idx="1129">
                        <c:v>517.63</c:v>
                      </c:pt>
                      <c:pt idx="1130">
                        <c:v>495.37</c:v>
                      </c:pt>
                      <c:pt idx="1131">
                        <c:v>460.73</c:v>
                      </c:pt>
                      <c:pt idx="1132">
                        <c:v>471.86</c:v>
                      </c:pt>
                      <c:pt idx="1133">
                        <c:v>468.61</c:v>
                      </c:pt>
                      <c:pt idx="1134">
                        <c:v>458.81</c:v>
                      </c:pt>
                      <c:pt idx="1135">
                        <c:v>463.55</c:v>
                      </c:pt>
                      <c:pt idx="1136">
                        <c:v>426.72</c:v>
                      </c:pt>
                      <c:pt idx="1137">
                        <c:v>425.55</c:v>
                      </c:pt>
                      <c:pt idx="1138">
                        <c:v>438.13</c:v>
                      </c:pt>
                      <c:pt idx="1139">
                        <c:v>448.69</c:v>
                      </c:pt>
                      <c:pt idx="1140">
                        <c:v>451.7</c:v>
                      </c:pt>
                      <c:pt idx="1141">
                        <c:v>446.91</c:v>
                      </c:pt>
                      <c:pt idx="1142">
                        <c:v>435.21</c:v>
                      </c:pt>
                      <c:pt idx="1143">
                        <c:v>431.83</c:v>
                      </c:pt>
                      <c:pt idx="1144">
                        <c:v>417.26</c:v>
                      </c:pt>
                      <c:pt idx="1145">
                        <c:v>436.65</c:v>
                      </c:pt>
                      <c:pt idx="1146">
                        <c:v>429.33</c:v>
                      </c:pt>
                      <c:pt idx="1147">
                        <c:v>445.59</c:v>
                      </c:pt>
                      <c:pt idx="1148">
                        <c:v>469.95</c:v>
                      </c:pt>
                      <c:pt idx="1149">
                        <c:v>480.88</c:v>
                      </c:pt>
                      <c:pt idx="1150">
                        <c:v>505.23</c:v>
                      </c:pt>
                      <c:pt idx="1151">
                        <c:v>570.25</c:v>
                      </c:pt>
                      <c:pt idx="1152">
                        <c:v>625.17999999999995</c:v>
                      </c:pt>
                      <c:pt idx="1153">
                        <c:v>688.94</c:v>
                      </c:pt>
                      <c:pt idx="1154">
                        <c:v>698.96</c:v>
                      </c:pt>
                      <c:pt idx="1155">
                        <c:v>652.36</c:v>
                      </c:pt>
                      <c:pt idx="1156">
                        <c:v>531.77</c:v>
                      </c:pt>
                      <c:pt idx="1157">
                        <c:v>466.87</c:v>
                      </c:pt>
                      <c:pt idx="1158">
                        <c:v>447.35</c:v>
                      </c:pt>
                      <c:pt idx="1159">
                        <c:v>450.24</c:v>
                      </c:pt>
                      <c:pt idx="1160">
                        <c:v>472.35</c:v>
                      </c:pt>
                      <c:pt idx="1161">
                        <c:v>511.3</c:v>
                      </c:pt>
                      <c:pt idx="1162">
                        <c:v>507.79</c:v>
                      </c:pt>
                      <c:pt idx="1163">
                        <c:v>434.95</c:v>
                      </c:pt>
                      <c:pt idx="1164">
                        <c:v>435.4</c:v>
                      </c:pt>
                      <c:pt idx="1165">
                        <c:v>416.19</c:v>
                      </c:pt>
                      <c:pt idx="1166">
                        <c:v>391.56</c:v>
                      </c:pt>
                      <c:pt idx="1167">
                        <c:v>363.37</c:v>
                      </c:pt>
                      <c:pt idx="1168">
                        <c:v>350.91</c:v>
                      </c:pt>
                      <c:pt idx="1169">
                        <c:v>340.33</c:v>
                      </c:pt>
                      <c:pt idx="1170">
                        <c:v>319.72000000000003</c:v>
                      </c:pt>
                      <c:pt idx="1171">
                        <c:v>296.22000000000003</c:v>
                      </c:pt>
                      <c:pt idx="1172">
                        <c:v>263.75</c:v>
                      </c:pt>
                      <c:pt idx="1173">
                        <c:v>244.23</c:v>
                      </c:pt>
                      <c:pt idx="1174">
                        <c:v>227.08</c:v>
                      </c:pt>
                      <c:pt idx="1175">
                        <c:v>202.34</c:v>
                      </c:pt>
                      <c:pt idx="1176">
                        <c:v>184.56</c:v>
                      </c:pt>
                      <c:pt idx="1177">
                        <c:v>186.72</c:v>
                      </c:pt>
                      <c:pt idx="1178">
                        <c:v>200.23</c:v>
                      </c:pt>
                      <c:pt idx="1179">
                        <c:v>227.76</c:v>
                      </c:pt>
                      <c:pt idx="1180">
                        <c:v>270.23</c:v>
                      </c:pt>
                      <c:pt idx="1181">
                        <c:v>274.06</c:v>
                      </c:pt>
                      <c:pt idx="1182">
                        <c:v>265</c:v>
                      </c:pt>
                      <c:pt idx="1183">
                        <c:v>343.49</c:v>
                      </c:pt>
                      <c:pt idx="1184">
                        <c:v>394.65</c:v>
                      </c:pt>
                      <c:pt idx="1185">
                        <c:v>386.22</c:v>
                      </c:pt>
                      <c:pt idx="1186">
                        <c:v>407.73</c:v>
                      </c:pt>
                      <c:pt idx="1187">
                        <c:v>346.67</c:v>
                      </c:pt>
                      <c:pt idx="1188">
                        <c:v>290.45999999999998</c:v>
                      </c:pt>
                      <c:pt idx="1189">
                        <c:v>320.07</c:v>
                      </c:pt>
                      <c:pt idx="1190">
                        <c:v>388.44</c:v>
                      </c:pt>
                      <c:pt idx="1191">
                        <c:v>462.8</c:v>
                      </c:pt>
                      <c:pt idx="1192">
                        <c:v>458.39</c:v>
                      </c:pt>
                      <c:pt idx="1193">
                        <c:v>400.29</c:v>
                      </c:pt>
                      <c:pt idx="1194">
                        <c:v>406.5</c:v>
                      </c:pt>
                      <c:pt idx="1195">
                        <c:v>364.32</c:v>
                      </c:pt>
                      <c:pt idx="1196">
                        <c:v>346.22</c:v>
                      </c:pt>
                      <c:pt idx="1197">
                        <c:v>322.85000000000002</c:v>
                      </c:pt>
                      <c:pt idx="1198">
                        <c:v>340.66</c:v>
                      </c:pt>
                      <c:pt idx="1199">
                        <c:v>397.11</c:v>
                      </c:pt>
                      <c:pt idx="1200">
                        <c:v>501.4</c:v>
                      </c:pt>
                      <c:pt idx="1201">
                        <c:v>582.52</c:v>
                      </c:pt>
                      <c:pt idx="1202">
                        <c:v>668.29</c:v>
                      </c:pt>
                      <c:pt idx="1203">
                        <c:v>711.1</c:v>
                      </c:pt>
                      <c:pt idx="1204">
                        <c:v>729.11</c:v>
                      </c:pt>
                      <c:pt idx="1205">
                        <c:v>744.57</c:v>
                      </c:pt>
                      <c:pt idx="1206">
                        <c:v>743.8</c:v>
                      </c:pt>
                      <c:pt idx="1207">
                        <c:v>632.12</c:v>
                      </c:pt>
                      <c:pt idx="1208">
                        <c:v>512.79999999999995</c:v>
                      </c:pt>
                      <c:pt idx="1209">
                        <c:v>431.75</c:v>
                      </c:pt>
                      <c:pt idx="1210">
                        <c:v>431.33</c:v>
                      </c:pt>
                      <c:pt idx="1211">
                        <c:v>500.99</c:v>
                      </c:pt>
                      <c:pt idx="1212">
                        <c:v>560.28</c:v>
                      </c:pt>
                      <c:pt idx="1213">
                        <c:v>574.66999999999996</c:v>
                      </c:pt>
                      <c:pt idx="1214">
                        <c:v>527.54</c:v>
                      </c:pt>
                      <c:pt idx="1215">
                        <c:v>493.12</c:v>
                      </c:pt>
                      <c:pt idx="1216">
                        <c:v>467.56</c:v>
                      </c:pt>
                      <c:pt idx="1217">
                        <c:v>417.91</c:v>
                      </c:pt>
                      <c:pt idx="1218">
                        <c:v>345.32</c:v>
                      </c:pt>
                      <c:pt idx="1219">
                        <c:v>305.52999999999997</c:v>
                      </c:pt>
                      <c:pt idx="1220">
                        <c:v>275.75</c:v>
                      </c:pt>
                      <c:pt idx="1221">
                        <c:v>260.07</c:v>
                      </c:pt>
                      <c:pt idx="1222">
                        <c:v>252.75</c:v>
                      </c:pt>
                      <c:pt idx="1223">
                        <c:v>236.45</c:v>
                      </c:pt>
                      <c:pt idx="1224">
                        <c:v>219.46</c:v>
                      </c:pt>
                      <c:pt idx="1225">
                        <c:v>202.2</c:v>
                      </c:pt>
                      <c:pt idx="1226">
                        <c:v>186.56</c:v>
                      </c:pt>
                      <c:pt idx="1227">
                        <c:v>176.89</c:v>
                      </c:pt>
                      <c:pt idx="1228">
                        <c:v>159.16</c:v>
                      </c:pt>
                      <c:pt idx="1229">
                        <c:v>181.59</c:v>
                      </c:pt>
                      <c:pt idx="1230">
                        <c:v>211.2</c:v>
                      </c:pt>
                      <c:pt idx="1231">
                        <c:v>229.88</c:v>
                      </c:pt>
                      <c:pt idx="1232">
                        <c:v>263.20999999999998</c:v>
                      </c:pt>
                      <c:pt idx="1233">
                        <c:v>332.5</c:v>
                      </c:pt>
                      <c:pt idx="1234">
                        <c:v>433.94</c:v>
                      </c:pt>
                      <c:pt idx="1235">
                        <c:v>522.66</c:v>
                      </c:pt>
                      <c:pt idx="1236">
                        <c:v>535.62</c:v>
                      </c:pt>
                      <c:pt idx="1237">
                        <c:v>408.78</c:v>
                      </c:pt>
                      <c:pt idx="1238">
                        <c:v>348.96</c:v>
                      </c:pt>
                      <c:pt idx="1239">
                        <c:v>321.02</c:v>
                      </c:pt>
                      <c:pt idx="1240">
                        <c:v>352.06</c:v>
                      </c:pt>
                      <c:pt idx="1241">
                        <c:v>422.49</c:v>
                      </c:pt>
                      <c:pt idx="1242">
                        <c:v>437.91</c:v>
                      </c:pt>
                      <c:pt idx="1243">
                        <c:v>368.34</c:v>
                      </c:pt>
                      <c:pt idx="1244">
                        <c:v>297.77</c:v>
                      </c:pt>
                      <c:pt idx="1245">
                        <c:v>268.52</c:v>
                      </c:pt>
                      <c:pt idx="1246">
                        <c:v>289.70999999999998</c:v>
                      </c:pt>
                      <c:pt idx="1247">
                        <c:v>291.24</c:v>
                      </c:pt>
                      <c:pt idx="1248">
                        <c:v>277.05</c:v>
                      </c:pt>
                      <c:pt idx="1249">
                        <c:v>331.25</c:v>
                      </c:pt>
                      <c:pt idx="1250">
                        <c:v>452.25</c:v>
                      </c:pt>
                      <c:pt idx="1251">
                        <c:v>532.03</c:v>
                      </c:pt>
                      <c:pt idx="1252">
                        <c:v>606.12</c:v>
                      </c:pt>
                      <c:pt idx="1253">
                        <c:v>702.94</c:v>
                      </c:pt>
                      <c:pt idx="1254">
                        <c:v>740.51</c:v>
                      </c:pt>
                      <c:pt idx="1255">
                        <c:v>801.21</c:v>
                      </c:pt>
                      <c:pt idx="1256">
                        <c:v>828.32</c:v>
                      </c:pt>
                      <c:pt idx="1257">
                        <c:v>800.26</c:v>
                      </c:pt>
                      <c:pt idx="1258">
                        <c:v>691.44</c:v>
                      </c:pt>
                      <c:pt idx="1259">
                        <c:v>607.34</c:v>
                      </c:pt>
                      <c:pt idx="1260">
                        <c:v>584.84</c:v>
                      </c:pt>
                      <c:pt idx="1261">
                        <c:v>595.25</c:v>
                      </c:pt>
                      <c:pt idx="1262">
                        <c:v>631.76</c:v>
                      </c:pt>
                      <c:pt idx="1263">
                        <c:v>688.82</c:v>
                      </c:pt>
                      <c:pt idx="1264">
                        <c:v>689.25</c:v>
                      </c:pt>
                      <c:pt idx="1265">
                        <c:v>641.34</c:v>
                      </c:pt>
                      <c:pt idx="1266">
                        <c:v>590.45000000000005</c:v>
                      </c:pt>
                      <c:pt idx="1267">
                        <c:v>565.67999999999995</c:v>
                      </c:pt>
                      <c:pt idx="1268">
                        <c:v>524.75</c:v>
                      </c:pt>
                      <c:pt idx="1269">
                        <c:v>472.7</c:v>
                      </c:pt>
                      <c:pt idx="1270">
                        <c:v>413.87</c:v>
                      </c:pt>
                      <c:pt idx="1271">
                        <c:v>369.98</c:v>
                      </c:pt>
                      <c:pt idx="1272">
                        <c:v>352.53</c:v>
                      </c:pt>
                      <c:pt idx="1273">
                        <c:v>328.13</c:v>
                      </c:pt>
                      <c:pt idx="1274">
                        <c:v>315.54000000000002</c:v>
                      </c:pt>
                      <c:pt idx="1275">
                        <c:v>296.64999999999998</c:v>
                      </c:pt>
                      <c:pt idx="1276">
                        <c:v>282.76</c:v>
                      </c:pt>
                      <c:pt idx="1277">
                        <c:v>264.13</c:v>
                      </c:pt>
                      <c:pt idx="1278">
                        <c:v>238.35</c:v>
                      </c:pt>
                      <c:pt idx="1279">
                        <c:v>219.66</c:v>
                      </c:pt>
                      <c:pt idx="1280">
                        <c:v>242.22</c:v>
                      </c:pt>
                      <c:pt idx="1281">
                        <c:v>271.58999999999997</c:v>
                      </c:pt>
                      <c:pt idx="1282">
                        <c:v>289.48</c:v>
                      </c:pt>
                      <c:pt idx="1283">
                        <c:v>314.55</c:v>
                      </c:pt>
                      <c:pt idx="1284">
                        <c:v>374.48</c:v>
                      </c:pt>
                      <c:pt idx="1285">
                        <c:v>495.62</c:v>
                      </c:pt>
                      <c:pt idx="1286">
                        <c:v>596.89</c:v>
                      </c:pt>
                      <c:pt idx="1287">
                        <c:v>542.12</c:v>
                      </c:pt>
                      <c:pt idx="1288">
                        <c:v>411.42</c:v>
                      </c:pt>
                      <c:pt idx="1289">
                        <c:v>351.65</c:v>
                      </c:pt>
                      <c:pt idx="1290">
                        <c:v>361.6</c:v>
                      </c:pt>
                      <c:pt idx="1291">
                        <c:v>401.7</c:v>
                      </c:pt>
                      <c:pt idx="1292">
                        <c:v>387.54</c:v>
                      </c:pt>
                      <c:pt idx="1293">
                        <c:v>413.57</c:v>
                      </c:pt>
                      <c:pt idx="1294">
                        <c:v>410.42</c:v>
                      </c:pt>
                      <c:pt idx="1295">
                        <c:v>311</c:v>
                      </c:pt>
                      <c:pt idx="1296">
                        <c:v>255.53</c:v>
                      </c:pt>
                      <c:pt idx="1297">
                        <c:v>244.3</c:v>
                      </c:pt>
                      <c:pt idx="1298">
                        <c:v>271.70999999999998</c:v>
                      </c:pt>
                      <c:pt idx="1299">
                        <c:v>271.75</c:v>
                      </c:pt>
                      <c:pt idx="1300">
                        <c:v>249.88</c:v>
                      </c:pt>
                      <c:pt idx="1301">
                        <c:v>312.31</c:v>
                      </c:pt>
                      <c:pt idx="1302">
                        <c:v>392.98</c:v>
                      </c:pt>
                      <c:pt idx="1303">
                        <c:v>523.51</c:v>
                      </c:pt>
                      <c:pt idx="1304">
                        <c:v>648.13</c:v>
                      </c:pt>
                      <c:pt idx="1305">
                        <c:v>672.21</c:v>
                      </c:pt>
                      <c:pt idx="1306">
                        <c:v>706.59</c:v>
                      </c:pt>
                      <c:pt idx="1307">
                        <c:v>751.19</c:v>
                      </c:pt>
                      <c:pt idx="1308">
                        <c:v>797.05</c:v>
                      </c:pt>
                      <c:pt idx="1309">
                        <c:v>836.5</c:v>
                      </c:pt>
                      <c:pt idx="1310">
                        <c:v>757.59</c:v>
                      </c:pt>
                      <c:pt idx="1311">
                        <c:v>740.95</c:v>
                      </c:pt>
                      <c:pt idx="1312">
                        <c:v>693.1</c:v>
                      </c:pt>
                      <c:pt idx="1313">
                        <c:v>645.59</c:v>
                      </c:pt>
                      <c:pt idx="1314">
                        <c:v>638.17999999999995</c:v>
                      </c:pt>
                      <c:pt idx="1315">
                        <c:v>725.91</c:v>
                      </c:pt>
                      <c:pt idx="1316">
                        <c:v>788.94</c:v>
                      </c:pt>
                      <c:pt idx="1317">
                        <c:v>806.9</c:v>
                      </c:pt>
                      <c:pt idx="1318">
                        <c:v>724.76</c:v>
                      </c:pt>
                      <c:pt idx="1319">
                        <c:v>679.08</c:v>
                      </c:pt>
                      <c:pt idx="1320">
                        <c:v>743.17</c:v>
                      </c:pt>
                      <c:pt idx="1321">
                        <c:v>671.42</c:v>
                      </c:pt>
                      <c:pt idx="1322">
                        <c:v>562.04999999999995</c:v>
                      </c:pt>
                      <c:pt idx="1323">
                        <c:v>493.42</c:v>
                      </c:pt>
                      <c:pt idx="1324">
                        <c:v>474.17</c:v>
                      </c:pt>
                      <c:pt idx="1325">
                        <c:v>442.72</c:v>
                      </c:pt>
                      <c:pt idx="1326">
                        <c:v>424.56</c:v>
                      </c:pt>
                      <c:pt idx="1327">
                        <c:v>405.4</c:v>
                      </c:pt>
                      <c:pt idx="1328">
                        <c:v>380.43</c:v>
                      </c:pt>
                      <c:pt idx="1329">
                        <c:v>358.83</c:v>
                      </c:pt>
                      <c:pt idx="1330">
                        <c:v>343.88</c:v>
                      </c:pt>
                      <c:pt idx="1331">
                        <c:v>321.73</c:v>
                      </c:pt>
                      <c:pt idx="1332">
                        <c:v>312.31</c:v>
                      </c:pt>
                      <c:pt idx="1333">
                        <c:v>306.57</c:v>
                      </c:pt>
                      <c:pt idx="1334">
                        <c:v>310.3</c:v>
                      </c:pt>
                      <c:pt idx="1335">
                        <c:v>319.83</c:v>
                      </c:pt>
                      <c:pt idx="1336">
                        <c:v>344.32</c:v>
                      </c:pt>
                      <c:pt idx="1337">
                        <c:v>404.31</c:v>
                      </c:pt>
                      <c:pt idx="1338">
                        <c:v>593.35</c:v>
                      </c:pt>
                      <c:pt idx="1339">
                        <c:v>739.62</c:v>
                      </c:pt>
                      <c:pt idx="1340">
                        <c:v>616.86</c:v>
                      </c:pt>
                      <c:pt idx="1341">
                        <c:v>443.38</c:v>
                      </c:pt>
                      <c:pt idx="1342">
                        <c:v>510.54</c:v>
                      </c:pt>
                      <c:pt idx="1343">
                        <c:v>511.55</c:v>
                      </c:pt>
                      <c:pt idx="1344">
                        <c:v>407.87</c:v>
                      </c:pt>
                      <c:pt idx="1345">
                        <c:v>409.39</c:v>
                      </c:pt>
                      <c:pt idx="1346">
                        <c:v>464.89</c:v>
                      </c:pt>
                      <c:pt idx="1347">
                        <c:v>481.85</c:v>
                      </c:pt>
                      <c:pt idx="1348">
                        <c:v>352.91</c:v>
                      </c:pt>
                      <c:pt idx="1349">
                        <c:v>382.76</c:v>
                      </c:pt>
                      <c:pt idx="1350">
                        <c:v>447.49</c:v>
                      </c:pt>
                      <c:pt idx="1351">
                        <c:v>306.27999999999997</c:v>
                      </c:pt>
                      <c:pt idx="1352">
                        <c:v>275.54000000000002</c:v>
                      </c:pt>
                      <c:pt idx="1353">
                        <c:v>284.69</c:v>
                      </c:pt>
                      <c:pt idx="1354">
                        <c:v>349.14</c:v>
                      </c:pt>
                      <c:pt idx="1355">
                        <c:v>530.5</c:v>
                      </c:pt>
                      <c:pt idx="1356">
                        <c:v>793.38</c:v>
                      </c:pt>
                      <c:pt idx="1357">
                        <c:v>860.89</c:v>
                      </c:pt>
                      <c:pt idx="1358">
                        <c:v>932.88</c:v>
                      </c:pt>
                      <c:pt idx="1359">
                        <c:v>1077.2</c:v>
                      </c:pt>
                      <c:pt idx="1360">
                        <c:v>1164.2</c:v>
                      </c:pt>
                      <c:pt idx="1361">
                        <c:v>1064.5</c:v>
                      </c:pt>
                      <c:pt idx="1362">
                        <c:v>873.03</c:v>
                      </c:pt>
                      <c:pt idx="1363">
                        <c:v>799.19</c:v>
                      </c:pt>
                      <c:pt idx="1364">
                        <c:v>766.5</c:v>
                      </c:pt>
                      <c:pt idx="1365">
                        <c:v>827.06</c:v>
                      </c:pt>
                      <c:pt idx="1366">
                        <c:v>916.03</c:v>
                      </c:pt>
                      <c:pt idx="1367">
                        <c:v>1063.5</c:v>
                      </c:pt>
                      <c:pt idx="1368">
                        <c:v>1100.4000000000001</c:v>
                      </c:pt>
                      <c:pt idx="1369">
                        <c:v>1039.9000000000001</c:v>
                      </c:pt>
                      <c:pt idx="1370">
                        <c:v>952.65</c:v>
                      </c:pt>
                      <c:pt idx="1371">
                        <c:v>805.25</c:v>
                      </c:pt>
                      <c:pt idx="1372">
                        <c:v>767.81</c:v>
                      </c:pt>
                      <c:pt idx="1373">
                        <c:v>632.33000000000004</c:v>
                      </c:pt>
                      <c:pt idx="1374">
                        <c:v>511.9</c:v>
                      </c:pt>
                      <c:pt idx="1375">
                        <c:v>455.92</c:v>
                      </c:pt>
                      <c:pt idx="1376">
                        <c:v>436.07</c:v>
                      </c:pt>
                      <c:pt idx="1377">
                        <c:v>413.83</c:v>
                      </c:pt>
                      <c:pt idx="1378">
                        <c:v>384.61</c:v>
                      </c:pt>
                      <c:pt idx="1379">
                        <c:v>370.27</c:v>
                      </c:pt>
                      <c:pt idx="1380">
                        <c:v>352.09</c:v>
                      </c:pt>
                      <c:pt idx="1381">
                        <c:v>328.74</c:v>
                      </c:pt>
                      <c:pt idx="1382">
                        <c:v>305.55</c:v>
                      </c:pt>
                      <c:pt idx="1383">
                        <c:v>292.94</c:v>
                      </c:pt>
                      <c:pt idx="1384">
                        <c:v>383.83</c:v>
                      </c:pt>
                      <c:pt idx="1385">
                        <c:v>447.89</c:v>
                      </c:pt>
                      <c:pt idx="1386">
                        <c:v>458.43</c:v>
                      </c:pt>
                      <c:pt idx="1387">
                        <c:v>516.59</c:v>
                      </c:pt>
                      <c:pt idx="1388">
                        <c:v>694.98</c:v>
                      </c:pt>
                      <c:pt idx="1389">
                        <c:v>982.14</c:v>
                      </c:pt>
                      <c:pt idx="1390">
                        <c:v>945.58</c:v>
                      </c:pt>
                      <c:pt idx="1391">
                        <c:v>763.94</c:v>
                      </c:pt>
                      <c:pt idx="1392">
                        <c:v>655.12</c:v>
                      </c:pt>
                      <c:pt idx="1393">
                        <c:v>541.91</c:v>
                      </c:pt>
                      <c:pt idx="1394">
                        <c:v>514.99</c:v>
                      </c:pt>
                      <c:pt idx="1395">
                        <c:v>646.91999999999996</c:v>
                      </c:pt>
                      <c:pt idx="1396">
                        <c:v>727.89</c:v>
                      </c:pt>
                      <c:pt idx="1397">
                        <c:v>754.58</c:v>
                      </c:pt>
                      <c:pt idx="1398">
                        <c:v>590.47</c:v>
                      </c:pt>
                      <c:pt idx="1399">
                        <c:v>419.03</c:v>
                      </c:pt>
                      <c:pt idx="1400">
                        <c:v>322.02999999999997</c:v>
                      </c:pt>
                      <c:pt idx="1401">
                        <c:v>314.57</c:v>
                      </c:pt>
                      <c:pt idx="1402">
                        <c:v>387.49</c:v>
                      </c:pt>
                      <c:pt idx="1403">
                        <c:v>288.13</c:v>
                      </c:pt>
                      <c:pt idx="1404">
                        <c:v>268.58999999999997</c:v>
                      </c:pt>
                      <c:pt idx="1405">
                        <c:v>532.54</c:v>
                      </c:pt>
                      <c:pt idx="1406">
                        <c:v>824.03</c:v>
                      </c:pt>
                      <c:pt idx="1407">
                        <c:v>906.31</c:v>
                      </c:pt>
                      <c:pt idx="1408">
                        <c:v>919.42</c:v>
                      </c:pt>
                      <c:pt idx="1409">
                        <c:v>858.3</c:v>
                      </c:pt>
                      <c:pt idx="1410">
                        <c:v>871.33</c:v>
                      </c:pt>
                      <c:pt idx="1411">
                        <c:v>1018.9</c:v>
                      </c:pt>
                      <c:pt idx="1412">
                        <c:v>997.66</c:v>
                      </c:pt>
                      <c:pt idx="1413">
                        <c:v>861.48</c:v>
                      </c:pt>
                      <c:pt idx="1414">
                        <c:v>718.34</c:v>
                      </c:pt>
                      <c:pt idx="1415">
                        <c:v>680.55</c:v>
                      </c:pt>
                      <c:pt idx="1416">
                        <c:v>704</c:v>
                      </c:pt>
                      <c:pt idx="1417">
                        <c:v>741.91</c:v>
                      </c:pt>
                      <c:pt idx="1418">
                        <c:v>861.24</c:v>
                      </c:pt>
                      <c:pt idx="1419">
                        <c:v>1020.1</c:v>
                      </c:pt>
                      <c:pt idx="1420">
                        <c:v>1003.7</c:v>
                      </c:pt>
                      <c:pt idx="1421">
                        <c:v>925.76</c:v>
                      </c:pt>
                      <c:pt idx="1422">
                        <c:v>819.95</c:v>
                      </c:pt>
                      <c:pt idx="1423">
                        <c:v>737.32</c:v>
                      </c:pt>
                      <c:pt idx="1424">
                        <c:v>716.32</c:v>
                      </c:pt>
                      <c:pt idx="1425">
                        <c:v>683.21</c:v>
                      </c:pt>
                      <c:pt idx="1426">
                        <c:v>597.54999999999995</c:v>
                      </c:pt>
                      <c:pt idx="1427">
                        <c:v>514.92999999999995</c:v>
                      </c:pt>
                      <c:pt idx="1428">
                        <c:v>483.51</c:v>
                      </c:pt>
                      <c:pt idx="1429">
                        <c:v>452.6</c:v>
                      </c:pt>
                      <c:pt idx="1430">
                        <c:v>423.15</c:v>
                      </c:pt>
                      <c:pt idx="1431">
                        <c:v>409.85</c:v>
                      </c:pt>
                      <c:pt idx="1432">
                        <c:v>387.56</c:v>
                      </c:pt>
                      <c:pt idx="1433">
                        <c:v>367.6</c:v>
                      </c:pt>
                      <c:pt idx="1434">
                        <c:v>345.52</c:v>
                      </c:pt>
                      <c:pt idx="1435">
                        <c:v>337.34</c:v>
                      </c:pt>
                      <c:pt idx="1436">
                        <c:v>334.03</c:v>
                      </c:pt>
                      <c:pt idx="1437">
                        <c:v>337.51</c:v>
                      </c:pt>
                      <c:pt idx="1438">
                        <c:v>359.13</c:v>
                      </c:pt>
                      <c:pt idx="1439">
                        <c:v>421.96</c:v>
                      </c:pt>
                      <c:pt idx="1440">
                        <c:v>498.98</c:v>
                      </c:pt>
                      <c:pt idx="1441">
                        <c:v>667.05</c:v>
                      </c:pt>
                      <c:pt idx="1442">
                        <c:v>867</c:v>
                      </c:pt>
                      <c:pt idx="1443">
                        <c:v>950.12</c:v>
                      </c:pt>
                      <c:pt idx="1444">
                        <c:v>777.8</c:v>
                      </c:pt>
                      <c:pt idx="1445">
                        <c:v>599.04</c:v>
                      </c:pt>
                      <c:pt idx="1446">
                        <c:v>608.91</c:v>
                      </c:pt>
                      <c:pt idx="1447">
                        <c:v>741.23</c:v>
                      </c:pt>
                      <c:pt idx="1448">
                        <c:v>820.74</c:v>
                      </c:pt>
                      <c:pt idx="1449">
                        <c:v>744.5</c:v>
                      </c:pt>
                      <c:pt idx="1450">
                        <c:v>678.19</c:v>
                      </c:pt>
                      <c:pt idx="1451">
                        <c:v>551.36</c:v>
                      </c:pt>
                      <c:pt idx="1452">
                        <c:v>434.21</c:v>
                      </c:pt>
                      <c:pt idx="1453">
                        <c:v>419.48</c:v>
                      </c:pt>
                      <c:pt idx="1454">
                        <c:v>536.48</c:v>
                      </c:pt>
                      <c:pt idx="1455">
                        <c:v>471.67</c:v>
                      </c:pt>
                      <c:pt idx="1456">
                        <c:v>393.34</c:v>
                      </c:pt>
                      <c:pt idx="1457">
                        <c:v>593</c:v>
                      </c:pt>
                      <c:pt idx="1458">
                        <c:v>894.86</c:v>
                      </c:pt>
                      <c:pt idx="1459">
                        <c:v>973.58</c:v>
                      </c:pt>
                      <c:pt idx="1460">
                        <c:v>973.53</c:v>
                      </c:pt>
                      <c:pt idx="1461">
                        <c:v>844.71</c:v>
                      </c:pt>
                      <c:pt idx="1462">
                        <c:v>901.79</c:v>
                      </c:pt>
                      <c:pt idx="1463">
                        <c:v>944.74</c:v>
                      </c:pt>
                      <c:pt idx="1464">
                        <c:v>1150.5</c:v>
                      </c:pt>
                      <c:pt idx="1465">
                        <c:v>1061.3</c:v>
                      </c:pt>
                      <c:pt idx="1466">
                        <c:v>896.03</c:v>
                      </c:pt>
                      <c:pt idx="1467">
                        <c:v>870.37</c:v>
                      </c:pt>
                      <c:pt idx="1468">
                        <c:v>886.62</c:v>
                      </c:pt>
                      <c:pt idx="1469">
                        <c:v>997.3</c:v>
                      </c:pt>
                      <c:pt idx="1470">
                        <c:v>1086.9000000000001</c:v>
                      </c:pt>
                      <c:pt idx="1471">
                        <c:v>1100.2</c:v>
                      </c:pt>
                      <c:pt idx="1472">
                        <c:v>1141.3</c:v>
                      </c:pt>
                      <c:pt idx="1473">
                        <c:v>1082.3</c:v>
                      </c:pt>
                      <c:pt idx="1474">
                        <c:v>973.27</c:v>
                      </c:pt>
                      <c:pt idx="1475">
                        <c:v>925.35</c:v>
                      </c:pt>
                      <c:pt idx="1476">
                        <c:v>868.4</c:v>
                      </c:pt>
                      <c:pt idx="1477">
                        <c:v>819.38</c:v>
                      </c:pt>
                      <c:pt idx="1478">
                        <c:v>681.23</c:v>
                      </c:pt>
                      <c:pt idx="1479">
                        <c:v>587.44000000000005</c:v>
                      </c:pt>
                      <c:pt idx="1480">
                        <c:v>534.76</c:v>
                      </c:pt>
                      <c:pt idx="1481">
                        <c:v>495.29</c:v>
                      </c:pt>
                      <c:pt idx="1482">
                        <c:v>468.77</c:v>
                      </c:pt>
                      <c:pt idx="1483">
                        <c:v>454.66</c:v>
                      </c:pt>
                      <c:pt idx="1484">
                        <c:v>431.76</c:v>
                      </c:pt>
                      <c:pt idx="1485">
                        <c:v>416.24</c:v>
                      </c:pt>
                      <c:pt idx="1486">
                        <c:v>377.04</c:v>
                      </c:pt>
                      <c:pt idx="1487">
                        <c:v>370.17</c:v>
                      </c:pt>
                      <c:pt idx="1488">
                        <c:v>444.64</c:v>
                      </c:pt>
                      <c:pt idx="1489">
                        <c:v>542.29999999999995</c:v>
                      </c:pt>
                      <c:pt idx="1490">
                        <c:v>644.79</c:v>
                      </c:pt>
                      <c:pt idx="1491">
                        <c:v>739.01</c:v>
                      </c:pt>
                      <c:pt idx="1492">
                        <c:v>893.09</c:v>
                      </c:pt>
                      <c:pt idx="1493">
                        <c:v>1142.4000000000001</c:v>
                      </c:pt>
                      <c:pt idx="1494">
                        <c:v>1420</c:v>
                      </c:pt>
                      <c:pt idx="1495">
                        <c:v>1255.9000000000001</c:v>
                      </c:pt>
                      <c:pt idx="1496">
                        <c:v>805.33</c:v>
                      </c:pt>
                      <c:pt idx="1497">
                        <c:v>599.32000000000005</c:v>
                      </c:pt>
                      <c:pt idx="1498">
                        <c:v>602.66</c:v>
                      </c:pt>
                      <c:pt idx="1499">
                        <c:v>738.77</c:v>
                      </c:pt>
                      <c:pt idx="1500">
                        <c:v>811.28</c:v>
                      </c:pt>
                      <c:pt idx="1501">
                        <c:v>707.69</c:v>
                      </c:pt>
                      <c:pt idx="1502">
                        <c:v>665.56</c:v>
                      </c:pt>
                      <c:pt idx="1503">
                        <c:v>537.89</c:v>
                      </c:pt>
                      <c:pt idx="1504">
                        <c:v>446.53</c:v>
                      </c:pt>
                      <c:pt idx="1505">
                        <c:v>396.7</c:v>
                      </c:pt>
                      <c:pt idx="1506">
                        <c:v>443.05</c:v>
                      </c:pt>
                      <c:pt idx="1507">
                        <c:v>416.18</c:v>
                      </c:pt>
                      <c:pt idx="1508">
                        <c:v>398.91</c:v>
                      </c:pt>
                      <c:pt idx="1509">
                        <c:v>526.19000000000005</c:v>
                      </c:pt>
                      <c:pt idx="1510">
                        <c:v>827.37</c:v>
                      </c:pt>
                      <c:pt idx="1511">
                        <c:v>1136.4000000000001</c:v>
                      </c:pt>
                      <c:pt idx="1512">
                        <c:v>1151.5</c:v>
                      </c:pt>
                      <c:pt idx="1513">
                        <c:v>941.8</c:v>
                      </c:pt>
                      <c:pt idx="1514">
                        <c:v>819.11</c:v>
                      </c:pt>
                      <c:pt idx="1515">
                        <c:v>775.15</c:v>
                      </c:pt>
                      <c:pt idx="1516">
                        <c:v>831.86</c:v>
                      </c:pt>
                      <c:pt idx="1517">
                        <c:v>873.07</c:v>
                      </c:pt>
                      <c:pt idx="1518">
                        <c:v>773.41</c:v>
                      </c:pt>
                      <c:pt idx="1519">
                        <c:v>717.41</c:v>
                      </c:pt>
                      <c:pt idx="1520">
                        <c:v>740.43</c:v>
                      </c:pt>
                      <c:pt idx="1521">
                        <c:v>658.18</c:v>
                      </c:pt>
                      <c:pt idx="1522">
                        <c:v>620.44000000000005</c:v>
                      </c:pt>
                      <c:pt idx="1523">
                        <c:v>775.69</c:v>
                      </c:pt>
                      <c:pt idx="1524">
                        <c:v>892.81</c:v>
                      </c:pt>
                      <c:pt idx="1525">
                        <c:v>848.3</c:v>
                      </c:pt>
                      <c:pt idx="1526">
                        <c:v>742.82</c:v>
                      </c:pt>
                      <c:pt idx="1527">
                        <c:v>750.51</c:v>
                      </c:pt>
                      <c:pt idx="1528">
                        <c:v>710.8</c:v>
                      </c:pt>
                      <c:pt idx="1529">
                        <c:v>665.9</c:v>
                      </c:pt>
                      <c:pt idx="1530">
                        <c:v>614.30999999999995</c:v>
                      </c:pt>
                      <c:pt idx="1531">
                        <c:v>532.03</c:v>
                      </c:pt>
                      <c:pt idx="1532">
                        <c:v>497.05</c:v>
                      </c:pt>
                      <c:pt idx="1533">
                        <c:v>484.14</c:v>
                      </c:pt>
                      <c:pt idx="1534">
                        <c:v>453.95</c:v>
                      </c:pt>
                      <c:pt idx="1535">
                        <c:v>438.15</c:v>
                      </c:pt>
                      <c:pt idx="1536">
                        <c:v>414.97</c:v>
                      </c:pt>
                      <c:pt idx="1537">
                        <c:v>388.94</c:v>
                      </c:pt>
                      <c:pt idx="1538">
                        <c:v>366.93</c:v>
                      </c:pt>
                      <c:pt idx="1539">
                        <c:v>350.12</c:v>
                      </c:pt>
                      <c:pt idx="1540">
                        <c:v>334.67</c:v>
                      </c:pt>
                      <c:pt idx="1541">
                        <c:v>342.11</c:v>
                      </c:pt>
                      <c:pt idx="1542">
                        <c:v>370.02</c:v>
                      </c:pt>
                      <c:pt idx="1543">
                        <c:v>503.79</c:v>
                      </c:pt>
                      <c:pt idx="1544">
                        <c:v>703.23</c:v>
                      </c:pt>
                      <c:pt idx="1545">
                        <c:v>1080.5</c:v>
                      </c:pt>
                      <c:pt idx="1546">
                        <c:v>1535.2</c:v>
                      </c:pt>
                      <c:pt idx="1547">
                        <c:v>829.18</c:v>
                      </c:pt>
                      <c:pt idx="1548">
                        <c:v>676.62</c:v>
                      </c:pt>
                      <c:pt idx="1549">
                        <c:v>566.94000000000005</c:v>
                      </c:pt>
                      <c:pt idx="1550">
                        <c:v>484.29</c:v>
                      </c:pt>
                      <c:pt idx="1551">
                        <c:v>626.41999999999996</c:v>
                      </c:pt>
                      <c:pt idx="1552">
                        <c:v>627.64</c:v>
                      </c:pt>
                      <c:pt idx="1553">
                        <c:v>700.49</c:v>
                      </c:pt>
                      <c:pt idx="1554">
                        <c:v>761.09</c:v>
                      </c:pt>
                      <c:pt idx="1555">
                        <c:v>584.44000000000005</c:v>
                      </c:pt>
                      <c:pt idx="1556">
                        <c:v>435.46</c:v>
                      </c:pt>
                      <c:pt idx="1557">
                        <c:v>402.57</c:v>
                      </c:pt>
                      <c:pt idx="1558">
                        <c:v>465.17</c:v>
                      </c:pt>
                      <c:pt idx="1559">
                        <c:v>531.99</c:v>
                      </c:pt>
                      <c:pt idx="1560">
                        <c:v>402.17</c:v>
                      </c:pt>
                      <c:pt idx="1561">
                        <c:v>416.03</c:v>
                      </c:pt>
                      <c:pt idx="1562">
                        <c:v>644.44000000000005</c:v>
                      </c:pt>
                      <c:pt idx="1563">
                        <c:v>1073.4000000000001</c:v>
                      </c:pt>
                      <c:pt idx="1564">
                        <c:v>1360</c:v>
                      </c:pt>
                      <c:pt idx="1565">
                        <c:v>1235.4000000000001</c:v>
                      </c:pt>
                      <c:pt idx="1566">
                        <c:v>1061.0999999999999</c:v>
                      </c:pt>
                      <c:pt idx="1567">
                        <c:v>1099.5999999999999</c:v>
                      </c:pt>
                      <c:pt idx="1568">
                        <c:v>1230.8</c:v>
                      </c:pt>
                      <c:pt idx="1569">
                        <c:v>1182.4000000000001</c:v>
                      </c:pt>
                      <c:pt idx="1570">
                        <c:v>1050.5</c:v>
                      </c:pt>
                      <c:pt idx="1571">
                        <c:v>924.56</c:v>
                      </c:pt>
                      <c:pt idx="1572">
                        <c:v>842.42</c:v>
                      </c:pt>
                      <c:pt idx="1573">
                        <c:v>862.95</c:v>
                      </c:pt>
                      <c:pt idx="1574">
                        <c:v>1077.5</c:v>
                      </c:pt>
                      <c:pt idx="1575">
                        <c:v>1277.5</c:v>
                      </c:pt>
                      <c:pt idx="1576">
                        <c:v>1144.0999999999999</c:v>
                      </c:pt>
                      <c:pt idx="1577">
                        <c:v>1155.7</c:v>
                      </c:pt>
                      <c:pt idx="1578">
                        <c:v>1033</c:v>
                      </c:pt>
                      <c:pt idx="1579">
                        <c:v>1019.4</c:v>
                      </c:pt>
                      <c:pt idx="1580">
                        <c:v>847.77</c:v>
                      </c:pt>
                      <c:pt idx="1581">
                        <c:v>701.72</c:v>
                      </c:pt>
                      <c:pt idx="1582">
                        <c:v>669.42</c:v>
                      </c:pt>
                      <c:pt idx="1583">
                        <c:v>574.86</c:v>
                      </c:pt>
                      <c:pt idx="1584">
                        <c:v>516.09</c:v>
                      </c:pt>
                      <c:pt idx="1585">
                        <c:v>519.88</c:v>
                      </c:pt>
                      <c:pt idx="1586">
                        <c:v>504.16</c:v>
                      </c:pt>
                      <c:pt idx="1587">
                        <c:v>479.7</c:v>
                      </c:pt>
                      <c:pt idx="1588">
                        <c:v>481.31</c:v>
                      </c:pt>
                      <c:pt idx="1589">
                        <c:v>436.5</c:v>
                      </c:pt>
                      <c:pt idx="1590">
                        <c:v>387.27</c:v>
                      </c:pt>
                      <c:pt idx="1591">
                        <c:v>357.72</c:v>
                      </c:pt>
                      <c:pt idx="1592">
                        <c:v>337.43</c:v>
                      </c:pt>
                      <c:pt idx="1593">
                        <c:v>437.68</c:v>
                      </c:pt>
                      <c:pt idx="1594">
                        <c:v>631.48</c:v>
                      </c:pt>
                      <c:pt idx="1595">
                        <c:v>852.82</c:v>
                      </c:pt>
                      <c:pt idx="1596">
                        <c:v>1026.4000000000001</c:v>
                      </c:pt>
                      <c:pt idx="1597">
                        <c:v>1169.2</c:v>
                      </c:pt>
                      <c:pt idx="1598">
                        <c:v>1346.6</c:v>
                      </c:pt>
                      <c:pt idx="1599">
                        <c:v>877</c:v>
                      </c:pt>
                      <c:pt idx="1600">
                        <c:v>673.41</c:v>
                      </c:pt>
                      <c:pt idx="1601">
                        <c:v>623.32000000000005</c:v>
                      </c:pt>
                      <c:pt idx="1602">
                        <c:v>478.69</c:v>
                      </c:pt>
                      <c:pt idx="1603">
                        <c:v>600.13</c:v>
                      </c:pt>
                      <c:pt idx="1604">
                        <c:v>667.78</c:v>
                      </c:pt>
                      <c:pt idx="1605">
                        <c:v>805.03</c:v>
                      </c:pt>
                      <c:pt idx="1606">
                        <c:v>873.63</c:v>
                      </c:pt>
                      <c:pt idx="1607">
                        <c:v>740.7</c:v>
                      </c:pt>
                      <c:pt idx="1608">
                        <c:v>530.85</c:v>
                      </c:pt>
                      <c:pt idx="1609">
                        <c:v>417.65</c:v>
                      </c:pt>
                      <c:pt idx="1610">
                        <c:v>475.53</c:v>
                      </c:pt>
                      <c:pt idx="1611">
                        <c:v>541.58000000000004</c:v>
                      </c:pt>
                      <c:pt idx="1612">
                        <c:v>445.61</c:v>
                      </c:pt>
                      <c:pt idx="1613">
                        <c:v>382.85</c:v>
                      </c:pt>
                      <c:pt idx="1614">
                        <c:v>823.52</c:v>
                      </c:pt>
                      <c:pt idx="1615">
                        <c:v>1410.9</c:v>
                      </c:pt>
                      <c:pt idx="1616">
                        <c:v>1536.1</c:v>
                      </c:pt>
                      <c:pt idx="1617">
                        <c:v>1404.8</c:v>
                      </c:pt>
                      <c:pt idx="1618">
                        <c:v>1247</c:v>
                      </c:pt>
                      <c:pt idx="1619">
                        <c:v>1189.4000000000001</c:v>
                      </c:pt>
                      <c:pt idx="1620">
                        <c:v>1382.8</c:v>
                      </c:pt>
                      <c:pt idx="1621">
                        <c:v>1293.7</c:v>
                      </c:pt>
                      <c:pt idx="1622">
                        <c:v>1150.8</c:v>
                      </c:pt>
                      <c:pt idx="1623">
                        <c:v>919.96</c:v>
                      </c:pt>
                      <c:pt idx="1624">
                        <c:v>869.18</c:v>
                      </c:pt>
                      <c:pt idx="1625">
                        <c:v>1010.3</c:v>
                      </c:pt>
                      <c:pt idx="1626">
                        <c:v>1196</c:v>
                      </c:pt>
                      <c:pt idx="1627">
                        <c:v>1419.7</c:v>
                      </c:pt>
                      <c:pt idx="1628">
                        <c:v>1360.5</c:v>
                      </c:pt>
                      <c:pt idx="1629">
                        <c:v>1200.4000000000001</c:v>
                      </c:pt>
                      <c:pt idx="1630">
                        <c:v>1173</c:v>
                      </c:pt>
                      <c:pt idx="1631">
                        <c:v>1084.3</c:v>
                      </c:pt>
                      <c:pt idx="1632">
                        <c:v>994.36</c:v>
                      </c:pt>
                      <c:pt idx="1633">
                        <c:v>825.88</c:v>
                      </c:pt>
                      <c:pt idx="1634">
                        <c:v>773.08</c:v>
                      </c:pt>
                      <c:pt idx="1635">
                        <c:v>633.41</c:v>
                      </c:pt>
                      <c:pt idx="1636">
                        <c:v>535.29999999999995</c:v>
                      </c:pt>
                      <c:pt idx="1637">
                        <c:v>539.41</c:v>
                      </c:pt>
                      <c:pt idx="1638">
                        <c:v>521.99</c:v>
                      </c:pt>
                      <c:pt idx="1639">
                        <c:v>489.09</c:v>
                      </c:pt>
                      <c:pt idx="1640">
                        <c:v>517.80999999999995</c:v>
                      </c:pt>
                      <c:pt idx="1641">
                        <c:v>450.47</c:v>
                      </c:pt>
                      <c:pt idx="1642">
                        <c:v>381.39</c:v>
                      </c:pt>
                      <c:pt idx="1643">
                        <c:v>336.16</c:v>
                      </c:pt>
                      <c:pt idx="1644">
                        <c:v>354.48</c:v>
                      </c:pt>
                      <c:pt idx="1645">
                        <c:v>534.29999999999995</c:v>
                      </c:pt>
                      <c:pt idx="1646">
                        <c:v>791.38</c:v>
                      </c:pt>
                      <c:pt idx="1647">
                        <c:v>1110.2</c:v>
                      </c:pt>
                      <c:pt idx="1648">
                        <c:v>984.45</c:v>
                      </c:pt>
                      <c:pt idx="1649">
                        <c:v>1023.8</c:v>
                      </c:pt>
                      <c:pt idx="1650">
                        <c:v>943.12</c:v>
                      </c:pt>
                      <c:pt idx="1651">
                        <c:v>1083.2</c:v>
                      </c:pt>
                      <c:pt idx="1652">
                        <c:v>978.03</c:v>
                      </c:pt>
                      <c:pt idx="1653">
                        <c:v>882.82</c:v>
                      </c:pt>
                      <c:pt idx="1654">
                        <c:v>835.16</c:v>
                      </c:pt>
                      <c:pt idx="1655">
                        <c:v>909.51</c:v>
                      </c:pt>
                      <c:pt idx="1656">
                        <c:v>1032.4000000000001</c:v>
                      </c:pt>
                      <c:pt idx="1657">
                        <c:v>1190.9000000000001</c:v>
                      </c:pt>
                      <c:pt idx="1658">
                        <c:v>1216.9000000000001</c:v>
                      </c:pt>
                      <c:pt idx="1659">
                        <c:v>1005.3</c:v>
                      </c:pt>
                      <c:pt idx="1660">
                        <c:v>546.13</c:v>
                      </c:pt>
                      <c:pt idx="1661">
                        <c:v>353.1</c:v>
                      </c:pt>
                      <c:pt idx="1662">
                        <c:v>279.16000000000003</c:v>
                      </c:pt>
                      <c:pt idx="1663">
                        <c:v>279.89</c:v>
                      </c:pt>
                      <c:pt idx="1664">
                        <c:v>298.64999999999998</c:v>
                      </c:pt>
                      <c:pt idx="1665">
                        <c:v>517.21</c:v>
                      </c:pt>
                      <c:pt idx="1666">
                        <c:v>1060.4000000000001</c:v>
                      </c:pt>
                      <c:pt idx="1667">
                        <c:v>1584.4</c:v>
                      </c:pt>
                      <c:pt idx="1668">
                        <c:v>1741.1</c:v>
                      </c:pt>
                      <c:pt idx="1669">
                        <c:v>1542.9</c:v>
                      </c:pt>
                      <c:pt idx="1670">
                        <c:v>1242.0999999999999</c:v>
                      </c:pt>
                      <c:pt idx="1671">
                        <c:v>1231.4000000000001</c:v>
                      </c:pt>
                      <c:pt idx="1672">
                        <c:v>1260.5</c:v>
                      </c:pt>
                      <c:pt idx="1673">
                        <c:v>1231.5</c:v>
                      </c:pt>
                      <c:pt idx="1674">
                        <c:v>1152</c:v>
                      </c:pt>
                      <c:pt idx="1675">
                        <c:v>902.33</c:v>
                      </c:pt>
                      <c:pt idx="1676">
                        <c:v>848.02</c:v>
                      </c:pt>
                      <c:pt idx="1677">
                        <c:v>1038.3</c:v>
                      </c:pt>
                      <c:pt idx="1678">
                        <c:v>1092.0999999999999</c:v>
                      </c:pt>
                      <c:pt idx="1679">
                        <c:v>1204.3</c:v>
                      </c:pt>
                      <c:pt idx="1680">
                        <c:v>1173.4000000000001</c:v>
                      </c:pt>
                      <c:pt idx="1681">
                        <c:v>1084.7</c:v>
                      </c:pt>
                      <c:pt idx="1682">
                        <c:v>790.94</c:v>
                      </c:pt>
                      <c:pt idx="1683">
                        <c:v>758.78</c:v>
                      </c:pt>
                      <c:pt idx="1684">
                        <c:v>766.78</c:v>
                      </c:pt>
                      <c:pt idx="1685">
                        <c:v>665.35</c:v>
                      </c:pt>
                      <c:pt idx="1686">
                        <c:v>687.91</c:v>
                      </c:pt>
                      <c:pt idx="1687">
                        <c:v>603.25</c:v>
                      </c:pt>
                      <c:pt idx="1688">
                        <c:v>518.49</c:v>
                      </c:pt>
                      <c:pt idx="1689">
                        <c:v>521.28</c:v>
                      </c:pt>
                      <c:pt idx="1690">
                        <c:v>515.39</c:v>
                      </c:pt>
                      <c:pt idx="1691">
                        <c:v>488.95</c:v>
                      </c:pt>
                      <c:pt idx="1692">
                        <c:v>465.71</c:v>
                      </c:pt>
                      <c:pt idx="1693">
                        <c:v>423.27</c:v>
                      </c:pt>
                      <c:pt idx="1694">
                        <c:v>373.35</c:v>
                      </c:pt>
                      <c:pt idx="1695">
                        <c:v>327.92</c:v>
                      </c:pt>
                      <c:pt idx="1696">
                        <c:v>276.06</c:v>
                      </c:pt>
                      <c:pt idx="1697">
                        <c:v>506.95</c:v>
                      </c:pt>
                      <c:pt idx="1698">
                        <c:v>539.47</c:v>
                      </c:pt>
                      <c:pt idx="1699">
                        <c:v>717.92</c:v>
                      </c:pt>
                      <c:pt idx="1700">
                        <c:v>736.91</c:v>
                      </c:pt>
                      <c:pt idx="1701">
                        <c:v>697.25</c:v>
                      </c:pt>
                      <c:pt idx="1702">
                        <c:v>588.47</c:v>
                      </c:pt>
                      <c:pt idx="1703">
                        <c:v>738.98</c:v>
                      </c:pt>
                      <c:pt idx="1704">
                        <c:v>726.5</c:v>
                      </c:pt>
                      <c:pt idx="1705">
                        <c:v>638.71</c:v>
                      </c:pt>
                      <c:pt idx="1706">
                        <c:v>616.61</c:v>
                      </c:pt>
                      <c:pt idx="1707">
                        <c:v>643.9</c:v>
                      </c:pt>
                      <c:pt idx="1708">
                        <c:v>731.62</c:v>
                      </c:pt>
                      <c:pt idx="1709">
                        <c:v>800.46</c:v>
                      </c:pt>
                      <c:pt idx="1710">
                        <c:v>705.96</c:v>
                      </c:pt>
                      <c:pt idx="1711">
                        <c:v>767.91</c:v>
                      </c:pt>
                      <c:pt idx="1712">
                        <c:v>502.71</c:v>
                      </c:pt>
                      <c:pt idx="1713">
                        <c:v>357.87</c:v>
                      </c:pt>
                      <c:pt idx="1714">
                        <c:v>214.37</c:v>
                      </c:pt>
                      <c:pt idx="1715">
                        <c:v>218.16</c:v>
                      </c:pt>
                      <c:pt idx="1716">
                        <c:v>270.68</c:v>
                      </c:pt>
                      <c:pt idx="1717">
                        <c:v>447.61</c:v>
                      </c:pt>
                      <c:pt idx="1718">
                        <c:v>961.17</c:v>
                      </c:pt>
                      <c:pt idx="1719">
                        <c:v>1420</c:v>
                      </c:pt>
                      <c:pt idx="1720">
                        <c:v>1357.3</c:v>
                      </c:pt>
                      <c:pt idx="1721">
                        <c:v>1312.8</c:v>
                      </c:pt>
                      <c:pt idx="1722">
                        <c:v>1391</c:v>
                      </c:pt>
                      <c:pt idx="1723">
                        <c:v>1239.2</c:v>
                      </c:pt>
                      <c:pt idx="1724">
                        <c:v>1197</c:v>
                      </c:pt>
                      <c:pt idx="1725">
                        <c:v>1119.9000000000001</c:v>
                      </c:pt>
                      <c:pt idx="1726">
                        <c:v>1129.8</c:v>
                      </c:pt>
                      <c:pt idx="1727">
                        <c:v>981.43</c:v>
                      </c:pt>
                      <c:pt idx="1728">
                        <c:v>874.67</c:v>
                      </c:pt>
                      <c:pt idx="1729">
                        <c:v>1004.1</c:v>
                      </c:pt>
                      <c:pt idx="1730">
                        <c:v>1169.5</c:v>
                      </c:pt>
                      <c:pt idx="1731">
                        <c:v>1156.4000000000001</c:v>
                      </c:pt>
                      <c:pt idx="1732">
                        <c:v>1138.0999999999999</c:v>
                      </c:pt>
                      <c:pt idx="1733">
                        <c:v>1115.3</c:v>
                      </c:pt>
                      <c:pt idx="1734">
                        <c:v>946.73</c:v>
                      </c:pt>
                      <c:pt idx="1735">
                        <c:v>734.93</c:v>
                      </c:pt>
                      <c:pt idx="1736">
                        <c:v>656.06</c:v>
                      </c:pt>
                      <c:pt idx="1737">
                        <c:v>634.91</c:v>
                      </c:pt>
                      <c:pt idx="1738">
                        <c:v>652.41</c:v>
                      </c:pt>
                      <c:pt idx="1739">
                        <c:v>729.58</c:v>
                      </c:pt>
                      <c:pt idx="1740">
                        <c:v>560.38</c:v>
                      </c:pt>
                      <c:pt idx="1741">
                        <c:v>546.51</c:v>
                      </c:pt>
                      <c:pt idx="1742">
                        <c:v>555.33000000000004</c:v>
                      </c:pt>
                      <c:pt idx="1743">
                        <c:v>522.49</c:v>
                      </c:pt>
                      <c:pt idx="1744">
                        <c:v>496.48</c:v>
                      </c:pt>
                      <c:pt idx="1745">
                        <c:v>456.29</c:v>
                      </c:pt>
                      <c:pt idx="1746">
                        <c:v>401.5</c:v>
                      </c:pt>
                      <c:pt idx="1747">
                        <c:v>367.8</c:v>
                      </c:pt>
                      <c:pt idx="1748">
                        <c:v>317.62</c:v>
                      </c:pt>
                      <c:pt idx="1749">
                        <c:v>412.34</c:v>
                      </c:pt>
                      <c:pt idx="1750">
                        <c:v>469.84</c:v>
                      </c:pt>
                      <c:pt idx="1751">
                        <c:v>638.04999999999995</c:v>
                      </c:pt>
                      <c:pt idx="1752">
                        <c:v>758.65</c:v>
                      </c:pt>
                      <c:pt idx="1753">
                        <c:v>735.02</c:v>
                      </c:pt>
                      <c:pt idx="1754">
                        <c:v>737.64</c:v>
                      </c:pt>
                      <c:pt idx="1755">
                        <c:v>718.77</c:v>
                      </c:pt>
                      <c:pt idx="1756">
                        <c:v>783.38</c:v>
                      </c:pt>
                      <c:pt idx="1757">
                        <c:v>501.1</c:v>
                      </c:pt>
                      <c:pt idx="1758">
                        <c:v>380.44</c:v>
                      </c:pt>
                      <c:pt idx="1759">
                        <c:v>528.16999999999996</c:v>
                      </c:pt>
                      <c:pt idx="1760">
                        <c:v>620.86</c:v>
                      </c:pt>
                      <c:pt idx="1761">
                        <c:v>777.62</c:v>
                      </c:pt>
                      <c:pt idx="1762">
                        <c:v>752.65</c:v>
                      </c:pt>
                      <c:pt idx="1763">
                        <c:v>849.41</c:v>
                      </c:pt>
                      <c:pt idx="1764">
                        <c:v>499.47</c:v>
                      </c:pt>
                      <c:pt idx="1765">
                        <c:v>324.12</c:v>
                      </c:pt>
                      <c:pt idx="1766">
                        <c:v>193.89</c:v>
                      </c:pt>
                      <c:pt idx="1767">
                        <c:v>223.99</c:v>
                      </c:pt>
                      <c:pt idx="1768">
                        <c:v>317.19</c:v>
                      </c:pt>
                      <c:pt idx="1769">
                        <c:v>339.36</c:v>
                      </c:pt>
                      <c:pt idx="1770">
                        <c:v>619.84</c:v>
                      </c:pt>
                      <c:pt idx="1771">
                        <c:v>1170.0999999999999</c:v>
                      </c:pt>
                      <c:pt idx="1772">
                        <c:v>1022.4</c:v>
                      </c:pt>
                      <c:pt idx="1773">
                        <c:v>798.65</c:v>
                      </c:pt>
                      <c:pt idx="1774">
                        <c:v>971.01</c:v>
                      </c:pt>
                      <c:pt idx="1775">
                        <c:v>1134.5999999999999</c:v>
                      </c:pt>
                      <c:pt idx="1776">
                        <c:v>1240.8</c:v>
                      </c:pt>
                      <c:pt idx="1777">
                        <c:v>1301.2</c:v>
                      </c:pt>
                      <c:pt idx="1778">
                        <c:v>1349.8</c:v>
                      </c:pt>
                      <c:pt idx="1779">
                        <c:v>1173.9000000000001</c:v>
                      </c:pt>
                      <c:pt idx="1780">
                        <c:v>985.71</c:v>
                      </c:pt>
                      <c:pt idx="1781">
                        <c:v>1147.4000000000001</c:v>
                      </c:pt>
                      <c:pt idx="1782">
                        <c:v>1077.7</c:v>
                      </c:pt>
                      <c:pt idx="1783">
                        <c:v>1149.9000000000001</c:v>
                      </c:pt>
                      <c:pt idx="1784">
                        <c:v>1224.2</c:v>
                      </c:pt>
                      <c:pt idx="1785">
                        <c:v>1251.4000000000001</c:v>
                      </c:pt>
                      <c:pt idx="1786">
                        <c:v>1171.3</c:v>
                      </c:pt>
                      <c:pt idx="1787">
                        <c:v>939.01</c:v>
                      </c:pt>
                      <c:pt idx="1788">
                        <c:v>856.84</c:v>
                      </c:pt>
                      <c:pt idx="1789">
                        <c:v>776.2</c:v>
                      </c:pt>
                      <c:pt idx="1790">
                        <c:v>765.79</c:v>
                      </c:pt>
                      <c:pt idx="1791">
                        <c:v>726.82</c:v>
                      </c:pt>
                      <c:pt idx="1792">
                        <c:v>618.17999999999995</c:v>
                      </c:pt>
                      <c:pt idx="1793">
                        <c:v>546.6</c:v>
                      </c:pt>
                      <c:pt idx="1794">
                        <c:v>572.28</c:v>
                      </c:pt>
                      <c:pt idx="1795">
                        <c:v>545.64</c:v>
                      </c:pt>
                      <c:pt idx="1796">
                        <c:v>543.59</c:v>
                      </c:pt>
                      <c:pt idx="1797">
                        <c:v>564.54</c:v>
                      </c:pt>
                      <c:pt idx="1798">
                        <c:v>442.93</c:v>
                      </c:pt>
                      <c:pt idx="1799">
                        <c:v>366.94</c:v>
                      </c:pt>
                      <c:pt idx="1800">
                        <c:v>315.73</c:v>
                      </c:pt>
                      <c:pt idx="1801">
                        <c:v>403.58</c:v>
                      </c:pt>
                      <c:pt idx="1802">
                        <c:v>622.52</c:v>
                      </c:pt>
                      <c:pt idx="1803">
                        <c:v>760.3</c:v>
                      </c:pt>
                      <c:pt idx="1804">
                        <c:v>931.76</c:v>
                      </c:pt>
                      <c:pt idx="1805">
                        <c:v>909.28</c:v>
                      </c:pt>
                      <c:pt idx="1806">
                        <c:v>913.53</c:v>
                      </c:pt>
                      <c:pt idx="1807">
                        <c:v>926.04</c:v>
                      </c:pt>
                      <c:pt idx="1808">
                        <c:v>934.22</c:v>
                      </c:pt>
                      <c:pt idx="1809">
                        <c:v>619.15</c:v>
                      </c:pt>
                      <c:pt idx="1810">
                        <c:v>467.08</c:v>
                      </c:pt>
                      <c:pt idx="1811">
                        <c:v>563.19000000000005</c:v>
                      </c:pt>
                      <c:pt idx="1812">
                        <c:v>593.41999999999996</c:v>
                      </c:pt>
                      <c:pt idx="1813">
                        <c:v>777.45</c:v>
                      </c:pt>
                      <c:pt idx="1814">
                        <c:v>819.93</c:v>
                      </c:pt>
                      <c:pt idx="1815">
                        <c:v>888.2</c:v>
                      </c:pt>
                      <c:pt idx="1816">
                        <c:v>658.16</c:v>
                      </c:pt>
                      <c:pt idx="1817">
                        <c:v>392.43</c:v>
                      </c:pt>
                      <c:pt idx="1818">
                        <c:v>240.69</c:v>
                      </c:pt>
                      <c:pt idx="1819">
                        <c:v>179.51</c:v>
                      </c:pt>
                      <c:pt idx="1820">
                        <c:v>170</c:v>
                      </c:pt>
                      <c:pt idx="1821">
                        <c:v>239.44</c:v>
                      </c:pt>
                      <c:pt idx="1822">
                        <c:v>640.33000000000004</c:v>
                      </c:pt>
                      <c:pt idx="1823">
                        <c:v>985.42</c:v>
                      </c:pt>
                      <c:pt idx="1824">
                        <c:v>1070.4000000000001</c:v>
                      </c:pt>
                      <c:pt idx="1825">
                        <c:v>752.2</c:v>
                      </c:pt>
                      <c:pt idx="1826">
                        <c:v>852.77</c:v>
                      </c:pt>
                      <c:pt idx="1827">
                        <c:v>870.73</c:v>
                      </c:pt>
                      <c:pt idx="1828">
                        <c:v>1054.3</c:v>
                      </c:pt>
                      <c:pt idx="1829">
                        <c:v>1139.0999999999999</c:v>
                      </c:pt>
                      <c:pt idx="1830">
                        <c:v>1055.9000000000001</c:v>
                      </c:pt>
                      <c:pt idx="1831">
                        <c:v>1041.4000000000001</c:v>
                      </c:pt>
                      <c:pt idx="1832">
                        <c:v>994.43</c:v>
                      </c:pt>
                      <c:pt idx="1833">
                        <c:v>867.52</c:v>
                      </c:pt>
                      <c:pt idx="1834">
                        <c:v>993.59</c:v>
                      </c:pt>
                      <c:pt idx="1835">
                        <c:v>1055.5999999999999</c:v>
                      </c:pt>
                      <c:pt idx="1836">
                        <c:v>1201.5</c:v>
                      </c:pt>
                      <c:pt idx="1837">
                        <c:v>1224.7</c:v>
                      </c:pt>
                      <c:pt idx="1838">
                        <c:v>1214.2</c:v>
                      </c:pt>
                      <c:pt idx="1839">
                        <c:v>1047.3</c:v>
                      </c:pt>
                      <c:pt idx="1840">
                        <c:v>829.96</c:v>
                      </c:pt>
                      <c:pt idx="1841">
                        <c:v>766.88</c:v>
                      </c:pt>
                      <c:pt idx="1842">
                        <c:v>681.48</c:v>
                      </c:pt>
                      <c:pt idx="1843">
                        <c:v>749.3</c:v>
                      </c:pt>
                      <c:pt idx="1844">
                        <c:v>675.14</c:v>
                      </c:pt>
                      <c:pt idx="1845">
                        <c:v>536.72</c:v>
                      </c:pt>
                      <c:pt idx="1846">
                        <c:v>531.29</c:v>
                      </c:pt>
                      <c:pt idx="1847">
                        <c:v>532.16</c:v>
                      </c:pt>
                      <c:pt idx="1848">
                        <c:v>577.58000000000004</c:v>
                      </c:pt>
                      <c:pt idx="1849">
                        <c:v>566.30999999999995</c:v>
                      </c:pt>
                      <c:pt idx="1850">
                        <c:v>497.32</c:v>
                      </c:pt>
                      <c:pt idx="1851">
                        <c:v>415.33</c:v>
                      </c:pt>
                      <c:pt idx="1852">
                        <c:v>352.83</c:v>
                      </c:pt>
                      <c:pt idx="1853">
                        <c:v>339.85</c:v>
                      </c:pt>
                      <c:pt idx="1854">
                        <c:v>612.88</c:v>
                      </c:pt>
                      <c:pt idx="1855">
                        <c:v>699.88</c:v>
                      </c:pt>
                      <c:pt idx="1856">
                        <c:v>759.89</c:v>
                      </c:pt>
                      <c:pt idx="1857">
                        <c:v>956.15</c:v>
                      </c:pt>
                      <c:pt idx="1858">
                        <c:v>970.17</c:v>
                      </c:pt>
                      <c:pt idx="1859">
                        <c:v>1151</c:v>
                      </c:pt>
                      <c:pt idx="1860">
                        <c:v>1090.9000000000001</c:v>
                      </c:pt>
                      <c:pt idx="1861">
                        <c:v>862.46</c:v>
                      </c:pt>
                      <c:pt idx="1862">
                        <c:v>552.4</c:v>
                      </c:pt>
                      <c:pt idx="1863">
                        <c:v>542.87</c:v>
                      </c:pt>
                      <c:pt idx="1864">
                        <c:v>578.70000000000005</c:v>
                      </c:pt>
                      <c:pt idx="1865">
                        <c:v>672.35</c:v>
                      </c:pt>
                      <c:pt idx="1866">
                        <c:v>810.46</c:v>
                      </c:pt>
                      <c:pt idx="1867">
                        <c:v>846.11</c:v>
                      </c:pt>
                      <c:pt idx="1868">
                        <c:v>760.93</c:v>
                      </c:pt>
                      <c:pt idx="1869">
                        <c:v>455.97</c:v>
                      </c:pt>
                      <c:pt idx="1870">
                        <c:v>312.85000000000002</c:v>
                      </c:pt>
                      <c:pt idx="1871">
                        <c:v>217.96</c:v>
                      </c:pt>
                      <c:pt idx="1872">
                        <c:v>235.54</c:v>
                      </c:pt>
                      <c:pt idx="1873">
                        <c:v>257.87</c:v>
                      </c:pt>
                      <c:pt idx="1874">
                        <c:v>442.02</c:v>
                      </c:pt>
                      <c:pt idx="1875">
                        <c:v>842.28</c:v>
                      </c:pt>
                      <c:pt idx="1876">
                        <c:v>1136.4000000000001</c:v>
                      </c:pt>
                      <c:pt idx="1877">
                        <c:v>1000.4</c:v>
                      </c:pt>
                      <c:pt idx="1878">
                        <c:v>852.05</c:v>
                      </c:pt>
                      <c:pt idx="1879">
                        <c:v>733.11</c:v>
                      </c:pt>
                      <c:pt idx="1880">
                        <c:v>902.85</c:v>
                      </c:pt>
                      <c:pt idx="1881">
                        <c:v>1006.1</c:v>
                      </c:pt>
                      <c:pt idx="1882">
                        <c:v>1126</c:v>
                      </c:pt>
                      <c:pt idx="1883">
                        <c:v>1157.9000000000001</c:v>
                      </c:pt>
                      <c:pt idx="1884">
                        <c:v>1061.8</c:v>
                      </c:pt>
                      <c:pt idx="1885">
                        <c:v>944.74</c:v>
                      </c:pt>
                      <c:pt idx="1886">
                        <c:v>966.9</c:v>
                      </c:pt>
                      <c:pt idx="1887">
                        <c:v>1114.4000000000001</c:v>
                      </c:pt>
                      <c:pt idx="1888">
                        <c:v>1313.4</c:v>
                      </c:pt>
                      <c:pt idx="1889">
                        <c:v>1304.5999999999999</c:v>
                      </c:pt>
                      <c:pt idx="1890">
                        <c:v>1237.4000000000001</c:v>
                      </c:pt>
                      <c:pt idx="1891">
                        <c:v>1155.2</c:v>
                      </c:pt>
                      <c:pt idx="1892">
                        <c:v>1034.2</c:v>
                      </c:pt>
                      <c:pt idx="1893">
                        <c:v>993.57</c:v>
                      </c:pt>
                      <c:pt idx="1894">
                        <c:v>823.65</c:v>
                      </c:pt>
                      <c:pt idx="1895">
                        <c:v>795.54</c:v>
                      </c:pt>
                      <c:pt idx="1896">
                        <c:v>767.59</c:v>
                      </c:pt>
                      <c:pt idx="1897">
                        <c:v>612.98</c:v>
                      </c:pt>
                      <c:pt idx="1898">
                        <c:v>584.88</c:v>
                      </c:pt>
                      <c:pt idx="1899">
                        <c:v>578.67999999999995</c:v>
                      </c:pt>
                      <c:pt idx="1900">
                        <c:v>646.25</c:v>
                      </c:pt>
                      <c:pt idx="1901">
                        <c:v>776.28</c:v>
                      </c:pt>
                      <c:pt idx="1902">
                        <c:v>807.09</c:v>
                      </c:pt>
                      <c:pt idx="1903">
                        <c:v>632.49</c:v>
                      </c:pt>
                      <c:pt idx="1904">
                        <c:v>400.31</c:v>
                      </c:pt>
                      <c:pt idx="1905">
                        <c:v>363.53</c:v>
                      </c:pt>
                      <c:pt idx="1906">
                        <c:v>728.33</c:v>
                      </c:pt>
                      <c:pt idx="1907">
                        <c:v>824.29</c:v>
                      </c:pt>
                      <c:pt idx="1908">
                        <c:v>903.81</c:v>
                      </c:pt>
                      <c:pt idx="1909">
                        <c:v>1045.4000000000001</c:v>
                      </c:pt>
                      <c:pt idx="1910">
                        <c:v>1069.5</c:v>
                      </c:pt>
                      <c:pt idx="1911">
                        <c:v>1353.6</c:v>
                      </c:pt>
                      <c:pt idx="1912">
                        <c:v>1271.0999999999999</c:v>
                      </c:pt>
                      <c:pt idx="1913">
                        <c:v>1035.8</c:v>
                      </c:pt>
                      <c:pt idx="1914">
                        <c:v>869.76</c:v>
                      </c:pt>
                      <c:pt idx="1915">
                        <c:v>800.72</c:v>
                      </c:pt>
                      <c:pt idx="1916">
                        <c:v>826.25</c:v>
                      </c:pt>
                      <c:pt idx="1917">
                        <c:v>885.03</c:v>
                      </c:pt>
                      <c:pt idx="1918">
                        <c:v>1034.8</c:v>
                      </c:pt>
                      <c:pt idx="1919">
                        <c:v>989.24</c:v>
                      </c:pt>
                      <c:pt idx="1920">
                        <c:v>997.27</c:v>
                      </c:pt>
                      <c:pt idx="1921">
                        <c:v>746.14</c:v>
                      </c:pt>
                      <c:pt idx="1922">
                        <c:v>539.16</c:v>
                      </c:pt>
                      <c:pt idx="1923">
                        <c:v>335.48</c:v>
                      </c:pt>
                      <c:pt idx="1924">
                        <c:v>294.64999999999998</c:v>
                      </c:pt>
                      <c:pt idx="1925">
                        <c:v>336.46</c:v>
                      </c:pt>
                      <c:pt idx="1926">
                        <c:v>491.94</c:v>
                      </c:pt>
                      <c:pt idx="1927">
                        <c:v>832.94</c:v>
                      </c:pt>
                      <c:pt idx="1928">
                        <c:v>1211.0999999999999</c:v>
                      </c:pt>
                      <c:pt idx="1929">
                        <c:v>1299.5</c:v>
                      </c:pt>
                      <c:pt idx="1930">
                        <c:v>1387.9</c:v>
                      </c:pt>
                      <c:pt idx="1931">
                        <c:v>1187.0999999999999</c:v>
                      </c:pt>
                      <c:pt idx="1932">
                        <c:v>1110.5</c:v>
                      </c:pt>
                      <c:pt idx="1933">
                        <c:v>1292.0999999999999</c:v>
                      </c:pt>
                      <c:pt idx="1934">
                        <c:v>1224.2</c:v>
                      </c:pt>
                      <c:pt idx="1935">
                        <c:v>1302.3</c:v>
                      </c:pt>
                      <c:pt idx="1936">
                        <c:v>1275.5</c:v>
                      </c:pt>
                      <c:pt idx="1937">
                        <c:v>1070.2</c:v>
                      </c:pt>
                      <c:pt idx="1938">
                        <c:v>994.47</c:v>
                      </c:pt>
                      <c:pt idx="1939">
                        <c:v>1102.4000000000001</c:v>
                      </c:pt>
                      <c:pt idx="1940">
                        <c:v>1269.0999999999999</c:v>
                      </c:pt>
                      <c:pt idx="1941">
                        <c:v>1145.0999999999999</c:v>
                      </c:pt>
                      <c:pt idx="1942">
                        <c:v>952.72</c:v>
                      </c:pt>
                      <c:pt idx="1943">
                        <c:v>1048.4000000000001</c:v>
                      </c:pt>
                      <c:pt idx="1944">
                        <c:v>992.79</c:v>
                      </c:pt>
                      <c:pt idx="1945">
                        <c:v>948.29</c:v>
                      </c:pt>
                      <c:pt idx="1946">
                        <c:v>748.34</c:v>
                      </c:pt>
                      <c:pt idx="1947">
                        <c:v>734.8</c:v>
                      </c:pt>
                      <c:pt idx="1948">
                        <c:v>761.82</c:v>
                      </c:pt>
                      <c:pt idx="1949">
                        <c:v>652.70000000000005</c:v>
                      </c:pt>
                      <c:pt idx="1950">
                        <c:v>570.09</c:v>
                      </c:pt>
                      <c:pt idx="1951">
                        <c:v>587.51</c:v>
                      </c:pt>
                      <c:pt idx="1952">
                        <c:v>621.25</c:v>
                      </c:pt>
                      <c:pt idx="1953">
                        <c:v>672.26</c:v>
                      </c:pt>
                      <c:pt idx="1954">
                        <c:v>547.41999999999996</c:v>
                      </c:pt>
                      <c:pt idx="1955">
                        <c:v>451.12</c:v>
                      </c:pt>
                      <c:pt idx="1956">
                        <c:v>408.18</c:v>
                      </c:pt>
                      <c:pt idx="1957">
                        <c:v>360.39</c:v>
                      </c:pt>
                      <c:pt idx="1958">
                        <c:v>363.89</c:v>
                      </c:pt>
                      <c:pt idx="1959">
                        <c:v>457.99</c:v>
                      </c:pt>
                      <c:pt idx="1960">
                        <c:v>400.27</c:v>
                      </c:pt>
                      <c:pt idx="1961">
                        <c:v>600.27</c:v>
                      </c:pt>
                      <c:pt idx="1962">
                        <c:v>724.29</c:v>
                      </c:pt>
                      <c:pt idx="1963">
                        <c:v>865.77</c:v>
                      </c:pt>
                      <c:pt idx="1964">
                        <c:v>976.28</c:v>
                      </c:pt>
                      <c:pt idx="1965">
                        <c:v>907.17</c:v>
                      </c:pt>
                      <c:pt idx="1966">
                        <c:v>518.12</c:v>
                      </c:pt>
                      <c:pt idx="1967">
                        <c:v>427</c:v>
                      </c:pt>
                      <c:pt idx="1968">
                        <c:v>498.55</c:v>
                      </c:pt>
                      <c:pt idx="1969">
                        <c:v>525.41</c:v>
                      </c:pt>
                      <c:pt idx="1970">
                        <c:v>716.52</c:v>
                      </c:pt>
                      <c:pt idx="1971">
                        <c:v>761.13</c:v>
                      </c:pt>
                      <c:pt idx="1972">
                        <c:v>863.16</c:v>
                      </c:pt>
                      <c:pt idx="1973">
                        <c:v>633.45000000000005</c:v>
                      </c:pt>
                      <c:pt idx="1974">
                        <c:v>390.98</c:v>
                      </c:pt>
                      <c:pt idx="1975">
                        <c:v>293.69</c:v>
                      </c:pt>
                      <c:pt idx="1976">
                        <c:v>237.88</c:v>
                      </c:pt>
                      <c:pt idx="1977">
                        <c:v>287.52999999999997</c:v>
                      </c:pt>
                      <c:pt idx="1978">
                        <c:v>404.37</c:v>
                      </c:pt>
                      <c:pt idx="1979">
                        <c:v>569.30999999999995</c:v>
                      </c:pt>
                      <c:pt idx="1980">
                        <c:v>917.98</c:v>
                      </c:pt>
                      <c:pt idx="1981">
                        <c:v>1180.3</c:v>
                      </c:pt>
                      <c:pt idx="1982">
                        <c:v>1243.2</c:v>
                      </c:pt>
                      <c:pt idx="1983">
                        <c:v>1067.4000000000001</c:v>
                      </c:pt>
                      <c:pt idx="1984">
                        <c:v>894.7</c:v>
                      </c:pt>
                      <c:pt idx="1985">
                        <c:v>1021.7</c:v>
                      </c:pt>
                      <c:pt idx="1986">
                        <c:v>1053.2</c:v>
                      </c:pt>
                      <c:pt idx="1987">
                        <c:v>1212.7</c:v>
                      </c:pt>
                      <c:pt idx="1988">
                        <c:v>1209.4000000000001</c:v>
                      </c:pt>
                      <c:pt idx="1989">
                        <c:v>1087.3</c:v>
                      </c:pt>
                      <c:pt idx="1990">
                        <c:v>972.32</c:v>
                      </c:pt>
                      <c:pt idx="1991">
                        <c:v>1016.7</c:v>
                      </c:pt>
                      <c:pt idx="1992">
                        <c:v>1179.0999999999999</c:v>
                      </c:pt>
                      <c:pt idx="1993">
                        <c:v>1060.5</c:v>
                      </c:pt>
                      <c:pt idx="1994">
                        <c:v>779.96</c:v>
                      </c:pt>
                      <c:pt idx="1995">
                        <c:v>897.8</c:v>
                      </c:pt>
                      <c:pt idx="1996">
                        <c:v>966.08</c:v>
                      </c:pt>
                      <c:pt idx="1997">
                        <c:v>933.83</c:v>
                      </c:pt>
                      <c:pt idx="1998">
                        <c:v>863.22</c:v>
                      </c:pt>
                      <c:pt idx="1999">
                        <c:v>760.4</c:v>
                      </c:pt>
                      <c:pt idx="2000">
                        <c:v>812.58</c:v>
                      </c:pt>
                      <c:pt idx="2001">
                        <c:v>780.6</c:v>
                      </c:pt>
                      <c:pt idx="2002">
                        <c:v>641.77</c:v>
                      </c:pt>
                      <c:pt idx="2003">
                        <c:v>643.78</c:v>
                      </c:pt>
                      <c:pt idx="2004">
                        <c:v>630.85</c:v>
                      </c:pt>
                      <c:pt idx="2005">
                        <c:v>669.15</c:v>
                      </c:pt>
                      <c:pt idx="2006">
                        <c:v>721.33</c:v>
                      </c:pt>
                      <c:pt idx="2007">
                        <c:v>586.64</c:v>
                      </c:pt>
                      <c:pt idx="2008">
                        <c:v>501.53</c:v>
                      </c:pt>
                      <c:pt idx="2009">
                        <c:v>427.38</c:v>
                      </c:pt>
                      <c:pt idx="2010">
                        <c:v>442.48</c:v>
                      </c:pt>
                      <c:pt idx="2011">
                        <c:v>676.52</c:v>
                      </c:pt>
                      <c:pt idx="2012">
                        <c:v>519.45000000000005</c:v>
                      </c:pt>
                      <c:pt idx="2013">
                        <c:v>701.1</c:v>
                      </c:pt>
                      <c:pt idx="2014">
                        <c:v>883.97</c:v>
                      </c:pt>
                      <c:pt idx="2015">
                        <c:v>872.04</c:v>
                      </c:pt>
                      <c:pt idx="2016">
                        <c:v>918.42</c:v>
                      </c:pt>
                      <c:pt idx="2017">
                        <c:v>1077.8</c:v>
                      </c:pt>
                      <c:pt idx="2018">
                        <c:v>650.6</c:v>
                      </c:pt>
                      <c:pt idx="2019">
                        <c:v>442.97</c:v>
                      </c:pt>
                      <c:pt idx="2020">
                        <c:v>415.38</c:v>
                      </c:pt>
                      <c:pt idx="2021">
                        <c:v>427.3</c:v>
                      </c:pt>
                      <c:pt idx="2022">
                        <c:v>646.96</c:v>
                      </c:pt>
                      <c:pt idx="2023">
                        <c:v>729.22</c:v>
                      </c:pt>
                      <c:pt idx="2024">
                        <c:v>826.5</c:v>
                      </c:pt>
                      <c:pt idx="2025">
                        <c:v>704.22</c:v>
                      </c:pt>
                      <c:pt idx="2026">
                        <c:v>433.32</c:v>
                      </c:pt>
                      <c:pt idx="2027">
                        <c:v>398.27</c:v>
                      </c:pt>
                      <c:pt idx="2028">
                        <c:v>285.73</c:v>
                      </c:pt>
                      <c:pt idx="2029">
                        <c:v>296.10000000000002</c:v>
                      </c:pt>
                      <c:pt idx="2030">
                        <c:v>359.72</c:v>
                      </c:pt>
                      <c:pt idx="2031">
                        <c:v>526</c:v>
                      </c:pt>
                      <c:pt idx="2032">
                        <c:v>684.13</c:v>
                      </c:pt>
                      <c:pt idx="2033">
                        <c:v>932.14</c:v>
                      </c:pt>
                      <c:pt idx="2034">
                        <c:v>1204.7</c:v>
                      </c:pt>
                      <c:pt idx="2035">
                        <c:v>1114.9000000000001</c:v>
                      </c:pt>
                      <c:pt idx="2036">
                        <c:v>1015.7</c:v>
                      </c:pt>
                      <c:pt idx="2037">
                        <c:v>1053.0999999999999</c:v>
                      </c:pt>
                      <c:pt idx="2038">
                        <c:v>1135.4000000000001</c:v>
                      </c:pt>
                      <c:pt idx="2039">
                        <c:v>1125.0999999999999</c:v>
                      </c:pt>
                      <c:pt idx="2040">
                        <c:v>1208.7</c:v>
                      </c:pt>
                      <c:pt idx="2041">
                        <c:v>1135.5999999999999</c:v>
                      </c:pt>
                      <c:pt idx="2042">
                        <c:v>1061</c:v>
                      </c:pt>
                      <c:pt idx="2043">
                        <c:v>965.14</c:v>
                      </c:pt>
                      <c:pt idx="2044">
                        <c:v>1064.0999999999999</c:v>
                      </c:pt>
                      <c:pt idx="2045">
                        <c:v>1063.4000000000001</c:v>
                      </c:pt>
                      <c:pt idx="2046">
                        <c:v>790.56</c:v>
                      </c:pt>
                      <c:pt idx="2047">
                        <c:v>742.62</c:v>
                      </c:pt>
                      <c:pt idx="2048">
                        <c:v>970.99</c:v>
                      </c:pt>
                      <c:pt idx="2049">
                        <c:v>929.78</c:v>
                      </c:pt>
                      <c:pt idx="2050">
                        <c:v>955.17</c:v>
                      </c:pt>
                      <c:pt idx="2051">
                        <c:v>828.52</c:v>
                      </c:pt>
                      <c:pt idx="2052">
                        <c:v>868.55</c:v>
                      </c:pt>
                      <c:pt idx="2053">
                        <c:v>798.52</c:v>
                      </c:pt>
                      <c:pt idx="2054">
                        <c:v>705.49</c:v>
                      </c:pt>
                      <c:pt idx="2055">
                        <c:v>674.31</c:v>
                      </c:pt>
                      <c:pt idx="2056">
                        <c:v>657.93</c:v>
                      </c:pt>
                      <c:pt idx="2057">
                        <c:v>672.3</c:v>
                      </c:pt>
                      <c:pt idx="2058">
                        <c:v>725.09</c:v>
                      </c:pt>
                      <c:pt idx="2059">
                        <c:v>647.53</c:v>
                      </c:pt>
                      <c:pt idx="2060">
                        <c:v>549.57000000000005</c:v>
                      </c:pt>
                      <c:pt idx="2061">
                        <c:v>497.66</c:v>
                      </c:pt>
                      <c:pt idx="2062">
                        <c:v>441.57</c:v>
                      </c:pt>
                      <c:pt idx="2063">
                        <c:v>602.74</c:v>
                      </c:pt>
                      <c:pt idx="2064">
                        <c:v>521.28</c:v>
                      </c:pt>
                      <c:pt idx="2065">
                        <c:v>584.22</c:v>
                      </c:pt>
                      <c:pt idx="2066">
                        <c:v>728.38</c:v>
                      </c:pt>
                      <c:pt idx="2067">
                        <c:v>701.49</c:v>
                      </c:pt>
                      <c:pt idx="2068">
                        <c:v>800.61</c:v>
                      </c:pt>
                      <c:pt idx="2069">
                        <c:v>1028.7</c:v>
                      </c:pt>
                      <c:pt idx="2070">
                        <c:v>874.86</c:v>
                      </c:pt>
                      <c:pt idx="2071">
                        <c:v>536.07000000000005</c:v>
                      </c:pt>
                      <c:pt idx="2072">
                        <c:v>387.1</c:v>
                      </c:pt>
                      <c:pt idx="2073">
                        <c:v>427.15</c:v>
                      </c:pt>
                      <c:pt idx="2074">
                        <c:v>596.66999999999996</c:v>
                      </c:pt>
                      <c:pt idx="2075">
                        <c:v>718.83</c:v>
                      </c:pt>
                      <c:pt idx="2076">
                        <c:v>838.38</c:v>
                      </c:pt>
                      <c:pt idx="2077">
                        <c:v>773.16</c:v>
                      </c:pt>
                      <c:pt idx="2078">
                        <c:v>491.57</c:v>
                      </c:pt>
                      <c:pt idx="2079">
                        <c:v>429.01</c:v>
                      </c:pt>
                      <c:pt idx="2080">
                        <c:v>324.95999999999998</c:v>
                      </c:pt>
                      <c:pt idx="2081">
                        <c:v>326.05</c:v>
                      </c:pt>
                      <c:pt idx="2082">
                        <c:v>362.6</c:v>
                      </c:pt>
                      <c:pt idx="2083">
                        <c:v>548.36</c:v>
                      </c:pt>
                      <c:pt idx="2084">
                        <c:v>622.20000000000005</c:v>
                      </c:pt>
                      <c:pt idx="2085">
                        <c:v>817.13</c:v>
                      </c:pt>
                      <c:pt idx="2086">
                        <c:v>1010.9</c:v>
                      </c:pt>
                      <c:pt idx="2087">
                        <c:v>1095.2</c:v>
                      </c:pt>
                      <c:pt idx="2088">
                        <c:v>1086.5999999999999</c:v>
                      </c:pt>
                      <c:pt idx="2089">
                        <c:v>965.72</c:v>
                      </c:pt>
                      <c:pt idx="2090">
                        <c:v>1050.2</c:v>
                      </c:pt>
                      <c:pt idx="2091">
                        <c:v>1058.5</c:v>
                      </c:pt>
                      <c:pt idx="2092">
                        <c:v>1144.7</c:v>
                      </c:pt>
                      <c:pt idx="2093">
                        <c:v>1241.2</c:v>
                      </c:pt>
                      <c:pt idx="2094">
                        <c:v>1144.0999999999999</c:v>
                      </c:pt>
                      <c:pt idx="2095">
                        <c:v>955.3</c:v>
                      </c:pt>
                      <c:pt idx="2096">
                        <c:v>934.92</c:v>
                      </c:pt>
                      <c:pt idx="2097">
                        <c:v>1006.9</c:v>
                      </c:pt>
                      <c:pt idx="2098">
                        <c:v>889.75</c:v>
                      </c:pt>
                      <c:pt idx="2099">
                        <c:v>734.98</c:v>
                      </c:pt>
                      <c:pt idx="2100">
                        <c:v>864.73</c:v>
                      </c:pt>
                      <c:pt idx="2101">
                        <c:v>834.51</c:v>
                      </c:pt>
                      <c:pt idx="2102">
                        <c:v>942.45</c:v>
                      </c:pt>
                      <c:pt idx="2103">
                        <c:v>829.37</c:v>
                      </c:pt>
                      <c:pt idx="2104">
                        <c:v>899.5</c:v>
                      </c:pt>
                      <c:pt idx="2105">
                        <c:v>871.04</c:v>
                      </c:pt>
                      <c:pt idx="2106">
                        <c:v>773.61</c:v>
                      </c:pt>
                      <c:pt idx="2107">
                        <c:v>692.01</c:v>
                      </c:pt>
                      <c:pt idx="2108">
                        <c:v>692.44</c:v>
                      </c:pt>
                      <c:pt idx="2109">
                        <c:v>697.6</c:v>
                      </c:pt>
                      <c:pt idx="2110">
                        <c:v>738.4</c:v>
                      </c:pt>
                      <c:pt idx="2111">
                        <c:v>745.63</c:v>
                      </c:pt>
                      <c:pt idx="2112">
                        <c:v>619.75</c:v>
                      </c:pt>
                      <c:pt idx="2113">
                        <c:v>584.39</c:v>
                      </c:pt>
                      <c:pt idx="2114">
                        <c:v>492.46</c:v>
                      </c:pt>
                      <c:pt idx="2115">
                        <c:v>573.75</c:v>
                      </c:pt>
                      <c:pt idx="2116">
                        <c:v>690.78</c:v>
                      </c:pt>
                      <c:pt idx="2117">
                        <c:v>568.07000000000005</c:v>
                      </c:pt>
                      <c:pt idx="2118">
                        <c:v>696.69</c:v>
                      </c:pt>
                      <c:pt idx="2119">
                        <c:v>643.62</c:v>
                      </c:pt>
                      <c:pt idx="2120">
                        <c:v>738.76</c:v>
                      </c:pt>
                      <c:pt idx="2121">
                        <c:v>1101.3</c:v>
                      </c:pt>
                      <c:pt idx="2122">
                        <c:v>1155.4000000000001</c:v>
                      </c:pt>
                      <c:pt idx="2123">
                        <c:v>715.44</c:v>
                      </c:pt>
                      <c:pt idx="2124">
                        <c:v>472.61</c:v>
                      </c:pt>
                      <c:pt idx="2125">
                        <c:v>459.44</c:v>
                      </c:pt>
                      <c:pt idx="2126">
                        <c:v>505.14</c:v>
                      </c:pt>
                      <c:pt idx="2127">
                        <c:v>745.12</c:v>
                      </c:pt>
                      <c:pt idx="2128">
                        <c:v>847.96</c:v>
                      </c:pt>
                      <c:pt idx="2129">
                        <c:v>871.49</c:v>
                      </c:pt>
                      <c:pt idx="2130">
                        <c:v>656.16</c:v>
                      </c:pt>
                      <c:pt idx="2131">
                        <c:v>482.6</c:v>
                      </c:pt>
                      <c:pt idx="2132">
                        <c:v>417.21</c:v>
                      </c:pt>
                      <c:pt idx="2133">
                        <c:v>350.04</c:v>
                      </c:pt>
                      <c:pt idx="2134">
                        <c:v>351.59</c:v>
                      </c:pt>
                      <c:pt idx="2135">
                        <c:v>526.48</c:v>
                      </c:pt>
                      <c:pt idx="2136">
                        <c:v>669.37</c:v>
                      </c:pt>
                      <c:pt idx="2137">
                        <c:v>699.97</c:v>
                      </c:pt>
                      <c:pt idx="2138">
                        <c:v>939.44</c:v>
                      </c:pt>
                      <c:pt idx="2139">
                        <c:v>1009.6</c:v>
                      </c:pt>
                      <c:pt idx="2140">
                        <c:v>1090.2</c:v>
                      </c:pt>
                      <c:pt idx="2141">
                        <c:v>973.57</c:v>
                      </c:pt>
                      <c:pt idx="2142">
                        <c:v>1037.4000000000001</c:v>
                      </c:pt>
                      <c:pt idx="2143">
                        <c:v>1121.2</c:v>
                      </c:pt>
                      <c:pt idx="2144">
                        <c:v>1208.9000000000001</c:v>
                      </c:pt>
                      <c:pt idx="2145">
                        <c:v>1220.4000000000001</c:v>
                      </c:pt>
                      <c:pt idx="2146">
                        <c:v>1272.8</c:v>
                      </c:pt>
                      <c:pt idx="2147">
                        <c:v>1180</c:v>
                      </c:pt>
                      <c:pt idx="2148">
                        <c:v>982.04</c:v>
                      </c:pt>
                      <c:pt idx="2149">
                        <c:v>1119</c:v>
                      </c:pt>
                      <c:pt idx="2150">
                        <c:v>1185.9000000000001</c:v>
                      </c:pt>
                      <c:pt idx="2151">
                        <c:v>871.79</c:v>
                      </c:pt>
                      <c:pt idx="2152">
                        <c:v>832.59</c:v>
                      </c:pt>
                      <c:pt idx="2153">
                        <c:v>840.62</c:v>
                      </c:pt>
                      <c:pt idx="2154">
                        <c:v>944.69</c:v>
                      </c:pt>
                      <c:pt idx="2155">
                        <c:v>924.68</c:v>
                      </c:pt>
                      <c:pt idx="2156">
                        <c:v>852.09</c:v>
                      </c:pt>
                      <c:pt idx="2157">
                        <c:v>923.04</c:v>
                      </c:pt>
                      <c:pt idx="2158">
                        <c:v>882.76</c:v>
                      </c:pt>
                      <c:pt idx="2159">
                        <c:v>778.75</c:v>
                      </c:pt>
                      <c:pt idx="2160">
                        <c:v>762.7</c:v>
                      </c:pt>
                      <c:pt idx="2161">
                        <c:v>749.13</c:v>
                      </c:pt>
                      <c:pt idx="2162">
                        <c:v>784.95</c:v>
                      </c:pt>
                      <c:pt idx="2163">
                        <c:v>837.99</c:v>
                      </c:pt>
                      <c:pt idx="2164">
                        <c:v>697.34</c:v>
                      </c:pt>
                      <c:pt idx="2165">
                        <c:v>626.04999999999995</c:v>
                      </c:pt>
                      <c:pt idx="2166">
                        <c:v>541.94000000000005</c:v>
                      </c:pt>
                      <c:pt idx="2167">
                        <c:v>504.77</c:v>
                      </c:pt>
                      <c:pt idx="2168">
                        <c:v>754.87</c:v>
                      </c:pt>
                      <c:pt idx="2169">
                        <c:v>622</c:v>
                      </c:pt>
                      <c:pt idx="2170">
                        <c:v>639.21</c:v>
                      </c:pt>
                      <c:pt idx="2171">
                        <c:v>666.77</c:v>
                      </c:pt>
                      <c:pt idx="2172">
                        <c:v>761.87</c:v>
                      </c:pt>
                      <c:pt idx="2173">
                        <c:v>1083.8</c:v>
                      </c:pt>
                      <c:pt idx="2174">
                        <c:v>1311.7</c:v>
                      </c:pt>
                      <c:pt idx="2175">
                        <c:v>921.11</c:v>
                      </c:pt>
                      <c:pt idx="2176">
                        <c:v>626.38</c:v>
                      </c:pt>
                      <c:pt idx="2177">
                        <c:v>478.3</c:v>
                      </c:pt>
                      <c:pt idx="2178">
                        <c:v>528.13</c:v>
                      </c:pt>
                      <c:pt idx="2179">
                        <c:v>751.19</c:v>
                      </c:pt>
                      <c:pt idx="2180">
                        <c:v>870.03</c:v>
                      </c:pt>
                      <c:pt idx="2181">
                        <c:v>938.23</c:v>
                      </c:pt>
                      <c:pt idx="2182">
                        <c:v>838.72</c:v>
                      </c:pt>
                      <c:pt idx="2183">
                        <c:v>494.42</c:v>
                      </c:pt>
                      <c:pt idx="2184">
                        <c:v>473.1</c:v>
                      </c:pt>
                      <c:pt idx="2185">
                        <c:v>375.42</c:v>
                      </c:pt>
                      <c:pt idx="2186">
                        <c:v>379.25</c:v>
                      </c:pt>
                      <c:pt idx="2187">
                        <c:v>547.85</c:v>
                      </c:pt>
                      <c:pt idx="2188">
                        <c:v>682.74</c:v>
                      </c:pt>
                      <c:pt idx="2189">
                        <c:v>661.13</c:v>
                      </c:pt>
                      <c:pt idx="2190">
                        <c:v>867.16</c:v>
                      </c:pt>
                      <c:pt idx="2191">
                        <c:v>1151.7</c:v>
                      </c:pt>
                      <c:pt idx="2192">
                        <c:v>1083.5999999999999</c:v>
                      </c:pt>
                      <c:pt idx="2193">
                        <c:v>1115.8</c:v>
                      </c:pt>
                      <c:pt idx="2194">
                        <c:v>1101</c:v>
                      </c:pt>
                      <c:pt idx="2195">
                        <c:v>1216.2</c:v>
                      </c:pt>
                      <c:pt idx="2196">
                        <c:v>1249.5</c:v>
                      </c:pt>
                      <c:pt idx="2197">
                        <c:v>1266.9000000000001</c:v>
                      </c:pt>
                      <c:pt idx="2198">
                        <c:v>1338.2</c:v>
                      </c:pt>
                      <c:pt idx="2199">
                        <c:v>1241</c:v>
                      </c:pt>
                      <c:pt idx="2200">
                        <c:v>987.51</c:v>
                      </c:pt>
                      <c:pt idx="2201">
                        <c:v>1057.8</c:v>
                      </c:pt>
                      <c:pt idx="2202">
                        <c:v>1183</c:v>
                      </c:pt>
                      <c:pt idx="2203">
                        <c:v>932.83</c:v>
                      </c:pt>
                      <c:pt idx="2204">
                        <c:v>715.54</c:v>
                      </c:pt>
                      <c:pt idx="2205">
                        <c:v>804.73</c:v>
                      </c:pt>
                      <c:pt idx="2206">
                        <c:v>812.99</c:v>
                      </c:pt>
                      <c:pt idx="2207">
                        <c:v>955.67</c:v>
                      </c:pt>
                      <c:pt idx="2208">
                        <c:v>818.29</c:v>
                      </c:pt>
                      <c:pt idx="2209">
                        <c:v>871.12</c:v>
                      </c:pt>
                      <c:pt idx="2210">
                        <c:v>855.48</c:v>
                      </c:pt>
                      <c:pt idx="2211">
                        <c:v>826.56</c:v>
                      </c:pt>
                      <c:pt idx="2212">
                        <c:v>752.11</c:v>
                      </c:pt>
                      <c:pt idx="2213">
                        <c:v>761.45</c:v>
                      </c:pt>
                      <c:pt idx="2214">
                        <c:v>786.4</c:v>
                      </c:pt>
                      <c:pt idx="2215">
                        <c:v>863.83</c:v>
                      </c:pt>
                      <c:pt idx="2216">
                        <c:v>805.28</c:v>
                      </c:pt>
                      <c:pt idx="2217">
                        <c:v>653.25</c:v>
                      </c:pt>
                      <c:pt idx="2218">
                        <c:v>595.41</c:v>
                      </c:pt>
                      <c:pt idx="2219">
                        <c:v>472.6</c:v>
                      </c:pt>
                      <c:pt idx="2220">
                        <c:v>634.09</c:v>
                      </c:pt>
                      <c:pt idx="2221">
                        <c:v>621.29999999999995</c:v>
                      </c:pt>
                      <c:pt idx="2222">
                        <c:v>540.78</c:v>
                      </c:pt>
                      <c:pt idx="2223">
                        <c:v>649.71</c:v>
                      </c:pt>
                      <c:pt idx="2224">
                        <c:v>670.14</c:v>
                      </c:pt>
                      <c:pt idx="2225">
                        <c:v>827.6</c:v>
                      </c:pt>
                      <c:pt idx="2226">
                        <c:v>1306.7</c:v>
                      </c:pt>
                      <c:pt idx="2227">
                        <c:v>1018.4</c:v>
                      </c:pt>
                      <c:pt idx="2228">
                        <c:v>615.87</c:v>
                      </c:pt>
                      <c:pt idx="2229">
                        <c:v>440.93</c:v>
                      </c:pt>
                      <c:pt idx="2230">
                        <c:v>446.44</c:v>
                      </c:pt>
                      <c:pt idx="2231">
                        <c:v>523.97</c:v>
                      </c:pt>
                      <c:pt idx="2232">
                        <c:v>819.47</c:v>
                      </c:pt>
                      <c:pt idx="2233">
                        <c:v>974.74</c:v>
                      </c:pt>
                      <c:pt idx="2234">
                        <c:v>850.54</c:v>
                      </c:pt>
                      <c:pt idx="2235">
                        <c:v>519.39</c:v>
                      </c:pt>
                      <c:pt idx="2236">
                        <c:v>444.55</c:v>
                      </c:pt>
                      <c:pt idx="2237">
                        <c:v>347.23</c:v>
                      </c:pt>
                      <c:pt idx="2238">
                        <c:v>360.22</c:v>
                      </c:pt>
                      <c:pt idx="2239">
                        <c:v>467.91</c:v>
                      </c:pt>
                      <c:pt idx="2240">
                        <c:v>674.86</c:v>
                      </c:pt>
                      <c:pt idx="2241">
                        <c:v>629.72</c:v>
                      </c:pt>
                      <c:pt idx="2242">
                        <c:v>678.38</c:v>
                      </c:pt>
                      <c:pt idx="2243">
                        <c:v>1092.0999999999999</c:v>
                      </c:pt>
                      <c:pt idx="2244">
                        <c:v>995.56</c:v>
                      </c:pt>
                      <c:pt idx="2245">
                        <c:v>1005.6</c:v>
                      </c:pt>
                      <c:pt idx="2246">
                        <c:v>920.75</c:v>
                      </c:pt>
                      <c:pt idx="2247">
                        <c:v>954.08</c:v>
                      </c:pt>
                      <c:pt idx="2248">
                        <c:v>1073.9000000000001</c:v>
                      </c:pt>
                      <c:pt idx="2249">
                        <c:v>1183.2</c:v>
                      </c:pt>
                      <c:pt idx="2250">
                        <c:v>1233.9000000000001</c:v>
                      </c:pt>
                      <c:pt idx="2251">
                        <c:v>1272.8</c:v>
                      </c:pt>
                      <c:pt idx="2252">
                        <c:v>1029</c:v>
                      </c:pt>
                      <c:pt idx="2253">
                        <c:v>942.4</c:v>
                      </c:pt>
                      <c:pt idx="2254">
                        <c:v>1080.3</c:v>
                      </c:pt>
                      <c:pt idx="2255">
                        <c:v>898.34</c:v>
                      </c:pt>
                      <c:pt idx="2256">
                        <c:v>707.55</c:v>
                      </c:pt>
                      <c:pt idx="2257">
                        <c:v>738.62</c:v>
                      </c:pt>
                      <c:pt idx="2258">
                        <c:v>717.16</c:v>
                      </c:pt>
                      <c:pt idx="2259">
                        <c:v>857.05</c:v>
                      </c:pt>
                      <c:pt idx="2260">
                        <c:v>795.13</c:v>
                      </c:pt>
                      <c:pt idx="2261">
                        <c:v>817.77</c:v>
                      </c:pt>
                      <c:pt idx="2262">
                        <c:v>875.94</c:v>
                      </c:pt>
                      <c:pt idx="2263">
                        <c:v>800.23</c:v>
                      </c:pt>
                      <c:pt idx="2264">
                        <c:v>738.91</c:v>
                      </c:pt>
                      <c:pt idx="2265">
                        <c:v>735.69</c:v>
                      </c:pt>
                      <c:pt idx="2266">
                        <c:v>743.12</c:v>
                      </c:pt>
                      <c:pt idx="2267">
                        <c:v>779.9</c:v>
                      </c:pt>
                      <c:pt idx="2268">
                        <c:v>771.4</c:v>
                      </c:pt>
                      <c:pt idx="2269">
                        <c:v>683.21</c:v>
                      </c:pt>
                      <c:pt idx="2270">
                        <c:v>632.87</c:v>
                      </c:pt>
                      <c:pt idx="2271">
                        <c:v>532.25</c:v>
                      </c:pt>
                      <c:pt idx="2272">
                        <c:v>512.91999999999996</c:v>
                      </c:pt>
                      <c:pt idx="2273">
                        <c:v>675.79</c:v>
                      </c:pt>
                      <c:pt idx="2274">
                        <c:v>515.87</c:v>
                      </c:pt>
                      <c:pt idx="2275">
                        <c:v>607.62</c:v>
                      </c:pt>
                      <c:pt idx="2276">
                        <c:v>601.59</c:v>
                      </c:pt>
                      <c:pt idx="2277">
                        <c:v>798.02</c:v>
                      </c:pt>
                      <c:pt idx="2278">
                        <c:v>1267.3</c:v>
                      </c:pt>
                      <c:pt idx="2279">
                        <c:v>1297.3</c:v>
                      </c:pt>
                      <c:pt idx="2280">
                        <c:v>787</c:v>
                      </c:pt>
                      <c:pt idx="2281">
                        <c:v>559.19000000000005</c:v>
                      </c:pt>
                      <c:pt idx="2282">
                        <c:v>466</c:v>
                      </c:pt>
                      <c:pt idx="2283">
                        <c:v>450.28</c:v>
                      </c:pt>
                      <c:pt idx="2284">
                        <c:v>807.19</c:v>
                      </c:pt>
                      <c:pt idx="2285">
                        <c:v>1023.8</c:v>
                      </c:pt>
                      <c:pt idx="2286">
                        <c:v>983.39</c:v>
                      </c:pt>
                      <c:pt idx="2287">
                        <c:v>736.4</c:v>
                      </c:pt>
                      <c:pt idx="2288">
                        <c:v>489.09</c:v>
                      </c:pt>
                      <c:pt idx="2289">
                        <c:v>421</c:v>
                      </c:pt>
                      <c:pt idx="2290">
                        <c:v>402.53</c:v>
                      </c:pt>
                      <c:pt idx="2291">
                        <c:v>405.07</c:v>
                      </c:pt>
                      <c:pt idx="2292">
                        <c:v>651.63</c:v>
                      </c:pt>
                      <c:pt idx="2293">
                        <c:v>663.56</c:v>
                      </c:pt>
                      <c:pt idx="2294">
                        <c:v>560.51</c:v>
                      </c:pt>
                      <c:pt idx="2295">
                        <c:v>965.86</c:v>
                      </c:pt>
                      <c:pt idx="2296">
                        <c:v>1094.2</c:v>
                      </c:pt>
                      <c:pt idx="2297">
                        <c:v>1040.0999999999999</c:v>
                      </c:pt>
                      <c:pt idx="2298">
                        <c:v>978.47</c:v>
                      </c:pt>
                      <c:pt idx="2299">
                        <c:v>889.71</c:v>
                      </c:pt>
                      <c:pt idx="2300">
                        <c:v>974.08</c:v>
                      </c:pt>
                      <c:pt idx="2301">
                        <c:v>1054.2</c:v>
                      </c:pt>
                      <c:pt idx="2302">
                        <c:v>1120.5999999999999</c:v>
                      </c:pt>
                      <c:pt idx="2303">
                        <c:v>1293.2</c:v>
                      </c:pt>
                      <c:pt idx="2304">
                        <c:v>1250.4000000000001</c:v>
                      </c:pt>
                      <c:pt idx="2305">
                        <c:v>1025</c:v>
                      </c:pt>
                      <c:pt idx="2306">
                        <c:v>1158.0999999999999</c:v>
                      </c:pt>
                      <c:pt idx="2307">
                        <c:v>1078.9000000000001</c:v>
                      </c:pt>
                      <c:pt idx="2308">
                        <c:v>777.69</c:v>
                      </c:pt>
                      <c:pt idx="2309">
                        <c:v>649.04</c:v>
                      </c:pt>
                      <c:pt idx="2310">
                        <c:v>643.71</c:v>
                      </c:pt>
                      <c:pt idx="2311">
                        <c:v>703.41</c:v>
                      </c:pt>
                      <c:pt idx="2312">
                        <c:v>787.48</c:v>
                      </c:pt>
                      <c:pt idx="2313">
                        <c:v>764.19</c:v>
                      </c:pt>
                      <c:pt idx="2314">
                        <c:v>867.07</c:v>
                      </c:pt>
                      <c:pt idx="2315">
                        <c:v>829.6</c:v>
                      </c:pt>
                      <c:pt idx="2316">
                        <c:v>745.94</c:v>
                      </c:pt>
                      <c:pt idx="2317">
                        <c:v>770.75</c:v>
                      </c:pt>
                      <c:pt idx="2318">
                        <c:v>754.01</c:v>
                      </c:pt>
                      <c:pt idx="2319">
                        <c:v>795.8</c:v>
                      </c:pt>
                      <c:pt idx="2320">
                        <c:v>848.03</c:v>
                      </c:pt>
                      <c:pt idx="2321">
                        <c:v>775.78</c:v>
                      </c:pt>
                      <c:pt idx="2322">
                        <c:v>683.93</c:v>
                      </c:pt>
                      <c:pt idx="2323">
                        <c:v>604.83000000000004</c:v>
                      </c:pt>
                      <c:pt idx="2324">
                        <c:v>506.4</c:v>
                      </c:pt>
                      <c:pt idx="2325">
                        <c:v>715.06</c:v>
                      </c:pt>
                      <c:pt idx="2326">
                        <c:v>565.04999999999995</c:v>
                      </c:pt>
                      <c:pt idx="2327">
                        <c:v>558.12</c:v>
                      </c:pt>
                      <c:pt idx="2328">
                        <c:v>614.70000000000005</c:v>
                      </c:pt>
                      <c:pt idx="2329">
                        <c:v>656.7</c:v>
                      </c:pt>
                      <c:pt idx="2330">
                        <c:v>940.75</c:v>
                      </c:pt>
                      <c:pt idx="2331">
                        <c:v>1292.5999999999999</c:v>
                      </c:pt>
                      <c:pt idx="2332">
                        <c:v>1013.7</c:v>
                      </c:pt>
                      <c:pt idx="2333">
                        <c:v>720.27</c:v>
                      </c:pt>
                      <c:pt idx="2334">
                        <c:v>488.44</c:v>
                      </c:pt>
                      <c:pt idx="2335">
                        <c:v>460.64</c:v>
                      </c:pt>
                      <c:pt idx="2336">
                        <c:v>680.23</c:v>
                      </c:pt>
                      <c:pt idx="2337">
                        <c:v>927.83</c:v>
                      </c:pt>
                      <c:pt idx="2338">
                        <c:v>937.5</c:v>
                      </c:pt>
                      <c:pt idx="2339">
                        <c:v>869.01</c:v>
                      </c:pt>
                      <c:pt idx="2340">
                        <c:v>561.16999999999996</c:v>
                      </c:pt>
                      <c:pt idx="2341">
                        <c:v>536.91999999999996</c:v>
                      </c:pt>
                      <c:pt idx="2342">
                        <c:v>423.13</c:v>
                      </c:pt>
                      <c:pt idx="2343">
                        <c:v>456.92</c:v>
                      </c:pt>
                      <c:pt idx="2344">
                        <c:v>623.36</c:v>
                      </c:pt>
                      <c:pt idx="2345">
                        <c:v>771.94</c:v>
                      </c:pt>
                      <c:pt idx="2346">
                        <c:v>599</c:v>
                      </c:pt>
                      <c:pt idx="2347">
                        <c:v>805.01</c:v>
                      </c:pt>
                      <c:pt idx="2348">
                        <c:v>1163.9000000000001</c:v>
                      </c:pt>
                      <c:pt idx="2349">
                        <c:v>1107.5999999999999</c:v>
                      </c:pt>
                      <c:pt idx="2350">
                        <c:v>1180</c:v>
                      </c:pt>
                      <c:pt idx="2351">
                        <c:v>1116.2</c:v>
                      </c:pt>
                      <c:pt idx="2352">
                        <c:v>1139.2</c:v>
                      </c:pt>
                      <c:pt idx="2353">
                        <c:v>1174.9000000000001</c:v>
                      </c:pt>
                      <c:pt idx="2354">
                        <c:v>1218.4000000000001</c:v>
                      </c:pt>
                      <c:pt idx="2355">
                        <c:v>1349.7</c:v>
                      </c:pt>
                      <c:pt idx="2356">
                        <c:v>1404.5</c:v>
                      </c:pt>
                      <c:pt idx="2357">
                        <c:v>1178.9000000000001</c:v>
                      </c:pt>
                      <c:pt idx="2358">
                        <c:v>1155.7</c:v>
                      </c:pt>
                      <c:pt idx="2359">
                        <c:v>1225.8</c:v>
                      </c:pt>
                      <c:pt idx="2360">
                        <c:v>1059.0999999999999</c:v>
                      </c:pt>
                      <c:pt idx="2361">
                        <c:v>791.88</c:v>
                      </c:pt>
                      <c:pt idx="2362">
                        <c:v>789.58</c:v>
                      </c:pt>
                      <c:pt idx="2363">
                        <c:v>690.85</c:v>
                      </c:pt>
                      <c:pt idx="2364">
                        <c:v>869.55</c:v>
                      </c:pt>
                      <c:pt idx="2365">
                        <c:v>820.81</c:v>
                      </c:pt>
                      <c:pt idx="2366">
                        <c:v>900.47</c:v>
                      </c:pt>
                      <c:pt idx="2367">
                        <c:v>941.78</c:v>
                      </c:pt>
                      <c:pt idx="2368">
                        <c:v>851.22</c:v>
                      </c:pt>
                      <c:pt idx="2369">
                        <c:v>846.83</c:v>
                      </c:pt>
                      <c:pt idx="2370">
                        <c:v>827.29</c:v>
                      </c:pt>
                      <c:pt idx="2371">
                        <c:v>868.39</c:v>
                      </c:pt>
                      <c:pt idx="2372">
                        <c:v>950.14</c:v>
                      </c:pt>
                      <c:pt idx="2373">
                        <c:v>901.32</c:v>
                      </c:pt>
                      <c:pt idx="2374">
                        <c:v>773.27</c:v>
                      </c:pt>
                      <c:pt idx="2375">
                        <c:v>688.51</c:v>
                      </c:pt>
                      <c:pt idx="2376">
                        <c:v>544.54999999999995</c:v>
                      </c:pt>
                      <c:pt idx="2377">
                        <c:v>631.65</c:v>
                      </c:pt>
                      <c:pt idx="2378">
                        <c:v>712.82</c:v>
                      </c:pt>
                      <c:pt idx="2379">
                        <c:v>533.64</c:v>
                      </c:pt>
                      <c:pt idx="2380">
                        <c:v>611.94000000000005</c:v>
                      </c:pt>
                      <c:pt idx="2381">
                        <c:v>650.97</c:v>
                      </c:pt>
                      <c:pt idx="2382">
                        <c:v>843.13</c:v>
                      </c:pt>
                      <c:pt idx="2383">
                        <c:v>1479.4</c:v>
                      </c:pt>
                      <c:pt idx="2384">
                        <c:v>1277</c:v>
                      </c:pt>
                      <c:pt idx="2385">
                        <c:v>834.14</c:v>
                      </c:pt>
                      <c:pt idx="2386">
                        <c:v>587.91999999999996</c:v>
                      </c:pt>
                      <c:pt idx="2387">
                        <c:v>531.14</c:v>
                      </c:pt>
                      <c:pt idx="2388">
                        <c:v>596.30999999999995</c:v>
                      </c:pt>
                      <c:pt idx="2389">
                        <c:v>919.28</c:v>
                      </c:pt>
                      <c:pt idx="2390">
                        <c:v>962.81</c:v>
                      </c:pt>
                      <c:pt idx="2391">
                        <c:v>1017.9</c:v>
                      </c:pt>
                      <c:pt idx="2392">
                        <c:v>675.89</c:v>
                      </c:pt>
                      <c:pt idx="2393">
                        <c:v>587.91</c:v>
                      </c:pt>
                      <c:pt idx="2394">
                        <c:v>448.02</c:v>
                      </c:pt>
                      <c:pt idx="2395">
                        <c:v>436.01</c:v>
                      </c:pt>
                      <c:pt idx="2396">
                        <c:v>548.17999999999995</c:v>
                      </c:pt>
                      <c:pt idx="2397">
                        <c:v>775.13</c:v>
                      </c:pt>
                      <c:pt idx="2398">
                        <c:v>714.51</c:v>
                      </c:pt>
                      <c:pt idx="2399">
                        <c:v>690.54</c:v>
                      </c:pt>
                      <c:pt idx="2400">
                        <c:v>1220.2</c:v>
                      </c:pt>
                      <c:pt idx="2401">
                        <c:v>1226.4000000000001</c:v>
                      </c:pt>
                      <c:pt idx="2402">
                        <c:v>1119</c:v>
                      </c:pt>
                      <c:pt idx="2403">
                        <c:v>1040.3</c:v>
                      </c:pt>
                      <c:pt idx="2404">
                        <c:v>1104.2</c:v>
                      </c:pt>
                      <c:pt idx="2405">
                        <c:v>1202.9000000000001</c:v>
                      </c:pt>
                      <c:pt idx="2406">
                        <c:v>1266</c:v>
                      </c:pt>
                      <c:pt idx="2407">
                        <c:v>1341.1</c:v>
                      </c:pt>
                      <c:pt idx="2408">
                        <c:v>1508.3</c:v>
                      </c:pt>
                      <c:pt idx="2409">
                        <c:v>1335.8</c:v>
                      </c:pt>
                      <c:pt idx="2410">
                        <c:v>1130.5999999999999</c:v>
                      </c:pt>
                      <c:pt idx="2411">
                        <c:v>1211.3</c:v>
                      </c:pt>
                      <c:pt idx="2412">
                        <c:v>1076.5999999999999</c:v>
                      </c:pt>
                      <c:pt idx="2413">
                        <c:v>870.02</c:v>
                      </c:pt>
                      <c:pt idx="2414">
                        <c:v>777.43</c:v>
                      </c:pt>
                      <c:pt idx="2415">
                        <c:v>697.66</c:v>
                      </c:pt>
                      <c:pt idx="2416">
                        <c:v>730.26</c:v>
                      </c:pt>
                      <c:pt idx="2417">
                        <c:v>824.6</c:v>
                      </c:pt>
                      <c:pt idx="2418">
                        <c:v>914.61</c:v>
                      </c:pt>
                      <c:pt idx="2419">
                        <c:v>999.15</c:v>
                      </c:pt>
                      <c:pt idx="2420">
                        <c:v>925.02</c:v>
                      </c:pt>
                      <c:pt idx="2421">
                        <c:v>895.51</c:v>
                      </c:pt>
                      <c:pt idx="2422">
                        <c:v>866.05</c:v>
                      </c:pt>
                      <c:pt idx="2423">
                        <c:v>839.02</c:v>
                      </c:pt>
                      <c:pt idx="2424">
                        <c:v>909.76</c:v>
                      </c:pt>
                      <c:pt idx="2425">
                        <c:v>890.04</c:v>
                      </c:pt>
                      <c:pt idx="2426">
                        <c:v>798.3</c:v>
                      </c:pt>
                      <c:pt idx="2427">
                        <c:v>716.59</c:v>
                      </c:pt>
                      <c:pt idx="2428">
                        <c:v>589.6</c:v>
                      </c:pt>
                      <c:pt idx="2429">
                        <c:v>542.54999999999995</c:v>
                      </c:pt>
                      <c:pt idx="2430">
                        <c:v>781.32</c:v>
                      </c:pt>
                      <c:pt idx="2431">
                        <c:v>550.19000000000005</c:v>
                      </c:pt>
                      <c:pt idx="2432">
                        <c:v>542.30999999999995</c:v>
                      </c:pt>
                      <c:pt idx="2433">
                        <c:v>684.89</c:v>
                      </c:pt>
                      <c:pt idx="2434">
                        <c:v>696.76</c:v>
                      </c:pt>
                      <c:pt idx="2435">
                        <c:v>1144.4000000000001</c:v>
                      </c:pt>
                      <c:pt idx="2436">
                        <c:v>1294.7</c:v>
                      </c:pt>
                      <c:pt idx="2437">
                        <c:v>901.24</c:v>
                      </c:pt>
                      <c:pt idx="2438">
                        <c:v>680.23</c:v>
                      </c:pt>
                      <c:pt idx="2439">
                        <c:v>480.17</c:v>
                      </c:pt>
                      <c:pt idx="2440">
                        <c:v>484.21</c:v>
                      </c:pt>
                      <c:pt idx="2441">
                        <c:v>768.86</c:v>
                      </c:pt>
                      <c:pt idx="2442">
                        <c:v>849.48</c:v>
                      </c:pt>
                      <c:pt idx="2443">
                        <c:v>999.4</c:v>
                      </c:pt>
                      <c:pt idx="2444">
                        <c:v>862.67</c:v>
                      </c:pt>
                      <c:pt idx="2445">
                        <c:v>587.17999999999995</c:v>
                      </c:pt>
                      <c:pt idx="2446">
                        <c:v>491.21</c:v>
                      </c:pt>
                      <c:pt idx="2447">
                        <c:v>448.96</c:v>
                      </c:pt>
                      <c:pt idx="2448">
                        <c:v>508.58</c:v>
                      </c:pt>
                      <c:pt idx="2449">
                        <c:v>715.01</c:v>
                      </c:pt>
                      <c:pt idx="2450">
                        <c:v>832.8</c:v>
                      </c:pt>
                      <c:pt idx="2451">
                        <c:v>728.99</c:v>
                      </c:pt>
                      <c:pt idx="2452">
                        <c:v>1000.7</c:v>
                      </c:pt>
                      <c:pt idx="2453">
                        <c:v>1272.4000000000001</c:v>
                      </c:pt>
                      <c:pt idx="2454">
                        <c:v>1107.4000000000001</c:v>
                      </c:pt>
                      <c:pt idx="2455">
                        <c:v>948.44</c:v>
                      </c:pt>
                      <c:pt idx="2456">
                        <c:v>937.49</c:v>
                      </c:pt>
                      <c:pt idx="2457">
                        <c:v>1014.7</c:v>
                      </c:pt>
                      <c:pt idx="2458">
                        <c:v>1132.9000000000001</c:v>
                      </c:pt>
                      <c:pt idx="2459">
                        <c:v>1237.7</c:v>
                      </c:pt>
                      <c:pt idx="2460">
                        <c:v>1338.8</c:v>
                      </c:pt>
                      <c:pt idx="2461">
                        <c:v>1292.5</c:v>
                      </c:pt>
                      <c:pt idx="2462">
                        <c:v>1162.7</c:v>
                      </c:pt>
                      <c:pt idx="2463">
                        <c:v>1130.5999999999999</c:v>
                      </c:pt>
                      <c:pt idx="2464">
                        <c:v>1124</c:v>
                      </c:pt>
                      <c:pt idx="2465">
                        <c:v>963.85</c:v>
                      </c:pt>
                      <c:pt idx="2466">
                        <c:v>669.35</c:v>
                      </c:pt>
                      <c:pt idx="2467">
                        <c:v>736.68</c:v>
                      </c:pt>
                      <c:pt idx="2468">
                        <c:v>752.05</c:v>
                      </c:pt>
                      <c:pt idx="2469">
                        <c:v>849.97</c:v>
                      </c:pt>
                      <c:pt idx="2470">
                        <c:v>755.2</c:v>
                      </c:pt>
                      <c:pt idx="2471">
                        <c:v>897.47</c:v>
                      </c:pt>
                      <c:pt idx="2472">
                        <c:v>861.48</c:v>
                      </c:pt>
                      <c:pt idx="2473">
                        <c:v>757.69</c:v>
                      </c:pt>
                      <c:pt idx="2474">
                        <c:v>803.56</c:v>
                      </c:pt>
                      <c:pt idx="2475">
                        <c:v>774.8</c:v>
                      </c:pt>
                      <c:pt idx="2476">
                        <c:v>818.23</c:v>
                      </c:pt>
                      <c:pt idx="2477">
                        <c:v>860.87</c:v>
                      </c:pt>
                      <c:pt idx="2478">
                        <c:v>853.29</c:v>
                      </c:pt>
                      <c:pt idx="2479">
                        <c:v>747.17</c:v>
                      </c:pt>
                      <c:pt idx="2480">
                        <c:v>643.48</c:v>
                      </c:pt>
                      <c:pt idx="2481">
                        <c:v>523.01</c:v>
                      </c:pt>
                      <c:pt idx="2482">
                        <c:v>655.29</c:v>
                      </c:pt>
                      <c:pt idx="2483">
                        <c:v>621.69000000000005</c:v>
                      </c:pt>
                      <c:pt idx="2484">
                        <c:v>554.66</c:v>
                      </c:pt>
                      <c:pt idx="2485">
                        <c:v>653.17999999999995</c:v>
                      </c:pt>
                      <c:pt idx="2486">
                        <c:v>664.4</c:v>
                      </c:pt>
                      <c:pt idx="2487">
                        <c:v>1066.5999999999999</c:v>
                      </c:pt>
                      <c:pt idx="2488">
                        <c:v>1534.9</c:v>
                      </c:pt>
                      <c:pt idx="2489">
                        <c:v>1122.5</c:v>
                      </c:pt>
                      <c:pt idx="2490">
                        <c:v>855.03</c:v>
                      </c:pt>
                      <c:pt idx="2491">
                        <c:v>599.55999999999995</c:v>
                      </c:pt>
                      <c:pt idx="2492">
                        <c:v>559.57000000000005</c:v>
                      </c:pt>
                      <c:pt idx="2493">
                        <c:v>757.02</c:v>
                      </c:pt>
                      <c:pt idx="2494">
                        <c:v>869.33</c:v>
                      </c:pt>
                      <c:pt idx="2495">
                        <c:v>1023.4</c:v>
                      </c:pt>
                      <c:pt idx="2496">
                        <c:v>1034</c:v>
                      </c:pt>
                      <c:pt idx="2497">
                        <c:v>667.01</c:v>
                      </c:pt>
                      <c:pt idx="2498">
                        <c:v>550.08000000000004</c:v>
                      </c:pt>
                      <c:pt idx="2499">
                        <c:v>474.71</c:v>
                      </c:pt>
                      <c:pt idx="2500">
                        <c:v>480.44</c:v>
                      </c:pt>
                      <c:pt idx="2501">
                        <c:v>665.54</c:v>
                      </c:pt>
                      <c:pt idx="2502">
                        <c:v>879.93</c:v>
                      </c:pt>
                      <c:pt idx="2503">
                        <c:v>694.83</c:v>
                      </c:pt>
                      <c:pt idx="2504">
                        <c:v>850.97</c:v>
                      </c:pt>
                      <c:pt idx="2505">
                        <c:v>1327.9</c:v>
                      </c:pt>
                      <c:pt idx="2506">
                        <c:v>1113.0999999999999</c:v>
                      </c:pt>
                      <c:pt idx="2507">
                        <c:v>1139.7</c:v>
                      </c:pt>
                      <c:pt idx="2508">
                        <c:v>1020</c:v>
                      </c:pt>
                      <c:pt idx="2509">
                        <c:v>1136.8</c:v>
                      </c:pt>
                      <c:pt idx="2510">
                        <c:v>1285.8</c:v>
                      </c:pt>
                      <c:pt idx="2511">
                        <c:v>1320.2</c:v>
                      </c:pt>
                      <c:pt idx="2512">
                        <c:v>1408.2</c:v>
                      </c:pt>
                      <c:pt idx="2513">
                        <c:v>1540.5</c:v>
                      </c:pt>
                      <c:pt idx="2514">
                        <c:v>1406.9</c:v>
                      </c:pt>
                      <c:pt idx="2515">
                        <c:v>1273.0999999999999</c:v>
                      </c:pt>
                      <c:pt idx="2516">
                        <c:v>1435.7</c:v>
                      </c:pt>
                      <c:pt idx="2517">
                        <c:v>1293.5</c:v>
                      </c:pt>
                      <c:pt idx="2518">
                        <c:v>929.99</c:v>
                      </c:pt>
                      <c:pt idx="2519">
                        <c:v>840.43</c:v>
                      </c:pt>
                      <c:pt idx="2520">
                        <c:v>849.56</c:v>
                      </c:pt>
                      <c:pt idx="2521">
                        <c:v>881.13</c:v>
                      </c:pt>
                      <c:pt idx="2522">
                        <c:v>888.27</c:v>
                      </c:pt>
                      <c:pt idx="2523">
                        <c:v>931.41</c:v>
                      </c:pt>
                      <c:pt idx="2524">
                        <c:v>975.97</c:v>
                      </c:pt>
                      <c:pt idx="2525">
                        <c:v>860.18</c:v>
                      </c:pt>
                      <c:pt idx="2526">
                        <c:v>819.91</c:v>
                      </c:pt>
                      <c:pt idx="2527">
                        <c:v>815.16</c:v>
                      </c:pt>
                      <c:pt idx="2528">
                        <c:v>859.36</c:v>
                      </c:pt>
                      <c:pt idx="2529">
                        <c:v>908.54</c:v>
                      </c:pt>
                      <c:pt idx="2530">
                        <c:v>947.66</c:v>
                      </c:pt>
                      <c:pt idx="2531">
                        <c:v>828.61</c:v>
                      </c:pt>
                      <c:pt idx="2532">
                        <c:v>724.36</c:v>
                      </c:pt>
                      <c:pt idx="2533">
                        <c:v>601.9</c:v>
                      </c:pt>
                      <c:pt idx="2534">
                        <c:v>587.01</c:v>
                      </c:pt>
                      <c:pt idx="2535">
                        <c:v>890.71</c:v>
                      </c:pt>
                      <c:pt idx="2536">
                        <c:v>607.38</c:v>
                      </c:pt>
                      <c:pt idx="2537">
                        <c:v>628.67999999999995</c:v>
                      </c:pt>
                      <c:pt idx="2538">
                        <c:v>720.95</c:v>
                      </c:pt>
                      <c:pt idx="2539">
                        <c:v>839.83</c:v>
                      </c:pt>
                      <c:pt idx="2540">
                        <c:v>1501.2</c:v>
                      </c:pt>
                      <c:pt idx="2541">
                        <c:v>1466.2</c:v>
                      </c:pt>
                      <c:pt idx="2542">
                        <c:v>1066.3</c:v>
                      </c:pt>
                      <c:pt idx="2543">
                        <c:v>767.31</c:v>
                      </c:pt>
                      <c:pt idx="2544">
                        <c:v>608.47</c:v>
                      </c:pt>
                      <c:pt idx="2545">
                        <c:v>631.82000000000005</c:v>
                      </c:pt>
                      <c:pt idx="2546">
                        <c:v>894.95</c:v>
                      </c:pt>
                      <c:pt idx="2547">
                        <c:v>1033.4000000000001</c:v>
                      </c:pt>
                      <c:pt idx="2548">
                        <c:v>1275.4000000000001</c:v>
                      </c:pt>
                      <c:pt idx="2549">
                        <c:v>942.71</c:v>
                      </c:pt>
                      <c:pt idx="2550">
                        <c:v>689.58</c:v>
                      </c:pt>
                      <c:pt idx="2551">
                        <c:v>486.96</c:v>
                      </c:pt>
                      <c:pt idx="2552">
                        <c:v>487.35</c:v>
                      </c:pt>
                      <c:pt idx="2553">
                        <c:v>646.08000000000004</c:v>
                      </c:pt>
                      <c:pt idx="2554">
                        <c:v>955.58</c:v>
                      </c:pt>
                      <c:pt idx="2555">
                        <c:v>880.69</c:v>
                      </c:pt>
                      <c:pt idx="2556">
                        <c:v>855.32</c:v>
                      </c:pt>
                      <c:pt idx="2557">
                        <c:v>1379.7</c:v>
                      </c:pt>
                      <c:pt idx="2558">
                        <c:v>1411.3</c:v>
                      </c:pt>
                      <c:pt idx="2559">
                        <c:v>1274.0999999999999</c:v>
                      </c:pt>
                      <c:pt idx="2560">
                        <c:v>1197.0999999999999</c:v>
                      </c:pt>
                      <c:pt idx="2561">
                        <c:v>1202.7</c:v>
                      </c:pt>
                      <c:pt idx="2562">
                        <c:v>1268.0999999999999</c:v>
                      </c:pt>
                      <c:pt idx="2563">
                        <c:v>1463.3</c:v>
                      </c:pt>
                      <c:pt idx="2564">
                        <c:v>1489.7</c:v>
                      </c:pt>
                      <c:pt idx="2565">
                        <c:v>1666.3</c:v>
                      </c:pt>
                      <c:pt idx="2566">
                        <c:v>1613.3</c:v>
                      </c:pt>
                      <c:pt idx="2567">
                        <c:v>1478.8</c:v>
                      </c:pt>
                      <c:pt idx="2568">
                        <c:v>1579.8</c:v>
                      </c:pt>
                      <c:pt idx="2569">
                        <c:v>1702.3</c:v>
                      </c:pt>
                      <c:pt idx="2570">
                        <c:v>1341.1</c:v>
                      </c:pt>
                      <c:pt idx="2571">
                        <c:v>1004.9</c:v>
                      </c:pt>
                      <c:pt idx="2572">
                        <c:v>1047</c:v>
                      </c:pt>
                      <c:pt idx="2573">
                        <c:v>1092.0999999999999</c:v>
                      </c:pt>
                      <c:pt idx="2574">
                        <c:v>1039.4000000000001</c:v>
                      </c:pt>
                      <c:pt idx="2575">
                        <c:v>1089.0999999999999</c:v>
                      </c:pt>
                      <c:pt idx="2576">
                        <c:v>1124.2</c:v>
                      </c:pt>
                      <c:pt idx="2577">
                        <c:v>1035.0999999999999</c:v>
                      </c:pt>
                      <c:pt idx="2578">
                        <c:v>939.21</c:v>
                      </c:pt>
                      <c:pt idx="2579">
                        <c:v>972.09</c:v>
                      </c:pt>
                      <c:pt idx="2580">
                        <c:v>901.5</c:v>
                      </c:pt>
                      <c:pt idx="2581">
                        <c:v>963.19</c:v>
                      </c:pt>
                      <c:pt idx="2582">
                        <c:v>1034.8</c:v>
                      </c:pt>
                      <c:pt idx="2583">
                        <c:v>936.14</c:v>
                      </c:pt>
                      <c:pt idx="2584">
                        <c:v>795.24</c:v>
                      </c:pt>
                      <c:pt idx="2585">
                        <c:v>701.38</c:v>
                      </c:pt>
                      <c:pt idx="2586">
                        <c:v>691.61</c:v>
                      </c:pt>
                      <c:pt idx="2587">
                        <c:v>1016.9</c:v>
                      </c:pt>
                      <c:pt idx="2588">
                        <c:v>832.47</c:v>
                      </c:pt>
                      <c:pt idx="2589">
                        <c:v>672.63</c:v>
                      </c:pt>
                      <c:pt idx="2590">
                        <c:v>796.76</c:v>
                      </c:pt>
                      <c:pt idx="2591">
                        <c:v>777.66</c:v>
                      </c:pt>
                      <c:pt idx="2592">
                        <c:v>1362.8</c:v>
                      </c:pt>
                      <c:pt idx="2593">
                        <c:v>1567.5</c:v>
                      </c:pt>
                      <c:pt idx="2594">
                        <c:v>1187.9000000000001</c:v>
                      </c:pt>
                      <c:pt idx="2595">
                        <c:v>821.52</c:v>
                      </c:pt>
                      <c:pt idx="2596">
                        <c:v>603.05999999999995</c:v>
                      </c:pt>
                      <c:pt idx="2597">
                        <c:v>566.03</c:v>
                      </c:pt>
                      <c:pt idx="2598">
                        <c:v>829.39</c:v>
                      </c:pt>
                      <c:pt idx="2599">
                        <c:v>977.59</c:v>
                      </c:pt>
                      <c:pt idx="2600">
                        <c:v>1221.2</c:v>
                      </c:pt>
                      <c:pt idx="2601">
                        <c:v>1144.7</c:v>
                      </c:pt>
                      <c:pt idx="2602">
                        <c:v>670.06</c:v>
                      </c:pt>
                      <c:pt idx="2603">
                        <c:v>548.83000000000004</c:v>
                      </c:pt>
                      <c:pt idx="2604">
                        <c:v>487.99</c:v>
                      </c:pt>
                      <c:pt idx="2605">
                        <c:v>561.64</c:v>
                      </c:pt>
                      <c:pt idx="2606">
                        <c:v>840.56</c:v>
                      </c:pt>
                      <c:pt idx="2607">
                        <c:v>1062</c:v>
                      </c:pt>
                      <c:pt idx="2608">
                        <c:v>898.47</c:v>
                      </c:pt>
                      <c:pt idx="2609">
                        <c:v>1283</c:v>
                      </c:pt>
                      <c:pt idx="2610">
                        <c:v>1517.3</c:v>
                      </c:pt>
                      <c:pt idx="2611">
                        <c:v>1286.8</c:v>
                      </c:pt>
                      <c:pt idx="2612">
                        <c:v>1227.8</c:v>
                      </c:pt>
                      <c:pt idx="2613">
                        <c:v>1251.3</c:v>
                      </c:pt>
                      <c:pt idx="2614">
                        <c:v>1213.0999999999999</c:v>
                      </c:pt>
                      <c:pt idx="2615">
                        <c:v>1408.8</c:v>
                      </c:pt>
                      <c:pt idx="2616">
                        <c:v>1379.2</c:v>
                      </c:pt>
                      <c:pt idx="2617">
                        <c:v>1517.6</c:v>
                      </c:pt>
                      <c:pt idx="2618">
                        <c:v>1473.7</c:v>
                      </c:pt>
                      <c:pt idx="2619">
                        <c:v>1373.6</c:v>
                      </c:pt>
                      <c:pt idx="2620">
                        <c:v>1298.9000000000001</c:v>
                      </c:pt>
                      <c:pt idx="2621">
                        <c:v>1345</c:v>
                      </c:pt>
                      <c:pt idx="2622">
                        <c:v>1238.0999999999999</c:v>
                      </c:pt>
                      <c:pt idx="2623">
                        <c:v>958.12</c:v>
                      </c:pt>
                      <c:pt idx="2624">
                        <c:v>938.08</c:v>
                      </c:pt>
                      <c:pt idx="2625">
                        <c:v>971.27</c:v>
                      </c:pt>
                      <c:pt idx="2626">
                        <c:v>1030.0999999999999</c:v>
                      </c:pt>
                      <c:pt idx="2627">
                        <c:v>1011.8</c:v>
                      </c:pt>
                      <c:pt idx="2628">
                        <c:v>1105.0999999999999</c:v>
                      </c:pt>
                      <c:pt idx="2629">
                        <c:v>1059.2</c:v>
                      </c:pt>
                      <c:pt idx="2630">
                        <c:v>928.8</c:v>
                      </c:pt>
                      <c:pt idx="2631">
                        <c:v>1015.2</c:v>
                      </c:pt>
                      <c:pt idx="2632">
                        <c:v>971.39</c:v>
                      </c:pt>
                      <c:pt idx="2633">
                        <c:v>972.81</c:v>
                      </c:pt>
                      <c:pt idx="2634">
                        <c:v>1126.9000000000001</c:v>
                      </c:pt>
                      <c:pt idx="2635">
                        <c:v>1060.0999999999999</c:v>
                      </c:pt>
                      <c:pt idx="2636">
                        <c:v>924.91</c:v>
                      </c:pt>
                      <c:pt idx="2637">
                        <c:v>833.05</c:v>
                      </c:pt>
                      <c:pt idx="2638">
                        <c:v>670.84</c:v>
                      </c:pt>
                      <c:pt idx="2639">
                        <c:v>853.18</c:v>
                      </c:pt>
                      <c:pt idx="2640">
                        <c:v>1005.6</c:v>
                      </c:pt>
                      <c:pt idx="2641">
                        <c:v>711.45</c:v>
                      </c:pt>
                      <c:pt idx="2642">
                        <c:v>751.62</c:v>
                      </c:pt>
                      <c:pt idx="2643">
                        <c:v>775.36</c:v>
                      </c:pt>
                      <c:pt idx="2644">
                        <c:v>988.04</c:v>
                      </c:pt>
                      <c:pt idx="2645">
                        <c:v>1401.8</c:v>
                      </c:pt>
                      <c:pt idx="2646">
                        <c:v>1326.5</c:v>
                      </c:pt>
                      <c:pt idx="2647">
                        <c:v>930.48</c:v>
                      </c:pt>
                      <c:pt idx="2648">
                        <c:v>644.33000000000004</c:v>
                      </c:pt>
                      <c:pt idx="2649">
                        <c:v>592.66</c:v>
                      </c:pt>
                      <c:pt idx="2650">
                        <c:v>714.03</c:v>
                      </c:pt>
                      <c:pt idx="2651">
                        <c:v>895.09</c:v>
                      </c:pt>
                      <c:pt idx="2652">
                        <c:v>970.28</c:v>
                      </c:pt>
                      <c:pt idx="2653">
                        <c:v>1122.9000000000001</c:v>
                      </c:pt>
                      <c:pt idx="2654">
                        <c:v>759.05</c:v>
                      </c:pt>
                      <c:pt idx="2655">
                        <c:v>619.9</c:v>
                      </c:pt>
                      <c:pt idx="2656">
                        <c:v>495.15</c:v>
                      </c:pt>
                      <c:pt idx="2657">
                        <c:v>538.49</c:v>
                      </c:pt>
                      <c:pt idx="2658">
                        <c:v>758.62</c:v>
                      </c:pt>
                      <c:pt idx="2659">
                        <c:v>1120.5999999999999</c:v>
                      </c:pt>
                      <c:pt idx="2660">
                        <c:v>938.71</c:v>
                      </c:pt>
                      <c:pt idx="2661">
                        <c:v>1106.0999999999999</c:v>
                      </c:pt>
                      <c:pt idx="2662">
                        <c:v>1291.4000000000001</c:v>
                      </c:pt>
                      <c:pt idx="2663">
                        <c:v>1230.0999999999999</c:v>
                      </c:pt>
                      <c:pt idx="2664">
                        <c:v>1272.5999999999999</c:v>
                      </c:pt>
                      <c:pt idx="2665">
                        <c:v>1274.9000000000001</c:v>
                      </c:pt>
                      <c:pt idx="2666">
                        <c:v>1203.9000000000001</c:v>
                      </c:pt>
                      <c:pt idx="2667">
                        <c:v>1338.5</c:v>
                      </c:pt>
                      <c:pt idx="2668">
                        <c:v>1426.5</c:v>
                      </c:pt>
                      <c:pt idx="2669">
                        <c:v>1502</c:v>
                      </c:pt>
                      <c:pt idx="2670">
                        <c:v>1497.5</c:v>
                      </c:pt>
                      <c:pt idx="2671">
                        <c:v>1404</c:v>
                      </c:pt>
                      <c:pt idx="2672">
                        <c:v>1279</c:v>
                      </c:pt>
                      <c:pt idx="2673">
                        <c:v>1232.4000000000001</c:v>
                      </c:pt>
                      <c:pt idx="2674">
                        <c:v>1181.8</c:v>
                      </c:pt>
                      <c:pt idx="2675">
                        <c:v>941.36</c:v>
                      </c:pt>
                      <c:pt idx="2676">
                        <c:v>895.85</c:v>
                      </c:pt>
                      <c:pt idx="2677">
                        <c:v>956.71</c:v>
                      </c:pt>
                      <c:pt idx="2678">
                        <c:v>955.31</c:v>
                      </c:pt>
                      <c:pt idx="2679">
                        <c:v>899.54</c:v>
                      </c:pt>
                      <c:pt idx="2680">
                        <c:v>1034.8</c:v>
                      </c:pt>
                      <c:pt idx="2681">
                        <c:v>1060.4000000000001</c:v>
                      </c:pt>
                      <c:pt idx="2682">
                        <c:v>983.65</c:v>
                      </c:pt>
                      <c:pt idx="2683">
                        <c:v>933.47</c:v>
                      </c:pt>
                      <c:pt idx="2684">
                        <c:v>997.66</c:v>
                      </c:pt>
                      <c:pt idx="2685">
                        <c:v>941.18</c:v>
                      </c:pt>
                      <c:pt idx="2686">
                        <c:v>929.9</c:v>
                      </c:pt>
                      <c:pt idx="2687">
                        <c:v>956.72</c:v>
                      </c:pt>
                      <c:pt idx="2688">
                        <c:v>799.06</c:v>
                      </c:pt>
                      <c:pt idx="2689">
                        <c:v>682.33</c:v>
                      </c:pt>
                      <c:pt idx="2690">
                        <c:v>607.22</c:v>
                      </c:pt>
                      <c:pt idx="2691">
                        <c:v>682.98</c:v>
                      </c:pt>
                      <c:pt idx="2692">
                        <c:v>1084.4000000000001</c:v>
                      </c:pt>
                      <c:pt idx="2693">
                        <c:v>750.05</c:v>
                      </c:pt>
                      <c:pt idx="2694">
                        <c:v>627.03</c:v>
                      </c:pt>
                      <c:pt idx="2695">
                        <c:v>776.38</c:v>
                      </c:pt>
                      <c:pt idx="2696">
                        <c:v>745.76</c:v>
                      </c:pt>
                      <c:pt idx="2697">
                        <c:v>1277.7</c:v>
                      </c:pt>
                      <c:pt idx="2698">
                        <c:v>1455.5</c:v>
                      </c:pt>
                      <c:pt idx="2699">
                        <c:v>1095.4000000000001</c:v>
                      </c:pt>
                      <c:pt idx="2700">
                        <c:v>761.66</c:v>
                      </c:pt>
                      <c:pt idx="2701">
                        <c:v>607.02</c:v>
                      </c:pt>
                      <c:pt idx="2702">
                        <c:v>653.96</c:v>
                      </c:pt>
                      <c:pt idx="2703">
                        <c:v>829.64</c:v>
                      </c:pt>
                      <c:pt idx="2704">
                        <c:v>924.14</c:v>
                      </c:pt>
                      <c:pt idx="2705">
                        <c:v>1238.3</c:v>
                      </c:pt>
                      <c:pt idx="2706">
                        <c:v>1026.8</c:v>
                      </c:pt>
                      <c:pt idx="2707">
                        <c:v>675.24</c:v>
                      </c:pt>
                      <c:pt idx="2708">
                        <c:v>506.53</c:v>
                      </c:pt>
                      <c:pt idx="2709">
                        <c:v>536.5</c:v>
                      </c:pt>
                      <c:pt idx="2710">
                        <c:v>669.23</c:v>
                      </c:pt>
                      <c:pt idx="2711">
                        <c:v>1003.2</c:v>
                      </c:pt>
                      <c:pt idx="2712">
                        <c:v>993.24</c:v>
                      </c:pt>
                      <c:pt idx="2713">
                        <c:v>1018.8</c:v>
                      </c:pt>
                      <c:pt idx="2714">
                        <c:v>1253.5</c:v>
                      </c:pt>
                      <c:pt idx="2715">
                        <c:v>1281.9000000000001</c:v>
                      </c:pt>
                      <c:pt idx="2716">
                        <c:v>1350.6</c:v>
                      </c:pt>
                      <c:pt idx="2717">
                        <c:v>1327.4</c:v>
                      </c:pt>
                      <c:pt idx="2718">
                        <c:v>1341.6</c:v>
                      </c:pt>
                      <c:pt idx="2719">
                        <c:v>1408.6</c:v>
                      </c:pt>
                      <c:pt idx="2720">
                        <c:v>1597.9</c:v>
                      </c:pt>
                      <c:pt idx="2721">
                        <c:v>1583.4</c:v>
                      </c:pt>
                      <c:pt idx="2722">
                        <c:v>1684.7</c:v>
                      </c:pt>
                      <c:pt idx="2723">
                        <c:v>1575.5</c:v>
                      </c:pt>
                      <c:pt idx="2724">
                        <c:v>1387.9</c:v>
                      </c:pt>
                      <c:pt idx="2725">
                        <c:v>1298.9000000000001</c:v>
                      </c:pt>
                      <c:pt idx="2726">
                        <c:v>1340</c:v>
                      </c:pt>
                      <c:pt idx="2727">
                        <c:v>1193.8</c:v>
                      </c:pt>
                      <c:pt idx="2728">
                        <c:v>894.86</c:v>
                      </c:pt>
                      <c:pt idx="2729">
                        <c:v>988.25</c:v>
                      </c:pt>
                      <c:pt idx="2730">
                        <c:v>1082.3</c:v>
                      </c:pt>
                      <c:pt idx="2731">
                        <c:v>998.75</c:v>
                      </c:pt>
                      <c:pt idx="2732">
                        <c:v>1070</c:v>
                      </c:pt>
                      <c:pt idx="2733">
                        <c:v>1166.5</c:v>
                      </c:pt>
                      <c:pt idx="2734">
                        <c:v>1069.9000000000001</c:v>
                      </c:pt>
                      <c:pt idx="2735">
                        <c:v>962.17</c:v>
                      </c:pt>
                      <c:pt idx="2736">
                        <c:v>1028.7</c:v>
                      </c:pt>
                      <c:pt idx="2737">
                        <c:v>937.26</c:v>
                      </c:pt>
                      <c:pt idx="2738">
                        <c:v>952.91</c:v>
                      </c:pt>
                      <c:pt idx="2739">
                        <c:v>1075.2</c:v>
                      </c:pt>
                      <c:pt idx="2740">
                        <c:v>890.15</c:v>
                      </c:pt>
                      <c:pt idx="2741">
                        <c:v>727.06</c:v>
                      </c:pt>
                      <c:pt idx="2742">
                        <c:v>615.69000000000005</c:v>
                      </c:pt>
                      <c:pt idx="2743">
                        <c:v>571.86</c:v>
                      </c:pt>
                      <c:pt idx="2744">
                        <c:v>1002.3</c:v>
                      </c:pt>
                      <c:pt idx="2745">
                        <c:v>949.25</c:v>
                      </c:pt>
                      <c:pt idx="2746">
                        <c:v>669.77</c:v>
                      </c:pt>
                      <c:pt idx="2747">
                        <c:v>771.44</c:v>
                      </c:pt>
                      <c:pt idx="2748">
                        <c:v>752.49</c:v>
                      </c:pt>
                      <c:pt idx="2749">
                        <c:v>1130.2</c:v>
                      </c:pt>
                      <c:pt idx="2750">
                        <c:v>1525.7</c:v>
                      </c:pt>
                      <c:pt idx="2751">
                        <c:v>1325.8</c:v>
                      </c:pt>
                      <c:pt idx="2752">
                        <c:v>938.29</c:v>
                      </c:pt>
                      <c:pt idx="2753">
                        <c:v>665.66</c:v>
                      </c:pt>
                      <c:pt idx="2754">
                        <c:v>640.41</c:v>
                      </c:pt>
                      <c:pt idx="2755">
                        <c:v>893.09</c:v>
                      </c:pt>
                      <c:pt idx="2756">
                        <c:v>939.43</c:v>
                      </c:pt>
                      <c:pt idx="2757">
                        <c:v>1140.0999999999999</c:v>
                      </c:pt>
                      <c:pt idx="2758">
                        <c:v>1270.9000000000001</c:v>
                      </c:pt>
                      <c:pt idx="2759">
                        <c:v>868.51</c:v>
                      </c:pt>
                      <c:pt idx="2760">
                        <c:v>648.62</c:v>
                      </c:pt>
                      <c:pt idx="2761">
                        <c:v>601.73</c:v>
                      </c:pt>
                      <c:pt idx="2762">
                        <c:v>752.8</c:v>
                      </c:pt>
                      <c:pt idx="2763">
                        <c:v>1014.9</c:v>
                      </c:pt>
                      <c:pt idx="2764">
                        <c:v>1185.7</c:v>
                      </c:pt>
                      <c:pt idx="2765">
                        <c:v>1141.0999999999999</c:v>
                      </c:pt>
                      <c:pt idx="2766">
                        <c:v>1370.7</c:v>
                      </c:pt>
                      <c:pt idx="2767">
                        <c:v>1374.6</c:v>
                      </c:pt>
                      <c:pt idx="2768">
                        <c:v>1390.7</c:v>
                      </c:pt>
                      <c:pt idx="2769">
                        <c:v>1254.7</c:v>
                      </c:pt>
                      <c:pt idx="2770">
                        <c:v>1226.2</c:v>
                      </c:pt>
                      <c:pt idx="2771">
                        <c:v>1326.4</c:v>
                      </c:pt>
                      <c:pt idx="2772">
                        <c:v>1593.7</c:v>
                      </c:pt>
                      <c:pt idx="2773">
                        <c:v>1663</c:v>
                      </c:pt>
                      <c:pt idx="2774">
                        <c:v>1685.8</c:v>
                      </c:pt>
                      <c:pt idx="2775">
                        <c:v>1593.3</c:v>
                      </c:pt>
                      <c:pt idx="2776">
                        <c:v>1399.7</c:v>
                      </c:pt>
                      <c:pt idx="2777">
                        <c:v>1135.5999999999999</c:v>
                      </c:pt>
                      <c:pt idx="2778">
                        <c:v>1163.3</c:v>
                      </c:pt>
                      <c:pt idx="2779">
                        <c:v>1176.8</c:v>
                      </c:pt>
                      <c:pt idx="2780">
                        <c:v>1034.5999999999999</c:v>
                      </c:pt>
                      <c:pt idx="2781">
                        <c:v>1027</c:v>
                      </c:pt>
                      <c:pt idx="2782">
                        <c:v>1101.7</c:v>
                      </c:pt>
                      <c:pt idx="2783">
                        <c:v>1059.5999999999999</c:v>
                      </c:pt>
                      <c:pt idx="2784">
                        <c:v>1016.5</c:v>
                      </c:pt>
                      <c:pt idx="2785">
                        <c:v>1108.8</c:v>
                      </c:pt>
                      <c:pt idx="2786">
                        <c:v>1111.9000000000001</c:v>
                      </c:pt>
                      <c:pt idx="2787">
                        <c:v>1040.4000000000001</c:v>
                      </c:pt>
                      <c:pt idx="2788">
                        <c:v>988.38</c:v>
                      </c:pt>
                      <c:pt idx="2789">
                        <c:v>1000.1</c:v>
                      </c:pt>
                      <c:pt idx="2790">
                        <c:v>946.55</c:v>
                      </c:pt>
                      <c:pt idx="2791">
                        <c:v>1044.9000000000001</c:v>
                      </c:pt>
                      <c:pt idx="2792">
                        <c:v>974.69</c:v>
                      </c:pt>
                      <c:pt idx="2793">
                        <c:v>815.44</c:v>
                      </c:pt>
                      <c:pt idx="2794">
                        <c:v>698.47</c:v>
                      </c:pt>
                      <c:pt idx="2795">
                        <c:v>565.14</c:v>
                      </c:pt>
                      <c:pt idx="2796">
                        <c:v>831.43</c:v>
                      </c:pt>
                      <c:pt idx="2797">
                        <c:v>1066.7</c:v>
                      </c:pt>
                      <c:pt idx="2798">
                        <c:v>753.75</c:v>
                      </c:pt>
                      <c:pt idx="2799">
                        <c:v>740.16</c:v>
                      </c:pt>
                      <c:pt idx="2800">
                        <c:v>858.78</c:v>
                      </c:pt>
                      <c:pt idx="2801">
                        <c:v>840.57</c:v>
                      </c:pt>
                      <c:pt idx="2802">
                        <c:v>1358.8</c:v>
                      </c:pt>
                      <c:pt idx="2803">
                        <c:v>1403.3</c:v>
                      </c:pt>
                      <c:pt idx="2804">
                        <c:v>1094.8</c:v>
                      </c:pt>
                      <c:pt idx="2805">
                        <c:v>758.69</c:v>
                      </c:pt>
                      <c:pt idx="2806">
                        <c:v>657.86</c:v>
                      </c:pt>
                      <c:pt idx="2807">
                        <c:v>772.38</c:v>
                      </c:pt>
                      <c:pt idx="2808">
                        <c:v>951.91</c:v>
                      </c:pt>
                      <c:pt idx="2809">
                        <c:v>1017</c:v>
                      </c:pt>
                      <c:pt idx="2810">
                        <c:v>1231.0999999999999</c:v>
                      </c:pt>
                      <c:pt idx="2811">
                        <c:v>981.98</c:v>
                      </c:pt>
                      <c:pt idx="2812">
                        <c:v>753.47</c:v>
                      </c:pt>
                      <c:pt idx="2813">
                        <c:v>582.79999999999995</c:v>
                      </c:pt>
                      <c:pt idx="2814">
                        <c:v>681.46</c:v>
                      </c:pt>
                      <c:pt idx="2815">
                        <c:v>926.32</c:v>
                      </c:pt>
                      <c:pt idx="2816">
                        <c:v>1221.4000000000001</c:v>
                      </c:pt>
                      <c:pt idx="2817">
                        <c:v>1087</c:v>
                      </c:pt>
                      <c:pt idx="2818">
                        <c:v>1353.8</c:v>
                      </c:pt>
                      <c:pt idx="2819">
                        <c:v>1518.9</c:v>
                      </c:pt>
                      <c:pt idx="2820">
                        <c:v>1429.8</c:v>
                      </c:pt>
                      <c:pt idx="2821">
                        <c:v>1368.5</c:v>
                      </c:pt>
                      <c:pt idx="2822">
                        <c:v>1268</c:v>
                      </c:pt>
                      <c:pt idx="2823">
                        <c:v>1277.8</c:v>
                      </c:pt>
                      <c:pt idx="2824">
                        <c:v>1572.9</c:v>
                      </c:pt>
                      <c:pt idx="2825">
                        <c:v>1716.6</c:v>
                      </c:pt>
                      <c:pt idx="2826">
                        <c:v>1734.2</c:v>
                      </c:pt>
                      <c:pt idx="2827">
                        <c:v>1630.9</c:v>
                      </c:pt>
                      <c:pt idx="2828">
                        <c:v>1478.2</c:v>
                      </c:pt>
                      <c:pt idx="2829">
                        <c:v>1251.5</c:v>
                      </c:pt>
                      <c:pt idx="2830">
                        <c:v>1113.7</c:v>
                      </c:pt>
                      <c:pt idx="2831">
                        <c:v>1245.5</c:v>
                      </c:pt>
                      <c:pt idx="2832">
                        <c:v>1122.4000000000001</c:v>
                      </c:pt>
                      <c:pt idx="2833">
                        <c:v>982.17</c:v>
                      </c:pt>
                      <c:pt idx="2834">
                        <c:v>1072.5</c:v>
                      </c:pt>
                      <c:pt idx="2835">
                        <c:v>1174.9000000000001</c:v>
                      </c:pt>
                      <c:pt idx="2836">
                        <c:v>1054</c:v>
                      </c:pt>
                      <c:pt idx="2837">
                        <c:v>1184</c:v>
                      </c:pt>
                      <c:pt idx="2838">
                        <c:v>1168.5</c:v>
                      </c:pt>
                      <c:pt idx="2839">
                        <c:v>1112</c:v>
                      </c:pt>
                      <c:pt idx="2840">
                        <c:v>1025.5</c:v>
                      </c:pt>
                      <c:pt idx="2841">
                        <c:v>1113.5999999999999</c:v>
                      </c:pt>
                      <c:pt idx="2842">
                        <c:v>1045.2</c:v>
                      </c:pt>
                      <c:pt idx="2843">
                        <c:v>1134.3</c:v>
                      </c:pt>
                      <c:pt idx="2844">
                        <c:v>1167.5</c:v>
                      </c:pt>
                      <c:pt idx="2845">
                        <c:v>952.82</c:v>
                      </c:pt>
                      <c:pt idx="2846">
                        <c:v>776.13</c:v>
                      </c:pt>
                      <c:pt idx="2847">
                        <c:v>657.01</c:v>
                      </c:pt>
                      <c:pt idx="2848">
                        <c:v>712.27</c:v>
                      </c:pt>
                      <c:pt idx="2849">
                        <c:v>1215.2</c:v>
                      </c:pt>
                      <c:pt idx="2850">
                        <c:v>1001.1</c:v>
                      </c:pt>
                      <c:pt idx="2851">
                        <c:v>823.74</c:v>
                      </c:pt>
                      <c:pt idx="2852">
                        <c:v>975.01</c:v>
                      </c:pt>
                      <c:pt idx="2853">
                        <c:v>954.73</c:v>
                      </c:pt>
                      <c:pt idx="2854">
                        <c:v>1377.4</c:v>
                      </c:pt>
                      <c:pt idx="2855">
                        <c:v>1634.6</c:v>
                      </c:pt>
                      <c:pt idx="2856">
                        <c:v>1282.5999999999999</c:v>
                      </c:pt>
                      <c:pt idx="2857">
                        <c:v>919.05</c:v>
                      </c:pt>
                      <c:pt idx="2858">
                        <c:v>735.73</c:v>
                      </c:pt>
                      <c:pt idx="2859">
                        <c:v>684.83</c:v>
                      </c:pt>
                      <c:pt idx="2860">
                        <c:v>821.96</c:v>
                      </c:pt>
                      <c:pt idx="2861">
                        <c:v>955.72</c:v>
                      </c:pt>
                      <c:pt idx="2862">
                        <c:v>1294.0999999999999</c:v>
                      </c:pt>
                      <c:pt idx="2863">
                        <c:v>1257</c:v>
                      </c:pt>
                      <c:pt idx="2864">
                        <c:v>838.17</c:v>
                      </c:pt>
                      <c:pt idx="2865">
                        <c:v>623.51</c:v>
                      </c:pt>
                      <c:pt idx="2866">
                        <c:v>694.36</c:v>
                      </c:pt>
                      <c:pt idx="2867">
                        <c:v>964.42</c:v>
                      </c:pt>
                      <c:pt idx="2868">
                        <c:v>1281.5</c:v>
                      </c:pt>
                      <c:pt idx="2869">
                        <c:v>1108.0999999999999</c:v>
                      </c:pt>
                      <c:pt idx="2870">
                        <c:v>1277</c:v>
                      </c:pt>
                      <c:pt idx="2871">
                        <c:v>1643.8</c:v>
                      </c:pt>
                      <c:pt idx="2872">
                        <c:v>1453.6</c:v>
                      </c:pt>
                      <c:pt idx="2873">
                        <c:v>1506.7</c:v>
                      </c:pt>
                      <c:pt idx="2874">
                        <c:v>1489.5</c:v>
                      </c:pt>
                      <c:pt idx="2875">
                        <c:v>1315</c:v>
                      </c:pt>
                      <c:pt idx="2876">
                        <c:v>1479.2</c:v>
                      </c:pt>
                      <c:pt idx="2877">
                        <c:v>1735.5</c:v>
                      </c:pt>
                      <c:pt idx="2878">
                        <c:v>1769.8</c:v>
                      </c:pt>
                      <c:pt idx="2879">
                        <c:v>1770.5</c:v>
                      </c:pt>
                      <c:pt idx="2880">
                        <c:v>1578.1</c:v>
                      </c:pt>
                      <c:pt idx="2881">
                        <c:v>1412.5</c:v>
                      </c:pt>
                      <c:pt idx="2882">
                        <c:v>1192</c:v>
                      </c:pt>
                      <c:pt idx="2883">
                        <c:v>1244.8</c:v>
                      </c:pt>
                      <c:pt idx="2884">
                        <c:v>1296</c:v>
                      </c:pt>
                      <c:pt idx="2885">
                        <c:v>1092.7</c:v>
                      </c:pt>
                      <c:pt idx="2886">
                        <c:v>1043.4000000000001</c:v>
                      </c:pt>
                      <c:pt idx="2887">
                        <c:v>1285.4000000000001</c:v>
                      </c:pt>
                      <c:pt idx="2888">
                        <c:v>1194.4000000000001</c:v>
                      </c:pt>
                      <c:pt idx="2889">
                        <c:v>1216.9000000000001</c:v>
                      </c:pt>
                      <c:pt idx="2890">
                        <c:v>1365.5</c:v>
                      </c:pt>
                      <c:pt idx="2891">
                        <c:v>1208.9000000000001</c:v>
                      </c:pt>
                      <c:pt idx="2892">
                        <c:v>1108.2</c:v>
                      </c:pt>
                      <c:pt idx="2893">
                        <c:v>1220.3</c:v>
                      </c:pt>
                      <c:pt idx="2894">
                        <c:v>1287.4000000000001</c:v>
                      </c:pt>
                      <c:pt idx="2895">
                        <c:v>1233.0999999999999</c:v>
                      </c:pt>
                      <c:pt idx="2896">
                        <c:v>1362.6</c:v>
                      </c:pt>
                      <c:pt idx="2897">
                        <c:v>1296.5</c:v>
                      </c:pt>
                      <c:pt idx="2898">
                        <c:v>972.14</c:v>
                      </c:pt>
                      <c:pt idx="2899">
                        <c:v>788.23</c:v>
                      </c:pt>
                      <c:pt idx="2900">
                        <c:v>726.66</c:v>
                      </c:pt>
                      <c:pt idx="2901">
                        <c:v>1141.5999999999999</c:v>
                      </c:pt>
                      <c:pt idx="2902">
                        <c:v>1242.0999999999999</c:v>
                      </c:pt>
                      <c:pt idx="2903">
                        <c:v>979.8</c:v>
                      </c:pt>
                      <c:pt idx="2904">
                        <c:v>916.99</c:v>
                      </c:pt>
                      <c:pt idx="2905">
                        <c:v>1061.0999999999999</c:v>
                      </c:pt>
                      <c:pt idx="2906">
                        <c:v>1188.5</c:v>
                      </c:pt>
                      <c:pt idx="2907">
                        <c:v>1654</c:v>
                      </c:pt>
                      <c:pt idx="2908">
                        <c:v>1270.3</c:v>
                      </c:pt>
                      <c:pt idx="2909">
                        <c:v>1008.8</c:v>
                      </c:pt>
                      <c:pt idx="2910">
                        <c:v>766.23</c:v>
                      </c:pt>
                      <c:pt idx="2911">
                        <c:v>660.71</c:v>
                      </c:pt>
                      <c:pt idx="2912">
                        <c:v>797.07</c:v>
                      </c:pt>
                      <c:pt idx="2913">
                        <c:v>1024.5999999999999</c:v>
                      </c:pt>
                      <c:pt idx="2914">
                        <c:v>1200.9000000000001</c:v>
                      </c:pt>
                      <c:pt idx="2915">
                        <c:v>1444</c:v>
                      </c:pt>
                      <c:pt idx="2916">
                        <c:v>946.98</c:v>
                      </c:pt>
                      <c:pt idx="2917">
                        <c:v>626.84</c:v>
                      </c:pt>
                      <c:pt idx="2918">
                        <c:v>604.6</c:v>
                      </c:pt>
                      <c:pt idx="2919">
                        <c:v>753.17</c:v>
                      </c:pt>
                      <c:pt idx="2920">
                        <c:v>1001.4</c:v>
                      </c:pt>
                      <c:pt idx="2921">
                        <c:v>1227.4000000000001</c:v>
                      </c:pt>
                      <c:pt idx="2922">
                        <c:v>1178.2</c:v>
                      </c:pt>
                      <c:pt idx="2923">
                        <c:v>1627.8</c:v>
                      </c:pt>
                      <c:pt idx="2924">
                        <c:v>1792.7</c:v>
                      </c:pt>
                      <c:pt idx="2925">
                        <c:v>1676.6</c:v>
                      </c:pt>
                      <c:pt idx="2926">
                        <c:v>1585.3</c:v>
                      </c:pt>
                      <c:pt idx="2927">
                        <c:v>1559.8</c:v>
                      </c:pt>
                      <c:pt idx="2928">
                        <c:v>1582.3</c:v>
                      </c:pt>
                      <c:pt idx="2929">
                        <c:v>1848</c:v>
                      </c:pt>
                      <c:pt idx="2930">
                        <c:v>1886.4</c:v>
                      </c:pt>
                      <c:pt idx="2931">
                        <c:v>1876.3</c:v>
                      </c:pt>
                      <c:pt idx="2932">
                        <c:v>1746.2</c:v>
                      </c:pt>
                      <c:pt idx="2933">
                        <c:v>1558.6</c:v>
                      </c:pt>
                      <c:pt idx="2934">
                        <c:v>1335.9</c:v>
                      </c:pt>
                      <c:pt idx="2935">
                        <c:v>1285.7</c:v>
                      </c:pt>
                      <c:pt idx="2936">
                        <c:v>1365.7</c:v>
                      </c:pt>
                      <c:pt idx="2937">
                        <c:v>1272.2</c:v>
                      </c:pt>
                      <c:pt idx="2938">
                        <c:v>1229.9000000000001</c:v>
                      </c:pt>
                      <c:pt idx="2939">
                        <c:v>1340.1</c:v>
                      </c:pt>
                      <c:pt idx="2940">
                        <c:v>1379.4</c:v>
                      </c:pt>
                      <c:pt idx="2941">
                        <c:v>1336.8</c:v>
                      </c:pt>
                      <c:pt idx="2942">
                        <c:v>1424.1</c:v>
                      </c:pt>
                      <c:pt idx="2943">
                        <c:v>1342.7</c:v>
                      </c:pt>
                      <c:pt idx="2944">
                        <c:v>1180.3</c:v>
                      </c:pt>
                      <c:pt idx="2945">
                        <c:v>1220</c:v>
                      </c:pt>
                      <c:pt idx="2946">
                        <c:v>1337.1</c:v>
                      </c:pt>
                      <c:pt idx="2947">
                        <c:v>1317.6</c:v>
                      </c:pt>
                      <c:pt idx="2948">
                        <c:v>1421.6</c:v>
                      </c:pt>
                      <c:pt idx="2949">
                        <c:v>1407.1</c:v>
                      </c:pt>
                      <c:pt idx="2950">
                        <c:v>1110.7</c:v>
                      </c:pt>
                      <c:pt idx="2951">
                        <c:v>945.65</c:v>
                      </c:pt>
                      <c:pt idx="2952">
                        <c:v>814.97</c:v>
                      </c:pt>
                      <c:pt idx="2953">
                        <c:v>1060.8</c:v>
                      </c:pt>
                      <c:pt idx="2954">
                        <c:v>1407</c:v>
                      </c:pt>
                      <c:pt idx="2955">
                        <c:v>1190.0999999999999</c:v>
                      </c:pt>
                      <c:pt idx="2956">
                        <c:v>943.07</c:v>
                      </c:pt>
                      <c:pt idx="2957">
                        <c:v>1041.4000000000001</c:v>
                      </c:pt>
                      <c:pt idx="2958">
                        <c:v>1098.9000000000001</c:v>
                      </c:pt>
                      <c:pt idx="2959">
                        <c:v>1716.6</c:v>
                      </c:pt>
                      <c:pt idx="2960">
                        <c:v>1571.5</c:v>
                      </c:pt>
                      <c:pt idx="2961">
                        <c:v>1321.4</c:v>
                      </c:pt>
                      <c:pt idx="2962">
                        <c:v>1152.5</c:v>
                      </c:pt>
                      <c:pt idx="2963">
                        <c:v>896.33</c:v>
                      </c:pt>
                      <c:pt idx="2964">
                        <c:v>914.73</c:v>
                      </c:pt>
                      <c:pt idx="2965">
                        <c:v>1015.1</c:v>
                      </c:pt>
                      <c:pt idx="2966">
                        <c:v>1078.3</c:v>
                      </c:pt>
                      <c:pt idx="2967">
                        <c:v>1535.3</c:v>
                      </c:pt>
                      <c:pt idx="2968">
                        <c:v>1310.0999999999999</c:v>
                      </c:pt>
                      <c:pt idx="2969">
                        <c:v>904.18</c:v>
                      </c:pt>
                      <c:pt idx="2970">
                        <c:v>639.35</c:v>
                      </c:pt>
                      <c:pt idx="2971">
                        <c:v>831.03</c:v>
                      </c:pt>
                      <c:pt idx="2972">
                        <c:v>1074.5999999999999</c:v>
                      </c:pt>
                      <c:pt idx="2973">
                        <c:v>1474</c:v>
                      </c:pt>
                      <c:pt idx="2974">
                        <c:v>1326.3</c:v>
                      </c:pt>
                      <c:pt idx="2975">
                        <c:v>1649.7</c:v>
                      </c:pt>
                      <c:pt idx="2976">
                        <c:v>1973.3</c:v>
                      </c:pt>
                      <c:pt idx="2977">
                        <c:v>1703.6</c:v>
                      </c:pt>
                      <c:pt idx="2978">
                        <c:v>1716.2</c:v>
                      </c:pt>
                      <c:pt idx="2979">
                        <c:v>1650.7</c:v>
                      </c:pt>
                      <c:pt idx="2980">
                        <c:v>1608.1</c:v>
                      </c:pt>
                      <c:pt idx="2981">
                        <c:v>1749.9</c:v>
                      </c:pt>
                      <c:pt idx="2982">
                        <c:v>1954.4</c:v>
                      </c:pt>
                      <c:pt idx="2983">
                        <c:v>2026.8</c:v>
                      </c:pt>
                      <c:pt idx="2984">
                        <c:v>1932.9</c:v>
                      </c:pt>
                      <c:pt idx="2985">
                        <c:v>1735.1</c:v>
                      </c:pt>
                      <c:pt idx="2986">
                        <c:v>1493.1</c:v>
                      </c:pt>
                      <c:pt idx="2987">
                        <c:v>1243.4000000000001</c:v>
                      </c:pt>
                      <c:pt idx="2988">
                        <c:v>1231.4000000000001</c:v>
                      </c:pt>
                      <c:pt idx="2989">
                        <c:v>1170.2</c:v>
                      </c:pt>
                      <c:pt idx="2990">
                        <c:v>1141.5999999999999</c:v>
                      </c:pt>
                      <c:pt idx="2991">
                        <c:v>1049</c:v>
                      </c:pt>
                      <c:pt idx="2992">
                        <c:v>1182</c:v>
                      </c:pt>
                      <c:pt idx="2993">
                        <c:v>1158.3</c:v>
                      </c:pt>
                      <c:pt idx="2994">
                        <c:v>1315.6</c:v>
                      </c:pt>
                      <c:pt idx="2995">
                        <c:v>1399.2</c:v>
                      </c:pt>
                      <c:pt idx="2996">
                        <c:v>1222.3</c:v>
                      </c:pt>
                      <c:pt idx="2997">
                        <c:v>1152.0999999999999</c:v>
                      </c:pt>
                      <c:pt idx="2998">
                        <c:v>1354.9</c:v>
                      </c:pt>
                      <c:pt idx="2999">
                        <c:v>1393.4</c:v>
                      </c:pt>
                      <c:pt idx="3000">
                        <c:v>1438.9</c:v>
                      </c:pt>
                      <c:pt idx="3001">
                        <c:v>1461.4</c:v>
                      </c:pt>
                      <c:pt idx="3002">
                        <c:v>1221.2</c:v>
                      </c:pt>
                      <c:pt idx="3003">
                        <c:v>955.38</c:v>
                      </c:pt>
                      <c:pt idx="3004">
                        <c:v>791.83</c:v>
                      </c:pt>
                      <c:pt idx="3005">
                        <c:v>906.08</c:v>
                      </c:pt>
                      <c:pt idx="3006">
                        <c:v>1367</c:v>
                      </c:pt>
                      <c:pt idx="3007">
                        <c:v>1344.4</c:v>
                      </c:pt>
                      <c:pt idx="3008">
                        <c:v>1020.7</c:v>
                      </c:pt>
                      <c:pt idx="3009">
                        <c:v>952.61</c:v>
                      </c:pt>
                      <c:pt idx="3010">
                        <c:v>1139.8</c:v>
                      </c:pt>
                      <c:pt idx="3011">
                        <c:v>1679.9</c:v>
                      </c:pt>
                      <c:pt idx="3012">
                        <c:v>1892.6</c:v>
                      </c:pt>
                      <c:pt idx="3013">
                        <c:v>1277.5999999999999</c:v>
                      </c:pt>
                      <c:pt idx="3014">
                        <c:v>1139.4000000000001</c:v>
                      </c:pt>
                      <c:pt idx="3015">
                        <c:v>895.2</c:v>
                      </c:pt>
                      <c:pt idx="3016">
                        <c:v>791.14</c:v>
                      </c:pt>
                      <c:pt idx="3017">
                        <c:v>888.04</c:v>
                      </c:pt>
                      <c:pt idx="3018">
                        <c:v>1011.9</c:v>
                      </c:pt>
                      <c:pt idx="3019">
                        <c:v>1467.5</c:v>
                      </c:pt>
                      <c:pt idx="3020">
                        <c:v>1523.7</c:v>
                      </c:pt>
                      <c:pt idx="3021">
                        <c:v>965.03</c:v>
                      </c:pt>
                      <c:pt idx="3022">
                        <c:v>657</c:v>
                      </c:pt>
                      <c:pt idx="3023">
                        <c:v>712.85</c:v>
                      </c:pt>
                      <c:pt idx="3024">
                        <c:v>1013.4</c:v>
                      </c:pt>
                      <c:pt idx="3025">
                        <c:v>1376.7</c:v>
                      </c:pt>
                      <c:pt idx="3026">
                        <c:v>1352.3</c:v>
                      </c:pt>
                      <c:pt idx="3027">
                        <c:v>1503.5</c:v>
                      </c:pt>
                      <c:pt idx="3028">
                        <c:v>1981.2</c:v>
                      </c:pt>
                      <c:pt idx="3029">
                        <c:v>1861.4</c:v>
                      </c:pt>
                      <c:pt idx="3030">
                        <c:v>1912.6</c:v>
                      </c:pt>
                      <c:pt idx="3031">
                        <c:v>1712.8</c:v>
                      </c:pt>
                      <c:pt idx="3032">
                        <c:v>1726.7</c:v>
                      </c:pt>
                      <c:pt idx="3033">
                        <c:v>1768.2</c:v>
                      </c:pt>
                      <c:pt idx="3034">
                        <c:v>2085.3000000000002</c:v>
                      </c:pt>
                      <c:pt idx="3035">
                        <c:v>2200.3000000000002</c:v>
                      </c:pt>
                      <c:pt idx="3036">
                        <c:v>2228.5</c:v>
                      </c:pt>
                      <c:pt idx="3037">
                        <c:v>1923.3</c:v>
                      </c:pt>
                      <c:pt idx="3038">
                        <c:v>1683.9</c:v>
                      </c:pt>
                      <c:pt idx="3039">
                        <c:v>1379.3</c:v>
                      </c:pt>
                      <c:pt idx="3040">
                        <c:v>1328.1</c:v>
                      </c:pt>
                      <c:pt idx="3041">
                        <c:v>1278.3</c:v>
                      </c:pt>
                      <c:pt idx="3042">
                        <c:v>1340</c:v>
                      </c:pt>
                      <c:pt idx="3043">
                        <c:v>1235.5</c:v>
                      </c:pt>
                      <c:pt idx="3044">
                        <c:v>1259.8</c:v>
                      </c:pt>
                      <c:pt idx="3045">
                        <c:v>1357.8</c:v>
                      </c:pt>
                      <c:pt idx="3046">
                        <c:v>1427.8</c:v>
                      </c:pt>
                      <c:pt idx="3047">
                        <c:v>1570.2</c:v>
                      </c:pt>
                      <c:pt idx="3048">
                        <c:v>1417.7</c:v>
                      </c:pt>
                      <c:pt idx="3049">
                        <c:v>1237.0999999999999</c:v>
                      </c:pt>
                      <c:pt idx="3050">
                        <c:v>1406.2</c:v>
                      </c:pt>
                      <c:pt idx="3051">
                        <c:v>1553.7</c:v>
                      </c:pt>
                      <c:pt idx="3052">
                        <c:v>1637.9</c:v>
                      </c:pt>
                      <c:pt idx="3053">
                        <c:v>1763.4</c:v>
                      </c:pt>
                      <c:pt idx="3054">
                        <c:v>1573.4</c:v>
                      </c:pt>
                      <c:pt idx="3055">
                        <c:v>1138.0999999999999</c:v>
                      </c:pt>
                      <c:pt idx="3056">
                        <c:v>917.24</c:v>
                      </c:pt>
                      <c:pt idx="3057">
                        <c:v>916.83</c:v>
                      </c:pt>
                      <c:pt idx="3058">
                        <c:v>1412.8</c:v>
                      </c:pt>
                      <c:pt idx="3059">
                        <c:v>1566.9</c:v>
                      </c:pt>
                      <c:pt idx="3060">
                        <c:v>1229.5999999999999</c:v>
                      </c:pt>
                      <c:pt idx="3061">
                        <c:v>1019.3</c:v>
                      </c:pt>
                      <c:pt idx="3062">
                        <c:v>1109.9000000000001</c:v>
                      </c:pt>
                      <c:pt idx="3063">
                        <c:v>1311.6</c:v>
                      </c:pt>
                      <c:pt idx="3064">
                        <c:v>1884.1</c:v>
                      </c:pt>
                      <c:pt idx="3065">
                        <c:v>1470.8</c:v>
                      </c:pt>
                      <c:pt idx="3066">
                        <c:v>1158.2</c:v>
                      </c:pt>
                      <c:pt idx="3067">
                        <c:v>976.61</c:v>
                      </c:pt>
                      <c:pt idx="3068">
                        <c:v>828.25</c:v>
                      </c:pt>
                      <c:pt idx="3069">
                        <c:v>814.45</c:v>
                      </c:pt>
                      <c:pt idx="3070">
                        <c:v>959.82</c:v>
                      </c:pt>
                      <c:pt idx="3071">
                        <c:v>1185</c:v>
                      </c:pt>
                      <c:pt idx="3072">
                        <c:v>1541.2</c:v>
                      </c:pt>
                      <c:pt idx="3073">
                        <c:v>1167</c:v>
                      </c:pt>
                      <c:pt idx="3074">
                        <c:v>808.71</c:v>
                      </c:pt>
                      <c:pt idx="3075">
                        <c:v>740.79</c:v>
                      </c:pt>
                      <c:pt idx="3076">
                        <c:v>836.69</c:v>
                      </c:pt>
                      <c:pt idx="3077">
                        <c:v>1149.5</c:v>
                      </c:pt>
                      <c:pt idx="3078">
                        <c:v>1492.9</c:v>
                      </c:pt>
                      <c:pt idx="3079">
                        <c:v>1571.3</c:v>
                      </c:pt>
                      <c:pt idx="3080">
                        <c:v>1901.4</c:v>
                      </c:pt>
                      <c:pt idx="3081">
                        <c:v>2130.4</c:v>
                      </c:pt>
                      <c:pt idx="3082">
                        <c:v>2086.3000000000002</c:v>
                      </c:pt>
                      <c:pt idx="3083">
                        <c:v>1965.3</c:v>
                      </c:pt>
                      <c:pt idx="3084">
                        <c:v>1827.5</c:v>
                      </c:pt>
                      <c:pt idx="3085">
                        <c:v>1898.1</c:v>
                      </c:pt>
                      <c:pt idx="3086">
                        <c:v>2098.1999999999998</c:v>
                      </c:pt>
                      <c:pt idx="3087">
                        <c:v>2207.8000000000002</c:v>
                      </c:pt>
                      <c:pt idx="3088">
                        <c:v>2364</c:v>
                      </c:pt>
                      <c:pt idx="3089">
                        <c:v>2245.9</c:v>
                      </c:pt>
                      <c:pt idx="3090">
                        <c:v>1977.8</c:v>
                      </c:pt>
                      <c:pt idx="3091">
                        <c:v>1729.9</c:v>
                      </c:pt>
                      <c:pt idx="3092">
                        <c:v>1499.6</c:v>
                      </c:pt>
                      <c:pt idx="3093">
                        <c:v>1426.1</c:v>
                      </c:pt>
                      <c:pt idx="3094">
                        <c:v>1477.2</c:v>
                      </c:pt>
                      <c:pt idx="3095">
                        <c:v>1520.4</c:v>
                      </c:pt>
                      <c:pt idx="3096">
                        <c:v>1392.8</c:v>
                      </c:pt>
                      <c:pt idx="3097">
                        <c:v>1527.8</c:v>
                      </c:pt>
                      <c:pt idx="3098">
                        <c:v>1456.1</c:v>
                      </c:pt>
                      <c:pt idx="3099">
                        <c:v>1570.6</c:v>
                      </c:pt>
                      <c:pt idx="3100">
                        <c:v>1528.9</c:v>
                      </c:pt>
                      <c:pt idx="3101">
                        <c:v>1309.9000000000001</c:v>
                      </c:pt>
                      <c:pt idx="3102">
                        <c:v>1301.9000000000001</c:v>
                      </c:pt>
                      <c:pt idx="3103">
                        <c:v>1485.4</c:v>
                      </c:pt>
                      <c:pt idx="3104">
                        <c:v>1561.2</c:v>
                      </c:pt>
                      <c:pt idx="3105">
                        <c:v>1784.3</c:v>
                      </c:pt>
                      <c:pt idx="3106">
                        <c:v>1782.5</c:v>
                      </c:pt>
                      <c:pt idx="3107">
                        <c:v>1352</c:v>
                      </c:pt>
                      <c:pt idx="3108">
                        <c:v>1008.4</c:v>
                      </c:pt>
                      <c:pt idx="3109">
                        <c:v>953.15</c:v>
                      </c:pt>
                      <c:pt idx="3110">
                        <c:v>1230.5</c:v>
                      </c:pt>
                      <c:pt idx="3111">
                        <c:v>1586.9</c:v>
                      </c:pt>
                      <c:pt idx="3112">
                        <c:v>1394</c:v>
                      </c:pt>
                      <c:pt idx="3113">
                        <c:v>1129.5999999999999</c:v>
                      </c:pt>
                      <c:pt idx="3114">
                        <c:v>1091.3</c:v>
                      </c:pt>
                      <c:pt idx="3115">
                        <c:v>1186.9000000000001</c:v>
                      </c:pt>
                      <c:pt idx="3116">
                        <c:v>1797.1</c:v>
                      </c:pt>
                      <c:pt idx="3117">
                        <c:v>1689.4</c:v>
                      </c:pt>
                      <c:pt idx="3118">
                        <c:v>1192.5</c:v>
                      </c:pt>
                      <c:pt idx="3119">
                        <c:v>1077.7</c:v>
                      </c:pt>
                      <c:pt idx="3120">
                        <c:v>891.95</c:v>
                      </c:pt>
                      <c:pt idx="3121">
                        <c:v>879.79</c:v>
                      </c:pt>
                      <c:pt idx="3122">
                        <c:v>964.77</c:v>
                      </c:pt>
                      <c:pt idx="3123">
                        <c:v>1074.5</c:v>
                      </c:pt>
                      <c:pt idx="3124">
                        <c:v>1588.8</c:v>
                      </c:pt>
                      <c:pt idx="3125">
                        <c:v>1451.5</c:v>
                      </c:pt>
                      <c:pt idx="3126">
                        <c:v>1029.9000000000001</c:v>
                      </c:pt>
                      <c:pt idx="3127">
                        <c:v>755.92</c:v>
                      </c:pt>
                      <c:pt idx="3128">
                        <c:v>874.1</c:v>
                      </c:pt>
                      <c:pt idx="3129">
                        <c:v>1130.5999999999999</c:v>
                      </c:pt>
                      <c:pt idx="3130">
                        <c:v>1478</c:v>
                      </c:pt>
                      <c:pt idx="3131">
                        <c:v>1524.1</c:v>
                      </c:pt>
                      <c:pt idx="3132">
                        <c:v>1736.4</c:v>
                      </c:pt>
                      <c:pt idx="3133">
                        <c:v>2004.7</c:v>
                      </c:pt>
                      <c:pt idx="3134">
                        <c:v>1944.3</c:v>
                      </c:pt>
                      <c:pt idx="3135">
                        <c:v>1955</c:v>
                      </c:pt>
                      <c:pt idx="3136">
                        <c:v>1691.3</c:v>
                      </c:pt>
                      <c:pt idx="3137">
                        <c:v>1722.7</c:v>
                      </c:pt>
                      <c:pt idx="3138">
                        <c:v>1851.3</c:v>
                      </c:pt>
                      <c:pt idx="3139">
                        <c:v>2249.1999999999998</c:v>
                      </c:pt>
                      <c:pt idx="3140">
                        <c:v>2400.6999999999998</c:v>
                      </c:pt>
                      <c:pt idx="3141">
                        <c:v>2399.6999999999998</c:v>
                      </c:pt>
                      <c:pt idx="3142">
                        <c:v>2028.4</c:v>
                      </c:pt>
                      <c:pt idx="3143">
                        <c:v>1732.7</c:v>
                      </c:pt>
                      <c:pt idx="3144">
                        <c:v>1426.6</c:v>
                      </c:pt>
                      <c:pt idx="3145">
                        <c:v>1258.7</c:v>
                      </c:pt>
                      <c:pt idx="3146">
                        <c:v>1221.2</c:v>
                      </c:pt>
                      <c:pt idx="3147">
                        <c:v>1332.1</c:v>
                      </c:pt>
                      <c:pt idx="3148">
                        <c:v>1241.9000000000001</c:v>
                      </c:pt>
                      <c:pt idx="3149">
                        <c:v>1298.5</c:v>
                      </c:pt>
                      <c:pt idx="3150">
                        <c:v>1332</c:v>
                      </c:pt>
                      <c:pt idx="3151">
                        <c:v>1368.7</c:v>
                      </c:pt>
                      <c:pt idx="3152">
                        <c:v>1480.6</c:v>
                      </c:pt>
                      <c:pt idx="3153">
                        <c:v>1387</c:v>
                      </c:pt>
                      <c:pt idx="3154">
                        <c:v>1245.3</c:v>
                      </c:pt>
                      <c:pt idx="3155">
                        <c:v>1404.5</c:v>
                      </c:pt>
                      <c:pt idx="3156">
                        <c:v>1475.4</c:v>
                      </c:pt>
                      <c:pt idx="3157">
                        <c:v>1752.3</c:v>
                      </c:pt>
                      <c:pt idx="3158">
                        <c:v>1861.2</c:v>
                      </c:pt>
                      <c:pt idx="3159">
                        <c:v>1567.4</c:v>
                      </c:pt>
                      <c:pt idx="3160">
                        <c:v>1104.3</c:v>
                      </c:pt>
                      <c:pt idx="3161">
                        <c:v>921.52</c:v>
                      </c:pt>
                      <c:pt idx="3162">
                        <c:v>1105.7</c:v>
                      </c:pt>
                      <c:pt idx="3163">
                        <c:v>1593.9</c:v>
                      </c:pt>
                      <c:pt idx="3164">
                        <c:v>1674.9</c:v>
                      </c:pt>
                      <c:pt idx="3165">
                        <c:v>1286.3</c:v>
                      </c:pt>
                      <c:pt idx="3166">
                        <c:v>1151.0999999999999</c:v>
                      </c:pt>
                      <c:pt idx="3167">
                        <c:v>1254</c:v>
                      </c:pt>
                      <c:pt idx="3168">
                        <c:v>1785.2</c:v>
                      </c:pt>
                      <c:pt idx="3169">
                        <c:v>1976.8</c:v>
                      </c:pt>
                      <c:pt idx="3170">
                        <c:v>1397.2</c:v>
                      </c:pt>
                      <c:pt idx="3171">
                        <c:v>1138.8</c:v>
                      </c:pt>
                      <c:pt idx="3172">
                        <c:v>1024.4000000000001</c:v>
                      </c:pt>
                      <c:pt idx="3173">
                        <c:v>894.1</c:v>
                      </c:pt>
                      <c:pt idx="3174">
                        <c:v>906.01</c:v>
                      </c:pt>
                      <c:pt idx="3175">
                        <c:v>1094.8</c:v>
                      </c:pt>
                      <c:pt idx="3176">
                        <c:v>1496</c:v>
                      </c:pt>
                      <c:pt idx="3177">
                        <c:v>1627</c:v>
                      </c:pt>
                      <c:pt idx="3178">
                        <c:v>1048.2</c:v>
                      </c:pt>
                      <c:pt idx="3179">
                        <c:v>771.47</c:v>
                      </c:pt>
                      <c:pt idx="3180">
                        <c:v>808.68</c:v>
                      </c:pt>
                      <c:pt idx="3181">
                        <c:v>899.68</c:v>
                      </c:pt>
                      <c:pt idx="3182">
                        <c:v>1293.7</c:v>
                      </c:pt>
                      <c:pt idx="3183">
                        <c:v>1581.7</c:v>
                      </c:pt>
                      <c:pt idx="3184">
                        <c:v>1667.3</c:v>
                      </c:pt>
                      <c:pt idx="3185">
                        <c:v>1984.2</c:v>
                      </c:pt>
                      <c:pt idx="3186">
                        <c:v>1917.4</c:v>
                      </c:pt>
                      <c:pt idx="3187">
                        <c:v>1919.1</c:v>
                      </c:pt>
                      <c:pt idx="3188">
                        <c:v>1719.5</c:v>
                      </c:pt>
                      <c:pt idx="3189">
                        <c:v>1672.1</c:v>
                      </c:pt>
                      <c:pt idx="3190">
                        <c:v>1758.8</c:v>
                      </c:pt>
                      <c:pt idx="3191">
                        <c:v>1940.3</c:v>
                      </c:pt>
                      <c:pt idx="3192">
                        <c:v>2119.6999999999998</c:v>
                      </c:pt>
                      <c:pt idx="3193">
                        <c:v>2304.6</c:v>
                      </c:pt>
                      <c:pt idx="3194">
                        <c:v>2103.6999999999998</c:v>
                      </c:pt>
                      <c:pt idx="3195">
                        <c:v>1864.8</c:v>
                      </c:pt>
                      <c:pt idx="3196">
                        <c:v>1548.2</c:v>
                      </c:pt>
                      <c:pt idx="3197">
                        <c:v>1313.7</c:v>
                      </c:pt>
                      <c:pt idx="3198">
                        <c:v>1198.2</c:v>
                      </c:pt>
                      <c:pt idx="3199">
                        <c:v>1244.8</c:v>
                      </c:pt>
                      <c:pt idx="3200">
                        <c:v>1223.0999999999999</c:v>
                      </c:pt>
                      <c:pt idx="3201">
                        <c:v>1245</c:v>
                      </c:pt>
                      <c:pt idx="3202">
                        <c:v>1341.2</c:v>
                      </c:pt>
                      <c:pt idx="3203">
                        <c:v>1391.7</c:v>
                      </c:pt>
                      <c:pt idx="3204">
                        <c:v>1466.5</c:v>
                      </c:pt>
                      <c:pt idx="3205">
                        <c:v>1376</c:v>
                      </c:pt>
                      <c:pt idx="3206">
                        <c:v>1272.2</c:v>
                      </c:pt>
                      <c:pt idx="3207">
                        <c:v>1315.5</c:v>
                      </c:pt>
                      <c:pt idx="3208">
                        <c:v>1529.4</c:v>
                      </c:pt>
                      <c:pt idx="3209">
                        <c:v>1632.8</c:v>
                      </c:pt>
                      <c:pt idx="3210">
                        <c:v>1946.5</c:v>
                      </c:pt>
                      <c:pt idx="3211">
                        <c:v>1842.6</c:v>
                      </c:pt>
                      <c:pt idx="3212">
                        <c:v>1305.4000000000001</c:v>
                      </c:pt>
                      <c:pt idx="3213">
                        <c:v>1032.3</c:v>
                      </c:pt>
                      <c:pt idx="3214">
                        <c:v>1180.8</c:v>
                      </c:pt>
                      <c:pt idx="3215">
                        <c:v>1615.1</c:v>
                      </c:pt>
                      <c:pt idx="3216">
                        <c:v>1891.1</c:v>
                      </c:pt>
                      <c:pt idx="3217">
                        <c:v>1591.6</c:v>
                      </c:pt>
                      <c:pt idx="3218">
                        <c:v>1220.0999999999999</c:v>
                      </c:pt>
                      <c:pt idx="3219">
                        <c:v>1248.7</c:v>
                      </c:pt>
                      <c:pt idx="3220">
                        <c:v>1393.2</c:v>
                      </c:pt>
                      <c:pt idx="3221">
                        <c:v>2066.1999999999998</c:v>
                      </c:pt>
                      <c:pt idx="3222">
                        <c:v>1647.7</c:v>
                      </c:pt>
                      <c:pt idx="3223">
                        <c:v>1244.9000000000001</c:v>
                      </c:pt>
                      <c:pt idx="3224">
                        <c:v>1111.9000000000001</c:v>
                      </c:pt>
                      <c:pt idx="3225">
                        <c:v>944.87</c:v>
                      </c:pt>
                      <c:pt idx="3226">
                        <c:v>904.5</c:v>
                      </c:pt>
                      <c:pt idx="3227">
                        <c:v>961.53</c:v>
                      </c:pt>
                      <c:pt idx="3228">
                        <c:v>1236.0999999999999</c:v>
                      </c:pt>
                      <c:pt idx="3229">
                        <c:v>1600.2</c:v>
                      </c:pt>
                      <c:pt idx="3230">
                        <c:v>1281.5999999999999</c:v>
                      </c:pt>
                      <c:pt idx="3231">
                        <c:v>957.16</c:v>
                      </c:pt>
                      <c:pt idx="3232">
                        <c:v>848.88</c:v>
                      </c:pt>
                      <c:pt idx="3233">
                        <c:v>935.87</c:v>
                      </c:pt>
                      <c:pt idx="3234">
                        <c:v>1191.2</c:v>
                      </c:pt>
                      <c:pt idx="3235">
                        <c:v>1633.7</c:v>
                      </c:pt>
                      <c:pt idx="3236">
                        <c:v>1785.5</c:v>
                      </c:pt>
                      <c:pt idx="3237">
                        <c:v>1979.6</c:v>
                      </c:pt>
                      <c:pt idx="3238">
                        <c:v>1927.5</c:v>
                      </c:pt>
                      <c:pt idx="3239">
                        <c:v>2068.5</c:v>
                      </c:pt>
                      <c:pt idx="3240">
                        <c:v>1906.2</c:v>
                      </c:pt>
                      <c:pt idx="3241">
                        <c:v>1720.2</c:v>
                      </c:pt>
                      <c:pt idx="3242">
                        <c:v>1880.3</c:v>
                      </c:pt>
                      <c:pt idx="3243">
                        <c:v>2015.9</c:v>
                      </c:pt>
                      <c:pt idx="3244">
                        <c:v>2180.3000000000002</c:v>
                      </c:pt>
                      <c:pt idx="3245">
                        <c:v>2395.9</c:v>
                      </c:pt>
                      <c:pt idx="3246">
                        <c:v>2330.1999999999998</c:v>
                      </c:pt>
                      <c:pt idx="3247">
                        <c:v>2074.9</c:v>
                      </c:pt>
                      <c:pt idx="3248">
                        <c:v>1753.1</c:v>
                      </c:pt>
                      <c:pt idx="3249">
                        <c:v>1486.8</c:v>
                      </c:pt>
                      <c:pt idx="3250">
                        <c:v>1327.7</c:v>
                      </c:pt>
                      <c:pt idx="3251">
                        <c:v>1324.8</c:v>
                      </c:pt>
                      <c:pt idx="3252">
                        <c:v>1459.9</c:v>
                      </c:pt>
                      <c:pt idx="3253">
                        <c:v>1366.1</c:v>
                      </c:pt>
                      <c:pt idx="3254">
                        <c:v>1490.2</c:v>
                      </c:pt>
                      <c:pt idx="3255">
                        <c:v>1539.6</c:v>
                      </c:pt>
                      <c:pt idx="3256">
                        <c:v>1622.6</c:v>
                      </c:pt>
                      <c:pt idx="3257">
                        <c:v>1527.1</c:v>
                      </c:pt>
                      <c:pt idx="3258">
                        <c:v>1386.5</c:v>
                      </c:pt>
                      <c:pt idx="3259">
                        <c:v>1343.1</c:v>
                      </c:pt>
                      <c:pt idx="3260">
                        <c:v>1498.9</c:v>
                      </c:pt>
                      <c:pt idx="3261">
                        <c:v>1622.8</c:v>
                      </c:pt>
                      <c:pt idx="3262">
                        <c:v>2013.3</c:v>
                      </c:pt>
                      <c:pt idx="3263">
                        <c:v>2100.5</c:v>
                      </c:pt>
                      <c:pt idx="3264">
                        <c:v>1611.6</c:v>
                      </c:pt>
                      <c:pt idx="3265">
                        <c:v>1161</c:v>
                      </c:pt>
                      <c:pt idx="3266">
                        <c:v>1187.4000000000001</c:v>
                      </c:pt>
                      <c:pt idx="3267">
                        <c:v>1447.3</c:v>
                      </c:pt>
                      <c:pt idx="3268">
                        <c:v>1742.1</c:v>
                      </c:pt>
                      <c:pt idx="3269">
                        <c:v>1807.9</c:v>
                      </c:pt>
                      <c:pt idx="3270">
                        <c:v>1349.5</c:v>
                      </c:pt>
                      <c:pt idx="3271">
                        <c:v>1191.9000000000001</c:v>
                      </c:pt>
                      <c:pt idx="3272">
                        <c:v>1260.5999999999999</c:v>
                      </c:pt>
                      <c:pt idx="3273">
                        <c:v>1935.4</c:v>
                      </c:pt>
                      <c:pt idx="3274">
                        <c:v>1792.3</c:v>
                      </c:pt>
                      <c:pt idx="3275">
                        <c:v>1332.5</c:v>
                      </c:pt>
                      <c:pt idx="3276">
                        <c:v>1097.8</c:v>
                      </c:pt>
                      <c:pt idx="3277">
                        <c:v>964.14</c:v>
                      </c:pt>
                      <c:pt idx="3278">
                        <c:v>912.43</c:v>
                      </c:pt>
                      <c:pt idx="3279">
                        <c:v>888.24</c:v>
                      </c:pt>
                      <c:pt idx="3280">
                        <c:v>967.19</c:v>
                      </c:pt>
                      <c:pt idx="3281">
                        <c:v>1361.2</c:v>
                      </c:pt>
                      <c:pt idx="3282">
                        <c:v>1355</c:v>
                      </c:pt>
                      <c:pt idx="3283">
                        <c:v>979.27</c:v>
                      </c:pt>
                      <c:pt idx="3284">
                        <c:v>755.42</c:v>
                      </c:pt>
                      <c:pt idx="3285">
                        <c:v>876.5</c:v>
                      </c:pt>
                      <c:pt idx="3286">
                        <c:v>1049.8</c:v>
                      </c:pt>
                      <c:pt idx="3287">
                        <c:v>1538.6</c:v>
                      </c:pt>
                      <c:pt idx="3288">
                        <c:v>1740.4</c:v>
                      </c:pt>
                      <c:pt idx="3289">
                        <c:v>1792.7</c:v>
                      </c:pt>
                      <c:pt idx="3290">
                        <c:v>1934</c:v>
                      </c:pt>
                      <c:pt idx="3291">
                        <c:v>2000</c:v>
                      </c:pt>
                      <c:pt idx="3292">
                        <c:v>1967.9</c:v>
                      </c:pt>
                      <c:pt idx="3293">
                        <c:v>1819.6</c:v>
                      </c:pt>
                      <c:pt idx="3294">
                        <c:v>1902.3</c:v>
                      </c:pt>
                      <c:pt idx="3295">
                        <c:v>2017.2</c:v>
                      </c:pt>
                      <c:pt idx="3296">
                        <c:v>2050.6999999999998</c:v>
                      </c:pt>
                      <c:pt idx="3297">
                        <c:v>2316.5</c:v>
                      </c:pt>
                      <c:pt idx="3298">
                        <c:v>2317.6999999999998</c:v>
                      </c:pt>
                      <c:pt idx="3299">
                        <c:v>2077.5</c:v>
                      </c:pt>
                      <c:pt idx="3300">
                        <c:v>1809.2</c:v>
                      </c:pt>
                      <c:pt idx="3301">
                        <c:v>1444.9</c:v>
                      </c:pt>
                      <c:pt idx="3302">
                        <c:v>1313.4</c:v>
                      </c:pt>
                      <c:pt idx="3303">
                        <c:v>1252.5999999999999</c:v>
                      </c:pt>
                      <c:pt idx="3304">
                        <c:v>1238.8</c:v>
                      </c:pt>
                      <c:pt idx="3305">
                        <c:v>1224.5999999999999</c:v>
                      </c:pt>
                      <c:pt idx="3306">
                        <c:v>1303.2</c:v>
                      </c:pt>
                      <c:pt idx="3307">
                        <c:v>1327.2</c:v>
                      </c:pt>
                      <c:pt idx="3308">
                        <c:v>1484.2</c:v>
                      </c:pt>
                      <c:pt idx="3309">
                        <c:v>1608</c:v>
                      </c:pt>
                      <c:pt idx="3310">
                        <c:v>1498.2</c:v>
                      </c:pt>
                      <c:pt idx="3311">
                        <c:v>1318.5</c:v>
                      </c:pt>
                      <c:pt idx="3312">
                        <c:v>1400.7</c:v>
                      </c:pt>
                      <c:pt idx="3313">
                        <c:v>1608.1</c:v>
                      </c:pt>
                      <c:pt idx="3314">
                        <c:v>1802.7</c:v>
                      </c:pt>
                      <c:pt idx="3315">
                        <c:v>2042.5</c:v>
                      </c:pt>
                      <c:pt idx="3316">
                        <c:v>1808.1</c:v>
                      </c:pt>
                      <c:pt idx="3317">
                        <c:v>1288.9000000000001</c:v>
                      </c:pt>
                      <c:pt idx="3318">
                        <c:v>1086.4000000000001</c:v>
                      </c:pt>
                      <c:pt idx="3319">
                        <c:v>1319.3</c:v>
                      </c:pt>
                      <c:pt idx="3320">
                        <c:v>1685.2</c:v>
                      </c:pt>
                      <c:pt idx="3321">
                        <c:v>1816.9</c:v>
                      </c:pt>
                      <c:pt idx="3322">
                        <c:v>1643</c:v>
                      </c:pt>
                      <c:pt idx="3323">
                        <c:v>1339.3</c:v>
                      </c:pt>
                      <c:pt idx="3324">
                        <c:v>1429</c:v>
                      </c:pt>
                      <c:pt idx="3325">
                        <c:v>1841</c:v>
                      </c:pt>
                      <c:pt idx="3326">
                        <c:v>2122.6999999999998</c:v>
                      </c:pt>
                      <c:pt idx="3327">
                        <c:v>1481.2</c:v>
                      </c:pt>
                      <c:pt idx="3328">
                        <c:v>1199.5</c:v>
                      </c:pt>
                      <c:pt idx="3329">
                        <c:v>1049.0999999999999</c:v>
                      </c:pt>
                      <c:pt idx="3330">
                        <c:v>975.74</c:v>
                      </c:pt>
                      <c:pt idx="3331">
                        <c:v>979.71</c:v>
                      </c:pt>
                      <c:pt idx="3332">
                        <c:v>1049.9000000000001</c:v>
                      </c:pt>
                      <c:pt idx="3333">
                        <c:v>1329.5</c:v>
                      </c:pt>
                      <c:pt idx="3334">
                        <c:v>1516.3</c:v>
                      </c:pt>
                      <c:pt idx="3335">
                        <c:v>1125</c:v>
                      </c:pt>
                      <c:pt idx="3336">
                        <c:v>860.1</c:v>
                      </c:pt>
                      <c:pt idx="3337">
                        <c:v>968.21</c:v>
                      </c:pt>
                      <c:pt idx="3338">
                        <c:v>1093.4000000000001</c:v>
                      </c:pt>
                      <c:pt idx="3339">
                        <c:v>1444.4</c:v>
                      </c:pt>
                      <c:pt idx="3340">
                        <c:v>1747.5</c:v>
                      </c:pt>
                      <c:pt idx="3341">
                        <c:v>1811.3</c:v>
                      </c:pt>
                      <c:pt idx="3342">
                        <c:v>2024.9</c:v>
                      </c:pt>
                      <c:pt idx="3343">
                        <c:v>2060.6999999999998</c:v>
                      </c:pt>
                      <c:pt idx="3344">
                        <c:v>2012.1</c:v>
                      </c:pt>
                      <c:pt idx="3345">
                        <c:v>1935.6</c:v>
                      </c:pt>
                      <c:pt idx="3346">
                        <c:v>1794.9</c:v>
                      </c:pt>
                      <c:pt idx="3347">
                        <c:v>1887.9</c:v>
                      </c:pt>
                      <c:pt idx="3348">
                        <c:v>2040.2</c:v>
                      </c:pt>
                      <c:pt idx="3349">
                        <c:v>2215.8000000000002</c:v>
                      </c:pt>
                      <c:pt idx="3350">
                        <c:v>2436.1</c:v>
                      </c:pt>
                      <c:pt idx="3351">
                        <c:v>2309.1999999999998</c:v>
                      </c:pt>
                      <c:pt idx="3352">
                        <c:v>2009.1</c:v>
                      </c:pt>
                      <c:pt idx="3353">
                        <c:v>1633.1</c:v>
                      </c:pt>
                      <c:pt idx="3354">
                        <c:v>1436.9</c:v>
                      </c:pt>
                      <c:pt idx="3355">
                        <c:v>1326.4</c:v>
                      </c:pt>
                      <c:pt idx="3356">
                        <c:v>1277.8</c:v>
                      </c:pt>
                      <c:pt idx="3357">
                        <c:v>1292.7</c:v>
                      </c:pt>
                      <c:pt idx="3358">
                        <c:v>1437.5</c:v>
                      </c:pt>
                      <c:pt idx="3359">
                        <c:v>1546.1</c:v>
                      </c:pt>
                      <c:pt idx="3360">
                        <c:v>1660.7</c:v>
                      </c:pt>
                      <c:pt idx="3361">
                        <c:v>1730.5</c:v>
                      </c:pt>
                      <c:pt idx="3362">
                        <c:v>1578.7</c:v>
                      </c:pt>
                      <c:pt idx="3363">
                        <c:v>1383.2</c:v>
                      </c:pt>
                      <c:pt idx="3364">
                        <c:v>1472.8</c:v>
                      </c:pt>
                      <c:pt idx="3365">
                        <c:v>1640.8</c:v>
                      </c:pt>
                      <c:pt idx="3366">
                        <c:v>1851.9</c:v>
                      </c:pt>
                      <c:pt idx="3367">
                        <c:v>2218.3000000000002</c:v>
                      </c:pt>
                      <c:pt idx="3368">
                        <c:v>2297.6</c:v>
                      </c:pt>
                      <c:pt idx="3369">
                        <c:v>1530</c:v>
                      </c:pt>
                      <c:pt idx="3370">
                        <c:v>1200.5</c:v>
                      </c:pt>
                      <c:pt idx="3371">
                        <c:v>1467.1</c:v>
                      </c:pt>
                      <c:pt idx="3372">
                        <c:v>1847.2</c:v>
                      </c:pt>
                      <c:pt idx="3373">
                        <c:v>1970.5</c:v>
                      </c:pt>
                      <c:pt idx="3374">
                        <c:v>1889.2</c:v>
                      </c:pt>
                      <c:pt idx="3375">
                        <c:v>1500.4</c:v>
                      </c:pt>
                      <c:pt idx="3376">
                        <c:v>1415.6</c:v>
                      </c:pt>
                      <c:pt idx="3377">
                        <c:v>1618.3</c:v>
                      </c:pt>
                      <c:pt idx="3378">
                        <c:v>2093</c:v>
                      </c:pt>
                      <c:pt idx="3379">
                        <c:v>1807.5</c:v>
                      </c:pt>
                      <c:pt idx="3380">
                        <c:v>1379.9</c:v>
                      </c:pt>
                      <c:pt idx="3381">
                        <c:v>1170</c:v>
                      </c:pt>
                      <c:pt idx="3382">
                        <c:v>992.61</c:v>
                      </c:pt>
                      <c:pt idx="3383">
                        <c:v>1002.9</c:v>
                      </c:pt>
                      <c:pt idx="3384">
                        <c:v>1106.8</c:v>
                      </c:pt>
                      <c:pt idx="3385">
                        <c:v>1198.0999999999999</c:v>
                      </c:pt>
                      <c:pt idx="3386">
                        <c:v>1512.3</c:v>
                      </c:pt>
                      <c:pt idx="3387">
                        <c:v>1256</c:v>
                      </c:pt>
                      <c:pt idx="3388">
                        <c:v>925.41</c:v>
                      </c:pt>
                      <c:pt idx="3389">
                        <c:v>928.27</c:v>
                      </c:pt>
                      <c:pt idx="3390">
                        <c:v>1014.9</c:v>
                      </c:pt>
                      <c:pt idx="3391">
                        <c:v>1298.5999999999999</c:v>
                      </c:pt>
                      <c:pt idx="3392">
                        <c:v>1666.5</c:v>
                      </c:pt>
                      <c:pt idx="3393">
                        <c:v>1842.4</c:v>
                      </c:pt>
                      <c:pt idx="3394">
                        <c:v>1929.7</c:v>
                      </c:pt>
                      <c:pt idx="3395">
                        <c:v>2055</c:v>
                      </c:pt>
                      <c:pt idx="3396">
                        <c:v>2009.4</c:v>
                      </c:pt>
                      <c:pt idx="3397">
                        <c:v>1882.5</c:v>
                      </c:pt>
                      <c:pt idx="3398">
                        <c:v>1813.9</c:v>
                      </c:pt>
                      <c:pt idx="3399">
                        <c:v>1883.4</c:v>
                      </c:pt>
                      <c:pt idx="3400">
                        <c:v>2067</c:v>
                      </c:pt>
                      <c:pt idx="3401">
                        <c:v>2160.6999999999998</c:v>
                      </c:pt>
                      <c:pt idx="3402">
                        <c:v>2354</c:v>
                      </c:pt>
                      <c:pt idx="3403">
                        <c:v>2322.1999999999998</c:v>
                      </c:pt>
                      <c:pt idx="3404">
                        <c:v>2159.5</c:v>
                      </c:pt>
                      <c:pt idx="3405">
                        <c:v>1822.8</c:v>
                      </c:pt>
                      <c:pt idx="3406">
                        <c:v>1567.7</c:v>
                      </c:pt>
                      <c:pt idx="3407">
                        <c:v>1415.9</c:v>
                      </c:pt>
                      <c:pt idx="3408">
                        <c:v>1423.7</c:v>
                      </c:pt>
                      <c:pt idx="3409">
                        <c:v>1357.2</c:v>
                      </c:pt>
                      <c:pt idx="3410">
                        <c:v>1467.9</c:v>
                      </c:pt>
                      <c:pt idx="3411">
                        <c:v>1586.5</c:v>
                      </c:pt>
                      <c:pt idx="3412">
                        <c:v>1703.6</c:v>
                      </c:pt>
                      <c:pt idx="3413">
                        <c:v>1714.4</c:v>
                      </c:pt>
                      <c:pt idx="3414">
                        <c:v>1738.6</c:v>
                      </c:pt>
                      <c:pt idx="3415">
                        <c:v>1489</c:v>
                      </c:pt>
                      <c:pt idx="3416">
                        <c:v>1506.3</c:v>
                      </c:pt>
                      <c:pt idx="3417">
                        <c:v>1663.1</c:v>
                      </c:pt>
                      <c:pt idx="3418">
                        <c:v>1883.6</c:v>
                      </c:pt>
                      <c:pt idx="3419">
                        <c:v>2342.5</c:v>
                      </c:pt>
                      <c:pt idx="3420">
                        <c:v>2427.6999999999998</c:v>
                      </c:pt>
                      <c:pt idx="3421">
                        <c:v>1851.8</c:v>
                      </c:pt>
                      <c:pt idx="3422">
                        <c:v>1331.8</c:v>
                      </c:pt>
                      <c:pt idx="3423">
                        <c:v>1427.8</c:v>
                      </c:pt>
                      <c:pt idx="3424">
                        <c:v>1776.6</c:v>
                      </c:pt>
                      <c:pt idx="3425">
                        <c:v>1878</c:v>
                      </c:pt>
                      <c:pt idx="3426">
                        <c:v>1953.3</c:v>
                      </c:pt>
                      <c:pt idx="3427">
                        <c:v>1568.9</c:v>
                      </c:pt>
                      <c:pt idx="3428">
                        <c:v>1374.1</c:v>
                      </c:pt>
                      <c:pt idx="3429">
                        <c:v>1614.6</c:v>
                      </c:pt>
                      <c:pt idx="3430">
                        <c:v>2160.1999999999998</c:v>
                      </c:pt>
                      <c:pt idx="3431">
                        <c:v>2107.6</c:v>
                      </c:pt>
                      <c:pt idx="3432">
                        <c:v>1487.1</c:v>
                      </c:pt>
                      <c:pt idx="3433">
                        <c:v>1210.5</c:v>
                      </c:pt>
                      <c:pt idx="3434">
                        <c:v>1141.4000000000001</c:v>
                      </c:pt>
                      <c:pt idx="3435">
                        <c:v>1157.7</c:v>
                      </c:pt>
                      <c:pt idx="3436">
                        <c:v>1176</c:v>
                      </c:pt>
                      <c:pt idx="3437">
                        <c:v>1116.0999999999999</c:v>
                      </c:pt>
                      <c:pt idx="3438">
                        <c:v>1382.4</c:v>
                      </c:pt>
                      <c:pt idx="3439">
                        <c:v>1462.4</c:v>
                      </c:pt>
                      <c:pt idx="3440">
                        <c:v>1094.8</c:v>
                      </c:pt>
                      <c:pt idx="3441">
                        <c:v>924.53</c:v>
                      </c:pt>
                      <c:pt idx="3442">
                        <c:v>1064</c:v>
                      </c:pt>
                      <c:pt idx="3443">
                        <c:v>1331.2</c:v>
                      </c:pt>
                      <c:pt idx="3444">
                        <c:v>1736.3</c:v>
                      </c:pt>
                      <c:pt idx="3445">
                        <c:v>1933.2</c:v>
                      </c:pt>
                      <c:pt idx="3446">
                        <c:v>1848.2</c:v>
                      </c:pt>
                      <c:pt idx="3447">
                        <c:v>2095.6</c:v>
                      </c:pt>
                      <c:pt idx="3448">
                        <c:v>2116.6999999999998</c:v>
                      </c:pt>
                      <c:pt idx="3449">
                        <c:v>2065.9</c:v>
                      </c:pt>
                      <c:pt idx="3450">
                        <c:v>1945.1</c:v>
                      </c:pt>
                      <c:pt idx="3451">
                        <c:v>1950.4</c:v>
                      </c:pt>
                      <c:pt idx="3452">
                        <c:v>2115</c:v>
                      </c:pt>
                      <c:pt idx="3453">
                        <c:v>2286</c:v>
                      </c:pt>
                      <c:pt idx="3454">
                        <c:v>2445.6</c:v>
                      </c:pt>
                      <c:pt idx="3455">
                        <c:v>2407.6</c:v>
                      </c:pt>
                      <c:pt idx="3456">
                        <c:v>2158.1</c:v>
                      </c:pt>
                      <c:pt idx="3457">
                        <c:v>1908.6</c:v>
                      </c:pt>
                      <c:pt idx="3458">
                        <c:v>1631</c:v>
                      </c:pt>
                      <c:pt idx="3459">
                        <c:v>1493.8</c:v>
                      </c:pt>
                      <c:pt idx="3460">
                        <c:v>1467.6</c:v>
                      </c:pt>
                      <c:pt idx="3461">
                        <c:v>1383.8</c:v>
                      </c:pt>
                      <c:pt idx="3462">
                        <c:v>1413.2</c:v>
                      </c:pt>
                      <c:pt idx="3463">
                        <c:v>1545.2</c:v>
                      </c:pt>
                      <c:pt idx="3464">
                        <c:v>1655.5</c:v>
                      </c:pt>
                      <c:pt idx="3465">
                        <c:v>1765.3</c:v>
                      </c:pt>
                      <c:pt idx="3466">
                        <c:v>1761.3</c:v>
                      </c:pt>
                      <c:pt idx="3467">
                        <c:v>1547.9</c:v>
                      </c:pt>
                      <c:pt idx="3468">
                        <c:v>1455.1</c:v>
                      </c:pt>
                      <c:pt idx="3469">
                        <c:v>1674</c:v>
                      </c:pt>
                      <c:pt idx="3470">
                        <c:v>1707.6</c:v>
                      </c:pt>
                      <c:pt idx="3471">
                        <c:v>2126.6</c:v>
                      </c:pt>
                      <c:pt idx="3472">
                        <c:v>2367.4</c:v>
                      </c:pt>
                      <c:pt idx="3473">
                        <c:v>2130.4</c:v>
                      </c:pt>
                      <c:pt idx="3474">
                        <c:v>1402.1</c:v>
                      </c:pt>
                      <c:pt idx="3475">
                        <c:v>1230.4000000000001</c:v>
                      </c:pt>
                      <c:pt idx="3476">
                        <c:v>1699.1</c:v>
                      </c:pt>
                      <c:pt idx="3477">
                        <c:v>2014.3</c:v>
                      </c:pt>
                      <c:pt idx="3478">
                        <c:v>2003</c:v>
                      </c:pt>
                      <c:pt idx="3479">
                        <c:v>1765.7</c:v>
                      </c:pt>
                      <c:pt idx="3480">
                        <c:v>1391.4</c:v>
                      </c:pt>
                      <c:pt idx="3481">
                        <c:v>1488.7</c:v>
                      </c:pt>
                      <c:pt idx="3482">
                        <c:v>1984.8</c:v>
                      </c:pt>
                      <c:pt idx="3483">
                        <c:v>2260.9</c:v>
                      </c:pt>
                      <c:pt idx="3484">
                        <c:v>1751.1</c:v>
                      </c:pt>
                      <c:pt idx="3485">
                        <c:v>1288.8</c:v>
                      </c:pt>
                      <c:pt idx="3486">
                        <c:v>1217.8</c:v>
                      </c:pt>
                      <c:pt idx="3487">
                        <c:v>1073.4000000000001</c:v>
                      </c:pt>
                      <c:pt idx="3488">
                        <c:v>1053.8</c:v>
                      </c:pt>
                      <c:pt idx="3489">
                        <c:v>1108.5</c:v>
                      </c:pt>
                      <c:pt idx="3490">
                        <c:v>1296</c:v>
                      </c:pt>
                      <c:pt idx="3491">
                        <c:v>1494.5</c:v>
                      </c:pt>
                      <c:pt idx="3492">
                        <c:v>1211.2</c:v>
                      </c:pt>
                      <c:pt idx="3493">
                        <c:v>914.29</c:v>
                      </c:pt>
                      <c:pt idx="3494">
                        <c:v>1093</c:v>
                      </c:pt>
                      <c:pt idx="3495">
                        <c:v>1338.7</c:v>
                      </c:pt>
                      <c:pt idx="3496">
                        <c:v>1536.4</c:v>
                      </c:pt>
                      <c:pt idx="3497">
                        <c:v>1958.7</c:v>
                      </c:pt>
                      <c:pt idx="3498">
                        <c:v>1986.2</c:v>
                      </c:pt>
                      <c:pt idx="3499">
                        <c:v>2097.3000000000002</c:v>
                      </c:pt>
                      <c:pt idx="3500">
                        <c:v>2170.5</c:v>
                      </c:pt>
                      <c:pt idx="3501">
                        <c:v>2218.3000000000002</c:v>
                      </c:pt>
                      <c:pt idx="3502">
                        <c:v>2071.1</c:v>
                      </c:pt>
                      <c:pt idx="3503">
                        <c:v>2045.2</c:v>
                      </c:pt>
                      <c:pt idx="3504">
                        <c:v>2173.6</c:v>
                      </c:pt>
                      <c:pt idx="3505">
                        <c:v>2400.1999999999998</c:v>
                      </c:pt>
                      <c:pt idx="3506">
                        <c:v>2491</c:v>
                      </c:pt>
                      <c:pt idx="3507">
                        <c:v>2530.4</c:v>
                      </c:pt>
                      <c:pt idx="3508">
                        <c:v>2281.5</c:v>
                      </c:pt>
                      <c:pt idx="3509">
                        <c:v>2053.6999999999998</c:v>
                      </c:pt>
                      <c:pt idx="3510">
                        <c:v>1742.5</c:v>
                      </c:pt>
                      <c:pt idx="3511">
                        <c:v>1586.9</c:v>
                      </c:pt>
                      <c:pt idx="3512">
                        <c:v>1555.2</c:v>
                      </c:pt>
                      <c:pt idx="3513">
                        <c:v>1521</c:v>
                      </c:pt>
                      <c:pt idx="3514">
                        <c:v>1376.3</c:v>
                      </c:pt>
                      <c:pt idx="3515">
                        <c:v>1525.4</c:v>
                      </c:pt>
                      <c:pt idx="3516">
                        <c:v>1602.7</c:v>
                      </c:pt>
                      <c:pt idx="3517">
                        <c:v>1723.1</c:v>
                      </c:pt>
                      <c:pt idx="3518">
                        <c:v>1768.6</c:v>
                      </c:pt>
                      <c:pt idx="3519">
                        <c:v>1665.7</c:v>
                      </c:pt>
                      <c:pt idx="3520">
                        <c:v>1533</c:v>
                      </c:pt>
                      <c:pt idx="3521">
                        <c:v>1618.2</c:v>
                      </c:pt>
                      <c:pt idx="3522">
                        <c:v>1739.7</c:v>
                      </c:pt>
                      <c:pt idx="3523">
                        <c:v>1900.8</c:v>
                      </c:pt>
                      <c:pt idx="3524">
                        <c:v>2506.6</c:v>
                      </c:pt>
                      <c:pt idx="3525">
                        <c:v>2481</c:v>
                      </c:pt>
                      <c:pt idx="3526">
                        <c:v>1763.1</c:v>
                      </c:pt>
                      <c:pt idx="3527">
                        <c:v>1278.9000000000001</c:v>
                      </c:pt>
                      <c:pt idx="3528">
                        <c:v>1658.1</c:v>
                      </c:pt>
                      <c:pt idx="3529">
                        <c:v>2209.5</c:v>
                      </c:pt>
                      <c:pt idx="3530">
                        <c:v>2144.9</c:v>
                      </c:pt>
                      <c:pt idx="3531">
                        <c:v>2085.6999999999998</c:v>
                      </c:pt>
                      <c:pt idx="3532">
                        <c:v>1684</c:v>
                      </c:pt>
                      <c:pt idx="3533">
                        <c:v>1583.8</c:v>
                      </c:pt>
                      <c:pt idx="3534">
                        <c:v>1914.4</c:v>
                      </c:pt>
                      <c:pt idx="3535">
                        <c:v>2526.1999999999998</c:v>
                      </c:pt>
                      <c:pt idx="3536">
                        <c:v>1985.3</c:v>
                      </c:pt>
                      <c:pt idx="3537">
                        <c:v>1448.3</c:v>
                      </c:pt>
                      <c:pt idx="3538">
                        <c:v>1243.5999999999999</c:v>
                      </c:pt>
                      <c:pt idx="3539">
                        <c:v>1106.0999999999999</c:v>
                      </c:pt>
                      <c:pt idx="3540">
                        <c:v>1067.3</c:v>
                      </c:pt>
                      <c:pt idx="3541">
                        <c:v>1093.4000000000001</c:v>
                      </c:pt>
                      <c:pt idx="3542">
                        <c:v>1236.7</c:v>
                      </c:pt>
                      <c:pt idx="3543">
                        <c:v>1498.7</c:v>
                      </c:pt>
                      <c:pt idx="3544">
                        <c:v>1378</c:v>
                      </c:pt>
                      <c:pt idx="3545">
                        <c:v>969.86</c:v>
                      </c:pt>
                      <c:pt idx="3546">
                        <c:v>946.43</c:v>
                      </c:pt>
                      <c:pt idx="3547">
                        <c:v>1215.5</c:v>
                      </c:pt>
                      <c:pt idx="3548">
                        <c:v>1378.7</c:v>
                      </c:pt>
                      <c:pt idx="3549">
                        <c:v>1907</c:v>
                      </c:pt>
                      <c:pt idx="3550">
                        <c:v>2129.9</c:v>
                      </c:pt>
                      <c:pt idx="3551">
                        <c:v>2089.8000000000002</c:v>
                      </c:pt>
                      <c:pt idx="3552">
                        <c:v>2149.1</c:v>
                      </c:pt>
                      <c:pt idx="3553">
                        <c:v>2154.1</c:v>
                      </c:pt>
                      <c:pt idx="3554">
                        <c:v>2213.6</c:v>
                      </c:pt>
                      <c:pt idx="3555">
                        <c:v>2089.8000000000002</c:v>
                      </c:pt>
                      <c:pt idx="3556">
                        <c:v>2105.1</c:v>
                      </c:pt>
                      <c:pt idx="3557">
                        <c:v>2339.8000000000002</c:v>
                      </c:pt>
                      <c:pt idx="3558">
                        <c:v>2527</c:v>
                      </c:pt>
                      <c:pt idx="3559">
                        <c:v>2439.9</c:v>
                      </c:pt>
                      <c:pt idx="3560">
                        <c:v>2338.6</c:v>
                      </c:pt>
                      <c:pt idx="3561">
                        <c:v>2119.6</c:v>
                      </c:pt>
                      <c:pt idx="3562">
                        <c:v>1809.3</c:v>
                      </c:pt>
                      <c:pt idx="3563">
                        <c:v>1640.9</c:v>
                      </c:pt>
                      <c:pt idx="3564">
                        <c:v>1525.7</c:v>
                      </c:pt>
                      <c:pt idx="3565">
                        <c:v>1583.1</c:v>
                      </c:pt>
                      <c:pt idx="3566">
                        <c:v>1454.7</c:v>
                      </c:pt>
                      <c:pt idx="3567">
                        <c:v>1498.8</c:v>
                      </c:pt>
                      <c:pt idx="3568">
                        <c:v>1649.6</c:v>
                      </c:pt>
                      <c:pt idx="3569">
                        <c:v>1774.5</c:v>
                      </c:pt>
                      <c:pt idx="3570">
                        <c:v>1829.9</c:v>
                      </c:pt>
                      <c:pt idx="3571">
                        <c:v>1751.9</c:v>
                      </c:pt>
                      <c:pt idx="3572">
                        <c:v>1588.8</c:v>
                      </c:pt>
                      <c:pt idx="3573">
                        <c:v>1623.8</c:v>
                      </c:pt>
                      <c:pt idx="3574">
                        <c:v>1730.7</c:v>
                      </c:pt>
                      <c:pt idx="3575">
                        <c:v>1829.1</c:v>
                      </c:pt>
                      <c:pt idx="3576">
                        <c:v>2378.1</c:v>
                      </c:pt>
                      <c:pt idx="3577">
                        <c:v>2585.4</c:v>
                      </c:pt>
                      <c:pt idx="3578">
                        <c:v>1998</c:v>
                      </c:pt>
                      <c:pt idx="3579">
                        <c:v>1335.2</c:v>
                      </c:pt>
                      <c:pt idx="3580">
                        <c:v>1539.8</c:v>
                      </c:pt>
                      <c:pt idx="3581">
                        <c:v>2077.8000000000002</c:v>
                      </c:pt>
                      <c:pt idx="3582">
                        <c:v>2219.6</c:v>
                      </c:pt>
                      <c:pt idx="3583">
                        <c:v>2092.3000000000002</c:v>
                      </c:pt>
                      <c:pt idx="3584">
                        <c:v>1877.5</c:v>
                      </c:pt>
                      <c:pt idx="3585">
                        <c:v>1562.1</c:v>
                      </c:pt>
                      <c:pt idx="3586">
                        <c:v>1671.9</c:v>
                      </c:pt>
                      <c:pt idx="3587">
                        <c:v>2439.4</c:v>
                      </c:pt>
                      <c:pt idx="3588">
                        <c:v>2233.8000000000002</c:v>
                      </c:pt>
                      <c:pt idx="3589">
                        <c:v>1621.7</c:v>
                      </c:pt>
                      <c:pt idx="3590">
                        <c:v>1211.4000000000001</c:v>
                      </c:pt>
                      <c:pt idx="3591">
                        <c:v>1167.7</c:v>
                      </c:pt>
                      <c:pt idx="3592">
                        <c:v>1030.2</c:v>
                      </c:pt>
                      <c:pt idx="3593">
                        <c:v>1140.8</c:v>
                      </c:pt>
                      <c:pt idx="3594">
                        <c:v>1221.0999999999999</c:v>
                      </c:pt>
                      <c:pt idx="3595">
                        <c:v>1428.5</c:v>
                      </c:pt>
                      <c:pt idx="3596">
                        <c:v>1510.8</c:v>
                      </c:pt>
                      <c:pt idx="3597">
                        <c:v>1098</c:v>
                      </c:pt>
                      <c:pt idx="3598">
                        <c:v>894.86</c:v>
                      </c:pt>
                      <c:pt idx="3599">
                        <c:v>1013.8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B717-4291-91E6-B19D66F23B02}"/>
                  </c:ext>
                </c:extLst>
              </c15:ser>
            </c15:filteredScatterSeries>
            <c15:filteredScatterSeries>
              <c15:ser>
                <c:idx val="7"/>
                <c:order val="7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Sheet1!$H$3633</c15:sqref>
                        </c15:formulaRef>
                      </c:ext>
                    </c:extLst>
                    <c:strCache>
                      <c:ptCount val="1"/>
                      <c:pt idx="0">
                        <c:v>8M_60degree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Sheet1!$M$3637:$M$7015</c15:sqref>
                        </c15:formulaRef>
                      </c:ext>
                    </c:extLst>
                    <c:numCache>
                      <c:formatCode>General</c:formatCode>
                      <c:ptCount val="3379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Sheet1!$J$3637:$J$7015</c15:sqref>
                        </c15:formulaRef>
                      </c:ext>
                    </c:extLst>
                    <c:numCache>
                      <c:formatCode>General</c:formatCode>
                      <c:ptCount val="3379"/>
                      <c:pt idx="0">
                        <c:v>45.668999999999997</c:v>
                      </c:pt>
                      <c:pt idx="1">
                        <c:v>33.36</c:v>
                      </c:pt>
                      <c:pt idx="2">
                        <c:v>28.033999999999999</c:v>
                      </c:pt>
                      <c:pt idx="3">
                        <c:v>23.413</c:v>
                      </c:pt>
                      <c:pt idx="4">
                        <c:v>19.751999999999999</c:v>
                      </c:pt>
                      <c:pt idx="5">
                        <c:v>17.893000000000001</c:v>
                      </c:pt>
                      <c:pt idx="6">
                        <c:v>16.245000000000001</c:v>
                      </c:pt>
                      <c:pt idx="7">
                        <c:v>15.193</c:v>
                      </c:pt>
                      <c:pt idx="8">
                        <c:v>13.69</c:v>
                      </c:pt>
                      <c:pt idx="9">
                        <c:v>13.145</c:v>
                      </c:pt>
                      <c:pt idx="10">
                        <c:v>12.933</c:v>
                      </c:pt>
                      <c:pt idx="11">
                        <c:v>12.692</c:v>
                      </c:pt>
                      <c:pt idx="12">
                        <c:v>12.723000000000001</c:v>
                      </c:pt>
                      <c:pt idx="13">
                        <c:v>12.569000000000001</c:v>
                      </c:pt>
                      <c:pt idx="14">
                        <c:v>12.348000000000001</c:v>
                      </c:pt>
                      <c:pt idx="15">
                        <c:v>12.465999999999999</c:v>
                      </c:pt>
                      <c:pt idx="16">
                        <c:v>12.395</c:v>
                      </c:pt>
                      <c:pt idx="17">
                        <c:v>12.425000000000001</c:v>
                      </c:pt>
                      <c:pt idx="18">
                        <c:v>12.79</c:v>
                      </c:pt>
                      <c:pt idx="19">
                        <c:v>13.512</c:v>
                      </c:pt>
                      <c:pt idx="20">
                        <c:v>13.715</c:v>
                      </c:pt>
                      <c:pt idx="21">
                        <c:v>13.776</c:v>
                      </c:pt>
                      <c:pt idx="22">
                        <c:v>13.705</c:v>
                      </c:pt>
                      <c:pt idx="23">
                        <c:v>14.202</c:v>
                      </c:pt>
                      <c:pt idx="24">
                        <c:v>15.85</c:v>
                      </c:pt>
                      <c:pt idx="25">
                        <c:v>15.545999999999999</c:v>
                      </c:pt>
                      <c:pt idx="26">
                        <c:v>15.663</c:v>
                      </c:pt>
                      <c:pt idx="27">
                        <c:v>15.585000000000001</c:v>
                      </c:pt>
                      <c:pt idx="28">
                        <c:v>15.653</c:v>
                      </c:pt>
                      <c:pt idx="29">
                        <c:v>15.555</c:v>
                      </c:pt>
                      <c:pt idx="30">
                        <c:v>15.85</c:v>
                      </c:pt>
                      <c:pt idx="31">
                        <c:v>15.525</c:v>
                      </c:pt>
                      <c:pt idx="32">
                        <c:v>15.802</c:v>
                      </c:pt>
                      <c:pt idx="33">
                        <c:v>15.523999999999999</c:v>
                      </c:pt>
                      <c:pt idx="34">
                        <c:v>16.170999999999999</c:v>
                      </c:pt>
                      <c:pt idx="35">
                        <c:v>16.893000000000001</c:v>
                      </c:pt>
                      <c:pt idx="36">
                        <c:v>17.332999999999998</c:v>
                      </c:pt>
                      <c:pt idx="37">
                        <c:v>17.838000000000001</c:v>
                      </c:pt>
                      <c:pt idx="38">
                        <c:v>18.149999999999999</c:v>
                      </c:pt>
                      <c:pt idx="39">
                        <c:v>18.606999999999999</c:v>
                      </c:pt>
                      <c:pt idx="40">
                        <c:v>19.523</c:v>
                      </c:pt>
                      <c:pt idx="41">
                        <c:v>20.103000000000002</c:v>
                      </c:pt>
                      <c:pt idx="42">
                        <c:v>20.687000000000001</c:v>
                      </c:pt>
                      <c:pt idx="43">
                        <c:v>21.169</c:v>
                      </c:pt>
                      <c:pt idx="44">
                        <c:v>22.834</c:v>
                      </c:pt>
                      <c:pt idx="45">
                        <c:v>26.524000000000001</c:v>
                      </c:pt>
                      <c:pt idx="46">
                        <c:v>29.838999999999999</c:v>
                      </c:pt>
                      <c:pt idx="47">
                        <c:v>31.927</c:v>
                      </c:pt>
                      <c:pt idx="48">
                        <c:v>31.641999999999999</c:v>
                      </c:pt>
                      <c:pt idx="49">
                        <c:v>32.357999999999997</c:v>
                      </c:pt>
                      <c:pt idx="50">
                        <c:v>32.988999999999997</c:v>
                      </c:pt>
                      <c:pt idx="51">
                        <c:v>33.298000000000002</c:v>
                      </c:pt>
                      <c:pt idx="52">
                        <c:v>34.390999999999998</c:v>
                      </c:pt>
                      <c:pt idx="53">
                        <c:v>34.344999999999999</c:v>
                      </c:pt>
                      <c:pt idx="54">
                        <c:v>36.420999999999999</c:v>
                      </c:pt>
                      <c:pt idx="55">
                        <c:v>38.225999999999999</c:v>
                      </c:pt>
                      <c:pt idx="56">
                        <c:v>39.512</c:v>
                      </c:pt>
                      <c:pt idx="57">
                        <c:v>41.106000000000002</c:v>
                      </c:pt>
                      <c:pt idx="58">
                        <c:v>41.783999999999999</c:v>
                      </c:pt>
                      <c:pt idx="59">
                        <c:v>43.744</c:v>
                      </c:pt>
                      <c:pt idx="60">
                        <c:v>44.576000000000001</c:v>
                      </c:pt>
                      <c:pt idx="61">
                        <c:v>44.997999999999998</c:v>
                      </c:pt>
                      <c:pt idx="62">
                        <c:v>45.692</c:v>
                      </c:pt>
                      <c:pt idx="63">
                        <c:v>45.238</c:v>
                      </c:pt>
                      <c:pt idx="64">
                        <c:v>45.795000000000002</c:v>
                      </c:pt>
                      <c:pt idx="65">
                        <c:v>44.76</c:v>
                      </c:pt>
                      <c:pt idx="66">
                        <c:v>44.124000000000002</c:v>
                      </c:pt>
                      <c:pt idx="67">
                        <c:v>41.662999999999997</c:v>
                      </c:pt>
                      <c:pt idx="68">
                        <c:v>41.034999999999997</c:v>
                      </c:pt>
                      <c:pt idx="69">
                        <c:v>40.662999999999997</c:v>
                      </c:pt>
                      <c:pt idx="70">
                        <c:v>41.456000000000003</c:v>
                      </c:pt>
                      <c:pt idx="71">
                        <c:v>41.06</c:v>
                      </c:pt>
                      <c:pt idx="72">
                        <c:v>39.847999999999999</c:v>
                      </c:pt>
                      <c:pt idx="73">
                        <c:v>38.994999999999997</c:v>
                      </c:pt>
                      <c:pt idx="74">
                        <c:v>38.9</c:v>
                      </c:pt>
                      <c:pt idx="75">
                        <c:v>38.758000000000003</c:v>
                      </c:pt>
                      <c:pt idx="76">
                        <c:v>40.99</c:v>
                      </c:pt>
                      <c:pt idx="77">
                        <c:v>45.244999999999997</c:v>
                      </c:pt>
                      <c:pt idx="78">
                        <c:v>49.526000000000003</c:v>
                      </c:pt>
                      <c:pt idx="79">
                        <c:v>53.712000000000003</c:v>
                      </c:pt>
                      <c:pt idx="80">
                        <c:v>54.637999999999998</c:v>
                      </c:pt>
                      <c:pt idx="81">
                        <c:v>54.801000000000002</c:v>
                      </c:pt>
                      <c:pt idx="82">
                        <c:v>54.418999999999997</c:v>
                      </c:pt>
                      <c:pt idx="83">
                        <c:v>53.841000000000001</c:v>
                      </c:pt>
                      <c:pt idx="84">
                        <c:v>52.121000000000002</c:v>
                      </c:pt>
                      <c:pt idx="85">
                        <c:v>51.822000000000003</c:v>
                      </c:pt>
                      <c:pt idx="86">
                        <c:v>52.283999999999999</c:v>
                      </c:pt>
                      <c:pt idx="87">
                        <c:v>52.234000000000002</c:v>
                      </c:pt>
                      <c:pt idx="88">
                        <c:v>52.097999999999999</c:v>
                      </c:pt>
                      <c:pt idx="89">
                        <c:v>51.469000000000001</c:v>
                      </c:pt>
                      <c:pt idx="90">
                        <c:v>50.29</c:v>
                      </c:pt>
                      <c:pt idx="91">
                        <c:v>49.3</c:v>
                      </c:pt>
                      <c:pt idx="92">
                        <c:v>47.802</c:v>
                      </c:pt>
                      <c:pt idx="93">
                        <c:v>46.401000000000003</c:v>
                      </c:pt>
                      <c:pt idx="94">
                        <c:v>45.206000000000003</c:v>
                      </c:pt>
                      <c:pt idx="95">
                        <c:v>45.030999999999999</c:v>
                      </c:pt>
                      <c:pt idx="96">
                        <c:v>44.018000000000001</c:v>
                      </c:pt>
                      <c:pt idx="97">
                        <c:v>43.292000000000002</c:v>
                      </c:pt>
                      <c:pt idx="98">
                        <c:v>42.603000000000002</c:v>
                      </c:pt>
                      <c:pt idx="99">
                        <c:v>43.180999999999997</c:v>
                      </c:pt>
                      <c:pt idx="100">
                        <c:v>43.639000000000003</c:v>
                      </c:pt>
                      <c:pt idx="101">
                        <c:v>45.1</c:v>
                      </c:pt>
                      <c:pt idx="102">
                        <c:v>47.737000000000002</c:v>
                      </c:pt>
                      <c:pt idx="103">
                        <c:v>51.328000000000003</c:v>
                      </c:pt>
                      <c:pt idx="104">
                        <c:v>56.362000000000002</c:v>
                      </c:pt>
                      <c:pt idx="105">
                        <c:v>60.445999999999998</c:v>
                      </c:pt>
                      <c:pt idx="106">
                        <c:v>63.332999999999998</c:v>
                      </c:pt>
                      <c:pt idx="107">
                        <c:v>64.147000000000006</c:v>
                      </c:pt>
                      <c:pt idx="108">
                        <c:v>63.703000000000003</c:v>
                      </c:pt>
                      <c:pt idx="109">
                        <c:v>61.353999999999999</c:v>
                      </c:pt>
                      <c:pt idx="110">
                        <c:v>60.482999999999997</c:v>
                      </c:pt>
                      <c:pt idx="111">
                        <c:v>60.76</c:v>
                      </c:pt>
                      <c:pt idx="112">
                        <c:v>60.45</c:v>
                      </c:pt>
                      <c:pt idx="113">
                        <c:v>60.771000000000001</c:v>
                      </c:pt>
                      <c:pt idx="114">
                        <c:v>59.603999999999999</c:v>
                      </c:pt>
                      <c:pt idx="115">
                        <c:v>59.518999999999998</c:v>
                      </c:pt>
                      <c:pt idx="116">
                        <c:v>58.720999999999997</c:v>
                      </c:pt>
                      <c:pt idx="117">
                        <c:v>57.856999999999999</c:v>
                      </c:pt>
                      <c:pt idx="118">
                        <c:v>55.927999999999997</c:v>
                      </c:pt>
                      <c:pt idx="119">
                        <c:v>53.134</c:v>
                      </c:pt>
                      <c:pt idx="120">
                        <c:v>50.874000000000002</c:v>
                      </c:pt>
                      <c:pt idx="121">
                        <c:v>49.567</c:v>
                      </c:pt>
                      <c:pt idx="122">
                        <c:v>48.488999999999997</c:v>
                      </c:pt>
                      <c:pt idx="123">
                        <c:v>47.514000000000003</c:v>
                      </c:pt>
                      <c:pt idx="124">
                        <c:v>48.677999999999997</c:v>
                      </c:pt>
                      <c:pt idx="125">
                        <c:v>47.826000000000001</c:v>
                      </c:pt>
                      <c:pt idx="126">
                        <c:v>46.02</c:v>
                      </c:pt>
                      <c:pt idx="127">
                        <c:v>43.94</c:v>
                      </c:pt>
                      <c:pt idx="128">
                        <c:v>42.530999999999999</c:v>
                      </c:pt>
                      <c:pt idx="129">
                        <c:v>42.997</c:v>
                      </c:pt>
                      <c:pt idx="130">
                        <c:v>44.252000000000002</c:v>
                      </c:pt>
                      <c:pt idx="131">
                        <c:v>45.369</c:v>
                      </c:pt>
                      <c:pt idx="132">
                        <c:v>44.927999999999997</c:v>
                      </c:pt>
                      <c:pt idx="133">
                        <c:v>44.131999999999998</c:v>
                      </c:pt>
                      <c:pt idx="134">
                        <c:v>43.552999999999997</c:v>
                      </c:pt>
                      <c:pt idx="135">
                        <c:v>43.956000000000003</c:v>
                      </c:pt>
                      <c:pt idx="136">
                        <c:v>44.218000000000004</c:v>
                      </c:pt>
                      <c:pt idx="137">
                        <c:v>44.74</c:v>
                      </c:pt>
                      <c:pt idx="138">
                        <c:v>45.396000000000001</c:v>
                      </c:pt>
                      <c:pt idx="139">
                        <c:v>45.722999999999999</c:v>
                      </c:pt>
                      <c:pt idx="140">
                        <c:v>46.037999999999997</c:v>
                      </c:pt>
                      <c:pt idx="141">
                        <c:v>45.747</c:v>
                      </c:pt>
                      <c:pt idx="142">
                        <c:v>46.2</c:v>
                      </c:pt>
                      <c:pt idx="143">
                        <c:v>46.185000000000002</c:v>
                      </c:pt>
                      <c:pt idx="144">
                        <c:v>45.865000000000002</c:v>
                      </c:pt>
                      <c:pt idx="145">
                        <c:v>45.505000000000003</c:v>
                      </c:pt>
                      <c:pt idx="146">
                        <c:v>45.295000000000002</c:v>
                      </c:pt>
                      <c:pt idx="147">
                        <c:v>46.423999999999999</c:v>
                      </c:pt>
                      <c:pt idx="148">
                        <c:v>48.369</c:v>
                      </c:pt>
                      <c:pt idx="149">
                        <c:v>48.063000000000002</c:v>
                      </c:pt>
                      <c:pt idx="150">
                        <c:v>47.866</c:v>
                      </c:pt>
                      <c:pt idx="151">
                        <c:v>48.176000000000002</c:v>
                      </c:pt>
                      <c:pt idx="152">
                        <c:v>47.887</c:v>
                      </c:pt>
                      <c:pt idx="153">
                        <c:v>48.164999999999999</c:v>
                      </c:pt>
                      <c:pt idx="154">
                        <c:v>48.12</c:v>
                      </c:pt>
                      <c:pt idx="155">
                        <c:v>49.430999999999997</c:v>
                      </c:pt>
                      <c:pt idx="156">
                        <c:v>51.265999999999998</c:v>
                      </c:pt>
                      <c:pt idx="157">
                        <c:v>53.947000000000003</c:v>
                      </c:pt>
                      <c:pt idx="158">
                        <c:v>56.683</c:v>
                      </c:pt>
                      <c:pt idx="159">
                        <c:v>58.228999999999999</c:v>
                      </c:pt>
                      <c:pt idx="160">
                        <c:v>58.036000000000001</c:v>
                      </c:pt>
                      <c:pt idx="161">
                        <c:v>55.515999999999998</c:v>
                      </c:pt>
                      <c:pt idx="162">
                        <c:v>54.981999999999999</c:v>
                      </c:pt>
                      <c:pt idx="163">
                        <c:v>55.268999999999998</c:v>
                      </c:pt>
                      <c:pt idx="164">
                        <c:v>55.808</c:v>
                      </c:pt>
                      <c:pt idx="165">
                        <c:v>56.633000000000003</c:v>
                      </c:pt>
                      <c:pt idx="166">
                        <c:v>57.8</c:v>
                      </c:pt>
                      <c:pt idx="167">
                        <c:v>58.762999999999998</c:v>
                      </c:pt>
                      <c:pt idx="168">
                        <c:v>60.963999999999999</c:v>
                      </c:pt>
                      <c:pt idx="169">
                        <c:v>64.867000000000004</c:v>
                      </c:pt>
                      <c:pt idx="170">
                        <c:v>64.704999999999998</c:v>
                      </c:pt>
                      <c:pt idx="171">
                        <c:v>62.744999999999997</c:v>
                      </c:pt>
                      <c:pt idx="172">
                        <c:v>60.34</c:v>
                      </c:pt>
                      <c:pt idx="173">
                        <c:v>59.494999999999997</c:v>
                      </c:pt>
                      <c:pt idx="174">
                        <c:v>59.351999999999997</c:v>
                      </c:pt>
                      <c:pt idx="175">
                        <c:v>58.448</c:v>
                      </c:pt>
                      <c:pt idx="176">
                        <c:v>58.83</c:v>
                      </c:pt>
                      <c:pt idx="177">
                        <c:v>57.847000000000001</c:v>
                      </c:pt>
                      <c:pt idx="178">
                        <c:v>56.137999999999998</c:v>
                      </c:pt>
                      <c:pt idx="179">
                        <c:v>54.03</c:v>
                      </c:pt>
                      <c:pt idx="180">
                        <c:v>51.448</c:v>
                      </c:pt>
                      <c:pt idx="181">
                        <c:v>50.393000000000001</c:v>
                      </c:pt>
                      <c:pt idx="182">
                        <c:v>49.697000000000003</c:v>
                      </c:pt>
                      <c:pt idx="183">
                        <c:v>48.600999999999999</c:v>
                      </c:pt>
                      <c:pt idx="184">
                        <c:v>47.703000000000003</c:v>
                      </c:pt>
                      <c:pt idx="185">
                        <c:v>46.625</c:v>
                      </c:pt>
                      <c:pt idx="186">
                        <c:v>45.518000000000001</c:v>
                      </c:pt>
                      <c:pt idx="187">
                        <c:v>44.869</c:v>
                      </c:pt>
                      <c:pt idx="188">
                        <c:v>44.137</c:v>
                      </c:pt>
                      <c:pt idx="189">
                        <c:v>44.381999999999998</c:v>
                      </c:pt>
                      <c:pt idx="190">
                        <c:v>45.609000000000002</c:v>
                      </c:pt>
                      <c:pt idx="191">
                        <c:v>47.792000000000002</c:v>
                      </c:pt>
                      <c:pt idx="192">
                        <c:v>49.070999999999998</c:v>
                      </c:pt>
                      <c:pt idx="193">
                        <c:v>49.106000000000002</c:v>
                      </c:pt>
                      <c:pt idx="194">
                        <c:v>49.295000000000002</c:v>
                      </c:pt>
                      <c:pt idx="195">
                        <c:v>48.676000000000002</c:v>
                      </c:pt>
                      <c:pt idx="196">
                        <c:v>48.447000000000003</c:v>
                      </c:pt>
                      <c:pt idx="197">
                        <c:v>47.689</c:v>
                      </c:pt>
                      <c:pt idx="198">
                        <c:v>46.911999999999999</c:v>
                      </c:pt>
                      <c:pt idx="199">
                        <c:v>47.076999999999998</c:v>
                      </c:pt>
                      <c:pt idx="200">
                        <c:v>47.747</c:v>
                      </c:pt>
                      <c:pt idx="201">
                        <c:v>48.780999999999999</c:v>
                      </c:pt>
                      <c:pt idx="202">
                        <c:v>49.792000000000002</c:v>
                      </c:pt>
                      <c:pt idx="203">
                        <c:v>51.436999999999998</c:v>
                      </c:pt>
                      <c:pt idx="204">
                        <c:v>52.235999999999997</c:v>
                      </c:pt>
                      <c:pt idx="205">
                        <c:v>52.381999999999998</c:v>
                      </c:pt>
                      <c:pt idx="206">
                        <c:v>53.436999999999998</c:v>
                      </c:pt>
                      <c:pt idx="207">
                        <c:v>54.043999999999997</c:v>
                      </c:pt>
                      <c:pt idx="208">
                        <c:v>54.17</c:v>
                      </c:pt>
                      <c:pt idx="209">
                        <c:v>55.585000000000001</c:v>
                      </c:pt>
                      <c:pt idx="210">
                        <c:v>56.878</c:v>
                      </c:pt>
                      <c:pt idx="211">
                        <c:v>59.887</c:v>
                      </c:pt>
                      <c:pt idx="212">
                        <c:v>61.914999999999999</c:v>
                      </c:pt>
                      <c:pt idx="213">
                        <c:v>61.802</c:v>
                      </c:pt>
                      <c:pt idx="214">
                        <c:v>62.164999999999999</c:v>
                      </c:pt>
                      <c:pt idx="215">
                        <c:v>62.915999999999997</c:v>
                      </c:pt>
                      <c:pt idx="216">
                        <c:v>64.191999999999993</c:v>
                      </c:pt>
                      <c:pt idx="217">
                        <c:v>64.236999999999995</c:v>
                      </c:pt>
                      <c:pt idx="218">
                        <c:v>65.241</c:v>
                      </c:pt>
                      <c:pt idx="219">
                        <c:v>67.147999999999996</c:v>
                      </c:pt>
                      <c:pt idx="220">
                        <c:v>67.152000000000001</c:v>
                      </c:pt>
                      <c:pt idx="221">
                        <c:v>68.540999999999997</c:v>
                      </c:pt>
                      <c:pt idx="222">
                        <c:v>70.239000000000004</c:v>
                      </c:pt>
                      <c:pt idx="223">
                        <c:v>68.867000000000004</c:v>
                      </c:pt>
                      <c:pt idx="224">
                        <c:v>67.885999999999996</c:v>
                      </c:pt>
                      <c:pt idx="225">
                        <c:v>66.013999999999996</c:v>
                      </c:pt>
                      <c:pt idx="226">
                        <c:v>65.483999999999995</c:v>
                      </c:pt>
                      <c:pt idx="227">
                        <c:v>65.234999999999999</c:v>
                      </c:pt>
                      <c:pt idx="228">
                        <c:v>64.713999999999999</c:v>
                      </c:pt>
                      <c:pt idx="229">
                        <c:v>64.283000000000001</c:v>
                      </c:pt>
                      <c:pt idx="230">
                        <c:v>64.917000000000002</c:v>
                      </c:pt>
                      <c:pt idx="231">
                        <c:v>62.497</c:v>
                      </c:pt>
                      <c:pt idx="232">
                        <c:v>61.459000000000003</c:v>
                      </c:pt>
                      <c:pt idx="233">
                        <c:v>59.506</c:v>
                      </c:pt>
                      <c:pt idx="234">
                        <c:v>58.075000000000003</c:v>
                      </c:pt>
                      <c:pt idx="235">
                        <c:v>56.643999999999998</c:v>
                      </c:pt>
                      <c:pt idx="236">
                        <c:v>55.49</c:v>
                      </c:pt>
                      <c:pt idx="237">
                        <c:v>53.874000000000002</c:v>
                      </c:pt>
                      <c:pt idx="238">
                        <c:v>53.59</c:v>
                      </c:pt>
                      <c:pt idx="239">
                        <c:v>53.637</c:v>
                      </c:pt>
                      <c:pt idx="240">
                        <c:v>52.686999999999998</c:v>
                      </c:pt>
                      <c:pt idx="241">
                        <c:v>53.811</c:v>
                      </c:pt>
                      <c:pt idx="242">
                        <c:v>56.35</c:v>
                      </c:pt>
                      <c:pt idx="243">
                        <c:v>55.73</c:v>
                      </c:pt>
                      <c:pt idx="244">
                        <c:v>55.731000000000002</c:v>
                      </c:pt>
                      <c:pt idx="245">
                        <c:v>56.387</c:v>
                      </c:pt>
                      <c:pt idx="246">
                        <c:v>55.945999999999998</c:v>
                      </c:pt>
                      <c:pt idx="247">
                        <c:v>56.375999999999998</c:v>
                      </c:pt>
                      <c:pt idx="248">
                        <c:v>55.957000000000001</c:v>
                      </c:pt>
                      <c:pt idx="249">
                        <c:v>55.201000000000001</c:v>
                      </c:pt>
                      <c:pt idx="250">
                        <c:v>53.826000000000001</c:v>
                      </c:pt>
                      <c:pt idx="251">
                        <c:v>52.555999999999997</c:v>
                      </c:pt>
                      <c:pt idx="252">
                        <c:v>52.244</c:v>
                      </c:pt>
                      <c:pt idx="253">
                        <c:v>52.456000000000003</c:v>
                      </c:pt>
                      <c:pt idx="254">
                        <c:v>52.604999999999997</c:v>
                      </c:pt>
                      <c:pt idx="255">
                        <c:v>53.533999999999999</c:v>
                      </c:pt>
                      <c:pt idx="256">
                        <c:v>54.454999999999998</c:v>
                      </c:pt>
                      <c:pt idx="257">
                        <c:v>56.017000000000003</c:v>
                      </c:pt>
                      <c:pt idx="258">
                        <c:v>58.286000000000001</c:v>
                      </c:pt>
                      <c:pt idx="259">
                        <c:v>59.006</c:v>
                      </c:pt>
                      <c:pt idx="260">
                        <c:v>59.817</c:v>
                      </c:pt>
                      <c:pt idx="261">
                        <c:v>61.807000000000002</c:v>
                      </c:pt>
                      <c:pt idx="262">
                        <c:v>62.356000000000002</c:v>
                      </c:pt>
                      <c:pt idx="263">
                        <c:v>62.561</c:v>
                      </c:pt>
                      <c:pt idx="264">
                        <c:v>64.286000000000001</c:v>
                      </c:pt>
                      <c:pt idx="265">
                        <c:v>64.652000000000001</c:v>
                      </c:pt>
                      <c:pt idx="266">
                        <c:v>62.902999999999999</c:v>
                      </c:pt>
                      <c:pt idx="267">
                        <c:v>60.677999999999997</c:v>
                      </c:pt>
                      <c:pt idx="268">
                        <c:v>59.664000000000001</c:v>
                      </c:pt>
                      <c:pt idx="269">
                        <c:v>58.930999999999997</c:v>
                      </c:pt>
                      <c:pt idx="270">
                        <c:v>58.317</c:v>
                      </c:pt>
                      <c:pt idx="271">
                        <c:v>58.542000000000002</c:v>
                      </c:pt>
                      <c:pt idx="272">
                        <c:v>59.356000000000002</c:v>
                      </c:pt>
                      <c:pt idx="273">
                        <c:v>60.146999999999998</c:v>
                      </c:pt>
                      <c:pt idx="274">
                        <c:v>61.802999999999997</c:v>
                      </c:pt>
                      <c:pt idx="275">
                        <c:v>62.628</c:v>
                      </c:pt>
                      <c:pt idx="276">
                        <c:v>62.564999999999998</c:v>
                      </c:pt>
                      <c:pt idx="277">
                        <c:v>61.375999999999998</c:v>
                      </c:pt>
                      <c:pt idx="278">
                        <c:v>60.552999999999997</c:v>
                      </c:pt>
                      <c:pt idx="279">
                        <c:v>60.826000000000001</c:v>
                      </c:pt>
                      <c:pt idx="280">
                        <c:v>60.238999999999997</c:v>
                      </c:pt>
                      <c:pt idx="281">
                        <c:v>61.140999999999998</c:v>
                      </c:pt>
                      <c:pt idx="282">
                        <c:v>61.805</c:v>
                      </c:pt>
                      <c:pt idx="283">
                        <c:v>60.465000000000003</c:v>
                      </c:pt>
                      <c:pt idx="284">
                        <c:v>59.500999999999998</c:v>
                      </c:pt>
                      <c:pt idx="285">
                        <c:v>58.088000000000001</c:v>
                      </c:pt>
                      <c:pt idx="286">
                        <c:v>57.302999999999997</c:v>
                      </c:pt>
                      <c:pt idx="287">
                        <c:v>56.146999999999998</c:v>
                      </c:pt>
                      <c:pt idx="288">
                        <c:v>54.773000000000003</c:v>
                      </c:pt>
                      <c:pt idx="289">
                        <c:v>53.744</c:v>
                      </c:pt>
                      <c:pt idx="290">
                        <c:v>52.886000000000003</c:v>
                      </c:pt>
                      <c:pt idx="291">
                        <c:v>52.162999999999997</c:v>
                      </c:pt>
                      <c:pt idx="292">
                        <c:v>51.131</c:v>
                      </c:pt>
                      <c:pt idx="293">
                        <c:v>49.564999999999998</c:v>
                      </c:pt>
                      <c:pt idx="294">
                        <c:v>48.165999999999997</c:v>
                      </c:pt>
                      <c:pt idx="295">
                        <c:v>47.545999999999999</c:v>
                      </c:pt>
                      <c:pt idx="296">
                        <c:v>48.363</c:v>
                      </c:pt>
                      <c:pt idx="297">
                        <c:v>49.134</c:v>
                      </c:pt>
                      <c:pt idx="298">
                        <c:v>49.893000000000001</c:v>
                      </c:pt>
                      <c:pt idx="299">
                        <c:v>52.084000000000003</c:v>
                      </c:pt>
                      <c:pt idx="300">
                        <c:v>52.65</c:v>
                      </c:pt>
                      <c:pt idx="301">
                        <c:v>52.298999999999999</c:v>
                      </c:pt>
                      <c:pt idx="302">
                        <c:v>52.438000000000002</c:v>
                      </c:pt>
                      <c:pt idx="303">
                        <c:v>51.658000000000001</c:v>
                      </c:pt>
                      <c:pt idx="304">
                        <c:v>51.7</c:v>
                      </c:pt>
                      <c:pt idx="305">
                        <c:v>52.316000000000003</c:v>
                      </c:pt>
                      <c:pt idx="306">
                        <c:v>51.737000000000002</c:v>
                      </c:pt>
                      <c:pt idx="307">
                        <c:v>52.133000000000003</c:v>
                      </c:pt>
                      <c:pt idx="308">
                        <c:v>53.179000000000002</c:v>
                      </c:pt>
                      <c:pt idx="309">
                        <c:v>54.668999999999997</c:v>
                      </c:pt>
                      <c:pt idx="310">
                        <c:v>56.997</c:v>
                      </c:pt>
                      <c:pt idx="311">
                        <c:v>59.387999999999998</c:v>
                      </c:pt>
                      <c:pt idx="312">
                        <c:v>61.16</c:v>
                      </c:pt>
                      <c:pt idx="313">
                        <c:v>64.402000000000001</c:v>
                      </c:pt>
                      <c:pt idx="314">
                        <c:v>67.971000000000004</c:v>
                      </c:pt>
                      <c:pt idx="315">
                        <c:v>69.406999999999996</c:v>
                      </c:pt>
                      <c:pt idx="316">
                        <c:v>71.373999999999995</c:v>
                      </c:pt>
                      <c:pt idx="317">
                        <c:v>70.789000000000001</c:v>
                      </c:pt>
                      <c:pt idx="318">
                        <c:v>69.674999999999997</c:v>
                      </c:pt>
                      <c:pt idx="319">
                        <c:v>69.176000000000002</c:v>
                      </c:pt>
                      <c:pt idx="320">
                        <c:v>68.936999999999998</c:v>
                      </c:pt>
                      <c:pt idx="321">
                        <c:v>67.66</c:v>
                      </c:pt>
                      <c:pt idx="322">
                        <c:v>67.186999999999998</c:v>
                      </c:pt>
                      <c:pt idx="323">
                        <c:v>66.694999999999993</c:v>
                      </c:pt>
                      <c:pt idx="324">
                        <c:v>66.245000000000005</c:v>
                      </c:pt>
                      <c:pt idx="325">
                        <c:v>66.135000000000005</c:v>
                      </c:pt>
                      <c:pt idx="326">
                        <c:v>67.212000000000003</c:v>
                      </c:pt>
                      <c:pt idx="327">
                        <c:v>68.938999999999993</c:v>
                      </c:pt>
                      <c:pt idx="328">
                        <c:v>67.784999999999997</c:v>
                      </c:pt>
                      <c:pt idx="329">
                        <c:v>66.784999999999997</c:v>
                      </c:pt>
                      <c:pt idx="330">
                        <c:v>66.224999999999994</c:v>
                      </c:pt>
                      <c:pt idx="331">
                        <c:v>64.531999999999996</c:v>
                      </c:pt>
                      <c:pt idx="332">
                        <c:v>64.917000000000002</c:v>
                      </c:pt>
                      <c:pt idx="333">
                        <c:v>66.137</c:v>
                      </c:pt>
                      <c:pt idx="334">
                        <c:v>66.88</c:v>
                      </c:pt>
                      <c:pt idx="335">
                        <c:v>66.921000000000006</c:v>
                      </c:pt>
                      <c:pt idx="336">
                        <c:v>67.602000000000004</c:v>
                      </c:pt>
                      <c:pt idx="337">
                        <c:v>66.594999999999999</c:v>
                      </c:pt>
                      <c:pt idx="338">
                        <c:v>66.617000000000004</c:v>
                      </c:pt>
                      <c:pt idx="339">
                        <c:v>67.736999999999995</c:v>
                      </c:pt>
                      <c:pt idx="340">
                        <c:v>67.846999999999994</c:v>
                      </c:pt>
                      <c:pt idx="341">
                        <c:v>67.334999999999994</c:v>
                      </c:pt>
                      <c:pt idx="342">
                        <c:v>66.275999999999996</c:v>
                      </c:pt>
                      <c:pt idx="343">
                        <c:v>65.632000000000005</c:v>
                      </c:pt>
                      <c:pt idx="344">
                        <c:v>65.391000000000005</c:v>
                      </c:pt>
                      <c:pt idx="345">
                        <c:v>64.813999999999993</c:v>
                      </c:pt>
                      <c:pt idx="346">
                        <c:v>64.819000000000003</c:v>
                      </c:pt>
                      <c:pt idx="347">
                        <c:v>65.09</c:v>
                      </c:pt>
                      <c:pt idx="348">
                        <c:v>64.903999999999996</c:v>
                      </c:pt>
                      <c:pt idx="349">
                        <c:v>66.433000000000007</c:v>
                      </c:pt>
                      <c:pt idx="350">
                        <c:v>66.673000000000002</c:v>
                      </c:pt>
                      <c:pt idx="351">
                        <c:v>67.340999999999994</c:v>
                      </c:pt>
                      <c:pt idx="352">
                        <c:v>67.290000000000006</c:v>
                      </c:pt>
                      <c:pt idx="353">
                        <c:v>66.903999999999996</c:v>
                      </c:pt>
                      <c:pt idx="354">
                        <c:v>66.81</c:v>
                      </c:pt>
                      <c:pt idx="355">
                        <c:v>64.373000000000005</c:v>
                      </c:pt>
                      <c:pt idx="356">
                        <c:v>63.957999999999998</c:v>
                      </c:pt>
                      <c:pt idx="357">
                        <c:v>63.491</c:v>
                      </c:pt>
                      <c:pt idx="358">
                        <c:v>64.465000000000003</c:v>
                      </c:pt>
                      <c:pt idx="359">
                        <c:v>64.846999999999994</c:v>
                      </c:pt>
                      <c:pt idx="360">
                        <c:v>66.212000000000003</c:v>
                      </c:pt>
                      <c:pt idx="361">
                        <c:v>68.305999999999997</c:v>
                      </c:pt>
                      <c:pt idx="362">
                        <c:v>71.323999999999998</c:v>
                      </c:pt>
                      <c:pt idx="363">
                        <c:v>73.605000000000004</c:v>
                      </c:pt>
                      <c:pt idx="364">
                        <c:v>75.741</c:v>
                      </c:pt>
                      <c:pt idx="365">
                        <c:v>77.882999999999996</c:v>
                      </c:pt>
                      <c:pt idx="366">
                        <c:v>79.924999999999997</c:v>
                      </c:pt>
                      <c:pt idx="367">
                        <c:v>80.504000000000005</c:v>
                      </c:pt>
                      <c:pt idx="368">
                        <c:v>81.171999999999997</c:v>
                      </c:pt>
                      <c:pt idx="369">
                        <c:v>83.084999999999994</c:v>
                      </c:pt>
                      <c:pt idx="370">
                        <c:v>80.784999999999997</c:v>
                      </c:pt>
                      <c:pt idx="371">
                        <c:v>79.808999999999997</c:v>
                      </c:pt>
                      <c:pt idx="372">
                        <c:v>80.055000000000007</c:v>
                      </c:pt>
                      <c:pt idx="373">
                        <c:v>80.02</c:v>
                      </c:pt>
                      <c:pt idx="374">
                        <c:v>80.525000000000006</c:v>
                      </c:pt>
                      <c:pt idx="375">
                        <c:v>80.403000000000006</c:v>
                      </c:pt>
                      <c:pt idx="376">
                        <c:v>78.040999999999997</c:v>
                      </c:pt>
                      <c:pt idx="377">
                        <c:v>78.082999999999998</c:v>
                      </c:pt>
                      <c:pt idx="378">
                        <c:v>76.866</c:v>
                      </c:pt>
                      <c:pt idx="379">
                        <c:v>77.935000000000002</c:v>
                      </c:pt>
                      <c:pt idx="380">
                        <c:v>78.561999999999998</c:v>
                      </c:pt>
                      <c:pt idx="381">
                        <c:v>77.010000000000005</c:v>
                      </c:pt>
                      <c:pt idx="382">
                        <c:v>76.147999999999996</c:v>
                      </c:pt>
                      <c:pt idx="383">
                        <c:v>74.441999999999993</c:v>
                      </c:pt>
                      <c:pt idx="384">
                        <c:v>74.653999999999996</c:v>
                      </c:pt>
                      <c:pt idx="385">
                        <c:v>74.784000000000006</c:v>
                      </c:pt>
                      <c:pt idx="386">
                        <c:v>76.260000000000005</c:v>
                      </c:pt>
                      <c:pt idx="387">
                        <c:v>77.819000000000003</c:v>
                      </c:pt>
                      <c:pt idx="388">
                        <c:v>78.150000000000006</c:v>
                      </c:pt>
                      <c:pt idx="389">
                        <c:v>79.210999999999999</c:v>
                      </c:pt>
                      <c:pt idx="390">
                        <c:v>78.930000000000007</c:v>
                      </c:pt>
                      <c:pt idx="391">
                        <c:v>78.441000000000003</c:v>
                      </c:pt>
                      <c:pt idx="392">
                        <c:v>78.075999999999993</c:v>
                      </c:pt>
                      <c:pt idx="393">
                        <c:v>77.161000000000001</c:v>
                      </c:pt>
                      <c:pt idx="394">
                        <c:v>78.566999999999993</c:v>
                      </c:pt>
                      <c:pt idx="395">
                        <c:v>79.350999999999999</c:v>
                      </c:pt>
                      <c:pt idx="396">
                        <c:v>78.084999999999994</c:v>
                      </c:pt>
                      <c:pt idx="397">
                        <c:v>79.569999999999993</c:v>
                      </c:pt>
                      <c:pt idx="398">
                        <c:v>77.83</c:v>
                      </c:pt>
                      <c:pt idx="399">
                        <c:v>76.781000000000006</c:v>
                      </c:pt>
                      <c:pt idx="400">
                        <c:v>78.194999999999993</c:v>
                      </c:pt>
                      <c:pt idx="401">
                        <c:v>80.438000000000002</c:v>
                      </c:pt>
                      <c:pt idx="402">
                        <c:v>81.545000000000002</c:v>
                      </c:pt>
                      <c:pt idx="403">
                        <c:v>82.025000000000006</c:v>
                      </c:pt>
                      <c:pt idx="404">
                        <c:v>82.873000000000005</c:v>
                      </c:pt>
                      <c:pt idx="405">
                        <c:v>82.608000000000004</c:v>
                      </c:pt>
                      <c:pt idx="406">
                        <c:v>80.625</c:v>
                      </c:pt>
                      <c:pt idx="407">
                        <c:v>79.253</c:v>
                      </c:pt>
                      <c:pt idx="408">
                        <c:v>75.682000000000002</c:v>
                      </c:pt>
                      <c:pt idx="409">
                        <c:v>74.058000000000007</c:v>
                      </c:pt>
                      <c:pt idx="410">
                        <c:v>73.507000000000005</c:v>
                      </c:pt>
                      <c:pt idx="411">
                        <c:v>73.02</c:v>
                      </c:pt>
                      <c:pt idx="412">
                        <c:v>73.212000000000003</c:v>
                      </c:pt>
                      <c:pt idx="413">
                        <c:v>74.194000000000003</c:v>
                      </c:pt>
                      <c:pt idx="414">
                        <c:v>75.257999999999996</c:v>
                      </c:pt>
                      <c:pt idx="415">
                        <c:v>75.566999999999993</c:v>
                      </c:pt>
                      <c:pt idx="416">
                        <c:v>77.067999999999998</c:v>
                      </c:pt>
                      <c:pt idx="417">
                        <c:v>79.305999999999997</c:v>
                      </c:pt>
                      <c:pt idx="418">
                        <c:v>80.361000000000004</c:v>
                      </c:pt>
                      <c:pt idx="419">
                        <c:v>82.724000000000004</c:v>
                      </c:pt>
                      <c:pt idx="420">
                        <c:v>84.495000000000005</c:v>
                      </c:pt>
                      <c:pt idx="421">
                        <c:v>85.153999999999996</c:v>
                      </c:pt>
                      <c:pt idx="422">
                        <c:v>85.927000000000007</c:v>
                      </c:pt>
                      <c:pt idx="423">
                        <c:v>85.025000000000006</c:v>
                      </c:pt>
                      <c:pt idx="424">
                        <c:v>82.68</c:v>
                      </c:pt>
                      <c:pt idx="425">
                        <c:v>83.138000000000005</c:v>
                      </c:pt>
                      <c:pt idx="426">
                        <c:v>81.846000000000004</c:v>
                      </c:pt>
                      <c:pt idx="427">
                        <c:v>80.727999999999994</c:v>
                      </c:pt>
                      <c:pt idx="428">
                        <c:v>78.597999999999999</c:v>
                      </c:pt>
                      <c:pt idx="429">
                        <c:v>78.114999999999995</c:v>
                      </c:pt>
                      <c:pt idx="430">
                        <c:v>77.430000000000007</c:v>
                      </c:pt>
                      <c:pt idx="431">
                        <c:v>77.150999999999996</c:v>
                      </c:pt>
                      <c:pt idx="432">
                        <c:v>78.53</c:v>
                      </c:pt>
                      <c:pt idx="433">
                        <c:v>79.129000000000005</c:v>
                      </c:pt>
                      <c:pt idx="434">
                        <c:v>77.968999999999994</c:v>
                      </c:pt>
                      <c:pt idx="435">
                        <c:v>76.712999999999994</c:v>
                      </c:pt>
                      <c:pt idx="436">
                        <c:v>76.052000000000007</c:v>
                      </c:pt>
                      <c:pt idx="437">
                        <c:v>76.161000000000001</c:v>
                      </c:pt>
                      <c:pt idx="438">
                        <c:v>77.882000000000005</c:v>
                      </c:pt>
                      <c:pt idx="439">
                        <c:v>79.814999999999998</c:v>
                      </c:pt>
                      <c:pt idx="440">
                        <c:v>80.393000000000001</c:v>
                      </c:pt>
                      <c:pt idx="441">
                        <c:v>81.498000000000005</c:v>
                      </c:pt>
                      <c:pt idx="442">
                        <c:v>82.242000000000004</c:v>
                      </c:pt>
                      <c:pt idx="443">
                        <c:v>82.049000000000007</c:v>
                      </c:pt>
                      <c:pt idx="444">
                        <c:v>81.843999999999994</c:v>
                      </c:pt>
                      <c:pt idx="445">
                        <c:v>80.436000000000007</c:v>
                      </c:pt>
                      <c:pt idx="446">
                        <c:v>79.257000000000005</c:v>
                      </c:pt>
                      <c:pt idx="447">
                        <c:v>78.099999999999994</c:v>
                      </c:pt>
                      <c:pt idx="448">
                        <c:v>78.210999999999999</c:v>
                      </c:pt>
                      <c:pt idx="449">
                        <c:v>77.382999999999996</c:v>
                      </c:pt>
                      <c:pt idx="450">
                        <c:v>76.728999999999999</c:v>
                      </c:pt>
                      <c:pt idx="451">
                        <c:v>76.742999999999995</c:v>
                      </c:pt>
                      <c:pt idx="452">
                        <c:v>76.194999999999993</c:v>
                      </c:pt>
                      <c:pt idx="453">
                        <c:v>77.158000000000001</c:v>
                      </c:pt>
                      <c:pt idx="454">
                        <c:v>78.680999999999997</c:v>
                      </c:pt>
                      <c:pt idx="455">
                        <c:v>81.861000000000004</c:v>
                      </c:pt>
                      <c:pt idx="456">
                        <c:v>82.78</c:v>
                      </c:pt>
                      <c:pt idx="457">
                        <c:v>84.424999999999997</c:v>
                      </c:pt>
                      <c:pt idx="458">
                        <c:v>83.682000000000002</c:v>
                      </c:pt>
                      <c:pt idx="459">
                        <c:v>83.185000000000002</c:v>
                      </c:pt>
                      <c:pt idx="460">
                        <c:v>82.162999999999997</c:v>
                      </c:pt>
                      <c:pt idx="461">
                        <c:v>81.545000000000002</c:v>
                      </c:pt>
                      <c:pt idx="462">
                        <c:v>81.39</c:v>
                      </c:pt>
                      <c:pt idx="463">
                        <c:v>80.828999999999994</c:v>
                      </c:pt>
                      <c:pt idx="464">
                        <c:v>80.204999999999998</c:v>
                      </c:pt>
                      <c:pt idx="465">
                        <c:v>79.769000000000005</c:v>
                      </c:pt>
                      <c:pt idx="466">
                        <c:v>80.132000000000005</c:v>
                      </c:pt>
                      <c:pt idx="467">
                        <c:v>79.209000000000003</c:v>
                      </c:pt>
                      <c:pt idx="468">
                        <c:v>79.069999999999993</c:v>
                      </c:pt>
                      <c:pt idx="469">
                        <c:v>78.206000000000003</c:v>
                      </c:pt>
                      <c:pt idx="470">
                        <c:v>78.444999999999993</c:v>
                      </c:pt>
                      <c:pt idx="471">
                        <c:v>79.063000000000002</c:v>
                      </c:pt>
                      <c:pt idx="472">
                        <c:v>79.311000000000007</c:v>
                      </c:pt>
                      <c:pt idx="473">
                        <c:v>79.593999999999994</c:v>
                      </c:pt>
                      <c:pt idx="474">
                        <c:v>79.216999999999999</c:v>
                      </c:pt>
                      <c:pt idx="475">
                        <c:v>79.186000000000007</c:v>
                      </c:pt>
                      <c:pt idx="476">
                        <c:v>80.77</c:v>
                      </c:pt>
                      <c:pt idx="477">
                        <c:v>82.866</c:v>
                      </c:pt>
                      <c:pt idx="478">
                        <c:v>84.346000000000004</c:v>
                      </c:pt>
                      <c:pt idx="479">
                        <c:v>82.831999999999994</c:v>
                      </c:pt>
                      <c:pt idx="480">
                        <c:v>82.087999999999994</c:v>
                      </c:pt>
                      <c:pt idx="481">
                        <c:v>81.055999999999997</c:v>
                      </c:pt>
                      <c:pt idx="482">
                        <c:v>80.850999999999999</c:v>
                      </c:pt>
                      <c:pt idx="483">
                        <c:v>79.858000000000004</c:v>
                      </c:pt>
                      <c:pt idx="484">
                        <c:v>79.885999999999996</c:v>
                      </c:pt>
                      <c:pt idx="485">
                        <c:v>80.295000000000002</c:v>
                      </c:pt>
                      <c:pt idx="486">
                        <c:v>80.760000000000005</c:v>
                      </c:pt>
                      <c:pt idx="487">
                        <c:v>81.957999999999998</c:v>
                      </c:pt>
                      <c:pt idx="488">
                        <c:v>83.716999999999999</c:v>
                      </c:pt>
                      <c:pt idx="489">
                        <c:v>82.751000000000005</c:v>
                      </c:pt>
                      <c:pt idx="490">
                        <c:v>83.373999999999995</c:v>
                      </c:pt>
                      <c:pt idx="491">
                        <c:v>85.171999999999997</c:v>
                      </c:pt>
                      <c:pt idx="492">
                        <c:v>86.772000000000006</c:v>
                      </c:pt>
                      <c:pt idx="493">
                        <c:v>88.48</c:v>
                      </c:pt>
                      <c:pt idx="494">
                        <c:v>89.763999999999996</c:v>
                      </c:pt>
                      <c:pt idx="495">
                        <c:v>91.542000000000002</c:v>
                      </c:pt>
                      <c:pt idx="496">
                        <c:v>93.58</c:v>
                      </c:pt>
                      <c:pt idx="497">
                        <c:v>94.760999999999996</c:v>
                      </c:pt>
                      <c:pt idx="498">
                        <c:v>94.742999999999995</c:v>
                      </c:pt>
                      <c:pt idx="499">
                        <c:v>94.370999999999995</c:v>
                      </c:pt>
                      <c:pt idx="500">
                        <c:v>94.108999999999995</c:v>
                      </c:pt>
                      <c:pt idx="501">
                        <c:v>93.128</c:v>
                      </c:pt>
                      <c:pt idx="502">
                        <c:v>92.754000000000005</c:v>
                      </c:pt>
                      <c:pt idx="503">
                        <c:v>92.427999999999997</c:v>
                      </c:pt>
                      <c:pt idx="504">
                        <c:v>92.132999999999996</c:v>
                      </c:pt>
                      <c:pt idx="505">
                        <c:v>92.423000000000002</c:v>
                      </c:pt>
                      <c:pt idx="506">
                        <c:v>93.462000000000003</c:v>
                      </c:pt>
                      <c:pt idx="507">
                        <c:v>95.512</c:v>
                      </c:pt>
                      <c:pt idx="508">
                        <c:v>96.171999999999997</c:v>
                      </c:pt>
                      <c:pt idx="509">
                        <c:v>97.991</c:v>
                      </c:pt>
                      <c:pt idx="510">
                        <c:v>100.14</c:v>
                      </c:pt>
                      <c:pt idx="511">
                        <c:v>105.05</c:v>
                      </c:pt>
                      <c:pt idx="512">
                        <c:v>106.18</c:v>
                      </c:pt>
                      <c:pt idx="513">
                        <c:v>108.72</c:v>
                      </c:pt>
                      <c:pt idx="514">
                        <c:v>109.21</c:v>
                      </c:pt>
                      <c:pt idx="515">
                        <c:v>110.96</c:v>
                      </c:pt>
                      <c:pt idx="516">
                        <c:v>111.61</c:v>
                      </c:pt>
                      <c:pt idx="517">
                        <c:v>112.84</c:v>
                      </c:pt>
                      <c:pt idx="518">
                        <c:v>113.31</c:v>
                      </c:pt>
                      <c:pt idx="519">
                        <c:v>114.9</c:v>
                      </c:pt>
                      <c:pt idx="520">
                        <c:v>115.78</c:v>
                      </c:pt>
                      <c:pt idx="521">
                        <c:v>124.08</c:v>
                      </c:pt>
                      <c:pt idx="522">
                        <c:v>128.41</c:v>
                      </c:pt>
                      <c:pt idx="523">
                        <c:v>130.12</c:v>
                      </c:pt>
                      <c:pt idx="524">
                        <c:v>135.46</c:v>
                      </c:pt>
                      <c:pt idx="525">
                        <c:v>143.37</c:v>
                      </c:pt>
                      <c:pt idx="526">
                        <c:v>144.94</c:v>
                      </c:pt>
                      <c:pt idx="527">
                        <c:v>138.33000000000001</c:v>
                      </c:pt>
                      <c:pt idx="528">
                        <c:v>135.99</c:v>
                      </c:pt>
                      <c:pt idx="529">
                        <c:v>134.19</c:v>
                      </c:pt>
                      <c:pt idx="530">
                        <c:v>135.29</c:v>
                      </c:pt>
                      <c:pt idx="531">
                        <c:v>135.71</c:v>
                      </c:pt>
                      <c:pt idx="532">
                        <c:v>134.4</c:v>
                      </c:pt>
                      <c:pt idx="533">
                        <c:v>133.63</c:v>
                      </c:pt>
                      <c:pt idx="534">
                        <c:v>135.66999999999999</c:v>
                      </c:pt>
                      <c:pt idx="535">
                        <c:v>136.94999999999999</c:v>
                      </c:pt>
                      <c:pt idx="536">
                        <c:v>140.15</c:v>
                      </c:pt>
                      <c:pt idx="537">
                        <c:v>142.46</c:v>
                      </c:pt>
                      <c:pt idx="538">
                        <c:v>143.9</c:v>
                      </c:pt>
                      <c:pt idx="539">
                        <c:v>142.32</c:v>
                      </c:pt>
                      <c:pt idx="540">
                        <c:v>141.28</c:v>
                      </c:pt>
                      <c:pt idx="541">
                        <c:v>142.44999999999999</c:v>
                      </c:pt>
                      <c:pt idx="542">
                        <c:v>146.4</c:v>
                      </c:pt>
                      <c:pt idx="543">
                        <c:v>148.18</c:v>
                      </c:pt>
                      <c:pt idx="544">
                        <c:v>151.07</c:v>
                      </c:pt>
                      <c:pt idx="545">
                        <c:v>152.77000000000001</c:v>
                      </c:pt>
                      <c:pt idx="546">
                        <c:v>155.12</c:v>
                      </c:pt>
                      <c:pt idx="547">
                        <c:v>157.84</c:v>
                      </c:pt>
                      <c:pt idx="548">
                        <c:v>160.75</c:v>
                      </c:pt>
                      <c:pt idx="549">
                        <c:v>161.16999999999999</c:v>
                      </c:pt>
                      <c:pt idx="550">
                        <c:v>159.88</c:v>
                      </c:pt>
                      <c:pt idx="551">
                        <c:v>159.21</c:v>
                      </c:pt>
                      <c:pt idx="552">
                        <c:v>155.59</c:v>
                      </c:pt>
                      <c:pt idx="553">
                        <c:v>154.16</c:v>
                      </c:pt>
                      <c:pt idx="554">
                        <c:v>151.87</c:v>
                      </c:pt>
                      <c:pt idx="555">
                        <c:v>150.57</c:v>
                      </c:pt>
                      <c:pt idx="556">
                        <c:v>149.63999999999999</c:v>
                      </c:pt>
                      <c:pt idx="557">
                        <c:v>149.57</c:v>
                      </c:pt>
                      <c:pt idx="558">
                        <c:v>150.31</c:v>
                      </c:pt>
                      <c:pt idx="559">
                        <c:v>152.88</c:v>
                      </c:pt>
                      <c:pt idx="560">
                        <c:v>153.69999999999999</c:v>
                      </c:pt>
                      <c:pt idx="561">
                        <c:v>155.26</c:v>
                      </c:pt>
                      <c:pt idx="562">
                        <c:v>156.97999999999999</c:v>
                      </c:pt>
                      <c:pt idx="563">
                        <c:v>158.41</c:v>
                      </c:pt>
                      <c:pt idx="564">
                        <c:v>159.11000000000001</c:v>
                      </c:pt>
                      <c:pt idx="565">
                        <c:v>155.76</c:v>
                      </c:pt>
                      <c:pt idx="566">
                        <c:v>153.78</c:v>
                      </c:pt>
                      <c:pt idx="567">
                        <c:v>152.72999999999999</c:v>
                      </c:pt>
                      <c:pt idx="568">
                        <c:v>154.04</c:v>
                      </c:pt>
                      <c:pt idx="569">
                        <c:v>155</c:v>
                      </c:pt>
                      <c:pt idx="570">
                        <c:v>157.15</c:v>
                      </c:pt>
                      <c:pt idx="571">
                        <c:v>159.38999999999999</c:v>
                      </c:pt>
                      <c:pt idx="572">
                        <c:v>160.4</c:v>
                      </c:pt>
                      <c:pt idx="573">
                        <c:v>164.07</c:v>
                      </c:pt>
                      <c:pt idx="574">
                        <c:v>167.94</c:v>
                      </c:pt>
                      <c:pt idx="575">
                        <c:v>172.36</c:v>
                      </c:pt>
                      <c:pt idx="576">
                        <c:v>174.44</c:v>
                      </c:pt>
                      <c:pt idx="577">
                        <c:v>174.57</c:v>
                      </c:pt>
                      <c:pt idx="578">
                        <c:v>176.08</c:v>
                      </c:pt>
                      <c:pt idx="579">
                        <c:v>179.81</c:v>
                      </c:pt>
                      <c:pt idx="580">
                        <c:v>180.26</c:v>
                      </c:pt>
                      <c:pt idx="581">
                        <c:v>181.98</c:v>
                      </c:pt>
                      <c:pt idx="582">
                        <c:v>176.83</c:v>
                      </c:pt>
                      <c:pt idx="583">
                        <c:v>175.35</c:v>
                      </c:pt>
                      <c:pt idx="584">
                        <c:v>172.46</c:v>
                      </c:pt>
                      <c:pt idx="585">
                        <c:v>170.95</c:v>
                      </c:pt>
                      <c:pt idx="586">
                        <c:v>168.4</c:v>
                      </c:pt>
                      <c:pt idx="587">
                        <c:v>167.54</c:v>
                      </c:pt>
                      <c:pt idx="588">
                        <c:v>165.37</c:v>
                      </c:pt>
                      <c:pt idx="589">
                        <c:v>161.22</c:v>
                      </c:pt>
                      <c:pt idx="590">
                        <c:v>161.54</c:v>
                      </c:pt>
                      <c:pt idx="591">
                        <c:v>158.24</c:v>
                      </c:pt>
                      <c:pt idx="592">
                        <c:v>156.35</c:v>
                      </c:pt>
                      <c:pt idx="593">
                        <c:v>154.18</c:v>
                      </c:pt>
                      <c:pt idx="594">
                        <c:v>155.12</c:v>
                      </c:pt>
                      <c:pt idx="595">
                        <c:v>157.01</c:v>
                      </c:pt>
                      <c:pt idx="596">
                        <c:v>158.6</c:v>
                      </c:pt>
                      <c:pt idx="597">
                        <c:v>159.97999999999999</c:v>
                      </c:pt>
                      <c:pt idx="598">
                        <c:v>163.75</c:v>
                      </c:pt>
                      <c:pt idx="599">
                        <c:v>165.21</c:v>
                      </c:pt>
                      <c:pt idx="600">
                        <c:v>169.16</c:v>
                      </c:pt>
                      <c:pt idx="601">
                        <c:v>168.69</c:v>
                      </c:pt>
                      <c:pt idx="602">
                        <c:v>166.65</c:v>
                      </c:pt>
                      <c:pt idx="603">
                        <c:v>165.08</c:v>
                      </c:pt>
                      <c:pt idx="604">
                        <c:v>166.48</c:v>
                      </c:pt>
                      <c:pt idx="605">
                        <c:v>161.53</c:v>
                      </c:pt>
                      <c:pt idx="606">
                        <c:v>159.80000000000001</c:v>
                      </c:pt>
                      <c:pt idx="607">
                        <c:v>158.53</c:v>
                      </c:pt>
                      <c:pt idx="608">
                        <c:v>158.05000000000001</c:v>
                      </c:pt>
                      <c:pt idx="609">
                        <c:v>157.55000000000001</c:v>
                      </c:pt>
                      <c:pt idx="610">
                        <c:v>159.63999999999999</c:v>
                      </c:pt>
                      <c:pt idx="611">
                        <c:v>159.78</c:v>
                      </c:pt>
                      <c:pt idx="612">
                        <c:v>162.66999999999999</c:v>
                      </c:pt>
                      <c:pt idx="613">
                        <c:v>165.16</c:v>
                      </c:pt>
                      <c:pt idx="614">
                        <c:v>166.87</c:v>
                      </c:pt>
                      <c:pt idx="615">
                        <c:v>167.68</c:v>
                      </c:pt>
                      <c:pt idx="616">
                        <c:v>169.18</c:v>
                      </c:pt>
                      <c:pt idx="617">
                        <c:v>167.29</c:v>
                      </c:pt>
                      <c:pt idx="618">
                        <c:v>166.39</c:v>
                      </c:pt>
                      <c:pt idx="619">
                        <c:v>163.33000000000001</c:v>
                      </c:pt>
                      <c:pt idx="620">
                        <c:v>162.09</c:v>
                      </c:pt>
                      <c:pt idx="621">
                        <c:v>164.02</c:v>
                      </c:pt>
                      <c:pt idx="622">
                        <c:v>165.62</c:v>
                      </c:pt>
                      <c:pt idx="623">
                        <c:v>169.01</c:v>
                      </c:pt>
                      <c:pt idx="624">
                        <c:v>170.17</c:v>
                      </c:pt>
                      <c:pt idx="625">
                        <c:v>172.36</c:v>
                      </c:pt>
                      <c:pt idx="626">
                        <c:v>178.24</c:v>
                      </c:pt>
                      <c:pt idx="627">
                        <c:v>181.71</c:v>
                      </c:pt>
                      <c:pt idx="628">
                        <c:v>186.26</c:v>
                      </c:pt>
                      <c:pt idx="629">
                        <c:v>187.78</c:v>
                      </c:pt>
                      <c:pt idx="630">
                        <c:v>188.31</c:v>
                      </c:pt>
                      <c:pt idx="631">
                        <c:v>189.96</c:v>
                      </c:pt>
                      <c:pt idx="632">
                        <c:v>191.32</c:v>
                      </c:pt>
                      <c:pt idx="633">
                        <c:v>190.95</c:v>
                      </c:pt>
                      <c:pt idx="634">
                        <c:v>187.47</c:v>
                      </c:pt>
                      <c:pt idx="635">
                        <c:v>186.16</c:v>
                      </c:pt>
                      <c:pt idx="636">
                        <c:v>184.68</c:v>
                      </c:pt>
                      <c:pt idx="637">
                        <c:v>184.57</c:v>
                      </c:pt>
                      <c:pt idx="638">
                        <c:v>180.82</c:v>
                      </c:pt>
                      <c:pt idx="639">
                        <c:v>175.83</c:v>
                      </c:pt>
                      <c:pt idx="640">
                        <c:v>174.79</c:v>
                      </c:pt>
                      <c:pt idx="641">
                        <c:v>174.09</c:v>
                      </c:pt>
                      <c:pt idx="642">
                        <c:v>174.24</c:v>
                      </c:pt>
                      <c:pt idx="643">
                        <c:v>174.52</c:v>
                      </c:pt>
                      <c:pt idx="644">
                        <c:v>173.35</c:v>
                      </c:pt>
                      <c:pt idx="645">
                        <c:v>168.25</c:v>
                      </c:pt>
                      <c:pt idx="646">
                        <c:v>164.94</c:v>
                      </c:pt>
                      <c:pt idx="647">
                        <c:v>165.33</c:v>
                      </c:pt>
                      <c:pt idx="648">
                        <c:v>168.04</c:v>
                      </c:pt>
                      <c:pt idx="649">
                        <c:v>170.34</c:v>
                      </c:pt>
                      <c:pt idx="650">
                        <c:v>170.66</c:v>
                      </c:pt>
                      <c:pt idx="651">
                        <c:v>174.66</c:v>
                      </c:pt>
                      <c:pt idx="652">
                        <c:v>175.13</c:v>
                      </c:pt>
                      <c:pt idx="653">
                        <c:v>176.27</c:v>
                      </c:pt>
                      <c:pt idx="654">
                        <c:v>176.7</c:v>
                      </c:pt>
                      <c:pt idx="655">
                        <c:v>177.14</c:v>
                      </c:pt>
                      <c:pt idx="656">
                        <c:v>177.19</c:v>
                      </c:pt>
                      <c:pt idx="657">
                        <c:v>176.94</c:v>
                      </c:pt>
                      <c:pt idx="658">
                        <c:v>172.26</c:v>
                      </c:pt>
                      <c:pt idx="659">
                        <c:v>169.99</c:v>
                      </c:pt>
                      <c:pt idx="660">
                        <c:v>170.08</c:v>
                      </c:pt>
                      <c:pt idx="661">
                        <c:v>169.63</c:v>
                      </c:pt>
                      <c:pt idx="662">
                        <c:v>169.2</c:v>
                      </c:pt>
                      <c:pt idx="663">
                        <c:v>171.03</c:v>
                      </c:pt>
                      <c:pt idx="664">
                        <c:v>176.46</c:v>
                      </c:pt>
                      <c:pt idx="665">
                        <c:v>174.58</c:v>
                      </c:pt>
                      <c:pt idx="666">
                        <c:v>177.98</c:v>
                      </c:pt>
                      <c:pt idx="667">
                        <c:v>178.94</c:v>
                      </c:pt>
                      <c:pt idx="668">
                        <c:v>179.29</c:v>
                      </c:pt>
                      <c:pt idx="669">
                        <c:v>181.66</c:v>
                      </c:pt>
                      <c:pt idx="670">
                        <c:v>178.37</c:v>
                      </c:pt>
                      <c:pt idx="671">
                        <c:v>177.78</c:v>
                      </c:pt>
                      <c:pt idx="672">
                        <c:v>176.04</c:v>
                      </c:pt>
                      <c:pt idx="673">
                        <c:v>177.29</c:v>
                      </c:pt>
                      <c:pt idx="674">
                        <c:v>177.48</c:v>
                      </c:pt>
                      <c:pt idx="675">
                        <c:v>179.53</c:v>
                      </c:pt>
                      <c:pt idx="676">
                        <c:v>182.82</c:v>
                      </c:pt>
                      <c:pt idx="677">
                        <c:v>185.53</c:v>
                      </c:pt>
                      <c:pt idx="678">
                        <c:v>187.59</c:v>
                      </c:pt>
                      <c:pt idx="679">
                        <c:v>193.22</c:v>
                      </c:pt>
                      <c:pt idx="680">
                        <c:v>197.43</c:v>
                      </c:pt>
                      <c:pt idx="681">
                        <c:v>202.59</c:v>
                      </c:pt>
                      <c:pt idx="682">
                        <c:v>204</c:v>
                      </c:pt>
                      <c:pt idx="683">
                        <c:v>206.48</c:v>
                      </c:pt>
                      <c:pt idx="684">
                        <c:v>209.85</c:v>
                      </c:pt>
                      <c:pt idx="685">
                        <c:v>208.56</c:v>
                      </c:pt>
                      <c:pt idx="686">
                        <c:v>208.26</c:v>
                      </c:pt>
                      <c:pt idx="687">
                        <c:v>209.1</c:v>
                      </c:pt>
                      <c:pt idx="688">
                        <c:v>205.8</c:v>
                      </c:pt>
                      <c:pt idx="689">
                        <c:v>202.36</c:v>
                      </c:pt>
                      <c:pt idx="690">
                        <c:v>200.34</c:v>
                      </c:pt>
                      <c:pt idx="691">
                        <c:v>199.49</c:v>
                      </c:pt>
                      <c:pt idx="692">
                        <c:v>193.98</c:v>
                      </c:pt>
                      <c:pt idx="693">
                        <c:v>190.73</c:v>
                      </c:pt>
                      <c:pt idx="694">
                        <c:v>188.29</c:v>
                      </c:pt>
                      <c:pt idx="695">
                        <c:v>184.58</c:v>
                      </c:pt>
                      <c:pt idx="696">
                        <c:v>189.93</c:v>
                      </c:pt>
                      <c:pt idx="697">
                        <c:v>189.92</c:v>
                      </c:pt>
                      <c:pt idx="698">
                        <c:v>186.81</c:v>
                      </c:pt>
                      <c:pt idx="699">
                        <c:v>181.94</c:v>
                      </c:pt>
                      <c:pt idx="700">
                        <c:v>182.36</c:v>
                      </c:pt>
                      <c:pt idx="701">
                        <c:v>181.99</c:v>
                      </c:pt>
                      <c:pt idx="702">
                        <c:v>180.9</c:v>
                      </c:pt>
                      <c:pt idx="703">
                        <c:v>185.04</c:v>
                      </c:pt>
                      <c:pt idx="704">
                        <c:v>186.67</c:v>
                      </c:pt>
                      <c:pt idx="705">
                        <c:v>184.81</c:v>
                      </c:pt>
                      <c:pt idx="706">
                        <c:v>186.07</c:v>
                      </c:pt>
                      <c:pt idx="707">
                        <c:v>189.17</c:v>
                      </c:pt>
                      <c:pt idx="708">
                        <c:v>191.35</c:v>
                      </c:pt>
                      <c:pt idx="709">
                        <c:v>190.64</c:v>
                      </c:pt>
                      <c:pt idx="710">
                        <c:v>187.78</c:v>
                      </c:pt>
                      <c:pt idx="711">
                        <c:v>184.91</c:v>
                      </c:pt>
                      <c:pt idx="712">
                        <c:v>185.52</c:v>
                      </c:pt>
                      <c:pt idx="713">
                        <c:v>185.14</c:v>
                      </c:pt>
                      <c:pt idx="714">
                        <c:v>184.72</c:v>
                      </c:pt>
                      <c:pt idx="715">
                        <c:v>184.48</c:v>
                      </c:pt>
                      <c:pt idx="716">
                        <c:v>183.65</c:v>
                      </c:pt>
                      <c:pt idx="717">
                        <c:v>187.6</c:v>
                      </c:pt>
                      <c:pt idx="718">
                        <c:v>191.03</c:v>
                      </c:pt>
                      <c:pt idx="719">
                        <c:v>192.09</c:v>
                      </c:pt>
                      <c:pt idx="720">
                        <c:v>191.09</c:v>
                      </c:pt>
                      <c:pt idx="721">
                        <c:v>196.17</c:v>
                      </c:pt>
                      <c:pt idx="722">
                        <c:v>196.94</c:v>
                      </c:pt>
                      <c:pt idx="723">
                        <c:v>195.52</c:v>
                      </c:pt>
                      <c:pt idx="724">
                        <c:v>189.25</c:v>
                      </c:pt>
                      <c:pt idx="725">
                        <c:v>188.49</c:v>
                      </c:pt>
                      <c:pt idx="726">
                        <c:v>192.08</c:v>
                      </c:pt>
                      <c:pt idx="727">
                        <c:v>193.78</c:v>
                      </c:pt>
                      <c:pt idx="728">
                        <c:v>194.66</c:v>
                      </c:pt>
                      <c:pt idx="729">
                        <c:v>200.61</c:v>
                      </c:pt>
                      <c:pt idx="730">
                        <c:v>203.94</c:v>
                      </c:pt>
                      <c:pt idx="731">
                        <c:v>206.15</c:v>
                      </c:pt>
                      <c:pt idx="732">
                        <c:v>209.3</c:v>
                      </c:pt>
                      <c:pt idx="733">
                        <c:v>210.82</c:v>
                      </c:pt>
                      <c:pt idx="734">
                        <c:v>215.96</c:v>
                      </c:pt>
                      <c:pt idx="735">
                        <c:v>217.27</c:v>
                      </c:pt>
                      <c:pt idx="736">
                        <c:v>218.29</c:v>
                      </c:pt>
                      <c:pt idx="737">
                        <c:v>221.39</c:v>
                      </c:pt>
                      <c:pt idx="738">
                        <c:v>225.5</c:v>
                      </c:pt>
                      <c:pt idx="739">
                        <c:v>219.36</c:v>
                      </c:pt>
                      <c:pt idx="740">
                        <c:v>217.5</c:v>
                      </c:pt>
                      <c:pt idx="741">
                        <c:v>213.06</c:v>
                      </c:pt>
                      <c:pt idx="742">
                        <c:v>214.53</c:v>
                      </c:pt>
                      <c:pt idx="743">
                        <c:v>213.91</c:v>
                      </c:pt>
                      <c:pt idx="744">
                        <c:v>213.08</c:v>
                      </c:pt>
                      <c:pt idx="745">
                        <c:v>213.57</c:v>
                      </c:pt>
                      <c:pt idx="746">
                        <c:v>206.35</c:v>
                      </c:pt>
                      <c:pt idx="747">
                        <c:v>199.8</c:v>
                      </c:pt>
                      <c:pt idx="748">
                        <c:v>200.71</c:v>
                      </c:pt>
                      <c:pt idx="749">
                        <c:v>201.76</c:v>
                      </c:pt>
                      <c:pt idx="750">
                        <c:v>201.16</c:v>
                      </c:pt>
                      <c:pt idx="751">
                        <c:v>197.9</c:v>
                      </c:pt>
                      <c:pt idx="752">
                        <c:v>188.57</c:v>
                      </c:pt>
                      <c:pt idx="753">
                        <c:v>192.44</c:v>
                      </c:pt>
                      <c:pt idx="754">
                        <c:v>189.59</c:v>
                      </c:pt>
                      <c:pt idx="755">
                        <c:v>191.31</c:v>
                      </c:pt>
                      <c:pt idx="756">
                        <c:v>194.63</c:v>
                      </c:pt>
                      <c:pt idx="757">
                        <c:v>196.92</c:v>
                      </c:pt>
                      <c:pt idx="758">
                        <c:v>193.99</c:v>
                      </c:pt>
                      <c:pt idx="759">
                        <c:v>194.98</c:v>
                      </c:pt>
                      <c:pt idx="760">
                        <c:v>197.39</c:v>
                      </c:pt>
                      <c:pt idx="761">
                        <c:v>198.37</c:v>
                      </c:pt>
                      <c:pt idx="762">
                        <c:v>198.43</c:v>
                      </c:pt>
                      <c:pt idx="763">
                        <c:v>196.91</c:v>
                      </c:pt>
                      <c:pt idx="764">
                        <c:v>192.4</c:v>
                      </c:pt>
                      <c:pt idx="765">
                        <c:v>189.42</c:v>
                      </c:pt>
                      <c:pt idx="766">
                        <c:v>194.76</c:v>
                      </c:pt>
                      <c:pt idx="767">
                        <c:v>192.22</c:v>
                      </c:pt>
                      <c:pt idx="768">
                        <c:v>191.88</c:v>
                      </c:pt>
                      <c:pt idx="769">
                        <c:v>196.33</c:v>
                      </c:pt>
                      <c:pt idx="770">
                        <c:v>194.54</c:v>
                      </c:pt>
                      <c:pt idx="771">
                        <c:v>198.85</c:v>
                      </c:pt>
                      <c:pt idx="772">
                        <c:v>203.32</c:v>
                      </c:pt>
                      <c:pt idx="773">
                        <c:v>210.94</c:v>
                      </c:pt>
                      <c:pt idx="774">
                        <c:v>210.29</c:v>
                      </c:pt>
                      <c:pt idx="775">
                        <c:v>218.8</c:v>
                      </c:pt>
                      <c:pt idx="776">
                        <c:v>221.05</c:v>
                      </c:pt>
                      <c:pt idx="777">
                        <c:v>210.52</c:v>
                      </c:pt>
                      <c:pt idx="778">
                        <c:v>213.88</c:v>
                      </c:pt>
                      <c:pt idx="779">
                        <c:v>208.91</c:v>
                      </c:pt>
                      <c:pt idx="780">
                        <c:v>211.69</c:v>
                      </c:pt>
                      <c:pt idx="781">
                        <c:v>214.48</c:v>
                      </c:pt>
                      <c:pt idx="782">
                        <c:v>216.44</c:v>
                      </c:pt>
                      <c:pt idx="783">
                        <c:v>224.53</c:v>
                      </c:pt>
                      <c:pt idx="784">
                        <c:v>224</c:v>
                      </c:pt>
                      <c:pt idx="785">
                        <c:v>226.76</c:v>
                      </c:pt>
                      <c:pt idx="786">
                        <c:v>238.89</c:v>
                      </c:pt>
                      <c:pt idx="787">
                        <c:v>230.86</c:v>
                      </c:pt>
                      <c:pt idx="788">
                        <c:v>239.05</c:v>
                      </c:pt>
                      <c:pt idx="789">
                        <c:v>243.89</c:v>
                      </c:pt>
                      <c:pt idx="790">
                        <c:v>248.65</c:v>
                      </c:pt>
                      <c:pt idx="791">
                        <c:v>250.25</c:v>
                      </c:pt>
                      <c:pt idx="792">
                        <c:v>248.64</c:v>
                      </c:pt>
                      <c:pt idx="793">
                        <c:v>241.29</c:v>
                      </c:pt>
                      <c:pt idx="794">
                        <c:v>237.38</c:v>
                      </c:pt>
                      <c:pt idx="795">
                        <c:v>239.94</c:v>
                      </c:pt>
                      <c:pt idx="796">
                        <c:v>238.14</c:v>
                      </c:pt>
                      <c:pt idx="797">
                        <c:v>243.09</c:v>
                      </c:pt>
                      <c:pt idx="798">
                        <c:v>241.23</c:v>
                      </c:pt>
                      <c:pt idx="799">
                        <c:v>233.56</c:v>
                      </c:pt>
                      <c:pt idx="800">
                        <c:v>231.77</c:v>
                      </c:pt>
                      <c:pt idx="801">
                        <c:v>228.34</c:v>
                      </c:pt>
                      <c:pt idx="802">
                        <c:v>224.31</c:v>
                      </c:pt>
                      <c:pt idx="803">
                        <c:v>233.33</c:v>
                      </c:pt>
                      <c:pt idx="804">
                        <c:v>230.55</c:v>
                      </c:pt>
                      <c:pt idx="805">
                        <c:v>219.71</c:v>
                      </c:pt>
                      <c:pt idx="806">
                        <c:v>214.33</c:v>
                      </c:pt>
                      <c:pt idx="807">
                        <c:v>204.55</c:v>
                      </c:pt>
                      <c:pt idx="808">
                        <c:v>210.53</c:v>
                      </c:pt>
                      <c:pt idx="809">
                        <c:v>207.83</c:v>
                      </c:pt>
                      <c:pt idx="810">
                        <c:v>208.02</c:v>
                      </c:pt>
                      <c:pt idx="811">
                        <c:v>210.08</c:v>
                      </c:pt>
                      <c:pt idx="812">
                        <c:v>208.44</c:v>
                      </c:pt>
                      <c:pt idx="813">
                        <c:v>206.73</c:v>
                      </c:pt>
                      <c:pt idx="814">
                        <c:v>212</c:v>
                      </c:pt>
                      <c:pt idx="815">
                        <c:v>208.73</c:v>
                      </c:pt>
                      <c:pt idx="816">
                        <c:v>205.9</c:v>
                      </c:pt>
                      <c:pt idx="817">
                        <c:v>204.2</c:v>
                      </c:pt>
                      <c:pt idx="818">
                        <c:v>202.15</c:v>
                      </c:pt>
                      <c:pt idx="819">
                        <c:v>208.27</c:v>
                      </c:pt>
                      <c:pt idx="820">
                        <c:v>211.17</c:v>
                      </c:pt>
                      <c:pt idx="821">
                        <c:v>219.46</c:v>
                      </c:pt>
                      <c:pt idx="822">
                        <c:v>211.02</c:v>
                      </c:pt>
                      <c:pt idx="823">
                        <c:v>216.29</c:v>
                      </c:pt>
                      <c:pt idx="824">
                        <c:v>223.84</c:v>
                      </c:pt>
                      <c:pt idx="825">
                        <c:v>224.42</c:v>
                      </c:pt>
                      <c:pt idx="826">
                        <c:v>233.21</c:v>
                      </c:pt>
                      <c:pt idx="827">
                        <c:v>233.15</c:v>
                      </c:pt>
                      <c:pt idx="828">
                        <c:v>246.73</c:v>
                      </c:pt>
                      <c:pt idx="829">
                        <c:v>241.82</c:v>
                      </c:pt>
                      <c:pt idx="830">
                        <c:v>235.61</c:v>
                      </c:pt>
                      <c:pt idx="831">
                        <c:v>237.75</c:v>
                      </c:pt>
                      <c:pt idx="832">
                        <c:v>236.29</c:v>
                      </c:pt>
                      <c:pt idx="833">
                        <c:v>243.85</c:v>
                      </c:pt>
                      <c:pt idx="834">
                        <c:v>243.07</c:v>
                      </c:pt>
                      <c:pt idx="835">
                        <c:v>241.28</c:v>
                      </c:pt>
                      <c:pt idx="836">
                        <c:v>248.58</c:v>
                      </c:pt>
                      <c:pt idx="837">
                        <c:v>260.8</c:v>
                      </c:pt>
                      <c:pt idx="838">
                        <c:v>265.93</c:v>
                      </c:pt>
                      <c:pt idx="839">
                        <c:v>264.89999999999998</c:v>
                      </c:pt>
                      <c:pt idx="840">
                        <c:v>261.14999999999998</c:v>
                      </c:pt>
                      <c:pt idx="841">
                        <c:v>275.92</c:v>
                      </c:pt>
                      <c:pt idx="842">
                        <c:v>264.36</c:v>
                      </c:pt>
                      <c:pt idx="843">
                        <c:v>268.18</c:v>
                      </c:pt>
                      <c:pt idx="844">
                        <c:v>274.20999999999998</c:v>
                      </c:pt>
                      <c:pt idx="845">
                        <c:v>274.76</c:v>
                      </c:pt>
                      <c:pt idx="846">
                        <c:v>265.51</c:v>
                      </c:pt>
                      <c:pt idx="847">
                        <c:v>262.95</c:v>
                      </c:pt>
                      <c:pt idx="848">
                        <c:v>259.54000000000002</c:v>
                      </c:pt>
                      <c:pt idx="849">
                        <c:v>257.48</c:v>
                      </c:pt>
                      <c:pt idx="850">
                        <c:v>266.82</c:v>
                      </c:pt>
                      <c:pt idx="851">
                        <c:v>264.72000000000003</c:v>
                      </c:pt>
                      <c:pt idx="852">
                        <c:v>248.77</c:v>
                      </c:pt>
                      <c:pt idx="853">
                        <c:v>246.68</c:v>
                      </c:pt>
                      <c:pt idx="854">
                        <c:v>245.45</c:v>
                      </c:pt>
                      <c:pt idx="855">
                        <c:v>248.86</c:v>
                      </c:pt>
                      <c:pt idx="856">
                        <c:v>245.99</c:v>
                      </c:pt>
                      <c:pt idx="857">
                        <c:v>244.43</c:v>
                      </c:pt>
                      <c:pt idx="858">
                        <c:v>251.25</c:v>
                      </c:pt>
                      <c:pt idx="859">
                        <c:v>234</c:v>
                      </c:pt>
                      <c:pt idx="860">
                        <c:v>237.23</c:v>
                      </c:pt>
                      <c:pt idx="861">
                        <c:v>229.13</c:v>
                      </c:pt>
                      <c:pt idx="862">
                        <c:v>227.59</c:v>
                      </c:pt>
                      <c:pt idx="863">
                        <c:v>222.17</c:v>
                      </c:pt>
                      <c:pt idx="864">
                        <c:v>218.3</c:v>
                      </c:pt>
                      <c:pt idx="865">
                        <c:v>214.15</c:v>
                      </c:pt>
                      <c:pt idx="866">
                        <c:v>212.78</c:v>
                      </c:pt>
                      <c:pt idx="867">
                        <c:v>215.09</c:v>
                      </c:pt>
                      <c:pt idx="868">
                        <c:v>214.13</c:v>
                      </c:pt>
                      <c:pt idx="869">
                        <c:v>211.42</c:v>
                      </c:pt>
                      <c:pt idx="870">
                        <c:v>217.38</c:v>
                      </c:pt>
                      <c:pt idx="871">
                        <c:v>223.16</c:v>
                      </c:pt>
                      <c:pt idx="872">
                        <c:v>229.03</c:v>
                      </c:pt>
                      <c:pt idx="873">
                        <c:v>231.39</c:v>
                      </c:pt>
                      <c:pt idx="874">
                        <c:v>232.74</c:v>
                      </c:pt>
                      <c:pt idx="875">
                        <c:v>235.99</c:v>
                      </c:pt>
                      <c:pt idx="876">
                        <c:v>239.71</c:v>
                      </c:pt>
                      <c:pt idx="877">
                        <c:v>248.46</c:v>
                      </c:pt>
                      <c:pt idx="878">
                        <c:v>259.51</c:v>
                      </c:pt>
                      <c:pt idx="879">
                        <c:v>274.27</c:v>
                      </c:pt>
                      <c:pt idx="880">
                        <c:v>263.77999999999997</c:v>
                      </c:pt>
                      <c:pt idx="881">
                        <c:v>273.98</c:v>
                      </c:pt>
                      <c:pt idx="882">
                        <c:v>272.56</c:v>
                      </c:pt>
                      <c:pt idx="883">
                        <c:v>280.16000000000003</c:v>
                      </c:pt>
                      <c:pt idx="884">
                        <c:v>285.06</c:v>
                      </c:pt>
                      <c:pt idx="885">
                        <c:v>275.69</c:v>
                      </c:pt>
                      <c:pt idx="886">
                        <c:v>280.41000000000003</c:v>
                      </c:pt>
                      <c:pt idx="887">
                        <c:v>277.75</c:v>
                      </c:pt>
                      <c:pt idx="888">
                        <c:v>274.76</c:v>
                      </c:pt>
                      <c:pt idx="889">
                        <c:v>280.52</c:v>
                      </c:pt>
                      <c:pt idx="890">
                        <c:v>296.11</c:v>
                      </c:pt>
                      <c:pt idx="891">
                        <c:v>301.37</c:v>
                      </c:pt>
                      <c:pt idx="892">
                        <c:v>305.94</c:v>
                      </c:pt>
                      <c:pt idx="893">
                        <c:v>302.31</c:v>
                      </c:pt>
                      <c:pt idx="894">
                        <c:v>308.24</c:v>
                      </c:pt>
                      <c:pt idx="895">
                        <c:v>303.81</c:v>
                      </c:pt>
                      <c:pt idx="896">
                        <c:v>307.58</c:v>
                      </c:pt>
                      <c:pt idx="897">
                        <c:v>308.98</c:v>
                      </c:pt>
                      <c:pt idx="898">
                        <c:v>301.18</c:v>
                      </c:pt>
                      <c:pt idx="899">
                        <c:v>292.25</c:v>
                      </c:pt>
                      <c:pt idx="900">
                        <c:v>298.44</c:v>
                      </c:pt>
                      <c:pt idx="901">
                        <c:v>308.62</c:v>
                      </c:pt>
                      <c:pt idx="902">
                        <c:v>300.14999999999998</c:v>
                      </c:pt>
                      <c:pt idx="903">
                        <c:v>308.06</c:v>
                      </c:pt>
                      <c:pt idx="904">
                        <c:v>290.56</c:v>
                      </c:pt>
                      <c:pt idx="905">
                        <c:v>294.12</c:v>
                      </c:pt>
                      <c:pt idx="906">
                        <c:v>298.42</c:v>
                      </c:pt>
                      <c:pt idx="907">
                        <c:v>284.48</c:v>
                      </c:pt>
                      <c:pt idx="908">
                        <c:v>292.05</c:v>
                      </c:pt>
                      <c:pt idx="909">
                        <c:v>270.20999999999998</c:v>
                      </c:pt>
                      <c:pt idx="910">
                        <c:v>275.19</c:v>
                      </c:pt>
                      <c:pt idx="911">
                        <c:v>266.66000000000003</c:v>
                      </c:pt>
                      <c:pt idx="912">
                        <c:v>258.49</c:v>
                      </c:pt>
                      <c:pt idx="913">
                        <c:v>266.39</c:v>
                      </c:pt>
                      <c:pt idx="914">
                        <c:v>264.55</c:v>
                      </c:pt>
                      <c:pt idx="915">
                        <c:v>253</c:v>
                      </c:pt>
                      <c:pt idx="916">
                        <c:v>244</c:v>
                      </c:pt>
                      <c:pt idx="917">
                        <c:v>246.43</c:v>
                      </c:pt>
                      <c:pt idx="918">
                        <c:v>244.59</c:v>
                      </c:pt>
                      <c:pt idx="919">
                        <c:v>243.53</c:v>
                      </c:pt>
                      <c:pt idx="920">
                        <c:v>240.17</c:v>
                      </c:pt>
                      <c:pt idx="921">
                        <c:v>243.83</c:v>
                      </c:pt>
                      <c:pt idx="922">
                        <c:v>239.94</c:v>
                      </c:pt>
                      <c:pt idx="923">
                        <c:v>247.85</c:v>
                      </c:pt>
                      <c:pt idx="924">
                        <c:v>257.74</c:v>
                      </c:pt>
                      <c:pt idx="925">
                        <c:v>252.67</c:v>
                      </c:pt>
                      <c:pt idx="926">
                        <c:v>252.45</c:v>
                      </c:pt>
                      <c:pt idx="927">
                        <c:v>262.29000000000002</c:v>
                      </c:pt>
                      <c:pt idx="928">
                        <c:v>265.45999999999998</c:v>
                      </c:pt>
                      <c:pt idx="929">
                        <c:v>279.68</c:v>
                      </c:pt>
                      <c:pt idx="930">
                        <c:v>298.38</c:v>
                      </c:pt>
                      <c:pt idx="931">
                        <c:v>315.44</c:v>
                      </c:pt>
                      <c:pt idx="932">
                        <c:v>329.79</c:v>
                      </c:pt>
                      <c:pt idx="933">
                        <c:v>325.79000000000002</c:v>
                      </c:pt>
                      <c:pt idx="934">
                        <c:v>335.81</c:v>
                      </c:pt>
                      <c:pt idx="935">
                        <c:v>330.16</c:v>
                      </c:pt>
                      <c:pt idx="936">
                        <c:v>351.97</c:v>
                      </c:pt>
                      <c:pt idx="937">
                        <c:v>347.23</c:v>
                      </c:pt>
                      <c:pt idx="938">
                        <c:v>344.95</c:v>
                      </c:pt>
                      <c:pt idx="939">
                        <c:v>346.44</c:v>
                      </c:pt>
                      <c:pt idx="940">
                        <c:v>351.02</c:v>
                      </c:pt>
                      <c:pt idx="941">
                        <c:v>344.02</c:v>
                      </c:pt>
                      <c:pt idx="942">
                        <c:v>343.78</c:v>
                      </c:pt>
                      <c:pt idx="943">
                        <c:v>342.12</c:v>
                      </c:pt>
                      <c:pt idx="944">
                        <c:v>342.67</c:v>
                      </c:pt>
                      <c:pt idx="945">
                        <c:v>355.36</c:v>
                      </c:pt>
                      <c:pt idx="946">
                        <c:v>360.35</c:v>
                      </c:pt>
                      <c:pt idx="947">
                        <c:v>355.19</c:v>
                      </c:pt>
                      <c:pt idx="948">
                        <c:v>346.84</c:v>
                      </c:pt>
                      <c:pt idx="949">
                        <c:v>350.79</c:v>
                      </c:pt>
                      <c:pt idx="950">
                        <c:v>346.18</c:v>
                      </c:pt>
                      <c:pt idx="951">
                        <c:v>340.68</c:v>
                      </c:pt>
                      <c:pt idx="952">
                        <c:v>338.62</c:v>
                      </c:pt>
                      <c:pt idx="953">
                        <c:v>341.6</c:v>
                      </c:pt>
                      <c:pt idx="954">
                        <c:v>337.54</c:v>
                      </c:pt>
                      <c:pt idx="955">
                        <c:v>347.36</c:v>
                      </c:pt>
                      <c:pt idx="956">
                        <c:v>328.78</c:v>
                      </c:pt>
                      <c:pt idx="957">
                        <c:v>328.21</c:v>
                      </c:pt>
                      <c:pt idx="958">
                        <c:v>328.13</c:v>
                      </c:pt>
                      <c:pt idx="959">
                        <c:v>320.56</c:v>
                      </c:pt>
                      <c:pt idx="960">
                        <c:v>311.92</c:v>
                      </c:pt>
                      <c:pt idx="961">
                        <c:v>293.79000000000002</c:v>
                      </c:pt>
                      <c:pt idx="962">
                        <c:v>299.72000000000003</c:v>
                      </c:pt>
                      <c:pt idx="963">
                        <c:v>315.07</c:v>
                      </c:pt>
                      <c:pt idx="964">
                        <c:v>301.10000000000002</c:v>
                      </c:pt>
                      <c:pt idx="965">
                        <c:v>304.68</c:v>
                      </c:pt>
                      <c:pt idx="966">
                        <c:v>314.12</c:v>
                      </c:pt>
                      <c:pt idx="967">
                        <c:v>325.52</c:v>
                      </c:pt>
                      <c:pt idx="968">
                        <c:v>301.04000000000002</c:v>
                      </c:pt>
                      <c:pt idx="969">
                        <c:v>290.02999999999997</c:v>
                      </c:pt>
                      <c:pt idx="970">
                        <c:v>276.93</c:v>
                      </c:pt>
                      <c:pt idx="971">
                        <c:v>271.49</c:v>
                      </c:pt>
                      <c:pt idx="972">
                        <c:v>265.95999999999998</c:v>
                      </c:pt>
                      <c:pt idx="973">
                        <c:v>269.95999999999998</c:v>
                      </c:pt>
                      <c:pt idx="974">
                        <c:v>264.32</c:v>
                      </c:pt>
                      <c:pt idx="975">
                        <c:v>274.81</c:v>
                      </c:pt>
                      <c:pt idx="976">
                        <c:v>265.82</c:v>
                      </c:pt>
                      <c:pt idx="977">
                        <c:v>266.88</c:v>
                      </c:pt>
                      <c:pt idx="978">
                        <c:v>261.86</c:v>
                      </c:pt>
                      <c:pt idx="979">
                        <c:v>257.48</c:v>
                      </c:pt>
                      <c:pt idx="980">
                        <c:v>264.77</c:v>
                      </c:pt>
                      <c:pt idx="981">
                        <c:v>270.76</c:v>
                      </c:pt>
                      <c:pt idx="982">
                        <c:v>292.41000000000003</c:v>
                      </c:pt>
                      <c:pt idx="983">
                        <c:v>314.95999999999998</c:v>
                      </c:pt>
                      <c:pt idx="984">
                        <c:v>314.94</c:v>
                      </c:pt>
                      <c:pt idx="985">
                        <c:v>320.57</c:v>
                      </c:pt>
                      <c:pt idx="986">
                        <c:v>340.76</c:v>
                      </c:pt>
                      <c:pt idx="987">
                        <c:v>326.32</c:v>
                      </c:pt>
                      <c:pt idx="988">
                        <c:v>339.33</c:v>
                      </c:pt>
                      <c:pt idx="989">
                        <c:v>340.46</c:v>
                      </c:pt>
                      <c:pt idx="990">
                        <c:v>352.32</c:v>
                      </c:pt>
                      <c:pt idx="991">
                        <c:v>349.79</c:v>
                      </c:pt>
                      <c:pt idx="992">
                        <c:v>367.05</c:v>
                      </c:pt>
                      <c:pt idx="993">
                        <c:v>364.77</c:v>
                      </c:pt>
                      <c:pt idx="994">
                        <c:v>372.78</c:v>
                      </c:pt>
                      <c:pt idx="995">
                        <c:v>373.35</c:v>
                      </c:pt>
                      <c:pt idx="996">
                        <c:v>357.13</c:v>
                      </c:pt>
                      <c:pt idx="997">
                        <c:v>371.73</c:v>
                      </c:pt>
                      <c:pt idx="998">
                        <c:v>395.8</c:v>
                      </c:pt>
                      <c:pt idx="999">
                        <c:v>421.07</c:v>
                      </c:pt>
                      <c:pt idx="1000">
                        <c:v>405.07</c:v>
                      </c:pt>
                      <c:pt idx="1001">
                        <c:v>396.65</c:v>
                      </c:pt>
                      <c:pt idx="1002">
                        <c:v>382.25</c:v>
                      </c:pt>
                      <c:pt idx="1003">
                        <c:v>374.23</c:v>
                      </c:pt>
                      <c:pt idx="1004">
                        <c:v>377.12</c:v>
                      </c:pt>
                      <c:pt idx="1005">
                        <c:v>381.65</c:v>
                      </c:pt>
                      <c:pt idx="1006">
                        <c:v>376.77</c:v>
                      </c:pt>
                      <c:pt idx="1007">
                        <c:v>380.83</c:v>
                      </c:pt>
                      <c:pt idx="1008">
                        <c:v>398.54</c:v>
                      </c:pt>
                      <c:pt idx="1009">
                        <c:v>382.43</c:v>
                      </c:pt>
                      <c:pt idx="1010">
                        <c:v>393.51</c:v>
                      </c:pt>
                      <c:pt idx="1011">
                        <c:v>377.18</c:v>
                      </c:pt>
                      <c:pt idx="1012">
                        <c:v>364.5</c:v>
                      </c:pt>
                      <c:pt idx="1013">
                        <c:v>333.96</c:v>
                      </c:pt>
                      <c:pt idx="1014">
                        <c:v>315.2</c:v>
                      </c:pt>
                      <c:pt idx="1015">
                        <c:v>308.39999999999998</c:v>
                      </c:pt>
                      <c:pt idx="1016">
                        <c:v>314.29000000000002</c:v>
                      </c:pt>
                      <c:pt idx="1017">
                        <c:v>306.86</c:v>
                      </c:pt>
                      <c:pt idx="1018">
                        <c:v>302.3</c:v>
                      </c:pt>
                      <c:pt idx="1019">
                        <c:v>308.69</c:v>
                      </c:pt>
                      <c:pt idx="1020">
                        <c:v>302.48</c:v>
                      </c:pt>
                      <c:pt idx="1021">
                        <c:v>286.01</c:v>
                      </c:pt>
                      <c:pt idx="1022">
                        <c:v>278.67</c:v>
                      </c:pt>
                      <c:pt idx="1023">
                        <c:v>268.58999999999997</c:v>
                      </c:pt>
                      <c:pt idx="1024">
                        <c:v>264.39</c:v>
                      </c:pt>
                      <c:pt idx="1025">
                        <c:v>253.51</c:v>
                      </c:pt>
                      <c:pt idx="1026">
                        <c:v>254.08</c:v>
                      </c:pt>
                      <c:pt idx="1027">
                        <c:v>252.38</c:v>
                      </c:pt>
                      <c:pt idx="1028">
                        <c:v>256.55</c:v>
                      </c:pt>
                      <c:pt idx="1029">
                        <c:v>263.85000000000002</c:v>
                      </c:pt>
                      <c:pt idx="1030">
                        <c:v>250.79</c:v>
                      </c:pt>
                      <c:pt idx="1031">
                        <c:v>252.81</c:v>
                      </c:pt>
                      <c:pt idx="1032">
                        <c:v>252.31</c:v>
                      </c:pt>
                      <c:pt idx="1033">
                        <c:v>268.38</c:v>
                      </c:pt>
                      <c:pt idx="1034">
                        <c:v>274.20999999999998</c:v>
                      </c:pt>
                      <c:pt idx="1035">
                        <c:v>291.69</c:v>
                      </c:pt>
                      <c:pt idx="1036">
                        <c:v>278.66000000000003</c:v>
                      </c:pt>
                      <c:pt idx="1037">
                        <c:v>290.99</c:v>
                      </c:pt>
                      <c:pt idx="1038">
                        <c:v>287.83999999999997</c:v>
                      </c:pt>
                      <c:pt idx="1039">
                        <c:v>285.02999999999997</c:v>
                      </c:pt>
                      <c:pt idx="1040">
                        <c:v>295.48</c:v>
                      </c:pt>
                      <c:pt idx="1041">
                        <c:v>290.7</c:v>
                      </c:pt>
                      <c:pt idx="1042">
                        <c:v>301.43</c:v>
                      </c:pt>
                      <c:pt idx="1043">
                        <c:v>310.76</c:v>
                      </c:pt>
                      <c:pt idx="1044">
                        <c:v>322.52999999999997</c:v>
                      </c:pt>
                      <c:pt idx="1045">
                        <c:v>338.78</c:v>
                      </c:pt>
                      <c:pt idx="1046">
                        <c:v>375.31</c:v>
                      </c:pt>
                      <c:pt idx="1047">
                        <c:v>385.36</c:v>
                      </c:pt>
                      <c:pt idx="1048">
                        <c:v>410.08</c:v>
                      </c:pt>
                      <c:pt idx="1049">
                        <c:v>431.29</c:v>
                      </c:pt>
                      <c:pt idx="1050">
                        <c:v>439.58</c:v>
                      </c:pt>
                      <c:pt idx="1051">
                        <c:v>451.82</c:v>
                      </c:pt>
                      <c:pt idx="1052">
                        <c:v>459.31</c:v>
                      </c:pt>
                      <c:pt idx="1053">
                        <c:v>466.5</c:v>
                      </c:pt>
                      <c:pt idx="1054">
                        <c:v>424.78</c:v>
                      </c:pt>
                      <c:pt idx="1055">
                        <c:v>403.05</c:v>
                      </c:pt>
                      <c:pt idx="1056">
                        <c:v>391.59</c:v>
                      </c:pt>
                      <c:pt idx="1057">
                        <c:v>406.83</c:v>
                      </c:pt>
                      <c:pt idx="1058">
                        <c:v>409.8</c:v>
                      </c:pt>
                      <c:pt idx="1059">
                        <c:v>402.64</c:v>
                      </c:pt>
                      <c:pt idx="1060">
                        <c:v>437.15</c:v>
                      </c:pt>
                      <c:pt idx="1061">
                        <c:v>452.29</c:v>
                      </c:pt>
                      <c:pt idx="1062">
                        <c:v>461.12</c:v>
                      </c:pt>
                      <c:pt idx="1063">
                        <c:v>468.81</c:v>
                      </c:pt>
                      <c:pt idx="1064">
                        <c:v>463.1</c:v>
                      </c:pt>
                      <c:pt idx="1065">
                        <c:v>459.99</c:v>
                      </c:pt>
                      <c:pt idx="1066">
                        <c:v>465.03</c:v>
                      </c:pt>
                      <c:pt idx="1067">
                        <c:v>423.7</c:v>
                      </c:pt>
                      <c:pt idx="1068">
                        <c:v>411.06</c:v>
                      </c:pt>
                      <c:pt idx="1069">
                        <c:v>412.49</c:v>
                      </c:pt>
                      <c:pt idx="1070">
                        <c:v>380.62</c:v>
                      </c:pt>
                      <c:pt idx="1071">
                        <c:v>359.96</c:v>
                      </c:pt>
                      <c:pt idx="1072">
                        <c:v>352.2</c:v>
                      </c:pt>
                      <c:pt idx="1073">
                        <c:v>348.81</c:v>
                      </c:pt>
                      <c:pt idx="1074">
                        <c:v>353.83</c:v>
                      </c:pt>
                      <c:pt idx="1075">
                        <c:v>358.96</c:v>
                      </c:pt>
                      <c:pt idx="1076">
                        <c:v>361.75</c:v>
                      </c:pt>
                      <c:pt idx="1077">
                        <c:v>347.24</c:v>
                      </c:pt>
                      <c:pt idx="1078">
                        <c:v>329.29</c:v>
                      </c:pt>
                      <c:pt idx="1079">
                        <c:v>323.20999999999998</c:v>
                      </c:pt>
                      <c:pt idx="1080">
                        <c:v>336.62</c:v>
                      </c:pt>
                      <c:pt idx="1081">
                        <c:v>351.89</c:v>
                      </c:pt>
                      <c:pt idx="1082">
                        <c:v>350.16</c:v>
                      </c:pt>
                      <c:pt idx="1083">
                        <c:v>349.22</c:v>
                      </c:pt>
                      <c:pt idx="1084">
                        <c:v>337.85</c:v>
                      </c:pt>
                      <c:pt idx="1085">
                        <c:v>341.99</c:v>
                      </c:pt>
                      <c:pt idx="1086">
                        <c:v>346.43</c:v>
                      </c:pt>
                      <c:pt idx="1087">
                        <c:v>325.2</c:v>
                      </c:pt>
                      <c:pt idx="1088">
                        <c:v>322.35000000000002</c:v>
                      </c:pt>
                      <c:pt idx="1089">
                        <c:v>339.15</c:v>
                      </c:pt>
                      <c:pt idx="1090">
                        <c:v>345.56</c:v>
                      </c:pt>
                      <c:pt idx="1091">
                        <c:v>338.32</c:v>
                      </c:pt>
                      <c:pt idx="1092">
                        <c:v>356.31</c:v>
                      </c:pt>
                      <c:pt idx="1093">
                        <c:v>336.1</c:v>
                      </c:pt>
                      <c:pt idx="1094">
                        <c:v>330.69</c:v>
                      </c:pt>
                      <c:pt idx="1095">
                        <c:v>344.85</c:v>
                      </c:pt>
                      <c:pt idx="1096">
                        <c:v>341.02</c:v>
                      </c:pt>
                      <c:pt idx="1097">
                        <c:v>366.19</c:v>
                      </c:pt>
                      <c:pt idx="1098">
                        <c:v>385.39</c:v>
                      </c:pt>
                      <c:pt idx="1099">
                        <c:v>389.55</c:v>
                      </c:pt>
                      <c:pt idx="1100">
                        <c:v>393.99</c:v>
                      </c:pt>
                      <c:pt idx="1101">
                        <c:v>431.75</c:v>
                      </c:pt>
                      <c:pt idx="1102">
                        <c:v>459.49</c:v>
                      </c:pt>
                      <c:pt idx="1103">
                        <c:v>474.25</c:v>
                      </c:pt>
                      <c:pt idx="1104">
                        <c:v>500.39</c:v>
                      </c:pt>
                      <c:pt idx="1105">
                        <c:v>511.45</c:v>
                      </c:pt>
                      <c:pt idx="1106">
                        <c:v>511.83</c:v>
                      </c:pt>
                      <c:pt idx="1107">
                        <c:v>509.71</c:v>
                      </c:pt>
                      <c:pt idx="1108">
                        <c:v>468.16</c:v>
                      </c:pt>
                      <c:pt idx="1109">
                        <c:v>466.13</c:v>
                      </c:pt>
                      <c:pt idx="1110">
                        <c:v>449.04</c:v>
                      </c:pt>
                      <c:pt idx="1111">
                        <c:v>413.54</c:v>
                      </c:pt>
                      <c:pt idx="1112">
                        <c:v>426.97</c:v>
                      </c:pt>
                      <c:pt idx="1113">
                        <c:v>445.5</c:v>
                      </c:pt>
                      <c:pt idx="1114">
                        <c:v>471.08</c:v>
                      </c:pt>
                      <c:pt idx="1115">
                        <c:v>502.63</c:v>
                      </c:pt>
                      <c:pt idx="1116">
                        <c:v>523.36</c:v>
                      </c:pt>
                      <c:pt idx="1117">
                        <c:v>535.91</c:v>
                      </c:pt>
                      <c:pt idx="1118">
                        <c:v>527.78</c:v>
                      </c:pt>
                      <c:pt idx="1119">
                        <c:v>491.2</c:v>
                      </c:pt>
                      <c:pt idx="1120">
                        <c:v>476.54</c:v>
                      </c:pt>
                      <c:pt idx="1121">
                        <c:v>445.31</c:v>
                      </c:pt>
                      <c:pt idx="1122">
                        <c:v>433.12</c:v>
                      </c:pt>
                      <c:pt idx="1123">
                        <c:v>436.6</c:v>
                      </c:pt>
                      <c:pt idx="1124">
                        <c:v>419.81</c:v>
                      </c:pt>
                      <c:pt idx="1125">
                        <c:v>399.33</c:v>
                      </c:pt>
                      <c:pt idx="1126">
                        <c:v>388.58</c:v>
                      </c:pt>
                      <c:pt idx="1127">
                        <c:v>384.04</c:v>
                      </c:pt>
                      <c:pt idx="1128">
                        <c:v>382.95</c:v>
                      </c:pt>
                      <c:pt idx="1129">
                        <c:v>398.57</c:v>
                      </c:pt>
                      <c:pt idx="1130">
                        <c:v>403.54</c:v>
                      </c:pt>
                      <c:pt idx="1131">
                        <c:v>401.59</c:v>
                      </c:pt>
                      <c:pt idx="1132">
                        <c:v>382.28</c:v>
                      </c:pt>
                      <c:pt idx="1133">
                        <c:v>380.21</c:v>
                      </c:pt>
                      <c:pt idx="1134">
                        <c:v>355.73</c:v>
                      </c:pt>
                      <c:pt idx="1135">
                        <c:v>376.47</c:v>
                      </c:pt>
                      <c:pt idx="1136">
                        <c:v>403.73</c:v>
                      </c:pt>
                      <c:pt idx="1137">
                        <c:v>387.29</c:v>
                      </c:pt>
                      <c:pt idx="1138">
                        <c:v>374.91</c:v>
                      </c:pt>
                      <c:pt idx="1139">
                        <c:v>378.25</c:v>
                      </c:pt>
                      <c:pt idx="1140">
                        <c:v>387.7</c:v>
                      </c:pt>
                      <c:pt idx="1141">
                        <c:v>405.63</c:v>
                      </c:pt>
                      <c:pt idx="1142">
                        <c:v>411.18</c:v>
                      </c:pt>
                      <c:pt idx="1143">
                        <c:v>420.53</c:v>
                      </c:pt>
                      <c:pt idx="1144">
                        <c:v>416.75</c:v>
                      </c:pt>
                      <c:pt idx="1145">
                        <c:v>415.98</c:v>
                      </c:pt>
                      <c:pt idx="1146">
                        <c:v>424.49</c:v>
                      </c:pt>
                      <c:pt idx="1147">
                        <c:v>427.49</c:v>
                      </c:pt>
                      <c:pt idx="1148">
                        <c:v>445.1</c:v>
                      </c:pt>
                      <c:pt idx="1149">
                        <c:v>454.83</c:v>
                      </c:pt>
                      <c:pt idx="1150">
                        <c:v>472.69</c:v>
                      </c:pt>
                      <c:pt idx="1151">
                        <c:v>496.71</c:v>
                      </c:pt>
                      <c:pt idx="1152">
                        <c:v>526.53</c:v>
                      </c:pt>
                      <c:pt idx="1153">
                        <c:v>552.54999999999995</c:v>
                      </c:pt>
                      <c:pt idx="1154">
                        <c:v>554.69000000000005</c:v>
                      </c:pt>
                      <c:pt idx="1155">
                        <c:v>571.57000000000005</c:v>
                      </c:pt>
                      <c:pt idx="1156">
                        <c:v>585.05999999999995</c:v>
                      </c:pt>
                      <c:pt idx="1157">
                        <c:v>588.21</c:v>
                      </c:pt>
                      <c:pt idx="1158">
                        <c:v>597.51</c:v>
                      </c:pt>
                      <c:pt idx="1159">
                        <c:v>604.82000000000005</c:v>
                      </c:pt>
                      <c:pt idx="1160">
                        <c:v>572.21</c:v>
                      </c:pt>
                      <c:pt idx="1161">
                        <c:v>586.35</c:v>
                      </c:pt>
                      <c:pt idx="1162">
                        <c:v>580.38</c:v>
                      </c:pt>
                      <c:pt idx="1163">
                        <c:v>596.25</c:v>
                      </c:pt>
                      <c:pt idx="1164">
                        <c:v>628.09</c:v>
                      </c:pt>
                      <c:pt idx="1165">
                        <c:v>637.01</c:v>
                      </c:pt>
                      <c:pt idx="1166">
                        <c:v>673.2</c:v>
                      </c:pt>
                      <c:pt idx="1167">
                        <c:v>695.49</c:v>
                      </c:pt>
                      <c:pt idx="1168">
                        <c:v>657.62</c:v>
                      </c:pt>
                      <c:pt idx="1169">
                        <c:v>622.88</c:v>
                      </c:pt>
                      <c:pt idx="1170">
                        <c:v>593.88</c:v>
                      </c:pt>
                      <c:pt idx="1171">
                        <c:v>567.76</c:v>
                      </c:pt>
                      <c:pt idx="1172">
                        <c:v>501.84</c:v>
                      </c:pt>
                      <c:pt idx="1173">
                        <c:v>466.43</c:v>
                      </c:pt>
                      <c:pt idx="1174">
                        <c:v>435.16</c:v>
                      </c:pt>
                      <c:pt idx="1175">
                        <c:v>413.57</c:v>
                      </c:pt>
                      <c:pt idx="1176">
                        <c:v>417.18</c:v>
                      </c:pt>
                      <c:pt idx="1177">
                        <c:v>390.12</c:v>
                      </c:pt>
                      <c:pt idx="1178">
                        <c:v>402.2</c:v>
                      </c:pt>
                      <c:pt idx="1179">
                        <c:v>400.77</c:v>
                      </c:pt>
                      <c:pt idx="1180">
                        <c:v>408.03</c:v>
                      </c:pt>
                      <c:pt idx="1181">
                        <c:v>405.11</c:v>
                      </c:pt>
                      <c:pt idx="1182">
                        <c:v>411.51</c:v>
                      </c:pt>
                      <c:pt idx="1183">
                        <c:v>426.45</c:v>
                      </c:pt>
                      <c:pt idx="1184">
                        <c:v>413.1</c:v>
                      </c:pt>
                      <c:pt idx="1185">
                        <c:v>377.89</c:v>
                      </c:pt>
                      <c:pt idx="1186">
                        <c:v>371.1</c:v>
                      </c:pt>
                      <c:pt idx="1187">
                        <c:v>386.05</c:v>
                      </c:pt>
                      <c:pt idx="1188">
                        <c:v>387.83</c:v>
                      </c:pt>
                      <c:pt idx="1189">
                        <c:v>383.89</c:v>
                      </c:pt>
                      <c:pt idx="1190">
                        <c:v>404.08</c:v>
                      </c:pt>
                      <c:pt idx="1191">
                        <c:v>415.48</c:v>
                      </c:pt>
                      <c:pt idx="1192">
                        <c:v>419.37</c:v>
                      </c:pt>
                      <c:pt idx="1193">
                        <c:v>441.69</c:v>
                      </c:pt>
                      <c:pt idx="1194">
                        <c:v>452.18</c:v>
                      </c:pt>
                      <c:pt idx="1195">
                        <c:v>442.44</c:v>
                      </c:pt>
                      <c:pt idx="1196">
                        <c:v>453.67</c:v>
                      </c:pt>
                      <c:pt idx="1197">
                        <c:v>422.97</c:v>
                      </c:pt>
                      <c:pt idx="1198">
                        <c:v>420.64</c:v>
                      </c:pt>
                      <c:pt idx="1199">
                        <c:v>432.68</c:v>
                      </c:pt>
                      <c:pt idx="1200">
                        <c:v>460.51</c:v>
                      </c:pt>
                      <c:pt idx="1201">
                        <c:v>482.83</c:v>
                      </c:pt>
                      <c:pt idx="1202">
                        <c:v>475.07</c:v>
                      </c:pt>
                      <c:pt idx="1203">
                        <c:v>482.99</c:v>
                      </c:pt>
                      <c:pt idx="1204">
                        <c:v>476.67</c:v>
                      </c:pt>
                      <c:pt idx="1205">
                        <c:v>459.95</c:v>
                      </c:pt>
                      <c:pt idx="1206">
                        <c:v>464.51</c:v>
                      </c:pt>
                      <c:pt idx="1207">
                        <c:v>458.75</c:v>
                      </c:pt>
                      <c:pt idx="1208">
                        <c:v>449.42</c:v>
                      </c:pt>
                      <c:pt idx="1209">
                        <c:v>460.53</c:v>
                      </c:pt>
                      <c:pt idx="1210">
                        <c:v>453.42</c:v>
                      </c:pt>
                      <c:pt idx="1211">
                        <c:v>453.06</c:v>
                      </c:pt>
                      <c:pt idx="1212">
                        <c:v>451.79</c:v>
                      </c:pt>
                      <c:pt idx="1213">
                        <c:v>429.62</c:v>
                      </c:pt>
                      <c:pt idx="1214">
                        <c:v>442.02</c:v>
                      </c:pt>
                      <c:pt idx="1215">
                        <c:v>448.24</c:v>
                      </c:pt>
                      <c:pt idx="1216">
                        <c:v>477.53</c:v>
                      </c:pt>
                      <c:pt idx="1217">
                        <c:v>471.21</c:v>
                      </c:pt>
                      <c:pt idx="1218">
                        <c:v>464.39</c:v>
                      </c:pt>
                      <c:pt idx="1219">
                        <c:v>501.72</c:v>
                      </c:pt>
                      <c:pt idx="1220">
                        <c:v>477.29</c:v>
                      </c:pt>
                      <c:pt idx="1221">
                        <c:v>463.88</c:v>
                      </c:pt>
                      <c:pt idx="1222">
                        <c:v>443.57</c:v>
                      </c:pt>
                      <c:pt idx="1223">
                        <c:v>449.35</c:v>
                      </c:pt>
                      <c:pt idx="1224">
                        <c:v>481.45</c:v>
                      </c:pt>
                      <c:pt idx="1225">
                        <c:v>502.06</c:v>
                      </c:pt>
                      <c:pt idx="1226">
                        <c:v>506.12</c:v>
                      </c:pt>
                      <c:pt idx="1227">
                        <c:v>475.86</c:v>
                      </c:pt>
                      <c:pt idx="1228">
                        <c:v>464.78</c:v>
                      </c:pt>
                      <c:pt idx="1229">
                        <c:v>415.78</c:v>
                      </c:pt>
                      <c:pt idx="1230">
                        <c:v>436.91</c:v>
                      </c:pt>
                      <c:pt idx="1231">
                        <c:v>396.28</c:v>
                      </c:pt>
                      <c:pt idx="1232">
                        <c:v>420.72</c:v>
                      </c:pt>
                      <c:pt idx="1233">
                        <c:v>415.03</c:v>
                      </c:pt>
                      <c:pt idx="1234">
                        <c:v>418.27</c:v>
                      </c:pt>
                      <c:pt idx="1235">
                        <c:v>445.28</c:v>
                      </c:pt>
                      <c:pt idx="1236">
                        <c:v>388.04</c:v>
                      </c:pt>
                      <c:pt idx="1237">
                        <c:v>377.9</c:v>
                      </c:pt>
                      <c:pt idx="1238">
                        <c:v>406.04</c:v>
                      </c:pt>
                      <c:pt idx="1239">
                        <c:v>354.76</c:v>
                      </c:pt>
                      <c:pt idx="1240">
                        <c:v>329.69</c:v>
                      </c:pt>
                      <c:pt idx="1241">
                        <c:v>332.67</c:v>
                      </c:pt>
                      <c:pt idx="1242">
                        <c:v>335.15</c:v>
                      </c:pt>
                      <c:pt idx="1243">
                        <c:v>324.38</c:v>
                      </c:pt>
                      <c:pt idx="1244">
                        <c:v>342.4</c:v>
                      </c:pt>
                      <c:pt idx="1245">
                        <c:v>346.64</c:v>
                      </c:pt>
                      <c:pt idx="1246">
                        <c:v>357.4</c:v>
                      </c:pt>
                      <c:pt idx="1247">
                        <c:v>363.93</c:v>
                      </c:pt>
                      <c:pt idx="1248">
                        <c:v>354.49</c:v>
                      </c:pt>
                      <c:pt idx="1249">
                        <c:v>361.21</c:v>
                      </c:pt>
                      <c:pt idx="1250">
                        <c:v>349.98</c:v>
                      </c:pt>
                      <c:pt idx="1251">
                        <c:v>347.02</c:v>
                      </c:pt>
                      <c:pt idx="1252">
                        <c:v>352.32</c:v>
                      </c:pt>
                      <c:pt idx="1253">
                        <c:v>351.51</c:v>
                      </c:pt>
                      <c:pt idx="1254">
                        <c:v>359.86</c:v>
                      </c:pt>
                      <c:pt idx="1255">
                        <c:v>371.3</c:v>
                      </c:pt>
                      <c:pt idx="1256">
                        <c:v>381.28</c:v>
                      </c:pt>
                      <c:pt idx="1257">
                        <c:v>376.4</c:v>
                      </c:pt>
                      <c:pt idx="1258">
                        <c:v>349.34</c:v>
                      </c:pt>
                      <c:pt idx="1259">
                        <c:v>354.36</c:v>
                      </c:pt>
                      <c:pt idx="1260">
                        <c:v>373.47</c:v>
                      </c:pt>
                      <c:pt idx="1261">
                        <c:v>363.25</c:v>
                      </c:pt>
                      <c:pt idx="1262">
                        <c:v>355.54</c:v>
                      </c:pt>
                      <c:pt idx="1263">
                        <c:v>373.64</c:v>
                      </c:pt>
                      <c:pt idx="1264">
                        <c:v>383.13</c:v>
                      </c:pt>
                      <c:pt idx="1265">
                        <c:v>379.82</c:v>
                      </c:pt>
                      <c:pt idx="1266">
                        <c:v>369.34</c:v>
                      </c:pt>
                      <c:pt idx="1267">
                        <c:v>382.61</c:v>
                      </c:pt>
                      <c:pt idx="1268">
                        <c:v>392.79</c:v>
                      </c:pt>
                      <c:pt idx="1269">
                        <c:v>398.17</c:v>
                      </c:pt>
                      <c:pt idx="1270">
                        <c:v>412.85</c:v>
                      </c:pt>
                      <c:pt idx="1271">
                        <c:v>405.42</c:v>
                      </c:pt>
                      <c:pt idx="1272">
                        <c:v>400.31</c:v>
                      </c:pt>
                      <c:pt idx="1273">
                        <c:v>417.63</c:v>
                      </c:pt>
                      <c:pt idx="1274">
                        <c:v>440.33</c:v>
                      </c:pt>
                      <c:pt idx="1275">
                        <c:v>423.69</c:v>
                      </c:pt>
                      <c:pt idx="1276">
                        <c:v>435.24</c:v>
                      </c:pt>
                      <c:pt idx="1277">
                        <c:v>410.91</c:v>
                      </c:pt>
                      <c:pt idx="1278">
                        <c:v>401.02</c:v>
                      </c:pt>
                      <c:pt idx="1279">
                        <c:v>473.68</c:v>
                      </c:pt>
                      <c:pt idx="1280">
                        <c:v>470.42</c:v>
                      </c:pt>
                      <c:pt idx="1281">
                        <c:v>462.09</c:v>
                      </c:pt>
                      <c:pt idx="1282">
                        <c:v>457.1</c:v>
                      </c:pt>
                      <c:pt idx="1283">
                        <c:v>418.66</c:v>
                      </c:pt>
                      <c:pt idx="1284">
                        <c:v>397.25</c:v>
                      </c:pt>
                      <c:pt idx="1285">
                        <c:v>395.56</c:v>
                      </c:pt>
                      <c:pt idx="1286">
                        <c:v>387.14</c:v>
                      </c:pt>
                      <c:pt idx="1287">
                        <c:v>388.53</c:v>
                      </c:pt>
                      <c:pt idx="1288">
                        <c:v>372.49</c:v>
                      </c:pt>
                      <c:pt idx="1289">
                        <c:v>376.53</c:v>
                      </c:pt>
                      <c:pt idx="1290">
                        <c:v>402.48</c:v>
                      </c:pt>
                      <c:pt idx="1291">
                        <c:v>408.34</c:v>
                      </c:pt>
                      <c:pt idx="1292">
                        <c:v>391.9</c:v>
                      </c:pt>
                      <c:pt idx="1293">
                        <c:v>393.71</c:v>
                      </c:pt>
                      <c:pt idx="1294">
                        <c:v>405.72</c:v>
                      </c:pt>
                      <c:pt idx="1295">
                        <c:v>424.33</c:v>
                      </c:pt>
                      <c:pt idx="1296">
                        <c:v>421</c:v>
                      </c:pt>
                      <c:pt idx="1297">
                        <c:v>429.32</c:v>
                      </c:pt>
                      <c:pt idx="1298">
                        <c:v>422.85</c:v>
                      </c:pt>
                      <c:pt idx="1299">
                        <c:v>456.23</c:v>
                      </c:pt>
                      <c:pt idx="1300">
                        <c:v>464.53</c:v>
                      </c:pt>
                      <c:pt idx="1301">
                        <c:v>479.53</c:v>
                      </c:pt>
                      <c:pt idx="1302">
                        <c:v>467.36</c:v>
                      </c:pt>
                      <c:pt idx="1303">
                        <c:v>446.84</c:v>
                      </c:pt>
                      <c:pt idx="1304">
                        <c:v>429.2</c:v>
                      </c:pt>
                      <c:pt idx="1305">
                        <c:v>420.48</c:v>
                      </c:pt>
                      <c:pt idx="1306">
                        <c:v>417.73</c:v>
                      </c:pt>
                      <c:pt idx="1307">
                        <c:v>399.91</c:v>
                      </c:pt>
                      <c:pt idx="1308">
                        <c:v>426.71</c:v>
                      </c:pt>
                      <c:pt idx="1309">
                        <c:v>421.51</c:v>
                      </c:pt>
                      <c:pt idx="1310">
                        <c:v>427.38</c:v>
                      </c:pt>
                      <c:pt idx="1311">
                        <c:v>452.38</c:v>
                      </c:pt>
                      <c:pt idx="1312">
                        <c:v>467.11</c:v>
                      </c:pt>
                      <c:pt idx="1313">
                        <c:v>495.62</c:v>
                      </c:pt>
                      <c:pt idx="1314">
                        <c:v>526.82000000000005</c:v>
                      </c:pt>
                      <c:pt idx="1315">
                        <c:v>560.57000000000005</c:v>
                      </c:pt>
                      <c:pt idx="1316">
                        <c:v>556.27</c:v>
                      </c:pt>
                      <c:pt idx="1317">
                        <c:v>527.36</c:v>
                      </c:pt>
                      <c:pt idx="1318">
                        <c:v>496.43</c:v>
                      </c:pt>
                      <c:pt idx="1319">
                        <c:v>481.51</c:v>
                      </c:pt>
                      <c:pt idx="1320">
                        <c:v>458.55</c:v>
                      </c:pt>
                      <c:pt idx="1321">
                        <c:v>451.09</c:v>
                      </c:pt>
                      <c:pt idx="1322">
                        <c:v>441.56</c:v>
                      </c:pt>
                      <c:pt idx="1323">
                        <c:v>436.91</c:v>
                      </c:pt>
                      <c:pt idx="1324">
                        <c:v>434.93</c:v>
                      </c:pt>
                      <c:pt idx="1325">
                        <c:v>422.76</c:v>
                      </c:pt>
                      <c:pt idx="1326">
                        <c:v>415.09</c:v>
                      </c:pt>
                      <c:pt idx="1327">
                        <c:v>401.61</c:v>
                      </c:pt>
                      <c:pt idx="1328">
                        <c:v>429.64</c:v>
                      </c:pt>
                      <c:pt idx="1329">
                        <c:v>437.52</c:v>
                      </c:pt>
                      <c:pt idx="1330">
                        <c:v>459.13</c:v>
                      </c:pt>
                      <c:pt idx="1331">
                        <c:v>444.95</c:v>
                      </c:pt>
                      <c:pt idx="1332">
                        <c:v>464.41</c:v>
                      </c:pt>
                      <c:pt idx="1333">
                        <c:v>464.98</c:v>
                      </c:pt>
                      <c:pt idx="1334">
                        <c:v>482.57</c:v>
                      </c:pt>
                      <c:pt idx="1335">
                        <c:v>473.66</c:v>
                      </c:pt>
                      <c:pt idx="1336">
                        <c:v>445.53</c:v>
                      </c:pt>
                      <c:pt idx="1337">
                        <c:v>474.39</c:v>
                      </c:pt>
                      <c:pt idx="1338">
                        <c:v>468.49</c:v>
                      </c:pt>
                      <c:pt idx="1339">
                        <c:v>460.3</c:v>
                      </c:pt>
                      <c:pt idx="1340">
                        <c:v>448.08</c:v>
                      </c:pt>
                      <c:pt idx="1341">
                        <c:v>449.77</c:v>
                      </c:pt>
                      <c:pt idx="1342">
                        <c:v>432.01</c:v>
                      </c:pt>
                      <c:pt idx="1343">
                        <c:v>393.2</c:v>
                      </c:pt>
                      <c:pt idx="1344">
                        <c:v>394.35</c:v>
                      </c:pt>
                      <c:pt idx="1345">
                        <c:v>372.44</c:v>
                      </c:pt>
                      <c:pt idx="1346">
                        <c:v>393.14</c:v>
                      </c:pt>
                      <c:pt idx="1347">
                        <c:v>388.28</c:v>
                      </c:pt>
                      <c:pt idx="1348">
                        <c:v>421.51</c:v>
                      </c:pt>
                      <c:pt idx="1349">
                        <c:v>463</c:v>
                      </c:pt>
                      <c:pt idx="1350">
                        <c:v>476.99</c:v>
                      </c:pt>
                      <c:pt idx="1351">
                        <c:v>454.96</c:v>
                      </c:pt>
                      <c:pt idx="1352">
                        <c:v>428.39</c:v>
                      </c:pt>
                      <c:pt idx="1353">
                        <c:v>488.06</c:v>
                      </c:pt>
                      <c:pt idx="1354">
                        <c:v>484.97</c:v>
                      </c:pt>
                      <c:pt idx="1355">
                        <c:v>430.7</c:v>
                      </c:pt>
                      <c:pt idx="1356">
                        <c:v>383.06</c:v>
                      </c:pt>
                      <c:pt idx="1357">
                        <c:v>353.67</c:v>
                      </c:pt>
                      <c:pt idx="1358">
                        <c:v>344.57</c:v>
                      </c:pt>
                      <c:pt idx="1359">
                        <c:v>339.71</c:v>
                      </c:pt>
                      <c:pt idx="1360">
                        <c:v>355.31</c:v>
                      </c:pt>
                      <c:pt idx="1361">
                        <c:v>371.11</c:v>
                      </c:pt>
                      <c:pt idx="1362">
                        <c:v>374.81</c:v>
                      </c:pt>
                      <c:pt idx="1363">
                        <c:v>397.75</c:v>
                      </c:pt>
                      <c:pt idx="1364">
                        <c:v>420.51</c:v>
                      </c:pt>
                      <c:pt idx="1365">
                        <c:v>433.47</c:v>
                      </c:pt>
                      <c:pt idx="1366">
                        <c:v>435.29</c:v>
                      </c:pt>
                      <c:pt idx="1367">
                        <c:v>445.73</c:v>
                      </c:pt>
                      <c:pt idx="1368">
                        <c:v>448.22</c:v>
                      </c:pt>
                      <c:pt idx="1369">
                        <c:v>464.69</c:v>
                      </c:pt>
                      <c:pt idx="1370">
                        <c:v>457.33</c:v>
                      </c:pt>
                      <c:pt idx="1371">
                        <c:v>471.32</c:v>
                      </c:pt>
                      <c:pt idx="1372">
                        <c:v>476.22</c:v>
                      </c:pt>
                      <c:pt idx="1373">
                        <c:v>475.67</c:v>
                      </c:pt>
                      <c:pt idx="1374">
                        <c:v>436.19</c:v>
                      </c:pt>
                      <c:pt idx="1375">
                        <c:v>421.99</c:v>
                      </c:pt>
                      <c:pt idx="1376">
                        <c:v>410.09</c:v>
                      </c:pt>
                      <c:pt idx="1377">
                        <c:v>405.26</c:v>
                      </c:pt>
                      <c:pt idx="1378">
                        <c:v>397.13</c:v>
                      </c:pt>
                      <c:pt idx="1379">
                        <c:v>391.55</c:v>
                      </c:pt>
                      <c:pt idx="1380">
                        <c:v>393.14</c:v>
                      </c:pt>
                      <c:pt idx="1381">
                        <c:v>403.04</c:v>
                      </c:pt>
                      <c:pt idx="1382">
                        <c:v>396.83</c:v>
                      </c:pt>
                      <c:pt idx="1383">
                        <c:v>404.32</c:v>
                      </c:pt>
                      <c:pt idx="1384">
                        <c:v>402.98</c:v>
                      </c:pt>
                      <c:pt idx="1385">
                        <c:v>394.65</c:v>
                      </c:pt>
                      <c:pt idx="1386">
                        <c:v>390.05</c:v>
                      </c:pt>
                      <c:pt idx="1387">
                        <c:v>382.61</c:v>
                      </c:pt>
                      <c:pt idx="1388">
                        <c:v>363.16</c:v>
                      </c:pt>
                      <c:pt idx="1389">
                        <c:v>355.52</c:v>
                      </c:pt>
                      <c:pt idx="1390">
                        <c:v>330.82</c:v>
                      </c:pt>
                      <c:pt idx="1391">
                        <c:v>305.54000000000002</c:v>
                      </c:pt>
                      <c:pt idx="1392">
                        <c:v>278.10000000000002</c:v>
                      </c:pt>
                      <c:pt idx="1393">
                        <c:v>278.97000000000003</c:v>
                      </c:pt>
                      <c:pt idx="1394">
                        <c:v>281.12</c:v>
                      </c:pt>
                      <c:pt idx="1395">
                        <c:v>274.77999999999997</c:v>
                      </c:pt>
                      <c:pt idx="1396">
                        <c:v>264.93</c:v>
                      </c:pt>
                      <c:pt idx="1397">
                        <c:v>267.04000000000002</c:v>
                      </c:pt>
                      <c:pt idx="1398">
                        <c:v>278.58999999999997</c:v>
                      </c:pt>
                      <c:pt idx="1399">
                        <c:v>292.63</c:v>
                      </c:pt>
                      <c:pt idx="1400">
                        <c:v>303.77</c:v>
                      </c:pt>
                      <c:pt idx="1401">
                        <c:v>314.62</c:v>
                      </c:pt>
                      <c:pt idx="1402">
                        <c:v>307.38</c:v>
                      </c:pt>
                      <c:pt idx="1403">
                        <c:v>309.77999999999997</c:v>
                      </c:pt>
                      <c:pt idx="1404">
                        <c:v>294.73</c:v>
                      </c:pt>
                      <c:pt idx="1405">
                        <c:v>290.75</c:v>
                      </c:pt>
                      <c:pt idx="1406">
                        <c:v>307.22000000000003</c:v>
                      </c:pt>
                      <c:pt idx="1407">
                        <c:v>299.54000000000002</c:v>
                      </c:pt>
                      <c:pt idx="1408">
                        <c:v>278.02</c:v>
                      </c:pt>
                      <c:pt idx="1409">
                        <c:v>264.57</c:v>
                      </c:pt>
                      <c:pt idx="1410">
                        <c:v>253.42</c:v>
                      </c:pt>
                      <c:pt idx="1411">
                        <c:v>246.7</c:v>
                      </c:pt>
                      <c:pt idx="1412">
                        <c:v>254.26</c:v>
                      </c:pt>
                      <c:pt idx="1413">
                        <c:v>253.67</c:v>
                      </c:pt>
                      <c:pt idx="1414">
                        <c:v>270.60000000000002</c:v>
                      </c:pt>
                      <c:pt idx="1415">
                        <c:v>272.86</c:v>
                      </c:pt>
                      <c:pt idx="1416">
                        <c:v>280.18</c:v>
                      </c:pt>
                      <c:pt idx="1417">
                        <c:v>296.70999999999998</c:v>
                      </c:pt>
                      <c:pt idx="1418">
                        <c:v>298.92</c:v>
                      </c:pt>
                      <c:pt idx="1419">
                        <c:v>296.39</c:v>
                      </c:pt>
                      <c:pt idx="1420">
                        <c:v>310.60000000000002</c:v>
                      </c:pt>
                      <c:pt idx="1421">
                        <c:v>328.55</c:v>
                      </c:pt>
                      <c:pt idx="1422">
                        <c:v>337.16</c:v>
                      </c:pt>
                      <c:pt idx="1423">
                        <c:v>356.83</c:v>
                      </c:pt>
                      <c:pt idx="1424">
                        <c:v>386.24</c:v>
                      </c:pt>
                      <c:pt idx="1425">
                        <c:v>396.89</c:v>
                      </c:pt>
                      <c:pt idx="1426">
                        <c:v>396.88</c:v>
                      </c:pt>
                      <c:pt idx="1427">
                        <c:v>391.26</c:v>
                      </c:pt>
                      <c:pt idx="1428">
                        <c:v>369.37</c:v>
                      </c:pt>
                      <c:pt idx="1429">
                        <c:v>382.38</c:v>
                      </c:pt>
                      <c:pt idx="1430">
                        <c:v>411.79</c:v>
                      </c:pt>
                      <c:pt idx="1431">
                        <c:v>422.07</c:v>
                      </c:pt>
                      <c:pt idx="1432">
                        <c:v>419.67</c:v>
                      </c:pt>
                      <c:pt idx="1433">
                        <c:v>419.25</c:v>
                      </c:pt>
                      <c:pt idx="1434">
                        <c:v>440.27</c:v>
                      </c:pt>
                      <c:pt idx="1435">
                        <c:v>431.95</c:v>
                      </c:pt>
                      <c:pt idx="1436">
                        <c:v>424.83</c:v>
                      </c:pt>
                      <c:pt idx="1437">
                        <c:v>410.45</c:v>
                      </c:pt>
                      <c:pt idx="1438">
                        <c:v>394.81</c:v>
                      </c:pt>
                      <c:pt idx="1439">
                        <c:v>394.73</c:v>
                      </c:pt>
                      <c:pt idx="1440">
                        <c:v>366.58</c:v>
                      </c:pt>
                      <c:pt idx="1441">
                        <c:v>324.56</c:v>
                      </c:pt>
                      <c:pt idx="1442">
                        <c:v>313.67</c:v>
                      </c:pt>
                      <c:pt idx="1443">
                        <c:v>288.55</c:v>
                      </c:pt>
                      <c:pt idx="1444">
                        <c:v>268.06</c:v>
                      </c:pt>
                      <c:pt idx="1445">
                        <c:v>251.37</c:v>
                      </c:pt>
                      <c:pt idx="1446">
                        <c:v>246.26</c:v>
                      </c:pt>
                      <c:pt idx="1447">
                        <c:v>249.73</c:v>
                      </c:pt>
                      <c:pt idx="1448">
                        <c:v>239.77</c:v>
                      </c:pt>
                      <c:pt idx="1449">
                        <c:v>236.76</c:v>
                      </c:pt>
                      <c:pt idx="1450">
                        <c:v>231.58</c:v>
                      </c:pt>
                      <c:pt idx="1451">
                        <c:v>232.98</c:v>
                      </c:pt>
                      <c:pt idx="1452">
                        <c:v>244.93</c:v>
                      </c:pt>
                      <c:pt idx="1453">
                        <c:v>252.02</c:v>
                      </c:pt>
                      <c:pt idx="1454">
                        <c:v>257.73</c:v>
                      </c:pt>
                      <c:pt idx="1455">
                        <c:v>270.25</c:v>
                      </c:pt>
                      <c:pt idx="1456">
                        <c:v>265.45999999999998</c:v>
                      </c:pt>
                      <c:pt idx="1457">
                        <c:v>269.94</c:v>
                      </c:pt>
                      <c:pt idx="1458">
                        <c:v>269.45</c:v>
                      </c:pt>
                      <c:pt idx="1459">
                        <c:v>264.54000000000002</c:v>
                      </c:pt>
                      <c:pt idx="1460">
                        <c:v>235.24</c:v>
                      </c:pt>
                      <c:pt idx="1461">
                        <c:v>233.95</c:v>
                      </c:pt>
                      <c:pt idx="1462">
                        <c:v>238.59</c:v>
                      </c:pt>
                      <c:pt idx="1463">
                        <c:v>234.69</c:v>
                      </c:pt>
                      <c:pt idx="1464">
                        <c:v>232.14</c:v>
                      </c:pt>
                      <c:pt idx="1465">
                        <c:v>228.61</c:v>
                      </c:pt>
                      <c:pt idx="1466">
                        <c:v>222.29</c:v>
                      </c:pt>
                      <c:pt idx="1467">
                        <c:v>221.56</c:v>
                      </c:pt>
                      <c:pt idx="1468">
                        <c:v>235.67</c:v>
                      </c:pt>
                      <c:pt idx="1469">
                        <c:v>245.85</c:v>
                      </c:pt>
                      <c:pt idx="1470">
                        <c:v>256.49</c:v>
                      </c:pt>
                      <c:pt idx="1471">
                        <c:v>265.73</c:v>
                      </c:pt>
                      <c:pt idx="1472">
                        <c:v>264.70999999999998</c:v>
                      </c:pt>
                      <c:pt idx="1473">
                        <c:v>266.02</c:v>
                      </c:pt>
                      <c:pt idx="1474">
                        <c:v>263.88</c:v>
                      </c:pt>
                      <c:pt idx="1475">
                        <c:v>263.75</c:v>
                      </c:pt>
                      <c:pt idx="1476">
                        <c:v>273.57</c:v>
                      </c:pt>
                      <c:pt idx="1477">
                        <c:v>281.89</c:v>
                      </c:pt>
                      <c:pt idx="1478">
                        <c:v>278.3</c:v>
                      </c:pt>
                      <c:pt idx="1479">
                        <c:v>292.52999999999997</c:v>
                      </c:pt>
                      <c:pt idx="1480">
                        <c:v>282.88</c:v>
                      </c:pt>
                      <c:pt idx="1481">
                        <c:v>298.25</c:v>
                      </c:pt>
                      <c:pt idx="1482">
                        <c:v>303.69</c:v>
                      </c:pt>
                      <c:pt idx="1483">
                        <c:v>314.06</c:v>
                      </c:pt>
                      <c:pt idx="1484">
                        <c:v>320.3</c:v>
                      </c:pt>
                      <c:pt idx="1485">
                        <c:v>318.77</c:v>
                      </c:pt>
                      <c:pt idx="1486">
                        <c:v>326.64999999999998</c:v>
                      </c:pt>
                      <c:pt idx="1487">
                        <c:v>336.88</c:v>
                      </c:pt>
                      <c:pt idx="1488">
                        <c:v>353.94</c:v>
                      </c:pt>
                      <c:pt idx="1489">
                        <c:v>363.91</c:v>
                      </c:pt>
                      <c:pt idx="1490">
                        <c:v>353.69</c:v>
                      </c:pt>
                      <c:pt idx="1491">
                        <c:v>349.67</c:v>
                      </c:pt>
                      <c:pt idx="1492">
                        <c:v>350.09</c:v>
                      </c:pt>
                      <c:pt idx="1493">
                        <c:v>326.97000000000003</c:v>
                      </c:pt>
                      <c:pt idx="1494">
                        <c:v>308.05</c:v>
                      </c:pt>
                      <c:pt idx="1495">
                        <c:v>300.85000000000002</c:v>
                      </c:pt>
                      <c:pt idx="1496">
                        <c:v>281.05</c:v>
                      </c:pt>
                      <c:pt idx="1497">
                        <c:v>265.95</c:v>
                      </c:pt>
                      <c:pt idx="1498">
                        <c:v>253.56</c:v>
                      </c:pt>
                      <c:pt idx="1499">
                        <c:v>255.48</c:v>
                      </c:pt>
                      <c:pt idx="1500">
                        <c:v>251.81</c:v>
                      </c:pt>
                      <c:pt idx="1501">
                        <c:v>248.84</c:v>
                      </c:pt>
                      <c:pt idx="1502">
                        <c:v>251.48</c:v>
                      </c:pt>
                      <c:pt idx="1503">
                        <c:v>257.54000000000002</c:v>
                      </c:pt>
                      <c:pt idx="1504">
                        <c:v>262.54000000000002</c:v>
                      </c:pt>
                      <c:pt idx="1505">
                        <c:v>268.17</c:v>
                      </c:pt>
                      <c:pt idx="1506">
                        <c:v>269.85000000000002</c:v>
                      </c:pt>
                      <c:pt idx="1507">
                        <c:v>273.01</c:v>
                      </c:pt>
                      <c:pt idx="1508">
                        <c:v>282.67</c:v>
                      </c:pt>
                      <c:pt idx="1509">
                        <c:v>287.39999999999998</c:v>
                      </c:pt>
                      <c:pt idx="1510">
                        <c:v>294.19</c:v>
                      </c:pt>
                      <c:pt idx="1511">
                        <c:v>303.36</c:v>
                      </c:pt>
                      <c:pt idx="1512">
                        <c:v>307.10000000000002</c:v>
                      </c:pt>
                      <c:pt idx="1513">
                        <c:v>309.99</c:v>
                      </c:pt>
                      <c:pt idx="1514">
                        <c:v>308.52999999999997</c:v>
                      </c:pt>
                      <c:pt idx="1515">
                        <c:v>308.48</c:v>
                      </c:pt>
                      <c:pt idx="1516">
                        <c:v>309.24</c:v>
                      </c:pt>
                      <c:pt idx="1517">
                        <c:v>312.64999999999998</c:v>
                      </c:pt>
                      <c:pt idx="1518">
                        <c:v>318.62</c:v>
                      </c:pt>
                      <c:pt idx="1519">
                        <c:v>328.44</c:v>
                      </c:pt>
                      <c:pt idx="1520">
                        <c:v>332.81</c:v>
                      </c:pt>
                      <c:pt idx="1521">
                        <c:v>344.56</c:v>
                      </c:pt>
                      <c:pt idx="1522">
                        <c:v>350.81</c:v>
                      </c:pt>
                      <c:pt idx="1523">
                        <c:v>370.86</c:v>
                      </c:pt>
                      <c:pt idx="1524">
                        <c:v>393.39</c:v>
                      </c:pt>
                      <c:pt idx="1525">
                        <c:v>392.3</c:v>
                      </c:pt>
                      <c:pt idx="1526">
                        <c:v>388.1</c:v>
                      </c:pt>
                      <c:pt idx="1527">
                        <c:v>377.36</c:v>
                      </c:pt>
                      <c:pt idx="1528">
                        <c:v>377.58</c:v>
                      </c:pt>
                      <c:pt idx="1529">
                        <c:v>375.14</c:v>
                      </c:pt>
                      <c:pt idx="1530">
                        <c:v>378.93</c:v>
                      </c:pt>
                      <c:pt idx="1531">
                        <c:v>386.43</c:v>
                      </c:pt>
                      <c:pt idx="1532">
                        <c:v>394.97</c:v>
                      </c:pt>
                      <c:pt idx="1533">
                        <c:v>383</c:v>
                      </c:pt>
                      <c:pt idx="1534">
                        <c:v>372.67</c:v>
                      </c:pt>
                      <c:pt idx="1535">
                        <c:v>362.58</c:v>
                      </c:pt>
                      <c:pt idx="1536">
                        <c:v>362.93</c:v>
                      </c:pt>
                      <c:pt idx="1537">
                        <c:v>360.42</c:v>
                      </c:pt>
                      <c:pt idx="1538">
                        <c:v>358.17</c:v>
                      </c:pt>
                      <c:pt idx="1539">
                        <c:v>358.06</c:v>
                      </c:pt>
                      <c:pt idx="1540">
                        <c:v>360.28</c:v>
                      </c:pt>
                      <c:pt idx="1541">
                        <c:v>362.08</c:v>
                      </c:pt>
                      <c:pt idx="1542">
                        <c:v>357.36</c:v>
                      </c:pt>
                      <c:pt idx="1543">
                        <c:v>354.26</c:v>
                      </c:pt>
                      <c:pt idx="1544">
                        <c:v>357.46</c:v>
                      </c:pt>
                      <c:pt idx="1545">
                        <c:v>350.66</c:v>
                      </c:pt>
                      <c:pt idx="1546">
                        <c:v>330.81</c:v>
                      </c:pt>
                      <c:pt idx="1547">
                        <c:v>325.86</c:v>
                      </c:pt>
                      <c:pt idx="1548">
                        <c:v>315.31</c:v>
                      </c:pt>
                      <c:pt idx="1549">
                        <c:v>303.26</c:v>
                      </c:pt>
                      <c:pt idx="1550">
                        <c:v>288.22000000000003</c:v>
                      </c:pt>
                      <c:pt idx="1551">
                        <c:v>294.67</c:v>
                      </c:pt>
                      <c:pt idx="1552">
                        <c:v>301.99</c:v>
                      </c:pt>
                      <c:pt idx="1553">
                        <c:v>285.22000000000003</c:v>
                      </c:pt>
                      <c:pt idx="1554">
                        <c:v>291.37</c:v>
                      </c:pt>
                      <c:pt idx="1555">
                        <c:v>291.93</c:v>
                      </c:pt>
                      <c:pt idx="1556">
                        <c:v>296.3</c:v>
                      </c:pt>
                      <c:pt idx="1557">
                        <c:v>296.66000000000003</c:v>
                      </c:pt>
                      <c:pt idx="1558">
                        <c:v>296.86</c:v>
                      </c:pt>
                      <c:pt idx="1559">
                        <c:v>293.48</c:v>
                      </c:pt>
                      <c:pt idx="1560">
                        <c:v>297.11</c:v>
                      </c:pt>
                      <c:pt idx="1561">
                        <c:v>293.62</c:v>
                      </c:pt>
                      <c:pt idx="1562">
                        <c:v>298.08999999999997</c:v>
                      </c:pt>
                      <c:pt idx="1563">
                        <c:v>308.44</c:v>
                      </c:pt>
                      <c:pt idx="1564">
                        <c:v>316.06</c:v>
                      </c:pt>
                      <c:pt idx="1565">
                        <c:v>308.62</c:v>
                      </c:pt>
                      <c:pt idx="1566">
                        <c:v>304.01</c:v>
                      </c:pt>
                      <c:pt idx="1567">
                        <c:v>301.75</c:v>
                      </c:pt>
                      <c:pt idx="1568">
                        <c:v>306.06</c:v>
                      </c:pt>
                      <c:pt idx="1569">
                        <c:v>315.14</c:v>
                      </c:pt>
                      <c:pt idx="1570">
                        <c:v>335.28</c:v>
                      </c:pt>
                      <c:pt idx="1571">
                        <c:v>363.81</c:v>
                      </c:pt>
                      <c:pt idx="1572">
                        <c:v>390.11</c:v>
                      </c:pt>
                      <c:pt idx="1573">
                        <c:v>408.63</c:v>
                      </c:pt>
                      <c:pt idx="1574">
                        <c:v>430.14</c:v>
                      </c:pt>
                      <c:pt idx="1575">
                        <c:v>459.74</c:v>
                      </c:pt>
                      <c:pt idx="1576">
                        <c:v>495.23</c:v>
                      </c:pt>
                      <c:pt idx="1577">
                        <c:v>510</c:v>
                      </c:pt>
                      <c:pt idx="1578">
                        <c:v>494.91</c:v>
                      </c:pt>
                      <c:pt idx="1579">
                        <c:v>469.29</c:v>
                      </c:pt>
                      <c:pt idx="1580">
                        <c:v>454.39</c:v>
                      </c:pt>
                      <c:pt idx="1581">
                        <c:v>445.9</c:v>
                      </c:pt>
                      <c:pt idx="1582">
                        <c:v>440.16</c:v>
                      </c:pt>
                      <c:pt idx="1583">
                        <c:v>427.69</c:v>
                      </c:pt>
                      <c:pt idx="1584">
                        <c:v>440.29</c:v>
                      </c:pt>
                      <c:pt idx="1585">
                        <c:v>454.17</c:v>
                      </c:pt>
                      <c:pt idx="1586">
                        <c:v>457.17</c:v>
                      </c:pt>
                      <c:pt idx="1587">
                        <c:v>451.58</c:v>
                      </c:pt>
                      <c:pt idx="1588">
                        <c:v>451.39</c:v>
                      </c:pt>
                      <c:pt idx="1589">
                        <c:v>438.16</c:v>
                      </c:pt>
                      <c:pt idx="1590">
                        <c:v>434.27</c:v>
                      </c:pt>
                      <c:pt idx="1591">
                        <c:v>437.57</c:v>
                      </c:pt>
                      <c:pt idx="1592">
                        <c:v>432.5</c:v>
                      </c:pt>
                      <c:pt idx="1593">
                        <c:v>424.9</c:v>
                      </c:pt>
                      <c:pt idx="1594">
                        <c:v>413.56</c:v>
                      </c:pt>
                      <c:pt idx="1595">
                        <c:v>391.85</c:v>
                      </c:pt>
                      <c:pt idx="1596">
                        <c:v>380.65</c:v>
                      </c:pt>
                      <c:pt idx="1597">
                        <c:v>360.95</c:v>
                      </c:pt>
                      <c:pt idx="1598">
                        <c:v>341.58</c:v>
                      </c:pt>
                      <c:pt idx="1599">
                        <c:v>335.07</c:v>
                      </c:pt>
                      <c:pt idx="1600">
                        <c:v>330.63</c:v>
                      </c:pt>
                      <c:pt idx="1601">
                        <c:v>316.38</c:v>
                      </c:pt>
                      <c:pt idx="1602">
                        <c:v>307.01</c:v>
                      </c:pt>
                      <c:pt idx="1603">
                        <c:v>306.64</c:v>
                      </c:pt>
                      <c:pt idx="1604">
                        <c:v>308.83</c:v>
                      </c:pt>
                      <c:pt idx="1605">
                        <c:v>301.11</c:v>
                      </c:pt>
                      <c:pt idx="1606">
                        <c:v>297.16000000000003</c:v>
                      </c:pt>
                      <c:pt idx="1607">
                        <c:v>296.77999999999997</c:v>
                      </c:pt>
                      <c:pt idx="1608">
                        <c:v>295.24</c:v>
                      </c:pt>
                      <c:pt idx="1609">
                        <c:v>290.89999999999998</c:v>
                      </c:pt>
                      <c:pt idx="1610">
                        <c:v>292.92</c:v>
                      </c:pt>
                      <c:pt idx="1611">
                        <c:v>306.24</c:v>
                      </c:pt>
                      <c:pt idx="1612">
                        <c:v>341.84</c:v>
                      </c:pt>
                      <c:pt idx="1613">
                        <c:v>363.31</c:v>
                      </c:pt>
                      <c:pt idx="1614">
                        <c:v>356.05</c:v>
                      </c:pt>
                      <c:pt idx="1615">
                        <c:v>368.12</c:v>
                      </c:pt>
                      <c:pt idx="1616">
                        <c:v>374.95</c:v>
                      </c:pt>
                      <c:pt idx="1617">
                        <c:v>359</c:v>
                      </c:pt>
                      <c:pt idx="1618">
                        <c:v>369.02</c:v>
                      </c:pt>
                      <c:pt idx="1619">
                        <c:v>363.82</c:v>
                      </c:pt>
                      <c:pt idx="1620">
                        <c:v>375.15</c:v>
                      </c:pt>
                      <c:pt idx="1621">
                        <c:v>377.97</c:v>
                      </c:pt>
                      <c:pt idx="1622">
                        <c:v>382.2</c:v>
                      </c:pt>
                      <c:pt idx="1623">
                        <c:v>388.99</c:v>
                      </c:pt>
                      <c:pt idx="1624">
                        <c:v>395.82</c:v>
                      </c:pt>
                      <c:pt idx="1625">
                        <c:v>393.25</c:v>
                      </c:pt>
                      <c:pt idx="1626">
                        <c:v>390.95</c:v>
                      </c:pt>
                      <c:pt idx="1627">
                        <c:v>408.72</c:v>
                      </c:pt>
                      <c:pt idx="1628">
                        <c:v>462.09</c:v>
                      </c:pt>
                      <c:pt idx="1629">
                        <c:v>472.17</c:v>
                      </c:pt>
                      <c:pt idx="1630">
                        <c:v>447.72</c:v>
                      </c:pt>
                      <c:pt idx="1631">
                        <c:v>436.92</c:v>
                      </c:pt>
                      <c:pt idx="1632">
                        <c:v>431.02</c:v>
                      </c:pt>
                      <c:pt idx="1633">
                        <c:v>439.04</c:v>
                      </c:pt>
                      <c:pt idx="1634">
                        <c:v>460.63</c:v>
                      </c:pt>
                      <c:pt idx="1635">
                        <c:v>494.33</c:v>
                      </c:pt>
                      <c:pt idx="1636">
                        <c:v>519.30999999999995</c:v>
                      </c:pt>
                      <c:pt idx="1637">
                        <c:v>510.25</c:v>
                      </c:pt>
                      <c:pt idx="1638">
                        <c:v>497.91</c:v>
                      </c:pt>
                      <c:pt idx="1639">
                        <c:v>493.99</c:v>
                      </c:pt>
                      <c:pt idx="1640">
                        <c:v>494.51</c:v>
                      </c:pt>
                      <c:pt idx="1641">
                        <c:v>488.67</c:v>
                      </c:pt>
                      <c:pt idx="1642">
                        <c:v>488.84</c:v>
                      </c:pt>
                      <c:pt idx="1643">
                        <c:v>488.81</c:v>
                      </c:pt>
                      <c:pt idx="1644">
                        <c:v>488.97</c:v>
                      </c:pt>
                      <c:pt idx="1645">
                        <c:v>485.9</c:v>
                      </c:pt>
                      <c:pt idx="1646">
                        <c:v>483.35</c:v>
                      </c:pt>
                      <c:pt idx="1647">
                        <c:v>484.24</c:v>
                      </c:pt>
                      <c:pt idx="1648">
                        <c:v>478.58</c:v>
                      </c:pt>
                      <c:pt idx="1649">
                        <c:v>468.29</c:v>
                      </c:pt>
                      <c:pt idx="1650">
                        <c:v>456.8</c:v>
                      </c:pt>
                      <c:pt idx="1651">
                        <c:v>454.66</c:v>
                      </c:pt>
                      <c:pt idx="1652">
                        <c:v>472.7</c:v>
                      </c:pt>
                      <c:pt idx="1653">
                        <c:v>464.77</c:v>
                      </c:pt>
                      <c:pt idx="1654">
                        <c:v>458.83</c:v>
                      </c:pt>
                      <c:pt idx="1655">
                        <c:v>483.1</c:v>
                      </c:pt>
                      <c:pt idx="1656">
                        <c:v>512.99</c:v>
                      </c:pt>
                      <c:pt idx="1657">
                        <c:v>515.27</c:v>
                      </c:pt>
                      <c:pt idx="1658">
                        <c:v>472.27</c:v>
                      </c:pt>
                      <c:pt idx="1659">
                        <c:v>464.04</c:v>
                      </c:pt>
                      <c:pt idx="1660">
                        <c:v>463.9</c:v>
                      </c:pt>
                      <c:pt idx="1661">
                        <c:v>459.47</c:v>
                      </c:pt>
                      <c:pt idx="1662">
                        <c:v>448.8</c:v>
                      </c:pt>
                      <c:pt idx="1663">
                        <c:v>431.1</c:v>
                      </c:pt>
                      <c:pt idx="1664">
                        <c:v>424.92</c:v>
                      </c:pt>
                      <c:pt idx="1665">
                        <c:v>406.68</c:v>
                      </c:pt>
                      <c:pt idx="1666">
                        <c:v>407.71</c:v>
                      </c:pt>
                      <c:pt idx="1667">
                        <c:v>417.5</c:v>
                      </c:pt>
                      <c:pt idx="1668">
                        <c:v>403.34</c:v>
                      </c:pt>
                      <c:pt idx="1669">
                        <c:v>377.98</c:v>
                      </c:pt>
                      <c:pt idx="1670">
                        <c:v>380.94</c:v>
                      </c:pt>
                      <c:pt idx="1671">
                        <c:v>380.08</c:v>
                      </c:pt>
                      <c:pt idx="1672">
                        <c:v>377.67</c:v>
                      </c:pt>
                      <c:pt idx="1673">
                        <c:v>388.05</c:v>
                      </c:pt>
                      <c:pt idx="1674">
                        <c:v>404.89</c:v>
                      </c:pt>
                      <c:pt idx="1675">
                        <c:v>427.01</c:v>
                      </c:pt>
                      <c:pt idx="1676">
                        <c:v>449.03</c:v>
                      </c:pt>
                      <c:pt idx="1677">
                        <c:v>473.1</c:v>
                      </c:pt>
                      <c:pt idx="1678">
                        <c:v>489.71</c:v>
                      </c:pt>
                      <c:pt idx="1679">
                        <c:v>503.1</c:v>
                      </c:pt>
                      <c:pt idx="1680">
                        <c:v>538.55999999999995</c:v>
                      </c:pt>
                      <c:pt idx="1681">
                        <c:v>582.17999999999995</c:v>
                      </c:pt>
                      <c:pt idx="1682">
                        <c:v>600.04999999999995</c:v>
                      </c:pt>
                      <c:pt idx="1683">
                        <c:v>604.65</c:v>
                      </c:pt>
                      <c:pt idx="1684">
                        <c:v>593.27</c:v>
                      </c:pt>
                      <c:pt idx="1685">
                        <c:v>593.11</c:v>
                      </c:pt>
                      <c:pt idx="1686">
                        <c:v>602.29</c:v>
                      </c:pt>
                      <c:pt idx="1687">
                        <c:v>625.4</c:v>
                      </c:pt>
                      <c:pt idx="1688">
                        <c:v>661.72</c:v>
                      </c:pt>
                      <c:pt idx="1689">
                        <c:v>681.07</c:v>
                      </c:pt>
                      <c:pt idx="1690">
                        <c:v>686.65</c:v>
                      </c:pt>
                      <c:pt idx="1691">
                        <c:v>700.88</c:v>
                      </c:pt>
                      <c:pt idx="1692">
                        <c:v>724.57</c:v>
                      </c:pt>
                      <c:pt idx="1693">
                        <c:v>728.78</c:v>
                      </c:pt>
                      <c:pt idx="1694">
                        <c:v>710.78</c:v>
                      </c:pt>
                      <c:pt idx="1695">
                        <c:v>683.14</c:v>
                      </c:pt>
                      <c:pt idx="1696">
                        <c:v>698.63</c:v>
                      </c:pt>
                      <c:pt idx="1697">
                        <c:v>694.94</c:v>
                      </c:pt>
                      <c:pt idx="1698">
                        <c:v>669.08</c:v>
                      </c:pt>
                      <c:pt idx="1699">
                        <c:v>628.54</c:v>
                      </c:pt>
                      <c:pt idx="1700">
                        <c:v>589.02</c:v>
                      </c:pt>
                      <c:pt idx="1701">
                        <c:v>569.07000000000005</c:v>
                      </c:pt>
                      <c:pt idx="1702">
                        <c:v>543.46</c:v>
                      </c:pt>
                      <c:pt idx="1703">
                        <c:v>519.04999999999995</c:v>
                      </c:pt>
                      <c:pt idx="1704">
                        <c:v>493.12</c:v>
                      </c:pt>
                      <c:pt idx="1705">
                        <c:v>481.42</c:v>
                      </c:pt>
                      <c:pt idx="1706">
                        <c:v>447.89</c:v>
                      </c:pt>
                      <c:pt idx="1707">
                        <c:v>430.16</c:v>
                      </c:pt>
                      <c:pt idx="1708">
                        <c:v>416.86</c:v>
                      </c:pt>
                      <c:pt idx="1709">
                        <c:v>419.99</c:v>
                      </c:pt>
                      <c:pt idx="1710">
                        <c:v>397.86</c:v>
                      </c:pt>
                      <c:pt idx="1711">
                        <c:v>384.99</c:v>
                      </c:pt>
                      <c:pt idx="1712">
                        <c:v>383.13</c:v>
                      </c:pt>
                      <c:pt idx="1713">
                        <c:v>385.83</c:v>
                      </c:pt>
                      <c:pt idx="1714">
                        <c:v>409.64</c:v>
                      </c:pt>
                      <c:pt idx="1715">
                        <c:v>439.97</c:v>
                      </c:pt>
                      <c:pt idx="1716">
                        <c:v>466.99</c:v>
                      </c:pt>
                      <c:pt idx="1717">
                        <c:v>451.27</c:v>
                      </c:pt>
                      <c:pt idx="1718">
                        <c:v>429.16</c:v>
                      </c:pt>
                      <c:pt idx="1719">
                        <c:v>403.87</c:v>
                      </c:pt>
                      <c:pt idx="1720">
                        <c:v>420</c:v>
                      </c:pt>
                      <c:pt idx="1721">
                        <c:v>429.11</c:v>
                      </c:pt>
                      <c:pt idx="1722">
                        <c:v>436.8</c:v>
                      </c:pt>
                      <c:pt idx="1723">
                        <c:v>438.83</c:v>
                      </c:pt>
                      <c:pt idx="1724">
                        <c:v>431.08</c:v>
                      </c:pt>
                      <c:pt idx="1725">
                        <c:v>437.29</c:v>
                      </c:pt>
                      <c:pt idx="1726">
                        <c:v>454.78</c:v>
                      </c:pt>
                      <c:pt idx="1727">
                        <c:v>485.75</c:v>
                      </c:pt>
                      <c:pt idx="1728">
                        <c:v>500.95</c:v>
                      </c:pt>
                      <c:pt idx="1729">
                        <c:v>517.6</c:v>
                      </c:pt>
                      <c:pt idx="1730">
                        <c:v>531.89</c:v>
                      </c:pt>
                      <c:pt idx="1731">
                        <c:v>536.15</c:v>
                      </c:pt>
                      <c:pt idx="1732">
                        <c:v>543.35</c:v>
                      </c:pt>
                      <c:pt idx="1733">
                        <c:v>558.38</c:v>
                      </c:pt>
                      <c:pt idx="1734">
                        <c:v>585.94000000000005</c:v>
                      </c:pt>
                      <c:pt idx="1735">
                        <c:v>574.46</c:v>
                      </c:pt>
                      <c:pt idx="1736">
                        <c:v>586.28</c:v>
                      </c:pt>
                      <c:pt idx="1737">
                        <c:v>592.98</c:v>
                      </c:pt>
                      <c:pt idx="1738">
                        <c:v>599.34</c:v>
                      </c:pt>
                      <c:pt idx="1739">
                        <c:v>608.71</c:v>
                      </c:pt>
                      <c:pt idx="1740">
                        <c:v>602.94000000000005</c:v>
                      </c:pt>
                      <c:pt idx="1741">
                        <c:v>604.80999999999995</c:v>
                      </c:pt>
                      <c:pt idx="1742">
                        <c:v>623</c:v>
                      </c:pt>
                      <c:pt idx="1743">
                        <c:v>635.79999999999995</c:v>
                      </c:pt>
                      <c:pt idx="1744">
                        <c:v>630.64</c:v>
                      </c:pt>
                      <c:pt idx="1745">
                        <c:v>635.78</c:v>
                      </c:pt>
                      <c:pt idx="1746">
                        <c:v>629.64</c:v>
                      </c:pt>
                      <c:pt idx="1747">
                        <c:v>638.21</c:v>
                      </c:pt>
                      <c:pt idx="1748">
                        <c:v>662.86</c:v>
                      </c:pt>
                      <c:pt idx="1749">
                        <c:v>644.47</c:v>
                      </c:pt>
                      <c:pt idx="1750">
                        <c:v>628.53</c:v>
                      </c:pt>
                      <c:pt idx="1751">
                        <c:v>617.04</c:v>
                      </c:pt>
                      <c:pt idx="1752">
                        <c:v>615.32000000000005</c:v>
                      </c:pt>
                      <c:pt idx="1753">
                        <c:v>630.66</c:v>
                      </c:pt>
                      <c:pt idx="1754">
                        <c:v>633.51</c:v>
                      </c:pt>
                      <c:pt idx="1755">
                        <c:v>617.89</c:v>
                      </c:pt>
                      <c:pt idx="1756">
                        <c:v>581.54</c:v>
                      </c:pt>
                      <c:pt idx="1757">
                        <c:v>578.91999999999996</c:v>
                      </c:pt>
                      <c:pt idx="1758">
                        <c:v>543.70000000000005</c:v>
                      </c:pt>
                      <c:pt idx="1759">
                        <c:v>515.46</c:v>
                      </c:pt>
                      <c:pt idx="1760">
                        <c:v>514.59</c:v>
                      </c:pt>
                      <c:pt idx="1761">
                        <c:v>520.4</c:v>
                      </c:pt>
                      <c:pt idx="1762">
                        <c:v>515.80999999999995</c:v>
                      </c:pt>
                      <c:pt idx="1763">
                        <c:v>511.94</c:v>
                      </c:pt>
                      <c:pt idx="1764">
                        <c:v>496.28</c:v>
                      </c:pt>
                      <c:pt idx="1765">
                        <c:v>480.59</c:v>
                      </c:pt>
                      <c:pt idx="1766">
                        <c:v>461.76</c:v>
                      </c:pt>
                      <c:pt idx="1767">
                        <c:v>475.37</c:v>
                      </c:pt>
                      <c:pt idx="1768">
                        <c:v>513.27</c:v>
                      </c:pt>
                      <c:pt idx="1769">
                        <c:v>541.13</c:v>
                      </c:pt>
                      <c:pt idx="1770">
                        <c:v>523.88</c:v>
                      </c:pt>
                      <c:pt idx="1771">
                        <c:v>509.39</c:v>
                      </c:pt>
                      <c:pt idx="1772">
                        <c:v>528.41999999999996</c:v>
                      </c:pt>
                      <c:pt idx="1773">
                        <c:v>536.83000000000004</c:v>
                      </c:pt>
                      <c:pt idx="1774">
                        <c:v>542.74</c:v>
                      </c:pt>
                      <c:pt idx="1775">
                        <c:v>530.72</c:v>
                      </c:pt>
                      <c:pt idx="1776">
                        <c:v>511.62</c:v>
                      </c:pt>
                      <c:pt idx="1777">
                        <c:v>511.45</c:v>
                      </c:pt>
                      <c:pt idx="1778">
                        <c:v>548.91999999999996</c:v>
                      </c:pt>
                      <c:pt idx="1779">
                        <c:v>575.74</c:v>
                      </c:pt>
                      <c:pt idx="1780">
                        <c:v>597.77</c:v>
                      </c:pt>
                      <c:pt idx="1781">
                        <c:v>596.20000000000005</c:v>
                      </c:pt>
                      <c:pt idx="1782">
                        <c:v>633.36</c:v>
                      </c:pt>
                      <c:pt idx="1783">
                        <c:v>637.01</c:v>
                      </c:pt>
                      <c:pt idx="1784">
                        <c:v>636.52</c:v>
                      </c:pt>
                      <c:pt idx="1785">
                        <c:v>703.05</c:v>
                      </c:pt>
                      <c:pt idx="1786">
                        <c:v>702.67</c:v>
                      </c:pt>
                      <c:pt idx="1787">
                        <c:v>677.26</c:v>
                      </c:pt>
                      <c:pt idx="1788">
                        <c:v>687.68</c:v>
                      </c:pt>
                      <c:pt idx="1789">
                        <c:v>721.26</c:v>
                      </c:pt>
                      <c:pt idx="1790">
                        <c:v>713.89</c:v>
                      </c:pt>
                      <c:pt idx="1791">
                        <c:v>669.73</c:v>
                      </c:pt>
                      <c:pt idx="1792">
                        <c:v>672.75</c:v>
                      </c:pt>
                      <c:pt idx="1793">
                        <c:v>672.89</c:v>
                      </c:pt>
                      <c:pt idx="1794">
                        <c:v>707.55</c:v>
                      </c:pt>
                      <c:pt idx="1795">
                        <c:v>727.43</c:v>
                      </c:pt>
                      <c:pt idx="1796">
                        <c:v>729.11</c:v>
                      </c:pt>
                      <c:pt idx="1797">
                        <c:v>737.75</c:v>
                      </c:pt>
                      <c:pt idx="1798">
                        <c:v>757.57</c:v>
                      </c:pt>
                      <c:pt idx="1799">
                        <c:v>747.94</c:v>
                      </c:pt>
                      <c:pt idx="1800">
                        <c:v>750.07</c:v>
                      </c:pt>
                      <c:pt idx="1801">
                        <c:v>776.24</c:v>
                      </c:pt>
                      <c:pt idx="1802">
                        <c:v>765.22</c:v>
                      </c:pt>
                      <c:pt idx="1803">
                        <c:v>742.76</c:v>
                      </c:pt>
                      <c:pt idx="1804">
                        <c:v>723.54</c:v>
                      </c:pt>
                      <c:pt idx="1805">
                        <c:v>682.01</c:v>
                      </c:pt>
                      <c:pt idx="1806">
                        <c:v>644.11</c:v>
                      </c:pt>
                      <c:pt idx="1807">
                        <c:v>649.4</c:v>
                      </c:pt>
                      <c:pt idx="1808">
                        <c:v>633.52</c:v>
                      </c:pt>
                      <c:pt idx="1809">
                        <c:v>626.83000000000004</c:v>
                      </c:pt>
                      <c:pt idx="1810">
                        <c:v>596.46</c:v>
                      </c:pt>
                      <c:pt idx="1811">
                        <c:v>571.47</c:v>
                      </c:pt>
                      <c:pt idx="1812">
                        <c:v>547.58000000000004</c:v>
                      </c:pt>
                      <c:pt idx="1813">
                        <c:v>541.48</c:v>
                      </c:pt>
                      <c:pt idx="1814">
                        <c:v>535.21</c:v>
                      </c:pt>
                      <c:pt idx="1815">
                        <c:v>523.09</c:v>
                      </c:pt>
                      <c:pt idx="1816">
                        <c:v>504.1</c:v>
                      </c:pt>
                      <c:pt idx="1817">
                        <c:v>499.73</c:v>
                      </c:pt>
                      <c:pt idx="1818">
                        <c:v>501.87</c:v>
                      </c:pt>
                      <c:pt idx="1819">
                        <c:v>512.12</c:v>
                      </c:pt>
                      <c:pt idx="1820">
                        <c:v>535.24</c:v>
                      </c:pt>
                      <c:pt idx="1821">
                        <c:v>559.46</c:v>
                      </c:pt>
                      <c:pt idx="1822">
                        <c:v>575.83000000000004</c:v>
                      </c:pt>
                      <c:pt idx="1823">
                        <c:v>584.37</c:v>
                      </c:pt>
                      <c:pt idx="1824">
                        <c:v>597.08000000000004</c:v>
                      </c:pt>
                      <c:pt idx="1825">
                        <c:v>618.41</c:v>
                      </c:pt>
                      <c:pt idx="1826">
                        <c:v>644.16999999999996</c:v>
                      </c:pt>
                      <c:pt idx="1827">
                        <c:v>701.5</c:v>
                      </c:pt>
                      <c:pt idx="1828">
                        <c:v>743.65</c:v>
                      </c:pt>
                      <c:pt idx="1829">
                        <c:v>761.72</c:v>
                      </c:pt>
                      <c:pt idx="1830">
                        <c:v>780.16</c:v>
                      </c:pt>
                      <c:pt idx="1831">
                        <c:v>835.39</c:v>
                      </c:pt>
                      <c:pt idx="1832">
                        <c:v>877.82</c:v>
                      </c:pt>
                      <c:pt idx="1833">
                        <c:v>903.27</c:v>
                      </c:pt>
                      <c:pt idx="1834">
                        <c:v>949.06</c:v>
                      </c:pt>
                      <c:pt idx="1835">
                        <c:v>994.48</c:v>
                      </c:pt>
                      <c:pt idx="1836">
                        <c:v>1028.9000000000001</c:v>
                      </c:pt>
                      <c:pt idx="1837">
                        <c:v>1049.2</c:v>
                      </c:pt>
                      <c:pt idx="1838">
                        <c:v>1072</c:v>
                      </c:pt>
                      <c:pt idx="1839">
                        <c:v>1119.9000000000001</c:v>
                      </c:pt>
                      <c:pt idx="1840">
                        <c:v>1156.7</c:v>
                      </c:pt>
                      <c:pt idx="1841">
                        <c:v>1180.7</c:v>
                      </c:pt>
                      <c:pt idx="1842">
                        <c:v>1212.7</c:v>
                      </c:pt>
                      <c:pt idx="1843">
                        <c:v>1188.0999999999999</c:v>
                      </c:pt>
                      <c:pt idx="1844">
                        <c:v>1184</c:v>
                      </c:pt>
                      <c:pt idx="1845">
                        <c:v>1133.3</c:v>
                      </c:pt>
                      <c:pt idx="1846">
                        <c:v>1090.2</c:v>
                      </c:pt>
                      <c:pt idx="1847">
                        <c:v>1026.8</c:v>
                      </c:pt>
                      <c:pt idx="1848">
                        <c:v>961.06</c:v>
                      </c:pt>
                      <c:pt idx="1849">
                        <c:v>878.85</c:v>
                      </c:pt>
                      <c:pt idx="1850">
                        <c:v>839.28</c:v>
                      </c:pt>
                      <c:pt idx="1851">
                        <c:v>817.23</c:v>
                      </c:pt>
                      <c:pt idx="1852">
                        <c:v>776.45</c:v>
                      </c:pt>
                      <c:pt idx="1853">
                        <c:v>772.29</c:v>
                      </c:pt>
                      <c:pt idx="1854">
                        <c:v>763.34</c:v>
                      </c:pt>
                      <c:pt idx="1855">
                        <c:v>763.43</c:v>
                      </c:pt>
                      <c:pt idx="1856">
                        <c:v>770.81</c:v>
                      </c:pt>
                      <c:pt idx="1857">
                        <c:v>751.05</c:v>
                      </c:pt>
                      <c:pt idx="1858">
                        <c:v>724.08</c:v>
                      </c:pt>
                      <c:pt idx="1859">
                        <c:v>681.12</c:v>
                      </c:pt>
                      <c:pt idx="1860">
                        <c:v>639.75</c:v>
                      </c:pt>
                      <c:pt idx="1861">
                        <c:v>622.12</c:v>
                      </c:pt>
                      <c:pt idx="1862">
                        <c:v>586.19000000000005</c:v>
                      </c:pt>
                      <c:pt idx="1863">
                        <c:v>562.79</c:v>
                      </c:pt>
                      <c:pt idx="1864">
                        <c:v>547.21</c:v>
                      </c:pt>
                      <c:pt idx="1865">
                        <c:v>557.80999999999995</c:v>
                      </c:pt>
                      <c:pt idx="1866">
                        <c:v>569.66</c:v>
                      </c:pt>
                      <c:pt idx="1867">
                        <c:v>563.98</c:v>
                      </c:pt>
                      <c:pt idx="1868">
                        <c:v>547.78</c:v>
                      </c:pt>
                      <c:pt idx="1869">
                        <c:v>536.05999999999995</c:v>
                      </c:pt>
                      <c:pt idx="1870">
                        <c:v>534.25</c:v>
                      </c:pt>
                      <c:pt idx="1871">
                        <c:v>510.85</c:v>
                      </c:pt>
                      <c:pt idx="1872">
                        <c:v>507.06</c:v>
                      </c:pt>
                      <c:pt idx="1873">
                        <c:v>529.52</c:v>
                      </c:pt>
                      <c:pt idx="1874">
                        <c:v>536.22</c:v>
                      </c:pt>
                      <c:pt idx="1875">
                        <c:v>536.1</c:v>
                      </c:pt>
                      <c:pt idx="1876">
                        <c:v>534.70000000000005</c:v>
                      </c:pt>
                      <c:pt idx="1877">
                        <c:v>527.91</c:v>
                      </c:pt>
                      <c:pt idx="1878">
                        <c:v>522.29999999999995</c:v>
                      </c:pt>
                      <c:pt idx="1879">
                        <c:v>525.29</c:v>
                      </c:pt>
                      <c:pt idx="1880">
                        <c:v>537.22</c:v>
                      </c:pt>
                      <c:pt idx="1881">
                        <c:v>523.63</c:v>
                      </c:pt>
                      <c:pt idx="1882">
                        <c:v>507.16</c:v>
                      </c:pt>
                      <c:pt idx="1883">
                        <c:v>503.47</c:v>
                      </c:pt>
                      <c:pt idx="1884">
                        <c:v>518.15</c:v>
                      </c:pt>
                      <c:pt idx="1885">
                        <c:v>544.33000000000004</c:v>
                      </c:pt>
                      <c:pt idx="1886">
                        <c:v>575.4</c:v>
                      </c:pt>
                      <c:pt idx="1887">
                        <c:v>598.13</c:v>
                      </c:pt>
                      <c:pt idx="1888">
                        <c:v>617.72</c:v>
                      </c:pt>
                      <c:pt idx="1889">
                        <c:v>663.89</c:v>
                      </c:pt>
                      <c:pt idx="1890">
                        <c:v>740.67</c:v>
                      </c:pt>
                      <c:pt idx="1891">
                        <c:v>838.26</c:v>
                      </c:pt>
                      <c:pt idx="1892">
                        <c:v>886.76</c:v>
                      </c:pt>
                      <c:pt idx="1893">
                        <c:v>914.48</c:v>
                      </c:pt>
                      <c:pt idx="1894">
                        <c:v>927.77</c:v>
                      </c:pt>
                      <c:pt idx="1895">
                        <c:v>974.92</c:v>
                      </c:pt>
                      <c:pt idx="1896">
                        <c:v>986.16</c:v>
                      </c:pt>
                      <c:pt idx="1897">
                        <c:v>958.8</c:v>
                      </c:pt>
                      <c:pt idx="1898">
                        <c:v>984.75</c:v>
                      </c:pt>
                      <c:pt idx="1899">
                        <c:v>1008.2</c:v>
                      </c:pt>
                      <c:pt idx="1900">
                        <c:v>967.3</c:v>
                      </c:pt>
                      <c:pt idx="1901">
                        <c:v>940.15</c:v>
                      </c:pt>
                      <c:pt idx="1902">
                        <c:v>915.73</c:v>
                      </c:pt>
                      <c:pt idx="1903">
                        <c:v>885.41</c:v>
                      </c:pt>
                      <c:pt idx="1904">
                        <c:v>865.71</c:v>
                      </c:pt>
                      <c:pt idx="1905">
                        <c:v>818.77</c:v>
                      </c:pt>
                      <c:pt idx="1906">
                        <c:v>765.22</c:v>
                      </c:pt>
                      <c:pt idx="1907">
                        <c:v>725.77</c:v>
                      </c:pt>
                      <c:pt idx="1908">
                        <c:v>735.51</c:v>
                      </c:pt>
                      <c:pt idx="1909">
                        <c:v>724.94</c:v>
                      </c:pt>
                      <c:pt idx="1910">
                        <c:v>753.21</c:v>
                      </c:pt>
                      <c:pt idx="1911">
                        <c:v>764.24</c:v>
                      </c:pt>
                      <c:pt idx="1912">
                        <c:v>737.94</c:v>
                      </c:pt>
                      <c:pt idx="1913">
                        <c:v>690.68</c:v>
                      </c:pt>
                      <c:pt idx="1914">
                        <c:v>675.86</c:v>
                      </c:pt>
                      <c:pt idx="1915">
                        <c:v>638.95000000000005</c:v>
                      </c:pt>
                      <c:pt idx="1916">
                        <c:v>587.67999999999995</c:v>
                      </c:pt>
                      <c:pt idx="1917">
                        <c:v>553.76</c:v>
                      </c:pt>
                      <c:pt idx="1918">
                        <c:v>552.79</c:v>
                      </c:pt>
                      <c:pt idx="1919">
                        <c:v>552.02</c:v>
                      </c:pt>
                      <c:pt idx="1920">
                        <c:v>540.87</c:v>
                      </c:pt>
                      <c:pt idx="1921">
                        <c:v>537.57000000000005</c:v>
                      </c:pt>
                      <c:pt idx="1922">
                        <c:v>535.1</c:v>
                      </c:pt>
                      <c:pt idx="1923">
                        <c:v>529.38</c:v>
                      </c:pt>
                      <c:pt idx="1924">
                        <c:v>511.15</c:v>
                      </c:pt>
                      <c:pt idx="1925">
                        <c:v>511.46</c:v>
                      </c:pt>
                      <c:pt idx="1926">
                        <c:v>516.52</c:v>
                      </c:pt>
                      <c:pt idx="1927">
                        <c:v>515.6</c:v>
                      </c:pt>
                      <c:pt idx="1928">
                        <c:v>507.09</c:v>
                      </c:pt>
                      <c:pt idx="1929">
                        <c:v>499.72</c:v>
                      </c:pt>
                      <c:pt idx="1930">
                        <c:v>507.64</c:v>
                      </c:pt>
                      <c:pt idx="1931">
                        <c:v>522.33000000000004</c:v>
                      </c:pt>
                      <c:pt idx="1932">
                        <c:v>532.58000000000004</c:v>
                      </c:pt>
                      <c:pt idx="1933">
                        <c:v>510.35</c:v>
                      </c:pt>
                      <c:pt idx="1934">
                        <c:v>494.74</c:v>
                      </c:pt>
                      <c:pt idx="1935">
                        <c:v>483.39</c:v>
                      </c:pt>
                      <c:pt idx="1936">
                        <c:v>483.22</c:v>
                      </c:pt>
                      <c:pt idx="1937">
                        <c:v>495.08</c:v>
                      </c:pt>
                      <c:pt idx="1938">
                        <c:v>528.11</c:v>
                      </c:pt>
                      <c:pt idx="1939">
                        <c:v>572.03</c:v>
                      </c:pt>
                      <c:pt idx="1940">
                        <c:v>607.51</c:v>
                      </c:pt>
                      <c:pt idx="1941">
                        <c:v>622.95000000000005</c:v>
                      </c:pt>
                      <c:pt idx="1942">
                        <c:v>643.16999999999996</c:v>
                      </c:pt>
                      <c:pt idx="1943">
                        <c:v>691.5</c:v>
                      </c:pt>
                      <c:pt idx="1944">
                        <c:v>711.44</c:v>
                      </c:pt>
                      <c:pt idx="1945">
                        <c:v>716.17</c:v>
                      </c:pt>
                      <c:pt idx="1946">
                        <c:v>718.52</c:v>
                      </c:pt>
                      <c:pt idx="1947">
                        <c:v>691.76</c:v>
                      </c:pt>
                      <c:pt idx="1948">
                        <c:v>672.13</c:v>
                      </c:pt>
                      <c:pt idx="1949">
                        <c:v>668</c:v>
                      </c:pt>
                      <c:pt idx="1950">
                        <c:v>659.16</c:v>
                      </c:pt>
                      <c:pt idx="1951">
                        <c:v>639.30999999999995</c:v>
                      </c:pt>
                      <c:pt idx="1952">
                        <c:v>615.85</c:v>
                      </c:pt>
                      <c:pt idx="1953">
                        <c:v>609.4</c:v>
                      </c:pt>
                      <c:pt idx="1954">
                        <c:v>602.03</c:v>
                      </c:pt>
                      <c:pt idx="1955">
                        <c:v>599.61</c:v>
                      </c:pt>
                      <c:pt idx="1956">
                        <c:v>581.77</c:v>
                      </c:pt>
                      <c:pt idx="1957">
                        <c:v>558.47</c:v>
                      </c:pt>
                      <c:pt idx="1958">
                        <c:v>536.64</c:v>
                      </c:pt>
                      <c:pt idx="1959">
                        <c:v>552.23</c:v>
                      </c:pt>
                      <c:pt idx="1960">
                        <c:v>563.9</c:v>
                      </c:pt>
                      <c:pt idx="1961">
                        <c:v>560.20000000000005</c:v>
                      </c:pt>
                      <c:pt idx="1962">
                        <c:v>566.82000000000005</c:v>
                      </c:pt>
                      <c:pt idx="1963">
                        <c:v>561.24</c:v>
                      </c:pt>
                      <c:pt idx="1964">
                        <c:v>583.38</c:v>
                      </c:pt>
                      <c:pt idx="1965">
                        <c:v>575.15</c:v>
                      </c:pt>
                      <c:pt idx="1966">
                        <c:v>589.63</c:v>
                      </c:pt>
                      <c:pt idx="1967">
                        <c:v>606.86</c:v>
                      </c:pt>
                      <c:pt idx="1968">
                        <c:v>597.26</c:v>
                      </c:pt>
                      <c:pt idx="1969">
                        <c:v>578.69000000000005</c:v>
                      </c:pt>
                      <c:pt idx="1970">
                        <c:v>574.88</c:v>
                      </c:pt>
                      <c:pt idx="1971">
                        <c:v>568.04999999999995</c:v>
                      </c:pt>
                      <c:pt idx="1972">
                        <c:v>554.48</c:v>
                      </c:pt>
                      <c:pt idx="1973">
                        <c:v>539.24</c:v>
                      </c:pt>
                      <c:pt idx="1974">
                        <c:v>529.28</c:v>
                      </c:pt>
                      <c:pt idx="1975">
                        <c:v>518.72</c:v>
                      </c:pt>
                      <c:pt idx="1976">
                        <c:v>507.34</c:v>
                      </c:pt>
                      <c:pt idx="1977">
                        <c:v>489.08</c:v>
                      </c:pt>
                      <c:pt idx="1978">
                        <c:v>477.32</c:v>
                      </c:pt>
                      <c:pt idx="1979">
                        <c:v>493.24</c:v>
                      </c:pt>
                      <c:pt idx="1980">
                        <c:v>494.09</c:v>
                      </c:pt>
                      <c:pt idx="1981">
                        <c:v>496.53</c:v>
                      </c:pt>
                      <c:pt idx="1982">
                        <c:v>507.37</c:v>
                      </c:pt>
                      <c:pt idx="1983">
                        <c:v>537.76</c:v>
                      </c:pt>
                      <c:pt idx="1984">
                        <c:v>568.49</c:v>
                      </c:pt>
                      <c:pt idx="1985">
                        <c:v>577.58000000000004</c:v>
                      </c:pt>
                      <c:pt idx="1986">
                        <c:v>574.23</c:v>
                      </c:pt>
                      <c:pt idx="1987">
                        <c:v>523.13</c:v>
                      </c:pt>
                      <c:pt idx="1988">
                        <c:v>523.54999999999995</c:v>
                      </c:pt>
                      <c:pt idx="1989">
                        <c:v>516.02</c:v>
                      </c:pt>
                      <c:pt idx="1990">
                        <c:v>516.63</c:v>
                      </c:pt>
                      <c:pt idx="1991">
                        <c:v>537.54</c:v>
                      </c:pt>
                      <c:pt idx="1992">
                        <c:v>547</c:v>
                      </c:pt>
                      <c:pt idx="1993">
                        <c:v>549.21</c:v>
                      </c:pt>
                      <c:pt idx="1994">
                        <c:v>548.13</c:v>
                      </c:pt>
                      <c:pt idx="1995">
                        <c:v>547.70000000000005</c:v>
                      </c:pt>
                      <c:pt idx="1996">
                        <c:v>564.6</c:v>
                      </c:pt>
                      <c:pt idx="1997">
                        <c:v>553.99</c:v>
                      </c:pt>
                      <c:pt idx="1998">
                        <c:v>539.39</c:v>
                      </c:pt>
                      <c:pt idx="1999">
                        <c:v>528.07000000000005</c:v>
                      </c:pt>
                      <c:pt idx="2000">
                        <c:v>517.44000000000005</c:v>
                      </c:pt>
                      <c:pt idx="2001">
                        <c:v>510.68</c:v>
                      </c:pt>
                      <c:pt idx="2002">
                        <c:v>509.35</c:v>
                      </c:pt>
                      <c:pt idx="2003">
                        <c:v>505.73</c:v>
                      </c:pt>
                      <c:pt idx="2004">
                        <c:v>485.48</c:v>
                      </c:pt>
                      <c:pt idx="2005">
                        <c:v>472.5</c:v>
                      </c:pt>
                      <c:pt idx="2006">
                        <c:v>464.07</c:v>
                      </c:pt>
                      <c:pt idx="2007">
                        <c:v>445.49</c:v>
                      </c:pt>
                      <c:pt idx="2008">
                        <c:v>435.52</c:v>
                      </c:pt>
                      <c:pt idx="2009">
                        <c:v>427.22</c:v>
                      </c:pt>
                      <c:pt idx="2010">
                        <c:v>398.15</c:v>
                      </c:pt>
                      <c:pt idx="2011">
                        <c:v>379.8</c:v>
                      </c:pt>
                      <c:pt idx="2012">
                        <c:v>369.08</c:v>
                      </c:pt>
                      <c:pt idx="2013">
                        <c:v>354.81</c:v>
                      </c:pt>
                      <c:pt idx="2014">
                        <c:v>347.26</c:v>
                      </c:pt>
                      <c:pt idx="2015">
                        <c:v>376.63</c:v>
                      </c:pt>
                      <c:pt idx="2016">
                        <c:v>400.86</c:v>
                      </c:pt>
                      <c:pt idx="2017">
                        <c:v>403.41</c:v>
                      </c:pt>
                      <c:pt idx="2018">
                        <c:v>403</c:v>
                      </c:pt>
                      <c:pt idx="2019">
                        <c:v>403</c:v>
                      </c:pt>
                      <c:pt idx="2020">
                        <c:v>427.79</c:v>
                      </c:pt>
                      <c:pt idx="2021">
                        <c:v>420.35</c:v>
                      </c:pt>
                      <c:pt idx="2022">
                        <c:v>407.79</c:v>
                      </c:pt>
                      <c:pt idx="2023">
                        <c:v>408.98</c:v>
                      </c:pt>
                      <c:pt idx="2024">
                        <c:v>413.34</c:v>
                      </c:pt>
                      <c:pt idx="2025">
                        <c:v>413</c:v>
                      </c:pt>
                      <c:pt idx="2026">
                        <c:v>411.49</c:v>
                      </c:pt>
                      <c:pt idx="2027">
                        <c:v>418.07</c:v>
                      </c:pt>
                      <c:pt idx="2028">
                        <c:v>416.43</c:v>
                      </c:pt>
                      <c:pt idx="2029">
                        <c:v>412.73</c:v>
                      </c:pt>
                      <c:pt idx="2030">
                        <c:v>393.09</c:v>
                      </c:pt>
                      <c:pt idx="2031">
                        <c:v>382.73</c:v>
                      </c:pt>
                      <c:pt idx="2032">
                        <c:v>398.36</c:v>
                      </c:pt>
                      <c:pt idx="2033">
                        <c:v>405.89</c:v>
                      </c:pt>
                      <c:pt idx="2034">
                        <c:v>400.22</c:v>
                      </c:pt>
                      <c:pt idx="2035">
                        <c:v>398.31</c:v>
                      </c:pt>
                      <c:pt idx="2036">
                        <c:v>415.32</c:v>
                      </c:pt>
                      <c:pt idx="2037">
                        <c:v>442.94</c:v>
                      </c:pt>
                      <c:pt idx="2038">
                        <c:v>440.5</c:v>
                      </c:pt>
                      <c:pt idx="2039">
                        <c:v>457.25</c:v>
                      </c:pt>
                      <c:pt idx="2040">
                        <c:v>473.85</c:v>
                      </c:pt>
                      <c:pt idx="2041">
                        <c:v>490.7</c:v>
                      </c:pt>
                      <c:pt idx="2042">
                        <c:v>507.14</c:v>
                      </c:pt>
                      <c:pt idx="2043">
                        <c:v>497.65</c:v>
                      </c:pt>
                      <c:pt idx="2044">
                        <c:v>508.19</c:v>
                      </c:pt>
                      <c:pt idx="2045">
                        <c:v>504.88</c:v>
                      </c:pt>
                      <c:pt idx="2046">
                        <c:v>508.7</c:v>
                      </c:pt>
                      <c:pt idx="2047">
                        <c:v>525.53</c:v>
                      </c:pt>
                      <c:pt idx="2048">
                        <c:v>545.87</c:v>
                      </c:pt>
                      <c:pt idx="2049">
                        <c:v>543.91999999999996</c:v>
                      </c:pt>
                      <c:pt idx="2050">
                        <c:v>519.02</c:v>
                      </c:pt>
                      <c:pt idx="2051">
                        <c:v>493.83</c:v>
                      </c:pt>
                      <c:pt idx="2052">
                        <c:v>493.93</c:v>
                      </c:pt>
                      <c:pt idx="2053">
                        <c:v>489.25</c:v>
                      </c:pt>
                      <c:pt idx="2054">
                        <c:v>484.07</c:v>
                      </c:pt>
                      <c:pt idx="2055">
                        <c:v>476.03</c:v>
                      </c:pt>
                      <c:pt idx="2056">
                        <c:v>463.6</c:v>
                      </c:pt>
                      <c:pt idx="2057">
                        <c:v>443.98</c:v>
                      </c:pt>
                      <c:pt idx="2058">
                        <c:v>457.38</c:v>
                      </c:pt>
                      <c:pt idx="2059">
                        <c:v>463.64</c:v>
                      </c:pt>
                      <c:pt idx="2060">
                        <c:v>456.09</c:v>
                      </c:pt>
                      <c:pt idx="2061">
                        <c:v>423.54</c:v>
                      </c:pt>
                      <c:pt idx="2062">
                        <c:v>389.19</c:v>
                      </c:pt>
                      <c:pt idx="2063">
                        <c:v>365.34</c:v>
                      </c:pt>
                      <c:pt idx="2064">
                        <c:v>345.48</c:v>
                      </c:pt>
                      <c:pt idx="2065">
                        <c:v>332.02</c:v>
                      </c:pt>
                      <c:pt idx="2066">
                        <c:v>319.57</c:v>
                      </c:pt>
                      <c:pt idx="2067">
                        <c:v>310.58</c:v>
                      </c:pt>
                      <c:pt idx="2068">
                        <c:v>319.95</c:v>
                      </c:pt>
                      <c:pt idx="2069">
                        <c:v>338.44</c:v>
                      </c:pt>
                      <c:pt idx="2070">
                        <c:v>322.49</c:v>
                      </c:pt>
                      <c:pt idx="2071">
                        <c:v>327.55</c:v>
                      </c:pt>
                      <c:pt idx="2072">
                        <c:v>318.38</c:v>
                      </c:pt>
                      <c:pt idx="2073">
                        <c:v>316.52</c:v>
                      </c:pt>
                      <c:pt idx="2074">
                        <c:v>317.81</c:v>
                      </c:pt>
                      <c:pt idx="2075">
                        <c:v>314.54000000000002</c:v>
                      </c:pt>
                      <c:pt idx="2076">
                        <c:v>310.54000000000002</c:v>
                      </c:pt>
                      <c:pt idx="2077">
                        <c:v>294.29000000000002</c:v>
                      </c:pt>
                      <c:pt idx="2078">
                        <c:v>288.33999999999997</c:v>
                      </c:pt>
                      <c:pt idx="2079">
                        <c:v>293.52</c:v>
                      </c:pt>
                      <c:pt idx="2080">
                        <c:v>305.17</c:v>
                      </c:pt>
                      <c:pt idx="2081">
                        <c:v>329.64</c:v>
                      </c:pt>
                      <c:pt idx="2082">
                        <c:v>351.08</c:v>
                      </c:pt>
                      <c:pt idx="2083">
                        <c:v>353.51</c:v>
                      </c:pt>
                      <c:pt idx="2084">
                        <c:v>356.63</c:v>
                      </c:pt>
                      <c:pt idx="2085">
                        <c:v>377.76</c:v>
                      </c:pt>
                      <c:pt idx="2086">
                        <c:v>382.69</c:v>
                      </c:pt>
                      <c:pt idx="2087">
                        <c:v>381.57</c:v>
                      </c:pt>
                      <c:pt idx="2088">
                        <c:v>388.89</c:v>
                      </c:pt>
                      <c:pt idx="2089">
                        <c:v>408.96</c:v>
                      </c:pt>
                      <c:pt idx="2090">
                        <c:v>425.2</c:v>
                      </c:pt>
                      <c:pt idx="2091">
                        <c:v>407.31</c:v>
                      </c:pt>
                      <c:pt idx="2092">
                        <c:v>398.67</c:v>
                      </c:pt>
                      <c:pt idx="2093">
                        <c:v>401.23</c:v>
                      </c:pt>
                      <c:pt idx="2094">
                        <c:v>386.63</c:v>
                      </c:pt>
                      <c:pt idx="2095">
                        <c:v>407.05</c:v>
                      </c:pt>
                      <c:pt idx="2096">
                        <c:v>436.05</c:v>
                      </c:pt>
                      <c:pt idx="2097">
                        <c:v>454.84</c:v>
                      </c:pt>
                      <c:pt idx="2098">
                        <c:v>489.72</c:v>
                      </c:pt>
                      <c:pt idx="2099">
                        <c:v>512.41</c:v>
                      </c:pt>
                      <c:pt idx="2100">
                        <c:v>521.77</c:v>
                      </c:pt>
                      <c:pt idx="2101">
                        <c:v>526.80999999999995</c:v>
                      </c:pt>
                      <c:pt idx="2102">
                        <c:v>515.58000000000004</c:v>
                      </c:pt>
                      <c:pt idx="2103">
                        <c:v>511.62</c:v>
                      </c:pt>
                      <c:pt idx="2104">
                        <c:v>490.87</c:v>
                      </c:pt>
                      <c:pt idx="2105">
                        <c:v>481.75</c:v>
                      </c:pt>
                      <c:pt idx="2106">
                        <c:v>474.86</c:v>
                      </c:pt>
                      <c:pt idx="2107">
                        <c:v>473.49</c:v>
                      </c:pt>
                      <c:pt idx="2108">
                        <c:v>466.52</c:v>
                      </c:pt>
                      <c:pt idx="2109">
                        <c:v>467.99</c:v>
                      </c:pt>
                      <c:pt idx="2110">
                        <c:v>466.03</c:v>
                      </c:pt>
                      <c:pt idx="2111">
                        <c:v>460.97</c:v>
                      </c:pt>
                      <c:pt idx="2112">
                        <c:v>451.31</c:v>
                      </c:pt>
                      <c:pt idx="2113">
                        <c:v>437.53</c:v>
                      </c:pt>
                      <c:pt idx="2114">
                        <c:v>409.11</c:v>
                      </c:pt>
                      <c:pt idx="2115">
                        <c:v>376.54</c:v>
                      </c:pt>
                      <c:pt idx="2116">
                        <c:v>342.11</c:v>
                      </c:pt>
                      <c:pt idx="2117">
                        <c:v>313.85000000000002</c:v>
                      </c:pt>
                      <c:pt idx="2118">
                        <c:v>294.3</c:v>
                      </c:pt>
                      <c:pt idx="2119">
                        <c:v>283.74</c:v>
                      </c:pt>
                      <c:pt idx="2120">
                        <c:v>274.58</c:v>
                      </c:pt>
                      <c:pt idx="2121">
                        <c:v>259.77</c:v>
                      </c:pt>
                      <c:pt idx="2122">
                        <c:v>237.31</c:v>
                      </c:pt>
                      <c:pt idx="2123">
                        <c:v>235.21</c:v>
                      </c:pt>
                      <c:pt idx="2124">
                        <c:v>238.69</c:v>
                      </c:pt>
                      <c:pt idx="2125">
                        <c:v>246.77</c:v>
                      </c:pt>
                      <c:pt idx="2126">
                        <c:v>247.31</c:v>
                      </c:pt>
                      <c:pt idx="2127">
                        <c:v>247.78</c:v>
                      </c:pt>
                      <c:pt idx="2128">
                        <c:v>239.87</c:v>
                      </c:pt>
                      <c:pt idx="2129">
                        <c:v>229.47</c:v>
                      </c:pt>
                      <c:pt idx="2130">
                        <c:v>227.55</c:v>
                      </c:pt>
                      <c:pt idx="2131">
                        <c:v>222.23</c:v>
                      </c:pt>
                      <c:pt idx="2132">
                        <c:v>223.26</c:v>
                      </c:pt>
                      <c:pt idx="2133">
                        <c:v>226.81</c:v>
                      </c:pt>
                      <c:pt idx="2134">
                        <c:v>233.22</c:v>
                      </c:pt>
                      <c:pt idx="2135">
                        <c:v>243.91</c:v>
                      </c:pt>
                      <c:pt idx="2136">
                        <c:v>251.68</c:v>
                      </c:pt>
                      <c:pt idx="2137">
                        <c:v>254.86</c:v>
                      </c:pt>
                      <c:pt idx="2138">
                        <c:v>246.59</c:v>
                      </c:pt>
                      <c:pt idx="2139">
                        <c:v>253.59</c:v>
                      </c:pt>
                      <c:pt idx="2140">
                        <c:v>261.13</c:v>
                      </c:pt>
                      <c:pt idx="2141">
                        <c:v>270.5</c:v>
                      </c:pt>
                      <c:pt idx="2142">
                        <c:v>276.35000000000002</c:v>
                      </c:pt>
                      <c:pt idx="2143">
                        <c:v>272.43</c:v>
                      </c:pt>
                      <c:pt idx="2144">
                        <c:v>265.41000000000003</c:v>
                      </c:pt>
                      <c:pt idx="2145">
                        <c:v>267.44</c:v>
                      </c:pt>
                      <c:pt idx="2146">
                        <c:v>280.97000000000003</c:v>
                      </c:pt>
                      <c:pt idx="2147">
                        <c:v>297.23</c:v>
                      </c:pt>
                      <c:pt idx="2148">
                        <c:v>316.3</c:v>
                      </c:pt>
                      <c:pt idx="2149">
                        <c:v>334.82</c:v>
                      </c:pt>
                      <c:pt idx="2150">
                        <c:v>345.97</c:v>
                      </c:pt>
                      <c:pt idx="2151">
                        <c:v>364.17</c:v>
                      </c:pt>
                      <c:pt idx="2152">
                        <c:v>373.38</c:v>
                      </c:pt>
                      <c:pt idx="2153">
                        <c:v>387.82</c:v>
                      </c:pt>
                      <c:pt idx="2154">
                        <c:v>403.44</c:v>
                      </c:pt>
                      <c:pt idx="2155">
                        <c:v>406.34</c:v>
                      </c:pt>
                      <c:pt idx="2156">
                        <c:v>407.5</c:v>
                      </c:pt>
                      <c:pt idx="2157">
                        <c:v>395.56</c:v>
                      </c:pt>
                      <c:pt idx="2158">
                        <c:v>383.03</c:v>
                      </c:pt>
                      <c:pt idx="2159">
                        <c:v>365.49</c:v>
                      </c:pt>
                      <c:pt idx="2160">
                        <c:v>358.35</c:v>
                      </c:pt>
                      <c:pt idx="2161">
                        <c:v>358.65</c:v>
                      </c:pt>
                      <c:pt idx="2162">
                        <c:v>363.77</c:v>
                      </c:pt>
                      <c:pt idx="2163">
                        <c:v>360.96</c:v>
                      </c:pt>
                      <c:pt idx="2164">
                        <c:v>360.66</c:v>
                      </c:pt>
                      <c:pt idx="2165">
                        <c:v>370.43</c:v>
                      </c:pt>
                      <c:pt idx="2166">
                        <c:v>353.79</c:v>
                      </c:pt>
                      <c:pt idx="2167">
                        <c:v>329.49</c:v>
                      </c:pt>
                      <c:pt idx="2168">
                        <c:v>312.14</c:v>
                      </c:pt>
                      <c:pt idx="2169">
                        <c:v>290.33999999999997</c:v>
                      </c:pt>
                      <c:pt idx="2170">
                        <c:v>265.14</c:v>
                      </c:pt>
                      <c:pt idx="2171">
                        <c:v>251.26</c:v>
                      </c:pt>
                      <c:pt idx="2172">
                        <c:v>234.47</c:v>
                      </c:pt>
                      <c:pt idx="2173">
                        <c:v>223</c:v>
                      </c:pt>
                      <c:pt idx="2174">
                        <c:v>197.1</c:v>
                      </c:pt>
                      <c:pt idx="2175">
                        <c:v>181.77</c:v>
                      </c:pt>
                      <c:pt idx="2176">
                        <c:v>182.23</c:v>
                      </c:pt>
                      <c:pt idx="2177">
                        <c:v>177.12</c:v>
                      </c:pt>
                      <c:pt idx="2178">
                        <c:v>172.28</c:v>
                      </c:pt>
                      <c:pt idx="2179">
                        <c:v>160.79</c:v>
                      </c:pt>
                      <c:pt idx="2180">
                        <c:v>149.31</c:v>
                      </c:pt>
                      <c:pt idx="2181">
                        <c:v>137.1</c:v>
                      </c:pt>
                      <c:pt idx="2182">
                        <c:v>134.51</c:v>
                      </c:pt>
                      <c:pt idx="2183">
                        <c:v>134.76</c:v>
                      </c:pt>
                      <c:pt idx="2184">
                        <c:v>134.68</c:v>
                      </c:pt>
                      <c:pt idx="2185">
                        <c:v>139.57</c:v>
                      </c:pt>
                      <c:pt idx="2186">
                        <c:v>148.62</c:v>
                      </c:pt>
                      <c:pt idx="2187">
                        <c:v>158.86000000000001</c:v>
                      </c:pt>
                      <c:pt idx="2188">
                        <c:v>166.96</c:v>
                      </c:pt>
                      <c:pt idx="2189">
                        <c:v>171.92</c:v>
                      </c:pt>
                      <c:pt idx="2190">
                        <c:v>177.59</c:v>
                      </c:pt>
                      <c:pt idx="2191">
                        <c:v>179.87</c:v>
                      </c:pt>
                      <c:pt idx="2192">
                        <c:v>180.08</c:v>
                      </c:pt>
                      <c:pt idx="2193">
                        <c:v>176.51</c:v>
                      </c:pt>
                      <c:pt idx="2194">
                        <c:v>179.09</c:v>
                      </c:pt>
                      <c:pt idx="2195">
                        <c:v>179.06</c:v>
                      </c:pt>
                      <c:pt idx="2196">
                        <c:v>185.76</c:v>
                      </c:pt>
                      <c:pt idx="2197">
                        <c:v>188.48</c:v>
                      </c:pt>
                      <c:pt idx="2198">
                        <c:v>190.12</c:v>
                      </c:pt>
                      <c:pt idx="2199">
                        <c:v>195.52</c:v>
                      </c:pt>
                      <c:pt idx="2200">
                        <c:v>203.9</c:v>
                      </c:pt>
                      <c:pt idx="2201">
                        <c:v>210.62</c:v>
                      </c:pt>
                      <c:pt idx="2202">
                        <c:v>223.76</c:v>
                      </c:pt>
                      <c:pt idx="2203">
                        <c:v>236.01</c:v>
                      </c:pt>
                      <c:pt idx="2204">
                        <c:v>255.8</c:v>
                      </c:pt>
                      <c:pt idx="2205">
                        <c:v>279.66000000000003</c:v>
                      </c:pt>
                      <c:pt idx="2206">
                        <c:v>277.64999999999998</c:v>
                      </c:pt>
                      <c:pt idx="2207">
                        <c:v>285.61</c:v>
                      </c:pt>
                      <c:pt idx="2208">
                        <c:v>299.35000000000002</c:v>
                      </c:pt>
                      <c:pt idx="2209">
                        <c:v>297.5</c:v>
                      </c:pt>
                      <c:pt idx="2210">
                        <c:v>297.45999999999998</c:v>
                      </c:pt>
                      <c:pt idx="2211">
                        <c:v>291.60000000000002</c:v>
                      </c:pt>
                      <c:pt idx="2212">
                        <c:v>271.05</c:v>
                      </c:pt>
                      <c:pt idx="2213">
                        <c:v>245.73</c:v>
                      </c:pt>
                      <c:pt idx="2214">
                        <c:v>236.31</c:v>
                      </c:pt>
                      <c:pt idx="2215">
                        <c:v>231.44</c:v>
                      </c:pt>
                      <c:pt idx="2216">
                        <c:v>220</c:v>
                      </c:pt>
                      <c:pt idx="2217">
                        <c:v>218.89</c:v>
                      </c:pt>
                      <c:pt idx="2218">
                        <c:v>215.19</c:v>
                      </c:pt>
                      <c:pt idx="2219">
                        <c:v>218.03</c:v>
                      </c:pt>
                      <c:pt idx="2220">
                        <c:v>214.38</c:v>
                      </c:pt>
                      <c:pt idx="2221">
                        <c:v>210.54</c:v>
                      </c:pt>
                      <c:pt idx="2222">
                        <c:v>212.23</c:v>
                      </c:pt>
                      <c:pt idx="2223">
                        <c:v>193.07</c:v>
                      </c:pt>
                      <c:pt idx="2224">
                        <c:v>168.12</c:v>
                      </c:pt>
                      <c:pt idx="2225">
                        <c:v>158.41</c:v>
                      </c:pt>
                      <c:pt idx="2226">
                        <c:v>147.5</c:v>
                      </c:pt>
                      <c:pt idx="2227">
                        <c:v>158.72</c:v>
                      </c:pt>
                      <c:pt idx="2228">
                        <c:v>163.94</c:v>
                      </c:pt>
                      <c:pt idx="2229">
                        <c:v>158.59</c:v>
                      </c:pt>
                      <c:pt idx="2230">
                        <c:v>137.87</c:v>
                      </c:pt>
                      <c:pt idx="2231">
                        <c:v>120.87</c:v>
                      </c:pt>
                      <c:pt idx="2232">
                        <c:v>118.04</c:v>
                      </c:pt>
                      <c:pt idx="2233">
                        <c:v>120.08</c:v>
                      </c:pt>
                      <c:pt idx="2234">
                        <c:v>128.37</c:v>
                      </c:pt>
                      <c:pt idx="2235">
                        <c:v>133.13999999999999</c:v>
                      </c:pt>
                      <c:pt idx="2236">
                        <c:v>137.1</c:v>
                      </c:pt>
                      <c:pt idx="2237">
                        <c:v>140.26</c:v>
                      </c:pt>
                      <c:pt idx="2238">
                        <c:v>162.77000000000001</c:v>
                      </c:pt>
                      <c:pt idx="2239">
                        <c:v>184</c:v>
                      </c:pt>
                      <c:pt idx="2240">
                        <c:v>187.04</c:v>
                      </c:pt>
                      <c:pt idx="2241">
                        <c:v>188.44</c:v>
                      </c:pt>
                      <c:pt idx="2242">
                        <c:v>199.07</c:v>
                      </c:pt>
                      <c:pt idx="2243">
                        <c:v>202.08</c:v>
                      </c:pt>
                      <c:pt idx="2244">
                        <c:v>203.91</c:v>
                      </c:pt>
                      <c:pt idx="2245">
                        <c:v>193.33</c:v>
                      </c:pt>
                      <c:pt idx="2246">
                        <c:v>193.57</c:v>
                      </c:pt>
                      <c:pt idx="2247">
                        <c:v>186.51</c:v>
                      </c:pt>
                      <c:pt idx="2248">
                        <c:v>186.51</c:v>
                      </c:pt>
                      <c:pt idx="2249">
                        <c:v>165.41</c:v>
                      </c:pt>
                      <c:pt idx="2250">
                        <c:v>141.81</c:v>
                      </c:pt>
                      <c:pt idx="2251">
                        <c:v>120.28</c:v>
                      </c:pt>
                      <c:pt idx="2252">
                        <c:v>109.19</c:v>
                      </c:pt>
                      <c:pt idx="2253">
                        <c:v>111.39</c:v>
                      </c:pt>
                      <c:pt idx="2254">
                        <c:v>126.76</c:v>
                      </c:pt>
                      <c:pt idx="2255">
                        <c:v>140.07</c:v>
                      </c:pt>
                      <c:pt idx="2256">
                        <c:v>188.55</c:v>
                      </c:pt>
                      <c:pt idx="2257">
                        <c:v>194.09</c:v>
                      </c:pt>
                      <c:pt idx="2258">
                        <c:v>207.73</c:v>
                      </c:pt>
                      <c:pt idx="2259">
                        <c:v>221.28</c:v>
                      </c:pt>
                      <c:pt idx="2260">
                        <c:v>230.54</c:v>
                      </c:pt>
                      <c:pt idx="2261">
                        <c:v>239.37</c:v>
                      </c:pt>
                      <c:pt idx="2262">
                        <c:v>259.92</c:v>
                      </c:pt>
                      <c:pt idx="2263">
                        <c:v>260.82</c:v>
                      </c:pt>
                      <c:pt idx="2264">
                        <c:v>253.79</c:v>
                      </c:pt>
                      <c:pt idx="2265">
                        <c:v>238.38</c:v>
                      </c:pt>
                      <c:pt idx="2266">
                        <c:v>220.78</c:v>
                      </c:pt>
                      <c:pt idx="2267">
                        <c:v>203.24</c:v>
                      </c:pt>
                      <c:pt idx="2268">
                        <c:v>198.66</c:v>
                      </c:pt>
                      <c:pt idx="2269">
                        <c:v>170.2</c:v>
                      </c:pt>
                      <c:pt idx="2270">
                        <c:v>161.49</c:v>
                      </c:pt>
                      <c:pt idx="2271">
                        <c:v>157.86000000000001</c:v>
                      </c:pt>
                      <c:pt idx="2272">
                        <c:v>145.41999999999999</c:v>
                      </c:pt>
                      <c:pt idx="2273">
                        <c:v>131.96</c:v>
                      </c:pt>
                      <c:pt idx="2274">
                        <c:v>118.53</c:v>
                      </c:pt>
                      <c:pt idx="2275">
                        <c:v>109.76</c:v>
                      </c:pt>
                      <c:pt idx="2276">
                        <c:v>130.09</c:v>
                      </c:pt>
                      <c:pt idx="2277">
                        <c:v>134.83000000000001</c:v>
                      </c:pt>
                      <c:pt idx="2278">
                        <c:v>161.47</c:v>
                      </c:pt>
                      <c:pt idx="2279">
                        <c:v>175.09</c:v>
                      </c:pt>
                      <c:pt idx="2280">
                        <c:v>190.29</c:v>
                      </c:pt>
                      <c:pt idx="2281">
                        <c:v>194.06</c:v>
                      </c:pt>
                      <c:pt idx="2282">
                        <c:v>174.59</c:v>
                      </c:pt>
                      <c:pt idx="2283">
                        <c:v>180.73</c:v>
                      </c:pt>
                      <c:pt idx="2284">
                        <c:v>170.05</c:v>
                      </c:pt>
                      <c:pt idx="2285">
                        <c:v>174.08</c:v>
                      </c:pt>
                      <c:pt idx="2286">
                        <c:v>177.48</c:v>
                      </c:pt>
                      <c:pt idx="2287">
                        <c:v>195.56</c:v>
                      </c:pt>
                      <c:pt idx="2288">
                        <c:v>207.57</c:v>
                      </c:pt>
                      <c:pt idx="2289">
                        <c:v>246.33</c:v>
                      </c:pt>
                      <c:pt idx="2290">
                        <c:v>263.47000000000003</c:v>
                      </c:pt>
                      <c:pt idx="2291">
                        <c:v>276.95999999999998</c:v>
                      </c:pt>
                      <c:pt idx="2292">
                        <c:v>281.81</c:v>
                      </c:pt>
                      <c:pt idx="2293">
                        <c:v>309.95</c:v>
                      </c:pt>
                      <c:pt idx="2294">
                        <c:v>364.79</c:v>
                      </c:pt>
                      <c:pt idx="2295">
                        <c:v>383.32</c:v>
                      </c:pt>
                      <c:pt idx="2296">
                        <c:v>401.49</c:v>
                      </c:pt>
                      <c:pt idx="2297">
                        <c:v>398.17</c:v>
                      </c:pt>
                      <c:pt idx="2298">
                        <c:v>398.67</c:v>
                      </c:pt>
                      <c:pt idx="2299">
                        <c:v>407.38</c:v>
                      </c:pt>
                      <c:pt idx="2300">
                        <c:v>394.39</c:v>
                      </c:pt>
                      <c:pt idx="2301">
                        <c:v>376.33</c:v>
                      </c:pt>
                      <c:pt idx="2302">
                        <c:v>362.81</c:v>
                      </c:pt>
                      <c:pt idx="2303">
                        <c:v>363.93</c:v>
                      </c:pt>
                      <c:pt idx="2304">
                        <c:v>355.17</c:v>
                      </c:pt>
                      <c:pt idx="2305">
                        <c:v>332.83</c:v>
                      </c:pt>
                      <c:pt idx="2306">
                        <c:v>310.5</c:v>
                      </c:pt>
                      <c:pt idx="2307">
                        <c:v>306.39</c:v>
                      </c:pt>
                      <c:pt idx="2308">
                        <c:v>303.99</c:v>
                      </c:pt>
                      <c:pt idx="2309">
                        <c:v>298.35000000000002</c:v>
                      </c:pt>
                      <c:pt idx="2310">
                        <c:v>304.27999999999997</c:v>
                      </c:pt>
                      <c:pt idx="2311">
                        <c:v>291.93</c:v>
                      </c:pt>
                      <c:pt idx="2312">
                        <c:v>283.48</c:v>
                      </c:pt>
                      <c:pt idx="2313">
                        <c:v>278.06</c:v>
                      </c:pt>
                      <c:pt idx="2314">
                        <c:v>274.76</c:v>
                      </c:pt>
                      <c:pt idx="2315">
                        <c:v>275.93</c:v>
                      </c:pt>
                      <c:pt idx="2316">
                        <c:v>274.83</c:v>
                      </c:pt>
                      <c:pt idx="2317">
                        <c:v>254.24</c:v>
                      </c:pt>
                      <c:pt idx="2318">
                        <c:v>231.13</c:v>
                      </c:pt>
                      <c:pt idx="2319">
                        <c:v>226.44</c:v>
                      </c:pt>
                      <c:pt idx="2320">
                        <c:v>203.95</c:v>
                      </c:pt>
                      <c:pt idx="2321">
                        <c:v>185.83</c:v>
                      </c:pt>
                      <c:pt idx="2322">
                        <c:v>158.06</c:v>
                      </c:pt>
                      <c:pt idx="2323">
                        <c:v>138.21</c:v>
                      </c:pt>
                      <c:pt idx="2324">
                        <c:v>127.37</c:v>
                      </c:pt>
                      <c:pt idx="2325">
                        <c:v>112.38</c:v>
                      </c:pt>
                      <c:pt idx="2326">
                        <c:v>102.82</c:v>
                      </c:pt>
                      <c:pt idx="2327">
                        <c:v>96.399000000000001</c:v>
                      </c:pt>
                      <c:pt idx="2328">
                        <c:v>92.82</c:v>
                      </c:pt>
                      <c:pt idx="2329">
                        <c:v>101.37</c:v>
                      </c:pt>
                      <c:pt idx="2330">
                        <c:v>129.80000000000001</c:v>
                      </c:pt>
                      <c:pt idx="2331">
                        <c:v>149.63999999999999</c:v>
                      </c:pt>
                      <c:pt idx="2332">
                        <c:v>184.92</c:v>
                      </c:pt>
                      <c:pt idx="2333">
                        <c:v>263.13</c:v>
                      </c:pt>
                      <c:pt idx="2334">
                        <c:v>297.01</c:v>
                      </c:pt>
                      <c:pt idx="2335">
                        <c:v>321.88</c:v>
                      </c:pt>
                      <c:pt idx="2336">
                        <c:v>347.76</c:v>
                      </c:pt>
                      <c:pt idx="2337">
                        <c:v>365.43</c:v>
                      </c:pt>
                      <c:pt idx="2338">
                        <c:v>356.97</c:v>
                      </c:pt>
                      <c:pt idx="2339">
                        <c:v>364.66</c:v>
                      </c:pt>
                      <c:pt idx="2340">
                        <c:v>390.22</c:v>
                      </c:pt>
                      <c:pt idx="2341">
                        <c:v>434.48</c:v>
                      </c:pt>
                      <c:pt idx="2342">
                        <c:v>449</c:v>
                      </c:pt>
                      <c:pt idx="2343">
                        <c:v>458.46</c:v>
                      </c:pt>
                      <c:pt idx="2344">
                        <c:v>430.39</c:v>
                      </c:pt>
                      <c:pt idx="2345">
                        <c:v>371.16</c:v>
                      </c:pt>
                      <c:pt idx="2346">
                        <c:v>350.02</c:v>
                      </c:pt>
                      <c:pt idx="2347">
                        <c:v>327.73</c:v>
                      </c:pt>
                      <c:pt idx="2348">
                        <c:v>298.29000000000002</c:v>
                      </c:pt>
                      <c:pt idx="2349">
                        <c:v>290.23</c:v>
                      </c:pt>
                      <c:pt idx="2350">
                        <c:v>281.42</c:v>
                      </c:pt>
                      <c:pt idx="2351">
                        <c:v>264.8</c:v>
                      </c:pt>
                      <c:pt idx="2352">
                        <c:v>234.12</c:v>
                      </c:pt>
                      <c:pt idx="2353">
                        <c:v>211.51</c:v>
                      </c:pt>
                      <c:pt idx="2354">
                        <c:v>188.44</c:v>
                      </c:pt>
                      <c:pt idx="2355">
                        <c:v>181.92</c:v>
                      </c:pt>
                      <c:pt idx="2356">
                        <c:v>169.26</c:v>
                      </c:pt>
                      <c:pt idx="2357">
                        <c:v>163.13999999999999</c:v>
                      </c:pt>
                      <c:pt idx="2358">
                        <c:v>164.54</c:v>
                      </c:pt>
                      <c:pt idx="2359">
                        <c:v>169.44</c:v>
                      </c:pt>
                      <c:pt idx="2360">
                        <c:v>174.05</c:v>
                      </c:pt>
                      <c:pt idx="2361">
                        <c:v>192.52</c:v>
                      </c:pt>
                      <c:pt idx="2362">
                        <c:v>209.93</c:v>
                      </c:pt>
                      <c:pt idx="2363">
                        <c:v>230.39</c:v>
                      </c:pt>
                      <c:pt idx="2364">
                        <c:v>253.19</c:v>
                      </c:pt>
                      <c:pt idx="2365">
                        <c:v>270.04000000000002</c:v>
                      </c:pt>
                      <c:pt idx="2366">
                        <c:v>268.3</c:v>
                      </c:pt>
                      <c:pt idx="2367">
                        <c:v>259.76</c:v>
                      </c:pt>
                      <c:pt idx="2368">
                        <c:v>257.22000000000003</c:v>
                      </c:pt>
                      <c:pt idx="2369">
                        <c:v>249.4</c:v>
                      </c:pt>
                      <c:pt idx="2370">
                        <c:v>227.36</c:v>
                      </c:pt>
                      <c:pt idx="2371">
                        <c:v>207.17</c:v>
                      </c:pt>
                      <c:pt idx="2372">
                        <c:v>175.93</c:v>
                      </c:pt>
                      <c:pt idx="2373">
                        <c:v>154.13</c:v>
                      </c:pt>
                      <c:pt idx="2374">
                        <c:v>130.80000000000001</c:v>
                      </c:pt>
                      <c:pt idx="2375">
                        <c:v>115.36</c:v>
                      </c:pt>
                      <c:pt idx="2376">
                        <c:v>107.74</c:v>
                      </c:pt>
                      <c:pt idx="2377">
                        <c:v>105.69</c:v>
                      </c:pt>
                      <c:pt idx="2378">
                        <c:v>116.91</c:v>
                      </c:pt>
                      <c:pt idx="2379">
                        <c:v>120.7</c:v>
                      </c:pt>
                      <c:pt idx="2380">
                        <c:v>115.67</c:v>
                      </c:pt>
                      <c:pt idx="2381">
                        <c:v>128.34</c:v>
                      </c:pt>
                      <c:pt idx="2382">
                        <c:v>147.4</c:v>
                      </c:pt>
                      <c:pt idx="2383">
                        <c:v>188.85</c:v>
                      </c:pt>
                      <c:pt idx="2384">
                        <c:v>237.75</c:v>
                      </c:pt>
                      <c:pt idx="2385">
                        <c:v>294.14</c:v>
                      </c:pt>
                      <c:pt idx="2386">
                        <c:v>320.97000000000003</c:v>
                      </c:pt>
                      <c:pt idx="2387">
                        <c:v>372.9</c:v>
                      </c:pt>
                      <c:pt idx="2388">
                        <c:v>424.22</c:v>
                      </c:pt>
                      <c:pt idx="2389">
                        <c:v>460.97</c:v>
                      </c:pt>
                      <c:pt idx="2390">
                        <c:v>495.98</c:v>
                      </c:pt>
                      <c:pt idx="2391">
                        <c:v>504.1</c:v>
                      </c:pt>
                      <c:pt idx="2392">
                        <c:v>486.55</c:v>
                      </c:pt>
                      <c:pt idx="2393">
                        <c:v>495.59</c:v>
                      </c:pt>
                      <c:pt idx="2394">
                        <c:v>511.3</c:v>
                      </c:pt>
                      <c:pt idx="2395">
                        <c:v>509.07</c:v>
                      </c:pt>
                      <c:pt idx="2396">
                        <c:v>507.46</c:v>
                      </c:pt>
                      <c:pt idx="2397">
                        <c:v>484.57</c:v>
                      </c:pt>
                      <c:pt idx="2398">
                        <c:v>438.43</c:v>
                      </c:pt>
                      <c:pt idx="2399">
                        <c:v>424.32</c:v>
                      </c:pt>
                      <c:pt idx="2400">
                        <c:v>455.08</c:v>
                      </c:pt>
                      <c:pt idx="2401">
                        <c:v>459.59</c:v>
                      </c:pt>
                      <c:pt idx="2402">
                        <c:v>464.36</c:v>
                      </c:pt>
                      <c:pt idx="2403">
                        <c:v>505.1</c:v>
                      </c:pt>
                      <c:pt idx="2404">
                        <c:v>504.58</c:v>
                      </c:pt>
                      <c:pt idx="2405">
                        <c:v>485.55</c:v>
                      </c:pt>
                      <c:pt idx="2406">
                        <c:v>467.17</c:v>
                      </c:pt>
                      <c:pt idx="2407">
                        <c:v>452.82</c:v>
                      </c:pt>
                      <c:pt idx="2408">
                        <c:v>419.93</c:v>
                      </c:pt>
                      <c:pt idx="2409">
                        <c:v>385.49</c:v>
                      </c:pt>
                      <c:pt idx="2410">
                        <c:v>339.01</c:v>
                      </c:pt>
                      <c:pt idx="2411">
                        <c:v>311.93</c:v>
                      </c:pt>
                      <c:pt idx="2412">
                        <c:v>296.39999999999998</c:v>
                      </c:pt>
                      <c:pt idx="2413">
                        <c:v>287.33999999999997</c:v>
                      </c:pt>
                      <c:pt idx="2414">
                        <c:v>301.89999999999998</c:v>
                      </c:pt>
                      <c:pt idx="2415">
                        <c:v>319.64999999999998</c:v>
                      </c:pt>
                      <c:pt idx="2416">
                        <c:v>328.25</c:v>
                      </c:pt>
                      <c:pt idx="2417">
                        <c:v>327.76</c:v>
                      </c:pt>
                      <c:pt idx="2418">
                        <c:v>328.56</c:v>
                      </c:pt>
                      <c:pt idx="2419">
                        <c:v>331.38</c:v>
                      </c:pt>
                      <c:pt idx="2420">
                        <c:v>325.88</c:v>
                      </c:pt>
                      <c:pt idx="2421">
                        <c:v>312.29000000000002</c:v>
                      </c:pt>
                      <c:pt idx="2422">
                        <c:v>288.77999999999997</c:v>
                      </c:pt>
                      <c:pt idx="2423">
                        <c:v>255.1</c:v>
                      </c:pt>
                      <c:pt idx="2424">
                        <c:v>225.92</c:v>
                      </c:pt>
                      <c:pt idx="2425">
                        <c:v>199</c:v>
                      </c:pt>
                      <c:pt idx="2426">
                        <c:v>187.55</c:v>
                      </c:pt>
                      <c:pt idx="2427">
                        <c:v>164.6</c:v>
                      </c:pt>
                      <c:pt idx="2428">
                        <c:v>141.59</c:v>
                      </c:pt>
                      <c:pt idx="2429">
                        <c:v>126.27</c:v>
                      </c:pt>
                      <c:pt idx="2430">
                        <c:v>144.4</c:v>
                      </c:pt>
                      <c:pt idx="2431">
                        <c:v>157.18</c:v>
                      </c:pt>
                      <c:pt idx="2432">
                        <c:v>153.38999999999999</c:v>
                      </c:pt>
                      <c:pt idx="2433">
                        <c:v>111.55</c:v>
                      </c:pt>
                      <c:pt idx="2434">
                        <c:v>106.37</c:v>
                      </c:pt>
                      <c:pt idx="2435">
                        <c:v>129.66999999999999</c:v>
                      </c:pt>
                      <c:pt idx="2436">
                        <c:v>160.31</c:v>
                      </c:pt>
                      <c:pt idx="2437">
                        <c:v>195.8</c:v>
                      </c:pt>
                      <c:pt idx="2438">
                        <c:v>236.44</c:v>
                      </c:pt>
                      <c:pt idx="2439">
                        <c:v>256.05</c:v>
                      </c:pt>
                      <c:pt idx="2440">
                        <c:v>289.89</c:v>
                      </c:pt>
                      <c:pt idx="2441">
                        <c:v>324.51</c:v>
                      </c:pt>
                      <c:pt idx="2442">
                        <c:v>294.5</c:v>
                      </c:pt>
                      <c:pt idx="2443">
                        <c:v>286.89</c:v>
                      </c:pt>
                      <c:pt idx="2444">
                        <c:v>288.61</c:v>
                      </c:pt>
                      <c:pt idx="2445">
                        <c:v>279.43</c:v>
                      </c:pt>
                      <c:pt idx="2446">
                        <c:v>280.85000000000002</c:v>
                      </c:pt>
                      <c:pt idx="2447">
                        <c:v>291.86</c:v>
                      </c:pt>
                      <c:pt idx="2448">
                        <c:v>291.73</c:v>
                      </c:pt>
                      <c:pt idx="2449">
                        <c:v>226.5</c:v>
                      </c:pt>
                      <c:pt idx="2450">
                        <c:v>209.49</c:v>
                      </c:pt>
                      <c:pt idx="2451">
                        <c:v>195.73</c:v>
                      </c:pt>
                      <c:pt idx="2452">
                        <c:v>160.49</c:v>
                      </c:pt>
                      <c:pt idx="2453">
                        <c:v>141.01</c:v>
                      </c:pt>
                      <c:pt idx="2454">
                        <c:v>126.77</c:v>
                      </c:pt>
                      <c:pt idx="2455">
                        <c:v>133.33000000000001</c:v>
                      </c:pt>
                      <c:pt idx="2456">
                        <c:v>144.30000000000001</c:v>
                      </c:pt>
                      <c:pt idx="2457">
                        <c:v>163.13999999999999</c:v>
                      </c:pt>
                      <c:pt idx="2458">
                        <c:v>195.4</c:v>
                      </c:pt>
                      <c:pt idx="2459">
                        <c:v>222.15</c:v>
                      </c:pt>
                      <c:pt idx="2460">
                        <c:v>250.12</c:v>
                      </c:pt>
                      <c:pt idx="2461">
                        <c:v>259.24</c:v>
                      </c:pt>
                      <c:pt idx="2462">
                        <c:v>265.54000000000002</c:v>
                      </c:pt>
                      <c:pt idx="2463">
                        <c:v>252.29</c:v>
                      </c:pt>
                      <c:pt idx="2464">
                        <c:v>252.24</c:v>
                      </c:pt>
                      <c:pt idx="2465">
                        <c:v>250.55</c:v>
                      </c:pt>
                      <c:pt idx="2466">
                        <c:v>239.19</c:v>
                      </c:pt>
                      <c:pt idx="2467">
                        <c:v>259.45</c:v>
                      </c:pt>
                      <c:pt idx="2468">
                        <c:v>277.43</c:v>
                      </c:pt>
                      <c:pt idx="2469">
                        <c:v>282.79000000000002</c:v>
                      </c:pt>
                      <c:pt idx="2470">
                        <c:v>306.05</c:v>
                      </c:pt>
                      <c:pt idx="2471">
                        <c:v>305.33999999999997</c:v>
                      </c:pt>
                      <c:pt idx="2472">
                        <c:v>305.51</c:v>
                      </c:pt>
                      <c:pt idx="2473">
                        <c:v>302.04000000000002</c:v>
                      </c:pt>
                      <c:pt idx="2474">
                        <c:v>287.42</c:v>
                      </c:pt>
                      <c:pt idx="2475">
                        <c:v>252.06</c:v>
                      </c:pt>
                      <c:pt idx="2476">
                        <c:v>226.27</c:v>
                      </c:pt>
                      <c:pt idx="2477">
                        <c:v>198.31</c:v>
                      </c:pt>
                      <c:pt idx="2478">
                        <c:v>182.36</c:v>
                      </c:pt>
                      <c:pt idx="2479">
                        <c:v>158.38</c:v>
                      </c:pt>
                      <c:pt idx="2480">
                        <c:v>147.06</c:v>
                      </c:pt>
                      <c:pt idx="2481">
                        <c:v>154.05000000000001</c:v>
                      </c:pt>
                      <c:pt idx="2482">
                        <c:v>164.86</c:v>
                      </c:pt>
                      <c:pt idx="2483">
                        <c:v>146.09</c:v>
                      </c:pt>
                      <c:pt idx="2484">
                        <c:v>112.88</c:v>
                      </c:pt>
                      <c:pt idx="2485">
                        <c:v>96.254999999999995</c:v>
                      </c:pt>
                      <c:pt idx="2486">
                        <c:v>89.15</c:v>
                      </c:pt>
                      <c:pt idx="2487">
                        <c:v>87.215000000000003</c:v>
                      </c:pt>
                      <c:pt idx="2488">
                        <c:v>94.772999999999996</c:v>
                      </c:pt>
                      <c:pt idx="2489">
                        <c:v>117.33</c:v>
                      </c:pt>
                      <c:pt idx="2490">
                        <c:v>147.65</c:v>
                      </c:pt>
                      <c:pt idx="2491">
                        <c:v>156.80000000000001</c:v>
                      </c:pt>
                      <c:pt idx="2492">
                        <c:v>178.93</c:v>
                      </c:pt>
                      <c:pt idx="2493">
                        <c:v>202.3</c:v>
                      </c:pt>
                      <c:pt idx="2494">
                        <c:v>218.82</c:v>
                      </c:pt>
                      <c:pt idx="2495">
                        <c:v>223.01</c:v>
                      </c:pt>
                      <c:pt idx="2496">
                        <c:v>235.66</c:v>
                      </c:pt>
                      <c:pt idx="2497">
                        <c:v>249.54</c:v>
                      </c:pt>
                      <c:pt idx="2498">
                        <c:v>257.7</c:v>
                      </c:pt>
                      <c:pt idx="2499">
                        <c:v>269.72000000000003</c:v>
                      </c:pt>
                      <c:pt idx="2500">
                        <c:v>285.93</c:v>
                      </c:pt>
                      <c:pt idx="2501">
                        <c:v>251.15</c:v>
                      </c:pt>
                      <c:pt idx="2502">
                        <c:v>217.96</c:v>
                      </c:pt>
                      <c:pt idx="2503">
                        <c:v>180.33</c:v>
                      </c:pt>
                      <c:pt idx="2504">
                        <c:v>180.21</c:v>
                      </c:pt>
                      <c:pt idx="2505">
                        <c:v>175.84</c:v>
                      </c:pt>
                      <c:pt idx="2506">
                        <c:v>153.5</c:v>
                      </c:pt>
                      <c:pt idx="2507">
                        <c:v>145.38999999999999</c:v>
                      </c:pt>
                      <c:pt idx="2508">
                        <c:v>135.54</c:v>
                      </c:pt>
                      <c:pt idx="2509">
                        <c:v>128.08000000000001</c:v>
                      </c:pt>
                      <c:pt idx="2510">
                        <c:v>139.69</c:v>
                      </c:pt>
                      <c:pt idx="2511">
                        <c:v>143.51</c:v>
                      </c:pt>
                      <c:pt idx="2512">
                        <c:v>153.69999999999999</c:v>
                      </c:pt>
                      <c:pt idx="2513">
                        <c:v>157.44999999999999</c:v>
                      </c:pt>
                      <c:pt idx="2514">
                        <c:v>172.68</c:v>
                      </c:pt>
                      <c:pt idx="2515">
                        <c:v>167.18</c:v>
                      </c:pt>
                      <c:pt idx="2516">
                        <c:v>175.56</c:v>
                      </c:pt>
                      <c:pt idx="2517">
                        <c:v>178.98</c:v>
                      </c:pt>
                      <c:pt idx="2518">
                        <c:v>183.57</c:v>
                      </c:pt>
                      <c:pt idx="2519">
                        <c:v>184.43</c:v>
                      </c:pt>
                      <c:pt idx="2520">
                        <c:v>200.45</c:v>
                      </c:pt>
                      <c:pt idx="2521">
                        <c:v>218.53</c:v>
                      </c:pt>
                      <c:pt idx="2522">
                        <c:v>229.51</c:v>
                      </c:pt>
                      <c:pt idx="2523">
                        <c:v>254.39</c:v>
                      </c:pt>
                      <c:pt idx="2524">
                        <c:v>254.75</c:v>
                      </c:pt>
                      <c:pt idx="2525">
                        <c:v>254.88</c:v>
                      </c:pt>
                      <c:pt idx="2526">
                        <c:v>258.55</c:v>
                      </c:pt>
                      <c:pt idx="2527">
                        <c:v>235.81</c:v>
                      </c:pt>
                      <c:pt idx="2528">
                        <c:v>219.34</c:v>
                      </c:pt>
                      <c:pt idx="2529">
                        <c:v>203.24</c:v>
                      </c:pt>
                      <c:pt idx="2530">
                        <c:v>185.33</c:v>
                      </c:pt>
                      <c:pt idx="2531">
                        <c:v>179.72</c:v>
                      </c:pt>
                      <c:pt idx="2532">
                        <c:v>144.83000000000001</c:v>
                      </c:pt>
                      <c:pt idx="2533">
                        <c:v>157.74</c:v>
                      </c:pt>
                      <c:pt idx="2534">
                        <c:v>182.25</c:v>
                      </c:pt>
                      <c:pt idx="2535">
                        <c:v>182.32</c:v>
                      </c:pt>
                      <c:pt idx="2536">
                        <c:v>170.68</c:v>
                      </c:pt>
                      <c:pt idx="2537">
                        <c:v>153.22999999999999</c:v>
                      </c:pt>
                      <c:pt idx="2538">
                        <c:v>143.51</c:v>
                      </c:pt>
                      <c:pt idx="2539">
                        <c:v>145.47999999999999</c:v>
                      </c:pt>
                      <c:pt idx="2540">
                        <c:v>150.68</c:v>
                      </c:pt>
                      <c:pt idx="2541">
                        <c:v>154.11000000000001</c:v>
                      </c:pt>
                      <c:pt idx="2542">
                        <c:v>166.2</c:v>
                      </c:pt>
                      <c:pt idx="2543">
                        <c:v>158.99</c:v>
                      </c:pt>
                      <c:pt idx="2544">
                        <c:v>165.92</c:v>
                      </c:pt>
                      <c:pt idx="2545">
                        <c:v>169.28</c:v>
                      </c:pt>
                      <c:pt idx="2546">
                        <c:v>180.47</c:v>
                      </c:pt>
                      <c:pt idx="2547">
                        <c:v>196.4</c:v>
                      </c:pt>
                      <c:pt idx="2548">
                        <c:v>208.54</c:v>
                      </c:pt>
                      <c:pt idx="2549">
                        <c:v>203.62</c:v>
                      </c:pt>
                      <c:pt idx="2550">
                        <c:v>185.97</c:v>
                      </c:pt>
                      <c:pt idx="2551">
                        <c:v>203.67</c:v>
                      </c:pt>
                      <c:pt idx="2552">
                        <c:v>248.59</c:v>
                      </c:pt>
                      <c:pt idx="2553">
                        <c:v>264.38</c:v>
                      </c:pt>
                      <c:pt idx="2554">
                        <c:v>249.71</c:v>
                      </c:pt>
                      <c:pt idx="2555">
                        <c:v>262.75</c:v>
                      </c:pt>
                      <c:pt idx="2556">
                        <c:v>240.58</c:v>
                      </c:pt>
                      <c:pt idx="2557">
                        <c:v>234.22</c:v>
                      </c:pt>
                      <c:pt idx="2558">
                        <c:v>196.63</c:v>
                      </c:pt>
                      <c:pt idx="2559">
                        <c:v>161.09</c:v>
                      </c:pt>
                      <c:pt idx="2560">
                        <c:v>139.05000000000001</c:v>
                      </c:pt>
                      <c:pt idx="2561">
                        <c:v>134.25</c:v>
                      </c:pt>
                      <c:pt idx="2562">
                        <c:v>136.18</c:v>
                      </c:pt>
                      <c:pt idx="2563">
                        <c:v>162.68</c:v>
                      </c:pt>
                      <c:pt idx="2564">
                        <c:v>164.79</c:v>
                      </c:pt>
                      <c:pt idx="2565">
                        <c:v>159.83000000000001</c:v>
                      </c:pt>
                      <c:pt idx="2566">
                        <c:v>159.06</c:v>
                      </c:pt>
                      <c:pt idx="2567">
                        <c:v>162.47</c:v>
                      </c:pt>
                      <c:pt idx="2568">
                        <c:v>192.48</c:v>
                      </c:pt>
                      <c:pt idx="2569">
                        <c:v>199.46</c:v>
                      </c:pt>
                      <c:pt idx="2570">
                        <c:v>202.58</c:v>
                      </c:pt>
                      <c:pt idx="2571">
                        <c:v>187.72</c:v>
                      </c:pt>
                      <c:pt idx="2572">
                        <c:v>194.65</c:v>
                      </c:pt>
                      <c:pt idx="2573">
                        <c:v>205.5</c:v>
                      </c:pt>
                      <c:pt idx="2574">
                        <c:v>224.82</c:v>
                      </c:pt>
                      <c:pt idx="2575">
                        <c:v>238.2</c:v>
                      </c:pt>
                      <c:pt idx="2576">
                        <c:v>243.77</c:v>
                      </c:pt>
                      <c:pt idx="2577">
                        <c:v>259.45999999999998</c:v>
                      </c:pt>
                      <c:pt idx="2578">
                        <c:v>245.42</c:v>
                      </c:pt>
                      <c:pt idx="2579">
                        <c:v>240.18</c:v>
                      </c:pt>
                      <c:pt idx="2580">
                        <c:v>221.5</c:v>
                      </c:pt>
                      <c:pt idx="2581">
                        <c:v>210.7</c:v>
                      </c:pt>
                      <c:pt idx="2582">
                        <c:v>220.13</c:v>
                      </c:pt>
                      <c:pt idx="2583">
                        <c:v>211.44</c:v>
                      </c:pt>
                      <c:pt idx="2584">
                        <c:v>182.68</c:v>
                      </c:pt>
                      <c:pt idx="2585">
                        <c:v>186.35</c:v>
                      </c:pt>
                      <c:pt idx="2586">
                        <c:v>211.48</c:v>
                      </c:pt>
                      <c:pt idx="2587">
                        <c:v>228.49</c:v>
                      </c:pt>
                      <c:pt idx="2588">
                        <c:v>199.05</c:v>
                      </c:pt>
                      <c:pt idx="2589">
                        <c:v>186.34</c:v>
                      </c:pt>
                      <c:pt idx="2590">
                        <c:v>180.41</c:v>
                      </c:pt>
                      <c:pt idx="2591">
                        <c:v>167.82</c:v>
                      </c:pt>
                      <c:pt idx="2592">
                        <c:v>182.95</c:v>
                      </c:pt>
                      <c:pt idx="2593">
                        <c:v>200.82</c:v>
                      </c:pt>
                      <c:pt idx="2594">
                        <c:v>213</c:v>
                      </c:pt>
                      <c:pt idx="2595">
                        <c:v>199.45</c:v>
                      </c:pt>
                      <c:pt idx="2596">
                        <c:v>188.14</c:v>
                      </c:pt>
                      <c:pt idx="2597">
                        <c:v>184.69</c:v>
                      </c:pt>
                      <c:pt idx="2598">
                        <c:v>174.67</c:v>
                      </c:pt>
                      <c:pt idx="2599">
                        <c:v>170.61</c:v>
                      </c:pt>
                      <c:pt idx="2600">
                        <c:v>183.1</c:v>
                      </c:pt>
                      <c:pt idx="2601">
                        <c:v>191.46</c:v>
                      </c:pt>
                      <c:pt idx="2602">
                        <c:v>176.53</c:v>
                      </c:pt>
                      <c:pt idx="2603">
                        <c:v>206.49</c:v>
                      </c:pt>
                      <c:pt idx="2604">
                        <c:v>252.28</c:v>
                      </c:pt>
                      <c:pt idx="2605">
                        <c:v>288.89999999999998</c:v>
                      </c:pt>
                      <c:pt idx="2606">
                        <c:v>301.62</c:v>
                      </c:pt>
                      <c:pt idx="2607">
                        <c:v>307.82</c:v>
                      </c:pt>
                      <c:pt idx="2608">
                        <c:v>303.93</c:v>
                      </c:pt>
                      <c:pt idx="2609">
                        <c:v>266.17</c:v>
                      </c:pt>
                      <c:pt idx="2610">
                        <c:v>247.75</c:v>
                      </c:pt>
                      <c:pt idx="2611">
                        <c:v>231.2</c:v>
                      </c:pt>
                      <c:pt idx="2612">
                        <c:v>229.48</c:v>
                      </c:pt>
                      <c:pt idx="2613">
                        <c:v>226</c:v>
                      </c:pt>
                      <c:pt idx="2614">
                        <c:v>226.6</c:v>
                      </c:pt>
                      <c:pt idx="2615">
                        <c:v>227.19</c:v>
                      </c:pt>
                      <c:pt idx="2616">
                        <c:v>237.5</c:v>
                      </c:pt>
                      <c:pt idx="2617">
                        <c:v>228.62</c:v>
                      </c:pt>
                      <c:pt idx="2618">
                        <c:v>247.03</c:v>
                      </c:pt>
                      <c:pt idx="2619">
                        <c:v>254.22</c:v>
                      </c:pt>
                      <c:pt idx="2620">
                        <c:v>245.01</c:v>
                      </c:pt>
                      <c:pt idx="2621">
                        <c:v>249.42</c:v>
                      </c:pt>
                      <c:pt idx="2622">
                        <c:v>245.48</c:v>
                      </c:pt>
                      <c:pt idx="2623">
                        <c:v>240.33</c:v>
                      </c:pt>
                      <c:pt idx="2624">
                        <c:v>242.59</c:v>
                      </c:pt>
                      <c:pt idx="2625">
                        <c:v>271.8</c:v>
                      </c:pt>
                      <c:pt idx="2626">
                        <c:v>271.20999999999998</c:v>
                      </c:pt>
                      <c:pt idx="2627">
                        <c:v>277.87</c:v>
                      </c:pt>
                      <c:pt idx="2628">
                        <c:v>293.2</c:v>
                      </c:pt>
                      <c:pt idx="2629">
                        <c:v>301.45</c:v>
                      </c:pt>
                      <c:pt idx="2630">
                        <c:v>304.08999999999997</c:v>
                      </c:pt>
                      <c:pt idx="2631">
                        <c:v>295.45999999999998</c:v>
                      </c:pt>
                      <c:pt idx="2632">
                        <c:v>286.08</c:v>
                      </c:pt>
                      <c:pt idx="2633">
                        <c:v>283.06</c:v>
                      </c:pt>
                      <c:pt idx="2634">
                        <c:v>297.20999999999998</c:v>
                      </c:pt>
                      <c:pt idx="2635">
                        <c:v>325.52999999999997</c:v>
                      </c:pt>
                      <c:pt idx="2636">
                        <c:v>304.06</c:v>
                      </c:pt>
                      <c:pt idx="2637">
                        <c:v>276.66000000000003</c:v>
                      </c:pt>
                      <c:pt idx="2638">
                        <c:v>285.26</c:v>
                      </c:pt>
                      <c:pt idx="2639">
                        <c:v>316.29000000000002</c:v>
                      </c:pt>
                      <c:pt idx="2640">
                        <c:v>299.82</c:v>
                      </c:pt>
                      <c:pt idx="2641">
                        <c:v>282.83</c:v>
                      </c:pt>
                      <c:pt idx="2642">
                        <c:v>269.64999999999998</c:v>
                      </c:pt>
                      <c:pt idx="2643">
                        <c:v>227.76</c:v>
                      </c:pt>
                      <c:pt idx="2644">
                        <c:v>244.44</c:v>
                      </c:pt>
                      <c:pt idx="2645">
                        <c:v>247.2</c:v>
                      </c:pt>
                      <c:pt idx="2646">
                        <c:v>243.12</c:v>
                      </c:pt>
                      <c:pt idx="2647">
                        <c:v>282.13</c:v>
                      </c:pt>
                      <c:pt idx="2648">
                        <c:v>270.43</c:v>
                      </c:pt>
                      <c:pt idx="2649">
                        <c:v>242.95</c:v>
                      </c:pt>
                      <c:pt idx="2650">
                        <c:v>238.78</c:v>
                      </c:pt>
                      <c:pt idx="2651">
                        <c:v>245.97</c:v>
                      </c:pt>
                      <c:pt idx="2652">
                        <c:v>243.61</c:v>
                      </c:pt>
                      <c:pt idx="2653">
                        <c:v>251.51</c:v>
                      </c:pt>
                      <c:pt idx="2654">
                        <c:v>281.83</c:v>
                      </c:pt>
                      <c:pt idx="2655">
                        <c:v>299.60000000000002</c:v>
                      </c:pt>
                      <c:pt idx="2656">
                        <c:v>325.91000000000003</c:v>
                      </c:pt>
                      <c:pt idx="2657">
                        <c:v>319.18</c:v>
                      </c:pt>
                      <c:pt idx="2658">
                        <c:v>324.20999999999998</c:v>
                      </c:pt>
                      <c:pt idx="2659">
                        <c:v>325.85000000000002</c:v>
                      </c:pt>
                      <c:pt idx="2660">
                        <c:v>321.68</c:v>
                      </c:pt>
                      <c:pt idx="2661">
                        <c:v>330.95</c:v>
                      </c:pt>
                      <c:pt idx="2662">
                        <c:v>349.15</c:v>
                      </c:pt>
                      <c:pt idx="2663">
                        <c:v>335.21</c:v>
                      </c:pt>
                      <c:pt idx="2664">
                        <c:v>324.83999999999997</c:v>
                      </c:pt>
                      <c:pt idx="2665">
                        <c:v>299.54000000000002</c:v>
                      </c:pt>
                      <c:pt idx="2666">
                        <c:v>290.83999999999997</c:v>
                      </c:pt>
                      <c:pt idx="2667">
                        <c:v>286.89999999999998</c:v>
                      </c:pt>
                      <c:pt idx="2668">
                        <c:v>282.66000000000003</c:v>
                      </c:pt>
                      <c:pt idx="2669">
                        <c:v>278.12</c:v>
                      </c:pt>
                      <c:pt idx="2670">
                        <c:v>273.37</c:v>
                      </c:pt>
                      <c:pt idx="2671">
                        <c:v>280.91000000000003</c:v>
                      </c:pt>
                      <c:pt idx="2672">
                        <c:v>279.93</c:v>
                      </c:pt>
                      <c:pt idx="2673">
                        <c:v>278.62</c:v>
                      </c:pt>
                      <c:pt idx="2674">
                        <c:v>249.34</c:v>
                      </c:pt>
                      <c:pt idx="2675">
                        <c:v>242.94</c:v>
                      </c:pt>
                      <c:pt idx="2676">
                        <c:v>233.39</c:v>
                      </c:pt>
                      <c:pt idx="2677">
                        <c:v>236.91</c:v>
                      </c:pt>
                      <c:pt idx="2678">
                        <c:v>242.23</c:v>
                      </c:pt>
                      <c:pt idx="2679">
                        <c:v>255.75</c:v>
                      </c:pt>
                      <c:pt idx="2680">
                        <c:v>262.08</c:v>
                      </c:pt>
                      <c:pt idx="2681">
                        <c:v>272.07</c:v>
                      </c:pt>
                      <c:pt idx="2682">
                        <c:v>263.19</c:v>
                      </c:pt>
                      <c:pt idx="2683">
                        <c:v>258.10000000000002</c:v>
                      </c:pt>
                      <c:pt idx="2684">
                        <c:v>295.95999999999998</c:v>
                      </c:pt>
                      <c:pt idx="2685">
                        <c:v>313.13</c:v>
                      </c:pt>
                      <c:pt idx="2686">
                        <c:v>295.56</c:v>
                      </c:pt>
                      <c:pt idx="2687">
                        <c:v>303.77999999999997</c:v>
                      </c:pt>
                      <c:pt idx="2688">
                        <c:v>289.75</c:v>
                      </c:pt>
                      <c:pt idx="2689">
                        <c:v>296.91000000000003</c:v>
                      </c:pt>
                      <c:pt idx="2690">
                        <c:v>322.31</c:v>
                      </c:pt>
                      <c:pt idx="2691">
                        <c:v>324.43</c:v>
                      </c:pt>
                      <c:pt idx="2692">
                        <c:v>336.6</c:v>
                      </c:pt>
                      <c:pt idx="2693">
                        <c:v>326.36</c:v>
                      </c:pt>
                      <c:pt idx="2694">
                        <c:v>261.52999999999997</c:v>
                      </c:pt>
                      <c:pt idx="2695">
                        <c:v>218.37</c:v>
                      </c:pt>
                      <c:pt idx="2696">
                        <c:v>208.27</c:v>
                      </c:pt>
                      <c:pt idx="2697">
                        <c:v>233.87</c:v>
                      </c:pt>
                      <c:pt idx="2698">
                        <c:v>225.77</c:v>
                      </c:pt>
                      <c:pt idx="2699">
                        <c:v>251.81</c:v>
                      </c:pt>
                      <c:pt idx="2700">
                        <c:v>224.01</c:v>
                      </c:pt>
                      <c:pt idx="2701">
                        <c:v>229.39</c:v>
                      </c:pt>
                      <c:pt idx="2702">
                        <c:v>219.4</c:v>
                      </c:pt>
                      <c:pt idx="2703">
                        <c:v>280.02999999999997</c:v>
                      </c:pt>
                      <c:pt idx="2704">
                        <c:v>338.2</c:v>
                      </c:pt>
                      <c:pt idx="2705">
                        <c:v>349.37</c:v>
                      </c:pt>
                      <c:pt idx="2706">
                        <c:v>318.18</c:v>
                      </c:pt>
                      <c:pt idx="2707">
                        <c:v>325.08</c:v>
                      </c:pt>
                      <c:pt idx="2708">
                        <c:v>356.33</c:v>
                      </c:pt>
                      <c:pt idx="2709">
                        <c:v>416.69</c:v>
                      </c:pt>
                      <c:pt idx="2710">
                        <c:v>424.29</c:v>
                      </c:pt>
                      <c:pt idx="2711">
                        <c:v>396.18</c:v>
                      </c:pt>
                      <c:pt idx="2712">
                        <c:v>361.74</c:v>
                      </c:pt>
                      <c:pt idx="2713">
                        <c:v>355.87</c:v>
                      </c:pt>
                      <c:pt idx="2714">
                        <c:v>391.4</c:v>
                      </c:pt>
                      <c:pt idx="2715">
                        <c:v>388.08</c:v>
                      </c:pt>
                      <c:pt idx="2716">
                        <c:v>353.65</c:v>
                      </c:pt>
                      <c:pt idx="2717">
                        <c:v>306.99</c:v>
                      </c:pt>
                      <c:pt idx="2718">
                        <c:v>280.27999999999997</c:v>
                      </c:pt>
                      <c:pt idx="2719">
                        <c:v>254.88</c:v>
                      </c:pt>
                      <c:pt idx="2720">
                        <c:v>245.89</c:v>
                      </c:pt>
                      <c:pt idx="2721">
                        <c:v>231.98</c:v>
                      </c:pt>
                      <c:pt idx="2722">
                        <c:v>216.93</c:v>
                      </c:pt>
                      <c:pt idx="2723">
                        <c:v>209.11</c:v>
                      </c:pt>
                      <c:pt idx="2724">
                        <c:v>205.23</c:v>
                      </c:pt>
                      <c:pt idx="2725">
                        <c:v>205.37</c:v>
                      </c:pt>
                      <c:pt idx="2726">
                        <c:v>190.63</c:v>
                      </c:pt>
                      <c:pt idx="2727">
                        <c:v>171.63</c:v>
                      </c:pt>
                      <c:pt idx="2728">
                        <c:v>159.87</c:v>
                      </c:pt>
                      <c:pt idx="2729">
                        <c:v>159.47</c:v>
                      </c:pt>
                      <c:pt idx="2730">
                        <c:v>161.46</c:v>
                      </c:pt>
                      <c:pt idx="2731">
                        <c:v>149.04</c:v>
                      </c:pt>
                      <c:pt idx="2732">
                        <c:v>146.46</c:v>
                      </c:pt>
                      <c:pt idx="2733">
                        <c:v>143.36000000000001</c:v>
                      </c:pt>
                      <c:pt idx="2734">
                        <c:v>156.19999999999999</c:v>
                      </c:pt>
                      <c:pt idx="2735">
                        <c:v>143.69999999999999</c:v>
                      </c:pt>
                      <c:pt idx="2736">
                        <c:v>147.77000000000001</c:v>
                      </c:pt>
                      <c:pt idx="2737">
                        <c:v>168.76</c:v>
                      </c:pt>
                      <c:pt idx="2738">
                        <c:v>192.87</c:v>
                      </c:pt>
                      <c:pt idx="2739">
                        <c:v>200.89</c:v>
                      </c:pt>
                      <c:pt idx="2740">
                        <c:v>213.03</c:v>
                      </c:pt>
                      <c:pt idx="2741">
                        <c:v>246.31</c:v>
                      </c:pt>
                      <c:pt idx="2742">
                        <c:v>246.01</c:v>
                      </c:pt>
                      <c:pt idx="2743">
                        <c:v>263.61</c:v>
                      </c:pt>
                      <c:pt idx="2744">
                        <c:v>272.20999999999998</c:v>
                      </c:pt>
                      <c:pt idx="2745">
                        <c:v>247.9</c:v>
                      </c:pt>
                      <c:pt idx="2746">
                        <c:v>217.88</c:v>
                      </c:pt>
                      <c:pt idx="2747">
                        <c:v>193.27</c:v>
                      </c:pt>
                      <c:pt idx="2748">
                        <c:v>176.87</c:v>
                      </c:pt>
                      <c:pt idx="2749">
                        <c:v>185.7</c:v>
                      </c:pt>
                      <c:pt idx="2750">
                        <c:v>200.82</c:v>
                      </c:pt>
                      <c:pt idx="2751">
                        <c:v>238.21</c:v>
                      </c:pt>
                      <c:pt idx="2752">
                        <c:v>234.5</c:v>
                      </c:pt>
                      <c:pt idx="2753">
                        <c:v>221.82</c:v>
                      </c:pt>
                      <c:pt idx="2754">
                        <c:v>228.05</c:v>
                      </c:pt>
                      <c:pt idx="2755">
                        <c:v>251.9</c:v>
                      </c:pt>
                      <c:pt idx="2756">
                        <c:v>282.48</c:v>
                      </c:pt>
                      <c:pt idx="2757">
                        <c:v>307.47000000000003</c:v>
                      </c:pt>
                      <c:pt idx="2758">
                        <c:v>333.79</c:v>
                      </c:pt>
                      <c:pt idx="2759">
                        <c:v>341.58</c:v>
                      </c:pt>
                      <c:pt idx="2760">
                        <c:v>333.32</c:v>
                      </c:pt>
                      <c:pt idx="2761">
                        <c:v>340.44</c:v>
                      </c:pt>
                      <c:pt idx="2762">
                        <c:v>343.7</c:v>
                      </c:pt>
                      <c:pt idx="2763">
                        <c:v>351.9</c:v>
                      </c:pt>
                      <c:pt idx="2764">
                        <c:v>325.63</c:v>
                      </c:pt>
                      <c:pt idx="2765">
                        <c:v>293.86</c:v>
                      </c:pt>
                      <c:pt idx="2766">
                        <c:v>293.26</c:v>
                      </c:pt>
                      <c:pt idx="2767">
                        <c:v>313.75</c:v>
                      </c:pt>
                      <c:pt idx="2768">
                        <c:v>305.42</c:v>
                      </c:pt>
                      <c:pt idx="2769">
                        <c:v>248.51</c:v>
                      </c:pt>
                      <c:pt idx="2770">
                        <c:v>216.74</c:v>
                      </c:pt>
                      <c:pt idx="2771">
                        <c:v>171.37</c:v>
                      </c:pt>
                      <c:pt idx="2772">
                        <c:v>140.69999999999999</c:v>
                      </c:pt>
                      <c:pt idx="2773">
                        <c:v>113.1</c:v>
                      </c:pt>
                      <c:pt idx="2774">
                        <c:v>85.781000000000006</c:v>
                      </c:pt>
                      <c:pt idx="2775">
                        <c:v>76.254000000000005</c:v>
                      </c:pt>
                      <c:pt idx="2776">
                        <c:v>73.731999999999999</c:v>
                      </c:pt>
                      <c:pt idx="2777">
                        <c:v>77.114999999999995</c:v>
                      </c:pt>
                      <c:pt idx="2778">
                        <c:v>81.798000000000002</c:v>
                      </c:pt>
                      <c:pt idx="2779">
                        <c:v>82.37</c:v>
                      </c:pt>
                      <c:pt idx="2780">
                        <c:v>69.097999999999999</c:v>
                      </c:pt>
                      <c:pt idx="2781">
                        <c:v>69.802999999999997</c:v>
                      </c:pt>
                      <c:pt idx="2782">
                        <c:v>66.698999999999998</c:v>
                      </c:pt>
                      <c:pt idx="2783">
                        <c:v>63.845999999999997</c:v>
                      </c:pt>
                      <c:pt idx="2784">
                        <c:v>72.971999999999994</c:v>
                      </c:pt>
                      <c:pt idx="2785">
                        <c:v>66.956999999999994</c:v>
                      </c:pt>
                      <c:pt idx="2786">
                        <c:v>68.525999999999996</c:v>
                      </c:pt>
                      <c:pt idx="2787">
                        <c:v>79.584000000000003</c:v>
                      </c:pt>
                      <c:pt idx="2788">
                        <c:v>86.991</c:v>
                      </c:pt>
                      <c:pt idx="2789">
                        <c:v>97.483999999999995</c:v>
                      </c:pt>
                      <c:pt idx="2790">
                        <c:v>98.992999999999995</c:v>
                      </c:pt>
                      <c:pt idx="2791">
                        <c:v>113.8</c:v>
                      </c:pt>
                      <c:pt idx="2792">
                        <c:v>152.97999999999999</c:v>
                      </c:pt>
                      <c:pt idx="2793">
                        <c:v>173.89</c:v>
                      </c:pt>
                      <c:pt idx="2794">
                        <c:v>191.91</c:v>
                      </c:pt>
                      <c:pt idx="2795">
                        <c:v>250.52</c:v>
                      </c:pt>
                      <c:pt idx="2796">
                        <c:v>270.94</c:v>
                      </c:pt>
                      <c:pt idx="2797">
                        <c:v>272.24</c:v>
                      </c:pt>
                      <c:pt idx="2798">
                        <c:v>269.52999999999997</c:v>
                      </c:pt>
                      <c:pt idx="2799">
                        <c:v>262.77</c:v>
                      </c:pt>
                      <c:pt idx="2800">
                        <c:v>247.33</c:v>
                      </c:pt>
                      <c:pt idx="2801">
                        <c:v>232.64</c:v>
                      </c:pt>
                      <c:pt idx="2802">
                        <c:v>238.94</c:v>
                      </c:pt>
                      <c:pt idx="2803">
                        <c:v>249.93</c:v>
                      </c:pt>
                      <c:pt idx="2804">
                        <c:v>269.45</c:v>
                      </c:pt>
                      <c:pt idx="2805">
                        <c:v>254.86</c:v>
                      </c:pt>
                      <c:pt idx="2806">
                        <c:v>265.69</c:v>
                      </c:pt>
                      <c:pt idx="2807">
                        <c:v>284.37</c:v>
                      </c:pt>
                      <c:pt idx="2808">
                        <c:v>332.93</c:v>
                      </c:pt>
                      <c:pt idx="2809">
                        <c:v>339.66</c:v>
                      </c:pt>
                      <c:pt idx="2810">
                        <c:v>363</c:v>
                      </c:pt>
                      <c:pt idx="2811">
                        <c:v>368.09</c:v>
                      </c:pt>
                      <c:pt idx="2812">
                        <c:v>364.49</c:v>
                      </c:pt>
                      <c:pt idx="2813">
                        <c:v>365.82</c:v>
                      </c:pt>
                      <c:pt idx="2814">
                        <c:v>403.41</c:v>
                      </c:pt>
                      <c:pt idx="2815">
                        <c:v>387.31</c:v>
                      </c:pt>
                      <c:pt idx="2816">
                        <c:v>354.51</c:v>
                      </c:pt>
                      <c:pt idx="2817">
                        <c:v>304.64999999999998</c:v>
                      </c:pt>
                      <c:pt idx="2818">
                        <c:v>306.58</c:v>
                      </c:pt>
                      <c:pt idx="2819">
                        <c:v>348.5</c:v>
                      </c:pt>
                      <c:pt idx="2820">
                        <c:v>323.98</c:v>
                      </c:pt>
                      <c:pt idx="2821">
                        <c:v>249.02</c:v>
                      </c:pt>
                      <c:pt idx="2822">
                        <c:v>174.76</c:v>
                      </c:pt>
                      <c:pt idx="2823">
                        <c:v>122.64</c:v>
                      </c:pt>
                      <c:pt idx="2824">
                        <c:v>85.453999999999994</c:v>
                      </c:pt>
                      <c:pt idx="2825">
                        <c:v>64.587999999999994</c:v>
                      </c:pt>
                      <c:pt idx="2826">
                        <c:v>46.34</c:v>
                      </c:pt>
                      <c:pt idx="2827">
                        <c:v>36.319000000000003</c:v>
                      </c:pt>
                      <c:pt idx="2828">
                        <c:v>36.398000000000003</c:v>
                      </c:pt>
                      <c:pt idx="2829">
                        <c:v>48.283000000000001</c:v>
                      </c:pt>
                      <c:pt idx="2830">
                        <c:v>66.953999999999994</c:v>
                      </c:pt>
                      <c:pt idx="2831">
                        <c:v>66.614999999999995</c:v>
                      </c:pt>
                      <c:pt idx="2832">
                        <c:v>50.164999999999999</c:v>
                      </c:pt>
                      <c:pt idx="2833">
                        <c:v>45.048000000000002</c:v>
                      </c:pt>
                      <c:pt idx="2834">
                        <c:v>39.433999999999997</c:v>
                      </c:pt>
                      <c:pt idx="2835">
                        <c:v>43.076000000000001</c:v>
                      </c:pt>
                      <c:pt idx="2836">
                        <c:v>45.131</c:v>
                      </c:pt>
                      <c:pt idx="2837">
                        <c:v>43.375</c:v>
                      </c:pt>
                      <c:pt idx="2838">
                        <c:v>51.493000000000002</c:v>
                      </c:pt>
                      <c:pt idx="2839">
                        <c:v>63.7</c:v>
                      </c:pt>
                      <c:pt idx="2840">
                        <c:v>70.682000000000002</c:v>
                      </c:pt>
                      <c:pt idx="2841">
                        <c:v>68.361999999999995</c:v>
                      </c:pt>
                      <c:pt idx="2842">
                        <c:v>77.114000000000004</c:v>
                      </c:pt>
                      <c:pt idx="2843">
                        <c:v>120.03</c:v>
                      </c:pt>
                      <c:pt idx="2844">
                        <c:v>140.4</c:v>
                      </c:pt>
                      <c:pt idx="2845">
                        <c:v>174.3</c:v>
                      </c:pt>
                      <c:pt idx="2846">
                        <c:v>244.31</c:v>
                      </c:pt>
                      <c:pt idx="2847">
                        <c:v>232.84</c:v>
                      </c:pt>
                      <c:pt idx="2848">
                        <c:v>221.79</c:v>
                      </c:pt>
                      <c:pt idx="2849">
                        <c:v>236.55</c:v>
                      </c:pt>
                      <c:pt idx="2850">
                        <c:v>233.89</c:v>
                      </c:pt>
                      <c:pt idx="2851">
                        <c:v>223.09</c:v>
                      </c:pt>
                      <c:pt idx="2852">
                        <c:v>230.91</c:v>
                      </c:pt>
                      <c:pt idx="2853">
                        <c:v>239.7</c:v>
                      </c:pt>
                      <c:pt idx="2854">
                        <c:v>244.03</c:v>
                      </c:pt>
                      <c:pt idx="2855">
                        <c:v>254.16</c:v>
                      </c:pt>
                      <c:pt idx="2856">
                        <c:v>274.74</c:v>
                      </c:pt>
                      <c:pt idx="2857">
                        <c:v>295.89</c:v>
                      </c:pt>
                      <c:pt idx="2858">
                        <c:v>290.27</c:v>
                      </c:pt>
                      <c:pt idx="2859">
                        <c:v>337.94</c:v>
                      </c:pt>
                      <c:pt idx="2860">
                        <c:v>357.38</c:v>
                      </c:pt>
                      <c:pt idx="2861">
                        <c:v>382.6</c:v>
                      </c:pt>
                      <c:pt idx="2862">
                        <c:v>385.82</c:v>
                      </c:pt>
                      <c:pt idx="2863">
                        <c:v>370.8</c:v>
                      </c:pt>
                      <c:pt idx="2864">
                        <c:v>356.64</c:v>
                      </c:pt>
                      <c:pt idx="2865">
                        <c:v>335.08</c:v>
                      </c:pt>
                      <c:pt idx="2866">
                        <c:v>330.91</c:v>
                      </c:pt>
                      <c:pt idx="2867">
                        <c:v>317.66000000000003</c:v>
                      </c:pt>
                      <c:pt idx="2868">
                        <c:v>284.41000000000003</c:v>
                      </c:pt>
                      <c:pt idx="2869">
                        <c:v>265.79000000000002</c:v>
                      </c:pt>
                      <c:pt idx="2870">
                        <c:v>242.64</c:v>
                      </c:pt>
                      <c:pt idx="2871">
                        <c:v>234.1</c:v>
                      </c:pt>
                      <c:pt idx="2872">
                        <c:v>233.42</c:v>
                      </c:pt>
                      <c:pt idx="2873">
                        <c:v>200.24</c:v>
                      </c:pt>
                      <c:pt idx="2874">
                        <c:v>139.56</c:v>
                      </c:pt>
                      <c:pt idx="2875">
                        <c:v>90.781999999999996</c:v>
                      </c:pt>
                      <c:pt idx="2876">
                        <c:v>65.180000000000007</c:v>
                      </c:pt>
                      <c:pt idx="2877">
                        <c:v>49.497</c:v>
                      </c:pt>
                      <c:pt idx="2878">
                        <c:v>39.826999999999998</c:v>
                      </c:pt>
                      <c:pt idx="2879">
                        <c:v>31.812999999999999</c:v>
                      </c:pt>
                      <c:pt idx="2880">
                        <c:v>33.323</c:v>
                      </c:pt>
                      <c:pt idx="2881">
                        <c:v>40.914000000000001</c:v>
                      </c:pt>
                      <c:pt idx="2882">
                        <c:v>50.518999999999998</c:v>
                      </c:pt>
                      <c:pt idx="2883">
                        <c:v>58.517000000000003</c:v>
                      </c:pt>
                      <c:pt idx="2884">
                        <c:v>55.430999999999997</c:v>
                      </c:pt>
                      <c:pt idx="2885">
                        <c:v>44.95</c:v>
                      </c:pt>
                      <c:pt idx="2886">
                        <c:v>50.344999999999999</c:v>
                      </c:pt>
                      <c:pt idx="2887">
                        <c:v>38.430999999999997</c:v>
                      </c:pt>
                      <c:pt idx="2888">
                        <c:v>45.576999999999998</c:v>
                      </c:pt>
                      <c:pt idx="2889">
                        <c:v>51.88</c:v>
                      </c:pt>
                      <c:pt idx="2890">
                        <c:v>40.222999999999999</c:v>
                      </c:pt>
                      <c:pt idx="2891">
                        <c:v>50.570999999999998</c:v>
                      </c:pt>
                      <c:pt idx="2892">
                        <c:v>56.36</c:v>
                      </c:pt>
                      <c:pt idx="2893">
                        <c:v>64.296000000000006</c:v>
                      </c:pt>
                      <c:pt idx="2894">
                        <c:v>88.105999999999995</c:v>
                      </c:pt>
                      <c:pt idx="2895">
                        <c:v>115.76</c:v>
                      </c:pt>
                      <c:pt idx="2896">
                        <c:v>151.38999999999999</c:v>
                      </c:pt>
                      <c:pt idx="2897">
                        <c:v>159.71</c:v>
                      </c:pt>
                      <c:pt idx="2898">
                        <c:v>145.69</c:v>
                      </c:pt>
                      <c:pt idx="2899">
                        <c:v>117.57</c:v>
                      </c:pt>
                      <c:pt idx="2900">
                        <c:v>85.396000000000001</c:v>
                      </c:pt>
                      <c:pt idx="2901">
                        <c:v>55.680999999999997</c:v>
                      </c:pt>
                      <c:pt idx="2902">
                        <c:v>45.124000000000002</c:v>
                      </c:pt>
                      <c:pt idx="2903">
                        <c:v>48.238</c:v>
                      </c:pt>
                      <c:pt idx="2904">
                        <c:v>47.24</c:v>
                      </c:pt>
                      <c:pt idx="2905">
                        <c:v>51.459000000000003</c:v>
                      </c:pt>
                      <c:pt idx="2906">
                        <c:v>67.772999999999996</c:v>
                      </c:pt>
                      <c:pt idx="2907">
                        <c:v>76.518000000000001</c:v>
                      </c:pt>
                      <c:pt idx="2908">
                        <c:v>93.468999999999994</c:v>
                      </c:pt>
                      <c:pt idx="2909">
                        <c:v>118.19</c:v>
                      </c:pt>
                      <c:pt idx="2910">
                        <c:v>111.5</c:v>
                      </c:pt>
                      <c:pt idx="2911">
                        <c:v>118.36</c:v>
                      </c:pt>
                      <c:pt idx="2912">
                        <c:v>135.04</c:v>
                      </c:pt>
                      <c:pt idx="2913">
                        <c:v>161.57</c:v>
                      </c:pt>
                      <c:pt idx="2914">
                        <c:v>153.53</c:v>
                      </c:pt>
                      <c:pt idx="2915">
                        <c:v>153.28</c:v>
                      </c:pt>
                      <c:pt idx="2916">
                        <c:v>157.55000000000001</c:v>
                      </c:pt>
                      <c:pt idx="2917">
                        <c:v>157.85</c:v>
                      </c:pt>
                      <c:pt idx="2918">
                        <c:v>155.02000000000001</c:v>
                      </c:pt>
                      <c:pt idx="2919">
                        <c:v>154.69999999999999</c:v>
                      </c:pt>
                      <c:pt idx="2920">
                        <c:v>154.97999999999999</c:v>
                      </c:pt>
                      <c:pt idx="2921">
                        <c:v>147.72</c:v>
                      </c:pt>
                      <c:pt idx="2922">
                        <c:v>140.18</c:v>
                      </c:pt>
                      <c:pt idx="2923">
                        <c:v>135.91</c:v>
                      </c:pt>
                      <c:pt idx="2924">
                        <c:v>132.96</c:v>
                      </c:pt>
                      <c:pt idx="2925">
                        <c:v>116.87</c:v>
                      </c:pt>
                      <c:pt idx="2926">
                        <c:v>102.33</c:v>
                      </c:pt>
                      <c:pt idx="2927">
                        <c:v>69.706000000000003</c:v>
                      </c:pt>
                      <c:pt idx="2928">
                        <c:v>42.834000000000003</c:v>
                      </c:pt>
                      <c:pt idx="2929">
                        <c:v>29.413</c:v>
                      </c:pt>
                      <c:pt idx="2930">
                        <c:v>16.501999999999999</c:v>
                      </c:pt>
                      <c:pt idx="2931">
                        <c:v>15.835000000000001</c:v>
                      </c:pt>
                      <c:pt idx="2932">
                        <c:v>15.173</c:v>
                      </c:pt>
                      <c:pt idx="2933">
                        <c:v>15.25</c:v>
                      </c:pt>
                      <c:pt idx="2934">
                        <c:v>17.948</c:v>
                      </c:pt>
                      <c:pt idx="2935">
                        <c:v>20.812000000000001</c:v>
                      </c:pt>
                      <c:pt idx="2936">
                        <c:v>25.030999999999999</c:v>
                      </c:pt>
                      <c:pt idx="2937">
                        <c:v>22.608000000000001</c:v>
                      </c:pt>
                      <c:pt idx="2938">
                        <c:v>20.524000000000001</c:v>
                      </c:pt>
                      <c:pt idx="2939">
                        <c:v>23.939</c:v>
                      </c:pt>
                      <c:pt idx="2940">
                        <c:v>17.138000000000002</c:v>
                      </c:pt>
                      <c:pt idx="2941">
                        <c:v>23.45</c:v>
                      </c:pt>
                      <c:pt idx="2942">
                        <c:v>22.506</c:v>
                      </c:pt>
                      <c:pt idx="2943">
                        <c:v>21.98</c:v>
                      </c:pt>
                      <c:pt idx="2944">
                        <c:v>41.643000000000001</c:v>
                      </c:pt>
                      <c:pt idx="2945">
                        <c:v>58.963000000000001</c:v>
                      </c:pt>
                      <c:pt idx="2946">
                        <c:v>66.557000000000002</c:v>
                      </c:pt>
                      <c:pt idx="2947">
                        <c:v>63.328000000000003</c:v>
                      </c:pt>
                      <c:pt idx="2948">
                        <c:v>58.454000000000001</c:v>
                      </c:pt>
                      <c:pt idx="2949">
                        <c:v>64.227000000000004</c:v>
                      </c:pt>
                      <c:pt idx="2950">
                        <c:v>58.140999999999998</c:v>
                      </c:pt>
                      <c:pt idx="2951">
                        <c:v>44.610999999999997</c:v>
                      </c:pt>
                      <c:pt idx="2952">
                        <c:v>30.094000000000001</c:v>
                      </c:pt>
                      <c:pt idx="2953">
                        <c:v>20.169</c:v>
                      </c:pt>
                      <c:pt idx="2954">
                        <c:v>11.651</c:v>
                      </c:pt>
                      <c:pt idx="2955">
                        <c:v>8.7483000000000004</c:v>
                      </c:pt>
                      <c:pt idx="2956">
                        <c:v>7.2553999999999998</c:v>
                      </c:pt>
                      <c:pt idx="2957">
                        <c:v>4.6891999999999996</c:v>
                      </c:pt>
                      <c:pt idx="2958">
                        <c:v>13.683999999999999</c:v>
                      </c:pt>
                      <c:pt idx="2959">
                        <c:v>11.983000000000001</c:v>
                      </c:pt>
                      <c:pt idx="2960">
                        <c:v>11.494</c:v>
                      </c:pt>
                      <c:pt idx="2961">
                        <c:v>20.001000000000001</c:v>
                      </c:pt>
                      <c:pt idx="2962">
                        <c:v>13.68</c:v>
                      </c:pt>
                      <c:pt idx="2963">
                        <c:v>17.283000000000001</c:v>
                      </c:pt>
                      <c:pt idx="2964">
                        <c:v>26.126000000000001</c:v>
                      </c:pt>
                      <c:pt idx="2965">
                        <c:v>40.276000000000003</c:v>
                      </c:pt>
                      <c:pt idx="2966">
                        <c:v>40.920999999999999</c:v>
                      </c:pt>
                      <c:pt idx="2967">
                        <c:v>48.110999999999997</c:v>
                      </c:pt>
                      <c:pt idx="2968">
                        <c:v>58.609000000000002</c:v>
                      </c:pt>
                      <c:pt idx="2969">
                        <c:v>72.762</c:v>
                      </c:pt>
                      <c:pt idx="2970">
                        <c:v>88.037000000000006</c:v>
                      </c:pt>
                      <c:pt idx="2971">
                        <c:v>98.763000000000005</c:v>
                      </c:pt>
                      <c:pt idx="2972">
                        <c:v>103.57</c:v>
                      </c:pt>
                      <c:pt idx="2973">
                        <c:v>109.78</c:v>
                      </c:pt>
                      <c:pt idx="2974">
                        <c:v>122.26</c:v>
                      </c:pt>
                      <c:pt idx="2975">
                        <c:v>116.2</c:v>
                      </c:pt>
                      <c:pt idx="2976">
                        <c:v>111.74</c:v>
                      </c:pt>
                      <c:pt idx="2977">
                        <c:v>104</c:v>
                      </c:pt>
                      <c:pt idx="2978">
                        <c:v>76.947000000000003</c:v>
                      </c:pt>
                      <c:pt idx="2979">
                        <c:v>60.411000000000001</c:v>
                      </c:pt>
                      <c:pt idx="2980">
                        <c:v>48.872999999999998</c:v>
                      </c:pt>
                      <c:pt idx="2981">
                        <c:v>42.414999999999999</c:v>
                      </c:pt>
                      <c:pt idx="2982">
                        <c:v>23.690999999999999</c:v>
                      </c:pt>
                      <c:pt idx="2983">
                        <c:v>13.587</c:v>
                      </c:pt>
                      <c:pt idx="2984">
                        <c:v>9.9243000000000006</c:v>
                      </c:pt>
                      <c:pt idx="2985">
                        <c:v>7.8394000000000004</c:v>
                      </c:pt>
                      <c:pt idx="2986">
                        <c:v>5.9645999999999999</c:v>
                      </c:pt>
                      <c:pt idx="2987">
                        <c:v>5.9832000000000001</c:v>
                      </c:pt>
                      <c:pt idx="2988">
                        <c:v>8.0441000000000003</c:v>
                      </c:pt>
                      <c:pt idx="2989">
                        <c:v>8.5702999999999996</c:v>
                      </c:pt>
                      <c:pt idx="2990">
                        <c:v>8.1018000000000008</c:v>
                      </c:pt>
                      <c:pt idx="2991">
                        <c:v>10.622999999999999</c:v>
                      </c:pt>
                      <c:pt idx="2992">
                        <c:v>6.4640000000000004</c:v>
                      </c:pt>
                      <c:pt idx="2993">
                        <c:v>6.6878000000000002</c:v>
                      </c:pt>
                      <c:pt idx="2994">
                        <c:v>14.372999999999999</c:v>
                      </c:pt>
                      <c:pt idx="2995">
                        <c:v>26.582999999999998</c:v>
                      </c:pt>
                      <c:pt idx="2996">
                        <c:v>36.633000000000003</c:v>
                      </c:pt>
                      <c:pt idx="2997">
                        <c:v>41.598999999999997</c:v>
                      </c:pt>
                      <c:pt idx="2998">
                        <c:v>38.412999999999997</c:v>
                      </c:pt>
                      <c:pt idx="2999">
                        <c:v>37.393000000000001</c:v>
                      </c:pt>
                      <c:pt idx="3000">
                        <c:v>49.139000000000003</c:v>
                      </c:pt>
                      <c:pt idx="3001">
                        <c:v>44.122999999999998</c:v>
                      </c:pt>
                      <c:pt idx="3002">
                        <c:v>40.396999999999998</c:v>
                      </c:pt>
                      <c:pt idx="3003">
                        <c:v>31.975999999999999</c:v>
                      </c:pt>
                      <c:pt idx="3004">
                        <c:v>24.26</c:v>
                      </c:pt>
                      <c:pt idx="3005">
                        <c:v>17.681999999999999</c:v>
                      </c:pt>
                      <c:pt idx="3006">
                        <c:v>12.086</c:v>
                      </c:pt>
                      <c:pt idx="3007">
                        <c:v>7.5918999999999999</c:v>
                      </c:pt>
                      <c:pt idx="3008">
                        <c:v>5.4608999999999996</c:v>
                      </c:pt>
                      <c:pt idx="3009">
                        <c:v>3.8005</c:v>
                      </c:pt>
                      <c:pt idx="3010">
                        <c:v>9.9</c:v>
                      </c:pt>
                      <c:pt idx="3011">
                        <c:v>11.551</c:v>
                      </c:pt>
                      <c:pt idx="3012">
                        <c:v>3.1254</c:v>
                      </c:pt>
                      <c:pt idx="3013">
                        <c:v>9.0528999999999993</c:v>
                      </c:pt>
                      <c:pt idx="3014">
                        <c:v>15.103</c:v>
                      </c:pt>
                      <c:pt idx="3015">
                        <c:v>6.8063000000000002</c:v>
                      </c:pt>
                      <c:pt idx="3016">
                        <c:v>7.4085999999999999</c:v>
                      </c:pt>
                      <c:pt idx="3017">
                        <c:v>10.385</c:v>
                      </c:pt>
                      <c:pt idx="3018">
                        <c:v>13.7</c:v>
                      </c:pt>
                      <c:pt idx="3019">
                        <c:v>13.423</c:v>
                      </c:pt>
                      <c:pt idx="3020">
                        <c:v>19.291</c:v>
                      </c:pt>
                      <c:pt idx="3021">
                        <c:v>24.64</c:v>
                      </c:pt>
                      <c:pt idx="3022">
                        <c:v>31.305</c:v>
                      </c:pt>
                      <c:pt idx="3023">
                        <c:v>41.55</c:v>
                      </c:pt>
                      <c:pt idx="3024">
                        <c:v>50.886000000000003</c:v>
                      </c:pt>
                      <c:pt idx="3025">
                        <c:v>59.591000000000001</c:v>
                      </c:pt>
                      <c:pt idx="3026">
                        <c:v>64.58</c:v>
                      </c:pt>
                      <c:pt idx="3027">
                        <c:v>74.677000000000007</c:v>
                      </c:pt>
                      <c:pt idx="3028">
                        <c:v>69.594999999999999</c:v>
                      </c:pt>
                      <c:pt idx="3029">
                        <c:v>63.774000000000001</c:v>
                      </c:pt>
                      <c:pt idx="3030">
                        <c:v>58.023000000000003</c:v>
                      </c:pt>
                      <c:pt idx="3031">
                        <c:v>49.829000000000001</c:v>
                      </c:pt>
                      <c:pt idx="3032">
                        <c:v>47.746000000000002</c:v>
                      </c:pt>
                      <c:pt idx="3033">
                        <c:v>37.362000000000002</c:v>
                      </c:pt>
                      <c:pt idx="3034">
                        <c:v>30.474</c:v>
                      </c:pt>
                      <c:pt idx="3035">
                        <c:v>22.027000000000001</c:v>
                      </c:pt>
                      <c:pt idx="3036">
                        <c:v>13.435</c:v>
                      </c:pt>
                      <c:pt idx="3037">
                        <c:v>9.0814000000000004</c:v>
                      </c:pt>
                      <c:pt idx="3038">
                        <c:v>6.0835999999999997</c:v>
                      </c:pt>
                      <c:pt idx="3039">
                        <c:v>3.7256999999999998</c:v>
                      </c:pt>
                      <c:pt idx="3040">
                        <c:v>3.0989</c:v>
                      </c:pt>
                      <c:pt idx="3041">
                        <c:v>4.1719999999999997</c:v>
                      </c:pt>
                      <c:pt idx="3042">
                        <c:v>3.5198</c:v>
                      </c:pt>
                      <c:pt idx="3043">
                        <c:v>8.1873000000000005</c:v>
                      </c:pt>
                      <c:pt idx="3044">
                        <c:v>7.1776</c:v>
                      </c:pt>
                      <c:pt idx="3045">
                        <c:v>4.9710000000000001</c:v>
                      </c:pt>
                      <c:pt idx="3046">
                        <c:v>9.6182999999999996</c:v>
                      </c:pt>
                      <c:pt idx="3047">
                        <c:v>15.244999999999999</c:v>
                      </c:pt>
                      <c:pt idx="3048">
                        <c:v>20.702000000000002</c:v>
                      </c:pt>
                      <c:pt idx="3049">
                        <c:v>30.981000000000002</c:v>
                      </c:pt>
                      <c:pt idx="3050">
                        <c:v>30.954999999999998</c:v>
                      </c:pt>
                      <c:pt idx="3051">
                        <c:v>32.756</c:v>
                      </c:pt>
                      <c:pt idx="3052">
                        <c:v>32.006</c:v>
                      </c:pt>
                      <c:pt idx="3053">
                        <c:v>32.015000000000001</c:v>
                      </c:pt>
                      <c:pt idx="3054">
                        <c:v>29.48</c:v>
                      </c:pt>
                      <c:pt idx="3055">
                        <c:v>25.591000000000001</c:v>
                      </c:pt>
                      <c:pt idx="3056">
                        <c:v>20.402999999999999</c:v>
                      </c:pt>
                      <c:pt idx="3057">
                        <c:v>13.993</c:v>
                      </c:pt>
                      <c:pt idx="3058">
                        <c:v>11.307</c:v>
                      </c:pt>
                      <c:pt idx="3059">
                        <c:v>8.5511999999999997</c:v>
                      </c:pt>
                      <c:pt idx="3060">
                        <c:v>6.41</c:v>
                      </c:pt>
                      <c:pt idx="3061">
                        <c:v>5.0946999999999996</c:v>
                      </c:pt>
                      <c:pt idx="3062">
                        <c:v>7.0247000000000002</c:v>
                      </c:pt>
                      <c:pt idx="3063">
                        <c:v>11.147</c:v>
                      </c:pt>
                      <c:pt idx="3064">
                        <c:v>8.3160000000000007</c:v>
                      </c:pt>
                      <c:pt idx="3065">
                        <c:v>11.135</c:v>
                      </c:pt>
                      <c:pt idx="3066">
                        <c:v>19.405000000000001</c:v>
                      </c:pt>
                      <c:pt idx="3067">
                        <c:v>7.2689000000000004</c:v>
                      </c:pt>
                      <c:pt idx="3068">
                        <c:v>8.6303000000000001</c:v>
                      </c:pt>
                      <c:pt idx="3069">
                        <c:v>10.41</c:v>
                      </c:pt>
                      <c:pt idx="3070">
                        <c:v>19.013999999999999</c:v>
                      </c:pt>
                      <c:pt idx="3071">
                        <c:v>14.894</c:v>
                      </c:pt>
                      <c:pt idx="3072">
                        <c:v>20.97</c:v>
                      </c:pt>
                      <c:pt idx="3073">
                        <c:v>27.132000000000001</c:v>
                      </c:pt>
                      <c:pt idx="3074">
                        <c:v>32.360999999999997</c:v>
                      </c:pt>
                      <c:pt idx="3075">
                        <c:v>37.354999999999997</c:v>
                      </c:pt>
                      <c:pt idx="3076">
                        <c:v>46.369</c:v>
                      </c:pt>
                      <c:pt idx="3077">
                        <c:v>45.792000000000002</c:v>
                      </c:pt>
                      <c:pt idx="3078">
                        <c:v>50.075000000000003</c:v>
                      </c:pt>
                      <c:pt idx="3079">
                        <c:v>51.530999999999999</c:v>
                      </c:pt>
                      <c:pt idx="3080">
                        <c:v>49.134</c:v>
                      </c:pt>
                      <c:pt idx="3081">
                        <c:v>49.6</c:v>
                      </c:pt>
                      <c:pt idx="3082">
                        <c:v>45.168999999999997</c:v>
                      </c:pt>
                      <c:pt idx="3083">
                        <c:v>43.273000000000003</c:v>
                      </c:pt>
                      <c:pt idx="3084">
                        <c:v>35.456000000000003</c:v>
                      </c:pt>
                      <c:pt idx="3085">
                        <c:v>33.768999999999998</c:v>
                      </c:pt>
                      <c:pt idx="3086">
                        <c:v>31.135000000000002</c:v>
                      </c:pt>
                      <c:pt idx="3087">
                        <c:v>24.286999999999999</c:v>
                      </c:pt>
                      <c:pt idx="3088">
                        <c:v>16.998999999999999</c:v>
                      </c:pt>
                      <c:pt idx="3089">
                        <c:v>12.448</c:v>
                      </c:pt>
                      <c:pt idx="3090">
                        <c:v>9.5001999999999995</c:v>
                      </c:pt>
                      <c:pt idx="3091">
                        <c:v>6.4302000000000001</c:v>
                      </c:pt>
                      <c:pt idx="3092">
                        <c:v>4.5858999999999996</c:v>
                      </c:pt>
                      <c:pt idx="3093">
                        <c:v>4.6875999999999998</c:v>
                      </c:pt>
                      <c:pt idx="3094">
                        <c:v>3.9407999999999999</c:v>
                      </c:pt>
                      <c:pt idx="3095">
                        <c:v>3.915</c:v>
                      </c:pt>
                      <c:pt idx="3096">
                        <c:v>4.3407</c:v>
                      </c:pt>
                      <c:pt idx="3097">
                        <c:v>3.5487000000000002</c:v>
                      </c:pt>
                      <c:pt idx="3098">
                        <c:v>3.1894</c:v>
                      </c:pt>
                      <c:pt idx="3099">
                        <c:v>5.4420999999999999</c:v>
                      </c:pt>
                      <c:pt idx="3100">
                        <c:v>8.2100000000000009</c:v>
                      </c:pt>
                      <c:pt idx="3101">
                        <c:v>11.894</c:v>
                      </c:pt>
                      <c:pt idx="3102">
                        <c:v>16.821000000000002</c:v>
                      </c:pt>
                      <c:pt idx="3103">
                        <c:v>16.919</c:v>
                      </c:pt>
                      <c:pt idx="3104">
                        <c:v>16.405999999999999</c:v>
                      </c:pt>
                      <c:pt idx="3105">
                        <c:v>16.030999999999999</c:v>
                      </c:pt>
                      <c:pt idx="3106">
                        <c:v>16.2</c:v>
                      </c:pt>
                      <c:pt idx="3107">
                        <c:v>16.280999999999999</c:v>
                      </c:pt>
                      <c:pt idx="3108">
                        <c:v>21.253</c:v>
                      </c:pt>
                      <c:pt idx="3109">
                        <c:v>15.358000000000001</c:v>
                      </c:pt>
                      <c:pt idx="3110">
                        <c:v>11.775</c:v>
                      </c:pt>
                      <c:pt idx="3111">
                        <c:v>9.6105</c:v>
                      </c:pt>
                      <c:pt idx="3112">
                        <c:v>7.7377000000000002</c:v>
                      </c:pt>
                      <c:pt idx="3113">
                        <c:v>6.2798999999999996</c:v>
                      </c:pt>
                      <c:pt idx="3114">
                        <c:v>5.5046999999999997</c:v>
                      </c:pt>
                      <c:pt idx="3115">
                        <c:v>14.316000000000001</c:v>
                      </c:pt>
                      <c:pt idx="3116">
                        <c:v>11.627000000000001</c:v>
                      </c:pt>
                      <c:pt idx="3117">
                        <c:v>8.3101000000000003</c:v>
                      </c:pt>
                      <c:pt idx="3118">
                        <c:v>14.492000000000001</c:v>
                      </c:pt>
                      <c:pt idx="3119">
                        <c:v>8.7958999999999996</c:v>
                      </c:pt>
                      <c:pt idx="3120">
                        <c:v>7.1253000000000002</c:v>
                      </c:pt>
                      <c:pt idx="3121">
                        <c:v>10.247999999999999</c:v>
                      </c:pt>
                      <c:pt idx="3122">
                        <c:v>15.868</c:v>
                      </c:pt>
                      <c:pt idx="3123">
                        <c:v>11.65</c:v>
                      </c:pt>
                      <c:pt idx="3124">
                        <c:v>12.295999999999999</c:v>
                      </c:pt>
                      <c:pt idx="3125">
                        <c:v>14.648</c:v>
                      </c:pt>
                      <c:pt idx="3126">
                        <c:v>18.831</c:v>
                      </c:pt>
                      <c:pt idx="3127">
                        <c:v>21.815000000000001</c:v>
                      </c:pt>
                      <c:pt idx="3128">
                        <c:v>26.425000000000001</c:v>
                      </c:pt>
                      <c:pt idx="3129">
                        <c:v>32.241</c:v>
                      </c:pt>
                      <c:pt idx="3130">
                        <c:v>35.234000000000002</c:v>
                      </c:pt>
                      <c:pt idx="3131">
                        <c:v>39.402999999999999</c:v>
                      </c:pt>
                      <c:pt idx="3132">
                        <c:v>37.054000000000002</c:v>
                      </c:pt>
                      <c:pt idx="3133">
                        <c:v>39.691000000000003</c:v>
                      </c:pt>
                      <c:pt idx="3134">
                        <c:v>38.435000000000002</c:v>
                      </c:pt>
                      <c:pt idx="3135">
                        <c:v>33.988</c:v>
                      </c:pt>
                      <c:pt idx="3136">
                        <c:v>33.323</c:v>
                      </c:pt>
                      <c:pt idx="3137">
                        <c:v>31.92</c:v>
                      </c:pt>
                      <c:pt idx="3138">
                        <c:v>33.319000000000003</c:v>
                      </c:pt>
                      <c:pt idx="3139">
                        <c:v>26.454000000000001</c:v>
                      </c:pt>
                      <c:pt idx="3140">
                        <c:v>23.710999999999999</c:v>
                      </c:pt>
                      <c:pt idx="3141">
                        <c:v>17.794</c:v>
                      </c:pt>
                      <c:pt idx="3142">
                        <c:v>13.496</c:v>
                      </c:pt>
                      <c:pt idx="3143">
                        <c:v>11.683999999999999</c:v>
                      </c:pt>
                      <c:pt idx="3144">
                        <c:v>10.294</c:v>
                      </c:pt>
                      <c:pt idx="3145">
                        <c:v>9.3359000000000005</c:v>
                      </c:pt>
                      <c:pt idx="3146">
                        <c:v>8.1829999999999998</c:v>
                      </c:pt>
                      <c:pt idx="3147">
                        <c:v>8.9259000000000004</c:v>
                      </c:pt>
                      <c:pt idx="3148">
                        <c:v>6.8125</c:v>
                      </c:pt>
                      <c:pt idx="3149">
                        <c:v>5.4687999999999999</c:v>
                      </c:pt>
                      <c:pt idx="3150">
                        <c:v>4.2891000000000004</c:v>
                      </c:pt>
                      <c:pt idx="3151">
                        <c:v>4.5994999999999999</c:v>
                      </c:pt>
                      <c:pt idx="3152">
                        <c:v>7.1215000000000002</c:v>
                      </c:pt>
                      <c:pt idx="3153">
                        <c:v>8.1412999999999993</c:v>
                      </c:pt>
                      <c:pt idx="3154">
                        <c:v>7.976</c:v>
                      </c:pt>
                      <c:pt idx="3155">
                        <c:v>10.079000000000001</c:v>
                      </c:pt>
                      <c:pt idx="3156">
                        <c:v>14.003</c:v>
                      </c:pt>
                      <c:pt idx="3157">
                        <c:v>11.71</c:v>
                      </c:pt>
                      <c:pt idx="3158">
                        <c:v>11.715</c:v>
                      </c:pt>
                      <c:pt idx="3159">
                        <c:v>13.065</c:v>
                      </c:pt>
                      <c:pt idx="3160">
                        <c:v>11.164999999999999</c:v>
                      </c:pt>
                      <c:pt idx="3161">
                        <c:v>9.8277000000000001</c:v>
                      </c:pt>
                      <c:pt idx="3162">
                        <c:v>9.8165999999999993</c:v>
                      </c:pt>
                      <c:pt idx="3163">
                        <c:v>9.2665000000000006</c:v>
                      </c:pt>
                      <c:pt idx="3164">
                        <c:v>8.2827999999999999</c:v>
                      </c:pt>
                      <c:pt idx="3165">
                        <c:v>6.5675999999999997</c:v>
                      </c:pt>
                      <c:pt idx="3166">
                        <c:v>6.4001000000000001</c:v>
                      </c:pt>
                      <c:pt idx="3167">
                        <c:v>10.106</c:v>
                      </c:pt>
                      <c:pt idx="3168">
                        <c:v>14.391999999999999</c:v>
                      </c:pt>
                      <c:pt idx="3169">
                        <c:v>3.8820999999999999</c:v>
                      </c:pt>
                      <c:pt idx="3170">
                        <c:v>9.3557000000000006</c:v>
                      </c:pt>
                      <c:pt idx="3171">
                        <c:v>16.443999999999999</c:v>
                      </c:pt>
                      <c:pt idx="3172">
                        <c:v>4.4004000000000003</c:v>
                      </c:pt>
                      <c:pt idx="3173">
                        <c:v>4.673</c:v>
                      </c:pt>
                      <c:pt idx="3174">
                        <c:v>6.4206000000000003</c:v>
                      </c:pt>
                      <c:pt idx="3175">
                        <c:v>10.210000000000001</c:v>
                      </c:pt>
                      <c:pt idx="3176">
                        <c:v>5.6387</c:v>
                      </c:pt>
                      <c:pt idx="3177">
                        <c:v>7.2929000000000004</c:v>
                      </c:pt>
                      <c:pt idx="3178">
                        <c:v>9.7677999999999994</c:v>
                      </c:pt>
                      <c:pt idx="3179">
                        <c:v>12.268000000000001</c:v>
                      </c:pt>
                      <c:pt idx="3180">
                        <c:v>14.958</c:v>
                      </c:pt>
                      <c:pt idx="3181">
                        <c:v>17.489999999999998</c:v>
                      </c:pt>
                      <c:pt idx="3182">
                        <c:v>21.562999999999999</c:v>
                      </c:pt>
                      <c:pt idx="3183">
                        <c:v>24.797999999999998</c:v>
                      </c:pt>
                      <c:pt idx="3184">
                        <c:v>27.649000000000001</c:v>
                      </c:pt>
                      <c:pt idx="3185">
                        <c:v>30.408000000000001</c:v>
                      </c:pt>
                      <c:pt idx="3186">
                        <c:v>32.624000000000002</c:v>
                      </c:pt>
                      <c:pt idx="3187">
                        <c:v>34.793999999999997</c:v>
                      </c:pt>
                      <c:pt idx="3188">
                        <c:v>34.658000000000001</c:v>
                      </c:pt>
                      <c:pt idx="3189">
                        <c:v>34.034999999999997</c:v>
                      </c:pt>
                      <c:pt idx="3190">
                        <c:v>32.908999999999999</c:v>
                      </c:pt>
                      <c:pt idx="3191">
                        <c:v>29.215</c:v>
                      </c:pt>
                      <c:pt idx="3192">
                        <c:v>26.742000000000001</c:v>
                      </c:pt>
                      <c:pt idx="3193">
                        <c:v>23.78</c:v>
                      </c:pt>
                      <c:pt idx="3194">
                        <c:v>21.327000000000002</c:v>
                      </c:pt>
                      <c:pt idx="3195">
                        <c:v>17.222999999999999</c:v>
                      </c:pt>
                      <c:pt idx="3196">
                        <c:v>14.115</c:v>
                      </c:pt>
                      <c:pt idx="3197">
                        <c:v>13.055</c:v>
                      </c:pt>
                      <c:pt idx="3198">
                        <c:v>12.747</c:v>
                      </c:pt>
                      <c:pt idx="3199">
                        <c:v>9.6140000000000008</c:v>
                      </c:pt>
                      <c:pt idx="3200">
                        <c:v>7.9008000000000003</c:v>
                      </c:pt>
                      <c:pt idx="3201">
                        <c:v>5.6782000000000004</c:v>
                      </c:pt>
                      <c:pt idx="3202">
                        <c:v>4.9370000000000003</c:v>
                      </c:pt>
                      <c:pt idx="3203">
                        <c:v>4.5164999999999997</c:v>
                      </c:pt>
                      <c:pt idx="3204">
                        <c:v>5.0861000000000001</c:v>
                      </c:pt>
                      <c:pt idx="3205">
                        <c:v>6.2019000000000002</c:v>
                      </c:pt>
                      <c:pt idx="3206">
                        <c:v>5.2732999999999999</c:v>
                      </c:pt>
                      <c:pt idx="3207">
                        <c:v>5.0571000000000002</c:v>
                      </c:pt>
                      <c:pt idx="3208">
                        <c:v>6.4542999999999999</c:v>
                      </c:pt>
                      <c:pt idx="3209">
                        <c:v>7.4303999999999997</c:v>
                      </c:pt>
                      <c:pt idx="3210">
                        <c:v>8.5174000000000003</c:v>
                      </c:pt>
                      <c:pt idx="3211">
                        <c:v>10.250999999999999</c:v>
                      </c:pt>
                      <c:pt idx="3212">
                        <c:v>11.03</c:v>
                      </c:pt>
                      <c:pt idx="3213">
                        <c:v>9.9375999999999998</c:v>
                      </c:pt>
                      <c:pt idx="3214">
                        <c:v>10.016</c:v>
                      </c:pt>
                      <c:pt idx="3215">
                        <c:v>10.036</c:v>
                      </c:pt>
                      <c:pt idx="3216">
                        <c:v>7.4012000000000002</c:v>
                      </c:pt>
                      <c:pt idx="3217">
                        <c:v>7.0814000000000004</c:v>
                      </c:pt>
                      <c:pt idx="3218">
                        <c:v>4.7603999999999997</c:v>
                      </c:pt>
                      <c:pt idx="3219">
                        <c:v>5.1951000000000001</c:v>
                      </c:pt>
                      <c:pt idx="3220">
                        <c:v>8.6074000000000002</c:v>
                      </c:pt>
                      <c:pt idx="3221">
                        <c:v>4.6883999999999997</c:v>
                      </c:pt>
                      <c:pt idx="3222">
                        <c:v>13.968999999999999</c:v>
                      </c:pt>
                      <c:pt idx="3223">
                        <c:v>18.838000000000001</c:v>
                      </c:pt>
                      <c:pt idx="3224">
                        <c:v>5.5849000000000002</c:v>
                      </c:pt>
                      <c:pt idx="3225">
                        <c:v>6.0677000000000003</c:v>
                      </c:pt>
                      <c:pt idx="3226">
                        <c:v>5.1387</c:v>
                      </c:pt>
                      <c:pt idx="3227">
                        <c:v>16.065999999999999</c:v>
                      </c:pt>
                      <c:pt idx="3228">
                        <c:v>6.0651999999999999</c:v>
                      </c:pt>
                      <c:pt idx="3229">
                        <c:v>7.7239000000000004</c:v>
                      </c:pt>
                      <c:pt idx="3230">
                        <c:v>8.7251999999999992</c:v>
                      </c:pt>
                      <c:pt idx="3231">
                        <c:v>10.250999999999999</c:v>
                      </c:pt>
                      <c:pt idx="3232">
                        <c:v>12.05</c:v>
                      </c:pt>
                      <c:pt idx="3233">
                        <c:v>15.063000000000001</c:v>
                      </c:pt>
                      <c:pt idx="3234">
                        <c:v>19.475999999999999</c:v>
                      </c:pt>
                      <c:pt idx="3235">
                        <c:v>24.463999999999999</c:v>
                      </c:pt>
                      <c:pt idx="3236">
                        <c:v>27.161999999999999</c:v>
                      </c:pt>
                      <c:pt idx="3237">
                        <c:v>27.989000000000001</c:v>
                      </c:pt>
                      <c:pt idx="3238">
                        <c:v>28.294</c:v>
                      </c:pt>
                      <c:pt idx="3239">
                        <c:v>28.954999999999998</c:v>
                      </c:pt>
                      <c:pt idx="3240">
                        <c:v>27.901</c:v>
                      </c:pt>
                      <c:pt idx="3241">
                        <c:v>24.527999999999999</c:v>
                      </c:pt>
                      <c:pt idx="3242">
                        <c:v>21.215</c:v>
                      </c:pt>
                      <c:pt idx="3243">
                        <c:v>19.640999999999998</c:v>
                      </c:pt>
                      <c:pt idx="3244">
                        <c:v>17.234000000000002</c:v>
                      </c:pt>
                      <c:pt idx="3245">
                        <c:v>15.673</c:v>
                      </c:pt>
                      <c:pt idx="3246">
                        <c:v>15.438000000000001</c:v>
                      </c:pt>
                      <c:pt idx="3247">
                        <c:v>14.443</c:v>
                      </c:pt>
                      <c:pt idx="3248">
                        <c:v>12.25</c:v>
                      </c:pt>
                      <c:pt idx="3249">
                        <c:v>9.3802000000000003</c:v>
                      </c:pt>
                      <c:pt idx="3250">
                        <c:v>7.46</c:v>
                      </c:pt>
                      <c:pt idx="3251">
                        <c:v>5.3228</c:v>
                      </c:pt>
                      <c:pt idx="3252">
                        <c:v>5.7858000000000001</c:v>
                      </c:pt>
                      <c:pt idx="3253">
                        <c:v>4.2468000000000004</c:v>
                      </c:pt>
                      <c:pt idx="3254">
                        <c:v>3.3912</c:v>
                      </c:pt>
                      <c:pt idx="3255">
                        <c:v>3.7301000000000002</c:v>
                      </c:pt>
                      <c:pt idx="3256">
                        <c:v>3.6046</c:v>
                      </c:pt>
                      <c:pt idx="3257">
                        <c:v>3.8687</c:v>
                      </c:pt>
                      <c:pt idx="3258">
                        <c:v>3.4819</c:v>
                      </c:pt>
                      <c:pt idx="3259">
                        <c:v>2.7227000000000001</c:v>
                      </c:pt>
                      <c:pt idx="3260">
                        <c:v>3.3557000000000001</c:v>
                      </c:pt>
                      <c:pt idx="3261">
                        <c:v>4.7667999999999999</c:v>
                      </c:pt>
                      <c:pt idx="3262">
                        <c:v>6.4165999999999999</c:v>
                      </c:pt>
                      <c:pt idx="3263">
                        <c:v>6.3609999999999998</c:v>
                      </c:pt>
                      <c:pt idx="3264">
                        <c:v>7.0903999999999998</c:v>
                      </c:pt>
                      <c:pt idx="3265">
                        <c:v>6.1603000000000003</c:v>
                      </c:pt>
                      <c:pt idx="3266">
                        <c:v>5.6626000000000003</c:v>
                      </c:pt>
                      <c:pt idx="3267">
                        <c:v>5.4856999999999996</c:v>
                      </c:pt>
                      <c:pt idx="3268">
                        <c:v>4.9347000000000003</c:v>
                      </c:pt>
                      <c:pt idx="3269">
                        <c:v>6.0237999999999996</c:v>
                      </c:pt>
                      <c:pt idx="3270">
                        <c:v>5.9499000000000004</c:v>
                      </c:pt>
                      <c:pt idx="3271">
                        <c:v>6.4993999999999996</c:v>
                      </c:pt>
                      <c:pt idx="3272">
                        <c:v>16.731000000000002</c:v>
                      </c:pt>
                      <c:pt idx="3273">
                        <c:v>14.939</c:v>
                      </c:pt>
                      <c:pt idx="3274">
                        <c:v>12.016</c:v>
                      </c:pt>
                      <c:pt idx="3275">
                        <c:v>17.175999999999998</c:v>
                      </c:pt>
                      <c:pt idx="3276">
                        <c:v>15.521000000000001</c:v>
                      </c:pt>
                      <c:pt idx="3277">
                        <c:v>10.57</c:v>
                      </c:pt>
                      <c:pt idx="3278">
                        <c:v>14.971</c:v>
                      </c:pt>
                      <c:pt idx="3279">
                        <c:v>17.274999999999999</c:v>
                      </c:pt>
                      <c:pt idx="3280">
                        <c:v>16.457000000000001</c:v>
                      </c:pt>
                      <c:pt idx="3281">
                        <c:v>13.702999999999999</c:v>
                      </c:pt>
                      <c:pt idx="3282">
                        <c:v>14.419</c:v>
                      </c:pt>
                      <c:pt idx="3283">
                        <c:v>15.532</c:v>
                      </c:pt>
                      <c:pt idx="3284">
                        <c:v>17.616</c:v>
                      </c:pt>
                      <c:pt idx="3285">
                        <c:v>18.013000000000002</c:v>
                      </c:pt>
                      <c:pt idx="3286">
                        <c:v>19.420999999999999</c:v>
                      </c:pt>
                      <c:pt idx="3287">
                        <c:v>22.571999999999999</c:v>
                      </c:pt>
                      <c:pt idx="3288">
                        <c:v>24.105</c:v>
                      </c:pt>
                      <c:pt idx="3289">
                        <c:v>25.030999999999999</c:v>
                      </c:pt>
                      <c:pt idx="3290">
                        <c:v>26.594000000000001</c:v>
                      </c:pt>
                      <c:pt idx="3291">
                        <c:v>26.876999999999999</c:v>
                      </c:pt>
                      <c:pt idx="3292">
                        <c:v>26.934999999999999</c:v>
                      </c:pt>
                      <c:pt idx="3293">
                        <c:v>23.911000000000001</c:v>
                      </c:pt>
                      <c:pt idx="3294">
                        <c:v>22.811</c:v>
                      </c:pt>
                      <c:pt idx="3295">
                        <c:v>21.861000000000001</c:v>
                      </c:pt>
                      <c:pt idx="3296">
                        <c:v>21.940999999999999</c:v>
                      </c:pt>
                      <c:pt idx="3297">
                        <c:v>19.850999999999999</c:v>
                      </c:pt>
                      <c:pt idx="3298">
                        <c:v>17.471</c:v>
                      </c:pt>
                      <c:pt idx="3299">
                        <c:v>16.561</c:v>
                      </c:pt>
                      <c:pt idx="3300">
                        <c:v>15.204000000000001</c:v>
                      </c:pt>
                      <c:pt idx="3301">
                        <c:v>14.194000000000001</c:v>
                      </c:pt>
                      <c:pt idx="3302">
                        <c:v>14.321</c:v>
                      </c:pt>
                      <c:pt idx="3303">
                        <c:v>12.195</c:v>
                      </c:pt>
                      <c:pt idx="3304">
                        <c:v>12.034000000000001</c:v>
                      </c:pt>
                      <c:pt idx="3305">
                        <c:v>10.551</c:v>
                      </c:pt>
                      <c:pt idx="3306">
                        <c:v>8.7911999999999999</c:v>
                      </c:pt>
                      <c:pt idx="3307">
                        <c:v>7.7118000000000002</c:v>
                      </c:pt>
                      <c:pt idx="3308">
                        <c:v>7.3685</c:v>
                      </c:pt>
                      <c:pt idx="3309">
                        <c:v>7.3064999999999998</c:v>
                      </c:pt>
                      <c:pt idx="3310">
                        <c:v>5.9631999999999996</c:v>
                      </c:pt>
                      <c:pt idx="3311">
                        <c:v>5.6669999999999998</c:v>
                      </c:pt>
                      <c:pt idx="3312">
                        <c:v>5.2145999999999999</c:v>
                      </c:pt>
                      <c:pt idx="3313">
                        <c:v>4.7481999999999998</c:v>
                      </c:pt>
                      <c:pt idx="3314">
                        <c:v>5.2411000000000003</c:v>
                      </c:pt>
                      <c:pt idx="3315">
                        <c:v>5.5477999999999996</c:v>
                      </c:pt>
                      <c:pt idx="3316">
                        <c:v>4.4461000000000004</c:v>
                      </c:pt>
                      <c:pt idx="3317">
                        <c:v>4.7906000000000004</c:v>
                      </c:pt>
                      <c:pt idx="3318">
                        <c:v>4.6330999999999998</c:v>
                      </c:pt>
                      <c:pt idx="3319">
                        <c:v>4.1173000000000002</c:v>
                      </c:pt>
                      <c:pt idx="3320">
                        <c:v>3.8216999999999999</c:v>
                      </c:pt>
                      <c:pt idx="3321">
                        <c:v>3.8104</c:v>
                      </c:pt>
                      <c:pt idx="3322">
                        <c:v>4.1764000000000001</c:v>
                      </c:pt>
                      <c:pt idx="3323">
                        <c:v>5.3796999999999997</c:v>
                      </c:pt>
                      <c:pt idx="3324">
                        <c:v>8.7797999999999998</c:v>
                      </c:pt>
                      <c:pt idx="3325">
                        <c:v>11.776</c:v>
                      </c:pt>
                      <c:pt idx="3326">
                        <c:v>4.6893000000000002</c:v>
                      </c:pt>
                      <c:pt idx="3327">
                        <c:v>10.573</c:v>
                      </c:pt>
                      <c:pt idx="3328">
                        <c:v>23.966000000000001</c:v>
                      </c:pt>
                      <c:pt idx="3329">
                        <c:v>6.8495999999999997</c:v>
                      </c:pt>
                      <c:pt idx="3330">
                        <c:v>6.7979000000000003</c:v>
                      </c:pt>
                      <c:pt idx="3331">
                        <c:v>8.6532999999999998</c:v>
                      </c:pt>
                      <c:pt idx="3332">
                        <c:v>14.816000000000001</c:v>
                      </c:pt>
                      <c:pt idx="3333">
                        <c:v>8.359</c:v>
                      </c:pt>
                      <c:pt idx="3334">
                        <c:v>10.081</c:v>
                      </c:pt>
                      <c:pt idx="3335">
                        <c:v>11.516999999999999</c:v>
                      </c:pt>
                      <c:pt idx="3336">
                        <c:v>14.775</c:v>
                      </c:pt>
                      <c:pt idx="3337">
                        <c:v>16.045999999999999</c:v>
                      </c:pt>
                      <c:pt idx="3338">
                        <c:v>17.893999999999998</c:v>
                      </c:pt>
                      <c:pt idx="3339">
                        <c:v>17.812000000000001</c:v>
                      </c:pt>
                      <c:pt idx="3340">
                        <c:v>16.978000000000002</c:v>
                      </c:pt>
                      <c:pt idx="3341">
                        <c:v>17.178999999999998</c:v>
                      </c:pt>
                      <c:pt idx="3342">
                        <c:v>17.526</c:v>
                      </c:pt>
                      <c:pt idx="3343">
                        <c:v>19.295999999999999</c:v>
                      </c:pt>
                      <c:pt idx="3344">
                        <c:v>21.167999999999999</c:v>
                      </c:pt>
                      <c:pt idx="3345">
                        <c:v>20.974</c:v>
                      </c:pt>
                      <c:pt idx="3346">
                        <c:v>19.888999999999999</c:v>
                      </c:pt>
                      <c:pt idx="3347">
                        <c:v>17.138000000000002</c:v>
                      </c:pt>
                      <c:pt idx="3348">
                        <c:v>17.114000000000001</c:v>
                      </c:pt>
                      <c:pt idx="3349">
                        <c:v>17.315000000000001</c:v>
                      </c:pt>
                      <c:pt idx="3350">
                        <c:v>15.99</c:v>
                      </c:pt>
                      <c:pt idx="3351">
                        <c:v>16.341999999999999</c:v>
                      </c:pt>
                      <c:pt idx="3352">
                        <c:v>18.494</c:v>
                      </c:pt>
                      <c:pt idx="3353">
                        <c:v>15.347</c:v>
                      </c:pt>
                      <c:pt idx="3354">
                        <c:v>14.823</c:v>
                      </c:pt>
                      <c:pt idx="3355">
                        <c:v>12.99</c:v>
                      </c:pt>
                      <c:pt idx="3356">
                        <c:v>9.2787000000000006</c:v>
                      </c:pt>
                      <c:pt idx="3357">
                        <c:v>8.4379000000000008</c:v>
                      </c:pt>
                      <c:pt idx="3358">
                        <c:v>8.0564</c:v>
                      </c:pt>
                      <c:pt idx="3359">
                        <c:v>7.3433000000000002</c:v>
                      </c:pt>
                      <c:pt idx="3360">
                        <c:v>7.2739000000000003</c:v>
                      </c:pt>
                      <c:pt idx="3361">
                        <c:v>8.8811999999999998</c:v>
                      </c:pt>
                      <c:pt idx="3362">
                        <c:v>7.1231999999999998</c:v>
                      </c:pt>
                      <c:pt idx="3363">
                        <c:v>5.1178999999999997</c:v>
                      </c:pt>
                      <c:pt idx="3364">
                        <c:v>4.7172999999999998</c:v>
                      </c:pt>
                      <c:pt idx="3365">
                        <c:v>4.2568000000000001</c:v>
                      </c:pt>
                      <c:pt idx="3366">
                        <c:v>4.2398999999999996</c:v>
                      </c:pt>
                      <c:pt idx="3367">
                        <c:v>4.2252000000000001</c:v>
                      </c:pt>
                      <c:pt idx="3368">
                        <c:v>4.1157000000000004</c:v>
                      </c:pt>
                      <c:pt idx="3369">
                        <c:v>4.4676</c:v>
                      </c:pt>
                      <c:pt idx="3370">
                        <c:v>4.1855000000000002</c:v>
                      </c:pt>
                      <c:pt idx="3371">
                        <c:v>3.9889000000000001</c:v>
                      </c:pt>
                      <c:pt idx="3372">
                        <c:v>3.5590999999999999</c:v>
                      </c:pt>
                      <c:pt idx="3373">
                        <c:v>3.3296999999999999</c:v>
                      </c:pt>
                      <c:pt idx="3374">
                        <c:v>3.2902</c:v>
                      </c:pt>
                      <c:pt idx="3375">
                        <c:v>3.8102999999999998</c:v>
                      </c:pt>
                      <c:pt idx="3376">
                        <c:v>4.6069000000000004</c:v>
                      </c:pt>
                      <c:pt idx="3377">
                        <c:v>12.375</c:v>
                      </c:pt>
                      <c:pt idx="3378">
                        <c:v>5.8436000000000003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B717-4291-91E6-B19D66F23B02}"/>
                  </c:ext>
                </c:extLst>
              </c15:ser>
            </c15:filteredScatterSeries>
            <c15:filteredScatterSeries>
              <c15:ser>
                <c:idx val="8"/>
                <c:order val="8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Sheet1!$O$11</c15:sqref>
                        </c15:formulaRef>
                      </c:ext>
                    </c:extLst>
                    <c:strCache>
                      <c:ptCount val="1"/>
                      <c:pt idx="0">
                        <c:v>4M- 20 degree- 30 minutes, 20-60 5 mins, 60 degree-25 mins</c:v>
                      </c:pt>
                    </c:strCache>
                  </c:strRef>
                </c:tx>
                <c:spPr>
                  <a:ln w="25400" cap="rnd">
                    <a:solidFill>
                      <a:schemeClr val="accent1">
                        <a:lumMod val="75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Sheet1!$T$15:$T$3614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Sheet1!$Q$15:$Q$3614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9.0531000000000006</c:v>
                      </c:pt>
                      <c:pt idx="1">
                        <c:v>9.1837</c:v>
                      </c:pt>
                      <c:pt idx="2">
                        <c:v>8.7721999999999998</c:v>
                      </c:pt>
                      <c:pt idx="3">
                        <c:v>8.3148999999999997</c:v>
                      </c:pt>
                      <c:pt idx="4">
                        <c:v>7.8491999999999997</c:v>
                      </c:pt>
                      <c:pt idx="5">
                        <c:v>7.5970000000000004</c:v>
                      </c:pt>
                      <c:pt idx="6">
                        <c:v>7.2039</c:v>
                      </c:pt>
                      <c:pt idx="7">
                        <c:v>7.2502000000000004</c:v>
                      </c:pt>
                      <c:pt idx="8">
                        <c:v>6.7756999999999996</c:v>
                      </c:pt>
                      <c:pt idx="9">
                        <c:v>6.6455000000000002</c:v>
                      </c:pt>
                      <c:pt idx="10">
                        <c:v>6.4789000000000003</c:v>
                      </c:pt>
                      <c:pt idx="11">
                        <c:v>6.4008000000000003</c:v>
                      </c:pt>
                      <c:pt idx="12">
                        <c:v>6.8977000000000004</c:v>
                      </c:pt>
                      <c:pt idx="13">
                        <c:v>6.0103</c:v>
                      </c:pt>
                      <c:pt idx="14">
                        <c:v>5.9664000000000001</c:v>
                      </c:pt>
                      <c:pt idx="15">
                        <c:v>5.9267000000000003</c:v>
                      </c:pt>
                      <c:pt idx="16">
                        <c:v>5.7519999999999998</c:v>
                      </c:pt>
                      <c:pt idx="17">
                        <c:v>5.5911</c:v>
                      </c:pt>
                      <c:pt idx="18">
                        <c:v>5.4485000000000001</c:v>
                      </c:pt>
                      <c:pt idx="19">
                        <c:v>5.4149000000000003</c:v>
                      </c:pt>
                      <c:pt idx="20">
                        <c:v>5.2550999999999997</c:v>
                      </c:pt>
                      <c:pt idx="21">
                        <c:v>5.2069000000000001</c:v>
                      </c:pt>
                      <c:pt idx="22">
                        <c:v>5.1509</c:v>
                      </c:pt>
                      <c:pt idx="23">
                        <c:v>5.0019</c:v>
                      </c:pt>
                      <c:pt idx="24">
                        <c:v>4.8876999999999997</c:v>
                      </c:pt>
                      <c:pt idx="25">
                        <c:v>4.8377999999999997</c:v>
                      </c:pt>
                      <c:pt idx="26">
                        <c:v>4.7645999999999997</c:v>
                      </c:pt>
                      <c:pt idx="27">
                        <c:v>4.7412000000000001</c:v>
                      </c:pt>
                      <c:pt idx="28">
                        <c:v>4.5938999999999997</c:v>
                      </c:pt>
                      <c:pt idx="29">
                        <c:v>4.6323999999999996</c:v>
                      </c:pt>
                      <c:pt idx="30">
                        <c:v>5.1156213114754099</c:v>
                      </c:pt>
                      <c:pt idx="31">
                        <c:v>5.0339950819672135</c:v>
                      </c:pt>
                      <c:pt idx="32">
                        <c:v>4.9408327868852462</c:v>
                      </c:pt>
                      <c:pt idx="33">
                        <c:v>4.8513885245901642</c:v>
                      </c:pt>
                      <c:pt idx="34">
                        <c:v>4.7699508196721307</c:v>
                      </c:pt>
                      <c:pt idx="35">
                        <c:v>4.6953803278688531</c:v>
                      </c:pt>
                      <c:pt idx="36">
                        <c:v>4.6240852459016404</c:v>
                      </c:pt>
                      <c:pt idx="37">
                        <c:v>4.5610868852459019</c:v>
                      </c:pt>
                      <c:pt idx="38">
                        <c:v>4.4953163934426232</c:v>
                      </c:pt>
                      <c:pt idx="39">
                        <c:v>4.436559016393443</c:v>
                      </c:pt>
                      <c:pt idx="40">
                        <c:v>4.3798803278688538</c:v>
                      </c:pt>
                      <c:pt idx="41">
                        <c:v>4.3250918032786885</c:v>
                      </c:pt>
                      <c:pt idx="42">
                        <c:v>4.2713754098360646</c:v>
                      </c:pt>
                      <c:pt idx="43">
                        <c:v>4.2088180327868852</c:v>
                      </c:pt>
                      <c:pt idx="44">
                        <c:v>4.161059016393442</c:v>
                      </c:pt>
                      <c:pt idx="45">
                        <c:v>4.1129311475409835</c:v>
                      </c:pt>
                      <c:pt idx="46">
                        <c:v>4.0653508196721306</c:v>
                      </c:pt>
                      <c:pt idx="47">
                        <c:v>4.0198459016393437</c:v>
                      </c:pt>
                      <c:pt idx="48">
                        <c:v>3.9773999999999994</c:v>
                      </c:pt>
                      <c:pt idx="49">
                        <c:v>3.9363721311475404</c:v>
                      </c:pt>
                      <c:pt idx="50">
                        <c:v>3.8959606557377047</c:v>
                      </c:pt>
                      <c:pt idx="51">
                        <c:v>3.8578655737704919</c:v>
                      </c:pt>
                      <c:pt idx="52">
                        <c:v>3.8205311475409833</c:v>
                      </c:pt>
                      <c:pt idx="53">
                        <c:v>3.7836606557377044</c:v>
                      </c:pt>
                      <c:pt idx="54">
                        <c:v>3.7488803278688523</c:v>
                      </c:pt>
                      <c:pt idx="55">
                        <c:v>3.7155245901639344</c:v>
                      </c:pt>
                      <c:pt idx="56">
                        <c:v>3.6834049180327866</c:v>
                      </c:pt>
                      <c:pt idx="57">
                        <c:v>3.6515721311475402</c:v>
                      </c:pt>
                      <c:pt idx="58">
                        <c:v>3.6208770491803275</c:v>
                      </c:pt>
                      <c:pt idx="59">
                        <c:v>3.5916508196721311</c:v>
                      </c:pt>
                      <c:pt idx="60">
                        <c:v>3.5620508196721308</c:v>
                      </c:pt>
                      <c:pt idx="61">
                        <c:v>3.5342770491803268</c:v>
                      </c:pt>
                      <c:pt idx="62">
                        <c:v>3.5064754098360646</c:v>
                      </c:pt>
                      <c:pt idx="63">
                        <c:v>3.479170491803278</c:v>
                      </c:pt>
                      <c:pt idx="64">
                        <c:v>3.4525557377049174</c:v>
                      </c:pt>
                      <c:pt idx="65">
                        <c:v>3.4266295081967213</c:v>
                      </c:pt>
                      <c:pt idx="66">
                        <c:v>3.4015606557377045</c:v>
                      </c:pt>
                      <c:pt idx="67">
                        <c:v>3.3773409836065578</c:v>
                      </c:pt>
                      <c:pt idx="68">
                        <c:v>3.3536393442622954</c:v>
                      </c:pt>
                      <c:pt idx="69">
                        <c:v>3.3214049180327869</c:v>
                      </c:pt>
                      <c:pt idx="70">
                        <c:v>3.2980262295081966</c:v>
                      </c:pt>
                      <c:pt idx="71">
                        <c:v>3.2754803278688525</c:v>
                      </c:pt>
                      <c:pt idx="72">
                        <c:v>3.2526163934426231</c:v>
                      </c:pt>
                      <c:pt idx="73">
                        <c:v>3.2147327868852464</c:v>
                      </c:pt>
                      <c:pt idx="74">
                        <c:v>3.1929213114754105</c:v>
                      </c:pt>
                      <c:pt idx="75">
                        <c:v>3.1705836065573778</c:v>
                      </c:pt>
                      <c:pt idx="76">
                        <c:v>3.1487114754098369</c:v>
                      </c:pt>
                      <c:pt idx="77">
                        <c:v>3.1265377049180332</c:v>
                      </c:pt>
                      <c:pt idx="78">
                        <c:v>3.1042819672131148</c:v>
                      </c:pt>
                      <c:pt idx="79">
                        <c:v>3.0831409836065578</c:v>
                      </c:pt>
                      <c:pt idx="80">
                        <c:v>3.0605770491803277</c:v>
                      </c:pt>
                      <c:pt idx="81">
                        <c:v>3.0400803278688522</c:v>
                      </c:pt>
                      <c:pt idx="82">
                        <c:v>3.019093442622951</c:v>
                      </c:pt>
                      <c:pt idx="83">
                        <c:v>2.9991081967213118</c:v>
                      </c:pt>
                      <c:pt idx="84">
                        <c:v>2.9796131147540992</c:v>
                      </c:pt>
                      <c:pt idx="85">
                        <c:v>2.9697983606557381</c:v>
                      </c:pt>
                      <c:pt idx="86">
                        <c:v>2.9511065573770496</c:v>
                      </c:pt>
                      <c:pt idx="87">
                        <c:v>2.9323655737704923</c:v>
                      </c:pt>
                      <c:pt idx="88">
                        <c:v>2.9144459016393442</c:v>
                      </c:pt>
                      <c:pt idx="89">
                        <c:v>2.8968262295081968</c:v>
                      </c:pt>
                      <c:pt idx="90">
                        <c:v>2.8788852459016394</c:v>
                      </c:pt>
                      <c:pt idx="91">
                        <c:v>2.8619065573770488</c:v>
                      </c:pt>
                      <c:pt idx="92">
                        <c:v>2.8344573770491799</c:v>
                      </c:pt>
                      <c:pt idx="93">
                        <c:v>2.8163983606557372</c:v>
                      </c:pt>
                      <c:pt idx="94">
                        <c:v>2.8013065573770488</c:v>
                      </c:pt>
                      <c:pt idx="95">
                        <c:v>2.7851344262295084</c:v>
                      </c:pt>
                      <c:pt idx="96">
                        <c:v>2.7698295081967212</c:v>
                      </c:pt>
                      <c:pt idx="97">
                        <c:v>2.7554016393442624</c:v>
                      </c:pt>
                      <c:pt idx="98">
                        <c:v>2.743281967213115</c:v>
                      </c:pt>
                      <c:pt idx="99">
                        <c:v>2.728544262295082</c:v>
                      </c:pt>
                      <c:pt idx="100">
                        <c:v>2.7141573770491796</c:v>
                      </c:pt>
                      <c:pt idx="101">
                        <c:v>2.7002360655737698</c:v>
                      </c:pt>
                      <c:pt idx="102">
                        <c:v>2.6865114754098358</c:v>
                      </c:pt>
                      <c:pt idx="103">
                        <c:v>2.6731967213114749</c:v>
                      </c:pt>
                      <c:pt idx="104">
                        <c:v>2.6598295081967214</c:v>
                      </c:pt>
                      <c:pt idx="105">
                        <c:v>2.6464459016393445</c:v>
                      </c:pt>
                      <c:pt idx="106">
                        <c:v>2.6348622950819673</c:v>
                      </c:pt>
                      <c:pt idx="107">
                        <c:v>2.6223229508196724</c:v>
                      </c:pt>
                      <c:pt idx="108">
                        <c:v>2.6102540983606559</c:v>
                      </c:pt>
                      <c:pt idx="109">
                        <c:v>2.5982081967213118</c:v>
                      </c:pt>
                      <c:pt idx="110">
                        <c:v>2.5864606557377043</c:v>
                      </c:pt>
                      <c:pt idx="111">
                        <c:v>2.5758737704918033</c:v>
                      </c:pt>
                      <c:pt idx="112">
                        <c:v>2.5642098360655736</c:v>
                      </c:pt>
                      <c:pt idx="113">
                        <c:v>2.5527721311475409</c:v>
                      </c:pt>
                      <c:pt idx="114">
                        <c:v>2.5419704918032782</c:v>
                      </c:pt>
                      <c:pt idx="115">
                        <c:v>2.5312721311475399</c:v>
                      </c:pt>
                      <c:pt idx="116">
                        <c:v>2.5206245901639344</c:v>
                      </c:pt>
                      <c:pt idx="117">
                        <c:v>2.5099573770491799</c:v>
                      </c:pt>
                      <c:pt idx="118">
                        <c:v>2.4996999999999994</c:v>
                      </c:pt>
                      <c:pt idx="119">
                        <c:v>2.4892049180327862</c:v>
                      </c:pt>
                      <c:pt idx="120">
                        <c:v>2.4806852459016389</c:v>
                      </c:pt>
                      <c:pt idx="121">
                        <c:v>2.4708622950819672</c:v>
                      </c:pt>
                      <c:pt idx="122">
                        <c:v>2.4611114754098362</c:v>
                      </c:pt>
                      <c:pt idx="123">
                        <c:v>2.4510377049180332</c:v>
                      </c:pt>
                      <c:pt idx="124">
                        <c:v>2.4412426229508206</c:v>
                      </c:pt>
                      <c:pt idx="125">
                        <c:v>2.4316393442622952</c:v>
                      </c:pt>
                      <c:pt idx="126">
                        <c:v>2.4220754098360655</c:v>
                      </c:pt>
                      <c:pt idx="127">
                        <c:v>2.4126508196721308</c:v>
                      </c:pt>
                      <c:pt idx="128">
                        <c:v>2.4030901639344258</c:v>
                      </c:pt>
                      <c:pt idx="129">
                        <c:v>2.3932786885245902</c:v>
                      </c:pt>
                      <c:pt idx="130">
                        <c:v>2.3838524590163939</c:v>
                      </c:pt>
                      <c:pt idx="131">
                        <c:v>2.3736114754098363</c:v>
                      </c:pt>
                      <c:pt idx="132">
                        <c:v>2.3631196721311474</c:v>
                      </c:pt>
                      <c:pt idx="133">
                        <c:v>2.3539836065573772</c:v>
                      </c:pt>
                      <c:pt idx="134">
                        <c:v>2.3443655737704918</c:v>
                      </c:pt>
                      <c:pt idx="135">
                        <c:v>2.3349114754098368</c:v>
                      </c:pt>
                      <c:pt idx="136">
                        <c:v>2.3260065573770494</c:v>
                      </c:pt>
                      <c:pt idx="137">
                        <c:v>2.3163590163934424</c:v>
                      </c:pt>
                      <c:pt idx="138">
                        <c:v>2.3072786885245899</c:v>
                      </c:pt>
                      <c:pt idx="139">
                        <c:v>2.2983229508196725</c:v>
                      </c:pt>
                      <c:pt idx="140">
                        <c:v>2.2889672131147543</c:v>
                      </c:pt>
                      <c:pt idx="141">
                        <c:v>2.2800409836065576</c:v>
                      </c:pt>
                      <c:pt idx="142">
                        <c:v>2.2716344262295083</c:v>
                      </c:pt>
                      <c:pt idx="143">
                        <c:v>2.2632704918032789</c:v>
                      </c:pt>
                      <c:pt idx="144">
                        <c:v>2.2546901639344266</c:v>
                      </c:pt>
                      <c:pt idx="145">
                        <c:v>2.2467508196721315</c:v>
                      </c:pt>
                      <c:pt idx="146">
                        <c:v>2.2279737704918032</c:v>
                      </c:pt>
                      <c:pt idx="147">
                        <c:v>2.2198622950819664</c:v>
                      </c:pt>
                      <c:pt idx="148">
                        <c:v>2.2120016393442623</c:v>
                      </c:pt>
                      <c:pt idx="149">
                        <c:v>2.2041163934426229</c:v>
                      </c:pt>
                      <c:pt idx="150">
                        <c:v>2.1963672131147542</c:v>
                      </c:pt>
                      <c:pt idx="151">
                        <c:v>2.188293442622951</c:v>
                      </c:pt>
                      <c:pt idx="152">
                        <c:v>2.1802409836065575</c:v>
                      </c:pt>
                      <c:pt idx="153">
                        <c:v>2.1722918032786889</c:v>
                      </c:pt>
                      <c:pt idx="154">
                        <c:v>2.1646557377049183</c:v>
                      </c:pt>
                      <c:pt idx="155">
                        <c:v>2.1565524590163938</c:v>
                      </c:pt>
                      <c:pt idx="156">
                        <c:v>2.1492426229508204</c:v>
                      </c:pt>
                      <c:pt idx="157">
                        <c:v>2.1416426229508203</c:v>
                      </c:pt>
                      <c:pt idx="158">
                        <c:v>2.1342688524590172</c:v>
                      </c:pt>
                      <c:pt idx="159">
                        <c:v>2.1226114754098364</c:v>
                      </c:pt>
                      <c:pt idx="160">
                        <c:v>2.115632786885246</c:v>
                      </c:pt>
                      <c:pt idx="161">
                        <c:v>2.108513114754099</c:v>
                      </c:pt>
                      <c:pt idx="162">
                        <c:v>2.1016885245901644</c:v>
                      </c:pt>
                      <c:pt idx="163">
                        <c:v>2.0948868852459022</c:v>
                      </c:pt>
                      <c:pt idx="164">
                        <c:v>2.0880524590163936</c:v>
                      </c:pt>
                      <c:pt idx="165">
                        <c:v>2.0816622950819674</c:v>
                      </c:pt>
                      <c:pt idx="166">
                        <c:v>2.0756901639344263</c:v>
                      </c:pt>
                      <c:pt idx="167">
                        <c:v>2.0682622950819676</c:v>
                      </c:pt>
                      <c:pt idx="168">
                        <c:v>2.06242131147541</c:v>
                      </c:pt>
                      <c:pt idx="169">
                        <c:v>2.0565377049180329</c:v>
                      </c:pt>
                      <c:pt idx="170">
                        <c:v>2.0499704918032786</c:v>
                      </c:pt>
                      <c:pt idx="171">
                        <c:v>2.0441377049180325</c:v>
                      </c:pt>
                      <c:pt idx="172">
                        <c:v>2.0376950819672128</c:v>
                      </c:pt>
                      <c:pt idx="173">
                        <c:v>2.0334442622950819</c:v>
                      </c:pt>
                      <c:pt idx="174">
                        <c:v>2.0282852459016394</c:v>
                      </c:pt>
                      <c:pt idx="175">
                        <c:v>2.0230475409836068</c:v>
                      </c:pt>
                      <c:pt idx="176">
                        <c:v>2.0176737704918031</c:v>
                      </c:pt>
                      <c:pt idx="177">
                        <c:v>2.0126098360655735</c:v>
                      </c:pt>
                      <c:pt idx="178">
                        <c:v>2.0070622950819672</c:v>
                      </c:pt>
                      <c:pt idx="179">
                        <c:v>2.0013049180327864</c:v>
                      </c:pt>
                      <c:pt idx="180">
                        <c:v>1.995990163934426</c:v>
                      </c:pt>
                      <c:pt idx="181">
                        <c:v>1.9885245901639343</c:v>
                      </c:pt>
                      <c:pt idx="182">
                        <c:v>1.9827393442622951</c:v>
                      </c:pt>
                      <c:pt idx="183">
                        <c:v>1.9767737704918034</c:v>
                      </c:pt>
                      <c:pt idx="184">
                        <c:v>1.9707081967213116</c:v>
                      </c:pt>
                      <c:pt idx="185">
                        <c:v>1.9650950819672131</c:v>
                      </c:pt>
                      <c:pt idx="186">
                        <c:v>1.9586245901639348</c:v>
                      </c:pt>
                      <c:pt idx="187">
                        <c:v>1.9524163934426229</c:v>
                      </c:pt>
                      <c:pt idx="188">
                        <c:v>1.9463606557377049</c:v>
                      </c:pt>
                      <c:pt idx="189">
                        <c:v>1.9405081967213116</c:v>
                      </c:pt>
                      <c:pt idx="190">
                        <c:v>1.9340770491803279</c:v>
                      </c:pt>
                      <c:pt idx="191">
                        <c:v>1.9278704918032792</c:v>
                      </c:pt>
                      <c:pt idx="192">
                        <c:v>1.922308196721312</c:v>
                      </c:pt>
                      <c:pt idx="193">
                        <c:v>1.9171557377049184</c:v>
                      </c:pt>
                      <c:pt idx="194">
                        <c:v>1.9108803278688526</c:v>
                      </c:pt>
                      <c:pt idx="195">
                        <c:v>1.9052147540983611</c:v>
                      </c:pt>
                      <c:pt idx="196">
                        <c:v>1.899531147540984</c:v>
                      </c:pt>
                      <c:pt idx="197">
                        <c:v>1.8943786885245903</c:v>
                      </c:pt>
                      <c:pt idx="198">
                        <c:v>1.8920409836065577</c:v>
                      </c:pt>
                      <c:pt idx="199">
                        <c:v>1.889972131147541</c:v>
                      </c:pt>
                      <c:pt idx="200">
                        <c:v>1.8849114754098364</c:v>
                      </c:pt>
                      <c:pt idx="201">
                        <c:v>1.8800163934426231</c:v>
                      </c:pt>
                      <c:pt idx="202">
                        <c:v>1.8749704918032783</c:v>
                      </c:pt>
                      <c:pt idx="203">
                        <c:v>1.8698639344262291</c:v>
                      </c:pt>
                      <c:pt idx="204">
                        <c:v>1.8645360655737702</c:v>
                      </c:pt>
                      <c:pt idx="205">
                        <c:v>1.8594803278688521</c:v>
                      </c:pt>
                      <c:pt idx="206">
                        <c:v>1.8536786885245897</c:v>
                      </c:pt>
                      <c:pt idx="207">
                        <c:v>1.8489262295081963</c:v>
                      </c:pt>
                      <c:pt idx="208">
                        <c:v>1.8439213114754096</c:v>
                      </c:pt>
                      <c:pt idx="209">
                        <c:v>1.838886885245901</c:v>
                      </c:pt>
                      <c:pt idx="210">
                        <c:v>1.8339606557377042</c:v>
                      </c:pt>
                      <c:pt idx="211">
                        <c:v>1.8292065573770486</c:v>
                      </c:pt>
                      <c:pt idx="212">
                        <c:v>1.8247524590163928</c:v>
                      </c:pt>
                      <c:pt idx="213">
                        <c:v>1.820498360655737</c:v>
                      </c:pt>
                      <c:pt idx="214">
                        <c:v>1.8158918032786879</c:v>
                      </c:pt>
                      <c:pt idx="215">
                        <c:v>1.8116868852459012</c:v>
                      </c:pt>
                      <c:pt idx="216">
                        <c:v>1.8070885245901633</c:v>
                      </c:pt>
                      <c:pt idx="217">
                        <c:v>1.8028868852459012</c:v>
                      </c:pt>
                      <c:pt idx="218">
                        <c:v>1.7982770491803273</c:v>
                      </c:pt>
                      <c:pt idx="219">
                        <c:v>1.7940918032786881</c:v>
                      </c:pt>
                      <c:pt idx="220">
                        <c:v>1.7899360655737702</c:v>
                      </c:pt>
                      <c:pt idx="221">
                        <c:v>1.785945901639344</c:v>
                      </c:pt>
                      <c:pt idx="222">
                        <c:v>1.7817442622950819</c:v>
                      </c:pt>
                      <c:pt idx="223">
                        <c:v>1.777945901639344</c:v>
                      </c:pt>
                      <c:pt idx="224">
                        <c:v>1.7740229508196717</c:v>
                      </c:pt>
                      <c:pt idx="225">
                        <c:v>1.7714459016393438</c:v>
                      </c:pt>
                      <c:pt idx="226">
                        <c:v>1.7679442622950814</c:v>
                      </c:pt>
                      <c:pt idx="227">
                        <c:v>1.7642114754098355</c:v>
                      </c:pt>
                      <c:pt idx="228">
                        <c:v>1.7608737704918025</c:v>
                      </c:pt>
                      <c:pt idx="229">
                        <c:v>1.756970491803278</c:v>
                      </c:pt>
                      <c:pt idx="230">
                        <c:v>1.7527163934426226</c:v>
                      </c:pt>
                      <c:pt idx="231">
                        <c:v>1.7492639344262293</c:v>
                      </c:pt>
                      <c:pt idx="232">
                        <c:v>1.7452147540983605</c:v>
                      </c:pt>
                      <c:pt idx="233">
                        <c:v>1.7408590163934425</c:v>
                      </c:pt>
                      <c:pt idx="234">
                        <c:v>1.7362081967213114</c:v>
                      </c:pt>
                      <c:pt idx="235">
                        <c:v>1.7317655737704918</c:v>
                      </c:pt>
                      <c:pt idx="236">
                        <c:v>1.7264901639344266</c:v>
                      </c:pt>
                      <c:pt idx="237">
                        <c:v>1.721616393442623</c:v>
                      </c:pt>
                      <c:pt idx="238">
                        <c:v>1.716472131147541</c:v>
                      </c:pt>
                      <c:pt idx="239">
                        <c:v>1.7118147540983608</c:v>
                      </c:pt>
                      <c:pt idx="240">
                        <c:v>1.7081524590163937</c:v>
                      </c:pt>
                      <c:pt idx="241">
                        <c:v>1.7030950819672133</c:v>
                      </c:pt>
                      <c:pt idx="242">
                        <c:v>1.6987049180327873</c:v>
                      </c:pt>
                      <c:pt idx="243">
                        <c:v>1.6931590163934427</c:v>
                      </c:pt>
                      <c:pt idx="244">
                        <c:v>1.6885278688524592</c:v>
                      </c:pt>
                      <c:pt idx="245">
                        <c:v>1.6838409836065573</c:v>
                      </c:pt>
                      <c:pt idx="246">
                        <c:v>1.6790475409836065</c:v>
                      </c:pt>
                      <c:pt idx="247">
                        <c:v>1.6753131147540985</c:v>
                      </c:pt>
                      <c:pt idx="248">
                        <c:v>1.6712213114754098</c:v>
                      </c:pt>
                      <c:pt idx="249">
                        <c:v>1.6667016393442622</c:v>
                      </c:pt>
                      <c:pt idx="250">
                        <c:v>1.662377049180328</c:v>
                      </c:pt>
                      <c:pt idx="251">
                        <c:v>1.6580098360655739</c:v>
                      </c:pt>
                      <c:pt idx="252">
                        <c:v>1.6537918032786889</c:v>
                      </c:pt>
                      <c:pt idx="253">
                        <c:v>1.6495491803278688</c:v>
                      </c:pt>
                      <c:pt idx="254">
                        <c:v>1.645488524590164</c:v>
                      </c:pt>
                      <c:pt idx="255">
                        <c:v>1.6410327868852461</c:v>
                      </c:pt>
                      <c:pt idx="256">
                        <c:v>1.637104918032787</c:v>
                      </c:pt>
                      <c:pt idx="257">
                        <c:v>1.632695081967213</c:v>
                      </c:pt>
                      <c:pt idx="258">
                        <c:v>1.6282721311475408</c:v>
                      </c:pt>
                      <c:pt idx="259">
                        <c:v>1.6215573770491802</c:v>
                      </c:pt>
                      <c:pt idx="260">
                        <c:v>1.6146737704918035</c:v>
                      </c:pt>
                      <c:pt idx="261">
                        <c:v>1.6104868852459018</c:v>
                      </c:pt>
                      <c:pt idx="262">
                        <c:v>1.6071344262295084</c:v>
                      </c:pt>
                      <c:pt idx="263">
                        <c:v>1.6038901639344265</c:v>
                      </c:pt>
                      <c:pt idx="264">
                        <c:v>1.6000852459016397</c:v>
                      </c:pt>
                      <c:pt idx="265">
                        <c:v>1.5979245901639343</c:v>
                      </c:pt>
                      <c:pt idx="266">
                        <c:v>1.5949737704918037</c:v>
                      </c:pt>
                      <c:pt idx="267">
                        <c:v>1.5925196721311479</c:v>
                      </c:pt>
                      <c:pt idx="268">
                        <c:v>1.5892016393442627</c:v>
                      </c:pt>
                      <c:pt idx="269">
                        <c:v>1.5860491803278696</c:v>
                      </c:pt>
                      <c:pt idx="270">
                        <c:v>1.5830262295081974</c:v>
                      </c:pt>
                      <c:pt idx="271">
                        <c:v>1.5795000000000006</c:v>
                      </c:pt>
                      <c:pt idx="272">
                        <c:v>1.5765704918032795</c:v>
                      </c:pt>
                      <c:pt idx="273">
                        <c:v>1.574096721311476</c:v>
                      </c:pt>
                      <c:pt idx="274">
                        <c:v>1.5712655737704924</c:v>
                      </c:pt>
                      <c:pt idx="275">
                        <c:v>1.5686278688524595</c:v>
                      </c:pt>
                      <c:pt idx="276">
                        <c:v>1.5664245901639351</c:v>
                      </c:pt>
                      <c:pt idx="277">
                        <c:v>1.564867213114755</c:v>
                      </c:pt>
                      <c:pt idx="278">
                        <c:v>1.5628442622950827</c:v>
                      </c:pt>
                      <c:pt idx="279">
                        <c:v>1.5613606557377053</c:v>
                      </c:pt>
                      <c:pt idx="280">
                        <c:v>1.559398360655738</c:v>
                      </c:pt>
                      <c:pt idx="281">
                        <c:v>1.5572491803278692</c:v>
                      </c:pt>
                      <c:pt idx="282">
                        <c:v>1.555132786885246</c:v>
                      </c:pt>
                      <c:pt idx="283">
                        <c:v>1.5530606557377049</c:v>
                      </c:pt>
                      <c:pt idx="284">
                        <c:v>1.5501672131147539</c:v>
                      </c:pt>
                      <c:pt idx="285">
                        <c:v>1.5472196721311475</c:v>
                      </c:pt>
                      <c:pt idx="286">
                        <c:v>1.5441016393442624</c:v>
                      </c:pt>
                      <c:pt idx="287">
                        <c:v>1.5412688524590163</c:v>
                      </c:pt>
                      <c:pt idx="288">
                        <c:v>1.5378803278688522</c:v>
                      </c:pt>
                      <c:pt idx="289">
                        <c:v>1.5358409836065574</c:v>
                      </c:pt>
                      <c:pt idx="290">
                        <c:v>1.5330311475409832</c:v>
                      </c:pt>
                      <c:pt idx="291">
                        <c:v>1.5304180327868848</c:v>
                      </c:pt>
                      <c:pt idx="292">
                        <c:v>1.5282573770491801</c:v>
                      </c:pt>
                      <c:pt idx="293">
                        <c:v>1.527362295081967</c:v>
                      </c:pt>
                      <c:pt idx="294">
                        <c:v>1.5242967213114753</c:v>
                      </c:pt>
                      <c:pt idx="295">
                        <c:v>1.5211590163934421</c:v>
                      </c:pt>
                      <c:pt idx="296">
                        <c:v>1.5179934426229507</c:v>
                      </c:pt>
                      <c:pt idx="297">
                        <c:v>1.5158278688524589</c:v>
                      </c:pt>
                      <c:pt idx="298">
                        <c:v>1.5129918032786884</c:v>
                      </c:pt>
                      <c:pt idx="299">
                        <c:v>1.5103295081967212</c:v>
                      </c:pt>
                      <c:pt idx="300">
                        <c:v>1.5073065573770492</c:v>
                      </c:pt>
                      <c:pt idx="301">
                        <c:v>1.50412131147541</c:v>
                      </c:pt>
                      <c:pt idx="302">
                        <c:v>1.5011409836065572</c:v>
                      </c:pt>
                      <c:pt idx="303">
                        <c:v>1.4989754098360655</c:v>
                      </c:pt>
                      <c:pt idx="304">
                        <c:v>1.4967114754098361</c:v>
                      </c:pt>
                      <c:pt idx="305">
                        <c:v>1.4947426229508198</c:v>
                      </c:pt>
                      <c:pt idx="306">
                        <c:v>1.4922967213114755</c:v>
                      </c:pt>
                      <c:pt idx="307">
                        <c:v>1.4894573770491806</c:v>
                      </c:pt>
                      <c:pt idx="308">
                        <c:v>1.4867885245901638</c:v>
                      </c:pt>
                      <c:pt idx="309">
                        <c:v>1.484349180327869</c:v>
                      </c:pt>
                      <c:pt idx="310">
                        <c:v>1.4816278688524593</c:v>
                      </c:pt>
                      <c:pt idx="311">
                        <c:v>1.4792245901639345</c:v>
                      </c:pt>
                      <c:pt idx="312">
                        <c:v>1.4774524590163938</c:v>
                      </c:pt>
                      <c:pt idx="313">
                        <c:v>1.4758688524590167</c:v>
                      </c:pt>
                      <c:pt idx="314">
                        <c:v>1.4735754098360656</c:v>
                      </c:pt>
                      <c:pt idx="315">
                        <c:v>1.4713590163934429</c:v>
                      </c:pt>
                      <c:pt idx="316">
                        <c:v>1.4695737704918033</c:v>
                      </c:pt>
                      <c:pt idx="317">
                        <c:v>1.4685114754098361</c:v>
                      </c:pt>
                      <c:pt idx="318">
                        <c:v>1.4668098360655739</c:v>
                      </c:pt>
                      <c:pt idx="319">
                        <c:v>1.4650524590163934</c:v>
                      </c:pt>
                      <c:pt idx="320">
                        <c:v>1.4627540983606555</c:v>
                      </c:pt>
                      <c:pt idx="321">
                        <c:v>1.4604475409836064</c:v>
                      </c:pt>
                      <c:pt idx="322">
                        <c:v>1.4589868852459014</c:v>
                      </c:pt>
                      <c:pt idx="323">
                        <c:v>1.4569049180327867</c:v>
                      </c:pt>
                      <c:pt idx="324">
                        <c:v>1.4545491803278683</c:v>
                      </c:pt>
                      <c:pt idx="325">
                        <c:v>1.4530999999999994</c:v>
                      </c:pt>
                      <c:pt idx="326">
                        <c:v>1.4502737704918027</c:v>
                      </c:pt>
                      <c:pt idx="327">
                        <c:v>1.4490672131147535</c:v>
                      </c:pt>
                      <c:pt idx="328">
                        <c:v>1.4467934426229505</c:v>
                      </c:pt>
                      <c:pt idx="329">
                        <c:v>1.446073770491803</c:v>
                      </c:pt>
                      <c:pt idx="330">
                        <c:v>1.4454409836065567</c:v>
                      </c:pt>
                      <c:pt idx="331">
                        <c:v>1.4441983606557374</c:v>
                      </c:pt>
                      <c:pt idx="332">
                        <c:v>1.4440622950819666</c:v>
                      </c:pt>
                      <c:pt idx="333">
                        <c:v>1.4428344262295079</c:v>
                      </c:pt>
                      <c:pt idx="334">
                        <c:v>1.4408770491803276</c:v>
                      </c:pt>
                      <c:pt idx="335">
                        <c:v>1.4394540983606552</c:v>
                      </c:pt>
                      <c:pt idx="336">
                        <c:v>1.4382163934426226</c:v>
                      </c:pt>
                      <c:pt idx="337">
                        <c:v>1.4353508196721305</c:v>
                      </c:pt>
                      <c:pt idx="338">
                        <c:v>1.4327163934426224</c:v>
                      </c:pt>
                      <c:pt idx="339">
                        <c:v>1.4297934426229506</c:v>
                      </c:pt>
                      <c:pt idx="340">
                        <c:v>1.4270540983606557</c:v>
                      </c:pt>
                      <c:pt idx="341">
                        <c:v>1.4239409836065573</c:v>
                      </c:pt>
                      <c:pt idx="342">
                        <c:v>1.4214950819672132</c:v>
                      </c:pt>
                      <c:pt idx="343">
                        <c:v>1.4185262295081968</c:v>
                      </c:pt>
                      <c:pt idx="344">
                        <c:v>1.4163344262295083</c:v>
                      </c:pt>
                      <c:pt idx="345">
                        <c:v>1.4136852459016394</c:v>
                      </c:pt>
                      <c:pt idx="346">
                        <c:v>1.4120295081967216</c:v>
                      </c:pt>
                      <c:pt idx="347">
                        <c:v>1.4083180327868856</c:v>
                      </c:pt>
                      <c:pt idx="348">
                        <c:v>1.4055459016393443</c:v>
                      </c:pt>
                      <c:pt idx="349">
                        <c:v>1.4027081967213115</c:v>
                      </c:pt>
                      <c:pt idx="350">
                        <c:v>1.398965573770492</c:v>
                      </c:pt>
                      <c:pt idx="351">
                        <c:v>1.3962836065573772</c:v>
                      </c:pt>
                      <c:pt idx="352">
                        <c:v>1.3942327868852462</c:v>
                      </c:pt>
                      <c:pt idx="353">
                        <c:v>1.3905901639344267</c:v>
                      </c:pt>
                      <c:pt idx="354">
                        <c:v>1.386537704918033</c:v>
                      </c:pt>
                      <c:pt idx="355">
                        <c:v>1.3835262295081969</c:v>
                      </c:pt>
                      <c:pt idx="356">
                        <c:v>1.3804606557377053</c:v>
                      </c:pt>
                      <c:pt idx="357">
                        <c:v>1.3776000000000002</c:v>
                      </c:pt>
                      <c:pt idx="358">
                        <c:v>1.3744475409836066</c:v>
                      </c:pt>
                      <c:pt idx="359">
                        <c:v>1.3717131147540984</c:v>
                      </c:pt>
                      <c:pt idx="360">
                        <c:v>1.370077049180328</c:v>
                      </c:pt>
                      <c:pt idx="361">
                        <c:v>1.3685901639344267</c:v>
                      </c:pt>
                      <c:pt idx="362">
                        <c:v>1.3666491803278691</c:v>
                      </c:pt>
                      <c:pt idx="363">
                        <c:v>1.3646196721311477</c:v>
                      </c:pt>
                      <c:pt idx="364">
                        <c:v>1.3626409836065576</c:v>
                      </c:pt>
                      <c:pt idx="365">
                        <c:v>1.3607147540983608</c:v>
                      </c:pt>
                      <c:pt idx="366">
                        <c:v>1.358460655737705</c:v>
                      </c:pt>
                      <c:pt idx="367">
                        <c:v>1.3574081967213116</c:v>
                      </c:pt>
                      <c:pt idx="368">
                        <c:v>1.3562934426229509</c:v>
                      </c:pt>
                      <c:pt idx="369">
                        <c:v>1.3547672131147541</c:v>
                      </c:pt>
                      <c:pt idx="370">
                        <c:v>1.3534573770491802</c:v>
                      </c:pt>
                      <c:pt idx="371">
                        <c:v>1.3516868852459019</c:v>
                      </c:pt>
                      <c:pt idx="372">
                        <c:v>1.3504836065573773</c:v>
                      </c:pt>
                      <c:pt idx="373">
                        <c:v>1.3490393442622954</c:v>
                      </c:pt>
                      <c:pt idx="374">
                        <c:v>1.3472065573770493</c:v>
                      </c:pt>
                      <c:pt idx="375">
                        <c:v>1.3462163934426232</c:v>
                      </c:pt>
                      <c:pt idx="376">
                        <c:v>1.345388524590164</c:v>
                      </c:pt>
                      <c:pt idx="377">
                        <c:v>1.3453819672131149</c:v>
                      </c:pt>
                      <c:pt idx="378">
                        <c:v>1.3439409836065572</c:v>
                      </c:pt>
                      <c:pt idx="379">
                        <c:v>1.3430065573770489</c:v>
                      </c:pt>
                      <c:pt idx="380">
                        <c:v>1.3423754098360654</c:v>
                      </c:pt>
                      <c:pt idx="381">
                        <c:v>1.3417967213114754</c:v>
                      </c:pt>
                      <c:pt idx="382">
                        <c:v>1.3418049180327869</c:v>
                      </c:pt>
                      <c:pt idx="383">
                        <c:v>1.3410475409836065</c:v>
                      </c:pt>
                      <c:pt idx="384">
                        <c:v>1.3403360655737702</c:v>
                      </c:pt>
                      <c:pt idx="385">
                        <c:v>1.340329508196721</c:v>
                      </c:pt>
                      <c:pt idx="386">
                        <c:v>1.3391081967213112</c:v>
                      </c:pt>
                      <c:pt idx="387">
                        <c:v>1.3391754098360651</c:v>
                      </c:pt>
                      <c:pt idx="388">
                        <c:v>1.3377442622950817</c:v>
                      </c:pt>
                      <c:pt idx="389">
                        <c:v>1.3373065573770488</c:v>
                      </c:pt>
                      <c:pt idx="390">
                        <c:v>1.3360901639344258</c:v>
                      </c:pt>
                      <c:pt idx="391">
                        <c:v>1.3337032786885243</c:v>
                      </c:pt>
                      <c:pt idx="392">
                        <c:v>1.3318950819672131</c:v>
                      </c:pt>
                      <c:pt idx="393">
                        <c:v>1.3301016393442624</c:v>
                      </c:pt>
                      <c:pt idx="394">
                        <c:v>1.3280590163934427</c:v>
                      </c:pt>
                      <c:pt idx="395">
                        <c:v>1.328290163934426</c:v>
                      </c:pt>
                      <c:pt idx="396">
                        <c:v>1.3262885245901637</c:v>
                      </c:pt>
                      <c:pt idx="397">
                        <c:v>1.3249967213114755</c:v>
                      </c:pt>
                      <c:pt idx="398">
                        <c:v>1.3234131147540984</c:v>
                      </c:pt>
                      <c:pt idx="399">
                        <c:v>1.3217754098360655</c:v>
                      </c:pt>
                      <c:pt idx="400">
                        <c:v>1.3211688524590164</c:v>
                      </c:pt>
                      <c:pt idx="401">
                        <c:v>1.3195262295081971</c:v>
                      </c:pt>
                      <c:pt idx="402">
                        <c:v>1.318347540983607</c:v>
                      </c:pt>
                      <c:pt idx="403">
                        <c:v>1.3166967213114757</c:v>
                      </c:pt>
                      <c:pt idx="404">
                        <c:v>1.3146245901639348</c:v>
                      </c:pt>
                      <c:pt idx="405">
                        <c:v>1.3137377049180332</c:v>
                      </c:pt>
                      <c:pt idx="406">
                        <c:v>1.3116655737704921</c:v>
                      </c:pt>
                      <c:pt idx="407">
                        <c:v>1.3100557377049185</c:v>
                      </c:pt>
                      <c:pt idx="408">
                        <c:v>1.3090229508196725</c:v>
                      </c:pt>
                      <c:pt idx="409">
                        <c:v>1.3079491803278693</c:v>
                      </c:pt>
                      <c:pt idx="410">
                        <c:v>1.3066065573770498</c:v>
                      </c:pt>
                      <c:pt idx="411">
                        <c:v>1.3057262295081973</c:v>
                      </c:pt>
                      <c:pt idx="412">
                        <c:v>1.3032508196721313</c:v>
                      </c:pt>
                      <c:pt idx="413">
                        <c:v>1.3020573770491808</c:v>
                      </c:pt>
                      <c:pt idx="414">
                        <c:v>1.3005836065573775</c:v>
                      </c:pt>
                      <c:pt idx="415">
                        <c:v>1.2992245901639348</c:v>
                      </c:pt>
                      <c:pt idx="416">
                        <c:v>1.2984032786885249</c:v>
                      </c:pt>
                      <c:pt idx="417">
                        <c:v>1.2974393442622953</c:v>
                      </c:pt>
                      <c:pt idx="418">
                        <c:v>1.2965229508196725</c:v>
                      </c:pt>
                      <c:pt idx="419">
                        <c:v>1.2957147540983609</c:v>
                      </c:pt>
                      <c:pt idx="420">
                        <c:v>1.2949196721311476</c:v>
                      </c:pt>
                      <c:pt idx="421">
                        <c:v>1.2939983606557379</c:v>
                      </c:pt>
                      <c:pt idx="422">
                        <c:v>1.2921770491803279</c:v>
                      </c:pt>
                      <c:pt idx="423">
                        <c:v>1.2915131147540984</c:v>
                      </c:pt>
                      <c:pt idx="424">
                        <c:v>1.2904524590163933</c:v>
                      </c:pt>
                      <c:pt idx="425">
                        <c:v>1.2897918032786884</c:v>
                      </c:pt>
                      <c:pt idx="426">
                        <c:v>1.2898245901639342</c:v>
                      </c:pt>
                      <c:pt idx="427">
                        <c:v>1.288896721311475</c:v>
                      </c:pt>
                      <c:pt idx="428">
                        <c:v>1.2900836065573769</c:v>
                      </c:pt>
                      <c:pt idx="429">
                        <c:v>1.2895475409836064</c:v>
                      </c:pt>
                      <c:pt idx="430">
                        <c:v>1.2884655737704915</c:v>
                      </c:pt>
                      <c:pt idx="431">
                        <c:v>1.287929508196721</c:v>
                      </c:pt>
                      <c:pt idx="432">
                        <c:v>1.2880934426229507</c:v>
                      </c:pt>
                      <c:pt idx="433">
                        <c:v>1.2877573770491801</c:v>
                      </c:pt>
                      <c:pt idx="434">
                        <c:v>1.2879803278688522</c:v>
                      </c:pt>
                      <c:pt idx="435">
                        <c:v>1.2888245901639341</c:v>
                      </c:pt>
                      <c:pt idx="436">
                        <c:v>1.2889852459016389</c:v>
                      </c:pt>
                      <c:pt idx="437">
                        <c:v>1.2887852459016391</c:v>
                      </c:pt>
                      <c:pt idx="438">
                        <c:v>1.287267213114754</c:v>
                      </c:pt>
                      <c:pt idx="439">
                        <c:v>1.2866901639344264</c:v>
                      </c:pt>
                      <c:pt idx="440">
                        <c:v>1.2864000000000002</c:v>
                      </c:pt>
                      <c:pt idx="441">
                        <c:v>1.2853098360655739</c:v>
                      </c:pt>
                      <c:pt idx="442">
                        <c:v>1.2845901639344264</c:v>
                      </c:pt>
                      <c:pt idx="443">
                        <c:v>1.283088524590164</c:v>
                      </c:pt>
                      <c:pt idx="444">
                        <c:v>1.2817016393442622</c:v>
                      </c:pt>
                      <c:pt idx="445">
                        <c:v>1.2802131147540987</c:v>
                      </c:pt>
                      <c:pt idx="446">
                        <c:v>1.2812836065573772</c:v>
                      </c:pt>
                      <c:pt idx="447">
                        <c:v>1.2814491803278691</c:v>
                      </c:pt>
                      <c:pt idx="448">
                        <c:v>1.2801147540983608</c:v>
                      </c:pt>
                      <c:pt idx="449">
                        <c:v>1.2797295081967217</c:v>
                      </c:pt>
                      <c:pt idx="450">
                        <c:v>1.2786000000000002</c:v>
                      </c:pt>
                      <c:pt idx="451">
                        <c:v>1.2771524590163936</c:v>
                      </c:pt>
                      <c:pt idx="452">
                        <c:v>1.2771442622950819</c:v>
                      </c:pt>
                      <c:pt idx="453">
                        <c:v>1.2818016393442622</c:v>
                      </c:pt>
                      <c:pt idx="454">
                        <c:v>1.2802754098360654</c:v>
                      </c:pt>
                      <c:pt idx="455">
                        <c:v>1.2800934426229504</c:v>
                      </c:pt>
                      <c:pt idx="456">
                        <c:v>1.2779721311475407</c:v>
                      </c:pt>
                      <c:pt idx="457">
                        <c:v>1.2778147540983604</c:v>
                      </c:pt>
                      <c:pt idx="458">
                        <c:v>1.2762622950819669</c:v>
                      </c:pt>
                      <c:pt idx="459">
                        <c:v>1.275406557377049</c:v>
                      </c:pt>
                      <c:pt idx="460">
                        <c:v>1.274867213114754</c:v>
                      </c:pt>
                      <c:pt idx="461">
                        <c:v>1.2727377049180326</c:v>
                      </c:pt>
                      <c:pt idx="462">
                        <c:v>1.2720295081967217</c:v>
                      </c:pt>
                      <c:pt idx="463">
                        <c:v>1.2709409836065573</c:v>
                      </c:pt>
                      <c:pt idx="464">
                        <c:v>1.2705868852459015</c:v>
                      </c:pt>
                      <c:pt idx="465">
                        <c:v>1.2702360655737706</c:v>
                      </c:pt>
                      <c:pt idx="466">
                        <c:v>1.2686262295081967</c:v>
                      </c:pt>
                      <c:pt idx="467">
                        <c:v>1.2679442622950821</c:v>
                      </c:pt>
                      <c:pt idx="468">
                        <c:v>1.2674606557377048</c:v>
                      </c:pt>
                      <c:pt idx="469">
                        <c:v>1.2667524590163934</c:v>
                      </c:pt>
                      <c:pt idx="470">
                        <c:v>1.2662819672131149</c:v>
                      </c:pt>
                      <c:pt idx="471">
                        <c:v>1.266375409836066</c:v>
                      </c:pt>
                      <c:pt idx="472">
                        <c:v>1.2659295081967215</c:v>
                      </c:pt>
                      <c:pt idx="473">
                        <c:v>1.265904918032787</c:v>
                      </c:pt>
                      <c:pt idx="474">
                        <c:v>1.2653180327868854</c:v>
                      </c:pt>
                      <c:pt idx="475">
                        <c:v>1.2650114754098361</c:v>
                      </c:pt>
                      <c:pt idx="476">
                        <c:v>1.2658131147540983</c:v>
                      </c:pt>
                      <c:pt idx="477">
                        <c:v>1.2659180327868855</c:v>
                      </c:pt>
                      <c:pt idx="478">
                        <c:v>1.2658196721311479</c:v>
                      </c:pt>
                      <c:pt idx="479">
                        <c:v>1.2657967213114754</c:v>
                      </c:pt>
                      <c:pt idx="480">
                        <c:v>1.2656344262295087</c:v>
                      </c:pt>
                      <c:pt idx="481">
                        <c:v>1.2659491803278691</c:v>
                      </c:pt>
                      <c:pt idx="482">
                        <c:v>1.2653868852459018</c:v>
                      </c:pt>
                      <c:pt idx="483">
                        <c:v>1.2656540983606557</c:v>
                      </c:pt>
                      <c:pt idx="484">
                        <c:v>1.2657229508196723</c:v>
                      </c:pt>
                      <c:pt idx="485">
                        <c:v>1.2654573770491804</c:v>
                      </c:pt>
                      <c:pt idx="486">
                        <c:v>1.2662426229508195</c:v>
                      </c:pt>
                      <c:pt idx="487">
                        <c:v>1.2665983606557378</c:v>
                      </c:pt>
                      <c:pt idx="488">
                        <c:v>1.2675852459016395</c:v>
                      </c:pt>
                      <c:pt idx="489">
                        <c:v>1.2659098360655741</c:v>
                      </c:pt>
                      <c:pt idx="490">
                        <c:v>1.2664065573770491</c:v>
                      </c:pt>
                      <c:pt idx="491">
                        <c:v>1.2675524590163936</c:v>
                      </c:pt>
                      <c:pt idx="492">
                        <c:v>1.2676967213114754</c:v>
                      </c:pt>
                      <c:pt idx="493">
                        <c:v>1.2685180327868852</c:v>
                      </c:pt>
                      <c:pt idx="494">
                        <c:v>1.2687704918032787</c:v>
                      </c:pt>
                      <c:pt idx="495">
                        <c:v>1.2678934426229505</c:v>
                      </c:pt>
                      <c:pt idx="496">
                        <c:v>1.2668754098360655</c:v>
                      </c:pt>
                      <c:pt idx="497">
                        <c:v>1.2662754098360653</c:v>
                      </c:pt>
                      <c:pt idx="498">
                        <c:v>1.2657786885245899</c:v>
                      </c:pt>
                      <c:pt idx="499">
                        <c:v>1.2656245901639342</c:v>
                      </c:pt>
                      <c:pt idx="500">
                        <c:v>1.2645803278688521</c:v>
                      </c:pt>
                      <c:pt idx="501">
                        <c:v>1.2641999999999998</c:v>
                      </c:pt>
                      <c:pt idx="502">
                        <c:v>1.2643229508196718</c:v>
                      </c:pt>
                      <c:pt idx="503">
                        <c:v>1.2632213114754098</c:v>
                      </c:pt>
                      <c:pt idx="504">
                        <c:v>1.2628311475409835</c:v>
                      </c:pt>
                      <c:pt idx="505">
                        <c:v>1.2624278688524588</c:v>
                      </c:pt>
                      <c:pt idx="506">
                        <c:v>1.2615590163934429</c:v>
                      </c:pt>
                      <c:pt idx="507">
                        <c:v>1.2590295081967213</c:v>
                      </c:pt>
                      <c:pt idx="508">
                        <c:v>1.2574278688524592</c:v>
                      </c:pt>
                      <c:pt idx="509">
                        <c:v>1.2574704918032789</c:v>
                      </c:pt>
                      <c:pt idx="510">
                        <c:v>1.255511475409836</c:v>
                      </c:pt>
                      <c:pt idx="511">
                        <c:v>1.2554852459016392</c:v>
                      </c:pt>
                      <c:pt idx="512">
                        <c:v>1.2544377049180326</c:v>
                      </c:pt>
                      <c:pt idx="513">
                        <c:v>1.2536377049180327</c:v>
                      </c:pt>
                      <c:pt idx="514">
                        <c:v>1.2481311475409831</c:v>
                      </c:pt>
                      <c:pt idx="515">
                        <c:v>1.2488852459016391</c:v>
                      </c:pt>
                      <c:pt idx="516">
                        <c:v>1.2483475409836065</c:v>
                      </c:pt>
                      <c:pt idx="517">
                        <c:v>1.2485950819672129</c:v>
                      </c:pt>
                      <c:pt idx="518">
                        <c:v>1.2483081967213112</c:v>
                      </c:pt>
                      <c:pt idx="519">
                        <c:v>1.2500016393442619</c:v>
                      </c:pt>
                      <c:pt idx="520">
                        <c:v>1.2514377049180325</c:v>
                      </c:pt>
                      <c:pt idx="521">
                        <c:v>1.2537065573770489</c:v>
                      </c:pt>
                      <c:pt idx="522">
                        <c:v>1.2541803278688521</c:v>
                      </c:pt>
                      <c:pt idx="523">
                        <c:v>1.2544311475409835</c:v>
                      </c:pt>
                      <c:pt idx="524">
                        <c:v>1.2546950819672129</c:v>
                      </c:pt>
                      <c:pt idx="525">
                        <c:v>1.2546196721311473</c:v>
                      </c:pt>
                      <c:pt idx="526">
                        <c:v>1.2556360655737704</c:v>
                      </c:pt>
                      <c:pt idx="527">
                        <c:v>1.2564016393442619</c:v>
                      </c:pt>
                      <c:pt idx="528">
                        <c:v>1.2566639344262294</c:v>
                      </c:pt>
                      <c:pt idx="529">
                        <c:v>1.2568557377049179</c:v>
                      </c:pt>
                      <c:pt idx="530">
                        <c:v>1.2574967213114749</c:v>
                      </c:pt>
                      <c:pt idx="531">
                        <c:v>1.2584426229508192</c:v>
                      </c:pt>
                      <c:pt idx="532">
                        <c:v>1.2594918032786881</c:v>
                      </c:pt>
                      <c:pt idx="533">
                        <c:v>1.2605459016393439</c:v>
                      </c:pt>
                      <c:pt idx="534">
                        <c:v>1.2620360655737703</c:v>
                      </c:pt>
                      <c:pt idx="535">
                        <c:v>1.2627590163934423</c:v>
                      </c:pt>
                      <c:pt idx="536">
                        <c:v>1.2641426229508195</c:v>
                      </c:pt>
                      <c:pt idx="537">
                        <c:v>1.2640721311475405</c:v>
                      </c:pt>
                      <c:pt idx="538">
                        <c:v>1.2651180327868852</c:v>
                      </c:pt>
                      <c:pt idx="539">
                        <c:v>1.2662032786885242</c:v>
                      </c:pt>
                      <c:pt idx="540">
                        <c:v>1.267572131147541</c:v>
                      </c:pt>
                      <c:pt idx="541">
                        <c:v>1.2698377049180327</c:v>
                      </c:pt>
                      <c:pt idx="542">
                        <c:v>1.2707836065573772</c:v>
                      </c:pt>
                      <c:pt idx="543">
                        <c:v>1.2719032786885247</c:v>
                      </c:pt>
                      <c:pt idx="544">
                        <c:v>1.2725967213114755</c:v>
                      </c:pt>
                      <c:pt idx="545">
                        <c:v>1.2733950819672131</c:v>
                      </c:pt>
                      <c:pt idx="546">
                        <c:v>1.2750754098360653</c:v>
                      </c:pt>
                      <c:pt idx="547">
                        <c:v>1.274495081967213</c:v>
                      </c:pt>
                      <c:pt idx="548">
                        <c:v>1.2740016393442624</c:v>
                      </c:pt>
                      <c:pt idx="549">
                        <c:v>1.2740836065573768</c:v>
                      </c:pt>
                      <c:pt idx="550">
                        <c:v>1.2742016393442619</c:v>
                      </c:pt>
                      <c:pt idx="551">
                        <c:v>1.2739196721311474</c:v>
                      </c:pt>
                      <c:pt idx="552">
                        <c:v>1.2743524590163933</c:v>
                      </c:pt>
                      <c:pt idx="553">
                        <c:v>1.2734983606557375</c:v>
                      </c:pt>
                      <c:pt idx="554">
                        <c:v>1.2731557377049179</c:v>
                      </c:pt>
                      <c:pt idx="555">
                        <c:v>1.2723704918032785</c:v>
                      </c:pt>
                      <c:pt idx="556">
                        <c:v>1.2719098360655741</c:v>
                      </c:pt>
                      <c:pt idx="557">
                        <c:v>1.2716180327868853</c:v>
                      </c:pt>
                      <c:pt idx="558">
                        <c:v>1.270649180327869</c:v>
                      </c:pt>
                      <c:pt idx="559">
                        <c:v>1.2703163934426231</c:v>
                      </c:pt>
                      <c:pt idx="560">
                        <c:v>1.2698000000000003</c:v>
                      </c:pt>
                      <c:pt idx="561">
                        <c:v>1.2692754098360659</c:v>
                      </c:pt>
                      <c:pt idx="562">
                        <c:v>1.2690590163934428</c:v>
                      </c:pt>
                      <c:pt idx="563">
                        <c:v>1.268209836065574</c:v>
                      </c:pt>
                      <c:pt idx="564">
                        <c:v>1.2691262295081973</c:v>
                      </c:pt>
                      <c:pt idx="565">
                        <c:v>1.2693196721311473</c:v>
                      </c:pt>
                      <c:pt idx="566">
                        <c:v>1.2695524590163934</c:v>
                      </c:pt>
                      <c:pt idx="567">
                        <c:v>1.2695114754098364</c:v>
                      </c:pt>
                      <c:pt idx="568">
                        <c:v>1.2683409836065576</c:v>
                      </c:pt>
                      <c:pt idx="569">
                        <c:v>1.2687442622950822</c:v>
                      </c:pt>
                      <c:pt idx="570">
                        <c:v>1.2680983606557379</c:v>
                      </c:pt>
                      <c:pt idx="571">
                        <c:v>1.2696639344262295</c:v>
                      </c:pt>
                      <c:pt idx="572">
                        <c:v>1.2693032786885245</c:v>
                      </c:pt>
                      <c:pt idx="573">
                        <c:v>1.2725442622950818</c:v>
                      </c:pt>
                      <c:pt idx="574">
                        <c:v>1.2727655737704917</c:v>
                      </c:pt>
                      <c:pt idx="575">
                        <c:v>1.2727032786885246</c:v>
                      </c:pt>
                      <c:pt idx="576">
                        <c:v>1.2711606557377051</c:v>
                      </c:pt>
                      <c:pt idx="577">
                        <c:v>1.2719081967213119</c:v>
                      </c:pt>
                      <c:pt idx="578">
                        <c:v>1.2713704918032789</c:v>
                      </c:pt>
                      <c:pt idx="579">
                        <c:v>1.2706868852459019</c:v>
                      </c:pt>
                      <c:pt idx="580">
                        <c:v>1.270226229508197</c:v>
                      </c:pt>
                      <c:pt idx="581">
                        <c:v>1.2685475409836064</c:v>
                      </c:pt>
                      <c:pt idx="582">
                        <c:v>1.2670229508196722</c:v>
                      </c:pt>
                      <c:pt idx="583">
                        <c:v>1.2680327868852461</c:v>
                      </c:pt>
                      <c:pt idx="584">
                        <c:v>1.2684688524590166</c:v>
                      </c:pt>
                      <c:pt idx="585">
                        <c:v>1.2701770491803281</c:v>
                      </c:pt>
                      <c:pt idx="586">
                        <c:v>1.2706950819672134</c:v>
                      </c:pt>
                      <c:pt idx="587">
                        <c:v>1.2705803278688526</c:v>
                      </c:pt>
                      <c:pt idx="588">
                        <c:v>1.2712967213114754</c:v>
                      </c:pt>
                      <c:pt idx="589">
                        <c:v>1.2724721311475409</c:v>
                      </c:pt>
                      <c:pt idx="590">
                        <c:v>1.2730163934426229</c:v>
                      </c:pt>
                      <c:pt idx="591">
                        <c:v>1.2745639344262296</c:v>
                      </c:pt>
                      <c:pt idx="592">
                        <c:v>1.2760721311475407</c:v>
                      </c:pt>
                      <c:pt idx="593">
                        <c:v>1.2770377049180326</c:v>
                      </c:pt>
                      <c:pt idx="594">
                        <c:v>1.277440983606557</c:v>
                      </c:pt>
                      <c:pt idx="595">
                        <c:v>1.2792032786885243</c:v>
                      </c:pt>
                      <c:pt idx="596">
                        <c:v>1.2805934426229508</c:v>
                      </c:pt>
                      <c:pt idx="597">
                        <c:v>1.2812950819672131</c:v>
                      </c:pt>
                      <c:pt idx="598">
                        <c:v>1.2816196721311477</c:v>
                      </c:pt>
                      <c:pt idx="599">
                        <c:v>1.2811639344262298</c:v>
                      </c:pt>
                      <c:pt idx="600">
                        <c:v>1.2816803278688524</c:v>
                      </c:pt>
                      <c:pt idx="601">
                        <c:v>1.2824819672131145</c:v>
                      </c:pt>
                      <c:pt idx="602">
                        <c:v>1.2814704918032787</c:v>
                      </c:pt>
                      <c:pt idx="603">
                        <c:v>1.2822819672131145</c:v>
                      </c:pt>
                      <c:pt idx="604">
                        <c:v>1.2825590163934426</c:v>
                      </c:pt>
                      <c:pt idx="605">
                        <c:v>1.2836114754098358</c:v>
                      </c:pt>
                      <c:pt idx="606">
                        <c:v>1.28305737704918</c:v>
                      </c:pt>
                      <c:pt idx="607">
                        <c:v>1.2833491803278687</c:v>
                      </c:pt>
                      <c:pt idx="608">
                        <c:v>1.2836491803278687</c:v>
                      </c:pt>
                      <c:pt idx="609">
                        <c:v>1.2844377049180327</c:v>
                      </c:pt>
                      <c:pt idx="610">
                        <c:v>1.284463934426229</c:v>
                      </c:pt>
                      <c:pt idx="611">
                        <c:v>1.2849557377049177</c:v>
                      </c:pt>
                      <c:pt idx="612">
                        <c:v>1.2848491803278685</c:v>
                      </c:pt>
                      <c:pt idx="613">
                        <c:v>1.2850688524590161</c:v>
                      </c:pt>
                      <c:pt idx="614">
                        <c:v>1.2859049180327866</c:v>
                      </c:pt>
                      <c:pt idx="615">
                        <c:v>1.2866245901639342</c:v>
                      </c:pt>
                      <c:pt idx="616">
                        <c:v>1.2880459016393442</c:v>
                      </c:pt>
                      <c:pt idx="617">
                        <c:v>1.289201639344262</c:v>
                      </c:pt>
                      <c:pt idx="618">
                        <c:v>1.289706557377049</c:v>
                      </c:pt>
                      <c:pt idx="619">
                        <c:v>1.2909295081967214</c:v>
                      </c:pt>
                      <c:pt idx="620">
                        <c:v>1.2911770491803278</c:v>
                      </c:pt>
                      <c:pt idx="621">
                        <c:v>1.2929573770491802</c:v>
                      </c:pt>
                      <c:pt idx="622">
                        <c:v>1.2942639344262297</c:v>
                      </c:pt>
                      <c:pt idx="623">
                        <c:v>1.2950081967213114</c:v>
                      </c:pt>
                      <c:pt idx="624">
                        <c:v>1.2981016393442621</c:v>
                      </c:pt>
                      <c:pt idx="625">
                        <c:v>1.2993360655737702</c:v>
                      </c:pt>
                      <c:pt idx="626">
                        <c:v>1.2998213114754096</c:v>
                      </c:pt>
                      <c:pt idx="627">
                        <c:v>1.3002688524590167</c:v>
                      </c:pt>
                      <c:pt idx="628">
                        <c:v>1.3020754098360656</c:v>
                      </c:pt>
                      <c:pt idx="629">
                        <c:v>1.3038754098360659</c:v>
                      </c:pt>
                      <c:pt idx="630">
                        <c:v>1.3042803278688526</c:v>
                      </c:pt>
                      <c:pt idx="631">
                        <c:v>1.3056721311475412</c:v>
                      </c:pt>
                      <c:pt idx="632">
                        <c:v>1.3052672131147545</c:v>
                      </c:pt>
                      <c:pt idx="633">
                        <c:v>1.3066786885245902</c:v>
                      </c:pt>
                      <c:pt idx="634">
                        <c:v>1.3060754098360654</c:v>
                      </c:pt>
                      <c:pt idx="635">
                        <c:v>1.306954098360656</c:v>
                      </c:pt>
                      <c:pt idx="636">
                        <c:v>1.308344262295082</c:v>
                      </c:pt>
                      <c:pt idx="637">
                        <c:v>1.3101016393442624</c:v>
                      </c:pt>
                      <c:pt idx="638">
                        <c:v>1.3113606557377049</c:v>
                      </c:pt>
                      <c:pt idx="639">
                        <c:v>1.3128885245901638</c:v>
                      </c:pt>
                      <c:pt idx="640">
                        <c:v>1.3149426229508194</c:v>
                      </c:pt>
                      <c:pt idx="641">
                        <c:v>1.3167360655737703</c:v>
                      </c:pt>
                      <c:pt idx="642">
                        <c:v>1.3193377049180324</c:v>
                      </c:pt>
                      <c:pt idx="643">
                        <c:v>1.321196721311475</c:v>
                      </c:pt>
                      <c:pt idx="644">
                        <c:v>1.3232327868852454</c:v>
                      </c:pt>
                      <c:pt idx="645">
                        <c:v>1.3248852459016391</c:v>
                      </c:pt>
                      <c:pt idx="646">
                        <c:v>1.3258065573770488</c:v>
                      </c:pt>
                      <c:pt idx="647">
                        <c:v>1.3274098360655735</c:v>
                      </c:pt>
                      <c:pt idx="648">
                        <c:v>1.3292655737704915</c:v>
                      </c:pt>
                      <c:pt idx="649">
                        <c:v>1.3306278688524589</c:v>
                      </c:pt>
                      <c:pt idx="650">
                        <c:v>1.3330393442622948</c:v>
                      </c:pt>
                      <c:pt idx="651">
                        <c:v>1.3347409836065574</c:v>
                      </c:pt>
                      <c:pt idx="652">
                        <c:v>1.3355524590163934</c:v>
                      </c:pt>
                      <c:pt idx="653">
                        <c:v>1.3353180327868854</c:v>
                      </c:pt>
                      <c:pt idx="654">
                        <c:v>1.3375852459016393</c:v>
                      </c:pt>
                      <c:pt idx="655">
                        <c:v>1.3383114754098357</c:v>
                      </c:pt>
                      <c:pt idx="656">
                        <c:v>1.3386557377049177</c:v>
                      </c:pt>
                      <c:pt idx="657">
                        <c:v>1.3383360655737706</c:v>
                      </c:pt>
                      <c:pt idx="658">
                        <c:v>1.3395311475409835</c:v>
                      </c:pt>
                      <c:pt idx="659">
                        <c:v>1.3405049180327868</c:v>
                      </c:pt>
                      <c:pt idx="660">
                        <c:v>1.3431770491803277</c:v>
                      </c:pt>
                      <c:pt idx="661">
                        <c:v>1.3432573770491802</c:v>
                      </c:pt>
                      <c:pt idx="662">
                        <c:v>1.3433360655737705</c:v>
                      </c:pt>
                      <c:pt idx="663">
                        <c:v>1.3436754098360657</c:v>
                      </c:pt>
                      <c:pt idx="664">
                        <c:v>1.3437672131147542</c:v>
                      </c:pt>
                      <c:pt idx="665">
                        <c:v>1.3445852459016399</c:v>
                      </c:pt>
                      <c:pt idx="666">
                        <c:v>1.3450032786885249</c:v>
                      </c:pt>
                      <c:pt idx="667">
                        <c:v>1.3460786885245906</c:v>
                      </c:pt>
                      <c:pt idx="668">
                        <c:v>1.3467672131147548</c:v>
                      </c:pt>
                      <c:pt idx="669">
                        <c:v>1.348068852459017</c:v>
                      </c:pt>
                      <c:pt idx="670">
                        <c:v>1.3487819672131152</c:v>
                      </c:pt>
                      <c:pt idx="671">
                        <c:v>1.3498540983606564</c:v>
                      </c:pt>
                      <c:pt idx="672">
                        <c:v>1.3503049180327873</c:v>
                      </c:pt>
                      <c:pt idx="673">
                        <c:v>1.3513049180327872</c:v>
                      </c:pt>
                      <c:pt idx="674">
                        <c:v>1.3525393442622955</c:v>
                      </c:pt>
                      <c:pt idx="675">
                        <c:v>1.3541442622950819</c:v>
                      </c:pt>
                      <c:pt idx="676">
                        <c:v>1.3548868852459017</c:v>
                      </c:pt>
                      <c:pt idx="677">
                        <c:v>1.3549622950819673</c:v>
                      </c:pt>
                      <c:pt idx="678">
                        <c:v>1.3557311475409837</c:v>
                      </c:pt>
                      <c:pt idx="679">
                        <c:v>1.3569983606557376</c:v>
                      </c:pt>
                      <c:pt idx="680">
                        <c:v>1.3587016393442621</c:v>
                      </c:pt>
                      <c:pt idx="681">
                        <c:v>1.3602852459016395</c:v>
                      </c:pt>
                      <c:pt idx="682">
                        <c:v>1.3656852459016391</c:v>
                      </c:pt>
                      <c:pt idx="683">
                        <c:v>1.3672278688524588</c:v>
                      </c:pt>
                      <c:pt idx="684">
                        <c:v>1.3684967213114752</c:v>
                      </c:pt>
                      <c:pt idx="685">
                        <c:v>1.3681213114754096</c:v>
                      </c:pt>
                      <c:pt idx="686">
                        <c:v>1.3688737704918033</c:v>
                      </c:pt>
                      <c:pt idx="687">
                        <c:v>1.3716180327868852</c:v>
                      </c:pt>
                      <c:pt idx="688">
                        <c:v>1.3723852459016392</c:v>
                      </c:pt>
                      <c:pt idx="689">
                        <c:v>1.373967213114754</c:v>
                      </c:pt>
                      <c:pt idx="690">
                        <c:v>1.3759360655737702</c:v>
                      </c:pt>
                      <c:pt idx="691">
                        <c:v>1.3776147540983603</c:v>
                      </c:pt>
                      <c:pt idx="692">
                        <c:v>1.3784229508196719</c:v>
                      </c:pt>
                      <c:pt idx="693">
                        <c:v>1.3810737704918032</c:v>
                      </c:pt>
                      <c:pt idx="694">
                        <c:v>1.3830426229508197</c:v>
                      </c:pt>
                      <c:pt idx="695">
                        <c:v>1.3843704918032786</c:v>
                      </c:pt>
                      <c:pt idx="696">
                        <c:v>1.3862590163934423</c:v>
                      </c:pt>
                      <c:pt idx="697">
                        <c:v>1.3886639344262295</c:v>
                      </c:pt>
                      <c:pt idx="698">
                        <c:v>1.3908098360655734</c:v>
                      </c:pt>
                      <c:pt idx="699">
                        <c:v>1.3933147540983601</c:v>
                      </c:pt>
                      <c:pt idx="700">
                        <c:v>1.3949278688524591</c:v>
                      </c:pt>
                      <c:pt idx="701">
                        <c:v>1.3971754098360656</c:v>
                      </c:pt>
                      <c:pt idx="702">
                        <c:v>1.3973163934426229</c:v>
                      </c:pt>
                      <c:pt idx="703">
                        <c:v>1.398845901639344</c:v>
                      </c:pt>
                      <c:pt idx="704">
                        <c:v>1.399967213114754</c:v>
                      </c:pt>
                      <c:pt idx="705">
                        <c:v>1.4046409836065576</c:v>
                      </c:pt>
                      <c:pt idx="706">
                        <c:v>1.4064360655737709</c:v>
                      </c:pt>
                      <c:pt idx="707">
                        <c:v>1.4078852459016395</c:v>
                      </c:pt>
                      <c:pt idx="708">
                        <c:v>1.4082934426229512</c:v>
                      </c:pt>
                      <c:pt idx="709">
                        <c:v>1.4102721311475412</c:v>
                      </c:pt>
                      <c:pt idx="710">
                        <c:v>1.4125540983606562</c:v>
                      </c:pt>
                      <c:pt idx="711">
                        <c:v>1.4130557377049182</c:v>
                      </c:pt>
                      <c:pt idx="712">
                        <c:v>1.4137475409836069</c:v>
                      </c:pt>
                      <c:pt idx="713">
                        <c:v>1.4160180327868856</c:v>
                      </c:pt>
                      <c:pt idx="714">
                        <c:v>1.416891803278689</c:v>
                      </c:pt>
                      <c:pt idx="715">
                        <c:v>1.4165557377049185</c:v>
                      </c:pt>
                      <c:pt idx="716">
                        <c:v>1.4171393442622955</c:v>
                      </c:pt>
                      <c:pt idx="717">
                        <c:v>1.4180098360655742</c:v>
                      </c:pt>
                      <c:pt idx="718">
                        <c:v>1.4190688524590167</c:v>
                      </c:pt>
                      <c:pt idx="719">
                        <c:v>1.4207229508196721</c:v>
                      </c:pt>
                      <c:pt idx="720">
                        <c:v>1.4225688524590165</c:v>
                      </c:pt>
                      <c:pt idx="721">
                        <c:v>1.4226344262295083</c:v>
                      </c:pt>
                      <c:pt idx="722">
                        <c:v>1.4243475409836068</c:v>
                      </c:pt>
                      <c:pt idx="723">
                        <c:v>1.4252803278688526</c:v>
                      </c:pt>
                      <c:pt idx="724">
                        <c:v>1.4276754098360656</c:v>
                      </c:pt>
                      <c:pt idx="725">
                        <c:v>1.4289885245901637</c:v>
                      </c:pt>
                      <c:pt idx="726">
                        <c:v>1.4299377049180326</c:v>
                      </c:pt>
                      <c:pt idx="727">
                        <c:v>1.4309803278688524</c:v>
                      </c:pt>
                      <c:pt idx="728">
                        <c:v>1.4325868852459014</c:v>
                      </c:pt>
                      <c:pt idx="729">
                        <c:v>1.4337606557377045</c:v>
                      </c:pt>
                      <c:pt idx="730">
                        <c:v>1.43433606557377</c:v>
                      </c:pt>
                      <c:pt idx="731">
                        <c:v>1.4343377049180324</c:v>
                      </c:pt>
                      <c:pt idx="732">
                        <c:v>1.4358999999999997</c:v>
                      </c:pt>
                      <c:pt idx="733">
                        <c:v>1.4368819672131146</c:v>
                      </c:pt>
                      <c:pt idx="734">
                        <c:v>1.4380639344262294</c:v>
                      </c:pt>
                      <c:pt idx="735">
                        <c:v>1.4385573770491804</c:v>
                      </c:pt>
                      <c:pt idx="736">
                        <c:v>1.4479639344262298</c:v>
                      </c:pt>
                      <c:pt idx="737">
                        <c:v>1.4485459016393447</c:v>
                      </c:pt>
                      <c:pt idx="738">
                        <c:v>1.4503967213114759</c:v>
                      </c:pt>
                      <c:pt idx="739">
                        <c:v>1.4514524590163937</c:v>
                      </c:pt>
                      <c:pt idx="740">
                        <c:v>1.4534245901639347</c:v>
                      </c:pt>
                      <c:pt idx="741">
                        <c:v>1.4545688524590168</c:v>
                      </c:pt>
                      <c:pt idx="742">
                        <c:v>1.4558032786885251</c:v>
                      </c:pt>
                      <c:pt idx="743">
                        <c:v>1.4528131147540988</c:v>
                      </c:pt>
                      <c:pt idx="744">
                        <c:v>1.4540131147540989</c:v>
                      </c:pt>
                      <c:pt idx="745">
                        <c:v>1.4556950819672134</c:v>
                      </c:pt>
                      <c:pt idx="746">
                        <c:v>1.4577360655737708</c:v>
                      </c:pt>
                      <c:pt idx="747">
                        <c:v>1.4592508196721314</c:v>
                      </c:pt>
                      <c:pt idx="748">
                        <c:v>1.4618770491803286</c:v>
                      </c:pt>
                      <c:pt idx="749">
                        <c:v>1.4662278688524597</c:v>
                      </c:pt>
                      <c:pt idx="750">
                        <c:v>1.4686967213114757</c:v>
                      </c:pt>
                      <c:pt idx="751">
                        <c:v>1.4710163934426235</c:v>
                      </c:pt>
                      <c:pt idx="752">
                        <c:v>1.474893442622951</c:v>
                      </c:pt>
                      <c:pt idx="753">
                        <c:v>1.4780901639344264</c:v>
                      </c:pt>
                      <c:pt idx="754">
                        <c:v>1.4805426229508198</c:v>
                      </c:pt>
                      <c:pt idx="755">
                        <c:v>1.4821114754098361</c:v>
                      </c:pt>
                      <c:pt idx="756">
                        <c:v>1.4835934426229511</c:v>
                      </c:pt>
                      <c:pt idx="757">
                        <c:v>1.483965573770492</c:v>
                      </c:pt>
                      <c:pt idx="758">
                        <c:v>1.4849557377049181</c:v>
                      </c:pt>
                      <c:pt idx="759">
                        <c:v>1.4864032786885244</c:v>
                      </c:pt>
                      <c:pt idx="760">
                        <c:v>1.4873065573770492</c:v>
                      </c:pt>
                      <c:pt idx="761">
                        <c:v>1.4888081967213118</c:v>
                      </c:pt>
                      <c:pt idx="762">
                        <c:v>1.4929491803278689</c:v>
                      </c:pt>
                      <c:pt idx="763">
                        <c:v>1.4952672131147542</c:v>
                      </c:pt>
                      <c:pt idx="764">
                        <c:v>1.4979950819672134</c:v>
                      </c:pt>
                      <c:pt idx="765">
                        <c:v>1.499247540983607</c:v>
                      </c:pt>
                      <c:pt idx="766">
                        <c:v>1.4967901639344263</c:v>
                      </c:pt>
                      <c:pt idx="767">
                        <c:v>1.4975606557377052</c:v>
                      </c:pt>
                      <c:pt idx="768">
                        <c:v>1.4980803278688526</c:v>
                      </c:pt>
                      <c:pt idx="769">
                        <c:v>1.4987344262295084</c:v>
                      </c:pt>
                      <c:pt idx="770">
                        <c:v>1.4992524590163936</c:v>
                      </c:pt>
                      <c:pt idx="771">
                        <c:v>1.499960655737705</c:v>
                      </c:pt>
                      <c:pt idx="772">
                        <c:v>1.5015360655737706</c:v>
                      </c:pt>
                      <c:pt idx="773">
                        <c:v>1.5053442622950821</c:v>
                      </c:pt>
                      <c:pt idx="774">
                        <c:v>1.5046967213114757</c:v>
                      </c:pt>
                      <c:pt idx="775">
                        <c:v>1.508086885245902</c:v>
                      </c:pt>
                      <c:pt idx="776">
                        <c:v>1.5087475409836066</c:v>
                      </c:pt>
                      <c:pt idx="777">
                        <c:v>1.5105131147540987</c:v>
                      </c:pt>
                      <c:pt idx="778">
                        <c:v>1.5128131147540986</c:v>
                      </c:pt>
                      <c:pt idx="779">
                        <c:v>1.5136573770491801</c:v>
                      </c:pt>
                      <c:pt idx="780">
                        <c:v>1.5138868852459015</c:v>
                      </c:pt>
                      <c:pt idx="781">
                        <c:v>1.5142098360655738</c:v>
                      </c:pt>
                      <c:pt idx="782">
                        <c:v>1.5151836065573769</c:v>
                      </c:pt>
                      <c:pt idx="783">
                        <c:v>1.5174262295081968</c:v>
                      </c:pt>
                      <c:pt idx="784">
                        <c:v>1.518265573770492</c:v>
                      </c:pt>
                      <c:pt idx="785">
                        <c:v>1.5185655737704919</c:v>
                      </c:pt>
                      <c:pt idx="786">
                        <c:v>1.5188475409836066</c:v>
                      </c:pt>
                      <c:pt idx="787">
                        <c:v>1.5201131147540985</c:v>
                      </c:pt>
                      <c:pt idx="788">
                        <c:v>1.5217442622950821</c:v>
                      </c:pt>
                      <c:pt idx="789">
                        <c:v>1.5218311475409838</c:v>
                      </c:pt>
                      <c:pt idx="790">
                        <c:v>1.5221278688524593</c:v>
                      </c:pt>
                      <c:pt idx="791">
                        <c:v>1.5232131147540986</c:v>
                      </c:pt>
                      <c:pt idx="792">
                        <c:v>1.524565573770492</c:v>
                      </c:pt>
                      <c:pt idx="793">
                        <c:v>1.5256196721311477</c:v>
                      </c:pt>
                      <c:pt idx="794">
                        <c:v>1.5258344262295085</c:v>
                      </c:pt>
                      <c:pt idx="795">
                        <c:v>1.5279573770491806</c:v>
                      </c:pt>
                      <c:pt idx="796">
                        <c:v>1.5288836065573772</c:v>
                      </c:pt>
                      <c:pt idx="797">
                        <c:v>1.5213852459016395</c:v>
                      </c:pt>
                      <c:pt idx="798">
                        <c:v>1.5234213114754103</c:v>
                      </c:pt>
                      <c:pt idx="799">
                        <c:v>1.5248081967213116</c:v>
                      </c:pt>
                      <c:pt idx="800">
                        <c:v>1.5271852459016397</c:v>
                      </c:pt>
                      <c:pt idx="801">
                        <c:v>1.5289147540983612</c:v>
                      </c:pt>
                      <c:pt idx="802">
                        <c:v>1.5304245901639348</c:v>
                      </c:pt>
                      <c:pt idx="803">
                        <c:v>1.5336196721311479</c:v>
                      </c:pt>
                      <c:pt idx="804">
                        <c:v>1.5348786885245906</c:v>
                      </c:pt>
                      <c:pt idx="805">
                        <c:v>1.5371459016393445</c:v>
                      </c:pt>
                      <c:pt idx="806">
                        <c:v>1.5384836065573773</c:v>
                      </c:pt>
                      <c:pt idx="807">
                        <c:v>1.5388065573770491</c:v>
                      </c:pt>
                      <c:pt idx="808">
                        <c:v>1.5425442622950818</c:v>
                      </c:pt>
                      <c:pt idx="809">
                        <c:v>1.542139344262295</c:v>
                      </c:pt>
                      <c:pt idx="810">
                        <c:v>1.5414737704918036</c:v>
                      </c:pt>
                      <c:pt idx="811">
                        <c:v>1.5419836065573771</c:v>
                      </c:pt>
                      <c:pt idx="812">
                        <c:v>1.5412377049180326</c:v>
                      </c:pt>
                      <c:pt idx="813">
                        <c:v>1.5409377049180328</c:v>
                      </c:pt>
                      <c:pt idx="814">
                        <c:v>1.540295081967213</c:v>
                      </c:pt>
                      <c:pt idx="815">
                        <c:v>1.5390934426229508</c:v>
                      </c:pt>
                      <c:pt idx="816">
                        <c:v>1.539422950819672</c:v>
                      </c:pt>
                      <c:pt idx="817">
                        <c:v>1.5392573770491804</c:v>
                      </c:pt>
                      <c:pt idx="818">
                        <c:v>1.5401754098360658</c:v>
                      </c:pt>
                      <c:pt idx="819">
                        <c:v>1.5410409836065577</c:v>
                      </c:pt>
                      <c:pt idx="820">
                        <c:v>1.5409131147540984</c:v>
                      </c:pt>
                      <c:pt idx="821">
                        <c:v>1.5398836065573769</c:v>
                      </c:pt>
                      <c:pt idx="822">
                        <c:v>1.5403606557377052</c:v>
                      </c:pt>
                      <c:pt idx="823">
                        <c:v>1.536326229508197</c:v>
                      </c:pt>
                      <c:pt idx="824">
                        <c:v>1.5364622950819675</c:v>
                      </c:pt>
                      <c:pt idx="825">
                        <c:v>1.5343983606557381</c:v>
                      </c:pt>
                      <c:pt idx="826">
                        <c:v>1.5337278688524594</c:v>
                      </c:pt>
                      <c:pt idx="827">
                        <c:v>1.5332049180327874</c:v>
                      </c:pt>
                      <c:pt idx="828">
                        <c:v>1.5326262295081972</c:v>
                      </c:pt>
                      <c:pt idx="829">
                        <c:v>1.5326983606557381</c:v>
                      </c:pt>
                      <c:pt idx="830">
                        <c:v>1.5342278688524595</c:v>
                      </c:pt>
                      <c:pt idx="831">
                        <c:v>1.5334377049180332</c:v>
                      </c:pt>
                      <c:pt idx="832">
                        <c:v>1.5329918032786889</c:v>
                      </c:pt>
                      <c:pt idx="833">
                        <c:v>1.5318491803278691</c:v>
                      </c:pt>
                      <c:pt idx="834">
                        <c:v>1.52962131147541</c:v>
                      </c:pt>
                      <c:pt idx="835">
                        <c:v>1.52984262295082</c:v>
                      </c:pt>
                      <c:pt idx="836">
                        <c:v>1.5277639344262295</c:v>
                      </c:pt>
                      <c:pt idx="837">
                        <c:v>1.5280557377049182</c:v>
                      </c:pt>
                      <c:pt idx="838">
                        <c:v>1.5286426229508201</c:v>
                      </c:pt>
                      <c:pt idx="839">
                        <c:v>1.5281885245901641</c:v>
                      </c:pt>
                      <c:pt idx="840">
                        <c:v>1.5297803278688531</c:v>
                      </c:pt>
                      <c:pt idx="841">
                        <c:v>1.5301655737704927</c:v>
                      </c:pt>
                      <c:pt idx="842">
                        <c:v>1.5312180327868854</c:v>
                      </c:pt>
                      <c:pt idx="843">
                        <c:v>1.5313114754098365</c:v>
                      </c:pt>
                      <c:pt idx="844">
                        <c:v>1.5318409836065576</c:v>
                      </c:pt>
                      <c:pt idx="845">
                        <c:v>1.5330016393442627</c:v>
                      </c:pt>
                      <c:pt idx="846">
                        <c:v>1.534245901639345</c:v>
                      </c:pt>
                      <c:pt idx="847">
                        <c:v>1.5360737704918039</c:v>
                      </c:pt>
                      <c:pt idx="848">
                        <c:v>1.5364901639344268</c:v>
                      </c:pt>
                      <c:pt idx="849">
                        <c:v>1.5374737704918038</c:v>
                      </c:pt>
                      <c:pt idx="850">
                        <c:v>1.539403278688525</c:v>
                      </c:pt>
                      <c:pt idx="851">
                        <c:v>1.5410934426229512</c:v>
                      </c:pt>
                      <c:pt idx="852">
                        <c:v>1.5437770491803282</c:v>
                      </c:pt>
                      <c:pt idx="853">
                        <c:v>1.5471344262295086</c:v>
                      </c:pt>
                      <c:pt idx="854">
                        <c:v>1.5495934426229512</c:v>
                      </c:pt>
                      <c:pt idx="855">
                        <c:v>1.552975409836066</c:v>
                      </c:pt>
                      <c:pt idx="856">
                        <c:v>1.5552672131147547</c:v>
                      </c:pt>
                      <c:pt idx="857">
                        <c:v>1.5573295081967216</c:v>
                      </c:pt>
                      <c:pt idx="858">
                        <c:v>1.5602229508196725</c:v>
                      </c:pt>
                      <c:pt idx="859">
                        <c:v>1.5626229508196727</c:v>
                      </c:pt>
                      <c:pt idx="860">
                        <c:v>1.5636311475409836</c:v>
                      </c:pt>
                      <c:pt idx="861">
                        <c:v>1.5644213114754102</c:v>
                      </c:pt>
                      <c:pt idx="862">
                        <c:v>1.5651508196721315</c:v>
                      </c:pt>
                      <c:pt idx="863">
                        <c:v>1.5650885245901642</c:v>
                      </c:pt>
                      <c:pt idx="864">
                        <c:v>1.565114754098361</c:v>
                      </c:pt>
                      <c:pt idx="865">
                        <c:v>1.5658540983606559</c:v>
                      </c:pt>
                      <c:pt idx="866">
                        <c:v>1.5658360655737711</c:v>
                      </c:pt>
                      <c:pt idx="867">
                        <c:v>1.5670196721311482</c:v>
                      </c:pt>
                      <c:pt idx="868">
                        <c:v>1.5674016393442627</c:v>
                      </c:pt>
                      <c:pt idx="869">
                        <c:v>1.5660229508196724</c:v>
                      </c:pt>
                      <c:pt idx="870">
                        <c:v>1.5655491803278692</c:v>
                      </c:pt>
                      <c:pt idx="871">
                        <c:v>1.5658754098360659</c:v>
                      </c:pt>
                      <c:pt idx="872">
                        <c:v>1.5659360655737709</c:v>
                      </c:pt>
                      <c:pt idx="873">
                        <c:v>1.5666885245901645</c:v>
                      </c:pt>
                      <c:pt idx="874">
                        <c:v>1.566518032786886</c:v>
                      </c:pt>
                      <c:pt idx="875">
                        <c:v>1.5672786885245908</c:v>
                      </c:pt>
                      <c:pt idx="876">
                        <c:v>1.5686442622950822</c:v>
                      </c:pt>
                      <c:pt idx="877">
                        <c:v>1.569114754098361</c:v>
                      </c:pt>
                      <c:pt idx="878">
                        <c:v>1.5692147540983608</c:v>
                      </c:pt>
                      <c:pt idx="879">
                        <c:v>1.5712163934426229</c:v>
                      </c:pt>
                      <c:pt idx="880">
                        <c:v>1.5708836065573772</c:v>
                      </c:pt>
                      <c:pt idx="881">
                        <c:v>1.5710508196721316</c:v>
                      </c:pt>
                      <c:pt idx="882">
                        <c:v>1.5719409836065577</c:v>
                      </c:pt>
                      <c:pt idx="883">
                        <c:v>1.5713868852459019</c:v>
                      </c:pt>
                      <c:pt idx="884">
                        <c:v>1.5727098360655738</c:v>
                      </c:pt>
                      <c:pt idx="885">
                        <c:v>1.5725049180327868</c:v>
                      </c:pt>
                      <c:pt idx="886">
                        <c:v>1.5727114754098364</c:v>
                      </c:pt>
                      <c:pt idx="887">
                        <c:v>1.5742</c:v>
                      </c:pt>
                      <c:pt idx="888">
                        <c:v>1.5747573770491803</c:v>
                      </c:pt>
                      <c:pt idx="889">
                        <c:v>1.575877049180328</c:v>
                      </c:pt>
                      <c:pt idx="890">
                        <c:v>1.5765557377049182</c:v>
                      </c:pt>
                      <c:pt idx="891">
                        <c:v>1.5764180327868853</c:v>
                      </c:pt>
                      <c:pt idx="892">
                        <c:v>1.5777737704918029</c:v>
                      </c:pt>
                      <c:pt idx="893">
                        <c:v>1.5785606557377045</c:v>
                      </c:pt>
                      <c:pt idx="894">
                        <c:v>1.5793344262295079</c:v>
                      </c:pt>
                      <c:pt idx="895">
                        <c:v>1.5802672131147535</c:v>
                      </c:pt>
                      <c:pt idx="896">
                        <c:v>1.5802950819672126</c:v>
                      </c:pt>
                      <c:pt idx="897">
                        <c:v>1.5815557377049176</c:v>
                      </c:pt>
                      <c:pt idx="898">
                        <c:v>1.5823213114754098</c:v>
                      </c:pt>
                      <c:pt idx="899">
                        <c:v>1.5827704918032788</c:v>
                      </c:pt>
                      <c:pt idx="900">
                        <c:v>1.5831918032786887</c:v>
                      </c:pt>
                      <c:pt idx="901">
                        <c:v>1.5848131147540987</c:v>
                      </c:pt>
                      <c:pt idx="902">
                        <c:v>1.5856065573770495</c:v>
                      </c:pt>
                      <c:pt idx="903">
                        <c:v>1.587044262295082</c:v>
                      </c:pt>
                      <c:pt idx="904">
                        <c:v>1.5888327868852459</c:v>
                      </c:pt>
                      <c:pt idx="905">
                        <c:v>1.5898278688524594</c:v>
                      </c:pt>
                      <c:pt idx="906">
                        <c:v>1.5919950819672133</c:v>
                      </c:pt>
                      <c:pt idx="907">
                        <c:v>1.5937885245901642</c:v>
                      </c:pt>
                      <c:pt idx="908">
                        <c:v>1.5962770491803282</c:v>
                      </c:pt>
                      <c:pt idx="909">
                        <c:v>1.5985803278688528</c:v>
                      </c:pt>
                      <c:pt idx="910">
                        <c:v>1.5995918032786889</c:v>
                      </c:pt>
                      <c:pt idx="911">
                        <c:v>1.6007688524590165</c:v>
                      </c:pt>
                      <c:pt idx="912">
                        <c:v>1.6012688524590166</c:v>
                      </c:pt>
                      <c:pt idx="913">
                        <c:v>1.6011065573770493</c:v>
                      </c:pt>
                      <c:pt idx="914">
                        <c:v>1.6003098360655741</c:v>
                      </c:pt>
                      <c:pt idx="915">
                        <c:v>1.5990655737704924</c:v>
                      </c:pt>
                      <c:pt idx="916">
                        <c:v>1.599754098360656</c:v>
                      </c:pt>
                      <c:pt idx="917">
                        <c:v>1.5991032786885246</c:v>
                      </c:pt>
                      <c:pt idx="918">
                        <c:v>1.5999114754098362</c:v>
                      </c:pt>
                      <c:pt idx="919">
                        <c:v>1.5984918032786881</c:v>
                      </c:pt>
                      <c:pt idx="920">
                        <c:v>1.5982655737704916</c:v>
                      </c:pt>
                      <c:pt idx="921">
                        <c:v>1.5984754098360652</c:v>
                      </c:pt>
                      <c:pt idx="922">
                        <c:v>1.5982065573770485</c:v>
                      </c:pt>
                      <c:pt idx="923">
                        <c:v>1.5982393442622946</c:v>
                      </c:pt>
                      <c:pt idx="924">
                        <c:v>1.5984508196721305</c:v>
                      </c:pt>
                      <c:pt idx="925">
                        <c:v>1.597640983606557</c:v>
                      </c:pt>
                      <c:pt idx="926">
                        <c:v>1.5981868852459009</c:v>
                      </c:pt>
                      <c:pt idx="927">
                        <c:v>1.5973049180327863</c:v>
                      </c:pt>
                      <c:pt idx="928">
                        <c:v>1.5976344262295077</c:v>
                      </c:pt>
                      <c:pt idx="929">
                        <c:v>1.5984704918032782</c:v>
                      </c:pt>
                      <c:pt idx="930">
                        <c:v>1.5970557377049175</c:v>
                      </c:pt>
                      <c:pt idx="931">
                        <c:v>1.5984360655737702</c:v>
                      </c:pt>
                      <c:pt idx="932">
                        <c:v>1.5982885245901637</c:v>
                      </c:pt>
                      <c:pt idx="933">
                        <c:v>1.5983819672131143</c:v>
                      </c:pt>
                      <c:pt idx="934">
                        <c:v>1.5988672131147534</c:v>
                      </c:pt>
                      <c:pt idx="935">
                        <c:v>1.5972852459016387</c:v>
                      </c:pt>
                      <c:pt idx="936">
                        <c:v>1.5976901639344254</c:v>
                      </c:pt>
                      <c:pt idx="937">
                        <c:v>1.5962721311475401</c:v>
                      </c:pt>
                      <c:pt idx="938">
                        <c:v>1.5969409836065567</c:v>
                      </c:pt>
                      <c:pt idx="939">
                        <c:v>1.5976098360655731</c:v>
                      </c:pt>
                      <c:pt idx="940">
                        <c:v>1.5976393442622943</c:v>
                      </c:pt>
                      <c:pt idx="941">
                        <c:v>1.5980147540983598</c:v>
                      </c:pt>
                      <c:pt idx="942">
                        <c:v>1.6001442622950812</c:v>
                      </c:pt>
                      <c:pt idx="943">
                        <c:v>1.6006098360655732</c:v>
                      </c:pt>
                      <c:pt idx="944">
                        <c:v>1.6033688524590155</c:v>
                      </c:pt>
                      <c:pt idx="945">
                        <c:v>1.6048032786885238</c:v>
                      </c:pt>
                      <c:pt idx="946">
                        <c:v>1.605870491803278</c:v>
                      </c:pt>
                      <c:pt idx="947">
                        <c:v>1.6069360655737701</c:v>
                      </c:pt>
                      <c:pt idx="948">
                        <c:v>1.6079278688524583</c:v>
                      </c:pt>
                      <c:pt idx="949">
                        <c:v>1.609991803278688</c:v>
                      </c:pt>
                      <c:pt idx="950">
                        <c:v>1.6111934426229499</c:v>
                      </c:pt>
                      <c:pt idx="951">
                        <c:v>1.6127524590163926</c:v>
                      </c:pt>
                      <c:pt idx="952">
                        <c:v>1.6140098360655735</c:v>
                      </c:pt>
                      <c:pt idx="953">
                        <c:v>1.6156590163934421</c:v>
                      </c:pt>
                      <c:pt idx="954">
                        <c:v>1.6172918032786885</c:v>
                      </c:pt>
                      <c:pt idx="955">
                        <c:v>1.618555737704918</c:v>
                      </c:pt>
                      <c:pt idx="956">
                        <c:v>1.6205983606557377</c:v>
                      </c:pt>
                      <c:pt idx="957">
                        <c:v>1.6227754098360654</c:v>
                      </c:pt>
                      <c:pt idx="958">
                        <c:v>1.6246491803278684</c:v>
                      </c:pt>
                      <c:pt idx="959">
                        <c:v>1.6277918032786884</c:v>
                      </c:pt>
                      <c:pt idx="960">
                        <c:v>1.6294360655737701</c:v>
                      </c:pt>
                      <c:pt idx="961">
                        <c:v>1.6322131147540979</c:v>
                      </c:pt>
                      <c:pt idx="962">
                        <c:v>1.6333524590163933</c:v>
                      </c:pt>
                      <c:pt idx="963">
                        <c:v>1.6350803278688524</c:v>
                      </c:pt>
                      <c:pt idx="964">
                        <c:v>1.6355999999999999</c:v>
                      </c:pt>
                      <c:pt idx="965">
                        <c:v>1.6368081967213111</c:v>
                      </c:pt>
                      <c:pt idx="966">
                        <c:v>1.6368573770491801</c:v>
                      </c:pt>
                      <c:pt idx="967">
                        <c:v>1.637862295081967</c:v>
                      </c:pt>
                      <c:pt idx="968">
                        <c:v>1.6378786885245895</c:v>
                      </c:pt>
                      <c:pt idx="969">
                        <c:v>1.6387836065573766</c:v>
                      </c:pt>
                      <c:pt idx="970">
                        <c:v>1.639773770491803</c:v>
                      </c:pt>
                      <c:pt idx="971">
                        <c:v>1.6406655737704909</c:v>
                      </c:pt>
                      <c:pt idx="972">
                        <c:v>1.6417377049180322</c:v>
                      </c:pt>
                      <c:pt idx="973">
                        <c:v>1.6436327868852452</c:v>
                      </c:pt>
                      <c:pt idx="974">
                        <c:v>1.6432557377049175</c:v>
                      </c:pt>
                      <c:pt idx="975">
                        <c:v>1.6453180327868844</c:v>
                      </c:pt>
                      <c:pt idx="976">
                        <c:v>1.6465770491803271</c:v>
                      </c:pt>
                      <c:pt idx="977">
                        <c:v>1.6461918032786877</c:v>
                      </c:pt>
                      <c:pt idx="978">
                        <c:v>1.6472672131147534</c:v>
                      </c:pt>
                      <c:pt idx="979">
                        <c:v>1.6482540983606553</c:v>
                      </c:pt>
                      <c:pt idx="980">
                        <c:v>1.6503016393442618</c:v>
                      </c:pt>
                      <c:pt idx="981">
                        <c:v>1.6510114754098355</c:v>
                      </c:pt>
                      <c:pt idx="982">
                        <c:v>1.651034426229508</c:v>
                      </c:pt>
                      <c:pt idx="983">
                        <c:v>1.6531672131147537</c:v>
                      </c:pt>
                      <c:pt idx="984">
                        <c:v>1.6536393442622945</c:v>
                      </c:pt>
                      <c:pt idx="985">
                        <c:v>1.6560508196721309</c:v>
                      </c:pt>
                      <c:pt idx="986">
                        <c:v>1.6582311475409832</c:v>
                      </c:pt>
                      <c:pt idx="987">
                        <c:v>1.6580737704918029</c:v>
                      </c:pt>
                      <c:pt idx="988">
                        <c:v>1.660240983606557</c:v>
                      </c:pt>
                      <c:pt idx="989">
                        <c:v>1.6612540983606552</c:v>
                      </c:pt>
                      <c:pt idx="990">
                        <c:v>1.6611262295081963</c:v>
                      </c:pt>
                      <c:pt idx="991">
                        <c:v>1.664147540983606</c:v>
                      </c:pt>
                      <c:pt idx="992">
                        <c:v>1.6649262295081961</c:v>
                      </c:pt>
                      <c:pt idx="993">
                        <c:v>1.6665819672131144</c:v>
                      </c:pt>
                      <c:pt idx="994">
                        <c:v>1.6683950819672126</c:v>
                      </c:pt>
                      <c:pt idx="995">
                        <c:v>1.6696901639344259</c:v>
                      </c:pt>
                      <c:pt idx="996">
                        <c:v>1.6728311475409832</c:v>
                      </c:pt>
                      <c:pt idx="997">
                        <c:v>1.6739147540983603</c:v>
                      </c:pt>
                      <c:pt idx="998">
                        <c:v>1.676511475409836</c:v>
                      </c:pt>
                      <c:pt idx="999">
                        <c:v>1.6784344262295077</c:v>
                      </c:pt>
                      <c:pt idx="1000">
                        <c:v>1.680545901639344</c:v>
                      </c:pt>
                      <c:pt idx="1001">
                        <c:v>1.6825081967213114</c:v>
                      </c:pt>
                      <c:pt idx="1002">
                        <c:v>1.6846360655737702</c:v>
                      </c:pt>
                      <c:pt idx="1003">
                        <c:v>1.6849754098360654</c:v>
                      </c:pt>
                      <c:pt idx="1004">
                        <c:v>1.6874508196721307</c:v>
                      </c:pt>
                      <c:pt idx="1005">
                        <c:v>1.6876262295081965</c:v>
                      </c:pt>
                      <c:pt idx="1006">
                        <c:v>1.6889081967213111</c:v>
                      </c:pt>
                      <c:pt idx="1007">
                        <c:v>1.6910983606557373</c:v>
                      </c:pt>
                      <c:pt idx="1008">
                        <c:v>1.6937295081967207</c:v>
                      </c:pt>
                      <c:pt idx="1009">
                        <c:v>1.6954999999999993</c:v>
                      </c:pt>
                      <c:pt idx="1010">
                        <c:v>1.6979098360655731</c:v>
                      </c:pt>
                      <c:pt idx="1011">
                        <c:v>1.6996557377049177</c:v>
                      </c:pt>
                      <c:pt idx="1012">
                        <c:v>1.7026278688524588</c:v>
                      </c:pt>
                      <c:pt idx="1013">
                        <c:v>1.7052278688524591</c:v>
                      </c:pt>
                      <c:pt idx="1014">
                        <c:v>1.7076721311475409</c:v>
                      </c:pt>
                      <c:pt idx="1015">
                        <c:v>1.7098672131147541</c:v>
                      </c:pt>
                      <c:pt idx="1016">
                        <c:v>1.7137934426229511</c:v>
                      </c:pt>
                      <c:pt idx="1017">
                        <c:v>1.7153737704918033</c:v>
                      </c:pt>
                      <c:pt idx="1018">
                        <c:v>1.7179655737704917</c:v>
                      </c:pt>
                      <c:pt idx="1019">
                        <c:v>1.7188901639344263</c:v>
                      </c:pt>
                      <c:pt idx="1020">
                        <c:v>1.7198131147540983</c:v>
                      </c:pt>
                      <c:pt idx="1021">
                        <c:v>1.7212754098360656</c:v>
                      </c:pt>
                      <c:pt idx="1022">
                        <c:v>1.721918032786885</c:v>
                      </c:pt>
                      <c:pt idx="1023">
                        <c:v>1.7232737704918031</c:v>
                      </c:pt>
                      <c:pt idx="1024">
                        <c:v>1.7247491803278685</c:v>
                      </c:pt>
                      <c:pt idx="1025">
                        <c:v>1.7265049180327867</c:v>
                      </c:pt>
                      <c:pt idx="1026">
                        <c:v>1.7281819672131142</c:v>
                      </c:pt>
                      <c:pt idx="1027">
                        <c:v>1.7295918032786883</c:v>
                      </c:pt>
                      <c:pt idx="1028">
                        <c:v>1.7313754098360656</c:v>
                      </c:pt>
                      <c:pt idx="1029">
                        <c:v>1.7330262295081966</c:v>
                      </c:pt>
                      <c:pt idx="1030">
                        <c:v>1.7331245901639345</c:v>
                      </c:pt>
                      <c:pt idx="1031">
                        <c:v>1.7342180327868855</c:v>
                      </c:pt>
                      <c:pt idx="1032">
                        <c:v>1.7353344262295085</c:v>
                      </c:pt>
                      <c:pt idx="1033">
                        <c:v>1.7367032786885244</c:v>
                      </c:pt>
                      <c:pt idx="1034">
                        <c:v>1.7374098360655734</c:v>
                      </c:pt>
                      <c:pt idx="1035">
                        <c:v>1.7397278688524587</c:v>
                      </c:pt>
                      <c:pt idx="1036">
                        <c:v>1.7413688524590158</c:v>
                      </c:pt>
                      <c:pt idx="1037">
                        <c:v>1.7417868852459011</c:v>
                      </c:pt>
                      <c:pt idx="1038">
                        <c:v>1.7437327868852452</c:v>
                      </c:pt>
                      <c:pt idx="1039">
                        <c:v>1.7444360655737701</c:v>
                      </c:pt>
                      <c:pt idx="1040">
                        <c:v>1.7440409836065571</c:v>
                      </c:pt>
                      <c:pt idx="1041">
                        <c:v>1.7466737704918029</c:v>
                      </c:pt>
                      <c:pt idx="1042">
                        <c:v>1.7470540983606553</c:v>
                      </c:pt>
                      <c:pt idx="1043">
                        <c:v>1.7499016393442617</c:v>
                      </c:pt>
                      <c:pt idx="1044">
                        <c:v>1.7506508196721304</c:v>
                      </c:pt>
                      <c:pt idx="1045">
                        <c:v>1.751349180327868</c:v>
                      </c:pt>
                      <c:pt idx="1046">
                        <c:v>1.7512754098360646</c:v>
                      </c:pt>
                      <c:pt idx="1047">
                        <c:v>1.7529754098360646</c:v>
                      </c:pt>
                      <c:pt idx="1048">
                        <c:v>1.7552163934426224</c:v>
                      </c:pt>
                      <c:pt idx="1049">
                        <c:v>1.7562180327868848</c:v>
                      </c:pt>
                      <c:pt idx="1050">
                        <c:v>1.7572688524590157</c:v>
                      </c:pt>
                      <c:pt idx="1051">
                        <c:v>1.7603344262295075</c:v>
                      </c:pt>
                      <c:pt idx="1052">
                        <c:v>1.7614114754098358</c:v>
                      </c:pt>
                      <c:pt idx="1053">
                        <c:v>1.7641065573770485</c:v>
                      </c:pt>
                      <c:pt idx="1054">
                        <c:v>1.7662180327868844</c:v>
                      </c:pt>
                      <c:pt idx="1055">
                        <c:v>1.7683918032786876</c:v>
                      </c:pt>
                      <c:pt idx="1056">
                        <c:v>1.7704360655737696</c:v>
                      </c:pt>
                      <c:pt idx="1057">
                        <c:v>1.7723655737704911</c:v>
                      </c:pt>
                      <c:pt idx="1058">
                        <c:v>1.7751508196721304</c:v>
                      </c:pt>
                      <c:pt idx="1059">
                        <c:v>1.7775655737704912</c:v>
                      </c:pt>
                      <c:pt idx="1060">
                        <c:v>1.7796590163934423</c:v>
                      </c:pt>
                      <c:pt idx="1061">
                        <c:v>1.782970491803278</c:v>
                      </c:pt>
                      <c:pt idx="1062">
                        <c:v>1.784237704918032</c:v>
                      </c:pt>
                      <c:pt idx="1063">
                        <c:v>1.7885721311475407</c:v>
                      </c:pt>
                      <c:pt idx="1064">
                        <c:v>1.7920901639344258</c:v>
                      </c:pt>
                      <c:pt idx="1065">
                        <c:v>1.7946327868852454</c:v>
                      </c:pt>
                      <c:pt idx="1066">
                        <c:v>1.7988770491803276</c:v>
                      </c:pt>
                      <c:pt idx="1067">
                        <c:v>1.8012590163934425</c:v>
                      </c:pt>
                      <c:pt idx="1068">
                        <c:v>1.8039836065573769</c:v>
                      </c:pt>
                      <c:pt idx="1069">
                        <c:v>1.8068819672131147</c:v>
                      </c:pt>
                      <c:pt idx="1070">
                        <c:v>1.8095852459016393</c:v>
                      </c:pt>
                      <c:pt idx="1071">
                        <c:v>1.8115868852459016</c:v>
                      </c:pt>
                      <c:pt idx="1072">
                        <c:v>1.8134409836065575</c:v>
                      </c:pt>
                      <c:pt idx="1073">
                        <c:v>1.8145229508196723</c:v>
                      </c:pt>
                      <c:pt idx="1074">
                        <c:v>1.8173409836065573</c:v>
                      </c:pt>
                      <c:pt idx="1075">
                        <c:v>1.8185213114754097</c:v>
                      </c:pt>
                      <c:pt idx="1076">
                        <c:v>1.8204409836065574</c:v>
                      </c:pt>
                      <c:pt idx="1077">
                        <c:v>1.8251967213114753</c:v>
                      </c:pt>
                      <c:pt idx="1078">
                        <c:v>1.8255180327868852</c:v>
                      </c:pt>
                      <c:pt idx="1079">
                        <c:v>1.8276868852459018</c:v>
                      </c:pt>
                      <c:pt idx="1080">
                        <c:v>1.829498360655738</c:v>
                      </c:pt>
                      <c:pt idx="1081">
                        <c:v>1.8307393442622952</c:v>
                      </c:pt>
                      <c:pt idx="1082">
                        <c:v>1.8333491803278688</c:v>
                      </c:pt>
                      <c:pt idx="1083">
                        <c:v>1.8343524590163931</c:v>
                      </c:pt>
                      <c:pt idx="1084">
                        <c:v>1.8368131147540983</c:v>
                      </c:pt>
                      <c:pt idx="1085">
                        <c:v>1.8372590163934426</c:v>
                      </c:pt>
                      <c:pt idx="1086">
                        <c:v>1.8389721311475411</c:v>
                      </c:pt>
                      <c:pt idx="1087">
                        <c:v>1.8411065573770491</c:v>
                      </c:pt>
                      <c:pt idx="1088">
                        <c:v>1.8436491803278685</c:v>
                      </c:pt>
                      <c:pt idx="1089">
                        <c:v>1.8444622950819671</c:v>
                      </c:pt>
                      <c:pt idx="1090">
                        <c:v>1.846949180327869</c:v>
                      </c:pt>
                      <c:pt idx="1091">
                        <c:v>1.8490229508196718</c:v>
                      </c:pt>
                      <c:pt idx="1092">
                        <c:v>1.8506573770491803</c:v>
                      </c:pt>
                      <c:pt idx="1093">
                        <c:v>1.8530557377049184</c:v>
                      </c:pt>
                      <c:pt idx="1094">
                        <c:v>1.8544475409836065</c:v>
                      </c:pt>
                      <c:pt idx="1095">
                        <c:v>1.8571918032786885</c:v>
                      </c:pt>
                      <c:pt idx="1096">
                        <c:v>1.8589114754098357</c:v>
                      </c:pt>
                      <c:pt idx="1097">
                        <c:v>1.8599688524590159</c:v>
                      </c:pt>
                      <c:pt idx="1098">
                        <c:v>1.8647426229508193</c:v>
                      </c:pt>
                      <c:pt idx="1099">
                        <c:v>1.8655540983606553</c:v>
                      </c:pt>
                      <c:pt idx="1100">
                        <c:v>1.8686229508196719</c:v>
                      </c:pt>
                      <c:pt idx="1101">
                        <c:v>1.8723475409836063</c:v>
                      </c:pt>
                      <c:pt idx="1102">
                        <c:v>1.8729016393442626</c:v>
                      </c:pt>
                      <c:pt idx="1103">
                        <c:v>1.8760180327868852</c:v>
                      </c:pt>
                      <c:pt idx="1104">
                        <c:v>1.8786622950819671</c:v>
                      </c:pt>
                      <c:pt idx="1105">
                        <c:v>1.88092131147541</c:v>
                      </c:pt>
                      <c:pt idx="1106">
                        <c:v>1.8854786885245904</c:v>
                      </c:pt>
                      <c:pt idx="1107">
                        <c:v>1.8880885245901644</c:v>
                      </c:pt>
                      <c:pt idx="1108">
                        <c:v>1.8896393442622956</c:v>
                      </c:pt>
                      <c:pt idx="1109">
                        <c:v>1.8929147540983611</c:v>
                      </c:pt>
                      <c:pt idx="1110">
                        <c:v>1.8958540983606562</c:v>
                      </c:pt>
                      <c:pt idx="1111">
                        <c:v>1.8983688524590168</c:v>
                      </c:pt>
                      <c:pt idx="1112">
                        <c:v>1.9013868852459022</c:v>
                      </c:pt>
                      <c:pt idx="1113">
                        <c:v>1.903824590163935</c:v>
                      </c:pt>
                      <c:pt idx="1114">
                        <c:v>1.9068065573770496</c:v>
                      </c:pt>
                      <c:pt idx="1115">
                        <c:v>1.9104967213114759</c:v>
                      </c:pt>
                      <c:pt idx="1116">
                        <c:v>1.9143016393442627</c:v>
                      </c:pt>
                      <c:pt idx="1117">
                        <c:v>1.9180442622950822</c:v>
                      </c:pt>
                      <c:pt idx="1118">
                        <c:v>1.9206737704918035</c:v>
                      </c:pt>
                      <c:pt idx="1119">
                        <c:v>1.9249704918032788</c:v>
                      </c:pt>
                      <c:pt idx="1120">
                        <c:v>1.9288344262295081</c:v>
                      </c:pt>
                      <c:pt idx="1121">
                        <c:v>1.9315688524590164</c:v>
                      </c:pt>
                      <c:pt idx="1122">
                        <c:v>1.9339967213114755</c:v>
                      </c:pt>
                      <c:pt idx="1123">
                        <c:v>1.9369081967213113</c:v>
                      </c:pt>
                      <c:pt idx="1124">
                        <c:v>1.9390360655737702</c:v>
                      </c:pt>
                      <c:pt idx="1125">
                        <c:v>1.9419950819672129</c:v>
                      </c:pt>
                      <c:pt idx="1126">
                        <c:v>1.9431803278688524</c:v>
                      </c:pt>
                      <c:pt idx="1127">
                        <c:v>1.9442540983606558</c:v>
                      </c:pt>
                      <c:pt idx="1128">
                        <c:v>1.9469950819672128</c:v>
                      </c:pt>
                      <c:pt idx="1129">
                        <c:v>1.9494786885245901</c:v>
                      </c:pt>
                      <c:pt idx="1130">
                        <c:v>1.9499622950819668</c:v>
                      </c:pt>
                      <c:pt idx="1131">
                        <c:v>1.9513311475409836</c:v>
                      </c:pt>
                      <c:pt idx="1132">
                        <c:v>1.9513409836065572</c:v>
                      </c:pt>
                      <c:pt idx="1133">
                        <c:v>1.9545786885245899</c:v>
                      </c:pt>
                      <c:pt idx="1134">
                        <c:v>1.9571803278688522</c:v>
                      </c:pt>
                      <c:pt idx="1135">
                        <c:v>1.9579032786885242</c:v>
                      </c:pt>
                      <c:pt idx="1136">
                        <c:v>1.9596590163934422</c:v>
                      </c:pt>
                      <c:pt idx="1137">
                        <c:v>1.9617540983606556</c:v>
                      </c:pt>
                      <c:pt idx="1138">
                        <c:v>1.958593442622951</c:v>
                      </c:pt>
                      <c:pt idx="1139">
                        <c:v>1.9618983606557381</c:v>
                      </c:pt>
                      <c:pt idx="1140">
                        <c:v>1.9629524590163936</c:v>
                      </c:pt>
                      <c:pt idx="1141">
                        <c:v>1.9650737704918035</c:v>
                      </c:pt>
                      <c:pt idx="1142">
                        <c:v>1.9666918032786886</c:v>
                      </c:pt>
                      <c:pt idx="1143">
                        <c:v>1.9677311475409842</c:v>
                      </c:pt>
                      <c:pt idx="1144">
                        <c:v>1.9694803278688529</c:v>
                      </c:pt>
                      <c:pt idx="1145">
                        <c:v>1.970847540983607</c:v>
                      </c:pt>
                      <c:pt idx="1146">
                        <c:v>1.9738868852459024</c:v>
                      </c:pt>
                      <c:pt idx="1147">
                        <c:v>1.9765229508196727</c:v>
                      </c:pt>
                      <c:pt idx="1148">
                        <c:v>1.9770950819672135</c:v>
                      </c:pt>
                      <c:pt idx="1149">
                        <c:v>1.9784836065573776</c:v>
                      </c:pt>
                      <c:pt idx="1150">
                        <c:v>1.9814000000000005</c:v>
                      </c:pt>
                      <c:pt idx="1151">
                        <c:v>1.9821622950819677</c:v>
                      </c:pt>
                      <c:pt idx="1152">
                        <c:v>1.9836426229508202</c:v>
                      </c:pt>
                      <c:pt idx="1153">
                        <c:v>1.9859672131147545</c:v>
                      </c:pt>
                      <c:pt idx="1154">
                        <c:v>1.9860573770491812</c:v>
                      </c:pt>
                      <c:pt idx="1155">
                        <c:v>1.9882852459016398</c:v>
                      </c:pt>
                      <c:pt idx="1156">
                        <c:v>1.9896049180327871</c:v>
                      </c:pt>
                      <c:pt idx="1157">
                        <c:v>1.9912557377049185</c:v>
                      </c:pt>
                      <c:pt idx="1158">
                        <c:v>1.9942000000000004</c:v>
                      </c:pt>
                      <c:pt idx="1159">
                        <c:v>1.9943377049180333</c:v>
                      </c:pt>
                      <c:pt idx="1160">
                        <c:v>1.9971704918032791</c:v>
                      </c:pt>
                      <c:pt idx="1161">
                        <c:v>1.998729508196722</c:v>
                      </c:pt>
                      <c:pt idx="1162">
                        <c:v>1.9991409836065579</c:v>
                      </c:pt>
                      <c:pt idx="1163">
                        <c:v>2.0019606557377054</c:v>
                      </c:pt>
                      <c:pt idx="1164">
                        <c:v>2.0040262295081974</c:v>
                      </c:pt>
                      <c:pt idx="1165">
                        <c:v>2.0047754098360659</c:v>
                      </c:pt>
                      <c:pt idx="1166">
                        <c:v>2.0085606557377051</c:v>
                      </c:pt>
                      <c:pt idx="1167">
                        <c:v>2.0105475409836067</c:v>
                      </c:pt>
                      <c:pt idx="1168">
                        <c:v>2.0161983606557379</c:v>
                      </c:pt>
                      <c:pt idx="1169">
                        <c:v>2.0199573770491801</c:v>
                      </c:pt>
                      <c:pt idx="1170">
                        <c:v>2.0225622950819671</c:v>
                      </c:pt>
                      <c:pt idx="1171">
                        <c:v>2.0271229508196718</c:v>
                      </c:pt>
                      <c:pt idx="1172">
                        <c:v>2.0308639344262294</c:v>
                      </c:pt>
                      <c:pt idx="1173">
                        <c:v>2.033149180327869</c:v>
                      </c:pt>
                      <c:pt idx="1174">
                        <c:v>2.0373459016393443</c:v>
                      </c:pt>
                      <c:pt idx="1175">
                        <c:v>2.0384426229508192</c:v>
                      </c:pt>
                      <c:pt idx="1176">
                        <c:v>2.0406442622950816</c:v>
                      </c:pt>
                      <c:pt idx="1177">
                        <c:v>2.0417737704918029</c:v>
                      </c:pt>
                      <c:pt idx="1178">
                        <c:v>2.0440344262295076</c:v>
                      </c:pt>
                      <c:pt idx="1179">
                        <c:v>2.0458967213114749</c:v>
                      </c:pt>
                      <c:pt idx="1180">
                        <c:v>2.0474098360655733</c:v>
                      </c:pt>
                      <c:pt idx="1181">
                        <c:v>2.047562295081967</c:v>
                      </c:pt>
                      <c:pt idx="1182">
                        <c:v>2.049306557377049</c:v>
                      </c:pt>
                      <c:pt idx="1183">
                        <c:v>2.0502360655737708</c:v>
                      </c:pt>
                      <c:pt idx="1184">
                        <c:v>2.0525459016393444</c:v>
                      </c:pt>
                      <c:pt idx="1185">
                        <c:v>2.0535426229508196</c:v>
                      </c:pt>
                      <c:pt idx="1186">
                        <c:v>2.0539590163934425</c:v>
                      </c:pt>
                      <c:pt idx="1187">
                        <c:v>2.0564049180327868</c:v>
                      </c:pt>
                      <c:pt idx="1188">
                        <c:v>2.0592262295081967</c:v>
                      </c:pt>
                      <c:pt idx="1189">
                        <c:v>2.0605295081967214</c:v>
                      </c:pt>
                      <c:pt idx="1190">
                        <c:v>2.0628344262295082</c:v>
                      </c:pt>
                      <c:pt idx="1191">
                        <c:v>2.0667721311475415</c:v>
                      </c:pt>
                      <c:pt idx="1192">
                        <c:v>2.0686213114754097</c:v>
                      </c:pt>
                      <c:pt idx="1193">
                        <c:v>2.072765573770492</c:v>
                      </c:pt>
                      <c:pt idx="1194">
                        <c:v>2.0743901639344262</c:v>
                      </c:pt>
                      <c:pt idx="1195">
                        <c:v>2.0752786885245902</c:v>
                      </c:pt>
                      <c:pt idx="1196">
                        <c:v>2.0776475409836066</c:v>
                      </c:pt>
                      <c:pt idx="1197">
                        <c:v>2.0807377049180329</c:v>
                      </c:pt>
                      <c:pt idx="1198">
                        <c:v>2.0814918032786887</c:v>
                      </c:pt>
                      <c:pt idx="1199">
                        <c:v>2.0859049180327873</c:v>
                      </c:pt>
                      <c:pt idx="1200">
                        <c:v>2.0872016393442627</c:v>
                      </c:pt>
                      <c:pt idx="1201">
                        <c:v>2.0893655737704919</c:v>
                      </c:pt>
                      <c:pt idx="1202">
                        <c:v>2.0922721311475412</c:v>
                      </c:pt>
                      <c:pt idx="1203">
                        <c:v>2.0934754098360657</c:v>
                      </c:pt>
                      <c:pt idx="1204">
                        <c:v>2.0972049180327867</c:v>
                      </c:pt>
                      <c:pt idx="1205">
                        <c:v>2.1006278688524587</c:v>
                      </c:pt>
                      <c:pt idx="1206">
                        <c:v>2.1014573770491802</c:v>
                      </c:pt>
                      <c:pt idx="1207">
                        <c:v>2.1049213114754095</c:v>
                      </c:pt>
                      <c:pt idx="1208">
                        <c:v>2.1065409836065574</c:v>
                      </c:pt>
                      <c:pt idx="1209">
                        <c:v>2.1095786885245897</c:v>
                      </c:pt>
                      <c:pt idx="1210">
                        <c:v>2.1129639344262294</c:v>
                      </c:pt>
                      <c:pt idx="1211">
                        <c:v>2.1144065573770487</c:v>
                      </c:pt>
                      <c:pt idx="1212">
                        <c:v>2.1162573770491804</c:v>
                      </c:pt>
                      <c:pt idx="1213">
                        <c:v>2.1207934426229502</c:v>
                      </c:pt>
                      <c:pt idx="1214">
                        <c:v>2.1225573770491803</c:v>
                      </c:pt>
                      <c:pt idx="1215">
                        <c:v>2.1269508196721305</c:v>
                      </c:pt>
                      <c:pt idx="1216">
                        <c:v>2.1309065573770489</c:v>
                      </c:pt>
                      <c:pt idx="1217">
                        <c:v>2.1342573770491806</c:v>
                      </c:pt>
                      <c:pt idx="1218">
                        <c:v>2.1386016393442624</c:v>
                      </c:pt>
                      <c:pt idx="1219">
                        <c:v>2.1431098360655736</c:v>
                      </c:pt>
                      <c:pt idx="1220">
                        <c:v>2.1470868852459009</c:v>
                      </c:pt>
                      <c:pt idx="1221">
                        <c:v>2.1554950819672132</c:v>
                      </c:pt>
                      <c:pt idx="1222">
                        <c:v>2.1607786885245899</c:v>
                      </c:pt>
                      <c:pt idx="1223">
                        <c:v>2.1653245901639342</c:v>
                      </c:pt>
                      <c:pt idx="1224">
                        <c:v>2.1690360655737702</c:v>
                      </c:pt>
                      <c:pt idx="1225">
                        <c:v>2.173529508196721</c:v>
                      </c:pt>
                      <c:pt idx="1226">
                        <c:v>2.1773590163934422</c:v>
                      </c:pt>
                      <c:pt idx="1227">
                        <c:v>2.1813311475409836</c:v>
                      </c:pt>
                      <c:pt idx="1228">
                        <c:v>2.1836754098360664</c:v>
                      </c:pt>
                      <c:pt idx="1229">
                        <c:v>2.1841491803278688</c:v>
                      </c:pt>
                      <c:pt idx="1230">
                        <c:v>2.1868885245901639</c:v>
                      </c:pt>
                      <c:pt idx="1231">
                        <c:v>2.1896311475409833</c:v>
                      </c:pt>
                      <c:pt idx="1232">
                        <c:v>2.1930868852459016</c:v>
                      </c:pt>
                      <c:pt idx="1233">
                        <c:v>2.1966049180327869</c:v>
                      </c:pt>
                      <c:pt idx="1234">
                        <c:v>2.1991114754098362</c:v>
                      </c:pt>
                      <c:pt idx="1235">
                        <c:v>2.2016918032786887</c:v>
                      </c:pt>
                      <c:pt idx="1236">
                        <c:v>2.2058803278688526</c:v>
                      </c:pt>
                      <c:pt idx="1237">
                        <c:v>2.2076540983606563</c:v>
                      </c:pt>
                      <c:pt idx="1238">
                        <c:v>2.2110327868852466</c:v>
                      </c:pt>
                      <c:pt idx="1239">
                        <c:v>2.2134803278688535</c:v>
                      </c:pt>
                      <c:pt idx="1240">
                        <c:v>2.2166737704918029</c:v>
                      </c:pt>
                      <c:pt idx="1241">
                        <c:v>2.2199278688524591</c:v>
                      </c:pt>
                      <c:pt idx="1242">
                        <c:v>2.2233491803278693</c:v>
                      </c:pt>
                      <c:pt idx="1243">
                        <c:v>2.2258032786885251</c:v>
                      </c:pt>
                      <c:pt idx="1244">
                        <c:v>2.2298524590163935</c:v>
                      </c:pt>
                      <c:pt idx="1245">
                        <c:v>2.2323262295081965</c:v>
                      </c:pt>
                      <c:pt idx="1246">
                        <c:v>2.2353737704918037</c:v>
                      </c:pt>
                      <c:pt idx="1247">
                        <c:v>2.2388737704918036</c:v>
                      </c:pt>
                      <c:pt idx="1248">
                        <c:v>2.2414147540983609</c:v>
                      </c:pt>
                      <c:pt idx="1249">
                        <c:v>2.244344262295082</c:v>
                      </c:pt>
                      <c:pt idx="1250">
                        <c:v>2.2469786885245902</c:v>
                      </c:pt>
                      <c:pt idx="1251">
                        <c:v>2.2480557377049188</c:v>
                      </c:pt>
                      <c:pt idx="1252">
                        <c:v>2.2523426229508208</c:v>
                      </c:pt>
                      <c:pt idx="1253">
                        <c:v>2.2544344262295088</c:v>
                      </c:pt>
                      <c:pt idx="1254">
                        <c:v>2.2573344262295088</c:v>
                      </c:pt>
                      <c:pt idx="1255">
                        <c:v>2.2596163934426232</c:v>
                      </c:pt>
                      <c:pt idx="1256">
                        <c:v>2.2629639344262298</c:v>
                      </c:pt>
                      <c:pt idx="1257">
                        <c:v>2.2672770491803278</c:v>
                      </c:pt>
                      <c:pt idx="1258">
                        <c:v>2.2685081967213119</c:v>
                      </c:pt>
                      <c:pt idx="1259">
                        <c:v>2.2711131147540988</c:v>
                      </c:pt>
                      <c:pt idx="1260">
                        <c:v>2.2740295081967212</c:v>
                      </c:pt>
                      <c:pt idx="1261">
                        <c:v>2.2765983606557376</c:v>
                      </c:pt>
                      <c:pt idx="1262">
                        <c:v>2.2805032786885246</c:v>
                      </c:pt>
                      <c:pt idx="1263">
                        <c:v>2.2831573770491804</c:v>
                      </c:pt>
                      <c:pt idx="1264">
                        <c:v>2.28766393442623</c:v>
                      </c:pt>
                      <c:pt idx="1265">
                        <c:v>2.2908049180327872</c:v>
                      </c:pt>
                      <c:pt idx="1266">
                        <c:v>2.2939754098360656</c:v>
                      </c:pt>
                      <c:pt idx="1267">
                        <c:v>2.2987639344262298</c:v>
                      </c:pt>
                      <c:pt idx="1268">
                        <c:v>2.3027819672131149</c:v>
                      </c:pt>
                      <c:pt idx="1269">
                        <c:v>2.3058262295081966</c:v>
                      </c:pt>
                      <c:pt idx="1270">
                        <c:v>2.3111622950819672</c:v>
                      </c:pt>
                      <c:pt idx="1271">
                        <c:v>2.3160540983606563</c:v>
                      </c:pt>
                      <c:pt idx="1272">
                        <c:v>2.3210180327868857</c:v>
                      </c:pt>
                      <c:pt idx="1273">
                        <c:v>2.3291409836065577</c:v>
                      </c:pt>
                      <c:pt idx="1274">
                        <c:v>2.3329852459016389</c:v>
                      </c:pt>
                      <c:pt idx="1275">
                        <c:v>2.3378295081967213</c:v>
                      </c:pt>
                      <c:pt idx="1276">
                        <c:v>2.3439688524590161</c:v>
                      </c:pt>
                      <c:pt idx="1277">
                        <c:v>2.3476950819672129</c:v>
                      </c:pt>
                      <c:pt idx="1278">
                        <c:v>2.3514295081967207</c:v>
                      </c:pt>
                      <c:pt idx="1279">
                        <c:v>2.3562032786885241</c:v>
                      </c:pt>
                      <c:pt idx="1280">
                        <c:v>2.3576868852459008</c:v>
                      </c:pt>
                      <c:pt idx="1281">
                        <c:v>2.3601983606557364</c:v>
                      </c:pt>
                      <c:pt idx="1282">
                        <c:v>2.3602426229508189</c:v>
                      </c:pt>
                      <c:pt idx="1283">
                        <c:v>2.3619245901639339</c:v>
                      </c:pt>
                      <c:pt idx="1284">
                        <c:v>2.366895081967213</c:v>
                      </c:pt>
                      <c:pt idx="1285">
                        <c:v>2.3706098360655741</c:v>
                      </c:pt>
                      <c:pt idx="1286">
                        <c:v>2.3716672131147543</c:v>
                      </c:pt>
                      <c:pt idx="1287">
                        <c:v>2.3764295081967215</c:v>
                      </c:pt>
                      <c:pt idx="1288">
                        <c:v>2.3784786885245905</c:v>
                      </c:pt>
                      <c:pt idx="1289">
                        <c:v>2.3818049180327869</c:v>
                      </c:pt>
                      <c:pt idx="1290">
                        <c:v>2.3868360655737701</c:v>
                      </c:pt>
                      <c:pt idx="1291">
                        <c:v>2.389752459016393</c:v>
                      </c:pt>
                      <c:pt idx="1292">
                        <c:v>2.393065573770492</c:v>
                      </c:pt>
                      <c:pt idx="1293">
                        <c:v>2.3959770491803281</c:v>
                      </c:pt>
                      <c:pt idx="1294">
                        <c:v>2.3977196721311476</c:v>
                      </c:pt>
                      <c:pt idx="1295">
                        <c:v>2.4024573770491804</c:v>
                      </c:pt>
                      <c:pt idx="1296">
                        <c:v>2.4057377049180322</c:v>
                      </c:pt>
                      <c:pt idx="1297">
                        <c:v>2.407819672131148</c:v>
                      </c:pt>
                      <c:pt idx="1298">
                        <c:v>2.4126852459016392</c:v>
                      </c:pt>
                      <c:pt idx="1299">
                        <c:v>2.4158049180327872</c:v>
                      </c:pt>
                      <c:pt idx="1300">
                        <c:v>2.4184442622950821</c:v>
                      </c:pt>
                      <c:pt idx="1301">
                        <c:v>2.4227704918032789</c:v>
                      </c:pt>
                      <c:pt idx="1302">
                        <c:v>2.423714754098361</c:v>
                      </c:pt>
                      <c:pt idx="1303">
                        <c:v>2.4277737704918034</c:v>
                      </c:pt>
                      <c:pt idx="1304">
                        <c:v>2.4343262295081973</c:v>
                      </c:pt>
                      <c:pt idx="1305">
                        <c:v>2.4361442622950822</c:v>
                      </c:pt>
                      <c:pt idx="1306">
                        <c:v>2.4395803278688524</c:v>
                      </c:pt>
                      <c:pt idx="1307">
                        <c:v>2.4427491803278687</c:v>
                      </c:pt>
                      <c:pt idx="1308">
                        <c:v>2.4454065573770487</c:v>
                      </c:pt>
                      <c:pt idx="1309">
                        <c:v>2.4501688524590164</c:v>
                      </c:pt>
                      <c:pt idx="1310">
                        <c:v>2.4513377049180329</c:v>
                      </c:pt>
                      <c:pt idx="1311">
                        <c:v>2.4553754098360661</c:v>
                      </c:pt>
                      <c:pt idx="1312">
                        <c:v>2.4606098360655735</c:v>
                      </c:pt>
                      <c:pt idx="1313">
                        <c:v>2.4612573770491801</c:v>
                      </c:pt>
                      <c:pt idx="1314">
                        <c:v>2.4669065573770497</c:v>
                      </c:pt>
                      <c:pt idx="1315">
                        <c:v>2.469980327868853</c:v>
                      </c:pt>
                      <c:pt idx="1316">
                        <c:v>2.4741786885245913</c:v>
                      </c:pt>
                      <c:pt idx="1317">
                        <c:v>2.4794131147540996</c:v>
                      </c:pt>
                      <c:pt idx="1318">
                        <c:v>2.4813409836065587</c:v>
                      </c:pt>
                      <c:pt idx="1319">
                        <c:v>2.4862754098360664</c:v>
                      </c:pt>
                      <c:pt idx="1320">
                        <c:v>2.4922967213114764</c:v>
                      </c:pt>
                      <c:pt idx="1321">
                        <c:v>2.4949786885245913</c:v>
                      </c:pt>
                      <c:pt idx="1322">
                        <c:v>2.5011278688524596</c:v>
                      </c:pt>
                      <c:pt idx="1323">
                        <c:v>2.5044540983606565</c:v>
                      </c:pt>
                      <c:pt idx="1324">
                        <c:v>2.5094590163934432</c:v>
                      </c:pt>
                      <c:pt idx="1325">
                        <c:v>2.5165852459016396</c:v>
                      </c:pt>
                      <c:pt idx="1326">
                        <c:v>2.5214524590163938</c:v>
                      </c:pt>
                      <c:pt idx="1327">
                        <c:v>2.5266573770491805</c:v>
                      </c:pt>
                      <c:pt idx="1328">
                        <c:v>2.5327229508196725</c:v>
                      </c:pt>
                      <c:pt idx="1329">
                        <c:v>2.5354508196721315</c:v>
                      </c:pt>
                      <c:pt idx="1330">
                        <c:v>2.5417852459016399</c:v>
                      </c:pt>
                      <c:pt idx="1331">
                        <c:v>2.5458229508196721</c:v>
                      </c:pt>
                      <c:pt idx="1332">
                        <c:v>2.5478737704918037</c:v>
                      </c:pt>
                      <c:pt idx="1333">
                        <c:v>2.5519065573770496</c:v>
                      </c:pt>
                      <c:pt idx="1334">
                        <c:v>2.5531032786885244</c:v>
                      </c:pt>
                      <c:pt idx="1335">
                        <c:v>2.5556950819672135</c:v>
                      </c:pt>
                      <c:pt idx="1336">
                        <c:v>2.5596934426229514</c:v>
                      </c:pt>
                      <c:pt idx="1337">
                        <c:v>2.5598704918032791</c:v>
                      </c:pt>
                      <c:pt idx="1338">
                        <c:v>2.5640049180327869</c:v>
                      </c:pt>
                      <c:pt idx="1339">
                        <c:v>2.5675262295081969</c:v>
                      </c:pt>
                      <c:pt idx="1340">
                        <c:v>2.5706573770491805</c:v>
                      </c:pt>
                      <c:pt idx="1341">
                        <c:v>2.5753688524590164</c:v>
                      </c:pt>
                      <c:pt idx="1342">
                        <c:v>2.5786770491803277</c:v>
                      </c:pt>
                      <c:pt idx="1343">
                        <c:v>2.5812163934426229</c:v>
                      </c:pt>
                      <c:pt idx="1344">
                        <c:v>2.5851065573770486</c:v>
                      </c:pt>
                      <c:pt idx="1345">
                        <c:v>2.5861163934426221</c:v>
                      </c:pt>
                      <c:pt idx="1346">
                        <c:v>2.5895491803278685</c:v>
                      </c:pt>
                      <c:pt idx="1347">
                        <c:v>2.592763934426229</c:v>
                      </c:pt>
                      <c:pt idx="1348">
                        <c:v>2.5947688524590165</c:v>
                      </c:pt>
                      <c:pt idx="1349">
                        <c:v>2.5975803278688523</c:v>
                      </c:pt>
                      <c:pt idx="1350">
                        <c:v>2.6006901639344258</c:v>
                      </c:pt>
                      <c:pt idx="1351">
                        <c:v>2.6017245901639341</c:v>
                      </c:pt>
                      <c:pt idx="1352">
                        <c:v>2.6054803278688525</c:v>
                      </c:pt>
                      <c:pt idx="1353">
                        <c:v>2.6075868852459019</c:v>
                      </c:pt>
                      <c:pt idx="1354">
                        <c:v>2.6092196721311476</c:v>
                      </c:pt>
                      <c:pt idx="1355">
                        <c:v>2.6124967213114756</c:v>
                      </c:pt>
                      <c:pt idx="1356">
                        <c:v>2.6134065573770489</c:v>
                      </c:pt>
                      <c:pt idx="1357">
                        <c:v>2.6152754098360655</c:v>
                      </c:pt>
                      <c:pt idx="1358">
                        <c:v>2.6195459016393441</c:v>
                      </c:pt>
                      <c:pt idx="1359">
                        <c:v>2.6201295081967215</c:v>
                      </c:pt>
                      <c:pt idx="1360">
                        <c:v>2.6224803278688529</c:v>
                      </c:pt>
                      <c:pt idx="1361">
                        <c:v>2.6259196721311477</c:v>
                      </c:pt>
                      <c:pt idx="1362">
                        <c:v>2.627954098360656</c:v>
                      </c:pt>
                      <c:pt idx="1363">
                        <c:v>2.6325704918032788</c:v>
                      </c:pt>
                      <c:pt idx="1364">
                        <c:v>2.63502131147541</c:v>
                      </c:pt>
                      <c:pt idx="1365">
                        <c:v>2.6360540983606557</c:v>
                      </c:pt>
                      <c:pt idx="1366">
                        <c:v>2.6409622950819673</c:v>
                      </c:pt>
                      <c:pt idx="1367">
                        <c:v>2.6438754098360659</c:v>
                      </c:pt>
                      <c:pt idx="1368">
                        <c:v>2.6457524590163941</c:v>
                      </c:pt>
                      <c:pt idx="1369">
                        <c:v>2.6511672131147548</c:v>
                      </c:pt>
                      <c:pt idx="1370">
                        <c:v>2.6550032786885249</c:v>
                      </c:pt>
                      <c:pt idx="1371">
                        <c:v>2.663186885245902</c:v>
                      </c:pt>
                      <c:pt idx="1372">
                        <c:v>2.6675983606557381</c:v>
                      </c:pt>
                      <c:pt idx="1373">
                        <c:v>2.6688278688524592</c:v>
                      </c:pt>
                      <c:pt idx="1374">
                        <c:v>2.6747000000000005</c:v>
                      </c:pt>
                      <c:pt idx="1375">
                        <c:v>2.6784819672131146</c:v>
                      </c:pt>
                      <c:pt idx="1376">
                        <c:v>2.6810557377049182</c:v>
                      </c:pt>
                      <c:pt idx="1377">
                        <c:v>2.6873098360655745</c:v>
                      </c:pt>
                      <c:pt idx="1378">
                        <c:v>2.6904836065573776</c:v>
                      </c:pt>
                      <c:pt idx="1379">
                        <c:v>2.6957934426229513</c:v>
                      </c:pt>
                      <c:pt idx="1380">
                        <c:v>2.7003491803278687</c:v>
                      </c:pt>
                      <c:pt idx="1381">
                        <c:v>2.7029557377049183</c:v>
                      </c:pt>
                      <c:pt idx="1382">
                        <c:v>2.7079409836065569</c:v>
                      </c:pt>
                      <c:pt idx="1383">
                        <c:v>2.711263934426229</c:v>
                      </c:pt>
                      <c:pt idx="1384">
                        <c:v>2.7140590163934419</c:v>
                      </c:pt>
                      <c:pt idx="1385">
                        <c:v>2.7172344262295076</c:v>
                      </c:pt>
                      <c:pt idx="1386">
                        <c:v>2.7167295081967207</c:v>
                      </c:pt>
                      <c:pt idx="1387">
                        <c:v>2.7181868852459017</c:v>
                      </c:pt>
                      <c:pt idx="1388">
                        <c:v>2.7211065573770488</c:v>
                      </c:pt>
                      <c:pt idx="1389">
                        <c:v>2.7221049180327865</c:v>
                      </c:pt>
                      <c:pt idx="1390">
                        <c:v>2.7255622950819673</c:v>
                      </c:pt>
                      <c:pt idx="1391">
                        <c:v>2.728560655737704</c:v>
                      </c:pt>
                      <c:pt idx="1392">
                        <c:v>2.7298377049180322</c:v>
                      </c:pt>
                      <c:pt idx="1393">
                        <c:v>2.7339278688524584</c:v>
                      </c:pt>
                      <c:pt idx="1394">
                        <c:v>2.7374377049180327</c:v>
                      </c:pt>
                      <c:pt idx="1395">
                        <c:v>2.7407229508196718</c:v>
                      </c:pt>
                      <c:pt idx="1396">
                        <c:v>2.7448098360655737</c:v>
                      </c:pt>
                      <c:pt idx="1397">
                        <c:v>2.7479114754098362</c:v>
                      </c:pt>
                      <c:pt idx="1398">
                        <c:v>2.7520377049180329</c:v>
                      </c:pt>
                      <c:pt idx="1399">
                        <c:v>2.7540508196721309</c:v>
                      </c:pt>
                      <c:pt idx="1400">
                        <c:v>2.7578</c:v>
                      </c:pt>
                      <c:pt idx="1401">
                        <c:v>2.7602245901639342</c:v>
                      </c:pt>
                      <c:pt idx="1402">
                        <c:v>2.7630573770491802</c:v>
                      </c:pt>
                      <c:pt idx="1403">
                        <c:v>2.7666393442622947</c:v>
                      </c:pt>
                      <c:pt idx="1404">
                        <c:v>2.7698131147540983</c:v>
                      </c:pt>
                      <c:pt idx="1405">
                        <c:v>2.7721377049180331</c:v>
                      </c:pt>
                      <c:pt idx="1406">
                        <c:v>2.7768459016393447</c:v>
                      </c:pt>
                      <c:pt idx="1407">
                        <c:v>2.7795770491803284</c:v>
                      </c:pt>
                      <c:pt idx="1408">
                        <c:v>2.7831540983606557</c:v>
                      </c:pt>
                      <c:pt idx="1409">
                        <c:v>2.7876606557377062</c:v>
                      </c:pt>
                      <c:pt idx="1410">
                        <c:v>2.7909950819672136</c:v>
                      </c:pt>
                      <c:pt idx="1411">
                        <c:v>2.7939524590163942</c:v>
                      </c:pt>
                      <c:pt idx="1412">
                        <c:v>2.7990393442622956</c:v>
                      </c:pt>
                      <c:pt idx="1413">
                        <c:v>2.8004049180327875</c:v>
                      </c:pt>
                      <c:pt idx="1414">
                        <c:v>2.8051934426229517</c:v>
                      </c:pt>
                      <c:pt idx="1415">
                        <c:v>2.8077360655737711</c:v>
                      </c:pt>
                      <c:pt idx="1416">
                        <c:v>2.8098262295081975</c:v>
                      </c:pt>
                      <c:pt idx="1417">
                        <c:v>2.8152737704918041</c:v>
                      </c:pt>
                      <c:pt idx="1418">
                        <c:v>2.8187524590163942</c:v>
                      </c:pt>
                      <c:pt idx="1419">
                        <c:v>2.8206393442622955</c:v>
                      </c:pt>
                      <c:pt idx="1420">
                        <c:v>2.8273901639344268</c:v>
                      </c:pt>
                      <c:pt idx="1421">
                        <c:v>2.8314983606557376</c:v>
                      </c:pt>
                      <c:pt idx="1422">
                        <c:v>2.8353278688524588</c:v>
                      </c:pt>
                      <c:pt idx="1423">
                        <c:v>2.8404442622950818</c:v>
                      </c:pt>
                      <c:pt idx="1424">
                        <c:v>2.8427491803278682</c:v>
                      </c:pt>
                      <c:pt idx="1425">
                        <c:v>2.8473163934426218</c:v>
                      </c:pt>
                      <c:pt idx="1426">
                        <c:v>2.8507163934426218</c:v>
                      </c:pt>
                      <c:pt idx="1427">
                        <c:v>2.8524836065573766</c:v>
                      </c:pt>
                      <c:pt idx="1428">
                        <c:v>2.8572852459016387</c:v>
                      </c:pt>
                      <c:pt idx="1429">
                        <c:v>2.8634540983606556</c:v>
                      </c:pt>
                      <c:pt idx="1430">
                        <c:v>2.8664327868852455</c:v>
                      </c:pt>
                      <c:pt idx="1431">
                        <c:v>2.8711983606557374</c:v>
                      </c:pt>
                      <c:pt idx="1432">
                        <c:v>2.8728114754098359</c:v>
                      </c:pt>
                      <c:pt idx="1433">
                        <c:v>2.875906557377049</c:v>
                      </c:pt>
                      <c:pt idx="1434">
                        <c:v>2.8823131147540986</c:v>
                      </c:pt>
                      <c:pt idx="1435">
                        <c:v>2.8851557377049182</c:v>
                      </c:pt>
                      <c:pt idx="1436">
                        <c:v>2.8878114754098361</c:v>
                      </c:pt>
                      <c:pt idx="1437">
                        <c:v>2.893659016393443</c:v>
                      </c:pt>
                      <c:pt idx="1438">
                        <c:v>2.8962918032786886</c:v>
                      </c:pt>
                      <c:pt idx="1439">
                        <c:v>2.8978163934426227</c:v>
                      </c:pt>
                      <c:pt idx="1440">
                        <c:v>2.9005000000000001</c:v>
                      </c:pt>
                      <c:pt idx="1441">
                        <c:v>2.9038918032786887</c:v>
                      </c:pt>
                      <c:pt idx="1442">
                        <c:v>2.9065508196721308</c:v>
                      </c:pt>
                      <c:pt idx="1443">
                        <c:v>2.9103672131147529</c:v>
                      </c:pt>
                      <c:pt idx="1444">
                        <c:v>2.9150262295081961</c:v>
                      </c:pt>
                      <c:pt idx="1445">
                        <c:v>2.9191672131147537</c:v>
                      </c:pt>
                      <c:pt idx="1446">
                        <c:v>2.9234836065573764</c:v>
                      </c:pt>
                      <c:pt idx="1447">
                        <c:v>2.9285344262295077</c:v>
                      </c:pt>
                      <c:pt idx="1448">
                        <c:v>2.9316229508196718</c:v>
                      </c:pt>
                      <c:pt idx="1449">
                        <c:v>2.9354163934426221</c:v>
                      </c:pt>
                      <c:pt idx="1450">
                        <c:v>2.9380885245901629</c:v>
                      </c:pt>
                      <c:pt idx="1451">
                        <c:v>2.9409901639344245</c:v>
                      </c:pt>
                      <c:pt idx="1452">
                        <c:v>2.9440442622950802</c:v>
                      </c:pt>
                      <c:pt idx="1453">
                        <c:v>2.9483475409836051</c:v>
                      </c:pt>
                      <c:pt idx="1454">
                        <c:v>2.9500426229508188</c:v>
                      </c:pt>
                      <c:pt idx="1455">
                        <c:v>2.9532032786885236</c:v>
                      </c:pt>
                      <c:pt idx="1456">
                        <c:v>2.9554606557377037</c:v>
                      </c:pt>
                      <c:pt idx="1457">
                        <c:v>2.9606295081967207</c:v>
                      </c:pt>
                      <c:pt idx="1458">
                        <c:v>2.963963934426229</c:v>
                      </c:pt>
                      <c:pt idx="1459">
                        <c:v>2.966847540983605</c:v>
                      </c:pt>
                      <c:pt idx="1460">
                        <c:v>2.9708114754098349</c:v>
                      </c:pt>
                      <c:pt idx="1461">
                        <c:v>2.9742491803278677</c:v>
                      </c:pt>
                      <c:pt idx="1462">
                        <c:v>2.9773196721311459</c:v>
                      </c:pt>
                      <c:pt idx="1463">
                        <c:v>2.9816032786885232</c:v>
                      </c:pt>
                      <c:pt idx="1464">
                        <c:v>2.9847311475409821</c:v>
                      </c:pt>
                      <c:pt idx="1465">
                        <c:v>2.9887786885245884</c:v>
                      </c:pt>
                      <c:pt idx="1466">
                        <c:v>2.9938868852459</c:v>
                      </c:pt>
                      <c:pt idx="1467">
                        <c:v>2.9966950819672116</c:v>
                      </c:pt>
                      <c:pt idx="1468">
                        <c:v>3.0000475409836049</c:v>
                      </c:pt>
                      <c:pt idx="1469">
                        <c:v>3.0040295081967199</c:v>
                      </c:pt>
                      <c:pt idx="1470">
                        <c:v>3.0065967213114746</c:v>
                      </c:pt>
                      <c:pt idx="1471">
                        <c:v>3.0115852459016383</c:v>
                      </c:pt>
                      <c:pt idx="1472">
                        <c:v>3.015718032786884</c:v>
                      </c:pt>
                      <c:pt idx="1473">
                        <c:v>3.018445901639343</c:v>
                      </c:pt>
                      <c:pt idx="1474">
                        <c:v>3.0240622950819658</c:v>
                      </c:pt>
                      <c:pt idx="1475">
                        <c:v>3.0278016393442613</c:v>
                      </c:pt>
                      <c:pt idx="1476">
                        <c:v>3.0331098360655728</c:v>
                      </c:pt>
                      <c:pt idx="1477">
                        <c:v>3.0398557377049178</c:v>
                      </c:pt>
                      <c:pt idx="1478">
                        <c:v>3.0424885245901638</c:v>
                      </c:pt>
                      <c:pt idx="1479">
                        <c:v>3.0484524590163935</c:v>
                      </c:pt>
                      <c:pt idx="1480">
                        <c:v>3.0542901639344269</c:v>
                      </c:pt>
                      <c:pt idx="1481">
                        <c:v>3.0564278688524591</c:v>
                      </c:pt>
                      <c:pt idx="1482">
                        <c:v>3.0624606557377052</c:v>
                      </c:pt>
                      <c:pt idx="1483">
                        <c:v>3.0675327868852467</c:v>
                      </c:pt>
                      <c:pt idx="1484">
                        <c:v>3.0724426229508204</c:v>
                      </c:pt>
                      <c:pt idx="1485">
                        <c:v>3.0789967213114759</c:v>
                      </c:pt>
                      <c:pt idx="1486">
                        <c:v>3.0832163934426235</c:v>
                      </c:pt>
                      <c:pt idx="1487">
                        <c:v>3.0882262295081975</c:v>
                      </c:pt>
                      <c:pt idx="1488">
                        <c:v>3.0945081967213124</c:v>
                      </c:pt>
                      <c:pt idx="1489">
                        <c:v>3.0977868852459021</c:v>
                      </c:pt>
                      <c:pt idx="1490">
                        <c:v>3.1027377049180331</c:v>
                      </c:pt>
                      <c:pt idx="1491">
                        <c:v>3.1068704918032797</c:v>
                      </c:pt>
                      <c:pt idx="1492">
                        <c:v>3.1088524590163935</c:v>
                      </c:pt>
                      <c:pt idx="1493">
                        <c:v>3.1132573770491812</c:v>
                      </c:pt>
                      <c:pt idx="1494">
                        <c:v>3.1183754098360654</c:v>
                      </c:pt>
                      <c:pt idx="1495">
                        <c:v>3.1211163934426227</c:v>
                      </c:pt>
                      <c:pt idx="1496">
                        <c:v>3.1259131147540979</c:v>
                      </c:pt>
                      <c:pt idx="1497">
                        <c:v>3.130296721311475</c:v>
                      </c:pt>
                      <c:pt idx="1498">
                        <c:v>3.1347344262295076</c:v>
                      </c:pt>
                      <c:pt idx="1499">
                        <c:v>3.1371278688524584</c:v>
                      </c:pt>
                      <c:pt idx="1500">
                        <c:v>3.1427327868852455</c:v>
                      </c:pt>
                      <c:pt idx="1501">
                        <c:v>3.1485934426229503</c:v>
                      </c:pt>
                      <c:pt idx="1502">
                        <c:v>3.1521901639344261</c:v>
                      </c:pt>
                      <c:pt idx="1503">
                        <c:v>3.1585803278688518</c:v>
                      </c:pt>
                      <c:pt idx="1504">
                        <c:v>3.1617885245901638</c:v>
                      </c:pt>
                      <c:pt idx="1505">
                        <c:v>3.1633245901639344</c:v>
                      </c:pt>
                      <c:pt idx="1506">
                        <c:v>3.1698524590163935</c:v>
                      </c:pt>
                      <c:pt idx="1507">
                        <c:v>3.1732295081967212</c:v>
                      </c:pt>
                      <c:pt idx="1508">
                        <c:v>3.1763606557377044</c:v>
                      </c:pt>
                      <c:pt idx="1509">
                        <c:v>3.1822786885245899</c:v>
                      </c:pt>
                      <c:pt idx="1510">
                        <c:v>3.1864000000000003</c:v>
                      </c:pt>
                      <c:pt idx="1511">
                        <c:v>3.1912163934426228</c:v>
                      </c:pt>
                      <c:pt idx="1512">
                        <c:v>3.1975836065573771</c:v>
                      </c:pt>
                      <c:pt idx="1513">
                        <c:v>3.2015934426229511</c:v>
                      </c:pt>
                      <c:pt idx="1514">
                        <c:v>3.204555737704919</c:v>
                      </c:pt>
                      <c:pt idx="1515">
                        <c:v>3.2101327868852469</c:v>
                      </c:pt>
                      <c:pt idx="1516">
                        <c:v>3.2141606557377065</c:v>
                      </c:pt>
                      <c:pt idx="1517">
                        <c:v>3.2183098360655751</c:v>
                      </c:pt>
                      <c:pt idx="1518">
                        <c:v>3.2207491803278696</c:v>
                      </c:pt>
                      <c:pt idx="1519">
                        <c:v>3.2239770491803292</c:v>
                      </c:pt>
                      <c:pt idx="1520">
                        <c:v>3.2290114754098371</c:v>
                      </c:pt>
                      <c:pt idx="1521">
                        <c:v>3.2339688524590176</c:v>
                      </c:pt>
                      <c:pt idx="1522">
                        <c:v>3.2369967213114768</c:v>
                      </c:pt>
                      <c:pt idx="1523">
                        <c:v>3.2419524590163946</c:v>
                      </c:pt>
                      <c:pt idx="1524">
                        <c:v>3.2453639344262308</c:v>
                      </c:pt>
                      <c:pt idx="1525">
                        <c:v>3.250960655737706</c:v>
                      </c:pt>
                      <c:pt idx="1526">
                        <c:v>3.2548967213114768</c:v>
                      </c:pt>
                      <c:pt idx="1527">
                        <c:v>3.2594803278688533</c:v>
                      </c:pt>
                      <c:pt idx="1528">
                        <c:v>3.264319672131148</c:v>
                      </c:pt>
                      <c:pt idx="1529">
                        <c:v>3.2722622950819678</c:v>
                      </c:pt>
                      <c:pt idx="1530">
                        <c:v>3.2778393442622957</c:v>
                      </c:pt>
                      <c:pt idx="1531">
                        <c:v>3.2832704918032793</c:v>
                      </c:pt>
                      <c:pt idx="1532">
                        <c:v>3.287639344262296</c:v>
                      </c:pt>
                      <c:pt idx="1533">
                        <c:v>3.2929032786885246</c:v>
                      </c:pt>
                      <c:pt idx="1534">
                        <c:v>3.2987557377049179</c:v>
                      </c:pt>
                      <c:pt idx="1535">
                        <c:v>3.3049852459016393</c:v>
                      </c:pt>
                      <c:pt idx="1536">
                        <c:v>3.3100803278688526</c:v>
                      </c:pt>
                      <c:pt idx="1537">
                        <c:v>3.3159098360655741</c:v>
                      </c:pt>
                      <c:pt idx="1538">
                        <c:v>3.3199000000000001</c:v>
                      </c:pt>
                      <c:pt idx="1539">
                        <c:v>3.3254295081967213</c:v>
                      </c:pt>
                      <c:pt idx="1540">
                        <c:v>3.3301803278688524</c:v>
                      </c:pt>
                      <c:pt idx="1541">
                        <c:v>3.3346327868852459</c:v>
                      </c:pt>
                      <c:pt idx="1542">
                        <c:v>3.3391442622950818</c:v>
                      </c:pt>
                      <c:pt idx="1543">
                        <c:v>3.342963934426229</c:v>
                      </c:pt>
                      <c:pt idx="1544">
                        <c:v>3.3464803278688517</c:v>
                      </c:pt>
                      <c:pt idx="1545">
                        <c:v>3.3494786885245889</c:v>
                      </c:pt>
                      <c:pt idx="1546">
                        <c:v>3.3531885245901631</c:v>
                      </c:pt>
                      <c:pt idx="1547">
                        <c:v>3.3574688524590153</c:v>
                      </c:pt>
                      <c:pt idx="1548">
                        <c:v>3.3620409836065561</c:v>
                      </c:pt>
                      <c:pt idx="1549">
                        <c:v>3.3661393442622942</c:v>
                      </c:pt>
                      <c:pt idx="1550">
                        <c:v>3.3706737704918019</c:v>
                      </c:pt>
                      <c:pt idx="1551">
                        <c:v>3.3740442622950804</c:v>
                      </c:pt>
                      <c:pt idx="1552">
                        <c:v>3.378273770491802</c:v>
                      </c:pt>
                      <c:pt idx="1553">
                        <c:v>3.3825737704918022</c:v>
                      </c:pt>
                      <c:pt idx="1554">
                        <c:v>3.386859016393442</c:v>
                      </c:pt>
                      <c:pt idx="1555">
                        <c:v>3.3906606557377041</c:v>
                      </c:pt>
                      <c:pt idx="1556">
                        <c:v>3.3953295081967205</c:v>
                      </c:pt>
                      <c:pt idx="1557">
                        <c:v>3.4006704918032784</c:v>
                      </c:pt>
                      <c:pt idx="1558">
                        <c:v>3.4049131147540974</c:v>
                      </c:pt>
                      <c:pt idx="1559">
                        <c:v>3.4078885245901636</c:v>
                      </c:pt>
                      <c:pt idx="1560">
                        <c:v>3.4140065573770486</c:v>
                      </c:pt>
                      <c:pt idx="1561">
                        <c:v>3.4178393442622945</c:v>
                      </c:pt>
                      <c:pt idx="1562">
                        <c:v>3.4223049180327862</c:v>
                      </c:pt>
                      <c:pt idx="1563">
                        <c:v>3.4273901639344255</c:v>
                      </c:pt>
                      <c:pt idx="1564">
                        <c:v>3.4291196721311477</c:v>
                      </c:pt>
                      <c:pt idx="1565">
                        <c:v>3.4345065573770492</c:v>
                      </c:pt>
                      <c:pt idx="1566">
                        <c:v>3.4401442622950817</c:v>
                      </c:pt>
                      <c:pt idx="1567">
                        <c:v>3.4421590163934428</c:v>
                      </c:pt>
                      <c:pt idx="1568">
                        <c:v>3.4473639344262299</c:v>
                      </c:pt>
                      <c:pt idx="1569">
                        <c:v>3.451826229508197</c:v>
                      </c:pt>
                      <c:pt idx="1570">
                        <c:v>3.4557573770491805</c:v>
                      </c:pt>
                      <c:pt idx="1571">
                        <c:v>3.4596639344262301</c:v>
                      </c:pt>
                      <c:pt idx="1572">
                        <c:v>3.4637459016393448</c:v>
                      </c:pt>
                      <c:pt idx="1573">
                        <c:v>3.4674852459016394</c:v>
                      </c:pt>
                      <c:pt idx="1574">
                        <c:v>3.4706950819672135</c:v>
                      </c:pt>
                      <c:pt idx="1575">
                        <c:v>3.4760508196721314</c:v>
                      </c:pt>
                      <c:pt idx="1576">
                        <c:v>3.4817803278688526</c:v>
                      </c:pt>
                      <c:pt idx="1577">
                        <c:v>3.485106557377049</c:v>
                      </c:pt>
                      <c:pt idx="1578">
                        <c:v>3.4907852459016393</c:v>
                      </c:pt>
                      <c:pt idx="1579">
                        <c:v>3.4955081967213109</c:v>
                      </c:pt>
                      <c:pt idx="1580">
                        <c:v>3.500488524590164</c:v>
                      </c:pt>
                      <c:pt idx="1581">
                        <c:v>3.5057213114754098</c:v>
                      </c:pt>
                      <c:pt idx="1582">
                        <c:v>3.5099147540983608</c:v>
                      </c:pt>
                      <c:pt idx="1583">
                        <c:v>3.5148409836065575</c:v>
                      </c:pt>
                      <c:pt idx="1584">
                        <c:v>3.5209770491803281</c:v>
                      </c:pt>
                      <c:pt idx="1585">
                        <c:v>3.5258983606557375</c:v>
                      </c:pt>
                      <c:pt idx="1586">
                        <c:v>3.530804918032787</c:v>
                      </c:pt>
                      <c:pt idx="1587">
                        <c:v>3.5381049180327864</c:v>
                      </c:pt>
                      <c:pt idx="1588">
                        <c:v>3.5439852459016388</c:v>
                      </c:pt>
                      <c:pt idx="1589">
                        <c:v>3.549226229508196</c:v>
                      </c:pt>
                      <c:pt idx="1590">
                        <c:v>3.5521672131147537</c:v>
                      </c:pt>
                      <c:pt idx="1591">
                        <c:v>3.5587377049180327</c:v>
                      </c:pt>
                      <c:pt idx="1592">
                        <c:v>3.5636721311475408</c:v>
                      </c:pt>
                      <c:pt idx="1593">
                        <c:v>3.5690065573770489</c:v>
                      </c:pt>
                      <c:pt idx="1594">
                        <c:v>3.5748606557377047</c:v>
                      </c:pt>
                      <c:pt idx="1595">
                        <c:v>3.5786672131147541</c:v>
                      </c:pt>
                      <c:pt idx="1596">
                        <c:v>3.5827459016393446</c:v>
                      </c:pt>
                      <c:pt idx="1597">
                        <c:v>3.5882344262295085</c:v>
                      </c:pt>
                      <c:pt idx="1598">
                        <c:v>3.5902786885245903</c:v>
                      </c:pt>
                      <c:pt idx="1599">
                        <c:v>3.5955573770491807</c:v>
                      </c:pt>
                      <c:pt idx="1600">
                        <c:v>3.5999885245901639</c:v>
                      </c:pt>
                      <c:pt idx="1601">
                        <c:v>3.6040786885245897</c:v>
                      </c:pt>
                      <c:pt idx="1602">
                        <c:v>3.6098655737704917</c:v>
                      </c:pt>
                      <c:pt idx="1603">
                        <c:v>3.615980327868852</c:v>
                      </c:pt>
                      <c:pt idx="1604">
                        <c:v>3.6203836065573767</c:v>
                      </c:pt>
                      <c:pt idx="1605">
                        <c:v>3.627237704918032</c:v>
                      </c:pt>
                      <c:pt idx="1606">
                        <c:v>3.6307081967213111</c:v>
                      </c:pt>
                      <c:pt idx="1607">
                        <c:v>3.6360819672131139</c:v>
                      </c:pt>
                      <c:pt idx="1608">
                        <c:v>3.641337704918032</c:v>
                      </c:pt>
                      <c:pt idx="1609">
                        <c:v>3.6445229508196717</c:v>
                      </c:pt>
                      <c:pt idx="1610">
                        <c:v>3.6500590163934423</c:v>
                      </c:pt>
                      <c:pt idx="1611">
                        <c:v>3.6546131147540977</c:v>
                      </c:pt>
                      <c:pt idx="1612">
                        <c:v>3.6588655737704912</c:v>
                      </c:pt>
                      <c:pt idx="1613">
                        <c:v>3.6648852459016394</c:v>
                      </c:pt>
                      <c:pt idx="1614">
                        <c:v>3.6690065573770489</c:v>
                      </c:pt>
                      <c:pt idx="1615">
                        <c:v>3.6726590163934421</c:v>
                      </c:pt>
                      <c:pt idx="1616">
                        <c:v>3.6780491803278683</c:v>
                      </c:pt>
                      <c:pt idx="1617">
                        <c:v>3.6824426229508194</c:v>
                      </c:pt>
                      <c:pt idx="1618">
                        <c:v>3.6856737704918032</c:v>
                      </c:pt>
                      <c:pt idx="1619">
                        <c:v>3.6921377049180326</c:v>
                      </c:pt>
                      <c:pt idx="1620">
                        <c:v>3.6967065573770488</c:v>
                      </c:pt>
                      <c:pt idx="1621">
                        <c:v>3.7009163934426228</c:v>
                      </c:pt>
                      <c:pt idx="1622">
                        <c:v>3.7076639344262294</c:v>
                      </c:pt>
                      <c:pt idx="1623">
                        <c:v>3.7103885245901638</c:v>
                      </c:pt>
                      <c:pt idx="1624">
                        <c:v>3.7161819672131147</c:v>
                      </c:pt>
                      <c:pt idx="1625">
                        <c:v>3.723072131147541</c:v>
                      </c:pt>
                      <c:pt idx="1626">
                        <c:v>3.7269573770491804</c:v>
                      </c:pt>
                      <c:pt idx="1627">
                        <c:v>3.7339032786885245</c:v>
                      </c:pt>
                      <c:pt idx="1628">
                        <c:v>3.7403918032786887</c:v>
                      </c:pt>
                      <c:pt idx="1629">
                        <c:v>3.7450737704918033</c:v>
                      </c:pt>
                      <c:pt idx="1630">
                        <c:v>3.7523639344262296</c:v>
                      </c:pt>
                      <c:pt idx="1631">
                        <c:v>3.7568967213114757</c:v>
                      </c:pt>
                      <c:pt idx="1632">
                        <c:v>3.7622311475409833</c:v>
                      </c:pt>
                      <c:pt idx="1633">
                        <c:v>3.7704737704918037</c:v>
                      </c:pt>
                      <c:pt idx="1634">
                        <c:v>3.7750213114754096</c:v>
                      </c:pt>
                      <c:pt idx="1635">
                        <c:v>3.7812114754098358</c:v>
                      </c:pt>
                      <c:pt idx="1636">
                        <c:v>3.7897278688524589</c:v>
                      </c:pt>
                      <c:pt idx="1637">
                        <c:v>3.7948393442622947</c:v>
                      </c:pt>
                      <c:pt idx="1638">
                        <c:v>3.8035918032786884</c:v>
                      </c:pt>
                      <c:pt idx="1639">
                        <c:v>3.8113245901639341</c:v>
                      </c:pt>
                      <c:pt idx="1640">
                        <c:v>3.8174295081967209</c:v>
                      </c:pt>
                      <c:pt idx="1641">
                        <c:v>3.8261442622950814</c:v>
                      </c:pt>
                      <c:pt idx="1642">
                        <c:v>3.8329081967213114</c:v>
                      </c:pt>
                      <c:pt idx="1643">
                        <c:v>3.8392180327868846</c:v>
                      </c:pt>
                      <c:pt idx="1644">
                        <c:v>3.8488278688524584</c:v>
                      </c:pt>
                      <c:pt idx="1645">
                        <c:v>3.853901639344262</c:v>
                      </c:pt>
                      <c:pt idx="1646">
                        <c:v>3.8596573770491798</c:v>
                      </c:pt>
                      <c:pt idx="1647">
                        <c:v>3.8665081967213113</c:v>
                      </c:pt>
                      <c:pt idx="1648">
                        <c:v>3.870426229508197</c:v>
                      </c:pt>
                      <c:pt idx="1649">
                        <c:v>3.8749131147540989</c:v>
                      </c:pt>
                      <c:pt idx="1650">
                        <c:v>3.8807672131147544</c:v>
                      </c:pt>
                      <c:pt idx="1651">
                        <c:v>3.8854278688524593</c:v>
                      </c:pt>
                      <c:pt idx="1652">
                        <c:v>3.8917704918032787</c:v>
                      </c:pt>
                      <c:pt idx="1653">
                        <c:v>3.8964147540983611</c:v>
                      </c:pt>
                      <c:pt idx="1654">
                        <c:v>3.9019114754098361</c:v>
                      </c:pt>
                      <c:pt idx="1655">
                        <c:v>3.907277049180327</c:v>
                      </c:pt>
                      <c:pt idx="1656">
                        <c:v>3.9125918032786888</c:v>
                      </c:pt>
                      <c:pt idx="1657">
                        <c:v>3.9182000000000001</c:v>
                      </c:pt>
                      <c:pt idx="1658">
                        <c:v>3.923713114754098</c:v>
                      </c:pt>
                      <c:pt idx="1659">
                        <c:v>3.9296836065573775</c:v>
                      </c:pt>
                      <c:pt idx="1660">
                        <c:v>3.9359377049180333</c:v>
                      </c:pt>
                      <c:pt idx="1661">
                        <c:v>3.9418934426229515</c:v>
                      </c:pt>
                      <c:pt idx="1662">
                        <c:v>3.9457065573770493</c:v>
                      </c:pt>
                      <c:pt idx="1663">
                        <c:v>3.9508836065573778</c:v>
                      </c:pt>
                      <c:pt idx="1664">
                        <c:v>3.9567557377049187</c:v>
                      </c:pt>
                      <c:pt idx="1665">
                        <c:v>3.9608163934426237</c:v>
                      </c:pt>
                      <c:pt idx="1666">
                        <c:v>3.9664918032786893</c:v>
                      </c:pt>
                      <c:pt idx="1667">
                        <c:v>3.9735311475409842</c:v>
                      </c:pt>
                      <c:pt idx="1668">
                        <c:v>3.9772491803278687</c:v>
                      </c:pt>
                      <c:pt idx="1669">
                        <c:v>3.983685245901639</c:v>
                      </c:pt>
                      <c:pt idx="1670">
                        <c:v>3.9891360655737702</c:v>
                      </c:pt>
                      <c:pt idx="1671">
                        <c:v>3.9935590163934425</c:v>
                      </c:pt>
                      <c:pt idx="1672">
                        <c:v>4.0017868852459015</c:v>
                      </c:pt>
                      <c:pt idx="1673">
                        <c:v>4.0063180327868846</c:v>
                      </c:pt>
                      <c:pt idx="1674">
                        <c:v>4.0102819672131149</c:v>
                      </c:pt>
                      <c:pt idx="1675">
                        <c:v>4.0191377049180321</c:v>
                      </c:pt>
                      <c:pt idx="1676">
                        <c:v>4.0250475409836062</c:v>
                      </c:pt>
                      <c:pt idx="1677">
                        <c:v>4.0307852459016393</c:v>
                      </c:pt>
                      <c:pt idx="1678">
                        <c:v>4.0388950819672136</c:v>
                      </c:pt>
                      <c:pt idx="1679">
                        <c:v>4.0430754098360655</c:v>
                      </c:pt>
                      <c:pt idx="1680">
                        <c:v>4.0489983606557374</c:v>
                      </c:pt>
                      <c:pt idx="1681">
                        <c:v>4.0571065573770495</c:v>
                      </c:pt>
                      <c:pt idx="1682">
                        <c:v>4.061280327868853</c:v>
                      </c:pt>
                      <c:pt idx="1683">
                        <c:v>4.0679147540983607</c:v>
                      </c:pt>
                      <c:pt idx="1684">
                        <c:v>4.0742409836065576</c:v>
                      </c:pt>
                      <c:pt idx="1685">
                        <c:v>4.0785786885245905</c:v>
                      </c:pt>
                      <c:pt idx="1686">
                        <c:v>4.0862606557377052</c:v>
                      </c:pt>
                      <c:pt idx="1687">
                        <c:v>4.0925065573770487</c:v>
                      </c:pt>
                      <c:pt idx="1688">
                        <c:v>4.0963754098360656</c:v>
                      </c:pt>
                      <c:pt idx="1689">
                        <c:v>4.1037180327868858</c:v>
                      </c:pt>
                      <c:pt idx="1690">
                        <c:v>4.1099524590163936</c:v>
                      </c:pt>
                      <c:pt idx="1691">
                        <c:v>4.1155475409836066</c:v>
                      </c:pt>
                      <c:pt idx="1692">
                        <c:v>4.1244311475409834</c:v>
                      </c:pt>
                      <c:pt idx="1693">
                        <c:v>4.1318606557377047</c:v>
                      </c:pt>
                      <c:pt idx="1694">
                        <c:v>4.1384655737704925</c:v>
                      </c:pt>
                      <c:pt idx="1695">
                        <c:v>4.1469180327868855</c:v>
                      </c:pt>
                      <c:pt idx="1696">
                        <c:v>4.1530852459016394</c:v>
                      </c:pt>
                      <c:pt idx="1697">
                        <c:v>4.1585721311475412</c:v>
                      </c:pt>
                      <c:pt idx="1698">
                        <c:v>4.1652000000000005</c:v>
                      </c:pt>
                      <c:pt idx="1699">
                        <c:v>4.1683901639344265</c:v>
                      </c:pt>
                      <c:pt idx="1700">
                        <c:v>4.1742459016393454</c:v>
                      </c:pt>
                      <c:pt idx="1701">
                        <c:v>4.1808819672131152</c:v>
                      </c:pt>
                      <c:pt idx="1702">
                        <c:v>4.1862885245901653</c:v>
                      </c:pt>
                      <c:pt idx="1703">
                        <c:v>4.1934557377049186</c:v>
                      </c:pt>
                      <c:pt idx="1704">
                        <c:v>4.1988262295081968</c:v>
                      </c:pt>
                      <c:pt idx="1705">
                        <c:v>4.2016590163934433</c:v>
                      </c:pt>
                      <c:pt idx="1706">
                        <c:v>4.2091885245901652</c:v>
                      </c:pt>
                      <c:pt idx="1707">
                        <c:v>4.2148721311475414</c:v>
                      </c:pt>
                      <c:pt idx="1708">
                        <c:v>4.2196311475409845</c:v>
                      </c:pt>
                      <c:pt idx="1709">
                        <c:v>4.2272409836065581</c:v>
                      </c:pt>
                      <c:pt idx="1710">
                        <c:v>4.2323852459016402</c:v>
                      </c:pt>
                      <c:pt idx="1711">
                        <c:v>4.2378704918032799</c:v>
                      </c:pt>
                      <c:pt idx="1712">
                        <c:v>4.2445196721311476</c:v>
                      </c:pt>
                      <c:pt idx="1713">
                        <c:v>4.2465655737704928</c:v>
                      </c:pt>
                      <c:pt idx="1714">
                        <c:v>4.2560688524590162</c:v>
                      </c:pt>
                      <c:pt idx="1715">
                        <c:v>4.2616213114754098</c:v>
                      </c:pt>
                      <c:pt idx="1716">
                        <c:v>4.2659901639344264</c:v>
                      </c:pt>
                      <c:pt idx="1717">
                        <c:v>4.2737950819672132</c:v>
                      </c:pt>
                      <c:pt idx="1718">
                        <c:v>4.281024590163935</c:v>
                      </c:pt>
                      <c:pt idx="1719">
                        <c:v>4.2865901639344264</c:v>
                      </c:pt>
                      <c:pt idx="1720">
                        <c:v>4.2954311475409837</c:v>
                      </c:pt>
                      <c:pt idx="1721">
                        <c:v>4.2998704918032775</c:v>
                      </c:pt>
                      <c:pt idx="1722">
                        <c:v>4.3059065573770496</c:v>
                      </c:pt>
                      <c:pt idx="1723">
                        <c:v>4.3161081967213102</c:v>
                      </c:pt>
                      <c:pt idx="1724">
                        <c:v>4.3220786885245905</c:v>
                      </c:pt>
                      <c:pt idx="1725">
                        <c:v>4.3282721311475401</c:v>
                      </c:pt>
                      <c:pt idx="1726">
                        <c:v>4.3376344262295081</c:v>
                      </c:pt>
                      <c:pt idx="1727">
                        <c:v>4.3408377049180329</c:v>
                      </c:pt>
                      <c:pt idx="1728">
                        <c:v>4.3484311475409845</c:v>
                      </c:pt>
                      <c:pt idx="1729">
                        <c:v>4.356596721311476</c:v>
                      </c:pt>
                      <c:pt idx="1730">
                        <c:v>4.3625852459016397</c:v>
                      </c:pt>
                      <c:pt idx="1731">
                        <c:v>4.3698426229508192</c:v>
                      </c:pt>
                      <c:pt idx="1732">
                        <c:v>4.3765819672131139</c:v>
                      </c:pt>
                      <c:pt idx="1733">
                        <c:v>4.3805065573770481</c:v>
                      </c:pt>
                      <c:pt idx="1734">
                        <c:v>4.3890016393442615</c:v>
                      </c:pt>
                      <c:pt idx="1735">
                        <c:v>4.3951409836065567</c:v>
                      </c:pt>
                      <c:pt idx="1736">
                        <c:v>4.3987360655737717</c:v>
                      </c:pt>
                      <c:pt idx="1737">
                        <c:v>4.4064360655737698</c:v>
                      </c:pt>
                      <c:pt idx="1738">
                        <c:v>4.4116803278688526</c:v>
                      </c:pt>
                      <c:pt idx="1739">
                        <c:v>4.4153262295081968</c:v>
                      </c:pt>
                      <c:pt idx="1740">
                        <c:v>4.4243754098360659</c:v>
                      </c:pt>
                      <c:pt idx="1741">
                        <c:v>4.4296901639344259</c:v>
                      </c:pt>
                      <c:pt idx="1742">
                        <c:v>4.4335459016393433</c:v>
                      </c:pt>
                      <c:pt idx="1743">
                        <c:v>4.4429262295081955</c:v>
                      </c:pt>
                      <c:pt idx="1744">
                        <c:v>4.4481737704918034</c:v>
                      </c:pt>
                      <c:pt idx="1745">
                        <c:v>4.4544590163934421</c:v>
                      </c:pt>
                      <c:pt idx="1746">
                        <c:v>4.4632163934426226</c:v>
                      </c:pt>
                      <c:pt idx="1747">
                        <c:v>4.4687639344262298</c:v>
                      </c:pt>
                      <c:pt idx="1748">
                        <c:v>4.4756098360655736</c:v>
                      </c:pt>
                      <c:pt idx="1749">
                        <c:v>4.4839622950819669</c:v>
                      </c:pt>
                      <c:pt idx="1750">
                        <c:v>4.4874819672131139</c:v>
                      </c:pt>
                      <c:pt idx="1751">
                        <c:v>4.4934934426229498</c:v>
                      </c:pt>
                      <c:pt idx="1752">
                        <c:v>4.5002557377049177</c:v>
                      </c:pt>
                      <c:pt idx="1753">
                        <c:v>4.5044327868852454</c:v>
                      </c:pt>
                      <c:pt idx="1754">
                        <c:v>4.5087737704918025</c:v>
                      </c:pt>
                      <c:pt idx="1755">
                        <c:v>4.5144180327868852</c:v>
                      </c:pt>
                      <c:pt idx="1756">
                        <c:v>4.5187622950819684</c:v>
                      </c:pt>
                      <c:pt idx="1757">
                        <c:v>4.5252344262295088</c:v>
                      </c:pt>
                      <c:pt idx="1758">
                        <c:v>4.5306442622950822</c:v>
                      </c:pt>
                      <c:pt idx="1759">
                        <c:v>4.5345000000000004</c:v>
                      </c:pt>
                      <c:pt idx="1760">
                        <c:v>4.5400754098360663</c:v>
                      </c:pt>
                      <c:pt idx="1761">
                        <c:v>4.5464557377049166</c:v>
                      </c:pt>
                      <c:pt idx="1762">
                        <c:v>4.5512360655737698</c:v>
                      </c:pt>
                      <c:pt idx="1763">
                        <c:v>4.55533606557377</c:v>
                      </c:pt>
                      <c:pt idx="1764">
                        <c:v>4.5599754098360652</c:v>
                      </c:pt>
                      <c:pt idx="1765">
                        <c:v>4.5655344262295081</c:v>
                      </c:pt>
                      <c:pt idx="1766">
                        <c:v>4.5725704918032788</c:v>
                      </c:pt>
                      <c:pt idx="1767">
                        <c:v>4.5771311475409844</c:v>
                      </c:pt>
                      <c:pt idx="1768">
                        <c:v>4.5830049180327874</c:v>
                      </c:pt>
                      <c:pt idx="1769">
                        <c:v>4.5905885245901645</c:v>
                      </c:pt>
                      <c:pt idx="1770">
                        <c:v>4.5960196721311473</c:v>
                      </c:pt>
                      <c:pt idx="1771">
                        <c:v>4.602411475409836</c:v>
                      </c:pt>
                      <c:pt idx="1772">
                        <c:v>4.6096377049180344</c:v>
                      </c:pt>
                      <c:pt idx="1773">
                        <c:v>4.6164098360655741</c:v>
                      </c:pt>
                      <c:pt idx="1774">
                        <c:v>4.6234098360655738</c:v>
                      </c:pt>
                      <c:pt idx="1775">
                        <c:v>4.6278442622950822</c:v>
                      </c:pt>
                      <c:pt idx="1776">
                        <c:v>4.6334311475409828</c:v>
                      </c:pt>
                      <c:pt idx="1777">
                        <c:v>4.6394295081967201</c:v>
                      </c:pt>
                      <c:pt idx="1778">
                        <c:v>4.6462540983606546</c:v>
                      </c:pt>
                      <c:pt idx="1779">
                        <c:v>4.6505262295081957</c:v>
                      </c:pt>
                      <c:pt idx="1780">
                        <c:v>4.6556573770491791</c:v>
                      </c:pt>
                      <c:pt idx="1781">
                        <c:v>4.661737704918032</c:v>
                      </c:pt>
                      <c:pt idx="1782">
                        <c:v>4.6688622950819658</c:v>
                      </c:pt>
                      <c:pt idx="1783">
                        <c:v>4.6746311475409819</c:v>
                      </c:pt>
                      <c:pt idx="1784">
                        <c:v>4.6788114754098347</c:v>
                      </c:pt>
                      <c:pt idx="1785">
                        <c:v>4.683155737704916</c:v>
                      </c:pt>
                      <c:pt idx="1786">
                        <c:v>4.6877344262295075</c:v>
                      </c:pt>
                      <c:pt idx="1787">
                        <c:v>4.6919688524590146</c:v>
                      </c:pt>
                      <c:pt idx="1788">
                        <c:v>4.6980262295081952</c:v>
                      </c:pt>
                      <c:pt idx="1789">
                        <c:v>4.7020295081967207</c:v>
                      </c:pt>
                      <c:pt idx="1790">
                        <c:v>4.707385245901639</c:v>
                      </c:pt>
                      <c:pt idx="1791">
                        <c:v>4.7099918032786876</c:v>
                      </c:pt>
                      <c:pt idx="1792">
                        <c:v>4.7152180327868845</c:v>
                      </c:pt>
                      <c:pt idx="1793">
                        <c:v>4.7201606557377049</c:v>
                      </c:pt>
                      <c:pt idx="1794">
                        <c:v>4.7251475409836079</c:v>
                      </c:pt>
                      <c:pt idx="1795">
                        <c:v>4.7297967213114767</c:v>
                      </c:pt>
                      <c:pt idx="1796">
                        <c:v>4.7357967213114769</c:v>
                      </c:pt>
                      <c:pt idx="1797">
                        <c:v>4.7402540983606576</c:v>
                      </c:pt>
                      <c:pt idx="1798">
                        <c:v>4.7450098360655746</c:v>
                      </c:pt>
                      <c:pt idx="1799">
                        <c:v>4.7503524590163941</c:v>
                      </c:pt>
                      <c:pt idx="1800">
                        <c:v>4.755040983606559</c:v>
                      </c:pt>
                      <c:pt idx="1801">
                        <c:v>4.7584983606557385</c:v>
                      </c:pt>
                      <c:pt idx="1802">
                        <c:v>4.7624000000000004</c:v>
                      </c:pt>
                      <c:pt idx="1803">
                        <c:v>4.7654442622950839</c:v>
                      </c:pt>
                      <c:pt idx="1804">
                        <c:v>4.7680180327868857</c:v>
                      </c:pt>
                      <c:pt idx="1805">
                        <c:v>4.7635606557377059</c:v>
                      </c:pt>
                      <c:pt idx="1806">
                        <c:v>4.765304918032788</c:v>
                      </c:pt>
                      <c:pt idx="1807">
                        <c:v>4.7661016393442628</c:v>
                      </c:pt>
                      <c:pt idx="1808">
                        <c:v>4.7668672131147547</c:v>
                      </c:pt>
                      <c:pt idx="1809">
                        <c:v>4.7671967213114756</c:v>
                      </c:pt>
                      <c:pt idx="1810">
                        <c:v>4.7689163934426233</c:v>
                      </c:pt>
                      <c:pt idx="1811">
                        <c:v>4.7705508196721302</c:v>
                      </c:pt>
                      <c:pt idx="1812">
                        <c:v>4.7698770491803275</c:v>
                      </c:pt>
                      <c:pt idx="1813">
                        <c:v>4.7701098360655729</c:v>
                      </c:pt>
                      <c:pt idx="1814">
                        <c:v>4.7688934426229501</c:v>
                      </c:pt>
                      <c:pt idx="1815">
                        <c:v>4.7662262295081961</c:v>
                      </c:pt>
                      <c:pt idx="1816">
                        <c:v>4.7646442622950813</c:v>
                      </c:pt>
                      <c:pt idx="1817">
                        <c:v>4.762826229508196</c:v>
                      </c:pt>
                      <c:pt idx="1818">
                        <c:v>4.7593163934426217</c:v>
                      </c:pt>
                      <c:pt idx="1819">
                        <c:v>4.7573770491803264</c:v>
                      </c:pt>
                      <c:pt idx="1820">
                        <c:v>4.7565901639344252</c:v>
                      </c:pt>
                      <c:pt idx="1821">
                        <c:v>4.7533081967213118</c:v>
                      </c:pt>
                      <c:pt idx="1822">
                        <c:v>4.7496344262295072</c:v>
                      </c:pt>
                      <c:pt idx="1823">
                        <c:v>4.7463344262295069</c:v>
                      </c:pt>
                      <c:pt idx="1824">
                        <c:v>4.7414622950819663</c:v>
                      </c:pt>
                      <c:pt idx="1825">
                        <c:v>4.7369885245901626</c:v>
                      </c:pt>
                      <c:pt idx="1826">
                        <c:v>4.7332098360655728</c:v>
                      </c:pt>
                      <c:pt idx="1827">
                        <c:v>4.7268967213114736</c:v>
                      </c:pt>
                      <c:pt idx="1828">
                        <c:v>4.7213344262295083</c:v>
                      </c:pt>
                      <c:pt idx="1829">
                        <c:v>4.7170983606557373</c:v>
                      </c:pt>
                      <c:pt idx="1830">
                        <c:v>4.708396721311475</c:v>
                      </c:pt>
                      <c:pt idx="1831">
                        <c:v>4.7017721311475418</c:v>
                      </c:pt>
                      <c:pt idx="1832">
                        <c:v>4.6958196721311465</c:v>
                      </c:pt>
                      <c:pt idx="1833">
                        <c:v>4.6889852459016401</c:v>
                      </c:pt>
                      <c:pt idx="1834">
                        <c:v>4.6812032786885247</c:v>
                      </c:pt>
                      <c:pt idx="1835">
                        <c:v>4.6761409836065573</c:v>
                      </c:pt>
                      <c:pt idx="1836">
                        <c:v>4.6677131147540987</c:v>
                      </c:pt>
                      <c:pt idx="1837">
                        <c:v>4.6609819672131145</c:v>
                      </c:pt>
                      <c:pt idx="1838">
                        <c:v>4.6563442622950815</c:v>
                      </c:pt>
                      <c:pt idx="1839">
                        <c:v>4.6438426229508201</c:v>
                      </c:pt>
                      <c:pt idx="1840">
                        <c:v>4.6360377049180315</c:v>
                      </c:pt>
                      <c:pt idx="1841">
                        <c:v>4.6306967213114749</c:v>
                      </c:pt>
                      <c:pt idx="1842">
                        <c:v>4.6200655737704919</c:v>
                      </c:pt>
                      <c:pt idx="1843">
                        <c:v>4.6112508196721311</c:v>
                      </c:pt>
                      <c:pt idx="1844">
                        <c:v>4.6049770491803272</c:v>
                      </c:pt>
                      <c:pt idx="1845">
                        <c:v>4.5950868852459017</c:v>
                      </c:pt>
                      <c:pt idx="1846">
                        <c:v>4.5848278688524591</c:v>
                      </c:pt>
                      <c:pt idx="1847">
                        <c:v>4.5793409836065573</c:v>
                      </c:pt>
                      <c:pt idx="1848">
                        <c:v>4.5695114754098354</c:v>
                      </c:pt>
                      <c:pt idx="1849">
                        <c:v>4.5620721311475396</c:v>
                      </c:pt>
                      <c:pt idx="1850">
                        <c:v>4.5552508196721311</c:v>
                      </c:pt>
                      <c:pt idx="1851">
                        <c:v>4.5452639344262282</c:v>
                      </c:pt>
                      <c:pt idx="1852">
                        <c:v>4.5399475409836061</c:v>
                      </c:pt>
                      <c:pt idx="1853">
                        <c:v>4.5290508196721317</c:v>
                      </c:pt>
                      <c:pt idx="1854">
                        <c:v>4.5189131147540982</c:v>
                      </c:pt>
                      <c:pt idx="1855">
                        <c:v>4.512096721311476</c:v>
                      </c:pt>
                      <c:pt idx="1856">
                        <c:v>4.5023032786885242</c:v>
                      </c:pt>
                      <c:pt idx="1857">
                        <c:v>4.4908213114754103</c:v>
                      </c:pt>
                      <c:pt idx="1858">
                        <c:v>4.4843606557377047</c:v>
                      </c:pt>
                      <c:pt idx="1859">
                        <c:v>4.4733639344262288</c:v>
                      </c:pt>
                      <c:pt idx="1860">
                        <c:v>4.4566377049180321</c:v>
                      </c:pt>
                      <c:pt idx="1861">
                        <c:v>4.4480721311475397</c:v>
                      </c:pt>
                      <c:pt idx="1862">
                        <c:v>4.438806557377049</c:v>
                      </c:pt>
                      <c:pt idx="1863">
                        <c:v>4.4271786885245907</c:v>
                      </c:pt>
                      <c:pt idx="1864">
                        <c:v>4.4200229508196722</c:v>
                      </c:pt>
                      <c:pt idx="1865">
                        <c:v>4.4107229508196726</c:v>
                      </c:pt>
                      <c:pt idx="1866">
                        <c:v>4.4064573770491808</c:v>
                      </c:pt>
                      <c:pt idx="1867">
                        <c:v>4.3981098360655748</c:v>
                      </c:pt>
                      <c:pt idx="1868">
                        <c:v>4.3905049180327884</c:v>
                      </c:pt>
                      <c:pt idx="1869">
                        <c:v>4.3804262295081973</c:v>
                      </c:pt>
                      <c:pt idx="1870">
                        <c:v>4.3724426229508193</c:v>
                      </c:pt>
                      <c:pt idx="1871">
                        <c:v>4.3634868852459014</c:v>
                      </c:pt>
                      <c:pt idx="1872">
                        <c:v>4.3533131147540987</c:v>
                      </c:pt>
                      <c:pt idx="1873">
                        <c:v>4.3472852459016407</c:v>
                      </c:pt>
                      <c:pt idx="1874">
                        <c:v>4.3385016393442628</c:v>
                      </c:pt>
                      <c:pt idx="1875">
                        <c:v>4.3297491803278696</c:v>
                      </c:pt>
                      <c:pt idx="1876">
                        <c:v>4.3272245901639348</c:v>
                      </c:pt>
                      <c:pt idx="1877">
                        <c:v>4.3203163934426234</c:v>
                      </c:pt>
                      <c:pt idx="1878">
                        <c:v>4.3133475409836075</c:v>
                      </c:pt>
                      <c:pt idx="1879">
                        <c:v>4.3115245901639341</c:v>
                      </c:pt>
                      <c:pt idx="1880">
                        <c:v>4.3067540983606563</c:v>
                      </c:pt>
                      <c:pt idx="1881">
                        <c:v>4.3007983606557376</c:v>
                      </c:pt>
                      <c:pt idx="1882">
                        <c:v>4.2996311475409845</c:v>
                      </c:pt>
                      <c:pt idx="1883">
                        <c:v>4.2942393442622953</c:v>
                      </c:pt>
                      <c:pt idx="1884">
                        <c:v>4.287665573770493</c:v>
                      </c:pt>
                      <c:pt idx="1885">
                        <c:v>4.2871032786885248</c:v>
                      </c:pt>
                      <c:pt idx="1886">
                        <c:v>4.2839491803278689</c:v>
                      </c:pt>
                      <c:pt idx="1887">
                        <c:v>4.278739344262295</c:v>
                      </c:pt>
                      <c:pt idx="1888">
                        <c:v>4.2780147540983613</c:v>
                      </c:pt>
                      <c:pt idx="1889">
                        <c:v>4.2759967213114756</c:v>
                      </c:pt>
                      <c:pt idx="1890">
                        <c:v>4.2710344262295079</c:v>
                      </c:pt>
                      <c:pt idx="1891">
                        <c:v>4.2710573770491802</c:v>
                      </c:pt>
                      <c:pt idx="1892">
                        <c:v>4.2705016393442614</c:v>
                      </c:pt>
                      <c:pt idx="1893">
                        <c:v>4.2681704918032777</c:v>
                      </c:pt>
                      <c:pt idx="1894">
                        <c:v>4.2671426229508187</c:v>
                      </c:pt>
                      <c:pt idx="1895">
                        <c:v>4.2681327868852454</c:v>
                      </c:pt>
                      <c:pt idx="1896">
                        <c:v>4.2654147540983596</c:v>
                      </c:pt>
                      <c:pt idx="1897">
                        <c:v>4.2655426229508189</c:v>
                      </c:pt>
                      <c:pt idx="1898">
                        <c:v>4.2677459016393442</c:v>
                      </c:pt>
                      <c:pt idx="1899">
                        <c:v>4.2668475409836057</c:v>
                      </c:pt>
                      <c:pt idx="1900">
                        <c:v>4.2697901639344247</c:v>
                      </c:pt>
                      <c:pt idx="1901">
                        <c:v>4.2737098360655725</c:v>
                      </c:pt>
                      <c:pt idx="1902">
                        <c:v>4.2725540983606551</c:v>
                      </c:pt>
                      <c:pt idx="1903">
                        <c:v>4.2748983606557367</c:v>
                      </c:pt>
                      <c:pt idx="1904">
                        <c:v>4.279472131147541</c:v>
                      </c:pt>
                      <c:pt idx="1905">
                        <c:v>4.2826606557377049</c:v>
                      </c:pt>
                      <c:pt idx="1906">
                        <c:v>4.2863622950819673</c:v>
                      </c:pt>
                      <c:pt idx="1907">
                        <c:v>4.2946983606557367</c:v>
                      </c:pt>
                      <c:pt idx="1908">
                        <c:v>4.2992459016393445</c:v>
                      </c:pt>
                      <c:pt idx="1909">
                        <c:v>4.3026</c:v>
                      </c:pt>
                      <c:pt idx="1910">
                        <c:v>4.3078524590163934</c:v>
                      </c:pt>
                      <c:pt idx="1911">
                        <c:v>4.3144196721311481</c:v>
                      </c:pt>
                      <c:pt idx="1912">
                        <c:v>4.3189590163934426</c:v>
                      </c:pt>
                      <c:pt idx="1913">
                        <c:v>4.3254934426229505</c:v>
                      </c:pt>
                      <c:pt idx="1914">
                        <c:v>4.3367360655737706</c:v>
                      </c:pt>
                      <c:pt idx="1915">
                        <c:v>4.3452377049180333</c:v>
                      </c:pt>
                      <c:pt idx="1916">
                        <c:v>4.3456016393442622</c:v>
                      </c:pt>
                      <c:pt idx="1917">
                        <c:v>4.3562000000000003</c:v>
                      </c:pt>
                      <c:pt idx="1918">
                        <c:v>4.3667770491803282</c:v>
                      </c:pt>
                      <c:pt idx="1919">
                        <c:v>4.3792311475409837</c:v>
                      </c:pt>
                      <c:pt idx="1920">
                        <c:v>4.3904852459016386</c:v>
                      </c:pt>
                      <c:pt idx="1921">
                        <c:v>4.4067606557377044</c:v>
                      </c:pt>
                      <c:pt idx="1922">
                        <c:v>4.4220852459016387</c:v>
                      </c:pt>
                      <c:pt idx="1923">
                        <c:v>4.4301770491803278</c:v>
                      </c:pt>
                      <c:pt idx="1924">
                        <c:v>4.4443491803278672</c:v>
                      </c:pt>
                      <c:pt idx="1925">
                        <c:v>4.4592885245901632</c:v>
                      </c:pt>
                      <c:pt idx="1926">
                        <c:v>4.4710770491803267</c:v>
                      </c:pt>
                      <c:pt idx="1927">
                        <c:v>4.4882409836065564</c:v>
                      </c:pt>
                      <c:pt idx="1928">
                        <c:v>4.5076754098360663</c:v>
                      </c:pt>
                      <c:pt idx="1929">
                        <c:v>4.5213098360655746</c:v>
                      </c:pt>
                      <c:pt idx="1930">
                        <c:v>4.5329016393442636</c:v>
                      </c:pt>
                      <c:pt idx="1931">
                        <c:v>4.5526786885245913</c:v>
                      </c:pt>
                      <c:pt idx="1932">
                        <c:v>4.5683262295081972</c:v>
                      </c:pt>
                      <c:pt idx="1933">
                        <c:v>4.5894409836065577</c:v>
                      </c:pt>
                      <c:pt idx="1934">
                        <c:v>4.6101754098360654</c:v>
                      </c:pt>
                      <c:pt idx="1935">
                        <c:v>4.6275065573770489</c:v>
                      </c:pt>
                      <c:pt idx="1936">
                        <c:v>4.652275409836065</c:v>
                      </c:pt>
                      <c:pt idx="1937">
                        <c:v>4.6660704918032794</c:v>
                      </c:pt>
                      <c:pt idx="1938">
                        <c:v>4.6852655737704918</c:v>
                      </c:pt>
                      <c:pt idx="1939">
                        <c:v>4.7113377049180336</c:v>
                      </c:pt>
                      <c:pt idx="1940">
                        <c:v>4.7322803278688532</c:v>
                      </c:pt>
                      <c:pt idx="1941">
                        <c:v>4.7521311475409842</c:v>
                      </c:pt>
                      <c:pt idx="1942">
                        <c:v>4.7795393442622958</c:v>
                      </c:pt>
                      <c:pt idx="1943">
                        <c:v>4.8013196721311484</c:v>
                      </c:pt>
                      <c:pt idx="1944">
                        <c:v>4.8253508196721322</c:v>
                      </c:pt>
                      <c:pt idx="1945">
                        <c:v>4.8569721311475424</c:v>
                      </c:pt>
                      <c:pt idx="1946">
                        <c:v>4.8796393442622961</c:v>
                      </c:pt>
                      <c:pt idx="1947">
                        <c:v>4.907611475409837</c:v>
                      </c:pt>
                      <c:pt idx="1948">
                        <c:v>4.941721311475411</c:v>
                      </c:pt>
                      <c:pt idx="1949">
                        <c:v>4.9687229508196733</c:v>
                      </c:pt>
                      <c:pt idx="1950">
                        <c:v>5.0016229508196739</c:v>
                      </c:pt>
                      <c:pt idx="1951">
                        <c:v>5.0312081967213143</c:v>
                      </c:pt>
                      <c:pt idx="1952">
                        <c:v>5.0608688524590182</c:v>
                      </c:pt>
                      <c:pt idx="1953">
                        <c:v>5.0980393442622969</c:v>
                      </c:pt>
                      <c:pt idx="1954">
                        <c:v>5.1344622950819687</c:v>
                      </c:pt>
                      <c:pt idx="1955">
                        <c:v>5.1700491803278705</c:v>
                      </c:pt>
                      <c:pt idx="1956">
                        <c:v>5.2077213114754128</c:v>
                      </c:pt>
                      <c:pt idx="1957">
                        <c:v>5.2468229508196744</c:v>
                      </c:pt>
                      <c:pt idx="1958">
                        <c:v>5.2875737704918047</c:v>
                      </c:pt>
                      <c:pt idx="1959">
                        <c:v>5.328659016393444</c:v>
                      </c:pt>
                      <c:pt idx="1960">
                        <c:v>5.3639327868852469</c:v>
                      </c:pt>
                      <c:pt idx="1961">
                        <c:v>5.4093196721311498</c:v>
                      </c:pt>
                      <c:pt idx="1962">
                        <c:v>5.4508721311475421</c:v>
                      </c:pt>
                      <c:pt idx="1963">
                        <c:v>5.490381967213116</c:v>
                      </c:pt>
                      <c:pt idx="1964">
                        <c:v>5.5382950819672141</c:v>
                      </c:pt>
                      <c:pt idx="1965">
                        <c:v>5.5802377049180336</c:v>
                      </c:pt>
                      <c:pt idx="1966">
                        <c:v>5.6203786885245908</c:v>
                      </c:pt>
                      <c:pt idx="1967">
                        <c:v>5.6699786885245906</c:v>
                      </c:pt>
                      <c:pt idx="1968">
                        <c:v>5.7123426229508194</c:v>
                      </c:pt>
                      <c:pt idx="1969">
                        <c:v>5.7532032786885248</c:v>
                      </c:pt>
                      <c:pt idx="1970">
                        <c:v>5.8085311475409824</c:v>
                      </c:pt>
                      <c:pt idx="1971">
                        <c:v>5.8532852459016391</c:v>
                      </c:pt>
                      <c:pt idx="1972">
                        <c:v>5.8992409836065569</c:v>
                      </c:pt>
                      <c:pt idx="1973">
                        <c:v>5.9531967213114738</c:v>
                      </c:pt>
                      <c:pt idx="1974">
                        <c:v>5.9991393442622938</c:v>
                      </c:pt>
                      <c:pt idx="1975">
                        <c:v>6.0444377049180318</c:v>
                      </c:pt>
                      <c:pt idx="1976">
                        <c:v>6.1006524590163913</c:v>
                      </c:pt>
                      <c:pt idx="1977">
                        <c:v>6.157309836065572</c:v>
                      </c:pt>
                      <c:pt idx="1978">
                        <c:v>6.2099245901639328</c:v>
                      </c:pt>
                      <c:pt idx="1979">
                        <c:v>6.2686737704918025</c:v>
                      </c:pt>
                      <c:pt idx="1980">
                        <c:v>6.314691803278687</c:v>
                      </c:pt>
                      <c:pt idx="1981">
                        <c:v>6.3682639344262277</c:v>
                      </c:pt>
                      <c:pt idx="1982">
                        <c:v>6.4307147540983589</c:v>
                      </c:pt>
                      <c:pt idx="1983">
                        <c:v>6.4776836065573766</c:v>
                      </c:pt>
                      <c:pt idx="1984">
                        <c:v>6.5406409836065569</c:v>
                      </c:pt>
                      <c:pt idx="1985">
                        <c:v>6.6058819672131142</c:v>
                      </c:pt>
                      <c:pt idx="1986">
                        <c:v>6.663045901639344</c:v>
                      </c:pt>
                      <c:pt idx="1987">
                        <c:v>6.7256163934426221</c:v>
                      </c:pt>
                      <c:pt idx="1988">
                        <c:v>6.7891393442622956</c:v>
                      </c:pt>
                      <c:pt idx="1989">
                        <c:v>6.8537049180327863</c:v>
                      </c:pt>
                      <c:pt idx="1990">
                        <c:v>6.933926229508196</c:v>
                      </c:pt>
                      <c:pt idx="1991">
                        <c:v>7.0131540983606557</c:v>
                      </c:pt>
                      <c:pt idx="1992">
                        <c:v>7.0943229508196728</c:v>
                      </c:pt>
                      <c:pt idx="1993">
                        <c:v>7.1916016393442623</c:v>
                      </c:pt>
                      <c:pt idx="1994">
                        <c:v>7.2656622950819685</c:v>
                      </c:pt>
                      <c:pt idx="1995">
                        <c:v>7.3518819672131164</c:v>
                      </c:pt>
                      <c:pt idx="1996">
                        <c:v>7.4439622950819686</c:v>
                      </c:pt>
                      <c:pt idx="1997">
                        <c:v>7.5291163934426253</c:v>
                      </c:pt>
                      <c:pt idx="1998">
                        <c:v>7.6392327868852474</c:v>
                      </c:pt>
                      <c:pt idx="1999">
                        <c:v>7.7445754098360675</c:v>
                      </c:pt>
                      <c:pt idx="2000">
                        <c:v>7.8493163934426251</c:v>
                      </c:pt>
                      <c:pt idx="2001">
                        <c:v>7.9677573770491836</c:v>
                      </c:pt>
                      <c:pt idx="2002">
                        <c:v>8.0913983606557398</c:v>
                      </c:pt>
                      <c:pt idx="2003">
                        <c:v>8.2208934426229536</c:v>
                      </c:pt>
                      <c:pt idx="2004">
                        <c:v>8.3765459016393464</c:v>
                      </c:pt>
                      <c:pt idx="2005">
                        <c:v>8.5433196721311493</c:v>
                      </c:pt>
                      <c:pt idx="2006">
                        <c:v>8.7259409836065593</c:v>
                      </c:pt>
                      <c:pt idx="2007">
                        <c:v>8.9417311475409882</c:v>
                      </c:pt>
                      <c:pt idx="2008">
                        <c:v>9.1594278688524629</c:v>
                      </c:pt>
                      <c:pt idx="2009">
                        <c:v>9.3839508196721351</c:v>
                      </c:pt>
                      <c:pt idx="2010">
                        <c:v>9.6163409836065608</c:v>
                      </c:pt>
                      <c:pt idx="2011">
                        <c:v>9.8564081967213131</c:v>
                      </c:pt>
                      <c:pt idx="2012">
                        <c:v>10.125640983606559</c:v>
                      </c:pt>
                      <c:pt idx="2013">
                        <c:v>10.382131147540985</c:v>
                      </c:pt>
                      <c:pt idx="2014">
                        <c:v>10.650565573770495</c:v>
                      </c:pt>
                      <c:pt idx="2015">
                        <c:v>10.943880327868854</c:v>
                      </c:pt>
                      <c:pt idx="2016">
                        <c:v>11.21984754098361</c:v>
                      </c:pt>
                      <c:pt idx="2017">
                        <c:v>11.528540983606559</c:v>
                      </c:pt>
                      <c:pt idx="2018">
                        <c:v>11.842557377049179</c:v>
                      </c:pt>
                      <c:pt idx="2019">
                        <c:v>12.162770491803279</c:v>
                      </c:pt>
                      <c:pt idx="2020">
                        <c:v>12.514770491803278</c:v>
                      </c:pt>
                      <c:pt idx="2021">
                        <c:v>12.891750819672131</c:v>
                      </c:pt>
                      <c:pt idx="2022">
                        <c:v>13.28388032786885</c:v>
                      </c:pt>
                      <c:pt idx="2023">
                        <c:v>13.675927868852458</c:v>
                      </c:pt>
                      <c:pt idx="2024">
                        <c:v>14.086955737704919</c:v>
                      </c:pt>
                      <c:pt idx="2025">
                        <c:v>14.515977049180325</c:v>
                      </c:pt>
                      <c:pt idx="2026">
                        <c:v>14.953311475409835</c:v>
                      </c:pt>
                      <c:pt idx="2027">
                        <c:v>15.423285245901637</c:v>
                      </c:pt>
                      <c:pt idx="2028">
                        <c:v>15.914073770491798</c:v>
                      </c:pt>
                      <c:pt idx="2029">
                        <c:v>16.408918032786882</c:v>
                      </c:pt>
                      <c:pt idx="2030">
                        <c:v>16.888437704918029</c:v>
                      </c:pt>
                      <c:pt idx="2031">
                        <c:v>17.380837704918029</c:v>
                      </c:pt>
                      <c:pt idx="2032">
                        <c:v>17.913029508196718</c:v>
                      </c:pt>
                      <c:pt idx="2033">
                        <c:v>18.494509836065568</c:v>
                      </c:pt>
                      <c:pt idx="2034">
                        <c:v>19.110396721311467</c:v>
                      </c:pt>
                      <c:pt idx="2035">
                        <c:v>19.763580327868844</c:v>
                      </c:pt>
                      <c:pt idx="2036">
                        <c:v>20.446047540983596</c:v>
                      </c:pt>
                      <c:pt idx="2037">
                        <c:v>21.059875409836057</c:v>
                      </c:pt>
                      <c:pt idx="2038">
                        <c:v>21.705959016393436</c:v>
                      </c:pt>
                      <c:pt idx="2039">
                        <c:v>22.34566393442622</c:v>
                      </c:pt>
                      <c:pt idx="2040">
                        <c:v>22.994006557377041</c:v>
                      </c:pt>
                      <c:pt idx="2041">
                        <c:v>23.66436885245901</c:v>
                      </c:pt>
                      <c:pt idx="2042">
                        <c:v>24.333995081967206</c:v>
                      </c:pt>
                      <c:pt idx="2043">
                        <c:v>25.006559016393432</c:v>
                      </c:pt>
                      <c:pt idx="2044">
                        <c:v>25.669355737704912</c:v>
                      </c:pt>
                      <c:pt idx="2045">
                        <c:v>26.325208196721302</c:v>
                      </c:pt>
                      <c:pt idx="2046">
                        <c:v>27.019680327868844</c:v>
                      </c:pt>
                      <c:pt idx="2047">
                        <c:v>27.723801639344256</c:v>
                      </c:pt>
                      <c:pt idx="2048">
                        <c:v>28.446629508196715</c:v>
                      </c:pt>
                      <c:pt idx="2049">
                        <c:v>29.201045901639343</c:v>
                      </c:pt>
                      <c:pt idx="2050">
                        <c:v>29.967313114754095</c:v>
                      </c:pt>
                      <c:pt idx="2051">
                        <c:v>30.739837704918035</c:v>
                      </c:pt>
                      <c:pt idx="2052">
                        <c:v>31.535855737704914</c:v>
                      </c:pt>
                      <c:pt idx="2053">
                        <c:v>32.34272459016394</c:v>
                      </c:pt>
                      <c:pt idx="2054">
                        <c:v>33.145577049180332</c:v>
                      </c:pt>
                      <c:pt idx="2055">
                        <c:v>34.027557377049177</c:v>
                      </c:pt>
                      <c:pt idx="2056">
                        <c:v>34.899573770491806</c:v>
                      </c:pt>
                      <c:pt idx="2057">
                        <c:v>35.839295081967215</c:v>
                      </c:pt>
                      <c:pt idx="2058">
                        <c:v>36.845983606557375</c:v>
                      </c:pt>
                      <c:pt idx="2059">
                        <c:v>37.83083606557377</c:v>
                      </c:pt>
                      <c:pt idx="2060">
                        <c:v>38.898393442622961</c:v>
                      </c:pt>
                      <c:pt idx="2061">
                        <c:v>40.058327868852466</c:v>
                      </c:pt>
                      <c:pt idx="2062">
                        <c:v>41.298377049180338</c:v>
                      </c:pt>
                      <c:pt idx="2063">
                        <c:v>42.598819672131157</c:v>
                      </c:pt>
                      <c:pt idx="2064">
                        <c:v>43.977508196721324</c:v>
                      </c:pt>
                      <c:pt idx="2065">
                        <c:v>45.38111475409837</c:v>
                      </c:pt>
                      <c:pt idx="2066">
                        <c:v>46.780655737704933</c:v>
                      </c:pt>
                      <c:pt idx="2067">
                        <c:v>48.277360655737716</c:v>
                      </c:pt>
                      <c:pt idx="2068">
                        <c:v>49.877049180327894</c:v>
                      </c:pt>
                      <c:pt idx="2069">
                        <c:v>51.632508196721332</c:v>
                      </c:pt>
                      <c:pt idx="2070">
                        <c:v>53.479393442622971</c:v>
                      </c:pt>
                      <c:pt idx="2071">
                        <c:v>55.5567049180328</c:v>
                      </c:pt>
                      <c:pt idx="2072">
                        <c:v>57.803934426229517</c:v>
                      </c:pt>
                      <c:pt idx="2073">
                        <c:v>60.212081967213123</c:v>
                      </c:pt>
                      <c:pt idx="2074">
                        <c:v>62.855606557377065</c:v>
                      </c:pt>
                      <c:pt idx="2075">
                        <c:v>65.73178688524591</c:v>
                      </c:pt>
                      <c:pt idx="2076">
                        <c:v>68.955278688524587</c:v>
                      </c:pt>
                      <c:pt idx="2077">
                        <c:v>72.49562295081968</c:v>
                      </c:pt>
                      <c:pt idx="2078">
                        <c:v>76.371163934426221</c:v>
                      </c:pt>
                      <c:pt idx="2079">
                        <c:v>80.835360655737702</c:v>
                      </c:pt>
                      <c:pt idx="2080">
                        <c:v>85.951393442622944</c:v>
                      </c:pt>
                      <c:pt idx="2081">
                        <c:v>91.599901639344282</c:v>
                      </c:pt>
                      <c:pt idx="2082">
                        <c:v>97.754262295081972</c:v>
                      </c:pt>
                      <c:pt idx="2083">
                        <c:v>104.82701639344263</c:v>
                      </c:pt>
                      <c:pt idx="2084">
                        <c:v>113.18796721311476</c:v>
                      </c:pt>
                      <c:pt idx="2085">
                        <c:v>122.70696721311474</c:v>
                      </c:pt>
                      <c:pt idx="2086">
                        <c:v>133.4950163934426</c:v>
                      </c:pt>
                      <c:pt idx="2087">
                        <c:v>145.67124590163934</c:v>
                      </c:pt>
                      <c:pt idx="2088">
                        <c:v>159.95521311475406</c:v>
                      </c:pt>
                      <c:pt idx="2089">
                        <c:v>175.70286885245898</c:v>
                      </c:pt>
                      <c:pt idx="2090">
                        <c:v>193.88416393442623</c:v>
                      </c:pt>
                      <c:pt idx="2091">
                        <c:v>214.55006557377047</c:v>
                      </c:pt>
                      <c:pt idx="2092">
                        <c:v>237.88947540983605</c:v>
                      </c:pt>
                      <c:pt idx="2093">
                        <c:v>264.86601639344264</c:v>
                      </c:pt>
                      <c:pt idx="2094">
                        <c:v>294.75672131147542</c:v>
                      </c:pt>
                      <c:pt idx="2095">
                        <c:v>328.70726229508199</c:v>
                      </c:pt>
                      <c:pt idx="2096">
                        <c:v>365.71344262295082</c:v>
                      </c:pt>
                      <c:pt idx="2097">
                        <c:v>407.1583114754099</c:v>
                      </c:pt>
                      <c:pt idx="2098">
                        <c:v>451.03521311475413</c:v>
                      </c:pt>
                      <c:pt idx="2099">
                        <c:v>498.32950819672135</c:v>
                      </c:pt>
                      <c:pt idx="2100">
                        <c:v>549.40701639344263</c:v>
                      </c:pt>
                      <c:pt idx="2101">
                        <c:v>602.55578688524588</c:v>
                      </c:pt>
                      <c:pt idx="2102">
                        <c:v>658.34227868852463</c:v>
                      </c:pt>
                      <c:pt idx="2103">
                        <c:v>714.96947540983615</c:v>
                      </c:pt>
                      <c:pt idx="2104">
                        <c:v>773.20611475409839</c:v>
                      </c:pt>
                      <c:pt idx="2105">
                        <c:v>833.1209836065575</c:v>
                      </c:pt>
                      <c:pt idx="2106">
                        <c:v>892.53863934426238</c:v>
                      </c:pt>
                      <c:pt idx="2107">
                        <c:v>955.10057377049179</c:v>
                      </c:pt>
                      <c:pt idx="2108">
                        <c:v>1017.6132295081968</c:v>
                      </c:pt>
                      <c:pt idx="2109">
                        <c:v>1082.9017377049181</c:v>
                      </c:pt>
                      <c:pt idx="2110">
                        <c:v>1147.9780655737704</c:v>
                      </c:pt>
                      <c:pt idx="2111">
                        <c:v>1213.2744262295082</c:v>
                      </c:pt>
                      <c:pt idx="2112">
                        <c:v>1279.9619508196724</c:v>
                      </c:pt>
                      <c:pt idx="2113">
                        <c:v>1346.9666885245904</c:v>
                      </c:pt>
                      <c:pt idx="2114">
                        <c:v>1416.210049180328</c:v>
                      </c:pt>
                      <c:pt idx="2115">
                        <c:v>1486.0731803278691</c:v>
                      </c:pt>
                      <c:pt idx="2116">
                        <c:v>1557.0033278688527</c:v>
                      </c:pt>
                      <c:pt idx="2117">
                        <c:v>1625.4795737704922</c:v>
                      </c:pt>
                      <c:pt idx="2118">
                        <c:v>1695.0484590163935</c:v>
                      </c:pt>
                      <c:pt idx="2119">
                        <c:v>1767.2425901639347</c:v>
                      </c:pt>
                      <c:pt idx="2120">
                        <c:v>1839.1861147540983</c:v>
                      </c:pt>
                      <c:pt idx="2121">
                        <c:v>1910.7211147540986</c:v>
                      </c:pt>
                      <c:pt idx="2122">
                        <c:v>1983.7018852459016</c:v>
                      </c:pt>
                      <c:pt idx="2123">
                        <c:v>2057.4592131147542</c:v>
                      </c:pt>
                      <c:pt idx="2124">
                        <c:v>2130.6066065573768</c:v>
                      </c:pt>
                      <c:pt idx="2125">
                        <c:v>2204.3839344262292</c:v>
                      </c:pt>
                      <c:pt idx="2126">
                        <c:v>2280.7757377049184</c:v>
                      </c:pt>
                      <c:pt idx="2127">
                        <c:v>2353.5681967213113</c:v>
                      </c:pt>
                      <c:pt idx="2128">
                        <c:v>2427.0159016393441</c:v>
                      </c:pt>
                      <c:pt idx="2129">
                        <c:v>2499.3113114754096</c:v>
                      </c:pt>
                      <c:pt idx="2130">
                        <c:v>2568.9806557377051</c:v>
                      </c:pt>
                      <c:pt idx="2131">
                        <c:v>2639.0954098360658</c:v>
                      </c:pt>
                      <c:pt idx="2132">
                        <c:v>2705.3172131147544</c:v>
                      </c:pt>
                      <c:pt idx="2133">
                        <c:v>2771.4034426229505</c:v>
                      </c:pt>
                      <c:pt idx="2134">
                        <c:v>2836.892131147541</c:v>
                      </c:pt>
                      <c:pt idx="2135">
                        <c:v>2899.9100000000003</c:v>
                      </c:pt>
                      <c:pt idx="2136">
                        <c:v>2959.4398360655737</c:v>
                      </c:pt>
                      <c:pt idx="2137">
                        <c:v>3019.2970491803276</c:v>
                      </c:pt>
                      <c:pt idx="2138">
                        <c:v>3079.2495081967209</c:v>
                      </c:pt>
                      <c:pt idx="2139">
                        <c:v>3139.4495081967211</c:v>
                      </c:pt>
                      <c:pt idx="2140">
                        <c:v>3199.3032786885246</c:v>
                      </c:pt>
                      <c:pt idx="2141">
                        <c:v>3257.0896721311474</c:v>
                      </c:pt>
                      <c:pt idx="2142">
                        <c:v>3314.6624590163933</c:v>
                      </c:pt>
                      <c:pt idx="2143">
                        <c:v>3369.8173770491803</c:v>
                      </c:pt>
                      <c:pt idx="2144">
                        <c:v>3425.3445901639343</c:v>
                      </c:pt>
                      <c:pt idx="2145">
                        <c:v>3477.5419672131147</c:v>
                      </c:pt>
                      <c:pt idx="2146">
                        <c:v>3530.6332786885246</c:v>
                      </c:pt>
                      <c:pt idx="2147">
                        <c:v>3579.656557377049</c:v>
                      </c:pt>
                      <c:pt idx="2148">
                        <c:v>3628.0727868852459</c:v>
                      </c:pt>
                      <c:pt idx="2149">
                        <c:v>3673.6932786885241</c:v>
                      </c:pt>
                      <c:pt idx="2150">
                        <c:v>3715.9163934426228</c:v>
                      </c:pt>
                      <c:pt idx="2151">
                        <c:v>3758.5754098360658</c:v>
                      </c:pt>
                      <c:pt idx="2152">
                        <c:v>3798.5147540983608</c:v>
                      </c:pt>
                      <c:pt idx="2153">
                        <c:v>3832.6967213114754</c:v>
                      </c:pt>
                      <c:pt idx="2154">
                        <c:v>3863.6721311475408</c:v>
                      </c:pt>
                      <c:pt idx="2155">
                        <c:v>3889.8868852459018</c:v>
                      </c:pt>
                      <c:pt idx="2156">
                        <c:v>3910.8819672131149</c:v>
                      </c:pt>
                      <c:pt idx="2157">
                        <c:v>3929.4114754098364</c:v>
                      </c:pt>
                      <c:pt idx="2158">
                        <c:v>3943.2311475409838</c:v>
                      </c:pt>
                      <c:pt idx="2159">
                        <c:v>3952.9262295081971</c:v>
                      </c:pt>
                      <c:pt idx="2160">
                        <c:v>3956.7327868852462</c:v>
                      </c:pt>
                      <c:pt idx="2161">
                        <c:v>3956.8245901639348</c:v>
                      </c:pt>
                      <c:pt idx="2162">
                        <c:v>3951.7786885245905</c:v>
                      </c:pt>
                      <c:pt idx="2163">
                        <c:v>3945.5606557377055</c:v>
                      </c:pt>
                      <c:pt idx="2164">
                        <c:v>3934.9655737704925</c:v>
                      </c:pt>
                      <c:pt idx="2165">
                        <c:v>3924.4803278688532</c:v>
                      </c:pt>
                      <c:pt idx="2166">
                        <c:v>3909.9442622950828</c:v>
                      </c:pt>
                      <c:pt idx="2167">
                        <c:v>3894.0016393442638</c:v>
                      </c:pt>
                      <c:pt idx="2168">
                        <c:v>3872.9737704918048</c:v>
                      </c:pt>
                      <c:pt idx="2169">
                        <c:v>3853.1114754098367</c:v>
                      </c:pt>
                      <c:pt idx="2170">
                        <c:v>3829.0393442622958</c:v>
                      </c:pt>
                      <c:pt idx="2171">
                        <c:v>3802.7180327868859</c:v>
                      </c:pt>
                      <c:pt idx="2172">
                        <c:v>3776.0409836065583</c:v>
                      </c:pt>
                      <c:pt idx="2173">
                        <c:v>3747.9131147540988</c:v>
                      </c:pt>
                      <c:pt idx="2174">
                        <c:v>3717.9819672131152</c:v>
                      </c:pt>
                      <c:pt idx="2175">
                        <c:v>3685.2672131147542</c:v>
                      </c:pt>
                      <c:pt idx="2176">
                        <c:v>3651.4262295081971</c:v>
                      </c:pt>
                      <c:pt idx="2177">
                        <c:v>3613.186885245902</c:v>
                      </c:pt>
                      <c:pt idx="2178">
                        <c:v>3577.8737704918035</c:v>
                      </c:pt>
                      <c:pt idx="2179">
                        <c:v>3538.1590163934425</c:v>
                      </c:pt>
                      <c:pt idx="2180">
                        <c:v>3495.1770491803277</c:v>
                      </c:pt>
                      <c:pt idx="2181">
                        <c:v>3451.785245901639</c:v>
                      </c:pt>
                      <c:pt idx="2182">
                        <c:v>3408.5655737704915</c:v>
                      </c:pt>
                      <c:pt idx="2183">
                        <c:v>3362.626229508196</c:v>
                      </c:pt>
                      <c:pt idx="2184">
                        <c:v>3317.7655737704913</c:v>
                      </c:pt>
                      <c:pt idx="2185">
                        <c:v>3270.7967213114748</c:v>
                      </c:pt>
                      <c:pt idx="2186">
                        <c:v>3222.7704918032787</c:v>
                      </c:pt>
                      <c:pt idx="2187">
                        <c:v>3170.467213114754</c:v>
                      </c:pt>
                      <c:pt idx="2188">
                        <c:v>3120.2065573770492</c:v>
                      </c:pt>
                      <c:pt idx="2189">
                        <c:v>3070.5918032786881</c:v>
                      </c:pt>
                      <c:pt idx="2190">
                        <c:v>3021.2950819672124</c:v>
                      </c:pt>
                      <c:pt idx="2191">
                        <c:v>2973.8573770491798</c:v>
                      </c:pt>
                      <c:pt idx="2192">
                        <c:v>2923.726229508196</c:v>
                      </c:pt>
                      <c:pt idx="2193">
                        <c:v>2877.1524590163926</c:v>
                      </c:pt>
                      <c:pt idx="2194">
                        <c:v>2831.9836065573772</c:v>
                      </c:pt>
                      <c:pt idx="2195">
                        <c:v>2785.4032786885246</c:v>
                      </c:pt>
                      <c:pt idx="2196">
                        <c:v>2741.1967213114758</c:v>
                      </c:pt>
                      <c:pt idx="2197">
                        <c:v>2701.1000000000004</c:v>
                      </c:pt>
                      <c:pt idx="2198">
                        <c:v>2658.6622950819683</c:v>
                      </c:pt>
                      <c:pt idx="2199">
                        <c:v>2616.6475409836075</c:v>
                      </c:pt>
                      <c:pt idx="2200">
                        <c:v>2573.9491803278697</c:v>
                      </c:pt>
                      <c:pt idx="2201">
                        <c:v>2531.9770491803283</c:v>
                      </c:pt>
                      <c:pt idx="2202">
                        <c:v>2490.2131147540986</c:v>
                      </c:pt>
                      <c:pt idx="2203">
                        <c:v>2448.0934426229514</c:v>
                      </c:pt>
                      <c:pt idx="2204">
                        <c:v>2407.1540983606565</c:v>
                      </c:pt>
                      <c:pt idx="2205">
                        <c:v>2364.9770491803279</c:v>
                      </c:pt>
                      <c:pt idx="2206">
                        <c:v>2327.8491803278685</c:v>
                      </c:pt>
                      <c:pt idx="2207">
                        <c:v>2287.0344262295084</c:v>
                      </c:pt>
                      <c:pt idx="2208">
                        <c:v>2249.6557377049176</c:v>
                      </c:pt>
                      <c:pt idx="2209">
                        <c:v>2209.0967213114754</c:v>
                      </c:pt>
                      <c:pt idx="2210">
                        <c:v>2170.9114754098364</c:v>
                      </c:pt>
                      <c:pt idx="2211">
                        <c:v>2133.1983606557374</c:v>
                      </c:pt>
                      <c:pt idx="2212">
                        <c:v>2090.3393442622946</c:v>
                      </c:pt>
                      <c:pt idx="2213">
                        <c:v>2048.5245901639341</c:v>
                      </c:pt>
                      <c:pt idx="2214">
                        <c:v>2010.4442622950821</c:v>
                      </c:pt>
                      <c:pt idx="2215">
                        <c:v>1969.7245901639344</c:v>
                      </c:pt>
                      <c:pt idx="2216">
                        <c:v>1931.1918032786884</c:v>
                      </c:pt>
                      <c:pt idx="2217">
                        <c:v>1897.2278688524589</c:v>
                      </c:pt>
                      <c:pt idx="2218">
                        <c:v>1859.1245901639343</c:v>
                      </c:pt>
                      <c:pt idx="2219">
                        <c:v>1823.0803278688525</c:v>
                      </c:pt>
                      <c:pt idx="2220">
                        <c:v>1787.9114754098359</c:v>
                      </c:pt>
                      <c:pt idx="2221">
                        <c:v>1756.0131147540983</c:v>
                      </c:pt>
                      <c:pt idx="2222">
                        <c:v>1723.3934426229507</c:v>
                      </c:pt>
                      <c:pt idx="2223">
                        <c:v>1692.706557377049</c:v>
                      </c:pt>
                      <c:pt idx="2224">
                        <c:v>1662.6459016393444</c:v>
                      </c:pt>
                      <c:pt idx="2225">
                        <c:v>1633.4114754098362</c:v>
                      </c:pt>
                      <c:pt idx="2226">
                        <c:v>1599.9327868852458</c:v>
                      </c:pt>
                      <c:pt idx="2227">
                        <c:v>1569.6732786885248</c:v>
                      </c:pt>
                      <c:pt idx="2228">
                        <c:v>1540.8167213114752</c:v>
                      </c:pt>
                      <c:pt idx="2229">
                        <c:v>1514.7296721311477</c:v>
                      </c:pt>
                      <c:pt idx="2230">
                        <c:v>1486.8413114754098</c:v>
                      </c:pt>
                      <c:pt idx="2231">
                        <c:v>1458.850983606558</c:v>
                      </c:pt>
                      <c:pt idx="2232">
                        <c:v>1433.8088524590169</c:v>
                      </c:pt>
                      <c:pt idx="2233">
                        <c:v>1409.2616393442627</c:v>
                      </c:pt>
                      <c:pt idx="2234">
                        <c:v>1383.8795081967216</c:v>
                      </c:pt>
                      <c:pt idx="2235">
                        <c:v>1360.9444262295087</c:v>
                      </c:pt>
                      <c:pt idx="2236">
                        <c:v>1338.3257377049188</c:v>
                      </c:pt>
                      <c:pt idx="2237">
                        <c:v>1315.2042622950823</c:v>
                      </c:pt>
                      <c:pt idx="2238">
                        <c:v>1295.029836065574</c:v>
                      </c:pt>
                      <c:pt idx="2239">
                        <c:v>1274.2886885245907</c:v>
                      </c:pt>
                      <c:pt idx="2240">
                        <c:v>1258.4603278688528</c:v>
                      </c:pt>
                      <c:pt idx="2241">
                        <c:v>1240.4767213114758</c:v>
                      </c:pt>
                      <c:pt idx="2242">
                        <c:v>1226.0834426229512</c:v>
                      </c:pt>
                      <c:pt idx="2243">
                        <c:v>1209.1832786885248</c:v>
                      </c:pt>
                      <c:pt idx="2244">
                        <c:v>1191.6401639344263</c:v>
                      </c:pt>
                      <c:pt idx="2245">
                        <c:v>1172.8595081967212</c:v>
                      </c:pt>
                      <c:pt idx="2246">
                        <c:v>1157.2936065573772</c:v>
                      </c:pt>
                      <c:pt idx="2247">
                        <c:v>1140.6088524590161</c:v>
                      </c:pt>
                      <c:pt idx="2248">
                        <c:v>1127.0878688524588</c:v>
                      </c:pt>
                      <c:pt idx="2249">
                        <c:v>1114.4003278688522</c:v>
                      </c:pt>
                      <c:pt idx="2250">
                        <c:v>1099.3588524590164</c:v>
                      </c:pt>
                      <c:pt idx="2251">
                        <c:v>1085.8021311475409</c:v>
                      </c:pt>
                      <c:pt idx="2252">
                        <c:v>1072.130983606557</c:v>
                      </c:pt>
                      <c:pt idx="2253">
                        <c:v>1060.1863934426228</c:v>
                      </c:pt>
                      <c:pt idx="2254">
                        <c:v>1048.8999999999999</c:v>
                      </c:pt>
                      <c:pt idx="2255">
                        <c:v>1035.683770491803</c:v>
                      </c:pt>
                      <c:pt idx="2256">
                        <c:v>1024.4388524590163</c:v>
                      </c:pt>
                      <c:pt idx="2257">
                        <c:v>1013.1190163934424</c:v>
                      </c:pt>
                      <c:pt idx="2258">
                        <c:v>1000.6511475409834</c:v>
                      </c:pt>
                      <c:pt idx="2259">
                        <c:v>991.08016393442585</c:v>
                      </c:pt>
                      <c:pt idx="2260">
                        <c:v>980.36606557377024</c:v>
                      </c:pt>
                      <c:pt idx="2261">
                        <c:v>969.65508196721282</c:v>
                      </c:pt>
                      <c:pt idx="2262">
                        <c:v>958.32147540983601</c:v>
                      </c:pt>
                      <c:pt idx="2263">
                        <c:v>948.01344262295083</c:v>
                      </c:pt>
                      <c:pt idx="2264">
                        <c:v>936.86311475409832</c:v>
                      </c:pt>
                      <c:pt idx="2265">
                        <c:v>927.70672131147535</c:v>
                      </c:pt>
                      <c:pt idx="2266">
                        <c:v>917.92360655737684</c:v>
                      </c:pt>
                      <c:pt idx="2267">
                        <c:v>905.7055737704917</c:v>
                      </c:pt>
                      <c:pt idx="2268">
                        <c:v>893.81377049180333</c:v>
                      </c:pt>
                      <c:pt idx="2269">
                        <c:v>885.11967213114735</c:v>
                      </c:pt>
                      <c:pt idx="2270">
                        <c:v>878.75590163934419</c:v>
                      </c:pt>
                      <c:pt idx="2271">
                        <c:v>873.0755737704917</c:v>
                      </c:pt>
                      <c:pt idx="2272">
                        <c:v>864.90016393442613</c:v>
                      </c:pt>
                      <c:pt idx="2273">
                        <c:v>858.52147540983606</c:v>
                      </c:pt>
                      <c:pt idx="2274">
                        <c:v>853.97311475409822</c:v>
                      </c:pt>
                      <c:pt idx="2275">
                        <c:v>845.21065573770477</c:v>
                      </c:pt>
                      <c:pt idx="2276">
                        <c:v>838.52344262295071</c:v>
                      </c:pt>
                      <c:pt idx="2277">
                        <c:v>831.9406557377049</c:v>
                      </c:pt>
                      <c:pt idx="2278">
                        <c:v>821.54786885245892</c:v>
                      </c:pt>
                      <c:pt idx="2279">
                        <c:v>813.75081967213112</c:v>
                      </c:pt>
                      <c:pt idx="2280">
                        <c:v>803.56934426229486</c:v>
                      </c:pt>
                      <c:pt idx="2281">
                        <c:v>794.51786885245883</c:v>
                      </c:pt>
                      <c:pt idx="2282">
                        <c:v>784.47278688524557</c:v>
                      </c:pt>
                      <c:pt idx="2283">
                        <c:v>775.04754098360627</c:v>
                      </c:pt>
                      <c:pt idx="2284">
                        <c:v>767.30786885245868</c:v>
                      </c:pt>
                      <c:pt idx="2285">
                        <c:v>756.77180327868814</c:v>
                      </c:pt>
                      <c:pt idx="2286">
                        <c:v>749.2716393442621</c:v>
                      </c:pt>
                      <c:pt idx="2287">
                        <c:v>744.3086885245898</c:v>
                      </c:pt>
                      <c:pt idx="2288">
                        <c:v>738.68721311475383</c:v>
                      </c:pt>
                      <c:pt idx="2289">
                        <c:v>733.81770491803252</c:v>
                      </c:pt>
                      <c:pt idx="2290">
                        <c:v>727.75147540983585</c:v>
                      </c:pt>
                      <c:pt idx="2291">
                        <c:v>723.13180327868827</c:v>
                      </c:pt>
                      <c:pt idx="2292">
                        <c:v>719.35868852458998</c:v>
                      </c:pt>
                      <c:pt idx="2293">
                        <c:v>714.47442622950791</c:v>
                      </c:pt>
                      <c:pt idx="2294">
                        <c:v>708.20180327868832</c:v>
                      </c:pt>
                      <c:pt idx="2295">
                        <c:v>702.50409836065558</c:v>
                      </c:pt>
                      <c:pt idx="2296">
                        <c:v>696.9985245901637</c:v>
                      </c:pt>
                      <c:pt idx="2297">
                        <c:v>690.39459016393437</c:v>
                      </c:pt>
                      <c:pt idx="2298">
                        <c:v>683.75721311475399</c:v>
                      </c:pt>
                      <c:pt idx="2299">
                        <c:v>678.43836065573771</c:v>
                      </c:pt>
                      <c:pt idx="2300">
                        <c:v>673.88065573770484</c:v>
                      </c:pt>
                      <c:pt idx="2301">
                        <c:v>668.28573770491789</c:v>
                      </c:pt>
                      <c:pt idx="2302">
                        <c:v>664.92901639344257</c:v>
                      </c:pt>
                      <c:pt idx="2303">
                        <c:v>659.72</c:v>
                      </c:pt>
                      <c:pt idx="2304">
                        <c:v>656.29590163934415</c:v>
                      </c:pt>
                      <c:pt idx="2305">
                        <c:v>654.42573770491811</c:v>
                      </c:pt>
                      <c:pt idx="2306">
                        <c:v>653.62311475409842</c:v>
                      </c:pt>
                      <c:pt idx="2307">
                        <c:v>653.28819672131146</c:v>
                      </c:pt>
                      <c:pt idx="2308">
                        <c:v>653.21672131147545</c:v>
                      </c:pt>
                      <c:pt idx="2309">
                        <c:v>650.31901639344278</c:v>
                      </c:pt>
                      <c:pt idx="2310">
                        <c:v>647.61918032786889</c:v>
                      </c:pt>
                      <c:pt idx="2311">
                        <c:v>646.94377049180343</c:v>
                      </c:pt>
                      <c:pt idx="2312">
                        <c:v>645.04311475409838</c:v>
                      </c:pt>
                      <c:pt idx="2313">
                        <c:v>645.14868852459017</c:v>
                      </c:pt>
                      <c:pt idx="2314">
                        <c:v>643.9</c:v>
                      </c:pt>
                      <c:pt idx="2315">
                        <c:v>641.75639344262299</c:v>
                      </c:pt>
                      <c:pt idx="2316">
                        <c:v>642.55459016393434</c:v>
                      </c:pt>
                      <c:pt idx="2317">
                        <c:v>641.76475409836053</c:v>
                      </c:pt>
                      <c:pt idx="2318">
                        <c:v>644.22852459016383</c:v>
                      </c:pt>
                      <c:pt idx="2319">
                        <c:v>645.25721311475388</c:v>
                      </c:pt>
                      <c:pt idx="2320">
                        <c:v>644.82163934426205</c:v>
                      </c:pt>
                      <c:pt idx="2321">
                        <c:v>645.49508196721285</c:v>
                      </c:pt>
                      <c:pt idx="2322">
                        <c:v>646.82573770491774</c:v>
                      </c:pt>
                      <c:pt idx="2323">
                        <c:v>648.45868852459012</c:v>
                      </c:pt>
                      <c:pt idx="2324">
                        <c:v>652.98065573770475</c:v>
                      </c:pt>
                      <c:pt idx="2325">
                        <c:v>654.84557377049168</c:v>
                      </c:pt>
                      <c:pt idx="2326">
                        <c:v>658.21688524590149</c:v>
                      </c:pt>
                      <c:pt idx="2327">
                        <c:v>659.47704918032775</c:v>
                      </c:pt>
                      <c:pt idx="2328">
                        <c:v>660.92704918032769</c:v>
                      </c:pt>
                      <c:pt idx="2329">
                        <c:v>664.32721311475393</c:v>
                      </c:pt>
                      <c:pt idx="2330">
                        <c:v>667.38524590163922</c:v>
                      </c:pt>
                      <c:pt idx="2331">
                        <c:v>673.12606557377046</c:v>
                      </c:pt>
                      <c:pt idx="2332">
                        <c:v>678.60147540983598</c:v>
                      </c:pt>
                      <c:pt idx="2333">
                        <c:v>689.10147540983598</c:v>
                      </c:pt>
                      <c:pt idx="2334">
                        <c:v>701.9604918032785</c:v>
                      </c:pt>
                      <c:pt idx="2335">
                        <c:v>710.54819672131134</c:v>
                      </c:pt>
                      <c:pt idx="2336">
                        <c:v>726.27295081967191</c:v>
                      </c:pt>
                      <c:pt idx="2337">
                        <c:v>741.82081967213105</c:v>
                      </c:pt>
                      <c:pt idx="2338">
                        <c:v>759.30196721311472</c:v>
                      </c:pt>
                      <c:pt idx="2339">
                        <c:v>770.00295081967215</c:v>
                      </c:pt>
                      <c:pt idx="2340">
                        <c:v>779.4442622950819</c:v>
                      </c:pt>
                      <c:pt idx="2341">
                        <c:v>792.49622950819662</c:v>
                      </c:pt>
                      <c:pt idx="2342">
                        <c:v>802.52475409836075</c:v>
                      </c:pt>
                      <c:pt idx="2343">
                        <c:v>812.27639344262298</c:v>
                      </c:pt>
                      <c:pt idx="2344">
                        <c:v>821.87377049180327</c:v>
                      </c:pt>
                      <c:pt idx="2345">
                        <c:v>833.59540983606541</c:v>
                      </c:pt>
                      <c:pt idx="2346">
                        <c:v>848.25442622950823</c:v>
                      </c:pt>
                      <c:pt idx="2347">
                        <c:v>858.91360655737708</c:v>
                      </c:pt>
                      <c:pt idx="2348">
                        <c:v>869.72081967213126</c:v>
                      </c:pt>
                      <c:pt idx="2349">
                        <c:v>878.19196721311482</c:v>
                      </c:pt>
                      <c:pt idx="2350">
                        <c:v>889.68852459016398</c:v>
                      </c:pt>
                      <c:pt idx="2351">
                        <c:v>899.46803278688526</c:v>
                      </c:pt>
                      <c:pt idx="2352">
                        <c:v>908.7613114754098</c:v>
                      </c:pt>
                      <c:pt idx="2353">
                        <c:v>914.86245901639325</c:v>
                      </c:pt>
                      <c:pt idx="2354">
                        <c:v>920.26344262295072</c:v>
                      </c:pt>
                      <c:pt idx="2355">
                        <c:v>929.3849180327868</c:v>
                      </c:pt>
                      <c:pt idx="2356">
                        <c:v>944.31065573770479</c:v>
                      </c:pt>
                      <c:pt idx="2357">
                        <c:v>955.42508196721315</c:v>
                      </c:pt>
                      <c:pt idx="2358">
                        <c:v>976.33622950819665</c:v>
                      </c:pt>
                      <c:pt idx="2359">
                        <c:v>1007.9901639344262</c:v>
                      </c:pt>
                      <c:pt idx="2360">
                        <c:v>1027.2145901639344</c:v>
                      </c:pt>
                      <c:pt idx="2361">
                        <c:v>1041.9347540983606</c:v>
                      </c:pt>
                      <c:pt idx="2362">
                        <c:v>1057.2990163934426</c:v>
                      </c:pt>
                      <c:pt idx="2363">
                        <c:v>1078.3262295081965</c:v>
                      </c:pt>
                      <c:pt idx="2364">
                        <c:v>1091.7695081967211</c:v>
                      </c:pt>
                      <c:pt idx="2365">
                        <c:v>1103.0970491803275</c:v>
                      </c:pt>
                      <c:pt idx="2366">
                        <c:v>1115.6463934426226</c:v>
                      </c:pt>
                      <c:pt idx="2367">
                        <c:v>1124.8936065573766</c:v>
                      </c:pt>
                      <c:pt idx="2368">
                        <c:v>1130.7911475409835</c:v>
                      </c:pt>
                      <c:pt idx="2369">
                        <c:v>1139.7195081967211</c:v>
                      </c:pt>
                      <c:pt idx="2370">
                        <c:v>1150.3791803278684</c:v>
                      </c:pt>
                      <c:pt idx="2371">
                        <c:v>1161.433770491803</c:v>
                      </c:pt>
                      <c:pt idx="2372">
                        <c:v>1174.8145901639343</c:v>
                      </c:pt>
                      <c:pt idx="2373">
                        <c:v>1189.9883606557373</c:v>
                      </c:pt>
                      <c:pt idx="2374">
                        <c:v>1204.7539344262291</c:v>
                      </c:pt>
                      <c:pt idx="2375">
                        <c:v>1227.1619672131144</c:v>
                      </c:pt>
                      <c:pt idx="2376">
                        <c:v>1258.2526229508192</c:v>
                      </c:pt>
                      <c:pt idx="2377">
                        <c:v>1276.0837704918029</c:v>
                      </c:pt>
                      <c:pt idx="2378">
                        <c:v>1295.075901639344</c:v>
                      </c:pt>
                      <c:pt idx="2379">
                        <c:v>1312.8368852459014</c:v>
                      </c:pt>
                      <c:pt idx="2380">
                        <c:v>1329.9547540983606</c:v>
                      </c:pt>
                      <c:pt idx="2381">
                        <c:v>1345.5121311475407</c:v>
                      </c:pt>
                      <c:pt idx="2382">
                        <c:v>1359.4527868852456</c:v>
                      </c:pt>
                      <c:pt idx="2383">
                        <c:v>1371.1314754098357</c:v>
                      </c:pt>
                      <c:pt idx="2384">
                        <c:v>1384.6255737704917</c:v>
                      </c:pt>
                      <c:pt idx="2385">
                        <c:v>1394.123114754098</c:v>
                      </c:pt>
                      <c:pt idx="2386">
                        <c:v>1408.2265573770489</c:v>
                      </c:pt>
                      <c:pt idx="2387">
                        <c:v>1425.1591803278686</c:v>
                      </c:pt>
                      <c:pt idx="2388">
                        <c:v>1442.2919672131147</c:v>
                      </c:pt>
                      <c:pt idx="2389">
                        <c:v>1459.2862295081968</c:v>
                      </c:pt>
                      <c:pt idx="2390">
                        <c:v>1474.4909836065574</c:v>
                      </c:pt>
                      <c:pt idx="2391">
                        <c:v>1487.8188524590166</c:v>
                      </c:pt>
                      <c:pt idx="2392">
                        <c:v>1498.1188524590164</c:v>
                      </c:pt>
                      <c:pt idx="2393">
                        <c:v>1506.545081967213</c:v>
                      </c:pt>
                      <c:pt idx="2394">
                        <c:v>1512.2631147540983</c:v>
                      </c:pt>
                      <c:pt idx="2395">
                        <c:v>1513.3483606557377</c:v>
                      </c:pt>
                      <c:pt idx="2396">
                        <c:v>1522.059836065574</c:v>
                      </c:pt>
                      <c:pt idx="2397">
                        <c:v>1529.940163934426</c:v>
                      </c:pt>
                      <c:pt idx="2398">
                        <c:v>1531.87131147541</c:v>
                      </c:pt>
                      <c:pt idx="2399">
                        <c:v>1530.9336065573773</c:v>
                      </c:pt>
                      <c:pt idx="2400">
                        <c:v>1536.6122950819677</c:v>
                      </c:pt>
                      <c:pt idx="2401">
                        <c:v>1542.3122950819675</c:v>
                      </c:pt>
                      <c:pt idx="2402">
                        <c:v>1545.3122950819675</c:v>
                      </c:pt>
                      <c:pt idx="2403">
                        <c:v>1550.8467213114754</c:v>
                      </c:pt>
                      <c:pt idx="2404">
                        <c:v>1559.7762295081968</c:v>
                      </c:pt>
                      <c:pt idx="2405">
                        <c:v>1576.2352459016395</c:v>
                      </c:pt>
                      <c:pt idx="2406">
                        <c:v>1586.9483606557376</c:v>
                      </c:pt>
                      <c:pt idx="2407">
                        <c:v>1596.3040983606556</c:v>
                      </c:pt>
                      <c:pt idx="2408">
                        <c:v>1607.2745901639344</c:v>
                      </c:pt>
                      <c:pt idx="2409">
                        <c:v>1620.8286885245902</c:v>
                      </c:pt>
                      <c:pt idx="2410">
                        <c:v>1634.9500000000003</c:v>
                      </c:pt>
                      <c:pt idx="2411">
                        <c:v>1657.5713114754099</c:v>
                      </c:pt>
                      <c:pt idx="2412">
                        <c:v>1674.5860655737704</c:v>
                      </c:pt>
                      <c:pt idx="2413">
                        <c:v>1686.4155737704918</c:v>
                      </c:pt>
                      <c:pt idx="2414">
                        <c:v>1700.3909836065575</c:v>
                      </c:pt>
                      <c:pt idx="2415">
                        <c:v>1714.0508196721312</c:v>
                      </c:pt>
                      <c:pt idx="2416">
                        <c:v>1721.3</c:v>
                      </c:pt>
                      <c:pt idx="2417">
                        <c:v>1724.9459016393444</c:v>
                      </c:pt>
                      <c:pt idx="2418">
                        <c:v>1734.1409836065575</c:v>
                      </c:pt>
                      <c:pt idx="2419">
                        <c:v>1735.2737704918031</c:v>
                      </c:pt>
                      <c:pt idx="2420">
                        <c:v>1729.5606557377048</c:v>
                      </c:pt>
                      <c:pt idx="2421">
                        <c:v>1734.4409836065574</c:v>
                      </c:pt>
                      <c:pt idx="2422">
                        <c:v>1747.467213114754</c:v>
                      </c:pt>
                      <c:pt idx="2423">
                        <c:v>1751.9409836065572</c:v>
                      </c:pt>
                      <c:pt idx="2424">
                        <c:v>1753.1852459016393</c:v>
                      </c:pt>
                      <c:pt idx="2425">
                        <c:v>1758.6409836065575</c:v>
                      </c:pt>
                      <c:pt idx="2426">
                        <c:v>1774.6147540983609</c:v>
                      </c:pt>
                      <c:pt idx="2427">
                        <c:v>1791.6754098360657</c:v>
                      </c:pt>
                      <c:pt idx="2428">
                        <c:v>1807.8934426229512</c:v>
                      </c:pt>
                      <c:pt idx="2429">
                        <c:v>1828.9163934426231</c:v>
                      </c:pt>
                      <c:pt idx="2430">
                        <c:v>1851.7590163934428</c:v>
                      </c:pt>
                      <c:pt idx="2431">
                        <c:v>1874.62131147541</c:v>
                      </c:pt>
                      <c:pt idx="2432">
                        <c:v>1895.8934426229512</c:v>
                      </c:pt>
                      <c:pt idx="2433">
                        <c:v>1911.2754098360656</c:v>
                      </c:pt>
                      <c:pt idx="2434">
                        <c:v>1926.2737704918034</c:v>
                      </c:pt>
                      <c:pt idx="2435">
                        <c:v>1940.4409836065572</c:v>
                      </c:pt>
                      <c:pt idx="2436">
                        <c:v>1947.0147540983605</c:v>
                      </c:pt>
                      <c:pt idx="2437">
                        <c:v>1948.5672131147539</c:v>
                      </c:pt>
                      <c:pt idx="2438">
                        <c:v>1962.4836065573768</c:v>
                      </c:pt>
                      <c:pt idx="2439">
                        <c:v>1976.5688524590164</c:v>
                      </c:pt>
                      <c:pt idx="2440">
                        <c:v>1990.4180327868853</c:v>
                      </c:pt>
                      <c:pt idx="2441">
                        <c:v>2003.7377049180327</c:v>
                      </c:pt>
                      <c:pt idx="2442">
                        <c:v>2021.6950819672134</c:v>
                      </c:pt>
                      <c:pt idx="2443">
                        <c:v>2039.4508196721313</c:v>
                      </c:pt>
                      <c:pt idx="2444">
                        <c:v>2062.3081967213116</c:v>
                      </c:pt>
                      <c:pt idx="2445">
                        <c:v>2080.1934426229509</c:v>
                      </c:pt>
                      <c:pt idx="2446">
                        <c:v>2099.2737704918036</c:v>
                      </c:pt>
                      <c:pt idx="2447">
                        <c:v>2116.7262295081969</c:v>
                      </c:pt>
                      <c:pt idx="2448">
                        <c:v>2124.057377049181</c:v>
                      </c:pt>
                      <c:pt idx="2449">
                        <c:v>2134.8163934426234</c:v>
                      </c:pt>
                      <c:pt idx="2450">
                        <c:v>2144.524590163935</c:v>
                      </c:pt>
                      <c:pt idx="2451">
                        <c:v>2158.5262295081975</c:v>
                      </c:pt>
                      <c:pt idx="2452">
                        <c:v>2169.2524590163939</c:v>
                      </c:pt>
                      <c:pt idx="2453">
                        <c:v>2181.1704918032792</c:v>
                      </c:pt>
                      <c:pt idx="2454">
                        <c:v>2191.6147540983616</c:v>
                      </c:pt>
                      <c:pt idx="2455">
                        <c:v>2206.7032786885252</c:v>
                      </c:pt>
                      <c:pt idx="2456">
                        <c:v>2224.0786885245911</c:v>
                      </c:pt>
                      <c:pt idx="2457">
                        <c:v>2230.4557377049182</c:v>
                      </c:pt>
                      <c:pt idx="2458">
                        <c:v>2234.593442622951</c:v>
                      </c:pt>
                      <c:pt idx="2459">
                        <c:v>2248.4590163934427</c:v>
                      </c:pt>
                      <c:pt idx="2460">
                        <c:v>2262.8672131147546</c:v>
                      </c:pt>
                      <c:pt idx="2461">
                        <c:v>2276.406557377049</c:v>
                      </c:pt>
                      <c:pt idx="2462">
                        <c:v>2294.1983606557378</c:v>
                      </c:pt>
                      <c:pt idx="2463">
                        <c:v>2308.2065573770492</c:v>
                      </c:pt>
                      <c:pt idx="2464">
                        <c:v>2324.3934426229507</c:v>
                      </c:pt>
                      <c:pt idx="2465">
                        <c:v>2340.6245901639345</c:v>
                      </c:pt>
                      <c:pt idx="2466">
                        <c:v>2347.595081967213</c:v>
                      </c:pt>
                      <c:pt idx="2467">
                        <c:v>2356.4065573770495</c:v>
                      </c:pt>
                      <c:pt idx="2468">
                        <c:v>2366.8819672131149</c:v>
                      </c:pt>
                      <c:pt idx="2469">
                        <c:v>2377.2016393442627</c:v>
                      </c:pt>
                      <c:pt idx="2470">
                        <c:v>2385.273770491804</c:v>
                      </c:pt>
                      <c:pt idx="2471">
                        <c:v>2395.3639344262301</c:v>
                      </c:pt>
                      <c:pt idx="2472">
                        <c:v>2395.4262295081971</c:v>
                      </c:pt>
                      <c:pt idx="2473">
                        <c:v>2400.2098360655741</c:v>
                      </c:pt>
                      <c:pt idx="2474">
                        <c:v>2412.5377049180324</c:v>
                      </c:pt>
                      <c:pt idx="2475">
                        <c:v>2427.7754098360656</c:v>
                      </c:pt>
                      <c:pt idx="2476">
                        <c:v>2448.4262295081967</c:v>
                      </c:pt>
                      <c:pt idx="2477">
                        <c:v>2469.501639344262</c:v>
                      </c:pt>
                      <c:pt idx="2478">
                        <c:v>2494.5377049180324</c:v>
                      </c:pt>
                      <c:pt idx="2479">
                        <c:v>2515.8983606557381</c:v>
                      </c:pt>
                      <c:pt idx="2480">
                        <c:v>2532.1147540983607</c:v>
                      </c:pt>
                      <c:pt idx="2481">
                        <c:v>2549.6508196721315</c:v>
                      </c:pt>
                      <c:pt idx="2482">
                        <c:v>2566.4655737704916</c:v>
                      </c:pt>
                      <c:pt idx="2483">
                        <c:v>2579.3540983606558</c:v>
                      </c:pt>
                      <c:pt idx="2484">
                        <c:v>2606.9688524590165</c:v>
                      </c:pt>
                      <c:pt idx="2485">
                        <c:v>2630.9852459016392</c:v>
                      </c:pt>
                      <c:pt idx="2486">
                        <c:v>2659.1032786885248</c:v>
                      </c:pt>
                      <c:pt idx="2487">
                        <c:v>2674.9786885245903</c:v>
                      </c:pt>
                      <c:pt idx="2488">
                        <c:v>2687.6393442622957</c:v>
                      </c:pt>
                      <c:pt idx="2489">
                        <c:v>2704.9098360655744</c:v>
                      </c:pt>
                      <c:pt idx="2490">
                        <c:v>2717.622950819672</c:v>
                      </c:pt>
                      <c:pt idx="2491">
                        <c:v>2727.1737704918037</c:v>
                      </c:pt>
                      <c:pt idx="2492">
                        <c:v>2737.5639344262299</c:v>
                      </c:pt>
                      <c:pt idx="2493">
                        <c:v>2746.1049180327873</c:v>
                      </c:pt>
                      <c:pt idx="2494">
                        <c:v>2758.6918032786889</c:v>
                      </c:pt>
                      <c:pt idx="2495">
                        <c:v>2770.5213114754101</c:v>
                      </c:pt>
                      <c:pt idx="2496">
                        <c:v>2783.1721311475417</c:v>
                      </c:pt>
                      <c:pt idx="2497">
                        <c:v>2797.7934426229513</c:v>
                      </c:pt>
                      <c:pt idx="2498">
                        <c:v>2808.7524590163939</c:v>
                      </c:pt>
                      <c:pt idx="2499">
                        <c:v>2815.4245901639347</c:v>
                      </c:pt>
                      <c:pt idx="2500">
                        <c:v>2820.3459016393444</c:v>
                      </c:pt>
                      <c:pt idx="2501">
                        <c:v>2824.9344262295081</c:v>
                      </c:pt>
                      <c:pt idx="2502">
                        <c:v>2829.0295081967215</c:v>
                      </c:pt>
                      <c:pt idx="2503">
                        <c:v>2835.593442622951</c:v>
                      </c:pt>
                      <c:pt idx="2504">
                        <c:v>2840.0770491803282</c:v>
                      </c:pt>
                      <c:pt idx="2505">
                        <c:v>2843.0967213114754</c:v>
                      </c:pt>
                      <c:pt idx="2506">
                        <c:v>2848.560655737705</c:v>
                      </c:pt>
                      <c:pt idx="2507">
                        <c:v>2851.0836065573772</c:v>
                      </c:pt>
                      <c:pt idx="2508">
                        <c:v>2855.309836065574</c:v>
                      </c:pt>
                      <c:pt idx="2509">
                        <c:v>2863.344262295082</c:v>
                      </c:pt>
                      <c:pt idx="2510">
                        <c:v>2874.9163934426233</c:v>
                      </c:pt>
                      <c:pt idx="2511">
                        <c:v>2883.8377049180331</c:v>
                      </c:pt>
                      <c:pt idx="2512">
                        <c:v>2888.7622950819673</c:v>
                      </c:pt>
                      <c:pt idx="2513">
                        <c:v>2895.377049180328</c:v>
                      </c:pt>
                      <c:pt idx="2514">
                        <c:v>2901.1868852459015</c:v>
                      </c:pt>
                      <c:pt idx="2515">
                        <c:v>2908.7983606557373</c:v>
                      </c:pt>
                      <c:pt idx="2516">
                        <c:v>2918.4459016393444</c:v>
                      </c:pt>
                      <c:pt idx="2517">
                        <c:v>2924.0803278688522</c:v>
                      </c:pt>
                      <c:pt idx="2518">
                        <c:v>2936.8163934426229</c:v>
                      </c:pt>
                      <c:pt idx="2519">
                        <c:v>2950.1426229508193</c:v>
                      </c:pt>
                      <c:pt idx="2520">
                        <c:v>2957.249180327869</c:v>
                      </c:pt>
                      <c:pt idx="2521">
                        <c:v>2962.8032786885246</c:v>
                      </c:pt>
                      <c:pt idx="2522">
                        <c:v>2969.0426229508194</c:v>
                      </c:pt>
                      <c:pt idx="2523">
                        <c:v>2974.4786885245903</c:v>
                      </c:pt>
                      <c:pt idx="2524">
                        <c:v>2984.749180327869</c:v>
                      </c:pt>
                      <c:pt idx="2525">
                        <c:v>2994.1</c:v>
                      </c:pt>
                      <c:pt idx="2526">
                        <c:v>2999.4311475409845</c:v>
                      </c:pt>
                      <c:pt idx="2527">
                        <c:v>3009.0163934426232</c:v>
                      </c:pt>
                      <c:pt idx="2528">
                        <c:v>3019.2475409836065</c:v>
                      </c:pt>
                      <c:pt idx="2529">
                        <c:v>3025.3245901639352</c:v>
                      </c:pt>
                      <c:pt idx="2530">
                        <c:v>3035.5196721311481</c:v>
                      </c:pt>
                      <c:pt idx="2531">
                        <c:v>3045.0540983606561</c:v>
                      </c:pt>
                      <c:pt idx="2532">
                        <c:v>3056.8229508196723</c:v>
                      </c:pt>
                      <c:pt idx="2533">
                        <c:v>3066.2426229508201</c:v>
                      </c:pt>
                      <c:pt idx="2534">
                        <c:v>3079.280327868853</c:v>
                      </c:pt>
                      <c:pt idx="2535">
                        <c:v>3089.1704918032792</c:v>
                      </c:pt>
                      <c:pt idx="2536">
                        <c:v>3097.2426229508201</c:v>
                      </c:pt>
                      <c:pt idx="2537">
                        <c:v>3102.6950819672134</c:v>
                      </c:pt>
                      <c:pt idx="2538">
                        <c:v>3111.3672131147546</c:v>
                      </c:pt>
                      <c:pt idx="2539">
                        <c:v>3117.7737704918036</c:v>
                      </c:pt>
                      <c:pt idx="2540">
                        <c:v>3123.6655737704923</c:v>
                      </c:pt>
                      <c:pt idx="2541">
                        <c:v>3134.5819672131151</c:v>
                      </c:pt>
                      <c:pt idx="2542">
                        <c:v>3140.0868852459021</c:v>
                      </c:pt>
                      <c:pt idx="2543">
                        <c:v>3145.5836065573776</c:v>
                      </c:pt>
                      <c:pt idx="2544">
                        <c:v>3150.9786885245903</c:v>
                      </c:pt>
                      <c:pt idx="2545">
                        <c:v>3150.3737704918035</c:v>
                      </c:pt>
                      <c:pt idx="2546">
                        <c:v>3150.6491803278695</c:v>
                      </c:pt>
                      <c:pt idx="2547">
                        <c:v>3152.1196721311485</c:v>
                      </c:pt>
                      <c:pt idx="2548">
                        <c:v>3161.5393442622953</c:v>
                      </c:pt>
                      <c:pt idx="2549">
                        <c:v>3174.6459016393446</c:v>
                      </c:pt>
                      <c:pt idx="2550">
                        <c:v>3182.0442622950827</c:v>
                      </c:pt>
                      <c:pt idx="2551">
                        <c:v>3187.9393442622959</c:v>
                      </c:pt>
                      <c:pt idx="2552">
                        <c:v>3194.0180327868857</c:v>
                      </c:pt>
                      <c:pt idx="2553">
                        <c:v>3200.7098360655746</c:v>
                      </c:pt>
                      <c:pt idx="2554">
                        <c:v>3209.8901639344272</c:v>
                      </c:pt>
                      <c:pt idx="2555">
                        <c:v>3216.8934426229512</c:v>
                      </c:pt>
                      <c:pt idx="2556">
                        <c:v>3225.3901639344272</c:v>
                      </c:pt>
                      <c:pt idx="2557">
                        <c:v>3231.2918032786897</c:v>
                      </c:pt>
                      <c:pt idx="2558">
                        <c:v>3238.1721311475421</c:v>
                      </c:pt>
                      <c:pt idx="2559">
                        <c:v>3249.1737704918041</c:v>
                      </c:pt>
                      <c:pt idx="2560">
                        <c:v>3263.9688524590174</c:v>
                      </c:pt>
                      <c:pt idx="2561">
                        <c:v>3280.7393442622961</c:v>
                      </c:pt>
                      <c:pt idx="2562">
                        <c:v>3292.8885245901652</c:v>
                      </c:pt>
                      <c:pt idx="2563">
                        <c:v>3308.5786885245916</c:v>
                      </c:pt>
                      <c:pt idx="2564">
                        <c:v>3320.7295081967227</c:v>
                      </c:pt>
                      <c:pt idx="2565">
                        <c:v>3335.1114754098367</c:v>
                      </c:pt>
                      <c:pt idx="2566">
                        <c:v>3350.0819672131151</c:v>
                      </c:pt>
                      <c:pt idx="2567">
                        <c:v>3364.2344262295092</c:v>
                      </c:pt>
                      <c:pt idx="2568">
                        <c:v>3380.2868852459028</c:v>
                      </c:pt>
                      <c:pt idx="2569">
                        <c:v>3395.1540983606565</c:v>
                      </c:pt>
                      <c:pt idx="2570">
                        <c:v>3411.6065573770502</c:v>
                      </c:pt>
                      <c:pt idx="2571">
                        <c:v>3423.2639344262302</c:v>
                      </c:pt>
                      <c:pt idx="2572">
                        <c:v>3439.2409836065581</c:v>
                      </c:pt>
                      <c:pt idx="2573">
                        <c:v>3455.2606557377057</c:v>
                      </c:pt>
                      <c:pt idx="2574">
                        <c:v>3470.1721311475421</c:v>
                      </c:pt>
                      <c:pt idx="2575">
                        <c:v>3484.808196721312</c:v>
                      </c:pt>
                      <c:pt idx="2576">
                        <c:v>3498.2557377049188</c:v>
                      </c:pt>
                      <c:pt idx="2577">
                        <c:v>3508.7918032786888</c:v>
                      </c:pt>
                      <c:pt idx="2578">
                        <c:v>3522.9196721311478</c:v>
                      </c:pt>
                      <c:pt idx="2579">
                        <c:v>3534.5508196721316</c:v>
                      </c:pt>
                      <c:pt idx="2580">
                        <c:v>3546.4688524590165</c:v>
                      </c:pt>
                      <c:pt idx="2581">
                        <c:v>3560.4295081967221</c:v>
                      </c:pt>
                      <c:pt idx="2582">
                        <c:v>3576.6557377049185</c:v>
                      </c:pt>
                      <c:pt idx="2583">
                        <c:v>3594.2245901639353</c:v>
                      </c:pt>
                      <c:pt idx="2584">
                        <c:v>3610.9786885245912</c:v>
                      </c:pt>
                      <c:pt idx="2585">
                        <c:v>3629.495081967214</c:v>
                      </c:pt>
                      <c:pt idx="2586">
                        <c:v>3643.5934426229514</c:v>
                      </c:pt>
                      <c:pt idx="2587">
                        <c:v>3659.5098360655743</c:v>
                      </c:pt>
                      <c:pt idx="2588">
                        <c:v>3672.0295081967215</c:v>
                      </c:pt>
                      <c:pt idx="2589">
                        <c:v>3687.7852459016399</c:v>
                      </c:pt>
                      <c:pt idx="2590">
                        <c:v>3708.4934426229511</c:v>
                      </c:pt>
                      <c:pt idx="2591">
                        <c:v>3727.2688524590162</c:v>
                      </c:pt>
                      <c:pt idx="2592">
                        <c:v>3744</c:v>
                      </c:pt>
                      <c:pt idx="2593">
                        <c:v>3760.9803278688528</c:v>
                      </c:pt>
                      <c:pt idx="2594">
                        <c:v>3777.9114754098364</c:v>
                      </c:pt>
                      <c:pt idx="2595">
                        <c:v>3791.9803278688528</c:v>
                      </c:pt>
                      <c:pt idx="2596">
                        <c:v>3808.1967213114754</c:v>
                      </c:pt>
                      <c:pt idx="2597">
                        <c:v>3824.1688524590163</c:v>
                      </c:pt>
                      <c:pt idx="2598">
                        <c:v>3840.2065573770492</c:v>
                      </c:pt>
                      <c:pt idx="2599">
                        <c:v>3860.6622950819669</c:v>
                      </c:pt>
                      <c:pt idx="2600">
                        <c:v>3871.6508196721315</c:v>
                      </c:pt>
                      <c:pt idx="2601">
                        <c:v>3890.6606557377054</c:v>
                      </c:pt>
                      <c:pt idx="2602">
                        <c:v>3907.3295081967212</c:v>
                      </c:pt>
                      <c:pt idx="2603">
                        <c:v>3923.6606557377049</c:v>
                      </c:pt>
                      <c:pt idx="2604">
                        <c:v>3942.001639344262</c:v>
                      </c:pt>
                      <c:pt idx="2605">
                        <c:v>3964.1409836065568</c:v>
                      </c:pt>
                      <c:pt idx="2606">
                        <c:v>3982.6983606557374</c:v>
                      </c:pt>
                      <c:pt idx="2607">
                        <c:v>4001.8278688524583</c:v>
                      </c:pt>
                      <c:pt idx="2608">
                        <c:v>4019.659016393442</c:v>
                      </c:pt>
                      <c:pt idx="2609">
                        <c:v>4033.1049180327859</c:v>
                      </c:pt>
                      <c:pt idx="2610">
                        <c:v>4045.5606557377041</c:v>
                      </c:pt>
                      <c:pt idx="2611">
                        <c:v>4061.9573770491793</c:v>
                      </c:pt>
                      <c:pt idx="2612">
                        <c:v>4082.7180327868846</c:v>
                      </c:pt>
                      <c:pt idx="2613">
                        <c:v>4103.3622950819663</c:v>
                      </c:pt>
                      <c:pt idx="2614">
                        <c:v>4121.9868852459012</c:v>
                      </c:pt>
                      <c:pt idx="2615">
                        <c:v>4140.9049180327866</c:v>
                      </c:pt>
                      <c:pt idx="2616">
                        <c:v>4160.8672131147532</c:v>
                      </c:pt>
                      <c:pt idx="2617">
                        <c:v>4177.3737704918021</c:v>
                      </c:pt>
                      <c:pt idx="2618">
                        <c:v>4199.0360655737695</c:v>
                      </c:pt>
                      <c:pt idx="2619">
                        <c:v>4220.0622950819661</c:v>
                      </c:pt>
                      <c:pt idx="2620">
                        <c:v>4238.324590163933</c:v>
                      </c:pt>
                      <c:pt idx="2621">
                        <c:v>4254.319672131146</c:v>
                      </c:pt>
                      <c:pt idx="2622">
                        <c:v>4268.2737704918018</c:v>
                      </c:pt>
                      <c:pt idx="2623">
                        <c:v>4285.7540983606541</c:v>
                      </c:pt>
                      <c:pt idx="2624">
                        <c:v>4304.6508196721306</c:v>
                      </c:pt>
                      <c:pt idx="2625">
                        <c:v>4322.3409836065566</c:v>
                      </c:pt>
                      <c:pt idx="2626">
                        <c:v>4343.0426229508184</c:v>
                      </c:pt>
                      <c:pt idx="2627">
                        <c:v>4360.3147540983591</c:v>
                      </c:pt>
                      <c:pt idx="2628">
                        <c:v>4376.698360655736</c:v>
                      </c:pt>
                      <c:pt idx="2629">
                        <c:v>4394.3540983606545</c:v>
                      </c:pt>
                      <c:pt idx="2630">
                        <c:v>4413.6786885245883</c:v>
                      </c:pt>
                      <c:pt idx="2631">
                        <c:v>4432.8016393442604</c:v>
                      </c:pt>
                      <c:pt idx="2632">
                        <c:v>4451.7475409836061</c:v>
                      </c:pt>
                      <c:pt idx="2633">
                        <c:v>4470.6901639344251</c:v>
                      </c:pt>
                      <c:pt idx="2634">
                        <c:v>4491.6852459016382</c:v>
                      </c:pt>
                      <c:pt idx="2635">
                        <c:v>4513.0114754098349</c:v>
                      </c:pt>
                      <c:pt idx="2636">
                        <c:v>4536.7836065573765</c:v>
                      </c:pt>
                      <c:pt idx="2637">
                        <c:v>4561.0836065573767</c:v>
                      </c:pt>
                      <c:pt idx="2638">
                        <c:v>4585.0360655737695</c:v>
                      </c:pt>
                      <c:pt idx="2639">
                        <c:v>4613.0983606557356</c:v>
                      </c:pt>
                      <c:pt idx="2640">
                        <c:v>4635.877049180327</c:v>
                      </c:pt>
                      <c:pt idx="2641">
                        <c:v>4659.6999999999989</c:v>
                      </c:pt>
                      <c:pt idx="2642">
                        <c:v>4683.0278688524595</c:v>
                      </c:pt>
                      <c:pt idx="2643">
                        <c:v>4705.9967213114751</c:v>
                      </c:pt>
                      <c:pt idx="2644">
                        <c:v>4729.872131147541</c:v>
                      </c:pt>
                      <c:pt idx="2645">
                        <c:v>4753.0409836065573</c:v>
                      </c:pt>
                      <c:pt idx="2646">
                        <c:v>4774.4606557377047</c:v>
                      </c:pt>
                      <c:pt idx="2647">
                        <c:v>4797.8688524590161</c:v>
                      </c:pt>
                      <c:pt idx="2648">
                        <c:v>4822.3114754098351</c:v>
                      </c:pt>
                      <c:pt idx="2649">
                        <c:v>4850.1754098360661</c:v>
                      </c:pt>
                      <c:pt idx="2650">
                        <c:v>4873.6032786885244</c:v>
                      </c:pt>
                      <c:pt idx="2651">
                        <c:v>4895.1360655737717</c:v>
                      </c:pt>
                      <c:pt idx="2652">
                        <c:v>4917.5262295081975</c:v>
                      </c:pt>
                      <c:pt idx="2653">
                        <c:v>4940.3016393442631</c:v>
                      </c:pt>
                      <c:pt idx="2654">
                        <c:v>4961.0213114754097</c:v>
                      </c:pt>
                      <c:pt idx="2655">
                        <c:v>4985.5098360655747</c:v>
                      </c:pt>
                      <c:pt idx="2656">
                        <c:v>5012.6508196721325</c:v>
                      </c:pt>
                      <c:pt idx="2657">
                        <c:v>5036.4557377049186</c:v>
                      </c:pt>
                      <c:pt idx="2658">
                        <c:v>5065.4786885245912</c:v>
                      </c:pt>
                      <c:pt idx="2659">
                        <c:v>5091.0721311475418</c:v>
                      </c:pt>
                      <c:pt idx="2660">
                        <c:v>5113.0704918032798</c:v>
                      </c:pt>
                      <c:pt idx="2661">
                        <c:v>5137.8655737704921</c:v>
                      </c:pt>
                      <c:pt idx="2662">
                        <c:v>5159.1327868852468</c:v>
                      </c:pt>
                      <c:pt idx="2663">
                        <c:v>5183.68524590164</c:v>
                      </c:pt>
                      <c:pt idx="2664">
                        <c:v>5207.9344262295081</c:v>
                      </c:pt>
                      <c:pt idx="2665">
                        <c:v>5229.4573770491806</c:v>
                      </c:pt>
                      <c:pt idx="2666">
                        <c:v>5249.6475409836057</c:v>
                      </c:pt>
                      <c:pt idx="2667">
                        <c:v>5270.560655737705</c:v>
                      </c:pt>
                      <c:pt idx="2668">
                        <c:v>5295.7885245901634</c:v>
                      </c:pt>
                      <c:pt idx="2669">
                        <c:v>5322.5147540983608</c:v>
                      </c:pt>
                      <c:pt idx="2670">
                        <c:v>5351.3213114754108</c:v>
                      </c:pt>
                      <c:pt idx="2671">
                        <c:v>5373.7901639344263</c:v>
                      </c:pt>
                      <c:pt idx="2672">
                        <c:v>5396.6540983606565</c:v>
                      </c:pt>
                      <c:pt idx="2673">
                        <c:v>5417.436065573771</c:v>
                      </c:pt>
                      <c:pt idx="2674">
                        <c:v>5439.495081967214</c:v>
                      </c:pt>
                      <c:pt idx="2675">
                        <c:v>5461.1098360655742</c:v>
                      </c:pt>
                      <c:pt idx="2676">
                        <c:v>5484.7885245901643</c:v>
                      </c:pt>
                      <c:pt idx="2677">
                        <c:v>5509.8409836065584</c:v>
                      </c:pt>
                      <c:pt idx="2678">
                        <c:v>5537.1950819672138</c:v>
                      </c:pt>
                      <c:pt idx="2679">
                        <c:v>5561.6163934426231</c:v>
                      </c:pt>
                      <c:pt idx="2680">
                        <c:v>5589.0000000000009</c:v>
                      </c:pt>
                      <c:pt idx="2681">
                        <c:v>5613.114754098362</c:v>
                      </c:pt>
                      <c:pt idx="2682">
                        <c:v>5638.937704918033</c:v>
                      </c:pt>
                      <c:pt idx="2683">
                        <c:v>5667.4524590163937</c:v>
                      </c:pt>
                      <c:pt idx="2684">
                        <c:v>5697.1311475409848</c:v>
                      </c:pt>
                      <c:pt idx="2685">
                        <c:v>5722.3393442622955</c:v>
                      </c:pt>
                      <c:pt idx="2686">
                        <c:v>5747.7229508196724</c:v>
                      </c:pt>
                      <c:pt idx="2687">
                        <c:v>5770.5000000000009</c:v>
                      </c:pt>
                      <c:pt idx="2688">
                        <c:v>5793.7327868852462</c:v>
                      </c:pt>
                      <c:pt idx="2689">
                        <c:v>5821.1606557377054</c:v>
                      </c:pt>
                      <c:pt idx="2690">
                        <c:v>5850.1573770491805</c:v>
                      </c:pt>
                      <c:pt idx="2691">
                        <c:v>5877.5213114754115</c:v>
                      </c:pt>
                      <c:pt idx="2692">
                        <c:v>5904.9475409836086</c:v>
                      </c:pt>
                      <c:pt idx="2693">
                        <c:v>5928.7295081967222</c:v>
                      </c:pt>
                      <c:pt idx="2694">
                        <c:v>5953.9950819672131</c:v>
                      </c:pt>
                      <c:pt idx="2695">
                        <c:v>5977.5918032786903</c:v>
                      </c:pt>
                      <c:pt idx="2696">
                        <c:v>6003.5393442622963</c:v>
                      </c:pt>
                      <c:pt idx="2697">
                        <c:v>6026.554098360657</c:v>
                      </c:pt>
                      <c:pt idx="2698">
                        <c:v>6052.2688524590176</c:v>
                      </c:pt>
                      <c:pt idx="2699">
                        <c:v>6075.0704918032807</c:v>
                      </c:pt>
                      <c:pt idx="2700">
                        <c:v>6094.6344262295106</c:v>
                      </c:pt>
                      <c:pt idx="2701">
                        <c:v>6120.4327868852488</c:v>
                      </c:pt>
                      <c:pt idx="2702">
                        <c:v>6144.1983606557415</c:v>
                      </c:pt>
                      <c:pt idx="2703">
                        <c:v>6169.0327868852492</c:v>
                      </c:pt>
                      <c:pt idx="2704">
                        <c:v>6194.732786885249</c:v>
                      </c:pt>
                      <c:pt idx="2705">
                        <c:v>6216.352459016397</c:v>
                      </c:pt>
                      <c:pt idx="2706">
                        <c:v>6240.6688524590199</c:v>
                      </c:pt>
                      <c:pt idx="2707">
                        <c:v>6264.7295081967241</c:v>
                      </c:pt>
                      <c:pt idx="2708">
                        <c:v>6289.7229508196742</c:v>
                      </c:pt>
                      <c:pt idx="2709">
                        <c:v>6314.0344262295102</c:v>
                      </c:pt>
                      <c:pt idx="2710">
                        <c:v>6335.0557377049199</c:v>
                      </c:pt>
                      <c:pt idx="2711">
                        <c:v>6355.7344262295101</c:v>
                      </c:pt>
                      <c:pt idx="2712">
                        <c:v>6377.2524590163957</c:v>
                      </c:pt>
                      <c:pt idx="2713">
                        <c:v>6397.2885245901653</c:v>
                      </c:pt>
                      <c:pt idx="2714">
                        <c:v>6420.4065573770504</c:v>
                      </c:pt>
                      <c:pt idx="2715">
                        <c:v>6442.555737704919</c:v>
                      </c:pt>
                      <c:pt idx="2716">
                        <c:v>6461.2852459016403</c:v>
                      </c:pt>
                      <c:pt idx="2717">
                        <c:v>6482.4786885245912</c:v>
                      </c:pt>
                      <c:pt idx="2718">
                        <c:v>6504.4655737704925</c:v>
                      </c:pt>
                      <c:pt idx="2719">
                        <c:v>6524.1704918032792</c:v>
                      </c:pt>
                      <c:pt idx="2720">
                        <c:v>6542.5803278688518</c:v>
                      </c:pt>
                      <c:pt idx="2721">
                        <c:v>6563.5016393442629</c:v>
                      </c:pt>
                      <c:pt idx="2722">
                        <c:v>6585.3590163934432</c:v>
                      </c:pt>
                      <c:pt idx="2723">
                        <c:v>6607.3295081967217</c:v>
                      </c:pt>
                      <c:pt idx="2724">
                        <c:v>6628.6278688524599</c:v>
                      </c:pt>
                      <c:pt idx="2725">
                        <c:v>6649.1409836065568</c:v>
                      </c:pt>
                      <c:pt idx="2726">
                        <c:v>6673.0459016393443</c:v>
                      </c:pt>
                      <c:pt idx="2727">
                        <c:v>6696.375409836066</c:v>
                      </c:pt>
                      <c:pt idx="2728">
                        <c:v>6719.4245901639351</c:v>
                      </c:pt>
                      <c:pt idx="2729">
                        <c:v>6739.116393442624</c:v>
                      </c:pt>
                      <c:pt idx="2730">
                        <c:v>6757.2524590163948</c:v>
                      </c:pt>
                      <c:pt idx="2731">
                        <c:v>6776.1836065573789</c:v>
                      </c:pt>
                      <c:pt idx="2732">
                        <c:v>6800.0852459016414</c:v>
                      </c:pt>
                      <c:pt idx="2733">
                        <c:v>6825.3131147540989</c:v>
                      </c:pt>
                      <c:pt idx="2734">
                        <c:v>6847.0032786885258</c:v>
                      </c:pt>
                      <c:pt idx="2735">
                        <c:v>6870.1147540983602</c:v>
                      </c:pt>
                      <c:pt idx="2736">
                        <c:v>6894.4573770491806</c:v>
                      </c:pt>
                      <c:pt idx="2737">
                        <c:v>6917.9196721311473</c:v>
                      </c:pt>
                      <c:pt idx="2738">
                        <c:v>6940.6360655737699</c:v>
                      </c:pt>
                      <c:pt idx="2739">
                        <c:v>6964.2901639344254</c:v>
                      </c:pt>
                      <c:pt idx="2740">
                        <c:v>6984.6770491803272</c:v>
                      </c:pt>
                      <c:pt idx="2741">
                        <c:v>7002.4081967213115</c:v>
                      </c:pt>
                      <c:pt idx="2742">
                        <c:v>7022.0737704918029</c:v>
                      </c:pt>
                      <c:pt idx="2743">
                        <c:v>7037.3540983606563</c:v>
                      </c:pt>
                      <c:pt idx="2744">
                        <c:v>7056.1065573770484</c:v>
                      </c:pt>
                      <c:pt idx="2745">
                        <c:v>7074.3950819672118</c:v>
                      </c:pt>
                      <c:pt idx="2746">
                        <c:v>7094.6163934426213</c:v>
                      </c:pt>
                      <c:pt idx="2747">
                        <c:v>7115.4770491803274</c:v>
                      </c:pt>
                      <c:pt idx="2748">
                        <c:v>7131.6114754098353</c:v>
                      </c:pt>
                      <c:pt idx="2749">
                        <c:v>7154.7639344262288</c:v>
                      </c:pt>
                      <c:pt idx="2750">
                        <c:v>7178.5377049180306</c:v>
                      </c:pt>
                      <c:pt idx="2751">
                        <c:v>7200.1590163934416</c:v>
                      </c:pt>
                      <c:pt idx="2752">
                        <c:v>7223.632786885245</c:v>
                      </c:pt>
                      <c:pt idx="2753">
                        <c:v>7245.1278688524581</c:v>
                      </c:pt>
                      <c:pt idx="2754">
                        <c:v>7271.1131147540955</c:v>
                      </c:pt>
                      <c:pt idx="2755">
                        <c:v>7292.1491803278677</c:v>
                      </c:pt>
                      <c:pt idx="2756">
                        <c:v>7315.757377049179</c:v>
                      </c:pt>
                      <c:pt idx="2757">
                        <c:v>7337.380327868852</c:v>
                      </c:pt>
                      <c:pt idx="2758">
                        <c:v>7359.573770491802</c:v>
                      </c:pt>
                      <c:pt idx="2759">
                        <c:v>7381.826229508195</c:v>
                      </c:pt>
                      <c:pt idx="2760">
                        <c:v>7408.5016393442602</c:v>
                      </c:pt>
                      <c:pt idx="2761">
                        <c:v>7435.4245901639333</c:v>
                      </c:pt>
                      <c:pt idx="2762">
                        <c:v>7459.9672131147536</c:v>
                      </c:pt>
                      <c:pt idx="2763">
                        <c:v>7482.8360655737706</c:v>
                      </c:pt>
                      <c:pt idx="2764">
                        <c:v>7506.7983606557373</c:v>
                      </c:pt>
                      <c:pt idx="2765">
                        <c:v>7527.7508196721301</c:v>
                      </c:pt>
                      <c:pt idx="2766">
                        <c:v>7553.2983606557364</c:v>
                      </c:pt>
                      <c:pt idx="2767">
                        <c:v>7574.2327868852444</c:v>
                      </c:pt>
                      <c:pt idx="2768">
                        <c:v>7594.8622950819663</c:v>
                      </c:pt>
                      <c:pt idx="2769">
                        <c:v>7620.5786885245889</c:v>
                      </c:pt>
                      <c:pt idx="2770">
                        <c:v>7643.8049180327862</c:v>
                      </c:pt>
                      <c:pt idx="2771">
                        <c:v>7667.9278688524582</c:v>
                      </c:pt>
                      <c:pt idx="2772">
                        <c:v>7697.3639344262283</c:v>
                      </c:pt>
                      <c:pt idx="2773">
                        <c:v>7721.2737704918027</c:v>
                      </c:pt>
                      <c:pt idx="2774">
                        <c:v>7747.2786885245905</c:v>
                      </c:pt>
                      <c:pt idx="2775">
                        <c:v>7771.8885245901638</c:v>
                      </c:pt>
                      <c:pt idx="2776">
                        <c:v>7799.2016393442627</c:v>
                      </c:pt>
                      <c:pt idx="2777">
                        <c:v>7827.375409836066</c:v>
                      </c:pt>
                      <c:pt idx="2778">
                        <c:v>7853.0934426229514</c:v>
                      </c:pt>
                      <c:pt idx="2779">
                        <c:v>7881.6704918032783</c:v>
                      </c:pt>
                      <c:pt idx="2780">
                        <c:v>7907.3819672131149</c:v>
                      </c:pt>
                      <c:pt idx="2781">
                        <c:v>7936.0409836065564</c:v>
                      </c:pt>
                      <c:pt idx="2782">
                        <c:v>7965.2491803278681</c:v>
                      </c:pt>
                      <c:pt idx="2783">
                        <c:v>7997.444262295081</c:v>
                      </c:pt>
                      <c:pt idx="2784">
                        <c:v>8023.9786885245894</c:v>
                      </c:pt>
                      <c:pt idx="2785">
                        <c:v>8048.5213114754088</c:v>
                      </c:pt>
                      <c:pt idx="2786">
                        <c:v>8078.8065573770482</c:v>
                      </c:pt>
                      <c:pt idx="2787">
                        <c:v>8109.4196721311482</c:v>
                      </c:pt>
                      <c:pt idx="2788">
                        <c:v>8136.4934426229511</c:v>
                      </c:pt>
                      <c:pt idx="2789">
                        <c:v>8160.4278688524591</c:v>
                      </c:pt>
                      <c:pt idx="2790">
                        <c:v>8187.5229508196726</c:v>
                      </c:pt>
                      <c:pt idx="2791">
                        <c:v>8214.1983606557369</c:v>
                      </c:pt>
                      <c:pt idx="2792">
                        <c:v>8236.8754098360641</c:v>
                      </c:pt>
                      <c:pt idx="2793">
                        <c:v>8262.2098360655727</c:v>
                      </c:pt>
                      <c:pt idx="2794">
                        <c:v>8284.8950819672136</c:v>
                      </c:pt>
                      <c:pt idx="2795">
                        <c:v>8313.2999999999993</c:v>
                      </c:pt>
                      <c:pt idx="2796">
                        <c:v>8340.6819672131151</c:v>
                      </c:pt>
                      <c:pt idx="2797">
                        <c:v>8369.9475409836068</c:v>
                      </c:pt>
                      <c:pt idx="2798">
                        <c:v>8400.9704918032785</c:v>
                      </c:pt>
                      <c:pt idx="2799">
                        <c:v>8428.6868852459029</c:v>
                      </c:pt>
                      <c:pt idx="2800">
                        <c:v>8452.7557377049179</c:v>
                      </c:pt>
                      <c:pt idx="2801">
                        <c:v>8478.7852459016394</c:v>
                      </c:pt>
                      <c:pt idx="2802">
                        <c:v>8507.4344262295072</c:v>
                      </c:pt>
                      <c:pt idx="2803">
                        <c:v>8536.445901639343</c:v>
                      </c:pt>
                      <c:pt idx="2804">
                        <c:v>8566.8131147540971</c:v>
                      </c:pt>
                      <c:pt idx="2805">
                        <c:v>8596.2327868852444</c:v>
                      </c:pt>
                      <c:pt idx="2806">
                        <c:v>8627.6918032786871</c:v>
                      </c:pt>
                      <c:pt idx="2807">
                        <c:v>8659.0999999999985</c:v>
                      </c:pt>
                      <c:pt idx="2808">
                        <c:v>8687.1983606557351</c:v>
                      </c:pt>
                      <c:pt idx="2809">
                        <c:v>8723.9901639344243</c:v>
                      </c:pt>
                      <c:pt idx="2810">
                        <c:v>8751.9114754098355</c:v>
                      </c:pt>
                      <c:pt idx="2811">
                        <c:v>8777.5901639344265</c:v>
                      </c:pt>
                      <c:pt idx="2812">
                        <c:v>8802.8327868852448</c:v>
                      </c:pt>
                      <c:pt idx="2813">
                        <c:v>8825.9295081967211</c:v>
                      </c:pt>
                      <c:pt idx="2814">
                        <c:v>8853.0098360655738</c:v>
                      </c:pt>
                      <c:pt idx="2815">
                        <c:v>8877.7852459016394</c:v>
                      </c:pt>
                      <c:pt idx="2816">
                        <c:v>8906.0180327868839</c:v>
                      </c:pt>
                      <c:pt idx="2817">
                        <c:v>8932.7918032786874</c:v>
                      </c:pt>
                      <c:pt idx="2818">
                        <c:v>8958.2885245901616</c:v>
                      </c:pt>
                      <c:pt idx="2819">
                        <c:v>8985.822950819671</c:v>
                      </c:pt>
                      <c:pt idx="2820">
                        <c:v>9014.0934426229487</c:v>
                      </c:pt>
                      <c:pt idx="2821">
                        <c:v>9036.62131147541</c:v>
                      </c:pt>
                      <c:pt idx="2822">
                        <c:v>9060.3655737704903</c:v>
                      </c:pt>
                      <c:pt idx="2823">
                        <c:v>9084.3278688524588</c:v>
                      </c:pt>
                      <c:pt idx="2824">
                        <c:v>9111.1999999999989</c:v>
                      </c:pt>
                      <c:pt idx="2825">
                        <c:v>9138.380327868852</c:v>
                      </c:pt>
                      <c:pt idx="2826">
                        <c:v>9171.7901639344236</c:v>
                      </c:pt>
                      <c:pt idx="2827">
                        <c:v>9201.9327868852452</c:v>
                      </c:pt>
                      <c:pt idx="2828">
                        <c:v>9234.8622950819645</c:v>
                      </c:pt>
                      <c:pt idx="2829">
                        <c:v>9264.075409836063</c:v>
                      </c:pt>
                      <c:pt idx="2830">
                        <c:v>9288.6590163934416</c:v>
                      </c:pt>
                      <c:pt idx="2831">
                        <c:v>9314.2213114754068</c:v>
                      </c:pt>
                      <c:pt idx="2832">
                        <c:v>9342.331147540981</c:v>
                      </c:pt>
                      <c:pt idx="2833">
                        <c:v>9365.896721311472</c:v>
                      </c:pt>
                      <c:pt idx="2834">
                        <c:v>9392.9049180327838</c:v>
                      </c:pt>
                      <c:pt idx="2835">
                        <c:v>9418.5180327868839</c:v>
                      </c:pt>
                      <c:pt idx="2836">
                        <c:v>9444.2409836065544</c:v>
                      </c:pt>
                      <c:pt idx="2837">
                        <c:v>9469.2032786885229</c:v>
                      </c:pt>
                      <c:pt idx="2838">
                        <c:v>9494.947540983605</c:v>
                      </c:pt>
                      <c:pt idx="2839">
                        <c:v>9520.9721311475387</c:v>
                      </c:pt>
                      <c:pt idx="2840">
                        <c:v>9542.7622950819659</c:v>
                      </c:pt>
                      <c:pt idx="2841">
                        <c:v>9570.6606557377036</c:v>
                      </c:pt>
                      <c:pt idx="2842">
                        <c:v>9598.7377049180323</c:v>
                      </c:pt>
                      <c:pt idx="2843">
                        <c:v>9621.9901639344243</c:v>
                      </c:pt>
                      <c:pt idx="2844">
                        <c:v>9647.3786885245881</c:v>
                      </c:pt>
                      <c:pt idx="2845">
                        <c:v>9679.021311475406</c:v>
                      </c:pt>
                      <c:pt idx="2846">
                        <c:v>9709.450819672129</c:v>
                      </c:pt>
                      <c:pt idx="2847">
                        <c:v>9733.7754098360638</c:v>
                      </c:pt>
                      <c:pt idx="2848">
                        <c:v>9759.0967213114745</c:v>
                      </c:pt>
                      <c:pt idx="2849">
                        <c:v>9782.1426229508197</c:v>
                      </c:pt>
                      <c:pt idx="2850">
                        <c:v>9816.1934426229491</c:v>
                      </c:pt>
                      <c:pt idx="2851">
                        <c:v>9841.6770491803272</c:v>
                      </c:pt>
                      <c:pt idx="2852">
                        <c:v>9870.9704918032785</c:v>
                      </c:pt>
                      <c:pt idx="2853">
                        <c:v>9903.7196721311484</c:v>
                      </c:pt>
                      <c:pt idx="2854">
                        <c:v>9931.8508196721323</c:v>
                      </c:pt>
                      <c:pt idx="2855">
                        <c:v>9959.5163934426237</c:v>
                      </c:pt>
                      <c:pt idx="2856">
                        <c:v>9994.9180327868853</c:v>
                      </c:pt>
                      <c:pt idx="2857">
                        <c:v>10025.508196721312</c:v>
                      </c:pt>
                      <c:pt idx="2858">
                        <c:v>10055.455737704919</c:v>
                      </c:pt>
                      <c:pt idx="2859">
                        <c:v>10081.045901639345</c:v>
                      </c:pt>
                      <c:pt idx="2860">
                        <c:v>10106.432786885245</c:v>
                      </c:pt>
                      <c:pt idx="2861">
                        <c:v>10131.998360655736</c:v>
                      </c:pt>
                      <c:pt idx="2862">
                        <c:v>10166.24262295082</c:v>
                      </c:pt>
                      <c:pt idx="2863">
                        <c:v>10193.808196721313</c:v>
                      </c:pt>
                      <c:pt idx="2864">
                        <c:v>10223.180327868853</c:v>
                      </c:pt>
                      <c:pt idx="2865">
                        <c:v>10256.049180327869</c:v>
                      </c:pt>
                      <c:pt idx="2866">
                        <c:v>10287.940983606557</c:v>
                      </c:pt>
                      <c:pt idx="2867">
                        <c:v>10317.403278688524</c:v>
                      </c:pt>
                      <c:pt idx="2868">
                        <c:v>10346.345901639344</c:v>
                      </c:pt>
                      <c:pt idx="2869">
                        <c:v>10377.752459016394</c:v>
                      </c:pt>
                      <c:pt idx="2870">
                        <c:v>10407.047540983607</c:v>
                      </c:pt>
                      <c:pt idx="2871">
                        <c:v>10434.739344262294</c:v>
                      </c:pt>
                      <c:pt idx="2872">
                        <c:v>10463.247540983608</c:v>
                      </c:pt>
                      <c:pt idx="2873">
                        <c:v>10490.924590163935</c:v>
                      </c:pt>
                      <c:pt idx="2874">
                        <c:v>10520.126229508196</c:v>
                      </c:pt>
                      <c:pt idx="2875">
                        <c:v>10548.608196721312</c:v>
                      </c:pt>
                      <c:pt idx="2876">
                        <c:v>10577.77049180328</c:v>
                      </c:pt>
                      <c:pt idx="2877">
                        <c:v>10608.636065573772</c:v>
                      </c:pt>
                      <c:pt idx="2878">
                        <c:v>10643.406557377049</c:v>
                      </c:pt>
                      <c:pt idx="2879">
                        <c:v>10677.62786885246</c:v>
                      </c:pt>
                      <c:pt idx="2880">
                        <c:v>10713.303278688525</c:v>
                      </c:pt>
                      <c:pt idx="2881">
                        <c:v>10742.637704918034</c:v>
                      </c:pt>
                      <c:pt idx="2882">
                        <c:v>10775.362295081966</c:v>
                      </c:pt>
                      <c:pt idx="2883">
                        <c:v>10810.049180327869</c:v>
                      </c:pt>
                      <c:pt idx="2884">
                        <c:v>10842.77213114754</c:v>
                      </c:pt>
                      <c:pt idx="2885">
                        <c:v>10873.22131147541</c:v>
                      </c:pt>
                      <c:pt idx="2886">
                        <c:v>10903.290163934425</c:v>
                      </c:pt>
                      <c:pt idx="2887">
                        <c:v>10925.339344262295</c:v>
                      </c:pt>
                      <c:pt idx="2888">
                        <c:v>10950.847540983606</c:v>
                      </c:pt>
                      <c:pt idx="2889">
                        <c:v>10976.25737704918</c:v>
                      </c:pt>
                      <c:pt idx="2890">
                        <c:v>11003.765573770492</c:v>
                      </c:pt>
                      <c:pt idx="2891">
                        <c:v>11033.601639344262</c:v>
                      </c:pt>
                      <c:pt idx="2892">
                        <c:v>11062.573770491803</c:v>
                      </c:pt>
                      <c:pt idx="2893">
                        <c:v>11093.049180327869</c:v>
                      </c:pt>
                      <c:pt idx="2894">
                        <c:v>11124.409836065573</c:v>
                      </c:pt>
                      <c:pt idx="2895">
                        <c:v>11157.344262295082</c:v>
                      </c:pt>
                      <c:pt idx="2896">
                        <c:v>11189.868852459016</c:v>
                      </c:pt>
                      <c:pt idx="2897">
                        <c:v>11223.147540983606</c:v>
                      </c:pt>
                      <c:pt idx="2898">
                        <c:v>11255.950819672131</c:v>
                      </c:pt>
                      <c:pt idx="2899">
                        <c:v>11283.393442622952</c:v>
                      </c:pt>
                      <c:pt idx="2900">
                        <c:v>11309.016393442624</c:v>
                      </c:pt>
                      <c:pt idx="2901">
                        <c:v>11340.754098360656</c:v>
                      </c:pt>
                      <c:pt idx="2902">
                        <c:v>11367.491803278688</c:v>
                      </c:pt>
                      <c:pt idx="2903">
                        <c:v>11394.213114754099</c:v>
                      </c:pt>
                      <c:pt idx="2904">
                        <c:v>11425.508196721312</c:v>
                      </c:pt>
                      <c:pt idx="2905">
                        <c:v>11452.901639344262</c:v>
                      </c:pt>
                      <c:pt idx="2906">
                        <c:v>11475.918032786885</c:v>
                      </c:pt>
                      <c:pt idx="2907">
                        <c:v>11500.180327868853</c:v>
                      </c:pt>
                      <c:pt idx="2908">
                        <c:v>11529.262295081968</c:v>
                      </c:pt>
                      <c:pt idx="2909">
                        <c:v>11559.475409836066</c:v>
                      </c:pt>
                      <c:pt idx="2910">
                        <c:v>11597.27868852459</c:v>
                      </c:pt>
                      <c:pt idx="2911">
                        <c:v>11628.081967213115</c:v>
                      </c:pt>
                      <c:pt idx="2912">
                        <c:v>11661.295081967213</c:v>
                      </c:pt>
                      <c:pt idx="2913">
                        <c:v>11694.459016393443</c:v>
                      </c:pt>
                      <c:pt idx="2914">
                        <c:v>11726.081967213115</c:v>
                      </c:pt>
                      <c:pt idx="2915">
                        <c:v>11756.754098360656</c:v>
                      </c:pt>
                      <c:pt idx="2916">
                        <c:v>11791.737704918032</c:v>
                      </c:pt>
                      <c:pt idx="2917">
                        <c:v>11818.262295081968</c:v>
                      </c:pt>
                      <c:pt idx="2918">
                        <c:v>11848.590163934427</c:v>
                      </c:pt>
                      <c:pt idx="2919">
                        <c:v>11880.77049180328</c:v>
                      </c:pt>
                      <c:pt idx="2920">
                        <c:v>11913.573770491803</c:v>
                      </c:pt>
                      <c:pt idx="2921">
                        <c:v>11947.852459016394</c:v>
                      </c:pt>
                      <c:pt idx="2922">
                        <c:v>11988.245901639344</c:v>
                      </c:pt>
                      <c:pt idx="2923">
                        <c:v>12016.967213114754</c:v>
                      </c:pt>
                      <c:pt idx="2924">
                        <c:v>12048.540983606557</c:v>
                      </c:pt>
                      <c:pt idx="2925">
                        <c:v>12079.672131147541</c:v>
                      </c:pt>
                      <c:pt idx="2926">
                        <c:v>12110.934426229509</c:v>
                      </c:pt>
                      <c:pt idx="2927">
                        <c:v>12140.163934426229</c:v>
                      </c:pt>
                      <c:pt idx="2928">
                        <c:v>12172.442622950819</c:v>
                      </c:pt>
                      <c:pt idx="2929">
                        <c:v>12202.557377049181</c:v>
                      </c:pt>
                      <c:pt idx="2930">
                        <c:v>12234.377049180328</c:v>
                      </c:pt>
                      <c:pt idx="2931">
                        <c:v>12265.77049180328</c:v>
                      </c:pt>
                      <c:pt idx="2932">
                        <c:v>12301.72131147541</c:v>
                      </c:pt>
                      <c:pt idx="2933">
                        <c:v>12330.245901639344</c:v>
                      </c:pt>
                      <c:pt idx="2934">
                        <c:v>12362.327868852459</c:v>
                      </c:pt>
                      <c:pt idx="2935">
                        <c:v>12391.688524590163</c:v>
                      </c:pt>
                      <c:pt idx="2936">
                        <c:v>12417.655737704918</c:v>
                      </c:pt>
                      <c:pt idx="2937">
                        <c:v>12446.245901639344</c:v>
                      </c:pt>
                      <c:pt idx="2938">
                        <c:v>12470.22950819672</c:v>
                      </c:pt>
                      <c:pt idx="2939">
                        <c:v>12491.163934426229</c:v>
                      </c:pt>
                      <c:pt idx="2940">
                        <c:v>12518.491803278688</c:v>
                      </c:pt>
                      <c:pt idx="2941">
                        <c:v>12541.655737704918</c:v>
                      </c:pt>
                      <c:pt idx="2942">
                        <c:v>12565.409836065573</c:v>
                      </c:pt>
                      <c:pt idx="2943">
                        <c:v>12593.016393442624</c:v>
                      </c:pt>
                      <c:pt idx="2944">
                        <c:v>12616.704918032787</c:v>
                      </c:pt>
                      <c:pt idx="2945">
                        <c:v>12641.868852459016</c:v>
                      </c:pt>
                      <c:pt idx="2946">
                        <c:v>12665.704918032787</c:v>
                      </c:pt>
                      <c:pt idx="2947">
                        <c:v>12694.360655737704</c:v>
                      </c:pt>
                      <c:pt idx="2948">
                        <c:v>12727.163934426229</c:v>
                      </c:pt>
                      <c:pt idx="2949">
                        <c:v>12762.983606557376</c:v>
                      </c:pt>
                      <c:pt idx="2950">
                        <c:v>12799.27868852459</c:v>
                      </c:pt>
                      <c:pt idx="2951">
                        <c:v>12831.88524590164</c:v>
                      </c:pt>
                      <c:pt idx="2952">
                        <c:v>12861.704918032787</c:v>
                      </c:pt>
                      <c:pt idx="2953">
                        <c:v>12891.737704918032</c:v>
                      </c:pt>
                      <c:pt idx="2954">
                        <c:v>12920.590163934427</c:v>
                      </c:pt>
                      <c:pt idx="2955">
                        <c:v>12948.360655737704</c:v>
                      </c:pt>
                      <c:pt idx="2956">
                        <c:v>12978.967213114754</c:v>
                      </c:pt>
                      <c:pt idx="2957">
                        <c:v>13009.868852459016</c:v>
                      </c:pt>
                      <c:pt idx="2958">
                        <c:v>13037.737704918032</c:v>
                      </c:pt>
                      <c:pt idx="2959">
                        <c:v>13067.213114754099</c:v>
                      </c:pt>
                      <c:pt idx="2960">
                        <c:v>13099.852459016394</c:v>
                      </c:pt>
                      <c:pt idx="2961">
                        <c:v>13134.573770491803</c:v>
                      </c:pt>
                      <c:pt idx="2962">
                        <c:v>13163.754098360656</c:v>
                      </c:pt>
                      <c:pt idx="2963">
                        <c:v>13193.934426229509</c:v>
                      </c:pt>
                      <c:pt idx="2964">
                        <c:v>13229.049180327869</c:v>
                      </c:pt>
                      <c:pt idx="2965">
                        <c:v>13261.327868852459</c:v>
                      </c:pt>
                      <c:pt idx="2966">
                        <c:v>13292.327868852459</c:v>
                      </c:pt>
                      <c:pt idx="2967">
                        <c:v>13326.786885245901</c:v>
                      </c:pt>
                      <c:pt idx="2968">
                        <c:v>13369.524590163934</c:v>
                      </c:pt>
                      <c:pt idx="2969">
                        <c:v>13404.393442622952</c:v>
                      </c:pt>
                      <c:pt idx="2970">
                        <c:v>13437.426229508197</c:v>
                      </c:pt>
                      <c:pt idx="2971">
                        <c:v>13466.065573770491</c:v>
                      </c:pt>
                      <c:pt idx="2972">
                        <c:v>13495.11475409836</c:v>
                      </c:pt>
                      <c:pt idx="2973">
                        <c:v>13523.950819672131</c:v>
                      </c:pt>
                      <c:pt idx="2974">
                        <c:v>13550.590163934427</c:v>
                      </c:pt>
                      <c:pt idx="2975">
                        <c:v>13575.196721311475</c:v>
                      </c:pt>
                      <c:pt idx="2976">
                        <c:v>13601.639344262296</c:v>
                      </c:pt>
                      <c:pt idx="2977">
                        <c:v>13626.524590163934</c:v>
                      </c:pt>
                      <c:pt idx="2978">
                        <c:v>13652.934426229509</c:v>
                      </c:pt>
                      <c:pt idx="2979">
                        <c:v>13680.196721311475</c:v>
                      </c:pt>
                      <c:pt idx="2980">
                        <c:v>13708.459016393443</c:v>
                      </c:pt>
                      <c:pt idx="2981">
                        <c:v>13732.508196721312</c:v>
                      </c:pt>
                      <c:pt idx="2982">
                        <c:v>13762.786885245901</c:v>
                      </c:pt>
                      <c:pt idx="2983">
                        <c:v>13787.737704918032</c:v>
                      </c:pt>
                      <c:pt idx="2984">
                        <c:v>13816.475409836066</c:v>
                      </c:pt>
                      <c:pt idx="2985">
                        <c:v>13846.426229508197</c:v>
                      </c:pt>
                      <c:pt idx="2986">
                        <c:v>13875.622950819672</c:v>
                      </c:pt>
                      <c:pt idx="2987">
                        <c:v>13902.295081967213</c:v>
                      </c:pt>
                      <c:pt idx="2988">
                        <c:v>13931.803278688525</c:v>
                      </c:pt>
                      <c:pt idx="2989">
                        <c:v>13954.245901639344</c:v>
                      </c:pt>
                      <c:pt idx="2990">
                        <c:v>13984.22950819672</c:v>
                      </c:pt>
                      <c:pt idx="2991">
                        <c:v>14011.032786885246</c:v>
                      </c:pt>
                      <c:pt idx="2992">
                        <c:v>14037.081967213115</c:v>
                      </c:pt>
                      <c:pt idx="2993">
                        <c:v>14062.262295081968</c:v>
                      </c:pt>
                      <c:pt idx="2994">
                        <c:v>14094.163934426229</c:v>
                      </c:pt>
                      <c:pt idx="2995">
                        <c:v>14129.918032786885</c:v>
                      </c:pt>
                      <c:pt idx="2996">
                        <c:v>14169.098360655738</c:v>
                      </c:pt>
                      <c:pt idx="2997">
                        <c:v>14206.836065573771</c:v>
                      </c:pt>
                      <c:pt idx="2998">
                        <c:v>14247.524590163934</c:v>
                      </c:pt>
                      <c:pt idx="2999">
                        <c:v>14289.295081967213</c:v>
                      </c:pt>
                      <c:pt idx="3000">
                        <c:v>14325.934426229509</c:v>
                      </c:pt>
                      <c:pt idx="3001">
                        <c:v>14359.459016393443</c:v>
                      </c:pt>
                      <c:pt idx="3002">
                        <c:v>14396.163934426229</c:v>
                      </c:pt>
                      <c:pt idx="3003">
                        <c:v>14432.688524590163</c:v>
                      </c:pt>
                      <c:pt idx="3004">
                        <c:v>14466.032786885246</c:v>
                      </c:pt>
                      <c:pt idx="3005">
                        <c:v>14502.22950819672</c:v>
                      </c:pt>
                      <c:pt idx="3006">
                        <c:v>14541.262295081968</c:v>
                      </c:pt>
                      <c:pt idx="3007">
                        <c:v>14576.918032786885</c:v>
                      </c:pt>
                      <c:pt idx="3008">
                        <c:v>14612.491803278688</c:v>
                      </c:pt>
                      <c:pt idx="3009">
                        <c:v>14647.131147540984</c:v>
                      </c:pt>
                      <c:pt idx="3010">
                        <c:v>14675.180327868853</c:v>
                      </c:pt>
                      <c:pt idx="3011">
                        <c:v>14696.360655737704</c:v>
                      </c:pt>
                      <c:pt idx="3012">
                        <c:v>14720.704918032787</c:v>
                      </c:pt>
                      <c:pt idx="3013">
                        <c:v>14744.196721311475</c:v>
                      </c:pt>
                      <c:pt idx="3014">
                        <c:v>14773.081967213115</c:v>
                      </c:pt>
                      <c:pt idx="3015">
                        <c:v>14799.11475409836</c:v>
                      </c:pt>
                      <c:pt idx="3016">
                        <c:v>14829.311475409837</c:v>
                      </c:pt>
                      <c:pt idx="3017">
                        <c:v>14858.491803278688</c:v>
                      </c:pt>
                      <c:pt idx="3018">
                        <c:v>14884.901639344262</c:v>
                      </c:pt>
                      <c:pt idx="3019">
                        <c:v>14914.983606557376</c:v>
                      </c:pt>
                      <c:pt idx="3020">
                        <c:v>14944.704918032787</c:v>
                      </c:pt>
                      <c:pt idx="3021">
                        <c:v>14976.819672131147</c:v>
                      </c:pt>
                      <c:pt idx="3022">
                        <c:v>15006.459016393443</c:v>
                      </c:pt>
                      <c:pt idx="3023">
                        <c:v>15039.737704918032</c:v>
                      </c:pt>
                      <c:pt idx="3024">
                        <c:v>15076.524590163934</c:v>
                      </c:pt>
                      <c:pt idx="3025">
                        <c:v>15104.131147540984</c:v>
                      </c:pt>
                      <c:pt idx="3026">
                        <c:v>15130.491803278688</c:v>
                      </c:pt>
                      <c:pt idx="3027">
                        <c:v>15151.868852459016</c:v>
                      </c:pt>
                      <c:pt idx="3028">
                        <c:v>15176.196721311475</c:v>
                      </c:pt>
                      <c:pt idx="3029">
                        <c:v>15189.442622950819</c:v>
                      </c:pt>
                      <c:pt idx="3030">
                        <c:v>15213.868852459016</c:v>
                      </c:pt>
                      <c:pt idx="3031">
                        <c:v>15239.311475409837</c:v>
                      </c:pt>
                      <c:pt idx="3032">
                        <c:v>15266.88524590164</c:v>
                      </c:pt>
                      <c:pt idx="3033">
                        <c:v>15293.524590163934</c:v>
                      </c:pt>
                      <c:pt idx="3034">
                        <c:v>15322.081967213115</c:v>
                      </c:pt>
                      <c:pt idx="3035">
                        <c:v>15356.22950819672</c:v>
                      </c:pt>
                      <c:pt idx="3036">
                        <c:v>15384.819672131147</c:v>
                      </c:pt>
                      <c:pt idx="3037">
                        <c:v>15412.098360655738</c:v>
                      </c:pt>
                      <c:pt idx="3038">
                        <c:v>15443.639344262296</c:v>
                      </c:pt>
                      <c:pt idx="3039">
                        <c:v>15471.098360655738</c:v>
                      </c:pt>
                      <c:pt idx="3040">
                        <c:v>15494.786885245901</c:v>
                      </c:pt>
                      <c:pt idx="3041">
                        <c:v>15520.72131147541</c:v>
                      </c:pt>
                      <c:pt idx="3042">
                        <c:v>15554.622950819672</c:v>
                      </c:pt>
                      <c:pt idx="3043">
                        <c:v>15582.819672131147</c:v>
                      </c:pt>
                      <c:pt idx="3044">
                        <c:v>15612.426229508197</c:v>
                      </c:pt>
                      <c:pt idx="3045">
                        <c:v>15640.868852459016</c:v>
                      </c:pt>
                      <c:pt idx="3046">
                        <c:v>15668.262295081968</c:v>
                      </c:pt>
                      <c:pt idx="3047">
                        <c:v>15697.655737704918</c:v>
                      </c:pt>
                      <c:pt idx="3048">
                        <c:v>15726.639344262296</c:v>
                      </c:pt>
                      <c:pt idx="3049">
                        <c:v>15754.639344262296</c:v>
                      </c:pt>
                      <c:pt idx="3050">
                        <c:v>15787.459016393443</c:v>
                      </c:pt>
                      <c:pt idx="3051">
                        <c:v>15818.163934426229</c:v>
                      </c:pt>
                      <c:pt idx="3052">
                        <c:v>15850.377049180328</c:v>
                      </c:pt>
                      <c:pt idx="3053">
                        <c:v>15886.295081967213</c:v>
                      </c:pt>
                      <c:pt idx="3054">
                        <c:v>15913.934426229509</c:v>
                      </c:pt>
                      <c:pt idx="3055">
                        <c:v>15945.491803278688</c:v>
                      </c:pt>
                      <c:pt idx="3056">
                        <c:v>15967.27868852459</c:v>
                      </c:pt>
                      <c:pt idx="3057">
                        <c:v>15988.016393442624</c:v>
                      </c:pt>
                      <c:pt idx="3058">
                        <c:v>16013.524590163934</c:v>
                      </c:pt>
                      <c:pt idx="3059">
                        <c:v>16035.852459016394</c:v>
                      </c:pt>
                      <c:pt idx="3060">
                        <c:v>16060.049180327869</c:v>
                      </c:pt>
                      <c:pt idx="3061">
                        <c:v>16085.377049180328</c:v>
                      </c:pt>
                      <c:pt idx="3062">
                        <c:v>16111.852459016394</c:v>
                      </c:pt>
                      <c:pt idx="3063">
                        <c:v>16132.72131147541</c:v>
                      </c:pt>
                      <c:pt idx="3064">
                        <c:v>16154.426229508197</c:v>
                      </c:pt>
                      <c:pt idx="3065">
                        <c:v>16171.672131147541</c:v>
                      </c:pt>
                      <c:pt idx="3066">
                        <c:v>16190.11475409836</c:v>
                      </c:pt>
                      <c:pt idx="3067">
                        <c:v>16211.22950819672</c:v>
                      </c:pt>
                      <c:pt idx="3068">
                        <c:v>16230.426229508197</c:v>
                      </c:pt>
                      <c:pt idx="3069">
                        <c:v>16252.27868852459</c:v>
                      </c:pt>
                      <c:pt idx="3070">
                        <c:v>16274.967213114754</c:v>
                      </c:pt>
                      <c:pt idx="3071">
                        <c:v>16299.180327868853</c:v>
                      </c:pt>
                      <c:pt idx="3072">
                        <c:v>16334.459016393443</c:v>
                      </c:pt>
                      <c:pt idx="3073">
                        <c:v>16369.950819672131</c:v>
                      </c:pt>
                      <c:pt idx="3074">
                        <c:v>16403.754098360656</c:v>
                      </c:pt>
                      <c:pt idx="3075">
                        <c:v>16435.377049180326</c:v>
                      </c:pt>
                      <c:pt idx="3076">
                        <c:v>16467.77049180328</c:v>
                      </c:pt>
                      <c:pt idx="3077">
                        <c:v>16497.836065573771</c:v>
                      </c:pt>
                      <c:pt idx="3078">
                        <c:v>16528.147540983606</c:v>
                      </c:pt>
                      <c:pt idx="3079">
                        <c:v>16563.803278688523</c:v>
                      </c:pt>
                      <c:pt idx="3080">
                        <c:v>16599.098360655738</c:v>
                      </c:pt>
                      <c:pt idx="3081">
                        <c:v>16630.032786885247</c:v>
                      </c:pt>
                      <c:pt idx="3082">
                        <c:v>16658.114754098362</c:v>
                      </c:pt>
                      <c:pt idx="3083">
                        <c:v>16689.688524590165</c:v>
                      </c:pt>
                      <c:pt idx="3084">
                        <c:v>16722.557377049179</c:v>
                      </c:pt>
                      <c:pt idx="3085">
                        <c:v>16747.967213114753</c:v>
                      </c:pt>
                      <c:pt idx="3086">
                        <c:v>16772.983606557376</c:v>
                      </c:pt>
                      <c:pt idx="3087">
                        <c:v>16804.344262295082</c:v>
                      </c:pt>
                      <c:pt idx="3088">
                        <c:v>16837</c:v>
                      </c:pt>
                      <c:pt idx="3089">
                        <c:v>16866.39344262295</c:v>
                      </c:pt>
                      <c:pt idx="3090">
                        <c:v>16901.639344262294</c:v>
                      </c:pt>
                      <c:pt idx="3091">
                        <c:v>16926.163934426229</c:v>
                      </c:pt>
                      <c:pt idx="3092">
                        <c:v>16954.803278688523</c:v>
                      </c:pt>
                      <c:pt idx="3093">
                        <c:v>16979.295081967211</c:v>
                      </c:pt>
                      <c:pt idx="3094">
                        <c:v>17003.803278688523</c:v>
                      </c:pt>
                      <c:pt idx="3095">
                        <c:v>17026.262295081968</c:v>
                      </c:pt>
                      <c:pt idx="3096">
                        <c:v>17044.065573770491</c:v>
                      </c:pt>
                      <c:pt idx="3097">
                        <c:v>17072.344262295082</c:v>
                      </c:pt>
                      <c:pt idx="3098">
                        <c:v>17103.180327868853</c:v>
                      </c:pt>
                      <c:pt idx="3099">
                        <c:v>17130.868852459018</c:v>
                      </c:pt>
                      <c:pt idx="3100">
                        <c:v>17158.557377049179</c:v>
                      </c:pt>
                      <c:pt idx="3101">
                        <c:v>17185.918032786885</c:v>
                      </c:pt>
                      <c:pt idx="3102">
                        <c:v>17203.950819672133</c:v>
                      </c:pt>
                      <c:pt idx="3103">
                        <c:v>17226.327868852459</c:v>
                      </c:pt>
                      <c:pt idx="3104">
                        <c:v>17245.409836065573</c:v>
                      </c:pt>
                      <c:pt idx="3105">
                        <c:v>17267.377049180326</c:v>
                      </c:pt>
                      <c:pt idx="3106">
                        <c:v>17291.704918032789</c:v>
                      </c:pt>
                      <c:pt idx="3107">
                        <c:v>17313.950819672133</c:v>
                      </c:pt>
                      <c:pt idx="3108">
                        <c:v>17337.409836065573</c:v>
                      </c:pt>
                      <c:pt idx="3109">
                        <c:v>17360.39344262295</c:v>
                      </c:pt>
                      <c:pt idx="3110">
                        <c:v>17380.672131147541</c:v>
                      </c:pt>
                      <c:pt idx="3111">
                        <c:v>17400.475409836065</c:v>
                      </c:pt>
                      <c:pt idx="3112">
                        <c:v>17417.295081967211</c:v>
                      </c:pt>
                      <c:pt idx="3113">
                        <c:v>17432.704918032789</c:v>
                      </c:pt>
                      <c:pt idx="3114">
                        <c:v>17450.885245901638</c:v>
                      </c:pt>
                      <c:pt idx="3115">
                        <c:v>17479.163934426229</c:v>
                      </c:pt>
                      <c:pt idx="3116">
                        <c:v>17493.508196721312</c:v>
                      </c:pt>
                      <c:pt idx="3117">
                        <c:v>17516.803278688523</c:v>
                      </c:pt>
                      <c:pt idx="3118">
                        <c:v>17536.622950819674</c:v>
                      </c:pt>
                      <c:pt idx="3119">
                        <c:v>17558.639344262294</c:v>
                      </c:pt>
                      <c:pt idx="3120">
                        <c:v>17577.081967213115</c:v>
                      </c:pt>
                      <c:pt idx="3121">
                        <c:v>17598.098360655738</c:v>
                      </c:pt>
                      <c:pt idx="3122">
                        <c:v>17625.426229508197</c:v>
                      </c:pt>
                      <c:pt idx="3123">
                        <c:v>17648.196721311477</c:v>
                      </c:pt>
                      <c:pt idx="3124">
                        <c:v>17678.950819672133</c:v>
                      </c:pt>
                      <c:pt idx="3125">
                        <c:v>17714.377049180326</c:v>
                      </c:pt>
                      <c:pt idx="3126">
                        <c:v>17750.786885245903</c:v>
                      </c:pt>
                      <c:pt idx="3127">
                        <c:v>17782.180327868853</c:v>
                      </c:pt>
                      <c:pt idx="3128">
                        <c:v>17809.885245901638</c:v>
                      </c:pt>
                      <c:pt idx="3129">
                        <c:v>17845.016393442624</c:v>
                      </c:pt>
                      <c:pt idx="3130">
                        <c:v>17872.754098360656</c:v>
                      </c:pt>
                      <c:pt idx="3131">
                        <c:v>17899.721311475409</c:v>
                      </c:pt>
                      <c:pt idx="3132">
                        <c:v>17927.131147540982</c:v>
                      </c:pt>
                      <c:pt idx="3133">
                        <c:v>17953.377049180326</c:v>
                      </c:pt>
                      <c:pt idx="3134">
                        <c:v>17979.22950819672</c:v>
                      </c:pt>
                      <c:pt idx="3135">
                        <c:v>18015.081967213115</c:v>
                      </c:pt>
                      <c:pt idx="3136">
                        <c:v>18052.573770491803</c:v>
                      </c:pt>
                      <c:pt idx="3137">
                        <c:v>18081.672131147541</c:v>
                      </c:pt>
                      <c:pt idx="3138">
                        <c:v>18113.475409836065</c:v>
                      </c:pt>
                      <c:pt idx="3139">
                        <c:v>18143.737704918032</c:v>
                      </c:pt>
                      <c:pt idx="3140">
                        <c:v>18165.344262295082</c:v>
                      </c:pt>
                      <c:pt idx="3141">
                        <c:v>18191.950819672133</c:v>
                      </c:pt>
                      <c:pt idx="3142">
                        <c:v>18217.754098360656</c:v>
                      </c:pt>
                      <c:pt idx="3143">
                        <c:v>18238.245901639344</c:v>
                      </c:pt>
                      <c:pt idx="3144">
                        <c:v>18261.39344262295</c:v>
                      </c:pt>
                      <c:pt idx="3145">
                        <c:v>18280.934426229509</c:v>
                      </c:pt>
                      <c:pt idx="3146">
                        <c:v>18306.081967213115</c:v>
                      </c:pt>
                      <c:pt idx="3147">
                        <c:v>18335.77049180328</c:v>
                      </c:pt>
                      <c:pt idx="3148">
                        <c:v>18360.311475409835</c:v>
                      </c:pt>
                      <c:pt idx="3149">
                        <c:v>18385.475409836065</c:v>
                      </c:pt>
                      <c:pt idx="3150">
                        <c:v>18413.655737704918</c:v>
                      </c:pt>
                      <c:pt idx="3151">
                        <c:v>18440.622950819674</c:v>
                      </c:pt>
                      <c:pt idx="3152">
                        <c:v>18470.163934426229</c:v>
                      </c:pt>
                      <c:pt idx="3153">
                        <c:v>18497.934426229509</c:v>
                      </c:pt>
                      <c:pt idx="3154">
                        <c:v>18525.016393442624</c:v>
                      </c:pt>
                      <c:pt idx="3155">
                        <c:v>18550.786885245903</c:v>
                      </c:pt>
                      <c:pt idx="3156">
                        <c:v>18585.081967213115</c:v>
                      </c:pt>
                      <c:pt idx="3157">
                        <c:v>18614.147540983606</c:v>
                      </c:pt>
                      <c:pt idx="3158">
                        <c:v>18639.803278688523</c:v>
                      </c:pt>
                      <c:pt idx="3159">
                        <c:v>18666.590163934427</c:v>
                      </c:pt>
                      <c:pt idx="3160">
                        <c:v>18690.131147540982</c:v>
                      </c:pt>
                      <c:pt idx="3161">
                        <c:v>18716.360655737706</c:v>
                      </c:pt>
                      <c:pt idx="3162">
                        <c:v>18746.295081967211</c:v>
                      </c:pt>
                      <c:pt idx="3163">
                        <c:v>18778.442622950821</c:v>
                      </c:pt>
                      <c:pt idx="3164">
                        <c:v>18801.803278688523</c:v>
                      </c:pt>
                      <c:pt idx="3165">
                        <c:v>18838.114754098362</c:v>
                      </c:pt>
                      <c:pt idx="3166">
                        <c:v>18867.672131147541</c:v>
                      </c:pt>
                      <c:pt idx="3167">
                        <c:v>18894.950819672133</c:v>
                      </c:pt>
                      <c:pt idx="3168">
                        <c:v>18924.065573770491</c:v>
                      </c:pt>
                      <c:pt idx="3169">
                        <c:v>18950.77049180328</c:v>
                      </c:pt>
                      <c:pt idx="3170">
                        <c:v>18982.147540983606</c:v>
                      </c:pt>
                      <c:pt idx="3171">
                        <c:v>19015.032786885247</c:v>
                      </c:pt>
                      <c:pt idx="3172">
                        <c:v>19048.672131147541</c:v>
                      </c:pt>
                      <c:pt idx="3173">
                        <c:v>19082.655737704918</c:v>
                      </c:pt>
                      <c:pt idx="3174">
                        <c:v>19123.819672131147</c:v>
                      </c:pt>
                      <c:pt idx="3175">
                        <c:v>19158.491803278688</c:v>
                      </c:pt>
                      <c:pt idx="3176">
                        <c:v>19191.442622950821</c:v>
                      </c:pt>
                      <c:pt idx="3177">
                        <c:v>19227.819672131147</c:v>
                      </c:pt>
                      <c:pt idx="3178">
                        <c:v>19259.918032786885</c:v>
                      </c:pt>
                      <c:pt idx="3179">
                        <c:v>19293.754098360656</c:v>
                      </c:pt>
                      <c:pt idx="3180">
                        <c:v>19329.22950819672</c:v>
                      </c:pt>
                      <c:pt idx="3181">
                        <c:v>19368.114754098362</c:v>
                      </c:pt>
                      <c:pt idx="3182">
                        <c:v>19404.245901639344</c:v>
                      </c:pt>
                      <c:pt idx="3183">
                        <c:v>19432.540983606559</c:v>
                      </c:pt>
                      <c:pt idx="3184">
                        <c:v>19464.327868852459</c:v>
                      </c:pt>
                      <c:pt idx="3185">
                        <c:v>19492.426229508197</c:v>
                      </c:pt>
                      <c:pt idx="3186">
                        <c:v>19523.77049180328</c:v>
                      </c:pt>
                      <c:pt idx="3187">
                        <c:v>19558.950819672133</c:v>
                      </c:pt>
                      <c:pt idx="3188">
                        <c:v>19596.327868852459</c:v>
                      </c:pt>
                      <c:pt idx="3189">
                        <c:v>19632.868852459018</c:v>
                      </c:pt>
                      <c:pt idx="3190">
                        <c:v>19669.983606557376</c:v>
                      </c:pt>
                      <c:pt idx="3191">
                        <c:v>19711.442622950821</c:v>
                      </c:pt>
                      <c:pt idx="3192">
                        <c:v>19744.22950819672</c:v>
                      </c:pt>
                      <c:pt idx="3193">
                        <c:v>19783.22950819672</c:v>
                      </c:pt>
                      <c:pt idx="3194">
                        <c:v>19809.967213114753</c:v>
                      </c:pt>
                      <c:pt idx="3195">
                        <c:v>19839.278688524591</c:v>
                      </c:pt>
                      <c:pt idx="3196">
                        <c:v>19863.885245901638</c:v>
                      </c:pt>
                      <c:pt idx="3197">
                        <c:v>19877.77049180328</c:v>
                      </c:pt>
                      <c:pt idx="3198">
                        <c:v>19908.377049180326</c:v>
                      </c:pt>
                      <c:pt idx="3199">
                        <c:v>19937.131147540982</c:v>
                      </c:pt>
                      <c:pt idx="3200">
                        <c:v>19963.016393442624</c:v>
                      </c:pt>
                      <c:pt idx="3201">
                        <c:v>19994.819672131147</c:v>
                      </c:pt>
                      <c:pt idx="3202">
                        <c:v>20023.426229508197</c:v>
                      </c:pt>
                      <c:pt idx="3203">
                        <c:v>20048.754098360656</c:v>
                      </c:pt>
                      <c:pt idx="3204">
                        <c:v>20089.163934426229</c:v>
                      </c:pt>
                      <c:pt idx="3205">
                        <c:v>20121.032786885247</c:v>
                      </c:pt>
                      <c:pt idx="3206">
                        <c:v>20153.60655737705</c:v>
                      </c:pt>
                      <c:pt idx="3207">
                        <c:v>20183.065573770491</c:v>
                      </c:pt>
                      <c:pt idx="3208">
                        <c:v>20216.049180327867</c:v>
                      </c:pt>
                      <c:pt idx="3209">
                        <c:v>20252.540983606559</c:v>
                      </c:pt>
                      <c:pt idx="3210">
                        <c:v>20290.049180327867</c:v>
                      </c:pt>
                      <c:pt idx="3211">
                        <c:v>20313.803278688523</c:v>
                      </c:pt>
                      <c:pt idx="3212">
                        <c:v>20340.081967213115</c:v>
                      </c:pt>
                      <c:pt idx="3213">
                        <c:v>20369.918032786885</c:v>
                      </c:pt>
                      <c:pt idx="3214">
                        <c:v>20400.147540983606</c:v>
                      </c:pt>
                      <c:pt idx="3215">
                        <c:v>20426.426229508197</c:v>
                      </c:pt>
                      <c:pt idx="3216">
                        <c:v>20459.918032786885</c:v>
                      </c:pt>
                      <c:pt idx="3217">
                        <c:v>20486.786885245903</c:v>
                      </c:pt>
                      <c:pt idx="3218">
                        <c:v>20512.885245901638</c:v>
                      </c:pt>
                      <c:pt idx="3219">
                        <c:v>20537.540983606559</c:v>
                      </c:pt>
                      <c:pt idx="3220">
                        <c:v>20560.098360655738</c:v>
                      </c:pt>
                      <c:pt idx="3221">
                        <c:v>20580.852459016394</c:v>
                      </c:pt>
                      <c:pt idx="3222">
                        <c:v>20606.163934426229</c:v>
                      </c:pt>
                      <c:pt idx="3223">
                        <c:v>20628.278688524591</c:v>
                      </c:pt>
                      <c:pt idx="3224">
                        <c:v>20652.901639344262</c:v>
                      </c:pt>
                      <c:pt idx="3225">
                        <c:v>20691.409836065573</c:v>
                      </c:pt>
                      <c:pt idx="3226">
                        <c:v>20716.098360655738</c:v>
                      </c:pt>
                      <c:pt idx="3227">
                        <c:v>20743.098360655738</c:v>
                      </c:pt>
                      <c:pt idx="3228">
                        <c:v>20777.098360655738</c:v>
                      </c:pt>
                      <c:pt idx="3229">
                        <c:v>20813.147540983606</c:v>
                      </c:pt>
                      <c:pt idx="3230">
                        <c:v>20844.852459016394</c:v>
                      </c:pt>
                      <c:pt idx="3231">
                        <c:v>20868.60655737705</c:v>
                      </c:pt>
                      <c:pt idx="3232">
                        <c:v>20901.491803278688</c:v>
                      </c:pt>
                      <c:pt idx="3233">
                        <c:v>20923.475409836065</c:v>
                      </c:pt>
                      <c:pt idx="3234">
                        <c:v>20950.39344262295</c:v>
                      </c:pt>
                      <c:pt idx="3235">
                        <c:v>20972.836065573771</c:v>
                      </c:pt>
                      <c:pt idx="3236">
                        <c:v>20993.819672131147</c:v>
                      </c:pt>
                      <c:pt idx="3237">
                        <c:v>21018.049180327867</c:v>
                      </c:pt>
                      <c:pt idx="3238">
                        <c:v>21048.163934426229</c:v>
                      </c:pt>
                      <c:pt idx="3239">
                        <c:v>21076.426229508197</c:v>
                      </c:pt>
                      <c:pt idx="3240">
                        <c:v>21109.754098360656</c:v>
                      </c:pt>
                      <c:pt idx="3241">
                        <c:v>21137.327868852459</c:v>
                      </c:pt>
                      <c:pt idx="3242">
                        <c:v>21163.39344262295</c:v>
                      </c:pt>
                      <c:pt idx="3243">
                        <c:v>21188.622950819674</c:v>
                      </c:pt>
                      <c:pt idx="3244">
                        <c:v>21218.475409836065</c:v>
                      </c:pt>
                      <c:pt idx="3245">
                        <c:v>21241.131147540982</c:v>
                      </c:pt>
                      <c:pt idx="3246">
                        <c:v>21267.016393442624</c:v>
                      </c:pt>
                      <c:pt idx="3247">
                        <c:v>21283.77049180328</c:v>
                      </c:pt>
                      <c:pt idx="3248">
                        <c:v>21301.262295081968</c:v>
                      </c:pt>
                      <c:pt idx="3249">
                        <c:v>21320.655737704918</c:v>
                      </c:pt>
                      <c:pt idx="3250">
                        <c:v>21348.278688524591</c:v>
                      </c:pt>
                      <c:pt idx="3251">
                        <c:v>21376.22950819672</c:v>
                      </c:pt>
                      <c:pt idx="3252">
                        <c:v>21399.639344262294</c:v>
                      </c:pt>
                      <c:pt idx="3253">
                        <c:v>21430.409836065573</c:v>
                      </c:pt>
                      <c:pt idx="3254">
                        <c:v>21453.590163934427</c:v>
                      </c:pt>
                      <c:pt idx="3255">
                        <c:v>21485.163934426229</c:v>
                      </c:pt>
                      <c:pt idx="3256">
                        <c:v>21515.442622950821</c:v>
                      </c:pt>
                      <c:pt idx="3257">
                        <c:v>21546.22950819672</c:v>
                      </c:pt>
                      <c:pt idx="3258">
                        <c:v>21585.327868852459</c:v>
                      </c:pt>
                      <c:pt idx="3259">
                        <c:v>21612.590163934427</c:v>
                      </c:pt>
                      <c:pt idx="3260">
                        <c:v>21641.934426229509</c:v>
                      </c:pt>
                      <c:pt idx="3261">
                        <c:v>21672.868852459018</c:v>
                      </c:pt>
                      <c:pt idx="3262">
                        <c:v>21701.950819672133</c:v>
                      </c:pt>
                      <c:pt idx="3263">
                        <c:v>21730.065573770491</c:v>
                      </c:pt>
                      <c:pt idx="3264">
                        <c:v>21771.360655737706</c:v>
                      </c:pt>
                      <c:pt idx="3265">
                        <c:v>21799.065573770491</c:v>
                      </c:pt>
                      <c:pt idx="3266">
                        <c:v>21840.704918032789</c:v>
                      </c:pt>
                      <c:pt idx="3267">
                        <c:v>21877.77049180328</c:v>
                      </c:pt>
                      <c:pt idx="3268">
                        <c:v>21916.737704918032</c:v>
                      </c:pt>
                      <c:pt idx="3269">
                        <c:v>21943.360655737706</c:v>
                      </c:pt>
                      <c:pt idx="3270">
                        <c:v>21957.622950819674</c:v>
                      </c:pt>
                      <c:pt idx="3271">
                        <c:v>21968.147540983606</c:v>
                      </c:pt>
                      <c:pt idx="3272">
                        <c:v>21995.459016393441</c:v>
                      </c:pt>
                      <c:pt idx="3273">
                        <c:v>22022.22950819672</c:v>
                      </c:pt>
                      <c:pt idx="3274">
                        <c:v>22050.836065573771</c:v>
                      </c:pt>
                      <c:pt idx="3275">
                        <c:v>22071.737704918032</c:v>
                      </c:pt>
                      <c:pt idx="3276">
                        <c:v>22101.295081967211</c:v>
                      </c:pt>
                      <c:pt idx="3277">
                        <c:v>22138.672131147541</c:v>
                      </c:pt>
                      <c:pt idx="3278">
                        <c:v>22162.672131147541</c:v>
                      </c:pt>
                      <c:pt idx="3279">
                        <c:v>22190.475409836065</c:v>
                      </c:pt>
                      <c:pt idx="3280">
                        <c:v>22222.344262295082</c:v>
                      </c:pt>
                      <c:pt idx="3281">
                        <c:v>22254.147540983606</c:v>
                      </c:pt>
                      <c:pt idx="3282">
                        <c:v>22289.360655737706</c:v>
                      </c:pt>
                      <c:pt idx="3283">
                        <c:v>22317.39344262295</c:v>
                      </c:pt>
                      <c:pt idx="3284">
                        <c:v>22340.639344262294</c:v>
                      </c:pt>
                      <c:pt idx="3285">
                        <c:v>22360.852459016394</c:v>
                      </c:pt>
                      <c:pt idx="3286">
                        <c:v>22371.885245901638</c:v>
                      </c:pt>
                      <c:pt idx="3287">
                        <c:v>22392</c:v>
                      </c:pt>
                      <c:pt idx="3288">
                        <c:v>22405.065573770491</c:v>
                      </c:pt>
                      <c:pt idx="3289">
                        <c:v>22421.754098360656</c:v>
                      </c:pt>
                      <c:pt idx="3290">
                        <c:v>22424.721311475409</c:v>
                      </c:pt>
                      <c:pt idx="3291">
                        <c:v>22432.868852459018</c:v>
                      </c:pt>
                      <c:pt idx="3292">
                        <c:v>22447.622950819674</c:v>
                      </c:pt>
                      <c:pt idx="3293">
                        <c:v>22445.573770491803</c:v>
                      </c:pt>
                      <c:pt idx="3294">
                        <c:v>22451.098360655738</c:v>
                      </c:pt>
                      <c:pt idx="3295">
                        <c:v>22453.344262295082</c:v>
                      </c:pt>
                      <c:pt idx="3296">
                        <c:v>22450.016393442624</c:v>
                      </c:pt>
                      <c:pt idx="3297">
                        <c:v>22455.360655737706</c:v>
                      </c:pt>
                      <c:pt idx="3298">
                        <c:v>22449.377049180326</c:v>
                      </c:pt>
                      <c:pt idx="3299">
                        <c:v>22443.049180327867</c:v>
                      </c:pt>
                      <c:pt idx="3300">
                        <c:v>22445.262295081968</c:v>
                      </c:pt>
                      <c:pt idx="3301">
                        <c:v>22440.262295081968</c:v>
                      </c:pt>
                      <c:pt idx="3302">
                        <c:v>22429.967213114753</c:v>
                      </c:pt>
                      <c:pt idx="3303">
                        <c:v>22428.540983606559</c:v>
                      </c:pt>
                      <c:pt idx="3304">
                        <c:v>22423.885245901638</c:v>
                      </c:pt>
                      <c:pt idx="3305">
                        <c:v>22425.459016393441</c:v>
                      </c:pt>
                      <c:pt idx="3306">
                        <c:v>22430.918032786885</c:v>
                      </c:pt>
                      <c:pt idx="3307">
                        <c:v>22427.409836065573</c:v>
                      </c:pt>
                      <c:pt idx="3308">
                        <c:v>22431.672131147541</c:v>
                      </c:pt>
                      <c:pt idx="3309">
                        <c:v>22433.475409836065</c:v>
                      </c:pt>
                      <c:pt idx="3310">
                        <c:v>22429.967213114753</c:v>
                      </c:pt>
                      <c:pt idx="3311">
                        <c:v>22423.213114754097</c:v>
                      </c:pt>
                      <c:pt idx="3312">
                        <c:v>22410.786885245903</c:v>
                      </c:pt>
                      <c:pt idx="3313">
                        <c:v>22404.918032786885</c:v>
                      </c:pt>
                      <c:pt idx="3314">
                        <c:v>22397.721311475409</c:v>
                      </c:pt>
                      <c:pt idx="3315">
                        <c:v>22394.491803278688</c:v>
                      </c:pt>
                      <c:pt idx="3316">
                        <c:v>22394.032786885247</c:v>
                      </c:pt>
                      <c:pt idx="3317">
                        <c:v>22388.934426229509</c:v>
                      </c:pt>
                      <c:pt idx="3318">
                        <c:v>22390.131147540982</c:v>
                      </c:pt>
                      <c:pt idx="3319">
                        <c:v>22392.311475409835</c:v>
                      </c:pt>
                      <c:pt idx="3320">
                        <c:v>22396.967213114753</c:v>
                      </c:pt>
                      <c:pt idx="3321">
                        <c:v>22393.442622950821</c:v>
                      </c:pt>
                      <c:pt idx="3322">
                        <c:v>22388.065573770491</c:v>
                      </c:pt>
                      <c:pt idx="3323">
                        <c:v>22379.409836065573</c:v>
                      </c:pt>
                      <c:pt idx="3324">
                        <c:v>22368</c:v>
                      </c:pt>
                      <c:pt idx="3325">
                        <c:v>22342.213114754097</c:v>
                      </c:pt>
                      <c:pt idx="3326">
                        <c:v>22321.360655737706</c:v>
                      </c:pt>
                      <c:pt idx="3327">
                        <c:v>22294.672131147541</c:v>
                      </c:pt>
                      <c:pt idx="3328">
                        <c:v>22273.475409836065</c:v>
                      </c:pt>
                      <c:pt idx="3329">
                        <c:v>22256.60655737705</c:v>
                      </c:pt>
                      <c:pt idx="3330">
                        <c:v>22247.704918032789</c:v>
                      </c:pt>
                      <c:pt idx="3331">
                        <c:v>22250.836065573771</c:v>
                      </c:pt>
                      <c:pt idx="3332">
                        <c:v>22252.754098360656</c:v>
                      </c:pt>
                      <c:pt idx="3333">
                        <c:v>22251.22950819672</c:v>
                      </c:pt>
                      <c:pt idx="3334">
                        <c:v>22258.049180327867</c:v>
                      </c:pt>
                      <c:pt idx="3335">
                        <c:v>22253.737704918032</c:v>
                      </c:pt>
                      <c:pt idx="3336">
                        <c:v>22242.918032786885</c:v>
                      </c:pt>
                      <c:pt idx="3337">
                        <c:v>22232.737704918032</c:v>
                      </c:pt>
                      <c:pt idx="3338">
                        <c:v>22212.426229508197</c:v>
                      </c:pt>
                      <c:pt idx="3339">
                        <c:v>22205.360655737706</c:v>
                      </c:pt>
                      <c:pt idx="3340">
                        <c:v>22202.114754098362</c:v>
                      </c:pt>
                      <c:pt idx="3341">
                        <c:v>22184.426229508197</c:v>
                      </c:pt>
                      <c:pt idx="3342">
                        <c:v>22180.213114754097</c:v>
                      </c:pt>
                      <c:pt idx="3343">
                        <c:v>22175.442622950821</c:v>
                      </c:pt>
                      <c:pt idx="3344">
                        <c:v>22168.639344262294</c:v>
                      </c:pt>
                      <c:pt idx="3345">
                        <c:v>22166.213114754097</c:v>
                      </c:pt>
                      <c:pt idx="3346">
                        <c:v>22163.196721311477</c:v>
                      </c:pt>
                      <c:pt idx="3347">
                        <c:v>22148.213114754097</c:v>
                      </c:pt>
                      <c:pt idx="3348">
                        <c:v>22141.967213114753</c:v>
                      </c:pt>
                      <c:pt idx="3349">
                        <c:v>22138.22950819672</c:v>
                      </c:pt>
                      <c:pt idx="3350">
                        <c:v>22114.901639344262</c:v>
                      </c:pt>
                      <c:pt idx="3351">
                        <c:v>22102.60655737705</c:v>
                      </c:pt>
                      <c:pt idx="3352">
                        <c:v>22089.377049180326</c:v>
                      </c:pt>
                      <c:pt idx="3353">
                        <c:v>22081.049180327867</c:v>
                      </c:pt>
                      <c:pt idx="3354">
                        <c:v>22075.344262295082</c:v>
                      </c:pt>
                      <c:pt idx="3355">
                        <c:v>22073.295081967211</c:v>
                      </c:pt>
                      <c:pt idx="3356">
                        <c:v>22065.262295081968</c:v>
                      </c:pt>
                      <c:pt idx="3357">
                        <c:v>22063.311475409835</c:v>
                      </c:pt>
                      <c:pt idx="3358">
                        <c:v>22052.262295081968</c:v>
                      </c:pt>
                      <c:pt idx="3359">
                        <c:v>22051.114754098362</c:v>
                      </c:pt>
                      <c:pt idx="3360">
                        <c:v>22057.704918032789</c:v>
                      </c:pt>
                      <c:pt idx="3361">
                        <c:v>22055.639344262294</c:v>
                      </c:pt>
                      <c:pt idx="3362">
                        <c:v>22054.065573770491</c:v>
                      </c:pt>
                      <c:pt idx="3363">
                        <c:v>22065.278688524591</c:v>
                      </c:pt>
                      <c:pt idx="3364">
                        <c:v>22062.147540983606</c:v>
                      </c:pt>
                      <c:pt idx="3365">
                        <c:v>22066.557377049179</c:v>
                      </c:pt>
                      <c:pt idx="3366">
                        <c:v>22062.39344262295</c:v>
                      </c:pt>
                      <c:pt idx="3367">
                        <c:v>22065.311475409835</c:v>
                      </c:pt>
                      <c:pt idx="3368">
                        <c:v>22071.22950819672</c:v>
                      </c:pt>
                      <c:pt idx="3369">
                        <c:v>22073.918032786885</c:v>
                      </c:pt>
                      <c:pt idx="3370">
                        <c:v>22081.819672131147</c:v>
                      </c:pt>
                      <c:pt idx="3371">
                        <c:v>22095.377049180326</c:v>
                      </c:pt>
                      <c:pt idx="3372">
                        <c:v>22100.508196721312</c:v>
                      </c:pt>
                      <c:pt idx="3373">
                        <c:v>22108.245901639344</c:v>
                      </c:pt>
                      <c:pt idx="3374">
                        <c:v>22110.967213114753</c:v>
                      </c:pt>
                      <c:pt idx="3375">
                        <c:v>22116.327868852459</c:v>
                      </c:pt>
                      <c:pt idx="3376">
                        <c:v>22113.590163934427</c:v>
                      </c:pt>
                      <c:pt idx="3377">
                        <c:v>22116.803278688523</c:v>
                      </c:pt>
                      <c:pt idx="3378">
                        <c:v>22120.803278688523</c:v>
                      </c:pt>
                      <c:pt idx="3379">
                        <c:v>22117.409836065573</c:v>
                      </c:pt>
                      <c:pt idx="3380">
                        <c:v>22106.836065573771</c:v>
                      </c:pt>
                      <c:pt idx="3381">
                        <c:v>22093.360655737706</c:v>
                      </c:pt>
                      <c:pt idx="3382">
                        <c:v>22087.278688524591</c:v>
                      </c:pt>
                      <c:pt idx="3383">
                        <c:v>22081.852459016394</c:v>
                      </c:pt>
                      <c:pt idx="3384">
                        <c:v>22077.475409836065</c:v>
                      </c:pt>
                      <c:pt idx="3385">
                        <c:v>22082.180327868853</c:v>
                      </c:pt>
                      <c:pt idx="3386">
                        <c:v>22086.163934426229</c:v>
                      </c:pt>
                      <c:pt idx="3387">
                        <c:v>22076.377049180326</c:v>
                      </c:pt>
                      <c:pt idx="3388">
                        <c:v>22068.360655737706</c:v>
                      </c:pt>
                      <c:pt idx="3389">
                        <c:v>22065.360655737706</c:v>
                      </c:pt>
                      <c:pt idx="3390">
                        <c:v>22052.426229508197</c:v>
                      </c:pt>
                      <c:pt idx="3391">
                        <c:v>22039.573770491803</c:v>
                      </c:pt>
                      <c:pt idx="3392">
                        <c:v>22025.901639344262</c:v>
                      </c:pt>
                      <c:pt idx="3393">
                        <c:v>22029.655737704918</c:v>
                      </c:pt>
                      <c:pt idx="3394">
                        <c:v>22030.114754098362</c:v>
                      </c:pt>
                      <c:pt idx="3395">
                        <c:v>22007.983606557376</c:v>
                      </c:pt>
                      <c:pt idx="3396">
                        <c:v>21990.60655737705</c:v>
                      </c:pt>
                      <c:pt idx="3397">
                        <c:v>21983.049180327867</c:v>
                      </c:pt>
                      <c:pt idx="3398">
                        <c:v>21973.459016393441</c:v>
                      </c:pt>
                      <c:pt idx="3399">
                        <c:v>21955.934426229509</c:v>
                      </c:pt>
                      <c:pt idx="3400">
                        <c:v>21945.934426229509</c:v>
                      </c:pt>
                      <c:pt idx="3401">
                        <c:v>21931.22950819672</c:v>
                      </c:pt>
                      <c:pt idx="3402">
                        <c:v>21919.704918032789</c:v>
                      </c:pt>
                      <c:pt idx="3403">
                        <c:v>21887.344262295082</c:v>
                      </c:pt>
                      <c:pt idx="3404">
                        <c:v>21854.967213114753</c:v>
                      </c:pt>
                      <c:pt idx="3405">
                        <c:v>21831.049180327867</c:v>
                      </c:pt>
                      <c:pt idx="3406">
                        <c:v>21815.704918032789</c:v>
                      </c:pt>
                      <c:pt idx="3407">
                        <c:v>21798.459016393441</c:v>
                      </c:pt>
                      <c:pt idx="3408">
                        <c:v>21797.409836065573</c:v>
                      </c:pt>
                      <c:pt idx="3409">
                        <c:v>21772.901639344262</c:v>
                      </c:pt>
                      <c:pt idx="3410">
                        <c:v>21755.655737704918</c:v>
                      </c:pt>
                      <c:pt idx="3411">
                        <c:v>21750.508196721312</c:v>
                      </c:pt>
                      <c:pt idx="3412">
                        <c:v>21743.065573770491</c:v>
                      </c:pt>
                      <c:pt idx="3413">
                        <c:v>21740</c:v>
                      </c:pt>
                      <c:pt idx="3414">
                        <c:v>21727.852459016394</c:v>
                      </c:pt>
                      <c:pt idx="3415">
                        <c:v>21724.442622950821</c:v>
                      </c:pt>
                      <c:pt idx="3416">
                        <c:v>21715.524590163935</c:v>
                      </c:pt>
                      <c:pt idx="3417">
                        <c:v>21713.672131147541</c:v>
                      </c:pt>
                      <c:pt idx="3418">
                        <c:v>21709.163934426229</c:v>
                      </c:pt>
                      <c:pt idx="3419">
                        <c:v>21708.77049180328</c:v>
                      </c:pt>
                      <c:pt idx="3420">
                        <c:v>21712.901639344262</c:v>
                      </c:pt>
                      <c:pt idx="3421">
                        <c:v>21713.114754098362</c:v>
                      </c:pt>
                      <c:pt idx="3422">
                        <c:v>21710.278688524591</c:v>
                      </c:pt>
                      <c:pt idx="3423">
                        <c:v>21712.409836065573</c:v>
                      </c:pt>
                      <c:pt idx="3424">
                        <c:v>21698.524590163935</c:v>
                      </c:pt>
                      <c:pt idx="3425">
                        <c:v>21693.852459016394</c:v>
                      </c:pt>
                      <c:pt idx="3426">
                        <c:v>21679.22950819672</c:v>
                      </c:pt>
                      <c:pt idx="3427">
                        <c:v>21672.737704918032</c:v>
                      </c:pt>
                      <c:pt idx="3428">
                        <c:v>21657.147540983606</c:v>
                      </c:pt>
                      <c:pt idx="3429">
                        <c:v>21651.950819672133</c:v>
                      </c:pt>
                      <c:pt idx="3430">
                        <c:v>21638.098360655738</c:v>
                      </c:pt>
                      <c:pt idx="3431">
                        <c:v>21625.754098360656</c:v>
                      </c:pt>
                      <c:pt idx="3432">
                        <c:v>21611.885245901638</c:v>
                      </c:pt>
                      <c:pt idx="3433">
                        <c:v>21596.950819672133</c:v>
                      </c:pt>
                      <c:pt idx="3434">
                        <c:v>21581.475409836065</c:v>
                      </c:pt>
                      <c:pt idx="3435">
                        <c:v>21561.639344262294</c:v>
                      </c:pt>
                      <c:pt idx="3436">
                        <c:v>21540.098360655738</c:v>
                      </c:pt>
                      <c:pt idx="3437">
                        <c:v>21533.278688524591</c:v>
                      </c:pt>
                      <c:pt idx="3438">
                        <c:v>21511.60655737705</c:v>
                      </c:pt>
                      <c:pt idx="3439">
                        <c:v>21485.163934426229</c:v>
                      </c:pt>
                      <c:pt idx="3440">
                        <c:v>21461.163934426229</c:v>
                      </c:pt>
                      <c:pt idx="3441">
                        <c:v>21442.032786885247</c:v>
                      </c:pt>
                      <c:pt idx="3442">
                        <c:v>21413.557377049179</c:v>
                      </c:pt>
                      <c:pt idx="3443">
                        <c:v>21384.114754098362</c:v>
                      </c:pt>
                      <c:pt idx="3444">
                        <c:v>21363.065573770491</c:v>
                      </c:pt>
                      <c:pt idx="3445">
                        <c:v>21344.295081967211</c:v>
                      </c:pt>
                      <c:pt idx="3446">
                        <c:v>21317.672131147541</c:v>
                      </c:pt>
                      <c:pt idx="3447">
                        <c:v>21288.311475409835</c:v>
                      </c:pt>
                      <c:pt idx="3448">
                        <c:v>21278.721311475409</c:v>
                      </c:pt>
                      <c:pt idx="3449">
                        <c:v>21262.557377049179</c:v>
                      </c:pt>
                      <c:pt idx="3450">
                        <c:v>21237.22950819672</c:v>
                      </c:pt>
                      <c:pt idx="3451">
                        <c:v>21210.180327868853</c:v>
                      </c:pt>
                      <c:pt idx="3452">
                        <c:v>21174.688524590165</c:v>
                      </c:pt>
                      <c:pt idx="3453">
                        <c:v>21140.377049180326</c:v>
                      </c:pt>
                      <c:pt idx="3454">
                        <c:v>21097.852459016394</c:v>
                      </c:pt>
                      <c:pt idx="3455">
                        <c:v>21047.213114754097</c:v>
                      </c:pt>
                      <c:pt idx="3456">
                        <c:v>21005.852459016394</c:v>
                      </c:pt>
                      <c:pt idx="3457">
                        <c:v>20966.180327868853</c:v>
                      </c:pt>
                      <c:pt idx="3458">
                        <c:v>20941.721311475409</c:v>
                      </c:pt>
                      <c:pt idx="3459">
                        <c:v>20910.77049180328</c:v>
                      </c:pt>
                      <c:pt idx="3460">
                        <c:v>20890.278688524591</c:v>
                      </c:pt>
                      <c:pt idx="3461">
                        <c:v>20855.442622950821</c:v>
                      </c:pt>
                      <c:pt idx="3462">
                        <c:v>20822.836065573771</c:v>
                      </c:pt>
                      <c:pt idx="3463">
                        <c:v>20791.688524590165</c:v>
                      </c:pt>
                      <c:pt idx="3464">
                        <c:v>20780.573770491803</c:v>
                      </c:pt>
                      <c:pt idx="3465">
                        <c:v>20759.491803278688</c:v>
                      </c:pt>
                      <c:pt idx="3466">
                        <c:v>20732.934426229509</c:v>
                      </c:pt>
                      <c:pt idx="3467">
                        <c:v>20702.213114754097</c:v>
                      </c:pt>
                      <c:pt idx="3468">
                        <c:v>20677.016393442624</c:v>
                      </c:pt>
                      <c:pt idx="3469">
                        <c:v>20642.77049180328</c:v>
                      </c:pt>
                      <c:pt idx="3470">
                        <c:v>20623.049180327867</c:v>
                      </c:pt>
                      <c:pt idx="3471">
                        <c:v>20599.704918032789</c:v>
                      </c:pt>
                      <c:pt idx="3472">
                        <c:v>20575.245901639344</c:v>
                      </c:pt>
                      <c:pt idx="3473">
                        <c:v>20557.196721311477</c:v>
                      </c:pt>
                      <c:pt idx="3474">
                        <c:v>20531.819672131147</c:v>
                      </c:pt>
                      <c:pt idx="3475">
                        <c:v>20509.852459016394</c:v>
                      </c:pt>
                      <c:pt idx="3476">
                        <c:v>20484.327868852459</c:v>
                      </c:pt>
                      <c:pt idx="3477">
                        <c:v>20455.475409836065</c:v>
                      </c:pt>
                      <c:pt idx="3478">
                        <c:v>20429.557377049179</c:v>
                      </c:pt>
                      <c:pt idx="3479">
                        <c:v>20399.573770491803</c:v>
                      </c:pt>
                      <c:pt idx="3480">
                        <c:v>20367.704918032789</c:v>
                      </c:pt>
                      <c:pt idx="3481">
                        <c:v>20334.442622950821</c:v>
                      </c:pt>
                      <c:pt idx="3482">
                        <c:v>20296.180327868853</c:v>
                      </c:pt>
                      <c:pt idx="3483">
                        <c:v>20265.114754098362</c:v>
                      </c:pt>
                      <c:pt idx="3484">
                        <c:v>20233.213114754097</c:v>
                      </c:pt>
                      <c:pt idx="3485">
                        <c:v>20202.573770491803</c:v>
                      </c:pt>
                      <c:pt idx="3486">
                        <c:v>20172.655737704918</c:v>
                      </c:pt>
                      <c:pt idx="3487">
                        <c:v>20139.344262295082</c:v>
                      </c:pt>
                      <c:pt idx="3488">
                        <c:v>20095.032786885247</c:v>
                      </c:pt>
                      <c:pt idx="3489">
                        <c:v>20068.278688524591</c:v>
                      </c:pt>
                      <c:pt idx="3490">
                        <c:v>20027.639344262294</c:v>
                      </c:pt>
                      <c:pt idx="3491">
                        <c:v>19990.655737704918</c:v>
                      </c:pt>
                      <c:pt idx="3492">
                        <c:v>19943.885245901638</c:v>
                      </c:pt>
                      <c:pt idx="3493">
                        <c:v>19897.327868852459</c:v>
                      </c:pt>
                      <c:pt idx="3494">
                        <c:v>19859.967213114753</c:v>
                      </c:pt>
                      <c:pt idx="3495">
                        <c:v>19825.426229508197</c:v>
                      </c:pt>
                      <c:pt idx="3496">
                        <c:v>19786.213114754097</c:v>
                      </c:pt>
                      <c:pt idx="3497">
                        <c:v>19755.590163934427</c:v>
                      </c:pt>
                      <c:pt idx="3498">
                        <c:v>19708.688524590165</c:v>
                      </c:pt>
                      <c:pt idx="3499">
                        <c:v>19664.180327868853</c:v>
                      </c:pt>
                      <c:pt idx="3500">
                        <c:v>19622.39344262295</c:v>
                      </c:pt>
                      <c:pt idx="3501">
                        <c:v>19575.540983606559</c:v>
                      </c:pt>
                      <c:pt idx="3502">
                        <c:v>19527.327868852459</c:v>
                      </c:pt>
                      <c:pt idx="3503">
                        <c:v>19501.081967213115</c:v>
                      </c:pt>
                      <c:pt idx="3504">
                        <c:v>19466.836065573771</c:v>
                      </c:pt>
                      <c:pt idx="3505">
                        <c:v>19413.344262295082</c:v>
                      </c:pt>
                      <c:pt idx="3506">
                        <c:v>19362.868852459018</c:v>
                      </c:pt>
                      <c:pt idx="3507">
                        <c:v>19315.098360655738</c:v>
                      </c:pt>
                      <c:pt idx="3508">
                        <c:v>19275.196721311477</c:v>
                      </c:pt>
                      <c:pt idx="3509">
                        <c:v>19227.704918032789</c:v>
                      </c:pt>
                      <c:pt idx="3510">
                        <c:v>19177.77049180328</c:v>
                      </c:pt>
                      <c:pt idx="3511">
                        <c:v>19129.819672131147</c:v>
                      </c:pt>
                      <c:pt idx="3512">
                        <c:v>19084.311475409835</c:v>
                      </c:pt>
                      <c:pt idx="3513">
                        <c:v>19046.409836065573</c:v>
                      </c:pt>
                      <c:pt idx="3514">
                        <c:v>19001.786885245903</c:v>
                      </c:pt>
                      <c:pt idx="3515">
                        <c:v>18958.049180327867</c:v>
                      </c:pt>
                      <c:pt idx="3516">
                        <c:v>18922.049180327867</c:v>
                      </c:pt>
                      <c:pt idx="3517">
                        <c:v>18887.016393442624</c:v>
                      </c:pt>
                      <c:pt idx="3518">
                        <c:v>18850.147540983606</c:v>
                      </c:pt>
                      <c:pt idx="3519">
                        <c:v>18805.721311475409</c:v>
                      </c:pt>
                      <c:pt idx="3520">
                        <c:v>18759.688524590165</c:v>
                      </c:pt>
                      <c:pt idx="3521">
                        <c:v>18710.590163934427</c:v>
                      </c:pt>
                      <c:pt idx="3522">
                        <c:v>18674.754098360656</c:v>
                      </c:pt>
                      <c:pt idx="3523">
                        <c:v>18635.213114754097</c:v>
                      </c:pt>
                      <c:pt idx="3524">
                        <c:v>18607.819672131147</c:v>
                      </c:pt>
                      <c:pt idx="3525">
                        <c:v>18568.016393442624</c:v>
                      </c:pt>
                      <c:pt idx="3526">
                        <c:v>18546.360655737706</c:v>
                      </c:pt>
                      <c:pt idx="3527">
                        <c:v>18520.983606557376</c:v>
                      </c:pt>
                      <c:pt idx="3528">
                        <c:v>18494.885245901638</c:v>
                      </c:pt>
                      <c:pt idx="3529">
                        <c:v>18460.39344262295</c:v>
                      </c:pt>
                      <c:pt idx="3530">
                        <c:v>18431.901639344262</c:v>
                      </c:pt>
                      <c:pt idx="3531">
                        <c:v>18407.508196721312</c:v>
                      </c:pt>
                      <c:pt idx="3532">
                        <c:v>18390.081967213115</c:v>
                      </c:pt>
                      <c:pt idx="3533">
                        <c:v>18371.016393442624</c:v>
                      </c:pt>
                      <c:pt idx="3534">
                        <c:v>18346.098360655738</c:v>
                      </c:pt>
                      <c:pt idx="3535">
                        <c:v>18311.442622950821</c:v>
                      </c:pt>
                      <c:pt idx="3536">
                        <c:v>18276.377049180326</c:v>
                      </c:pt>
                      <c:pt idx="3537">
                        <c:v>18227.688524590165</c:v>
                      </c:pt>
                      <c:pt idx="3538">
                        <c:v>18211.704918032789</c:v>
                      </c:pt>
                      <c:pt idx="3539">
                        <c:v>18171.409836065573</c:v>
                      </c:pt>
                      <c:pt idx="3540">
                        <c:v>18126.327868852459</c:v>
                      </c:pt>
                      <c:pt idx="3541">
                        <c:v>18086.737704918032</c:v>
                      </c:pt>
                      <c:pt idx="3542">
                        <c:v>18045.819672131147</c:v>
                      </c:pt>
                      <c:pt idx="3543">
                        <c:v>17993.934426229509</c:v>
                      </c:pt>
                      <c:pt idx="3544">
                        <c:v>17952.918032786885</c:v>
                      </c:pt>
                      <c:pt idx="3545">
                        <c:v>17898.442622950821</c:v>
                      </c:pt>
                      <c:pt idx="3546">
                        <c:v>17843.918032786885</c:v>
                      </c:pt>
                      <c:pt idx="3547">
                        <c:v>17789.131147540982</c:v>
                      </c:pt>
                      <c:pt idx="3548">
                        <c:v>17743.918032786885</c:v>
                      </c:pt>
                      <c:pt idx="3549">
                        <c:v>17705.016393442624</c:v>
                      </c:pt>
                      <c:pt idx="3550">
                        <c:v>17659.836065573771</c:v>
                      </c:pt>
                      <c:pt idx="3551">
                        <c:v>17602.737704918032</c:v>
                      </c:pt>
                      <c:pt idx="3552">
                        <c:v>17549.016393442624</c:v>
                      </c:pt>
                      <c:pt idx="3553">
                        <c:v>17491.901639344262</c:v>
                      </c:pt>
                      <c:pt idx="3554">
                        <c:v>17431.327868852459</c:v>
                      </c:pt>
                      <c:pt idx="3555">
                        <c:v>17366.60655737705</c:v>
                      </c:pt>
                      <c:pt idx="3556">
                        <c:v>17300.737704918032</c:v>
                      </c:pt>
                      <c:pt idx="3557">
                        <c:v>17225.508196721312</c:v>
                      </c:pt>
                      <c:pt idx="3558">
                        <c:v>17146.934426229509</c:v>
                      </c:pt>
                      <c:pt idx="3559">
                        <c:v>17074.39344262295</c:v>
                      </c:pt>
                      <c:pt idx="3560">
                        <c:v>16997.377049180326</c:v>
                      </c:pt>
                      <c:pt idx="3561">
                        <c:v>16928.114754098362</c:v>
                      </c:pt>
                      <c:pt idx="3562">
                        <c:v>16861.147540983606</c:v>
                      </c:pt>
                      <c:pt idx="3563">
                        <c:v>16796.327868852459</c:v>
                      </c:pt>
                      <c:pt idx="3564">
                        <c:v>16718.852459016394</c:v>
                      </c:pt>
                      <c:pt idx="3565">
                        <c:v>16637.836065573771</c:v>
                      </c:pt>
                      <c:pt idx="3566">
                        <c:v>16573.131147540982</c:v>
                      </c:pt>
                      <c:pt idx="3567">
                        <c:v>16506.60655737705</c:v>
                      </c:pt>
                      <c:pt idx="3568">
                        <c:v>16434.721311475409</c:v>
                      </c:pt>
                      <c:pt idx="3569">
                        <c:v>16366.098360655738</c:v>
                      </c:pt>
                      <c:pt idx="3570">
                        <c:v>16344.666666666666</c:v>
                      </c:pt>
                      <c:pt idx="3571">
                        <c:v>16325.593220338984</c:v>
                      </c:pt>
                      <c:pt idx="3572">
                        <c:v>16306.827586206897</c:v>
                      </c:pt>
                      <c:pt idx="3573">
                        <c:v>16290.754385964912</c:v>
                      </c:pt>
                      <c:pt idx="3574">
                        <c:v>16276.357142857143</c:v>
                      </c:pt>
                      <c:pt idx="3575">
                        <c:v>16264.2</c:v>
                      </c:pt>
                      <c:pt idx="3576">
                        <c:v>16250.574074074075</c:v>
                      </c:pt>
                      <c:pt idx="3577">
                        <c:v>16234.566037735849</c:v>
                      </c:pt>
                      <c:pt idx="3578">
                        <c:v>16219.76923076923</c:v>
                      </c:pt>
                      <c:pt idx="3579">
                        <c:v>16209.372549019608</c:v>
                      </c:pt>
                      <c:pt idx="3580">
                        <c:v>16187.9</c:v>
                      </c:pt>
                      <c:pt idx="3581">
                        <c:v>16175.428571428571</c:v>
                      </c:pt>
                      <c:pt idx="3582">
                        <c:v>16160.25</c:v>
                      </c:pt>
                      <c:pt idx="3583">
                        <c:v>16137.127659574468</c:v>
                      </c:pt>
                      <c:pt idx="3584">
                        <c:v>16114.108695652174</c:v>
                      </c:pt>
                      <c:pt idx="3585">
                        <c:v>16084.533333333333</c:v>
                      </c:pt>
                      <c:pt idx="3586">
                        <c:v>16054.227272727272</c:v>
                      </c:pt>
                      <c:pt idx="3587">
                        <c:v>16009.860465116279</c:v>
                      </c:pt>
                      <c:pt idx="3588">
                        <c:v>15970.785714285714</c:v>
                      </c:pt>
                      <c:pt idx="3589">
                        <c:v>15927.170731707318</c:v>
                      </c:pt>
                      <c:pt idx="3590">
                        <c:v>15890.475</c:v>
                      </c:pt>
                      <c:pt idx="3591">
                        <c:v>15846.23076923077</c:v>
                      </c:pt>
                      <c:pt idx="3592">
                        <c:v>15786.21052631579</c:v>
                      </c:pt>
                      <c:pt idx="3593">
                        <c:v>15715.162162162162</c:v>
                      </c:pt>
                      <c:pt idx="3594">
                        <c:v>15641.388888888889</c:v>
                      </c:pt>
                      <c:pt idx="3595">
                        <c:v>15568.228571428572</c:v>
                      </c:pt>
                      <c:pt idx="3596">
                        <c:v>15511.088235294117</c:v>
                      </c:pt>
                      <c:pt idx="3597">
                        <c:v>15450.757575757576</c:v>
                      </c:pt>
                      <c:pt idx="3598">
                        <c:v>15410.59375</c:v>
                      </c:pt>
                      <c:pt idx="3599">
                        <c:v>15316.677419354839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A-B717-4291-91E6-B19D66F23B02}"/>
                  </c:ext>
                </c:extLst>
              </c15:ser>
            </c15:filteredScatterSeries>
            <c15:filteredScatterSeries>
              <c15:ser>
                <c:idx val="9"/>
                <c:order val="9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Sheet1!$O$3632</c15:sqref>
                        </c15:formulaRef>
                      </c:ext>
                    </c:extLst>
                    <c:strCache>
                      <c:ptCount val="1"/>
                      <c:pt idx="0">
                        <c:v>4M-20-60 3mm gap</c:v>
                      </c:pt>
                    </c:strCache>
                  </c:strRef>
                </c:tx>
                <c:spPr>
                  <a:ln w="25400" cap="rnd">
                    <a:noFill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Sheet1!$T$3635:$T$7234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Sheet1!$Q$3635:$Q$7234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7.5972</c:v>
                      </c:pt>
                      <c:pt idx="1">
                        <c:v>7.1925999999999997</c:v>
                      </c:pt>
                      <c:pt idx="2">
                        <c:v>6.5162000000000004</c:v>
                      </c:pt>
                      <c:pt idx="3">
                        <c:v>6.1452999999999998</c:v>
                      </c:pt>
                      <c:pt idx="4">
                        <c:v>5.7568000000000001</c:v>
                      </c:pt>
                      <c:pt idx="5">
                        <c:v>5.3188000000000004</c:v>
                      </c:pt>
                      <c:pt idx="6">
                        <c:v>4.8837000000000002</c:v>
                      </c:pt>
                      <c:pt idx="7">
                        <c:v>4.5126999999999997</c:v>
                      </c:pt>
                      <c:pt idx="8">
                        <c:v>4.2085999999999997</c:v>
                      </c:pt>
                      <c:pt idx="9">
                        <c:v>4.0423</c:v>
                      </c:pt>
                      <c:pt idx="10">
                        <c:v>3.8816000000000002</c:v>
                      </c:pt>
                      <c:pt idx="11">
                        <c:v>3.7427999999999999</c:v>
                      </c:pt>
                      <c:pt idx="12">
                        <c:v>3.6124000000000001</c:v>
                      </c:pt>
                      <c:pt idx="13">
                        <c:v>3.5594000000000001</c:v>
                      </c:pt>
                      <c:pt idx="14">
                        <c:v>3.6810999999999998</c:v>
                      </c:pt>
                      <c:pt idx="15">
                        <c:v>3.7995000000000001</c:v>
                      </c:pt>
                      <c:pt idx="16">
                        <c:v>3.8054000000000001</c:v>
                      </c:pt>
                      <c:pt idx="17">
                        <c:v>4.3042999999999996</c:v>
                      </c:pt>
                      <c:pt idx="18">
                        <c:v>4.5865999999999998</c:v>
                      </c:pt>
                      <c:pt idx="19">
                        <c:v>4.4885999999999999</c:v>
                      </c:pt>
                      <c:pt idx="20">
                        <c:v>4.3997000000000002</c:v>
                      </c:pt>
                      <c:pt idx="21">
                        <c:v>4.1787000000000001</c:v>
                      </c:pt>
                      <c:pt idx="22">
                        <c:v>3.9453</c:v>
                      </c:pt>
                      <c:pt idx="23">
                        <c:v>3.7799</c:v>
                      </c:pt>
                      <c:pt idx="24">
                        <c:v>3.7071999999999998</c:v>
                      </c:pt>
                      <c:pt idx="25">
                        <c:v>3.65</c:v>
                      </c:pt>
                      <c:pt idx="26">
                        <c:v>3.6331000000000002</c:v>
                      </c:pt>
                      <c:pt idx="27">
                        <c:v>3.6476999999999999</c:v>
                      </c:pt>
                      <c:pt idx="28">
                        <c:v>3.5590000000000002</c:v>
                      </c:pt>
                      <c:pt idx="29">
                        <c:v>3.5657999999999999</c:v>
                      </c:pt>
                      <c:pt idx="30">
                        <c:v>3.6012</c:v>
                      </c:pt>
                      <c:pt idx="31">
                        <c:v>3.6680000000000001</c:v>
                      </c:pt>
                      <c:pt idx="32">
                        <c:v>3.7955999999999999</c:v>
                      </c:pt>
                      <c:pt idx="33">
                        <c:v>4.1196999999999999</c:v>
                      </c:pt>
                      <c:pt idx="34">
                        <c:v>4.7267000000000001</c:v>
                      </c:pt>
                      <c:pt idx="35">
                        <c:v>5.6116000000000001</c:v>
                      </c:pt>
                      <c:pt idx="36">
                        <c:v>5.5206</c:v>
                      </c:pt>
                      <c:pt idx="37">
                        <c:v>5.0522</c:v>
                      </c:pt>
                      <c:pt idx="38">
                        <c:v>4.5439999999999996</c:v>
                      </c:pt>
                      <c:pt idx="39">
                        <c:v>4.0991</c:v>
                      </c:pt>
                      <c:pt idx="40">
                        <c:v>3.9390000000000001</c:v>
                      </c:pt>
                      <c:pt idx="41">
                        <c:v>3.8302</c:v>
                      </c:pt>
                      <c:pt idx="42">
                        <c:v>3.7843</c:v>
                      </c:pt>
                      <c:pt idx="43">
                        <c:v>3.8117999999999999</c:v>
                      </c:pt>
                      <c:pt idx="44">
                        <c:v>3.8298000000000001</c:v>
                      </c:pt>
                      <c:pt idx="45">
                        <c:v>3.8656000000000001</c:v>
                      </c:pt>
                      <c:pt idx="46">
                        <c:v>3.9239000000000002</c:v>
                      </c:pt>
                      <c:pt idx="47">
                        <c:v>4.0483000000000002</c:v>
                      </c:pt>
                      <c:pt idx="48">
                        <c:v>4.1555999999999997</c:v>
                      </c:pt>
                      <c:pt idx="49">
                        <c:v>4.3613</c:v>
                      </c:pt>
                      <c:pt idx="50">
                        <c:v>4.9722999999999997</c:v>
                      </c:pt>
                      <c:pt idx="51">
                        <c:v>6.0133000000000001</c:v>
                      </c:pt>
                      <c:pt idx="52">
                        <c:v>8.3873999999999995</c:v>
                      </c:pt>
                      <c:pt idx="53">
                        <c:v>9.1638000000000002</c:v>
                      </c:pt>
                      <c:pt idx="54">
                        <c:v>8.2568999999999999</c:v>
                      </c:pt>
                      <c:pt idx="55">
                        <c:v>6.9352999999999998</c:v>
                      </c:pt>
                      <c:pt idx="56">
                        <c:v>5.9467999999999996</c:v>
                      </c:pt>
                      <c:pt idx="57">
                        <c:v>5.2717000000000001</c:v>
                      </c:pt>
                      <c:pt idx="58">
                        <c:v>5.0917000000000003</c:v>
                      </c:pt>
                      <c:pt idx="59">
                        <c:v>5.1247999999999996</c:v>
                      </c:pt>
                      <c:pt idx="60">
                        <c:v>5.2130000000000001</c:v>
                      </c:pt>
                      <c:pt idx="61">
                        <c:v>5.2130000000000001</c:v>
                      </c:pt>
                      <c:pt idx="62">
                        <c:v>5.3807999999999998</c:v>
                      </c:pt>
                      <c:pt idx="63">
                        <c:v>5.5179</c:v>
                      </c:pt>
                      <c:pt idx="64">
                        <c:v>5.6218000000000004</c:v>
                      </c:pt>
                      <c:pt idx="65">
                        <c:v>5.9452999999999996</c:v>
                      </c:pt>
                      <c:pt idx="66">
                        <c:v>6.0860000000000003</c:v>
                      </c:pt>
                      <c:pt idx="67">
                        <c:v>6.5354999999999999</c:v>
                      </c:pt>
                      <c:pt idx="68">
                        <c:v>7.8295000000000003</c:v>
                      </c:pt>
                      <c:pt idx="69">
                        <c:v>10.997</c:v>
                      </c:pt>
                      <c:pt idx="70">
                        <c:v>17.260999999999999</c:v>
                      </c:pt>
                      <c:pt idx="71">
                        <c:v>16.135999999999999</c:v>
                      </c:pt>
                      <c:pt idx="72">
                        <c:v>12.951000000000001</c:v>
                      </c:pt>
                      <c:pt idx="73">
                        <c:v>10.885</c:v>
                      </c:pt>
                      <c:pt idx="74">
                        <c:v>8.8653999999999993</c:v>
                      </c:pt>
                      <c:pt idx="75">
                        <c:v>8.1448</c:v>
                      </c:pt>
                      <c:pt idx="76">
                        <c:v>8.3268000000000004</c:v>
                      </c:pt>
                      <c:pt idx="77">
                        <c:v>8.7109000000000005</c:v>
                      </c:pt>
                      <c:pt idx="78">
                        <c:v>8.5893999999999995</c:v>
                      </c:pt>
                      <c:pt idx="79">
                        <c:v>8.8017000000000003</c:v>
                      </c:pt>
                      <c:pt idx="80">
                        <c:v>9.1128999999999998</c:v>
                      </c:pt>
                      <c:pt idx="81">
                        <c:v>9.5254999999999992</c:v>
                      </c:pt>
                      <c:pt idx="82">
                        <c:v>10.095000000000001</c:v>
                      </c:pt>
                      <c:pt idx="83">
                        <c:v>10.483000000000001</c:v>
                      </c:pt>
                      <c:pt idx="84">
                        <c:v>11.138</c:v>
                      </c:pt>
                      <c:pt idx="85">
                        <c:v>13.385999999999999</c:v>
                      </c:pt>
                      <c:pt idx="86">
                        <c:v>16.427</c:v>
                      </c:pt>
                      <c:pt idx="87">
                        <c:v>26.774000000000001</c:v>
                      </c:pt>
                      <c:pt idx="88">
                        <c:v>31.798999999999999</c:v>
                      </c:pt>
                      <c:pt idx="89">
                        <c:v>28.901</c:v>
                      </c:pt>
                      <c:pt idx="90">
                        <c:v>23.38</c:v>
                      </c:pt>
                      <c:pt idx="91">
                        <c:v>19.68</c:v>
                      </c:pt>
                      <c:pt idx="92">
                        <c:v>19.177</c:v>
                      </c:pt>
                      <c:pt idx="93">
                        <c:v>19.010000000000002</c:v>
                      </c:pt>
                      <c:pt idx="94">
                        <c:v>19.34</c:v>
                      </c:pt>
                      <c:pt idx="95">
                        <c:v>20.69</c:v>
                      </c:pt>
                      <c:pt idx="96">
                        <c:v>21.192</c:v>
                      </c:pt>
                      <c:pt idx="97">
                        <c:v>21.49</c:v>
                      </c:pt>
                      <c:pt idx="98">
                        <c:v>22.788</c:v>
                      </c:pt>
                      <c:pt idx="99">
                        <c:v>22.677</c:v>
                      </c:pt>
                      <c:pt idx="100">
                        <c:v>23.42</c:v>
                      </c:pt>
                      <c:pt idx="101">
                        <c:v>27.256</c:v>
                      </c:pt>
                      <c:pt idx="102">
                        <c:v>33.679000000000002</c:v>
                      </c:pt>
                      <c:pt idx="103">
                        <c:v>40.197000000000003</c:v>
                      </c:pt>
                      <c:pt idx="104">
                        <c:v>65.239000000000004</c:v>
                      </c:pt>
                      <c:pt idx="105">
                        <c:v>60.652000000000001</c:v>
                      </c:pt>
                      <c:pt idx="106">
                        <c:v>32.872999999999998</c:v>
                      </c:pt>
                      <c:pt idx="107">
                        <c:v>24.876000000000001</c:v>
                      </c:pt>
                      <c:pt idx="108">
                        <c:v>19.419</c:v>
                      </c:pt>
                      <c:pt idx="109">
                        <c:v>16.983000000000001</c:v>
                      </c:pt>
                      <c:pt idx="110">
                        <c:v>16.073</c:v>
                      </c:pt>
                      <c:pt idx="111">
                        <c:v>15.561999999999999</c:v>
                      </c:pt>
                      <c:pt idx="112">
                        <c:v>15.244</c:v>
                      </c:pt>
                      <c:pt idx="113">
                        <c:v>15.198</c:v>
                      </c:pt>
                      <c:pt idx="114">
                        <c:v>15.247</c:v>
                      </c:pt>
                      <c:pt idx="115">
                        <c:v>15.442</c:v>
                      </c:pt>
                      <c:pt idx="116">
                        <c:v>16.303999999999998</c:v>
                      </c:pt>
                      <c:pt idx="117">
                        <c:v>16.286000000000001</c:v>
                      </c:pt>
                      <c:pt idx="118">
                        <c:v>16.260000000000002</c:v>
                      </c:pt>
                      <c:pt idx="119">
                        <c:v>16.494</c:v>
                      </c:pt>
                      <c:pt idx="120">
                        <c:v>16.629000000000001</c:v>
                      </c:pt>
                      <c:pt idx="121">
                        <c:v>29.523</c:v>
                      </c:pt>
                      <c:pt idx="122">
                        <c:v>74.608000000000004</c:v>
                      </c:pt>
                      <c:pt idx="123">
                        <c:v>57.173999999999999</c:v>
                      </c:pt>
                      <c:pt idx="124">
                        <c:v>46.881999999999998</c:v>
                      </c:pt>
                      <c:pt idx="125">
                        <c:v>37.707999999999998</c:v>
                      </c:pt>
                      <c:pt idx="126">
                        <c:v>30.873999999999999</c:v>
                      </c:pt>
                      <c:pt idx="127">
                        <c:v>27.489000000000001</c:v>
                      </c:pt>
                      <c:pt idx="128">
                        <c:v>26.861999999999998</c:v>
                      </c:pt>
                      <c:pt idx="129">
                        <c:v>26.888999999999999</c:v>
                      </c:pt>
                      <c:pt idx="130">
                        <c:v>27.271999999999998</c:v>
                      </c:pt>
                      <c:pt idx="131">
                        <c:v>25.507999999999999</c:v>
                      </c:pt>
                      <c:pt idx="132">
                        <c:v>25.948</c:v>
                      </c:pt>
                      <c:pt idx="133">
                        <c:v>26.651</c:v>
                      </c:pt>
                      <c:pt idx="134">
                        <c:v>27.247</c:v>
                      </c:pt>
                      <c:pt idx="135">
                        <c:v>26.978000000000002</c:v>
                      </c:pt>
                      <c:pt idx="136">
                        <c:v>28.425999999999998</c:v>
                      </c:pt>
                      <c:pt idx="137">
                        <c:v>31.161000000000001</c:v>
                      </c:pt>
                      <c:pt idx="138">
                        <c:v>32.393000000000001</c:v>
                      </c:pt>
                      <c:pt idx="139">
                        <c:v>54.628</c:v>
                      </c:pt>
                      <c:pt idx="140">
                        <c:v>38.954999999999998</c:v>
                      </c:pt>
                      <c:pt idx="141">
                        <c:v>27.718</c:v>
                      </c:pt>
                      <c:pt idx="142">
                        <c:v>34.012</c:v>
                      </c:pt>
                      <c:pt idx="143">
                        <c:v>33.351999999999997</c:v>
                      </c:pt>
                      <c:pt idx="144">
                        <c:v>33.954000000000001</c:v>
                      </c:pt>
                      <c:pt idx="145">
                        <c:v>34.372999999999998</c:v>
                      </c:pt>
                      <c:pt idx="146">
                        <c:v>33.485999999999997</c:v>
                      </c:pt>
                      <c:pt idx="147">
                        <c:v>33.515000000000001</c:v>
                      </c:pt>
                      <c:pt idx="148">
                        <c:v>33.637999999999998</c:v>
                      </c:pt>
                      <c:pt idx="149">
                        <c:v>33.603000000000002</c:v>
                      </c:pt>
                      <c:pt idx="150">
                        <c:v>34.037999999999997</c:v>
                      </c:pt>
                      <c:pt idx="151">
                        <c:v>33.008000000000003</c:v>
                      </c:pt>
                      <c:pt idx="152">
                        <c:v>33.54</c:v>
                      </c:pt>
                      <c:pt idx="153">
                        <c:v>32.835000000000001</c:v>
                      </c:pt>
                      <c:pt idx="154">
                        <c:v>33.555999999999997</c:v>
                      </c:pt>
                      <c:pt idx="155">
                        <c:v>37.57</c:v>
                      </c:pt>
                      <c:pt idx="156">
                        <c:v>30.687000000000001</c:v>
                      </c:pt>
                      <c:pt idx="157">
                        <c:v>45.164999999999999</c:v>
                      </c:pt>
                      <c:pt idx="158">
                        <c:v>33.350999999999999</c:v>
                      </c:pt>
                      <c:pt idx="159">
                        <c:v>30.367999999999999</c:v>
                      </c:pt>
                      <c:pt idx="160">
                        <c:v>29.673999999999999</c:v>
                      </c:pt>
                      <c:pt idx="161">
                        <c:v>28.46</c:v>
                      </c:pt>
                      <c:pt idx="162">
                        <c:v>28.908999999999999</c:v>
                      </c:pt>
                      <c:pt idx="163">
                        <c:v>29.321999999999999</c:v>
                      </c:pt>
                      <c:pt idx="164">
                        <c:v>29.753</c:v>
                      </c:pt>
                      <c:pt idx="165">
                        <c:v>29.699000000000002</c:v>
                      </c:pt>
                      <c:pt idx="166">
                        <c:v>30.064</c:v>
                      </c:pt>
                      <c:pt idx="167">
                        <c:v>30.279</c:v>
                      </c:pt>
                      <c:pt idx="168">
                        <c:v>32.515000000000001</c:v>
                      </c:pt>
                      <c:pt idx="169">
                        <c:v>33.451999999999998</c:v>
                      </c:pt>
                      <c:pt idx="170">
                        <c:v>33.771999999999998</c:v>
                      </c:pt>
                      <c:pt idx="171">
                        <c:v>34.222000000000001</c:v>
                      </c:pt>
                      <c:pt idx="172">
                        <c:v>34.924999999999997</c:v>
                      </c:pt>
                      <c:pt idx="173">
                        <c:v>33.938000000000002</c:v>
                      </c:pt>
                      <c:pt idx="174">
                        <c:v>36.709000000000003</c:v>
                      </c:pt>
                      <c:pt idx="175">
                        <c:v>41.316000000000003</c:v>
                      </c:pt>
                      <c:pt idx="176">
                        <c:v>35.692</c:v>
                      </c:pt>
                      <c:pt idx="177">
                        <c:v>35.656999999999996</c:v>
                      </c:pt>
                      <c:pt idx="178">
                        <c:v>34.093000000000004</c:v>
                      </c:pt>
                      <c:pt idx="179">
                        <c:v>32.923000000000002</c:v>
                      </c:pt>
                      <c:pt idx="180">
                        <c:v>33.529000000000003</c:v>
                      </c:pt>
                      <c:pt idx="181">
                        <c:v>33.927999999999997</c:v>
                      </c:pt>
                      <c:pt idx="182">
                        <c:v>34.058</c:v>
                      </c:pt>
                      <c:pt idx="183">
                        <c:v>34.340000000000003</c:v>
                      </c:pt>
                      <c:pt idx="184">
                        <c:v>35.301000000000002</c:v>
                      </c:pt>
                      <c:pt idx="185">
                        <c:v>35.798999999999999</c:v>
                      </c:pt>
                      <c:pt idx="186">
                        <c:v>36.878999999999998</c:v>
                      </c:pt>
                      <c:pt idx="187">
                        <c:v>37.482999999999997</c:v>
                      </c:pt>
                      <c:pt idx="188">
                        <c:v>37.819000000000003</c:v>
                      </c:pt>
                      <c:pt idx="189">
                        <c:v>37.418999999999997</c:v>
                      </c:pt>
                      <c:pt idx="190">
                        <c:v>37.247</c:v>
                      </c:pt>
                      <c:pt idx="191">
                        <c:v>37.518999999999998</c:v>
                      </c:pt>
                      <c:pt idx="192">
                        <c:v>40.588999999999999</c:v>
                      </c:pt>
                      <c:pt idx="193">
                        <c:v>39.06</c:v>
                      </c:pt>
                      <c:pt idx="194">
                        <c:v>37.738</c:v>
                      </c:pt>
                      <c:pt idx="195">
                        <c:v>37.908999999999999</c:v>
                      </c:pt>
                      <c:pt idx="196">
                        <c:v>37.662999999999997</c:v>
                      </c:pt>
                      <c:pt idx="197">
                        <c:v>37.701999999999998</c:v>
                      </c:pt>
                      <c:pt idx="198">
                        <c:v>36.930999999999997</c:v>
                      </c:pt>
                      <c:pt idx="199">
                        <c:v>36.713000000000001</c:v>
                      </c:pt>
                      <c:pt idx="200">
                        <c:v>37.97</c:v>
                      </c:pt>
                      <c:pt idx="201">
                        <c:v>37.689</c:v>
                      </c:pt>
                      <c:pt idx="202">
                        <c:v>37.25</c:v>
                      </c:pt>
                      <c:pt idx="203">
                        <c:v>39.179000000000002</c:v>
                      </c:pt>
                      <c:pt idx="204">
                        <c:v>39.643000000000001</c:v>
                      </c:pt>
                      <c:pt idx="205">
                        <c:v>39.729999999999997</c:v>
                      </c:pt>
                      <c:pt idx="206">
                        <c:v>39.048999999999999</c:v>
                      </c:pt>
                      <c:pt idx="207">
                        <c:v>38.676000000000002</c:v>
                      </c:pt>
                      <c:pt idx="208">
                        <c:v>38.927999999999997</c:v>
                      </c:pt>
                      <c:pt idx="209">
                        <c:v>40.688000000000002</c:v>
                      </c:pt>
                      <c:pt idx="210">
                        <c:v>40.654000000000003</c:v>
                      </c:pt>
                      <c:pt idx="211">
                        <c:v>39.825000000000003</c:v>
                      </c:pt>
                      <c:pt idx="212">
                        <c:v>39.844999999999999</c:v>
                      </c:pt>
                      <c:pt idx="213">
                        <c:v>39.238999999999997</c:v>
                      </c:pt>
                      <c:pt idx="214">
                        <c:v>37.770000000000003</c:v>
                      </c:pt>
                      <c:pt idx="215">
                        <c:v>37.774999999999999</c:v>
                      </c:pt>
                      <c:pt idx="216">
                        <c:v>38.601999999999997</c:v>
                      </c:pt>
                      <c:pt idx="217">
                        <c:v>36.639000000000003</c:v>
                      </c:pt>
                      <c:pt idx="218">
                        <c:v>36.276000000000003</c:v>
                      </c:pt>
                      <c:pt idx="219">
                        <c:v>36.905999999999999</c:v>
                      </c:pt>
                      <c:pt idx="220">
                        <c:v>36.835999999999999</c:v>
                      </c:pt>
                      <c:pt idx="221">
                        <c:v>36.817999999999998</c:v>
                      </c:pt>
                      <c:pt idx="222">
                        <c:v>36.58</c:v>
                      </c:pt>
                      <c:pt idx="223">
                        <c:v>36.704999999999998</c:v>
                      </c:pt>
                      <c:pt idx="224">
                        <c:v>37.33</c:v>
                      </c:pt>
                      <c:pt idx="225">
                        <c:v>37.753999999999998</c:v>
                      </c:pt>
                      <c:pt idx="226">
                        <c:v>37.795999999999999</c:v>
                      </c:pt>
                      <c:pt idx="227">
                        <c:v>37.262</c:v>
                      </c:pt>
                      <c:pt idx="228">
                        <c:v>38.128</c:v>
                      </c:pt>
                      <c:pt idx="229">
                        <c:v>37.405000000000001</c:v>
                      </c:pt>
                      <c:pt idx="230">
                        <c:v>38.097999999999999</c:v>
                      </c:pt>
                      <c:pt idx="231">
                        <c:v>36.899000000000001</c:v>
                      </c:pt>
                      <c:pt idx="232">
                        <c:v>36.524000000000001</c:v>
                      </c:pt>
                      <c:pt idx="233">
                        <c:v>36.627000000000002</c:v>
                      </c:pt>
                      <c:pt idx="234">
                        <c:v>36.866999999999997</c:v>
                      </c:pt>
                      <c:pt idx="235">
                        <c:v>35.804000000000002</c:v>
                      </c:pt>
                      <c:pt idx="236">
                        <c:v>36.671999999999997</c:v>
                      </c:pt>
                      <c:pt idx="237">
                        <c:v>35.78</c:v>
                      </c:pt>
                      <c:pt idx="238">
                        <c:v>36.15</c:v>
                      </c:pt>
                      <c:pt idx="239">
                        <c:v>36.485999999999997</c:v>
                      </c:pt>
                      <c:pt idx="240">
                        <c:v>35.366999999999997</c:v>
                      </c:pt>
                      <c:pt idx="241">
                        <c:v>35.99</c:v>
                      </c:pt>
                      <c:pt idx="242">
                        <c:v>35.966999999999999</c:v>
                      </c:pt>
                      <c:pt idx="243">
                        <c:v>36.408000000000001</c:v>
                      </c:pt>
                      <c:pt idx="244">
                        <c:v>36.860999999999997</c:v>
                      </c:pt>
                      <c:pt idx="245">
                        <c:v>37.441000000000003</c:v>
                      </c:pt>
                      <c:pt idx="246">
                        <c:v>36.540999999999997</c:v>
                      </c:pt>
                      <c:pt idx="247">
                        <c:v>37.322000000000003</c:v>
                      </c:pt>
                      <c:pt idx="248">
                        <c:v>36.959000000000003</c:v>
                      </c:pt>
                      <c:pt idx="249">
                        <c:v>37.889000000000003</c:v>
                      </c:pt>
                      <c:pt idx="250">
                        <c:v>36.576999999999998</c:v>
                      </c:pt>
                      <c:pt idx="251">
                        <c:v>36.838999999999999</c:v>
                      </c:pt>
                      <c:pt idx="252">
                        <c:v>37.387999999999998</c:v>
                      </c:pt>
                      <c:pt idx="253">
                        <c:v>37.420999999999999</c:v>
                      </c:pt>
                      <c:pt idx="254">
                        <c:v>37.676000000000002</c:v>
                      </c:pt>
                      <c:pt idx="255">
                        <c:v>36.957000000000001</c:v>
                      </c:pt>
                      <c:pt idx="256">
                        <c:v>37.290999999999997</c:v>
                      </c:pt>
                      <c:pt idx="257">
                        <c:v>36.939</c:v>
                      </c:pt>
                      <c:pt idx="258">
                        <c:v>37.719000000000001</c:v>
                      </c:pt>
                      <c:pt idx="259">
                        <c:v>37.418999999999997</c:v>
                      </c:pt>
                      <c:pt idx="260">
                        <c:v>38.177999999999997</c:v>
                      </c:pt>
                      <c:pt idx="261">
                        <c:v>38.262999999999998</c:v>
                      </c:pt>
                      <c:pt idx="262">
                        <c:v>39.597000000000001</c:v>
                      </c:pt>
                      <c:pt idx="263">
                        <c:v>38.573</c:v>
                      </c:pt>
                      <c:pt idx="264">
                        <c:v>38.32</c:v>
                      </c:pt>
                      <c:pt idx="265">
                        <c:v>39.034999999999997</c:v>
                      </c:pt>
                      <c:pt idx="266">
                        <c:v>39.103999999999999</c:v>
                      </c:pt>
                      <c:pt idx="267">
                        <c:v>38.768999999999998</c:v>
                      </c:pt>
                      <c:pt idx="268">
                        <c:v>38.524000000000001</c:v>
                      </c:pt>
                      <c:pt idx="269">
                        <c:v>38.072000000000003</c:v>
                      </c:pt>
                      <c:pt idx="270">
                        <c:v>39.027000000000001</c:v>
                      </c:pt>
                      <c:pt idx="271">
                        <c:v>38.807000000000002</c:v>
                      </c:pt>
                      <c:pt idx="272">
                        <c:v>38.588000000000001</c:v>
                      </c:pt>
                      <c:pt idx="273">
                        <c:v>39.491</c:v>
                      </c:pt>
                      <c:pt idx="274">
                        <c:v>39.344000000000001</c:v>
                      </c:pt>
                      <c:pt idx="275">
                        <c:v>39.012999999999998</c:v>
                      </c:pt>
                      <c:pt idx="276">
                        <c:v>39.186999999999998</c:v>
                      </c:pt>
                      <c:pt idx="277">
                        <c:v>39.198999999999998</c:v>
                      </c:pt>
                      <c:pt idx="278">
                        <c:v>39.715000000000003</c:v>
                      </c:pt>
                      <c:pt idx="279">
                        <c:v>40.520000000000003</c:v>
                      </c:pt>
                      <c:pt idx="280">
                        <c:v>40.779000000000003</c:v>
                      </c:pt>
                      <c:pt idx="281">
                        <c:v>41.021000000000001</c:v>
                      </c:pt>
                      <c:pt idx="282">
                        <c:v>39.854999999999997</c:v>
                      </c:pt>
                      <c:pt idx="283">
                        <c:v>40.218000000000004</c:v>
                      </c:pt>
                      <c:pt idx="284">
                        <c:v>39.628</c:v>
                      </c:pt>
                      <c:pt idx="285">
                        <c:v>41.064999999999998</c:v>
                      </c:pt>
                      <c:pt idx="286">
                        <c:v>40.414999999999999</c:v>
                      </c:pt>
                      <c:pt idx="287">
                        <c:v>40.143999999999998</c:v>
                      </c:pt>
                      <c:pt idx="288">
                        <c:v>40.468000000000004</c:v>
                      </c:pt>
                      <c:pt idx="289">
                        <c:v>40.942</c:v>
                      </c:pt>
                      <c:pt idx="290">
                        <c:v>40.378</c:v>
                      </c:pt>
                      <c:pt idx="291">
                        <c:v>40.902999999999999</c:v>
                      </c:pt>
                      <c:pt idx="292">
                        <c:v>40.694000000000003</c:v>
                      </c:pt>
                      <c:pt idx="293">
                        <c:v>40.716000000000001</c:v>
                      </c:pt>
                      <c:pt idx="294">
                        <c:v>41.103000000000002</c:v>
                      </c:pt>
                      <c:pt idx="295">
                        <c:v>41.423000000000002</c:v>
                      </c:pt>
                      <c:pt idx="296">
                        <c:v>41.86</c:v>
                      </c:pt>
                      <c:pt idx="297">
                        <c:v>42.783999999999999</c:v>
                      </c:pt>
                      <c:pt idx="298">
                        <c:v>43.465000000000003</c:v>
                      </c:pt>
                      <c:pt idx="299">
                        <c:v>42.871000000000002</c:v>
                      </c:pt>
                      <c:pt idx="300">
                        <c:v>42.185000000000002</c:v>
                      </c:pt>
                      <c:pt idx="301">
                        <c:v>42.731000000000002</c:v>
                      </c:pt>
                      <c:pt idx="302">
                        <c:v>42.665999999999997</c:v>
                      </c:pt>
                      <c:pt idx="303">
                        <c:v>41.932000000000002</c:v>
                      </c:pt>
                      <c:pt idx="304">
                        <c:v>42.679000000000002</c:v>
                      </c:pt>
                      <c:pt idx="305">
                        <c:v>42.005000000000003</c:v>
                      </c:pt>
                      <c:pt idx="306">
                        <c:v>42.585000000000001</c:v>
                      </c:pt>
                      <c:pt idx="307">
                        <c:v>41.63</c:v>
                      </c:pt>
                      <c:pt idx="308">
                        <c:v>42.81</c:v>
                      </c:pt>
                      <c:pt idx="309">
                        <c:v>42.994</c:v>
                      </c:pt>
                      <c:pt idx="310">
                        <c:v>42.633000000000003</c:v>
                      </c:pt>
                      <c:pt idx="311">
                        <c:v>42.786000000000001</c:v>
                      </c:pt>
                      <c:pt idx="312">
                        <c:v>44.037999999999997</c:v>
                      </c:pt>
                      <c:pt idx="313">
                        <c:v>43.451999999999998</c:v>
                      </c:pt>
                      <c:pt idx="314">
                        <c:v>44.176000000000002</c:v>
                      </c:pt>
                      <c:pt idx="315">
                        <c:v>43.718000000000004</c:v>
                      </c:pt>
                      <c:pt idx="316">
                        <c:v>44.11</c:v>
                      </c:pt>
                      <c:pt idx="317">
                        <c:v>45.162999999999997</c:v>
                      </c:pt>
                      <c:pt idx="318">
                        <c:v>44.334000000000003</c:v>
                      </c:pt>
                      <c:pt idx="319">
                        <c:v>44.287999999999997</c:v>
                      </c:pt>
                      <c:pt idx="320">
                        <c:v>44.781999999999996</c:v>
                      </c:pt>
                      <c:pt idx="321">
                        <c:v>43.912999999999997</c:v>
                      </c:pt>
                      <c:pt idx="322">
                        <c:v>44.817</c:v>
                      </c:pt>
                      <c:pt idx="323">
                        <c:v>44.749000000000002</c:v>
                      </c:pt>
                      <c:pt idx="324">
                        <c:v>44.460999999999999</c:v>
                      </c:pt>
                      <c:pt idx="325">
                        <c:v>44.777999999999999</c:v>
                      </c:pt>
                      <c:pt idx="326">
                        <c:v>44.637</c:v>
                      </c:pt>
                      <c:pt idx="327">
                        <c:v>45.302999999999997</c:v>
                      </c:pt>
                      <c:pt idx="328">
                        <c:v>45.63</c:v>
                      </c:pt>
                      <c:pt idx="329">
                        <c:v>44.756</c:v>
                      </c:pt>
                      <c:pt idx="330">
                        <c:v>45.420999999999999</c:v>
                      </c:pt>
                      <c:pt idx="331">
                        <c:v>46.186999999999998</c:v>
                      </c:pt>
                      <c:pt idx="332">
                        <c:v>46.506999999999998</c:v>
                      </c:pt>
                      <c:pt idx="333">
                        <c:v>47.014000000000003</c:v>
                      </c:pt>
                      <c:pt idx="334">
                        <c:v>47.07</c:v>
                      </c:pt>
                      <c:pt idx="335">
                        <c:v>47.347000000000001</c:v>
                      </c:pt>
                      <c:pt idx="336">
                        <c:v>46.957000000000001</c:v>
                      </c:pt>
                      <c:pt idx="337">
                        <c:v>47.686</c:v>
                      </c:pt>
                      <c:pt idx="338">
                        <c:v>47.459000000000003</c:v>
                      </c:pt>
                      <c:pt idx="339">
                        <c:v>46.933</c:v>
                      </c:pt>
                      <c:pt idx="340">
                        <c:v>47.36</c:v>
                      </c:pt>
                      <c:pt idx="341">
                        <c:v>48.145000000000003</c:v>
                      </c:pt>
                      <c:pt idx="342">
                        <c:v>46.698</c:v>
                      </c:pt>
                      <c:pt idx="343">
                        <c:v>47.442</c:v>
                      </c:pt>
                      <c:pt idx="344">
                        <c:v>47.604999999999997</c:v>
                      </c:pt>
                      <c:pt idx="345">
                        <c:v>48.040999999999997</c:v>
                      </c:pt>
                      <c:pt idx="346">
                        <c:v>47.954000000000001</c:v>
                      </c:pt>
                      <c:pt idx="347">
                        <c:v>48.746000000000002</c:v>
                      </c:pt>
                      <c:pt idx="348">
                        <c:v>48.741</c:v>
                      </c:pt>
                      <c:pt idx="349">
                        <c:v>49.012</c:v>
                      </c:pt>
                      <c:pt idx="350">
                        <c:v>49.823</c:v>
                      </c:pt>
                      <c:pt idx="351">
                        <c:v>49.978999999999999</c:v>
                      </c:pt>
                      <c:pt idx="352">
                        <c:v>50.018000000000001</c:v>
                      </c:pt>
                      <c:pt idx="353">
                        <c:v>50.356000000000002</c:v>
                      </c:pt>
                      <c:pt idx="354">
                        <c:v>50.548000000000002</c:v>
                      </c:pt>
                      <c:pt idx="355">
                        <c:v>49.915999999999997</c:v>
                      </c:pt>
                      <c:pt idx="356">
                        <c:v>49.151000000000003</c:v>
                      </c:pt>
                      <c:pt idx="357">
                        <c:v>49.563000000000002</c:v>
                      </c:pt>
                      <c:pt idx="358">
                        <c:v>50.003999999999998</c:v>
                      </c:pt>
                      <c:pt idx="359">
                        <c:v>51.165999999999997</c:v>
                      </c:pt>
                      <c:pt idx="360">
                        <c:v>50.52</c:v>
                      </c:pt>
                      <c:pt idx="361">
                        <c:v>51.284999999999997</c:v>
                      </c:pt>
                      <c:pt idx="362">
                        <c:v>51.061</c:v>
                      </c:pt>
                      <c:pt idx="363">
                        <c:v>51.095999999999997</c:v>
                      </c:pt>
                      <c:pt idx="364">
                        <c:v>51.438000000000002</c:v>
                      </c:pt>
                      <c:pt idx="365">
                        <c:v>51.781999999999996</c:v>
                      </c:pt>
                      <c:pt idx="366">
                        <c:v>52.094000000000001</c:v>
                      </c:pt>
                      <c:pt idx="367">
                        <c:v>53.765000000000001</c:v>
                      </c:pt>
                      <c:pt idx="368">
                        <c:v>53.621000000000002</c:v>
                      </c:pt>
                      <c:pt idx="369">
                        <c:v>53.170999999999999</c:v>
                      </c:pt>
                      <c:pt idx="370">
                        <c:v>53.265999999999998</c:v>
                      </c:pt>
                      <c:pt idx="371">
                        <c:v>53.512999999999998</c:v>
                      </c:pt>
                      <c:pt idx="372">
                        <c:v>53.741</c:v>
                      </c:pt>
                      <c:pt idx="373">
                        <c:v>51.853000000000002</c:v>
                      </c:pt>
                      <c:pt idx="374">
                        <c:v>52.896999999999998</c:v>
                      </c:pt>
                      <c:pt idx="375">
                        <c:v>53.234999999999999</c:v>
                      </c:pt>
                      <c:pt idx="376">
                        <c:v>53.484000000000002</c:v>
                      </c:pt>
                      <c:pt idx="377">
                        <c:v>52.877000000000002</c:v>
                      </c:pt>
                      <c:pt idx="378">
                        <c:v>53.575000000000003</c:v>
                      </c:pt>
                      <c:pt idx="379">
                        <c:v>54.225999999999999</c:v>
                      </c:pt>
                      <c:pt idx="380">
                        <c:v>54.115000000000002</c:v>
                      </c:pt>
                      <c:pt idx="381">
                        <c:v>54.283000000000001</c:v>
                      </c:pt>
                      <c:pt idx="382">
                        <c:v>54.72</c:v>
                      </c:pt>
                      <c:pt idx="383">
                        <c:v>55.719000000000001</c:v>
                      </c:pt>
                      <c:pt idx="384">
                        <c:v>56.381</c:v>
                      </c:pt>
                      <c:pt idx="385">
                        <c:v>56.402999999999999</c:v>
                      </c:pt>
                      <c:pt idx="386">
                        <c:v>56.884</c:v>
                      </c:pt>
                      <c:pt idx="387">
                        <c:v>57.146999999999998</c:v>
                      </c:pt>
                      <c:pt idx="388">
                        <c:v>57.454999999999998</c:v>
                      </c:pt>
                      <c:pt idx="389">
                        <c:v>57.648000000000003</c:v>
                      </c:pt>
                      <c:pt idx="390">
                        <c:v>56.545999999999999</c:v>
                      </c:pt>
                      <c:pt idx="391">
                        <c:v>56.353000000000002</c:v>
                      </c:pt>
                      <c:pt idx="392">
                        <c:v>56.923999999999999</c:v>
                      </c:pt>
                      <c:pt idx="393">
                        <c:v>56.481000000000002</c:v>
                      </c:pt>
                      <c:pt idx="394">
                        <c:v>56.494999999999997</c:v>
                      </c:pt>
                      <c:pt idx="395">
                        <c:v>56.253999999999998</c:v>
                      </c:pt>
                      <c:pt idx="396">
                        <c:v>58.280999999999999</c:v>
                      </c:pt>
                      <c:pt idx="397">
                        <c:v>57.368000000000002</c:v>
                      </c:pt>
                      <c:pt idx="398">
                        <c:v>57.716000000000001</c:v>
                      </c:pt>
                      <c:pt idx="399">
                        <c:v>57.182000000000002</c:v>
                      </c:pt>
                      <c:pt idx="400">
                        <c:v>58.915999999999997</c:v>
                      </c:pt>
                      <c:pt idx="401">
                        <c:v>59.768000000000001</c:v>
                      </c:pt>
                      <c:pt idx="402">
                        <c:v>59.677999999999997</c:v>
                      </c:pt>
                      <c:pt idx="403">
                        <c:v>60.44</c:v>
                      </c:pt>
                      <c:pt idx="404">
                        <c:v>60.061999999999998</c:v>
                      </c:pt>
                      <c:pt idx="405">
                        <c:v>58.981000000000002</c:v>
                      </c:pt>
                      <c:pt idx="406">
                        <c:v>60.405999999999999</c:v>
                      </c:pt>
                      <c:pt idx="407">
                        <c:v>59.664999999999999</c:v>
                      </c:pt>
                      <c:pt idx="408">
                        <c:v>59.570999999999998</c:v>
                      </c:pt>
                      <c:pt idx="409">
                        <c:v>61.226999999999997</c:v>
                      </c:pt>
                      <c:pt idx="410">
                        <c:v>60.563000000000002</c:v>
                      </c:pt>
                      <c:pt idx="411">
                        <c:v>61.643000000000001</c:v>
                      </c:pt>
                      <c:pt idx="412">
                        <c:v>60.762</c:v>
                      </c:pt>
                      <c:pt idx="413">
                        <c:v>61.703000000000003</c:v>
                      </c:pt>
                      <c:pt idx="414">
                        <c:v>62.142000000000003</c:v>
                      </c:pt>
                      <c:pt idx="415">
                        <c:v>62.444000000000003</c:v>
                      </c:pt>
                      <c:pt idx="416">
                        <c:v>62.917000000000002</c:v>
                      </c:pt>
                      <c:pt idx="417">
                        <c:v>62.421999999999997</c:v>
                      </c:pt>
                      <c:pt idx="418">
                        <c:v>64.171000000000006</c:v>
                      </c:pt>
                      <c:pt idx="419">
                        <c:v>65.096000000000004</c:v>
                      </c:pt>
                      <c:pt idx="420">
                        <c:v>66.067999999999998</c:v>
                      </c:pt>
                      <c:pt idx="421">
                        <c:v>66.313999999999993</c:v>
                      </c:pt>
                      <c:pt idx="422">
                        <c:v>66.56</c:v>
                      </c:pt>
                      <c:pt idx="423">
                        <c:v>66.820999999999998</c:v>
                      </c:pt>
                      <c:pt idx="424">
                        <c:v>65.721999999999994</c:v>
                      </c:pt>
                      <c:pt idx="425">
                        <c:v>66.216999999999999</c:v>
                      </c:pt>
                      <c:pt idx="426">
                        <c:v>64.171999999999997</c:v>
                      </c:pt>
                      <c:pt idx="427">
                        <c:v>65.867999999999995</c:v>
                      </c:pt>
                      <c:pt idx="428">
                        <c:v>67.802999999999997</c:v>
                      </c:pt>
                      <c:pt idx="429">
                        <c:v>67.537999999999997</c:v>
                      </c:pt>
                      <c:pt idx="430">
                        <c:v>66.242999999999995</c:v>
                      </c:pt>
                      <c:pt idx="431">
                        <c:v>68.674999999999997</c:v>
                      </c:pt>
                      <c:pt idx="432">
                        <c:v>67.14</c:v>
                      </c:pt>
                      <c:pt idx="433">
                        <c:v>68.334000000000003</c:v>
                      </c:pt>
                      <c:pt idx="434">
                        <c:v>69.444000000000003</c:v>
                      </c:pt>
                      <c:pt idx="435">
                        <c:v>68.751000000000005</c:v>
                      </c:pt>
                      <c:pt idx="436">
                        <c:v>69.631</c:v>
                      </c:pt>
                      <c:pt idx="437">
                        <c:v>71.265000000000001</c:v>
                      </c:pt>
                      <c:pt idx="438">
                        <c:v>71.816999999999993</c:v>
                      </c:pt>
                      <c:pt idx="439">
                        <c:v>71.611000000000004</c:v>
                      </c:pt>
                      <c:pt idx="440">
                        <c:v>73.331000000000003</c:v>
                      </c:pt>
                      <c:pt idx="441">
                        <c:v>71.728999999999999</c:v>
                      </c:pt>
                      <c:pt idx="442">
                        <c:v>73.468000000000004</c:v>
                      </c:pt>
                      <c:pt idx="443">
                        <c:v>72.343000000000004</c:v>
                      </c:pt>
                      <c:pt idx="444">
                        <c:v>72.591999999999999</c:v>
                      </c:pt>
                      <c:pt idx="445">
                        <c:v>74.244</c:v>
                      </c:pt>
                      <c:pt idx="446">
                        <c:v>73.441000000000003</c:v>
                      </c:pt>
                      <c:pt idx="447">
                        <c:v>74.506</c:v>
                      </c:pt>
                      <c:pt idx="448">
                        <c:v>74.867999999999995</c:v>
                      </c:pt>
                      <c:pt idx="449">
                        <c:v>76.266999999999996</c:v>
                      </c:pt>
                      <c:pt idx="450">
                        <c:v>74.524000000000001</c:v>
                      </c:pt>
                      <c:pt idx="451">
                        <c:v>74.754000000000005</c:v>
                      </c:pt>
                      <c:pt idx="452">
                        <c:v>76.474000000000004</c:v>
                      </c:pt>
                      <c:pt idx="453">
                        <c:v>78.037000000000006</c:v>
                      </c:pt>
                      <c:pt idx="454">
                        <c:v>77.882999999999996</c:v>
                      </c:pt>
                      <c:pt idx="455">
                        <c:v>78.040000000000006</c:v>
                      </c:pt>
                      <c:pt idx="456">
                        <c:v>79.5</c:v>
                      </c:pt>
                      <c:pt idx="457">
                        <c:v>78.816000000000003</c:v>
                      </c:pt>
                      <c:pt idx="458">
                        <c:v>78.963999999999999</c:v>
                      </c:pt>
                      <c:pt idx="459">
                        <c:v>80.805000000000007</c:v>
                      </c:pt>
                      <c:pt idx="460">
                        <c:v>79.575000000000003</c:v>
                      </c:pt>
                      <c:pt idx="461">
                        <c:v>81.090999999999994</c:v>
                      </c:pt>
                      <c:pt idx="462">
                        <c:v>81.581999999999994</c:v>
                      </c:pt>
                      <c:pt idx="463">
                        <c:v>84.225999999999999</c:v>
                      </c:pt>
                      <c:pt idx="464">
                        <c:v>83.754999999999995</c:v>
                      </c:pt>
                      <c:pt idx="465">
                        <c:v>84.248999999999995</c:v>
                      </c:pt>
                      <c:pt idx="466">
                        <c:v>83.777000000000001</c:v>
                      </c:pt>
                      <c:pt idx="467">
                        <c:v>82.965999999999994</c:v>
                      </c:pt>
                      <c:pt idx="468">
                        <c:v>84.585999999999999</c:v>
                      </c:pt>
                      <c:pt idx="469">
                        <c:v>85.19</c:v>
                      </c:pt>
                      <c:pt idx="470">
                        <c:v>87.278999999999996</c:v>
                      </c:pt>
                      <c:pt idx="471">
                        <c:v>88.295000000000002</c:v>
                      </c:pt>
                      <c:pt idx="472">
                        <c:v>89.168999999999997</c:v>
                      </c:pt>
                      <c:pt idx="473">
                        <c:v>89.137</c:v>
                      </c:pt>
                      <c:pt idx="474">
                        <c:v>88.709000000000003</c:v>
                      </c:pt>
                      <c:pt idx="475">
                        <c:v>88.35</c:v>
                      </c:pt>
                      <c:pt idx="476">
                        <c:v>89.927000000000007</c:v>
                      </c:pt>
                      <c:pt idx="477">
                        <c:v>91.31</c:v>
                      </c:pt>
                      <c:pt idx="478">
                        <c:v>90.326999999999998</c:v>
                      </c:pt>
                      <c:pt idx="479">
                        <c:v>91.762</c:v>
                      </c:pt>
                      <c:pt idx="480">
                        <c:v>91.953999999999994</c:v>
                      </c:pt>
                      <c:pt idx="481">
                        <c:v>94.001999999999995</c:v>
                      </c:pt>
                      <c:pt idx="482">
                        <c:v>93.076999999999998</c:v>
                      </c:pt>
                      <c:pt idx="483">
                        <c:v>94.364999999999995</c:v>
                      </c:pt>
                      <c:pt idx="484">
                        <c:v>93.625</c:v>
                      </c:pt>
                      <c:pt idx="485">
                        <c:v>95.198999999999998</c:v>
                      </c:pt>
                      <c:pt idx="486">
                        <c:v>97.397000000000006</c:v>
                      </c:pt>
                      <c:pt idx="487">
                        <c:v>94.891000000000005</c:v>
                      </c:pt>
                      <c:pt idx="488">
                        <c:v>97.481999999999999</c:v>
                      </c:pt>
                      <c:pt idx="489">
                        <c:v>97.566000000000003</c:v>
                      </c:pt>
                      <c:pt idx="490">
                        <c:v>99.534999999999997</c:v>
                      </c:pt>
                      <c:pt idx="491">
                        <c:v>100.35</c:v>
                      </c:pt>
                      <c:pt idx="492">
                        <c:v>101.43</c:v>
                      </c:pt>
                      <c:pt idx="493">
                        <c:v>100.88</c:v>
                      </c:pt>
                      <c:pt idx="494">
                        <c:v>102.55</c:v>
                      </c:pt>
                      <c:pt idx="495">
                        <c:v>102.25</c:v>
                      </c:pt>
                      <c:pt idx="496">
                        <c:v>103.52</c:v>
                      </c:pt>
                      <c:pt idx="497">
                        <c:v>102.35</c:v>
                      </c:pt>
                      <c:pt idx="498">
                        <c:v>106.08</c:v>
                      </c:pt>
                      <c:pt idx="499">
                        <c:v>105.62</c:v>
                      </c:pt>
                      <c:pt idx="500">
                        <c:v>105.04</c:v>
                      </c:pt>
                      <c:pt idx="501">
                        <c:v>104.03</c:v>
                      </c:pt>
                      <c:pt idx="502">
                        <c:v>108.18</c:v>
                      </c:pt>
                      <c:pt idx="503">
                        <c:v>107.29</c:v>
                      </c:pt>
                      <c:pt idx="504">
                        <c:v>110.07</c:v>
                      </c:pt>
                      <c:pt idx="505">
                        <c:v>111.42</c:v>
                      </c:pt>
                      <c:pt idx="506">
                        <c:v>113.03</c:v>
                      </c:pt>
                      <c:pt idx="507">
                        <c:v>112.06</c:v>
                      </c:pt>
                      <c:pt idx="508">
                        <c:v>115.1</c:v>
                      </c:pt>
                      <c:pt idx="509">
                        <c:v>115.62</c:v>
                      </c:pt>
                      <c:pt idx="510">
                        <c:v>117.63</c:v>
                      </c:pt>
                      <c:pt idx="511">
                        <c:v>116.3</c:v>
                      </c:pt>
                      <c:pt idx="512">
                        <c:v>117.73</c:v>
                      </c:pt>
                      <c:pt idx="513">
                        <c:v>118.44</c:v>
                      </c:pt>
                      <c:pt idx="514">
                        <c:v>116.92</c:v>
                      </c:pt>
                      <c:pt idx="515">
                        <c:v>118.8</c:v>
                      </c:pt>
                      <c:pt idx="516">
                        <c:v>119.09</c:v>
                      </c:pt>
                      <c:pt idx="517">
                        <c:v>121.76</c:v>
                      </c:pt>
                      <c:pt idx="518">
                        <c:v>123.65</c:v>
                      </c:pt>
                      <c:pt idx="519">
                        <c:v>121.88</c:v>
                      </c:pt>
                      <c:pt idx="520">
                        <c:v>125.02</c:v>
                      </c:pt>
                      <c:pt idx="521">
                        <c:v>126.33</c:v>
                      </c:pt>
                      <c:pt idx="522">
                        <c:v>128</c:v>
                      </c:pt>
                      <c:pt idx="523">
                        <c:v>130.36000000000001</c:v>
                      </c:pt>
                      <c:pt idx="524">
                        <c:v>135.36000000000001</c:v>
                      </c:pt>
                      <c:pt idx="525">
                        <c:v>133.83000000000001</c:v>
                      </c:pt>
                      <c:pt idx="526">
                        <c:v>136.55000000000001</c:v>
                      </c:pt>
                      <c:pt idx="527">
                        <c:v>137.07</c:v>
                      </c:pt>
                      <c:pt idx="528">
                        <c:v>139.29</c:v>
                      </c:pt>
                      <c:pt idx="529">
                        <c:v>138.46</c:v>
                      </c:pt>
                      <c:pt idx="530">
                        <c:v>139.66999999999999</c:v>
                      </c:pt>
                      <c:pt idx="531">
                        <c:v>137.99</c:v>
                      </c:pt>
                      <c:pt idx="532">
                        <c:v>143.41</c:v>
                      </c:pt>
                      <c:pt idx="533">
                        <c:v>140.41999999999999</c:v>
                      </c:pt>
                      <c:pt idx="534">
                        <c:v>143.01</c:v>
                      </c:pt>
                      <c:pt idx="535">
                        <c:v>143.91999999999999</c:v>
                      </c:pt>
                      <c:pt idx="536">
                        <c:v>145.36000000000001</c:v>
                      </c:pt>
                      <c:pt idx="537">
                        <c:v>144.65</c:v>
                      </c:pt>
                      <c:pt idx="538">
                        <c:v>145.01</c:v>
                      </c:pt>
                      <c:pt idx="539">
                        <c:v>148.41</c:v>
                      </c:pt>
                      <c:pt idx="540">
                        <c:v>151.16</c:v>
                      </c:pt>
                      <c:pt idx="541">
                        <c:v>152.84</c:v>
                      </c:pt>
                      <c:pt idx="542">
                        <c:v>153.96</c:v>
                      </c:pt>
                      <c:pt idx="543">
                        <c:v>158.55000000000001</c:v>
                      </c:pt>
                      <c:pt idx="544">
                        <c:v>160.13</c:v>
                      </c:pt>
                      <c:pt idx="545">
                        <c:v>158.15</c:v>
                      </c:pt>
                      <c:pt idx="546">
                        <c:v>160.59</c:v>
                      </c:pt>
                      <c:pt idx="547">
                        <c:v>161.44</c:v>
                      </c:pt>
                      <c:pt idx="548">
                        <c:v>162.34</c:v>
                      </c:pt>
                      <c:pt idx="549">
                        <c:v>164.54</c:v>
                      </c:pt>
                      <c:pt idx="550">
                        <c:v>165.57</c:v>
                      </c:pt>
                      <c:pt idx="551">
                        <c:v>164.61</c:v>
                      </c:pt>
                      <c:pt idx="552">
                        <c:v>166.61</c:v>
                      </c:pt>
                      <c:pt idx="553">
                        <c:v>167.77</c:v>
                      </c:pt>
                      <c:pt idx="554">
                        <c:v>172.41</c:v>
                      </c:pt>
                      <c:pt idx="555">
                        <c:v>172.01</c:v>
                      </c:pt>
                      <c:pt idx="556">
                        <c:v>174.15</c:v>
                      </c:pt>
                      <c:pt idx="557">
                        <c:v>179.14</c:v>
                      </c:pt>
                      <c:pt idx="558">
                        <c:v>179.99</c:v>
                      </c:pt>
                      <c:pt idx="559">
                        <c:v>180.1</c:v>
                      </c:pt>
                      <c:pt idx="560">
                        <c:v>184.52</c:v>
                      </c:pt>
                      <c:pt idx="561">
                        <c:v>189.86</c:v>
                      </c:pt>
                      <c:pt idx="562">
                        <c:v>192.85</c:v>
                      </c:pt>
                      <c:pt idx="563">
                        <c:v>191.68</c:v>
                      </c:pt>
                      <c:pt idx="564">
                        <c:v>191.15</c:v>
                      </c:pt>
                      <c:pt idx="565">
                        <c:v>190.23</c:v>
                      </c:pt>
                      <c:pt idx="566">
                        <c:v>195.35</c:v>
                      </c:pt>
                      <c:pt idx="567">
                        <c:v>196.53</c:v>
                      </c:pt>
                      <c:pt idx="568">
                        <c:v>194.3</c:v>
                      </c:pt>
                      <c:pt idx="569">
                        <c:v>205.01</c:v>
                      </c:pt>
                      <c:pt idx="570">
                        <c:v>201.94</c:v>
                      </c:pt>
                      <c:pt idx="571">
                        <c:v>201.76</c:v>
                      </c:pt>
                      <c:pt idx="572">
                        <c:v>202.75</c:v>
                      </c:pt>
                      <c:pt idx="573">
                        <c:v>206.14</c:v>
                      </c:pt>
                      <c:pt idx="574">
                        <c:v>206.17</c:v>
                      </c:pt>
                      <c:pt idx="575">
                        <c:v>208.88</c:v>
                      </c:pt>
                      <c:pt idx="576">
                        <c:v>214.49</c:v>
                      </c:pt>
                      <c:pt idx="577">
                        <c:v>219.52</c:v>
                      </c:pt>
                      <c:pt idx="578">
                        <c:v>227.73</c:v>
                      </c:pt>
                      <c:pt idx="579">
                        <c:v>221.53</c:v>
                      </c:pt>
                      <c:pt idx="580">
                        <c:v>221.91</c:v>
                      </c:pt>
                      <c:pt idx="581">
                        <c:v>223.23</c:v>
                      </c:pt>
                      <c:pt idx="582">
                        <c:v>225.73</c:v>
                      </c:pt>
                      <c:pt idx="583">
                        <c:v>224.37</c:v>
                      </c:pt>
                      <c:pt idx="584">
                        <c:v>222.46</c:v>
                      </c:pt>
                      <c:pt idx="585">
                        <c:v>224.2</c:v>
                      </c:pt>
                      <c:pt idx="586">
                        <c:v>224.87</c:v>
                      </c:pt>
                      <c:pt idx="587">
                        <c:v>230.36</c:v>
                      </c:pt>
                      <c:pt idx="588">
                        <c:v>235.84</c:v>
                      </c:pt>
                      <c:pt idx="589">
                        <c:v>234.45</c:v>
                      </c:pt>
                      <c:pt idx="590">
                        <c:v>235.34</c:v>
                      </c:pt>
                      <c:pt idx="591">
                        <c:v>240.11</c:v>
                      </c:pt>
                      <c:pt idx="592">
                        <c:v>245.55</c:v>
                      </c:pt>
                      <c:pt idx="593">
                        <c:v>247.56</c:v>
                      </c:pt>
                      <c:pt idx="594">
                        <c:v>251.86</c:v>
                      </c:pt>
                      <c:pt idx="595">
                        <c:v>256.22000000000003</c:v>
                      </c:pt>
                      <c:pt idx="596">
                        <c:v>254.94</c:v>
                      </c:pt>
                      <c:pt idx="597">
                        <c:v>252.07</c:v>
                      </c:pt>
                      <c:pt idx="598">
                        <c:v>256.11</c:v>
                      </c:pt>
                      <c:pt idx="599">
                        <c:v>255.59</c:v>
                      </c:pt>
                      <c:pt idx="600">
                        <c:v>254.08</c:v>
                      </c:pt>
                      <c:pt idx="601">
                        <c:v>254.99</c:v>
                      </c:pt>
                      <c:pt idx="602">
                        <c:v>259.07</c:v>
                      </c:pt>
                      <c:pt idx="603">
                        <c:v>257.93</c:v>
                      </c:pt>
                      <c:pt idx="604">
                        <c:v>261.23</c:v>
                      </c:pt>
                      <c:pt idx="605">
                        <c:v>258.25</c:v>
                      </c:pt>
                      <c:pt idx="606">
                        <c:v>260.02999999999997</c:v>
                      </c:pt>
                      <c:pt idx="607">
                        <c:v>266.66000000000003</c:v>
                      </c:pt>
                      <c:pt idx="608">
                        <c:v>263.16000000000003</c:v>
                      </c:pt>
                      <c:pt idx="609">
                        <c:v>269.86</c:v>
                      </c:pt>
                      <c:pt idx="610">
                        <c:v>278.38</c:v>
                      </c:pt>
                      <c:pt idx="611">
                        <c:v>280.83999999999997</c:v>
                      </c:pt>
                      <c:pt idx="612">
                        <c:v>283.39999999999998</c:v>
                      </c:pt>
                      <c:pt idx="613">
                        <c:v>289.89</c:v>
                      </c:pt>
                      <c:pt idx="614">
                        <c:v>290.58999999999997</c:v>
                      </c:pt>
                      <c:pt idx="615">
                        <c:v>286.10000000000002</c:v>
                      </c:pt>
                      <c:pt idx="616">
                        <c:v>290.39999999999998</c:v>
                      </c:pt>
                      <c:pt idx="617">
                        <c:v>290.41000000000003</c:v>
                      </c:pt>
                      <c:pt idx="618">
                        <c:v>285.95999999999998</c:v>
                      </c:pt>
                      <c:pt idx="619">
                        <c:v>294.16000000000003</c:v>
                      </c:pt>
                      <c:pt idx="620">
                        <c:v>291.66000000000003</c:v>
                      </c:pt>
                      <c:pt idx="621">
                        <c:v>294.14999999999998</c:v>
                      </c:pt>
                      <c:pt idx="622">
                        <c:v>290.07</c:v>
                      </c:pt>
                      <c:pt idx="623">
                        <c:v>292.32</c:v>
                      </c:pt>
                      <c:pt idx="624">
                        <c:v>293.95999999999998</c:v>
                      </c:pt>
                      <c:pt idx="625">
                        <c:v>298.56</c:v>
                      </c:pt>
                      <c:pt idx="626">
                        <c:v>294.42</c:v>
                      </c:pt>
                      <c:pt idx="627">
                        <c:v>307.67</c:v>
                      </c:pt>
                      <c:pt idx="628">
                        <c:v>306.72000000000003</c:v>
                      </c:pt>
                      <c:pt idx="629">
                        <c:v>319.08</c:v>
                      </c:pt>
                      <c:pt idx="630">
                        <c:v>313.85000000000002</c:v>
                      </c:pt>
                      <c:pt idx="631">
                        <c:v>315.85000000000002</c:v>
                      </c:pt>
                      <c:pt idx="632">
                        <c:v>318.93</c:v>
                      </c:pt>
                      <c:pt idx="633">
                        <c:v>317.19</c:v>
                      </c:pt>
                      <c:pt idx="634">
                        <c:v>322.14</c:v>
                      </c:pt>
                      <c:pt idx="635">
                        <c:v>312.47000000000003</c:v>
                      </c:pt>
                      <c:pt idx="636">
                        <c:v>320.33999999999997</c:v>
                      </c:pt>
                      <c:pt idx="637">
                        <c:v>314.56</c:v>
                      </c:pt>
                      <c:pt idx="638">
                        <c:v>318.41000000000003</c:v>
                      </c:pt>
                      <c:pt idx="639">
                        <c:v>321.68</c:v>
                      </c:pt>
                      <c:pt idx="640">
                        <c:v>323.55</c:v>
                      </c:pt>
                      <c:pt idx="641">
                        <c:v>328.39</c:v>
                      </c:pt>
                      <c:pt idx="642">
                        <c:v>320.33999999999997</c:v>
                      </c:pt>
                      <c:pt idx="643">
                        <c:v>328.05</c:v>
                      </c:pt>
                      <c:pt idx="644">
                        <c:v>324.11</c:v>
                      </c:pt>
                      <c:pt idx="645">
                        <c:v>332.86</c:v>
                      </c:pt>
                      <c:pt idx="646">
                        <c:v>349</c:v>
                      </c:pt>
                      <c:pt idx="647">
                        <c:v>347.63</c:v>
                      </c:pt>
                      <c:pt idx="648">
                        <c:v>344.33</c:v>
                      </c:pt>
                      <c:pt idx="649">
                        <c:v>343.74</c:v>
                      </c:pt>
                      <c:pt idx="650">
                        <c:v>346.2</c:v>
                      </c:pt>
                      <c:pt idx="651">
                        <c:v>343.35</c:v>
                      </c:pt>
                      <c:pt idx="652">
                        <c:v>343.84</c:v>
                      </c:pt>
                      <c:pt idx="653">
                        <c:v>342.68</c:v>
                      </c:pt>
                      <c:pt idx="654">
                        <c:v>341.86</c:v>
                      </c:pt>
                      <c:pt idx="655">
                        <c:v>341.37</c:v>
                      </c:pt>
                      <c:pt idx="656">
                        <c:v>342.47</c:v>
                      </c:pt>
                      <c:pt idx="657">
                        <c:v>347.29</c:v>
                      </c:pt>
                      <c:pt idx="658">
                        <c:v>346.3</c:v>
                      </c:pt>
                      <c:pt idx="659">
                        <c:v>348.36</c:v>
                      </c:pt>
                      <c:pt idx="660">
                        <c:v>344.29</c:v>
                      </c:pt>
                      <c:pt idx="661">
                        <c:v>350.7</c:v>
                      </c:pt>
                      <c:pt idx="662">
                        <c:v>356.25</c:v>
                      </c:pt>
                      <c:pt idx="663">
                        <c:v>361.27</c:v>
                      </c:pt>
                      <c:pt idx="664">
                        <c:v>369.35</c:v>
                      </c:pt>
                      <c:pt idx="665">
                        <c:v>366.24</c:v>
                      </c:pt>
                      <c:pt idx="666">
                        <c:v>369.16</c:v>
                      </c:pt>
                      <c:pt idx="667">
                        <c:v>373.16</c:v>
                      </c:pt>
                      <c:pt idx="668">
                        <c:v>360.89</c:v>
                      </c:pt>
                      <c:pt idx="669">
                        <c:v>372.92</c:v>
                      </c:pt>
                      <c:pt idx="670">
                        <c:v>376</c:v>
                      </c:pt>
                      <c:pt idx="671">
                        <c:v>369.02</c:v>
                      </c:pt>
                      <c:pt idx="672">
                        <c:v>374.82</c:v>
                      </c:pt>
                      <c:pt idx="673">
                        <c:v>366.46</c:v>
                      </c:pt>
                      <c:pt idx="674">
                        <c:v>379.22</c:v>
                      </c:pt>
                      <c:pt idx="675">
                        <c:v>382.57</c:v>
                      </c:pt>
                      <c:pt idx="676">
                        <c:v>374.3</c:v>
                      </c:pt>
                      <c:pt idx="677">
                        <c:v>375.07</c:v>
                      </c:pt>
                      <c:pt idx="678">
                        <c:v>368.31</c:v>
                      </c:pt>
                      <c:pt idx="679">
                        <c:v>381.1</c:v>
                      </c:pt>
                      <c:pt idx="680">
                        <c:v>378.94</c:v>
                      </c:pt>
                      <c:pt idx="681">
                        <c:v>392.49</c:v>
                      </c:pt>
                      <c:pt idx="682">
                        <c:v>398.53</c:v>
                      </c:pt>
                      <c:pt idx="683">
                        <c:v>387.75</c:v>
                      </c:pt>
                      <c:pt idx="684">
                        <c:v>394.72</c:v>
                      </c:pt>
                      <c:pt idx="685">
                        <c:v>400.45</c:v>
                      </c:pt>
                      <c:pt idx="686">
                        <c:v>392.18</c:v>
                      </c:pt>
                      <c:pt idx="687">
                        <c:v>389.96</c:v>
                      </c:pt>
                      <c:pt idx="688">
                        <c:v>395.87</c:v>
                      </c:pt>
                      <c:pt idx="689">
                        <c:v>394.19</c:v>
                      </c:pt>
                      <c:pt idx="690">
                        <c:v>395.74</c:v>
                      </c:pt>
                      <c:pt idx="691">
                        <c:v>395.74</c:v>
                      </c:pt>
                      <c:pt idx="692">
                        <c:v>393.53</c:v>
                      </c:pt>
                      <c:pt idx="693">
                        <c:v>400.12</c:v>
                      </c:pt>
                      <c:pt idx="694">
                        <c:v>390.78</c:v>
                      </c:pt>
                      <c:pt idx="695">
                        <c:v>396.69</c:v>
                      </c:pt>
                      <c:pt idx="696">
                        <c:v>401.63</c:v>
                      </c:pt>
                      <c:pt idx="697">
                        <c:v>405.66</c:v>
                      </c:pt>
                      <c:pt idx="698">
                        <c:v>410.62</c:v>
                      </c:pt>
                      <c:pt idx="699">
                        <c:v>417.5</c:v>
                      </c:pt>
                      <c:pt idx="700">
                        <c:v>415.22</c:v>
                      </c:pt>
                      <c:pt idx="701">
                        <c:v>413.24</c:v>
                      </c:pt>
                      <c:pt idx="702">
                        <c:v>418.39</c:v>
                      </c:pt>
                      <c:pt idx="703">
                        <c:v>422.51</c:v>
                      </c:pt>
                      <c:pt idx="704">
                        <c:v>419.83</c:v>
                      </c:pt>
                      <c:pt idx="705">
                        <c:v>420.25</c:v>
                      </c:pt>
                      <c:pt idx="706">
                        <c:v>417.6</c:v>
                      </c:pt>
                      <c:pt idx="707">
                        <c:v>418.55</c:v>
                      </c:pt>
                      <c:pt idx="708">
                        <c:v>421.11</c:v>
                      </c:pt>
                      <c:pt idx="709">
                        <c:v>416.19</c:v>
                      </c:pt>
                      <c:pt idx="710">
                        <c:v>409.63</c:v>
                      </c:pt>
                      <c:pt idx="711">
                        <c:v>413.49</c:v>
                      </c:pt>
                      <c:pt idx="712">
                        <c:v>405.28</c:v>
                      </c:pt>
                      <c:pt idx="713">
                        <c:v>414.1</c:v>
                      </c:pt>
                      <c:pt idx="714">
                        <c:v>417.27</c:v>
                      </c:pt>
                      <c:pt idx="715">
                        <c:v>425.74</c:v>
                      </c:pt>
                      <c:pt idx="716">
                        <c:v>424.87</c:v>
                      </c:pt>
                      <c:pt idx="717">
                        <c:v>440.38</c:v>
                      </c:pt>
                      <c:pt idx="718">
                        <c:v>430.84</c:v>
                      </c:pt>
                      <c:pt idx="719">
                        <c:v>431.87</c:v>
                      </c:pt>
                      <c:pt idx="720">
                        <c:v>438.05</c:v>
                      </c:pt>
                      <c:pt idx="721">
                        <c:v>433.76</c:v>
                      </c:pt>
                      <c:pt idx="722">
                        <c:v>435.53</c:v>
                      </c:pt>
                      <c:pt idx="723">
                        <c:v>429.11</c:v>
                      </c:pt>
                      <c:pt idx="724">
                        <c:v>442.52</c:v>
                      </c:pt>
                      <c:pt idx="725">
                        <c:v>430.31</c:v>
                      </c:pt>
                      <c:pt idx="726">
                        <c:v>433.31</c:v>
                      </c:pt>
                      <c:pt idx="727">
                        <c:v>443.62</c:v>
                      </c:pt>
                      <c:pt idx="728">
                        <c:v>450.13</c:v>
                      </c:pt>
                      <c:pt idx="729">
                        <c:v>440.55</c:v>
                      </c:pt>
                      <c:pt idx="730">
                        <c:v>426.38</c:v>
                      </c:pt>
                      <c:pt idx="731">
                        <c:v>436.11</c:v>
                      </c:pt>
                      <c:pt idx="732">
                        <c:v>445.09</c:v>
                      </c:pt>
                      <c:pt idx="733">
                        <c:v>450.27</c:v>
                      </c:pt>
                      <c:pt idx="734">
                        <c:v>453.78</c:v>
                      </c:pt>
                      <c:pt idx="735">
                        <c:v>455.03</c:v>
                      </c:pt>
                      <c:pt idx="736">
                        <c:v>444.53</c:v>
                      </c:pt>
                      <c:pt idx="737">
                        <c:v>456.97</c:v>
                      </c:pt>
                      <c:pt idx="738">
                        <c:v>450.39</c:v>
                      </c:pt>
                      <c:pt idx="739">
                        <c:v>454.11</c:v>
                      </c:pt>
                      <c:pt idx="740">
                        <c:v>455.14</c:v>
                      </c:pt>
                      <c:pt idx="741">
                        <c:v>449.16</c:v>
                      </c:pt>
                      <c:pt idx="742">
                        <c:v>456.19</c:v>
                      </c:pt>
                      <c:pt idx="743">
                        <c:v>443.91</c:v>
                      </c:pt>
                      <c:pt idx="744">
                        <c:v>462.27</c:v>
                      </c:pt>
                      <c:pt idx="745">
                        <c:v>457.34</c:v>
                      </c:pt>
                      <c:pt idx="746">
                        <c:v>446.17</c:v>
                      </c:pt>
                      <c:pt idx="747">
                        <c:v>452.92</c:v>
                      </c:pt>
                      <c:pt idx="748">
                        <c:v>465.79</c:v>
                      </c:pt>
                      <c:pt idx="749">
                        <c:v>468.47</c:v>
                      </c:pt>
                      <c:pt idx="750">
                        <c:v>468</c:v>
                      </c:pt>
                      <c:pt idx="751">
                        <c:v>465.64</c:v>
                      </c:pt>
                      <c:pt idx="752">
                        <c:v>485.38</c:v>
                      </c:pt>
                      <c:pt idx="753">
                        <c:v>477.57</c:v>
                      </c:pt>
                      <c:pt idx="754">
                        <c:v>487.37</c:v>
                      </c:pt>
                      <c:pt idx="755">
                        <c:v>484.95</c:v>
                      </c:pt>
                      <c:pt idx="756">
                        <c:v>485.3</c:v>
                      </c:pt>
                      <c:pt idx="757">
                        <c:v>479.91</c:v>
                      </c:pt>
                      <c:pt idx="758">
                        <c:v>471.62</c:v>
                      </c:pt>
                      <c:pt idx="759">
                        <c:v>469.73</c:v>
                      </c:pt>
                      <c:pt idx="760">
                        <c:v>472.65</c:v>
                      </c:pt>
                      <c:pt idx="761">
                        <c:v>467.46</c:v>
                      </c:pt>
                      <c:pt idx="762">
                        <c:v>472.65</c:v>
                      </c:pt>
                      <c:pt idx="763">
                        <c:v>471.3</c:v>
                      </c:pt>
                      <c:pt idx="764">
                        <c:v>473.51</c:v>
                      </c:pt>
                      <c:pt idx="765">
                        <c:v>462.21</c:v>
                      </c:pt>
                      <c:pt idx="766">
                        <c:v>469.78</c:v>
                      </c:pt>
                      <c:pt idx="767">
                        <c:v>472.79</c:v>
                      </c:pt>
                      <c:pt idx="768">
                        <c:v>478.3</c:v>
                      </c:pt>
                      <c:pt idx="769">
                        <c:v>473.2</c:v>
                      </c:pt>
                      <c:pt idx="770">
                        <c:v>483.97</c:v>
                      </c:pt>
                      <c:pt idx="771">
                        <c:v>479.37</c:v>
                      </c:pt>
                      <c:pt idx="772">
                        <c:v>483.88</c:v>
                      </c:pt>
                      <c:pt idx="773">
                        <c:v>484.16</c:v>
                      </c:pt>
                      <c:pt idx="774">
                        <c:v>489.96</c:v>
                      </c:pt>
                      <c:pt idx="775">
                        <c:v>489.63</c:v>
                      </c:pt>
                      <c:pt idx="776">
                        <c:v>479.89</c:v>
                      </c:pt>
                      <c:pt idx="777">
                        <c:v>483.4</c:v>
                      </c:pt>
                      <c:pt idx="778">
                        <c:v>492.2</c:v>
                      </c:pt>
                      <c:pt idx="779">
                        <c:v>478.08</c:v>
                      </c:pt>
                      <c:pt idx="780">
                        <c:v>471.27</c:v>
                      </c:pt>
                      <c:pt idx="781">
                        <c:v>486.6</c:v>
                      </c:pt>
                      <c:pt idx="782">
                        <c:v>492.22</c:v>
                      </c:pt>
                      <c:pt idx="783">
                        <c:v>483.86</c:v>
                      </c:pt>
                      <c:pt idx="784">
                        <c:v>498.76</c:v>
                      </c:pt>
                      <c:pt idx="785">
                        <c:v>494.74</c:v>
                      </c:pt>
                      <c:pt idx="786">
                        <c:v>490.85</c:v>
                      </c:pt>
                      <c:pt idx="787">
                        <c:v>492.05</c:v>
                      </c:pt>
                      <c:pt idx="788">
                        <c:v>493.42</c:v>
                      </c:pt>
                      <c:pt idx="789">
                        <c:v>488.5</c:v>
                      </c:pt>
                      <c:pt idx="790">
                        <c:v>491.12</c:v>
                      </c:pt>
                      <c:pt idx="791">
                        <c:v>493.29</c:v>
                      </c:pt>
                      <c:pt idx="792">
                        <c:v>500.7</c:v>
                      </c:pt>
                      <c:pt idx="793">
                        <c:v>504.22</c:v>
                      </c:pt>
                      <c:pt idx="794">
                        <c:v>493.61</c:v>
                      </c:pt>
                      <c:pt idx="795">
                        <c:v>492.53</c:v>
                      </c:pt>
                      <c:pt idx="796">
                        <c:v>488.79</c:v>
                      </c:pt>
                      <c:pt idx="797">
                        <c:v>498.66</c:v>
                      </c:pt>
                      <c:pt idx="798">
                        <c:v>488.46</c:v>
                      </c:pt>
                      <c:pt idx="799">
                        <c:v>499.02</c:v>
                      </c:pt>
                      <c:pt idx="800">
                        <c:v>498.65</c:v>
                      </c:pt>
                      <c:pt idx="801">
                        <c:v>489.62</c:v>
                      </c:pt>
                      <c:pt idx="802">
                        <c:v>494.3</c:v>
                      </c:pt>
                      <c:pt idx="803">
                        <c:v>483.51</c:v>
                      </c:pt>
                      <c:pt idx="804">
                        <c:v>508.69</c:v>
                      </c:pt>
                      <c:pt idx="805">
                        <c:v>498.03</c:v>
                      </c:pt>
                      <c:pt idx="806">
                        <c:v>496.65</c:v>
                      </c:pt>
                      <c:pt idx="807">
                        <c:v>499.98</c:v>
                      </c:pt>
                      <c:pt idx="808">
                        <c:v>500.75</c:v>
                      </c:pt>
                      <c:pt idx="809">
                        <c:v>506.7</c:v>
                      </c:pt>
                      <c:pt idx="810">
                        <c:v>487.17</c:v>
                      </c:pt>
                      <c:pt idx="811">
                        <c:v>509.45</c:v>
                      </c:pt>
                      <c:pt idx="812">
                        <c:v>496.22</c:v>
                      </c:pt>
                      <c:pt idx="813">
                        <c:v>508.01</c:v>
                      </c:pt>
                      <c:pt idx="814">
                        <c:v>500.16</c:v>
                      </c:pt>
                      <c:pt idx="815">
                        <c:v>500.37</c:v>
                      </c:pt>
                      <c:pt idx="816">
                        <c:v>495.49</c:v>
                      </c:pt>
                      <c:pt idx="817">
                        <c:v>503.73</c:v>
                      </c:pt>
                      <c:pt idx="818">
                        <c:v>500.34</c:v>
                      </c:pt>
                      <c:pt idx="819">
                        <c:v>484.46</c:v>
                      </c:pt>
                      <c:pt idx="820">
                        <c:v>488.81</c:v>
                      </c:pt>
                      <c:pt idx="821">
                        <c:v>494.34</c:v>
                      </c:pt>
                      <c:pt idx="822">
                        <c:v>498.65</c:v>
                      </c:pt>
                      <c:pt idx="823">
                        <c:v>504.13</c:v>
                      </c:pt>
                      <c:pt idx="824">
                        <c:v>498.48</c:v>
                      </c:pt>
                      <c:pt idx="825">
                        <c:v>498.27</c:v>
                      </c:pt>
                      <c:pt idx="826">
                        <c:v>503</c:v>
                      </c:pt>
                      <c:pt idx="827">
                        <c:v>496.55</c:v>
                      </c:pt>
                      <c:pt idx="828">
                        <c:v>489.62</c:v>
                      </c:pt>
                      <c:pt idx="829">
                        <c:v>484.65</c:v>
                      </c:pt>
                      <c:pt idx="830">
                        <c:v>504.6</c:v>
                      </c:pt>
                      <c:pt idx="831">
                        <c:v>508.51</c:v>
                      </c:pt>
                      <c:pt idx="832">
                        <c:v>504.84</c:v>
                      </c:pt>
                      <c:pt idx="833">
                        <c:v>506.78</c:v>
                      </c:pt>
                      <c:pt idx="834">
                        <c:v>511.94</c:v>
                      </c:pt>
                      <c:pt idx="835">
                        <c:v>509.54</c:v>
                      </c:pt>
                      <c:pt idx="836">
                        <c:v>500.8</c:v>
                      </c:pt>
                      <c:pt idx="837">
                        <c:v>507.23</c:v>
                      </c:pt>
                      <c:pt idx="838">
                        <c:v>513.42999999999995</c:v>
                      </c:pt>
                      <c:pt idx="839">
                        <c:v>518.73</c:v>
                      </c:pt>
                      <c:pt idx="840">
                        <c:v>522.55999999999995</c:v>
                      </c:pt>
                      <c:pt idx="841">
                        <c:v>518.79</c:v>
                      </c:pt>
                      <c:pt idx="842">
                        <c:v>502.85</c:v>
                      </c:pt>
                      <c:pt idx="843">
                        <c:v>496.8</c:v>
                      </c:pt>
                      <c:pt idx="844">
                        <c:v>494.07</c:v>
                      </c:pt>
                      <c:pt idx="845">
                        <c:v>501.31</c:v>
                      </c:pt>
                      <c:pt idx="846">
                        <c:v>493.76</c:v>
                      </c:pt>
                      <c:pt idx="847">
                        <c:v>512.79</c:v>
                      </c:pt>
                      <c:pt idx="848">
                        <c:v>498.35</c:v>
                      </c:pt>
                      <c:pt idx="849">
                        <c:v>509.91</c:v>
                      </c:pt>
                      <c:pt idx="850">
                        <c:v>498.3</c:v>
                      </c:pt>
                      <c:pt idx="851">
                        <c:v>499.91</c:v>
                      </c:pt>
                      <c:pt idx="852">
                        <c:v>498.77</c:v>
                      </c:pt>
                      <c:pt idx="853">
                        <c:v>504.06</c:v>
                      </c:pt>
                      <c:pt idx="854">
                        <c:v>517.38</c:v>
                      </c:pt>
                      <c:pt idx="855">
                        <c:v>522.48</c:v>
                      </c:pt>
                      <c:pt idx="856">
                        <c:v>515.23</c:v>
                      </c:pt>
                      <c:pt idx="857">
                        <c:v>517.17999999999995</c:v>
                      </c:pt>
                      <c:pt idx="858">
                        <c:v>514.16</c:v>
                      </c:pt>
                      <c:pt idx="859">
                        <c:v>510.84</c:v>
                      </c:pt>
                      <c:pt idx="860">
                        <c:v>511.84</c:v>
                      </c:pt>
                      <c:pt idx="861">
                        <c:v>504.89</c:v>
                      </c:pt>
                      <c:pt idx="862">
                        <c:v>504.2</c:v>
                      </c:pt>
                      <c:pt idx="863">
                        <c:v>504.04</c:v>
                      </c:pt>
                      <c:pt idx="864">
                        <c:v>510.25</c:v>
                      </c:pt>
                      <c:pt idx="865">
                        <c:v>491.92</c:v>
                      </c:pt>
                      <c:pt idx="866">
                        <c:v>497.17</c:v>
                      </c:pt>
                      <c:pt idx="867">
                        <c:v>511.07</c:v>
                      </c:pt>
                      <c:pt idx="868">
                        <c:v>499.89</c:v>
                      </c:pt>
                      <c:pt idx="869">
                        <c:v>515.34</c:v>
                      </c:pt>
                      <c:pt idx="870">
                        <c:v>508.09</c:v>
                      </c:pt>
                      <c:pt idx="871">
                        <c:v>517.41</c:v>
                      </c:pt>
                      <c:pt idx="872">
                        <c:v>514.9</c:v>
                      </c:pt>
                      <c:pt idx="873">
                        <c:v>509.35</c:v>
                      </c:pt>
                      <c:pt idx="874">
                        <c:v>520.28</c:v>
                      </c:pt>
                      <c:pt idx="875">
                        <c:v>519.65</c:v>
                      </c:pt>
                      <c:pt idx="876">
                        <c:v>510.82</c:v>
                      </c:pt>
                      <c:pt idx="877">
                        <c:v>514.97</c:v>
                      </c:pt>
                      <c:pt idx="878">
                        <c:v>497.87</c:v>
                      </c:pt>
                      <c:pt idx="879">
                        <c:v>504.16</c:v>
                      </c:pt>
                      <c:pt idx="880">
                        <c:v>516.64</c:v>
                      </c:pt>
                      <c:pt idx="881">
                        <c:v>500.44</c:v>
                      </c:pt>
                      <c:pt idx="882">
                        <c:v>512.20000000000005</c:v>
                      </c:pt>
                      <c:pt idx="883">
                        <c:v>497.57</c:v>
                      </c:pt>
                      <c:pt idx="884">
                        <c:v>505.22</c:v>
                      </c:pt>
                      <c:pt idx="885">
                        <c:v>502.86</c:v>
                      </c:pt>
                      <c:pt idx="886">
                        <c:v>502.28</c:v>
                      </c:pt>
                      <c:pt idx="887">
                        <c:v>516.52</c:v>
                      </c:pt>
                      <c:pt idx="888">
                        <c:v>515.80999999999995</c:v>
                      </c:pt>
                      <c:pt idx="889">
                        <c:v>519.14</c:v>
                      </c:pt>
                      <c:pt idx="890">
                        <c:v>522.03</c:v>
                      </c:pt>
                      <c:pt idx="891">
                        <c:v>528.42999999999995</c:v>
                      </c:pt>
                      <c:pt idx="892">
                        <c:v>532.86</c:v>
                      </c:pt>
                      <c:pt idx="893">
                        <c:v>528.30999999999995</c:v>
                      </c:pt>
                      <c:pt idx="894">
                        <c:v>515.49</c:v>
                      </c:pt>
                      <c:pt idx="895">
                        <c:v>526.20000000000005</c:v>
                      </c:pt>
                      <c:pt idx="896">
                        <c:v>512.32000000000005</c:v>
                      </c:pt>
                      <c:pt idx="897">
                        <c:v>510.93</c:v>
                      </c:pt>
                      <c:pt idx="898">
                        <c:v>507.86</c:v>
                      </c:pt>
                      <c:pt idx="899">
                        <c:v>515.30999999999995</c:v>
                      </c:pt>
                      <c:pt idx="900">
                        <c:v>516.45000000000005</c:v>
                      </c:pt>
                      <c:pt idx="901">
                        <c:v>514.87</c:v>
                      </c:pt>
                      <c:pt idx="902">
                        <c:v>515.20000000000005</c:v>
                      </c:pt>
                      <c:pt idx="903">
                        <c:v>518.61</c:v>
                      </c:pt>
                      <c:pt idx="904">
                        <c:v>530.74</c:v>
                      </c:pt>
                      <c:pt idx="905">
                        <c:v>514.9</c:v>
                      </c:pt>
                      <c:pt idx="906">
                        <c:v>521.12</c:v>
                      </c:pt>
                      <c:pt idx="907">
                        <c:v>527.26</c:v>
                      </c:pt>
                      <c:pt idx="908">
                        <c:v>525.21</c:v>
                      </c:pt>
                      <c:pt idx="909">
                        <c:v>516.66</c:v>
                      </c:pt>
                      <c:pt idx="910">
                        <c:v>527.99</c:v>
                      </c:pt>
                      <c:pt idx="911">
                        <c:v>522.22</c:v>
                      </c:pt>
                      <c:pt idx="912">
                        <c:v>520.6</c:v>
                      </c:pt>
                      <c:pt idx="913">
                        <c:v>517.37</c:v>
                      </c:pt>
                      <c:pt idx="914">
                        <c:v>516.35</c:v>
                      </c:pt>
                      <c:pt idx="915">
                        <c:v>524.39</c:v>
                      </c:pt>
                      <c:pt idx="916">
                        <c:v>515.72</c:v>
                      </c:pt>
                      <c:pt idx="917">
                        <c:v>510.18</c:v>
                      </c:pt>
                      <c:pt idx="918">
                        <c:v>517.15</c:v>
                      </c:pt>
                      <c:pt idx="919">
                        <c:v>508.39</c:v>
                      </c:pt>
                      <c:pt idx="920">
                        <c:v>510.29</c:v>
                      </c:pt>
                      <c:pt idx="921">
                        <c:v>531.14</c:v>
                      </c:pt>
                      <c:pt idx="922">
                        <c:v>515.66999999999996</c:v>
                      </c:pt>
                      <c:pt idx="923">
                        <c:v>527.94000000000005</c:v>
                      </c:pt>
                      <c:pt idx="924">
                        <c:v>530.49</c:v>
                      </c:pt>
                      <c:pt idx="925">
                        <c:v>521.66</c:v>
                      </c:pt>
                      <c:pt idx="926">
                        <c:v>538.01</c:v>
                      </c:pt>
                      <c:pt idx="927">
                        <c:v>527.66</c:v>
                      </c:pt>
                      <c:pt idx="928">
                        <c:v>519.04</c:v>
                      </c:pt>
                      <c:pt idx="929">
                        <c:v>519.27</c:v>
                      </c:pt>
                      <c:pt idx="930">
                        <c:v>508.29</c:v>
                      </c:pt>
                      <c:pt idx="931">
                        <c:v>514.33000000000004</c:v>
                      </c:pt>
                      <c:pt idx="932">
                        <c:v>518.76</c:v>
                      </c:pt>
                      <c:pt idx="933">
                        <c:v>523.09</c:v>
                      </c:pt>
                      <c:pt idx="934">
                        <c:v>524.52</c:v>
                      </c:pt>
                      <c:pt idx="935">
                        <c:v>516.13</c:v>
                      </c:pt>
                      <c:pt idx="936">
                        <c:v>531.78</c:v>
                      </c:pt>
                      <c:pt idx="937">
                        <c:v>527.62</c:v>
                      </c:pt>
                      <c:pt idx="938">
                        <c:v>538</c:v>
                      </c:pt>
                      <c:pt idx="939">
                        <c:v>534.97</c:v>
                      </c:pt>
                      <c:pt idx="940">
                        <c:v>530.87</c:v>
                      </c:pt>
                      <c:pt idx="941">
                        <c:v>537.41</c:v>
                      </c:pt>
                      <c:pt idx="942">
                        <c:v>535.1</c:v>
                      </c:pt>
                      <c:pt idx="943">
                        <c:v>540.30999999999995</c:v>
                      </c:pt>
                      <c:pt idx="944">
                        <c:v>543.41999999999996</c:v>
                      </c:pt>
                      <c:pt idx="945">
                        <c:v>527.75</c:v>
                      </c:pt>
                      <c:pt idx="946">
                        <c:v>521.46</c:v>
                      </c:pt>
                      <c:pt idx="947">
                        <c:v>515.86</c:v>
                      </c:pt>
                      <c:pt idx="948">
                        <c:v>520.63</c:v>
                      </c:pt>
                      <c:pt idx="949">
                        <c:v>511.99</c:v>
                      </c:pt>
                      <c:pt idx="950">
                        <c:v>504.6</c:v>
                      </c:pt>
                      <c:pt idx="951">
                        <c:v>505.27</c:v>
                      </c:pt>
                      <c:pt idx="952">
                        <c:v>507.96</c:v>
                      </c:pt>
                      <c:pt idx="953">
                        <c:v>506.14</c:v>
                      </c:pt>
                      <c:pt idx="954">
                        <c:v>511.7</c:v>
                      </c:pt>
                      <c:pt idx="955">
                        <c:v>521.61</c:v>
                      </c:pt>
                      <c:pt idx="956">
                        <c:v>501.22</c:v>
                      </c:pt>
                      <c:pt idx="957">
                        <c:v>536.29999999999995</c:v>
                      </c:pt>
                      <c:pt idx="958">
                        <c:v>525.55999999999995</c:v>
                      </c:pt>
                      <c:pt idx="959">
                        <c:v>532.05999999999995</c:v>
                      </c:pt>
                      <c:pt idx="960">
                        <c:v>528.46</c:v>
                      </c:pt>
                      <c:pt idx="961">
                        <c:v>541.29999999999995</c:v>
                      </c:pt>
                      <c:pt idx="962">
                        <c:v>531.26</c:v>
                      </c:pt>
                      <c:pt idx="963">
                        <c:v>538.03</c:v>
                      </c:pt>
                      <c:pt idx="964">
                        <c:v>542.29999999999995</c:v>
                      </c:pt>
                      <c:pt idx="965">
                        <c:v>527.03</c:v>
                      </c:pt>
                      <c:pt idx="966">
                        <c:v>518.89</c:v>
                      </c:pt>
                      <c:pt idx="967">
                        <c:v>510.75</c:v>
                      </c:pt>
                      <c:pt idx="968">
                        <c:v>511.44</c:v>
                      </c:pt>
                      <c:pt idx="969">
                        <c:v>518.52</c:v>
                      </c:pt>
                      <c:pt idx="970">
                        <c:v>521.52</c:v>
                      </c:pt>
                      <c:pt idx="971">
                        <c:v>504.78</c:v>
                      </c:pt>
                      <c:pt idx="972">
                        <c:v>518.49</c:v>
                      </c:pt>
                      <c:pt idx="973">
                        <c:v>510.26</c:v>
                      </c:pt>
                      <c:pt idx="974">
                        <c:v>509.1</c:v>
                      </c:pt>
                      <c:pt idx="975">
                        <c:v>524.67999999999995</c:v>
                      </c:pt>
                      <c:pt idx="976">
                        <c:v>534.03</c:v>
                      </c:pt>
                      <c:pt idx="977">
                        <c:v>541.11</c:v>
                      </c:pt>
                      <c:pt idx="978">
                        <c:v>549.72</c:v>
                      </c:pt>
                      <c:pt idx="979">
                        <c:v>539.57000000000005</c:v>
                      </c:pt>
                      <c:pt idx="980">
                        <c:v>535.35</c:v>
                      </c:pt>
                      <c:pt idx="981">
                        <c:v>532.79999999999995</c:v>
                      </c:pt>
                      <c:pt idx="982">
                        <c:v>530.77</c:v>
                      </c:pt>
                      <c:pt idx="983">
                        <c:v>544.57000000000005</c:v>
                      </c:pt>
                      <c:pt idx="984">
                        <c:v>523.04999999999995</c:v>
                      </c:pt>
                      <c:pt idx="985">
                        <c:v>528.77</c:v>
                      </c:pt>
                      <c:pt idx="986">
                        <c:v>516.28</c:v>
                      </c:pt>
                      <c:pt idx="987">
                        <c:v>502.73</c:v>
                      </c:pt>
                      <c:pt idx="988">
                        <c:v>496.61</c:v>
                      </c:pt>
                      <c:pt idx="989">
                        <c:v>500.68</c:v>
                      </c:pt>
                      <c:pt idx="990">
                        <c:v>518.51</c:v>
                      </c:pt>
                      <c:pt idx="991">
                        <c:v>534.23</c:v>
                      </c:pt>
                      <c:pt idx="992">
                        <c:v>512.4</c:v>
                      </c:pt>
                      <c:pt idx="993">
                        <c:v>520.55999999999995</c:v>
                      </c:pt>
                      <c:pt idx="994">
                        <c:v>531.27</c:v>
                      </c:pt>
                      <c:pt idx="995">
                        <c:v>534.46</c:v>
                      </c:pt>
                      <c:pt idx="996">
                        <c:v>536.89</c:v>
                      </c:pt>
                      <c:pt idx="997">
                        <c:v>543.69000000000005</c:v>
                      </c:pt>
                      <c:pt idx="998">
                        <c:v>514.39</c:v>
                      </c:pt>
                      <c:pt idx="999">
                        <c:v>519.74</c:v>
                      </c:pt>
                      <c:pt idx="1000">
                        <c:v>517.80999999999995</c:v>
                      </c:pt>
                      <c:pt idx="1001">
                        <c:v>514.19000000000005</c:v>
                      </c:pt>
                      <c:pt idx="1002">
                        <c:v>510.82</c:v>
                      </c:pt>
                      <c:pt idx="1003">
                        <c:v>519.04999999999995</c:v>
                      </c:pt>
                      <c:pt idx="1004">
                        <c:v>503.25</c:v>
                      </c:pt>
                      <c:pt idx="1005">
                        <c:v>525.15</c:v>
                      </c:pt>
                      <c:pt idx="1006">
                        <c:v>520.49</c:v>
                      </c:pt>
                      <c:pt idx="1007">
                        <c:v>533.16</c:v>
                      </c:pt>
                      <c:pt idx="1008">
                        <c:v>536.04999999999995</c:v>
                      </c:pt>
                      <c:pt idx="1009">
                        <c:v>527.69000000000005</c:v>
                      </c:pt>
                      <c:pt idx="1010">
                        <c:v>543.32000000000005</c:v>
                      </c:pt>
                      <c:pt idx="1011">
                        <c:v>542.75</c:v>
                      </c:pt>
                      <c:pt idx="1012">
                        <c:v>545.53</c:v>
                      </c:pt>
                      <c:pt idx="1013">
                        <c:v>534.42999999999995</c:v>
                      </c:pt>
                      <c:pt idx="1014">
                        <c:v>515.29</c:v>
                      </c:pt>
                      <c:pt idx="1015">
                        <c:v>525.89</c:v>
                      </c:pt>
                      <c:pt idx="1016">
                        <c:v>515.58000000000004</c:v>
                      </c:pt>
                      <c:pt idx="1017">
                        <c:v>508.02</c:v>
                      </c:pt>
                      <c:pt idx="1018">
                        <c:v>507.31</c:v>
                      </c:pt>
                      <c:pt idx="1019">
                        <c:v>508.62</c:v>
                      </c:pt>
                      <c:pt idx="1020">
                        <c:v>521.39</c:v>
                      </c:pt>
                      <c:pt idx="1021">
                        <c:v>529.79999999999995</c:v>
                      </c:pt>
                      <c:pt idx="1022">
                        <c:v>534.71</c:v>
                      </c:pt>
                      <c:pt idx="1023">
                        <c:v>536.79</c:v>
                      </c:pt>
                      <c:pt idx="1024">
                        <c:v>523.83000000000004</c:v>
                      </c:pt>
                      <c:pt idx="1025">
                        <c:v>540.49</c:v>
                      </c:pt>
                      <c:pt idx="1026">
                        <c:v>535.29999999999995</c:v>
                      </c:pt>
                      <c:pt idx="1027">
                        <c:v>534.61</c:v>
                      </c:pt>
                      <c:pt idx="1028">
                        <c:v>536.69000000000005</c:v>
                      </c:pt>
                      <c:pt idx="1029">
                        <c:v>527.15</c:v>
                      </c:pt>
                      <c:pt idx="1030">
                        <c:v>532.29</c:v>
                      </c:pt>
                      <c:pt idx="1031">
                        <c:v>533.94000000000005</c:v>
                      </c:pt>
                      <c:pt idx="1032">
                        <c:v>536.21</c:v>
                      </c:pt>
                      <c:pt idx="1033">
                        <c:v>528.75</c:v>
                      </c:pt>
                      <c:pt idx="1034">
                        <c:v>522.95000000000005</c:v>
                      </c:pt>
                      <c:pt idx="1035">
                        <c:v>528.41999999999996</c:v>
                      </c:pt>
                      <c:pt idx="1036">
                        <c:v>515.02</c:v>
                      </c:pt>
                      <c:pt idx="1037">
                        <c:v>513.47</c:v>
                      </c:pt>
                      <c:pt idx="1038">
                        <c:v>509.97</c:v>
                      </c:pt>
                      <c:pt idx="1039">
                        <c:v>507.65</c:v>
                      </c:pt>
                      <c:pt idx="1040">
                        <c:v>517.87</c:v>
                      </c:pt>
                      <c:pt idx="1041">
                        <c:v>512.66</c:v>
                      </c:pt>
                      <c:pt idx="1042">
                        <c:v>525.62</c:v>
                      </c:pt>
                      <c:pt idx="1043">
                        <c:v>535.71</c:v>
                      </c:pt>
                      <c:pt idx="1044">
                        <c:v>538.23</c:v>
                      </c:pt>
                      <c:pt idx="1045">
                        <c:v>541.67999999999995</c:v>
                      </c:pt>
                      <c:pt idx="1046">
                        <c:v>560.6</c:v>
                      </c:pt>
                      <c:pt idx="1047">
                        <c:v>559.69000000000005</c:v>
                      </c:pt>
                      <c:pt idx="1048">
                        <c:v>555.82000000000005</c:v>
                      </c:pt>
                      <c:pt idx="1049">
                        <c:v>532.07000000000005</c:v>
                      </c:pt>
                      <c:pt idx="1050">
                        <c:v>524.47</c:v>
                      </c:pt>
                      <c:pt idx="1051">
                        <c:v>543.77</c:v>
                      </c:pt>
                      <c:pt idx="1052">
                        <c:v>537.41</c:v>
                      </c:pt>
                      <c:pt idx="1053">
                        <c:v>534.49</c:v>
                      </c:pt>
                      <c:pt idx="1054">
                        <c:v>531.59</c:v>
                      </c:pt>
                      <c:pt idx="1055">
                        <c:v>543.12</c:v>
                      </c:pt>
                      <c:pt idx="1056">
                        <c:v>527.99</c:v>
                      </c:pt>
                      <c:pt idx="1057">
                        <c:v>521.70000000000005</c:v>
                      </c:pt>
                      <c:pt idx="1058">
                        <c:v>541.70000000000005</c:v>
                      </c:pt>
                      <c:pt idx="1059">
                        <c:v>532.37</c:v>
                      </c:pt>
                      <c:pt idx="1060">
                        <c:v>528.47</c:v>
                      </c:pt>
                      <c:pt idx="1061">
                        <c:v>531.89</c:v>
                      </c:pt>
                      <c:pt idx="1062">
                        <c:v>546.08000000000004</c:v>
                      </c:pt>
                      <c:pt idx="1063">
                        <c:v>545.24</c:v>
                      </c:pt>
                      <c:pt idx="1064">
                        <c:v>537.48</c:v>
                      </c:pt>
                      <c:pt idx="1065">
                        <c:v>535.71</c:v>
                      </c:pt>
                      <c:pt idx="1066">
                        <c:v>541.16999999999996</c:v>
                      </c:pt>
                      <c:pt idx="1067">
                        <c:v>528.36</c:v>
                      </c:pt>
                      <c:pt idx="1068">
                        <c:v>545.14</c:v>
                      </c:pt>
                      <c:pt idx="1069">
                        <c:v>528</c:v>
                      </c:pt>
                      <c:pt idx="1070">
                        <c:v>530.94000000000005</c:v>
                      </c:pt>
                      <c:pt idx="1071">
                        <c:v>518.91</c:v>
                      </c:pt>
                      <c:pt idx="1072">
                        <c:v>529.19000000000005</c:v>
                      </c:pt>
                      <c:pt idx="1073">
                        <c:v>540.45000000000005</c:v>
                      </c:pt>
                      <c:pt idx="1074">
                        <c:v>530.76</c:v>
                      </c:pt>
                      <c:pt idx="1075">
                        <c:v>539.38</c:v>
                      </c:pt>
                      <c:pt idx="1076">
                        <c:v>543.38</c:v>
                      </c:pt>
                      <c:pt idx="1077">
                        <c:v>529.88</c:v>
                      </c:pt>
                      <c:pt idx="1078">
                        <c:v>529.19000000000005</c:v>
                      </c:pt>
                      <c:pt idx="1079">
                        <c:v>531.04999999999995</c:v>
                      </c:pt>
                      <c:pt idx="1080">
                        <c:v>527.95000000000005</c:v>
                      </c:pt>
                      <c:pt idx="1081">
                        <c:v>527.74</c:v>
                      </c:pt>
                      <c:pt idx="1082">
                        <c:v>522.88</c:v>
                      </c:pt>
                      <c:pt idx="1083">
                        <c:v>516.24</c:v>
                      </c:pt>
                      <c:pt idx="1084">
                        <c:v>529.69000000000005</c:v>
                      </c:pt>
                      <c:pt idx="1085">
                        <c:v>511.88</c:v>
                      </c:pt>
                      <c:pt idx="1086">
                        <c:v>517.07000000000005</c:v>
                      </c:pt>
                      <c:pt idx="1087">
                        <c:v>504</c:v>
                      </c:pt>
                      <c:pt idx="1088">
                        <c:v>524.77</c:v>
                      </c:pt>
                      <c:pt idx="1089">
                        <c:v>510.94</c:v>
                      </c:pt>
                      <c:pt idx="1090">
                        <c:v>530.77</c:v>
                      </c:pt>
                      <c:pt idx="1091">
                        <c:v>546.83000000000004</c:v>
                      </c:pt>
                      <c:pt idx="1092">
                        <c:v>557</c:v>
                      </c:pt>
                      <c:pt idx="1093">
                        <c:v>545.51</c:v>
                      </c:pt>
                      <c:pt idx="1094">
                        <c:v>541.79999999999995</c:v>
                      </c:pt>
                      <c:pt idx="1095">
                        <c:v>533.96</c:v>
                      </c:pt>
                      <c:pt idx="1096">
                        <c:v>535.46</c:v>
                      </c:pt>
                      <c:pt idx="1097">
                        <c:v>542.55999999999995</c:v>
                      </c:pt>
                      <c:pt idx="1098">
                        <c:v>524.89</c:v>
                      </c:pt>
                      <c:pt idx="1099">
                        <c:v>547.49</c:v>
                      </c:pt>
                      <c:pt idx="1100">
                        <c:v>523.52</c:v>
                      </c:pt>
                      <c:pt idx="1101">
                        <c:v>529.95000000000005</c:v>
                      </c:pt>
                      <c:pt idx="1102">
                        <c:v>526.54999999999995</c:v>
                      </c:pt>
                      <c:pt idx="1103">
                        <c:v>507.06</c:v>
                      </c:pt>
                      <c:pt idx="1104">
                        <c:v>511.32</c:v>
                      </c:pt>
                      <c:pt idx="1105">
                        <c:v>514.33000000000004</c:v>
                      </c:pt>
                      <c:pt idx="1106">
                        <c:v>526.45000000000005</c:v>
                      </c:pt>
                      <c:pt idx="1107">
                        <c:v>512.91</c:v>
                      </c:pt>
                      <c:pt idx="1108">
                        <c:v>496.63</c:v>
                      </c:pt>
                      <c:pt idx="1109">
                        <c:v>517.86</c:v>
                      </c:pt>
                      <c:pt idx="1110">
                        <c:v>512.94000000000005</c:v>
                      </c:pt>
                      <c:pt idx="1111">
                        <c:v>522.91</c:v>
                      </c:pt>
                      <c:pt idx="1112">
                        <c:v>542.88</c:v>
                      </c:pt>
                      <c:pt idx="1113">
                        <c:v>540.73</c:v>
                      </c:pt>
                      <c:pt idx="1114">
                        <c:v>528.1</c:v>
                      </c:pt>
                      <c:pt idx="1115">
                        <c:v>531</c:v>
                      </c:pt>
                      <c:pt idx="1116">
                        <c:v>540.04999999999995</c:v>
                      </c:pt>
                      <c:pt idx="1117">
                        <c:v>532.12</c:v>
                      </c:pt>
                      <c:pt idx="1118">
                        <c:v>531.69000000000005</c:v>
                      </c:pt>
                      <c:pt idx="1119">
                        <c:v>514.49</c:v>
                      </c:pt>
                      <c:pt idx="1120">
                        <c:v>533.30999999999995</c:v>
                      </c:pt>
                      <c:pt idx="1121">
                        <c:v>508.92</c:v>
                      </c:pt>
                      <c:pt idx="1122">
                        <c:v>519.87</c:v>
                      </c:pt>
                      <c:pt idx="1123">
                        <c:v>514.73</c:v>
                      </c:pt>
                      <c:pt idx="1124">
                        <c:v>514.32000000000005</c:v>
                      </c:pt>
                      <c:pt idx="1125">
                        <c:v>514.01</c:v>
                      </c:pt>
                      <c:pt idx="1126">
                        <c:v>509.94</c:v>
                      </c:pt>
                      <c:pt idx="1127">
                        <c:v>513.87</c:v>
                      </c:pt>
                      <c:pt idx="1128">
                        <c:v>526.67999999999995</c:v>
                      </c:pt>
                      <c:pt idx="1129">
                        <c:v>521.15</c:v>
                      </c:pt>
                      <c:pt idx="1130">
                        <c:v>525.74</c:v>
                      </c:pt>
                      <c:pt idx="1131">
                        <c:v>520.49</c:v>
                      </c:pt>
                      <c:pt idx="1132">
                        <c:v>530.80999999999995</c:v>
                      </c:pt>
                      <c:pt idx="1133">
                        <c:v>537.54</c:v>
                      </c:pt>
                      <c:pt idx="1134">
                        <c:v>538.94000000000005</c:v>
                      </c:pt>
                      <c:pt idx="1135">
                        <c:v>541.15</c:v>
                      </c:pt>
                      <c:pt idx="1136">
                        <c:v>538.29999999999995</c:v>
                      </c:pt>
                      <c:pt idx="1137">
                        <c:v>527.13</c:v>
                      </c:pt>
                      <c:pt idx="1138">
                        <c:v>511.18</c:v>
                      </c:pt>
                      <c:pt idx="1139">
                        <c:v>521.04999999999995</c:v>
                      </c:pt>
                      <c:pt idx="1140">
                        <c:v>501.46</c:v>
                      </c:pt>
                      <c:pt idx="1141">
                        <c:v>502.83</c:v>
                      </c:pt>
                      <c:pt idx="1142">
                        <c:v>509.53</c:v>
                      </c:pt>
                      <c:pt idx="1143">
                        <c:v>519.46</c:v>
                      </c:pt>
                      <c:pt idx="1144">
                        <c:v>511.61</c:v>
                      </c:pt>
                      <c:pt idx="1145">
                        <c:v>501.31</c:v>
                      </c:pt>
                      <c:pt idx="1146">
                        <c:v>508.99</c:v>
                      </c:pt>
                      <c:pt idx="1147">
                        <c:v>524.17999999999995</c:v>
                      </c:pt>
                      <c:pt idx="1148">
                        <c:v>509.09</c:v>
                      </c:pt>
                      <c:pt idx="1149">
                        <c:v>524.47</c:v>
                      </c:pt>
                      <c:pt idx="1150">
                        <c:v>546.20000000000005</c:v>
                      </c:pt>
                      <c:pt idx="1151">
                        <c:v>542.46</c:v>
                      </c:pt>
                      <c:pt idx="1152">
                        <c:v>541.28</c:v>
                      </c:pt>
                      <c:pt idx="1153">
                        <c:v>532.99</c:v>
                      </c:pt>
                      <c:pt idx="1154">
                        <c:v>535.01</c:v>
                      </c:pt>
                      <c:pt idx="1155">
                        <c:v>536.94000000000005</c:v>
                      </c:pt>
                      <c:pt idx="1156">
                        <c:v>526.52</c:v>
                      </c:pt>
                      <c:pt idx="1157">
                        <c:v>514.66</c:v>
                      </c:pt>
                      <c:pt idx="1158">
                        <c:v>530.5</c:v>
                      </c:pt>
                      <c:pt idx="1159">
                        <c:v>514.04999999999995</c:v>
                      </c:pt>
                      <c:pt idx="1160">
                        <c:v>509.23</c:v>
                      </c:pt>
                      <c:pt idx="1161">
                        <c:v>504.22</c:v>
                      </c:pt>
                      <c:pt idx="1162">
                        <c:v>517.79</c:v>
                      </c:pt>
                      <c:pt idx="1163">
                        <c:v>528.55999999999995</c:v>
                      </c:pt>
                      <c:pt idx="1164">
                        <c:v>525</c:v>
                      </c:pt>
                      <c:pt idx="1165">
                        <c:v>537.84</c:v>
                      </c:pt>
                      <c:pt idx="1166">
                        <c:v>545.79999999999995</c:v>
                      </c:pt>
                      <c:pt idx="1167">
                        <c:v>540.87</c:v>
                      </c:pt>
                      <c:pt idx="1168">
                        <c:v>533.70000000000005</c:v>
                      </c:pt>
                      <c:pt idx="1169">
                        <c:v>540.51</c:v>
                      </c:pt>
                      <c:pt idx="1170">
                        <c:v>541.77</c:v>
                      </c:pt>
                      <c:pt idx="1171">
                        <c:v>524.34</c:v>
                      </c:pt>
                      <c:pt idx="1172">
                        <c:v>533.66999999999996</c:v>
                      </c:pt>
                      <c:pt idx="1173">
                        <c:v>529.39</c:v>
                      </c:pt>
                      <c:pt idx="1174">
                        <c:v>529.98</c:v>
                      </c:pt>
                      <c:pt idx="1175">
                        <c:v>532.14</c:v>
                      </c:pt>
                      <c:pt idx="1176">
                        <c:v>503.72</c:v>
                      </c:pt>
                      <c:pt idx="1177">
                        <c:v>530.72</c:v>
                      </c:pt>
                      <c:pt idx="1178">
                        <c:v>518.80999999999995</c:v>
                      </c:pt>
                      <c:pt idx="1179">
                        <c:v>521.27</c:v>
                      </c:pt>
                      <c:pt idx="1180">
                        <c:v>543.21</c:v>
                      </c:pt>
                      <c:pt idx="1181">
                        <c:v>527.58000000000004</c:v>
                      </c:pt>
                      <c:pt idx="1182">
                        <c:v>528.17999999999995</c:v>
                      </c:pt>
                      <c:pt idx="1183">
                        <c:v>520.09</c:v>
                      </c:pt>
                      <c:pt idx="1184">
                        <c:v>528.65</c:v>
                      </c:pt>
                      <c:pt idx="1185">
                        <c:v>528.07000000000005</c:v>
                      </c:pt>
                      <c:pt idx="1186">
                        <c:v>534.89</c:v>
                      </c:pt>
                      <c:pt idx="1187">
                        <c:v>548.05999999999995</c:v>
                      </c:pt>
                      <c:pt idx="1188">
                        <c:v>533.54</c:v>
                      </c:pt>
                      <c:pt idx="1189">
                        <c:v>549.05999999999995</c:v>
                      </c:pt>
                      <c:pt idx="1190">
                        <c:v>534.04</c:v>
                      </c:pt>
                      <c:pt idx="1191">
                        <c:v>514.58000000000004</c:v>
                      </c:pt>
                      <c:pt idx="1192">
                        <c:v>526.26</c:v>
                      </c:pt>
                      <c:pt idx="1193">
                        <c:v>522.09</c:v>
                      </c:pt>
                      <c:pt idx="1194">
                        <c:v>499.09</c:v>
                      </c:pt>
                      <c:pt idx="1195">
                        <c:v>521.45000000000005</c:v>
                      </c:pt>
                      <c:pt idx="1196">
                        <c:v>519.39</c:v>
                      </c:pt>
                      <c:pt idx="1197">
                        <c:v>520.67999999999995</c:v>
                      </c:pt>
                      <c:pt idx="1198">
                        <c:v>534.53</c:v>
                      </c:pt>
                      <c:pt idx="1199">
                        <c:v>524.55999999999995</c:v>
                      </c:pt>
                      <c:pt idx="1200">
                        <c:v>562.33000000000004</c:v>
                      </c:pt>
                      <c:pt idx="1201">
                        <c:v>538.64</c:v>
                      </c:pt>
                      <c:pt idx="1202">
                        <c:v>527.51</c:v>
                      </c:pt>
                      <c:pt idx="1203">
                        <c:v>542.16999999999996</c:v>
                      </c:pt>
                      <c:pt idx="1204">
                        <c:v>553.03</c:v>
                      </c:pt>
                      <c:pt idx="1205">
                        <c:v>540.53</c:v>
                      </c:pt>
                      <c:pt idx="1206">
                        <c:v>525.69000000000005</c:v>
                      </c:pt>
                      <c:pt idx="1207">
                        <c:v>527.64</c:v>
                      </c:pt>
                      <c:pt idx="1208">
                        <c:v>536.80999999999995</c:v>
                      </c:pt>
                      <c:pt idx="1209">
                        <c:v>522.91999999999996</c:v>
                      </c:pt>
                      <c:pt idx="1210">
                        <c:v>519.02</c:v>
                      </c:pt>
                      <c:pt idx="1211">
                        <c:v>513.45000000000005</c:v>
                      </c:pt>
                      <c:pt idx="1212">
                        <c:v>520.94000000000005</c:v>
                      </c:pt>
                      <c:pt idx="1213">
                        <c:v>508</c:v>
                      </c:pt>
                      <c:pt idx="1214">
                        <c:v>527.59</c:v>
                      </c:pt>
                      <c:pt idx="1215">
                        <c:v>534.27</c:v>
                      </c:pt>
                      <c:pt idx="1216">
                        <c:v>525.57000000000005</c:v>
                      </c:pt>
                      <c:pt idx="1217">
                        <c:v>531.78</c:v>
                      </c:pt>
                      <c:pt idx="1218">
                        <c:v>545.32000000000005</c:v>
                      </c:pt>
                      <c:pt idx="1219">
                        <c:v>534.37</c:v>
                      </c:pt>
                      <c:pt idx="1220">
                        <c:v>534.04</c:v>
                      </c:pt>
                      <c:pt idx="1221">
                        <c:v>536.04999999999995</c:v>
                      </c:pt>
                      <c:pt idx="1222">
                        <c:v>545.04</c:v>
                      </c:pt>
                      <c:pt idx="1223">
                        <c:v>551.88</c:v>
                      </c:pt>
                      <c:pt idx="1224">
                        <c:v>547.09</c:v>
                      </c:pt>
                      <c:pt idx="1225">
                        <c:v>550.85</c:v>
                      </c:pt>
                      <c:pt idx="1226">
                        <c:v>550.11</c:v>
                      </c:pt>
                      <c:pt idx="1227">
                        <c:v>537.16</c:v>
                      </c:pt>
                      <c:pt idx="1228">
                        <c:v>512.19000000000005</c:v>
                      </c:pt>
                      <c:pt idx="1229">
                        <c:v>531.87</c:v>
                      </c:pt>
                      <c:pt idx="1230">
                        <c:v>543.79</c:v>
                      </c:pt>
                      <c:pt idx="1231">
                        <c:v>546.12</c:v>
                      </c:pt>
                      <c:pt idx="1232">
                        <c:v>547.65</c:v>
                      </c:pt>
                      <c:pt idx="1233">
                        <c:v>543</c:v>
                      </c:pt>
                      <c:pt idx="1234">
                        <c:v>540.47</c:v>
                      </c:pt>
                      <c:pt idx="1235">
                        <c:v>556</c:v>
                      </c:pt>
                      <c:pt idx="1236">
                        <c:v>553.15</c:v>
                      </c:pt>
                      <c:pt idx="1237">
                        <c:v>554.07000000000005</c:v>
                      </c:pt>
                      <c:pt idx="1238">
                        <c:v>558.25</c:v>
                      </c:pt>
                      <c:pt idx="1239">
                        <c:v>555.16999999999996</c:v>
                      </c:pt>
                      <c:pt idx="1240">
                        <c:v>552.97</c:v>
                      </c:pt>
                      <c:pt idx="1241">
                        <c:v>548.45000000000005</c:v>
                      </c:pt>
                      <c:pt idx="1242">
                        <c:v>547.53</c:v>
                      </c:pt>
                      <c:pt idx="1243">
                        <c:v>534.96</c:v>
                      </c:pt>
                      <c:pt idx="1244">
                        <c:v>524.76</c:v>
                      </c:pt>
                      <c:pt idx="1245">
                        <c:v>523.78</c:v>
                      </c:pt>
                      <c:pt idx="1246">
                        <c:v>537.11</c:v>
                      </c:pt>
                      <c:pt idx="1247">
                        <c:v>527.41</c:v>
                      </c:pt>
                      <c:pt idx="1248">
                        <c:v>519.1</c:v>
                      </c:pt>
                      <c:pt idx="1249">
                        <c:v>545.44000000000005</c:v>
                      </c:pt>
                      <c:pt idx="1250">
                        <c:v>548.07000000000005</c:v>
                      </c:pt>
                      <c:pt idx="1251">
                        <c:v>545.97</c:v>
                      </c:pt>
                      <c:pt idx="1252">
                        <c:v>547.62</c:v>
                      </c:pt>
                      <c:pt idx="1253">
                        <c:v>551.04</c:v>
                      </c:pt>
                      <c:pt idx="1254">
                        <c:v>532.66</c:v>
                      </c:pt>
                      <c:pt idx="1255">
                        <c:v>546.97</c:v>
                      </c:pt>
                      <c:pt idx="1256">
                        <c:v>519.54</c:v>
                      </c:pt>
                      <c:pt idx="1257">
                        <c:v>538.39</c:v>
                      </c:pt>
                      <c:pt idx="1258">
                        <c:v>544.72</c:v>
                      </c:pt>
                      <c:pt idx="1259">
                        <c:v>537.54999999999995</c:v>
                      </c:pt>
                      <c:pt idx="1260">
                        <c:v>537.72</c:v>
                      </c:pt>
                      <c:pt idx="1261">
                        <c:v>530.74</c:v>
                      </c:pt>
                      <c:pt idx="1262">
                        <c:v>554.77</c:v>
                      </c:pt>
                      <c:pt idx="1263">
                        <c:v>549.53</c:v>
                      </c:pt>
                      <c:pt idx="1264">
                        <c:v>558.9</c:v>
                      </c:pt>
                      <c:pt idx="1265">
                        <c:v>538.33000000000004</c:v>
                      </c:pt>
                      <c:pt idx="1266">
                        <c:v>548.08000000000004</c:v>
                      </c:pt>
                      <c:pt idx="1267">
                        <c:v>540.71</c:v>
                      </c:pt>
                      <c:pt idx="1268">
                        <c:v>534.36</c:v>
                      </c:pt>
                      <c:pt idx="1269">
                        <c:v>539.88</c:v>
                      </c:pt>
                      <c:pt idx="1270">
                        <c:v>534.91999999999996</c:v>
                      </c:pt>
                      <c:pt idx="1271">
                        <c:v>543.09</c:v>
                      </c:pt>
                      <c:pt idx="1272">
                        <c:v>542.59</c:v>
                      </c:pt>
                      <c:pt idx="1273">
                        <c:v>533.47</c:v>
                      </c:pt>
                      <c:pt idx="1274">
                        <c:v>547.91</c:v>
                      </c:pt>
                      <c:pt idx="1275">
                        <c:v>555.70000000000005</c:v>
                      </c:pt>
                      <c:pt idx="1276">
                        <c:v>547.16999999999996</c:v>
                      </c:pt>
                      <c:pt idx="1277">
                        <c:v>560.37</c:v>
                      </c:pt>
                      <c:pt idx="1278">
                        <c:v>541.58000000000004</c:v>
                      </c:pt>
                      <c:pt idx="1279">
                        <c:v>540.54999999999995</c:v>
                      </c:pt>
                      <c:pt idx="1280">
                        <c:v>548.91999999999996</c:v>
                      </c:pt>
                      <c:pt idx="1281">
                        <c:v>550.32000000000005</c:v>
                      </c:pt>
                      <c:pt idx="1282">
                        <c:v>548.72</c:v>
                      </c:pt>
                      <c:pt idx="1283">
                        <c:v>527.52</c:v>
                      </c:pt>
                      <c:pt idx="1284">
                        <c:v>527.22</c:v>
                      </c:pt>
                      <c:pt idx="1285">
                        <c:v>530.29</c:v>
                      </c:pt>
                      <c:pt idx="1286">
                        <c:v>544.86</c:v>
                      </c:pt>
                      <c:pt idx="1287">
                        <c:v>548.52</c:v>
                      </c:pt>
                      <c:pt idx="1288">
                        <c:v>531.6</c:v>
                      </c:pt>
                      <c:pt idx="1289">
                        <c:v>538.27</c:v>
                      </c:pt>
                      <c:pt idx="1290">
                        <c:v>556.66999999999996</c:v>
                      </c:pt>
                      <c:pt idx="1291">
                        <c:v>561.74</c:v>
                      </c:pt>
                      <c:pt idx="1292">
                        <c:v>578.23</c:v>
                      </c:pt>
                      <c:pt idx="1293">
                        <c:v>559.66999999999996</c:v>
                      </c:pt>
                      <c:pt idx="1294">
                        <c:v>562.13</c:v>
                      </c:pt>
                      <c:pt idx="1295">
                        <c:v>552.09</c:v>
                      </c:pt>
                      <c:pt idx="1296">
                        <c:v>531.66999999999996</c:v>
                      </c:pt>
                      <c:pt idx="1297">
                        <c:v>564.23</c:v>
                      </c:pt>
                      <c:pt idx="1298">
                        <c:v>558.32000000000005</c:v>
                      </c:pt>
                      <c:pt idx="1299">
                        <c:v>556.16</c:v>
                      </c:pt>
                      <c:pt idx="1300">
                        <c:v>547.24</c:v>
                      </c:pt>
                      <c:pt idx="1301">
                        <c:v>542.12</c:v>
                      </c:pt>
                      <c:pt idx="1302">
                        <c:v>550.12</c:v>
                      </c:pt>
                      <c:pt idx="1303">
                        <c:v>551.88</c:v>
                      </c:pt>
                      <c:pt idx="1304">
                        <c:v>544.13</c:v>
                      </c:pt>
                      <c:pt idx="1305">
                        <c:v>556.26</c:v>
                      </c:pt>
                      <c:pt idx="1306">
                        <c:v>572.14</c:v>
                      </c:pt>
                      <c:pt idx="1307">
                        <c:v>583.03</c:v>
                      </c:pt>
                      <c:pt idx="1308">
                        <c:v>568.16999999999996</c:v>
                      </c:pt>
                      <c:pt idx="1309">
                        <c:v>564.84</c:v>
                      </c:pt>
                      <c:pt idx="1310">
                        <c:v>550.75</c:v>
                      </c:pt>
                      <c:pt idx="1311">
                        <c:v>545.22</c:v>
                      </c:pt>
                      <c:pt idx="1312">
                        <c:v>563.24</c:v>
                      </c:pt>
                      <c:pt idx="1313">
                        <c:v>561.86</c:v>
                      </c:pt>
                      <c:pt idx="1314">
                        <c:v>548.36</c:v>
                      </c:pt>
                      <c:pt idx="1315">
                        <c:v>542.53</c:v>
                      </c:pt>
                      <c:pt idx="1316">
                        <c:v>546.41</c:v>
                      </c:pt>
                      <c:pt idx="1317">
                        <c:v>537.48</c:v>
                      </c:pt>
                      <c:pt idx="1318">
                        <c:v>546.74</c:v>
                      </c:pt>
                      <c:pt idx="1319">
                        <c:v>558.91999999999996</c:v>
                      </c:pt>
                      <c:pt idx="1320">
                        <c:v>548.25</c:v>
                      </c:pt>
                      <c:pt idx="1321">
                        <c:v>548.25</c:v>
                      </c:pt>
                      <c:pt idx="1322">
                        <c:v>544.53</c:v>
                      </c:pt>
                      <c:pt idx="1323">
                        <c:v>530.20000000000005</c:v>
                      </c:pt>
                      <c:pt idx="1324">
                        <c:v>533.07000000000005</c:v>
                      </c:pt>
                      <c:pt idx="1325">
                        <c:v>547.08000000000004</c:v>
                      </c:pt>
                      <c:pt idx="1326">
                        <c:v>538.08000000000004</c:v>
                      </c:pt>
                      <c:pt idx="1327">
                        <c:v>557.57000000000005</c:v>
                      </c:pt>
                      <c:pt idx="1328">
                        <c:v>536.13</c:v>
                      </c:pt>
                      <c:pt idx="1329">
                        <c:v>538.66999999999996</c:v>
                      </c:pt>
                      <c:pt idx="1330">
                        <c:v>550.6</c:v>
                      </c:pt>
                      <c:pt idx="1331">
                        <c:v>535.66999999999996</c:v>
                      </c:pt>
                      <c:pt idx="1332">
                        <c:v>536.16</c:v>
                      </c:pt>
                      <c:pt idx="1333">
                        <c:v>534.94000000000005</c:v>
                      </c:pt>
                      <c:pt idx="1334">
                        <c:v>524.15</c:v>
                      </c:pt>
                      <c:pt idx="1335">
                        <c:v>539.71</c:v>
                      </c:pt>
                      <c:pt idx="1336">
                        <c:v>538.4</c:v>
                      </c:pt>
                      <c:pt idx="1337">
                        <c:v>544.66999999999996</c:v>
                      </c:pt>
                      <c:pt idx="1338">
                        <c:v>540.64</c:v>
                      </c:pt>
                      <c:pt idx="1339">
                        <c:v>549.07000000000005</c:v>
                      </c:pt>
                      <c:pt idx="1340">
                        <c:v>571.32000000000005</c:v>
                      </c:pt>
                      <c:pt idx="1341">
                        <c:v>583.24</c:v>
                      </c:pt>
                      <c:pt idx="1342">
                        <c:v>583.83000000000004</c:v>
                      </c:pt>
                      <c:pt idx="1343">
                        <c:v>585.75</c:v>
                      </c:pt>
                      <c:pt idx="1344">
                        <c:v>569.16</c:v>
                      </c:pt>
                      <c:pt idx="1345">
                        <c:v>573.14</c:v>
                      </c:pt>
                      <c:pt idx="1346">
                        <c:v>583.75</c:v>
                      </c:pt>
                      <c:pt idx="1347">
                        <c:v>574.87</c:v>
                      </c:pt>
                      <c:pt idx="1348">
                        <c:v>563.24</c:v>
                      </c:pt>
                      <c:pt idx="1349">
                        <c:v>566.54999999999995</c:v>
                      </c:pt>
                      <c:pt idx="1350">
                        <c:v>572.5</c:v>
                      </c:pt>
                      <c:pt idx="1351">
                        <c:v>567.35</c:v>
                      </c:pt>
                      <c:pt idx="1352">
                        <c:v>550.66</c:v>
                      </c:pt>
                      <c:pt idx="1353">
                        <c:v>571.04</c:v>
                      </c:pt>
                      <c:pt idx="1354">
                        <c:v>552.25</c:v>
                      </c:pt>
                      <c:pt idx="1355">
                        <c:v>561.27</c:v>
                      </c:pt>
                      <c:pt idx="1356">
                        <c:v>559.66999999999996</c:v>
                      </c:pt>
                      <c:pt idx="1357">
                        <c:v>577.54999999999995</c:v>
                      </c:pt>
                      <c:pt idx="1358">
                        <c:v>567.48</c:v>
                      </c:pt>
                      <c:pt idx="1359">
                        <c:v>549.86</c:v>
                      </c:pt>
                      <c:pt idx="1360">
                        <c:v>562.66999999999996</c:v>
                      </c:pt>
                      <c:pt idx="1361">
                        <c:v>568.75</c:v>
                      </c:pt>
                      <c:pt idx="1362">
                        <c:v>584.64</c:v>
                      </c:pt>
                      <c:pt idx="1363">
                        <c:v>582.52</c:v>
                      </c:pt>
                      <c:pt idx="1364">
                        <c:v>573.98</c:v>
                      </c:pt>
                      <c:pt idx="1365">
                        <c:v>573.92999999999995</c:v>
                      </c:pt>
                      <c:pt idx="1366">
                        <c:v>574.57000000000005</c:v>
                      </c:pt>
                      <c:pt idx="1367">
                        <c:v>569.62</c:v>
                      </c:pt>
                      <c:pt idx="1368">
                        <c:v>581.16999999999996</c:v>
                      </c:pt>
                      <c:pt idx="1369">
                        <c:v>575.26</c:v>
                      </c:pt>
                      <c:pt idx="1370">
                        <c:v>561.89</c:v>
                      </c:pt>
                      <c:pt idx="1371">
                        <c:v>581.95000000000005</c:v>
                      </c:pt>
                      <c:pt idx="1372">
                        <c:v>555.64</c:v>
                      </c:pt>
                      <c:pt idx="1373">
                        <c:v>576.09</c:v>
                      </c:pt>
                      <c:pt idx="1374">
                        <c:v>554.71</c:v>
                      </c:pt>
                      <c:pt idx="1375">
                        <c:v>561.54</c:v>
                      </c:pt>
                      <c:pt idx="1376">
                        <c:v>578.41</c:v>
                      </c:pt>
                      <c:pt idx="1377">
                        <c:v>583.98</c:v>
                      </c:pt>
                      <c:pt idx="1378">
                        <c:v>586.78</c:v>
                      </c:pt>
                      <c:pt idx="1379">
                        <c:v>583.70000000000005</c:v>
                      </c:pt>
                      <c:pt idx="1380">
                        <c:v>591.14</c:v>
                      </c:pt>
                      <c:pt idx="1381">
                        <c:v>588.01</c:v>
                      </c:pt>
                      <c:pt idx="1382">
                        <c:v>610.73</c:v>
                      </c:pt>
                      <c:pt idx="1383">
                        <c:v>600.04</c:v>
                      </c:pt>
                      <c:pt idx="1384">
                        <c:v>588.1</c:v>
                      </c:pt>
                      <c:pt idx="1385">
                        <c:v>581.67999999999995</c:v>
                      </c:pt>
                      <c:pt idx="1386">
                        <c:v>604.29999999999995</c:v>
                      </c:pt>
                      <c:pt idx="1387">
                        <c:v>593.14</c:v>
                      </c:pt>
                      <c:pt idx="1388">
                        <c:v>604.35</c:v>
                      </c:pt>
                      <c:pt idx="1389">
                        <c:v>583.22</c:v>
                      </c:pt>
                      <c:pt idx="1390">
                        <c:v>601.32000000000005</c:v>
                      </c:pt>
                      <c:pt idx="1391">
                        <c:v>608.22</c:v>
                      </c:pt>
                      <c:pt idx="1392">
                        <c:v>634.89</c:v>
                      </c:pt>
                      <c:pt idx="1393">
                        <c:v>609.76</c:v>
                      </c:pt>
                      <c:pt idx="1394">
                        <c:v>630.92999999999995</c:v>
                      </c:pt>
                      <c:pt idx="1395">
                        <c:v>607.27</c:v>
                      </c:pt>
                      <c:pt idx="1396">
                        <c:v>620.28</c:v>
                      </c:pt>
                      <c:pt idx="1397">
                        <c:v>626.53</c:v>
                      </c:pt>
                      <c:pt idx="1398">
                        <c:v>614.96</c:v>
                      </c:pt>
                      <c:pt idx="1399">
                        <c:v>623.75</c:v>
                      </c:pt>
                      <c:pt idx="1400">
                        <c:v>623.24</c:v>
                      </c:pt>
                      <c:pt idx="1401">
                        <c:v>629.16</c:v>
                      </c:pt>
                      <c:pt idx="1402">
                        <c:v>602.63</c:v>
                      </c:pt>
                      <c:pt idx="1403">
                        <c:v>626.37</c:v>
                      </c:pt>
                      <c:pt idx="1404">
                        <c:v>619.13</c:v>
                      </c:pt>
                      <c:pt idx="1405">
                        <c:v>598.24</c:v>
                      </c:pt>
                      <c:pt idx="1406">
                        <c:v>609.16</c:v>
                      </c:pt>
                      <c:pt idx="1407">
                        <c:v>621.91</c:v>
                      </c:pt>
                      <c:pt idx="1408">
                        <c:v>637.65</c:v>
                      </c:pt>
                      <c:pt idx="1409">
                        <c:v>627.78</c:v>
                      </c:pt>
                      <c:pt idx="1410">
                        <c:v>623.33000000000004</c:v>
                      </c:pt>
                      <c:pt idx="1411">
                        <c:v>631.54999999999995</c:v>
                      </c:pt>
                      <c:pt idx="1412">
                        <c:v>624.86</c:v>
                      </c:pt>
                      <c:pt idx="1413">
                        <c:v>614.61</c:v>
                      </c:pt>
                      <c:pt idx="1414">
                        <c:v>604.28</c:v>
                      </c:pt>
                      <c:pt idx="1415">
                        <c:v>634.84</c:v>
                      </c:pt>
                      <c:pt idx="1416">
                        <c:v>626.29999999999995</c:v>
                      </c:pt>
                      <c:pt idx="1417">
                        <c:v>615.97</c:v>
                      </c:pt>
                      <c:pt idx="1418">
                        <c:v>599.14</c:v>
                      </c:pt>
                      <c:pt idx="1419">
                        <c:v>620.86</c:v>
                      </c:pt>
                      <c:pt idx="1420">
                        <c:v>624.44000000000005</c:v>
                      </c:pt>
                      <c:pt idx="1421">
                        <c:v>605.95000000000005</c:v>
                      </c:pt>
                      <c:pt idx="1422">
                        <c:v>632.41999999999996</c:v>
                      </c:pt>
                      <c:pt idx="1423">
                        <c:v>614.04</c:v>
                      </c:pt>
                      <c:pt idx="1424">
                        <c:v>611.99</c:v>
                      </c:pt>
                      <c:pt idx="1425">
                        <c:v>605.70000000000005</c:v>
                      </c:pt>
                      <c:pt idx="1426">
                        <c:v>613.83000000000004</c:v>
                      </c:pt>
                      <c:pt idx="1427">
                        <c:v>643.11</c:v>
                      </c:pt>
                      <c:pt idx="1428">
                        <c:v>629.28</c:v>
                      </c:pt>
                      <c:pt idx="1429">
                        <c:v>652.37</c:v>
                      </c:pt>
                      <c:pt idx="1430">
                        <c:v>634.6</c:v>
                      </c:pt>
                      <c:pt idx="1431">
                        <c:v>643.03</c:v>
                      </c:pt>
                      <c:pt idx="1432">
                        <c:v>650.82000000000005</c:v>
                      </c:pt>
                      <c:pt idx="1433">
                        <c:v>637.67999999999995</c:v>
                      </c:pt>
                      <c:pt idx="1434">
                        <c:v>641.51</c:v>
                      </c:pt>
                      <c:pt idx="1435">
                        <c:v>633.07000000000005</c:v>
                      </c:pt>
                      <c:pt idx="1436">
                        <c:v>620.73</c:v>
                      </c:pt>
                      <c:pt idx="1437">
                        <c:v>653.72</c:v>
                      </c:pt>
                      <c:pt idx="1438">
                        <c:v>645.95000000000005</c:v>
                      </c:pt>
                      <c:pt idx="1439">
                        <c:v>641.57000000000005</c:v>
                      </c:pt>
                      <c:pt idx="1440">
                        <c:v>629.72</c:v>
                      </c:pt>
                      <c:pt idx="1441">
                        <c:v>645.4</c:v>
                      </c:pt>
                      <c:pt idx="1442">
                        <c:v>673.7</c:v>
                      </c:pt>
                      <c:pt idx="1443">
                        <c:v>675.31</c:v>
                      </c:pt>
                      <c:pt idx="1444">
                        <c:v>670.6</c:v>
                      </c:pt>
                      <c:pt idx="1445">
                        <c:v>679.98</c:v>
                      </c:pt>
                      <c:pt idx="1446">
                        <c:v>700.87</c:v>
                      </c:pt>
                      <c:pt idx="1447">
                        <c:v>685.44</c:v>
                      </c:pt>
                      <c:pt idx="1448">
                        <c:v>678.75</c:v>
                      </c:pt>
                      <c:pt idx="1449">
                        <c:v>666.75</c:v>
                      </c:pt>
                      <c:pt idx="1450">
                        <c:v>699.93</c:v>
                      </c:pt>
                      <c:pt idx="1451">
                        <c:v>689.92</c:v>
                      </c:pt>
                      <c:pt idx="1452">
                        <c:v>691.78</c:v>
                      </c:pt>
                      <c:pt idx="1453">
                        <c:v>659.2</c:v>
                      </c:pt>
                      <c:pt idx="1454">
                        <c:v>658.83</c:v>
                      </c:pt>
                      <c:pt idx="1455">
                        <c:v>674.34</c:v>
                      </c:pt>
                      <c:pt idx="1456">
                        <c:v>671.89</c:v>
                      </c:pt>
                      <c:pt idx="1457">
                        <c:v>674.38</c:v>
                      </c:pt>
                      <c:pt idx="1458">
                        <c:v>677.43</c:v>
                      </c:pt>
                      <c:pt idx="1459">
                        <c:v>684.26</c:v>
                      </c:pt>
                      <c:pt idx="1460">
                        <c:v>684.6</c:v>
                      </c:pt>
                      <c:pt idx="1461">
                        <c:v>682.74</c:v>
                      </c:pt>
                      <c:pt idx="1462">
                        <c:v>673.55</c:v>
                      </c:pt>
                      <c:pt idx="1463">
                        <c:v>659.66</c:v>
                      </c:pt>
                      <c:pt idx="1464">
                        <c:v>673.66</c:v>
                      </c:pt>
                      <c:pt idx="1465">
                        <c:v>660.62</c:v>
                      </c:pt>
                      <c:pt idx="1466">
                        <c:v>645.71</c:v>
                      </c:pt>
                      <c:pt idx="1467">
                        <c:v>660.77</c:v>
                      </c:pt>
                      <c:pt idx="1468">
                        <c:v>651.09</c:v>
                      </c:pt>
                      <c:pt idx="1469">
                        <c:v>670.41</c:v>
                      </c:pt>
                      <c:pt idx="1470">
                        <c:v>679.44</c:v>
                      </c:pt>
                      <c:pt idx="1471">
                        <c:v>675.52</c:v>
                      </c:pt>
                      <c:pt idx="1472">
                        <c:v>671.83</c:v>
                      </c:pt>
                      <c:pt idx="1473">
                        <c:v>688.51</c:v>
                      </c:pt>
                      <c:pt idx="1474">
                        <c:v>692.85</c:v>
                      </c:pt>
                      <c:pt idx="1475">
                        <c:v>672.37</c:v>
                      </c:pt>
                      <c:pt idx="1476">
                        <c:v>647.63</c:v>
                      </c:pt>
                      <c:pt idx="1477">
                        <c:v>653.73</c:v>
                      </c:pt>
                      <c:pt idx="1478">
                        <c:v>658.22</c:v>
                      </c:pt>
                      <c:pt idx="1479">
                        <c:v>635.08000000000004</c:v>
                      </c:pt>
                      <c:pt idx="1480">
                        <c:v>662.25</c:v>
                      </c:pt>
                      <c:pt idx="1481">
                        <c:v>658.55</c:v>
                      </c:pt>
                      <c:pt idx="1482">
                        <c:v>671.36</c:v>
                      </c:pt>
                      <c:pt idx="1483">
                        <c:v>662.75</c:v>
                      </c:pt>
                      <c:pt idx="1484">
                        <c:v>664.17</c:v>
                      </c:pt>
                      <c:pt idx="1485">
                        <c:v>674.74</c:v>
                      </c:pt>
                      <c:pt idx="1486">
                        <c:v>664.56</c:v>
                      </c:pt>
                      <c:pt idx="1487">
                        <c:v>635.25</c:v>
                      </c:pt>
                      <c:pt idx="1488">
                        <c:v>669.75</c:v>
                      </c:pt>
                      <c:pt idx="1489">
                        <c:v>647.76</c:v>
                      </c:pt>
                      <c:pt idx="1490">
                        <c:v>626.54</c:v>
                      </c:pt>
                      <c:pt idx="1491">
                        <c:v>657.56</c:v>
                      </c:pt>
                      <c:pt idx="1492">
                        <c:v>683.32</c:v>
                      </c:pt>
                      <c:pt idx="1493">
                        <c:v>656.56</c:v>
                      </c:pt>
                      <c:pt idx="1494">
                        <c:v>669.29</c:v>
                      </c:pt>
                      <c:pt idx="1495">
                        <c:v>686.18</c:v>
                      </c:pt>
                      <c:pt idx="1496">
                        <c:v>674.26</c:v>
                      </c:pt>
                      <c:pt idx="1497">
                        <c:v>660.22</c:v>
                      </c:pt>
                      <c:pt idx="1498">
                        <c:v>672.16</c:v>
                      </c:pt>
                      <c:pt idx="1499">
                        <c:v>698.46</c:v>
                      </c:pt>
                      <c:pt idx="1500">
                        <c:v>693.56</c:v>
                      </c:pt>
                      <c:pt idx="1501">
                        <c:v>674.66</c:v>
                      </c:pt>
                      <c:pt idx="1502">
                        <c:v>704.54</c:v>
                      </c:pt>
                      <c:pt idx="1503">
                        <c:v>703.78</c:v>
                      </c:pt>
                      <c:pt idx="1504">
                        <c:v>718.82</c:v>
                      </c:pt>
                      <c:pt idx="1505">
                        <c:v>712.32</c:v>
                      </c:pt>
                      <c:pt idx="1506">
                        <c:v>691.4</c:v>
                      </c:pt>
                      <c:pt idx="1507">
                        <c:v>716.24</c:v>
                      </c:pt>
                      <c:pt idx="1508">
                        <c:v>730.01</c:v>
                      </c:pt>
                      <c:pt idx="1509">
                        <c:v>703.19</c:v>
                      </c:pt>
                      <c:pt idx="1510">
                        <c:v>696.73</c:v>
                      </c:pt>
                      <c:pt idx="1511">
                        <c:v>704.67</c:v>
                      </c:pt>
                      <c:pt idx="1512">
                        <c:v>690.44</c:v>
                      </c:pt>
                      <c:pt idx="1513">
                        <c:v>708.4</c:v>
                      </c:pt>
                      <c:pt idx="1514">
                        <c:v>712.56</c:v>
                      </c:pt>
                      <c:pt idx="1515">
                        <c:v>730.59</c:v>
                      </c:pt>
                      <c:pt idx="1516">
                        <c:v>698.87</c:v>
                      </c:pt>
                      <c:pt idx="1517">
                        <c:v>723.56</c:v>
                      </c:pt>
                      <c:pt idx="1518">
                        <c:v>716.28</c:v>
                      </c:pt>
                      <c:pt idx="1519">
                        <c:v>762.74</c:v>
                      </c:pt>
                      <c:pt idx="1520">
                        <c:v>720.99</c:v>
                      </c:pt>
                      <c:pt idx="1521">
                        <c:v>728.48</c:v>
                      </c:pt>
                      <c:pt idx="1522">
                        <c:v>737.04</c:v>
                      </c:pt>
                      <c:pt idx="1523">
                        <c:v>744.73</c:v>
                      </c:pt>
                      <c:pt idx="1524">
                        <c:v>705.42</c:v>
                      </c:pt>
                      <c:pt idx="1525">
                        <c:v>704.8</c:v>
                      </c:pt>
                      <c:pt idx="1526">
                        <c:v>714.17</c:v>
                      </c:pt>
                      <c:pt idx="1527">
                        <c:v>704.5</c:v>
                      </c:pt>
                      <c:pt idx="1528">
                        <c:v>727.1</c:v>
                      </c:pt>
                      <c:pt idx="1529">
                        <c:v>707.37</c:v>
                      </c:pt>
                      <c:pt idx="1530">
                        <c:v>720.24</c:v>
                      </c:pt>
                      <c:pt idx="1531">
                        <c:v>715.18</c:v>
                      </c:pt>
                      <c:pt idx="1532">
                        <c:v>712.3</c:v>
                      </c:pt>
                      <c:pt idx="1533">
                        <c:v>682.6</c:v>
                      </c:pt>
                      <c:pt idx="1534">
                        <c:v>699.62</c:v>
                      </c:pt>
                      <c:pt idx="1535">
                        <c:v>711.2</c:v>
                      </c:pt>
                      <c:pt idx="1536">
                        <c:v>698.91</c:v>
                      </c:pt>
                      <c:pt idx="1537">
                        <c:v>701.63</c:v>
                      </c:pt>
                      <c:pt idx="1538">
                        <c:v>677.47</c:v>
                      </c:pt>
                      <c:pt idx="1539">
                        <c:v>675.5</c:v>
                      </c:pt>
                      <c:pt idx="1540">
                        <c:v>702.32</c:v>
                      </c:pt>
                      <c:pt idx="1541">
                        <c:v>712.65</c:v>
                      </c:pt>
                      <c:pt idx="1542">
                        <c:v>758.23</c:v>
                      </c:pt>
                      <c:pt idx="1543">
                        <c:v>752.59</c:v>
                      </c:pt>
                      <c:pt idx="1544">
                        <c:v>746.01</c:v>
                      </c:pt>
                      <c:pt idx="1545">
                        <c:v>759.29</c:v>
                      </c:pt>
                      <c:pt idx="1546">
                        <c:v>746.86</c:v>
                      </c:pt>
                      <c:pt idx="1547">
                        <c:v>764.98</c:v>
                      </c:pt>
                      <c:pt idx="1548">
                        <c:v>767.86</c:v>
                      </c:pt>
                      <c:pt idx="1549">
                        <c:v>758.89</c:v>
                      </c:pt>
                      <c:pt idx="1550">
                        <c:v>747.34</c:v>
                      </c:pt>
                      <c:pt idx="1551">
                        <c:v>758.85</c:v>
                      </c:pt>
                      <c:pt idx="1552">
                        <c:v>779.28</c:v>
                      </c:pt>
                      <c:pt idx="1553">
                        <c:v>772.04</c:v>
                      </c:pt>
                      <c:pt idx="1554">
                        <c:v>757.99</c:v>
                      </c:pt>
                      <c:pt idx="1555">
                        <c:v>758.86</c:v>
                      </c:pt>
                      <c:pt idx="1556">
                        <c:v>767.11</c:v>
                      </c:pt>
                      <c:pt idx="1557">
                        <c:v>762.92</c:v>
                      </c:pt>
                      <c:pt idx="1558">
                        <c:v>767.24</c:v>
                      </c:pt>
                      <c:pt idx="1559">
                        <c:v>776.85</c:v>
                      </c:pt>
                      <c:pt idx="1560">
                        <c:v>748.93</c:v>
                      </c:pt>
                      <c:pt idx="1561">
                        <c:v>789.48</c:v>
                      </c:pt>
                      <c:pt idx="1562">
                        <c:v>783.27</c:v>
                      </c:pt>
                      <c:pt idx="1563">
                        <c:v>805.24</c:v>
                      </c:pt>
                      <c:pt idx="1564">
                        <c:v>817.01</c:v>
                      </c:pt>
                      <c:pt idx="1565">
                        <c:v>805.98</c:v>
                      </c:pt>
                      <c:pt idx="1566">
                        <c:v>778.93</c:v>
                      </c:pt>
                      <c:pt idx="1567">
                        <c:v>796.11</c:v>
                      </c:pt>
                      <c:pt idx="1568">
                        <c:v>833.63</c:v>
                      </c:pt>
                      <c:pt idx="1569">
                        <c:v>812.1</c:v>
                      </c:pt>
                      <c:pt idx="1570">
                        <c:v>791.7</c:v>
                      </c:pt>
                      <c:pt idx="1571">
                        <c:v>802.67</c:v>
                      </c:pt>
                      <c:pt idx="1572">
                        <c:v>815.16</c:v>
                      </c:pt>
                      <c:pt idx="1573">
                        <c:v>803.31</c:v>
                      </c:pt>
                      <c:pt idx="1574">
                        <c:v>782.92</c:v>
                      </c:pt>
                      <c:pt idx="1575">
                        <c:v>780.24</c:v>
                      </c:pt>
                      <c:pt idx="1576">
                        <c:v>759.55</c:v>
                      </c:pt>
                      <c:pt idx="1577">
                        <c:v>747.56</c:v>
                      </c:pt>
                      <c:pt idx="1578">
                        <c:v>774.24</c:v>
                      </c:pt>
                      <c:pt idx="1579">
                        <c:v>785.27</c:v>
                      </c:pt>
                      <c:pt idx="1580">
                        <c:v>772.06</c:v>
                      </c:pt>
                      <c:pt idx="1581">
                        <c:v>736.97</c:v>
                      </c:pt>
                      <c:pt idx="1582">
                        <c:v>786.84</c:v>
                      </c:pt>
                      <c:pt idx="1583">
                        <c:v>750.12</c:v>
                      </c:pt>
                      <c:pt idx="1584">
                        <c:v>754.11</c:v>
                      </c:pt>
                      <c:pt idx="1585">
                        <c:v>740.31</c:v>
                      </c:pt>
                      <c:pt idx="1586">
                        <c:v>771.04</c:v>
                      </c:pt>
                      <c:pt idx="1587">
                        <c:v>779.98</c:v>
                      </c:pt>
                      <c:pt idx="1588">
                        <c:v>765.91</c:v>
                      </c:pt>
                      <c:pt idx="1589">
                        <c:v>764.42</c:v>
                      </c:pt>
                      <c:pt idx="1590">
                        <c:v>778.23</c:v>
                      </c:pt>
                      <c:pt idx="1591">
                        <c:v>788.8</c:v>
                      </c:pt>
                      <c:pt idx="1592">
                        <c:v>791.73</c:v>
                      </c:pt>
                      <c:pt idx="1593">
                        <c:v>788.44</c:v>
                      </c:pt>
                      <c:pt idx="1594">
                        <c:v>789.39</c:v>
                      </c:pt>
                      <c:pt idx="1595">
                        <c:v>812.72</c:v>
                      </c:pt>
                      <c:pt idx="1596">
                        <c:v>821.64</c:v>
                      </c:pt>
                      <c:pt idx="1597">
                        <c:v>835.31</c:v>
                      </c:pt>
                      <c:pt idx="1598">
                        <c:v>821.35</c:v>
                      </c:pt>
                      <c:pt idx="1599">
                        <c:v>824.25</c:v>
                      </c:pt>
                      <c:pt idx="1600">
                        <c:v>837.07</c:v>
                      </c:pt>
                      <c:pt idx="1601">
                        <c:v>859.63</c:v>
                      </c:pt>
                      <c:pt idx="1602">
                        <c:v>820.98</c:v>
                      </c:pt>
                      <c:pt idx="1603">
                        <c:v>794.63</c:v>
                      </c:pt>
                      <c:pt idx="1604">
                        <c:v>798.36</c:v>
                      </c:pt>
                      <c:pt idx="1605">
                        <c:v>842.51</c:v>
                      </c:pt>
                      <c:pt idx="1606">
                        <c:v>829.19</c:v>
                      </c:pt>
                      <c:pt idx="1607">
                        <c:v>831.24</c:v>
                      </c:pt>
                      <c:pt idx="1608">
                        <c:v>821.21</c:v>
                      </c:pt>
                      <c:pt idx="1609">
                        <c:v>823.18</c:v>
                      </c:pt>
                      <c:pt idx="1610">
                        <c:v>801.38</c:v>
                      </c:pt>
                      <c:pt idx="1611">
                        <c:v>833.01</c:v>
                      </c:pt>
                      <c:pt idx="1612">
                        <c:v>814.16</c:v>
                      </c:pt>
                      <c:pt idx="1613">
                        <c:v>803.39</c:v>
                      </c:pt>
                      <c:pt idx="1614">
                        <c:v>814.37</c:v>
                      </c:pt>
                      <c:pt idx="1615">
                        <c:v>788.8</c:v>
                      </c:pt>
                      <c:pt idx="1616">
                        <c:v>833.79</c:v>
                      </c:pt>
                      <c:pt idx="1617">
                        <c:v>837.42</c:v>
                      </c:pt>
                      <c:pt idx="1618">
                        <c:v>797.46</c:v>
                      </c:pt>
                      <c:pt idx="1619">
                        <c:v>805.2</c:v>
                      </c:pt>
                      <c:pt idx="1620">
                        <c:v>832.93</c:v>
                      </c:pt>
                      <c:pt idx="1621">
                        <c:v>861.57</c:v>
                      </c:pt>
                      <c:pt idx="1622">
                        <c:v>862.84</c:v>
                      </c:pt>
                      <c:pt idx="1623">
                        <c:v>820.83</c:v>
                      </c:pt>
                      <c:pt idx="1624">
                        <c:v>801.06</c:v>
                      </c:pt>
                      <c:pt idx="1625">
                        <c:v>807.97</c:v>
                      </c:pt>
                      <c:pt idx="1626">
                        <c:v>775.41</c:v>
                      </c:pt>
                      <c:pt idx="1627">
                        <c:v>806.81</c:v>
                      </c:pt>
                      <c:pt idx="1628">
                        <c:v>832.28</c:v>
                      </c:pt>
                      <c:pt idx="1629">
                        <c:v>837.27</c:v>
                      </c:pt>
                      <c:pt idx="1630">
                        <c:v>810.36</c:v>
                      </c:pt>
                      <c:pt idx="1631">
                        <c:v>822.08</c:v>
                      </c:pt>
                      <c:pt idx="1632">
                        <c:v>841.75</c:v>
                      </c:pt>
                      <c:pt idx="1633">
                        <c:v>868.77</c:v>
                      </c:pt>
                      <c:pt idx="1634">
                        <c:v>844.33</c:v>
                      </c:pt>
                      <c:pt idx="1635">
                        <c:v>874.79</c:v>
                      </c:pt>
                      <c:pt idx="1636">
                        <c:v>875.18</c:v>
                      </c:pt>
                      <c:pt idx="1637">
                        <c:v>879.04</c:v>
                      </c:pt>
                      <c:pt idx="1638">
                        <c:v>829.91</c:v>
                      </c:pt>
                      <c:pt idx="1639">
                        <c:v>826.1</c:v>
                      </c:pt>
                      <c:pt idx="1640">
                        <c:v>811.03</c:v>
                      </c:pt>
                      <c:pt idx="1641">
                        <c:v>820.03</c:v>
                      </c:pt>
                      <c:pt idx="1642">
                        <c:v>829.35</c:v>
                      </c:pt>
                      <c:pt idx="1643">
                        <c:v>814.76</c:v>
                      </c:pt>
                      <c:pt idx="1644">
                        <c:v>852.06</c:v>
                      </c:pt>
                      <c:pt idx="1645">
                        <c:v>890.51</c:v>
                      </c:pt>
                      <c:pt idx="1646">
                        <c:v>827.41</c:v>
                      </c:pt>
                      <c:pt idx="1647">
                        <c:v>900.82</c:v>
                      </c:pt>
                      <c:pt idx="1648">
                        <c:v>895.38</c:v>
                      </c:pt>
                      <c:pt idx="1649">
                        <c:v>895.24</c:v>
                      </c:pt>
                      <c:pt idx="1650">
                        <c:v>888.62</c:v>
                      </c:pt>
                      <c:pt idx="1651">
                        <c:v>893.97</c:v>
                      </c:pt>
                      <c:pt idx="1652">
                        <c:v>871.02</c:v>
                      </c:pt>
                      <c:pt idx="1653">
                        <c:v>843.03</c:v>
                      </c:pt>
                      <c:pt idx="1654">
                        <c:v>876.54</c:v>
                      </c:pt>
                      <c:pt idx="1655">
                        <c:v>867.93</c:v>
                      </c:pt>
                      <c:pt idx="1656">
                        <c:v>847.94</c:v>
                      </c:pt>
                      <c:pt idx="1657">
                        <c:v>841.8</c:v>
                      </c:pt>
                      <c:pt idx="1658">
                        <c:v>850.47</c:v>
                      </c:pt>
                      <c:pt idx="1659">
                        <c:v>838.84</c:v>
                      </c:pt>
                      <c:pt idx="1660">
                        <c:v>844.31</c:v>
                      </c:pt>
                      <c:pt idx="1661">
                        <c:v>818.66</c:v>
                      </c:pt>
                      <c:pt idx="1662">
                        <c:v>817.25</c:v>
                      </c:pt>
                      <c:pt idx="1663">
                        <c:v>811.75</c:v>
                      </c:pt>
                      <c:pt idx="1664">
                        <c:v>851.03</c:v>
                      </c:pt>
                      <c:pt idx="1665">
                        <c:v>860.33</c:v>
                      </c:pt>
                      <c:pt idx="1666">
                        <c:v>804.73</c:v>
                      </c:pt>
                      <c:pt idx="1667">
                        <c:v>786.26</c:v>
                      </c:pt>
                      <c:pt idx="1668">
                        <c:v>826.75</c:v>
                      </c:pt>
                      <c:pt idx="1669">
                        <c:v>865.67</c:v>
                      </c:pt>
                      <c:pt idx="1670">
                        <c:v>864.53</c:v>
                      </c:pt>
                      <c:pt idx="1671">
                        <c:v>862.97</c:v>
                      </c:pt>
                      <c:pt idx="1672">
                        <c:v>886.39</c:v>
                      </c:pt>
                      <c:pt idx="1673">
                        <c:v>879.17</c:v>
                      </c:pt>
                      <c:pt idx="1674">
                        <c:v>877.6</c:v>
                      </c:pt>
                      <c:pt idx="1675">
                        <c:v>876.16</c:v>
                      </c:pt>
                      <c:pt idx="1676">
                        <c:v>879.09</c:v>
                      </c:pt>
                      <c:pt idx="1677">
                        <c:v>883.01</c:v>
                      </c:pt>
                      <c:pt idx="1678">
                        <c:v>905.31</c:v>
                      </c:pt>
                      <c:pt idx="1679">
                        <c:v>891.17</c:v>
                      </c:pt>
                      <c:pt idx="1680">
                        <c:v>827.29</c:v>
                      </c:pt>
                      <c:pt idx="1681">
                        <c:v>857.74</c:v>
                      </c:pt>
                      <c:pt idx="1682">
                        <c:v>859.39</c:v>
                      </c:pt>
                      <c:pt idx="1683">
                        <c:v>835.83</c:v>
                      </c:pt>
                      <c:pt idx="1684">
                        <c:v>861.74</c:v>
                      </c:pt>
                      <c:pt idx="1685">
                        <c:v>858.45</c:v>
                      </c:pt>
                      <c:pt idx="1686">
                        <c:v>893.92</c:v>
                      </c:pt>
                      <c:pt idx="1687">
                        <c:v>863.92</c:v>
                      </c:pt>
                      <c:pt idx="1688">
                        <c:v>847.86</c:v>
                      </c:pt>
                      <c:pt idx="1689">
                        <c:v>889.27</c:v>
                      </c:pt>
                      <c:pt idx="1690">
                        <c:v>873.92</c:v>
                      </c:pt>
                      <c:pt idx="1691">
                        <c:v>873.99</c:v>
                      </c:pt>
                      <c:pt idx="1692">
                        <c:v>940.26</c:v>
                      </c:pt>
                      <c:pt idx="1693">
                        <c:v>924.31</c:v>
                      </c:pt>
                      <c:pt idx="1694">
                        <c:v>900.23</c:v>
                      </c:pt>
                      <c:pt idx="1695">
                        <c:v>910.43</c:v>
                      </c:pt>
                      <c:pt idx="1696">
                        <c:v>904.31</c:v>
                      </c:pt>
                      <c:pt idx="1697">
                        <c:v>933.59</c:v>
                      </c:pt>
                      <c:pt idx="1698">
                        <c:v>924.63</c:v>
                      </c:pt>
                      <c:pt idx="1699">
                        <c:v>878.48</c:v>
                      </c:pt>
                      <c:pt idx="1700">
                        <c:v>872.83</c:v>
                      </c:pt>
                      <c:pt idx="1701">
                        <c:v>857.21</c:v>
                      </c:pt>
                      <c:pt idx="1702">
                        <c:v>879.38</c:v>
                      </c:pt>
                      <c:pt idx="1703">
                        <c:v>895.83</c:v>
                      </c:pt>
                      <c:pt idx="1704">
                        <c:v>885.5</c:v>
                      </c:pt>
                      <c:pt idx="1705">
                        <c:v>910.99</c:v>
                      </c:pt>
                      <c:pt idx="1706">
                        <c:v>917.3</c:v>
                      </c:pt>
                      <c:pt idx="1707">
                        <c:v>903.71</c:v>
                      </c:pt>
                      <c:pt idx="1708">
                        <c:v>907.74</c:v>
                      </c:pt>
                      <c:pt idx="1709">
                        <c:v>893.29</c:v>
                      </c:pt>
                      <c:pt idx="1710">
                        <c:v>896.5</c:v>
                      </c:pt>
                      <c:pt idx="1711">
                        <c:v>920.24</c:v>
                      </c:pt>
                      <c:pt idx="1712">
                        <c:v>889.33</c:v>
                      </c:pt>
                      <c:pt idx="1713">
                        <c:v>899.82</c:v>
                      </c:pt>
                      <c:pt idx="1714">
                        <c:v>926.39</c:v>
                      </c:pt>
                      <c:pt idx="1715">
                        <c:v>895.86</c:v>
                      </c:pt>
                      <c:pt idx="1716">
                        <c:v>877.02</c:v>
                      </c:pt>
                      <c:pt idx="1717">
                        <c:v>906.4</c:v>
                      </c:pt>
                      <c:pt idx="1718">
                        <c:v>903.45</c:v>
                      </c:pt>
                      <c:pt idx="1719">
                        <c:v>879.95</c:v>
                      </c:pt>
                      <c:pt idx="1720">
                        <c:v>895.82</c:v>
                      </c:pt>
                      <c:pt idx="1721">
                        <c:v>934.73</c:v>
                      </c:pt>
                      <c:pt idx="1722">
                        <c:v>932.89</c:v>
                      </c:pt>
                      <c:pt idx="1723">
                        <c:v>935.88</c:v>
                      </c:pt>
                      <c:pt idx="1724">
                        <c:v>930.42</c:v>
                      </c:pt>
                      <c:pt idx="1725">
                        <c:v>926.18</c:v>
                      </c:pt>
                      <c:pt idx="1726">
                        <c:v>925.06</c:v>
                      </c:pt>
                      <c:pt idx="1727">
                        <c:v>924.54</c:v>
                      </c:pt>
                      <c:pt idx="1728">
                        <c:v>905.4</c:v>
                      </c:pt>
                      <c:pt idx="1729">
                        <c:v>935.12</c:v>
                      </c:pt>
                      <c:pt idx="1730">
                        <c:v>940.02</c:v>
                      </c:pt>
                      <c:pt idx="1731">
                        <c:v>972.78</c:v>
                      </c:pt>
                      <c:pt idx="1732">
                        <c:v>909.07</c:v>
                      </c:pt>
                      <c:pt idx="1733">
                        <c:v>919.15</c:v>
                      </c:pt>
                      <c:pt idx="1734">
                        <c:v>891.46</c:v>
                      </c:pt>
                      <c:pt idx="1735">
                        <c:v>929.31</c:v>
                      </c:pt>
                      <c:pt idx="1736">
                        <c:v>930.27</c:v>
                      </c:pt>
                      <c:pt idx="1737">
                        <c:v>931.29</c:v>
                      </c:pt>
                      <c:pt idx="1738">
                        <c:v>930.17</c:v>
                      </c:pt>
                      <c:pt idx="1739">
                        <c:v>955.76</c:v>
                      </c:pt>
                      <c:pt idx="1740">
                        <c:v>955.28</c:v>
                      </c:pt>
                      <c:pt idx="1741">
                        <c:v>920.31</c:v>
                      </c:pt>
                      <c:pt idx="1742">
                        <c:v>975.22</c:v>
                      </c:pt>
                      <c:pt idx="1743">
                        <c:v>975.59</c:v>
                      </c:pt>
                      <c:pt idx="1744">
                        <c:v>978.02</c:v>
                      </c:pt>
                      <c:pt idx="1745">
                        <c:v>963.6</c:v>
                      </c:pt>
                      <c:pt idx="1746">
                        <c:v>973.96</c:v>
                      </c:pt>
                      <c:pt idx="1747">
                        <c:v>1004.1</c:v>
                      </c:pt>
                      <c:pt idx="1748">
                        <c:v>1006.9</c:v>
                      </c:pt>
                      <c:pt idx="1749">
                        <c:v>1007.3</c:v>
                      </c:pt>
                      <c:pt idx="1750">
                        <c:v>1005.1</c:v>
                      </c:pt>
                      <c:pt idx="1751">
                        <c:v>984.28</c:v>
                      </c:pt>
                      <c:pt idx="1752">
                        <c:v>975.41</c:v>
                      </c:pt>
                      <c:pt idx="1753">
                        <c:v>981</c:v>
                      </c:pt>
                      <c:pt idx="1754">
                        <c:v>951.23</c:v>
                      </c:pt>
                      <c:pt idx="1755">
                        <c:v>956.08</c:v>
                      </c:pt>
                      <c:pt idx="1756">
                        <c:v>975.65</c:v>
                      </c:pt>
                      <c:pt idx="1757">
                        <c:v>947.85</c:v>
                      </c:pt>
                      <c:pt idx="1758">
                        <c:v>954.41</c:v>
                      </c:pt>
                      <c:pt idx="1759">
                        <c:v>995.76</c:v>
                      </c:pt>
                      <c:pt idx="1760">
                        <c:v>963.39</c:v>
                      </c:pt>
                      <c:pt idx="1761">
                        <c:v>978.46</c:v>
                      </c:pt>
                      <c:pt idx="1762">
                        <c:v>960.33</c:v>
                      </c:pt>
                      <c:pt idx="1763">
                        <c:v>959.1</c:v>
                      </c:pt>
                      <c:pt idx="1764">
                        <c:v>953.96</c:v>
                      </c:pt>
                      <c:pt idx="1765">
                        <c:v>972.22</c:v>
                      </c:pt>
                      <c:pt idx="1766">
                        <c:v>975.91</c:v>
                      </c:pt>
                      <c:pt idx="1767">
                        <c:v>949.05</c:v>
                      </c:pt>
                      <c:pt idx="1768">
                        <c:v>921.6</c:v>
                      </c:pt>
                      <c:pt idx="1769">
                        <c:v>967.97</c:v>
                      </c:pt>
                      <c:pt idx="1770">
                        <c:v>965.36</c:v>
                      </c:pt>
                      <c:pt idx="1771">
                        <c:v>930.58</c:v>
                      </c:pt>
                      <c:pt idx="1772">
                        <c:v>973.97</c:v>
                      </c:pt>
                      <c:pt idx="1773">
                        <c:v>950.1</c:v>
                      </c:pt>
                      <c:pt idx="1774">
                        <c:v>943.63</c:v>
                      </c:pt>
                      <c:pt idx="1775">
                        <c:v>957.13</c:v>
                      </c:pt>
                      <c:pt idx="1776">
                        <c:v>962.51</c:v>
                      </c:pt>
                      <c:pt idx="1777">
                        <c:v>989.41</c:v>
                      </c:pt>
                      <c:pt idx="1778">
                        <c:v>1024.9000000000001</c:v>
                      </c:pt>
                      <c:pt idx="1779">
                        <c:v>980.04</c:v>
                      </c:pt>
                      <c:pt idx="1780">
                        <c:v>1008</c:v>
                      </c:pt>
                      <c:pt idx="1781">
                        <c:v>937.58</c:v>
                      </c:pt>
                      <c:pt idx="1782">
                        <c:v>952.85</c:v>
                      </c:pt>
                      <c:pt idx="1783">
                        <c:v>930.51</c:v>
                      </c:pt>
                      <c:pt idx="1784">
                        <c:v>947.06</c:v>
                      </c:pt>
                      <c:pt idx="1785">
                        <c:v>881.89</c:v>
                      </c:pt>
                      <c:pt idx="1786">
                        <c:v>921.73</c:v>
                      </c:pt>
                      <c:pt idx="1787">
                        <c:v>931.88</c:v>
                      </c:pt>
                      <c:pt idx="1788">
                        <c:v>915.89</c:v>
                      </c:pt>
                      <c:pt idx="1789">
                        <c:v>957.12</c:v>
                      </c:pt>
                      <c:pt idx="1790">
                        <c:v>995.3</c:v>
                      </c:pt>
                      <c:pt idx="1791">
                        <c:v>966.25</c:v>
                      </c:pt>
                      <c:pt idx="1792">
                        <c:v>988.65</c:v>
                      </c:pt>
                      <c:pt idx="1793">
                        <c:v>983.05</c:v>
                      </c:pt>
                      <c:pt idx="1794">
                        <c:v>972.3</c:v>
                      </c:pt>
                      <c:pt idx="1795">
                        <c:v>931.73</c:v>
                      </c:pt>
                      <c:pt idx="1796">
                        <c:v>971.8</c:v>
                      </c:pt>
                      <c:pt idx="1797">
                        <c:v>950</c:v>
                      </c:pt>
                      <c:pt idx="1798">
                        <c:v>984.45</c:v>
                      </c:pt>
                      <c:pt idx="1799">
                        <c:v>961.79</c:v>
                      </c:pt>
                      <c:pt idx="1800">
                        <c:v>975.78</c:v>
                      </c:pt>
                      <c:pt idx="1801">
                        <c:v>1003.4</c:v>
                      </c:pt>
                      <c:pt idx="1802">
                        <c:v>1001.8</c:v>
                      </c:pt>
                      <c:pt idx="1803">
                        <c:v>985.45</c:v>
                      </c:pt>
                      <c:pt idx="1804">
                        <c:v>1011.3</c:v>
                      </c:pt>
                      <c:pt idx="1805">
                        <c:v>1003.9</c:v>
                      </c:pt>
                      <c:pt idx="1806">
                        <c:v>969.7</c:v>
                      </c:pt>
                      <c:pt idx="1807">
                        <c:v>967.39</c:v>
                      </c:pt>
                      <c:pt idx="1808">
                        <c:v>956.7</c:v>
                      </c:pt>
                      <c:pt idx="1809">
                        <c:v>952</c:v>
                      </c:pt>
                      <c:pt idx="1810">
                        <c:v>950.5</c:v>
                      </c:pt>
                      <c:pt idx="1811">
                        <c:v>959.7</c:v>
                      </c:pt>
                      <c:pt idx="1812">
                        <c:v>928.74</c:v>
                      </c:pt>
                      <c:pt idx="1813">
                        <c:v>887.04</c:v>
                      </c:pt>
                      <c:pt idx="1814">
                        <c:v>943.87</c:v>
                      </c:pt>
                      <c:pt idx="1815">
                        <c:v>939.15</c:v>
                      </c:pt>
                      <c:pt idx="1816">
                        <c:v>968.44</c:v>
                      </c:pt>
                      <c:pt idx="1817">
                        <c:v>957.31</c:v>
                      </c:pt>
                      <c:pt idx="1818">
                        <c:v>916.87</c:v>
                      </c:pt>
                      <c:pt idx="1819">
                        <c:v>920.58</c:v>
                      </c:pt>
                      <c:pt idx="1820">
                        <c:v>910.41</c:v>
                      </c:pt>
                      <c:pt idx="1821">
                        <c:v>915.61</c:v>
                      </c:pt>
                      <c:pt idx="1822">
                        <c:v>913.23</c:v>
                      </c:pt>
                      <c:pt idx="1823">
                        <c:v>885.75</c:v>
                      </c:pt>
                      <c:pt idx="1824">
                        <c:v>912.02</c:v>
                      </c:pt>
                      <c:pt idx="1825">
                        <c:v>917.94</c:v>
                      </c:pt>
                      <c:pt idx="1826">
                        <c:v>888.16</c:v>
                      </c:pt>
                      <c:pt idx="1827">
                        <c:v>847.91</c:v>
                      </c:pt>
                      <c:pt idx="1828">
                        <c:v>830.06</c:v>
                      </c:pt>
                      <c:pt idx="1829">
                        <c:v>826.13</c:v>
                      </c:pt>
                      <c:pt idx="1830">
                        <c:v>880.69</c:v>
                      </c:pt>
                      <c:pt idx="1831">
                        <c:v>873.98</c:v>
                      </c:pt>
                      <c:pt idx="1832">
                        <c:v>911.92</c:v>
                      </c:pt>
                      <c:pt idx="1833">
                        <c:v>886.32</c:v>
                      </c:pt>
                      <c:pt idx="1834">
                        <c:v>856.48</c:v>
                      </c:pt>
                      <c:pt idx="1835">
                        <c:v>888.98</c:v>
                      </c:pt>
                      <c:pt idx="1836">
                        <c:v>890.47</c:v>
                      </c:pt>
                      <c:pt idx="1837">
                        <c:v>903.09</c:v>
                      </c:pt>
                      <c:pt idx="1838">
                        <c:v>927.99</c:v>
                      </c:pt>
                      <c:pt idx="1839">
                        <c:v>901.52</c:v>
                      </c:pt>
                      <c:pt idx="1840">
                        <c:v>907.57</c:v>
                      </c:pt>
                      <c:pt idx="1841">
                        <c:v>864.69</c:v>
                      </c:pt>
                      <c:pt idx="1842">
                        <c:v>864.14</c:v>
                      </c:pt>
                      <c:pt idx="1843">
                        <c:v>869.82</c:v>
                      </c:pt>
                      <c:pt idx="1844">
                        <c:v>890.56</c:v>
                      </c:pt>
                      <c:pt idx="1845">
                        <c:v>901.18</c:v>
                      </c:pt>
                      <c:pt idx="1846">
                        <c:v>868.99</c:v>
                      </c:pt>
                      <c:pt idx="1847">
                        <c:v>871.85</c:v>
                      </c:pt>
                      <c:pt idx="1848">
                        <c:v>860.63</c:v>
                      </c:pt>
                      <c:pt idx="1849">
                        <c:v>848.71</c:v>
                      </c:pt>
                      <c:pt idx="1850">
                        <c:v>882.26</c:v>
                      </c:pt>
                      <c:pt idx="1851">
                        <c:v>902.78</c:v>
                      </c:pt>
                      <c:pt idx="1852">
                        <c:v>907.83</c:v>
                      </c:pt>
                      <c:pt idx="1853">
                        <c:v>913.75</c:v>
                      </c:pt>
                      <c:pt idx="1854">
                        <c:v>916.97</c:v>
                      </c:pt>
                      <c:pt idx="1855">
                        <c:v>910.64</c:v>
                      </c:pt>
                      <c:pt idx="1856">
                        <c:v>896.99</c:v>
                      </c:pt>
                      <c:pt idx="1857">
                        <c:v>907.54</c:v>
                      </c:pt>
                      <c:pt idx="1858">
                        <c:v>897.25</c:v>
                      </c:pt>
                      <c:pt idx="1859">
                        <c:v>876.97</c:v>
                      </c:pt>
                      <c:pt idx="1860">
                        <c:v>884.63</c:v>
                      </c:pt>
                      <c:pt idx="1861">
                        <c:v>885.05</c:v>
                      </c:pt>
                      <c:pt idx="1862">
                        <c:v>907.69</c:v>
                      </c:pt>
                      <c:pt idx="1863">
                        <c:v>914.01</c:v>
                      </c:pt>
                      <c:pt idx="1864">
                        <c:v>902.63</c:v>
                      </c:pt>
                      <c:pt idx="1865">
                        <c:v>930.91</c:v>
                      </c:pt>
                      <c:pt idx="1866">
                        <c:v>909.4</c:v>
                      </c:pt>
                      <c:pt idx="1867">
                        <c:v>945.34</c:v>
                      </c:pt>
                      <c:pt idx="1868">
                        <c:v>935.18</c:v>
                      </c:pt>
                      <c:pt idx="1869">
                        <c:v>881.8</c:v>
                      </c:pt>
                      <c:pt idx="1870">
                        <c:v>884.31</c:v>
                      </c:pt>
                      <c:pt idx="1871">
                        <c:v>938.72</c:v>
                      </c:pt>
                      <c:pt idx="1872">
                        <c:v>926.75</c:v>
                      </c:pt>
                      <c:pt idx="1873">
                        <c:v>986.46</c:v>
                      </c:pt>
                      <c:pt idx="1874">
                        <c:v>1006.6</c:v>
                      </c:pt>
                      <c:pt idx="1875">
                        <c:v>953.44</c:v>
                      </c:pt>
                      <c:pt idx="1876">
                        <c:v>917.6</c:v>
                      </c:pt>
                      <c:pt idx="1877">
                        <c:v>933</c:v>
                      </c:pt>
                      <c:pt idx="1878">
                        <c:v>943.06</c:v>
                      </c:pt>
                      <c:pt idx="1879">
                        <c:v>961.35</c:v>
                      </c:pt>
                      <c:pt idx="1880">
                        <c:v>905.61</c:v>
                      </c:pt>
                      <c:pt idx="1881">
                        <c:v>896.55</c:v>
                      </c:pt>
                      <c:pt idx="1882">
                        <c:v>873.37</c:v>
                      </c:pt>
                      <c:pt idx="1883">
                        <c:v>864.58</c:v>
                      </c:pt>
                      <c:pt idx="1884">
                        <c:v>900.94</c:v>
                      </c:pt>
                      <c:pt idx="1885">
                        <c:v>924.35</c:v>
                      </c:pt>
                      <c:pt idx="1886">
                        <c:v>942.33</c:v>
                      </c:pt>
                      <c:pt idx="1887">
                        <c:v>964.36</c:v>
                      </c:pt>
                      <c:pt idx="1888">
                        <c:v>968.8</c:v>
                      </c:pt>
                      <c:pt idx="1889">
                        <c:v>956.22</c:v>
                      </c:pt>
                      <c:pt idx="1890">
                        <c:v>981.78</c:v>
                      </c:pt>
                      <c:pt idx="1891">
                        <c:v>993.22</c:v>
                      </c:pt>
                      <c:pt idx="1892">
                        <c:v>992.41</c:v>
                      </c:pt>
                      <c:pt idx="1893">
                        <c:v>1001.4</c:v>
                      </c:pt>
                      <c:pt idx="1894">
                        <c:v>968.42</c:v>
                      </c:pt>
                      <c:pt idx="1895">
                        <c:v>979.74</c:v>
                      </c:pt>
                      <c:pt idx="1896">
                        <c:v>990.32</c:v>
                      </c:pt>
                      <c:pt idx="1897">
                        <c:v>983.42</c:v>
                      </c:pt>
                      <c:pt idx="1898">
                        <c:v>969.28</c:v>
                      </c:pt>
                      <c:pt idx="1899">
                        <c:v>968.69</c:v>
                      </c:pt>
                      <c:pt idx="1900">
                        <c:v>1006.5</c:v>
                      </c:pt>
                      <c:pt idx="1901">
                        <c:v>967.67</c:v>
                      </c:pt>
                      <c:pt idx="1902">
                        <c:v>964.55</c:v>
                      </c:pt>
                      <c:pt idx="1903">
                        <c:v>923.46</c:v>
                      </c:pt>
                      <c:pt idx="1904">
                        <c:v>958.97</c:v>
                      </c:pt>
                      <c:pt idx="1905">
                        <c:v>976.64</c:v>
                      </c:pt>
                      <c:pt idx="1906">
                        <c:v>973.67</c:v>
                      </c:pt>
                      <c:pt idx="1907">
                        <c:v>1003</c:v>
                      </c:pt>
                      <c:pt idx="1908">
                        <c:v>1036.2</c:v>
                      </c:pt>
                      <c:pt idx="1909">
                        <c:v>1103.8</c:v>
                      </c:pt>
                      <c:pt idx="1910">
                        <c:v>1063.5</c:v>
                      </c:pt>
                      <c:pt idx="1911">
                        <c:v>1021.2</c:v>
                      </c:pt>
                      <c:pt idx="1912">
                        <c:v>1051.2</c:v>
                      </c:pt>
                      <c:pt idx="1913">
                        <c:v>1037.8</c:v>
                      </c:pt>
                      <c:pt idx="1914">
                        <c:v>1067.8</c:v>
                      </c:pt>
                      <c:pt idx="1915">
                        <c:v>1033.3</c:v>
                      </c:pt>
                      <c:pt idx="1916">
                        <c:v>1047.2</c:v>
                      </c:pt>
                      <c:pt idx="1917">
                        <c:v>1039.4000000000001</c:v>
                      </c:pt>
                      <c:pt idx="1918">
                        <c:v>1028.8</c:v>
                      </c:pt>
                      <c:pt idx="1919">
                        <c:v>1036.5999999999999</c:v>
                      </c:pt>
                      <c:pt idx="1920">
                        <c:v>1027.7</c:v>
                      </c:pt>
                      <c:pt idx="1921">
                        <c:v>1012.7</c:v>
                      </c:pt>
                      <c:pt idx="1922">
                        <c:v>1020.2</c:v>
                      </c:pt>
                      <c:pt idx="1923">
                        <c:v>1046.8</c:v>
                      </c:pt>
                      <c:pt idx="1924">
                        <c:v>961.7</c:v>
                      </c:pt>
                      <c:pt idx="1925">
                        <c:v>977.29</c:v>
                      </c:pt>
                      <c:pt idx="1926">
                        <c:v>978.66</c:v>
                      </c:pt>
                      <c:pt idx="1927">
                        <c:v>1010.5</c:v>
                      </c:pt>
                      <c:pt idx="1928">
                        <c:v>1038</c:v>
                      </c:pt>
                      <c:pt idx="1929">
                        <c:v>1059.8</c:v>
                      </c:pt>
                      <c:pt idx="1930">
                        <c:v>1085.3</c:v>
                      </c:pt>
                      <c:pt idx="1931">
                        <c:v>1026.8</c:v>
                      </c:pt>
                      <c:pt idx="1932">
                        <c:v>1012.9</c:v>
                      </c:pt>
                      <c:pt idx="1933">
                        <c:v>1005.9</c:v>
                      </c:pt>
                      <c:pt idx="1934">
                        <c:v>1029.5999999999999</c:v>
                      </c:pt>
                      <c:pt idx="1935">
                        <c:v>1034.2</c:v>
                      </c:pt>
                      <c:pt idx="1936">
                        <c:v>1027.7</c:v>
                      </c:pt>
                      <c:pt idx="1937">
                        <c:v>1002.9</c:v>
                      </c:pt>
                      <c:pt idx="1938">
                        <c:v>995.7</c:v>
                      </c:pt>
                      <c:pt idx="1939">
                        <c:v>970.87</c:v>
                      </c:pt>
                      <c:pt idx="1940">
                        <c:v>982.54</c:v>
                      </c:pt>
                      <c:pt idx="1941">
                        <c:v>988.51</c:v>
                      </c:pt>
                      <c:pt idx="1942">
                        <c:v>1038.2</c:v>
                      </c:pt>
                      <c:pt idx="1943">
                        <c:v>1055.0999999999999</c:v>
                      </c:pt>
                      <c:pt idx="1944">
                        <c:v>1059.5999999999999</c:v>
                      </c:pt>
                      <c:pt idx="1945">
                        <c:v>1051.4000000000001</c:v>
                      </c:pt>
                      <c:pt idx="1946">
                        <c:v>1081</c:v>
                      </c:pt>
                      <c:pt idx="1947">
                        <c:v>1090.0999999999999</c:v>
                      </c:pt>
                      <c:pt idx="1948">
                        <c:v>1091.3</c:v>
                      </c:pt>
                      <c:pt idx="1949">
                        <c:v>1063.3</c:v>
                      </c:pt>
                      <c:pt idx="1950">
                        <c:v>1076.3</c:v>
                      </c:pt>
                      <c:pt idx="1951">
                        <c:v>1123.3</c:v>
                      </c:pt>
                      <c:pt idx="1952">
                        <c:v>1090.5</c:v>
                      </c:pt>
                      <c:pt idx="1953">
                        <c:v>1100</c:v>
                      </c:pt>
                      <c:pt idx="1954">
                        <c:v>1076.8</c:v>
                      </c:pt>
                      <c:pt idx="1955">
                        <c:v>1036.5</c:v>
                      </c:pt>
                      <c:pt idx="1956">
                        <c:v>1072.9000000000001</c:v>
                      </c:pt>
                      <c:pt idx="1957">
                        <c:v>1093.5</c:v>
                      </c:pt>
                      <c:pt idx="1958">
                        <c:v>1099.5</c:v>
                      </c:pt>
                      <c:pt idx="1959">
                        <c:v>1090.0999999999999</c:v>
                      </c:pt>
                      <c:pt idx="1960">
                        <c:v>1133.2</c:v>
                      </c:pt>
                      <c:pt idx="1961">
                        <c:v>1160.5999999999999</c:v>
                      </c:pt>
                      <c:pt idx="1962">
                        <c:v>1175.3</c:v>
                      </c:pt>
                      <c:pt idx="1963">
                        <c:v>1105.2</c:v>
                      </c:pt>
                      <c:pt idx="1964">
                        <c:v>1196.8</c:v>
                      </c:pt>
                      <c:pt idx="1965">
                        <c:v>1162.3</c:v>
                      </c:pt>
                      <c:pt idx="1966">
                        <c:v>1086.5999999999999</c:v>
                      </c:pt>
                      <c:pt idx="1967">
                        <c:v>1133.9000000000001</c:v>
                      </c:pt>
                      <c:pt idx="1968">
                        <c:v>1134.0999999999999</c:v>
                      </c:pt>
                      <c:pt idx="1969">
                        <c:v>1153</c:v>
                      </c:pt>
                      <c:pt idx="1970">
                        <c:v>1138</c:v>
                      </c:pt>
                      <c:pt idx="1971">
                        <c:v>1098</c:v>
                      </c:pt>
                      <c:pt idx="1972">
                        <c:v>1090.8</c:v>
                      </c:pt>
                      <c:pt idx="1973">
                        <c:v>1092.0999999999999</c:v>
                      </c:pt>
                      <c:pt idx="1974">
                        <c:v>1145.4000000000001</c:v>
                      </c:pt>
                      <c:pt idx="1975">
                        <c:v>1097.5999999999999</c:v>
                      </c:pt>
                      <c:pt idx="1976">
                        <c:v>1111.5</c:v>
                      </c:pt>
                      <c:pt idx="1977">
                        <c:v>1130.2</c:v>
                      </c:pt>
                      <c:pt idx="1978">
                        <c:v>1096.5999999999999</c:v>
                      </c:pt>
                      <c:pt idx="1979">
                        <c:v>1105.8</c:v>
                      </c:pt>
                      <c:pt idx="1980">
                        <c:v>1129.2</c:v>
                      </c:pt>
                      <c:pt idx="1981">
                        <c:v>1073.0999999999999</c:v>
                      </c:pt>
                      <c:pt idx="1982">
                        <c:v>1110.9000000000001</c:v>
                      </c:pt>
                      <c:pt idx="1983">
                        <c:v>1135.7</c:v>
                      </c:pt>
                      <c:pt idx="1984">
                        <c:v>1105.7</c:v>
                      </c:pt>
                      <c:pt idx="1985">
                        <c:v>1144.3</c:v>
                      </c:pt>
                      <c:pt idx="1986">
                        <c:v>1206.7</c:v>
                      </c:pt>
                      <c:pt idx="1987">
                        <c:v>1152.2</c:v>
                      </c:pt>
                      <c:pt idx="1988">
                        <c:v>1120.4000000000001</c:v>
                      </c:pt>
                      <c:pt idx="1989">
                        <c:v>1063.8</c:v>
                      </c:pt>
                      <c:pt idx="1990">
                        <c:v>1118.8</c:v>
                      </c:pt>
                      <c:pt idx="1991">
                        <c:v>1123.3</c:v>
                      </c:pt>
                      <c:pt idx="1992">
                        <c:v>1176.5</c:v>
                      </c:pt>
                      <c:pt idx="1993">
                        <c:v>1159.5999999999999</c:v>
                      </c:pt>
                      <c:pt idx="1994">
                        <c:v>1153.4000000000001</c:v>
                      </c:pt>
                      <c:pt idx="1995">
                        <c:v>1037.8</c:v>
                      </c:pt>
                      <c:pt idx="1996">
                        <c:v>1053.0999999999999</c:v>
                      </c:pt>
                      <c:pt idx="1997">
                        <c:v>1079.5</c:v>
                      </c:pt>
                      <c:pt idx="1998">
                        <c:v>1087.9000000000001</c:v>
                      </c:pt>
                      <c:pt idx="1999">
                        <c:v>1121.8</c:v>
                      </c:pt>
                      <c:pt idx="2000">
                        <c:v>1113.3</c:v>
                      </c:pt>
                      <c:pt idx="2001">
                        <c:v>1114</c:v>
                      </c:pt>
                      <c:pt idx="2002">
                        <c:v>1102.7</c:v>
                      </c:pt>
                      <c:pt idx="2003">
                        <c:v>1087.3</c:v>
                      </c:pt>
                      <c:pt idx="2004">
                        <c:v>1114.9000000000001</c:v>
                      </c:pt>
                      <c:pt idx="2005">
                        <c:v>1140.3</c:v>
                      </c:pt>
                      <c:pt idx="2006">
                        <c:v>1195.9000000000001</c:v>
                      </c:pt>
                      <c:pt idx="2007">
                        <c:v>1157.9000000000001</c:v>
                      </c:pt>
                      <c:pt idx="2008">
                        <c:v>1165.7</c:v>
                      </c:pt>
                      <c:pt idx="2009">
                        <c:v>1104</c:v>
                      </c:pt>
                      <c:pt idx="2010">
                        <c:v>1136.4000000000001</c:v>
                      </c:pt>
                      <c:pt idx="2011">
                        <c:v>1146.5999999999999</c:v>
                      </c:pt>
                      <c:pt idx="2012">
                        <c:v>1076.8</c:v>
                      </c:pt>
                      <c:pt idx="2013">
                        <c:v>1124.4000000000001</c:v>
                      </c:pt>
                      <c:pt idx="2014">
                        <c:v>1146.5999999999999</c:v>
                      </c:pt>
                      <c:pt idx="2015">
                        <c:v>1140.8</c:v>
                      </c:pt>
                      <c:pt idx="2016">
                        <c:v>1078.5999999999999</c:v>
                      </c:pt>
                      <c:pt idx="2017">
                        <c:v>1078.3</c:v>
                      </c:pt>
                      <c:pt idx="2018">
                        <c:v>1113.5999999999999</c:v>
                      </c:pt>
                      <c:pt idx="2019">
                        <c:v>1126.0999999999999</c:v>
                      </c:pt>
                      <c:pt idx="2020">
                        <c:v>1110.5999999999999</c:v>
                      </c:pt>
                      <c:pt idx="2021">
                        <c:v>1138.2</c:v>
                      </c:pt>
                      <c:pt idx="2022">
                        <c:v>1118.3</c:v>
                      </c:pt>
                      <c:pt idx="2023">
                        <c:v>1056.7</c:v>
                      </c:pt>
                      <c:pt idx="2024">
                        <c:v>1073.2</c:v>
                      </c:pt>
                      <c:pt idx="2025">
                        <c:v>1074.2</c:v>
                      </c:pt>
                      <c:pt idx="2026">
                        <c:v>1030.4000000000001</c:v>
                      </c:pt>
                      <c:pt idx="2027">
                        <c:v>1086</c:v>
                      </c:pt>
                      <c:pt idx="2028">
                        <c:v>1122.5999999999999</c:v>
                      </c:pt>
                      <c:pt idx="2029">
                        <c:v>1091.7</c:v>
                      </c:pt>
                      <c:pt idx="2030">
                        <c:v>1028.4000000000001</c:v>
                      </c:pt>
                      <c:pt idx="2031">
                        <c:v>984.25</c:v>
                      </c:pt>
                      <c:pt idx="2032">
                        <c:v>988.76</c:v>
                      </c:pt>
                      <c:pt idx="2033">
                        <c:v>960.56</c:v>
                      </c:pt>
                      <c:pt idx="2034">
                        <c:v>1043.5999999999999</c:v>
                      </c:pt>
                      <c:pt idx="2035">
                        <c:v>1066.9000000000001</c:v>
                      </c:pt>
                      <c:pt idx="2036">
                        <c:v>1096.7</c:v>
                      </c:pt>
                      <c:pt idx="2037">
                        <c:v>1085.4000000000001</c:v>
                      </c:pt>
                      <c:pt idx="2038">
                        <c:v>1029.4000000000001</c:v>
                      </c:pt>
                      <c:pt idx="2039">
                        <c:v>1046.5</c:v>
                      </c:pt>
                      <c:pt idx="2040">
                        <c:v>1029.5999999999999</c:v>
                      </c:pt>
                      <c:pt idx="2041">
                        <c:v>1013.5</c:v>
                      </c:pt>
                      <c:pt idx="2042">
                        <c:v>1024.5</c:v>
                      </c:pt>
                      <c:pt idx="2043">
                        <c:v>979.42</c:v>
                      </c:pt>
                      <c:pt idx="2044">
                        <c:v>978.56</c:v>
                      </c:pt>
                      <c:pt idx="2045">
                        <c:v>940.23</c:v>
                      </c:pt>
                      <c:pt idx="2046">
                        <c:v>987.6</c:v>
                      </c:pt>
                      <c:pt idx="2047">
                        <c:v>1043.7</c:v>
                      </c:pt>
                      <c:pt idx="2048">
                        <c:v>1023.1</c:v>
                      </c:pt>
                      <c:pt idx="2049">
                        <c:v>962.15</c:v>
                      </c:pt>
                      <c:pt idx="2050">
                        <c:v>953.12</c:v>
                      </c:pt>
                      <c:pt idx="2051">
                        <c:v>1011.5</c:v>
                      </c:pt>
                      <c:pt idx="2052">
                        <c:v>1010.9</c:v>
                      </c:pt>
                      <c:pt idx="2053">
                        <c:v>1001.3</c:v>
                      </c:pt>
                      <c:pt idx="2054">
                        <c:v>995.91</c:v>
                      </c:pt>
                      <c:pt idx="2055">
                        <c:v>1009.1</c:v>
                      </c:pt>
                      <c:pt idx="2056">
                        <c:v>987.19</c:v>
                      </c:pt>
                      <c:pt idx="2057">
                        <c:v>956.56</c:v>
                      </c:pt>
                      <c:pt idx="2058">
                        <c:v>966.89</c:v>
                      </c:pt>
                      <c:pt idx="2059">
                        <c:v>956.24</c:v>
                      </c:pt>
                      <c:pt idx="2060">
                        <c:v>936.24</c:v>
                      </c:pt>
                      <c:pt idx="2061">
                        <c:v>985.2</c:v>
                      </c:pt>
                      <c:pt idx="2062">
                        <c:v>993.63</c:v>
                      </c:pt>
                      <c:pt idx="2063">
                        <c:v>999.02</c:v>
                      </c:pt>
                      <c:pt idx="2064">
                        <c:v>995.44</c:v>
                      </c:pt>
                      <c:pt idx="2065">
                        <c:v>950.56</c:v>
                      </c:pt>
                      <c:pt idx="2066">
                        <c:v>913.97</c:v>
                      </c:pt>
                      <c:pt idx="2067">
                        <c:v>875.34</c:v>
                      </c:pt>
                      <c:pt idx="2068">
                        <c:v>910.43</c:v>
                      </c:pt>
                      <c:pt idx="2069">
                        <c:v>905.13</c:v>
                      </c:pt>
                      <c:pt idx="2070">
                        <c:v>906.76</c:v>
                      </c:pt>
                      <c:pt idx="2071">
                        <c:v>890.23</c:v>
                      </c:pt>
                      <c:pt idx="2072">
                        <c:v>954.18</c:v>
                      </c:pt>
                      <c:pt idx="2073">
                        <c:v>907.21</c:v>
                      </c:pt>
                      <c:pt idx="2074">
                        <c:v>885.55</c:v>
                      </c:pt>
                      <c:pt idx="2075">
                        <c:v>862.86</c:v>
                      </c:pt>
                      <c:pt idx="2076">
                        <c:v>862.78</c:v>
                      </c:pt>
                      <c:pt idx="2077">
                        <c:v>873.55</c:v>
                      </c:pt>
                      <c:pt idx="2078">
                        <c:v>846.74</c:v>
                      </c:pt>
                      <c:pt idx="2079">
                        <c:v>849.01</c:v>
                      </c:pt>
                      <c:pt idx="2080">
                        <c:v>812.14</c:v>
                      </c:pt>
                      <c:pt idx="2081">
                        <c:v>810.22</c:v>
                      </c:pt>
                      <c:pt idx="2082">
                        <c:v>854.1</c:v>
                      </c:pt>
                      <c:pt idx="2083">
                        <c:v>817.58</c:v>
                      </c:pt>
                      <c:pt idx="2084">
                        <c:v>822.01</c:v>
                      </c:pt>
                      <c:pt idx="2085">
                        <c:v>793.58</c:v>
                      </c:pt>
                      <c:pt idx="2086">
                        <c:v>853.23</c:v>
                      </c:pt>
                      <c:pt idx="2087">
                        <c:v>818.91</c:v>
                      </c:pt>
                      <c:pt idx="2088">
                        <c:v>815.28</c:v>
                      </c:pt>
                      <c:pt idx="2089">
                        <c:v>791.4</c:v>
                      </c:pt>
                      <c:pt idx="2090">
                        <c:v>801.47</c:v>
                      </c:pt>
                      <c:pt idx="2091">
                        <c:v>860.05</c:v>
                      </c:pt>
                      <c:pt idx="2092">
                        <c:v>833.95</c:v>
                      </c:pt>
                      <c:pt idx="2093">
                        <c:v>793.06</c:v>
                      </c:pt>
                      <c:pt idx="2094">
                        <c:v>804.4</c:v>
                      </c:pt>
                      <c:pt idx="2095">
                        <c:v>765.49</c:v>
                      </c:pt>
                      <c:pt idx="2096">
                        <c:v>726.63</c:v>
                      </c:pt>
                      <c:pt idx="2097">
                        <c:v>767.45</c:v>
                      </c:pt>
                      <c:pt idx="2098">
                        <c:v>767.91</c:v>
                      </c:pt>
                      <c:pt idx="2099">
                        <c:v>731.74</c:v>
                      </c:pt>
                      <c:pt idx="2100">
                        <c:v>711.47</c:v>
                      </c:pt>
                      <c:pt idx="2101">
                        <c:v>717.34</c:v>
                      </c:pt>
                      <c:pt idx="2102">
                        <c:v>703.26</c:v>
                      </c:pt>
                      <c:pt idx="2103">
                        <c:v>720.5</c:v>
                      </c:pt>
                      <c:pt idx="2104">
                        <c:v>783.33</c:v>
                      </c:pt>
                      <c:pt idx="2105">
                        <c:v>749.97</c:v>
                      </c:pt>
                      <c:pt idx="2106">
                        <c:v>743.48</c:v>
                      </c:pt>
                      <c:pt idx="2107">
                        <c:v>750.61</c:v>
                      </c:pt>
                      <c:pt idx="2108">
                        <c:v>730.96</c:v>
                      </c:pt>
                      <c:pt idx="2109">
                        <c:v>765.41</c:v>
                      </c:pt>
                      <c:pt idx="2110">
                        <c:v>723.93</c:v>
                      </c:pt>
                      <c:pt idx="2111">
                        <c:v>718.43</c:v>
                      </c:pt>
                      <c:pt idx="2112">
                        <c:v>696.61</c:v>
                      </c:pt>
                      <c:pt idx="2113">
                        <c:v>709.98</c:v>
                      </c:pt>
                      <c:pt idx="2114">
                        <c:v>726.03</c:v>
                      </c:pt>
                      <c:pt idx="2115">
                        <c:v>714.02</c:v>
                      </c:pt>
                      <c:pt idx="2116">
                        <c:v>731.9</c:v>
                      </c:pt>
                      <c:pt idx="2117">
                        <c:v>757.51</c:v>
                      </c:pt>
                      <c:pt idx="2118">
                        <c:v>737.88</c:v>
                      </c:pt>
                      <c:pt idx="2119">
                        <c:v>678.73</c:v>
                      </c:pt>
                      <c:pt idx="2120">
                        <c:v>718.45</c:v>
                      </c:pt>
                      <c:pt idx="2121">
                        <c:v>730.21</c:v>
                      </c:pt>
                      <c:pt idx="2122">
                        <c:v>737.15</c:v>
                      </c:pt>
                      <c:pt idx="2123">
                        <c:v>658.21</c:v>
                      </c:pt>
                      <c:pt idx="2124">
                        <c:v>688.63</c:v>
                      </c:pt>
                      <c:pt idx="2125">
                        <c:v>688.65</c:v>
                      </c:pt>
                      <c:pt idx="2126">
                        <c:v>718.64</c:v>
                      </c:pt>
                      <c:pt idx="2127">
                        <c:v>730.59</c:v>
                      </c:pt>
                      <c:pt idx="2128">
                        <c:v>715.45</c:v>
                      </c:pt>
                      <c:pt idx="2129">
                        <c:v>765.63</c:v>
                      </c:pt>
                      <c:pt idx="2130">
                        <c:v>702.17</c:v>
                      </c:pt>
                      <c:pt idx="2131">
                        <c:v>664.29</c:v>
                      </c:pt>
                      <c:pt idx="2132">
                        <c:v>686.64</c:v>
                      </c:pt>
                      <c:pt idx="2133">
                        <c:v>683.29</c:v>
                      </c:pt>
                      <c:pt idx="2134">
                        <c:v>665.27</c:v>
                      </c:pt>
                      <c:pt idx="2135">
                        <c:v>669.03</c:v>
                      </c:pt>
                      <c:pt idx="2136">
                        <c:v>691.94</c:v>
                      </c:pt>
                      <c:pt idx="2137">
                        <c:v>683.43</c:v>
                      </c:pt>
                      <c:pt idx="2138">
                        <c:v>637.41</c:v>
                      </c:pt>
                      <c:pt idx="2139">
                        <c:v>624.5</c:v>
                      </c:pt>
                      <c:pt idx="2140">
                        <c:v>649.1</c:v>
                      </c:pt>
                      <c:pt idx="2141">
                        <c:v>629.97</c:v>
                      </c:pt>
                      <c:pt idx="2142">
                        <c:v>624.44000000000005</c:v>
                      </c:pt>
                      <c:pt idx="2143">
                        <c:v>637.15</c:v>
                      </c:pt>
                      <c:pt idx="2144">
                        <c:v>676.07</c:v>
                      </c:pt>
                      <c:pt idx="2145">
                        <c:v>704.69</c:v>
                      </c:pt>
                      <c:pt idx="2146">
                        <c:v>648.47</c:v>
                      </c:pt>
                      <c:pt idx="2147">
                        <c:v>654.66999999999996</c:v>
                      </c:pt>
                      <c:pt idx="2148">
                        <c:v>679.01</c:v>
                      </c:pt>
                      <c:pt idx="2149">
                        <c:v>631.12</c:v>
                      </c:pt>
                      <c:pt idx="2150">
                        <c:v>594.79</c:v>
                      </c:pt>
                      <c:pt idx="2151">
                        <c:v>671.81</c:v>
                      </c:pt>
                      <c:pt idx="2152">
                        <c:v>696.96</c:v>
                      </c:pt>
                      <c:pt idx="2153">
                        <c:v>685.91</c:v>
                      </c:pt>
                      <c:pt idx="2154">
                        <c:v>686.47</c:v>
                      </c:pt>
                      <c:pt idx="2155">
                        <c:v>700.56</c:v>
                      </c:pt>
                      <c:pt idx="2156">
                        <c:v>713.08</c:v>
                      </c:pt>
                      <c:pt idx="2157">
                        <c:v>719.94</c:v>
                      </c:pt>
                      <c:pt idx="2158">
                        <c:v>743.25</c:v>
                      </c:pt>
                      <c:pt idx="2159">
                        <c:v>726.8</c:v>
                      </c:pt>
                      <c:pt idx="2160">
                        <c:v>719.63</c:v>
                      </c:pt>
                      <c:pt idx="2161">
                        <c:v>707.7</c:v>
                      </c:pt>
                      <c:pt idx="2162">
                        <c:v>730.71</c:v>
                      </c:pt>
                      <c:pt idx="2163">
                        <c:v>720.8</c:v>
                      </c:pt>
                      <c:pt idx="2164">
                        <c:v>762.51</c:v>
                      </c:pt>
                      <c:pt idx="2165">
                        <c:v>734.51</c:v>
                      </c:pt>
                      <c:pt idx="2166">
                        <c:v>719.49</c:v>
                      </c:pt>
                      <c:pt idx="2167">
                        <c:v>709.59</c:v>
                      </c:pt>
                      <c:pt idx="2168">
                        <c:v>704.97</c:v>
                      </c:pt>
                      <c:pt idx="2169">
                        <c:v>680.67</c:v>
                      </c:pt>
                      <c:pt idx="2170">
                        <c:v>689.15</c:v>
                      </c:pt>
                      <c:pt idx="2171">
                        <c:v>741.1</c:v>
                      </c:pt>
                      <c:pt idx="2172">
                        <c:v>689.35</c:v>
                      </c:pt>
                      <c:pt idx="2173">
                        <c:v>691.44</c:v>
                      </c:pt>
                      <c:pt idx="2174">
                        <c:v>665.89</c:v>
                      </c:pt>
                      <c:pt idx="2175">
                        <c:v>722.49</c:v>
                      </c:pt>
                      <c:pt idx="2176">
                        <c:v>704.73</c:v>
                      </c:pt>
                      <c:pt idx="2177">
                        <c:v>723.35</c:v>
                      </c:pt>
                      <c:pt idx="2178">
                        <c:v>736.28</c:v>
                      </c:pt>
                      <c:pt idx="2179">
                        <c:v>768.7</c:v>
                      </c:pt>
                      <c:pt idx="2180">
                        <c:v>785.57</c:v>
                      </c:pt>
                      <c:pt idx="2181">
                        <c:v>792.15</c:v>
                      </c:pt>
                      <c:pt idx="2182">
                        <c:v>731.4</c:v>
                      </c:pt>
                      <c:pt idx="2183">
                        <c:v>825.14</c:v>
                      </c:pt>
                      <c:pt idx="2184">
                        <c:v>858.72</c:v>
                      </c:pt>
                      <c:pt idx="2185">
                        <c:v>813.67</c:v>
                      </c:pt>
                      <c:pt idx="2186">
                        <c:v>777.81</c:v>
                      </c:pt>
                      <c:pt idx="2187">
                        <c:v>770.47</c:v>
                      </c:pt>
                      <c:pt idx="2188">
                        <c:v>835.29</c:v>
                      </c:pt>
                      <c:pt idx="2189">
                        <c:v>850.51</c:v>
                      </c:pt>
                      <c:pt idx="2190">
                        <c:v>871.43</c:v>
                      </c:pt>
                      <c:pt idx="2191">
                        <c:v>847.28</c:v>
                      </c:pt>
                      <c:pt idx="2192">
                        <c:v>876.62</c:v>
                      </c:pt>
                      <c:pt idx="2193">
                        <c:v>871.56</c:v>
                      </c:pt>
                      <c:pt idx="2194">
                        <c:v>889.6</c:v>
                      </c:pt>
                      <c:pt idx="2195">
                        <c:v>957.48</c:v>
                      </c:pt>
                      <c:pt idx="2196">
                        <c:v>982.92</c:v>
                      </c:pt>
                      <c:pt idx="2197">
                        <c:v>1051</c:v>
                      </c:pt>
                      <c:pt idx="2198">
                        <c:v>1055.7</c:v>
                      </c:pt>
                      <c:pt idx="2199">
                        <c:v>1100.9000000000001</c:v>
                      </c:pt>
                      <c:pt idx="2200">
                        <c:v>1074</c:v>
                      </c:pt>
                      <c:pt idx="2201">
                        <c:v>1049</c:v>
                      </c:pt>
                      <c:pt idx="2202">
                        <c:v>1120.3</c:v>
                      </c:pt>
                      <c:pt idx="2203">
                        <c:v>1148.4000000000001</c:v>
                      </c:pt>
                      <c:pt idx="2204">
                        <c:v>1148.5</c:v>
                      </c:pt>
                      <c:pt idx="2205">
                        <c:v>1255.3</c:v>
                      </c:pt>
                      <c:pt idx="2206">
                        <c:v>1203</c:v>
                      </c:pt>
                      <c:pt idx="2207">
                        <c:v>1240.5999999999999</c:v>
                      </c:pt>
                      <c:pt idx="2208">
                        <c:v>1279</c:v>
                      </c:pt>
                      <c:pt idx="2209">
                        <c:v>1320.3</c:v>
                      </c:pt>
                      <c:pt idx="2210">
                        <c:v>1254.7</c:v>
                      </c:pt>
                      <c:pt idx="2211">
                        <c:v>1332.6</c:v>
                      </c:pt>
                      <c:pt idx="2212">
                        <c:v>1358.2</c:v>
                      </c:pt>
                      <c:pt idx="2213">
                        <c:v>1442.1</c:v>
                      </c:pt>
                      <c:pt idx="2214">
                        <c:v>1488.8</c:v>
                      </c:pt>
                      <c:pt idx="2215">
                        <c:v>1597.8</c:v>
                      </c:pt>
                      <c:pt idx="2216">
                        <c:v>1711.4</c:v>
                      </c:pt>
                      <c:pt idx="2217">
                        <c:v>1638.3</c:v>
                      </c:pt>
                      <c:pt idx="2218">
                        <c:v>1683.7</c:v>
                      </c:pt>
                      <c:pt idx="2219">
                        <c:v>1680.8</c:v>
                      </c:pt>
                      <c:pt idx="2220">
                        <c:v>1622.1</c:v>
                      </c:pt>
                      <c:pt idx="2221">
                        <c:v>1697</c:v>
                      </c:pt>
                      <c:pt idx="2222">
                        <c:v>1681.1</c:v>
                      </c:pt>
                      <c:pt idx="2223">
                        <c:v>1665.4</c:v>
                      </c:pt>
                      <c:pt idx="2224">
                        <c:v>1748.7</c:v>
                      </c:pt>
                      <c:pt idx="2225">
                        <c:v>1765.4</c:v>
                      </c:pt>
                      <c:pt idx="2226">
                        <c:v>1845.3</c:v>
                      </c:pt>
                      <c:pt idx="2227">
                        <c:v>1953</c:v>
                      </c:pt>
                      <c:pt idx="2228">
                        <c:v>1969.1</c:v>
                      </c:pt>
                      <c:pt idx="2229">
                        <c:v>2029.3</c:v>
                      </c:pt>
                      <c:pt idx="2230">
                        <c:v>2150</c:v>
                      </c:pt>
                      <c:pt idx="2231">
                        <c:v>2034.3</c:v>
                      </c:pt>
                      <c:pt idx="2232">
                        <c:v>2059.1999999999998</c:v>
                      </c:pt>
                      <c:pt idx="2233">
                        <c:v>2126.1999999999998</c:v>
                      </c:pt>
                      <c:pt idx="2234">
                        <c:v>2109</c:v>
                      </c:pt>
                      <c:pt idx="2235">
                        <c:v>2121.4</c:v>
                      </c:pt>
                      <c:pt idx="2236">
                        <c:v>2162.1999999999998</c:v>
                      </c:pt>
                      <c:pt idx="2237">
                        <c:v>2149.1</c:v>
                      </c:pt>
                      <c:pt idx="2238">
                        <c:v>2178.6</c:v>
                      </c:pt>
                      <c:pt idx="2239">
                        <c:v>2157.6999999999998</c:v>
                      </c:pt>
                      <c:pt idx="2240">
                        <c:v>2161.1999999999998</c:v>
                      </c:pt>
                      <c:pt idx="2241">
                        <c:v>2255.8000000000002</c:v>
                      </c:pt>
                      <c:pt idx="2242">
                        <c:v>2256.5</c:v>
                      </c:pt>
                      <c:pt idx="2243">
                        <c:v>2408</c:v>
                      </c:pt>
                      <c:pt idx="2244">
                        <c:v>2398.8000000000002</c:v>
                      </c:pt>
                      <c:pt idx="2245">
                        <c:v>2406.6</c:v>
                      </c:pt>
                      <c:pt idx="2246">
                        <c:v>2412.3000000000002</c:v>
                      </c:pt>
                      <c:pt idx="2247">
                        <c:v>2471.9</c:v>
                      </c:pt>
                      <c:pt idx="2248">
                        <c:v>2491.3000000000002</c:v>
                      </c:pt>
                      <c:pt idx="2249">
                        <c:v>2456.6</c:v>
                      </c:pt>
                      <c:pt idx="2250">
                        <c:v>2434.5</c:v>
                      </c:pt>
                      <c:pt idx="2251">
                        <c:v>2497.1</c:v>
                      </c:pt>
                      <c:pt idx="2252">
                        <c:v>2552.9</c:v>
                      </c:pt>
                      <c:pt idx="2253">
                        <c:v>2523.4</c:v>
                      </c:pt>
                      <c:pt idx="2254">
                        <c:v>2477.4</c:v>
                      </c:pt>
                      <c:pt idx="2255">
                        <c:v>2501.3000000000002</c:v>
                      </c:pt>
                      <c:pt idx="2256">
                        <c:v>2552</c:v>
                      </c:pt>
                      <c:pt idx="2257">
                        <c:v>2499.9</c:v>
                      </c:pt>
                      <c:pt idx="2258">
                        <c:v>2605</c:v>
                      </c:pt>
                      <c:pt idx="2259">
                        <c:v>2657.7</c:v>
                      </c:pt>
                      <c:pt idx="2260">
                        <c:v>2642</c:v>
                      </c:pt>
                      <c:pt idx="2261">
                        <c:v>2672.6</c:v>
                      </c:pt>
                      <c:pt idx="2262">
                        <c:v>2743.8</c:v>
                      </c:pt>
                      <c:pt idx="2263">
                        <c:v>2728.7</c:v>
                      </c:pt>
                      <c:pt idx="2264">
                        <c:v>2688.9</c:v>
                      </c:pt>
                      <c:pt idx="2265">
                        <c:v>2719.6</c:v>
                      </c:pt>
                      <c:pt idx="2266">
                        <c:v>2735.6</c:v>
                      </c:pt>
                      <c:pt idx="2267">
                        <c:v>2731.8</c:v>
                      </c:pt>
                      <c:pt idx="2268">
                        <c:v>2855.3</c:v>
                      </c:pt>
                      <c:pt idx="2269">
                        <c:v>2835.2</c:v>
                      </c:pt>
                      <c:pt idx="2270">
                        <c:v>2873.1</c:v>
                      </c:pt>
                      <c:pt idx="2271">
                        <c:v>2871.5</c:v>
                      </c:pt>
                      <c:pt idx="2272">
                        <c:v>2925</c:v>
                      </c:pt>
                      <c:pt idx="2273">
                        <c:v>2976.4</c:v>
                      </c:pt>
                      <c:pt idx="2274">
                        <c:v>2879.2</c:v>
                      </c:pt>
                      <c:pt idx="2275">
                        <c:v>3060.8</c:v>
                      </c:pt>
                      <c:pt idx="2276">
                        <c:v>3027.2</c:v>
                      </c:pt>
                      <c:pt idx="2277">
                        <c:v>2953.6</c:v>
                      </c:pt>
                      <c:pt idx="2278">
                        <c:v>3001.7</c:v>
                      </c:pt>
                      <c:pt idx="2279">
                        <c:v>3033.1</c:v>
                      </c:pt>
                      <c:pt idx="2280">
                        <c:v>3059.8</c:v>
                      </c:pt>
                      <c:pt idx="2281">
                        <c:v>3076.6</c:v>
                      </c:pt>
                      <c:pt idx="2282">
                        <c:v>3078.9</c:v>
                      </c:pt>
                      <c:pt idx="2283">
                        <c:v>3212.4</c:v>
                      </c:pt>
                      <c:pt idx="2284">
                        <c:v>3111.2</c:v>
                      </c:pt>
                      <c:pt idx="2285">
                        <c:v>3032.9</c:v>
                      </c:pt>
                      <c:pt idx="2286">
                        <c:v>3034.3</c:v>
                      </c:pt>
                      <c:pt idx="2287">
                        <c:v>3132.3</c:v>
                      </c:pt>
                      <c:pt idx="2288">
                        <c:v>3114.1</c:v>
                      </c:pt>
                      <c:pt idx="2289">
                        <c:v>3071.4</c:v>
                      </c:pt>
                      <c:pt idx="2290">
                        <c:v>3036.6</c:v>
                      </c:pt>
                      <c:pt idx="2291">
                        <c:v>3054.3</c:v>
                      </c:pt>
                      <c:pt idx="2292">
                        <c:v>3133.1</c:v>
                      </c:pt>
                      <c:pt idx="2293">
                        <c:v>3125.8</c:v>
                      </c:pt>
                      <c:pt idx="2294">
                        <c:v>3216.1</c:v>
                      </c:pt>
                      <c:pt idx="2295">
                        <c:v>3176.3</c:v>
                      </c:pt>
                      <c:pt idx="2296">
                        <c:v>3132.2</c:v>
                      </c:pt>
                      <c:pt idx="2297">
                        <c:v>3158.7</c:v>
                      </c:pt>
                      <c:pt idx="2298">
                        <c:v>3170.4</c:v>
                      </c:pt>
                      <c:pt idx="2299">
                        <c:v>3132.7</c:v>
                      </c:pt>
                      <c:pt idx="2300">
                        <c:v>3126.7</c:v>
                      </c:pt>
                      <c:pt idx="2301">
                        <c:v>3227.9</c:v>
                      </c:pt>
                      <c:pt idx="2302">
                        <c:v>3132.1</c:v>
                      </c:pt>
                      <c:pt idx="2303">
                        <c:v>3095.1</c:v>
                      </c:pt>
                      <c:pt idx="2304">
                        <c:v>3166.5</c:v>
                      </c:pt>
                      <c:pt idx="2305">
                        <c:v>3169.9</c:v>
                      </c:pt>
                      <c:pt idx="2306">
                        <c:v>3142.4</c:v>
                      </c:pt>
                      <c:pt idx="2307">
                        <c:v>3175.8</c:v>
                      </c:pt>
                      <c:pt idx="2308">
                        <c:v>3155.5</c:v>
                      </c:pt>
                      <c:pt idx="2309">
                        <c:v>3095.5</c:v>
                      </c:pt>
                      <c:pt idx="2310">
                        <c:v>3094.8</c:v>
                      </c:pt>
                      <c:pt idx="2311">
                        <c:v>3108.9</c:v>
                      </c:pt>
                      <c:pt idx="2312">
                        <c:v>3131.3</c:v>
                      </c:pt>
                      <c:pt idx="2313">
                        <c:v>3105.5</c:v>
                      </c:pt>
                      <c:pt idx="2314">
                        <c:v>3104.8</c:v>
                      </c:pt>
                      <c:pt idx="2315">
                        <c:v>3087</c:v>
                      </c:pt>
                      <c:pt idx="2316">
                        <c:v>3114.1</c:v>
                      </c:pt>
                      <c:pt idx="2317">
                        <c:v>3076.6</c:v>
                      </c:pt>
                      <c:pt idx="2318">
                        <c:v>3078.8</c:v>
                      </c:pt>
                      <c:pt idx="2319">
                        <c:v>3116.6</c:v>
                      </c:pt>
                      <c:pt idx="2320">
                        <c:v>3007.4</c:v>
                      </c:pt>
                      <c:pt idx="2321">
                        <c:v>3053</c:v>
                      </c:pt>
                      <c:pt idx="2322">
                        <c:v>2964.1</c:v>
                      </c:pt>
                      <c:pt idx="2323">
                        <c:v>3001.1</c:v>
                      </c:pt>
                      <c:pt idx="2324">
                        <c:v>3018.9</c:v>
                      </c:pt>
                      <c:pt idx="2325">
                        <c:v>2980.8</c:v>
                      </c:pt>
                      <c:pt idx="2326">
                        <c:v>3014.6</c:v>
                      </c:pt>
                      <c:pt idx="2327">
                        <c:v>2975.2</c:v>
                      </c:pt>
                      <c:pt idx="2328">
                        <c:v>2998.7</c:v>
                      </c:pt>
                      <c:pt idx="2329">
                        <c:v>2997.1</c:v>
                      </c:pt>
                      <c:pt idx="2330">
                        <c:v>3014</c:v>
                      </c:pt>
                      <c:pt idx="2331">
                        <c:v>3002</c:v>
                      </c:pt>
                      <c:pt idx="2332">
                        <c:v>2992</c:v>
                      </c:pt>
                      <c:pt idx="2333">
                        <c:v>2926.6</c:v>
                      </c:pt>
                      <c:pt idx="2334">
                        <c:v>3001.1</c:v>
                      </c:pt>
                      <c:pt idx="2335">
                        <c:v>2941.5</c:v>
                      </c:pt>
                      <c:pt idx="2336">
                        <c:v>2985.1</c:v>
                      </c:pt>
                      <c:pt idx="2337">
                        <c:v>2892.1</c:v>
                      </c:pt>
                      <c:pt idx="2338">
                        <c:v>2901</c:v>
                      </c:pt>
                      <c:pt idx="2339">
                        <c:v>2906.4</c:v>
                      </c:pt>
                      <c:pt idx="2340">
                        <c:v>2869.9</c:v>
                      </c:pt>
                      <c:pt idx="2341">
                        <c:v>2849.7</c:v>
                      </c:pt>
                      <c:pt idx="2342">
                        <c:v>2726.1</c:v>
                      </c:pt>
                      <c:pt idx="2343">
                        <c:v>2705.8</c:v>
                      </c:pt>
                      <c:pt idx="2344">
                        <c:v>2716.6</c:v>
                      </c:pt>
                      <c:pt idx="2345">
                        <c:v>2661</c:v>
                      </c:pt>
                      <c:pt idx="2346">
                        <c:v>2697.7</c:v>
                      </c:pt>
                      <c:pt idx="2347">
                        <c:v>2737.9</c:v>
                      </c:pt>
                      <c:pt idx="2348">
                        <c:v>2692.9</c:v>
                      </c:pt>
                      <c:pt idx="2349">
                        <c:v>2742.1</c:v>
                      </c:pt>
                      <c:pt idx="2350">
                        <c:v>2719.1</c:v>
                      </c:pt>
                      <c:pt idx="2351">
                        <c:v>2792.5</c:v>
                      </c:pt>
                      <c:pt idx="2352">
                        <c:v>2743</c:v>
                      </c:pt>
                      <c:pt idx="2353">
                        <c:v>2658.4</c:v>
                      </c:pt>
                      <c:pt idx="2354">
                        <c:v>2636.7</c:v>
                      </c:pt>
                      <c:pt idx="2355">
                        <c:v>2617.1</c:v>
                      </c:pt>
                      <c:pt idx="2356">
                        <c:v>2598.6</c:v>
                      </c:pt>
                      <c:pt idx="2357">
                        <c:v>2560</c:v>
                      </c:pt>
                      <c:pt idx="2358">
                        <c:v>2586.6999999999998</c:v>
                      </c:pt>
                      <c:pt idx="2359">
                        <c:v>2516.8000000000002</c:v>
                      </c:pt>
                      <c:pt idx="2360">
                        <c:v>2552.8000000000002</c:v>
                      </c:pt>
                      <c:pt idx="2361">
                        <c:v>2517.1</c:v>
                      </c:pt>
                      <c:pt idx="2362">
                        <c:v>2457.1</c:v>
                      </c:pt>
                      <c:pt idx="2363">
                        <c:v>2502.4</c:v>
                      </c:pt>
                      <c:pt idx="2364">
                        <c:v>2374.5</c:v>
                      </c:pt>
                      <c:pt idx="2365">
                        <c:v>2447.4</c:v>
                      </c:pt>
                      <c:pt idx="2366">
                        <c:v>2479</c:v>
                      </c:pt>
                      <c:pt idx="2367">
                        <c:v>2447.3000000000002</c:v>
                      </c:pt>
                      <c:pt idx="2368">
                        <c:v>2415.6</c:v>
                      </c:pt>
                      <c:pt idx="2369">
                        <c:v>2450.5</c:v>
                      </c:pt>
                      <c:pt idx="2370">
                        <c:v>2415.9</c:v>
                      </c:pt>
                      <c:pt idx="2371">
                        <c:v>2359.6999999999998</c:v>
                      </c:pt>
                      <c:pt idx="2372">
                        <c:v>2286.8000000000002</c:v>
                      </c:pt>
                      <c:pt idx="2373">
                        <c:v>2274.6</c:v>
                      </c:pt>
                      <c:pt idx="2374">
                        <c:v>2289.5</c:v>
                      </c:pt>
                      <c:pt idx="2375">
                        <c:v>2211.3000000000002</c:v>
                      </c:pt>
                      <c:pt idx="2376">
                        <c:v>2224.1999999999998</c:v>
                      </c:pt>
                      <c:pt idx="2377">
                        <c:v>2239.8000000000002</c:v>
                      </c:pt>
                      <c:pt idx="2378">
                        <c:v>2210.6</c:v>
                      </c:pt>
                      <c:pt idx="2379">
                        <c:v>2214.9</c:v>
                      </c:pt>
                      <c:pt idx="2380">
                        <c:v>2161.4</c:v>
                      </c:pt>
                      <c:pt idx="2381">
                        <c:v>2132.6999999999998</c:v>
                      </c:pt>
                      <c:pt idx="2382">
                        <c:v>2153</c:v>
                      </c:pt>
                      <c:pt idx="2383">
                        <c:v>2125.3000000000002</c:v>
                      </c:pt>
                      <c:pt idx="2384">
                        <c:v>2108</c:v>
                      </c:pt>
                      <c:pt idx="2385">
                        <c:v>2117</c:v>
                      </c:pt>
                      <c:pt idx="2386">
                        <c:v>2094.6999999999998</c:v>
                      </c:pt>
                      <c:pt idx="2387">
                        <c:v>2068.4</c:v>
                      </c:pt>
                      <c:pt idx="2388">
                        <c:v>2015.5</c:v>
                      </c:pt>
                      <c:pt idx="2389">
                        <c:v>1993.9</c:v>
                      </c:pt>
                      <c:pt idx="2390">
                        <c:v>1986.7</c:v>
                      </c:pt>
                      <c:pt idx="2391">
                        <c:v>1938.7</c:v>
                      </c:pt>
                      <c:pt idx="2392">
                        <c:v>1920.3</c:v>
                      </c:pt>
                      <c:pt idx="2393">
                        <c:v>1891</c:v>
                      </c:pt>
                      <c:pt idx="2394">
                        <c:v>1866.7</c:v>
                      </c:pt>
                      <c:pt idx="2395">
                        <c:v>1847.6</c:v>
                      </c:pt>
                      <c:pt idx="2396">
                        <c:v>1770</c:v>
                      </c:pt>
                      <c:pt idx="2397">
                        <c:v>1790.3</c:v>
                      </c:pt>
                      <c:pt idx="2398">
                        <c:v>1784.4</c:v>
                      </c:pt>
                      <c:pt idx="2399">
                        <c:v>1751.8</c:v>
                      </c:pt>
                      <c:pt idx="2400">
                        <c:v>1758.3</c:v>
                      </c:pt>
                      <c:pt idx="2401">
                        <c:v>1721.1</c:v>
                      </c:pt>
                      <c:pt idx="2402">
                        <c:v>1687.5</c:v>
                      </c:pt>
                      <c:pt idx="2403">
                        <c:v>1667.5</c:v>
                      </c:pt>
                      <c:pt idx="2404">
                        <c:v>1588</c:v>
                      </c:pt>
                      <c:pt idx="2405">
                        <c:v>1548.6</c:v>
                      </c:pt>
                      <c:pt idx="2406">
                        <c:v>1515.7</c:v>
                      </c:pt>
                      <c:pt idx="2407">
                        <c:v>1463.9</c:v>
                      </c:pt>
                      <c:pt idx="2408">
                        <c:v>1477.8</c:v>
                      </c:pt>
                      <c:pt idx="2409">
                        <c:v>1434.9</c:v>
                      </c:pt>
                      <c:pt idx="2410">
                        <c:v>1386.7</c:v>
                      </c:pt>
                      <c:pt idx="2411">
                        <c:v>1341.6</c:v>
                      </c:pt>
                      <c:pt idx="2412">
                        <c:v>1322.4</c:v>
                      </c:pt>
                      <c:pt idx="2413">
                        <c:v>1339.8</c:v>
                      </c:pt>
                      <c:pt idx="2414">
                        <c:v>1288.3</c:v>
                      </c:pt>
                      <c:pt idx="2415">
                        <c:v>1289.0999999999999</c:v>
                      </c:pt>
                      <c:pt idx="2416">
                        <c:v>1238.0999999999999</c:v>
                      </c:pt>
                      <c:pt idx="2417">
                        <c:v>1226.5</c:v>
                      </c:pt>
                      <c:pt idx="2418">
                        <c:v>1201.5</c:v>
                      </c:pt>
                      <c:pt idx="2419">
                        <c:v>1177.4000000000001</c:v>
                      </c:pt>
                      <c:pt idx="2420">
                        <c:v>1198.5999999999999</c:v>
                      </c:pt>
                      <c:pt idx="2421">
                        <c:v>1188.8</c:v>
                      </c:pt>
                      <c:pt idx="2422">
                        <c:v>1136</c:v>
                      </c:pt>
                      <c:pt idx="2423">
                        <c:v>1134.5</c:v>
                      </c:pt>
                      <c:pt idx="2424">
                        <c:v>1159</c:v>
                      </c:pt>
                      <c:pt idx="2425">
                        <c:v>1133.7</c:v>
                      </c:pt>
                      <c:pt idx="2426">
                        <c:v>1067.7</c:v>
                      </c:pt>
                      <c:pt idx="2427">
                        <c:v>1039.9000000000001</c:v>
                      </c:pt>
                      <c:pt idx="2428">
                        <c:v>1072.9000000000001</c:v>
                      </c:pt>
                      <c:pt idx="2429">
                        <c:v>1055.5999999999999</c:v>
                      </c:pt>
                      <c:pt idx="2430">
                        <c:v>1014.3</c:v>
                      </c:pt>
                      <c:pt idx="2431">
                        <c:v>994.41</c:v>
                      </c:pt>
                      <c:pt idx="2432">
                        <c:v>995.51</c:v>
                      </c:pt>
                      <c:pt idx="2433">
                        <c:v>996.7</c:v>
                      </c:pt>
                      <c:pt idx="2434">
                        <c:v>1012.1</c:v>
                      </c:pt>
                      <c:pt idx="2435">
                        <c:v>950.88</c:v>
                      </c:pt>
                      <c:pt idx="2436">
                        <c:v>944.52</c:v>
                      </c:pt>
                      <c:pt idx="2437">
                        <c:v>956.35</c:v>
                      </c:pt>
                      <c:pt idx="2438">
                        <c:v>928.86</c:v>
                      </c:pt>
                      <c:pt idx="2439">
                        <c:v>904.95</c:v>
                      </c:pt>
                      <c:pt idx="2440">
                        <c:v>942.72</c:v>
                      </c:pt>
                      <c:pt idx="2441">
                        <c:v>925.4</c:v>
                      </c:pt>
                      <c:pt idx="2442">
                        <c:v>878.82</c:v>
                      </c:pt>
                      <c:pt idx="2443">
                        <c:v>873.31</c:v>
                      </c:pt>
                      <c:pt idx="2444">
                        <c:v>879.09</c:v>
                      </c:pt>
                      <c:pt idx="2445">
                        <c:v>877.57</c:v>
                      </c:pt>
                      <c:pt idx="2446">
                        <c:v>911.25</c:v>
                      </c:pt>
                      <c:pt idx="2447">
                        <c:v>805.87</c:v>
                      </c:pt>
                      <c:pt idx="2448">
                        <c:v>839.23</c:v>
                      </c:pt>
                      <c:pt idx="2449">
                        <c:v>852.81</c:v>
                      </c:pt>
                      <c:pt idx="2450">
                        <c:v>781.59</c:v>
                      </c:pt>
                      <c:pt idx="2451">
                        <c:v>779.86</c:v>
                      </c:pt>
                      <c:pt idx="2452">
                        <c:v>795.86</c:v>
                      </c:pt>
                      <c:pt idx="2453">
                        <c:v>753.95</c:v>
                      </c:pt>
                      <c:pt idx="2454">
                        <c:v>748.42</c:v>
                      </c:pt>
                      <c:pt idx="2455">
                        <c:v>704.36</c:v>
                      </c:pt>
                      <c:pt idx="2456">
                        <c:v>739.36</c:v>
                      </c:pt>
                      <c:pt idx="2457">
                        <c:v>694.76</c:v>
                      </c:pt>
                      <c:pt idx="2458">
                        <c:v>677.78</c:v>
                      </c:pt>
                      <c:pt idx="2459">
                        <c:v>689.2</c:v>
                      </c:pt>
                      <c:pt idx="2460">
                        <c:v>700.99</c:v>
                      </c:pt>
                      <c:pt idx="2461">
                        <c:v>698.27</c:v>
                      </c:pt>
                      <c:pt idx="2462">
                        <c:v>725.63</c:v>
                      </c:pt>
                      <c:pt idx="2463">
                        <c:v>699.45</c:v>
                      </c:pt>
                      <c:pt idx="2464">
                        <c:v>641.98</c:v>
                      </c:pt>
                      <c:pt idx="2465">
                        <c:v>618.23</c:v>
                      </c:pt>
                      <c:pt idx="2466">
                        <c:v>638.66999999999996</c:v>
                      </c:pt>
                      <c:pt idx="2467">
                        <c:v>650.55999999999995</c:v>
                      </c:pt>
                      <c:pt idx="2468">
                        <c:v>637.23</c:v>
                      </c:pt>
                      <c:pt idx="2469">
                        <c:v>624.34</c:v>
                      </c:pt>
                      <c:pt idx="2470">
                        <c:v>638.22</c:v>
                      </c:pt>
                      <c:pt idx="2471">
                        <c:v>609.03</c:v>
                      </c:pt>
                      <c:pt idx="2472">
                        <c:v>629.76</c:v>
                      </c:pt>
                      <c:pt idx="2473">
                        <c:v>661.32</c:v>
                      </c:pt>
                      <c:pt idx="2474">
                        <c:v>621.91999999999996</c:v>
                      </c:pt>
                      <c:pt idx="2475">
                        <c:v>608.88</c:v>
                      </c:pt>
                      <c:pt idx="2476">
                        <c:v>605.70000000000005</c:v>
                      </c:pt>
                      <c:pt idx="2477">
                        <c:v>625.29</c:v>
                      </c:pt>
                      <c:pt idx="2478">
                        <c:v>616.95000000000005</c:v>
                      </c:pt>
                      <c:pt idx="2479">
                        <c:v>597.83000000000004</c:v>
                      </c:pt>
                      <c:pt idx="2480">
                        <c:v>601.38</c:v>
                      </c:pt>
                      <c:pt idx="2481">
                        <c:v>594.04999999999995</c:v>
                      </c:pt>
                      <c:pt idx="2482">
                        <c:v>569.09</c:v>
                      </c:pt>
                      <c:pt idx="2483">
                        <c:v>606.16</c:v>
                      </c:pt>
                      <c:pt idx="2484">
                        <c:v>541.22</c:v>
                      </c:pt>
                      <c:pt idx="2485">
                        <c:v>553.03</c:v>
                      </c:pt>
                      <c:pt idx="2486">
                        <c:v>526.07000000000005</c:v>
                      </c:pt>
                      <c:pt idx="2487">
                        <c:v>535.12</c:v>
                      </c:pt>
                      <c:pt idx="2488">
                        <c:v>523.47</c:v>
                      </c:pt>
                      <c:pt idx="2489">
                        <c:v>490.08</c:v>
                      </c:pt>
                      <c:pt idx="2490">
                        <c:v>521.54</c:v>
                      </c:pt>
                      <c:pt idx="2491">
                        <c:v>484.47</c:v>
                      </c:pt>
                      <c:pt idx="2492">
                        <c:v>527.09</c:v>
                      </c:pt>
                      <c:pt idx="2493">
                        <c:v>494.97</c:v>
                      </c:pt>
                      <c:pt idx="2494">
                        <c:v>486.55</c:v>
                      </c:pt>
                      <c:pt idx="2495">
                        <c:v>486.04</c:v>
                      </c:pt>
                      <c:pt idx="2496">
                        <c:v>524.92999999999995</c:v>
                      </c:pt>
                      <c:pt idx="2497">
                        <c:v>509.09</c:v>
                      </c:pt>
                      <c:pt idx="2498">
                        <c:v>457.91</c:v>
                      </c:pt>
                      <c:pt idx="2499">
                        <c:v>478.95</c:v>
                      </c:pt>
                      <c:pt idx="2500">
                        <c:v>481.41</c:v>
                      </c:pt>
                      <c:pt idx="2501">
                        <c:v>451.27</c:v>
                      </c:pt>
                      <c:pt idx="2502">
                        <c:v>466.18</c:v>
                      </c:pt>
                      <c:pt idx="2503">
                        <c:v>456.75</c:v>
                      </c:pt>
                      <c:pt idx="2504">
                        <c:v>488.04</c:v>
                      </c:pt>
                      <c:pt idx="2505">
                        <c:v>461.08</c:v>
                      </c:pt>
                      <c:pt idx="2506">
                        <c:v>428.9</c:v>
                      </c:pt>
                      <c:pt idx="2507">
                        <c:v>473.21</c:v>
                      </c:pt>
                      <c:pt idx="2508">
                        <c:v>446.16</c:v>
                      </c:pt>
                      <c:pt idx="2509">
                        <c:v>469.53</c:v>
                      </c:pt>
                      <c:pt idx="2510">
                        <c:v>474.27</c:v>
                      </c:pt>
                      <c:pt idx="2511">
                        <c:v>414.81</c:v>
                      </c:pt>
                      <c:pt idx="2512">
                        <c:v>395.49</c:v>
                      </c:pt>
                      <c:pt idx="2513">
                        <c:v>386.3</c:v>
                      </c:pt>
                      <c:pt idx="2514">
                        <c:v>390.59</c:v>
                      </c:pt>
                      <c:pt idx="2515">
                        <c:v>435.25</c:v>
                      </c:pt>
                      <c:pt idx="2516">
                        <c:v>395.03</c:v>
                      </c:pt>
                      <c:pt idx="2517">
                        <c:v>428.91</c:v>
                      </c:pt>
                      <c:pt idx="2518">
                        <c:v>389.03</c:v>
                      </c:pt>
                      <c:pt idx="2519">
                        <c:v>371.42</c:v>
                      </c:pt>
                      <c:pt idx="2520">
                        <c:v>407.29</c:v>
                      </c:pt>
                      <c:pt idx="2521">
                        <c:v>364.82</c:v>
                      </c:pt>
                      <c:pt idx="2522">
                        <c:v>370.68</c:v>
                      </c:pt>
                      <c:pt idx="2523">
                        <c:v>381.24</c:v>
                      </c:pt>
                      <c:pt idx="2524">
                        <c:v>368.19</c:v>
                      </c:pt>
                      <c:pt idx="2525">
                        <c:v>368.34</c:v>
                      </c:pt>
                      <c:pt idx="2526">
                        <c:v>375.86</c:v>
                      </c:pt>
                      <c:pt idx="2527">
                        <c:v>419.24</c:v>
                      </c:pt>
                      <c:pt idx="2528">
                        <c:v>373.85</c:v>
                      </c:pt>
                      <c:pt idx="2529">
                        <c:v>362.57</c:v>
                      </c:pt>
                      <c:pt idx="2530">
                        <c:v>371.64</c:v>
                      </c:pt>
                      <c:pt idx="2531">
                        <c:v>414.31</c:v>
                      </c:pt>
                      <c:pt idx="2532">
                        <c:v>367.73</c:v>
                      </c:pt>
                      <c:pt idx="2533">
                        <c:v>393.66</c:v>
                      </c:pt>
                      <c:pt idx="2534">
                        <c:v>335.57</c:v>
                      </c:pt>
                      <c:pt idx="2535">
                        <c:v>356.69</c:v>
                      </c:pt>
                      <c:pt idx="2536">
                        <c:v>360.96</c:v>
                      </c:pt>
                      <c:pt idx="2537">
                        <c:v>389.83</c:v>
                      </c:pt>
                      <c:pt idx="2538">
                        <c:v>344.68</c:v>
                      </c:pt>
                      <c:pt idx="2539">
                        <c:v>336.6</c:v>
                      </c:pt>
                      <c:pt idx="2540">
                        <c:v>361.63</c:v>
                      </c:pt>
                      <c:pt idx="2541">
                        <c:v>404.14</c:v>
                      </c:pt>
                      <c:pt idx="2542">
                        <c:v>355.68</c:v>
                      </c:pt>
                      <c:pt idx="2543">
                        <c:v>344.65</c:v>
                      </c:pt>
                      <c:pt idx="2544">
                        <c:v>344.18</c:v>
                      </c:pt>
                      <c:pt idx="2545">
                        <c:v>326.82</c:v>
                      </c:pt>
                      <c:pt idx="2546">
                        <c:v>311.07</c:v>
                      </c:pt>
                      <c:pt idx="2547">
                        <c:v>317.87</c:v>
                      </c:pt>
                      <c:pt idx="2548">
                        <c:v>310.76</c:v>
                      </c:pt>
                      <c:pt idx="2549">
                        <c:v>329.35</c:v>
                      </c:pt>
                      <c:pt idx="2550">
                        <c:v>307.41000000000003</c:v>
                      </c:pt>
                      <c:pt idx="2551">
                        <c:v>296.45999999999998</c:v>
                      </c:pt>
                      <c:pt idx="2552">
                        <c:v>323.20999999999998</c:v>
                      </c:pt>
                      <c:pt idx="2553">
                        <c:v>298.13</c:v>
                      </c:pt>
                      <c:pt idx="2554">
                        <c:v>332</c:v>
                      </c:pt>
                      <c:pt idx="2555">
                        <c:v>333.03</c:v>
                      </c:pt>
                      <c:pt idx="2556">
                        <c:v>337.77</c:v>
                      </c:pt>
                      <c:pt idx="2557">
                        <c:v>327.16000000000003</c:v>
                      </c:pt>
                      <c:pt idx="2558">
                        <c:v>364.82</c:v>
                      </c:pt>
                      <c:pt idx="2559">
                        <c:v>397.81</c:v>
                      </c:pt>
                      <c:pt idx="2560">
                        <c:v>343.16</c:v>
                      </c:pt>
                      <c:pt idx="2561">
                        <c:v>317.45999999999998</c:v>
                      </c:pt>
                      <c:pt idx="2562">
                        <c:v>341.01</c:v>
                      </c:pt>
                      <c:pt idx="2563">
                        <c:v>334.47</c:v>
                      </c:pt>
                      <c:pt idx="2564">
                        <c:v>290.52999999999997</c:v>
                      </c:pt>
                      <c:pt idx="2565">
                        <c:v>316.04000000000002</c:v>
                      </c:pt>
                      <c:pt idx="2566">
                        <c:v>303.42</c:v>
                      </c:pt>
                      <c:pt idx="2567">
                        <c:v>265.07</c:v>
                      </c:pt>
                      <c:pt idx="2568">
                        <c:v>278.25</c:v>
                      </c:pt>
                      <c:pt idx="2569">
                        <c:v>270.32</c:v>
                      </c:pt>
                      <c:pt idx="2570">
                        <c:v>260.25</c:v>
                      </c:pt>
                      <c:pt idx="2571">
                        <c:v>271.12</c:v>
                      </c:pt>
                      <c:pt idx="2572">
                        <c:v>278.99</c:v>
                      </c:pt>
                      <c:pt idx="2573">
                        <c:v>301.08999999999997</c:v>
                      </c:pt>
                      <c:pt idx="2574">
                        <c:v>305.04000000000002</c:v>
                      </c:pt>
                      <c:pt idx="2575">
                        <c:v>298.68</c:v>
                      </c:pt>
                      <c:pt idx="2576">
                        <c:v>313.01</c:v>
                      </c:pt>
                      <c:pt idx="2577">
                        <c:v>335.57</c:v>
                      </c:pt>
                      <c:pt idx="2578">
                        <c:v>260.23</c:v>
                      </c:pt>
                      <c:pt idx="2579">
                        <c:v>299.38</c:v>
                      </c:pt>
                      <c:pt idx="2580">
                        <c:v>291.89</c:v>
                      </c:pt>
                      <c:pt idx="2581">
                        <c:v>315.77999999999997</c:v>
                      </c:pt>
                      <c:pt idx="2582">
                        <c:v>285.69</c:v>
                      </c:pt>
                      <c:pt idx="2583">
                        <c:v>295.66000000000003</c:v>
                      </c:pt>
                      <c:pt idx="2584">
                        <c:v>291.66000000000003</c:v>
                      </c:pt>
                      <c:pt idx="2585">
                        <c:v>300.77</c:v>
                      </c:pt>
                      <c:pt idx="2586">
                        <c:v>275.95999999999998</c:v>
                      </c:pt>
                      <c:pt idx="2587">
                        <c:v>281.01</c:v>
                      </c:pt>
                      <c:pt idx="2588">
                        <c:v>312.74</c:v>
                      </c:pt>
                      <c:pt idx="2589">
                        <c:v>279.56</c:v>
                      </c:pt>
                      <c:pt idx="2590">
                        <c:v>281.13</c:v>
                      </c:pt>
                      <c:pt idx="2591">
                        <c:v>291.49</c:v>
                      </c:pt>
                      <c:pt idx="2592">
                        <c:v>290.8</c:v>
                      </c:pt>
                      <c:pt idx="2593">
                        <c:v>276.58999999999997</c:v>
                      </c:pt>
                      <c:pt idx="2594">
                        <c:v>284.22000000000003</c:v>
                      </c:pt>
                      <c:pt idx="2595">
                        <c:v>281.94</c:v>
                      </c:pt>
                      <c:pt idx="2596">
                        <c:v>298.32</c:v>
                      </c:pt>
                      <c:pt idx="2597">
                        <c:v>278.67</c:v>
                      </c:pt>
                      <c:pt idx="2598">
                        <c:v>291.39</c:v>
                      </c:pt>
                      <c:pt idx="2599">
                        <c:v>302.04000000000002</c:v>
                      </c:pt>
                      <c:pt idx="2600">
                        <c:v>270.12</c:v>
                      </c:pt>
                      <c:pt idx="2601">
                        <c:v>265.02</c:v>
                      </c:pt>
                      <c:pt idx="2602">
                        <c:v>263.01</c:v>
                      </c:pt>
                      <c:pt idx="2603">
                        <c:v>298.44</c:v>
                      </c:pt>
                      <c:pt idx="2604">
                        <c:v>262.88</c:v>
                      </c:pt>
                      <c:pt idx="2605">
                        <c:v>319.36</c:v>
                      </c:pt>
                      <c:pt idx="2606">
                        <c:v>282.2</c:v>
                      </c:pt>
                      <c:pt idx="2607">
                        <c:v>260.95999999999998</c:v>
                      </c:pt>
                      <c:pt idx="2608">
                        <c:v>250.66</c:v>
                      </c:pt>
                      <c:pt idx="2609">
                        <c:v>235.31</c:v>
                      </c:pt>
                      <c:pt idx="2610">
                        <c:v>243.98</c:v>
                      </c:pt>
                      <c:pt idx="2611">
                        <c:v>251.81</c:v>
                      </c:pt>
                      <c:pt idx="2612">
                        <c:v>246.17</c:v>
                      </c:pt>
                      <c:pt idx="2613">
                        <c:v>255.71</c:v>
                      </c:pt>
                      <c:pt idx="2614">
                        <c:v>235.54</c:v>
                      </c:pt>
                      <c:pt idx="2615">
                        <c:v>237.89</c:v>
                      </c:pt>
                      <c:pt idx="2616">
                        <c:v>209.37</c:v>
                      </c:pt>
                      <c:pt idx="2617">
                        <c:v>253.03</c:v>
                      </c:pt>
                      <c:pt idx="2618">
                        <c:v>248.24</c:v>
                      </c:pt>
                      <c:pt idx="2619">
                        <c:v>239.32</c:v>
                      </c:pt>
                      <c:pt idx="2620">
                        <c:v>269.69</c:v>
                      </c:pt>
                      <c:pt idx="2621">
                        <c:v>278.41000000000003</c:v>
                      </c:pt>
                      <c:pt idx="2622">
                        <c:v>245.52</c:v>
                      </c:pt>
                      <c:pt idx="2623">
                        <c:v>262.95999999999998</c:v>
                      </c:pt>
                      <c:pt idx="2624">
                        <c:v>240.14</c:v>
                      </c:pt>
                      <c:pt idx="2625">
                        <c:v>270.52999999999997</c:v>
                      </c:pt>
                      <c:pt idx="2626">
                        <c:v>320.52</c:v>
                      </c:pt>
                      <c:pt idx="2627">
                        <c:v>302.91000000000003</c:v>
                      </c:pt>
                      <c:pt idx="2628">
                        <c:v>267.05</c:v>
                      </c:pt>
                      <c:pt idx="2629">
                        <c:v>273.72000000000003</c:v>
                      </c:pt>
                      <c:pt idx="2630">
                        <c:v>272.3</c:v>
                      </c:pt>
                      <c:pt idx="2631">
                        <c:v>289.47000000000003</c:v>
                      </c:pt>
                      <c:pt idx="2632">
                        <c:v>296.97000000000003</c:v>
                      </c:pt>
                      <c:pt idx="2633">
                        <c:v>293.49</c:v>
                      </c:pt>
                      <c:pt idx="2634">
                        <c:v>295.35000000000002</c:v>
                      </c:pt>
                      <c:pt idx="2635">
                        <c:v>295.74</c:v>
                      </c:pt>
                      <c:pt idx="2636">
                        <c:v>281.22000000000003</c:v>
                      </c:pt>
                      <c:pt idx="2637">
                        <c:v>279.25</c:v>
                      </c:pt>
                      <c:pt idx="2638">
                        <c:v>260.12</c:v>
                      </c:pt>
                      <c:pt idx="2639">
                        <c:v>262.14999999999998</c:v>
                      </c:pt>
                      <c:pt idx="2640">
                        <c:v>284.41000000000003</c:v>
                      </c:pt>
                      <c:pt idx="2641">
                        <c:v>259.76</c:v>
                      </c:pt>
                      <c:pt idx="2642">
                        <c:v>259.8</c:v>
                      </c:pt>
                      <c:pt idx="2643">
                        <c:v>287.14</c:v>
                      </c:pt>
                      <c:pt idx="2644">
                        <c:v>256.91000000000003</c:v>
                      </c:pt>
                      <c:pt idx="2645">
                        <c:v>227</c:v>
                      </c:pt>
                      <c:pt idx="2646">
                        <c:v>234.4</c:v>
                      </c:pt>
                      <c:pt idx="2647">
                        <c:v>242.6</c:v>
                      </c:pt>
                      <c:pt idx="2648">
                        <c:v>227.62</c:v>
                      </c:pt>
                      <c:pt idx="2649">
                        <c:v>199.6</c:v>
                      </c:pt>
                      <c:pt idx="2650">
                        <c:v>216.04</c:v>
                      </c:pt>
                      <c:pt idx="2651">
                        <c:v>203.03</c:v>
                      </c:pt>
                      <c:pt idx="2652">
                        <c:v>191.13</c:v>
                      </c:pt>
                      <c:pt idx="2653">
                        <c:v>194.4</c:v>
                      </c:pt>
                      <c:pt idx="2654">
                        <c:v>199.53</c:v>
                      </c:pt>
                      <c:pt idx="2655">
                        <c:v>246.14</c:v>
                      </c:pt>
                      <c:pt idx="2656">
                        <c:v>224.77</c:v>
                      </c:pt>
                      <c:pt idx="2657">
                        <c:v>220.86</c:v>
                      </c:pt>
                      <c:pt idx="2658">
                        <c:v>204.55</c:v>
                      </c:pt>
                      <c:pt idx="2659">
                        <c:v>235.12</c:v>
                      </c:pt>
                      <c:pt idx="2660">
                        <c:v>247.49</c:v>
                      </c:pt>
                      <c:pt idx="2661">
                        <c:v>239.8</c:v>
                      </c:pt>
                      <c:pt idx="2662">
                        <c:v>231.92</c:v>
                      </c:pt>
                      <c:pt idx="2663">
                        <c:v>265.75</c:v>
                      </c:pt>
                      <c:pt idx="2664">
                        <c:v>280.17</c:v>
                      </c:pt>
                      <c:pt idx="2665">
                        <c:v>239.95</c:v>
                      </c:pt>
                      <c:pt idx="2666">
                        <c:v>267.17</c:v>
                      </c:pt>
                      <c:pt idx="2667">
                        <c:v>274.47000000000003</c:v>
                      </c:pt>
                      <c:pt idx="2668">
                        <c:v>277.02</c:v>
                      </c:pt>
                      <c:pt idx="2669">
                        <c:v>284.94</c:v>
                      </c:pt>
                      <c:pt idx="2670">
                        <c:v>266.54000000000002</c:v>
                      </c:pt>
                      <c:pt idx="2671">
                        <c:v>274.85000000000002</c:v>
                      </c:pt>
                      <c:pt idx="2672">
                        <c:v>302.36</c:v>
                      </c:pt>
                      <c:pt idx="2673">
                        <c:v>284.11</c:v>
                      </c:pt>
                      <c:pt idx="2674">
                        <c:v>268.20999999999998</c:v>
                      </c:pt>
                      <c:pt idx="2675">
                        <c:v>297.75</c:v>
                      </c:pt>
                      <c:pt idx="2676">
                        <c:v>242.51</c:v>
                      </c:pt>
                      <c:pt idx="2677">
                        <c:v>223.96</c:v>
                      </c:pt>
                      <c:pt idx="2678">
                        <c:v>215.86</c:v>
                      </c:pt>
                      <c:pt idx="2679">
                        <c:v>231.79</c:v>
                      </c:pt>
                      <c:pt idx="2680">
                        <c:v>218.79</c:v>
                      </c:pt>
                      <c:pt idx="2681">
                        <c:v>255.48</c:v>
                      </c:pt>
                      <c:pt idx="2682">
                        <c:v>214.5</c:v>
                      </c:pt>
                      <c:pt idx="2683">
                        <c:v>223.23</c:v>
                      </c:pt>
                      <c:pt idx="2684">
                        <c:v>252.55</c:v>
                      </c:pt>
                      <c:pt idx="2685">
                        <c:v>234.55</c:v>
                      </c:pt>
                      <c:pt idx="2686">
                        <c:v>236.98</c:v>
                      </c:pt>
                      <c:pt idx="2687">
                        <c:v>209.73</c:v>
                      </c:pt>
                      <c:pt idx="2688">
                        <c:v>204.68</c:v>
                      </c:pt>
                      <c:pt idx="2689">
                        <c:v>257.45999999999998</c:v>
                      </c:pt>
                      <c:pt idx="2690">
                        <c:v>228.4</c:v>
                      </c:pt>
                      <c:pt idx="2691">
                        <c:v>220.4</c:v>
                      </c:pt>
                      <c:pt idx="2692">
                        <c:v>298.47000000000003</c:v>
                      </c:pt>
                      <c:pt idx="2693">
                        <c:v>252.49</c:v>
                      </c:pt>
                      <c:pt idx="2694">
                        <c:v>223.3</c:v>
                      </c:pt>
                      <c:pt idx="2695">
                        <c:v>228.28</c:v>
                      </c:pt>
                      <c:pt idx="2696">
                        <c:v>227.41</c:v>
                      </c:pt>
                      <c:pt idx="2697">
                        <c:v>224.02</c:v>
                      </c:pt>
                      <c:pt idx="2698">
                        <c:v>224.65</c:v>
                      </c:pt>
                      <c:pt idx="2699">
                        <c:v>215.92</c:v>
                      </c:pt>
                      <c:pt idx="2700">
                        <c:v>233.43</c:v>
                      </c:pt>
                      <c:pt idx="2701">
                        <c:v>210.71</c:v>
                      </c:pt>
                      <c:pt idx="2702">
                        <c:v>219.97</c:v>
                      </c:pt>
                      <c:pt idx="2703">
                        <c:v>212.81</c:v>
                      </c:pt>
                      <c:pt idx="2704">
                        <c:v>239.44</c:v>
                      </c:pt>
                      <c:pt idx="2705">
                        <c:v>199.57</c:v>
                      </c:pt>
                      <c:pt idx="2706">
                        <c:v>207.35</c:v>
                      </c:pt>
                      <c:pt idx="2707">
                        <c:v>168.72</c:v>
                      </c:pt>
                      <c:pt idx="2708">
                        <c:v>182.73</c:v>
                      </c:pt>
                      <c:pt idx="2709">
                        <c:v>204.73</c:v>
                      </c:pt>
                      <c:pt idx="2710">
                        <c:v>221.12</c:v>
                      </c:pt>
                      <c:pt idx="2711">
                        <c:v>267.24</c:v>
                      </c:pt>
                      <c:pt idx="2712">
                        <c:v>244.62</c:v>
                      </c:pt>
                      <c:pt idx="2713">
                        <c:v>278.56</c:v>
                      </c:pt>
                      <c:pt idx="2714">
                        <c:v>258</c:v>
                      </c:pt>
                      <c:pt idx="2715">
                        <c:v>261.57</c:v>
                      </c:pt>
                      <c:pt idx="2716">
                        <c:v>245.72</c:v>
                      </c:pt>
                      <c:pt idx="2717">
                        <c:v>224.06</c:v>
                      </c:pt>
                      <c:pt idx="2718">
                        <c:v>214.5</c:v>
                      </c:pt>
                      <c:pt idx="2719">
                        <c:v>203.43</c:v>
                      </c:pt>
                      <c:pt idx="2720">
                        <c:v>200.23</c:v>
                      </c:pt>
                      <c:pt idx="2721">
                        <c:v>235.51</c:v>
                      </c:pt>
                      <c:pt idx="2722">
                        <c:v>194.06</c:v>
                      </c:pt>
                      <c:pt idx="2723">
                        <c:v>214.96</c:v>
                      </c:pt>
                      <c:pt idx="2724">
                        <c:v>187.47</c:v>
                      </c:pt>
                      <c:pt idx="2725">
                        <c:v>315.72000000000003</c:v>
                      </c:pt>
                      <c:pt idx="2726">
                        <c:v>228.84</c:v>
                      </c:pt>
                      <c:pt idx="2727">
                        <c:v>223.24</c:v>
                      </c:pt>
                      <c:pt idx="2728">
                        <c:v>194.09</c:v>
                      </c:pt>
                      <c:pt idx="2729">
                        <c:v>218.22</c:v>
                      </c:pt>
                      <c:pt idx="2730">
                        <c:v>205.46</c:v>
                      </c:pt>
                      <c:pt idx="2731">
                        <c:v>179.28</c:v>
                      </c:pt>
                      <c:pt idx="2732">
                        <c:v>215.51</c:v>
                      </c:pt>
                      <c:pt idx="2733">
                        <c:v>217.82</c:v>
                      </c:pt>
                      <c:pt idx="2734">
                        <c:v>187.59</c:v>
                      </c:pt>
                      <c:pt idx="2735">
                        <c:v>195.21</c:v>
                      </c:pt>
                      <c:pt idx="2736">
                        <c:v>190.45</c:v>
                      </c:pt>
                      <c:pt idx="2737">
                        <c:v>217.35</c:v>
                      </c:pt>
                      <c:pt idx="2738">
                        <c:v>196.57</c:v>
                      </c:pt>
                      <c:pt idx="2739">
                        <c:v>233.5</c:v>
                      </c:pt>
                      <c:pt idx="2740">
                        <c:v>238.26</c:v>
                      </c:pt>
                      <c:pt idx="2741">
                        <c:v>223.34</c:v>
                      </c:pt>
                      <c:pt idx="2742">
                        <c:v>224.78</c:v>
                      </c:pt>
                      <c:pt idx="2743">
                        <c:v>195.83</c:v>
                      </c:pt>
                      <c:pt idx="2744">
                        <c:v>225.53</c:v>
                      </c:pt>
                      <c:pt idx="2745">
                        <c:v>194.32</c:v>
                      </c:pt>
                      <c:pt idx="2746">
                        <c:v>202.14</c:v>
                      </c:pt>
                      <c:pt idx="2747">
                        <c:v>193.45</c:v>
                      </c:pt>
                      <c:pt idx="2748">
                        <c:v>224.2</c:v>
                      </c:pt>
                      <c:pt idx="2749">
                        <c:v>228.45</c:v>
                      </c:pt>
                      <c:pt idx="2750">
                        <c:v>211.16</c:v>
                      </c:pt>
                      <c:pt idx="2751">
                        <c:v>232.54</c:v>
                      </c:pt>
                      <c:pt idx="2752">
                        <c:v>256.27</c:v>
                      </c:pt>
                      <c:pt idx="2753">
                        <c:v>253.58</c:v>
                      </c:pt>
                      <c:pt idx="2754">
                        <c:v>231.49</c:v>
                      </c:pt>
                      <c:pt idx="2755">
                        <c:v>251.72</c:v>
                      </c:pt>
                      <c:pt idx="2756">
                        <c:v>220.12</c:v>
                      </c:pt>
                      <c:pt idx="2757">
                        <c:v>212.11</c:v>
                      </c:pt>
                      <c:pt idx="2758">
                        <c:v>226.55</c:v>
                      </c:pt>
                      <c:pt idx="2759">
                        <c:v>176.48</c:v>
                      </c:pt>
                      <c:pt idx="2760">
                        <c:v>203.05</c:v>
                      </c:pt>
                      <c:pt idx="2761">
                        <c:v>187.09</c:v>
                      </c:pt>
                      <c:pt idx="2762">
                        <c:v>162.15</c:v>
                      </c:pt>
                      <c:pt idx="2763">
                        <c:v>162.91</c:v>
                      </c:pt>
                      <c:pt idx="2764">
                        <c:v>158.83000000000001</c:v>
                      </c:pt>
                      <c:pt idx="2765">
                        <c:v>185.7</c:v>
                      </c:pt>
                      <c:pt idx="2766">
                        <c:v>183.26</c:v>
                      </c:pt>
                      <c:pt idx="2767">
                        <c:v>212.09</c:v>
                      </c:pt>
                      <c:pt idx="2768">
                        <c:v>211.34</c:v>
                      </c:pt>
                      <c:pt idx="2769">
                        <c:v>207.07</c:v>
                      </c:pt>
                      <c:pt idx="2770">
                        <c:v>189.95</c:v>
                      </c:pt>
                      <c:pt idx="2771">
                        <c:v>220.61</c:v>
                      </c:pt>
                      <c:pt idx="2772">
                        <c:v>197.94</c:v>
                      </c:pt>
                      <c:pt idx="2773">
                        <c:v>213.44</c:v>
                      </c:pt>
                      <c:pt idx="2774">
                        <c:v>203.76</c:v>
                      </c:pt>
                      <c:pt idx="2775">
                        <c:v>216.22</c:v>
                      </c:pt>
                      <c:pt idx="2776">
                        <c:v>191.62</c:v>
                      </c:pt>
                      <c:pt idx="2777">
                        <c:v>214.09</c:v>
                      </c:pt>
                      <c:pt idx="2778">
                        <c:v>212.52</c:v>
                      </c:pt>
                      <c:pt idx="2779">
                        <c:v>248.27</c:v>
                      </c:pt>
                      <c:pt idx="2780">
                        <c:v>224.08</c:v>
                      </c:pt>
                      <c:pt idx="2781">
                        <c:v>204.36</c:v>
                      </c:pt>
                      <c:pt idx="2782">
                        <c:v>218.04</c:v>
                      </c:pt>
                      <c:pt idx="2783">
                        <c:v>228.21</c:v>
                      </c:pt>
                      <c:pt idx="2784">
                        <c:v>181.12</c:v>
                      </c:pt>
                      <c:pt idx="2785">
                        <c:v>203.53</c:v>
                      </c:pt>
                      <c:pt idx="2786">
                        <c:v>201.01</c:v>
                      </c:pt>
                      <c:pt idx="2787">
                        <c:v>201.17</c:v>
                      </c:pt>
                      <c:pt idx="2788">
                        <c:v>215.27</c:v>
                      </c:pt>
                      <c:pt idx="2789">
                        <c:v>238.15</c:v>
                      </c:pt>
                      <c:pt idx="2790">
                        <c:v>211.42</c:v>
                      </c:pt>
                      <c:pt idx="2791">
                        <c:v>200.51</c:v>
                      </c:pt>
                      <c:pt idx="2792">
                        <c:v>243.03</c:v>
                      </c:pt>
                      <c:pt idx="2793">
                        <c:v>199.77</c:v>
                      </c:pt>
                      <c:pt idx="2794">
                        <c:v>160.72999999999999</c:v>
                      </c:pt>
                      <c:pt idx="2795">
                        <c:v>162.88999999999999</c:v>
                      </c:pt>
                      <c:pt idx="2796">
                        <c:v>151.82</c:v>
                      </c:pt>
                      <c:pt idx="2797">
                        <c:v>159.82</c:v>
                      </c:pt>
                      <c:pt idx="2798">
                        <c:v>191.68</c:v>
                      </c:pt>
                      <c:pt idx="2799">
                        <c:v>206.27</c:v>
                      </c:pt>
                      <c:pt idx="2800">
                        <c:v>224.89</c:v>
                      </c:pt>
                      <c:pt idx="2801">
                        <c:v>173.63</c:v>
                      </c:pt>
                      <c:pt idx="2802">
                        <c:v>197.02</c:v>
                      </c:pt>
                      <c:pt idx="2803">
                        <c:v>198.34</c:v>
                      </c:pt>
                      <c:pt idx="2804">
                        <c:v>203.15</c:v>
                      </c:pt>
                      <c:pt idx="2805">
                        <c:v>193.99</c:v>
                      </c:pt>
                      <c:pt idx="2806">
                        <c:v>173.12</c:v>
                      </c:pt>
                      <c:pt idx="2807">
                        <c:v>179.58</c:v>
                      </c:pt>
                      <c:pt idx="2808">
                        <c:v>171.97</c:v>
                      </c:pt>
                      <c:pt idx="2809">
                        <c:v>170.6</c:v>
                      </c:pt>
                      <c:pt idx="2810">
                        <c:v>185.35</c:v>
                      </c:pt>
                      <c:pt idx="2811">
                        <c:v>207.11</c:v>
                      </c:pt>
                      <c:pt idx="2812">
                        <c:v>212.53</c:v>
                      </c:pt>
                      <c:pt idx="2813">
                        <c:v>181.03</c:v>
                      </c:pt>
                      <c:pt idx="2814">
                        <c:v>192.86</c:v>
                      </c:pt>
                      <c:pt idx="2815">
                        <c:v>203.65</c:v>
                      </c:pt>
                      <c:pt idx="2816">
                        <c:v>179.62</c:v>
                      </c:pt>
                      <c:pt idx="2817">
                        <c:v>175.01</c:v>
                      </c:pt>
                      <c:pt idx="2818">
                        <c:v>184.27</c:v>
                      </c:pt>
                      <c:pt idx="2819">
                        <c:v>178.16</c:v>
                      </c:pt>
                      <c:pt idx="2820">
                        <c:v>164.33</c:v>
                      </c:pt>
                      <c:pt idx="2821">
                        <c:v>173.3</c:v>
                      </c:pt>
                      <c:pt idx="2822">
                        <c:v>215.26</c:v>
                      </c:pt>
                      <c:pt idx="2823">
                        <c:v>220.79</c:v>
                      </c:pt>
                      <c:pt idx="2824">
                        <c:v>207.3</c:v>
                      </c:pt>
                      <c:pt idx="2825">
                        <c:v>209.95</c:v>
                      </c:pt>
                      <c:pt idx="2826">
                        <c:v>198.71</c:v>
                      </c:pt>
                      <c:pt idx="2827">
                        <c:v>234.88</c:v>
                      </c:pt>
                      <c:pt idx="2828">
                        <c:v>206.88</c:v>
                      </c:pt>
                      <c:pt idx="2829">
                        <c:v>206.19</c:v>
                      </c:pt>
                      <c:pt idx="2830">
                        <c:v>236.01</c:v>
                      </c:pt>
                      <c:pt idx="2831">
                        <c:v>222.94</c:v>
                      </c:pt>
                      <c:pt idx="2832">
                        <c:v>189.19</c:v>
                      </c:pt>
                      <c:pt idx="2833">
                        <c:v>195.1</c:v>
                      </c:pt>
                      <c:pt idx="2834">
                        <c:v>204.08</c:v>
                      </c:pt>
                      <c:pt idx="2835">
                        <c:v>180.51</c:v>
                      </c:pt>
                      <c:pt idx="2836">
                        <c:v>209.33</c:v>
                      </c:pt>
                      <c:pt idx="2837">
                        <c:v>221.37</c:v>
                      </c:pt>
                      <c:pt idx="2838">
                        <c:v>202.99</c:v>
                      </c:pt>
                      <c:pt idx="2839">
                        <c:v>195.82</c:v>
                      </c:pt>
                      <c:pt idx="2840">
                        <c:v>205.51</c:v>
                      </c:pt>
                      <c:pt idx="2841">
                        <c:v>199.26</c:v>
                      </c:pt>
                      <c:pt idx="2842">
                        <c:v>226.02</c:v>
                      </c:pt>
                      <c:pt idx="2843">
                        <c:v>197.71</c:v>
                      </c:pt>
                      <c:pt idx="2844">
                        <c:v>197.72</c:v>
                      </c:pt>
                      <c:pt idx="2845">
                        <c:v>166.12</c:v>
                      </c:pt>
                      <c:pt idx="2846">
                        <c:v>160.44</c:v>
                      </c:pt>
                      <c:pt idx="2847">
                        <c:v>146.28</c:v>
                      </c:pt>
                      <c:pt idx="2848">
                        <c:v>141.96</c:v>
                      </c:pt>
                      <c:pt idx="2849">
                        <c:v>152.41</c:v>
                      </c:pt>
                      <c:pt idx="2850">
                        <c:v>176.43</c:v>
                      </c:pt>
                      <c:pt idx="2851">
                        <c:v>180.26</c:v>
                      </c:pt>
                      <c:pt idx="2852">
                        <c:v>187.04</c:v>
                      </c:pt>
                      <c:pt idx="2853">
                        <c:v>177.89</c:v>
                      </c:pt>
                      <c:pt idx="2854">
                        <c:v>197.83</c:v>
                      </c:pt>
                      <c:pt idx="2855">
                        <c:v>191.31</c:v>
                      </c:pt>
                      <c:pt idx="2856">
                        <c:v>172.62</c:v>
                      </c:pt>
                      <c:pt idx="2857">
                        <c:v>179.62</c:v>
                      </c:pt>
                      <c:pt idx="2858">
                        <c:v>202.81</c:v>
                      </c:pt>
                      <c:pt idx="2859">
                        <c:v>179.27</c:v>
                      </c:pt>
                      <c:pt idx="2860">
                        <c:v>180.59</c:v>
                      </c:pt>
                      <c:pt idx="2861">
                        <c:v>182.2</c:v>
                      </c:pt>
                      <c:pt idx="2862">
                        <c:v>212.45</c:v>
                      </c:pt>
                      <c:pt idx="2863">
                        <c:v>190.66</c:v>
                      </c:pt>
                      <c:pt idx="2864">
                        <c:v>214.96</c:v>
                      </c:pt>
                      <c:pt idx="2865">
                        <c:v>217.52</c:v>
                      </c:pt>
                      <c:pt idx="2866">
                        <c:v>199.49</c:v>
                      </c:pt>
                      <c:pt idx="2867">
                        <c:v>190.25</c:v>
                      </c:pt>
                      <c:pt idx="2868">
                        <c:v>193.66</c:v>
                      </c:pt>
                      <c:pt idx="2869">
                        <c:v>190.34</c:v>
                      </c:pt>
                      <c:pt idx="2870">
                        <c:v>206.75</c:v>
                      </c:pt>
                      <c:pt idx="2871">
                        <c:v>191.91</c:v>
                      </c:pt>
                      <c:pt idx="2872">
                        <c:v>201.57</c:v>
                      </c:pt>
                      <c:pt idx="2873">
                        <c:v>165.87</c:v>
                      </c:pt>
                      <c:pt idx="2874">
                        <c:v>192.19</c:v>
                      </c:pt>
                      <c:pt idx="2875">
                        <c:v>162.72</c:v>
                      </c:pt>
                      <c:pt idx="2876">
                        <c:v>151.93</c:v>
                      </c:pt>
                      <c:pt idx="2877">
                        <c:v>160.99</c:v>
                      </c:pt>
                      <c:pt idx="2878">
                        <c:v>167.4</c:v>
                      </c:pt>
                      <c:pt idx="2879">
                        <c:v>178.67</c:v>
                      </c:pt>
                      <c:pt idx="2880">
                        <c:v>183.73</c:v>
                      </c:pt>
                      <c:pt idx="2881">
                        <c:v>191.61</c:v>
                      </c:pt>
                      <c:pt idx="2882">
                        <c:v>186.89</c:v>
                      </c:pt>
                      <c:pt idx="2883">
                        <c:v>184.8</c:v>
                      </c:pt>
                      <c:pt idx="2884">
                        <c:v>190.59</c:v>
                      </c:pt>
                      <c:pt idx="2885">
                        <c:v>182.52</c:v>
                      </c:pt>
                      <c:pt idx="2886">
                        <c:v>155.59</c:v>
                      </c:pt>
                      <c:pt idx="2887">
                        <c:v>221.63</c:v>
                      </c:pt>
                      <c:pt idx="2888">
                        <c:v>163.52000000000001</c:v>
                      </c:pt>
                      <c:pt idx="2889">
                        <c:v>188.79</c:v>
                      </c:pt>
                      <c:pt idx="2890">
                        <c:v>172.59</c:v>
                      </c:pt>
                      <c:pt idx="2891">
                        <c:v>183.84</c:v>
                      </c:pt>
                      <c:pt idx="2892">
                        <c:v>189.81</c:v>
                      </c:pt>
                      <c:pt idx="2893">
                        <c:v>197.86</c:v>
                      </c:pt>
                      <c:pt idx="2894">
                        <c:v>163.75</c:v>
                      </c:pt>
                      <c:pt idx="2895">
                        <c:v>180.42</c:v>
                      </c:pt>
                      <c:pt idx="2896">
                        <c:v>175.97</c:v>
                      </c:pt>
                      <c:pt idx="2897">
                        <c:v>171.08</c:v>
                      </c:pt>
                      <c:pt idx="2898">
                        <c:v>157.01</c:v>
                      </c:pt>
                      <c:pt idx="2899">
                        <c:v>150.02000000000001</c:v>
                      </c:pt>
                      <c:pt idx="2900">
                        <c:v>164.02</c:v>
                      </c:pt>
                      <c:pt idx="2901">
                        <c:v>184.29</c:v>
                      </c:pt>
                      <c:pt idx="2902">
                        <c:v>161.57</c:v>
                      </c:pt>
                      <c:pt idx="2903">
                        <c:v>184.25</c:v>
                      </c:pt>
                      <c:pt idx="2904">
                        <c:v>183.31</c:v>
                      </c:pt>
                      <c:pt idx="2905">
                        <c:v>180.8</c:v>
                      </c:pt>
                      <c:pt idx="2906">
                        <c:v>218.28</c:v>
                      </c:pt>
                      <c:pt idx="2907">
                        <c:v>201.41</c:v>
                      </c:pt>
                      <c:pt idx="2908">
                        <c:v>217.81</c:v>
                      </c:pt>
                      <c:pt idx="2909">
                        <c:v>180.73</c:v>
                      </c:pt>
                      <c:pt idx="2910">
                        <c:v>218.68</c:v>
                      </c:pt>
                      <c:pt idx="2911">
                        <c:v>202</c:v>
                      </c:pt>
                      <c:pt idx="2912">
                        <c:v>166.41</c:v>
                      </c:pt>
                      <c:pt idx="2913">
                        <c:v>159.9</c:v>
                      </c:pt>
                      <c:pt idx="2914">
                        <c:v>166.46</c:v>
                      </c:pt>
                      <c:pt idx="2915">
                        <c:v>188.27</c:v>
                      </c:pt>
                      <c:pt idx="2916">
                        <c:v>170.59</c:v>
                      </c:pt>
                      <c:pt idx="2917">
                        <c:v>205.22</c:v>
                      </c:pt>
                      <c:pt idx="2918">
                        <c:v>193.11</c:v>
                      </c:pt>
                      <c:pt idx="2919">
                        <c:v>186.86</c:v>
                      </c:pt>
                      <c:pt idx="2920">
                        <c:v>204.88</c:v>
                      </c:pt>
                      <c:pt idx="2921">
                        <c:v>219.31</c:v>
                      </c:pt>
                      <c:pt idx="2922">
                        <c:v>194.67</c:v>
                      </c:pt>
                      <c:pt idx="2923">
                        <c:v>199.55</c:v>
                      </c:pt>
                      <c:pt idx="2924">
                        <c:v>165.89</c:v>
                      </c:pt>
                      <c:pt idx="2925">
                        <c:v>195.05</c:v>
                      </c:pt>
                      <c:pt idx="2926">
                        <c:v>173.9</c:v>
                      </c:pt>
                      <c:pt idx="2927">
                        <c:v>160.79</c:v>
                      </c:pt>
                      <c:pt idx="2928">
                        <c:v>172.11</c:v>
                      </c:pt>
                      <c:pt idx="2929">
                        <c:v>181.37</c:v>
                      </c:pt>
                      <c:pt idx="2930">
                        <c:v>155.96</c:v>
                      </c:pt>
                      <c:pt idx="2931">
                        <c:v>194.88</c:v>
                      </c:pt>
                      <c:pt idx="2932">
                        <c:v>177.84</c:v>
                      </c:pt>
                      <c:pt idx="2933">
                        <c:v>172.05</c:v>
                      </c:pt>
                      <c:pt idx="2934">
                        <c:v>177.69</c:v>
                      </c:pt>
                      <c:pt idx="2935">
                        <c:v>183.63</c:v>
                      </c:pt>
                      <c:pt idx="2936">
                        <c:v>188.36</c:v>
                      </c:pt>
                      <c:pt idx="2937">
                        <c:v>161.06</c:v>
                      </c:pt>
                      <c:pt idx="2938">
                        <c:v>169.78</c:v>
                      </c:pt>
                      <c:pt idx="2939">
                        <c:v>173.9</c:v>
                      </c:pt>
                      <c:pt idx="2940">
                        <c:v>159.36000000000001</c:v>
                      </c:pt>
                      <c:pt idx="2941">
                        <c:v>208.5</c:v>
                      </c:pt>
                      <c:pt idx="2942">
                        <c:v>172.27</c:v>
                      </c:pt>
                      <c:pt idx="2943">
                        <c:v>171.88</c:v>
                      </c:pt>
                      <c:pt idx="2944">
                        <c:v>162.96</c:v>
                      </c:pt>
                      <c:pt idx="2945">
                        <c:v>186.59</c:v>
                      </c:pt>
                      <c:pt idx="2946">
                        <c:v>164.14</c:v>
                      </c:pt>
                      <c:pt idx="2947">
                        <c:v>172.46</c:v>
                      </c:pt>
                      <c:pt idx="2948">
                        <c:v>167.28</c:v>
                      </c:pt>
                      <c:pt idx="2949">
                        <c:v>154.08000000000001</c:v>
                      </c:pt>
                      <c:pt idx="2950">
                        <c:v>156.80000000000001</c:v>
                      </c:pt>
                      <c:pt idx="2951">
                        <c:v>138.99</c:v>
                      </c:pt>
                      <c:pt idx="2952">
                        <c:v>162.55000000000001</c:v>
                      </c:pt>
                      <c:pt idx="2953">
                        <c:v>152.81</c:v>
                      </c:pt>
                      <c:pt idx="2954">
                        <c:v>164.57</c:v>
                      </c:pt>
                      <c:pt idx="2955">
                        <c:v>182.75</c:v>
                      </c:pt>
                      <c:pt idx="2956">
                        <c:v>173.63</c:v>
                      </c:pt>
                      <c:pt idx="2957">
                        <c:v>143.25</c:v>
                      </c:pt>
                      <c:pt idx="2958">
                        <c:v>135.77000000000001</c:v>
                      </c:pt>
                      <c:pt idx="2959">
                        <c:v>157.47</c:v>
                      </c:pt>
                      <c:pt idx="2960">
                        <c:v>146.27000000000001</c:v>
                      </c:pt>
                      <c:pt idx="2961">
                        <c:v>153.27000000000001</c:v>
                      </c:pt>
                      <c:pt idx="2962">
                        <c:v>153.54</c:v>
                      </c:pt>
                      <c:pt idx="2963">
                        <c:v>181.44</c:v>
                      </c:pt>
                      <c:pt idx="2964">
                        <c:v>193.43</c:v>
                      </c:pt>
                      <c:pt idx="2965">
                        <c:v>151.58000000000001</c:v>
                      </c:pt>
                      <c:pt idx="2966">
                        <c:v>208.02</c:v>
                      </c:pt>
                      <c:pt idx="2967">
                        <c:v>144.22999999999999</c:v>
                      </c:pt>
                      <c:pt idx="2968">
                        <c:v>195.82</c:v>
                      </c:pt>
                      <c:pt idx="2969">
                        <c:v>161.44999999999999</c:v>
                      </c:pt>
                      <c:pt idx="2970">
                        <c:v>164.35</c:v>
                      </c:pt>
                      <c:pt idx="2971">
                        <c:v>156.19999999999999</c:v>
                      </c:pt>
                      <c:pt idx="2972">
                        <c:v>153.30000000000001</c:v>
                      </c:pt>
                      <c:pt idx="2973">
                        <c:v>167.63</c:v>
                      </c:pt>
                      <c:pt idx="2974">
                        <c:v>162.57</c:v>
                      </c:pt>
                      <c:pt idx="2975">
                        <c:v>178.24</c:v>
                      </c:pt>
                      <c:pt idx="2976">
                        <c:v>179.05</c:v>
                      </c:pt>
                      <c:pt idx="2977">
                        <c:v>151.63999999999999</c:v>
                      </c:pt>
                      <c:pt idx="2978">
                        <c:v>141.08000000000001</c:v>
                      </c:pt>
                      <c:pt idx="2979">
                        <c:v>165.31</c:v>
                      </c:pt>
                      <c:pt idx="2980">
                        <c:v>183.66</c:v>
                      </c:pt>
                      <c:pt idx="2981">
                        <c:v>156.38999999999999</c:v>
                      </c:pt>
                      <c:pt idx="2982">
                        <c:v>181.18</c:v>
                      </c:pt>
                      <c:pt idx="2983">
                        <c:v>157.25</c:v>
                      </c:pt>
                      <c:pt idx="2984">
                        <c:v>191.54</c:v>
                      </c:pt>
                      <c:pt idx="2985">
                        <c:v>198.84</c:v>
                      </c:pt>
                      <c:pt idx="2986">
                        <c:v>200.58</c:v>
                      </c:pt>
                      <c:pt idx="2987">
                        <c:v>189.98</c:v>
                      </c:pt>
                      <c:pt idx="2988">
                        <c:v>185.85</c:v>
                      </c:pt>
                      <c:pt idx="2989">
                        <c:v>195.93</c:v>
                      </c:pt>
                      <c:pt idx="2990">
                        <c:v>212.86</c:v>
                      </c:pt>
                      <c:pt idx="2991">
                        <c:v>203.28</c:v>
                      </c:pt>
                      <c:pt idx="2992">
                        <c:v>198.55</c:v>
                      </c:pt>
                      <c:pt idx="2993">
                        <c:v>189.93</c:v>
                      </c:pt>
                      <c:pt idx="2994">
                        <c:v>180.19</c:v>
                      </c:pt>
                      <c:pt idx="2995">
                        <c:v>171.2</c:v>
                      </c:pt>
                      <c:pt idx="2996">
                        <c:v>178.01</c:v>
                      </c:pt>
                      <c:pt idx="2997">
                        <c:v>165.15</c:v>
                      </c:pt>
                      <c:pt idx="2998">
                        <c:v>161.41</c:v>
                      </c:pt>
                      <c:pt idx="2999">
                        <c:v>189.46</c:v>
                      </c:pt>
                      <c:pt idx="3000">
                        <c:v>152.13999999999999</c:v>
                      </c:pt>
                      <c:pt idx="3001">
                        <c:v>138.72</c:v>
                      </c:pt>
                      <c:pt idx="3002">
                        <c:v>145.81</c:v>
                      </c:pt>
                      <c:pt idx="3003">
                        <c:v>156.09</c:v>
                      </c:pt>
                      <c:pt idx="3004">
                        <c:v>170.83</c:v>
                      </c:pt>
                      <c:pt idx="3005">
                        <c:v>128.35</c:v>
                      </c:pt>
                      <c:pt idx="3006">
                        <c:v>131.49</c:v>
                      </c:pt>
                      <c:pt idx="3007">
                        <c:v>141.49</c:v>
                      </c:pt>
                      <c:pt idx="3008">
                        <c:v>147.52000000000001</c:v>
                      </c:pt>
                      <c:pt idx="3009">
                        <c:v>131.86000000000001</c:v>
                      </c:pt>
                      <c:pt idx="3010">
                        <c:v>139.97999999999999</c:v>
                      </c:pt>
                      <c:pt idx="3011">
                        <c:v>136.65</c:v>
                      </c:pt>
                      <c:pt idx="3012">
                        <c:v>146.96</c:v>
                      </c:pt>
                      <c:pt idx="3013">
                        <c:v>164.44</c:v>
                      </c:pt>
                      <c:pt idx="3014">
                        <c:v>135.35</c:v>
                      </c:pt>
                      <c:pt idx="3015">
                        <c:v>143.11000000000001</c:v>
                      </c:pt>
                      <c:pt idx="3016">
                        <c:v>141.29</c:v>
                      </c:pt>
                      <c:pt idx="3017">
                        <c:v>135.19</c:v>
                      </c:pt>
                      <c:pt idx="3018">
                        <c:v>121</c:v>
                      </c:pt>
                      <c:pt idx="3019">
                        <c:v>112.05</c:v>
                      </c:pt>
                      <c:pt idx="3020">
                        <c:v>120.62</c:v>
                      </c:pt>
                      <c:pt idx="3021">
                        <c:v>127.66</c:v>
                      </c:pt>
                      <c:pt idx="3022">
                        <c:v>128.38</c:v>
                      </c:pt>
                      <c:pt idx="3023">
                        <c:v>111.96</c:v>
                      </c:pt>
                      <c:pt idx="3024">
                        <c:v>135.51</c:v>
                      </c:pt>
                      <c:pt idx="3025">
                        <c:v>167.76</c:v>
                      </c:pt>
                      <c:pt idx="3026">
                        <c:v>142.72999999999999</c:v>
                      </c:pt>
                      <c:pt idx="3027">
                        <c:v>149.65</c:v>
                      </c:pt>
                      <c:pt idx="3028">
                        <c:v>174.05</c:v>
                      </c:pt>
                      <c:pt idx="3029">
                        <c:v>147.79</c:v>
                      </c:pt>
                      <c:pt idx="3030">
                        <c:v>134.05000000000001</c:v>
                      </c:pt>
                      <c:pt idx="3031">
                        <c:v>135.74</c:v>
                      </c:pt>
                      <c:pt idx="3032">
                        <c:v>130.84</c:v>
                      </c:pt>
                      <c:pt idx="3033">
                        <c:v>124.52</c:v>
                      </c:pt>
                      <c:pt idx="3034">
                        <c:v>124.56</c:v>
                      </c:pt>
                      <c:pt idx="3035">
                        <c:v>131.94999999999999</c:v>
                      </c:pt>
                      <c:pt idx="3036">
                        <c:v>134.16</c:v>
                      </c:pt>
                      <c:pt idx="3037">
                        <c:v>145.38999999999999</c:v>
                      </c:pt>
                      <c:pt idx="3038">
                        <c:v>162.80000000000001</c:v>
                      </c:pt>
                      <c:pt idx="3039">
                        <c:v>153.19</c:v>
                      </c:pt>
                      <c:pt idx="3040">
                        <c:v>130.46</c:v>
                      </c:pt>
                      <c:pt idx="3041">
                        <c:v>144.82</c:v>
                      </c:pt>
                      <c:pt idx="3042">
                        <c:v>173.03</c:v>
                      </c:pt>
                      <c:pt idx="3043">
                        <c:v>193.7</c:v>
                      </c:pt>
                      <c:pt idx="3044">
                        <c:v>133.19</c:v>
                      </c:pt>
                      <c:pt idx="3045">
                        <c:v>126.4</c:v>
                      </c:pt>
                      <c:pt idx="3046">
                        <c:v>165.71</c:v>
                      </c:pt>
                      <c:pt idx="3047">
                        <c:v>169.46</c:v>
                      </c:pt>
                      <c:pt idx="3048">
                        <c:v>180.86</c:v>
                      </c:pt>
                      <c:pt idx="3049">
                        <c:v>152.91999999999999</c:v>
                      </c:pt>
                      <c:pt idx="3050">
                        <c:v>144.36000000000001</c:v>
                      </c:pt>
                      <c:pt idx="3051">
                        <c:v>154.91</c:v>
                      </c:pt>
                      <c:pt idx="3052">
                        <c:v>145.21</c:v>
                      </c:pt>
                      <c:pt idx="3053">
                        <c:v>132.85</c:v>
                      </c:pt>
                      <c:pt idx="3054">
                        <c:v>156.02000000000001</c:v>
                      </c:pt>
                      <c:pt idx="3055">
                        <c:v>185.46</c:v>
                      </c:pt>
                      <c:pt idx="3056">
                        <c:v>155.13</c:v>
                      </c:pt>
                      <c:pt idx="3057">
                        <c:v>147.63999999999999</c:v>
                      </c:pt>
                      <c:pt idx="3058">
                        <c:v>134.68</c:v>
                      </c:pt>
                      <c:pt idx="3059">
                        <c:v>192.22</c:v>
                      </c:pt>
                      <c:pt idx="3060">
                        <c:v>138.82</c:v>
                      </c:pt>
                      <c:pt idx="3061">
                        <c:v>214.67</c:v>
                      </c:pt>
                      <c:pt idx="3062">
                        <c:v>180.41</c:v>
                      </c:pt>
                      <c:pt idx="3063">
                        <c:v>147.81</c:v>
                      </c:pt>
                      <c:pt idx="3064">
                        <c:v>164.84</c:v>
                      </c:pt>
                      <c:pt idx="3065">
                        <c:v>156.25</c:v>
                      </c:pt>
                      <c:pt idx="3066">
                        <c:v>125.88</c:v>
                      </c:pt>
                      <c:pt idx="3067">
                        <c:v>121.06</c:v>
                      </c:pt>
                      <c:pt idx="3068">
                        <c:v>138.27000000000001</c:v>
                      </c:pt>
                      <c:pt idx="3069">
                        <c:v>114.32</c:v>
                      </c:pt>
                      <c:pt idx="3070">
                        <c:v>137.66</c:v>
                      </c:pt>
                      <c:pt idx="3071">
                        <c:v>121.42</c:v>
                      </c:pt>
                      <c:pt idx="3072">
                        <c:v>146.74</c:v>
                      </c:pt>
                      <c:pt idx="3073">
                        <c:v>151.1</c:v>
                      </c:pt>
                      <c:pt idx="3074">
                        <c:v>171.72</c:v>
                      </c:pt>
                      <c:pt idx="3075">
                        <c:v>154.34</c:v>
                      </c:pt>
                      <c:pt idx="3076">
                        <c:v>141.47999999999999</c:v>
                      </c:pt>
                      <c:pt idx="3077">
                        <c:v>125.37</c:v>
                      </c:pt>
                      <c:pt idx="3078">
                        <c:v>119.27</c:v>
                      </c:pt>
                      <c:pt idx="3079">
                        <c:v>134.03</c:v>
                      </c:pt>
                      <c:pt idx="3080">
                        <c:v>113.82</c:v>
                      </c:pt>
                      <c:pt idx="3081">
                        <c:v>136.53</c:v>
                      </c:pt>
                      <c:pt idx="3082">
                        <c:v>125.59</c:v>
                      </c:pt>
                      <c:pt idx="3083">
                        <c:v>134.65</c:v>
                      </c:pt>
                      <c:pt idx="3084">
                        <c:v>206.28</c:v>
                      </c:pt>
                      <c:pt idx="3085">
                        <c:v>142.69999999999999</c:v>
                      </c:pt>
                      <c:pt idx="3086">
                        <c:v>137.37</c:v>
                      </c:pt>
                      <c:pt idx="3087">
                        <c:v>151.86000000000001</c:v>
                      </c:pt>
                      <c:pt idx="3088">
                        <c:v>154.19999999999999</c:v>
                      </c:pt>
                      <c:pt idx="3089">
                        <c:v>160.74</c:v>
                      </c:pt>
                      <c:pt idx="3090">
                        <c:v>134.69999999999999</c:v>
                      </c:pt>
                      <c:pt idx="3091">
                        <c:v>167.61</c:v>
                      </c:pt>
                      <c:pt idx="3092">
                        <c:v>125.47</c:v>
                      </c:pt>
                      <c:pt idx="3093">
                        <c:v>105.75</c:v>
                      </c:pt>
                      <c:pt idx="3094">
                        <c:v>132.30000000000001</c:v>
                      </c:pt>
                      <c:pt idx="3095">
                        <c:v>128.49</c:v>
                      </c:pt>
                      <c:pt idx="3096">
                        <c:v>170.48</c:v>
                      </c:pt>
                      <c:pt idx="3097">
                        <c:v>117.31</c:v>
                      </c:pt>
                      <c:pt idx="3098">
                        <c:v>121.19</c:v>
                      </c:pt>
                      <c:pt idx="3099">
                        <c:v>114.75</c:v>
                      </c:pt>
                      <c:pt idx="3100">
                        <c:v>121.47</c:v>
                      </c:pt>
                      <c:pt idx="3101">
                        <c:v>105.65</c:v>
                      </c:pt>
                      <c:pt idx="3102">
                        <c:v>123.66</c:v>
                      </c:pt>
                      <c:pt idx="3103">
                        <c:v>100.04</c:v>
                      </c:pt>
                      <c:pt idx="3104">
                        <c:v>94.787000000000006</c:v>
                      </c:pt>
                      <c:pt idx="3105">
                        <c:v>110.49</c:v>
                      </c:pt>
                      <c:pt idx="3106">
                        <c:v>117.73</c:v>
                      </c:pt>
                      <c:pt idx="3107">
                        <c:v>95.781999999999996</c:v>
                      </c:pt>
                      <c:pt idx="3108">
                        <c:v>100.3</c:v>
                      </c:pt>
                      <c:pt idx="3109">
                        <c:v>97.766000000000005</c:v>
                      </c:pt>
                      <c:pt idx="3110">
                        <c:v>102.81</c:v>
                      </c:pt>
                      <c:pt idx="3111">
                        <c:v>112.89</c:v>
                      </c:pt>
                      <c:pt idx="3112">
                        <c:v>118.96</c:v>
                      </c:pt>
                      <c:pt idx="3113">
                        <c:v>117.82</c:v>
                      </c:pt>
                      <c:pt idx="3114">
                        <c:v>144.94999999999999</c:v>
                      </c:pt>
                      <c:pt idx="3115">
                        <c:v>121.4</c:v>
                      </c:pt>
                      <c:pt idx="3116">
                        <c:v>140.56</c:v>
                      </c:pt>
                      <c:pt idx="3117">
                        <c:v>123.54</c:v>
                      </c:pt>
                      <c:pt idx="3118">
                        <c:v>115.82</c:v>
                      </c:pt>
                      <c:pt idx="3119">
                        <c:v>126.52</c:v>
                      </c:pt>
                      <c:pt idx="3120">
                        <c:v>155.61000000000001</c:v>
                      </c:pt>
                      <c:pt idx="3121">
                        <c:v>151.21</c:v>
                      </c:pt>
                      <c:pt idx="3122">
                        <c:v>141.26</c:v>
                      </c:pt>
                      <c:pt idx="3123">
                        <c:v>129.61000000000001</c:v>
                      </c:pt>
                      <c:pt idx="3124">
                        <c:v>129.88999999999999</c:v>
                      </c:pt>
                      <c:pt idx="3125">
                        <c:v>128.49</c:v>
                      </c:pt>
                      <c:pt idx="3126">
                        <c:v>134.88999999999999</c:v>
                      </c:pt>
                      <c:pt idx="3127">
                        <c:v>120.53</c:v>
                      </c:pt>
                      <c:pt idx="3128">
                        <c:v>121.87</c:v>
                      </c:pt>
                      <c:pt idx="3129">
                        <c:v>110.1</c:v>
                      </c:pt>
                      <c:pt idx="3130">
                        <c:v>110.27</c:v>
                      </c:pt>
                      <c:pt idx="3131">
                        <c:v>103.84</c:v>
                      </c:pt>
                      <c:pt idx="3132">
                        <c:v>149.37</c:v>
                      </c:pt>
                      <c:pt idx="3133">
                        <c:v>135.66999999999999</c:v>
                      </c:pt>
                      <c:pt idx="3134">
                        <c:v>132.38</c:v>
                      </c:pt>
                      <c:pt idx="3135">
                        <c:v>131.57</c:v>
                      </c:pt>
                      <c:pt idx="3136">
                        <c:v>112.49</c:v>
                      </c:pt>
                      <c:pt idx="3137">
                        <c:v>124.04</c:v>
                      </c:pt>
                      <c:pt idx="3138">
                        <c:v>138.63999999999999</c:v>
                      </c:pt>
                      <c:pt idx="3139">
                        <c:v>137.94</c:v>
                      </c:pt>
                      <c:pt idx="3140">
                        <c:v>118.19</c:v>
                      </c:pt>
                      <c:pt idx="3141">
                        <c:v>110.06</c:v>
                      </c:pt>
                      <c:pt idx="3142">
                        <c:v>105.9</c:v>
                      </c:pt>
                      <c:pt idx="3143">
                        <c:v>97.924999999999997</c:v>
                      </c:pt>
                      <c:pt idx="3144">
                        <c:v>118.95</c:v>
                      </c:pt>
                      <c:pt idx="3145">
                        <c:v>115.33</c:v>
                      </c:pt>
                      <c:pt idx="3146">
                        <c:v>116</c:v>
                      </c:pt>
                      <c:pt idx="3147">
                        <c:v>115.03</c:v>
                      </c:pt>
                      <c:pt idx="3148">
                        <c:v>120.6</c:v>
                      </c:pt>
                      <c:pt idx="3149">
                        <c:v>131.86000000000001</c:v>
                      </c:pt>
                      <c:pt idx="3150">
                        <c:v>156.28</c:v>
                      </c:pt>
                      <c:pt idx="3151">
                        <c:v>115.02</c:v>
                      </c:pt>
                      <c:pt idx="3152">
                        <c:v>145.63999999999999</c:v>
                      </c:pt>
                      <c:pt idx="3153">
                        <c:v>122.11</c:v>
                      </c:pt>
                      <c:pt idx="3154">
                        <c:v>128.22</c:v>
                      </c:pt>
                      <c:pt idx="3155">
                        <c:v>107.42</c:v>
                      </c:pt>
                      <c:pt idx="3156">
                        <c:v>109.33</c:v>
                      </c:pt>
                      <c:pt idx="3157">
                        <c:v>117.06</c:v>
                      </c:pt>
                      <c:pt idx="3158">
                        <c:v>121.86</c:v>
                      </c:pt>
                      <c:pt idx="3159">
                        <c:v>147.74</c:v>
                      </c:pt>
                      <c:pt idx="3160">
                        <c:v>113.02</c:v>
                      </c:pt>
                      <c:pt idx="3161">
                        <c:v>105.33</c:v>
                      </c:pt>
                      <c:pt idx="3162">
                        <c:v>121.38</c:v>
                      </c:pt>
                      <c:pt idx="3163">
                        <c:v>115.8</c:v>
                      </c:pt>
                      <c:pt idx="3164">
                        <c:v>107.97</c:v>
                      </c:pt>
                      <c:pt idx="3165">
                        <c:v>118.19</c:v>
                      </c:pt>
                      <c:pt idx="3166">
                        <c:v>123.95</c:v>
                      </c:pt>
                      <c:pt idx="3167">
                        <c:v>98.397000000000006</c:v>
                      </c:pt>
                      <c:pt idx="3168">
                        <c:v>90.352000000000004</c:v>
                      </c:pt>
                      <c:pt idx="3169">
                        <c:v>119.85</c:v>
                      </c:pt>
                      <c:pt idx="3170">
                        <c:v>99.037999999999997</c:v>
                      </c:pt>
                      <c:pt idx="3171">
                        <c:v>115.85</c:v>
                      </c:pt>
                      <c:pt idx="3172">
                        <c:v>100.43</c:v>
                      </c:pt>
                      <c:pt idx="3173">
                        <c:v>99.984999999999999</c:v>
                      </c:pt>
                      <c:pt idx="3174">
                        <c:v>100.29</c:v>
                      </c:pt>
                      <c:pt idx="3175">
                        <c:v>105.43</c:v>
                      </c:pt>
                      <c:pt idx="3176">
                        <c:v>115.66</c:v>
                      </c:pt>
                      <c:pt idx="3177">
                        <c:v>108.57</c:v>
                      </c:pt>
                      <c:pt idx="3178">
                        <c:v>94.683000000000007</c:v>
                      </c:pt>
                      <c:pt idx="3179">
                        <c:v>135</c:v>
                      </c:pt>
                      <c:pt idx="3180">
                        <c:v>108.36</c:v>
                      </c:pt>
                      <c:pt idx="3181">
                        <c:v>105.92</c:v>
                      </c:pt>
                      <c:pt idx="3182">
                        <c:v>111.15</c:v>
                      </c:pt>
                      <c:pt idx="3183">
                        <c:v>107.78</c:v>
                      </c:pt>
                      <c:pt idx="3184">
                        <c:v>104.87</c:v>
                      </c:pt>
                      <c:pt idx="3185">
                        <c:v>111.66</c:v>
                      </c:pt>
                      <c:pt idx="3186">
                        <c:v>101.33</c:v>
                      </c:pt>
                      <c:pt idx="3187">
                        <c:v>116.14</c:v>
                      </c:pt>
                      <c:pt idx="3188">
                        <c:v>94.775999999999996</c:v>
                      </c:pt>
                      <c:pt idx="3189">
                        <c:v>102.52</c:v>
                      </c:pt>
                      <c:pt idx="3190">
                        <c:v>150.34</c:v>
                      </c:pt>
                      <c:pt idx="3191">
                        <c:v>157.55000000000001</c:v>
                      </c:pt>
                      <c:pt idx="3192">
                        <c:v>129.47999999999999</c:v>
                      </c:pt>
                      <c:pt idx="3193">
                        <c:v>125.18</c:v>
                      </c:pt>
                      <c:pt idx="3194">
                        <c:v>107.07</c:v>
                      </c:pt>
                      <c:pt idx="3195">
                        <c:v>113.95</c:v>
                      </c:pt>
                      <c:pt idx="3196">
                        <c:v>138.65</c:v>
                      </c:pt>
                      <c:pt idx="3197">
                        <c:v>119.92</c:v>
                      </c:pt>
                      <c:pt idx="3198">
                        <c:v>116.09</c:v>
                      </c:pt>
                      <c:pt idx="3199">
                        <c:v>95.820999999999998</c:v>
                      </c:pt>
                      <c:pt idx="3200">
                        <c:v>90.74</c:v>
                      </c:pt>
                      <c:pt idx="3201">
                        <c:v>107.59</c:v>
                      </c:pt>
                      <c:pt idx="3202">
                        <c:v>101.24</c:v>
                      </c:pt>
                      <c:pt idx="3203">
                        <c:v>103.89</c:v>
                      </c:pt>
                      <c:pt idx="3204">
                        <c:v>98.655000000000001</c:v>
                      </c:pt>
                      <c:pt idx="3205">
                        <c:v>104.89</c:v>
                      </c:pt>
                      <c:pt idx="3206">
                        <c:v>120.94</c:v>
                      </c:pt>
                      <c:pt idx="3207">
                        <c:v>149.22</c:v>
                      </c:pt>
                      <c:pt idx="3208">
                        <c:v>147.34</c:v>
                      </c:pt>
                      <c:pt idx="3209">
                        <c:v>106.24</c:v>
                      </c:pt>
                      <c:pt idx="3210">
                        <c:v>92.840999999999994</c:v>
                      </c:pt>
                      <c:pt idx="3211">
                        <c:v>97.188000000000002</c:v>
                      </c:pt>
                      <c:pt idx="3212">
                        <c:v>95.706000000000003</c:v>
                      </c:pt>
                      <c:pt idx="3213">
                        <c:v>144.83000000000001</c:v>
                      </c:pt>
                      <c:pt idx="3214">
                        <c:v>94.108999999999995</c:v>
                      </c:pt>
                      <c:pt idx="3215">
                        <c:v>132.83000000000001</c:v>
                      </c:pt>
                      <c:pt idx="3216">
                        <c:v>90.302999999999997</c:v>
                      </c:pt>
                      <c:pt idx="3217">
                        <c:v>92.46</c:v>
                      </c:pt>
                      <c:pt idx="3218">
                        <c:v>92.593999999999994</c:v>
                      </c:pt>
                      <c:pt idx="3219">
                        <c:v>100.41</c:v>
                      </c:pt>
                      <c:pt idx="3220">
                        <c:v>137.63</c:v>
                      </c:pt>
                      <c:pt idx="3221">
                        <c:v>130.27000000000001</c:v>
                      </c:pt>
                      <c:pt idx="3222">
                        <c:v>108.15</c:v>
                      </c:pt>
                      <c:pt idx="3223">
                        <c:v>115.19</c:v>
                      </c:pt>
                      <c:pt idx="3224">
                        <c:v>101.52</c:v>
                      </c:pt>
                      <c:pt idx="3225">
                        <c:v>138.47</c:v>
                      </c:pt>
                      <c:pt idx="3226">
                        <c:v>137.28</c:v>
                      </c:pt>
                      <c:pt idx="3227">
                        <c:v>102.95</c:v>
                      </c:pt>
                      <c:pt idx="3228">
                        <c:v>110.47</c:v>
                      </c:pt>
                      <c:pt idx="3229">
                        <c:v>99.986000000000004</c:v>
                      </c:pt>
                      <c:pt idx="3230">
                        <c:v>95.903000000000006</c:v>
                      </c:pt>
                      <c:pt idx="3231">
                        <c:v>110.64</c:v>
                      </c:pt>
                      <c:pt idx="3232">
                        <c:v>116.46</c:v>
                      </c:pt>
                      <c:pt idx="3233">
                        <c:v>121.7</c:v>
                      </c:pt>
                      <c:pt idx="3234">
                        <c:v>94.082999999999998</c:v>
                      </c:pt>
                      <c:pt idx="3235">
                        <c:v>111.22</c:v>
                      </c:pt>
                      <c:pt idx="3236">
                        <c:v>89.605000000000004</c:v>
                      </c:pt>
                      <c:pt idx="3237">
                        <c:v>103.38</c:v>
                      </c:pt>
                      <c:pt idx="3238">
                        <c:v>98.465000000000003</c:v>
                      </c:pt>
                      <c:pt idx="3239">
                        <c:v>100.52</c:v>
                      </c:pt>
                      <c:pt idx="3240">
                        <c:v>81.897000000000006</c:v>
                      </c:pt>
                      <c:pt idx="3241">
                        <c:v>81.736000000000004</c:v>
                      </c:pt>
                      <c:pt idx="3242">
                        <c:v>71.596999999999994</c:v>
                      </c:pt>
                      <c:pt idx="3243">
                        <c:v>122.55</c:v>
                      </c:pt>
                      <c:pt idx="3244">
                        <c:v>86.027000000000001</c:v>
                      </c:pt>
                      <c:pt idx="3245">
                        <c:v>116.5</c:v>
                      </c:pt>
                      <c:pt idx="3246">
                        <c:v>93.314999999999998</c:v>
                      </c:pt>
                      <c:pt idx="3247">
                        <c:v>102.56</c:v>
                      </c:pt>
                      <c:pt idx="3248">
                        <c:v>107.4</c:v>
                      </c:pt>
                      <c:pt idx="3249">
                        <c:v>111.05</c:v>
                      </c:pt>
                      <c:pt idx="3250">
                        <c:v>110.72</c:v>
                      </c:pt>
                      <c:pt idx="3251">
                        <c:v>132.33000000000001</c:v>
                      </c:pt>
                      <c:pt idx="3252">
                        <c:v>135.84</c:v>
                      </c:pt>
                      <c:pt idx="3253">
                        <c:v>126.85</c:v>
                      </c:pt>
                      <c:pt idx="3254">
                        <c:v>127.6</c:v>
                      </c:pt>
                      <c:pt idx="3255">
                        <c:v>127.3</c:v>
                      </c:pt>
                      <c:pt idx="3256">
                        <c:v>117.24</c:v>
                      </c:pt>
                      <c:pt idx="3257">
                        <c:v>115.73</c:v>
                      </c:pt>
                      <c:pt idx="3258">
                        <c:v>129.88</c:v>
                      </c:pt>
                      <c:pt idx="3259">
                        <c:v>93.472999999999999</c:v>
                      </c:pt>
                      <c:pt idx="3260">
                        <c:v>97.908000000000001</c:v>
                      </c:pt>
                      <c:pt idx="3261">
                        <c:v>95.117000000000004</c:v>
                      </c:pt>
                      <c:pt idx="3262">
                        <c:v>89.771000000000001</c:v>
                      </c:pt>
                      <c:pt idx="3263">
                        <c:v>95.042000000000002</c:v>
                      </c:pt>
                      <c:pt idx="3264">
                        <c:v>104.64</c:v>
                      </c:pt>
                      <c:pt idx="3265">
                        <c:v>132.71</c:v>
                      </c:pt>
                      <c:pt idx="3266">
                        <c:v>93.453999999999994</c:v>
                      </c:pt>
                      <c:pt idx="3267">
                        <c:v>94.352999999999994</c:v>
                      </c:pt>
                      <c:pt idx="3268">
                        <c:v>102.55</c:v>
                      </c:pt>
                      <c:pt idx="3269">
                        <c:v>99.876000000000005</c:v>
                      </c:pt>
                      <c:pt idx="3270">
                        <c:v>91.186999999999998</c:v>
                      </c:pt>
                      <c:pt idx="3271">
                        <c:v>89.162000000000006</c:v>
                      </c:pt>
                      <c:pt idx="3272">
                        <c:v>86.334000000000003</c:v>
                      </c:pt>
                      <c:pt idx="3273">
                        <c:v>90.644000000000005</c:v>
                      </c:pt>
                      <c:pt idx="3274">
                        <c:v>86.683999999999997</c:v>
                      </c:pt>
                      <c:pt idx="3275">
                        <c:v>100.65</c:v>
                      </c:pt>
                      <c:pt idx="3276">
                        <c:v>115.58</c:v>
                      </c:pt>
                      <c:pt idx="3277">
                        <c:v>141.69999999999999</c:v>
                      </c:pt>
                      <c:pt idx="3278">
                        <c:v>107.94</c:v>
                      </c:pt>
                      <c:pt idx="3279">
                        <c:v>114.29</c:v>
                      </c:pt>
                      <c:pt idx="3280">
                        <c:v>115.35</c:v>
                      </c:pt>
                      <c:pt idx="3281">
                        <c:v>111.43</c:v>
                      </c:pt>
                      <c:pt idx="3282">
                        <c:v>110.5</c:v>
                      </c:pt>
                      <c:pt idx="3283">
                        <c:v>87.168000000000006</c:v>
                      </c:pt>
                      <c:pt idx="3284">
                        <c:v>107.85</c:v>
                      </c:pt>
                      <c:pt idx="3285">
                        <c:v>109.95</c:v>
                      </c:pt>
                      <c:pt idx="3286">
                        <c:v>101.87</c:v>
                      </c:pt>
                      <c:pt idx="3287">
                        <c:v>83.847999999999999</c:v>
                      </c:pt>
                      <c:pt idx="3288">
                        <c:v>92.147999999999996</c:v>
                      </c:pt>
                      <c:pt idx="3289">
                        <c:v>90.804000000000002</c:v>
                      </c:pt>
                      <c:pt idx="3290">
                        <c:v>72.838999999999999</c:v>
                      </c:pt>
                      <c:pt idx="3291">
                        <c:v>77.185000000000002</c:v>
                      </c:pt>
                      <c:pt idx="3292">
                        <c:v>77.644999999999996</c:v>
                      </c:pt>
                      <c:pt idx="3293">
                        <c:v>69.695999999999998</c:v>
                      </c:pt>
                      <c:pt idx="3294">
                        <c:v>76.826999999999998</c:v>
                      </c:pt>
                      <c:pt idx="3295">
                        <c:v>80.671000000000006</c:v>
                      </c:pt>
                      <c:pt idx="3296">
                        <c:v>87.344999999999999</c:v>
                      </c:pt>
                      <c:pt idx="3297">
                        <c:v>83.991</c:v>
                      </c:pt>
                      <c:pt idx="3298">
                        <c:v>79.227000000000004</c:v>
                      </c:pt>
                      <c:pt idx="3299">
                        <c:v>76.849000000000004</c:v>
                      </c:pt>
                      <c:pt idx="3300">
                        <c:v>61.265999999999998</c:v>
                      </c:pt>
                      <c:pt idx="3301">
                        <c:v>80.531000000000006</c:v>
                      </c:pt>
                      <c:pt idx="3302">
                        <c:v>74.197999999999993</c:v>
                      </c:pt>
                      <c:pt idx="3303">
                        <c:v>103.63</c:v>
                      </c:pt>
                      <c:pt idx="3304">
                        <c:v>111.6</c:v>
                      </c:pt>
                      <c:pt idx="3305">
                        <c:v>105.02</c:v>
                      </c:pt>
                      <c:pt idx="3306">
                        <c:v>112.05</c:v>
                      </c:pt>
                      <c:pt idx="3307">
                        <c:v>89.105000000000004</c:v>
                      </c:pt>
                      <c:pt idx="3308">
                        <c:v>110.4</c:v>
                      </c:pt>
                      <c:pt idx="3309">
                        <c:v>101.37</c:v>
                      </c:pt>
                      <c:pt idx="3310">
                        <c:v>102.71</c:v>
                      </c:pt>
                      <c:pt idx="3311">
                        <c:v>100.58</c:v>
                      </c:pt>
                      <c:pt idx="3312">
                        <c:v>134.16</c:v>
                      </c:pt>
                      <c:pt idx="3313">
                        <c:v>131.16999999999999</c:v>
                      </c:pt>
                      <c:pt idx="3314">
                        <c:v>124.77</c:v>
                      </c:pt>
                      <c:pt idx="3315">
                        <c:v>137.68</c:v>
                      </c:pt>
                      <c:pt idx="3316">
                        <c:v>133.12</c:v>
                      </c:pt>
                      <c:pt idx="3317">
                        <c:v>123.99</c:v>
                      </c:pt>
                      <c:pt idx="3318">
                        <c:v>129.47</c:v>
                      </c:pt>
                      <c:pt idx="3319">
                        <c:v>136.55000000000001</c:v>
                      </c:pt>
                      <c:pt idx="3320">
                        <c:v>131.85</c:v>
                      </c:pt>
                      <c:pt idx="3321">
                        <c:v>158.49</c:v>
                      </c:pt>
                      <c:pt idx="3322">
                        <c:v>140.25</c:v>
                      </c:pt>
                      <c:pt idx="3323">
                        <c:v>127.41</c:v>
                      </c:pt>
                      <c:pt idx="3324">
                        <c:v>127.46</c:v>
                      </c:pt>
                      <c:pt idx="3325">
                        <c:v>143.83000000000001</c:v>
                      </c:pt>
                      <c:pt idx="3326">
                        <c:v>180.25</c:v>
                      </c:pt>
                      <c:pt idx="3327">
                        <c:v>199.36</c:v>
                      </c:pt>
                      <c:pt idx="3328">
                        <c:v>201.71</c:v>
                      </c:pt>
                      <c:pt idx="3329">
                        <c:v>180.03</c:v>
                      </c:pt>
                      <c:pt idx="3330">
                        <c:v>185.92</c:v>
                      </c:pt>
                      <c:pt idx="3331">
                        <c:v>171.28</c:v>
                      </c:pt>
                      <c:pt idx="3332">
                        <c:v>153.6</c:v>
                      </c:pt>
                      <c:pt idx="3333">
                        <c:v>155.43</c:v>
                      </c:pt>
                      <c:pt idx="3334">
                        <c:v>168.71</c:v>
                      </c:pt>
                      <c:pt idx="3335">
                        <c:v>144.54</c:v>
                      </c:pt>
                      <c:pt idx="3336">
                        <c:v>147.86000000000001</c:v>
                      </c:pt>
                      <c:pt idx="3337">
                        <c:v>154.97</c:v>
                      </c:pt>
                      <c:pt idx="3338">
                        <c:v>124.7</c:v>
                      </c:pt>
                      <c:pt idx="3339">
                        <c:v>119.95</c:v>
                      </c:pt>
                      <c:pt idx="3340">
                        <c:v>137.31</c:v>
                      </c:pt>
                      <c:pt idx="3341">
                        <c:v>129.41999999999999</c:v>
                      </c:pt>
                      <c:pt idx="3342">
                        <c:v>109.83</c:v>
                      </c:pt>
                      <c:pt idx="3343">
                        <c:v>117.43</c:v>
                      </c:pt>
                      <c:pt idx="3344">
                        <c:v>139.55000000000001</c:v>
                      </c:pt>
                      <c:pt idx="3345">
                        <c:v>118.38</c:v>
                      </c:pt>
                      <c:pt idx="3346">
                        <c:v>136.07</c:v>
                      </c:pt>
                      <c:pt idx="3347">
                        <c:v>136.88</c:v>
                      </c:pt>
                      <c:pt idx="3348">
                        <c:v>129.47999999999999</c:v>
                      </c:pt>
                      <c:pt idx="3349">
                        <c:v>128.15</c:v>
                      </c:pt>
                      <c:pt idx="3350">
                        <c:v>114.67</c:v>
                      </c:pt>
                      <c:pt idx="3351">
                        <c:v>144.78</c:v>
                      </c:pt>
                      <c:pt idx="3352">
                        <c:v>116.87</c:v>
                      </c:pt>
                      <c:pt idx="3353">
                        <c:v>125.21</c:v>
                      </c:pt>
                      <c:pt idx="3354">
                        <c:v>114.85</c:v>
                      </c:pt>
                      <c:pt idx="3355">
                        <c:v>133.57</c:v>
                      </c:pt>
                      <c:pt idx="3356">
                        <c:v>99.103999999999999</c:v>
                      </c:pt>
                      <c:pt idx="3357">
                        <c:v>103.43</c:v>
                      </c:pt>
                      <c:pt idx="3358">
                        <c:v>91.634</c:v>
                      </c:pt>
                      <c:pt idx="3359">
                        <c:v>127.02</c:v>
                      </c:pt>
                      <c:pt idx="3360">
                        <c:v>88.376999999999995</c:v>
                      </c:pt>
                      <c:pt idx="3361">
                        <c:v>77.963999999999999</c:v>
                      </c:pt>
                      <c:pt idx="3362">
                        <c:v>103.98</c:v>
                      </c:pt>
                      <c:pt idx="3363">
                        <c:v>112.24</c:v>
                      </c:pt>
                      <c:pt idx="3364">
                        <c:v>124.84</c:v>
                      </c:pt>
                      <c:pt idx="3365">
                        <c:v>152.43</c:v>
                      </c:pt>
                      <c:pt idx="3366">
                        <c:v>185.98</c:v>
                      </c:pt>
                      <c:pt idx="3367">
                        <c:v>147.6</c:v>
                      </c:pt>
                      <c:pt idx="3368">
                        <c:v>166.93</c:v>
                      </c:pt>
                      <c:pt idx="3369">
                        <c:v>139.49</c:v>
                      </c:pt>
                      <c:pt idx="3370">
                        <c:v>129.83000000000001</c:v>
                      </c:pt>
                      <c:pt idx="3371">
                        <c:v>133.83000000000001</c:v>
                      </c:pt>
                      <c:pt idx="3372">
                        <c:v>130.26</c:v>
                      </c:pt>
                      <c:pt idx="3373">
                        <c:v>130.02000000000001</c:v>
                      </c:pt>
                      <c:pt idx="3374">
                        <c:v>130.27000000000001</c:v>
                      </c:pt>
                      <c:pt idx="3375">
                        <c:v>123.16</c:v>
                      </c:pt>
                      <c:pt idx="3376">
                        <c:v>109.41</c:v>
                      </c:pt>
                      <c:pt idx="3377">
                        <c:v>82.962999999999994</c:v>
                      </c:pt>
                      <c:pt idx="3378">
                        <c:v>102.34</c:v>
                      </c:pt>
                      <c:pt idx="3379">
                        <c:v>85.524000000000001</c:v>
                      </c:pt>
                      <c:pt idx="3380">
                        <c:v>116.71</c:v>
                      </c:pt>
                      <c:pt idx="3381">
                        <c:v>77.748999999999995</c:v>
                      </c:pt>
                      <c:pt idx="3382">
                        <c:v>77.498000000000005</c:v>
                      </c:pt>
                      <c:pt idx="3383">
                        <c:v>92.88</c:v>
                      </c:pt>
                      <c:pt idx="3384">
                        <c:v>96.706999999999994</c:v>
                      </c:pt>
                      <c:pt idx="3385">
                        <c:v>90.179000000000002</c:v>
                      </c:pt>
                      <c:pt idx="3386">
                        <c:v>150.74</c:v>
                      </c:pt>
                      <c:pt idx="3387">
                        <c:v>158.72</c:v>
                      </c:pt>
                      <c:pt idx="3388">
                        <c:v>150.15</c:v>
                      </c:pt>
                      <c:pt idx="3389">
                        <c:v>170.36</c:v>
                      </c:pt>
                      <c:pt idx="3390">
                        <c:v>165.35</c:v>
                      </c:pt>
                      <c:pt idx="3391">
                        <c:v>193.7</c:v>
                      </c:pt>
                      <c:pt idx="3392">
                        <c:v>164.54</c:v>
                      </c:pt>
                      <c:pt idx="3393">
                        <c:v>139.94</c:v>
                      </c:pt>
                      <c:pt idx="3394">
                        <c:v>127.84</c:v>
                      </c:pt>
                      <c:pt idx="3395">
                        <c:v>115.33</c:v>
                      </c:pt>
                      <c:pt idx="3396">
                        <c:v>110.87</c:v>
                      </c:pt>
                      <c:pt idx="3397">
                        <c:v>110.26</c:v>
                      </c:pt>
                      <c:pt idx="3398">
                        <c:v>100.27</c:v>
                      </c:pt>
                      <c:pt idx="3399">
                        <c:v>101.84</c:v>
                      </c:pt>
                      <c:pt idx="3400">
                        <c:v>72.683000000000007</c:v>
                      </c:pt>
                      <c:pt idx="3401">
                        <c:v>112.03</c:v>
                      </c:pt>
                      <c:pt idx="3402">
                        <c:v>127.45</c:v>
                      </c:pt>
                      <c:pt idx="3403">
                        <c:v>87.873999999999995</c:v>
                      </c:pt>
                      <c:pt idx="3404">
                        <c:v>81.102000000000004</c:v>
                      </c:pt>
                      <c:pt idx="3405">
                        <c:v>104.04</c:v>
                      </c:pt>
                      <c:pt idx="3406">
                        <c:v>92.775999999999996</c:v>
                      </c:pt>
                      <c:pt idx="3407">
                        <c:v>100.84</c:v>
                      </c:pt>
                      <c:pt idx="3408">
                        <c:v>81.197999999999993</c:v>
                      </c:pt>
                      <c:pt idx="3409">
                        <c:v>93.683999999999997</c:v>
                      </c:pt>
                      <c:pt idx="3410">
                        <c:v>92.58</c:v>
                      </c:pt>
                      <c:pt idx="3411">
                        <c:v>113.6</c:v>
                      </c:pt>
                      <c:pt idx="3412">
                        <c:v>107.17</c:v>
                      </c:pt>
                      <c:pt idx="3413">
                        <c:v>100.86</c:v>
                      </c:pt>
                      <c:pt idx="3414">
                        <c:v>99.956000000000003</c:v>
                      </c:pt>
                      <c:pt idx="3415">
                        <c:v>150.26</c:v>
                      </c:pt>
                      <c:pt idx="3416">
                        <c:v>97.361999999999995</c:v>
                      </c:pt>
                      <c:pt idx="3417">
                        <c:v>78.286000000000001</c:v>
                      </c:pt>
                      <c:pt idx="3418">
                        <c:v>75.373000000000005</c:v>
                      </c:pt>
                      <c:pt idx="3419">
                        <c:v>88.537999999999997</c:v>
                      </c:pt>
                      <c:pt idx="3420">
                        <c:v>85.947000000000003</c:v>
                      </c:pt>
                      <c:pt idx="3421">
                        <c:v>102.75</c:v>
                      </c:pt>
                      <c:pt idx="3422">
                        <c:v>77.778000000000006</c:v>
                      </c:pt>
                      <c:pt idx="3423">
                        <c:v>100.42</c:v>
                      </c:pt>
                      <c:pt idx="3424">
                        <c:v>84.728999999999999</c:v>
                      </c:pt>
                      <c:pt idx="3425">
                        <c:v>104.08</c:v>
                      </c:pt>
                      <c:pt idx="3426">
                        <c:v>110.52</c:v>
                      </c:pt>
                      <c:pt idx="3427">
                        <c:v>118.25</c:v>
                      </c:pt>
                      <c:pt idx="3428">
                        <c:v>115.77</c:v>
                      </c:pt>
                      <c:pt idx="3429">
                        <c:v>95.754999999999995</c:v>
                      </c:pt>
                      <c:pt idx="3430">
                        <c:v>108.17</c:v>
                      </c:pt>
                      <c:pt idx="3431">
                        <c:v>99.846999999999994</c:v>
                      </c:pt>
                      <c:pt idx="3432">
                        <c:v>120.16</c:v>
                      </c:pt>
                      <c:pt idx="3433">
                        <c:v>98.006</c:v>
                      </c:pt>
                      <c:pt idx="3434">
                        <c:v>90.400999999999996</c:v>
                      </c:pt>
                      <c:pt idx="3435">
                        <c:v>75.733000000000004</c:v>
                      </c:pt>
                      <c:pt idx="3436">
                        <c:v>73.968000000000004</c:v>
                      </c:pt>
                      <c:pt idx="3437">
                        <c:v>91.036000000000001</c:v>
                      </c:pt>
                      <c:pt idx="3438">
                        <c:v>129.30000000000001</c:v>
                      </c:pt>
                      <c:pt idx="3439">
                        <c:v>115.46</c:v>
                      </c:pt>
                      <c:pt idx="3440">
                        <c:v>153.11000000000001</c:v>
                      </c:pt>
                      <c:pt idx="3441">
                        <c:v>118.62</c:v>
                      </c:pt>
                      <c:pt idx="3442">
                        <c:v>105.67</c:v>
                      </c:pt>
                      <c:pt idx="3443">
                        <c:v>123.82</c:v>
                      </c:pt>
                      <c:pt idx="3444">
                        <c:v>78.504999999999995</c:v>
                      </c:pt>
                      <c:pt idx="3445">
                        <c:v>77.938999999999993</c:v>
                      </c:pt>
                      <c:pt idx="3446">
                        <c:v>78.619</c:v>
                      </c:pt>
                      <c:pt idx="3447">
                        <c:v>101</c:v>
                      </c:pt>
                      <c:pt idx="3448">
                        <c:v>102.12</c:v>
                      </c:pt>
                      <c:pt idx="3449">
                        <c:v>115.72</c:v>
                      </c:pt>
                      <c:pt idx="3450">
                        <c:v>102.24</c:v>
                      </c:pt>
                      <c:pt idx="3451">
                        <c:v>106.24</c:v>
                      </c:pt>
                      <c:pt idx="3452">
                        <c:v>101.17</c:v>
                      </c:pt>
                      <c:pt idx="3453">
                        <c:v>94.718999999999994</c:v>
                      </c:pt>
                      <c:pt idx="3454">
                        <c:v>110.79</c:v>
                      </c:pt>
                      <c:pt idx="3455">
                        <c:v>71.491</c:v>
                      </c:pt>
                      <c:pt idx="3456">
                        <c:v>68.8</c:v>
                      </c:pt>
                      <c:pt idx="3457">
                        <c:v>83.804000000000002</c:v>
                      </c:pt>
                      <c:pt idx="3458">
                        <c:v>77.540000000000006</c:v>
                      </c:pt>
                      <c:pt idx="3459">
                        <c:v>76.72</c:v>
                      </c:pt>
                      <c:pt idx="3460">
                        <c:v>104.42</c:v>
                      </c:pt>
                      <c:pt idx="3461">
                        <c:v>79.123999999999995</c:v>
                      </c:pt>
                      <c:pt idx="3462">
                        <c:v>74.078999999999994</c:v>
                      </c:pt>
                      <c:pt idx="3463">
                        <c:v>99.960999999999999</c:v>
                      </c:pt>
                      <c:pt idx="3464">
                        <c:v>95.567999999999998</c:v>
                      </c:pt>
                      <c:pt idx="3465">
                        <c:v>124.55</c:v>
                      </c:pt>
                      <c:pt idx="3466">
                        <c:v>85.075999999999993</c:v>
                      </c:pt>
                      <c:pt idx="3467">
                        <c:v>76.162000000000006</c:v>
                      </c:pt>
                      <c:pt idx="3468">
                        <c:v>83.739000000000004</c:v>
                      </c:pt>
                      <c:pt idx="3469">
                        <c:v>105.94</c:v>
                      </c:pt>
                      <c:pt idx="3470">
                        <c:v>147.57</c:v>
                      </c:pt>
                      <c:pt idx="3471">
                        <c:v>111.07</c:v>
                      </c:pt>
                      <c:pt idx="3472">
                        <c:v>101.86</c:v>
                      </c:pt>
                      <c:pt idx="3473">
                        <c:v>89.864999999999995</c:v>
                      </c:pt>
                      <c:pt idx="3474">
                        <c:v>92.576999999999998</c:v>
                      </c:pt>
                      <c:pt idx="3475">
                        <c:v>94.447000000000003</c:v>
                      </c:pt>
                      <c:pt idx="3476">
                        <c:v>84.822999999999993</c:v>
                      </c:pt>
                      <c:pt idx="3477">
                        <c:v>95.293000000000006</c:v>
                      </c:pt>
                      <c:pt idx="3478">
                        <c:v>92.61</c:v>
                      </c:pt>
                      <c:pt idx="3479">
                        <c:v>88.409000000000006</c:v>
                      </c:pt>
                      <c:pt idx="3480">
                        <c:v>101.67</c:v>
                      </c:pt>
                      <c:pt idx="3481">
                        <c:v>102.45</c:v>
                      </c:pt>
                      <c:pt idx="3482">
                        <c:v>99.703999999999994</c:v>
                      </c:pt>
                      <c:pt idx="3483">
                        <c:v>129.78</c:v>
                      </c:pt>
                      <c:pt idx="3484">
                        <c:v>88.905000000000001</c:v>
                      </c:pt>
                      <c:pt idx="3485">
                        <c:v>77.524000000000001</c:v>
                      </c:pt>
                      <c:pt idx="3486">
                        <c:v>67.105999999999995</c:v>
                      </c:pt>
                      <c:pt idx="3487">
                        <c:v>49.756</c:v>
                      </c:pt>
                      <c:pt idx="3488">
                        <c:v>70.694000000000003</c:v>
                      </c:pt>
                      <c:pt idx="3489">
                        <c:v>81.721999999999994</c:v>
                      </c:pt>
                      <c:pt idx="3490">
                        <c:v>97.844999999999999</c:v>
                      </c:pt>
                      <c:pt idx="3491">
                        <c:v>108.95</c:v>
                      </c:pt>
                      <c:pt idx="3492">
                        <c:v>107.27</c:v>
                      </c:pt>
                      <c:pt idx="3493">
                        <c:v>106.5</c:v>
                      </c:pt>
                      <c:pt idx="3494">
                        <c:v>119.09</c:v>
                      </c:pt>
                      <c:pt idx="3495">
                        <c:v>108.16</c:v>
                      </c:pt>
                      <c:pt idx="3496">
                        <c:v>94.343999999999994</c:v>
                      </c:pt>
                      <c:pt idx="3497">
                        <c:v>98.081000000000003</c:v>
                      </c:pt>
                      <c:pt idx="3498">
                        <c:v>85.180999999999997</c:v>
                      </c:pt>
                      <c:pt idx="3499">
                        <c:v>85.433999999999997</c:v>
                      </c:pt>
                      <c:pt idx="3500">
                        <c:v>77.406000000000006</c:v>
                      </c:pt>
                      <c:pt idx="3501">
                        <c:v>77.673000000000002</c:v>
                      </c:pt>
                      <c:pt idx="3502">
                        <c:v>127.54</c:v>
                      </c:pt>
                      <c:pt idx="3503">
                        <c:v>103.35</c:v>
                      </c:pt>
                      <c:pt idx="3504">
                        <c:v>78.599999999999994</c:v>
                      </c:pt>
                      <c:pt idx="3505">
                        <c:v>64.418000000000006</c:v>
                      </c:pt>
                      <c:pt idx="3506">
                        <c:v>71.789000000000001</c:v>
                      </c:pt>
                      <c:pt idx="3507">
                        <c:v>66.450999999999993</c:v>
                      </c:pt>
                      <c:pt idx="3508">
                        <c:v>58.622</c:v>
                      </c:pt>
                      <c:pt idx="3509">
                        <c:v>52.527000000000001</c:v>
                      </c:pt>
                      <c:pt idx="3510">
                        <c:v>54.22</c:v>
                      </c:pt>
                      <c:pt idx="3511">
                        <c:v>85.325999999999993</c:v>
                      </c:pt>
                      <c:pt idx="3512">
                        <c:v>89.847999999999999</c:v>
                      </c:pt>
                      <c:pt idx="3513">
                        <c:v>92.096999999999994</c:v>
                      </c:pt>
                      <c:pt idx="3514">
                        <c:v>91.355999999999995</c:v>
                      </c:pt>
                      <c:pt idx="3515">
                        <c:v>86.962000000000003</c:v>
                      </c:pt>
                      <c:pt idx="3516">
                        <c:v>90.915000000000006</c:v>
                      </c:pt>
                      <c:pt idx="3517">
                        <c:v>75.980999999999995</c:v>
                      </c:pt>
                      <c:pt idx="3518">
                        <c:v>68.025999999999996</c:v>
                      </c:pt>
                      <c:pt idx="3519">
                        <c:v>91.131</c:v>
                      </c:pt>
                      <c:pt idx="3520">
                        <c:v>78.302999999999997</c:v>
                      </c:pt>
                      <c:pt idx="3521">
                        <c:v>74.980999999999995</c:v>
                      </c:pt>
                      <c:pt idx="3522">
                        <c:v>68.573999999999998</c:v>
                      </c:pt>
                      <c:pt idx="3523">
                        <c:v>80.001000000000005</c:v>
                      </c:pt>
                      <c:pt idx="3524">
                        <c:v>59.557000000000002</c:v>
                      </c:pt>
                      <c:pt idx="3525">
                        <c:v>62.856999999999999</c:v>
                      </c:pt>
                      <c:pt idx="3526">
                        <c:v>47.680999999999997</c:v>
                      </c:pt>
                      <c:pt idx="3527">
                        <c:v>52.406999999999996</c:v>
                      </c:pt>
                      <c:pt idx="3528">
                        <c:v>63.460999999999999</c:v>
                      </c:pt>
                      <c:pt idx="3529">
                        <c:v>53.232999999999997</c:v>
                      </c:pt>
                      <c:pt idx="3530">
                        <c:v>59.174999999999997</c:v>
                      </c:pt>
                      <c:pt idx="3531">
                        <c:v>54.057000000000002</c:v>
                      </c:pt>
                      <c:pt idx="3532">
                        <c:v>57.628</c:v>
                      </c:pt>
                      <c:pt idx="3533">
                        <c:v>67.677000000000007</c:v>
                      </c:pt>
                      <c:pt idx="3534">
                        <c:v>71.697999999999993</c:v>
                      </c:pt>
                      <c:pt idx="3535">
                        <c:v>66.006</c:v>
                      </c:pt>
                      <c:pt idx="3536">
                        <c:v>68.034999999999997</c:v>
                      </c:pt>
                      <c:pt idx="3537">
                        <c:v>65.355999999999995</c:v>
                      </c:pt>
                      <c:pt idx="3538">
                        <c:v>71.171999999999997</c:v>
                      </c:pt>
                      <c:pt idx="3539">
                        <c:v>82.887</c:v>
                      </c:pt>
                      <c:pt idx="3540">
                        <c:v>92.728999999999999</c:v>
                      </c:pt>
                      <c:pt idx="3541">
                        <c:v>96.224000000000004</c:v>
                      </c:pt>
                      <c:pt idx="3542">
                        <c:v>78.77</c:v>
                      </c:pt>
                      <c:pt idx="3543">
                        <c:v>93.168000000000006</c:v>
                      </c:pt>
                      <c:pt idx="3544">
                        <c:v>73.102000000000004</c:v>
                      </c:pt>
                      <c:pt idx="3545">
                        <c:v>70.22</c:v>
                      </c:pt>
                      <c:pt idx="3546">
                        <c:v>62.741</c:v>
                      </c:pt>
                      <c:pt idx="3547">
                        <c:v>62.411000000000001</c:v>
                      </c:pt>
                      <c:pt idx="3548">
                        <c:v>69.712000000000003</c:v>
                      </c:pt>
                      <c:pt idx="3549">
                        <c:v>68.75</c:v>
                      </c:pt>
                      <c:pt idx="3550">
                        <c:v>73.784999999999997</c:v>
                      </c:pt>
                      <c:pt idx="3551">
                        <c:v>79.08</c:v>
                      </c:pt>
                      <c:pt idx="3552">
                        <c:v>93.600999999999999</c:v>
                      </c:pt>
                      <c:pt idx="3553">
                        <c:v>77.480999999999995</c:v>
                      </c:pt>
                      <c:pt idx="3554">
                        <c:v>70.817999999999998</c:v>
                      </c:pt>
                      <c:pt idx="3555">
                        <c:v>68.022000000000006</c:v>
                      </c:pt>
                      <c:pt idx="3556">
                        <c:v>83.081000000000003</c:v>
                      </c:pt>
                      <c:pt idx="3557">
                        <c:v>68.195999999999998</c:v>
                      </c:pt>
                      <c:pt idx="3558">
                        <c:v>80.548000000000002</c:v>
                      </c:pt>
                      <c:pt idx="3559">
                        <c:v>68.046000000000006</c:v>
                      </c:pt>
                      <c:pt idx="3560">
                        <c:v>68.561999999999998</c:v>
                      </c:pt>
                      <c:pt idx="3561">
                        <c:v>76.935000000000002</c:v>
                      </c:pt>
                      <c:pt idx="3562">
                        <c:v>51.847000000000001</c:v>
                      </c:pt>
                      <c:pt idx="3563">
                        <c:v>49.707999999999998</c:v>
                      </c:pt>
                      <c:pt idx="3564">
                        <c:v>38.417000000000002</c:v>
                      </c:pt>
                      <c:pt idx="3565">
                        <c:v>39.069000000000003</c:v>
                      </c:pt>
                      <c:pt idx="3566">
                        <c:v>38.753</c:v>
                      </c:pt>
                      <c:pt idx="3567">
                        <c:v>37.08</c:v>
                      </c:pt>
                      <c:pt idx="3568">
                        <c:v>47.027999999999999</c:v>
                      </c:pt>
                      <c:pt idx="3569">
                        <c:v>53.326000000000001</c:v>
                      </c:pt>
                      <c:pt idx="3570">
                        <c:v>43.48</c:v>
                      </c:pt>
                      <c:pt idx="3571">
                        <c:v>36.261000000000003</c:v>
                      </c:pt>
                      <c:pt idx="3572">
                        <c:v>38.031999999999996</c:v>
                      </c:pt>
                      <c:pt idx="3573">
                        <c:v>34.884999999999998</c:v>
                      </c:pt>
                      <c:pt idx="3574">
                        <c:v>37.482999999999997</c:v>
                      </c:pt>
                      <c:pt idx="3575">
                        <c:v>40.890999999999998</c:v>
                      </c:pt>
                      <c:pt idx="3576">
                        <c:v>31.032</c:v>
                      </c:pt>
                      <c:pt idx="3577">
                        <c:v>44.600999999999999</c:v>
                      </c:pt>
                      <c:pt idx="3578">
                        <c:v>40.246000000000002</c:v>
                      </c:pt>
                      <c:pt idx="3579">
                        <c:v>42.295000000000002</c:v>
                      </c:pt>
                      <c:pt idx="3580">
                        <c:v>38.496000000000002</c:v>
                      </c:pt>
                      <c:pt idx="3581">
                        <c:v>37.674999999999997</c:v>
                      </c:pt>
                      <c:pt idx="3582">
                        <c:v>40.631</c:v>
                      </c:pt>
                      <c:pt idx="3583">
                        <c:v>50.186</c:v>
                      </c:pt>
                      <c:pt idx="3584">
                        <c:v>51.773000000000003</c:v>
                      </c:pt>
                      <c:pt idx="3585">
                        <c:v>50.604999999999997</c:v>
                      </c:pt>
                      <c:pt idx="3586">
                        <c:v>49.338999999999999</c:v>
                      </c:pt>
                      <c:pt idx="3587">
                        <c:v>42.473999999999997</c:v>
                      </c:pt>
                      <c:pt idx="3588">
                        <c:v>47.286000000000001</c:v>
                      </c:pt>
                      <c:pt idx="3589">
                        <c:v>61.018000000000001</c:v>
                      </c:pt>
                      <c:pt idx="3590">
                        <c:v>43.597999999999999</c:v>
                      </c:pt>
                      <c:pt idx="3591">
                        <c:v>43.526000000000003</c:v>
                      </c:pt>
                      <c:pt idx="3592">
                        <c:v>43.177999999999997</c:v>
                      </c:pt>
                      <c:pt idx="3593">
                        <c:v>72.043000000000006</c:v>
                      </c:pt>
                      <c:pt idx="3594">
                        <c:v>49.753</c:v>
                      </c:pt>
                      <c:pt idx="3595">
                        <c:v>55.48</c:v>
                      </c:pt>
                      <c:pt idx="3596">
                        <c:v>44.960999999999999</c:v>
                      </c:pt>
                      <c:pt idx="3597">
                        <c:v>49.301000000000002</c:v>
                      </c:pt>
                      <c:pt idx="3598">
                        <c:v>45.646000000000001</c:v>
                      </c:pt>
                      <c:pt idx="3599">
                        <c:v>32.607999999999997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B-B717-4291-91E6-B19D66F23B02}"/>
                  </c:ext>
                </c:extLst>
              </c15:ser>
            </c15:filteredScatterSeries>
            <c15:filteredScatterSeries>
              <c15:ser>
                <c:idx val="10"/>
                <c:order val="11"/>
                <c:tx>
                  <c:v>FA 4M 60⁰C</c:v>
                </c:tx>
                <c:spPr>
                  <a:ln w="12700" cap="rnd">
                    <a:solidFill>
                      <a:srgbClr val="70AD47">
                        <a:lumMod val="75000"/>
                      </a:srgbClr>
                    </a:solidFill>
                    <a:prstDash val="dash"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Sheet1!$M$7243:$M$10842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Sheet1!$J$7243:$J$10842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380.08</c:v>
                      </c:pt>
                      <c:pt idx="1">
                        <c:v>234.51</c:v>
                      </c:pt>
                      <c:pt idx="2">
                        <c:v>203.12</c:v>
                      </c:pt>
                      <c:pt idx="3">
                        <c:v>181.5</c:v>
                      </c:pt>
                      <c:pt idx="4">
                        <c:v>173.29</c:v>
                      </c:pt>
                      <c:pt idx="5">
                        <c:v>163.9</c:v>
                      </c:pt>
                      <c:pt idx="6">
                        <c:v>148.88999999999999</c:v>
                      </c:pt>
                      <c:pt idx="7">
                        <c:v>132.26</c:v>
                      </c:pt>
                      <c:pt idx="8">
                        <c:v>124.83</c:v>
                      </c:pt>
                      <c:pt idx="9">
                        <c:v>132.22999999999999</c:v>
                      </c:pt>
                      <c:pt idx="10">
                        <c:v>145.57</c:v>
                      </c:pt>
                      <c:pt idx="11">
                        <c:v>141.55000000000001</c:v>
                      </c:pt>
                      <c:pt idx="12">
                        <c:v>136.9</c:v>
                      </c:pt>
                      <c:pt idx="13">
                        <c:v>139.72999999999999</c:v>
                      </c:pt>
                      <c:pt idx="14">
                        <c:v>145.31</c:v>
                      </c:pt>
                      <c:pt idx="15">
                        <c:v>145.53</c:v>
                      </c:pt>
                      <c:pt idx="16">
                        <c:v>149.79</c:v>
                      </c:pt>
                      <c:pt idx="17">
                        <c:v>148.75</c:v>
                      </c:pt>
                      <c:pt idx="18">
                        <c:v>150.44</c:v>
                      </c:pt>
                      <c:pt idx="19">
                        <c:v>154.81</c:v>
                      </c:pt>
                      <c:pt idx="20">
                        <c:v>161.31</c:v>
                      </c:pt>
                      <c:pt idx="21">
                        <c:v>167.16</c:v>
                      </c:pt>
                      <c:pt idx="22">
                        <c:v>169.46</c:v>
                      </c:pt>
                      <c:pt idx="23">
                        <c:v>178.03</c:v>
                      </c:pt>
                      <c:pt idx="24">
                        <c:v>174.92</c:v>
                      </c:pt>
                      <c:pt idx="25">
                        <c:v>173.53</c:v>
                      </c:pt>
                      <c:pt idx="26">
                        <c:v>175.63</c:v>
                      </c:pt>
                      <c:pt idx="27">
                        <c:v>179.84</c:v>
                      </c:pt>
                      <c:pt idx="28">
                        <c:v>181.83</c:v>
                      </c:pt>
                      <c:pt idx="29">
                        <c:v>182.85</c:v>
                      </c:pt>
                      <c:pt idx="30">
                        <c:v>191.25</c:v>
                      </c:pt>
                      <c:pt idx="31">
                        <c:v>182.45</c:v>
                      </c:pt>
                      <c:pt idx="32">
                        <c:v>185.76</c:v>
                      </c:pt>
                      <c:pt idx="33">
                        <c:v>179.89</c:v>
                      </c:pt>
                      <c:pt idx="34">
                        <c:v>180.43</c:v>
                      </c:pt>
                      <c:pt idx="35">
                        <c:v>179.44</c:v>
                      </c:pt>
                      <c:pt idx="36">
                        <c:v>184.54</c:v>
                      </c:pt>
                      <c:pt idx="37">
                        <c:v>180.63</c:v>
                      </c:pt>
                      <c:pt idx="38">
                        <c:v>182.46</c:v>
                      </c:pt>
                      <c:pt idx="39">
                        <c:v>180.58</c:v>
                      </c:pt>
                      <c:pt idx="40">
                        <c:v>176.1</c:v>
                      </c:pt>
                      <c:pt idx="41">
                        <c:v>169.53</c:v>
                      </c:pt>
                      <c:pt idx="42">
                        <c:v>164.7</c:v>
                      </c:pt>
                      <c:pt idx="43">
                        <c:v>169.02</c:v>
                      </c:pt>
                      <c:pt idx="44">
                        <c:v>165.41</c:v>
                      </c:pt>
                      <c:pt idx="45">
                        <c:v>168.91</c:v>
                      </c:pt>
                      <c:pt idx="46">
                        <c:v>169.81</c:v>
                      </c:pt>
                      <c:pt idx="47">
                        <c:v>163.96</c:v>
                      </c:pt>
                      <c:pt idx="48">
                        <c:v>160</c:v>
                      </c:pt>
                      <c:pt idx="49">
                        <c:v>159.66999999999999</c:v>
                      </c:pt>
                      <c:pt idx="50">
                        <c:v>154.5</c:v>
                      </c:pt>
                      <c:pt idx="51">
                        <c:v>153.63999999999999</c:v>
                      </c:pt>
                      <c:pt idx="52">
                        <c:v>147.08000000000001</c:v>
                      </c:pt>
                      <c:pt idx="53">
                        <c:v>143.44</c:v>
                      </c:pt>
                      <c:pt idx="54">
                        <c:v>143.36000000000001</c:v>
                      </c:pt>
                      <c:pt idx="55">
                        <c:v>142.52000000000001</c:v>
                      </c:pt>
                      <c:pt idx="56">
                        <c:v>142.44</c:v>
                      </c:pt>
                      <c:pt idx="57">
                        <c:v>139</c:v>
                      </c:pt>
                      <c:pt idx="58">
                        <c:v>136.18</c:v>
                      </c:pt>
                      <c:pt idx="59">
                        <c:v>150.69</c:v>
                      </c:pt>
                      <c:pt idx="60">
                        <c:v>150.97</c:v>
                      </c:pt>
                      <c:pt idx="61">
                        <c:v>141.58000000000001</c:v>
                      </c:pt>
                      <c:pt idx="62">
                        <c:v>147.12</c:v>
                      </c:pt>
                      <c:pt idx="63">
                        <c:v>152.87</c:v>
                      </c:pt>
                      <c:pt idx="64">
                        <c:v>164.49</c:v>
                      </c:pt>
                      <c:pt idx="65">
                        <c:v>150.25</c:v>
                      </c:pt>
                      <c:pt idx="66">
                        <c:v>146.22999999999999</c:v>
                      </c:pt>
                      <c:pt idx="67">
                        <c:v>149.72999999999999</c:v>
                      </c:pt>
                      <c:pt idx="68">
                        <c:v>148.15</c:v>
                      </c:pt>
                      <c:pt idx="69">
                        <c:v>151.34</c:v>
                      </c:pt>
                      <c:pt idx="70">
                        <c:v>161.46</c:v>
                      </c:pt>
                      <c:pt idx="71">
                        <c:v>162.63</c:v>
                      </c:pt>
                      <c:pt idx="72">
                        <c:v>164.7</c:v>
                      </c:pt>
                      <c:pt idx="73">
                        <c:v>168.54</c:v>
                      </c:pt>
                      <c:pt idx="74">
                        <c:v>178.94</c:v>
                      </c:pt>
                      <c:pt idx="75">
                        <c:v>180.46</c:v>
                      </c:pt>
                      <c:pt idx="76">
                        <c:v>184.91</c:v>
                      </c:pt>
                      <c:pt idx="77">
                        <c:v>189.7</c:v>
                      </c:pt>
                      <c:pt idx="78">
                        <c:v>198.81</c:v>
                      </c:pt>
                      <c:pt idx="79">
                        <c:v>200.73</c:v>
                      </c:pt>
                      <c:pt idx="80">
                        <c:v>195.11</c:v>
                      </c:pt>
                      <c:pt idx="81">
                        <c:v>201.44</c:v>
                      </c:pt>
                      <c:pt idx="82">
                        <c:v>200.71</c:v>
                      </c:pt>
                      <c:pt idx="83">
                        <c:v>194.52</c:v>
                      </c:pt>
                      <c:pt idx="84">
                        <c:v>193.39</c:v>
                      </c:pt>
                      <c:pt idx="85">
                        <c:v>202.45</c:v>
                      </c:pt>
                      <c:pt idx="86">
                        <c:v>211.54</c:v>
                      </c:pt>
                      <c:pt idx="87">
                        <c:v>211.33</c:v>
                      </c:pt>
                      <c:pt idx="88">
                        <c:v>215.27</c:v>
                      </c:pt>
                      <c:pt idx="89">
                        <c:v>215.05</c:v>
                      </c:pt>
                      <c:pt idx="90">
                        <c:v>220.48</c:v>
                      </c:pt>
                      <c:pt idx="91">
                        <c:v>220.39</c:v>
                      </c:pt>
                      <c:pt idx="92">
                        <c:v>220.74</c:v>
                      </c:pt>
                      <c:pt idx="93">
                        <c:v>220.52</c:v>
                      </c:pt>
                      <c:pt idx="94">
                        <c:v>218.99</c:v>
                      </c:pt>
                      <c:pt idx="95">
                        <c:v>217.51</c:v>
                      </c:pt>
                      <c:pt idx="96">
                        <c:v>218.39</c:v>
                      </c:pt>
                      <c:pt idx="97">
                        <c:v>216</c:v>
                      </c:pt>
                      <c:pt idx="98">
                        <c:v>216.62</c:v>
                      </c:pt>
                      <c:pt idx="99">
                        <c:v>211.91</c:v>
                      </c:pt>
                      <c:pt idx="100">
                        <c:v>208.12</c:v>
                      </c:pt>
                      <c:pt idx="101">
                        <c:v>208.06</c:v>
                      </c:pt>
                      <c:pt idx="102">
                        <c:v>200.32</c:v>
                      </c:pt>
                      <c:pt idx="103">
                        <c:v>187.56</c:v>
                      </c:pt>
                      <c:pt idx="104">
                        <c:v>179.94</c:v>
                      </c:pt>
                      <c:pt idx="105">
                        <c:v>177.88</c:v>
                      </c:pt>
                      <c:pt idx="106">
                        <c:v>176.13</c:v>
                      </c:pt>
                      <c:pt idx="107">
                        <c:v>172.55</c:v>
                      </c:pt>
                      <c:pt idx="108">
                        <c:v>171.84</c:v>
                      </c:pt>
                      <c:pt idx="109">
                        <c:v>172.49</c:v>
                      </c:pt>
                      <c:pt idx="110">
                        <c:v>170.17</c:v>
                      </c:pt>
                      <c:pt idx="111">
                        <c:v>174.94</c:v>
                      </c:pt>
                      <c:pt idx="112">
                        <c:v>179.68</c:v>
                      </c:pt>
                      <c:pt idx="113">
                        <c:v>168.36</c:v>
                      </c:pt>
                      <c:pt idx="114">
                        <c:v>168.65</c:v>
                      </c:pt>
                      <c:pt idx="115">
                        <c:v>168.86</c:v>
                      </c:pt>
                      <c:pt idx="116">
                        <c:v>183.29</c:v>
                      </c:pt>
                      <c:pt idx="117">
                        <c:v>160.44999999999999</c:v>
                      </c:pt>
                      <c:pt idx="118">
                        <c:v>160.46</c:v>
                      </c:pt>
                      <c:pt idx="119">
                        <c:v>174.95</c:v>
                      </c:pt>
                      <c:pt idx="120">
                        <c:v>180.07</c:v>
                      </c:pt>
                      <c:pt idx="121">
                        <c:v>185.58</c:v>
                      </c:pt>
                      <c:pt idx="122">
                        <c:v>195.33</c:v>
                      </c:pt>
                      <c:pt idx="123">
                        <c:v>198.42</c:v>
                      </c:pt>
                      <c:pt idx="124">
                        <c:v>212.58</c:v>
                      </c:pt>
                      <c:pt idx="125">
                        <c:v>202.37</c:v>
                      </c:pt>
                      <c:pt idx="126">
                        <c:v>207.66</c:v>
                      </c:pt>
                      <c:pt idx="127">
                        <c:v>219.55</c:v>
                      </c:pt>
                      <c:pt idx="128">
                        <c:v>226.69</c:v>
                      </c:pt>
                      <c:pt idx="129">
                        <c:v>239.56</c:v>
                      </c:pt>
                      <c:pt idx="130">
                        <c:v>243.58</c:v>
                      </c:pt>
                      <c:pt idx="131">
                        <c:v>246.23</c:v>
                      </c:pt>
                      <c:pt idx="132">
                        <c:v>244.93</c:v>
                      </c:pt>
                      <c:pt idx="133">
                        <c:v>241.39</c:v>
                      </c:pt>
                      <c:pt idx="134">
                        <c:v>261.43</c:v>
                      </c:pt>
                      <c:pt idx="135">
                        <c:v>249.04</c:v>
                      </c:pt>
                      <c:pt idx="136">
                        <c:v>235.44</c:v>
                      </c:pt>
                      <c:pt idx="137">
                        <c:v>242.29</c:v>
                      </c:pt>
                      <c:pt idx="138">
                        <c:v>250.13</c:v>
                      </c:pt>
                      <c:pt idx="139">
                        <c:v>255.43</c:v>
                      </c:pt>
                      <c:pt idx="140">
                        <c:v>252.15</c:v>
                      </c:pt>
                      <c:pt idx="141">
                        <c:v>259.5</c:v>
                      </c:pt>
                      <c:pt idx="142">
                        <c:v>265.83</c:v>
                      </c:pt>
                      <c:pt idx="143">
                        <c:v>267.14999999999998</c:v>
                      </c:pt>
                      <c:pt idx="144">
                        <c:v>267.20999999999998</c:v>
                      </c:pt>
                      <c:pt idx="145">
                        <c:v>268.63</c:v>
                      </c:pt>
                      <c:pt idx="146">
                        <c:v>266.60000000000002</c:v>
                      </c:pt>
                      <c:pt idx="147">
                        <c:v>263.16000000000003</c:v>
                      </c:pt>
                      <c:pt idx="148">
                        <c:v>261.83999999999997</c:v>
                      </c:pt>
                      <c:pt idx="149">
                        <c:v>254.98</c:v>
                      </c:pt>
                      <c:pt idx="150">
                        <c:v>257.67</c:v>
                      </c:pt>
                      <c:pt idx="151">
                        <c:v>251.4</c:v>
                      </c:pt>
                      <c:pt idx="152">
                        <c:v>243.71</c:v>
                      </c:pt>
                      <c:pt idx="153">
                        <c:v>238.39</c:v>
                      </c:pt>
                      <c:pt idx="154">
                        <c:v>240.13</c:v>
                      </c:pt>
                      <c:pt idx="155">
                        <c:v>235.62</c:v>
                      </c:pt>
                      <c:pt idx="156">
                        <c:v>231.11</c:v>
                      </c:pt>
                      <c:pt idx="157">
                        <c:v>225.37</c:v>
                      </c:pt>
                      <c:pt idx="158">
                        <c:v>213.99</c:v>
                      </c:pt>
                      <c:pt idx="159">
                        <c:v>213.57</c:v>
                      </c:pt>
                      <c:pt idx="160">
                        <c:v>207.85</c:v>
                      </c:pt>
                      <c:pt idx="161">
                        <c:v>210.41</c:v>
                      </c:pt>
                      <c:pt idx="162">
                        <c:v>206.07</c:v>
                      </c:pt>
                      <c:pt idx="163">
                        <c:v>210.16</c:v>
                      </c:pt>
                      <c:pt idx="164">
                        <c:v>213.6</c:v>
                      </c:pt>
                      <c:pt idx="165">
                        <c:v>206.09</c:v>
                      </c:pt>
                      <c:pt idx="166">
                        <c:v>205.84</c:v>
                      </c:pt>
                      <c:pt idx="167">
                        <c:v>212.72</c:v>
                      </c:pt>
                      <c:pt idx="168">
                        <c:v>207.86</c:v>
                      </c:pt>
                      <c:pt idx="169">
                        <c:v>207.92</c:v>
                      </c:pt>
                      <c:pt idx="170">
                        <c:v>193.97</c:v>
                      </c:pt>
                      <c:pt idx="171">
                        <c:v>196.55</c:v>
                      </c:pt>
                      <c:pt idx="172">
                        <c:v>197.44</c:v>
                      </c:pt>
                      <c:pt idx="173">
                        <c:v>202.74</c:v>
                      </c:pt>
                      <c:pt idx="174">
                        <c:v>207.07</c:v>
                      </c:pt>
                      <c:pt idx="175">
                        <c:v>211.19</c:v>
                      </c:pt>
                      <c:pt idx="176">
                        <c:v>216.57</c:v>
                      </c:pt>
                      <c:pt idx="177">
                        <c:v>239.85</c:v>
                      </c:pt>
                      <c:pt idx="178">
                        <c:v>238.64</c:v>
                      </c:pt>
                      <c:pt idx="179">
                        <c:v>230.4</c:v>
                      </c:pt>
                      <c:pt idx="180">
                        <c:v>235.66</c:v>
                      </c:pt>
                      <c:pt idx="181">
                        <c:v>248.55</c:v>
                      </c:pt>
                      <c:pt idx="182">
                        <c:v>243.36</c:v>
                      </c:pt>
                      <c:pt idx="183">
                        <c:v>253.72</c:v>
                      </c:pt>
                      <c:pt idx="184">
                        <c:v>263.26</c:v>
                      </c:pt>
                      <c:pt idx="185">
                        <c:v>264.51</c:v>
                      </c:pt>
                      <c:pt idx="186">
                        <c:v>295.62</c:v>
                      </c:pt>
                      <c:pt idx="187">
                        <c:v>308.57</c:v>
                      </c:pt>
                      <c:pt idx="188">
                        <c:v>310.27999999999997</c:v>
                      </c:pt>
                      <c:pt idx="189">
                        <c:v>279.10000000000002</c:v>
                      </c:pt>
                      <c:pt idx="190">
                        <c:v>285.87</c:v>
                      </c:pt>
                      <c:pt idx="191">
                        <c:v>292.47000000000003</c:v>
                      </c:pt>
                      <c:pt idx="192">
                        <c:v>307.95999999999998</c:v>
                      </c:pt>
                      <c:pt idx="193">
                        <c:v>303.36</c:v>
                      </c:pt>
                      <c:pt idx="194">
                        <c:v>307.91000000000003</c:v>
                      </c:pt>
                      <c:pt idx="195">
                        <c:v>310.61</c:v>
                      </c:pt>
                      <c:pt idx="196">
                        <c:v>303.24</c:v>
                      </c:pt>
                      <c:pt idx="197">
                        <c:v>304.42</c:v>
                      </c:pt>
                      <c:pt idx="198">
                        <c:v>315.81</c:v>
                      </c:pt>
                      <c:pt idx="199">
                        <c:v>299.08999999999997</c:v>
                      </c:pt>
                      <c:pt idx="200">
                        <c:v>290.01</c:v>
                      </c:pt>
                      <c:pt idx="201">
                        <c:v>280.60000000000002</c:v>
                      </c:pt>
                      <c:pt idx="202">
                        <c:v>277.31</c:v>
                      </c:pt>
                      <c:pt idx="203">
                        <c:v>283.58</c:v>
                      </c:pt>
                      <c:pt idx="204">
                        <c:v>270.3</c:v>
                      </c:pt>
                      <c:pt idx="205">
                        <c:v>268.5</c:v>
                      </c:pt>
                      <c:pt idx="206">
                        <c:v>259.66000000000003</c:v>
                      </c:pt>
                      <c:pt idx="207">
                        <c:v>255.39</c:v>
                      </c:pt>
                      <c:pt idx="208">
                        <c:v>248.72</c:v>
                      </c:pt>
                      <c:pt idx="209">
                        <c:v>238.1</c:v>
                      </c:pt>
                      <c:pt idx="210">
                        <c:v>231.38</c:v>
                      </c:pt>
                      <c:pt idx="211">
                        <c:v>223.92</c:v>
                      </c:pt>
                      <c:pt idx="212">
                        <c:v>222.4</c:v>
                      </c:pt>
                      <c:pt idx="213">
                        <c:v>217.28</c:v>
                      </c:pt>
                      <c:pt idx="214">
                        <c:v>217.97</c:v>
                      </c:pt>
                      <c:pt idx="215">
                        <c:v>219.1</c:v>
                      </c:pt>
                      <c:pt idx="216">
                        <c:v>215.18</c:v>
                      </c:pt>
                      <c:pt idx="217">
                        <c:v>217.96</c:v>
                      </c:pt>
                      <c:pt idx="218">
                        <c:v>223.49</c:v>
                      </c:pt>
                      <c:pt idx="219">
                        <c:v>234.05</c:v>
                      </c:pt>
                      <c:pt idx="220">
                        <c:v>233.29</c:v>
                      </c:pt>
                      <c:pt idx="221">
                        <c:v>234.16</c:v>
                      </c:pt>
                      <c:pt idx="222">
                        <c:v>240.57</c:v>
                      </c:pt>
                      <c:pt idx="223">
                        <c:v>251.18</c:v>
                      </c:pt>
                      <c:pt idx="224">
                        <c:v>251.06</c:v>
                      </c:pt>
                      <c:pt idx="225">
                        <c:v>257.16000000000003</c:v>
                      </c:pt>
                      <c:pt idx="226">
                        <c:v>266.64</c:v>
                      </c:pt>
                      <c:pt idx="227">
                        <c:v>261.64</c:v>
                      </c:pt>
                      <c:pt idx="228">
                        <c:v>259.99</c:v>
                      </c:pt>
                      <c:pt idx="229">
                        <c:v>264.39</c:v>
                      </c:pt>
                      <c:pt idx="230">
                        <c:v>274.77999999999997</c:v>
                      </c:pt>
                      <c:pt idx="231">
                        <c:v>270.27</c:v>
                      </c:pt>
                      <c:pt idx="232">
                        <c:v>280.52</c:v>
                      </c:pt>
                      <c:pt idx="233">
                        <c:v>278.86</c:v>
                      </c:pt>
                      <c:pt idx="234">
                        <c:v>295</c:v>
                      </c:pt>
                      <c:pt idx="235">
                        <c:v>286</c:v>
                      </c:pt>
                      <c:pt idx="236">
                        <c:v>303.87</c:v>
                      </c:pt>
                      <c:pt idx="237">
                        <c:v>327.22000000000003</c:v>
                      </c:pt>
                      <c:pt idx="238">
                        <c:v>319.95</c:v>
                      </c:pt>
                      <c:pt idx="239">
                        <c:v>326.89999999999998</c:v>
                      </c:pt>
                      <c:pt idx="240">
                        <c:v>314.08999999999997</c:v>
                      </c:pt>
                      <c:pt idx="241">
                        <c:v>303.95</c:v>
                      </c:pt>
                      <c:pt idx="242">
                        <c:v>306.83999999999997</c:v>
                      </c:pt>
                      <c:pt idx="243">
                        <c:v>321.18</c:v>
                      </c:pt>
                      <c:pt idx="244">
                        <c:v>338.85</c:v>
                      </c:pt>
                      <c:pt idx="245">
                        <c:v>354.9</c:v>
                      </c:pt>
                      <c:pt idx="246">
                        <c:v>364.74</c:v>
                      </c:pt>
                      <c:pt idx="247">
                        <c:v>368.3</c:v>
                      </c:pt>
                      <c:pt idx="248">
                        <c:v>372.69</c:v>
                      </c:pt>
                      <c:pt idx="249">
                        <c:v>373.87</c:v>
                      </c:pt>
                      <c:pt idx="250">
                        <c:v>367.68</c:v>
                      </c:pt>
                      <c:pt idx="251">
                        <c:v>362.71</c:v>
                      </c:pt>
                      <c:pt idx="252">
                        <c:v>340.2</c:v>
                      </c:pt>
                      <c:pt idx="253">
                        <c:v>334.26</c:v>
                      </c:pt>
                      <c:pt idx="254">
                        <c:v>343.76</c:v>
                      </c:pt>
                      <c:pt idx="255">
                        <c:v>342.65</c:v>
                      </c:pt>
                      <c:pt idx="256">
                        <c:v>338.47</c:v>
                      </c:pt>
                      <c:pt idx="257">
                        <c:v>334.53</c:v>
                      </c:pt>
                      <c:pt idx="258">
                        <c:v>334.04</c:v>
                      </c:pt>
                      <c:pt idx="259">
                        <c:v>319.87</c:v>
                      </c:pt>
                      <c:pt idx="260">
                        <c:v>309.10000000000002</c:v>
                      </c:pt>
                      <c:pt idx="261">
                        <c:v>302.41000000000003</c:v>
                      </c:pt>
                      <c:pt idx="262">
                        <c:v>300.52999999999997</c:v>
                      </c:pt>
                      <c:pt idx="263">
                        <c:v>293.73</c:v>
                      </c:pt>
                      <c:pt idx="264">
                        <c:v>285.14</c:v>
                      </c:pt>
                      <c:pt idx="265">
                        <c:v>277.98</c:v>
                      </c:pt>
                      <c:pt idx="266">
                        <c:v>273.08</c:v>
                      </c:pt>
                      <c:pt idx="267">
                        <c:v>264.93</c:v>
                      </c:pt>
                      <c:pt idx="268">
                        <c:v>266.89999999999998</c:v>
                      </c:pt>
                      <c:pt idx="269">
                        <c:v>265.57</c:v>
                      </c:pt>
                      <c:pt idx="270">
                        <c:v>270.68</c:v>
                      </c:pt>
                      <c:pt idx="271">
                        <c:v>275.49</c:v>
                      </c:pt>
                      <c:pt idx="272">
                        <c:v>272.12</c:v>
                      </c:pt>
                      <c:pt idx="273">
                        <c:v>268.14999999999998</c:v>
                      </c:pt>
                      <c:pt idx="274">
                        <c:v>271.27999999999997</c:v>
                      </c:pt>
                      <c:pt idx="275">
                        <c:v>277.48</c:v>
                      </c:pt>
                      <c:pt idx="276">
                        <c:v>278.93</c:v>
                      </c:pt>
                      <c:pt idx="277">
                        <c:v>293.02999999999997</c:v>
                      </c:pt>
                      <c:pt idx="278">
                        <c:v>294.95</c:v>
                      </c:pt>
                      <c:pt idx="279">
                        <c:v>290.64999999999998</c:v>
                      </c:pt>
                      <c:pt idx="280">
                        <c:v>283.67</c:v>
                      </c:pt>
                      <c:pt idx="281">
                        <c:v>283.42</c:v>
                      </c:pt>
                      <c:pt idx="282">
                        <c:v>292.47000000000003</c:v>
                      </c:pt>
                      <c:pt idx="283">
                        <c:v>306.23</c:v>
                      </c:pt>
                      <c:pt idx="284">
                        <c:v>304.02999999999997</c:v>
                      </c:pt>
                      <c:pt idx="285">
                        <c:v>306.17</c:v>
                      </c:pt>
                      <c:pt idx="286">
                        <c:v>303.33999999999997</c:v>
                      </c:pt>
                      <c:pt idx="287">
                        <c:v>302.02999999999997</c:v>
                      </c:pt>
                      <c:pt idx="288">
                        <c:v>316.7</c:v>
                      </c:pt>
                      <c:pt idx="289">
                        <c:v>336.79</c:v>
                      </c:pt>
                      <c:pt idx="290">
                        <c:v>349.85</c:v>
                      </c:pt>
                      <c:pt idx="291">
                        <c:v>364.77</c:v>
                      </c:pt>
                      <c:pt idx="292">
                        <c:v>377.94</c:v>
                      </c:pt>
                      <c:pt idx="293">
                        <c:v>391.09</c:v>
                      </c:pt>
                      <c:pt idx="294">
                        <c:v>398.16</c:v>
                      </c:pt>
                      <c:pt idx="295">
                        <c:v>404.67</c:v>
                      </c:pt>
                      <c:pt idx="296">
                        <c:v>398.31</c:v>
                      </c:pt>
                      <c:pt idx="297">
                        <c:v>422.8</c:v>
                      </c:pt>
                      <c:pt idx="298">
                        <c:v>429.83</c:v>
                      </c:pt>
                      <c:pt idx="299">
                        <c:v>442.64</c:v>
                      </c:pt>
                      <c:pt idx="300">
                        <c:v>452.08</c:v>
                      </c:pt>
                      <c:pt idx="301">
                        <c:v>432.67</c:v>
                      </c:pt>
                      <c:pt idx="302">
                        <c:v>419.12</c:v>
                      </c:pt>
                      <c:pt idx="303">
                        <c:v>423.56</c:v>
                      </c:pt>
                      <c:pt idx="304">
                        <c:v>401.18</c:v>
                      </c:pt>
                      <c:pt idx="305">
                        <c:v>398.63</c:v>
                      </c:pt>
                      <c:pt idx="306">
                        <c:v>399.42</c:v>
                      </c:pt>
                      <c:pt idx="307">
                        <c:v>410.37</c:v>
                      </c:pt>
                      <c:pt idx="308">
                        <c:v>401.02</c:v>
                      </c:pt>
                      <c:pt idx="309">
                        <c:v>387.68</c:v>
                      </c:pt>
                      <c:pt idx="310">
                        <c:v>378.79</c:v>
                      </c:pt>
                      <c:pt idx="311">
                        <c:v>373.57</c:v>
                      </c:pt>
                      <c:pt idx="312">
                        <c:v>373.75</c:v>
                      </c:pt>
                      <c:pt idx="313">
                        <c:v>365.52</c:v>
                      </c:pt>
                      <c:pt idx="314">
                        <c:v>360.99</c:v>
                      </c:pt>
                      <c:pt idx="315">
                        <c:v>352.21</c:v>
                      </c:pt>
                      <c:pt idx="316">
                        <c:v>350.26</c:v>
                      </c:pt>
                      <c:pt idx="317">
                        <c:v>350.01</c:v>
                      </c:pt>
                      <c:pt idx="318">
                        <c:v>345.11</c:v>
                      </c:pt>
                      <c:pt idx="319">
                        <c:v>350.61</c:v>
                      </c:pt>
                      <c:pt idx="320">
                        <c:v>347.83</c:v>
                      </c:pt>
                      <c:pt idx="321">
                        <c:v>336.67</c:v>
                      </c:pt>
                      <c:pt idx="322">
                        <c:v>327.63</c:v>
                      </c:pt>
                      <c:pt idx="323">
                        <c:v>328.14</c:v>
                      </c:pt>
                      <c:pt idx="324">
                        <c:v>317.76</c:v>
                      </c:pt>
                      <c:pt idx="325">
                        <c:v>318.60000000000002</c:v>
                      </c:pt>
                      <c:pt idx="326">
                        <c:v>319.5</c:v>
                      </c:pt>
                      <c:pt idx="327">
                        <c:v>333.81</c:v>
                      </c:pt>
                      <c:pt idx="328">
                        <c:v>338.93</c:v>
                      </c:pt>
                      <c:pt idx="329">
                        <c:v>337.35</c:v>
                      </c:pt>
                      <c:pt idx="330">
                        <c:v>349.68</c:v>
                      </c:pt>
                      <c:pt idx="331">
                        <c:v>366.04</c:v>
                      </c:pt>
                      <c:pt idx="332">
                        <c:v>368.1</c:v>
                      </c:pt>
                      <c:pt idx="333">
                        <c:v>333.93</c:v>
                      </c:pt>
                      <c:pt idx="334">
                        <c:v>319.22000000000003</c:v>
                      </c:pt>
                      <c:pt idx="335">
                        <c:v>329.18</c:v>
                      </c:pt>
                      <c:pt idx="336">
                        <c:v>352.33</c:v>
                      </c:pt>
                      <c:pt idx="337">
                        <c:v>358.87</c:v>
                      </c:pt>
                      <c:pt idx="338">
                        <c:v>359.2</c:v>
                      </c:pt>
                      <c:pt idx="339">
                        <c:v>368.37</c:v>
                      </c:pt>
                      <c:pt idx="340">
                        <c:v>381.13</c:v>
                      </c:pt>
                      <c:pt idx="341">
                        <c:v>381.45</c:v>
                      </c:pt>
                      <c:pt idx="342">
                        <c:v>360.39</c:v>
                      </c:pt>
                      <c:pt idx="343">
                        <c:v>354.74</c:v>
                      </c:pt>
                      <c:pt idx="344">
                        <c:v>363.3</c:v>
                      </c:pt>
                      <c:pt idx="345">
                        <c:v>389.13</c:v>
                      </c:pt>
                      <c:pt idx="346">
                        <c:v>397</c:v>
                      </c:pt>
                      <c:pt idx="347">
                        <c:v>396.77</c:v>
                      </c:pt>
                      <c:pt idx="348">
                        <c:v>415.1</c:v>
                      </c:pt>
                      <c:pt idx="349">
                        <c:v>440.61</c:v>
                      </c:pt>
                      <c:pt idx="350">
                        <c:v>446.32</c:v>
                      </c:pt>
                      <c:pt idx="351">
                        <c:v>476.09</c:v>
                      </c:pt>
                      <c:pt idx="352">
                        <c:v>494.42</c:v>
                      </c:pt>
                      <c:pt idx="353">
                        <c:v>510.93</c:v>
                      </c:pt>
                      <c:pt idx="354">
                        <c:v>517.97</c:v>
                      </c:pt>
                      <c:pt idx="355">
                        <c:v>533.30999999999995</c:v>
                      </c:pt>
                      <c:pt idx="356">
                        <c:v>512.15</c:v>
                      </c:pt>
                      <c:pt idx="357">
                        <c:v>496.7</c:v>
                      </c:pt>
                      <c:pt idx="358">
                        <c:v>514.98</c:v>
                      </c:pt>
                      <c:pt idx="359">
                        <c:v>507.61</c:v>
                      </c:pt>
                      <c:pt idx="360">
                        <c:v>497.89</c:v>
                      </c:pt>
                      <c:pt idx="361">
                        <c:v>478.86</c:v>
                      </c:pt>
                      <c:pt idx="362">
                        <c:v>508.36</c:v>
                      </c:pt>
                      <c:pt idx="363">
                        <c:v>480.41</c:v>
                      </c:pt>
                      <c:pt idx="364">
                        <c:v>471.05</c:v>
                      </c:pt>
                      <c:pt idx="365">
                        <c:v>476.91</c:v>
                      </c:pt>
                      <c:pt idx="366">
                        <c:v>462.61</c:v>
                      </c:pt>
                      <c:pt idx="367">
                        <c:v>483.72</c:v>
                      </c:pt>
                      <c:pt idx="368">
                        <c:v>485.36</c:v>
                      </c:pt>
                      <c:pt idx="369">
                        <c:v>488.52</c:v>
                      </c:pt>
                      <c:pt idx="370">
                        <c:v>494.8</c:v>
                      </c:pt>
                      <c:pt idx="371">
                        <c:v>481.59</c:v>
                      </c:pt>
                      <c:pt idx="372">
                        <c:v>504.56</c:v>
                      </c:pt>
                      <c:pt idx="373">
                        <c:v>500.83</c:v>
                      </c:pt>
                      <c:pt idx="374">
                        <c:v>470.83</c:v>
                      </c:pt>
                      <c:pt idx="375">
                        <c:v>437.05</c:v>
                      </c:pt>
                      <c:pt idx="376">
                        <c:v>445.69</c:v>
                      </c:pt>
                      <c:pt idx="377">
                        <c:v>442.72</c:v>
                      </c:pt>
                      <c:pt idx="378">
                        <c:v>442.39</c:v>
                      </c:pt>
                      <c:pt idx="379">
                        <c:v>426.72</c:v>
                      </c:pt>
                      <c:pt idx="380">
                        <c:v>428.46</c:v>
                      </c:pt>
                      <c:pt idx="381">
                        <c:v>424.42</c:v>
                      </c:pt>
                      <c:pt idx="382">
                        <c:v>424.59</c:v>
                      </c:pt>
                      <c:pt idx="383">
                        <c:v>421.43</c:v>
                      </c:pt>
                      <c:pt idx="384">
                        <c:v>446.54</c:v>
                      </c:pt>
                      <c:pt idx="385">
                        <c:v>423.18</c:v>
                      </c:pt>
                      <c:pt idx="386">
                        <c:v>395.59</c:v>
                      </c:pt>
                      <c:pt idx="387">
                        <c:v>404.58</c:v>
                      </c:pt>
                      <c:pt idx="388">
                        <c:v>419.04</c:v>
                      </c:pt>
                      <c:pt idx="389">
                        <c:v>425.03</c:v>
                      </c:pt>
                      <c:pt idx="390">
                        <c:v>403.65</c:v>
                      </c:pt>
                      <c:pt idx="391">
                        <c:v>391.75</c:v>
                      </c:pt>
                      <c:pt idx="392">
                        <c:v>424.09</c:v>
                      </c:pt>
                      <c:pt idx="393">
                        <c:v>432.36</c:v>
                      </c:pt>
                      <c:pt idx="394">
                        <c:v>413.35</c:v>
                      </c:pt>
                      <c:pt idx="395">
                        <c:v>407.92</c:v>
                      </c:pt>
                      <c:pt idx="396">
                        <c:v>400.04</c:v>
                      </c:pt>
                      <c:pt idx="397">
                        <c:v>406.94</c:v>
                      </c:pt>
                      <c:pt idx="398">
                        <c:v>436.08</c:v>
                      </c:pt>
                      <c:pt idx="399">
                        <c:v>431.76</c:v>
                      </c:pt>
                      <c:pt idx="400">
                        <c:v>434.96</c:v>
                      </c:pt>
                      <c:pt idx="401">
                        <c:v>454.89</c:v>
                      </c:pt>
                      <c:pt idx="402">
                        <c:v>466.87</c:v>
                      </c:pt>
                      <c:pt idx="403">
                        <c:v>493.88</c:v>
                      </c:pt>
                      <c:pt idx="404">
                        <c:v>517.11</c:v>
                      </c:pt>
                      <c:pt idx="405">
                        <c:v>522.91</c:v>
                      </c:pt>
                      <c:pt idx="406">
                        <c:v>547</c:v>
                      </c:pt>
                      <c:pt idx="407">
                        <c:v>544.4</c:v>
                      </c:pt>
                      <c:pt idx="408">
                        <c:v>540.89</c:v>
                      </c:pt>
                      <c:pt idx="409">
                        <c:v>537.02</c:v>
                      </c:pt>
                      <c:pt idx="410">
                        <c:v>557.29</c:v>
                      </c:pt>
                      <c:pt idx="411">
                        <c:v>540.79</c:v>
                      </c:pt>
                      <c:pt idx="412">
                        <c:v>561.74</c:v>
                      </c:pt>
                      <c:pt idx="413">
                        <c:v>566.48</c:v>
                      </c:pt>
                      <c:pt idx="414">
                        <c:v>566.76</c:v>
                      </c:pt>
                      <c:pt idx="415">
                        <c:v>587.45000000000005</c:v>
                      </c:pt>
                      <c:pt idx="416">
                        <c:v>576.64</c:v>
                      </c:pt>
                      <c:pt idx="417">
                        <c:v>574.66999999999996</c:v>
                      </c:pt>
                      <c:pt idx="418">
                        <c:v>560.64</c:v>
                      </c:pt>
                      <c:pt idx="419">
                        <c:v>570.46</c:v>
                      </c:pt>
                      <c:pt idx="420">
                        <c:v>578.58000000000004</c:v>
                      </c:pt>
                      <c:pt idx="421">
                        <c:v>601.71</c:v>
                      </c:pt>
                      <c:pt idx="422">
                        <c:v>604.14</c:v>
                      </c:pt>
                      <c:pt idx="423">
                        <c:v>616.73</c:v>
                      </c:pt>
                      <c:pt idx="424">
                        <c:v>665.8</c:v>
                      </c:pt>
                      <c:pt idx="425">
                        <c:v>651.76</c:v>
                      </c:pt>
                      <c:pt idx="426">
                        <c:v>631.97</c:v>
                      </c:pt>
                      <c:pt idx="427">
                        <c:v>610.91999999999996</c:v>
                      </c:pt>
                      <c:pt idx="428">
                        <c:v>605.94000000000005</c:v>
                      </c:pt>
                      <c:pt idx="429">
                        <c:v>609.44000000000005</c:v>
                      </c:pt>
                      <c:pt idx="430">
                        <c:v>596.95000000000005</c:v>
                      </c:pt>
                      <c:pt idx="431">
                        <c:v>597.09</c:v>
                      </c:pt>
                      <c:pt idx="432">
                        <c:v>572.39</c:v>
                      </c:pt>
                      <c:pt idx="433">
                        <c:v>562.23</c:v>
                      </c:pt>
                      <c:pt idx="434">
                        <c:v>565.6</c:v>
                      </c:pt>
                      <c:pt idx="435">
                        <c:v>576.52</c:v>
                      </c:pt>
                      <c:pt idx="436">
                        <c:v>583.32000000000005</c:v>
                      </c:pt>
                      <c:pt idx="437">
                        <c:v>582.54</c:v>
                      </c:pt>
                      <c:pt idx="438">
                        <c:v>561.15</c:v>
                      </c:pt>
                      <c:pt idx="439">
                        <c:v>574.25</c:v>
                      </c:pt>
                      <c:pt idx="440">
                        <c:v>587.86</c:v>
                      </c:pt>
                      <c:pt idx="441">
                        <c:v>562.41</c:v>
                      </c:pt>
                      <c:pt idx="442">
                        <c:v>510.71</c:v>
                      </c:pt>
                      <c:pt idx="443">
                        <c:v>500.85</c:v>
                      </c:pt>
                      <c:pt idx="444">
                        <c:v>491.25</c:v>
                      </c:pt>
                      <c:pt idx="445">
                        <c:v>513.78</c:v>
                      </c:pt>
                      <c:pt idx="446">
                        <c:v>527.15</c:v>
                      </c:pt>
                      <c:pt idx="447">
                        <c:v>550.42999999999995</c:v>
                      </c:pt>
                      <c:pt idx="448">
                        <c:v>561.83000000000004</c:v>
                      </c:pt>
                      <c:pt idx="449">
                        <c:v>489.96</c:v>
                      </c:pt>
                      <c:pt idx="450">
                        <c:v>500.92</c:v>
                      </c:pt>
                      <c:pt idx="451">
                        <c:v>541.45000000000005</c:v>
                      </c:pt>
                      <c:pt idx="452">
                        <c:v>533.88</c:v>
                      </c:pt>
                      <c:pt idx="453">
                        <c:v>525.19000000000005</c:v>
                      </c:pt>
                      <c:pt idx="454">
                        <c:v>538.1</c:v>
                      </c:pt>
                      <c:pt idx="455">
                        <c:v>552.24</c:v>
                      </c:pt>
                      <c:pt idx="456">
                        <c:v>549.11</c:v>
                      </c:pt>
                      <c:pt idx="457">
                        <c:v>559.79</c:v>
                      </c:pt>
                      <c:pt idx="458">
                        <c:v>561.23</c:v>
                      </c:pt>
                      <c:pt idx="459">
                        <c:v>580.11</c:v>
                      </c:pt>
                      <c:pt idx="460">
                        <c:v>583.6</c:v>
                      </c:pt>
                      <c:pt idx="461">
                        <c:v>601.41</c:v>
                      </c:pt>
                      <c:pt idx="462">
                        <c:v>611.74</c:v>
                      </c:pt>
                      <c:pt idx="463">
                        <c:v>622.4</c:v>
                      </c:pt>
                      <c:pt idx="464">
                        <c:v>626.38</c:v>
                      </c:pt>
                      <c:pt idx="465">
                        <c:v>636.36</c:v>
                      </c:pt>
                      <c:pt idx="466">
                        <c:v>658.59</c:v>
                      </c:pt>
                      <c:pt idx="467">
                        <c:v>651.91999999999996</c:v>
                      </c:pt>
                      <c:pt idx="468">
                        <c:v>644.52</c:v>
                      </c:pt>
                      <c:pt idx="469">
                        <c:v>654.78</c:v>
                      </c:pt>
                      <c:pt idx="470">
                        <c:v>686</c:v>
                      </c:pt>
                      <c:pt idx="471">
                        <c:v>684.09</c:v>
                      </c:pt>
                      <c:pt idx="472">
                        <c:v>684.48</c:v>
                      </c:pt>
                      <c:pt idx="473">
                        <c:v>710.69</c:v>
                      </c:pt>
                      <c:pt idx="474">
                        <c:v>723.55</c:v>
                      </c:pt>
                      <c:pt idx="475">
                        <c:v>731.06</c:v>
                      </c:pt>
                      <c:pt idx="476">
                        <c:v>741.73</c:v>
                      </c:pt>
                      <c:pt idx="477">
                        <c:v>730.43</c:v>
                      </c:pt>
                      <c:pt idx="478">
                        <c:v>713.89</c:v>
                      </c:pt>
                      <c:pt idx="479">
                        <c:v>735.41</c:v>
                      </c:pt>
                      <c:pt idx="480">
                        <c:v>762.68</c:v>
                      </c:pt>
                      <c:pt idx="481">
                        <c:v>768.6</c:v>
                      </c:pt>
                      <c:pt idx="482">
                        <c:v>769.87</c:v>
                      </c:pt>
                      <c:pt idx="483">
                        <c:v>753.94</c:v>
                      </c:pt>
                      <c:pt idx="484">
                        <c:v>713.01</c:v>
                      </c:pt>
                      <c:pt idx="485">
                        <c:v>720.46</c:v>
                      </c:pt>
                      <c:pt idx="486">
                        <c:v>732.53</c:v>
                      </c:pt>
                      <c:pt idx="487">
                        <c:v>713.01</c:v>
                      </c:pt>
                      <c:pt idx="488">
                        <c:v>731.3</c:v>
                      </c:pt>
                      <c:pt idx="489">
                        <c:v>727.87</c:v>
                      </c:pt>
                      <c:pt idx="490">
                        <c:v>719.61</c:v>
                      </c:pt>
                      <c:pt idx="491">
                        <c:v>689.98</c:v>
                      </c:pt>
                      <c:pt idx="492">
                        <c:v>651.17999999999995</c:v>
                      </c:pt>
                      <c:pt idx="493">
                        <c:v>636.66</c:v>
                      </c:pt>
                      <c:pt idx="494">
                        <c:v>644.12</c:v>
                      </c:pt>
                      <c:pt idx="495">
                        <c:v>614.03</c:v>
                      </c:pt>
                      <c:pt idx="496">
                        <c:v>594.96</c:v>
                      </c:pt>
                      <c:pt idx="497">
                        <c:v>635.49</c:v>
                      </c:pt>
                      <c:pt idx="498">
                        <c:v>643.12</c:v>
                      </c:pt>
                      <c:pt idx="499">
                        <c:v>655.76</c:v>
                      </c:pt>
                      <c:pt idx="500">
                        <c:v>631.84</c:v>
                      </c:pt>
                      <c:pt idx="501">
                        <c:v>618.91</c:v>
                      </c:pt>
                      <c:pt idx="502">
                        <c:v>605.89</c:v>
                      </c:pt>
                      <c:pt idx="503">
                        <c:v>609.34</c:v>
                      </c:pt>
                      <c:pt idx="504">
                        <c:v>584.92999999999995</c:v>
                      </c:pt>
                      <c:pt idx="505">
                        <c:v>607.32000000000005</c:v>
                      </c:pt>
                      <c:pt idx="506">
                        <c:v>629.22</c:v>
                      </c:pt>
                      <c:pt idx="507">
                        <c:v>666.54</c:v>
                      </c:pt>
                      <c:pt idx="508">
                        <c:v>670.35</c:v>
                      </c:pt>
                      <c:pt idx="509">
                        <c:v>680.77</c:v>
                      </c:pt>
                      <c:pt idx="510">
                        <c:v>695.72</c:v>
                      </c:pt>
                      <c:pt idx="511">
                        <c:v>718.67</c:v>
                      </c:pt>
                      <c:pt idx="512">
                        <c:v>718.83</c:v>
                      </c:pt>
                      <c:pt idx="513">
                        <c:v>742.24</c:v>
                      </c:pt>
                      <c:pt idx="514">
                        <c:v>748.3</c:v>
                      </c:pt>
                      <c:pt idx="515">
                        <c:v>750.71</c:v>
                      </c:pt>
                      <c:pt idx="516">
                        <c:v>770.3</c:v>
                      </c:pt>
                      <c:pt idx="517">
                        <c:v>790.89</c:v>
                      </c:pt>
                      <c:pt idx="518">
                        <c:v>806.03</c:v>
                      </c:pt>
                      <c:pt idx="519">
                        <c:v>814.49</c:v>
                      </c:pt>
                      <c:pt idx="520">
                        <c:v>819.44</c:v>
                      </c:pt>
                      <c:pt idx="521">
                        <c:v>833.68</c:v>
                      </c:pt>
                      <c:pt idx="522">
                        <c:v>856.95</c:v>
                      </c:pt>
                      <c:pt idx="523">
                        <c:v>890.97</c:v>
                      </c:pt>
                      <c:pt idx="524">
                        <c:v>895.59</c:v>
                      </c:pt>
                      <c:pt idx="525">
                        <c:v>901.51</c:v>
                      </c:pt>
                      <c:pt idx="526">
                        <c:v>869.57</c:v>
                      </c:pt>
                      <c:pt idx="527">
                        <c:v>855.9</c:v>
                      </c:pt>
                      <c:pt idx="528">
                        <c:v>867.95</c:v>
                      </c:pt>
                      <c:pt idx="529">
                        <c:v>878.98</c:v>
                      </c:pt>
                      <c:pt idx="530">
                        <c:v>895.13</c:v>
                      </c:pt>
                      <c:pt idx="531">
                        <c:v>936.12</c:v>
                      </c:pt>
                      <c:pt idx="532">
                        <c:v>976.52</c:v>
                      </c:pt>
                      <c:pt idx="533">
                        <c:v>1005.1</c:v>
                      </c:pt>
                      <c:pt idx="534">
                        <c:v>987.61</c:v>
                      </c:pt>
                      <c:pt idx="535">
                        <c:v>970.39</c:v>
                      </c:pt>
                      <c:pt idx="536">
                        <c:v>954.36</c:v>
                      </c:pt>
                      <c:pt idx="537">
                        <c:v>945.22</c:v>
                      </c:pt>
                      <c:pt idx="538">
                        <c:v>930.47</c:v>
                      </c:pt>
                      <c:pt idx="539">
                        <c:v>908.38</c:v>
                      </c:pt>
                      <c:pt idx="540">
                        <c:v>929.42</c:v>
                      </c:pt>
                      <c:pt idx="541">
                        <c:v>951.5</c:v>
                      </c:pt>
                      <c:pt idx="542">
                        <c:v>951.4</c:v>
                      </c:pt>
                      <c:pt idx="543">
                        <c:v>939.51</c:v>
                      </c:pt>
                      <c:pt idx="544">
                        <c:v>917.52</c:v>
                      </c:pt>
                      <c:pt idx="545">
                        <c:v>913.52</c:v>
                      </c:pt>
                      <c:pt idx="546">
                        <c:v>880.46</c:v>
                      </c:pt>
                      <c:pt idx="547">
                        <c:v>837.33</c:v>
                      </c:pt>
                      <c:pt idx="548">
                        <c:v>793.14</c:v>
                      </c:pt>
                      <c:pt idx="549">
                        <c:v>779.16</c:v>
                      </c:pt>
                      <c:pt idx="550">
                        <c:v>753.53</c:v>
                      </c:pt>
                      <c:pt idx="551">
                        <c:v>708.97</c:v>
                      </c:pt>
                      <c:pt idx="552">
                        <c:v>676.31</c:v>
                      </c:pt>
                      <c:pt idx="553">
                        <c:v>646.63</c:v>
                      </c:pt>
                      <c:pt idx="554">
                        <c:v>625.01</c:v>
                      </c:pt>
                      <c:pt idx="555">
                        <c:v>633.54</c:v>
                      </c:pt>
                      <c:pt idx="556">
                        <c:v>638.27</c:v>
                      </c:pt>
                      <c:pt idx="557">
                        <c:v>662.03</c:v>
                      </c:pt>
                      <c:pt idx="558">
                        <c:v>711.01</c:v>
                      </c:pt>
                      <c:pt idx="559">
                        <c:v>760.94</c:v>
                      </c:pt>
                      <c:pt idx="560">
                        <c:v>785.64</c:v>
                      </c:pt>
                      <c:pt idx="561">
                        <c:v>846.84</c:v>
                      </c:pt>
                      <c:pt idx="562">
                        <c:v>867.63</c:v>
                      </c:pt>
                      <c:pt idx="563">
                        <c:v>906.71</c:v>
                      </c:pt>
                      <c:pt idx="564">
                        <c:v>959.71</c:v>
                      </c:pt>
                      <c:pt idx="565">
                        <c:v>994.62</c:v>
                      </c:pt>
                      <c:pt idx="566">
                        <c:v>1023.1</c:v>
                      </c:pt>
                      <c:pt idx="567">
                        <c:v>1019.4</c:v>
                      </c:pt>
                      <c:pt idx="568">
                        <c:v>1022.6</c:v>
                      </c:pt>
                      <c:pt idx="569">
                        <c:v>1009.6</c:v>
                      </c:pt>
                      <c:pt idx="570">
                        <c:v>1026.2</c:v>
                      </c:pt>
                      <c:pt idx="571">
                        <c:v>1017.4</c:v>
                      </c:pt>
                      <c:pt idx="572">
                        <c:v>1011.5</c:v>
                      </c:pt>
                      <c:pt idx="573">
                        <c:v>984.4</c:v>
                      </c:pt>
                      <c:pt idx="574">
                        <c:v>953.57</c:v>
                      </c:pt>
                      <c:pt idx="575">
                        <c:v>919.98</c:v>
                      </c:pt>
                      <c:pt idx="576">
                        <c:v>897.18</c:v>
                      </c:pt>
                      <c:pt idx="577">
                        <c:v>869.59</c:v>
                      </c:pt>
                      <c:pt idx="578">
                        <c:v>856.96</c:v>
                      </c:pt>
                      <c:pt idx="579">
                        <c:v>872.69</c:v>
                      </c:pt>
                      <c:pt idx="580">
                        <c:v>875.2</c:v>
                      </c:pt>
                      <c:pt idx="581">
                        <c:v>874.61</c:v>
                      </c:pt>
                      <c:pt idx="582">
                        <c:v>873.92</c:v>
                      </c:pt>
                      <c:pt idx="583">
                        <c:v>885.65</c:v>
                      </c:pt>
                      <c:pt idx="584">
                        <c:v>890.86</c:v>
                      </c:pt>
                      <c:pt idx="585">
                        <c:v>896.08</c:v>
                      </c:pt>
                      <c:pt idx="586">
                        <c:v>892.9</c:v>
                      </c:pt>
                      <c:pt idx="587">
                        <c:v>896.34</c:v>
                      </c:pt>
                      <c:pt idx="588">
                        <c:v>872.84</c:v>
                      </c:pt>
                      <c:pt idx="589">
                        <c:v>886.78</c:v>
                      </c:pt>
                      <c:pt idx="590">
                        <c:v>965.82</c:v>
                      </c:pt>
                      <c:pt idx="591">
                        <c:v>1001.6</c:v>
                      </c:pt>
                      <c:pt idx="592">
                        <c:v>1080.2</c:v>
                      </c:pt>
                      <c:pt idx="593">
                        <c:v>1035.9000000000001</c:v>
                      </c:pt>
                      <c:pt idx="594">
                        <c:v>1027.4000000000001</c:v>
                      </c:pt>
                      <c:pt idx="595">
                        <c:v>1034.8</c:v>
                      </c:pt>
                      <c:pt idx="596">
                        <c:v>1016.8</c:v>
                      </c:pt>
                      <c:pt idx="597">
                        <c:v>1019.2</c:v>
                      </c:pt>
                      <c:pt idx="598">
                        <c:v>985.45</c:v>
                      </c:pt>
                      <c:pt idx="599">
                        <c:v>956.57</c:v>
                      </c:pt>
                      <c:pt idx="600">
                        <c:v>922.23</c:v>
                      </c:pt>
                      <c:pt idx="601">
                        <c:v>908.91</c:v>
                      </c:pt>
                      <c:pt idx="602">
                        <c:v>871.02</c:v>
                      </c:pt>
                      <c:pt idx="603">
                        <c:v>810.73</c:v>
                      </c:pt>
                      <c:pt idx="604">
                        <c:v>786.4</c:v>
                      </c:pt>
                      <c:pt idx="605">
                        <c:v>832.34</c:v>
                      </c:pt>
                      <c:pt idx="606">
                        <c:v>866.09</c:v>
                      </c:pt>
                      <c:pt idx="607">
                        <c:v>972.51</c:v>
                      </c:pt>
                      <c:pt idx="608">
                        <c:v>992.02</c:v>
                      </c:pt>
                      <c:pt idx="609">
                        <c:v>1016.9</c:v>
                      </c:pt>
                      <c:pt idx="610">
                        <c:v>995.94</c:v>
                      </c:pt>
                      <c:pt idx="611">
                        <c:v>1053.2</c:v>
                      </c:pt>
                      <c:pt idx="612">
                        <c:v>1097.9000000000001</c:v>
                      </c:pt>
                      <c:pt idx="613">
                        <c:v>1202.0999999999999</c:v>
                      </c:pt>
                      <c:pt idx="614">
                        <c:v>1155.5999999999999</c:v>
                      </c:pt>
                      <c:pt idx="615">
                        <c:v>1217.4000000000001</c:v>
                      </c:pt>
                      <c:pt idx="616">
                        <c:v>1240.8</c:v>
                      </c:pt>
                      <c:pt idx="617">
                        <c:v>1276.2</c:v>
                      </c:pt>
                      <c:pt idx="618">
                        <c:v>1365</c:v>
                      </c:pt>
                      <c:pt idx="619">
                        <c:v>1403.7</c:v>
                      </c:pt>
                      <c:pt idx="620">
                        <c:v>1408.7</c:v>
                      </c:pt>
                      <c:pt idx="621">
                        <c:v>1427.3</c:v>
                      </c:pt>
                      <c:pt idx="622">
                        <c:v>1385.7</c:v>
                      </c:pt>
                      <c:pt idx="623">
                        <c:v>1377.7</c:v>
                      </c:pt>
                      <c:pt idx="624">
                        <c:v>1358.6</c:v>
                      </c:pt>
                      <c:pt idx="625">
                        <c:v>1313.1</c:v>
                      </c:pt>
                      <c:pt idx="626">
                        <c:v>1252.3</c:v>
                      </c:pt>
                      <c:pt idx="627">
                        <c:v>1193.2</c:v>
                      </c:pt>
                      <c:pt idx="628">
                        <c:v>1144.0999999999999</c:v>
                      </c:pt>
                      <c:pt idx="629">
                        <c:v>1107.9000000000001</c:v>
                      </c:pt>
                      <c:pt idx="630">
                        <c:v>1047.2</c:v>
                      </c:pt>
                      <c:pt idx="631">
                        <c:v>964.49</c:v>
                      </c:pt>
                      <c:pt idx="632">
                        <c:v>915.22</c:v>
                      </c:pt>
                      <c:pt idx="633">
                        <c:v>909.3</c:v>
                      </c:pt>
                      <c:pt idx="634">
                        <c:v>942.1</c:v>
                      </c:pt>
                      <c:pt idx="635">
                        <c:v>1010.6</c:v>
                      </c:pt>
                      <c:pt idx="636">
                        <c:v>1050.5999999999999</c:v>
                      </c:pt>
                      <c:pt idx="637">
                        <c:v>1047.5</c:v>
                      </c:pt>
                      <c:pt idx="638">
                        <c:v>1036.4000000000001</c:v>
                      </c:pt>
                      <c:pt idx="639">
                        <c:v>1008</c:v>
                      </c:pt>
                      <c:pt idx="640">
                        <c:v>1013.9</c:v>
                      </c:pt>
                      <c:pt idx="641">
                        <c:v>1041.4000000000001</c:v>
                      </c:pt>
                      <c:pt idx="642">
                        <c:v>1093</c:v>
                      </c:pt>
                      <c:pt idx="643">
                        <c:v>1094.8</c:v>
                      </c:pt>
                      <c:pt idx="644">
                        <c:v>1110.5</c:v>
                      </c:pt>
                      <c:pt idx="645">
                        <c:v>1096.7</c:v>
                      </c:pt>
                      <c:pt idx="646">
                        <c:v>1049.5999999999999</c:v>
                      </c:pt>
                      <c:pt idx="647">
                        <c:v>1010.3</c:v>
                      </c:pt>
                      <c:pt idx="648">
                        <c:v>1002</c:v>
                      </c:pt>
                      <c:pt idx="649">
                        <c:v>1038.9000000000001</c:v>
                      </c:pt>
                      <c:pt idx="650">
                        <c:v>1065.4000000000001</c:v>
                      </c:pt>
                      <c:pt idx="651">
                        <c:v>1116</c:v>
                      </c:pt>
                      <c:pt idx="652">
                        <c:v>1124.8</c:v>
                      </c:pt>
                      <c:pt idx="653">
                        <c:v>1108.9000000000001</c:v>
                      </c:pt>
                      <c:pt idx="654">
                        <c:v>1159.3</c:v>
                      </c:pt>
                      <c:pt idx="655">
                        <c:v>1192.2</c:v>
                      </c:pt>
                      <c:pt idx="656">
                        <c:v>1209.5999999999999</c:v>
                      </c:pt>
                      <c:pt idx="657">
                        <c:v>1221.4000000000001</c:v>
                      </c:pt>
                      <c:pt idx="658">
                        <c:v>1222.9000000000001</c:v>
                      </c:pt>
                      <c:pt idx="659">
                        <c:v>1273.8</c:v>
                      </c:pt>
                      <c:pt idx="660">
                        <c:v>1294.0999999999999</c:v>
                      </c:pt>
                      <c:pt idx="661">
                        <c:v>1345.4</c:v>
                      </c:pt>
                      <c:pt idx="662">
                        <c:v>1417.7</c:v>
                      </c:pt>
                      <c:pt idx="663">
                        <c:v>1484.7</c:v>
                      </c:pt>
                      <c:pt idx="664">
                        <c:v>1547.1</c:v>
                      </c:pt>
                      <c:pt idx="665">
                        <c:v>1615.2</c:v>
                      </c:pt>
                      <c:pt idx="666">
                        <c:v>1661.9</c:v>
                      </c:pt>
                      <c:pt idx="667">
                        <c:v>1603.4</c:v>
                      </c:pt>
                      <c:pt idx="668">
                        <c:v>1625.8</c:v>
                      </c:pt>
                      <c:pt idx="669">
                        <c:v>1634.7</c:v>
                      </c:pt>
                      <c:pt idx="670">
                        <c:v>1687.5</c:v>
                      </c:pt>
                      <c:pt idx="671">
                        <c:v>1686.3</c:v>
                      </c:pt>
                      <c:pt idx="672">
                        <c:v>1672.5</c:v>
                      </c:pt>
                      <c:pt idx="673">
                        <c:v>1682.6</c:v>
                      </c:pt>
                      <c:pt idx="674">
                        <c:v>1678.8</c:v>
                      </c:pt>
                      <c:pt idx="675">
                        <c:v>1671.6</c:v>
                      </c:pt>
                      <c:pt idx="676">
                        <c:v>1678.5</c:v>
                      </c:pt>
                      <c:pt idx="677">
                        <c:v>1689.3</c:v>
                      </c:pt>
                      <c:pt idx="678">
                        <c:v>1648.1</c:v>
                      </c:pt>
                      <c:pt idx="679">
                        <c:v>1610.3</c:v>
                      </c:pt>
                      <c:pt idx="680">
                        <c:v>1579.7</c:v>
                      </c:pt>
                      <c:pt idx="681">
                        <c:v>1565.2</c:v>
                      </c:pt>
                      <c:pt idx="682">
                        <c:v>1485.3</c:v>
                      </c:pt>
                      <c:pt idx="683">
                        <c:v>1427.3</c:v>
                      </c:pt>
                      <c:pt idx="684">
                        <c:v>1318.6</c:v>
                      </c:pt>
                      <c:pt idx="685">
                        <c:v>1235.9000000000001</c:v>
                      </c:pt>
                      <c:pt idx="686">
                        <c:v>1168.9000000000001</c:v>
                      </c:pt>
                      <c:pt idx="687">
                        <c:v>1129.4000000000001</c:v>
                      </c:pt>
                      <c:pt idx="688">
                        <c:v>1157.3</c:v>
                      </c:pt>
                      <c:pt idx="689">
                        <c:v>1211.0999999999999</c:v>
                      </c:pt>
                      <c:pt idx="690">
                        <c:v>1232.4000000000001</c:v>
                      </c:pt>
                      <c:pt idx="691">
                        <c:v>1308.0999999999999</c:v>
                      </c:pt>
                      <c:pt idx="692">
                        <c:v>1329.4</c:v>
                      </c:pt>
                      <c:pt idx="693">
                        <c:v>1224</c:v>
                      </c:pt>
                      <c:pt idx="694">
                        <c:v>1172.5999999999999</c:v>
                      </c:pt>
                      <c:pt idx="695">
                        <c:v>1256.3</c:v>
                      </c:pt>
                      <c:pt idx="696">
                        <c:v>1303.5999999999999</c:v>
                      </c:pt>
                      <c:pt idx="697">
                        <c:v>1311.1</c:v>
                      </c:pt>
                      <c:pt idx="698">
                        <c:v>1357.4</c:v>
                      </c:pt>
                      <c:pt idx="699">
                        <c:v>1320.4</c:v>
                      </c:pt>
                      <c:pt idx="700">
                        <c:v>1336.5</c:v>
                      </c:pt>
                      <c:pt idx="701">
                        <c:v>1345.3</c:v>
                      </c:pt>
                      <c:pt idx="702">
                        <c:v>1345.6</c:v>
                      </c:pt>
                      <c:pt idx="703">
                        <c:v>1248.5</c:v>
                      </c:pt>
                      <c:pt idx="704">
                        <c:v>1284.4000000000001</c:v>
                      </c:pt>
                      <c:pt idx="705">
                        <c:v>1314.1</c:v>
                      </c:pt>
                      <c:pt idx="706">
                        <c:v>1323</c:v>
                      </c:pt>
                      <c:pt idx="707">
                        <c:v>1294.2</c:v>
                      </c:pt>
                      <c:pt idx="708">
                        <c:v>1223.7</c:v>
                      </c:pt>
                      <c:pt idx="709">
                        <c:v>1244.4000000000001</c:v>
                      </c:pt>
                      <c:pt idx="710">
                        <c:v>1260.5</c:v>
                      </c:pt>
                      <c:pt idx="711">
                        <c:v>1241.3</c:v>
                      </c:pt>
                      <c:pt idx="712">
                        <c:v>1227.8</c:v>
                      </c:pt>
                      <c:pt idx="713">
                        <c:v>1207.5999999999999</c:v>
                      </c:pt>
                      <c:pt idx="714">
                        <c:v>1242.0999999999999</c:v>
                      </c:pt>
                      <c:pt idx="715">
                        <c:v>1293.0999999999999</c:v>
                      </c:pt>
                      <c:pt idx="716">
                        <c:v>1404.2</c:v>
                      </c:pt>
                      <c:pt idx="717">
                        <c:v>1563.4</c:v>
                      </c:pt>
                      <c:pt idx="718">
                        <c:v>1718.2</c:v>
                      </c:pt>
                      <c:pt idx="719">
                        <c:v>1813.2</c:v>
                      </c:pt>
                      <c:pt idx="720">
                        <c:v>1882</c:v>
                      </c:pt>
                      <c:pt idx="721">
                        <c:v>1940.2</c:v>
                      </c:pt>
                      <c:pt idx="722">
                        <c:v>1995.6</c:v>
                      </c:pt>
                      <c:pt idx="723">
                        <c:v>2070.9</c:v>
                      </c:pt>
                      <c:pt idx="724">
                        <c:v>2120</c:v>
                      </c:pt>
                      <c:pt idx="725">
                        <c:v>2193.6</c:v>
                      </c:pt>
                      <c:pt idx="726">
                        <c:v>2246.4</c:v>
                      </c:pt>
                      <c:pt idx="727">
                        <c:v>2241.3000000000002</c:v>
                      </c:pt>
                      <c:pt idx="728">
                        <c:v>2230.1999999999998</c:v>
                      </c:pt>
                      <c:pt idx="729">
                        <c:v>2227.9</c:v>
                      </c:pt>
                      <c:pt idx="730">
                        <c:v>2177.6</c:v>
                      </c:pt>
                      <c:pt idx="731">
                        <c:v>2140.9</c:v>
                      </c:pt>
                      <c:pt idx="732">
                        <c:v>2063.1999999999998</c:v>
                      </c:pt>
                      <c:pt idx="733">
                        <c:v>2013.2</c:v>
                      </c:pt>
                      <c:pt idx="734">
                        <c:v>1951.2</c:v>
                      </c:pt>
                      <c:pt idx="735">
                        <c:v>1904.1</c:v>
                      </c:pt>
                      <c:pt idx="736">
                        <c:v>1849.4</c:v>
                      </c:pt>
                      <c:pt idx="737">
                        <c:v>1782</c:v>
                      </c:pt>
                      <c:pt idx="738">
                        <c:v>1744.4</c:v>
                      </c:pt>
                      <c:pt idx="739">
                        <c:v>1706.9</c:v>
                      </c:pt>
                      <c:pt idx="740">
                        <c:v>1678.9</c:v>
                      </c:pt>
                      <c:pt idx="741">
                        <c:v>1672.7</c:v>
                      </c:pt>
                      <c:pt idx="742">
                        <c:v>1622.4</c:v>
                      </c:pt>
                      <c:pt idx="743">
                        <c:v>1589.8</c:v>
                      </c:pt>
                      <c:pt idx="744">
                        <c:v>1536.5</c:v>
                      </c:pt>
                      <c:pt idx="745">
                        <c:v>1489.9</c:v>
                      </c:pt>
                      <c:pt idx="746">
                        <c:v>1466.2</c:v>
                      </c:pt>
                      <c:pt idx="747">
                        <c:v>1466.6</c:v>
                      </c:pt>
                      <c:pt idx="748">
                        <c:v>1432.7</c:v>
                      </c:pt>
                      <c:pt idx="749">
                        <c:v>1396.3</c:v>
                      </c:pt>
                      <c:pt idx="750">
                        <c:v>1416.3</c:v>
                      </c:pt>
                      <c:pt idx="751">
                        <c:v>1360.6</c:v>
                      </c:pt>
                      <c:pt idx="752">
                        <c:v>1311.8</c:v>
                      </c:pt>
                      <c:pt idx="753">
                        <c:v>1298.7</c:v>
                      </c:pt>
                      <c:pt idx="754">
                        <c:v>1317.2</c:v>
                      </c:pt>
                      <c:pt idx="755">
                        <c:v>1266.5999999999999</c:v>
                      </c:pt>
                      <c:pt idx="756">
                        <c:v>1257.0999999999999</c:v>
                      </c:pt>
                      <c:pt idx="757">
                        <c:v>1268.8</c:v>
                      </c:pt>
                      <c:pt idx="758">
                        <c:v>1287.0999999999999</c:v>
                      </c:pt>
                      <c:pt idx="759">
                        <c:v>1280.5</c:v>
                      </c:pt>
                      <c:pt idx="760">
                        <c:v>1287.2</c:v>
                      </c:pt>
                      <c:pt idx="761">
                        <c:v>1299.8</c:v>
                      </c:pt>
                      <c:pt idx="762">
                        <c:v>1295.2</c:v>
                      </c:pt>
                      <c:pt idx="763">
                        <c:v>1228</c:v>
                      </c:pt>
                      <c:pt idx="764">
                        <c:v>1213.3</c:v>
                      </c:pt>
                      <c:pt idx="765">
                        <c:v>1222.3</c:v>
                      </c:pt>
                      <c:pt idx="766">
                        <c:v>1258</c:v>
                      </c:pt>
                      <c:pt idx="767">
                        <c:v>1300.4000000000001</c:v>
                      </c:pt>
                      <c:pt idx="768">
                        <c:v>1311.6</c:v>
                      </c:pt>
                      <c:pt idx="769">
                        <c:v>1359.4</c:v>
                      </c:pt>
                      <c:pt idx="770">
                        <c:v>1423.3</c:v>
                      </c:pt>
                      <c:pt idx="771">
                        <c:v>1480.5</c:v>
                      </c:pt>
                      <c:pt idx="772">
                        <c:v>1525.8</c:v>
                      </c:pt>
                      <c:pt idx="773">
                        <c:v>1564.1</c:v>
                      </c:pt>
                      <c:pt idx="774">
                        <c:v>1510.6</c:v>
                      </c:pt>
                      <c:pt idx="775">
                        <c:v>1517.5</c:v>
                      </c:pt>
                      <c:pt idx="776">
                        <c:v>1538.6</c:v>
                      </c:pt>
                      <c:pt idx="777">
                        <c:v>1570.5</c:v>
                      </c:pt>
                      <c:pt idx="778">
                        <c:v>1602.2</c:v>
                      </c:pt>
                      <c:pt idx="779">
                        <c:v>1653.7</c:v>
                      </c:pt>
                      <c:pt idx="780">
                        <c:v>1730.5</c:v>
                      </c:pt>
                      <c:pt idx="781">
                        <c:v>1777.5</c:v>
                      </c:pt>
                      <c:pt idx="782">
                        <c:v>1808.2</c:v>
                      </c:pt>
                      <c:pt idx="783">
                        <c:v>1796.3</c:v>
                      </c:pt>
                      <c:pt idx="784">
                        <c:v>1787.8</c:v>
                      </c:pt>
                      <c:pt idx="785">
                        <c:v>1784.4</c:v>
                      </c:pt>
                      <c:pt idx="786">
                        <c:v>1776.7</c:v>
                      </c:pt>
                      <c:pt idx="787">
                        <c:v>1780.5</c:v>
                      </c:pt>
                      <c:pt idx="788">
                        <c:v>1793.7</c:v>
                      </c:pt>
                      <c:pt idx="789">
                        <c:v>1783.7</c:v>
                      </c:pt>
                      <c:pt idx="790">
                        <c:v>1756.9</c:v>
                      </c:pt>
                      <c:pt idx="791">
                        <c:v>1704</c:v>
                      </c:pt>
                      <c:pt idx="792">
                        <c:v>1685.2</c:v>
                      </c:pt>
                      <c:pt idx="793">
                        <c:v>1688.8</c:v>
                      </c:pt>
                      <c:pt idx="794">
                        <c:v>1698.8</c:v>
                      </c:pt>
                      <c:pt idx="795">
                        <c:v>1691.2</c:v>
                      </c:pt>
                      <c:pt idx="796">
                        <c:v>1689.8</c:v>
                      </c:pt>
                      <c:pt idx="797">
                        <c:v>1670.8</c:v>
                      </c:pt>
                      <c:pt idx="798">
                        <c:v>1636.9</c:v>
                      </c:pt>
                      <c:pt idx="799">
                        <c:v>1620.1</c:v>
                      </c:pt>
                      <c:pt idx="800">
                        <c:v>1613.2</c:v>
                      </c:pt>
                      <c:pt idx="801">
                        <c:v>1590.9</c:v>
                      </c:pt>
                      <c:pt idx="802">
                        <c:v>1587.3</c:v>
                      </c:pt>
                      <c:pt idx="803">
                        <c:v>1585.6</c:v>
                      </c:pt>
                      <c:pt idx="804">
                        <c:v>1546</c:v>
                      </c:pt>
                      <c:pt idx="805">
                        <c:v>1512.4</c:v>
                      </c:pt>
                      <c:pt idx="806">
                        <c:v>1516.9</c:v>
                      </c:pt>
                      <c:pt idx="807">
                        <c:v>1501</c:v>
                      </c:pt>
                      <c:pt idx="808">
                        <c:v>1452.5</c:v>
                      </c:pt>
                      <c:pt idx="809">
                        <c:v>1432.8</c:v>
                      </c:pt>
                      <c:pt idx="810">
                        <c:v>1393.9</c:v>
                      </c:pt>
                      <c:pt idx="811">
                        <c:v>1360.7</c:v>
                      </c:pt>
                      <c:pt idx="812">
                        <c:v>1354.6</c:v>
                      </c:pt>
                      <c:pt idx="813">
                        <c:v>1340</c:v>
                      </c:pt>
                      <c:pt idx="814">
                        <c:v>1343</c:v>
                      </c:pt>
                      <c:pt idx="815">
                        <c:v>1343.2</c:v>
                      </c:pt>
                      <c:pt idx="816">
                        <c:v>1334.6</c:v>
                      </c:pt>
                      <c:pt idx="817">
                        <c:v>1346.5</c:v>
                      </c:pt>
                      <c:pt idx="818">
                        <c:v>1339.2</c:v>
                      </c:pt>
                      <c:pt idx="819">
                        <c:v>1325.4</c:v>
                      </c:pt>
                      <c:pt idx="820">
                        <c:v>1350.7</c:v>
                      </c:pt>
                      <c:pt idx="821">
                        <c:v>1381.6</c:v>
                      </c:pt>
                      <c:pt idx="822">
                        <c:v>1418.5</c:v>
                      </c:pt>
                      <c:pt idx="823">
                        <c:v>1444.3</c:v>
                      </c:pt>
                      <c:pt idx="824">
                        <c:v>1452.8</c:v>
                      </c:pt>
                      <c:pt idx="825">
                        <c:v>1454.7</c:v>
                      </c:pt>
                      <c:pt idx="826">
                        <c:v>1450.9</c:v>
                      </c:pt>
                      <c:pt idx="827">
                        <c:v>1455.5</c:v>
                      </c:pt>
                      <c:pt idx="828">
                        <c:v>1462.8</c:v>
                      </c:pt>
                      <c:pt idx="829">
                        <c:v>1479.2</c:v>
                      </c:pt>
                      <c:pt idx="830">
                        <c:v>1475.3</c:v>
                      </c:pt>
                      <c:pt idx="831">
                        <c:v>1458.4</c:v>
                      </c:pt>
                      <c:pt idx="832">
                        <c:v>1435.8</c:v>
                      </c:pt>
                      <c:pt idx="833">
                        <c:v>1418.6</c:v>
                      </c:pt>
                      <c:pt idx="834">
                        <c:v>1412.6</c:v>
                      </c:pt>
                      <c:pt idx="835">
                        <c:v>1385</c:v>
                      </c:pt>
                      <c:pt idx="836">
                        <c:v>1367.7</c:v>
                      </c:pt>
                      <c:pt idx="837">
                        <c:v>1343.3</c:v>
                      </c:pt>
                      <c:pt idx="838">
                        <c:v>1348.6</c:v>
                      </c:pt>
                      <c:pt idx="839">
                        <c:v>1361.1</c:v>
                      </c:pt>
                      <c:pt idx="840">
                        <c:v>1404.3</c:v>
                      </c:pt>
                      <c:pt idx="841">
                        <c:v>1401.5</c:v>
                      </c:pt>
                      <c:pt idx="842">
                        <c:v>1392.4</c:v>
                      </c:pt>
                      <c:pt idx="843">
                        <c:v>1354.3</c:v>
                      </c:pt>
                      <c:pt idx="844">
                        <c:v>1325.7</c:v>
                      </c:pt>
                      <c:pt idx="845">
                        <c:v>1305.4000000000001</c:v>
                      </c:pt>
                      <c:pt idx="846">
                        <c:v>1301.0999999999999</c:v>
                      </c:pt>
                      <c:pt idx="847">
                        <c:v>1332.4</c:v>
                      </c:pt>
                      <c:pt idx="848">
                        <c:v>1337.8</c:v>
                      </c:pt>
                      <c:pt idx="849">
                        <c:v>1325.5</c:v>
                      </c:pt>
                      <c:pt idx="850">
                        <c:v>1319.1</c:v>
                      </c:pt>
                      <c:pt idx="851">
                        <c:v>1300.2</c:v>
                      </c:pt>
                      <c:pt idx="852">
                        <c:v>1320.3</c:v>
                      </c:pt>
                      <c:pt idx="853">
                        <c:v>1354.7</c:v>
                      </c:pt>
                      <c:pt idx="854">
                        <c:v>1391</c:v>
                      </c:pt>
                      <c:pt idx="855">
                        <c:v>1372.1</c:v>
                      </c:pt>
                      <c:pt idx="856">
                        <c:v>1381.7</c:v>
                      </c:pt>
                      <c:pt idx="857">
                        <c:v>1354.7</c:v>
                      </c:pt>
                      <c:pt idx="858">
                        <c:v>1321.5</c:v>
                      </c:pt>
                      <c:pt idx="859">
                        <c:v>1324.6</c:v>
                      </c:pt>
                      <c:pt idx="860">
                        <c:v>1321.1</c:v>
                      </c:pt>
                      <c:pt idx="861">
                        <c:v>1299</c:v>
                      </c:pt>
                      <c:pt idx="862">
                        <c:v>1285.0999999999999</c:v>
                      </c:pt>
                      <c:pt idx="863">
                        <c:v>1287</c:v>
                      </c:pt>
                      <c:pt idx="864">
                        <c:v>1255.5999999999999</c:v>
                      </c:pt>
                      <c:pt idx="865">
                        <c:v>1216.0999999999999</c:v>
                      </c:pt>
                      <c:pt idx="866">
                        <c:v>1196.4000000000001</c:v>
                      </c:pt>
                      <c:pt idx="867">
                        <c:v>1141.2</c:v>
                      </c:pt>
                      <c:pt idx="868">
                        <c:v>1091.5999999999999</c:v>
                      </c:pt>
                      <c:pt idx="869">
                        <c:v>1082.0999999999999</c:v>
                      </c:pt>
                      <c:pt idx="870">
                        <c:v>1061.4000000000001</c:v>
                      </c:pt>
                      <c:pt idx="871">
                        <c:v>1042.3</c:v>
                      </c:pt>
                      <c:pt idx="872">
                        <c:v>1059.5999999999999</c:v>
                      </c:pt>
                      <c:pt idx="873">
                        <c:v>1048.5999999999999</c:v>
                      </c:pt>
                      <c:pt idx="874">
                        <c:v>1027.2</c:v>
                      </c:pt>
                      <c:pt idx="875">
                        <c:v>1006.2</c:v>
                      </c:pt>
                      <c:pt idx="876">
                        <c:v>990.22</c:v>
                      </c:pt>
                      <c:pt idx="877">
                        <c:v>998.8</c:v>
                      </c:pt>
                      <c:pt idx="878">
                        <c:v>996.73</c:v>
                      </c:pt>
                      <c:pt idx="879">
                        <c:v>981.77</c:v>
                      </c:pt>
                      <c:pt idx="880">
                        <c:v>979.03</c:v>
                      </c:pt>
                      <c:pt idx="881">
                        <c:v>958.07</c:v>
                      </c:pt>
                      <c:pt idx="882">
                        <c:v>947.33</c:v>
                      </c:pt>
                      <c:pt idx="883">
                        <c:v>912.38</c:v>
                      </c:pt>
                      <c:pt idx="884">
                        <c:v>924.22</c:v>
                      </c:pt>
                      <c:pt idx="885">
                        <c:v>946.25</c:v>
                      </c:pt>
                      <c:pt idx="886">
                        <c:v>945.61</c:v>
                      </c:pt>
                      <c:pt idx="887">
                        <c:v>938.74</c:v>
                      </c:pt>
                      <c:pt idx="888">
                        <c:v>928.64</c:v>
                      </c:pt>
                      <c:pt idx="889">
                        <c:v>931.25</c:v>
                      </c:pt>
                      <c:pt idx="890">
                        <c:v>962.48</c:v>
                      </c:pt>
                      <c:pt idx="891">
                        <c:v>973.35</c:v>
                      </c:pt>
                      <c:pt idx="892">
                        <c:v>951.05</c:v>
                      </c:pt>
                      <c:pt idx="893">
                        <c:v>953.36</c:v>
                      </c:pt>
                      <c:pt idx="894">
                        <c:v>949.36</c:v>
                      </c:pt>
                      <c:pt idx="895">
                        <c:v>936.13</c:v>
                      </c:pt>
                      <c:pt idx="896">
                        <c:v>903.67</c:v>
                      </c:pt>
                      <c:pt idx="897">
                        <c:v>869.78</c:v>
                      </c:pt>
                      <c:pt idx="898">
                        <c:v>851.83</c:v>
                      </c:pt>
                      <c:pt idx="899">
                        <c:v>849.45</c:v>
                      </c:pt>
                      <c:pt idx="900">
                        <c:v>838.18</c:v>
                      </c:pt>
                      <c:pt idx="901">
                        <c:v>839.11</c:v>
                      </c:pt>
                      <c:pt idx="902">
                        <c:v>852.82</c:v>
                      </c:pt>
                      <c:pt idx="903">
                        <c:v>876.78</c:v>
                      </c:pt>
                      <c:pt idx="904">
                        <c:v>876.97</c:v>
                      </c:pt>
                      <c:pt idx="905">
                        <c:v>893.27</c:v>
                      </c:pt>
                      <c:pt idx="906">
                        <c:v>896.97</c:v>
                      </c:pt>
                      <c:pt idx="907">
                        <c:v>868.35</c:v>
                      </c:pt>
                      <c:pt idx="908">
                        <c:v>821.26</c:v>
                      </c:pt>
                      <c:pt idx="909">
                        <c:v>786.31</c:v>
                      </c:pt>
                      <c:pt idx="910">
                        <c:v>754.55</c:v>
                      </c:pt>
                      <c:pt idx="911">
                        <c:v>721.51</c:v>
                      </c:pt>
                      <c:pt idx="912">
                        <c:v>702.27</c:v>
                      </c:pt>
                      <c:pt idx="913">
                        <c:v>675.38</c:v>
                      </c:pt>
                      <c:pt idx="914">
                        <c:v>662.71</c:v>
                      </c:pt>
                      <c:pt idx="915">
                        <c:v>635.47</c:v>
                      </c:pt>
                      <c:pt idx="916">
                        <c:v>607.49</c:v>
                      </c:pt>
                      <c:pt idx="917">
                        <c:v>585.04999999999995</c:v>
                      </c:pt>
                      <c:pt idx="918">
                        <c:v>577.4</c:v>
                      </c:pt>
                      <c:pt idx="919">
                        <c:v>547.75</c:v>
                      </c:pt>
                      <c:pt idx="920">
                        <c:v>548.07000000000005</c:v>
                      </c:pt>
                      <c:pt idx="921">
                        <c:v>520.48</c:v>
                      </c:pt>
                      <c:pt idx="922">
                        <c:v>498.12</c:v>
                      </c:pt>
                      <c:pt idx="923">
                        <c:v>464.61</c:v>
                      </c:pt>
                      <c:pt idx="924">
                        <c:v>435.67</c:v>
                      </c:pt>
                      <c:pt idx="925">
                        <c:v>409.52</c:v>
                      </c:pt>
                      <c:pt idx="926">
                        <c:v>382.06</c:v>
                      </c:pt>
                      <c:pt idx="927">
                        <c:v>351.69</c:v>
                      </c:pt>
                      <c:pt idx="928">
                        <c:v>326.58</c:v>
                      </c:pt>
                      <c:pt idx="929">
                        <c:v>307.04000000000002</c:v>
                      </c:pt>
                      <c:pt idx="930">
                        <c:v>292.37</c:v>
                      </c:pt>
                      <c:pt idx="931">
                        <c:v>262.27</c:v>
                      </c:pt>
                      <c:pt idx="932">
                        <c:v>248.37</c:v>
                      </c:pt>
                      <c:pt idx="933">
                        <c:v>240.65</c:v>
                      </c:pt>
                      <c:pt idx="934">
                        <c:v>237.12</c:v>
                      </c:pt>
                      <c:pt idx="935">
                        <c:v>252.1</c:v>
                      </c:pt>
                      <c:pt idx="936">
                        <c:v>254.52</c:v>
                      </c:pt>
                      <c:pt idx="937">
                        <c:v>257.20999999999998</c:v>
                      </c:pt>
                      <c:pt idx="938">
                        <c:v>243.02</c:v>
                      </c:pt>
                      <c:pt idx="939">
                        <c:v>237.64</c:v>
                      </c:pt>
                      <c:pt idx="940">
                        <c:v>232.09</c:v>
                      </c:pt>
                      <c:pt idx="941">
                        <c:v>231.74</c:v>
                      </c:pt>
                      <c:pt idx="942">
                        <c:v>226.18</c:v>
                      </c:pt>
                      <c:pt idx="943">
                        <c:v>222.83</c:v>
                      </c:pt>
                      <c:pt idx="944">
                        <c:v>205.56</c:v>
                      </c:pt>
                      <c:pt idx="945">
                        <c:v>206.45</c:v>
                      </c:pt>
                      <c:pt idx="946">
                        <c:v>186.5</c:v>
                      </c:pt>
                      <c:pt idx="947">
                        <c:v>180.37</c:v>
                      </c:pt>
                      <c:pt idx="948">
                        <c:v>182.87</c:v>
                      </c:pt>
                      <c:pt idx="949">
                        <c:v>170.18</c:v>
                      </c:pt>
                      <c:pt idx="950">
                        <c:v>176.23</c:v>
                      </c:pt>
                      <c:pt idx="951">
                        <c:v>193.89</c:v>
                      </c:pt>
                      <c:pt idx="952">
                        <c:v>201.28</c:v>
                      </c:pt>
                      <c:pt idx="953">
                        <c:v>227.68</c:v>
                      </c:pt>
                      <c:pt idx="954">
                        <c:v>237.61</c:v>
                      </c:pt>
                      <c:pt idx="955">
                        <c:v>245.95</c:v>
                      </c:pt>
                      <c:pt idx="956">
                        <c:v>268.63</c:v>
                      </c:pt>
                      <c:pt idx="957">
                        <c:v>285.36</c:v>
                      </c:pt>
                      <c:pt idx="958">
                        <c:v>301.75</c:v>
                      </c:pt>
                      <c:pt idx="959">
                        <c:v>318.38</c:v>
                      </c:pt>
                      <c:pt idx="960">
                        <c:v>328.07</c:v>
                      </c:pt>
                      <c:pt idx="961">
                        <c:v>343.32</c:v>
                      </c:pt>
                      <c:pt idx="962">
                        <c:v>352.2</c:v>
                      </c:pt>
                      <c:pt idx="963">
                        <c:v>350.45</c:v>
                      </c:pt>
                      <c:pt idx="964">
                        <c:v>348.84</c:v>
                      </c:pt>
                      <c:pt idx="965">
                        <c:v>352.14</c:v>
                      </c:pt>
                      <c:pt idx="966">
                        <c:v>342.12</c:v>
                      </c:pt>
                      <c:pt idx="967">
                        <c:v>332.93</c:v>
                      </c:pt>
                      <c:pt idx="968">
                        <c:v>319.23</c:v>
                      </c:pt>
                      <c:pt idx="969">
                        <c:v>312.24</c:v>
                      </c:pt>
                      <c:pt idx="970">
                        <c:v>313.29000000000002</c:v>
                      </c:pt>
                      <c:pt idx="971">
                        <c:v>279.48</c:v>
                      </c:pt>
                      <c:pt idx="972">
                        <c:v>269.74</c:v>
                      </c:pt>
                      <c:pt idx="973">
                        <c:v>259.95999999999998</c:v>
                      </c:pt>
                      <c:pt idx="974">
                        <c:v>257.45999999999998</c:v>
                      </c:pt>
                      <c:pt idx="975">
                        <c:v>253.78</c:v>
                      </c:pt>
                      <c:pt idx="976">
                        <c:v>261.8</c:v>
                      </c:pt>
                      <c:pt idx="977">
                        <c:v>246.87</c:v>
                      </c:pt>
                      <c:pt idx="978">
                        <c:v>238.31</c:v>
                      </c:pt>
                      <c:pt idx="979">
                        <c:v>243.29</c:v>
                      </c:pt>
                      <c:pt idx="980">
                        <c:v>246.28</c:v>
                      </c:pt>
                      <c:pt idx="981">
                        <c:v>239.42</c:v>
                      </c:pt>
                      <c:pt idx="982">
                        <c:v>242.49</c:v>
                      </c:pt>
                      <c:pt idx="983">
                        <c:v>240.61</c:v>
                      </c:pt>
                      <c:pt idx="984">
                        <c:v>241.78</c:v>
                      </c:pt>
                      <c:pt idx="985">
                        <c:v>241.16</c:v>
                      </c:pt>
                      <c:pt idx="986">
                        <c:v>232.66</c:v>
                      </c:pt>
                      <c:pt idx="987">
                        <c:v>230.08</c:v>
                      </c:pt>
                      <c:pt idx="988">
                        <c:v>235.64</c:v>
                      </c:pt>
                      <c:pt idx="989">
                        <c:v>241.28</c:v>
                      </c:pt>
                      <c:pt idx="990">
                        <c:v>238.6</c:v>
                      </c:pt>
                      <c:pt idx="991">
                        <c:v>246.06</c:v>
                      </c:pt>
                      <c:pt idx="992">
                        <c:v>253</c:v>
                      </c:pt>
                      <c:pt idx="993">
                        <c:v>258.08999999999997</c:v>
                      </c:pt>
                      <c:pt idx="994">
                        <c:v>263.48</c:v>
                      </c:pt>
                      <c:pt idx="995">
                        <c:v>266.85000000000002</c:v>
                      </c:pt>
                      <c:pt idx="996">
                        <c:v>279.89999999999998</c:v>
                      </c:pt>
                      <c:pt idx="997">
                        <c:v>268.44</c:v>
                      </c:pt>
                      <c:pt idx="998">
                        <c:v>275.37</c:v>
                      </c:pt>
                      <c:pt idx="999">
                        <c:v>277.72000000000003</c:v>
                      </c:pt>
                      <c:pt idx="1000">
                        <c:v>268.94</c:v>
                      </c:pt>
                      <c:pt idx="1001">
                        <c:v>258.47000000000003</c:v>
                      </c:pt>
                      <c:pt idx="1002">
                        <c:v>260.88</c:v>
                      </c:pt>
                      <c:pt idx="1003">
                        <c:v>257.72000000000003</c:v>
                      </c:pt>
                      <c:pt idx="1004">
                        <c:v>250.5</c:v>
                      </c:pt>
                      <c:pt idx="1005">
                        <c:v>261.33</c:v>
                      </c:pt>
                      <c:pt idx="1006">
                        <c:v>270.73</c:v>
                      </c:pt>
                      <c:pt idx="1007">
                        <c:v>273.20999999999998</c:v>
                      </c:pt>
                      <c:pt idx="1008">
                        <c:v>272.49</c:v>
                      </c:pt>
                      <c:pt idx="1009">
                        <c:v>277.14999999999998</c:v>
                      </c:pt>
                      <c:pt idx="1010">
                        <c:v>280.36</c:v>
                      </c:pt>
                      <c:pt idx="1011">
                        <c:v>300.67</c:v>
                      </c:pt>
                      <c:pt idx="1012">
                        <c:v>306.8</c:v>
                      </c:pt>
                      <c:pt idx="1013">
                        <c:v>308.48</c:v>
                      </c:pt>
                      <c:pt idx="1014">
                        <c:v>309.98</c:v>
                      </c:pt>
                      <c:pt idx="1015">
                        <c:v>309.47000000000003</c:v>
                      </c:pt>
                      <c:pt idx="1016">
                        <c:v>300.52999999999997</c:v>
                      </c:pt>
                      <c:pt idx="1017">
                        <c:v>301.66000000000003</c:v>
                      </c:pt>
                      <c:pt idx="1018">
                        <c:v>304.60000000000002</c:v>
                      </c:pt>
                      <c:pt idx="1019">
                        <c:v>284.17</c:v>
                      </c:pt>
                      <c:pt idx="1020">
                        <c:v>283.8</c:v>
                      </c:pt>
                      <c:pt idx="1021">
                        <c:v>283.60000000000002</c:v>
                      </c:pt>
                      <c:pt idx="1022">
                        <c:v>280.49</c:v>
                      </c:pt>
                      <c:pt idx="1023">
                        <c:v>272.25</c:v>
                      </c:pt>
                      <c:pt idx="1024">
                        <c:v>269.94</c:v>
                      </c:pt>
                      <c:pt idx="1025">
                        <c:v>261.64999999999998</c:v>
                      </c:pt>
                      <c:pt idx="1026">
                        <c:v>268.31</c:v>
                      </c:pt>
                      <c:pt idx="1027">
                        <c:v>275.20999999999998</c:v>
                      </c:pt>
                      <c:pt idx="1028">
                        <c:v>276.33</c:v>
                      </c:pt>
                      <c:pt idx="1029">
                        <c:v>288.47000000000003</c:v>
                      </c:pt>
                      <c:pt idx="1030">
                        <c:v>291.42</c:v>
                      </c:pt>
                      <c:pt idx="1031">
                        <c:v>302</c:v>
                      </c:pt>
                      <c:pt idx="1032">
                        <c:v>318.91000000000003</c:v>
                      </c:pt>
                      <c:pt idx="1033">
                        <c:v>326.08999999999997</c:v>
                      </c:pt>
                      <c:pt idx="1034">
                        <c:v>345.5</c:v>
                      </c:pt>
                      <c:pt idx="1035">
                        <c:v>373.61</c:v>
                      </c:pt>
                      <c:pt idx="1036">
                        <c:v>376.63</c:v>
                      </c:pt>
                      <c:pt idx="1037">
                        <c:v>393.74</c:v>
                      </c:pt>
                      <c:pt idx="1038">
                        <c:v>398.79</c:v>
                      </c:pt>
                      <c:pt idx="1039">
                        <c:v>436.28</c:v>
                      </c:pt>
                      <c:pt idx="1040">
                        <c:v>470.07</c:v>
                      </c:pt>
                      <c:pt idx="1041">
                        <c:v>483.11</c:v>
                      </c:pt>
                      <c:pt idx="1042">
                        <c:v>507.07</c:v>
                      </c:pt>
                      <c:pt idx="1043">
                        <c:v>522.48</c:v>
                      </c:pt>
                      <c:pt idx="1044">
                        <c:v>541.01</c:v>
                      </c:pt>
                      <c:pt idx="1045">
                        <c:v>572.77</c:v>
                      </c:pt>
                      <c:pt idx="1046">
                        <c:v>595.58000000000004</c:v>
                      </c:pt>
                      <c:pt idx="1047">
                        <c:v>612.08000000000004</c:v>
                      </c:pt>
                      <c:pt idx="1048">
                        <c:v>622.55999999999995</c:v>
                      </c:pt>
                      <c:pt idx="1049">
                        <c:v>623.95000000000005</c:v>
                      </c:pt>
                      <c:pt idx="1050">
                        <c:v>618.96</c:v>
                      </c:pt>
                      <c:pt idx="1051">
                        <c:v>628.27</c:v>
                      </c:pt>
                      <c:pt idx="1052">
                        <c:v>618.76</c:v>
                      </c:pt>
                      <c:pt idx="1053">
                        <c:v>612.25</c:v>
                      </c:pt>
                      <c:pt idx="1054">
                        <c:v>609.03</c:v>
                      </c:pt>
                      <c:pt idx="1055">
                        <c:v>611.14</c:v>
                      </c:pt>
                      <c:pt idx="1056">
                        <c:v>599.83000000000004</c:v>
                      </c:pt>
                      <c:pt idx="1057">
                        <c:v>607.48</c:v>
                      </c:pt>
                      <c:pt idx="1058">
                        <c:v>601.47</c:v>
                      </c:pt>
                      <c:pt idx="1059">
                        <c:v>605.84</c:v>
                      </c:pt>
                      <c:pt idx="1060">
                        <c:v>616.48</c:v>
                      </c:pt>
                      <c:pt idx="1061">
                        <c:v>621.17999999999995</c:v>
                      </c:pt>
                      <c:pt idx="1062">
                        <c:v>624.38</c:v>
                      </c:pt>
                      <c:pt idx="1063">
                        <c:v>613.16</c:v>
                      </c:pt>
                      <c:pt idx="1064">
                        <c:v>601.4</c:v>
                      </c:pt>
                      <c:pt idx="1065">
                        <c:v>582.98</c:v>
                      </c:pt>
                      <c:pt idx="1066">
                        <c:v>574.88</c:v>
                      </c:pt>
                      <c:pt idx="1067">
                        <c:v>553.35</c:v>
                      </c:pt>
                      <c:pt idx="1068">
                        <c:v>540.55999999999995</c:v>
                      </c:pt>
                      <c:pt idx="1069">
                        <c:v>534.57000000000005</c:v>
                      </c:pt>
                      <c:pt idx="1070">
                        <c:v>532.78</c:v>
                      </c:pt>
                      <c:pt idx="1071">
                        <c:v>514.42999999999995</c:v>
                      </c:pt>
                      <c:pt idx="1072">
                        <c:v>493.85</c:v>
                      </c:pt>
                      <c:pt idx="1073">
                        <c:v>484.58</c:v>
                      </c:pt>
                      <c:pt idx="1074">
                        <c:v>472.77</c:v>
                      </c:pt>
                      <c:pt idx="1075">
                        <c:v>460.3</c:v>
                      </c:pt>
                      <c:pt idx="1076">
                        <c:v>434.93</c:v>
                      </c:pt>
                      <c:pt idx="1077">
                        <c:v>441.1</c:v>
                      </c:pt>
                      <c:pt idx="1078">
                        <c:v>436.65</c:v>
                      </c:pt>
                      <c:pt idx="1079">
                        <c:v>453.43</c:v>
                      </c:pt>
                      <c:pt idx="1080">
                        <c:v>460.26</c:v>
                      </c:pt>
                      <c:pt idx="1081">
                        <c:v>469.5</c:v>
                      </c:pt>
                      <c:pt idx="1082">
                        <c:v>465.16</c:v>
                      </c:pt>
                      <c:pt idx="1083">
                        <c:v>497.29</c:v>
                      </c:pt>
                      <c:pt idx="1084">
                        <c:v>527.08000000000004</c:v>
                      </c:pt>
                      <c:pt idx="1085">
                        <c:v>535.51</c:v>
                      </c:pt>
                      <c:pt idx="1086">
                        <c:v>580.37</c:v>
                      </c:pt>
                      <c:pt idx="1087">
                        <c:v>638.77</c:v>
                      </c:pt>
                      <c:pt idx="1088">
                        <c:v>641.9</c:v>
                      </c:pt>
                      <c:pt idx="1089">
                        <c:v>688.05</c:v>
                      </c:pt>
                      <c:pt idx="1090">
                        <c:v>717.79</c:v>
                      </c:pt>
                      <c:pt idx="1091">
                        <c:v>749.75</c:v>
                      </c:pt>
                      <c:pt idx="1092">
                        <c:v>797.01</c:v>
                      </c:pt>
                      <c:pt idx="1093">
                        <c:v>836.09</c:v>
                      </c:pt>
                      <c:pt idx="1094">
                        <c:v>877.76</c:v>
                      </c:pt>
                      <c:pt idx="1095">
                        <c:v>925.34</c:v>
                      </c:pt>
                      <c:pt idx="1096">
                        <c:v>961.83</c:v>
                      </c:pt>
                      <c:pt idx="1097">
                        <c:v>985.82</c:v>
                      </c:pt>
                      <c:pt idx="1098">
                        <c:v>1013.5</c:v>
                      </c:pt>
                      <c:pt idx="1099">
                        <c:v>1054.0999999999999</c:v>
                      </c:pt>
                      <c:pt idx="1100">
                        <c:v>1107.3</c:v>
                      </c:pt>
                      <c:pt idx="1101">
                        <c:v>1140.7</c:v>
                      </c:pt>
                      <c:pt idx="1102">
                        <c:v>1150.3</c:v>
                      </c:pt>
                      <c:pt idx="1103">
                        <c:v>1149.9000000000001</c:v>
                      </c:pt>
                      <c:pt idx="1104">
                        <c:v>1200.5</c:v>
                      </c:pt>
                      <c:pt idx="1105">
                        <c:v>1231.9000000000001</c:v>
                      </c:pt>
                      <c:pt idx="1106">
                        <c:v>1253.8</c:v>
                      </c:pt>
                      <c:pt idx="1107">
                        <c:v>1264.3</c:v>
                      </c:pt>
                      <c:pt idx="1108">
                        <c:v>1289</c:v>
                      </c:pt>
                      <c:pt idx="1109">
                        <c:v>1287.5</c:v>
                      </c:pt>
                      <c:pt idx="1110">
                        <c:v>1319.6</c:v>
                      </c:pt>
                      <c:pt idx="1111">
                        <c:v>1371.9</c:v>
                      </c:pt>
                      <c:pt idx="1112">
                        <c:v>1394.1</c:v>
                      </c:pt>
                      <c:pt idx="1113">
                        <c:v>1388.8</c:v>
                      </c:pt>
                      <c:pt idx="1114">
                        <c:v>1347.9</c:v>
                      </c:pt>
                      <c:pt idx="1115">
                        <c:v>1354.5</c:v>
                      </c:pt>
                      <c:pt idx="1116">
                        <c:v>1328.5</c:v>
                      </c:pt>
                      <c:pt idx="1117">
                        <c:v>1295.0999999999999</c:v>
                      </c:pt>
                      <c:pt idx="1118">
                        <c:v>1282.4000000000001</c:v>
                      </c:pt>
                      <c:pt idx="1119">
                        <c:v>1258.8</c:v>
                      </c:pt>
                      <c:pt idx="1120">
                        <c:v>1239.2</c:v>
                      </c:pt>
                      <c:pt idx="1121">
                        <c:v>1218.4000000000001</c:v>
                      </c:pt>
                      <c:pt idx="1122">
                        <c:v>1217.2</c:v>
                      </c:pt>
                      <c:pt idx="1123">
                        <c:v>1150.8</c:v>
                      </c:pt>
                      <c:pt idx="1124">
                        <c:v>1102.3</c:v>
                      </c:pt>
                      <c:pt idx="1125">
                        <c:v>1072.0999999999999</c:v>
                      </c:pt>
                      <c:pt idx="1126">
                        <c:v>1097.7</c:v>
                      </c:pt>
                      <c:pt idx="1127">
                        <c:v>1118.9000000000001</c:v>
                      </c:pt>
                      <c:pt idx="1128">
                        <c:v>1117.9000000000001</c:v>
                      </c:pt>
                      <c:pt idx="1129">
                        <c:v>1086</c:v>
                      </c:pt>
                      <c:pt idx="1130">
                        <c:v>1086.3</c:v>
                      </c:pt>
                      <c:pt idx="1131">
                        <c:v>1094.3</c:v>
                      </c:pt>
                      <c:pt idx="1132">
                        <c:v>1045.9000000000001</c:v>
                      </c:pt>
                      <c:pt idx="1133">
                        <c:v>1052.4000000000001</c:v>
                      </c:pt>
                      <c:pt idx="1134">
                        <c:v>1054</c:v>
                      </c:pt>
                      <c:pt idx="1135">
                        <c:v>1071.4000000000001</c:v>
                      </c:pt>
                      <c:pt idx="1136">
                        <c:v>1099.3</c:v>
                      </c:pt>
                      <c:pt idx="1137">
                        <c:v>1133.9000000000001</c:v>
                      </c:pt>
                      <c:pt idx="1138">
                        <c:v>1193.0999999999999</c:v>
                      </c:pt>
                      <c:pt idx="1139">
                        <c:v>1213.5</c:v>
                      </c:pt>
                      <c:pt idx="1140">
                        <c:v>1150.5</c:v>
                      </c:pt>
                      <c:pt idx="1141">
                        <c:v>1141.8</c:v>
                      </c:pt>
                      <c:pt idx="1142">
                        <c:v>1137.2</c:v>
                      </c:pt>
                      <c:pt idx="1143">
                        <c:v>1127.7</c:v>
                      </c:pt>
                      <c:pt idx="1144">
                        <c:v>1194.9000000000001</c:v>
                      </c:pt>
                      <c:pt idx="1145">
                        <c:v>1275.0999999999999</c:v>
                      </c:pt>
                      <c:pt idx="1146">
                        <c:v>1366.5</c:v>
                      </c:pt>
                      <c:pt idx="1147">
                        <c:v>1403.9</c:v>
                      </c:pt>
                      <c:pt idx="1148">
                        <c:v>1500.4</c:v>
                      </c:pt>
                      <c:pt idx="1149">
                        <c:v>1561.2</c:v>
                      </c:pt>
                      <c:pt idx="1150">
                        <c:v>1556.8</c:v>
                      </c:pt>
                      <c:pt idx="1151">
                        <c:v>1550.2</c:v>
                      </c:pt>
                      <c:pt idx="1152">
                        <c:v>1527</c:v>
                      </c:pt>
                      <c:pt idx="1153">
                        <c:v>1514.2</c:v>
                      </c:pt>
                      <c:pt idx="1154">
                        <c:v>1534.9</c:v>
                      </c:pt>
                      <c:pt idx="1155">
                        <c:v>1588.5</c:v>
                      </c:pt>
                      <c:pt idx="1156">
                        <c:v>1558.3</c:v>
                      </c:pt>
                      <c:pt idx="1157">
                        <c:v>1542.9</c:v>
                      </c:pt>
                      <c:pt idx="1158">
                        <c:v>1518.6</c:v>
                      </c:pt>
                      <c:pt idx="1159">
                        <c:v>1561.5</c:v>
                      </c:pt>
                      <c:pt idx="1160">
                        <c:v>1560</c:v>
                      </c:pt>
                      <c:pt idx="1161">
                        <c:v>1554.3</c:v>
                      </c:pt>
                      <c:pt idx="1162">
                        <c:v>1563.1</c:v>
                      </c:pt>
                      <c:pt idx="1163">
                        <c:v>1503.4</c:v>
                      </c:pt>
                      <c:pt idx="1164">
                        <c:v>1486.6</c:v>
                      </c:pt>
                      <c:pt idx="1165">
                        <c:v>1460.5</c:v>
                      </c:pt>
                      <c:pt idx="1166">
                        <c:v>1377.3</c:v>
                      </c:pt>
                      <c:pt idx="1167">
                        <c:v>1342.7</c:v>
                      </c:pt>
                      <c:pt idx="1168">
                        <c:v>1265.5</c:v>
                      </c:pt>
                      <c:pt idx="1169">
                        <c:v>1198.4000000000001</c:v>
                      </c:pt>
                      <c:pt idx="1170">
                        <c:v>1110.3</c:v>
                      </c:pt>
                      <c:pt idx="1171">
                        <c:v>1060.3</c:v>
                      </c:pt>
                      <c:pt idx="1172">
                        <c:v>1017.1</c:v>
                      </c:pt>
                      <c:pt idx="1173">
                        <c:v>966.69</c:v>
                      </c:pt>
                      <c:pt idx="1174">
                        <c:v>951.63</c:v>
                      </c:pt>
                      <c:pt idx="1175">
                        <c:v>959.32</c:v>
                      </c:pt>
                      <c:pt idx="1176">
                        <c:v>898.74</c:v>
                      </c:pt>
                      <c:pt idx="1177">
                        <c:v>853.93</c:v>
                      </c:pt>
                      <c:pt idx="1178">
                        <c:v>779.16</c:v>
                      </c:pt>
                      <c:pt idx="1179">
                        <c:v>737</c:v>
                      </c:pt>
                      <c:pt idx="1180">
                        <c:v>700.21</c:v>
                      </c:pt>
                      <c:pt idx="1181">
                        <c:v>691.24</c:v>
                      </c:pt>
                      <c:pt idx="1182">
                        <c:v>695.27</c:v>
                      </c:pt>
                      <c:pt idx="1183">
                        <c:v>765.96</c:v>
                      </c:pt>
                      <c:pt idx="1184">
                        <c:v>833.68</c:v>
                      </c:pt>
                      <c:pt idx="1185">
                        <c:v>919.45</c:v>
                      </c:pt>
                      <c:pt idx="1186">
                        <c:v>1001.9</c:v>
                      </c:pt>
                      <c:pt idx="1187">
                        <c:v>1097.7</c:v>
                      </c:pt>
                      <c:pt idx="1188">
                        <c:v>1212.5999999999999</c:v>
                      </c:pt>
                      <c:pt idx="1189">
                        <c:v>1326.5</c:v>
                      </c:pt>
                      <c:pt idx="1190">
                        <c:v>1359.5</c:v>
                      </c:pt>
                      <c:pt idx="1191">
                        <c:v>1424.4</c:v>
                      </c:pt>
                      <c:pt idx="1192">
                        <c:v>1488.9</c:v>
                      </c:pt>
                      <c:pt idx="1193">
                        <c:v>1525.3</c:v>
                      </c:pt>
                      <c:pt idx="1194">
                        <c:v>1583.6</c:v>
                      </c:pt>
                      <c:pt idx="1195">
                        <c:v>1635.6</c:v>
                      </c:pt>
                      <c:pt idx="1196">
                        <c:v>1749.4</c:v>
                      </c:pt>
                      <c:pt idx="1197">
                        <c:v>1933.2</c:v>
                      </c:pt>
                      <c:pt idx="1198">
                        <c:v>2019</c:v>
                      </c:pt>
                      <c:pt idx="1199">
                        <c:v>2099.8000000000002</c:v>
                      </c:pt>
                      <c:pt idx="1200">
                        <c:v>2143.1</c:v>
                      </c:pt>
                      <c:pt idx="1201">
                        <c:v>2121.1999999999998</c:v>
                      </c:pt>
                      <c:pt idx="1202">
                        <c:v>2069.6999999999998</c:v>
                      </c:pt>
                      <c:pt idx="1203">
                        <c:v>1942.1</c:v>
                      </c:pt>
                      <c:pt idx="1204">
                        <c:v>1845.1</c:v>
                      </c:pt>
                      <c:pt idx="1205">
                        <c:v>1768.4</c:v>
                      </c:pt>
                      <c:pt idx="1206">
                        <c:v>1685</c:v>
                      </c:pt>
                      <c:pt idx="1207">
                        <c:v>1614.4</c:v>
                      </c:pt>
                      <c:pt idx="1208">
                        <c:v>1520.8</c:v>
                      </c:pt>
                      <c:pt idx="1209">
                        <c:v>1411</c:v>
                      </c:pt>
                      <c:pt idx="1210">
                        <c:v>1280.8</c:v>
                      </c:pt>
                      <c:pt idx="1211">
                        <c:v>1175.4000000000001</c:v>
                      </c:pt>
                      <c:pt idx="1212">
                        <c:v>1112.5999999999999</c:v>
                      </c:pt>
                      <c:pt idx="1213">
                        <c:v>1089.0999999999999</c:v>
                      </c:pt>
                      <c:pt idx="1214">
                        <c:v>1086.8</c:v>
                      </c:pt>
                      <c:pt idx="1215">
                        <c:v>1079.3</c:v>
                      </c:pt>
                      <c:pt idx="1216">
                        <c:v>1010.9</c:v>
                      </c:pt>
                      <c:pt idx="1217">
                        <c:v>973.45</c:v>
                      </c:pt>
                      <c:pt idx="1218">
                        <c:v>895.48</c:v>
                      </c:pt>
                      <c:pt idx="1219">
                        <c:v>811.49</c:v>
                      </c:pt>
                      <c:pt idx="1220">
                        <c:v>771.55</c:v>
                      </c:pt>
                      <c:pt idx="1221">
                        <c:v>728.09</c:v>
                      </c:pt>
                      <c:pt idx="1222">
                        <c:v>651.33000000000004</c:v>
                      </c:pt>
                      <c:pt idx="1223">
                        <c:v>595.97</c:v>
                      </c:pt>
                      <c:pt idx="1224">
                        <c:v>572.79999999999995</c:v>
                      </c:pt>
                      <c:pt idx="1225">
                        <c:v>584.22</c:v>
                      </c:pt>
                      <c:pt idx="1226">
                        <c:v>606.89</c:v>
                      </c:pt>
                      <c:pt idx="1227">
                        <c:v>597.37</c:v>
                      </c:pt>
                      <c:pt idx="1228">
                        <c:v>586.53</c:v>
                      </c:pt>
                      <c:pt idx="1229">
                        <c:v>605.03</c:v>
                      </c:pt>
                      <c:pt idx="1230">
                        <c:v>614.73</c:v>
                      </c:pt>
                      <c:pt idx="1231">
                        <c:v>638.69000000000005</c:v>
                      </c:pt>
                      <c:pt idx="1232">
                        <c:v>697.05</c:v>
                      </c:pt>
                      <c:pt idx="1233">
                        <c:v>769.53</c:v>
                      </c:pt>
                      <c:pt idx="1234">
                        <c:v>919.86</c:v>
                      </c:pt>
                      <c:pt idx="1235">
                        <c:v>1152.3</c:v>
                      </c:pt>
                      <c:pt idx="1236">
                        <c:v>1420.7</c:v>
                      </c:pt>
                      <c:pt idx="1237">
                        <c:v>1695.2</c:v>
                      </c:pt>
                      <c:pt idx="1238">
                        <c:v>1988.5</c:v>
                      </c:pt>
                      <c:pt idx="1239">
                        <c:v>2276.6</c:v>
                      </c:pt>
                      <c:pt idx="1240">
                        <c:v>2554.8000000000002</c:v>
                      </c:pt>
                      <c:pt idx="1241">
                        <c:v>2831</c:v>
                      </c:pt>
                      <c:pt idx="1242">
                        <c:v>2966.4</c:v>
                      </c:pt>
                      <c:pt idx="1243">
                        <c:v>2980.9</c:v>
                      </c:pt>
                      <c:pt idx="1244">
                        <c:v>2935.9</c:v>
                      </c:pt>
                      <c:pt idx="1245">
                        <c:v>2850.4</c:v>
                      </c:pt>
                      <c:pt idx="1246">
                        <c:v>2789.3</c:v>
                      </c:pt>
                      <c:pt idx="1247">
                        <c:v>2716.8</c:v>
                      </c:pt>
                      <c:pt idx="1248">
                        <c:v>2650.8</c:v>
                      </c:pt>
                      <c:pt idx="1249">
                        <c:v>2595.4</c:v>
                      </c:pt>
                      <c:pt idx="1250">
                        <c:v>2477.9</c:v>
                      </c:pt>
                      <c:pt idx="1251">
                        <c:v>2372.1999999999998</c:v>
                      </c:pt>
                      <c:pt idx="1252">
                        <c:v>2220.8000000000002</c:v>
                      </c:pt>
                      <c:pt idx="1253">
                        <c:v>2105.6</c:v>
                      </c:pt>
                      <c:pt idx="1254">
                        <c:v>1950.8</c:v>
                      </c:pt>
                      <c:pt idx="1255">
                        <c:v>1802.6</c:v>
                      </c:pt>
                      <c:pt idx="1256">
                        <c:v>1669.1</c:v>
                      </c:pt>
                      <c:pt idx="1257">
                        <c:v>1535.2</c:v>
                      </c:pt>
                      <c:pt idx="1258">
                        <c:v>1372.8</c:v>
                      </c:pt>
                      <c:pt idx="1259">
                        <c:v>1249.5999999999999</c:v>
                      </c:pt>
                      <c:pt idx="1260">
                        <c:v>1155.4000000000001</c:v>
                      </c:pt>
                      <c:pt idx="1261">
                        <c:v>1078.5</c:v>
                      </c:pt>
                      <c:pt idx="1262">
                        <c:v>1025</c:v>
                      </c:pt>
                      <c:pt idx="1263">
                        <c:v>928.71</c:v>
                      </c:pt>
                      <c:pt idx="1264">
                        <c:v>828.99</c:v>
                      </c:pt>
                      <c:pt idx="1265">
                        <c:v>710.64</c:v>
                      </c:pt>
                      <c:pt idx="1266">
                        <c:v>638.16</c:v>
                      </c:pt>
                      <c:pt idx="1267">
                        <c:v>553.05999999999995</c:v>
                      </c:pt>
                      <c:pt idx="1268">
                        <c:v>515.79999999999995</c:v>
                      </c:pt>
                      <c:pt idx="1269">
                        <c:v>482.32</c:v>
                      </c:pt>
                      <c:pt idx="1270">
                        <c:v>474.28</c:v>
                      </c:pt>
                      <c:pt idx="1271">
                        <c:v>478.11</c:v>
                      </c:pt>
                      <c:pt idx="1272">
                        <c:v>463.8</c:v>
                      </c:pt>
                      <c:pt idx="1273">
                        <c:v>485.79</c:v>
                      </c:pt>
                      <c:pt idx="1274">
                        <c:v>501.58</c:v>
                      </c:pt>
                      <c:pt idx="1275">
                        <c:v>511.84</c:v>
                      </c:pt>
                      <c:pt idx="1276">
                        <c:v>543.55999999999995</c:v>
                      </c:pt>
                      <c:pt idx="1277">
                        <c:v>552.53</c:v>
                      </c:pt>
                      <c:pt idx="1278">
                        <c:v>591.83000000000004</c:v>
                      </c:pt>
                      <c:pt idx="1279">
                        <c:v>663.44</c:v>
                      </c:pt>
                      <c:pt idx="1280">
                        <c:v>733.09</c:v>
                      </c:pt>
                      <c:pt idx="1281">
                        <c:v>818.95</c:v>
                      </c:pt>
                      <c:pt idx="1282">
                        <c:v>920.06</c:v>
                      </c:pt>
                      <c:pt idx="1283">
                        <c:v>1084.5999999999999</c:v>
                      </c:pt>
                      <c:pt idx="1284">
                        <c:v>1361.3</c:v>
                      </c:pt>
                      <c:pt idx="1285">
                        <c:v>1500.9</c:v>
                      </c:pt>
                      <c:pt idx="1286">
                        <c:v>1746.1</c:v>
                      </c:pt>
                      <c:pt idx="1287">
                        <c:v>2038.1</c:v>
                      </c:pt>
                      <c:pt idx="1288">
                        <c:v>2358.5</c:v>
                      </c:pt>
                      <c:pt idx="1289">
                        <c:v>2698.5</c:v>
                      </c:pt>
                      <c:pt idx="1290">
                        <c:v>2957.4</c:v>
                      </c:pt>
                      <c:pt idx="1291">
                        <c:v>3206.7</c:v>
                      </c:pt>
                      <c:pt idx="1292">
                        <c:v>3412.7</c:v>
                      </c:pt>
                      <c:pt idx="1293">
                        <c:v>3645.9</c:v>
                      </c:pt>
                      <c:pt idx="1294">
                        <c:v>3723.6</c:v>
                      </c:pt>
                      <c:pt idx="1295">
                        <c:v>3706.2</c:v>
                      </c:pt>
                      <c:pt idx="1296">
                        <c:v>3612.2</c:v>
                      </c:pt>
                      <c:pt idx="1297">
                        <c:v>3447.5</c:v>
                      </c:pt>
                      <c:pt idx="1298">
                        <c:v>3290.3</c:v>
                      </c:pt>
                      <c:pt idx="1299">
                        <c:v>3117.4</c:v>
                      </c:pt>
                      <c:pt idx="1300">
                        <c:v>2938.6</c:v>
                      </c:pt>
                      <c:pt idx="1301">
                        <c:v>2781</c:v>
                      </c:pt>
                      <c:pt idx="1302">
                        <c:v>2533.6999999999998</c:v>
                      </c:pt>
                      <c:pt idx="1303">
                        <c:v>2300.8000000000002</c:v>
                      </c:pt>
                      <c:pt idx="1304">
                        <c:v>2115</c:v>
                      </c:pt>
                      <c:pt idx="1305">
                        <c:v>1961.6</c:v>
                      </c:pt>
                      <c:pt idx="1306">
                        <c:v>1792.8</c:v>
                      </c:pt>
                      <c:pt idx="1307">
                        <c:v>1605.6</c:v>
                      </c:pt>
                      <c:pt idx="1308">
                        <c:v>1433.2</c:v>
                      </c:pt>
                      <c:pt idx="1309">
                        <c:v>1290.2</c:v>
                      </c:pt>
                      <c:pt idx="1310">
                        <c:v>1134.7</c:v>
                      </c:pt>
                      <c:pt idx="1311">
                        <c:v>988.03</c:v>
                      </c:pt>
                      <c:pt idx="1312">
                        <c:v>859.44</c:v>
                      </c:pt>
                      <c:pt idx="1313">
                        <c:v>768.43</c:v>
                      </c:pt>
                      <c:pt idx="1314">
                        <c:v>711.64</c:v>
                      </c:pt>
                      <c:pt idx="1315">
                        <c:v>635.12</c:v>
                      </c:pt>
                      <c:pt idx="1316">
                        <c:v>580.74</c:v>
                      </c:pt>
                      <c:pt idx="1317">
                        <c:v>524.91</c:v>
                      </c:pt>
                      <c:pt idx="1318">
                        <c:v>486.66</c:v>
                      </c:pt>
                      <c:pt idx="1319">
                        <c:v>458.07</c:v>
                      </c:pt>
                      <c:pt idx="1320">
                        <c:v>461.39</c:v>
                      </c:pt>
                      <c:pt idx="1321">
                        <c:v>444.24</c:v>
                      </c:pt>
                      <c:pt idx="1322">
                        <c:v>464.32</c:v>
                      </c:pt>
                      <c:pt idx="1323">
                        <c:v>473.58</c:v>
                      </c:pt>
                      <c:pt idx="1324">
                        <c:v>470.57</c:v>
                      </c:pt>
                      <c:pt idx="1325">
                        <c:v>475.92</c:v>
                      </c:pt>
                      <c:pt idx="1326">
                        <c:v>465.41</c:v>
                      </c:pt>
                      <c:pt idx="1327">
                        <c:v>457.71</c:v>
                      </c:pt>
                      <c:pt idx="1328">
                        <c:v>471.12</c:v>
                      </c:pt>
                      <c:pt idx="1329">
                        <c:v>489.33</c:v>
                      </c:pt>
                      <c:pt idx="1330">
                        <c:v>533.5</c:v>
                      </c:pt>
                      <c:pt idx="1331">
                        <c:v>572.12</c:v>
                      </c:pt>
                      <c:pt idx="1332">
                        <c:v>632.80999999999995</c:v>
                      </c:pt>
                      <c:pt idx="1333">
                        <c:v>676.92</c:v>
                      </c:pt>
                      <c:pt idx="1334">
                        <c:v>764.6</c:v>
                      </c:pt>
                      <c:pt idx="1335">
                        <c:v>875.69</c:v>
                      </c:pt>
                      <c:pt idx="1336">
                        <c:v>1127.3</c:v>
                      </c:pt>
                      <c:pt idx="1337">
                        <c:v>1376.5</c:v>
                      </c:pt>
                      <c:pt idx="1338">
                        <c:v>1681.5</c:v>
                      </c:pt>
                      <c:pt idx="1339">
                        <c:v>1982</c:v>
                      </c:pt>
                      <c:pt idx="1340">
                        <c:v>2210.1</c:v>
                      </c:pt>
                      <c:pt idx="1341">
                        <c:v>2334.9</c:v>
                      </c:pt>
                      <c:pt idx="1342">
                        <c:v>2404.5</c:v>
                      </c:pt>
                      <c:pt idx="1343">
                        <c:v>2419.6</c:v>
                      </c:pt>
                      <c:pt idx="1344">
                        <c:v>2405.4</c:v>
                      </c:pt>
                      <c:pt idx="1345">
                        <c:v>2326.9</c:v>
                      </c:pt>
                      <c:pt idx="1346">
                        <c:v>2196</c:v>
                      </c:pt>
                      <c:pt idx="1347">
                        <c:v>2058.1</c:v>
                      </c:pt>
                      <c:pt idx="1348">
                        <c:v>1886.4</c:v>
                      </c:pt>
                      <c:pt idx="1349">
                        <c:v>1703.5</c:v>
                      </c:pt>
                      <c:pt idx="1350">
                        <c:v>1533.7</c:v>
                      </c:pt>
                      <c:pt idx="1351">
                        <c:v>1406.1</c:v>
                      </c:pt>
                      <c:pt idx="1352">
                        <c:v>1274.3</c:v>
                      </c:pt>
                      <c:pt idx="1353">
                        <c:v>1117.3</c:v>
                      </c:pt>
                      <c:pt idx="1354">
                        <c:v>993.56</c:v>
                      </c:pt>
                      <c:pt idx="1355">
                        <c:v>871.94</c:v>
                      </c:pt>
                      <c:pt idx="1356">
                        <c:v>797.79</c:v>
                      </c:pt>
                      <c:pt idx="1357">
                        <c:v>715.23</c:v>
                      </c:pt>
                      <c:pt idx="1358">
                        <c:v>656.92</c:v>
                      </c:pt>
                      <c:pt idx="1359">
                        <c:v>596.84</c:v>
                      </c:pt>
                      <c:pt idx="1360">
                        <c:v>527.12</c:v>
                      </c:pt>
                      <c:pt idx="1361">
                        <c:v>467.96</c:v>
                      </c:pt>
                      <c:pt idx="1362">
                        <c:v>428.11</c:v>
                      </c:pt>
                      <c:pt idx="1363">
                        <c:v>410.64</c:v>
                      </c:pt>
                      <c:pt idx="1364">
                        <c:v>407.46</c:v>
                      </c:pt>
                      <c:pt idx="1365">
                        <c:v>426.29</c:v>
                      </c:pt>
                      <c:pt idx="1366">
                        <c:v>443.96</c:v>
                      </c:pt>
                      <c:pt idx="1367">
                        <c:v>407.55</c:v>
                      </c:pt>
                      <c:pt idx="1368">
                        <c:v>423.28</c:v>
                      </c:pt>
                      <c:pt idx="1369">
                        <c:v>435.47</c:v>
                      </c:pt>
                      <c:pt idx="1370">
                        <c:v>416.49</c:v>
                      </c:pt>
                      <c:pt idx="1371">
                        <c:v>410.77</c:v>
                      </c:pt>
                      <c:pt idx="1372">
                        <c:v>410.1</c:v>
                      </c:pt>
                      <c:pt idx="1373">
                        <c:v>403.35</c:v>
                      </c:pt>
                      <c:pt idx="1374">
                        <c:v>394.97</c:v>
                      </c:pt>
                      <c:pt idx="1375">
                        <c:v>404.41</c:v>
                      </c:pt>
                      <c:pt idx="1376">
                        <c:v>418.31</c:v>
                      </c:pt>
                      <c:pt idx="1377">
                        <c:v>408.14</c:v>
                      </c:pt>
                      <c:pt idx="1378">
                        <c:v>420.64</c:v>
                      </c:pt>
                      <c:pt idx="1379">
                        <c:v>414.05</c:v>
                      </c:pt>
                      <c:pt idx="1380">
                        <c:v>436.29</c:v>
                      </c:pt>
                      <c:pt idx="1381">
                        <c:v>440.11</c:v>
                      </c:pt>
                      <c:pt idx="1382">
                        <c:v>470.52</c:v>
                      </c:pt>
                      <c:pt idx="1383">
                        <c:v>507.13</c:v>
                      </c:pt>
                      <c:pt idx="1384">
                        <c:v>573.80999999999995</c:v>
                      </c:pt>
                      <c:pt idx="1385">
                        <c:v>628.53</c:v>
                      </c:pt>
                      <c:pt idx="1386">
                        <c:v>702.95</c:v>
                      </c:pt>
                      <c:pt idx="1387">
                        <c:v>778.53</c:v>
                      </c:pt>
                      <c:pt idx="1388">
                        <c:v>897.97</c:v>
                      </c:pt>
                      <c:pt idx="1389">
                        <c:v>1073.8</c:v>
                      </c:pt>
                      <c:pt idx="1390">
                        <c:v>1258.8</c:v>
                      </c:pt>
                      <c:pt idx="1391">
                        <c:v>1480.2</c:v>
                      </c:pt>
                      <c:pt idx="1392">
                        <c:v>1672.1</c:v>
                      </c:pt>
                      <c:pt idx="1393">
                        <c:v>1810</c:v>
                      </c:pt>
                      <c:pt idx="1394">
                        <c:v>1858</c:v>
                      </c:pt>
                      <c:pt idx="1395">
                        <c:v>1823.2</c:v>
                      </c:pt>
                      <c:pt idx="1396">
                        <c:v>1717.5</c:v>
                      </c:pt>
                      <c:pt idx="1397">
                        <c:v>1604.6</c:v>
                      </c:pt>
                      <c:pt idx="1398">
                        <c:v>1509.9</c:v>
                      </c:pt>
                      <c:pt idx="1399">
                        <c:v>1393.3</c:v>
                      </c:pt>
                      <c:pt idx="1400">
                        <c:v>1279.5999999999999</c:v>
                      </c:pt>
                      <c:pt idx="1401">
                        <c:v>1152.0999999999999</c:v>
                      </c:pt>
                      <c:pt idx="1402">
                        <c:v>1026.7</c:v>
                      </c:pt>
                      <c:pt idx="1403">
                        <c:v>940.08</c:v>
                      </c:pt>
                      <c:pt idx="1404">
                        <c:v>847.39</c:v>
                      </c:pt>
                      <c:pt idx="1405">
                        <c:v>760.41</c:v>
                      </c:pt>
                      <c:pt idx="1406">
                        <c:v>665.71</c:v>
                      </c:pt>
                      <c:pt idx="1407">
                        <c:v>562.4</c:v>
                      </c:pt>
                      <c:pt idx="1408">
                        <c:v>497.33</c:v>
                      </c:pt>
                      <c:pt idx="1409">
                        <c:v>455.82</c:v>
                      </c:pt>
                      <c:pt idx="1410">
                        <c:v>439.53</c:v>
                      </c:pt>
                      <c:pt idx="1411">
                        <c:v>421</c:v>
                      </c:pt>
                      <c:pt idx="1412">
                        <c:v>355.19</c:v>
                      </c:pt>
                      <c:pt idx="1413">
                        <c:v>315.31</c:v>
                      </c:pt>
                      <c:pt idx="1414">
                        <c:v>303.72000000000003</c:v>
                      </c:pt>
                      <c:pt idx="1415">
                        <c:v>315.27</c:v>
                      </c:pt>
                      <c:pt idx="1416">
                        <c:v>323.24</c:v>
                      </c:pt>
                      <c:pt idx="1417">
                        <c:v>336.49</c:v>
                      </c:pt>
                      <c:pt idx="1418">
                        <c:v>342.29</c:v>
                      </c:pt>
                      <c:pt idx="1419">
                        <c:v>325.3</c:v>
                      </c:pt>
                      <c:pt idx="1420">
                        <c:v>327.08999999999997</c:v>
                      </c:pt>
                      <c:pt idx="1421">
                        <c:v>290.42</c:v>
                      </c:pt>
                      <c:pt idx="1422">
                        <c:v>269.64</c:v>
                      </c:pt>
                      <c:pt idx="1423">
                        <c:v>258.14999999999998</c:v>
                      </c:pt>
                      <c:pt idx="1424">
                        <c:v>241.1</c:v>
                      </c:pt>
                      <c:pt idx="1425">
                        <c:v>251.82</c:v>
                      </c:pt>
                      <c:pt idx="1426">
                        <c:v>263.92</c:v>
                      </c:pt>
                      <c:pt idx="1427">
                        <c:v>285.98</c:v>
                      </c:pt>
                      <c:pt idx="1428">
                        <c:v>325.52</c:v>
                      </c:pt>
                      <c:pt idx="1429">
                        <c:v>310.16000000000003</c:v>
                      </c:pt>
                      <c:pt idx="1430">
                        <c:v>331.69</c:v>
                      </c:pt>
                      <c:pt idx="1431">
                        <c:v>308.58</c:v>
                      </c:pt>
                      <c:pt idx="1432">
                        <c:v>302.35000000000002</c:v>
                      </c:pt>
                      <c:pt idx="1433">
                        <c:v>283.83999999999997</c:v>
                      </c:pt>
                      <c:pt idx="1434">
                        <c:v>278.70999999999998</c:v>
                      </c:pt>
                      <c:pt idx="1435">
                        <c:v>272.64</c:v>
                      </c:pt>
                      <c:pt idx="1436">
                        <c:v>282.56</c:v>
                      </c:pt>
                      <c:pt idx="1437">
                        <c:v>307.61</c:v>
                      </c:pt>
                      <c:pt idx="1438">
                        <c:v>356.2</c:v>
                      </c:pt>
                      <c:pt idx="1439">
                        <c:v>407.26</c:v>
                      </c:pt>
                      <c:pt idx="1440">
                        <c:v>457.52</c:v>
                      </c:pt>
                      <c:pt idx="1441">
                        <c:v>588.47</c:v>
                      </c:pt>
                      <c:pt idx="1442">
                        <c:v>632.46</c:v>
                      </c:pt>
                      <c:pt idx="1443">
                        <c:v>692.96</c:v>
                      </c:pt>
                      <c:pt idx="1444">
                        <c:v>731.7</c:v>
                      </c:pt>
                      <c:pt idx="1445">
                        <c:v>743.09</c:v>
                      </c:pt>
                      <c:pt idx="1446">
                        <c:v>750.49</c:v>
                      </c:pt>
                      <c:pt idx="1447">
                        <c:v>741.07</c:v>
                      </c:pt>
                      <c:pt idx="1448">
                        <c:v>707.93</c:v>
                      </c:pt>
                      <c:pt idx="1449">
                        <c:v>649.58000000000004</c:v>
                      </c:pt>
                      <c:pt idx="1450">
                        <c:v>596.32000000000005</c:v>
                      </c:pt>
                      <c:pt idx="1451">
                        <c:v>561.33000000000004</c:v>
                      </c:pt>
                      <c:pt idx="1452">
                        <c:v>507.76</c:v>
                      </c:pt>
                      <c:pt idx="1453">
                        <c:v>459.68</c:v>
                      </c:pt>
                      <c:pt idx="1454">
                        <c:v>428.15</c:v>
                      </c:pt>
                      <c:pt idx="1455">
                        <c:v>392.48</c:v>
                      </c:pt>
                      <c:pt idx="1456">
                        <c:v>337.6</c:v>
                      </c:pt>
                      <c:pt idx="1457">
                        <c:v>293.82</c:v>
                      </c:pt>
                      <c:pt idx="1458">
                        <c:v>265.17</c:v>
                      </c:pt>
                      <c:pt idx="1459">
                        <c:v>239.19</c:v>
                      </c:pt>
                      <c:pt idx="1460">
                        <c:v>216.25</c:v>
                      </c:pt>
                      <c:pt idx="1461">
                        <c:v>170.92</c:v>
                      </c:pt>
                      <c:pt idx="1462">
                        <c:v>164.1</c:v>
                      </c:pt>
                      <c:pt idx="1463">
                        <c:v>167.36</c:v>
                      </c:pt>
                      <c:pt idx="1464">
                        <c:v>157.80000000000001</c:v>
                      </c:pt>
                      <c:pt idx="1465">
                        <c:v>138.72</c:v>
                      </c:pt>
                      <c:pt idx="1466">
                        <c:v>128.61000000000001</c:v>
                      </c:pt>
                      <c:pt idx="1467">
                        <c:v>136.32</c:v>
                      </c:pt>
                      <c:pt idx="1468">
                        <c:v>137.80000000000001</c:v>
                      </c:pt>
                      <c:pt idx="1469">
                        <c:v>146.44999999999999</c:v>
                      </c:pt>
                      <c:pt idx="1470">
                        <c:v>137.27000000000001</c:v>
                      </c:pt>
                      <c:pt idx="1471">
                        <c:v>140.91999999999999</c:v>
                      </c:pt>
                      <c:pt idx="1472">
                        <c:v>138.4</c:v>
                      </c:pt>
                      <c:pt idx="1473">
                        <c:v>130.58000000000001</c:v>
                      </c:pt>
                      <c:pt idx="1474">
                        <c:v>142.13999999999999</c:v>
                      </c:pt>
                      <c:pt idx="1475">
                        <c:v>102.81</c:v>
                      </c:pt>
                      <c:pt idx="1476">
                        <c:v>76.260999999999996</c:v>
                      </c:pt>
                      <c:pt idx="1477">
                        <c:v>68.542000000000002</c:v>
                      </c:pt>
                      <c:pt idx="1478">
                        <c:v>64.978999999999999</c:v>
                      </c:pt>
                      <c:pt idx="1479">
                        <c:v>61.503</c:v>
                      </c:pt>
                      <c:pt idx="1480">
                        <c:v>64.222999999999999</c:v>
                      </c:pt>
                      <c:pt idx="1481">
                        <c:v>66.548000000000002</c:v>
                      </c:pt>
                      <c:pt idx="1482">
                        <c:v>70.861999999999995</c:v>
                      </c:pt>
                      <c:pt idx="1483">
                        <c:v>56.064999999999998</c:v>
                      </c:pt>
                      <c:pt idx="1484">
                        <c:v>52.49</c:v>
                      </c:pt>
                      <c:pt idx="1485">
                        <c:v>43.177</c:v>
                      </c:pt>
                      <c:pt idx="1486">
                        <c:v>37.423999999999999</c:v>
                      </c:pt>
                      <c:pt idx="1487">
                        <c:v>39.337000000000003</c:v>
                      </c:pt>
                      <c:pt idx="1488">
                        <c:v>42.838999999999999</c:v>
                      </c:pt>
                      <c:pt idx="1489">
                        <c:v>46.85</c:v>
                      </c:pt>
                      <c:pt idx="1490">
                        <c:v>55.631999999999998</c:v>
                      </c:pt>
                      <c:pt idx="1491">
                        <c:v>67.075000000000003</c:v>
                      </c:pt>
                      <c:pt idx="1492">
                        <c:v>83.364999999999995</c:v>
                      </c:pt>
                      <c:pt idx="1493">
                        <c:v>133.35</c:v>
                      </c:pt>
                      <c:pt idx="1494">
                        <c:v>168.04</c:v>
                      </c:pt>
                      <c:pt idx="1495">
                        <c:v>158.09</c:v>
                      </c:pt>
                      <c:pt idx="1496">
                        <c:v>178.32</c:v>
                      </c:pt>
                      <c:pt idx="1497">
                        <c:v>178.66</c:v>
                      </c:pt>
                      <c:pt idx="1498">
                        <c:v>189.02</c:v>
                      </c:pt>
                      <c:pt idx="1499">
                        <c:v>194.63</c:v>
                      </c:pt>
                      <c:pt idx="1500">
                        <c:v>181</c:v>
                      </c:pt>
                      <c:pt idx="1501">
                        <c:v>161.74</c:v>
                      </c:pt>
                      <c:pt idx="1502">
                        <c:v>155.16</c:v>
                      </c:pt>
                      <c:pt idx="1503">
                        <c:v>149.49</c:v>
                      </c:pt>
                      <c:pt idx="1504">
                        <c:v>133.55000000000001</c:v>
                      </c:pt>
                      <c:pt idx="1505">
                        <c:v>115.52</c:v>
                      </c:pt>
                      <c:pt idx="1506">
                        <c:v>123.17</c:v>
                      </c:pt>
                      <c:pt idx="1507">
                        <c:v>84.7</c:v>
                      </c:pt>
                      <c:pt idx="1508">
                        <c:v>73.875</c:v>
                      </c:pt>
                      <c:pt idx="1509">
                        <c:v>57.357999999999997</c:v>
                      </c:pt>
                      <c:pt idx="1510">
                        <c:v>49.082999999999998</c:v>
                      </c:pt>
                      <c:pt idx="1511">
                        <c:v>49.284999999999997</c:v>
                      </c:pt>
                      <c:pt idx="1512">
                        <c:v>44.895000000000003</c:v>
                      </c:pt>
                      <c:pt idx="1513">
                        <c:v>37.177</c:v>
                      </c:pt>
                      <c:pt idx="1514">
                        <c:v>42.075000000000003</c:v>
                      </c:pt>
                      <c:pt idx="1515">
                        <c:v>36.277000000000001</c:v>
                      </c:pt>
                      <c:pt idx="1516">
                        <c:v>40.316000000000003</c:v>
                      </c:pt>
                      <c:pt idx="1517">
                        <c:v>31.640999999999998</c:v>
                      </c:pt>
                      <c:pt idx="1518">
                        <c:v>23.954000000000001</c:v>
                      </c:pt>
                      <c:pt idx="1519">
                        <c:v>21.367999999999999</c:v>
                      </c:pt>
                      <c:pt idx="1520">
                        <c:v>22.337</c:v>
                      </c:pt>
                      <c:pt idx="1521">
                        <c:v>20.440999999999999</c:v>
                      </c:pt>
                      <c:pt idx="1522">
                        <c:v>17.234999999999999</c:v>
                      </c:pt>
                      <c:pt idx="1523">
                        <c:v>15.278</c:v>
                      </c:pt>
                      <c:pt idx="1524">
                        <c:v>15.336</c:v>
                      </c:pt>
                      <c:pt idx="1525">
                        <c:v>16.052</c:v>
                      </c:pt>
                      <c:pt idx="1526">
                        <c:v>21.577999999999999</c:v>
                      </c:pt>
                      <c:pt idx="1527">
                        <c:v>28.670999999999999</c:v>
                      </c:pt>
                      <c:pt idx="1528">
                        <c:v>36.131999999999998</c:v>
                      </c:pt>
                      <c:pt idx="1529">
                        <c:v>39.085999999999999</c:v>
                      </c:pt>
                      <c:pt idx="1530">
                        <c:v>39.820999999999998</c:v>
                      </c:pt>
                      <c:pt idx="1531">
                        <c:v>41.026000000000003</c:v>
                      </c:pt>
                      <c:pt idx="1532">
                        <c:v>42.966000000000001</c:v>
                      </c:pt>
                      <c:pt idx="1533">
                        <c:v>35.017000000000003</c:v>
                      </c:pt>
                      <c:pt idx="1534">
                        <c:v>24.222000000000001</c:v>
                      </c:pt>
                      <c:pt idx="1535">
                        <c:v>28.856999999999999</c:v>
                      </c:pt>
                      <c:pt idx="1536">
                        <c:v>33.094999999999999</c:v>
                      </c:pt>
                      <c:pt idx="1537">
                        <c:v>30.995999999999999</c:v>
                      </c:pt>
                      <c:pt idx="1538">
                        <c:v>25.957999999999998</c:v>
                      </c:pt>
                      <c:pt idx="1539">
                        <c:v>22.423999999999999</c:v>
                      </c:pt>
                      <c:pt idx="1540">
                        <c:v>25.1</c:v>
                      </c:pt>
                      <c:pt idx="1541">
                        <c:v>25.954999999999998</c:v>
                      </c:pt>
                      <c:pt idx="1542">
                        <c:v>28.387</c:v>
                      </c:pt>
                      <c:pt idx="1543">
                        <c:v>40.006999999999998</c:v>
                      </c:pt>
                      <c:pt idx="1544">
                        <c:v>36.173999999999999</c:v>
                      </c:pt>
                      <c:pt idx="1545">
                        <c:v>30.449000000000002</c:v>
                      </c:pt>
                      <c:pt idx="1546">
                        <c:v>39.345999999999997</c:v>
                      </c:pt>
                      <c:pt idx="1547">
                        <c:v>23.596</c:v>
                      </c:pt>
                      <c:pt idx="1548">
                        <c:v>21.952000000000002</c:v>
                      </c:pt>
                      <c:pt idx="1549">
                        <c:v>24.08</c:v>
                      </c:pt>
                      <c:pt idx="1550">
                        <c:v>23.856000000000002</c:v>
                      </c:pt>
                      <c:pt idx="1551">
                        <c:v>27.222999999999999</c:v>
                      </c:pt>
                      <c:pt idx="1552">
                        <c:v>34.786000000000001</c:v>
                      </c:pt>
                      <c:pt idx="1553">
                        <c:v>31.204000000000001</c:v>
                      </c:pt>
                      <c:pt idx="1554">
                        <c:v>30.183</c:v>
                      </c:pt>
                      <c:pt idx="1555">
                        <c:v>39.228999999999999</c:v>
                      </c:pt>
                      <c:pt idx="1556">
                        <c:v>54.152999999999999</c:v>
                      </c:pt>
                      <c:pt idx="1557">
                        <c:v>48.363999999999997</c:v>
                      </c:pt>
                      <c:pt idx="1558">
                        <c:v>62</c:v>
                      </c:pt>
                      <c:pt idx="1559">
                        <c:v>39.216000000000001</c:v>
                      </c:pt>
                      <c:pt idx="1560">
                        <c:v>42.073</c:v>
                      </c:pt>
                      <c:pt idx="1561">
                        <c:v>38.281999999999996</c:v>
                      </c:pt>
                      <c:pt idx="1562">
                        <c:v>35.012</c:v>
                      </c:pt>
                      <c:pt idx="1563">
                        <c:v>41.398000000000003</c:v>
                      </c:pt>
                      <c:pt idx="1564">
                        <c:v>43.904000000000003</c:v>
                      </c:pt>
                      <c:pt idx="1565">
                        <c:v>57.802</c:v>
                      </c:pt>
                      <c:pt idx="1566">
                        <c:v>54.759</c:v>
                      </c:pt>
                      <c:pt idx="1567">
                        <c:v>48.997</c:v>
                      </c:pt>
                      <c:pt idx="1568">
                        <c:v>47.253</c:v>
                      </c:pt>
                      <c:pt idx="1569">
                        <c:v>46.206000000000003</c:v>
                      </c:pt>
                      <c:pt idx="1570">
                        <c:v>50.603999999999999</c:v>
                      </c:pt>
                      <c:pt idx="1571">
                        <c:v>48.756999999999998</c:v>
                      </c:pt>
                      <c:pt idx="1572">
                        <c:v>39.548000000000002</c:v>
                      </c:pt>
                      <c:pt idx="1573">
                        <c:v>30.736000000000001</c:v>
                      </c:pt>
                      <c:pt idx="1574">
                        <c:v>25.788</c:v>
                      </c:pt>
                      <c:pt idx="1575">
                        <c:v>22.06</c:v>
                      </c:pt>
                      <c:pt idx="1576">
                        <c:v>18.027000000000001</c:v>
                      </c:pt>
                      <c:pt idx="1577">
                        <c:v>17.515999999999998</c:v>
                      </c:pt>
                      <c:pt idx="1578">
                        <c:v>17.234999999999999</c:v>
                      </c:pt>
                      <c:pt idx="1579">
                        <c:v>18.481000000000002</c:v>
                      </c:pt>
                      <c:pt idx="1580">
                        <c:v>19.117999999999999</c:v>
                      </c:pt>
                      <c:pt idx="1581">
                        <c:v>17.792000000000002</c:v>
                      </c:pt>
                      <c:pt idx="1582">
                        <c:v>18.663</c:v>
                      </c:pt>
                      <c:pt idx="1583">
                        <c:v>23.664000000000001</c:v>
                      </c:pt>
                      <c:pt idx="1584">
                        <c:v>15.789</c:v>
                      </c:pt>
                      <c:pt idx="1585">
                        <c:v>20.449000000000002</c:v>
                      </c:pt>
                      <c:pt idx="1586">
                        <c:v>13.831</c:v>
                      </c:pt>
                      <c:pt idx="1587">
                        <c:v>16.442</c:v>
                      </c:pt>
                      <c:pt idx="1588">
                        <c:v>20.332999999999998</c:v>
                      </c:pt>
                      <c:pt idx="1589">
                        <c:v>19.344000000000001</c:v>
                      </c:pt>
                      <c:pt idx="1590">
                        <c:v>31.327000000000002</c:v>
                      </c:pt>
                      <c:pt idx="1591">
                        <c:v>25.190999999999999</c:v>
                      </c:pt>
                      <c:pt idx="1592">
                        <c:v>37.514000000000003</c:v>
                      </c:pt>
                      <c:pt idx="1593">
                        <c:v>58.338999999999999</c:v>
                      </c:pt>
                      <c:pt idx="1594">
                        <c:v>52.258000000000003</c:v>
                      </c:pt>
                      <c:pt idx="1595">
                        <c:v>75.959999999999994</c:v>
                      </c:pt>
                      <c:pt idx="1596">
                        <c:v>69.593000000000004</c:v>
                      </c:pt>
                      <c:pt idx="1597">
                        <c:v>41.609000000000002</c:v>
                      </c:pt>
                      <c:pt idx="1598">
                        <c:v>59.759</c:v>
                      </c:pt>
                      <c:pt idx="1599">
                        <c:v>40.549999999999997</c:v>
                      </c:pt>
                      <c:pt idx="1600">
                        <c:v>21.349</c:v>
                      </c:pt>
                      <c:pt idx="1601">
                        <c:v>17.213000000000001</c:v>
                      </c:pt>
                      <c:pt idx="1602">
                        <c:v>14.874000000000001</c:v>
                      </c:pt>
                      <c:pt idx="1603">
                        <c:v>12.913</c:v>
                      </c:pt>
                      <c:pt idx="1604">
                        <c:v>34.308999999999997</c:v>
                      </c:pt>
                      <c:pt idx="1605">
                        <c:v>44.021999999999998</c:v>
                      </c:pt>
                      <c:pt idx="1606">
                        <c:v>23.427</c:v>
                      </c:pt>
                      <c:pt idx="1607">
                        <c:v>16.245999999999999</c:v>
                      </c:pt>
                      <c:pt idx="1608">
                        <c:v>15.778</c:v>
                      </c:pt>
                      <c:pt idx="1609">
                        <c:v>14.682</c:v>
                      </c:pt>
                      <c:pt idx="1610">
                        <c:v>26.071999999999999</c:v>
                      </c:pt>
                      <c:pt idx="1611">
                        <c:v>31.071999999999999</c:v>
                      </c:pt>
                      <c:pt idx="1612">
                        <c:v>24.895</c:v>
                      </c:pt>
                      <c:pt idx="1613">
                        <c:v>19.77</c:v>
                      </c:pt>
                      <c:pt idx="1614">
                        <c:v>14.573</c:v>
                      </c:pt>
                      <c:pt idx="1615">
                        <c:v>10.627000000000001</c:v>
                      </c:pt>
                      <c:pt idx="1616">
                        <c:v>12.65</c:v>
                      </c:pt>
                      <c:pt idx="1617">
                        <c:v>18.917999999999999</c:v>
                      </c:pt>
                      <c:pt idx="1618">
                        <c:v>19.189</c:v>
                      </c:pt>
                      <c:pt idx="1619">
                        <c:v>24.257000000000001</c:v>
                      </c:pt>
                      <c:pt idx="1620">
                        <c:v>25.465</c:v>
                      </c:pt>
                      <c:pt idx="1621">
                        <c:v>19.948</c:v>
                      </c:pt>
                      <c:pt idx="1622">
                        <c:v>17.248000000000001</c:v>
                      </c:pt>
                      <c:pt idx="1623">
                        <c:v>17.812000000000001</c:v>
                      </c:pt>
                      <c:pt idx="1624">
                        <c:v>22.87</c:v>
                      </c:pt>
                      <c:pt idx="1625">
                        <c:v>25.388000000000002</c:v>
                      </c:pt>
                      <c:pt idx="1626">
                        <c:v>26.844999999999999</c:v>
                      </c:pt>
                      <c:pt idx="1627">
                        <c:v>25.637</c:v>
                      </c:pt>
                      <c:pt idx="1628">
                        <c:v>16.625</c:v>
                      </c:pt>
                      <c:pt idx="1629">
                        <c:v>13.054</c:v>
                      </c:pt>
                      <c:pt idx="1630">
                        <c:v>17.736999999999998</c:v>
                      </c:pt>
                      <c:pt idx="1631">
                        <c:v>24.315999999999999</c:v>
                      </c:pt>
                      <c:pt idx="1632">
                        <c:v>16.449000000000002</c:v>
                      </c:pt>
                      <c:pt idx="1633">
                        <c:v>19.571000000000002</c:v>
                      </c:pt>
                      <c:pt idx="1634">
                        <c:v>20.106999999999999</c:v>
                      </c:pt>
                      <c:pt idx="1635">
                        <c:v>27.213000000000001</c:v>
                      </c:pt>
                      <c:pt idx="1636">
                        <c:v>24.806999999999999</c:v>
                      </c:pt>
                      <c:pt idx="1637">
                        <c:v>18.077999999999999</c:v>
                      </c:pt>
                      <c:pt idx="1638">
                        <c:v>19.600999999999999</c:v>
                      </c:pt>
                      <c:pt idx="1639">
                        <c:v>19.768000000000001</c:v>
                      </c:pt>
                      <c:pt idx="1640">
                        <c:v>20.337</c:v>
                      </c:pt>
                      <c:pt idx="1641">
                        <c:v>21.37</c:v>
                      </c:pt>
                      <c:pt idx="1642">
                        <c:v>17.143000000000001</c:v>
                      </c:pt>
                      <c:pt idx="1643">
                        <c:v>15.305999999999999</c:v>
                      </c:pt>
                      <c:pt idx="1644">
                        <c:v>10.528</c:v>
                      </c:pt>
                      <c:pt idx="1645">
                        <c:v>12.307</c:v>
                      </c:pt>
                      <c:pt idx="1646">
                        <c:v>12.612</c:v>
                      </c:pt>
                      <c:pt idx="1647">
                        <c:v>12.446</c:v>
                      </c:pt>
                      <c:pt idx="1648">
                        <c:v>19.963999999999999</c:v>
                      </c:pt>
                      <c:pt idx="1649">
                        <c:v>20.094999999999999</c:v>
                      </c:pt>
                      <c:pt idx="1650">
                        <c:v>26.48</c:v>
                      </c:pt>
                      <c:pt idx="1651">
                        <c:v>22.437999999999999</c:v>
                      </c:pt>
                      <c:pt idx="1652">
                        <c:v>21.902000000000001</c:v>
                      </c:pt>
                      <c:pt idx="1653">
                        <c:v>21.898</c:v>
                      </c:pt>
                      <c:pt idx="1654">
                        <c:v>17.484999999999999</c:v>
                      </c:pt>
                      <c:pt idx="1655">
                        <c:v>14.016999999999999</c:v>
                      </c:pt>
                      <c:pt idx="1656">
                        <c:v>9.9352</c:v>
                      </c:pt>
                      <c:pt idx="1657">
                        <c:v>9.7018000000000004</c:v>
                      </c:pt>
                      <c:pt idx="1658">
                        <c:v>15.715</c:v>
                      </c:pt>
                      <c:pt idx="1659">
                        <c:v>13.294</c:v>
                      </c:pt>
                      <c:pt idx="1660">
                        <c:v>10.512</c:v>
                      </c:pt>
                      <c:pt idx="1661">
                        <c:v>27.443999999999999</c:v>
                      </c:pt>
                      <c:pt idx="1662">
                        <c:v>19.353000000000002</c:v>
                      </c:pt>
                      <c:pt idx="1663">
                        <c:v>38.847999999999999</c:v>
                      </c:pt>
                      <c:pt idx="1664">
                        <c:v>19.465</c:v>
                      </c:pt>
                      <c:pt idx="1665">
                        <c:v>11.823</c:v>
                      </c:pt>
                      <c:pt idx="1666">
                        <c:v>14.943</c:v>
                      </c:pt>
                      <c:pt idx="1667">
                        <c:v>13.24</c:v>
                      </c:pt>
                      <c:pt idx="1668">
                        <c:v>28.861000000000001</c:v>
                      </c:pt>
                      <c:pt idx="1669">
                        <c:v>25.407</c:v>
                      </c:pt>
                      <c:pt idx="1670">
                        <c:v>16.564</c:v>
                      </c:pt>
                      <c:pt idx="1671">
                        <c:v>20.850999999999999</c:v>
                      </c:pt>
                      <c:pt idx="1672">
                        <c:v>11.499000000000001</c:v>
                      </c:pt>
                      <c:pt idx="1673">
                        <c:v>11.907999999999999</c:v>
                      </c:pt>
                      <c:pt idx="1674">
                        <c:v>8.7795000000000005</c:v>
                      </c:pt>
                      <c:pt idx="1675">
                        <c:v>9.9415999999999993</c:v>
                      </c:pt>
                      <c:pt idx="1676">
                        <c:v>7.9412000000000003</c:v>
                      </c:pt>
                      <c:pt idx="1677">
                        <c:v>6.9233000000000002</c:v>
                      </c:pt>
                      <c:pt idx="1678">
                        <c:v>7.8818999999999999</c:v>
                      </c:pt>
                      <c:pt idx="1679">
                        <c:v>12.872</c:v>
                      </c:pt>
                      <c:pt idx="1680">
                        <c:v>23.085000000000001</c:v>
                      </c:pt>
                      <c:pt idx="1681">
                        <c:v>22.308</c:v>
                      </c:pt>
                      <c:pt idx="1682">
                        <c:v>16.574000000000002</c:v>
                      </c:pt>
                      <c:pt idx="1683">
                        <c:v>12.068</c:v>
                      </c:pt>
                      <c:pt idx="1684">
                        <c:v>15.535</c:v>
                      </c:pt>
                      <c:pt idx="1685">
                        <c:v>17.513000000000002</c:v>
                      </c:pt>
                      <c:pt idx="1686">
                        <c:v>17.594000000000001</c:v>
                      </c:pt>
                      <c:pt idx="1687">
                        <c:v>18.178000000000001</c:v>
                      </c:pt>
                      <c:pt idx="1688">
                        <c:v>17.741</c:v>
                      </c:pt>
                      <c:pt idx="1689">
                        <c:v>13.231</c:v>
                      </c:pt>
                      <c:pt idx="1690">
                        <c:v>17.434000000000001</c:v>
                      </c:pt>
                      <c:pt idx="1691">
                        <c:v>20.678000000000001</c:v>
                      </c:pt>
                      <c:pt idx="1692">
                        <c:v>25.728999999999999</c:v>
                      </c:pt>
                      <c:pt idx="1693">
                        <c:v>33.982999999999997</c:v>
                      </c:pt>
                      <c:pt idx="1694">
                        <c:v>33.792000000000002</c:v>
                      </c:pt>
                      <c:pt idx="1695">
                        <c:v>30.998999999999999</c:v>
                      </c:pt>
                      <c:pt idx="1696">
                        <c:v>30.138000000000002</c:v>
                      </c:pt>
                      <c:pt idx="1697">
                        <c:v>27.797999999999998</c:v>
                      </c:pt>
                      <c:pt idx="1698">
                        <c:v>17.34</c:v>
                      </c:pt>
                      <c:pt idx="1699">
                        <c:v>12.307</c:v>
                      </c:pt>
                      <c:pt idx="1700">
                        <c:v>9.6364999999999998</c:v>
                      </c:pt>
                      <c:pt idx="1701">
                        <c:v>8.1028000000000002</c:v>
                      </c:pt>
                      <c:pt idx="1702">
                        <c:v>7.6715</c:v>
                      </c:pt>
                      <c:pt idx="1703">
                        <c:v>21.43</c:v>
                      </c:pt>
                      <c:pt idx="1704">
                        <c:v>8.5257000000000005</c:v>
                      </c:pt>
                      <c:pt idx="1705">
                        <c:v>12.534000000000001</c:v>
                      </c:pt>
                      <c:pt idx="1706">
                        <c:v>16.605</c:v>
                      </c:pt>
                      <c:pt idx="1707">
                        <c:v>13.367000000000001</c:v>
                      </c:pt>
                      <c:pt idx="1708">
                        <c:v>14.101000000000001</c:v>
                      </c:pt>
                      <c:pt idx="1709">
                        <c:v>12.837999999999999</c:v>
                      </c:pt>
                      <c:pt idx="1710">
                        <c:v>14.848000000000001</c:v>
                      </c:pt>
                      <c:pt idx="1711">
                        <c:v>13.968</c:v>
                      </c:pt>
                      <c:pt idx="1712">
                        <c:v>14.657999999999999</c:v>
                      </c:pt>
                      <c:pt idx="1713">
                        <c:v>18.827000000000002</c:v>
                      </c:pt>
                      <c:pt idx="1714">
                        <c:v>19.648</c:v>
                      </c:pt>
                      <c:pt idx="1715">
                        <c:v>42.256</c:v>
                      </c:pt>
                      <c:pt idx="1716">
                        <c:v>26.225999999999999</c:v>
                      </c:pt>
                      <c:pt idx="1717">
                        <c:v>39.957000000000001</c:v>
                      </c:pt>
                      <c:pt idx="1718">
                        <c:v>54.56</c:v>
                      </c:pt>
                      <c:pt idx="1719">
                        <c:v>53.265000000000001</c:v>
                      </c:pt>
                      <c:pt idx="1720">
                        <c:v>51.322000000000003</c:v>
                      </c:pt>
                      <c:pt idx="1721">
                        <c:v>44.7</c:v>
                      </c:pt>
                      <c:pt idx="1722">
                        <c:v>38.057000000000002</c:v>
                      </c:pt>
                      <c:pt idx="1723">
                        <c:v>23.334</c:v>
                      </c:pt>
                      <c:pt idx="1724">
                        <c:v>18.503</c:v>
                      </c:pt>
                      <c:pt idx="1725">
                        <c:v>12.919</c:v>
                      </c:pt>
                      <c:pt idx="1726">
                        <c:v>10.808999999999999</c:v>
                      </c:pt>
                      <c:pt idx="1727">
                        <c:v>11.997999999999999</c:v>
                      </c:pt>
                      <c:pt idx="1728">
                        <c:v>14.593999999999999</c:v>
                      </c:pt>
                      <c:pt idx="1729">
                        <c:v>12.57</c:v>
                      </c:pt>
                      <c:pt idx="1730">
                        <c:v>14.589</c:v>
                      </c:pt>
                      <c:pt idx="1731">
                        <c:v>16.213000000000001</c:v>
                      </c:pt>
                      <c:pt idx="1732">
                        <c:v>16.178999999999998</c:v>
                      </c:pt>
                      <c:pt idx="1733">
                        <c:v>15.492000000000001</c:v>
                      </c:pt>
                      <c:pt idx="1734">
                        <c:v>11.641</c:v>
                      </c:pt>
                      <c:pt idx="1735">
                        <c:v>8.7036999999999995</c:v>
                      </c:pt>
                      <c:pt idx="1736">
                        <c:v>11.028</c:v>
                      </c:pt>
                      <c:pt idx="1737">
                        <c:v>17.373000000000001</c:v>
                      </c:pt>
                      <c:pt idx="1738">
                        <c:v>22.190999999999999</c:v>
                      </c:pt>
                      <c:pt idx="1739">
                        <c:v>25.739000000000001</c:v>
                      </c:pt>
                      <c:pt idx="1740">
                        <c:v>21.65</c:v>
                      </c:pt>
                      <c:pt idx="1741">
                        <c:v>19.704999999999998</c:v>
                      </c:pt>
                      <c:pt idx="1742">
                        <c:v>15.385</c:v>
                      </c:pt>
                      <c:pt idx="1743">
                        <c:v>16.372</c:v>
                      </c:pt>
                      <c:pt idx="1744">
                        <c:v>16.689</c:v>
                      </c:pt>
                      <c:pt idx="1745">
                        <c:v>15.666</c:v>
                      </c:pt>
                      <c:pt idx="1746">
                        <c:v>15.042</c:v>
                      </c:pt>
                      <c:pt idx="1747">
                        <c:v>13.67</c:v>
                      </c:pt>
                      <c:pt idx="1748">
                        <c:v>11.827</c:v>
                      </c:pt>
                      <c:pt idx="1749">
                        <c:v>10.172000000000001</c:v>
                      </c:pt>
                      <c:pt idx="1750">
                        <c:v>10.093</c:v>
                      </c:pt>
                      <c:pt idx="1751">
                        <c:v>14.06</c:v>
                      </c:pt>
                      <c:pt idx="1752">
                        <c:v>13.862</c:v>
                      </c:pt>
                      <c:pt idx="1753">
                        <c:v>21.335999999999999</c:v>
                      </c:pt>
                      <c:pt idx="1754">
                        <c:v>37.841000000000001</c:v>
                      </c:pt>
                      <c:pt idx="1755">
                        <c:v>72.489999999999995</c:v>
                      </c:pt>
                      <c:pt idx="1756">
                        <c:v>39.53</c:v>
                      </c:pt>
                      <c:pt idx="1757">
                        <c:v>28.513000000000002</c:v>
                      </c:pt>
                      <c:pt idx="1758">
                        <c:v>19.988</c:v>
                      </c:pt>
                      <c:pt idx="1759">
                        <c:v>21.634</c:v>
                      </c:pt>
                      <c:pt idx="1760">
                        <c:v>15.458</c:v>
                      </c:pt>
                      <c:pt idx="1761">
                        <c:v>13.015000000000001</c:v>
                      </c:pt>
                      <c:pt idx="1762">
                        <c:v>11.805</c:v>
                      </c:pt>
                      <c:pt idx="1763">
                        <c:v>10.898999999999999</c:v>
                      </c:pt>
                      <c:pt idx="1764">
                        <c:v>6.3326000000000002</c:v>
                      </c:pt>
                      <c:pt idx="1765">
                        <c:v>3.5566</c:v>
                      </c:pt>
                      <c:pt idx="1766">
                        <c:v>7.9150999999999998</c:v>
                      </c:pt>
                      <c:pt idx="1767">
                        <c:v>8.67</c:v>
                      </c:pt>
                      <c:pt idx="1768">
                        <c:v>5.8875000000000002</c:v>
                      </c:pt>
                      <c:pt idx="1769">
                        <c:v>5.7215999999999996</c:v>
                      </c:pt>
                      <c:pt idx="1770">
                        <c:v>4.3240999999999996</c:v>
                      </c:pt>
                      <c:pt idx="1771">
                        <c:v>3.5283000000000002</c:v>
                      </c:pt>
                      <c:pt idx="1772">
                        <c:v>2.9339</c:v>
                      </c:pt>
                      <c:pt idx="1773">
                        <c:v>3.8431999999999999</c:v>
                      </c:pt>
                      <c:pt idx="1774">
                        <c:v>8.5516000000000005</c:v>
                      </c:pt>
                      <c:pt idx="1775">
                        <c:v>3.1435</c:v>
                      </c:pt>
                      <c:pt idx="1776">
                        <c:v>5.8234000000000004</c:v>
                      </c:pt>
                      <c:pt idx="1777">
                        <c:v>2.6082999999999998</c:v>
                      </c:pt>
                      <c:pt idx="1778">
                        <c:v>2.3967999999999998</c:v>
                      </c:pt>
                      <c:pt idx="1779">
                        <c:v>1.7724</c:v>
                      </c:pt>
                      <c:pt idx="1780">
                        <c:v>2.8744000000000001</c:v>
                      </c:pt>
                      <c:pt idx="1781">
                        <c:v>3.2376999999999998</c:v>
                      </c:pt>
                      <c:pt idx="1782">
                        <c:v>4.5827999999999998</c:v>
                      </c:pt>
                      <c:pt idx="1783">
                        <c:v>4.6749000000000001</c:v>
                      </c:pt>
                      <c:pt idx="1784">
                        <c:v>3.3946000000000001</c:v>
                      </c:pt>
                      <c:pt idx="1785">
                        <c:v>4.0285000000000002</c:v>
                      </c:pt>
                      <c:pt idx="1786">
                        <c:v>4.2663000000000002</c:v>
                      </c:pt>
                      <c:pt idx="1787">
                        <c:v>4.5242000000000004</c:v>
                      </c:pt>
                      <c:pt idx="1788">
                        <c:v>5.2609000000000004</c:v>
                      </c:pt>
                      <c:pt idx="1789">
                        <c:v>6.6676000000000002</c:v>
                      </c:pt>
                      <c:pt idx="1790">
                        <c:v>5.1386000000000003</c:v>
                      </c:pt>
                      <c:pt idx="1791">
                        <c:v>6.0724</c:v>
                      </c:pt>
                      <c:pt idx="1792">
                        <c:v>6.5671999999999997</c:v>
                      </c:pt>
                      <c:pt idx="1793">
                        <c:v>7.7827999999999999</c:v>
                      </c:pt>
                      <c:pt idx="1794">
                        <c:v>8.7048000000000005</c:v>
                      </c:pt>
                      <c:pt idx="1795">
                        <c:v>7.0879000000000003</c:v>
                      </c:pt>
                      <c:pt idx="1796">
                        <c:v>7.806</c:v>
                      </c:pt>
                      <c:pt idx="1797">
                        <c:v>6.1371000000000002</c:v>
                      </c:pt>
                      <c:pt idx="1798">
                        <c:v>5.7515000000000001</c:v>
                      </c:pt>
                      <c:pt idx="1799">
                        <c:v>6.2778</c:v>
                      </c:pt>
                      <c:pt idx="1800">
                        <c:v>6.0457000000000001</c:v>
                      </c:pt>
                      <c:pt idx="1801">
                        <c:v>8.2492000000000001</c:v>
                      </c:pt>
                      <c:pt idx="1802">
                        <c:v>6.9382999999999999</c:v>
                      </c:pt>
                      <c:pt idx="1803">
                        <c:v>5.8232999999999997</c:v>
                      </c:pt>
                      <c:pt idx="1804">
                        <c:v>7.4717000000000002</c:v>
                      </c:pt>
                      <c:pt idx="1805">
                        <c:v>12.182</c:v>
                      </c:pt>
                      <c:pt idx="1806">
                        <c:v>10.519</c:v>
                      </c:pt>
                      <c:pt idx="1807">
                        <c:v>9.4405999999999999</c:v>
                      </c:pt>
                      <c:pt idx="1808">
                        <c:v>11.923</c:v>
                      </c:pt>
                      <c:pt idx="1809">
                        <c:v>12.904999999999999</c:v>
                      </c:pt>
                      <c:pt idx="1810">
                        <c:v>11.525</c:v>
                      </c:pt>
                      <c:pt idx="1811">
                        <c:v>12.265000000000001</c:v>
                      </c:pt>
                      <c:pt idx="1812">
                        <c:v>12.494999999999999</c:v>
                      </c:pt>
                      <c:pt idx="1813">
                        <c:v>13.039</c:v>
                      </c:pt>
                      <c:pt idx="1814">
                        <c:v>14.111000000000001</c:v>
                      </c:pt>
                      <c:pt idx="1815">
                        <c:v>19.658000000000001</c:v>
                      </c:pt>
                      <c:pt idx="1816">
                        <c:v>18.46</c:v>
                      </c:pt>
                      <c:pt idx="1817">
                        <c:v>12.702</c:v>
                      </c:pt>
                      <c:pt idx="1818">
                        <c:v>17.606999999999999</c:v>
                      </c:pt>
                      <c:pt idx="1819">
                        <c:v>8.4402000000000008</c:v>
                      </c:pt>
                      <c:pt idx="1820">
                        <c:v>33.439</c:v>
                      </c:pt>
                      <c:pt idx="1821">
                        <c:v>5.6393000000000004</c:v>
                      </c:pt>
                      <c:pt idx="1822">
                        <c:v>5.6128</c:v>
                      </c:pt>
                      <c:pt idx="1823">
                        <c:v>9.5687999999999995</c:v>
                      </c:pt>
                      <c:pt idx="1824">
                        <c:v>3.5154000000000001</c:v>
                      </c:pt>
                      <c:pt idx="1825">
                        <c:v>8.6593</c:v>
                      </c:pt>
                      <c:pt idx="1826">
                        <c:v>4.2337999999999996</c:v>
                      </c:pt>
                      <c:pt idx="1827">
                        <c:v>5.0811000000000002</c:v>
                      </c:pt>
                      <c:pt idx="1828">
                        <c:v>5.8361999999999998</c:v>
                      </c:pt>
                      <c:pt idx="1829">
                        <c:v>4.0842999999999998</c:v>
                      </c:pt>
                      <c:pt idx="1830">
                        <c:v>4.3025000000000002</c:v>
                      </c:pt>
                      <c:pt idx="1831">
                        <c:v>5.1216999999999997</c:v>
                      </c:pt>
                      <c:pt idx="1832">
                        <c:v>4.2586000000000004</c:v>
                      </c:pt>
                      <c:pt idx="1833">
                        <c:v>5.3421000000000003</c:v>
                      </c:pt>
                      <c:pt idx="1834">
                        <c:v>8.8193000000000001</c:v>
                      </c:pt>
                      <c:pt idx="1835">
                        <c:v>11.318</c:v>
                      </c:pt>
                      <c:pt idx="1836">
                        <c:v>5.9520999999999997</c:v>
                      </c:pt>
                      <c:pt idx="1837">
                        <c:v>3.7549999999999999</c:v>
                      </c:pt>
                      <c:pt idx="1838">
                        <c:v>2.8451</c:v>
                      </c:pt>
                      <c:pt idx="1839">
                        <c:v>3.1417000000000002</c:v>
                      </c:pt>
                      <c:pt idx="1840">
                        <c:v>3.3157999999999999</c:v>
                      </c:pt>
                      <c:pt idx="1841">
                        <c:v>1.9674</c:v>
                      </c:pt>
                      <c:pt idx="1842">
                        <c:v>2.3814000000000002</c:v>
                      </c:pt>
                      <c:pt idx="1843">
                        <c:v>2.1238000000000001</c:v>
                      </c:pt>
                      <c:pt idx="1844">
                        <c:v>2.0356000000000001</c:v>
                      </c:pt>
                      <c:pt idx="1845">
                        <c:v>5.6486000000000001</c:v>
                      </c:pt>
                      <c:pt idx="1846">
                        <c:v>3.3839999999999999</c:v>
                      </c:pt>
                      <c:pt idx="1847">
                        <c:v>3.0255000000000001</c:v>
                      </c:pt>
                      <c:pt idx="1848">
                        <c:v>2.6027</c:v>
                      </c:pt>
                      <c:pt idx="1849">
                        <c:v>2.7896999999999998</c:v>
                      </c:pt>
                      <c:pt idx="1850">
                        <c:v>2.6598999999999999</c:v>
                      </c:pt>
                      <c:pt idx="1851">
                        <c:v>3.3628999999999998</c:v>
                      </c:pt>
                      <c:pt idx="1852">
                        <c:v>2.6395</c:v>
                      </c:pt>
                      <c:pt idx="1853">
                        <c:v>2.9405999999999999</c:v>
                      </c:pt>
                      <c:pt idx="1854">
                        <c:v>2.0985</c:v>
                      </c:pt>
                      <c:pt idx="1855">
                        <c:v>2.6465999999999998</c:v>
                      </c:pt>
                      <c:pt idx="1856">
                        <c:v>2.8403999999999998</c:v>
                      </c:pt>
                      <c:pt idx="1857">
                        <c:v>1.8545</c:v>
                      </c:pt>
                      <c:pt idx="1858">
                        <c:v>1.4638</c:v>
                      </c:pt>
                      <c:pt idx="1859">
                        <c:v>5.9977999999999998</c:v>
                      </c:pt>
                      <c:pt idx="1860">
                        <c:v>22.521000000000001</c:v>
                      </c:pt>
                      <c:pt idx="1861">
                        <c:v>7.5830000000000002</c:v>
                      </c:pt>
                      <c:pt idx="1862">
                        <c:v>7.0197000000000003</c:v>
                      </c:pt>
                      <c:pt idx="1863">
                        <c:v>6.2885999999999997</c:v>
                      </c:pt>
                      <c:pt idx="1864">
                        <c:v>6.9509999999999996</c:v>
                      </c:pt>
                      <c:pt idx="1865">
                        <c:v>5.3136000000000001</c:v>
                      </c:pt>
                      <c:pt idx="1866">
                        <c:v>2.5114999999999998</c:v>
                      </c:pt>
                      <c:pt idx="1867">
                        <c:v>4.5086000000000004</c:v>
                      </c:pt>
                      <c:pt idx="1868">
                        <c:v>9.3475999999999999</c:v>
                      </c:pt>
                      <c:pt idx="1869">
                        <c:v>10.917</c:v>
                      </c:pt>
                      <c:pt idx="1870">
                        <c:v>4.8010999999999999</c:v>
                      </c:pt>
                      <c:pt idx="1871">
                        <c:v>6.7122000000000002</c:v>
                      </c:pt>
                      <c:pt idx="1872">
                        <c:v>10.484999999999999</c:v>
                      </c:pt>
                      <c:pt idx="1873">
                        <c:v>7.6401000000000003</c:v>
                      </c:pt>
                      <c:pt idx="1874">
                        <c:v>5.9652000000000003</c:v>
                      </c:pt>
                      <c:pt idx="1875">
                        <c:v>7.6154999999999999</c:v>
                      </c:pt>
                      <c:pt idx="1876">
                        <c:v>4.4806999999999997</c:v>
                      </c:pt>
                      <c:pt idx="1877">
                        <c:v>3.5689000000000002</c:v>
                      </c:pt>
                      <c:pt idx="1878">
                        <c:v>2.0975000000000001</c:v>
                      </c:pt>
                      <c:pt idx="1879">
                        <c:v>8.7004999999999999</c:v>
                      </c:pt>
                      <c:pt idx="1880">
                        <c:v>1.5993999999999999</c:v>
                      </c:pt>
                      <c:pt idx="1881">
                        <c:v>3.7134</c:v>
                      </c:pt>
                      <c:pt idx="1882">
                        <c:v>1.5472999999999999</c:v>
                      </c:pt>
                      <c:pt idx="1883">
                        <c:v>2.2458</c:v>
                      </c:pt>
                      <c:pt idx="1884">
                        <c:v>1.8734999999999999</c:v>
                      </c:pt>
                      <c:pt idx="1885">
                        <c:v>1.8897999999999999</c:v>
                      </c:pt>
                      <c:pt idx="1886">
                        <c:v>1.5982000000000001</c:v>
                      </c:pt>
                      <c:pt idx="1887">
                        <c:v>1.6868000000000001</c:v>
                      </c:pt>
                      <c:pt idx="1888">
                        <c:v>2.911</c:v>
                      </c:pt>
                      <c:pt idx="1889">
                        <c:v>1.5094000000000001</c:v>
                      </c:pt>
                      <c:pt idx="1890">
                        <c:v>1.1488</c:v>
                      </c:pt>
                      <c:pt idx="1891">
                        <c:v>1.1934</c:v>
                      </c:pt>
                      <c:pt idx="1892">
                        <c:v>1.3464</c:v>
                      </c:pt>
                      <c:pt idx="1893">
                        <c:v>1.4697</c:v>
                      </c:pt>
                      <c:pt idx="1894">
                        <c:v>1.351</c:v>
                      </c:pt>
                      <c:pt idx="1895">
                        <c:v>2.6884999999999999</c:v>
                      </c:pt>
                      <c:pt idx="1896">
                        <c:v>2.5804999999999998</c:v>
                      </c:pt>
                      <c:pt idx="1897">
                        <c:v>3.9020000000000001</c:v>
                      </c:pt>
                      <c:pt idx="1898">
                        <c:v>1.8236000000000001</c:v>
                      </c:pt>
                      <c:pt idx="1899">
                        <c:v>1.6124000000000001</c:v>
                      </c:pt>
                      <c:pt idx="1900">
                        <c:v>1.5436000000000001</c:v>
                      </c:pt>
                      <c:pt idx="1901">
                        <c:v>1.5076000000000001</c:v>
                      </c:pt>
                      <c:pt idx="1902">
                        <c:v>1.1692</c:v>
                      </c:pt>
                      <c:pt idx="1903">
                        <c:v>1.2315</c:v>
                      </c:pt>
                      <c:pt idx="1904">
                        <c:v>1.1157999999999999</c:v>
                      </c:pt>
                      <c:pt idx="1905">
                        <c:v>1.2709999999999999</c:v>
                      </c:pt>
                      <c:pt idx="1906">
                        <c:v>1.0994999999999999</c:v>
                      </c:pt>
                      <c:pt idx="1907">
                        <c:v>0.86656</c:v>
                      </c:pt>
                      <c:pt idx="1908">
                        <c:v>0.66407000000000005</c:v>
                      </c:pt>
                      <c:pt idx="1909">
                        <c:v>0.81703999999999999</c:v>
                      </c:pt>
                      <c:pt idx="1910">
                        <c:v>0.68345</c:v>
                      </c:pt>
                      <c:pt idx="1911">
                        <c:v>1.6881999999999999</c:v>
                      </c:pt>
                      <c:pt idx="1912">
                        <c:v>26.178999999999998</c:v>
                      </c:pt>
                      <c:pt idx="1913">
                        <c:v>4.7770999999999999</c:v>
                      </c:pt>
                      <c:pt idx="1914">
                        <c:v>0.99336999999999998</c:v>
                      </c:pt>
                      <c:pt idx="1915">
                        <c:v>1.1514</c:v>
                      </c:pt>
                      <c:pt idx="1916">
                        <c:v>0.84645999999999999</c:v>
                      </c:pt>
                      <c:pt idx="1917">
                        <c:v>1.2012</c:v>
                      </c:pt>
                      <c:pt idx="1918">
                        <c:v>0.82874000000000003</c:v>
                      </c:pt>
                      <c:pt idx="1919">
                        <c:v>1.8826000000000001</c:v>
                      </c:pt>
                      <c:pt idx="1920">
                        <c:v>2.2410999999999999</c:v>
                      </c:pt>
                      <c:pt idx="1921">
                        <c:v>2.0626000000000002</c:v>
                      </c:pt>
                      <c:pt idx="1922">
                        <c:v>1.8711</c:v>
                      </c:pt>
                      <c:pt idx="1923">
                        <c:v>1.8757999999999999</c:v>
                      </c:pt>
                      <c:pt idx="1924">
                        <c:v>0.77498999999999996</c:v>
                      </c:pt>
                      <c:pt idx="1925">
                        <c:v>0.64027999999999996</c:v>
                      </c:pt>
                      <c:pt idx="1926">
                        <c:v>1.2039</c:v>
                      </c:pt>
                      <c:pt idx="1927">
                        <c:v>1.212</c:v>
                      </c:pt>
                      <c:pt idx="1928">
                        <c:v>3.8134000000000001</c:v>
                      </c:pt>
                      <c:pt idx="1929">
                        <c:v>0.86631999999999998</c:v>
                      </c:pt>
                      <c:pt idx="1930">
                        <c:v>2.6078000000000001</c:v>
                      </c:pt>
                      <c:pt idx="1931">
                        <c:v>5.4414999999999996</c:v>
                      </c:pt>
                      <c:pt idx="1932">
                        <c:v>0.74643000000000004</c:v>
                      </c:pt>
                      <c:pt idx="1933">
                        <c:v>1.9810000000000001</c:v>
                      </c:pt>
                      <c:pt idx="1934">
                        <c:v>1.1248</c:v>
                      </c:pt>
                      <c:pt idx="1935">
                        <c:v>0.53274999999999995</c:v>
                      </c:pt>
                      <c:pt idx="1936">
                        <c:v>0.72084999999999999</c:v>
                      </c:pt>
                      <c:pt idx="1937">
                        <c:v>0.55298999999999998</c:v>
                      </c:pt>
                      <c:pt idx="1938">
                        <c:v>0.59382999999999997</c:v>
                      </c:pt>
                      <c:pt idx="1939">
                        <c:v>0.54425000000000001</c:v>
                      </c:pt>
                      <c:pt idx="1940">
                        <c:v>0.83955999999999997</c:v>
                      </c:pt>
                      <c:pt idx="1941">
                        <c:v>0.72853000000000001</c:v>
                      </c:pt>
                      <c:pt idx="1942">
                        <c:v>0.53693999999999997</c:v>
                      </c:pt>
                      <c:pt idx="1943">
                        <c:v>0.46348</c:v>
                      </c:pt>
                      <c:pt idx="1944">
                        <c:v>0.33493000000000001</c:v>
                      </c:pt>
                      <c:pt idx="1945">
                        <c:v>0.35581000000000002</c:v>
                      </c:pt>
                      <c:pt idx="1946">
                        <c:v>0.42992999999999998</c:v>
                      </c:pt>
                      <c:pt idx="1947">
                        <c:v>1.5105999999999999</c:v>
                      </c:pt>
                      <c:pt idx="1948">
                        <c:v>1.2417</c:v>
                      </c:pt>
                      <c:pt idx="1949">
                        <c:v>0.81230999999999998</c:v>
                      </c:pt>
                      <c:pt idx="1950">
                        <c:v>1.4100999999999999</c:v>
                      </c:pt>
                      <c:pt idx="1951">
                        <c:v>0.64056999999999997</c:v>
                      </c:pt>
                      <c:pt idx="1952">
                        <c:v>0.74836000000000003</c:v>
                      </c:pt>
                      <c:pt idx="1953">
                        <c:v>0.44074999999999998</c:v>
                      </c:pt>
                      <c:pt idx="1954">
                        <c:v>0.69782999999999995</c:v>
                      </c:pt>
                      <c:pt idx="1955">
                        <c:v>0.60951</c:v>
                      </c:pt>
                      <c:pt idx="1956">
                        <c:v>0.38551000000000002</c:v>
                      </c:pt>
                      <c:pt idx="1957">
                        <c:v>0.57684999999999997</c:v>
                      </c:pt>
                      <c:pt idx="1958">
                        <c:v>0.58823000000000003</c:v>
                      </c:pt>
                      <c:pt idx="1959">
                        <c:v>0.30660999999999999</c:v>
                      </c:pt>
                      <c:pt idx="1960">
                        <c:v>0.32951000000000003</c:v>
                      </c:pt>
                      <c:pt idx="1961">
                        <c:v>0.26153999999999999</c:v>
                      </c:pt>
                      <c:pt idx="1962">
                        <c:v>0.3846</c:v>
                      </c:pt>
                      <c:pt idx="1963">
                        <c:v>0.24765999999999999</c:v>
                      </c:pt>
                      <c:pt idx="1964">
                        <c:v>0.97870000000000001</c:v>
                      </c:pt>
                      <c:pt idx="1965">
                        <c:v>4.1687000000000003</c:v>
                      </c:pt>
                      <c:pt idx="1966">
                        <c:v>0.54849000000000003</c:v>
                      </c:pt>
                      <c:pt idx="1967">
                        <c:v>0.72328000000000003</c:v>
                      </c:pt>
                      <c:pt idx="1968">
                        <c:v>0.38530999999999999</c:v>
                      </c:pt>
                      <c:pt idx="1969">
                        <c:v>0.97726000000000002</c:v>
                      </c:pt>
                      <c:pt idx="1970">
                        <c:v>0.26740000000000003</c:v>
                      </c:pt>
                      <c:pt idx="1971">
                        <c:v>0.65107000000000004</c:v>
                      </c:pt>
                      <c:pt idx="1972">
                        <c:v>1.5356000000000001</c:v>
                      </c:pt>
                      <c:pt idx="1973">
                        <c:v>0.65800000000000003</c:v>
                      </c:pt>
                      <c:pt idx="1974">
                        <c:v>3.6190000000000002</c:v>
                      </c:pt>
                      <c:pt idx="1975">
                        <c:v>6.9827000000000004</c:v>
                      </c:pt>
                      <c:pt idx="1976">
                        <c:v>1.42</c:v>
                      </c:pt>
                      <c:pt idx="1977">
                        <c:v>24.483000000000001</c:v>
                      </c:pt>
                      <c:pt idx="1978">
                        <c:v>0.53619000000000006</c:v>
                      </c:pt>
                      <c:pt idx="1979">
                        <c:v>0.37568000000000001</c:v>
                      </c:pt>
                      <c:pt idx="1980">
                        <c:v>5.3032000000000004</c:v>
                      </c:pt>
                      <c:pt idx="1981">
                        <c:v>0.78730999999999995</c:v>
                      </c:pt>
                      <c:pt idx="1982">
                        <c:v>5.6291000000000002</c:v>
                      </c:pt>
                      <c:pt idx="1983">
                        <c:v>0.33274999999999999</c:v>
                      </c:pt>
                      <c:pt idx="1984">
                        <c:v>5.649</c:v>
                      </c:pt>
                      <c:pt idx="1985">
                        <c:v>1.3203</c:v>
                      </c:pt>
                      <c:pt idx="1986">
                        <c:v>0.61973</c:v>
                      </c:pt>
                      <c:pt idx="1987">
                        <c:v>0.77054999999999996</c:v>
                      </c:pt>
                      <c:pt idx="1988">
                        <c:v>0.55486000000000002</c:v>
                      </c:pt>
                      <c:pt idx="1989">
                        <c:v>1.1071</c:v>
                      </c:pt>
                      <c:pt idx="1990">
                        <c:v>1.1845000000000001</c:v>
                      </c:pt>
                      <c:pt idx="1991">
                        <c:v>1.5579000000000001</c:v>
                      </c:pt>
                      <c:pt idx="1992">
                        <c:v>0.75522</c:v>
                      </c:pt>
                      <c:pt idx="1993">
                        <c:v>0.50307000000000002</c:v>
                      </c:pt>
                      <c:pt idx="1994">
                        <c:v>0.39549000000000001</c:v>
                      </c:pt>
                      <c:pt idx="1995">
                        <c:v>0.33113999999999999</c:v>
                      </c:pt>
                      <c:pt idx="1996">
                        <c:v>0.23258000000000001</c:v>
                      </c:pt>
                      <c:pt idx="1997">
                        <c:v>0.28982999999999998</c:v>
                      </c:pt>
                      <c:pt idx="1998">
                        <c:v>0.23857</c:v>
                      </c:pt>
                      <c:pt idx="1999">
                        <c:v>0.32319999999999999</c:v>
                      </c:pt>
                      <c:pt idx="2000">
                        <c:v>0.47321000000000002</c:v>
                      </c:pt>
                      <c:pt idx="2001">
                        <c:v>0.37644</c:v>
                      </c:pt>
                      <c:pt idx="2002">
                        <c:v>4.1783000000000001</c:v>
                      </c:pt>
                      <c:pt idx="2003">
                        <c:v>0.68901999999999997</c:v>
                      </c:pt>
                      <c:pt idx="2004">
                        <c:v>0.81552999999999998</c:v>
                      </c:pt>
                      <c:pt idx="2005">
                        <c:v>0.53036000000000005</c:v>
                      </c:pt>
                      <c:pt idx="2006">
                        <c:v>0.50426000000000004</c:v>
                      </c:pt>
                      <c:pt idx="2007">
                        <c:v>0.54601</c:v>
                      </c:pt>
                      <c:pt idx="2008">
                        <c:v>0.30528</c:v>
                      </c:pt>
                      <c:pt idx="2009">
                        <c:v>0.40853</c:v>
                      </c:pt>
                      <c:pt idx="2010">
                        <c:v>0.30809999999999998</c:v>
                      </c:pt>
                      <c:pt idx="2011">
                        <c:v>0.27633999999999997</c:v>
                      </c:pt>
                      <c:pt idx="2012">
                        <c:v>0.17893000000000001</c:v>
                      </c:pt>
                      <c:pt idx="2013">
                        <c:v>0.16164999999999999</c:v>
                      </c:pt>
                      <c:pt idx="2014">
                        <c:v>0.19936999999999999</c:v>
                      </c:pt>
                      <c:pt idx="2015">
                        <c:v>0.31630000000000003</c:v>
                      </c:pt>
                      <c:pt idx="2016">
                        <c:v>0.30817</c:v>
                      </c:pt>
                      <c:pt idx="2017">
                        <c:v>27.036999999999999</c:v>
                      </c:pt>
                      <c:pt idx="2018">
                        <c:v>1.3798999999999999</c:v>
                      </c:pt>
                      <c:pt idx="2019">
                        <c:v>0.16002</c:v>
                      </c:pt>
                      <c:pt idx="2020">
                        <c:v>0.17813999999999999</c:v>
                      </c:pt>
                      <c:pt idx="2021">
                        <c:v>0.29093999999999998</c:v>
                      </c:pt>
                      <c:pt idx="2022">
                        <c:v>9.2415999999999998E-2</c:v>
                      </c:pt>
                      <c:pt idx="2023">
                        <c:v>0.26185000000000003</c:v>
                      </c:pt>
                      <c:pt idx="2024">
                        <c:v>0.40893000000000002</c:v>
                      </c:pt>
                      <c:pt idx="2025">
                        <c:v>0.21723000000000001</c:v>
                      </c:pt>
                      <c:pt idx="2026">
                        <c:v>1.5906</c:v>
                      </c:pt>
                      <c:pt idx="2027">
                        <c:v>0.27998000000000001</c:v>
                      </c:pt>
                      <c:pt idx="2028">
                        <c:v>0.50521000000000005</c:v>
                      </c:pt>
                      <c:pt idx="2029">
                        <c:v>2.5815000000000001</c:v>
                      </c:pt>
                      <c:pt idx="2030">
                        <c:v>0.26024000000000003</c:v>
                      </c:pt>
                      <c:pt idx="2031">
                        <c:v>0.49199999999999999</c:v>
                      </c:pt>
                      <c:pt idx="2032">
                        <c:v>0.52886</c:v>
                      </c:pt>
                      <c:pt idx="2033">
                        <c:v>0.5292</c:v>
                      </c:pt>
                      <c:pt idx="2034">
                        <c:v>0.47550999999999999</c:v>
                      </c:pt>
                      <c:pt idx="2035">
                        <c:v>1.2517</c:v>
                      </c:pt>
                      <c:pt idx="2036">
                        <c:v>10.243</c:v>
                      </c:pt>
                      <c:pt idx="2037">
                        <c:v>1.1981999999999999</c:v>
                      </c:pt>
                      <c:pt idx="2038">
                        <c:v>2.0373000000000001</c:v>
                      </c:pt>
                      <c:pt idx="2039">
                        <c:v>0.69299999999999995</c:v>
                      </c:pt>
                      <c:pt idx="2040">
                        <c:v>0.27860000000000001</c:v>
                      </c:pt>
                      <c:pt idx="2041">
                        <c:v>1.6460999999999999</c:v>
                      </c:pt>
                      <c:pt idx="2042">
                        <c:v>0.79795000000000005</c:v>
                      </c:pt>
                      <c:pt idx="2043">
                        <c:v>1.6988000000000001</c:v>
                      </c:pt>
                      <c:pt idx="2044">
                        <c:v>2.5356999999999998</c:v>
                      </c:pt>
                      <c:pt idx="2045">
                        <c:v>0.91017000000000003</c:v>
                      </c:pt>
                      <c:pt idx="2046">
                        <c:v>0.56769999999999998</c:v>
                      </c:pt>
                      <c:pt idx="2047">
                        <c:v>0.40783000000000003</c:v>
                      </c:pt>
                      <c:pt idx="2048">
                        <c:v>0.19836000000000001</c:v>
                      </c:pt>
                      <c:pt idx="2049">
                        <c:v>0.24853</c:v>
                      </c:pt>
                      <c:pt idx="2050">
                        <c:v>8.2168000000000005E-2</c:v>
                      </c:pt>
                      <c:pt idx="2051">
                        <c:v>0.14757000000000001</c:v>
                      </c:pt>
                      <c:pt idx="2052">
                        <c:v>0.25264999999999999</c:v>
                      </c:pt>
                      <c:pt idx="2053">
                        <c:v>0.43281999999999998</c:v>
                      </c:pt>
                      <c:pt idx="2054">
                        <c:v>2.6293000000000002</c:v>
                      </c:pt>
                      <c:pt idx="2055">
                        <c:v>0.33583000000000002</c:v>
                      </c:pt>
                      <c:pt idx="2056">
                        <c:v>0.57501999999999998</c:v>
                      </c:pt>
                      <c:pt idx="2057">
                        <c:v>1.3986000000000001</c:v>
                      </c:pt>
                      <c:pt idx="2058">
                        <c:v>1.4964</c:v>
                      </c:pt>
                      <c:pt idx="2059">
                        <c:v>0.25877</c:v>
                      </c:pt>
                      <c:pt idx="2060">
                        <c:v>0.18282000000000001</c:v>
                      </c:pt>
                      <c:pt idx="2061">
                        <c:v>0.19553999999999999</c:v>
                      </c:pt>
                      <c:pt idx="2062">
                        <c:v>0.23121</c:v>
                      </c:pt>
                      <c:pt idx="2063">
                        <c:v>0.22172</c:v>
                      </c:pt>
                      <c:pt idx="2064">
                        <c:v>8.6388000000000006E-2</c:v>
                      </c:pt>
                      <c:pt idx="2065">
                        <c:v>0.14774000000000001</c:v>
                      </c:pt>
                      <c:pt idx="2066">
                        <c:v>0.16408</c:v>
                      </c:pt>
                      <c:pt idx="2067">
                        <c:v>0.22005</c:v>
                      </c:pt>
                      <c:pt idx="2068">
                        <c:v>0.30496000000000001</c:v>
                      </c:pt>
                      <c:pt idx="2069">
                        <c:v>27.166</c:v>
                      </c:pt>
                      <c:pt idx="2070">
                        <c:v>3.5924999999999998</c:v>
                      </c:pt>
                      <c:pt idx="2071">
                        <c:v>0.16253999999999999</c:v>
                      </c:pt>
                      <c:pt idx="2072">
                        <c:v>0.24176</c:v>
                      </c:pt>
                      <c:pt idx="2073">
                        <c:v>0.15836</c:v>
                      </c:pt>
                      <c:pt idx="2074">
                        <c:v>0.12786</c:v>
                      </c:pt>
                      <c:pt idx="2075">
                        <c:v>0.16444</c:v>
                      </c:pt>
                      <c:pt idx="2076">
                        <c:v>0.22736999999999999</c:v>
                      </c:pt>
                      <c:pt idx="2077">
                        <c:v>0.16916</c:v>
                      </c:pt>
                      <c:pt idx="2078">
                        <c:v>0.32042999999999999</c:v>
                      </c:pt>
                      <c:pt idx="2079">
                        <c:v>0.41754000000000002</c:v>
                      </c:pt>
                      <c:pt idx="2080">
                        <c:v>5.2031999999999998</c:v>
                      </c:pt>
                      <c:pt idx="2081">
                        <c:v>1.4666999999999999</c:v>
                      </c:pt>
                      <c:pt idx="2082">
                        <c:v>9.0569000000000006</c:v>
                      </c:pt>
                      <c:pt idx="2083">
                        <c:v>0.30895</c:v>
                      </c:pt>
                      <c:pt idx="2084">
                        <c:v>0.28671000000000002</c:v>
                      </c:pt>
                      <c:pt idx="2085">
                        <c:v>1.1063000000000001</c:v>
                      </c:pt>
                      <c:pt idx="2086">
                        <c:v>0.40393000000000001</c:v>
                      </c:pt>
                      <c:pt idx="2087">
                        <c:v>7.1444000000000001</c:v>
                      </c:pt>
                      <c:pt idx="2088">
                        <c:v>4.5228999999999999</c:v>
                      </c:pt>
                      <c:pt idx="2089">
                        <c:v>0.66120999999999996</c:v>
                      </c:pt>
                      <c:pt idx="2090">
                        <c:v>1.4743999999999999</c:v>
                      </c:pt>
                      <c:pt idx="2091">
                        <c:v>0.68783000000000005</c:v>
                      </c:pt>
                      <c:pt idx="2092">
                        <c:v>0.70731999999999995</c:v>
                      </c:pt>
                      <c:pt idx="2093">
                        <c:v>0.96362000000000003</c:v>
                      </c:pt>
                      <c:pt idx="2094">
                        <c:v>1.0387</c:v>
                      </c:pt>
                      <c:pt idx="2095">
                        <c:v>0.85080999999999996</c:v>
                      </c:pt>
                      <c:pt idx="2096">
                        <c:v>1.5919000000000001</c:v>
                      </c:pt>
                      <c:pt idx="2097">
                        <c:v>0.67051000000000005</c:v>
                      </c:pt>
                      <c:pt idx="2098">
                        <c:v>0.78552</c:v>
                      </c:pt>
                      <c:pt idx="2099">
                        <c:v>0.57271000000000005</c:v>
                      </c:pt>
                      <c:pt idx="2100">
                        <c:v>0.21365000000000001</c:v>
                      </c:pt>
                      <c:pt idx="2101">
                        <c:v>0.12628</c:v>
                      </c:pt>
                      <c:pt idx="2102">
                        <c:v>0.16397999999999999</c:v>
                      </c:pt>
                      <c:pt idx="2103">
                        <c:v>0.18423999999999999</c:v>
                      </c:pt>
                      <c:pt idx="2104">
                        <c:v>0.22439000000000001</c:v>
                      </c:pt>
                      <c:pt idx="2105">
                        <c:v>0.27331</c:v>
                      </c:pt>
                      <c:pt idx="2106">
                        <c:v>0.28832999999999998</c:v>
                      </c:pt>
                      <c:pt idx="2107">
                        <c:v>3.4830000000000001</c:v>
                      </c:pt>
                      <c:pt idx="2108">
                        <c:v>0.49063000000000001</c:v>
                      </c:pt>
                      <c:pt idx="2109">
                        <c:v>1.4013</c:v>
                      </c:pt>
                      <c:pt idx="2110">
                        <c:v>1.6366000000000001</c:v>
                      </c:pt>
                      <c:pt idx="2111">
                        <c:v>0.59062999999999999</c:v>
                      </c:pt>
                      <c:pt idx="2112">
                        <c:v>0.16336999999999999</c:v>
                      </c:pt>
                      <c:pt idx="2113">
                        <c:v>8.9927999999999994E-2</c:v>
                      </c:pt>
                      <c:pt idx="2114">
                        <c:v>0.25663999999999998</c:v>
                      </c:pt>
                      <c:pt idx="2115">
                        <c:v>0.13789000000000001</c:v>
                      </c:pt>
                      <c:pt idx="2116">
                        <c:v>0.14327999999999999</c:v>
                      </c:pt>
                      <c:pt idx="2117">
                        <c:v>0.10686</c:v>
                      </c:pt>
                      <c:pt idx="2118">
                        <c:v>0.11058</c:v>
                      </c:pt>
                      <c:pt idx="2119">
                        <c:v>0.12995999999999999</c:v>
                      </c:pt>
                      <c:pt idx="2120">
                        <c:v>0.36381999999999998</c:v>
                      </c:pt>
                      <c:pt idx="2121">
                        <c:v>0.25879999999999997</c:v>
                      </c:pt>
                      <c:pt idx="2122">
                        <c:v>5.53</c:v>
                      </c:pt>
                      <c:pt idx="2123">
                        <c:v>0.10047</c:v>
                      </c:pt>
                      <c:pt idx="2124">
                        <c:v>0.30020000000000002</c:v>
                      </c:pt>
                      <c:pt idx="2125">
                        <c:v>8.9163000000000006E-2</c:v>
                      </c:pt>
                      <c:pt idx="2126">
                        <c:v>0.22414000000000001</c:v>
                      </c:pt>
                      <c:pt idx="2127">
                        <c:v>9.6945000000000003E-2</c:v>
                      </c:pt>
                      <c:pt idx="2128">
                        <c:v>0.27789999999999998</c:v>
                      </c:pt>
                      <c:pt idx="2129">
                        <c:v>0.21890000000000001</c:v>
                      </c:pt>
                      <c:pt idx="2130">
                        <c:v>0.15984999999999999</c:v>
                      </c:pt>
                      <c:pt idx="2131">
                        <c:v>2.956</c:v>
                      </c:pt>
                      <c:pt idx="2132">
                        <c:v>8.5731000000000002</c:v>
                      </c:pt>
                      <c:pt idx="2133">
                        <c:v>0.23641000000000001</c:v>
                      </c:pt>
                      <c:pt idx="2134">
                        <c:v>24.454999999999998</c:v>
                      </c:pt>
                      <c:pt idx="2135">
                        <c:v>0.19486000000000001</c:v>
                      </c:pt>
                      <c:pt idx="2136">
                        <c:v>0.23025999999999999</c:v>
                      </c:pt>
                      <c:pt idx="2137">
                        <c:v>5.5045999999999999</c:v>
                      </c:pt>
                      <c:pt idx="2138">
                        <c:v>0.12142</c:v>
                      </c:pt>
                      <c:pt idx="2139">
                        <c:v>5.9452999999999996</c:v>
                      </c:pt>
                      <c:pt idx="2140">
                        <c:v>0.21579000000000001</c:v>
                      </c:pt>
                      <c:pt idx="2141">
                        <c:v>5.9992999999999999</c:v>
                      </c:pt>
                      <c:pt idx="2142">
                        <c:v>0.97489000000000003</c:v>
                      </c:pt>
                      <c:pt idx="2143">
                        <c:v>0.42111999999999999</c:v>
                      </c:pt>
                      <c:pt idx="2144">
                        <c:v>0.49711</c:v>
                      </c:pt>
                      <c:pt idx="2145">
                        <c:v>0.24079999999999999</c:v>
                      </c:pt>
                      <c:pt idx="2146">
                        <c:v>1.0792999999999999</c:v>
                      </c:pt>
                      <c:pt idx="2147">
                        <c:v>0.86819999999999997</c:v>
                      </c:pt>
                      <c:pt idx="2148">
                        <c:v>0.72467999999999999</c:v>
                      </c:pt>
                      <c:pt idx="2149">
                        <c:v>1.2085999999999999</c:v>
                      </c:pt>
                      <c:pt idx="2150">
                        <c:v>0.32067000000000001</c:v>
                      </c:pt>
                      <c:pt idx="2151">
                        <c:v>0.25596000000000002</c:v>
                      </c:pt>
                      <c:pt idx="2152">
                        <c:v>0.20166999999999999</c:v>
                      </c:pt>
                      <c:pt idx="2153">
                        <c:v>0.15745000000000001</c:v>
                      </c:pt>
                      <c:pt idx="2154">
                        <c:v>9.9002000000000007E-2</c:v>
                      </c:pt>
                      <c:pt idx="2155">
                        <c:v>0.1106</c:v>
                      </c:pt>
                      <c:pt idx="2156">
                        <c:v>0.14011999999999999</c:v>
                      </c:pt>
                      <c:pt idx="2157">
                        <c:v>0.21789</c:v>
                      </c:pt>
                      <c:pt idx="2158">
                        <c:v>0.26018000000000002</c:v>
                      </c:pt>
                      <c:pt idx="2159">
                        <c:v>3.4037999999999999</c:v>
                      </c:pt>
                      <c:pt idx="2160">
                        <c:v>0.21739</c:v>
                      </c:pt>
                      <c:pt idx="2161">
                        <c:v>0.59828000000000003</c:v>
                      </c:pt>
                      <c:pt idx="2162">
                        <c:v>0.47125</c:v>
                      </c:pt>
                      <c:pt idx="2163">
                        <c:v>0.45345999999999997</c:v>
                      </c:pt>
                      <c:pt idx="2164">
                        <c:v>0.14535000000000001</c:v>
                      </c:pt>
                      <c:pt idx="2165">
                        <c:v>0.15382999999999999</c:v>
                      </c:pt>
                      <c:pt idx="2166">
                        <c:v>0.16475000000000001</c:v>
                      </c:pt>
                      <c:pt idx="2167">
                        <c:v>0.21948999999999999</c:v>
                      </c:pt>
                      <c:pt idx="2168">
                        <c:v>0.18351999999999999</c:v>
                      </c:pt>
                      <c:pt idx="2169">
                        <c:v>9.2730000000000007E-2</c:v>
                      </c:pt>
                      <c:pt idx="2170">
                        <c:v>0.10373</c:v>
                      </c:pt>
                      <c:pt idx="2171">
                        <c:v>8.1315999999999999E-2</c:v>
                      </c:pt>
                      <c:pt idx="2172">
                        <c:v>0.21248</c:v>
                      </c:pt>
                      <c:pt idx="2173">
                        <c:v>0.22484000000000001</c:v>
                      </c:pt>
                      <c:pt idx="2174">
                        <c:v>37.74</c:v>
                      </c:pt>
                      <c:pt idx="2175">
                        <c:v>1.7007000000000001</c:v>
                      </c:pt>
                      <c:pt idx="2176">
                        <c:v>6.9650000000000004E-2</c:v>
                      </c:pt>
                      <c:pt idx="2177">
                        <c:v>0.30080000000000001</c:v>
                      </c:pt>
                      <c:pt idx="2178">
                        <c:v>0.15398999999999999</c:v>
                      </c:pt>
                      <c:pt idx="2179">
                        <c:v>0.12612000000000001</c:v>
                      </c:pt>
                      <c:pt idx="2180">
                        <c:v>7.0150000000000004E-2</c:v>
                      </c:pt>
                      <c:pt idx="2181">
                        <c:v>0.152</c:v>
                      </c:pt>
                      <c:pt idx="2182">
                        <c:v>0.10441</c:v>
                      </c:pt>
                      <c:pt idx="2183">
                        <c:v>0.16488</c:v>
                      </c:pt>
                      <c:pt idx="2184">
                        <c:v>0.30692000000000003</c:v>
                      </c:pt>
                      <c:pt idx="2185">
                        <c:v>0.46932000000000001</c:v>
                      </c:pt>
                      <c:pt idx="2186">
                        <c:v>1.6097999999999999</c:v>
                      </c:pt>
                      <c:pt idx="2187">
                        <c:v>0.15664</c:v>
                      </c:pt>
                      <c:pt idx="2188">
                        <c:v>0.14793999999999999</c:v>
                      </c:pt>
                      <c:pt idx="2189">
                        <c:v>0.19563</c:v>
                      </c:pt>
                      <c:pt idx="2190">
                        <c:v>0.61131999999999997</c:v>
                      </c:pt>
                      <c:pt idx="2191">
                        <c:v>0.29755999999999999</c:v>
                      </c:pt>
                      <c:pt idx="2192">
                        <c:v>2.0912999999999999</c:v>
                      </c:pt>
                      <c:pt idx="2193">
                        <c:v>9.2199000000000009</c:v>
                      </c:pt>
                      <c:pt idx="2194">
                        <c:v>0.66683999999999999</c:v>
                      </c:pt>
                      <c:pt idx="2195">
                        <c:v>1.2255</c:v>
                      </c:pt>
                      <c:pt idx="2196">
                        <c:v>0.29664000000000001</c:v>
                      </c:pt>
                      <c:pt idx="2197">
                        <c:v>0.38754</c:v>
                      </c:pt>
                      <c:pt idx="2198">
                        <c:v>0.44885999999999998</c:v>
                      </c:pt>
                      <c:pt idx="2199">
                        <c:v>0.32877000000000001</c:v>
                      </c:pt>
                      <c:pt idx="2200">
                        <c:v>0.19177</c:v>
                      </c:pt>
                      <c:pt idx="2201">
                        <c:v>0.61256999999999995</c:v>
                      </c:pt>
                      <c:pt idx="2202">
                        <c:v>0.44014999999999999</c:v>
                      </c:pt>
                      <c:pt idx="2203">
                        <c:v>0.25197999999999998</c:v>
                      </c:pt>
                      <c:pt idx="2204">
                        <c:v>0.13105</c:v>
                      </c:pt>
                      <c:pt idx="2205">
                        <c:v>0.20455000000000001</c:v>
                      </c:pt>
                      <c:pt idx="2206">
                        <c:v>9.6782000000000007E-2</c:v>
                      </c:pt>
                      <c:pt idx="2207">
                        <c:v>0.10156</c:v>
                      </c:pt>
                      <c:pt idx="2208">
                        <c:v>0.11462</c:v>
                      </c:pt>
                      <c:pt idx="2209">
                        <c:v>0.14380000000000001</c:v>
                      </c:pt>
                      <c:pt idx="2210">
                        <c:v>0.16431000000000001</c:v>
                      </c:pt>
                      <c:pt idx="2211">
                        <c:v>0.17879999999999999</c:v>
                      </c:pt>
                      <c:pt idx="2212">
                        <c:v>0.22602</c:v>
                      </c:pt>
                      <c:pt idx="2213">
                        <c:v>0.11301</c:v>
                      </c:pt>
                      <c:pt idx="2214">
                        <c:v>0.41608000000000001</c:v>
                      </c:pt>
                      <c:pt idx="2215">
                        <c:v>0.44298999999999999</c:v>
                      </c:pt>
                      <c:pt idx="2216">
                        <c:v>0.17993000000000001</c:v>
                      </c:pt>
                      <c:pt idx="2217">
                        <c:v>0.11514000000000001</c:v>
                      </c:pt>
                      <c:pt idx="2218">
                        <c:v>0.11157</c:v>
                      </c:pt>
                      <c:pt idx="2219">
                        <c:v>0.15770000000000001</c:v>
                      </c:pt>
                      <c:pt idx="2220">
                        <c:v>0.14426</c:v>
                      </c:pt>
                      <c:pt idx="2221">
                        <c:v>7.4834999999999999E-2</c:v>
                      </c:pt>
                      <c:pt idx="2222">
                        <c:v>9.1246999999999995E-2</c:v>
                      </c:pt>
                      <c:pt idx="2223">
                        <c:v>7.9181000000000001E-2</c:v>
                      </c:pt>
                      <c:pt idx="2224">
                        <c:v>0.13944000000000001</c:v>
                      </c:pt>
                      <c:pt idx="2225">
                        <c:v>0.19141</c:v>
                      </c:pt>
                      <c:pt idx="2226">
                        <c:v>20.216000000000001</c:v>
                      </c:pt>
                      <c:pt idx="2227">
                        <c:v>2.6316999999999999</c:v>
                      </c:pt>
                      <c:pt idx="2228">
                        <c:v>0.14455000000000001</c:v>
                      </c:pt>
                      <c:pt idx="2229">
                        <c:v>0.30596000000000001</c:v>
                      </c:pt>
                      <c:pt idx="2230">
                        <c:v>0.34106999999999998</c:v>
                      </c:pt>
                      <c:pt idx="2231">
                        <c:v>0.11249000000000001</c:v>
                      </c:pt>
                      <c:pt idx="2232">
                        <c:v>0.11928</c:v>
                      </c:pt>
                      <c:pt idx="2233">
                        <c:v>0.11904000000000001</c:v>
                      </c:pt>
                      <c:pt idx="2234">
                        <c:v>0.18526000000000001</c:v>
                      </c:pt>
                      <c:pt idx="2235">
                        <c:v>0.21390000000000001</c:v>
                      </c:pt>
                      <c:pt idx="2236">
                        <c:v>0.88466999999999996</c:v>
                      </c:pt>
                      <c:pt idx="2237">
                        <c:v>8.9572000000000003</c:v>
                      </c:pt>
                      <c:pt idx="2238">
                        <c:v>0.47283999999999998</c:v>
                      </c:pt>
                      <c:pt idx="2239">
                        <c:v>22.181000000000001</c:v>
                      </c:pt>
                      <c:pt idx="2240">
                        <c:v>0.33523999999999998</c:v>
                      </c:pt>
                      <c:pt idx="2241">
                        <c:v>0.18392</c:v>
                      </c:pt>
                      <c:pt idx="2242">
                        <c:v>5.9138999999999999</c:v>
                      </c:pt>
                      <c:pt idx="2243">
                        <c:v>0.12048</c:v>
                      </c:pt>
                      <c:pt idx="2244">
                        <c:v>6.6504000000000003</c:v>
                      </c:pt>
                      <c:pt idx="2245">
                        <c:v>1.4181999999999999</c:v>
                      </c:pt>
                      <c:pt idx="2246">
                        <c:v>0.32840999999999998</c:v>
                      </c:pt>
                      <c:pt idx="2247">
                        <c:v>1.0387</c:v>
                      </c:pt>
                      <c:pt idx="2248">
                        <c:v>0.20397999999999999</c:v>
                      </c:pt>
                      <c:pt idx="2249">
                        <c:v>0.76034000000000002</c:v>
                      </c:pt>
                      <c:pt idx="2250">
                        <c:v>0.50897999999999999</c:v>
                      </c:pt>
                      <c:pt idx="2251">
                        <c:v>0.44708999999999999</c:v>
                      </c:pt>
                      <c:pt idx="2252">
                        <c:v>0.26813999999999999</c:v>
                      </c:pt>
                      <c:pt idx="2253">
                        <c:v>0.17025999999999999</c:v>
                      </c:pt>
                      <c:pt idx="2254">
                        <c:v>0.35974</c:v>
                      </c:pt>
                      <c:pt idx="2255">
                        <c:v>0.27961999999999998</c:v>
                      </c:pt>
                      <c:pt idx="2256">
                        <c:v>0.31624999999999998</c:v>
                      </c:pt>
                      <c:pt idx="2257">
                        <c:v>0.21306</c:v>
                      </c:pt>
                      <c:pt idx="2258">
                        <c:v>0.14593999999999999</c:v>
                      </c:pt>
                      <c:pt idx="2259">
                        <c:v>8.8436000000000001E-2</c:v>
                      </c:pt>
                      <c:pt idx="2260">
                        <c:v>0.10847</c:v>
                      </c:pt>
                      <c:pt idx="2261">
                        <c:v>8.0681000000000003E-2</c:v>
                      </c:pt>
                      <c:pt idx="2262">
                        <c:v>0.33811000000000002</c:v>
                      </c:pt>
                      <c:pt idx="2263">
                        <c:v>0.10449</c:v>
                      </c:pt>
                      <c:pt idx="2264">
                        <c:v>2.6480999999999999</c:v>
                      </c:pt>
                      <c:pt idx="2265">
                        <c:v>0.12584000000000001</c:v>
                      </c:pt>
                      <c:pt idx="2266">
                        <c:v>0.11988</c:v>
                      </c:pt>
                      <c:pt idx="2267">
                        <c:v>0.15334</c:v>
                      </c:pt>
                      <c:pt idx="2268">
                        <c:v>0.14752999999999999</c:v>
                      </c:pt>
                      <c:pt idx="2269">
                        <c:v>0.17432</c:v>
                      </c:pt>
                      <c:pt idx="2270">
                        <c:v>8.7815000000000004E-2</c:v>
                      </c:pt>
                      <c:pt idx="2271">
                        <c:v>0.25535999999999998</c:v>
                      </c:pt>
                      <c:pt idx="2272">
                        <c:v>0.109</c:v>
                      </c:pt>
                      <c:pt idx="2273">
                        <c:v>0.14804</c:v>
                      </c:pt>
                      <c:pt idx="2274">
                        <c:v>8.8234000000000007E-2</c:v>
                      </c:pt>
                      <c:pt idx="2275">
                        <c:v>6.9454000000000002E-2</c:v>
                      </c:pt>
                      <c:pt idx="2276">
                        <c:v>6.6333000000000003E-2</c:v>
                      </c:pt>
                      <c:pt idx="2277">
                        <c:v>0.29022999999999999</c:v>
                      </c:pt>
                      <c:pt idx="2278">
                        <c:v>0.13729</c:v>
                      </c:pt>
                      <c:pt idx="2279">
                        <c:v>7.7024999999999997</c:v>
                      </c:pt>
                      <c:pt idx="2280">
                        <c:v>0.14635000000000001</c:v>
                      </c:pt>
                      <c:pt idx="2281">
                        <c:v>0.13389999999999999</c:v>
                      </c:pt>
                      <c:pt idx="2282">
                        <c:v>0.24274000000000001</c:v>
                      </c:pt>
                      <c:pt idx="2283">
                        <c:v>0.23352000000000001</c:v>
                      </c:pt>
                      <c:pt idx="2284">
                        <c:v>5.9880000000000003E-2</c:v>
                      </c:pt>
                      <c:pt idx="2285">
                        <c:v>7.4158000000000002E-2</c:v>
                      </c:pt>
                      <c:pt idx="2286">
                        <c:v>8.7658E-2</c:v>
                      </c:pt>
                      <c:pt idx="2287">
                        <c:v>0.26301999999999998</c:v>
                      </c:pt>
                      <c:pt idx="2288">
                        <c:v>1.944</c:v>
                      </c:pt>
                      <c:pt idx="2289">
                        <c:v>7.0994999999999999</c:v>
                      </c:pt>
                      <c:pt idx="2290">
                        <c:v>0.25452999999999998</c:v>
                      </c:pt>
                      <c:pt idx="2291">
                        <c:v>23.925999999999998</c:v>
                      </c:pt>
                      <c:pt idx="2292">
                        <c:v>0.23128000000000001</c:v>
                      </c:pt>
                      <c:pt idx="2293">
                        <c:v>0.12016</c:v>
                      </c:pt>
                      <c:pt idx="2294">
                        <c:v>4.9486999999999997</c:v>
                      </c:pt>
                      <c:pt idx="2295">
                        <c:v>0.19789999999999999</c:v>
                      </c:pt>
                      <c:pt idx="2296">
                        <c:v>2.4878</c:v>
                      </c:pt>
                      <c:pt idx="2297">
                        <c:v>0.17066000000000001</c:v>
                      </c:pt>
                      <c:pt idx="2298">
                        <c:v>5.3981000000000003</c:v>
                      </c:pt>
                      <c:pt idx="2299">
                        <c:v>0.18787999999999999</c:v>
                      </c:pt>
                      <c:pt idx="2300">
                        <c:v>0.90176000000000001</c:v>
                      </c:pt>
                      <c:pt idx="2301">
                        <c:v>0.37171999999999999</c:v>
                      </c:pt>
                      <c:pt idx="2302">
                        <c:v>7.5303999999999996E-2</c:v>
                      </c:pt>
                      <c:pt idx="2303">
                        <c:v>0.23699000000000001</c:v>
                      </c:pt>
                      <c:pt idx="2304">
                        <c:v>0.13988</c:v>
                      </c:pt>
                      <c:pt idx="2305">
                        <c:v>0.15129000000000001</c:v>
                      </c:pt>
                      <c:pt idx="2306">
                        <c:v>0.12894</c:v>
                      </c:pt>
                      <c:pt idx="2307">
                        <c:v>0.16800000000000001</c:v>
                      </c:pt>
                      <c:pt idx="2308">
                        <c:v>0.13944000000000001</c:v>
                      </c:pt>
                      <c:pt idx="2309">
                        <c:v>0.12765000000000001</c:v>
                      </c:pt>
                      <c:pt idx="2310">
                        <c:v>0.10233</c:v>
                      </c:pt>
                      <c:pt idx="2311">
                        <c:v>0.11706</c:v>
                      </c:pt>
                      <c:pt idx="2312">
                        <c:v>4.6935999999999999E-2</c:v>
                      </c:pt>
                      <c:pt idx="2313">
                        <c:v>0.10174999999999999</c:v>
                      </c:pt>
                      <c:pt idx="2314">
                        <c:v>0.12803</c:v>
                      </c:pt>
                      <c:pt idx="2315">
                        <c:v>0.13711000000000001</c:v>
                      </c:pt>
                      <c:pt idx="2316">
                        <c:v>2.4929000000000001</c:v>
                      </c:pt>
                      <c:pt idx="2317">
                        <c:v>0.13638</c:v>
                      </c:pt>
                      <c:pt idx="2318">
                        <c:v>0.56281999999999999</c:v>
                      </c:pt>
                      <c:pt idx="2319">
                        <c:v>0.20654</c:v>
                      </c:pt>
                      <c:pt idx="2320">
                        <c:v>0.15831999999999999</c:v>
                      </c:pt>
                      <c:pt idx="2321">
                        <c:v>0.24442</c:v>
                      </c:pt>
                      <c:pt idx="2322">
                        <c:v>0.15676999999999999</c:v>
                      </c:pt>
                      <c:pt idx="2323">
                        <c:v>9.6572000000000005E-2</c:v>
                      </c:pt>
                      <c:pt idx="2324">
                        <c:v>0.10989</c:v>
                      </c:pt>
                      <c:pt idx="2325">
                        <c:v>0.12379</c:v>
                      </c:pt>
                      <c:pt idx="2326">
                        <c:v>9.3751000000000001E-2</c:v>
                      </c:pt>
                      <c:pt idx="2327">
                        <c:v>6.8855E-2</c:v>
                      </c:pt>
                      <c:pt idx="2328">
                        <c:v>6.9994000000000001E-2</c:v>
                      </c:pt>
                      <c:pt idx="2329">
                        <c:v>0.20276</c:v>
                      </c:pt>
                      <c:pt idx="2330">
                        <c:v>0.16353999999999999</c:v>
                      </c:pt>
                      <c:pt idx="2331">
                        <c:v>42.752000000000002</c:v>
                      </c:pt>
                      <c:pt idx="2332">
                        <c:v>0.95374999999999999</c:v>
                      </c:pt>
                      <c:pt idx="2333">
                        <c:v>0.13134999999999999</c:v>
                      </c:pt>
                      <c:pt idx="2334">
                        <c:v>0.15855</c:v>
                      </c:pt>
                      <c:pt idx="2335">
                        <c:v>8.7426000000000004E-2</c:v>
                      </c:pt>
                      <c:pt idx="2336">
                        <c:v>0.10198</c:v>
                      </c:pt>
                      <c:pt idx="2337">
                        <c:v>5.5094999999999998E-2</c:v>
                      </c:pt>
                      <c:pt idx="2338">
                        <c:v>0.2011</c:v>
                      </c:pt>
                      <c:pt idx="2339">
                        <c:v>0.10989</c:v>
                      </c:pt>
                      <c:pt idx="2340">
                        <c:v>9.6016000000000004E-2</c:v>
                      </c:pt>
                      <c:pt idx="2341">
                        <c:v>0.40679999999999999</c:v>
                      </c:pt>
                      <c:pt idx="2342">
                        <c:v>0.48832999999999999</c:v>
                      </c:pt>
                      <c:pt idx="2343">
                        <c:v>1.4046000000000001</c:v>
                      </c:pt>
                      <c:pt idx="2344">
                        <c:v>0.11602999999999999</c:v>
                      </c:pt>
                      <c:pt idx="2345">
                        <c:v>0.11619</c:v>
                      </c:pt>
                      <c:pt idx="2346">
                        <c:v>0.11720999999999999</c:v>
                      </c:pt>
                      <c:pt idx="2347">
                        <c:v>1.3919999999999999</c:v>
                      </c:pt>
                      <c:pt idx="2348">
                        <c:v>0.14666000000000001</c:v>
                      </c:pt>
                      <c:pt idx="2349">
                        <c:v>1.8387</c:v>
                      </c:pt>
                      <c:pt idx="2350">
                        <c:v>3.5547</c:v>
                      </c:pt>
                      <c:pt idx="2351">
                        <c:v>0.21203</c:v>
                      </c:pt>
                      <c:pt idx="2352">
                        <c:v>1.228</c:v>
                      </c:pt>
                      <c:pt idx="2353">
                        <c:v>0.17630999999999999</c:v>
                      </c:pt>
                      <c:pt idx="2354">
                        <c:v>0.38136999999999999</c:v>
                      </c:pt>
                      <c:pt idx="2355">
                        <c:v>0.16813</c:v>
                      </c:pt>
                      <c:pt idx="2356">
                        <c:v>0.21206</c:v>
                      </c:pt>
                      <c:pt idx="2357">
                        <c:v>5.2456000000000003E-2</c:v>
                      </c:pt>
                      <c:pt idx="2358">
                        <c:v>0.23425000000000001</c:v>
                      </c:pt>
                      <c:pt idx="2359">
                        <c:v>0.10236000000000001</c:v>
                      </c:pt>
                      <c:pt idx="2360">
                        <c:v>0.15834000000000001</c:v>
                      </c:pt>
                      <c:pt idx="2361">
                        <c:v>0.12637000000000001</c:v>
                      </c:pt>
                      <c:pt idx="2362">
                        <c:v>0.18481</c:v>
                      </c:pt>
                      <c:pt idx="2363">
                        <c:v>0.15825</c:v>
                      </c:pt>
                      <c:pt idx="2364">
                        <c:v>8.9593000000000006E-2</c:v>
                      </c:pt>
                      <c:pt idx="2365">
                        <c:v>0.10374</c:v>
                      </c:pt>
                      <c:pt idx="2366">
                        <c:v>0.1133</c:v>
                      </c:pt>
                      <c:pt idx="2367">
                        <c:v>0.12113</c:v>
                      </c:pt>
                      <c:pt idx="2368">
                        <c:v>0.12399</c:v>
                      </c:pt>
                      <c:pt idx="2369">
                        <c:v>7.6451000000000005E-2</c:v>
                      </c:pt>
                      <c:pt idx="2370">
                        <c:v>0.11158999999999999</c:v>
                      </c:pt>
                      <c:pt idx="2371">
                        <c:v>0.18445</c:v>
                      </c:pt>
                      <c:pt idx="2372">
                        <c:v>0.20102</c:v>
                      </c:pt>
                      <c:pt idx="2373">
                        <c:v>0.1258</c:v>
                      </c:pt>
                      <c:pt idx="2374">
                        <c:v>0.10455</c:v>
                      </c:pt>
                      <c:pt idx="2375">
                        <c:v>7.1023000000000003E-2</c:v>
                      </c:pt>
                      <c:pt idx="2376">
                        <c:v>0.32441999999999999</c:v>
                      </c:pt>
                      <c:pt idx="2377">
                        <c:v>4.1521000000000002E-2</c:v>
                      </c:pt>
                      <c:pt idx="2378">
                        <c:v>0.11577999999999999</c:v>
                      </c:pt>
                      <c:pt idx="2379">
                        <c:v>6.8782999999999997E-2</c:v>
                      </c:pt>
                      <c:pt idx="2380">
                        <c:v>0.12590000000000001</c:v>
                      </c:pt>
                      <c:pt idx="2381">
                        <c:v>7.3108000000000006E-2</c:v>
                      </c:pt>
                      <c:pt idx="2382">
                        <c:v>0.19553000000000001</c:v>
                      </c:pt>
                      <c:pt idx="2383">
                        <c:v>10.122999999999999</c:v>
                      </c:pt>
                      <c:pt idx="2384">
                        <c:v>1.5412999999999999</c:v>
                      </c:pt>
                      <c:pt idx="2385">
                        <c:v>0.18931000000000001</c:v>
                      </c:pt>
                      <c:pt idx="2386">
                        <c:v>0.17957999999999999</c:v>
                      </c:pt>
                      <c:pt idx="2387">
                        <c:v>9.7162999999999999E-2</c:v>
                      </c:pt>
                      <c:pt idx="2388">
                        <c:v>0.11847000000000001</c:v>
                      </c:pt>
                      <c:pt idx="2389">
                        <c:v>4.7048E-2</c:v>
                      </c:pt>
                      <c:pt idx="2390">
                        <c:v>0.15040999999999999</c:v>
                      </c:pt>
                      <c:pt idx="2391">
                        <c:v>7.2431999999999996E-2</c:v>
                      </c:pt>
                      <c:pt idx="2392">
                        <c:v>0.12959999999999999</c:v>
                      </c:pt>
                      <c:pt idx="2393">
                        <c:v>1.8058000000000001</c:v>
                      </c:pt>
                      <c:pt idx="2394">
                        <c:v>10.723000000000001</c:v>
                      </c:pt>
                      <c:pt idx="2395">
                        <c:v>0.30373</c:v>
                      </c:pt>
                      <c:pt idx="2396">
                        <c:v>22.707999999999998</c:v>
                      </c:pt>
                      <c:pt idx="2397">
                        <c:v>0.22606000000000001</c:v>
                      </c:pt>
                      <c:pt idx="2398">
                        <c:v>0.24648999999999999</c:v>
                      </c:pt>
                      <c:pt idx="2399">
                        <c:v>6.4061000000000003</c:v>
                      </c:pt>
                      <c:pt idx="2400">
                        <c:v>0.17874000000000001</c:v>
                      </c:pt>
                      <c:pt idx="2401">
                        <c:v>4.8673999999999999</c:v>
                      </c:pt>
                      <c:pt idx="2402">
                        <c:v>0.14521000000000001</c:v>
                      </c:pt>
                      <c:pt idx="2403">
                        <c:v>9.9153000000000005E-2</c:v>
                      </c:pt>
                      <c:pt idx="2404">
                        <c:v>0.55064000000000002</c:v>
                      </c:pt>
                      <c:pt idx="2405">
                        <c:v>0.11593000000000001</c:v>
                      </c:pt>
                      <c:pt idx="2406">
                        <c:v>0.48533999999999999</c:v>
                      </c:pt>
                      <c:pt idx="2407">
                        <c:v>7.6425999999999994E-2</c:v>
                      </c:pt>
                      <c:pt idx="2408">
                        <c:v>9.1574000000000003E-2</c:v>
                      </c:pt>
                      <c:pt idx="2409">
                        <c:v>0.18972</c:v>
                      </c:pt>
                      <c:pt idx="2410">
                        <c:v>7.4883000000000005E-2</c:v>
                      </c:pt>
                      <c:pt idx="2411">
                        <c:v>7.2262000000000007E-2</c:v>
                      </c:pt>
                      <c:pt idx="2412">
                        <c:v>0.24279999999999999</c:v>
                      </c:pt>
                      <c:pt idx="2413">
                        <c:v>0.12717000000000001</c:v>
                      </c:pt>
                      <c:pt idx="2414">
                        <c:v>0.10102999999999999</c:v>
                      </c:pt>
                      <c:pt idx="2415">
                        <c:v>0.15525</c:v>
                      </c:pt>
                      <c:pt idx="2416">
                        <c:v>7.5813000000000005E-2</c:v>
                      </c:pt>
                      <c:pt idx="2417">
                        <c:v>7.5001999999999999E-2</c:v>
                      </c:pt>
                      <c:pt idx="2418">
                        <c:v>9.0537999999999993E-2</c:v>
                      </c:pt>
                      <c:pt idx="2419">
                        <c:v>0.10344</c:v>
                      </c:pt>
                      <c:pt idx="2420">
                        <c:v>6.6950999999999997E-2</c:v>
                      </c:pt>
                      <c:pt idx="2421">
                        <c:v>2.5036</c:v>
                      </c:pt>
                      <c:pt idx="2422">
                        <c:v>5.7091000000000003E-2</c:v>
                      </c:pt>
                      <c:pt idx="2423">
                        <c:v>0.1862</c:v>
                      </c:pt>
                      <c:pt idx="2424">
                        <c:v>0.16369</c:v>
                      </c:pt>
                      <c:pt idx="2425">
                        <c:v>0.12422999999999999</c:v>
                      </c:pt>
                      <c:pt idx="2426">
                        <c:v>0.13725000000000001</c:v>
                      </c:pt>
                      <c:pt idx="2427">
                        <c:v>0.15440999999999999</c:v>
                      </c:pt>
                      <c:pt idx="2428">
                        <c:v>7.9255000000000006E-2</c:v>
                      </c:pt>
                      <c:pt idx="2429">
                        <c:v>0.12307999999999999</c:v>
                      </c:pt>
                      <c:pt idx="2430">
                        <c:v>0.11677</c:v>
                      </c:pt>
                      <c:pt idx="2431">
                        <c:v>0.10732</c:v>
                      </c:pt>
                      <c:pt idx="2432">
                        <c:v>6.5949999999999995E-2</c:v>
                      </c:pt>
                      <c:pt idx="2433">
                        <c:v>0.1144</c:v>
                      </c:pt>
                      <c:pt idx="2434">
                        <c:v>0.33506999999999998</c:v>
                      </c:pt>
                      <c:pt idx="2435">
                        <c:v>0.10536</c:v>
                      </c:pt>
                      <c:pt idx="2436">
                        <c:v>10.317</c:v>
                      </c:pt>
                      <c:pt idx="2437">
                        <c:v>9.1949000000000003E-2</c:v>
                      </c:pt>
                      <c:pt idx="2438">
                        <c:v>9.0491000000000002E-2</c:v>
                      </c:pt>
                      <c:pt idx="2439">
                        <c:v>8.8093000000000005E-2</c:v>
                      </c:pt>
                      <c:pt idx="2440">
                        <c:v>4.7448999999999998E-2</c:v>
                      </c:pt>
                      <c:pt idx="2441">
                        <c:v>7.4952000000000005E-2</c:v>
                      </c:pt>
                      <c:pt idx="2442">
                        <c:v>7.0148000000000002E-2</c:v>
                      </c:pt>
                      <c:pt idx="2443">
                        <c:v>0.12490999999999999</c:v>
                      </c:pt>
                      <c:pt idx="2444">
                        <c:v>4.9551999999999999E-2</c:v>
                      </c:pt>
                      <c:pt idx="2445">
                        <c:v>2.3109000000000002</c:v>
                      </c:pt>
                      <c:pt idx="2446">
                        <c:v>0.98438999999999999</c:v>
                      </c:pt>
                      <c:pt idx="2447">
                        <c:v>0.31896999999999998</c:v>
                      </c:pt>
                      <c:pt idx="2448">
                        <c:v>11.933</c:v>
                      </c:pt>
                      <c:pt idx="2449">
                        <c:v>0.12486</c:v>
                      </c:pt>
                      <c:pt idx="2450">
                        <c:v>7.9705999999999999E-2</c:v>
                      </c:pt>
                      <c:pt idx="2451">
                        <c:v>5.4543999999999997</c:v>
                      </c:pt>
                      <c:pt idx="2452">
                        <c:v>7.7356999999999995E-2</c:v>
                      </c:pt>
                      <c:pt idx="2453">
                        <c:v>0.1132</c:v>
                      </c:pt>
                      <c:pt idx="2454">
                        <c:v>7.6404E-2</c:v>
                      </c:pt>
                      <c:pt idx="2455">
                        <c:v>4.6277999999999997</c:v>
                      </c:pt>
                      <c:pt idx="2456">
                        <c:v>0.10471</c:v>
                      </c:pt>
                      <c:pt idx="2457">
                        <c:v>0.46764</c:v>
                      </c:pt>
                      <c:pt idx="2458">
                        <c:v>0.15223999999999999</c:v>
                      </c:pt>
                      <c:pt idx="2459">
                        <c:v>0.30115999999999998</c:v>
                      </c:pt>
                      <c:pt idx="2460">
                        <c:v>7.6264999999999999E-2</c:v>
                      </c:pt>
                      <c:pt idx="2461">
                        <c:v>9.8657999999999996E-2</c:v>
                      </c:pt>
                      <c:pt idx="2462">
                        <c:v>7.1914000000000006E-2</c:v>
                      </c:pt>
                      <c:pt idx="2463">
                        <c:v>0.14682999999999999</c:v>
                      </c:pt>
                      <c:pt idx="2464">
                        <c:v>7.5336E-2</c:v>
                      </c:pt>
                      <c:pt idx="2465">
                        <c:v>0.11619</c:v>
                      </c:pt>
                      <c:pt idx="2466">
                        <c:v>0.13713</c:v>
                      </c:pt>
                      <c:pt idx="2467">
                        <c:v>0.13411999999999999</c:v>
                      </c:pt>
                      <c:pt idx="2468">
                        <c:v>9.2003000000000001E-2</c:v>
                      </c:pt>
                      <c:pt idx="2469">
                        <c:v>9.0315000000000006E-2</c:v>
                      </c:pt>
                      <c:pt idx="2470">
                        <c:v>7.9208000000000001E-2</c:v>
                      </c:pt>
                      <c:pt idx="2471">
                        <c:v>8.4019999999999997E-2</c:v>
                      </c:pt>
                      <c:pt idx="2472">
                        <c:v>0.13657</c:v>
                      </c:pt>
                      <c:pt idx="2473">
                        <c:v>0.90175000000000005</c:v>
                      </c:pt>
                      <c:pt idx="2474">
                        <c:v>8.5097999999999993E-2</c:v>
                      </c:pt>
                      <c:pt idx="2475">
                        <c:v>7.8423999999999994E-2</c:v>
                      </c:pt>
                      <c:pt idx="2476">
                        <c:v>9.8603999999999997E-2</c:v>
                      </c:pt>
                      <c:pt idx="2477">
                        <c:v>0.12839999999999999</c:v>
                      </c:pt>
                      <c:pt idx="2478">
                        <c:v>0.13006000000000001</c:v>
                      </c:pt>
                      <c:pt idx="2479">
                        <c:v>0.10077</c:v>
                      </c:pt>
                      <c:pt idx="2480">
                        <c:v>8.6693000000000006E-2</c:v>
                      </c:pt>
                      <c:pt idx="2481">
                        <c:v>0.10816000000000001</c:v>
                      </c:pt>
                      <c:pt idx="2482">
                        <c:v>9.7183000000000005E-2</c:v>
                      </c:pt>
                      <c:pt idx="2483">
                        <c:v>8.7420999999999999E-2</c:v>
                      </c:pt>
                      <c:pt idx="2484">
                        <c:v>8.6622000000000005E-2</c:v>
                      </c:pt>
                      <c:pt idx="2485">
                        <c:v>8.6105000000000001E-2</c:v>
                      </c:pt>
                      <c:pt idx="2486">
                        <c:v>0.19592999999999999</c:v>
                      </c:pt>
                      <c:pt idx="2487">
                        <c:v>0.10088</c:v>
                      </c:pt>
                      <c:pt idx="2488">
                        <c:v>39.682000000000002</c:v>
                      </c:pt>
                      <c:pt idx="2489">
                        <c:v>1.2715000000000001</c:v>
                      </c:pt>
                      <c:pt idx="2490">
                        <c:v>0.10671</c:v>
                      </c:pt>
                      <c:pt idx="2491">
                        <c:v>0.10759000000000001</c:v>
                      </c:pt>
                      <c:pt idx="2492">
                        <c:v>7.8114000000000003E-2</c:v>
                      </c:pt>
                      <c:pt idx="2493">
                        <c:v>6.9933999999999996E-2</c:v>
                      </c:pt>
                      <c:pt idx="2494">
                        <c:v>9.2900999999999997E-2</c:v>
                      </c:pt>
                      <c:pt idx="2495">
                        <c:v>0.13678000000000001</c:v>
                      </c:pt>
                      <c:pt idx="2496">
                        <c:v>0.12035</c:v>
                      </c:pt>
                      <c:pt idx="2497">
                        <c:v>4.0145E-2</c:v>
                      </c:pt>
                      <c:pt idx="2498">
                        <c:v>0.49082999999999999</c:v>
                      </c:pt>
                      <c:pt idx="2499">
                        <c:v>0.69472999999999996</c:v>
                      </c:pt>
                      <c:pt idx="2500">
                        <c:v>0.42926999999999998</c:v>
                      </c:pt>
                      <c:pt idx="2501">
                        <c:v>9.3093999999999996E-2</c:v>
                      </c:pt>
                      <c:pt idx="2502">
                        <c:v>0.17580999999999999</c:v>
                      </c:pt>
                      <c:pt idx="2503">
                        <c:v>0.17838999999999999</c:v>
                      </c:pt>
                      <c:pt idx="2504">
                        <c:v>1.7315</c:v>
                      </c:pt>
                      <c:pt idx="2505">
                        <c:v>0.19066</c:v>
                      </c:pt>
                      <c:pt idx="2506">
                        <c:v>2.5036</c:v>
                      </c:pt>
                      <c:pt idx="2507">
                        <c:v>3.0966999999999998</c:v>
                      </c:pt>
                      <c:pt idx="2508">
                        <c:v>0.11098</c:v>
                      </c:pt>
                      <c:pt idx="2509">
                        <c:v>0.75341999999999998</c:v>
                      </c:pt>
                      <c:pt idx="2510">
                        <c:v>0.14939</c:v>
                      </c:pt>
                      <c:pt idx="2511">
                        <c:v>0.30099999999999999</c:v>
                      </c:pt>
                      <c:pt idx="2512">
                        <c:v>0.15623000000000001</c:v>
                      </c:pt>
                      <c:pt idx="2513">
                        <c:v>7.5541999999999998E-2</c:v>
                      </c:pt>
                      <c:pt idx="2514">
                        <c:v>0.11907</c:v>
                      </c:pt>
                      <c:pt idx="2515">
                        <c:v>6.4700999999999995E-2</c:v>
                      </c:pt>
                      <c:pt idx="2516">
                        <c:v>9.3274999999999997E-2</c:v>
                      </c:pt>
                      <c:pt idx="2517">
                        <c:v>0.16664999999999999</c:v>
                      </c:pt>
                      <c:pt idx="2518">
                        <c:v>0.15404999999999999</c:v>
                      </c:pt>
                      <c:pt idx="2519">
                        <c:v>0.10814</c:v>
                      </c:pt>
                      <c:pt idx="2520">
                        <c:v>0.26386999999999999</c:v>
                      </c:pt>
                      <c:pt idx="2521">
                        <c:v>8.4095000000000003E-2</c:v>
                      </c:pt>
                      <c:pt idx="2522">
                        <c:v>0.14132</c:v>
                      </c:pt>
                      <c:pt idx="2523">
                        <c:v>0.10016</c:v>
                      </c:pt>
                      <c:pt idx="2524">
                        <c:v>0.14174999999999999</c:v>
                      </c:pt>
                      <c:pt idx="2525">
                        <c:v>4.5136000000000003E-2</c:v>
                      </c:pt>
                      <c:pt idx="2526">
                        <c:v>7.4810000000000001E-2</c:v>
                      </c:pt>
                      <c:pt idx="2527">
                        <c:v>0.1037</c:v>
                      </c:pt>
                      <c:pt idx="2528">
                        <c:v>0.31455</c:v>
                      </c:pt>
                      <c:pt idx="2529">
                        <c:v>0.14954000000000001</c:v>
                      </c:pt>
                      <c:pt idx="2530">
                        <c:v>0.13611000000000001</c:v>
                      </c:pt>
                      <c:pt idx="2531">
                        <c:v>9.2684000000000002E-2</c:v>
                      </c:pt>
                      <c:pt idx="2532">
                        <c:v>0.11838</c:v>
                      </c:pt>
                      <c:pt idx="2533">
                        <c:v>9.1024999999999995E-2</c:v>
                      </c:pt>
                      <c:pt idx="2534">
                        <c:v>0.11284</c:v>
                      </c:pt>
                      <c:pt idx="2535">
                        <c:v>5.3702E-2</c:v>
                      </c:pt>
                      <c:pt idx="2536">
                        <c:v>8.6752999999999997E-2</c:v>
                      </c:pt>
                      <c:pt idx="2537">
                        <c:v>0.11532000000000001</c:v>
                      </c:pt>
                      <c:pt idx="2538">
                        <c:v>0.11933000000000001</c:v>
                      </c:pt>
                      <c:pt idx="2539">
                        <c:v>0.23793</c:v>
                      </c:pt>
                      <c:pt idx="2540">
                        <c:v>3.0352000000000001</c:v>
                      </c:pt>
                      <c:pt idx="2541">
                        <c:v>1.2461</c:v>
                      </c:pt>
                      <c:pt idx="2542">
                        <c:v>0.15645999999999999</c:v>
                      </c:pt>
                      <c:pt idx="2543">
                        <c:v>0.11377</c:v>
                      </c:pt>
                      <c:pt idx="2544">
                        <c:v>0.10671</c:v>
                      </c:pt>
                      <c:pt idx="2545">
                        <c:v>0.11561</c:v>
                      </c:pt>
                      <c:pt idx="2546">
                        <c:v>6.1210000000000001E-2</c:v>
                      </c:pt>
                      <c:pt idx="2547">
                        <c:v>9.0708999999999998E-2</c:v>
                      </c:pt>
                      <c:pt idx="2548">
                        <c:v>6.8978999999999999E-2</c:v>
                      </c:pt>
                      <c:pt idx="2549">
                        <c:v>9.6083000000000002E-2</c:v>
                      </c:pt>
                      <c:pt idx="2550">
                        <c:v>2.4312</c:v>
                      </c:pt>
                      <c:pt idx="2551">
                        <c:v>11.124000000000001</c:v>
                      </c:pt>
                      <c:pt idx="2552">
                        <c:v>0.85182000000000002</c:v>
                      </c:pt>
                      <c:pt idx="2553">
                        <c:v>22.812999999999999</c:v>
                      </c:pt>
                      <c:pt idx="2554">
                        <c:v>0.17601</c:v>
                      </c:pt>
                      <c:pt idx="2555">
                        <c:v>0.20558999999999999</c:v>
                      </c:pt>
                      <c:pt idx="2556">
                        <c:v>5.8067000000000002</c:v>
                      </c:pt>
                      <c:pt idx="2557">
                        <c:v>0.18275</c:v>
                      </c:pt>
                      <c:pt idx="2558">
                        <c:v>5.1908000000000003</c:v>
                      </c:pt>
                      <c:pt idx="2559">
                        <c:v>9.3939999999999996E-2</c:v>
                      </c:pt>
                      <c:pt idx="2560">
                        <c:v>2.4337</c:v>
                      </c:pt>
                      <c:pt idx="2561">
                        <c:v>0.18260000000000001</c:v>
                      </c:pt>
                      <c:pt idx="2562">
                        <c:v>9.3057000000000001E-2</c:v>
                      </c:pt>
                      <c:pt idx="2563">
                        <c:v>0.30861</c:v>
                      </c:pt>
                      <c:pt idx="2564">
                        <c:v>0.18779999999999999</c:v>
                      </c:pt>
                      <c:pt idx="2565">
                        <c:v>0.12553</c:v>
                      </c:pt>
                      <c:pt idx="2566">
                        <c:v>4.8168000000000002E-2</c:v>
                      </c:pt>
                      <c:pt idx="2567">
                        <c:v>8.4267999999999996E-2</c:v>
                      </c:pt>
                      <c:pt idx="2568">
                        <c:v>6.6116999999999995E-2</c:v>
                      </c:pt>
                      <c:pt idx="2569">
                        <c:v>0.16900000000000001</c:v>
                      </c:pt>
                      <c:pt idx="2570">
                        <c:v>0.10296</c:v>
                      </c:pt>
                      <c:pt idx="2571">
                        <c:v>0.13858999999999999</c:v>
                      </c:pt>
                      <c:pt idx="2572">
                        <c:v>0.16439000000000001</c:v>
                      </c:pt>
                      <c:pt idx="2573">
                        <c:v>0.14434</c:v>
                      </c:pt>
                      <c:pt idx="2574">
                        <c:v>8.4458000000000005E-2</c:v>
                      </c:pt>
                      <c:pt idx="2575">
                        <c:v>0.10082000000000001</c:v>
                      </c:pt>
                      <c:pt idx="2576">
                        <c:v>0.112</c:v>
                      </c:pt>
                      <c:pt idx="2577">
                        <c:v>0.11456</c:v>
                      </c:pt>
                      <c:pt idx="2578">
                        <c:v>2.3008999999999999</c:v>
                      </c:pt>
                      <c:pt idx="2579">
                        <c:v>0.10084</c:v>
                      </c:pt>
                      <c:pt idx="2580">
                        <c:v>0.11921</c:v>
                      </c:pt>
                      <c:pt idx="2581">
                        <c:v>0.28758</c:v>
                      </c:pt>
                      <c:pt idx="2582">
                        <c:v>8.7439000000000003E-2</c:v>
                      </c:pt>
                      <c:pt idx="2583">
                        <c:v>0.17152000000000001</c:v>
                      </c:pt>
                      <c:pt idx="2584">
                        <c:v>0.14337</c:v>
                      </c:pt>
                      <c:pt idx="2585">
                        <c:v>9.6168000000000003E-2</c:v>
                      </c:pt>
                      <c:pt idx="2586">
                        <c:v>0.10627</c:v>
                      </c:pt>
                      <c:pt idx="2587">
                        <c:v>0.19087000000000001</c:v>
                      </c:pt>
                      <c:pt idx="2588">
                        <c:v>7.2574E-2</c:v>
                      </c:pt>
                      <c:pt idx="2589">
                        <c:v>9.5169000000000004E-2</c:v>
                      </c:pt>
                      <c:pt idx="2590">
                        <c:v>8.9366000000000001E-2</c:v>
                      </c:pt>
                      <c:pt idx="2591">
                        <c:v>0.42904999999999999</c:v>
                      </c:pt>
                      <c:pt idx="2592">
                        <c:v>0.10911</c:v>
                      </c:pt>
                      <c:pt idx="2593">
                        <c:v>26.132000000000001</c:v>
                      </c:pt>
                      <c:pt idx="2594">
                        <c:v>0.49081999999999998</c:v>
                      </c:pt>
                      <c:pt idx="2595">
                        <c:v>0.13148000000000001</c:v>
                      </c:pt>
                      <c:pt idx="2596">
                        <c:v>9.6503000000000005E-2</c:v>
                      </c:pt>
                      <c:pt idx="2597">
                        <c:v>0.12494</c:v>
                      </c:pt>
                      <c:pt idx="2598">
                        <c:v>0.14826</c:v>
                      </c:pt>
                      <c:pt idx="2599">
                        <c:v>0.12465</c:v>
                      </c:pt>
                      <c:pt idx="2600">
                        <c:v>0.23055999999999999</c:v>
                      </c:pt>
                      <c:pt idx="2601">
                        <c:v>0.10102</c:v>
                      </c:pt>
                      <c:pt idx="2602">
                        <c:v>1.3966000000000001</c:v>
                      </c:pt>
                      <c:pt idx="2603">
                        <c:v>0.17216000000000001</c:v>
                      </c:pt>
                      <c:pt idx="2604">
                        <c:v>0.12336999999999999</c:v>
                      </c:pt>
                      <c:pt idx="2605">
                        <c:v>1.1479999999999999</c:v>
                      </c:pt>
                      <c:pt idx="2606">
                        <c:v>0.11541</c:v>
                      </c:pt>
                      <c:pt idx="2607">
                        <c:v>0.13617000000000001</c:v>
                      </c:pt>
                      <c:pt idx="2608">
                        <c:v>0.12798999999999999</c:v>
                      </c:pt>
                      <c:pt idx="2609">
                        <c:v>0.15998000000000001</c:v>
                      </c:pt>
                      <c:pt idx="2610">
                        <c:v>0.12091</c:v>
                      </c:pt>
                      <c:pt idx="2611">
                        <c:v>0.36626999999999998</c:v>
                      </c:pt>
                      <c:pt idx="2612">
                        <c:v>5.7397999999999998</c:v>
                      </c:pt>
                      <c:pt idx="2613">
                        <c:v>0.12689</c:v>
                      </c:pt>
                      <c:pt idx="2614">
                        <c:v>0.16386999999999999</c:v>
                      </c:pt>
                      <c:pt idx="2615">
                        <c:v>7.5205999999999995E-2</c:v>
                      </c:pt>
                      <c:pt idx="2616">
                        <c:v>0.17532</c:v>
                      </c:pt>
                      <c:pt idx="2617">
                        <c:v>9.8653000000000005E-2</c:v>
                      </c:pt>
                      <c:pt idx="2618">
                        <c:v>0.10187</c:v>
                      </c:pt>
                      <c:pt idx="2619">
                        <c:v>0.19947999999999999</c:v>
                      </c:pt>
                      <c:pt idx="2620">
                        <c:v>0.11554</c:v>
                      </c:pt>
                      <c:pt idx="2621">
                        <c:v>5.8208999999999997E-2</c:v>
                      </c:pt>
                      <c:pt idx="2622">
                        <c:v>0.13655999999999999</c:v>
                      </c:pt>
                      <c:pt idx="2623">
                        <c:v>0.10441</c:v>
                      </c:pt>
                      <c:pt idx="2624">
                        <c:v>0.17252000000000001</c:v>
                      </c:pt>
                      <c:pt idx="2625">
                        <c:v>9.8292000000000004E-2</c:v>
                      </c:pt>
                      <c:pt idx="2626">
                        <c:v>7.4249999999999997E-2</c:v>
                      </c:pt>
                      <c:pt idx="2627">
                        <c:v>0.11516</c:v>
                      </c:pt>
                      <c:pt idx="2628">
                        <c:v>0.14752000000000001</c:v>
                      </c:pt>
                      <c:pt idx="2629">
                        <c:v>8.3417000000000005E-2</c:v>
                      </c:pt>
                      <c:pt idx="2630">
                        <c:v>6.4822000000000005E-2</c:v>
                      </c:pt>
                      <c:pt idx="2631">
                        <c:v>7.5827000000000006E-2</c:v>
                      </c:pt>
                      <c:pt idx="2632">
                        <c:v>0.10188999999999999</c:v>
                      </c:pt>
                      <c:pt idx="2633">
                        <c:v>0.18224000000000001</c:v>
                      </c:pt>
                      <c:pt idx="2634">
                        <c:v>0.11055</c:v>
                      </c:pt>
                      <c:pt idx="2635">
                        <c:v>6.9108000000000003E-2</c:v>
                      </c:pt>
                      <c:pt idx="2636">
                        <c:v>0.12325999999999999</c:v>
                      </c:pt>
                      <c:pt idx="2637">
                        <c:v>7.9305E-2</c:v>
                      </c:pt>
                      <c:pt idx="2638">
                        <c:v>0.11162999999999999</c:v>
                      </c:pt>
                      <c:pt idx="2639">
                        <c:v>4.3707999999999997E-2</c:v>
                      </c:pt>
                      <c:pt idx="2640">
                        <c:v>0.10804</c:v>
                      </c:pt>
                      <c:pt idx="2641">
                        <c:v>3.7909999999999999E-2</c:v>
                      </c:pt>
                      <c:pt idx="2642">
                        <c:v>0.10503999999999999</c:v>
                      </c:pt>
                      <c:pt idx="2643">
                        <c:v>0.12197</c:v>
                      </c:pt>
                      <c:pt idx="2644">
                        <c:v>0.15518999999999999</c:v>
                      </c:pt>
                      <c:pt idx="2645">
                        <c:v>32.679000000000002</c:v>
                      </c:pt>
                      <c:pt idx="2646">
                        <c:v>0.77539999999999998</c:v>
                      </c:pt>
                      <c:pt idx="2647">
                        <c:v>9.9729999999999999E-2</c:v>
                      </c:pt>
                      <c:pt idx="2648">
                        <c:v>0.23005</c:v>
                      </c:pt>
                      <c:pt idx="2649">
                        <c:v>9.6755999999999995E-2</c:v>
                      </c:pt>
                      <c:pt idx="2650">
                        <c:v>0.11020000000000001</c:v>
                      </c:pt>
                      <c:pt idx="2651">
                        <c:v>0.11866</c:v>
                      </c:pt>
                      <c:pt idx="2652">
                        <c:v>0.28631000000000001</c:v>
                      </c:pt>
                      <c:pt idx="2653">
                        <c:v>5.7356999999999998E-2</c:v>
                      </c:pt>
                      <c:pt idx="2654">
                        <c:v>8.9624999999999996E-2</c:v>
                      </c:pt>
                      <c:pt idx="2655">
                        <c:v>0.56457000000000002</c:v>
                      </c:pt>
                      <c:pt idx="2656">
                        <c:v>2.1730999999999998</c:v>
                      </c:pt>
                      <c:pt idx="2657">
                        <c:v>0.31320999999999999</c:v>
                      </c:pt>
                      <c:pt idx="2658">
                        <c:v>0.37597999999999998</c:v>
                      </c:pt>
                      <c:pt idx="2659">
                        <c:v>0.1348</c:v>
                      </c:pt>
                      <c:pt idx="2660">
                        <c:v>0.20268</c:v>
                      </c:pt>
                      <c:pt idx="2661">
                        <c:v>1.5027999999999999</c:v>
                      </c:pt>
                      <c:pt idx="2662">
                        <c:v>0.21621000000000001</c:v>
                      </c:pt>
                      <c:pt idx="2663">
                        <c:v>4.1973000000000003</c:v>
                      </c:pt>
                      <c:pt idx="2664">
                        <c:v>2.1042999999999998</c:v>
                      </c:pt>
                      <c:pt idx="2665">
                        <c:v>0.12157</c:v>
                      </c:pt>
                      <c:pt idx="2666">
                        <c:v>0.13868</c:v>
                      </c:pt>
                      <c:pt idx="2667">
                        <c:v>0.11939</c:v>
                      </c:pt>
                      <c:pt idx="2668">
                        <c:v>0.21607999999999999</c:v>
                      </c:pt>
                      <c:pt idx="2669">
                        <c:v>7.6369999999999993E-2</c:v>
                      </c:pt>
                      <c:pt idx="2670">
                        <c:v>0.11536</c:v>
                      </c:pt>
                      <c:pt idx="2671">
                        <c:v>6.9585999999999995E-2</c:v>
                      </c:pt>
                      <c:pt idx="2672">
                        <c:v>0.10717</c:v>
                      </c:pt>
                      <c:pt idx="2673">
                        <c:v>0.10291</c:v>
                      </c:pt>
                      <c:pt idx="2674">
                        <c:v>0.24026</c:v>
                      </c:pt>
                      <c:pt idx="2675">
                        <c:v>7.4376999999999999E-2</c:v>
                      </c:pt>
                      <c:pt idx="2676">
                        <c:v>0.15307999999999999</c:v>
                      </c:pt>
                      <c:pt idx="2677">
                        <c:v>0.19822999999999999</c:v>
                      </c:pt>
                      <c:pt idx="2678">
                        <c:v>6.1622999999999997E-2</c:v>
                      </c:pt>
                      <c:pt idx="2679">
                        <c:v>0.10289</c:v>
                      </c:pt>
                      <c:pt idx="2680">
                        <c:v>0.13611000000000001</c:v>
                      </c:pt>
                      <c:pt idx="2681">
                        <c:v>0.13328000000000001</c:v>
                      </c:pt>
                      <c:pt idx="2682">
                        <c:v>0.13539999999999999</c:v>
                      </c:pt>
                      <c:pt idx="2683">
                        <c:v>9.7817000000000001E-2</c:v>
                      </c:pt>
                      <c:pt idx="2684">
                        <c:v>0.17460999999999999</c:v>
                      </c:pt>
                      <c:pt idx="2685">
                        <c:v>0.28269</c:v>
                      </c:pt>
                      <c:pt idx="2686">
                        <c:v>0.17932000000000001</c:v>
                      </c:pt>
                      <c:pt idx="2687">
                        <c:v>0.11702</c:v>
                      </c:pt>
                      <c:pt idx="2688">
                        <c:v>9.7869999999999999E-2</c:v>
                      </c:pt>
                      <c:pt idx="2689">
                        <c:v>0.11182</c:v>
                      </c:pt>
                      <c:pt idx="2690">
                        <c:v>0.11722</c:v>
                      </c:pt>
                      <c:pt idx="2691">
                        <c:v>0.12756000000000001</c:v>
                      </c:pt>
                      <c:pt idx="2692">
                        <c:v>0.10932</c:v>
                      </c:pt>
                      <c:pt idx="2693">
                        <c:v>0.11239</c:v>
                      </c:pt>
                      <c:pt idx="2694">
                        <c:v>9.8026000000000002E-2</c:v>
                      </c:pt>
                      <c:pt idx="2695">
                        <c:v>9.7253000000000006E-2</c:v>
                      </c:pt>
                      <c:pt idx="2696">
                        <c:v>0.13583000000000001</c:v>
                      </c:pt>
                      <c:pt idx="2697">
                        <c:v>0.15262999999999999</c:v>
                      </c:pt>
                      <c:pt idx="2698">
                        <c:v>0.43171999999999999</c:v>
                      </c:pt>
                      <c:pt idx="2699">
                        <c:v>0.17459</c:v>
                      </c:pt>
                      <c:pt idx="2700">
                        <c:v>0.12806999999999999</c:v>
                      </c:pt>
                      <c:pt idx="2701">
                        <c:v>0.11218</c:v>
                      </c:pt>
                      <c:pt idx="2702">
                        <c:v>8.1322000000000005E-2</c:v>
                      </c:pt>
                      <c:pt idx="2703">
                        <c:v>8.0021999999999996E-2</c:v>
                      </c:pt>
                      <c:pt idx="2704">
                        <c:v>8.7804999999999994E-2</c:v>
                      </c:pt>
                      <c:pt idx="2705">
                        <c:v>0.12536</c:v>
                      </c:pt>
                      <c:pt idx="2706">
                        <c:v>6.0063999999999999E-2</c:v>
                      </c:pt>
                      <c:pt idx="2707">
                        <c:v>2.4584999999999999</c:v>
                      </c:pt>
                      <c:pt idx="2708">
                        <c:v>11.505000000000001</c:v>
                      </c:pt>
                      <c:pt idx="2709">
                        <c:v>1.0469999999999999</c:v>
                      </c:pt>
                      <c:pt idx="2710">
                        <c:v>21.341999999999999</c:v>
                      </c:pt>
                      <c:pt idx="2711">
                        <c:v>0.17523</c:v>
                      </c:pt>
                      <c:pt idx="2712">
                        <c:v>0.22570999999999999</c:v>
                      </c:pt>
                      <c:pt idx="2713">
                        <c:v>5.2850999999999999</c:v>
                      </c:pt>
                      <c:pt idx="2714">
                        <c:v>0.19333</c:v>
                      </c:pt>
                      <c:pt idx="2715">
                        <c:v>3.6943999999999999</c:v>
                      </c:pt>
                      <c:pt idx="2716">
                        <c:v>7.1444999999999995E-2</c:v>
                      </c:pt>
                      <c:pt idx="2717">
                        <c:v>3.8723999999999998</c:v>
                      </c:pt>
                      <c:pt idx="2718">
                        <c:v>0.11745</c:v>
                      </c:pt>
                      <c:pt idx="2719">
                        <c:v>0.12809999999999999</c:v>
                      </c:pt>
                      <c:pt idx="2720">
                        <c:v>0.22056000000000001</c:v>
                      </c:pt>
                      <c:pt idx="2721">
                        <c:v>0.11834</c:v>
                      </c:pt>
                      <c:pt idx="2722">
                        <c:v>8.9691000000000007E-2</c:v>
                      </c:pt>
                      <c:pt idx="2723">
                        <c:v>0.12839999999999999</c:v>
                      </c:pt>
                      <c:pt idx="2724">
                        <c:v>7.9779000000000003E-2</c:v>
                      </c:pt>
                      <c:pt idx="2725">
                        <c:v>0.1143</c:v>
                      </c:pt>
                      <c:pt idx="2726">
                        <c:v>0.17269000000000001</c:v>
                      </c:pt>
                      <c:pt idx="2727">
                        <c:v>0.11318</c:v>
                      </c:pt>
                      <c:pt idx="2728">
                        <c:v>6.9512000000000004E-2</c:v>
                      </c:pt>
                      <c:pt idx="2729">
                        <c:v>0.18357999999999999</c:v>
                      </c:pt>
                      <c:pt idx="2730">
                        <c:v>9.0662999999999994E-2</c:v>
                      </c:pt>
                      <c:pt idx="2731">
                        <c:v>0.12062</c:v>
                      </c:pt>
                      <c:pt idx="2732">
                        <c:v>0.13097</c:v>
                      </c:pt>
                      <c:pt idx="2733">
                        <c:v>0.15970999999999999</c:v>
                      </c:pt>
                      <c:pt idx="2734">
                        <c:v>8.9830999999999994E-2</c:v>
                      </c:pt>
                      <c:pt idx="2735">
                        <c:v>2.2002000000000002</c:v>
                      </c:pt>
                      <c:pt idx="2736">
                        <c:v>0.10209</c:v>
                      </c:pt>
                      <c:pt idx="2737">
                        <c:v>0.10768999999999999</c:v>
                      </c:pt>
                      <c:pt idx="2738">
                        <c:v>0.24526000000000001</c:v>
                      </c:pt>
                      <c:pt idx="2739">
                        <c:v>9.5227000000000006E-2</c:v>
                      </c:pt>
                      <c:pt idx="2740">
                        <c:v>0.15689</c:v>
                      </c:pt>
                      <c:pt idx="2741">
                        <c:v>0.13683999999999999</c:v>
                      </c:pt>
                      <c:pt idx="2742">
                        <c:v>9.0648999999999993E-2</c:v>
                      </c:pt>
                      <c:pt idx="2743">
                        <c:v>0.13052</c:v>
                      </c:pt>
                      <c:pt idx="2744">
                        <c:v>0.10779</c:v>
                      </c:pt>
                      <c:pt idx="2745">
                        <c:v>5.0432999999999999E-2</c:v>
                      </c:pt>
                      <c:pt idx="2746">
                        <c:v>8.9984999999999996E-2</c:v>
                      </c:pt>
                      <c:pt idx="2747">
                        <c:v>5.7349999999999998E-2</c:v>
                      </c:pt>
                      <c:pt idx="2748">
                        <c:v>0.12992999999999999</c:v>
                      </c:pt>
                      <c:pt idx="2749">
                        <c:v>0.19868</c:v>
                      </c:pt>
                      <c:pt idx="2750">
                        <c:v>35.043999999999997</c:v>
                      </c:pt>
                      <c:pt idx="2751">
                        <c:v>0.12837000000000001</c:v>
                      </c:pt>
                      <c:pt idx="2752">
                        <c:v>0.18970999999999999</c:v>
                      </c:pt>
                      <c:pt idx="2753">
                        <c:v>6.9977999999999999E-2</c:v>
                      </c:pt>
                      <c:pt idx="2754">
                        <c:v>0.1177</c:v>
                      </c:pt>
                      <c:pt idx="2755">
                        <c:v>6.6463999999999995E-2</c:v>
                      </c:pt>
                      <c:pt idx="2756">
                        <c:v>0.18643000000000001</c:v>
                      </c:pt>
                      <c:pt idx="2757">
                        <c:v>0.18454000000000001</c:v>
                      </c:pt>
                      <c:pt idx="2758">
                        <c:v>5.7301999999999999E-2</c:v>
                      </c:pt>
                      <c:pt idx="2759">
                        <c:v>0.21276</c:v>
                      </c:pt>
                      <c:pt idx="2760">
                        <c:v>0.58852000000000004</c:v>
                      </c:pt>
                      <c:pt idx="2761">
                        <c:v>0.13181999999999999</c:v>
                      </c:pt>
                      <c:pt idx="2762">
                        <c:v>1.1516</c:v>
                      </c:pt>
                      <c:pt idx="2763">
                        <c:v>0.12590999999999999</c:v>
                      </c:pt>
                      <c:pt idx="2764">
                        <c:v>0.18984999999999999</c:v>
                      </c:pt>
                      <c:pt idx="2765">
                        <c:v>0.1343</c:v>
                      </c:pt>
                      <c:pt idx="2766">
                        <c:v>0.13683000000000001</c:v>
                      </c:pt>
                      <c:pt idx="2767">
                        <c:v>0.14904999999999999</c:v>
                      </c:pt>
                      <c:pt idx="2768">
                        <c:v>1.1052</c:v>
                      </c:pt>
                      <c:pt idx="2769">
                        <c:v>4.7380000000000004</c:v>
                      </c:pt>
                      <c:pt idx="2770">
                        <c:v>0.16366</c:v>
                      </c:pt>
                      <c:pt idx="2771">
                        <c:v>7.0324999999999999E-2</c:v>
                      </c:pt>
                      <c:pt idx="2772">
                        <c:v>8.8521000000000002E-2</c:v>
                      </c:pt>
                      <c:pt idx="2773">
                        <c:v>0.19866</c:v>
                      </c:pt>
                      <c:pt idx="2774">
                        <c:v>0.16117999999999999</c:v>
                      </c:pt>
                      <c:pt idx="2775">
                        <c:v>8.7272000000000002E-2</c:v>
                      </c:pt>
                      <c:pt idx="2776">
                        <c:v>0.11991</c:v>
                      </c:pt>
                      <c:pt idx="2777">
                        <c:v>8.4804000000000004E-2</c:v>
                      </c:pt>
                      <c:pt idx="2778">
                        <c:v>0.10377</c:v>
                      </c:pt>
                      <c:pt idx="2779">
                        <c:v>0.22714999999999999</c:v>
                      </c:pt>
                      <c:pt idx="2780">
                        <c:v>0.13008</c:v>
                      </c:pt>
                      <c:pt idx="2781">
                        <c:v>0.12472999999999999</c:v>
                      </c:pt>
                      <c:pt idx="2782">
                        <c:v>0.24415000000000001</c:v>
                      </c:pt>
                      <c:pt idx="2783">
                        <c:v>5.0507000000000003E-2</c:v>
                      </c:pt>
                      <c:pt idx="2784">
                        <c:v>0.11995</c:v>
                      </c:pt>
                      <c:pt idx="2785">
                        <c:v>0.15576999999999999</c:v>
                      </c:pt>
                      <c:pt idx="2786">
                        <c:v>0.10724</c:v>
                      </c:pt>
                      <c:pt idx="2787">
                        <c:v>6.1676000000000002E-2</c:v>
                      </c:pt>
                      <c:pt idx="2788">
                        <c:v>0.19536999999999999</c:v>
                      </c:pt>
                      <c:pt idx="2789">
                        <c:v>0.11983000000000001</c:v>
                      </c:pt>
                      <c:pt idx="2790">
                        <c:v>0.22467000000000001</c:v>
                      </c:pt>
                      <c:pt idx="2791">
                        <c:v>0.15489</c:v>
                      </c:pt>
                      <c:pt idx="2792">
                        <c:v>0.13693</c:v>
                      </c:pt>
                      <c:pt idx="2793">
                        <c:v>0.13275000000000001</c:v>
                      </c:pt>
                      <c:pt idx="2794">
                        <c:v>8.7027999999999994E-2</c:v>
                      </c:pt>
                      <c:pt idx="2795">
                        <c:v>9.7152000000000002E-2</c:v>
                      </c:pt>
                      <c:pt idx="2796">
                        <c:v>7.4893000000000001E-2</c:v>
                      </c:pt>
                      <c:pt idx="2797">
                        <c:v>6.0475000000000001E-2</c:v>
                      </c:pt>
                      <c:pt idx="2798">
                        <c:v>0.10406</c:v>
                      </c:pt>
                      <c:pt idx="2799">
                        <c:v>9.8044000000000006E-2</c:v>
                      </c:pt>
                      <c:pt idx="2800">
                        <c:v>9.6283999999999995E-2</c:v>
                      </c:pt>
                      <c:pt idx="2801">
                        <c:v>0.12078999999999999</c:v>
                      </c:pt>
                      <c:pt idx="2802">
                        <c:v>32.686</c:v>
                      </c:pt>
                      <c:pt idx="2803">
                        <c:v>0.28353</c:v>
                      </c:pt>
                      <c:pt idx="2804">
                        <c:v>0.16944000000000001</c:v>
                      </c:pt>
                      <c:pt idx="2805">
                        <c:v>0.13805999999999999</c:v>
                      </c:pt>
                      <c:pt idx="2806">
                        <c:v>0.14924999999999999</c:v>
                      </c:pt>
                      <c:pt idx="2807">
                        <c:v>0.11173</c:v>
                      </c:pt>
                      <c:pt idx="2808">
                        <c:v>0.10055</c:v>
                      </c:pt>
                      <c:pt idx="2809">
                        <c:v>0.13883000000000001</c:v>
                      </c:pt>
                      <c:pt idx="2810">
                        <c:v>5.0716999999999998E-2</c:v>
                      </c:pt>
                      <c:pt idx="2811">
                        <c:v>6.2820000000000001E-2</c:v>
                      </c:pt>
                      <c:pt idx="2812">
                        <c:v>0.54888999999999999</c:v>
                      </c:pt>
                      <c:pt idx="2813">
                        <c:v>10.845000000000001</c:v>
                      </c:pt>
                      <c:pt idx="2814">
                        <c:v>0.43180000000000002</c:v>
                      </c:pt>
                      <c:pt idx="2815">
                        <c:v>12.48</c:v>
                      </c:pt>
                      <c:pt idx="2816">
                        <c:v>0.17807999999999999</c:v>
                      </c:pt>
                      <c:pt idx="2817">
                        <c:v>0.19203999999999999</c:v>
                      </c:pt>
                      <c:pt idx="2818">
                        <c:v>1.6075999999999999</c:v>
                      </c:pt>
                      <c:pt idx="2819">
                        <c:v>0.16954</c:v>
                      </c:pt>
                      <c:pt idx="2820">
                        <c:v>4.2821999999999996</c:v>
                      </c:pt>
                      <c:pt idx="2821">
                        <c:v>1.7161</c:v>
                      </c:pt>
                      <c:pt idx="2822">
                        <c:v>0.17315</c:v>
                      </c:pt>
                      <c:pt idx="2823">
                        <c:v>0.20580999999999999</c:v>
                      </c:pt>
                      <c:pt idx="2824">
                        <c:v>0.10919</c:v>
                      </c:pt>
                      <c:pt idx="2825">
                        <c:v>0.20885999999999999</c:v>
                      </c:pt>
                      <c:pt idx="2826">
                        <c:v>7.5854000000000005E-2</c:v>
                      </c:pt>
                      <c:pt idx="2827">
                        <c:v>0.12548000000000001</c:v>
                      </c:pt>
                      <c:pt idx="2828">
                        <c:v>5.0639999999999998E-2</c:v>
                      </c:pt>
                      <c:pt idx="2829">
                        <c:v>7.8509999999999996E-2</c:v>
                      </c:pt>
                      <c:pt idx="2830">
                        <c:v>6.7427000000000001E-2</c:v>
                      </c:pt>
                      <c:pt idx="2831">
                        <c:v>0.39267000000000002</c:v>
                      </c:pt>
                      <c:pt idx="2832">
                        <c:v>9.1192999999999996E-2</c:v>
                      </c:pt>
                      <c:pt idx="2833">
                        <c:v>0.24937000000000001</c:v>
                      </c:pt>
                      <c:pt idx="2834">
                        <c:v>0.22353000000000001</c:v>
                      </c:pt>
                      <c:pt idx="2835">
                        <c:v>7.6198000000000002E-2</c:v>
                      </c:pt>
                      <c:pt idx="2836">
                        <c:v>0.25425999999999999</c:v>
                      </c:pt>
                      <c:pt idx="2837">
                        <c:v>0.20355000000000001</c:v>
                      </c:pt>
                      <c:pt idx="2838">
                        <c:v>0.11594</c:v>
                      </c:pt>
                      <c:pt idx="2839">
                        <c:v>8.6535000000000001E-2</c:v>
                      </c:pt>
                      <c:pt idx="2840">
                        <c:v>1.7124999999999999</c:v>
                      </c:pt>
                      <c:pt idx="2841">
                        <c:v>0.15958</c:v>
                      </c:pt>
                      <c:pt idx="2842">
                        <c:v>0.3488</c:v>
                      </c:pt>
                      <c:pt idx="2843">
                        <c:v>0.25917000000000001</c:v>
                      </c:pt>
                      <c:pt idx="2844">
                        <c:v>7.9093999999999998E-2</c:v>
                      </c:pt>
                      <c:pt idx="2845">
                        <c:v>0.11612</c:v>
                      </c:pt>
                      <c:pt idx="2846">
                        <c:v>0.13016</c:v>
                      </c:pt>
                      <c:pt idx="2847">
                        <c:v>0.12354</c:v>
                      </c:pt>
                      <c:pt idx="2848">
                        <c:v>0.10521999999999999</c:v>
                      </c:pt>
                      <c:pt idx="2849">
                        <c:v>0.16699</c:v>
                      </c:pt>
                      <c:pt idx="2850">
                        <c:v>0.11952</c:v>
                      </c:pt>
                      <c:pt idx="2851">
                        <c:v>0.10712000000000001</c:v>
                      </c:pt>
                      <c:pt idx="2852">
                        <c:v>0.11529</c:v>
                      </c:pt>
                      <c:pt idx="2853">
                        <c:v>0.14380000000000001</c:v>
                      </c:pt>
                      <c:pt idx="2854">
                        <c:v>0.13557</c:v>
                      </c:pt>
                      <c:pt idx="2855">
                        <c:v>2.3944999999999999</c:v>
                      </c:pt>
                      <c:pt idx="2856">
                        <c:v>0.14626</c:v>
                      </c:pt>
                      <c:pt idx="2857">
                        <c:v>0.24873999999999999</c:v>
                      </c:pt>
                      <c:pt idx="2858">
                        <c:v>8.7303000000000006E-2</c:v>
                      </c:pt>
                      <c:pt idx="2859">
                        <c:v>0.15661</c:v>
                      </c:pt>
                      <c:pt idx="2860">
                        <c:v>9.1407000000000002E-2</c:v>
                      </c:pt>
                      <c:pt idx="2861">
                        <c:v>0.24929999999999999</c:v>
                      </c:pt>
                      <c:pt idx="2862">
                        <c:v>0.15013000000000001</c:v>
                      </c:pt>
                      <c:pt idx="2863">
                        <c:v>8.1480999999999998E-2</c:v>
                      </c:pt>
                      <c:pt idx="2864">
                        <c:v>2.3885000000000001</c:v>
                      </c:pt>
                      <c:pt idx="2865">
                        <c:v>12.145</c:v>
                      </c:pt>
                      <c:pt idx="2866">
                        <c:v>0.96448</c:v>
                      </c:pt>
                      <c:pt idx="2867">
                        <c:v>20.167999999999999</c:v>
                      </c:pt>
                      <c:pt idx="2868">
                        <c:v>0.14354</c:v>
                      </c:pt>
                      <c:pt idx="2869">
                        <c:v>0.16425999999999999</c:v>
                      </c:pt>
                      <c:pt idx="2870">
                        <c:v>5.2660999999999998</c:v>
                      </c:pt>
                      <c:pt idx="2871">
                        <c:v>0.2064</c:v>
                      </c:pt>
                      <c:pt idx="2872">
                        <c:v>2.5571999999999999</c:v>
                      </c:pt>
                      <c:pt idx="2873">
                        <c:v>0.12667</c:v>
                      </c:pt>
                      <c:pt idx="2874">
                        <c:v>3.0746000000000002</c:v>
                      </c:pt>
                      <c:pt idx="2875">
                        <c:v>0.15117</c:v>
                      </c:pt>
                      <c:pt idx="2876">
                        <c:v>0.1719</c:v>
                      </c:pt>
                      <c:pt idx="2877">
                        <c:v>9.6447000000000005E-2</c:v>
                      </c:pt>
                      <c:pt idx="2878">
                        <c:v>0.10659</c:v>
                      </c:pt>
                      <c:pt idx="2879">
                        <c:v>0.13497999999999999</c:v>
                      </c:pt>
                      <c:pt idx="2880">
                        <c:v>0.13123000000000001</c:v>
                      </c:pt>
                      <c:pt idx="2881">
                        <c:v>0.13758999999999999</c:v>
                      </c:pt>
                      <c:pt idx="2882">
                        <c:v>0.10755000000000001</c:v>
                      </c:pt>
                      <c:pt idx="2883">
                        <c:v>8.8421E-2</c:v>
                      </c:pt>
                      <c:pt idx="2884">
                        <c:v>0.12784999999999999</c:v>
                      </c:pt>
                      <c:pt idx="2885">
                        <c:v>0.13008</c:v>
                      </c:pt>
                      <c:pt idx="2886">
                        <c:v>0.16793</c:v>
                      </c:pt>
                      <c:pt idx="2887">
                        <c:v>0.10213999999999999</c:v>
                      </c:pt>
                      <c:pt idx="2888">
                        <c:v>0.13783000000000001</c:v>
                      </c:pt>
                      <c:pt idx="2889">
                        <c:v>0.1074</c:v>
                      </c:pt>
                      <c:pt idx="2890">
                        <c:v>0.14538000000000001</c:v>
                      </c:pt>
                      <c:pt idx="2891">
                        <c:v>5.5805E-2</c:v>
                      </c:pt>
                      <c:pt idx="2892">
                        <c:v>2.1739000000000002</c:v>
                      </c:pt>
                      <c:pt idx="2893">
                        <c:v>8.2106999999999999E-2</c:v>
                      </c:pt>
                      <c:pt idx="2894">
                        <c:v>0.15359</c:v>
                      </c:pt>
                      <c:pt idx="2895">
                        <c:v>0.14973</c:v>
                      </c:pt>
                      <c:pt idx="2896">
                        <c:v>0.14716000000000001</c:v>
                      </c:pt>
                      <c:pt idx="2897">
                        <c:v>8.3914000000000002E-2</c:v>
                      </c:pt>
                      <c:pt idx="2898">
                        <c:v>0.13328000000000001</c:v>
                      </c:pt>
                      <c:pt idx="2899">
                        <c:v>6.7714999999999997E-2</c:v>
                      </c:pt>
                      <c:pt idx="2900">
                        <c:v>0.13633999999999999</c:v>
                      </c:pt>
                      <c:pt idx="2901">
                        <c:v>6.6533999999999996E-2</c:v>
                      </c:pt>
                      <c:pt idx="2902">
                        <c:v>0.11647</c:v>
                      </c:pt>
                      <c:pt idx="2903">
                        <c:v>0.12434000000000001</c:v>
                      </c:pt>
                      <c:pt idx="2904">
                        <c:v>0.11849</c:v>
                      </c:pt>
                      <c:pt idx="2905">
                        <c:v>5.6863999999999998E-2</c:v>
                      </c:pt>
                      <c:pt idx="2906">
                        <c:v>0.15806999999999999</c:v>
                      </c:pt>
                      <c:pt idx="2907">
                        <c:v>42.134</c:v>
                      </c:pt>
                      <c:pt idx="2908">
                        <c:v>0.18686</c:v>
                      </c:pt>
                      <c:pt idx="2909">
                        <c:v>0.17805000000000001</c:v>
                      </c:pt>
                      <c:pt idx="2910">
                        <c:v>0.13375000000000001</c:v>
                      </c:pt>
                      <c:pt idx="2911">
                        <c:v>0.12167</c:v>
                      </c:pt>
                      <c:pt idx="2912">
                        <c:v>0.10452</c:v>
                      </c:pt>
                      <c:pt idx="2913">
                        <c:v>0.10809000000000001</c:v>
                      </c:pt>
                      <c:pt idx="2914">
                        <c:v>0.10639999999999999</c:v>
                      </c:pt>
                      <c:pt idx="2915">
                        <c:v>4.4214999999999997E-2</c:v>
                      </c:pt>
                      <c:pt idx="2916">
                        <c:v>9.6849000000000005E-2</c:v>
                      </c:pt>
                      <c:pt idx="2917">
                        <c:v>0.61004999999999998</c:v>
                      </c:pt>
                      <c:pt idx="2918">
                        <c:v>0.25534000000000001</c:v>
                      </c:pt>
                      <c:pt idx="2919">
                        <c:v>0.95323999999999998</c:v>
                      </c:pt>
                      <c:pt idx="2920">
                        <c:v>0.11686000000000001</c:v>
                      </c:pt>
                      <c:pt idx="2921">
                        <c:v>0.20313000000000001</c:v>
                      </c:pt>
                      <c:pt idx="2922">
                        <c:v>0.18983</c:v>
                      </c:pt>
                      <c:pt idx="2923">
                        <c:v>1.8913</c:v>
                      </c:pt>
                      <c:pt idx="2924">
                        <c:v>0.21146999999999999</c:v>
                      </c:pt>
                      <c:pt idx="2925">
                        <c:v>1.3523000000000001</c:v>
                      </c:pt>
                      <c:pt idx="2926">
                        <c:v>1.5432999999999999</c:v>
                      </c:pt>
                      <c:pt idx="2927">
                        <c:v>0.21687999999999999</c:v>
                      </c:pt>
                      <c:pt idx="2928">
                        <c:v>0.10594000000000001</c:v>
                      </c:pt>
                      <c:pt idx="2929">
                        <c:v>5.6883999999999997E-2</c:v>
                      </c:pt>
                      <c:pt idx="2930">
                        <c:v>0.18969</c:v>
                      </c:pt>
                      <c:pt idx="2931">
                        <c:v>0.11218</c:v>
                      </c:pt>
                      <c:pt idx="2932">
                        <c:v>0.32406000000000001</c:v>
                      </c:pt>
                      <c:pt idx="2933">
                        <c:v>0.10212</c:v>
                      </c:pt>
                      <c:pt idx="2934">
                        <c:v>0.13935</c:v>
                      </c:pt>
                      <c:pt idx="2935">
                        <c:v>5.5341000000000001E-2</c:v>
                      </c:pt>
                      <c:pt idx="2936">
                        <c:v>0.21468999999999999</c:v>
                      </c:pt>
                      <c:pt idx="2937">
                        <c:v>7.4040999999999996E-2</c:v>
                      </c:pt>
                      <c:pt idx="2938">
                        <c:v>0.20996999999999999</c:v>
                      </c:pt>
                      <c:pt idx="2939">
                        <c:v>0.22134999999999999</c:v>
                      </c:pt>
                      <c:pt idx="2940">
                        <c:v>0.12138</c:v>
                      </c:pt>
                      <c:pt idx="2941">
                        <c:v>0.13913</c:v>
                      </c:pt>
                      <c:pt idx="2942">
                        <c:v>0.16102</c:v>
                      </c:pt>
                      <c:pt idx="2943">
                        <c:v>9.9838999999999997E-2</c:v>
                      </c:pt>
                      <c:pt idx="2944">
                        <c:v>0.10219</c:v>
                      </c:pt>
                      <c:pt idx="2945">
                        <c:v>0.18601000000000001</c:v>
                      </c:pt>
                      <c:pt idx="2946">
                        <c:v>0.26201000000000002</c:v>
                      </c:pt>
                      <c:pt idx="2947">
                        <c:v>0.41833999999999999</c:v>
                      </c:pt>
                      <c:pt idx="2948">
                        <c:v>0.2215</c:v>
                      </c:pt>
                      <c:pt idx="2949">
                        <c:v>0.14180999999999999</c:v>
                      </c:pt>
                      <c:pt idx="2950">
                        <c:v>0.14674000000000001</c:v>
                      </c:pt>
                      <c:pt idx="2951">
                        <c:v>0.10867</c:v>
                      </c:pt>
                      <c:pt idx="2952">
                        <c:v>0.12925</c:v>
                      </c:pt>
                      <c:pt idx="2953">
                        <c:v>0.10828</c:v>
                      </c:pt>
                      <c:pt idx="2954">
                        <c:v>4.9771999999999997E-2</c:v>
                      </c:pt>
                      <c:pt idx="2955">
                        <c:v>0.12989000000000001</c:v>
                      </c:pt>
                      <c:pt idx="2956">
                        <c:v>0.10896</c:v>
                      </c:pt>
                      <c:pt idx="2957">
                        <c:v>0.11473999999999999</c:v>
                      </c:pt>
                      <c:pt idx="2958">
                        <c:v>9.5158000000000006E-2</c:v>
                      </c:pt>
                      <c:pt idx="2959">
                        <c:v>16.131</c:v>
                      </c:pt>
                      <c:pt idx="2960">
                        <c:v>0.17155999999999999</c:v>
                      </c:pt>
                      <c:pt idx="2961">
                        <c:v>0.1409</c:v>
                      </c:pt>
                      <c:pt idx="2962">
                        <c:v>0.15054000000000001</c:v>
                      </c:pt>
                      <c:pt idx="2963">
                        <c:v>0.11556</c:v>
                      </c:pt>
                      <c:pt idx="2964">
                        <c:v>6.5533999999999995E-2</c:v>
                      </c:pt>
                      <c:pt idx="2965">
                        <c:v>6.3908000000000006E-2</c:v>
                      </c:pt>
                      <c:pt idx="2966">
                        <c:v>0.13142000000000001</c:v>
                      </c:pt>
                      <c:pt idx="2967">
                        <c:v>9.4508999999999996E-2</c:v>
                      </c:pt>
                      <c:pt idx="2968">
                        <c:v>7.4091000000000004E-2</c:v>
                      </c:pt>
                      <c:pt idx="2969">
                        <c:v>1.2114</c:v>
                      </c:pt>
                      <c:pt idx="2970">
                        <c:v>12.233000000000001</c:v>
                      </c:pt>
                      <c:pt idx="2971">
                        <c:v>0.87717000000000001</c:v>
                      </c:pt>
                      <c:pt idx="2972">
                        <c:v>17.427</c:v>
                      </c:pt>
                      <c:pt idx="2973">
                        <c:v>0.25507000000000002</c:v>
                      </c:pt>
                      <c:pt idx="2974">
                        <c:v>0.23483999999999999</c:v>
                      </c:pt>
                      <c:pt idx="2975">
                        <c:v>7.0692000000000004</c:v>
                      </c:pt>
                      <c:pt idx="2976">
                        <c:v>0.113</c:v>
                      </c:pt>
                      <c:pt idx="2977">
                        <c:v>3.0240999999999998</c:v>
                      </c:pt>
                      <c:pt idx="2978">
                        <c:v>5.2134E-2</c:v>
                      </c:pt>
                      <c:pt idx="2979">
                        <c:v>0.20871999999999999</c:v>
                      </c:pt>
                      <c:pt idx="2980">
                        <c:v>0.12617999999999999</c:v>
                      </c:pt>
                      <c:pt idx="2981">
                        <c:v>0.11237999999999999</c:v>
                      </c:pt>
                      <c:pt idx="2982">
                        <c:v>0.11851</c:v>
                      </c:pt>
                      <c:pt idx="2983">
                        <c:v>0.12354</c:v>
                      </c:pt>
                      <c:pt idx="2984">
                        <c:v>0.16067000000000001</c:v>
                      </c:pt>
                      <c:pt idx="2985">
                        <c:v>0.21392</c:v>
                      </c:pt>
                      <c:pt idx="2986">
                        <c:v>7.4081999999999995E-2</c:v>
                      </c:pt>
                      <c:pt idx="2987">
                        <c:v>9.9349999999999994E-2</c:v>
                      </c:pt>
                      <c:pt idx="2988">
                        <c:v>0.46872000000000003</c:v>
                      </c:pt>
                      <c:pt idx="2989">
                        <c:v>0.10395</c:v>
                      </c:pt>
                      <c:pt idx="2990">
                        <c:v>0.21589</c:v>
                      </c:pt>
                      <c:pt idx="2991">
                        <c:v>0.2621</c:v>
                      </c:pt>
                      <c:pt idx="2992">
                        <c:v>5.4769999999999999E-2</c:v>
                      </c:pt>
                      <c:pt idx="2993">
                        <c:v>0.12895000000000001</c:v>
                      </c:pt>
                      <c:pt idx="2994">
                        <c:v>0.12300999999999999</c:v>
                      </c:pt>
                      <c:pt idx="2995">
                        <c:v>0.13600999999999999</c:v>
                      </c:pt>
                      <c:pt idx="2996">
                        <c:v>6.3652E-2</c:v>
                      </c:pt>
                      <c:pt idx="2997">
                        <c:v>2.2572000000000001</c:v>
                      </c:pt>
                      <c:pt idx="2998">
                        <c:v>6.0687999999999999E-2</c:v>
                      </c:pt>
                      <c:pt idx="2999">
                        <c:v>0.28922999999999999</c:v>
                      </c:pt>
                      <c:pt idx="3000">
                        <c:v>0.25330999999999998</c:v>
                      </c:pt>
                      <c:pt idx="3001">
                        <c:v>8.2600999999999994E-2</c:v>
                      </c:pt>
                      <c:pt idx="3002">
                        <c:v>0.17721000000000001</c:v>
                      </c:pt>
                      <c:pt idx="3003">
                        <c:v>0.21140999999999999</c:v>
                      </c:pt>
                      <c:pt idx="3004">
                        <c:v>0.11944</c:v>
                      </c:pt>
                      <c:pt idx="3005">
                        <c:v>0.13231999999999999</c:v>
                      </c:pt>
                      <c:pt idx="3006">
                        <c:v>0.14043</c:v>
                      </c:pt>
                      <c:pt idx="3007">
                        <c:v>0.10345</c:v>
                      </c:pt>
                      <c:pt idx="3008">
                        <c:v>0.15629000000000001</c:v>
                      </c:pt>
                      <c:pt idx="3009">
                        <c:v>0.12354999999999999</c:v>
                      </c:pt>
                      <c:pt idx="3010">
                        <c:v>0.11143</c:v>
                      </c:pt>
                      <c:pt idx="3011">
                        <c:v>0.21676999999999999</c:v>
                      </c:pt>
                      <c:pt idx="3012">
                        <c:v>7.4542999999999999</c:v>
                      </c:pt>
                      <c:pt idx="3013">
                        <c:v>0.22488</c:v>
                      </c:pt>
                      <c:pt idx="3014">
                        <c:v>8.9925000000000005E-2</c:v>
                      </c:pt>
                      <c:pt idx="3015">
                        <c:v>9.6377000000000004E-2</c:v>
                      </c:pt>
                      <c:pt idx="3016">
                        <c:v>7.5398000000000007E-2</c:v>
                      </c:pt>
                      <c:pt idx="3017">
                        <c:v>8.8722999999999996E-2</c:v>
                      </c:pt>
                      <c:pt idx="3018">
                        <c:v>0.13865</c:v>
                      </c:pt>
                      <c:pt idx="3019">
                        <c:v>0.11722</c:v>
                      </c:pt>
                      <c:pt idx="3020">
                        <c:v>0.11201</c:v>
                      </c:pt>
                      <c:pt idx="3021">
                        <c:v>2.5842000000000001</c:v>
                      </c:pt>
                      <c:pt idx="3022">
                        <c:v>11.154</c:v>
                      </c:pt>
                      <c:pt idx="3023">
                        <c:v>0.93191000000000002</c:v>
                      </c:pt>
                      <c:pt idx="3024">
                        <c:v>16.196999999999999</c:v>
                      </c:pt>
                      <c:pt idx="3025">
                        <c:v>0.12605</c:v>
                      </c:pt>
                      <c:pt idx="3026">
                        <c:v>0.19842000000000001</c:v>
                      </c:pt>
                      <c:pt idx="3027">
                        <c:v>5.4641999999999999</c:v>
                      </c:pt>
                      <c:pt idx="3028">
                        <c:v>0.35271999999999998</c:v>
                      </c:pt>
                      <c:pt idx="3029">
                        <c:v>0.16703000000000001</c:v>
                      </c:pt>
                      <c:pt idx="3030">
                        <c:v>8.523E-2</c:v>
                      </c:pt>
                      <c:pt idx="3031">
                        <c:v>3.2492999999999999</c:v>
                      </c:pt>
                      <c:pt idx="3032">
                        <c:v>0.16866999999999999</c:v>
                      </c:pt>
                      <c:pt idx="3033">
                        <c:v>0.1013</c:v>
                      </c:pt>
                      <c:pt idx="3034">
                        <c:v>0.10642</c:v>
                      </c:pt>
                      <c:pt idx="3035">
                        <c:v>8.3668999999999993E-2</c:v>
                      </c:pt>
                      <c:pt idx="3036">
                        <c:v>0.28189999999999998</c:v>
                      </c:pt>
                      <c:pt idx="3037">
                        <c:v>7.5051000000000007E-2</c:v>
                      </c:pt>
                      <c:pt idx="3038">
                        <c:v>9.9087999999999996E-2</c:v>
                      </c:pt>
                      <c:pt idx="3039">
                        <c:v>8.7028999999999995E-2</c:v>
                      </c:pt>
                      <c:pt idx="3040">
                        <c:v>0.157</c:v>
                      </c:pt>
                      <c:pt idx="3041">
                        <c:v>0.27315</c:v>
                      </c:pt>
                      <c:pt idx="3042">
                        <c:v>8.8433999999999999E-2</c:v>
                      </c:pt>
                      <c:pt idx="3043">
                        <c:v>0.18493000000000001</c:v>
                      </c:pt>
                      <c:pt idx="3044">
                        <c:v>0.11635</c:v>
                      </c:pt>
                      <c:pt idx="3045">
                        <c:v>0.12075</c:v>
                      </c:pt>
                      <c:pt idx="3046">
                        <c:v>0.14082</c:v>
                      </c:pt>
                      <c:pt idx="3047">
                        <c:v>0.14898</c:v>
                      </c:pt>
                      <c:pt idx="3048">
                        <c:v>8.0975000000000005E-2</c:v>
                      </c:pt>
                      <c:pt idx="3049">
                        <c:v>2.2477999999999998</c:v>
                      </c:pt>
                      <c:pt idx="3050">
                        <c:v>0.16588</c:v>
                      </c:pt>
                      <c:pt idx="3051">
                        <c:v>0.13195999999999999</c:v>
                      </c:pt>
                      <c:pt idx="3052">
                        <c:v>0.40444999999999998</c:v>
                      </c:pt>
                      <c:pt idx="3053">
                        <c:v>0.14265</c:v>
                      </c:pt>
                      <c:pt idx="3054">
                        <c:v>0.21819</c:v>
                      </c:pt>
                      <c:pt idx="3055">
                        <c:v>0.21939</c:v>
                      </c:pt>
                      <c:pt idx="3056">
                        <c:v>9.3202999999999994E-2</c:v>
                      </c:pt>
                      <c:pt idx="3057">
                        <c:v>0.11487</c:v>
                      </c:pt>
                      <c:pt idx="3058">
                        <c:v>0.11597</c:v>
                      </c:pt>
                      <c:pt idx="3059">
                        <c:v>5.3589999999999999E-2</c:v>
                      </c:pt>
                      <c:pt idx="3060">
                        <c:v>9.4459000000000001E-2</c:v>
                      </c:pt>
                      <c:pt idx="3061">
                        <c:v>8.3524000000000001E-2</c:v>
                      </c:pt>
                      <c:pt idx="3062">
                        <c:v>9.9306000000000005E-2</c:v>
                      </c:pt>
                      <c:pt idx="3063">
                        <c:v>0.17491999999999999</c:v>
                      </c:pt>
                      <c:pt idx="3064">
                        <c:v>45.795000000000002</c:v>
                      </c:pt>
                      <c:pt idx="3065">
                        <c:v>0.25635000000000002</c:v>
                      </c:pt>
                      <c:pt idx="3066">
                        <c:v>0.17387</c:v>
                      </c:pt>
                      <c:pt idx="3067">
                        <c:v>0.10845</c:v>
                      </c:pt>
                      <c:pt idx="3068">
                        <c:v>0.12869</c:v>
                      </c:pt>
                      <c:pt idx="3069">
                        <c:v>0.10866000000000001</c:v>
                      </c:pt>
                      <c:pt idx="3070">
                        <c:v>0.13936999999999999</c:v>
                      </c:pt>
                      <c:pt idx="3071">
                        <c:v>0.22589000000000001</c:v>
                      </c:pt>
                      <c:pt idx="3072">
                        <c:v>0.11636000000000001</c:v>
                      </c:pt>
                      <c:pt idx="3073">
                        <c:v>0.12895999999999999</c:v>
                      </c:pt>
                      <c:pt idx="3074">
                        <c:v>0.77173999999999998</c:v>
                      </c:pt>
                      <c:pt idx="3075">
                        <c:v>0.72126999999999997</c:v>
                      </c:pt>
                      <c:pt idx="3076">
                        <c:v>0.25651000000000002</c:v>
                      </c:pt>
                      <c:pt idx="3077">
                        <c:v>0.12359000000000001</c:v>
                      </c:pt>
                      <c:pt idx="3078">
                        <c:v>0.24479999999999999</c:v>
                      </c:pt>
                      <c:pt idx="3079">
                        <c:v>0.15074000000000001</c:v>
                      </c:pt>
                      <c:pt idx="3080">
                        <c:v>2.5644999999999998</c:v>
                      </c:pt>
                      <c:pt idx="3081">
                        <c:v>0.10428</c:v>
                      </c:pt>
                      <c:pt idx="3082">
                        <c:v>2.3174999999999999</c:v>
                      </c:pt>
                      <c:pt idx="3083">
                        <c:v>1.6032</c:v>
                      </c:pt>
                      <c:pt idx="3084">
                        <c:v>0.13658000000000001</c:v>
                      </c:pt>
                      <c:pt idx="3085">
                        <c:v>0.22878999999999999</c:v>
                      </c:pt>
                      <c:pt idx="3086">
                        <c:v>8.2719000000000001E-2</c:v>
                      </c:pt>
                      <c:pt idx="3087">
                        <c:v>0.23968999999999999</c:v>
                      </c:pt>
                      <c:pt idx="3088">
                        <c:v>9.9990999999999997E-2</c:v>
                      </c:pt>
                      <c:pt idx="3089">
                        <c:v>0.15443999999999999</c:v>
                      </c:pt>
                      <c:pt idx="3090">
                        <c:v>0.1673</c:v>
                      </c:pt>
                      <c:pt idx="3091">
                        <c:v>0.11941</c:v>
                      </c:pt>
                      <c:pt idx="3092">
                        <c:v>7.0497000000000004E-2</c:v>
                      </c:pt>
                      <c:pt idx="3093">
                        <c:v>0.30808000000000002</c:v>
                      </c:pt>
                      <c:pt idx="3094">
                        <c:v>9.6773999999999999E-2</c:v>
                      </c:pt>
                      <c:pt idx="3095">
                        <c:v>0.3493</c:v>
                      </c:pt>
                      <c:pt idx="3096">
                        <c:v>0.25073000000000001</c:v>
                      </c:pt>
                      <c:pt idx="3097">
                        <c:v>9.3146999999999994E-2</c:v>
                      </c:pt>
                      <c:pt idx="3098">
                        <c:v>0.10907</c:v>
                      </c:pt>
                      <c:pt idx="3099">
                        <c:v>0.11899</c:v>
                      </c:pt>
                      <c:pt idx="3100">
                        <c:v>9.0362999999999999E-2</c:v>
                      </c:pt>
                      <c:pt idx="3101">
                        <c:v>0.1071</c:v>
                      </c:pt>
                      <c:pt idx="3102">
                        <c:v>0.18890999999999999</c:v>
                      </c:pt>
                      <c:pt idx="3103">
                        <c:v>0.41443000000000002</c:v>
                      </c:pt>
                      <c:pt idx="3104">
                        <c:v>0.46714</c:v>
                      </c:pt>
                      <c:pt idx="3105">
                        <c:v>0.29748000000000002</c:v>
                      </c:pt>
                      <c:pt idx="3106">
                        <c:v>7.5162999999999994E-2</c:v>
                      </c:pt>
                      <c:pt idx="3107">
                        <c:v>0.15562000000000001</c:v>
                      </c:pt>
                      <c:pt idx="3108">
                        <c:v>0.13664000000000001</c:v>
                      </c:pt>
                      <c:pt idx="3109">
                        <c:v>0.16600000000000001</c:v>
                      </c:pt>
                      <c:pt idx="3110">
                        <c:v>8.2767999999999994E-2</c:v>
                      </c:pt>
                      <c:pt idx="3111">
                        <c:v>8.1448000000000007E-2</c:v>
                      </c:pt>
                      <c:pt idx="3112">
                        <c:v>6.3661999999999996E-2</c:v>
                      </c:pt>
                      <c:pt idx="3113">
                        <c:v>0.14663000000000001</c:v>
                      </c:pt>
                      <c:pt idx="3114">
                        <c:v>9.3427999999999997E-2</c:v>
                      </c:pt>
                      <c:pt idx="3115">
                        <c:v>0.14432</c:v>
                      </c:pt>
                      <c:pt idx="3116">
                        <c:v>8.1582000000000008</c:v>
                      </c:pt>
                      <c:pt idx="3117">
                        <c:v>0.25031999999999999</c:v>
                      </c:pt>
                      <c:pt idx="3118">
                        <c:v>0.16195000000000001</c:v>
                      </c:pt>
                      <c:pt idx="3119">
                        <c:v>0.11237999999999999</c:v>
                      </c:pt>
                      <c:pt idx="3120">
                        <c:v>0.10879999999999999</c:v>
                      </c:pt>
                      <c:pt idx="3121">
                        <c:v>0.10526000000000001</c:v>
                      </c:pt>
                      <c:pt idx="3122">
                        <c:v>8.8691999999999993E-2</c:v>
                      </c:pt>
                      <c:pt idx="3123">
                        <c:v>8.5531999999999997E-2</c:v>
                      </c:pt>
                      <c:pt idx="3124">
                        <c:v>6.8136000000000002E-2</c:v>
                      </c:pt>
                      <c:pt idx="3125">
                        <c:v>0.11121</c:v>
                      </c:pt>
                      <c:pt idx="3126">
                        <c:v>2.8858000000000001</c:v>
                      </c:pt>
                      <c:pt idx="3127">
                        <c:v>15.502000000000001</c:v>
                      </c:pt>
                      <c:pt idx="3128">
                        <c:v>0.79496</c:v>
                      </c:pt>
                      <c:pt idx="3129">
                        <c:v>17.254000000000001</c:v>
                      </c:pt>
                      <c:pt idx="3130">
                        <c:v>0.21657000000000001</c:v>
                      </c:pt>
                      <c:pt idx="3131">
                        <c:v>0.21904999999999999</c:v>
                      </c:pt>
                      <c:pt idx="3132">
                        <c:v>7.8270999999999997</c:v>
                      </c:pt>
                      <c:pt idx="3133">
                        <c:v>0.1361</c:v>
                      </c:pt>
                      <c:pt idx="3134">
                        <c:v>2.9647999999999999</c:v>
                      </c:pt>
                      <c:pt idx="3135">
                        <c:v>0.1197</c:v>
                      </c:pt>
                      <c:pt idx="3136">
                        <c:v>5.6316999999999999E-2</c:v>
                      </c:pt>
                      <c:pt idx="3137">
                        <c:v>0.16538</c:v>
                      </c:pt>
                      <c:pt idx="3138">
                        <c:v>9.3775999999999998E-2</c:v>
                      </c:pt>
                      <c:pt idx="3139">
                        <c:v>8.3873000000000003E-2</c:v>
                      </c:pt>
                      <c:pt idx="3140">
                        <c:v>0.11391</c:v>
                      </c:pt>
                      <c:pt idx="3141">
                        <c:v>0.17776</c:v>
                      </c:pt>
                      <c:pt idx="3142">
                        <c:v>8.5314000000000001E-2</c:v>
                      </c:pt>
                      <c:pt idx="3143">
                        <c:v>5.4019999999999999E-2</c:v>
                      </c:pt>
                      <c:pt idx="3144">
                        <c:v>0.13511000000000001</c:v>
                      </c:pt>
                      <c:pt idx="3145">
                        <c:v>0.15497</c:v>
                      </c:pt>
                      <c:pt idx="3146">
                        <c:v>0.14526</c:v>
                      </c:pt>
                      <c:pt idx="3147">
                        <c:v>8.8104000000000002E-2</c:v>
                      </c:pt>
                      <c:pt idx="3148">
                        <c:v>0.29984</c:v>
                      </c:pt>
                      <c:pt idx="3149">
                        <c:v>0.11365</c:v>
                      </c:pt>
                      <c:pt idx="3150">
                        <c:v>0.11062</c:v>
                      </c:pt>
                      <c:pt idx="3151">
                        <c:v>0.1191</c:v>
                      </c:pt>
                      <c:pt idx="3152">
                        <c:v>0.14868999999999999</c:v>
                      </c:pt>
                      <c:pt idx="3153">
                        <c:v>6.9871000000000003E-2</c:v>
                      </c:pt>
                      <c:pt idx="3154">
                        <c:v>2.4664999999999999</c:v>
                      </c:pt>
                      <c:pt idx="3155">
                        <c:v>0.14030000000000001</c:v>
                      </c:pt>
                      <c:pt idx="3156">
                        <c:v>0.23813000000000001</c:v>
                      </c:pt>
                      <c:pt idx="3157">
                        <c:v>0.29042000000000001</c:v>
                      </c:pt>
                      <c:pt idx="3158">
                        <c:v>0.10106999999999999</c:v>
                      </c:pt>
                      <c:pt idx="3159">
                        <c:v>0.12374</c:v>
                      </c:pt>
                      <c:pt idx="3160">
                        <c:v>0.14935000000000001</c:v>
                      </c:pt>
                      <c:pt idx="3161">
                        <c:v>9.9646999999999999E-2</c:v>
                      </c:pt>
                      <c:pt idx="3162">
                        <c:v>0.13616</c:v>
                      </c:pt>
                      <c:pt idx="3163">
                        <c:v>0.12637999999999999</c:v>
                      </c:pt>
                      <c:pt idx="3164">
                        <c:v>0.10903</c:v>
                      </c:pt>
                      <c:pt idx="3165">
                        <c:v>9.1227000000000003E-2</c:v>
                      </c:pt>
                      <c:pt idx="3166">
                        <c:v>0.14648</c:v>
                      </c:pt>
                      <c:pt idx="3167">
                        <c:v>5.5485E-2</c:v>
                      </c:pt>
                      <c:pt idx="3168">
                        <c:v>0.16783000000000001</c:v>
                      </c:pt>
                      <c:pt idx="3169">
                        <c:v>19.815999999999999</c:v>
                      </c:pt>
                      <c:pt idx="3170">
                        <c:v>0.26296000000000003</c:v>
                      </c:pt>
                      <c:pt idx="3171">
                        <c:v>0.17354</c:v>
                      </c:pt>
                      <c:pt idx="3172">
                        <c:v>8.8469999999999993E-2</c:v>
                      </c:pt>
                      <c:pt idx="3173">
                        <c:v>0.14385999999999999</c:v>
                      </c:pt>
                      <c:pt idx="3174">
                        <c:v>0.13539000000000001</c:v>
                      </c:pt>
                      <c:pt idx="3175">
                        <c:v>0.11992999999999999</c:v>
                      </c:pt>
                      <c:pt idx="3176">
                        <c:v>0.10049</c:v>
                      </c:pt>
                      <c:pt idx="3177">
                        <c:v>7.1790000000000007E-2</c:v>
                      </c:pt>
                      <c:pt idx="3178">
                        <c:v>3.9529000000000001</c:v>
                      </c:pt>
                      <c:pt idx="3179">
                        <c:v>0.92652999999999996</c:v>
                      </c:pt>
                      <c:pt idx="3180">
                        <c:v>0.15984000000000001</c:v>
                      </c:pt>
                      <c:pt idx="3181">
                        <c:v>4.0025000000000004</c:v>
                      </c:pt>
                      <c:pt idx="3182">
                        <c:v>0.15204000000000001</c:v>
                      </c:pt>
                      <c:pt idx="3183">
                        <c:v>0.17416999999999999</c:v>
                      </c:pt>
                      <c:pt idx="3184">
                        <c:v>2.3532999999999999</c:v>
                      </c:pt>
                      <c:pt idx="3185">
                        <c:v>0.10342</c:v>
                      </c:pt>
                      <c:pt idx="3186">
                        <c:v>0.12332</c:v>
                      </c:pt>
                      <c:pt idx="3187">
                        <c:v>8.1964999999999996E-2</c:v>
                      </c:pt>
                      <c:pt idx="3188">
                        <c:v>4.6780999999999997</c:v>
                      </c:pt>
                      <c:pt idx="3189">
                        <c:v>0.13577</c:v>
                      </c:pt>
                      <c:pt idx="3190">
                        <c:v>0.18232000000000001</c:v>
                      </c:pt>
                      <c:pt idx="3191">
                        <c:v>0.12063</c:v>
                      </c:pt>
                      <c:pt idx="3192">
                        <c:v>8.9415999999999995E-2</c:v>
                      </c:pt>
                      <c:pt idx="3193">
                        <c:v>0.14732000000000001</c:v>
                      </c:pt>
                      <c:pt idx="3194">
                        <c:v>0.11625000000000001</c:v>
                      </c:pt>
                      <c:pt idx="3195">
                        <c:v>0.15507000000000001</c:v>
                      </c:pt>
                      <c:pt idx="3196">
                        <c:v>6.1683000000000002E-2</c:v>
                      </c:pt>
                      <c:pt idx="3197">
                        <c:v>8.3765999999999993E-2</c:v>
                      </c:pt>
                      <c:pt idx="3198">
                        <c:v>0.14430000000000001</c:v>
                      </c:pt>
                      <c:pt idx="3199">
                        <c:v>8.1824999999999995E-2</c:v>
                      </c:pt>
                      <c:pt idx="3200">
                        <c:v>0.21409</c:v>
                      </c:pt>
                      <c:pt idx="3201">
                        <c:v>7.2192000000000006E-2</c:v>
                      </c:pt>
                      <c:pt idx="3202">
                        <c:v>9.5796000000000006E-2</c:v>
                      </c:pt>
                      <c:pt idx="3203">
                        <c:v>0.15137999999999999</c:v>
                      </c:pt>
                      <c:pt idx="3204">
                        <c:v>0.15314</c:v>
                      </c:pt>
                      <c:pt idx="3205">
                        <c:v>7.8229999999999994E-2</c:v>
                      </c:pt>
                      <c:pt idx="3206">
                        <c:v>0.16084000000000001</c:v>
                      </c:pt>
                      <c:pt idx="3207">
                        <c:v>0.15559999999999999</c:v>
                      </c:pt>
                      <c:pt idx="3208">
                        <c:v>0.35269</c:v>
                      </c:pt>
                      <c:pt idx="3209">
                        <c:v>0.21753</c:v>
                      </c:pt>
                      <c:pt idx="3210">
                        <c:v>0.10773000000000001</c:v>
                      </c:pt>
                      <c:pt idx="3211">
                        <c:v>9.9925E-2</c:v>
                      </c:pt>
                      <c:pt idx="3212">
                        <c:v>0.16128000000000001</c:v>
                      </c:pt>
                      <c:pt idx="3213">
                        <c:v>0.11219999999999999</c:v>
                      </c:pt>
                      <c:pt idx="3214">
                        <c:v>0.18855</c:v>
                      </c:pt>
                      <c:pt idx="3215">
                        <c:v>0.12007</c:v>
                      </c:pt>
                      <c:pt idx="3216">
                        <c:v>4.6781000000000003E-2</c:v>
                      </c:pt>
                      <c:pt idx="3217">
                        <c:v>9.5651E-2</c:v>
                      </c:pt>
                      <c:pt idx="3218">
                        <c:v>0.10863</c:v>
                      </c:pt>
                      <c:pt idx="3219">
                        <c:v>0.10032000000000001</c:v>
                      </c:pt>
                      <c:pt idx="3220">
                        <c:v>0.10469000000000001</c:v>
                      </c:pt>
                      <c:pt idx="3221">
                        <c:v>54.728999999999999</c:v>
                      </c:pt>
                      <c:pt idx="3222">
                        <c:v>0.44973000000000002</c:v>
                      </c:pt>
                      <c:pt idx="3223">
                        <c:v>0.13952999999999999</c:v>
                      </c:pt>
                      <c:pt idx="3224">
                        <c:v>9.7449999999999995E-2</c:v>
                      </c:pt>
                      <c:pt idx="3225">
                        <c:v>0.14610999999999999</c:v>
                      </c:pt>
                      <c:pt idx="3226">
                        <c:v>8.1183000000000005E-2</c:v>
                      </c:pt>
                      <c:pt idx="3227">
                        <c:v>0.12590999999999999</c:v>
                      </c:pt>
                      <c:pt idx="3228">
                        <c:v>8.9992000000000003E-2</c:v>
                      </c:pt>
                      <c:pt idx="3229">
                        <c:v>7.7803999999999998E-2</c:v>
                      </c:pt>
                      <c:pt idx="3230">
                        <c:v>0.16519</c:v>
                      </c:pt>
                      <c:pt idx="3231">
                        <c:v>1.0913999999999999</c:v>
                      </c:pt>
                      <c:pt idx="3232">
                        <c:v>1.0896999999999999</c:v>
                      </c:pt>
                      <c:pt idx="3233">
                        <c:v>0.46028000000000002</c:v>
                      </c:pt>
                      <c:pt idx="3234">
                        <c:v>0.10264</c:v>
                      </c:pt>
                      <c:pt idx="3235">
                        <c:v>0.23652999999999999</c:v>
                      </c:pt>
                      <c:pt idx="3236">
                        <c:v>0.40005000000000002</c:v>
                      </c:pt>
                      <c:pt idx="3237">
                        <c:v>3.0562</c:v>
                      </c:pt>
                      <c:pt idx="3238">
                        <c:v>0.13525999999999999</c:v>
                      </c:pt>
                      <c:pt idx="3239">
                        <c:v>4.3253000000000004</c:v>
                      </c:pt>
                      <c:pt idx="3240">
                        <c:v>1.9722999999999999</c:v>
                      </c:pt>
                      <c:pt idx="3241">
                        <c:v>0.20404</c:v>
                      </c:pt>
                      <c:pt idx="3242">
                        <c:v>0.17297999999999999</c:v>
                      </c:pt>
                      <c:pt idx="3243">
                        <c:v>0.11157</c:v>
                      </c:pt>
                      <c:pt idx="3244">
                        <c:v>0.41049999999999998</c:v>
                      </c:pt>
                      <c:pt idx="3245">
                        <c:v>0.10827000000000001</c:v>
                      </c:pt>
                      <c:pt idx="3246">
                        <c:v>0.15409999999999999</c:v>
                      </c:pt>
                      <c:pt idx="3247">
                        <c:v>9.1953999999999994E-2</c:v>
                      </c:pt>
                      <c:pt idx="3248">
                        <c:v>4.5302000000000002E-2</c:v>
                      </c:pt>
                      <c:pt idx="3249">
                        <c:v>9.3644000000000005E-2</c:v>
                      </c:pt>
                      <c:pt idx="3250">
                        <c:v>0.30714000000000002</c:v>
                      </c:pt>
                      <c:pt idx="3251">
                        <c:v>8.8422000000000001E-2</c:v>
                      </c:pt>
                      <c:pt idx="3252">
                        <c:v>5.4643999999999998E-2</c:v>
                      </c:pt>
                      <c:pt idx="3253">
                        <c:v>0.31339</c:v>
                      </c:pt>
                      <c:pt idx="3254">
                        <c:v>4.5754999999999997E-2</c:v>
                      </c:pt>
                      <c:pt idx="3255">
                        <c:v>0.18479999999999999</c:v>
                      </c:pt>
                      <c:pt idx="3256">
                        <c:v>8.7664000000000006E-2</c:v>
                      </c:pt>
                      <c:pt idx="3257">
                        <c:v>0.11772000000000001</c:v>
                      </c:pt>
                      <c:pt idx="3258">
                        <c:v>6.6945000000000005E-2</c:v>
                      </c:pt>
                      <c:pt idx="3259">
                        <c:v>0.10264</c:v>
                      </c:pt>
                      <c:pt idx="3260">
                        <c:v>0.22473000000000001</c:v>
                      </c:pt>
                      <c:pt idx="3261">
                        <c:v>0.17873</c:v>
                      </c:pt>
                      <c:pt idx="3262">
                        <c:v>0.13120999999999999</c:v>
                      </c:pt>
                      <c:pt idx="3263">
                        <c:v>9.8142999999999994E-2</c:v>
                      </c:pt>
                      <c:pt idx="3264">
                        <c:v>8.4689E-2</c:v>
                      </c:pt>
                      <c:pt idx="3265">
                        <c:v>0.13494999999999999</c:v>
                      </c:pt>
                      <c:pt idx="3266">
                        <c:v>0.14149</c:v>
                      </c:pt>
                      <c:pt idx="3267">
                        <c:v>9.2044000000000001E-2</c:v>
                      </c:pt>
                      <c:pt idx="3268">
                        <c:v>8.6133000000000001E-2</c:v>
                      </c:pt>
                      <c:pt idx="3269">
                        <c:v>0.11584</c:v>
                      </c:pt>
                      <c:pt idx="3270">
                        <c:v>0.14313000000000001</c:v>
                      </c:pt>
                      <c:pt idx="3271">
                        <c:v>9.8684999999999995E-2</c:v>
                      </c:pt>
                      <c:pt idx="3272">
                        <c:v>8.0531000000000005E-2</c:v>
                      </c:pt>
                      <c:pt idx="3273">
                        <c:v>0.86924999999999997</c:v>
                      </c:pt>
                      <c:pt idx="3274">
                        <c:v>0.19861000000000001</c:v>
                      </c:pt>
                      <c:pt idx="3275">
                        <c:v>0.21113000000000001</c:v>
                      </c:pt>
                      <c:pt idx="3276">
                        <c:v>8.6719000000000004E-2</c:v>
                      </c:pt>
                      <c:pt idx="3277">
                        <c:v>0.13147</c:v>
                      </c:pt>
                      <c:pt idx="3278">
                        <c:v>7.7770000000000006E-2</c:v>
                      </c:pt>
                      <c:pt idx="3279">
                        <c:v>9.1245999999999994E-2</c:v>
                      </c:pt>
                      <c:pt idx="3280">
                        <c:v>6.9566000000000003E-2</c:v>
                      </c:pt>
                      <c:pt idx="3281">
                        <c:v>0.11813</c:v>
                      </c:pt>
                      <c:pt idx="3282">
                        <c:v>0.11141</c:v>
                      </c:pt>
                      <c:pt idx="3283">
                        <c:v>3.6015000000000001</c:v>
                      </c:pt>
                      <c:pt idx="3284">
                        <c:v>13.821</c:v>
                      </c:pt>
                      <c:pt idx="3285">
                        <c:v>0.79386999999999996</c:v>
                      </c:pt>
                      <c:pt idx="3286">
                        <c:v>15.273999999999999</c:v>
                      </c:pt>
                      <c:pt idx="3287">
                        <c:v>0.11042</c:v>
                      </c:pt>
                      <c:pt idx="3288">
                        <c:v>0.30445</c:v>
                      </c:pt>
                      <c:pt idx="3289">
                        <c:v>5.9020999999999999</c:v>
                      </c:pt>
                      <c:pt idx="3290">
                        <c:v>9.0297000000000002E-2</c:v>
                      </c:pt>
                      <c:pt idx="3291">
                        <c:v>2.9782999999999999</c:v>
                      </c:pt>
                      <c:pt idx="3292">
                        <c:v>0.16203999999999999</c:v>
                      </c:pt>
                      <c:pt idx="3293">
                        <c:v>3.6316999999999999</c:v>
                      </c:pt>
                      <c:pt idx="3294">
                        <c:v>0.15647</c:v>
                      </c:pt>
                      <c:pt idx="3295">
                        <c:v>9.8434999999999995E-2</c:v>
                      </c:pt>
                      <c:pt idx="3296">
                        <c:v>9.8610000000000003E-2</c:v>
                      </c:pt>
                      <c:pt idx="3297">
                        <c:v>6.6545999999999994E-2</c:v>
                      </c:pt>
                      <c:pt idx="3298">
                        <c:v>0.27056999999999998</c:v>
                      </c:pt>
                      <c:pt idx="3299">
                        <c:v>8.3488000000000007E-2</c:v>
                      </c:pt>
                      <c:pt idx="3300">
                        <c:v>6.8840999999999999E-2</c:v>
                      </c:pt>
                      <c:pt idx="3301">
                        <c:v>8.8338E-2</c:v>
                      </c:pt>
                      <c:pt idx="3302">
                        <c:v>0.13891999999999999</c:v>
                      </c:pt>
                      <c:pt idx="3303">
                        <c:v>0.11047999999999999</c:v>
                      </c:pt>
                      <c:pt idx="3304">
                        <c:v>0.16264999999999999</c:v>
                      </c:pt>
                      <c:pt idx="3305">
                        <c:v>0.15390999999999999</c:v>
                      </c:pt>
                      <c:pt idx="3306">
                        <c:v>0.11015999999999999</c:v>
                      </c:pt>
                      <c:pt idx="3307">
                        <c:v>6.2094000000000003E-2</c:v>
                      </c:pt>
                      <c:pt idx="3308">
                        <c:v>0.16356000000000001</c:v>
                      </c:pt>
                      <c:pt idx="3309">
                        <c:v>0.12629000000000001</c:v>
                      </c:pt>
                      <c:pt idx="3310">
                        <c:v>0.12071999999999999</c:v>
                      </c:pt>
                      <c:pt idx="3311">
                        <c:v>2.4689999999999999</c:v>
                      </c:pt>
                      <c:pt idx="3312">
                        <c:v>0.12171999999999999</c:v>
                      </c:pt>
                      <c:pt idx="3313">
                        <c:v>7.9949999999999993E-2</c:v>
                      </c:pt>
                      <c:pt idx="3314">
                        <c:v>0.27650999999999998</c:v>
                      </c:pt>
                      <c:pt idx="3315">
                        <c:v>3.6658999999999997E-2</c:v>
                      </c:pt>
                      <c:pt idx="3316">
                        <c:v>0.14696000000000001</c:v>
                      </c:pt>
                      <c:pt idx="3317">
                        <c:v>0.11822000000000001</c:v>
                      </c:pt>
                      <c:pt idx="3318">
                        <c:v>0.11863</c:v>
                      </c:pt>
                      <c:pt idx="3319">
                        <c:v>0.13575000000000001</c:v>
                      </c:pt>
                      <c:pt idx="3320">
                        <c:v>0.13650000000000001</c:v>
                      </c:pt>
                      <c:pt idx="3321">
                        <c:v>7.3194999999999996E-2</c:v>
                      </c:pt>
                      <c:pt idx="3322">
                        <c:v>0.11734</c:v>
                      </c:pt>
                      <c:pt idx="3323">
                        <c:v>8.566E-2</c:v>
                      </c:pt>
                      <c:pt idx="3324">
                        <c:v>0.1283</c:v>
                      </c:pt>
                      <c:pt idx="3325">
                        <c:v>0.11864</c:v>
                      </c:pt>
                      <c:pt idx="3326">
                        <c:v>41.652000000000001</c:v>
                      </c:pt>
                      <c:pt idx="3327">
                        <c:v>0.20315</c:v>
                      </c:pt>
                      <c:pt idx="3328">
                        <c:v>0.21897</c:v>
                      </c:pt>
                      <c:pt idx="3329">
                        <c:v>8.9982000000000006E-2</c:v>
                      </c:pt>
                      <c:pt idx="3330">
                        <c:v>0.16841</c:v>
                      </c:pt>
                      <c:pt idx="3331">
                        <c:v>0.1087</c:v>
                      </c:pt>
                      <c:pt idx="3332">
                        <c:v>0.11138000000000001</c:v>
                      </c:pt>
                      <c:pt idx="3333">
                        <c:v>9.8995E-2</c:v>
                      </c:pt>
                      <c:pt idx="3334">
                        <c:v>0.13927999999999999</c:v>
                      </c:pt>
                      <c:pt idx="3335">
                        <c:v>1.7999000000000001</c:v>
                      </c:pt>
                      <c:pt idx="3336">
                        <c:v>0.91923999999999995</c:v>
                      </c:pt>
                      <c:pt idx="3337">
                        <c:v>0.21693999999999999</c:v>
                      </c:pt>
                      <c:pt idx="3338">
                        <c:v>0.92562</c:v>
                      </c:pt>
                      <c:pt idx="3339">
                        <c:v>0.11036</c:v>
                      </c:pt>
                      <c:pt idx="3340">
                        <c:v>0.20951</c:v>
                      </c:pt>
                      <c:pt idx="3341">
                        <c:v>0.28075</c:v>
                      </c:pt>
                      <c:pt idx="3342">
                        <c:v>0.15543999999999999</c:v>
                      </c:pt>
                      <c:pt idx="3343">
                        <c:v>7.4355000000000004E-2</c:v>
                      </c:pt>
                      <c:pt idx="3344">
                        <c:v>2.8475000000000001</c:v>
                      </c:pt>
                      <c:pt idx="3345">
                        <c:v>4.8941999999999997</c:v>
                      </c:pt>
                      <c:pt idx="3346">
                        <c:v>0.13277</c:v>
                      </c:pt>
                      <c:pt idx="3347">
                        <c:v>0.13338</c:v>
                      </c:pt>
                      <c:pt idx="3348">
                        <c:v>8.6576E-2</c:v>
                      </c:pt>
                      <c:pt idx="3349">
                        <c:v>0.18290000000000001</c:v>
                      </c:pt>
                      <c:pt idx="3350">
                        <c:v>0.12339</c:v>
                      </c:pt>
                      <c:pt idx="3351">
                        <c:v>0.16455</c:v>
                      </c:pt>
                      <c:pt idx="3352">
                        <c:v>8.3378999999999995E-2</c:v>
                      </c:pt>
                      <c:pt idx="3353">
                        <c:v>5.0354000000000003E-2</c:v>
                      </c:pt>
                      <c:pt idx="3354">
                        <c:v>5.6457E-2</c:v>
                      </c:pt>
                      <c:pt idx="3355">
                        <c:v>0.29625000000000001</c:v>
                      </c:pt>
                      <c:pt idx="3356">
                        <c:v>0.10481</c:v>
                      </c:pt>
                      <c:pt idx="3357">
                        <c:v>0.11054</c:v>
                      </c:pt>
                      <c:pt idx="3358">
                        <c:v>0.15389</c:v>
                      </c:pt>
                      <c:pt idx="3359">
                        <c:v>7.5142E-2</c:v>
                      </c:pt>
                      <c:pt idx="3360">
                        <c:v>0.12218999999999999</c:v>
                      </c:pt>
                      <c:pt idx="3361">
                        <c:v>0.15287000000000001</c:v>
                      </c:pt>
                      <c:pt idx="3362">
                        <c:v>0.11246</c:v>
                      </c:pt>
                      <c:pt idx="3363">
                        <c:v>0.12537000000000001</c:v>
                      </c:pt>
                      <c:pt idx="3364">
                        <c:v>0.29200999999999999</c:v>
                      </c:pt>
                      <c:pt idx="3365">
                        <c:v>0.57362000000000002</c:v>
                      </c:pt>
                      <c:pt idx="3366">
                        <c:v>0.11568000000000001</c:v>
                      </c:pt>
                      <c:pt idx="3367">
                        <c:v>0.13885</c:v>
                      </c:pt>
                      <c:pt idx="3368">
                        <c:v>9.1633999999999993E-2</c:v>
                      </c:pt>
                      <c:pt idx="3369">
                        <c:v>0.16214000000000001</c:v>
                      </c:pt>
                      <c:pt idx="3370">
                        <c:v>0.12272</c:v>
                      </c:pt>
                      <c:pt idx="3371">
                        <c:v>0.16983999999999999</c:v>
                      </c:pt>
                      <c:pt idx="3372">
                        <c:v>7.7151999999999998E-2</c:v>
                      </c:pt>
                      <c:pt idx="3373">
                        <c:v>9.2581999999999998E-2</c:v>
                      </c:pt>
                      <c:pt idx="3374">
                        <c:v>3.2042000000000001E-2</c:v>
                      </c:pt>
                      <c:pt idx="3375">
                        <c:v>0.14927000000000001</c:v>
                      </c:pt>
                      <c:pt idx="3376">
                        <c:v>9.0941999999999995E-2</c:v>
                      </c:pt>
                      <c:pt idx="3377">
                        <c:v>0.14001</c:v>
                      </c:pt>
                      <c:pt idx="3378">
                        <c:v>47.036999999999999</c:v>
                      </c:pt>
                      <c:pt idx="3379">
                        <c:v>0.14005000000000001</c:v>
                      </c:pt>
                      <c:pt idx="3380">
                        <c:v>0.13672000000000001</c:v>
                      </c:pt>
                      <c:pt idx="3381">
                        <c:v>0.10786999999999999</c:v>
                      </c:pt>
                      <c:pt idx="3382">
                        <c:v>0.10706</c:v>
                      </c:pt>
                      <c:pt idx="3383">
                        <c:v>0.12046999999999999</c:v>
                      </c:pt>
                      <c:pt idx="3384">
                        <c:v>8.7040000000000006E-2</c:v>
                      </c:pt>
                      <c:pt idx="3385">
                        <c:v>0.12467</c:v>
                      </c:pt>
                      <c:pt idx="3386">
                        <c:v>7.4582999999999997E-2</c:v>
                      </c:pt>
                      <c:pt idx="3387">
                        <c:v>0.14093</c:v>
                      </c:pt>
                      <c:pt idx="3388">
                        <c:v>0.99978</c:v>
                      </c:pt>
                      <c:pt idx="3389">
                        <c:v>5.8403999999999998</c:v>
                      </c:pt>
                      <c:pt idx="3390">
                        <c:v>0.33019999999999999</c:v>
                      </c:pt>
                      <c:pt idx="3391">
                        <c:v>3.1120000000000001</c:v>
                      </c:pt>
                      <c:pt idx="3392">
                        <c:v>0.10944</c:v>
                      </c:pt>
                      <c:pt idx="3393">
                        <c:v>0.47792000000000001</c:v>
                      </c:pt>
                      <c:pt idx="3394">
                        <c:v>2.919</c:v>
                      </c:pt>
                      <c:pt idx="3395">
                        <c:v>0.10408000000000001</c:v>
                      </c:pt>
                      <c:pt idx="3396">
                        <c:v>5.0368000000000004</c:v>
                      </c:pt>
                      <c:pt idx="3397">
                        <c:v>1.2370000000000001</c:v>
                      </c:pt>
                      <c:pt idx="3398">
                        <c:v>0.10749</c:v>
                      </c:pt>
                      <c:pt idx="3399">
                        <c:v>0.17513999999999999</c:v>
                      </c:pt>
                      <c:pt idx="3400">
                        <c:v>0.10811999999999999</c:v>
                      </c:pt>
                      <c:pt idx="3401">
                        <c:v>0.20161000000000001</c:v>
                      </c:pt>
                      <c:pt idx="3402">
                        <c:v>7.6594999999999996E-2</c:v>
                      </c:pt>
                      <c:pt idx="3403">
                        <c:v>0.36636000000000002</c:v>
                      </c:pt>
                      <c:pt idx="3404">
                        <c:v>0.17058999999999999</c:v>
                      </c:pt>
                      <c:pt idx="3405">
                        <c:v>5.6676999999999998E-2</c:v>
                      </c:pt>
                      <c:pt idx="3406">
                        <c:v>8.4019999999999997E-2</c:v>
                      </c:pt>
                      <c:pt idx="3407">
                        <c:v>0.38029000000000002</c:v>
                      </c:pt>
                      <c:pt idx="3408">
                        <c:v>6.9424E-2</c:v>
                      </c:pt>
                      <c:pt idx="3409">
                        <c:v>0.10901</c:v>
                      </c:pt>
                      <c:pt idx="3410">
                        <c:v>0.23605999999999999</c:v>
                      </c:pt>
                      <c:pt idx="3411">
                        <c:v>6.6836000000000007E-2</c:v>
                      </c:pt>
                      <c:pt idx="3412">
                        <c:v>0.12247</c:v>
                      </c:pt>
                      <c:pt idx="3413">
                        <c:v>0.15347</c:v>
                      </c:pt>
                      <c:pt idx="3414">
                        <c:v>0.19803000000000001</c:v>
                      </c:pt>
                      <c:pt idx="3415">
                        <c:v>8.5116999999999998E-2</c:v>
                      </c:pt>
                      <c:pt idx="3416">
                        <c:v>0.96482000000000001</c:v>
                      </c:pt>
                      <c:pt idx="3417">
                        <c:v>0.67757000000000001</c:v>
                      </c:pt>
                      <c:pt idx="3418">
                        <c:v>9.3670000000000003E-2</c:v>
                      </c:pt>
                      <c:pt idx="3419">
                        <c:v>0.27433000000000002</c:v>
                      </c:pt>
                      <c:pt idx="3420">
                        <c:v>9.6898999999999999E-2</c:v>
                      </c:pt>
                      <c:pt idx="3421">
                        <c:v>8.8348999999999997E-2</c:v>
                      </c:pt>
                      <c:pt idx="3422">
                        <c:v>0.14334</c:v>
                      </c:pt>
                      <c:pt idx="3423">
                        <c:v>0.10498</c:v>
                      </c:pt>
                      <c:pt idx="3424">
                        <c:v>0.12459000000000001</c:v>
                      </c:pt>
                      <c:pt idx="3425">
                        <c:v>7.8186000000000005E-2</c:v>
                      </c:pt>
                      <c:pt idx="3426">
                        <c:v>0.11282</c:v>
                      </c:pt>
                      <c:pt idx="3427">
                        <c:v>6.4669000000000004E-2</c:v>
                      </c:pt>
                      <c:pt idx="3428">
                        <c:v>0.11293</c:v>
                      </c:pt>
                      <c:pt idx="3429">
                        <c:v>0.23658999999999999</c:v>
                      </c:pt>
                      <c:pt idx="3430">
                        <c:v>0.20488000000000001</c:v>
                      </c:pt>
                      <c:pt idx="3431">
                        <c:v>0.44557000000000002</c:v>
                      </c:pt>
                      <c:pt idx="3432">
                        <c:v>0.19012000000000001</c:v>
                      </c:pt>
                      <c:pt idx="3433">
                        <c:v>7.5357999999999994E-2</c:v>
                      </c:pt>
                      <c:pt idx="3434">
                        <c:v>0.15426000000000001</c:v>
                      </c:pt>
                      <c:pt idx="3435">
                        <c:v>0.10974</c:v>
                      </c:pt>
                      <c:pt idx="3436">
                        <c:v>0.13061</c:v>
                      </c:pt>
                      <c:pt idx="3437">
                        <c:v>6.5859000000000001E-2</c:v>
                      </c:pt>
                      <c:pt idx="3438">
                        <c:v>8.6831000000000005E-2</c:v>
                      </c:pt>
                      <c:pt idx="3439">
                        <c:v>0.12154</c:v>
                      </c:pt>
                      <c:pt idx="3440">
                        <c:v>2.1347999999999998</c:v>
                      </c:pt>
                      <c:pt idx="3441">
                        <c:v>11.968999999999999</c:v>
                      </c:pt>
                      <c:pt idx="3442">
                        <c:v>0.67630000000000001</c:v>
                      </c:pt>
                      <c:pt idx="3443">
                        <c:v>13.689</c:v>
                      </c:pt>
                      <c:pt idx="3444">
                        <c:v>0.11266</c:v>
                      </c:pt>
                      <c:pt idx="3445">
                        <c:v>0.27559</c:v>
                      </c:pt>
                      <c:pt idx="3446">
                        <c:v>6.2104999999999997</c:v>
                      </c:pt>
                      <c:pt idx="3447">
                        <c:v>0.1149</c:v>
                      </c:pt>
                      <c:pt idx="3448">
                        <c:v>2.8567</c:v>
                      </c:pt>
                      <c:pt idx="3449">
                        <c:v>0.20871000000000001</c:v>
                      </c:pt>
                      <c:pt idx="3450">
                        <c:v>3.2048000000000001</c:v>
                      </c:pt>
                      <c:pt idx="3451">
                        <c:v>0.10645</c:v>
                      </c:pt>
                      <c:pt idx="3452">
                        <c:v>0.10076</c:v>
                      </c:pt>
                      <c:pt idx="3453">
                        <c:v>3.8650999999999998E-2</c:v>
                      </c:pt>
                      <c:pt idx="3454">
                        <c:v>0.12709999999999999</c:v>
                      </c:pt>
                      <c:pt idx="3455">
                        <c:v>7.9328999999999997E-2</c:v>
                      </c:pt>
                      <c:pt idx="3456">
                        <c:v>0.19378999999999999</c:v>
                      </c:pt>
                      <c:pt idx="3457">
                        <c:v>7.7923999999999993E-2</c:v>
                      </c:pt>
                      <c:pt idx="3458">
                        <c:v>8.0700999999999995E-2</c:v>
                      </c:pt>
                      <c:pt idx="3459">
                        <c:v>0.10764</c:v>
                      </c:pt>
                      <c:pt idx="3460">
                        <c:v>0.11958000000000001</c:v>
                      </c:pt>
                      <c:pt idx="3461">
                        <c:v>9.0866000000000002E-2</c:v>
                      </c:pt>
                      <c:pt idx="3462">
                        <c:v>0.114</c:v>
                      </c:pt>
                      <c:pt idx="3463">
                        <c:v>7.0569000000000007E-2</c:v>
                      </c:pt>
                      <c:pt idx="3464">
                        <c:v>8.1460000000000005E-2</c:v>
                      </c:pt>
                      <c:pt idx="3465">
                        <c:v>0.16852</c:v>
                      </c:pt>
                      <c:pt idx="3466">
                        <c:v>0.23721999999999999</c:v>
                      </c:pt>
                      <c:pt idx="3467">
                        <c:v>0.15529000000000001</c:v>
                      </c:pt>
                      <c:pt idx="3468">
                        <c:v>2.4714</c:v>
                      </c:pt>
                      <c:pt idx="3469">
                        <c:v>0.11849</c:v>
                      </c:pt>
                      <c:pt idx="3470">
                        <c:v>0.20473</c:v>
                      </c:pt>
                      <c:pt idx="3471">
                        <c:v>0.21453</c:v>
                      </c:pt>
                      <c:pt idx="3472">
                        <c:v>0.14323</c:v>
                      </c:pt>
                      <c:pt idx="3473">
                        <c:v>9.8071000000000005E-2</c:v>
                      </c:pt>
                      <c:pt idx="3474">
                        <c:v>0.14588000000000001</c:v>
                      </c:pt>
                      <c:pt idx="3475">
                        <c:v>6.7948999999999996E-2</c:v>
                      </c:pt>
                      <c:pt idx="3476">
                        <c:v>0.12820000000000001</c:v>
                      </c:pt>
                      <c:pt idx="3477">
                        <c:v>9.4236E-2</c:v>
                      </c:pt>
                      <c:pt idx="3478">
                        <c:v>8.9198E-2</c:v>
                      </c:pt>
                      <c:pt idx="3479">
                        <c:v>6.5544000000000005E-2</c:v>
                      </c:pt>
                      <c:pt idx="3480">
                        <c:v>0.12506</c:v>
                      </c:pt>
                      <c:pt idx="3481">
                        <c:v>0.16353000000000001</c:v>
                      </c:pt>
                      <c:pt idx="3482">
                        <c:v>0.11922000000000001</c:v>
                      </c:pt>
                      <c:pt idx="3483">
                        <c:v>52.771000000000001</c:v>
                      </c:pt>
                      <c:pt idx="3484">
                        <c:v>0.16264999999999999</c:v>
                      </c:pt>
                      <c:pt idx="3485">
                        <c:v>0.23447999999999999</c:v>
                      </c:pt>
                      <c:pt idx="3486">
                        <c:v>0.13031999999999999</c:v>
                      </c:pt>
                      <c:pt idx="3487">
                        <c:v>0.26096999999999998</c:v>
                      </c:pt>
                      <c:pt idx="3488">
                        <c:v>7.4414999999999995E-2</c:v>
                      </c:pt>
                      <c:pt idx="3489">
                        <c:v>0.10875</c:v>
                      </c:pt>
                      <c:pt idx="3490">
                        <c:v>6.2267999999999997E-2</c:v>
                      </c:pt>
                      <c:pt idx="3491">
                        <c:v>0.1124</c:v>
                      </c:pt>
                      <c:pt idx="3492">
                        <c:v>0.16693</c:v>
                      </c:pt>
                      <c:pt idx="3493">
                        <c:v>1.1722999999999999</c:v>
                      </c:pt>
                      <c:pt idx="3494">
                        <c:v>0.21424000000000001</c:v>
                      </c:pt>
                      <c:pt idx="3495">
                        <c:v>0.46261000000000002</c:v>
                      </c:pt>
                      <c:pt idx="3496">
                        <c:v>0.14080000000000001</c:v>
                      </c:pt>
                      <c:pt idx="3497">
                        <c:v>0.13483000000000001</c:v>
                      </c:pt>
                      <c:pt idx="3498">
                        <c:v>0.20394999999999999</c:v>
                      </c:pt>
                      <c:pt idx="3499">
                        <c:v>2.1421000000000001</c:v>
                      </c:pt>
                      <c:pt idx="3500">
                        <c:v>7.2884000000000004E-2</c:v>
                      </c:pt>
                      <c:pt idx="3501">
                        <c:v>3.0897000000000001</c:v>
                      </c:pt>
                      <c:pt idx="3502">
                        <c:v>4.1614000000000004</c:v>
                      </c:pt>
                      <c:pt idx="3503">
                        <c:v>0.19828999999999999</c:v>
                      </c:pt>
                      <c:pt idx="3504">
                        <c:v>8.3162E-2</c:v>
                      </c:pt>
                      <c:pt idx="3505">
                        <c:v>0.15368999999999999</c:v>
                      </c:pt>
                      <c:pt idx="3506">
                        <c:v>0.40723999999999999</c:v>
                      </c:pt>
                      <c:pt idx="3507">
                        <c:v>0.12823000000000001</c:v>
                      </c:pt>
                      <c:pt idx="3508">
                        <c:v>9.1674000000000005E-2</c:v>
                      </c:pt>
                      <c:pt idx="3509">
                        <c:v>0.12667999999999999</c:v>
                      </c:pt>
                      <c:pt idx="3510">
                        <c:v>5.5826000000000001E-2</c:v>
                      </c:pt>
                      <c:pt idx="3511">
                        <c:v>8.2751000000000005E-2</c:v>
                      </c:pt>
                      <c:pt idx="3512">
                        <c:v>0.1656</c:v>
                      </c:pt>
                      <c:pt idx="3513">
                        <c:v>8.1904000000000005E-2</c:v>
                      </c:pt>
                      <c:pt idx="3514">
                        <c:v>9.0799000000000005E-2</c:v>
                      </c:pt>
                      <c:pt idx="3515">
                        <c:v>0.10613</c:v>
                      </c:pt>
                      <c:pt idx="3516">
                        <c:v>3.5064999999999999E-2</c:v>
                      </c:pt>
                      <c:pt idx="3517">
                        <c:v>0.12023</c:v>
                      </c:pt>
                      <c:pt idx="3518">
                        <c:v>0.10217</c:v>
                      </c:pt>
                      <c:pt idx="3519">
                        <c:v>0.27575</c:v>
                      </c:pt>
                      <c:pt idx="3520">
                        <c:v>0.11081000000000001</c:v>
                      </c:pt>
                      <c:pt idx="3521">
                        <c:v>0.14917</c:v>
                      </c:pt>
                      <c:pt idx="3522">
                        <c:v>0.28161999999999998</c:v>
                      </c:pt>
                      <c:pt idx="3523">
                        <c:v>0.10059</c:v>
                      </c:pt>
                      <c:pt idx="3524">
                        <c:v>0.14193</c:v>
                      </c:pt>
                      <c:pt idx="3525">
                        <c:v>0.16571</c:v>
                      </c:pt>
                      <c:pt idx="3526">
                        <c:v>0.10818</c:v>
                      </c:pt>
                      <c:pt idx="3527">
                        <c:v>0.12445000000000001</c:v>
                      </c:pt>
                      <c:pt idx="3528">
                        <c:v>0.14344999999999999</c:v>
                      </c:pt>
                      <c:pt idx="3529">
                        <c:v>0.1711</c:v>
                      </c:pt>
                      <c:pt idx="3530">
                        <c:v>7.9588000000000006E-2</c:v>
                      </c:pt>
                      <c:pt idx="3531">
                        <c:v>7.5562000000000004E-2</c:v>
                      </c:pt>
                      <c:pt idx="3532">
                        <c:v>0.10606</c:v>
                      </c:pt>
                      <c:pt idx="3533">
                        <c:v>0.12205000000000001</c:v>
                      </c:pt>
                      <c:pt idx="3534">
                        <c:v>0.17776</c:v>
                      </c:pt>
                      <c:pt idx="3535">
                        <c:v>28.713000000000001</c:v>
                      </c:pt>
                      <c:pt idx="3536">
                        <c:v>0.15673999999999999</c:v>
                      </c:pt>
                      <c:pt idx="3537">
                        <c:v>0.16039999999999999</c:v>
                      </c:pt>
                      <c:pt idx="3538">
                        <c:v>0.11855</c:v>
                      </c:pt>
                      <c:pt idx="3539">
                        <c:v>0.11237</c:v>
                      </c:pt>
                      <c:pt idx="3540">
                        <c:v>0.10482</c:v>
                      </c:pt>
                      <c:pt idx="3541">
                        <c:v>0.11771</c:v>
                      </c:pt>
                      <c:pt idx="3542">
                        <c:v>9.8676E-2</c:v>
                      </c:pt>
                      <c:pt idx="3543">
                        <c:v>0.10104</c:v>
                      </c:pt>
                      <c:pt idx="3544">
                        <c:v>0.14391999999999999</c:v>
                      </c:pt>
                      <c:pt idx="3545">
                        <c:v>1.496</c:v>
                      </c:pt>
                      <c:pt idx="3546">
                        <c:v>13.956</c:v>
                      </c:pt>
                      <c:pt idx="3547">
                        <c:v>1.2206999999999999</c:v>
                      </c:pt>
                      <c:pt idx="3548">
                        <c:v>12.2</c:v>
                      </c:pt>
                      <c:pt idx="3549">
                        <c:v>0.23354</c:v>
                      </c:pt>
                      <c:pt idx="3550">
                        <c:v>0.31203999999999998</c:v>
                      </c:pt>
                      <c:pt idx="3551">
                        <c:v>9.8190000000000008</c:v>
                      </c:pt>
                      <c:pt idx="3552">
                        <c:v>0.18243999999999999</c:v>
                      </c:pt>
                      <c:pt idx="3553">
                        <c:v>4.9409999999999998</c:v>
                      </c:pt>
                      <c:pt idx="3554">
                        <c:v>0.36376999999999998</c:v>
                      </c:pt>
                      <c:pt idx="3555">
                        <c:v>6.8491999999999997E-2</c:v>
                      </c:pt>
                      <c:pt idx="3556">
                        <c:v>0.12814999999999999</c:v>
                      </c:pt>
                      <c:pt idx="3557">
                        <c:v>0.10059999999999999</c:v>
                      </c:pt>
                      <c:pt idx="3558">
                        <c:v>0.15468999999999999</c:v>
                      </c:pt>
                      <c:pt idx="3559">
                        <c:v>0.13883000000000001</c:v>
                      </c:pt>
                      <c:pt idx="3560">
                        <c:v>0.17094999999999999</c:v>
                      </c:pt>
                      <c:pt idx="3561">
                        <c:v>0.14169999999999999</c:v>
                      </c:pt>
                      <c:pt idx="3562">
                        <c:v>7.7792E-2</c:v>
                      </c:pt>
                      <c:pt idx="3563">
                        <c:v>2.4246E-2</c:v>
                      </c:pt>
                      <c:pt idx="3564">
                        <c:v>0.14989</c:v>
                      </c:pt>
                      <c:pt idx="3565">
                        <c:v>8.1057000000000004E-2</c:v>
                      </c:pt>
                      <c:pt idx="3566">
                        <c:v>0.10265000000000001</c:v>
                      </c:pt>
                      <c:pt idx="3567">
                        <c:v>0.10792</c:v>
                      </c:pt>
                      <c:pt idx="3568">
                        <c:v>0.10971</c:v>
                      </c:pt>
                      <c:pt idx="3569">
                        <c:v>5.9317000000000002E-2</c:v>
                      </c:pt>
                      <c:pt idx="3570">
                        <c:v>0.20663000000000001</c:v>
                      </c:pt>
                      <c:pt idx="3571">
                        <c:v>0.20086000000000001</c:v>
                      </c:pt>
                      <c:pt idx="3572">
                        <c:v>0.18093000000000001</c:v>
                      </c:pt>
                      <c:pt idx="3573">
                        <c:v>2.4756</c:v>
                      </c:pt>
                      <c:pt idx="3574">
                        <c:v>0.14149999999999999</c:v>
                      </c:pt>
                      <c:pt idx="3575">
                        <c:v>0.17463000000000001</c:v>
                      </c:pt>
                      <c:pt idx="3576">
                        <c:v>0.17069000000000001</c:v>
                      </c:pt>
                      <c:pt idx="3577">
                        <c:v>0.10077999999999999</c:v>
                      </c:pt>
                      <c:pt idx="3578">
                        <c:v>0.14202000000000001</c:v>
                      </c:pt>
                      <c:pt idx="3579">
                        <c:v>0.15443000000000001</c:v>
                      </c:pt>
                      <c:pt idx="3580">
                        <c:v>0.19239999999999999</c:v>
                      </c:pt>
                      <c:pt idx="3581">
                        <c:v>0.14940000000000001</c:v>
                      </c:pt>
                      <c:pt idx="3582">
                        <c:v>0.16012999999999999</c:v>
                      </c:pt>
                      <c:pt idx="3583">
                        <c:v>8.1891000000000005E-2</c:v>
                      </c:pt>
                      <c:pt idx="3584">
                        <c:v>7.5132000000000004E-2</c:v>
                      </c:pt>
                      <c:pt idx="3585">
                        <c:v>0.12989000000000001</c:v>
                      </c:pt>
                      <c:pt idx="3586">
                        <c:v>0.25485000000000002</c:v>
                      </c:pt>
                      <c:pt idx="3587">
                        <c:v>0.13977999999999999</c:v>
                      </c:pt>
                      <c:pt idx="3588">
                        <c:v>5.9454000000000002</c:v>
                      </c:pt>
                      <c:pt idx="3589">
                        <c:v>0.18275</c:v>
                      </c:pt>
                      <c:pt idx="3590">
                        <c:v>0.29532000000000003</c:v>
                      </c:pt>
                      <c:pt idx="3591">
                        <c:v>8.7887999999999994E-2</c:v>
                      </c:pt>
                      <c:pt idx="3592">
                        <c:v>0.13694000000000001</c:v>
                      </c:pt>
                      <c:pt idx="3593">
                        <c:v>5.4101999999999997E-2</c:v>
                      </c:pt>
                      <c:pt idx="3594">
                        <c:v>0.11856999999999999</c:v>
                      </c:pt>
                      <c:pt idx="3595">
                        <c:v>9.6785999999999997E-2</c:v>
                      </c:pt>
                      <c:pt idx="3596">
                        <c:v>0.15148</c:v>
                      </c:pt>
                      <c:pt idx="3597">
                        <c:v>2.4319999999999999</c:v>
                      </c:pt>
                      <c:pt idx="3598">
                        <c:v>11.881</c:v>
                      </c:pt>
                      <c:pt idx="3599">
                        <c:v>0.82709999999999995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C-B717-4291-91E6-B19D66F23B02}"/>
                  </c:ext>
                </c:extLst>
              </c15:ser>
            </c15:filteredScatterSeries>
            <c15:filteredScatterSeries>
              <c15:ser>
                <c:idx val="12"/>
                <c:order val="13"/>
                <c:tx>
                  <c:v>FA 6M 60⁰C</c:v>
                </c:tx>
                <c:spPr>
                  <a:ln w="12700" cap="rnd">
                    <a:solidFill>
                      <a:srgbClr val="ED7D31">
                        <a:lumMod val="75000"/>
                      </a:srgbClr>
                    </a:solidFill>
                    <a:prstDash val="dash"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Sheet1!$M$14455:$M$18054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Sheet1!$J$14455:$J$18054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74.501000000000005</c:v>
                      </c:pt>
                      <c:pt idx="1">
                        <c:v>36.098999999999997</c:v>
                      </c:pt>
                      <c:pt idx="2">
                        <c:v>28.332999999999998</c:v>
                      </c:pt>
                      <c:pt idx="3">
                        <c:v>23.989000000000001</c:v>
                      </c:pt>
                      <c:pt idx="4">
                        <c:v>23.091999999999999</c:v>
                      </c:pt>
                      <c:pt idx="5">
                        <c:v>23.15</c:v>
                      </c:pt>
                      <c:pt idx="6">
                        <c:v>21.641999999999999</c:v>
                      </c:pt>
                      <c:pt idx="7">
                        <c:v>20.378</c:v>
                      </c:pt>
                      <c:pt idx="8">
                        <c:v>19.678000000000001</c:v>
                      </c:pt>
                      <c:pt idx="9">
                        <c:v>18.452999999999999</c:v>
                      </c:pt>
                      <c:pt idx="10">
                        <c:v>17.606000000000002</c:v>
                      </c:pt>
                      <c:pt idx="11">
                        <c:v>16.808</c:v>
                      </c:pt>
                      <c:pt idx="12">
                        <c:v>18.251000000000001</c:v>
                      </c:pt>
                      <c:pt idx="13">
                        <c:v>17.251999999999999</c:v>
                      </c:pt>
                      <c:pt idx="14">
                        <c:v>17.22</c:v>
                      </c:pt>
                      <c:pt idx="15">
                        <c:v>16.352</c:v>
                      </c:pt>
                      <c:pt idx="16">
                        <c:v>16.699000000000002</c:v>
                      </c:pt>
                      <c:pt idx="17">
                        <c:v>17.477</c:v>
                      </c:pt>
                      <c:pt idx="18">
                        <c:v>17.262</c:v>
                      </c:pt>
                      <c:pt idx="19">
                        <c:v>15.875999999999999</c:v>
                      </c:pt>
                      <c:pt idx="20">
                        <c:v>15.304</c:v>
                      </c:pt>
                      <c:pt idx="21">
                        <c:v>15.465</c:v>
                      </c:pt>
                      <c:pt idx="22">
                        <c:v>15.891999999999999</c:v>
                      </c:pt>
                      <c:pt idx="23">
                        <c:v>14.962999999999999</c:v>
                      </c:pt>
                      <c:pt idx="24">
                        <c:v>13.616</c:v>
                      </c:pt>
                      <c:pt idx="25">
                        <c:v>13.122999999999999</c:v>
                      </c:pt>
                      <c:pt idx="26">
                        <c:v>14.146000000000001</c:v>
                      </c:pt>
                      <c:pt idx="27">
                        <c:v>14.255000000000001</c:v>
                      </c:pt>
                      <c:pt idx="28">
                        <c:v>14.532</c:v>
                      </c:pt>
                      <c:pt idx="29">
                        <c:v>14.45</c:v>
                      </c:pt>
                      <c:pt idx="30">
                        <c:v>13.943</c:v>
                      </c:pt>
                      <c:pt idx="31">
                        <c:v>13.909000000000001</c:v>
                      </c:pt>
                      <c:pt idx="32">
                        <c:v>14.157999999999999</c:v>
                      </c:pt>
                      <c:pt idx="33">
                        <c:v>14.209</c:v>
                      </c:pt>
                      <c:pt idx="34">
                        <c:v>14.315</c:v>
                      </c:pt>
                      <c:pt idx="35">
                        <c:v>14.07</c:v>
                      </c:pt>
                      <c:pt idx="36">
                        <c:v>14.47</c:v>
                      </c:pt>
                      <c:pt idx="37">
                        <c:v>14.346</c:v>
                      </c:pt>
                      <c:pt idx="38">
                        <c:v>14.15</c:v>
                      </c:pt>
                      <c:pt idx="39">
                        <c:v>14.371</c:v>
                      </c:pt>
                      <c:pt idx="40">
                        <c:v>14.093</c:v>
                      </c:pt>
                      <c:pt idx="41">
                        <c:v>13.476000000000001</c:v>
                      </c:pt>
                      <c:pt idx="42">
                        <c:v>13.606999999999999</c:v>
                      </c:pt>
                      <c:pt idx="43">
                        <c:v>14.311</c:v>
                      </c:pt>
                      <c:pt idx="44">
                        <c:v>14.993</c:v>
                      </c:pt>
                      <c:pt idx="45">
                        <c:v>22.175000000000001</c:v>
                      </c:pt>
                      <c:pt idx="46">
                        <c:v>27.946999999999999</c:v>
                      </c:pt>
                      <c:pt idx="47">
                        <c:v>27.120999999999999</c:v>
                      </c:pt>
                      <c:pt idx="48">
                        <c:v>26.628</c:v>
                      </c:pt>
                      <c:pt idx="49">
                        <c:v>25.62</c:v>
                      </c:pt>
                      <c:pt idx="50">
                        <c:v>25.103000000000002</c:v>
                      </c:pt>
                      <c:pt idx="51">
                        <c:v>24.838999999999999</c:v>
                      </c:pt>
                      <c:pt idx="52">
                        <c:v>25.33</c:v>
                      </c:pt>
                      <c:pt idx="53">
                        <c:v>28.18</c:v>
                      </c:pt>
                      <c:pt idx="54">
                        <c:v>27.41</c:v>
                      </c:pt>
                      <c:pt idx="55">
                        <c:v>28.001000000000001</c:v>
                      </c:pt>
                      <c:pt idx="56">
                        <c:v>27.885999999999999</c:v>
                      </c:pt>
                      <c:pt idx="57">
                        <c:v>27.634</c:v>
                      </c:pt>
                      <c:pt idx="58">
                        <c:v>26.751000000000001</c:v>
                      </c:pt>
                      <c:pt idx="59">
                        <c:v>26.536000000000001</c:v>
                      </c:pt>
                      <c:pt idx="60">
                        <c:v>25.895</c:v>
                      </c:pt>
                      <c:pt idx="61">
                        <c:v>26.091999999999999</c:v>
                      </c:pt>
                      <c:pt idx="62">
                        <c:v>27.619</c:v>
                      </c:pt>
                      <c:pt idx="63">
                        <c:v>28.920999999999999</c:v>
                      </c:pt>
                      <c:pt idx="64">
                        <c:v>30.233000000000001</c:v>
                      </c:pt>
                      <c:pt idx="65">
                        <c:v>30.850999999999999</c:v>
                      </c:pt>
                      <c:pt idx="66">
                        <c:v>31.405999999999999</c:v>
                      </c:pt>
                      <c:pt idx="67">
                        <c:v>35.689</c:v>
                      </c:pt>
                      <c:pt idx="68">
                        <c:v>35.982999999999997</c:v>
                      </c:pt>
                      <c:pt idx="69">
                        <c:v>35.808</c:v>
                      </c:pt>
                      <c:pt idx="70">
                        <c:v>35.673999999999999</c:v>
                      </c:pt>
                      <c:pt idx="71">
                        <c:v>36.648000000000003</c:v>
                      </c:pt>
                      <c:pt idx="72">
                        <c:v>37.283999999999999</c:v>
                      </c:pt>
                      <c:pt idx="73">
                        <c:v>39.274999999999999</c:v>
                      </c:pt>
                      <c:pt idx="74">
                        <c:v>40.209000000000003</c:v>
                      </c:pt>
                      <c:pt idx="75">
                        <c:v>41.128999999999998</c:v>
                      </c:pt>
                      <c:pt idx="76">
                        <c:v>41.48</c:v>
                      </c:pt>
                      <c:pt idx="77">
                        <c:v>42.405000000000001</c:v>
                      </c:pt>
                      <c:pt idx="78">
                        <c:v>43.954000000000001</c:v>
                      </c:pt>
                      <c:pt idx="79">
                        <c:v>44.597999999999999</c:v>
                      </c:pt>
                      <c:pt idx="80">
                        <c:v>44.627000000000002</c:v>
                      </c:pt>
                      <c:pt idx="81">
                        <c:v>47.389000000000003</c:v>
                      </c:pt>
                      <c:pt idx="82">
                        <c:v>47.6</c:v>
                      </c:pt>
                      <c:pt idx="83">
                        <c:v>47.81</c:v>
                      </c:pt>
                      <c:pt idx="84">
                        <c:v>49.277999999999999</c:v>
                      </c:pt>
                      <c:pt idx="85">
                        <c:v>49.575000000000003</c:v>
                      </c:pt>
                      <c:pt idx="86">
                        <c:v>49.692999999999998</c:v>
                      </c:pt>
                      <c:pt idx="87">
                        <c:v>48.808</c:v>
                      </c:pt>
                      <c:pt idx="88">
                        <c:v>48.856999999999999</c:v>
                      </c:pt>
                      <c:pt idx="89">
                        <c:v>50.454000000000001</c:v>
                      </c:pt>
                      <c:pt idx="90">
                        <c:v>49.881999999999998</c:v>
                      </c:pt>
                      <c:pt idx="91">
                        <c:v>50.11</c:v>
                      </c:pt>
                      <c:pt idx="92">
                        <c:v>50.795000000000002</c:v>
                      </c:pt>
                      <c:pt idx="93">
                        <c:v>51.216000000000001</c:v>
                      </c:pt>
                      <c:pt idx="94">
                        <c:v>51.436999999999998</c:v>
                      </c:pt>
                      <c:pt idx="95">
                        <c:v>50.899000000000001</c:v>
                      </c:pt>
                      <c:pt idx="96">
                        <c:v>51.323999999999998</c:v>
                      </c:pt>
                      <c:pt idx="97">
                        <c:v>53.938000000000002</c:v>
                      </c:pt>
                      <c:pt idx="98">
                        <c:v>57.027000000000001</c:v>
                      </c:pt>
                      <c:pt idx="99">
                        <c:v>60.835999999999999</c:v>
                      </c:pt>
                      <c:pt idx="100">
                        <c:v>63.021000000000001</c:v>
                      </c:pt>
                      <c:pt idx="101">
                        <c:v>61.01</c:v>
                      </c:pt>
                      <c:pt idx="102">
                        <c:v>59.384999999999998</c:v>
                      </c:pt>
                      <c:pt idx="103">
                        <c:v>58.593000000000004</c:v>
                      </c:pt>
                      <c:pt idx="104">
                        <c:v>60.023000000000003</c:v>
                      </c:pt>
                      <c:pt idx="105">
                        <c:v>62.776000000000003</c:v>
                      </c:pt>
                      <c:pt idx="106">
                        <c:v>66.47</c:v>
                      </c:pt>
                      <c:pt idx="107">
                        <c:v>65.494</c:v>
                      </c:pt>
                      <c:pt idx="108">
                        <c:v>63.912999999999997</c:v>
                      </c:pt>
                      <c:pt idx="109">
                        <c:v>63.692999999999998</c:v>
                      </c:pt>
                      <c:pt idx="110">
                        <c:v>65.355000000000004</c:v>
                      </c:pt>
                      <c:pt idx="111">
                        <c:v>64.096999999999994</c:v>
                      </c:pt>
                      <c:pt idx="112">
                        <c:v>65.001999999999995</c:v>
                      </c:pt>
                      <c:pt idx="113">
                        <c:v>63.81</c:v>
                      </c:pt>
                      <c:pt idx="114">
                        <c:v>64.02</c:v>
                      </c:pt>
                      <c:pt idx="115">
                        <c:v>65.111000000000004</c:v>
                      </c:pt>
                      <c:pt idx="116">
                        <c:v>66.231999999999999</c:v>
                      </c:pt>
                      <c:pt idx="117">
                        <c:v>64.070999999999998</c:v>
                      </c:pt>
                      <c:pt idx="118">
                        <c:v>63.508000000000003</c:v>
                      </c:pt>
                      <c:pt idx="119">
                        <c:v>63.374000000000002</c:v>
                      </c:pt>
                      <c:pt idx="120">
                        <c:v>62.981999999999999</c:v>
                      </c:pt>
                      <c:pt idx="121">
                        <c:v>61.392000000000003</c:v>
                      </c:pt>
                      <c:pt idx="122">
                        <c:v>60.337000000000003</c:v>
                      </c:pt>
                      <c:pt idx="123">
                        <c:v>60.438000000000002</c:v>
                      </c:pt>
                      <c:pt idx="124">
                        <c:v>61.499000000000002</c:v>
                      </c:pt>
                      <c:pt idx="125">
                        <c:v>62.347000000000001</c:v>
                      </c:pt>
                      <c:pt idx="126">
                        <c:v>61.631</c:v>
                      </c:pt>
                      <c:pt idx="127">
                        <c:v>60.164999999999999</c:v>
                      </c:pt>
                      <c:pt idx="128">
                        <c:v>58.966000000000001</c:v>
                      </c:pt>
                      <c:pt idx="129">
                        <c:v>57.465000000000003</c:v>
                      </c:pt>
                      <c:pt idx="130">
                        <c:v>57.47</c:v>
                      </c:pt>
                      <c:pt idx="131">
                        <c:v>58.177999999999997</c:v>
                      </c:pt>
                      <c:pt idx="132">
                        <c:v>60.4</c:v>
                      </c:pt>
                      <c:pt idx="133">
                        <c:v>60.561999999999998</c:v>
                      </c:pt>
                      <c:pt idx="134">
                        <c:v>62.963999999999999</c:v>
                      </c:pt>
                      <c:pt idx="135">
                        <c:v>63.802999999999997</c:v>
                      </c:pt>
                      <c:pt idx="136">
                        <c:v>62.798999999999999</c:v>
                      </c:pt>
                      <c:pt idx="137">
                        <c:v>63.02</c:v>
                      </c:pt>
                      <c:pt idx="138">
                        <c:v>63.185000000000002</c:v>
                      </c:pt>
                      <c:pt idx="139">
                        <c:v>62.005000000000003</c:v>
                      </c:pt>
                      <c:pt idx="140">
                        <c:v>63.261000000000003</c:v>
                      </c:pt>
                      <c:pt idx="141">
                        <c:v>63.68</c:v>
                      </c:pt>
                      <c:pt idx="142">
                        <c:v>64.965999999999994</c:v>
                      </c:pt>
                      <c:pt idx="143">
                        <c:v>65.870999999999995</c:v>
                      </c:pt>
                      <c:pt idx="144">
                        <c:v>66.066999999999993</c:v>
                      </c:pt>
                      <c:pt idx="145">
                        <c:v>65.87</c:v>
                      </c:pt>
                      <c:pt idx="146">
                        <c:v>66.034999999999997</c:v>
                      </c:pt>
                      <c:pt idx="147">
                        <c:v>67.185000000000002</c:v>
                      </c:pt>
                      <c:pt idx="148">
                        <c:v>68.207999999999998</c:v>
                      </c:pt>
                      <c:pt idx="149">
                        <c:v>70.168999999999997</c:v>
                      </c:pt>
                      <c:pt idx="150">
                        <c:v>70.748999999999995</c:v>
                      </c:pt>
                      <c:pt idx="151">
                        <c:v>73.021000000000001</c:v>
                      </c:pt>
                      <c:pt idx="152">
                        <c:v>74.876000000000005</c:v>
                      </c:pt>
                      <c:pt idx="153">
                        <c:v>74.128</c:v>
                      </c:pt>
                      <c:pt idx="154">
                        <c:v>72.415000000000006</c:v>
                      </c:pt>
                      <c:pt idx="155">
                        <c:v>72.075000000000003</c:v>
                      </c:pt>
                      <c:pt idx="156">
                        <c:v>71.745999999999995</c:v>
                      </c:pt>
                      <c:pt idx="157">
                        <c:v>75.188999999999993</c:v>
                      </c:pt>
                      <c:pt idx="158">
                        <c:v>78.61</c:v>
                      </c:pt>
                      <c:pt idx="159">
                        <c:v>83.022999999999996</c:v>
                      </c:pt>
                      <c:pt idx="160">
                        <c:v>80.072999999999993</c:v>
                      </c:pt>
                      <c:pt idx="161">
                        <c:v>79.063000000000002</c:v>
                      </c:pt>
                      <c:pt idx="162">
                        <c:v>77.123999999999995</c:v>
                      </c:pt>
                      <c:pt idx="163">
                        <c:v>78.141999999999996</c:v>
                      </c:pt>
                      <c:pt idx="164">
                        <c:v>78.587000000000003</c:v>
                      </c:pt>
                      <c:pt idx="165">
                        <c:v>77.057000000000002</c:v>
                      </c:pt>
                      <c:pt idx="166">
                        <c:v>77.41</c:v>
                      </c:pt>
                      <c:pt idx="167">
                        <c:v>77.543999999999997</c:v>
                      </c:pt>
                      <c:pt idx="168">
                        <c:v>76.867999999999995</c:v>
                      </c:pt>
                      <c:pt idx="169">
                        <c:v>76.132000000000005</c:v>
                      </c:pt>
                      <c:pt idx="170">
                        <c:v>75.061999999999998</c:v>
                      </c:pt>
                      <c:pt idx="171">
                        <c:v>74.254999999999995</c:v>
                      </c:pt>
                      <c:pt idx="172">
                        <c:v>75.447000000000003</c:v>
                      </c:pt>
                      <c:pt idx="173">
                        <c:v>71.622</c:v>
                      </c:pt>
                      <c:pt idx="174">
                        <c:v>69.960999999999999</c:v>
                      </c:pt>
                      <c:pt idx="175">
                        <c:v>69.247</c:v>
                      </c:pt>
                      <c:pt idx="176">
                        <c:v>70.028999999999996</c:v>
                      </c:pt>
                      <c:pt idx="177">
                        <c:v>71.268000000000001</c:v>
                      </c:pt>
                      <c:pt idx="178">
                        <c:v>70.825999999999993</c:v>
                      </c:pt>
                      <c:pt idx="179">
                        <c:v>69.628</c:v>
                      </c:pt>
                      <c:pt idx="180">
                        <c:v>68.861999999999995</c:v>
                      </c:pt>
                      <c:pt idx="181">
                        <c:v>68.84</c:v>
                      </c:pt>
                      <c:pt idx="182">
                        <c:v>66.152000000000001</c:v>
                      </c:pt>
                      <c:pt idx="183">
                        <c:v>67.885000000000005</c:v>
                      </c:pt>
                      <c:pt idx="184">
                        <c:v>67.402000000000001</c:v>
                      </c:pt>
                      <c:pt idx="185">
                        <c:v>69.745000000000005</c:v>
                      </c:pt>
                      <c:pt idx="186">
                        <c:v>71.567999999999998</c:v>
                      </c:pt>
                      <c:pt idx="187">
                        <c:v>71.715999999999994</c:v>
                      </c:pt>
                      <c:pt idx="188">
                        <c:v>72.304000000000002</c:v>
                      </c:pt>
                      <c:pt idx="189">
                        <c:v>72.277000000000001</c:v>
                      </c:pt>
                      <c:pt idx="190">
                        <c:v>72.617999999999995</c:v>
                      </c:pt>
                      <c:pt idx="191">
                        <c:v>72.954999999999998</c:v>
                      </c:pt>
                      <c:pt idx="192">
                        <c:v>73.093000000000004</c:v>
                      </c:pt>
                      <c:pt idx="193">
                        <c:v>73.69</c:v>
                      </c:pt>
                      <c:pt idx="194">
                        <c:v>74.388999999999996</c:v>
                      </c:pt>
                      <c:pt idx="195">
                        <c:v>75.027000000000001</c:v>
                      </c:pt>
                      <c:pt idx="196">
                        <c:v>76.418999999999997</c:v>
                      </c:pt>
                      <c:pt idx="197">
                        <c:v>75.997</c:v>
                      </c:pt>
                      <c:pt idx="198">
                        <c:v>75.917000000000002</c:v>
                      </c:pt>
                      <c:pt idx="199">
                        <c:v>75.843999999999994</c:v>
                      </c:pt>
                      <c:pt idx="200">
                        <c:v>76.159000000000006</c:v>
                      </c:pt>
                      <c:pt idx="201">
                        <c:v>75.831999999999994</c:v>
                      </c:pt>
                      <c:pt idx="202">
                        <c:v>78.043999999999997</c:v>
                      </c:pt>
                      <c:pt idx="203">
                        <c:v>81.042000000000002</c:v>
                      </c:pt>
                      <c:pt idx="204">
                        <c:v>81.688999999999993</c:v>
                      </c:pt>
                      <c:pt idx="205">
                        <c:v>84.463999999999999</c:v>
                      </c:pt>
                      <c:pt idx="206">
                        <c:v>82.881</c:v>
                      </c:pt>
                      <c:pt idx="207">
                        <c:v>82.1</c:v>
                      </c:pt>
                      <c:pt idx="208">
                        <c:v>81.616</c:v>
                      </c:pt>
                      <c:pt idx="209">
                        <c:v>82.984999999999999</c:v>
                      </c:pt>
                      <c:pt idx="210">
                        <c:v>85.861000000000004</c:v>
                      </c:pt>
                      <c:pt idx="211">
                        <c:v>90.978999999999999</c:v>
                      </c:pt>
                      <c:pt idx="212">
                        <c:v>91.504000000000005</c:v>
                      </c:pt>
                      <c:pt idx="213">
                        <c:v>91.370999999999995</c:v>
                      </c:pt>
                      <c:pt idx="214">
                        <c:v>91.992999999999995</c:v>
                      </c:pt>
                      <c:pt idx="215">
                        <c:v>91.524000000000001</c:v>
                      </c:pt>
                      <c:pt idx="216">
                        <c:v>89.474999999999994</c:v>
                      </c:pt>
                      <c:pt idx="217">
                        <c:v>89.334000000000003</c:v>
                      </c:pt>
                      <c:pt idx="218">
                        <c:v>87.081000000000003</c:v>
                      </c:pt>
                      <c:pt idx="219">
                        <c:v>86.4</c:v>
                      </c:pt>
                      <c:pt idx="220">
                        <c:v>87.980999999999995</c:v>
                      </c:pt>
                      <c:pt idx="221">
                        <c:v>87.295000000000002</c:v>
                      </c:pt>
                      <c:pt idx="222">
                        <c:v>87.51</c:v>
                      </c:pt>
                      <c:pt idx="223">
                        <c:v>85</c:v>
                      </c:pt>
                      <c:pt idx="224">
                        <c:v>85.168000000000006</c:v>
                      </c:pt>
                      <c:pt idx="225">
                        <c:v>82.992000000000004</c:v>
                      </c:pt>
                      <c:pt idx="226">
                        <c:v>79.36</c:v>
                      </c:pt>
                      <c:pt idx="227">
                        <c:v>78.924000000000007</c:v>
                      </c:pt>
                      <c:pt idx="228">
                        <c:v>80.391999999999996</c:v>
                      </c:pt>
                      <c:pt idx="229">
                        <c:v>78.799000000000007</c:v>
                      </c:pt>
                      <c:pt idx="230">
                        <c:v>80.063999999999993</c:v>
                      </c:pt>
                      <c:pt idx="231">
                        <c:v>78.915000000000006</c:v>
                      </c:pt>
                      <c:pt idx="232">
                        <c:v>78.974999999999994</c:v>
                      </c:pt>
                      <c:pt idx="233">
                        <c:v>78.03</c:v>
                      </c:pt>
                      <c:pt idx="234">
                        <c:v>76.555000000000007</c:v>
                      </c:pt>
                      <c:pt idx="235">
                        <c:v>76.957999999999998</c:v>
                      </c:pt>
                      <c:pt idx="236">
                        <c:v>77.739999999999995</c:v>
                      </c:pt>
                      <c:pt idx="237">
                        <c:v>76.373000000000005</c:v>
                      </c:pt>
                      <c:pt idx="238">
                        <c:v>78.563000000000002</c:v>
                      </c:pt>
                      <c:pt idx="239">
                        <c:v>79.882999999999996</c:v>
                      </c:pt>
                      <c:pt idx="240">
                        <c:v>80.066000000000003</c:v>
                      </c:pt>
                      <c:pt idx="241">
                        <c:v>79.744</c:v>
                      </c:pt>
                      <c:pt idx="242">
                        <c:v>81.048000000000002</c:v>
                      </c:pt>
                      <c:pt idx="243">
                        <c:v>80.644999999999996</c:v>
                      </c:pt>
                      <c:pt idx="244">
                        <c:v>81.623000000000005</c:v>
                      </c:pt>
                      <c:pt idx="245">
                        <c:v>81.45</c:v>
                      </c:pt>
                      <c:pt idx="246">
                        <c:v>81.343999999999994</c:v>
                      </c:pt>
                      <c:pt idx="247">
                        <c:v>84.063000000000002</c:v>
                      </c:pt>
                      <c:pt idx="248">
                        <c:v>84.128</c:v>
                      </c:pt>
                      <c:pt idx="249">
                        <c:v>83.572000000000003</c:v>
                      </c:pt>
                      <c:pt idx="250">
                        <c:v>85.861999999999995</c:v>
                      </c:pt>
                      <c:pt idx="251">
                        <c:v>85.456000000000003</c:v>
                      </c:pt>
                      <c:pt idx="252">
                        <c:v>86.68</c:v>
                      </c:pt>
                      <c:pt idx="253">
                        <c:v>85.793000000000006</c:v>
                      </c:pt>
                      <c:pt idx="254">
                        <c:v>87.158000000000001</c:v>
                      </c:pt>
                      <c:pt idx="255">
                        <c:v>89.304000000000002</c:v>
                      </c:pt>
                      <c:pt idx="256">
                        <c:v>92.867999999999995</c:v>
                      </c:pt>
                      <c:pt idx="257">
                        <c:v>94.278000000000006</c:v>
                      </c:pt>
                      <c:pt idx="258">
                        <c:v>94.427000000000007</c:v>
                      </c:pt>
                      <c:pt idx="259">
                        <c:v>93.313000000000002</c:v>
                      </c:pt>
                      <c:pt idx="260">
                        <c:v>92.471000000000004</c:v>
                      </c:pt>
                      <c:pt idx="261">
                        <c:v>92.971000000000004</c:v>
                      </c:pt>
                      <c:pt idx="262">
                        <c:v>96.216999999999999</c:v>
                      </c:pt>
                      <c:pt idx="263">
                        <c:v>100.2</c:v>
                      </c:pt>
                      <c:pt idx="264">
                        <c:v>102.01</c:v>
                      </c:pt>
                      <c:pt idx="265">
                        <c:v>100.67</c:v>
                      </c:pt>
                      <c:pt idx="266">
                        <c:v>100.47</c:v>
                      </c:pt>
                      <c:pt idx="267">
                        <c:v>102.17</c:v>
                      </c:pt>
                      <c:pt idx="268">
                        <c:v>101.53</c:v>
                      </c:pt>
                      <c:pt idx="269">
                        <c:v>99.540999999999997</c:v>
                      </c:pt>
                      <c:pt idx="270">
                        <c:v>100.13</c:v>
                      </c:pt>
                      <c:pt idx="271">
                        <c:v>99.548000000000002</c:v>
                      </c:pt>
                      <c:pt idx="272">
                        <c:v>100.43</c:v>
                      </c:pt>
                      <c:pt idx="273">
                        <c:v>99.37</c:v>
                      </c:pt>
                      <c:pt idx="274">
                        <c:v>97.299000000000007</c:v>
                      </c:pt>
                      <c:pt idx="275">
                        <c:v>96.81</c:v>
                      </c:pt>
                      <c:pt idx="276">
                        <c:v>96.088999999999999</c:v>
                      </c:pt>
                      <c:pt idx="277">
                        <c:v>96.444999999999993</c:v>
                      </c:pt>
                      <c:pt idx="278">
                        <c:v>93.22</c:v>
                      </c:pt>
                      <c:pt idx="279">
                        <c:v>89.113</c:v>
                      </c:pt>
                      <c:pt idx="280">
                        <c:v>90.421000000000006</c:v>
                      </c:pt>
                      <c:pt idx="281">
                        <c:v>90.191000000000003</c:v>
                      </c:pt>
                      <c:pt idx="282">
                        <c:v>89.465999999999994</c:v>
                      </c:pt>
                      <c:pt idx="283">
                        <c:v>91.245999999999995</c:v>
                      </c:pt>
                      <c:pt idx="284">
                        <c:v>89.427000000000007</c:v>
                      </c:pt>
                      <c:pt idx="285">
                        <c:v>87.507999999999996</c:v>
                      </c:pt>
                      <c:pt idx="286">
                        <c:v>86.623000000000005</c:v>
                      </c:pt>
                      <c:pt idx="287">
                        <c:v>85.98</c:v>
                      </c:pt>
                      <c:pt idx="288">
                        <c:v>85.775000000000006</c:v>
                      </c:pt>
                      <c:pt idx="289">
                        <c:v>84.82</c:v>
                      </c:pt>
                      <c:pt idx="290">
                        <c:v>85.545000000000002</c:v>
                      </c:pt>
                      <c:pt idx="291">
                        <c:v>87.350999999999999</c:v>
                      </c:pt>
                      <c:pt idx="292">
                        <c:v>87.597999999999999</c:v>
                      </c:pt>
                      <c:pt idx="293">
                        <c:v>89.081999999999994</c:v>
                      </c:pt>
                      <c:pt idx="294">
                        <c:v>90.257999999999996</c:v>
                      </c:pt>
                      <c:pt idx="295">
                        <c:v>90.31</c:v>
                      </c:pt>
                      <c:pt idx="296">
                        <c:v>88.962000000000003</c:v>
                      </c:pt>
                      <c:pt idx="297">
                        <c:v>89.224000000000004</c:v>
                      </c:pt>
                      <c:pt idx="298">
                        <c:v>90.751000000000005</c:v>
                      </c:pt>
                      <c:pt idx="299">
                        <c:v>91.950999999999993</c:v>
                      </c:pt>
                      <c:pt idx="300">
                        <c:v>93.197000000000003</c:v>
                      </c:pt>
                      <c:pt idx="301">
                        <c:v>93.820999999999998</c:v>
                      </c:pt>
                      <c:pt idx="302">
                        <c:v>95.783000000000001</c:v>
                      </c:pt>
                      <c:pt idx="303">
                        <c:v>96.521000000000001</c:v>
                      </c:pt>
                      <c:pt idx="304">
                        <c:v>95.061000000000007</c:v>
                      </c:pt>
                      <c:pt idx="305">
                        <c:v>95.585999999999999</c:v>
                      </c:pt>
                      <c:pt idx="306">
                        <c:v>94.783000000000001</c:v>
                      </c:pt>
                      <c:pt idx="307">
                        <c:v>96.94</c:v>
                      </c:pt>
                      <c:pt idx="308">
                        <c:v>98.67</c:v>
                      </c:pt>
                      <c:pt idx="309">
                        <c:v>100.74</c:v>
                      </c:pt>
                      <c:pt idx="310">
                        <c:v>102.42</c:v>
                      </c:pt>
                      <c:pt idx="311">
                        <c:v>101.75</c:v>
                      </c:pt>
                      <c:pt idx="312">
                        <c:v>100.95</c:v>
                      </c:pt>
                      <c:pt idx="313">
                        <c:v>100.96</c:v>
                      </c:pt>
                      <c:pt idx="314">
                        <c:v>102.32</c:v>
                      </c:pt>
                      <c:pt idx="315">
                        <c:v>104.53</c:v>
                      </c:pt>
                      <c:pt idx="316">
                        <c:v>106.23</c:v>
                      </c:pt>
                      <c:pt idx="317">
                        <c:v>110.06</c:v>
                      </c:pt>
                      <c:pt idx="318">
                        <c:v>110.94</c:v>
                      </c:pt>
                      <c:pt idx="319">
                        <c:v>111.29</c:v>
                      </c:pt>
                      <c:pt idx="320">
                        <c:v>111.55</c:v>
                      </c:pt>
                      <c:pt idx="321">
                        <c:v>110.16</c:v>
                      </c:pt>
                      <c:pt idx="322">
                        <c:v>111.04</c:v>
                      </c:pt>
                      <c:pt idx="323">
                        <c:v>110.59</c:v>
                      </c:pt>
                      <c:pt idx="324">
                        <c:v>110.64</c:v>
                      </c:pt>
                      <c:pt idx="325">
                        <c:v>109.28</c:v>
                      </c:pt>
                      <c:pt idx="326">
                        <c:v>109.36</c:v>
                      </c:pt>
                      <c:pt idx="327">
                        <c:v>109.72</c:v>
                      </c:pt>
                      <c:pt idx="328">
                        <c:v>108.06</c:v>
                      </c:pt>
                      <c:pt idx="329">
                        <c:v>108.33</c:v>
                      </c:pt>
                      <c:pt idx="330">
                        <c:v>108.32</c:v>
                      </c:pt>
                      <c:pt idx="331">
                        <c:v>102.57</c:v>
                      </c:pt>
                      <c:pt idx="332">
                        <c:v>100.2</c:v>
                      </c:pt>
                      <c:pt idx="333">
                        <c:v>101.59</c:v>
                      </c:pt>
                      <c:pt idx="334">
                        <c:v>100.81</c:v>
                      </c:pt>
                      <c:pt idx="335">
                        <c:v>100.54</c:v>
                      </c:pt>
                      <c:pt idx="336">
                        <c:v>100.66</c:v>
                      </c:pt>
                      <c:pt idx="337">
                        <c:v>98.352000000000004</c:v>
                      </c:pt>
                      <c:pt idx="338">
                        <c:v>98.135999999999996</c:v>
                      </c:pt>
                      <c:pt idx="339">
                        <c:v>97.361000000000004</c:v>
                      </c:pt>
                      <c:pt idx="340">
                        <c:v>93.927000000000007</c:v>
                      </c:pt>
                      <c:pt idx="341">
                        <c:v>94.629000000000005</c:v>
                      </c:pt>
                      <c:pt idx="342">
                        <c:v>94.716999999999999</c:v>
                      </c:pt>
                      <c:pt idx="343">
                        <c:v>94.9</c:v>
                      </c:pt>
                      <c:pt idx="344">
                        <c:v>98.492000000000004</c:v>
                      </c:pt>
                      <c:pt idx="345">
                        <c:v>98.323999999999998</c:v>
                      </c:pt>
                      <c:pt idx="346">
                        <c:v>98.959000000000003</c:v>
                      </c:pt>
                      <c:pt idx="347">
                        <c:v>99.863</c:v>
                      </c:pt>
                      <c:pt idx="348">
                        <c:v>99.221000000000004</c:v>
                      </c:pt>
                      <c:pt idx="349">
                        <c:v>100.69</c:v>
                      </c:pt>
                      <c:pt idx="350">
                        <c:v>101.94</c:v>
                      </c:pt>
                      <c:pt idx="351">
                        <c:v>100.88</c:v>
                      </c:pt>
                      <c:pt idx="352">
                        <c:v>101.61</c:v>
                      </c:pt>
                      <c:pt idx="353">
                        <c:v>103.21</c:v>
                      </c:pt>
                      <c:pt idx="354">
                        <c:v>103.6</c:v>
                      </c:pt>
                      <c:pt idx="355">
                        <c:v>105.27</c:v>
                      </c:pt>
                      <c:pt idx="356">
                        <c:v>102.89</c:v>
                      </c:pt>
                      <c:pt idx="357">
                        <c:v>102.52</c:v>
                      </c:pt>
                      <c:pt idx="358">
                        <c:v>104.39</c:v>
                      </c:pt>
                      <c:pt idx="359">
                        <c:v>105.55</c:v>
                      </c:pt>
                      <c:pt idx="360">
                        <c:v>107.1</c:v>
                      </c:pt>
                      <c:pt idx="361">
                        <c:v>110.05</c:v>
                      </c:pt>
                      <c:pt idx="362">
                        <c:v>110.02</c:v>
                      </c:pt>
                      <c:pt idx="363">
                        <c:v>111.52</c:v>
                      </c:pt>
                      <c:pt idx="364">
                        <c:v>110.52</c:v>
                      </c:pt>
                      <c:pt idx="365">
                        <c:v>111.74</c:v>
                      </c:pt>
                      <c:pt idx="366">
                        <c:v>109.67</c:v>
                      </c:pt>
                      <c:pt idx="367">
                        <c:v>112.33</c:v>
                      </c:pt>
                      <c:pt idx="368">
                        <c:v>114.08</c:v>
                      </c:pt>
                      <c:pt idx="369">
                        <c:v>118.77</c:v>
                      </c:pt>
                      <c:pt idx="370">
                        <c:v>120.5</c:v>
                      </c:pt>
                      <c:pt idx="371">
                        <c:v>120.35</c:v>
                      </c:pt>
                      <c:pt idx="372">
                        <c:v>121.87</c:v>
                      </c:pt>
                      <c:pt idx="373">
                        <c:v>121.96</c:v>
                      </c:pt>
                      <c:pt idx="374">
                        <c:v>122.34</c:v>
                      </c:pt>
                      <c:pt idx="375">
                        <c:v>120.43</c:v>
                      </c:pt>
                      <c:pt idx="376">
                        <c:v>120.67</c:v>
                      </c:pt>
                      <c:pt idx="377">
                        <c:v>120.63</c:v>
                      </c:pt>
                      <c:pt idx="378">
                        <c:v>120.69</c:v>
                      </c:pt>
                      <c:pt idx="379">
                        <c:v>120.07</c:v>
                      </c:pt>
                      <c:pt idx="380">
                        <c:v>120.75</c:v>
                      </c:pt>
                      <c:pt idx="381">
                        <c:v>118.64</c:v>
                      </c:pt>
                      <c:pt idx="382">
                        <c:v>118.15</c:v>
                      </c:pt>
                      <c:pt idx="383">
                        <c:v>116.18</c:v>
                      </c:pt>
                      <c:pt idx="384">
                        <c:v>113.99</c:v>
                      </c:pt>
                      <c:pt idx="385">
                        <c:v>110.41</c:v>
                      </c:pt>
                      <c:pt idx="386">
                        <c:v>110.34</c:v>
                      </c:pt>
                      <c:pt idx="387">
                        <c:v>108.08</c:v>
                      </c:pt>
                      <c:pt idx="388">
                        <c:v>109.78</c:v>
                      </c:pt>
                      <c:pt idx="389">
                        <c:v>109.45</c:v>
                      </c:pt>
                      <c:pt idx="390">
                        <c:v>107.14</c:v>
                      </c:pt>
                      <c:pt idx="391">
                        <c:v>106.17</c:v>
                      </c:pt>
                      <c:pt idx="392">
                        <c:v>106.36</c:v>
                      </c:pt>
                      <c:pt idx="393">
                        <c:v>105.13</c:v>
                      </c:pt>
                      <c:pt idx="394">
                        <c:v>104.85</c:v>
                      </c:pt>
                      <c:pt idx="395">
                        <c:v>104.34</c:v>
                      </c:pt>
                      <c:pt idx="396">
                        <c:v>106.99</c:v>
                      </c:pt>
                      <c:pt idx="397">
                        <c:v>108.13</c:v>
                      </c:pt>
                      <c:pt idx="398">
                        <c:v>107.11</c:v>
                      </c:pt>
                      <c:pt idx="399">
                        <c:v>109.93</c:v>
                      </c:pt>
                      <c:pt idx="400">
                        <c:v>111.33</c:v>
                      </c:pt>
                      <c:pt idx="401">
                        <c:v>109.77</c:v>
                      </c:pt>
                      <c:pt idx="402">
                        <c:v>107.87</c:v>
                      </c:pt>
                      <c:pt idx="403">
                        <c:v>107.65</c:v>
                      </c:pt>
                      <c:pt idx="404">
                        <c:v>110.22</c:v>
                      </c:pt>
                      <c:pt idx="405">
                        <c:v>110.4</c:v>
                      </c:pt>
                      <c:pt idx="406">
                        <c:v>111.1</c:v>
                      </c:pt>
                      <c:pt idx="407">
                        <c:v>113.9</c:v>
                      </c:pt>
                      <c:pt idx="408">
                        <c:v>114.48</c:v>
                      </c:pt>
                      <c:pt idx="409">
                        <c:v>112.15</c:v>
                      </c:pt>
                      <c:pt idx="410">
                        <c:v>111.38</c:v>
                      </c:pt>
                      <c:pt idx="411">
                        <c:v>112.89</c:v>
                      </c:pt>
                      <c:pt idx="412">
                        <c:v>113.21</c:v>
                      </c:pt>
                      <c:pt idx="413">
                        <c:v>116.63</c:v>
                      </c:pt>
                      <c:pt idx="414">
                        <c:v>119.09</c:v>
                      </c:pt>
                      <c:pt idx="415">
                        <c:v>119.73</c:v>
                      </c:pt>
                      <c:pt idx="416">
                        <c:v>121.24</c:v>
                      </c:pt>
                      <c:pt idx="417">
                        <c:v>122.27</c:v>
                      </c:pt>
                      <c:pt idx="418">
                        <c:v>122.88</c:v>
                      </c:pt>
                      <c:pt idx="419">
                        <c:v>121.22</c:v>
                      </c:pt>
                      <c:pt idx="420">
                        <c:v>124</c:v>
                      </c:pt>
                      <c:pt idx="421">
                        <c:v>128.09</c:v>
                      </c:pt>
                      <c:pt idx="422">
                        <c:v>131.51</c:v>
                      </c:pt>
                      <c:pt idx="423">
                        <c:v>130.91</c:v>
                      </c:pt>
                      <c:pt idx="424">
                        <c:v>130.59</c:v>
                      </c:pt>
                      <c:pt idx="425">
                        <c:v>131.77000000000001</c:v>
                      </c:pt>
                      <c:pt idx="426">
                        <c:v>132.41</c:v>
                      </c:pt>
                      <c:pt idx="427">
                        <c:v>132.55000000000001</c:v>
                      </c:pt>
                      <c:pt idx="428">
                        <c:v>130.57</c:v>
                      </c:pt>
                      <c:pt idx="429">
                        <c:v>129.84</c:v>
                      </c:pt>
                      <c:pt idx="430">
                        <c:v>131.34</c:v>
                      </c:pt>
                      <c:pt idx="431">
                        <c:v>131.49</c:v>
                      </c:pt>
                      <c:pt idx="432">
                        <c:v>128.08000000000001</c:v>
                      </c:pt>
                      <c:pt idx="433">
                        <c:v>130</c:v>
                      </c:pt>
                      <c:pt idx="434">
                        <c:v>129.16999999999999</c:v>
                      </c:pt>
                      <c:pt idx="435">
                        <c:v>128.32</c:v>
                      </c:pt>
                      <c:pt idx="436">
                        <c:v>123.32</c:v>
                      </c:pt>
                      <c:pt idx="437">
                        <c:v>120.04</c:v>
                      </c:pt>
                      <c:pt idx="438">
                        <c:v>119.14</c:v>
                      </c:pt>
                      <c:pt idx="439">
                        <c:v>119.71</c:v>
                      </c:pt>
                      <c:pt idx="440">
                        <c:v>118.18</c:v>
                      </c:pt>
                      <c:pt idx="441">
                        <c:v>120.41</c:v>
                      </c:pt>
                      <c:pt idx="442">
                        <c:v>118.86</c:v>
                      </c:pt>
                      <c:pt idx="443">
                        <c:v>116.74</c:v>
                      </c:pt>
                      <c:pt idx="444">
                        <c:v>115.37</c:v>
                      </c:pt>
                      <c:pt idx="445">
                        <c:v>114.41</c:v>
                      </c:pt>
                      <c:pt idx="446">
                        <c:v>114</c:v>
                      </c:pt>
                      <c:pt idx="447">
                        <c:v>114.64</c:v>
                      </c:pt>
                      <c:pt idx="448">
                        <c:v>114.84</c:v>
                      </c:pt>
                      <c:pt idx="449">
                        <c:v>114.73</c:v>
                      </c:pt>
                      <c:pt idx="450">
                        <c:v>118.04</c:v>
                      </c:pt>
                      <c:pt idx="451">
                        <c:v>117.06</c:v>
                      </c:pt>
                      <c:pt idx="452">
                        <c:v>118.02</c:v>
                      </c:pt>
                      <c:pt idx="453">
                        <c:v>120.46</c:v>
                      </c:pt>
                      <c:pt idx="454">
                        <c:v>119.55</c:v>
                      </c:pt>
                      <c:pt idx="455">
                        <c:v>118.51</c:v>
                      </c:pt>
                      <c:pt idx="456">
                        <c:v>120.55</c:v>
                      </c:pt>
                      <c:pt idx="457">
                        <c:v>123.32</c:v>
                      </c:pt>
                      <c:pt idx="458">
                        <c:v>123.99</c:v>
                      </c:pt>
                      <c:pt idx="459">
                        <c:v>126.04</c:v>
                      </c:pt>
                      <c:pt idx="460">
                        <c:v>125.76</c:v>
                      </c:pt>
                      <c:pt idx="461">
                        <c:v>124.35</c:v>
                      </c:pt>
                      <c:pt idx="462">
                        <c:v>123.15</c:v>
                      </c:pt>
                      <c:pt idx="463">
                        <c:v>122.81</c:v>
                      </c:pt>
                      <c:pt idx="464">
                        <c:v>125.88</c:v>
                      </c:pt>
                      <c:pt idx="465">
                        <c:v>127.24</c:v>
                      </c:pt>
                      <c:pt idx="466">
                        <c:v>127.35</c:v>
                      </c:pt>
                      <c:pt idx="467">
                        <c:v>128.65</c:v>
                      </c:pt>
                      <c:pt idx="468">
                        <c:v>129.31</c:v>
                      </c:pt>
                      <c:pt idx="469">
                        <c:v>131.26</c:v>
                      </c:pt>
                      <c:pt idx="470">
                        <c:v>131.96</c:v>
                      </c:pt>
                      <c:pt idx="471">
                        <c:v>134.03</c:v>
                      </c:pt>
                      <c:pt idx="472">
                        <c:v>133.87</c:v>
                      </c:pt>
                      <c:pt idx="473">
                        <c:v>136.41</c:v>
                      </c:pt>
                      <c:pt idx="474">
                        <c:v>141.69</c:v>
                      </c:pt>
                      <c:pt idx="475">
                        <c:v>143.62</c:v>
                      </c:pt>
                      <c:pt idx="476">
                        <c:v>142.03</c:v>
                      </c:pt>
                      <c:pt idx="477">
                        <c:v>140.82</c:v>
                      </c:pt>
                      <c:pt idx="478">
                        <c:v>142.30000000000001</c:v>
                      </c:pt>
                      <c:pt idx="479">
                        <c:v>144.22999999999999</c:v>
                      </c:pt>
                      <c:pt idx="480">
                        <c:v>140.62</c:v>
                      </c:pt>
                      <c:pt idx="481">
                        <c:v>140.32</c:v>
                      </c:pt>
                      <c:pt idx="482">
                        <c:v>141.12</c:v>
                      </c:pt>
                      <c:pt idx="483">
                        <c:v>139.33000000000001</c:v>
                      </c:pt>
                      <c:pt idx="484">
                        <c:v>139.21</c:v>
                      </c:pt>
                      <c:pt idx="485">
                        <c:v>141.04</c:v>
                      </c:pt>
                      <c:pt idx="486">
                        <c:v>137.75</c:v>
                      </c:pt>
                      <c:pt idx="487">
                        <c:v>138.1</c:v>
                      </c:pt>
                      <c:pt idx="488">
                        <c:v>136.27000000000001</c:v>
                      </c:pt>
                      <c:pt idx="489">
                        <c:v>129</c:v>
                      </c:pt>
                      <c:pt idx="490">
                        <c:v>127.01</c:v>
                      </c:pt>
                      <c:pt idx="491">
                        <c:v>125.37</c:v>
                      </c:pt>
                      <c:pt idx="492">
                        <c:v>125.24</c:v>
                      </c:pt>
                      <c:pt idx="493">
                        <c:v>126.41</c:v>
                      </c:pt>
                      <c:pt idx="494">
                        <c:v>128</c:v>
                      </c:pt>
                      <c:pt idx="495">
                        <c:v>125.48</c:v>
                      </c:pt>
                      <c:pt idx="496">
                        <c:v>126.18</c:v>
                      </c:pt>
                      <c:pt idx="497">
                        <c:v>125.07</c:v>
                      </c:pt>
                      <c:pt idx="498">
                        <c:v>123.21</c:v>
                      </c:pt>
                      <c:pt idx="499">
                        <c:v>121.96</c:v>
                      </c:pt>
                      <c:pt idx="500">
                        <c:v>123.76</c:v>
                      </c:pt>
                      <c:pt idx="501">
                        <c:v>125.87</c:v>
                      </c:pt>
                      <c:pt idx="502">
                        <c:v>127.93</c:v>
                      </c:pt>
                      <c:pt idx="503">
                        <c:v>128.79</c:v>
                      </c:pt>
                      <c:pt idx="504">
                        <c:v>128.26</c:v>
                      </c:pt>
                      <c:pt idx="505">
                        <c:v>131.47999999999999</c:v>
                      </c:pt>
                      <c:pt idx="506">
                        <c:v>133.41</c:v>
                      </c:pt>
                      <c:pt idx="507">
                        <c:v>127.76</c:v>
                      </c:pt>
                      <c:pt idx="508">
                        <c:v>132.09</c:v>
                      </c:pt>
                      <c:pt idx="509">
                        <c:v>137.47999999999999</c:v>
                      </c:pt>
                      <c:pt idx="510">
                        <c:v>135.6</c:v>
                      </c:pt>
                      <c:pt idx="511">
                        <c:v>136.13</c:v>
                      </c:pt>
                      <c:pt idx="512">
                        <c:v>136.93</c:v>
                      </c:pt>
                      <c:pt idx="513">
                        <c:v>140.05000000000001</c:v>
                      </c:pt>
                      <c:pt idx="514">
                        <c:v>135.85</c:v>
                      </c:pt>
                      <c:pt idx="515">
                        <c:v>135.22</c:v>
                      </c:pt>
                      <c:pt idx="516">
                        <c:v>137.5</c:v>
                      </c:pt>
                      <c:pt idx="517">
                        <c:v>137.68</c:v>
                      </c:pt>
                      <c:pt idx="518">
                        <c:v>139.34</c:v>
                      </c:pt>
                      <c:pt idx="519">
                        <c:v>146.06</c:v>
                      </c:pt>
                      <c:pt idx="520">
                        <c:v>143.96</c:v>
                      </c:pt>
                      <c:pt idx="521">
                        <c:v>147.88999999999999</c:v>
                      </c:pt>
                      <c:pt idx="522">
                        <c:v>148.78</c:v>
                      </c:pt>
                      <c:pt idx="523">
                        <c:v>147.44999999999999</c:v>
                      </c:pt>
                      <c:pt idx="524">
                        <c:v>143.63</c:v>
                      </c:pt>
                      <c:pt idx="525">
                        <c:v>147.30000000000001</c:v>
                      </c:pt>
                      <c:pt idx="526">
                        <c:v>153.52000000000001</c:v>
                      </c:pt>
                      <c:pt idx="527">
                        <c:v>153.80000000000001</c:v>
                      </c:pt>
                      <c:pt idx="528">
                        <c:v>156.58000000000001</c:v>
                      </c:pt>
                      <c:pt idx="529">
                        <c:v>157.53</c:v>
                      </c:pt>
                      <c:pt idx="530">
                        <c:v>156.72</c:v>
                      </c:pt>
                      <c:pt idx="531">
                        <c:v>155.31</c:v>
                      </c:pt>
                      <c:pt idx="532">
                        <c:v>153.78</c:v>
                      </c:pt>
                      <c:pt idx="533">
                        <c:v>151.58000000000001</c:v>
                      </c:pt>
                      <c:pt idx="534">
                        <c:v>153.33000000000001</c:v>
                      </c:pt>
                      <c:pt idx="535">
                        <c:v>153.85</c:v>
                      </c:pt>
                      <c:pt idx="536">
                        <c:v>148.91</c:v>
                      </c:pt>
                      <c:pt idx="537">
                        <c:v>147.77000000000001</c:v>
                      </c:pt>
                      <c:pt idx="538">
                        <c:v>147.59</c:v>
                      </c:pt>
                      <c:pt idx="539">
                        <c:v>146.81</c:v>
                      </c:pt>
                      <c:pt idx="540">
                        <c:v>149.41</c:v>
                      </c:pt>
                      <c:pt idx="541">
                        <c:v>141.61000000000001</c:v>
                      </c:pt>
                      <c:pt idx="542">
                        <c:v>135.31</c:v>
                      </c:pt>
                      <c:pt idx="543">
                        <c:v>132.77000000000001</c:v>
                      </c:pt>
                      <c:pt idx="544">
                        <c:v>133.15</c:v>
                      </c:pt>
                      <c:pt idx="545">
                        <c:v>135.01</c:v>
                      </c:pt>
                      <c:pt idx="546">
                        <c:v>139</c:v>
                      </c:pt>
                      <c:pt idx="547">
                        <c:v>137.44999999999999</c:v>
                      </c:pt>
                      <c:pt idx="548">
                        <c:v>135.44999999999999</c:v>
                      </c:pt>
                      <c:pt idx="549">
                        <c:v>136.71</c:v>
                      </c:pt>
                      <c:pt idx="550">
                        <c:v>132</c:v>
                      </c:pt>
                      <c:pt idx="551">
                        <c:v>130.88</c:v>
                      </c:pt>
                      <c:pt idx="552">
                        <c:v>133.19</c:v>
                      </c:pt>
                      <c:pt idx="553">
                        <c:v>135.63999999999999</c:v>
                      </c:pt>
                      <c:pt idx="554">
                        <c:v>135.5</c:v>
                      </c:pt>
                      <c:pt idx="555">
                        <c:v>138.76</c:v>
                      </c:pt>
                      <c:pt idx="556">
                        <c:v>143.29</c:v>
                      </c:pt>
                      <c:pt idx="557">
                        <c:v>142.18</c:v>
                      </c:pt>
                      <c:pt idx="558">
                        <c:v>144.55000000000001</c:v>
                      </c:pt>
                      <c:pt idx="559">
                        <c:v>143.07</c:v>
                      </c:pt>
                      <c:pt idx="560">
                        <c:v>139.13</c:v>
                      </c:pt>
                      <c:pt idx="561">
                        <c:v>145.78</c:v>
                      </c:pt>
                      <c:pt idx="562">
                        <c:v>149.58000000000001</c:v>
                      </c:pt>
                      <c:pt idx="563">
                        <c:v>152.19999999999999</c:v>
                      </c:pt>
                      <c:pt idx="564">
                        <c:v>153.41999999999999</c:v>
                      </c:pt>
                      <c:pt idx="565">
                        <c:v>152.11000000000001</c:v>
                      </c:pt>
                      <c:pt idx="566">
                        <c:v>154.97</c:v>
                      </c:pt>
                      <c:pt idx="567">
                        <c:v>155.13</c:v>
                      </c:pt>
                      <c:pt idx="568">
                        <c:v>151.83000000000001</c:v>
                      </c:pt>
                      <c:pt idx="569">
                        <c:v>157.11000000000001</c:v>
                      </c:pt>
                      <c:pt idx="570">
                        <c:v>153.66999999999999</c:v>
                      </c:pt>
                      <c:pt idx="571">
                        <c:v>160.06</c:v>
                      </c:pt>
                      <c:pt idx="572">
                        <c:v>161.51</c:v>
                      </c:pt>
                      <c:pt idx="573">
                        <c:v>166.14</c:v>
                      </c:pt>
                      <c:pt idx="574">
                        <c:v>166.04</c:v>
                      </c:pt>
                      <c:pt idx="575">
                        <c:v>164.7</c:v>
                      </c:pt>
                      <c:pt idx="576">
                        <c:v>163.72</c:v>
                      </c:pt>
                      <c:pt idx="577">
                        <c:v>163.18</c:v>
                      </c:pt>
                      <c:pt idx="578">
                        <c:v>174.05</c:v>
                      </c:pt>
                      <c:pt idx="579">
                        <c:v>175.94</c:v>
                      </c:pt>
                      <c:pt idx="580">
                        <c:v>180.97</c:v>
                      </c:pt>
                      <c:pt idx="581">
                        <c:v>177.73</c:v>
                      </c:pt>
                      <c:pt idx="582">
                        <c:v>177.77</c:v>
                      </c:pt>
                      <c:pt idx="583">
                        <c:v>169.89</c:v>
                      </c:pt>
                      <c:pt idx="584">
                        <c:v>177.24</c:v>
                      </c:pt>
                      <c:pt idx="585">
                        <c:v>169.56</c:v>
                      </c:pt>
                      <c:pt idx="586">
                        <c:v>168.41</c:v>
                      </c:pt>
                      <c:pt idx="587">
                        <c:v>173.92</c:v>
                      </c:pt>
                      <c:pt idx="588">
                        <c:v>172.9</c:v>
                      </c:pt>
                      <c:pt idx="589">
                        <c:v>169.47</c:v>
                      </c:pt>
                      <c:pt idx="590">
                        <c:v>167.19</c:v>
                      </c:pt>
                      <c:pt idx="591">
                        <c:v>162.86000000000001</c:v>
                      </c:pt>
                      <c:pt idx="592">
                        <c:v>167.17</c:v>
                      </c:pt>
                      <c:pt idx="593">
                        <c:v>167.33</c:v>
                      </c:pt>
                      <c:pt idx="594">
                        <c:v>156.01</c:v>
                      </c:pt>
                      <c:pt idx="595">
                        <c:v>147.84</c:v>
                      </c:pt>
                      <c:pt idx="596">
                        <c:v>146.34</c:v>
                      </c:pt>
                      <c:pt idx="597">
                        <c:v>144.41</c:v>
                      </c:pt>
                      <c:pt idx="598">
                        <c:v>147.27000000000001</c:v>
                      </c:pt>
                      <c:pt idx="599">
                        <c:v>148.94999999999999</c:v>
                      </c:pt>
                      <c:pt idx="600">
                        <c:v>149.15</c:v>
                      </c:pt>
                      <c:pt idx="601">
                        <c:v>148.02000000000001</c:v>
                      </c:pt>
                      <c:pt idx="602">
                        <c:v>143.37</c:v>
                      </c:pt>
                      <c:pt idx="603">
                        <c:v>144.59</c:v>
                      </c:pt>
                      <c:pt idx="604">
                        <c:v>142.35</c:v>
                      </c:pt>
                      <c:pt idx="605">
                        <c:v>140.68</c:v>
                      </c:pt>
                      <c:pt idx="606">
                        <c:v>142.07</c:v>
                      </c:pt>
                      <c:pt idx="607">
                        <c:v>147.71</c:v>
                      </c:pt>
                      <c:pt idx="608">
                        <c:v>151.03</c:v>
                      </c:pt>
                      <c:pt idx="609">
                        <c:v>150.93</c:v>
                      </c:pt>
                      <c:pt idx="610">
                        <c:v>150.63</c:v>
                      </c:pt>
                      <c:pt idx="611">
                        <c:v>151.37</c:v>
                      </c:pt>
                      <c:pt idx="612">
                        <c:v>148.18</c:v>
                      </c:pt>
                      <c:pt idx="613">
                        <c:v>149.66999999999999</c:v>
                      </c:pt>
                      <c:pt idx="614">
                        <c:v>154.32</c:v>
                      </c:pt>
                      <c:pt idx="615">
                        <c:v>162.30000000000001</c:v>
                      </c:pt>
                      <c:pt idx="616">
                        <c:v>166.56</c:v>
                      </c:pt>
                      <c:pt idx="617">
                        <c:v>167.53</c:v>
                      </c:pt>
                      <c:pt idx="618">
                        <c:v>166.3</c:v>
                      </c:pt>
                      <c:pt idx="619">
                        <c:v>176.33</c:v>
                      </c:pt>
                      <c:pt idx="620">
                        <c:v>166.55</c:v>
                      </c:pt>
                      <c:pt idx="621">
                        <c:v>165.12</c:v>
                      </c:pt>
                      <c:pt idx="622">
                        <c:v>177.34</c:v>
                      </c:pt>
                      <c:pt idx="623">
                        <c:v>176.05</c:v>
                      </c:pt>
                      <c:pt idx="624">
                        <c:v>176.1</c:v>
                      </c:pt>
                      <c:pt idx="625">
                        <c:v>184.54</c:v>
                      </c:pt>
                      <c:pt idx="626">
                        <c:v>190.37</c:v>
                      </c:pt>
                      <c:pt idx="627">
                        <c:v>183.62</c:v>
                      </c:pt>
                      <c:pt idx="628">
                        <c:v>180.74</c:v>
                      </c:pt>
                      <c:pt idx="629">
                        <c:v>179.09</c:v>
                      </c:pt>
                      <c:pt idx="630">
                        <c:v>178.55</c:v>
                      </c:pt>
                      <c:pt idx="631">
                        <c:v>185.92</c:v>
                      </c:pt>
                      <c:pt idx="632">
                        <c:v>202.28</c:v>
                      </c:pt>
                      <c:pt idx="633">
                        <c:v>206.48</c:v>
                      </c:pt>
                      <c:pt idx="634">
                        <c:v>203.68</c:v>
                      </c:pt>
                      <c:pt idx="635">
                        <c:v>202.4</c:v>
                      </c:pt>
                      <c:pt idx="636">
                        <c:v>206.17</c:v>
                      </c:pt>
                      <c:pt idx="637">
                        <c:v>191</c:v>
                      </c:pt>
                      <c:pt idx="638">
                        <c:v>182.36</c:v>
                      </c:pt>
                      <c:pt idx="639">
                        <c:v>183.07</c:v>
                      </c:pt>
                      <c:pt idx="640">
                        <c:v>189.04</c:v>
                      </c:pt>
                      <c:pt idx="641">
                        <c:v>186.26</c:v>
                      </c:pt>
                      <c:pt idx="642">
                        <c:v>181.89</c:v>
                      </c:pt>
                      <c:pt idx="643">
                        <c:v>184.25</c:v>
                      </c:pt>
                      <c:pt idx="644">
                        <c:v>181.88</c:v>
                      </c:pt>
                      <c:pt idx="645">
                        <c:v>182.24</c:v>
                      </c:pt>
                      <c:pt idx="646">
                        <c:v>179.08</c:v>
                      </c:pt>
                      <c:pt idx="647">
                        <c:v>165.6</c:v>
                      </c:pt>
                      <c:pt idx="648">
                        <c:v>161.13</c:v>
                      </c:pt>
                      <c:pt idx="649">
                        <c:v>157.88</c:v>
                      </c:pt>
                      <c:pt idx="650">
                        <c:v>157.11000000000001</c:v>
                      </c:pt>
                      <c:pt idx="651">
                        <c:v>157.07</c:v>
                      </c:pt>
                      <c:pt idx="652">
                        <c:v>166.17</c:v>
                      </c:pt>
                      <c:pt idx="653">
                        <c:v>160.51</c:v>
                      </c:pt>
                      <c:pt idx="654">
                        <c:v>159.41</c:v>
                      </c:pt>
                      <c:pt idx="655">
                        <c:v>153.75</c:v>
                      </c:pt>
                      <c:pt idx="656">
                        <c:v>151.31</c:v>
                      </c:pt>
                      <c:pt idx="657">
                        <c:v>152.38</c:v>
                      </c:pt>
                      <c:pt idx="658">
                        <c:v>150.05000000000001</c:v>
                      </c:pt>
                      <c:pt idx="659">
                        <c:v>160.55000000000001</c:v>
                      </c:pt>
                      <c:pt idx="660">
                        <c:v>164.04</c:v>
                      </c:pt>
                      <c:pt idx="661">
                        <c:v>165.77</c:v>
                      </c:pt>
                      <c:pt idx="662">
                        <c:v>164.95</c:v>
                      </c:pt>
                      <c:pt idx="663">
                        <c:v>169.75</c:v>
                      </c:pt>
                      <c:pt idx="664">
                        <c:v>169.06</c:v>
                      </c:pt>
                      <c:pt idx="665">
                        <c:v>162.41</c:v>
                      </c:pt>
                      <c:pt idx="666">
                        <c:v>168.25</c:v>
                      </c:pt>
                      <c:pt idx="667">
                        <c:v>173.34</c:v>
                      </c:pt>
                      <c:pt idx="668">
                        <c:v>173.13</c:v>
                      </c:pt>
                      <c:pt idx="669">
                        <c:v>180.16</c:v>
                      </c:pt>
                      <c:pt idx="670">
                        <c:v>183.21</c:v>
                      </c:pt>
                      <c:pt idx="671">
                        <c:v>182.26</c:v>
                      </c:pt>
                      <c:pt idx="672">
                        <c:v>184.32</c:v>
                      </c:pt>
                      <c:pt idx="673">
                        <c:v>180.65</c:v>
                      </c:pt>
                      <c:pt idx="674">
                        <c:v>186.9</c:v>
                      </c:pt>
                      <c:pt idx="675">
                        <c:v>197.42</c:v>
                      </c:pt>
                      <c:pt idx="676">
                        <c:v>191.87</c:v>
                      </c:pt>
                      <c:pt idx="677">
                        <c:v>193.31</c:v>
                      </c:pt>
                      <c:pt idx="678">
                        <c:v>210.04</c:v>
                      </c:pt>
                      <c:pt idx="679">
                        <c:v>214.44</c:v>
                      </c:pt>
                      <c:pt idx="680">
                        <c:v>202.42</c:v>
                      </c:pt>
                      <c:pt idx="681">
                        <c:v>202.69</c:v>
                      </c:pt>
                      <c:pt idx="682">
                        <c:v>201.39</c:v>
                      </c:pt>
                      <c:pt idx="683">
                        <c:v>205.53</c:v>
                      </c:pt>
                      <c:pt idx="684">
                        <c:v>214.86</c:v>
                      </c:pt>
                      <c:pt idx="685">
                        <c:v>221.36</c:v>
                      </c:pt>
                      <c:pt idx="686">
                        <c:v>232.63</c:v>
                      </c:pt>
                      <c:pt idx="687">
                        <c:v>218.04</c:v>
                      </c:pt>
                      <c:pt idx="688">
                        <c:v>227.76</c:v>
                      </c:pt>
                      <c:pt idx="689">
                        <c:v>235.25</c:v>
                      </c:pt>
                      <c:pt idx="690">
                        <c:v>219.65</c:v>
                      </c:pt>
                      <c:pt idx="691">
                        <c:v>213.68</c:v>
                      </c:pt>
                      <c:pt idx="692">
                        <c:v>213.42</c:v>
                      </c:pt>
                      <c:pt idx="693">
                        <c:v>217.06</c:v>
                      </c:pt>
                      <c:pt idx="694">
                        <c:v>213.63</c:v>
                      </c:pt>
                      <c:pt idx="695">
                        <c:v>219.81</c:v>
                      </c:pt>
                      <c:pt idx="696">
                        <c:v>214.25</c:v>
                      </c:pt>
                      <c:pt idx="697">
                        <c:v>208.18</c:v>
                      </c:pt>
                      <c:pt idx="698">
                        <c:v>202.49</c:v>
                      </c:pt>
                      <c:pt idx="699">
                        <c:v>191.4</c:v>
                      </c:pt>
                      <c:pt idx="700">
                        <c:v>179.17</c:v>
                      </c:pt>
                      <c:pt idx="701">
                        <c:v>190.81</c:v>
                      </c:pt>
                      <c:pt idx="702">
                        <c:v>181.35</c:v>
                      </c:pt>
                      <c:pt idx="703">
                        <c:v>190.33</c:v>
                      </c:pt>
                      <c:pt idx="704">
                        <c:v>186.88</c:v>
                      </c:pt>
                      <c:pt idx="705">
                        <c:v>187.03</c:v>
                      </c:pt>
                      <c:pt idx="706">
                        <c:v>177.98</c:v>
                      </c:pt>
                      <c:pt idx="707">
                        <c:v>176.61</c:v>
                      </c:pt>
                      <c:pt idx="708">
                        <c:v>165.42</c:v>
                      </c:pt>
                      <c:pt idx="709">
                        <c:v>167.32</c:v>
                      </c:pt>
                      <c:pt idx="710">
                        <c:v>161.46</c:v>
                      </c:pt>
                      <c:pt idx="711">
                        <c:v>168.52</c:v>
                      </c:pt>
                      <c:pt idx="712">
                        <c:v>169.45</c:v>
                      </c:pt>
                      <c:pt idx="713">
                        <c:v>174.89</c:v>
                      </c:pt>
                      <c:pt idx="714">
                        <c:v>174.46</c:v>
                      </c:pt>
                      <c:pt idx="715">
                        <c:v>188.69</c:v>
                      </c:pt>
                      <c:pt idx="716">
                        <c:v>179.22</c:v>
                      </c:pt>
                      <c:pt idx="717">
                        <c:v>175.94</c:v>
                      </c:pt>
                      <c:pt idx="718">
                        <c:v>174</c:v>
                      </c:pt>
                      <c:pt idx="719">
                        <c:v>180.48</c:v>
                      </c:pt>
                      <c:pt idx="720">
                        <c:v>184.84</c:v>
                      </c:pt>
                      <c:pt idx="721">
                        <c:v>188.12</c:v>
                      </c:pt>
                      <c:pt idx="722">
                        <c:v>194.28</c:v>
                      </c:pt>
                      <c:pt idx="723">
                        <c:v>199.52</c:v>
                      </c:pt>
                      <c:pt idx="724">
                        <c:v>203.03</c:v>
                      </c:pt>
                      <c:pt idx="725">
                        <c:v>201.68</c:v>
                      </c:pt>
                      <c:pt idx="726">
                        <c:v>202.93</c:v>
                      </c:pt>
                      <c:pt idx="727">
                        <c:v>205.36</c:v>
                      </c:pt>
                      <c:pt idx="728">
                        <c:v>210.35</c:v>
                      </c:pt>
                      <c:pt idx="729">
                        <c:v>215.59</c:v>
                      </c:pt>
                      <c:pt idx="730">
                        <c:v>228.43</c:v>
                      </c:pt>
                      <c:pt idx="731">
                        <c:v>240.21</c:v>
                      </c:pt>
                      <c:pt idx="732">
                        <c:v>230.82</c:v>
                      </c:pt>
                      <c:pt idx="733">
                        <c:v>256.14999999999998</c:v>
                      </c:pt>
                      <c:pt idx="734">
                        <c:v>243.59</c:v>
                      </c:pt>
                      <c:pt idx="735">
                        <c:v>220.54</c:v>
                      </c:pt>
                      <c:pt idx="736">
                        <c:v>221.97</c:v>
                      </c:pt>
                      <c:pt idx="737">
                        <c:v>237.28</c:v>
                      </c:pt>
                      <c:pt idx="738">
                        <c:v>249.55</c:v>
                      </c:pt>
                      <c:pt idx="739">
                        <c:v>254.32</c:v>
                      </c:pt>
                      <c:pt idx="740">
                        <c:v>242.36</c:v>
                      </c:pt>
                      <c:pt idx="741">
                        <c:v>249.48</c:v>
                      </c:pt>
                      <c:pt idx="742">
                        <c:v>250.43</c:v>
                      </c:pt>
                      <c:pt idx="743">
                        <c:v>257.3</c:v>
                      </c:pt>
                      <c:pt idx="744">
                        <c:v>240.98</c:v>
                      </c:pt>
                      <c:pt idx="745">
                        <c:v>244.2</c:v>
                      </c:pt>
                      <c:pt idx="746">
                        <c:v>247.57</c:v>
                      </c:pt>
                      <c:pt idx="747">
                        <c:v>245.5</c:v>
                      </c:pt>
                      <c:pt idx="748">
                        <c:v>248.73</c:v>
                      </c:pt>
                      <c:pt idx="749">
                        <c:v>243.32</c:v>
                      </c:pt>
                      <c:pt idx="750">
                        <c:v>251.59</c:v>
                      </c:pt>
                      <c:pt idx="751">
                        <c:v>245.11</c:v>
                      </c:pt>
                      <c:pt idx="752">
                        <c:v>231.82</c:v>
                      </c:pt>
                      <c:pt idx="753">
                        <c:v>240.84</c:v>
                      </c:pt>
                      <c:pt idx="754">
                        <c:v>226.8</c:v>
                      </c:pt>
                      <c:pt idx="755">
                        <c:v>228.05</c:v>
                      </c:pt>
                      <c:pt idx="756">
                        <c:v>221.72</c:v>
                      </c:pt>
                      <c:pt idx="757">
                        <c:v>198.82</c:v>
                      </c:pt>
                      <c:pt idx="758">
                        <c:v>207.51</c:v>
                      </c:pt>
                      <c:pt idx="759">
                        <c:v>195.86</c:v>
                      </c:pt>
                      <c:pt idx="760">
                        <c:v>195.03</c:v>
                      </c:pt>
                      <c:pt idx="761">
                        <c:v>194.6</c:v>
                      </c:pt>
                      <c:pt idx="762">
                        <c:v>202.87</c:v>
                      </c:pt>
                      <c:pt idx="763">
                        <c:v>199.49</c:v>
                      </c:pt>
                      <c:pt idx="764">
                        <c:v>198.93</c:v>
                      </c:pt>
                      <c:pt idx="765">
                        <c:v>195.64</c:v>
                      </c:pt>
                      <c:pt idx="766">
                        <c:v>210.31</c:v>
                      </c:pt>
                      <c:pt idx="767">
                        <c:v>196.74</c:v>
                      </c:pt>
                      <c:pt idx="768">
                        <c:v>199.98</c:v>
                      </c:pt>
                      <c:pt idx="769">
                        <c:v>188.78</c:v>
                      </c:pt>
                      <c:pt idx="770">
                        <c:v>178.94</c:v>
                      </c:pt>
                      <c:pt idx="771">
                        <c:v>180.61</c:v>
                      </c:pt>
                      <c:pt idx="772">
                        <c:v>182.9</c:v>
                      </c:pt>
                      <c:pt idx="773">
                        <c:v>185.79</c:v>
                      </c:pt>
                      <c:pt idx="774">
                        <c:v>180.09</c:v>
                      </c:pt>
                      <c:pt idx="775">
                        <c:v>191.71</c:v>
                      </c:pt>
                      <c:pt idx="776">
                        <c:v>192.77</c:v>
                      </c:pt>
                      <c:pt idx="777">
                        <c:v>201.93</c:v>
                      </c:pt>
                      <c:pt idx="778">
                        <c:v>193.87</c:v>
                      </c:pt>
                      <c:pt idx="779">
                        <c:v>209.55</c:v>
                      </c:pt>
                      <c:pt idx="780">
                        <c:v>216.53</c:v>
                      </c:pt>
                      <c:pt idx="781">
                        <c:v>209.83</c:v>
                      </c:pt>
                      <c:pt idx="782">
                        <c:v>222.38</c:v>
                      </c:pt>
                      <c:pt idx="783">
                        <c:v>222.51</c:v>
                      </c:pt>
                      <c:pt idx="784">
                        <c:v>223.76</c:v>
                      </c:pt>
                      <c:pt idx="785">
                        <c:v>239.48</c:v>
                      </c:pt>
                      <c:pt idx="786">
                        <c:v>239.08</c:v>
                      </c:pt>
                      <c:pt idx="787">
                        <c:v>242.15</c:v>
                      </c:pt>
                      <c:pt idx="788">
                        <c:v>253.64</c:v>
                      </c:pt>
                      <c:pt idx="789">
                        <c:v>254.44</c:v>
                      </c:pt>
                      <c:pt idx="790">
                        <c:v>247.09</c:v>
                      </c:pt>
                      <c:pt idx="791">
                        <c:v>269.62</c:v>
                      </c:pt>
                      <c:pt idx="792">
                        <c:v>259.64</c:v>
                      </c:pt>
                      <c:pt idx="793">
                        <c:v>259.12</c:v>
                      </c:pt>
                      <c:pt idx="794">
                        <c:v>252.75</c:v>
                      </c:pt>
                      <c:pt idx="795">
                        <c:v>248.65</c:v>
                      </c:pt>
                      <c:pt idx="796">
                        <c:v>261.94</c:v>
                      </c:pt>
                      <c:pt idx="797">
                        <c:v>252.62</c:v>
                      </c:pt>
                      <c:pt idx="798">
                        <c:v>269.48</c:v>
                      </c:pt>
                      <c:pt idx="799">
                        <c:v>268.79000000000002</c:v>
                      </c:pt>
                      <c:pt idx="800">
                        <c:v>277.27</c:v>
                      </c:pt>
                      <c:pt idx="801">
                        <c:v>282.87</c:v>
                      </c:pt>
                      <c:pt idx="802">
                        <c:v>259.37</c:v>
                      </c:pt>
                      <c:pt idx="803">
                        <c:v>259.36</c:v>
                      </c:pt>
                      <c:pt idx="804">
                        <c:v>267.41000000000003</c:v>
                      </c:pt>
                      <c:pt idx="805">
                        <c:v>250.38</c:v>
                      </c:pt>
                      <c:pt idx="806">
                        <c:v>254.52</c:v>
                      </c:pt>
                      <c:pt idx="807">
                        <c:v>240.35</c:v>
                      </c:pt>
                      <c:pt idx="808">
                        <c:v>242.6</c:v>
                      </c:pt>
                      <c:pt idx="809">
                        <c:v>241.37</c:v>
                      </c:pt>
                      <c:pt idx="810">
                        <c:v>234.92</c:v>
                      </c:pt>
                      <c:pt idx="811">
                        <c:v>257.32</c:v>
                      </c:pt>
                      <c:pt idx="812">
                        <c:v>255.72</c:v>
                      </c:pt>
                      <c:pt idx="813">
                        <c:v>258.11</c:v>
                      </c:pt>
                      <c:pt idx="814">
                        <c:v>246.35</c:v>
                      </c:pt>
                      <c:pt idx="815">
                        <c:v>221.24</c:v>
                      </c:pt>
                      <c:pt idx="816">
                        <c:v>220.96</c:v>
                      </c:pt>
                      <c:pt idx="817">
                        <c:v>212.25</c:v>
                      </c:pt>
                      <c:pt idx="818">
                        <c:v>200.02</c:v>
                      </c:pt>
                      <c:pt idx="819">
                        <c:v>210.06</c:v>
                      </c:pt>
                      <c:pt idx="820">
                        <c:v>194.77</c:v>
                      </c:pt>
                      <c:pt idx="821">
                        <c:v>183.32</c:v>
                      </c:pt>
                      <c:pt idx="822">
                        <c:v>183.4</c:v>
                      </c:pt>
                      <c:pt idx="823">
                        <c:v>203.51</c:v>
                      </c:pt>
                      <c:pt idx="824">
                        <c:v>190.63</c:v>
                      </c:pt>
                      <c:pt idx="825">
                        <c:v>193.27</c:v>
                      </c:pt>
                      <c:pt idx="826">
                        <c:v>195.87</c:v>
                      </c:pt>
                      <c:pt idx="827">
                        <c:v>183.09</c:v>
                      </c:pt>
                      <c:pt idx="828">
                        <c:v>197.16</c:v>
                      </c:pt>
                      <c:pt idx="829">
                        <c:v>204.11</c:v>
                      </c:pt>
                      <c:pt idx="830">
                        <c:v>197.12</c:v>
                      </c:pt>
                      <c:pt idx="831">
                        <c:v>213.79</c:v>
                      </c:pt>
                      <c:pt idx="832">
                        <c:v>216.58</c:v>
                      </c:pt>
                      <c:pt idx="833">
                        <c:v>230.78</c:v>
                      </c:pt>
                      <c:pt idx="834">
                        <c:v>240.31</c:v>
                      </c:pt>
                      <c:pt idx="835">
                        <c:v>235.37</c:v>
                      </c:pt>
                      <c:pt idx="836">
                        <c:v>230.78</c:v>
                      </c:pt>
                      <c:pt idx="837">
                        <c:v>242.1</c:v>
                      </c:pt>
                      <c:pt idx="838">
                        <c:v>241.08</c:v>
                      </c:pt>
                      <c:pt idx="839">
                        <c:v>246.88</c:v>
                      </c:pt>
                      <c:pt idx="840">
                        <c:v>264.89</c:v>
                      </c:pt>
                      <c:pt idx="841">
                        <c:v>269.18</c:v>
                      </c:pt>
                      <c:pt idx="842">
                        <c:v>254.25</c:v>
                      </c:pt>
                      <c:pt idx="843">
                        <c:v>265.39999999999998</c:v>
                      </c:pt>
                      <c:pt idx="844">
                        <c:v>277.08</c:v>
                      </c:pt>
                      <c:pt idx="845">
                        <c:v>277.05</c:v>
                      </c:pt>
                      <c:pt idx="846">
                        <c:v>274.55</c:v>
                      </c:pt>
                      <c:pt idx="847">
                        <c:v>263.25</c:v>
                      </c:pt>
                      <c:pt idx="848">
                        <c:v>280.45999999999998</c:v>
                      </c:pt>
                      <c:pt idx="849">
                        <c:v>268.54000000000002</c:v>
                      </c:pt>
                      <c:pt idx="850">
                        <c:v>285.67</c:v>
                      </c:pt>
                      <c:pt idx="851">
                        <c:v>291.27999999999997</c:v>
                      </c:pt>
                      <c:pt idx="852">
                        <c:v>287.02999999999997</c:v>
                      </c:pt>
                      <c:pt idx="853">
                        <c:v>306.06</c:v>
                      </c:pt>
                      <c:pt idx="854">
                        <c:v>302.12</c:v>
                      </c:pt>
                      <c:pt idx="855">
                        <c:v>280.04000000000002</c:v>
                      </c:pt>
                      <c:pt idx="856">
                        <c:v>282.72000000000003</c:v>
                      </c:pt>
                      <c:pt idx="857">
                        <c:v>290.33999999999997</c:v>
                      </c:pt>
                      <c:pt idx="858">
                        <c:v>294.02</c:v>
                      </c:pt>
                      <c:pt idx="859">
                        <c:v>293.27999999999997</c:v>
                      </c:pt>
                      <c:pt idx="860">
                        <c:v>262.07</c:v>
                      </c:pt>
                      <c:pt idx="861">
                        <c:v>290.12</c:v>
                      </c:pt>
                      <c:pt idx="862">
                        <c:v>267.54000000000002</c:v>
                      </c:pt>
                      <c:pt idx="863">
                        <c:v>276.49</c:v>
                      </c:pt>
                      <c:pt idx="864">
                        <c:v>287.95999999999998</c:v>
                      </c:pt>
                      <c:pt idx="865">
                        <c:v>286.85000000000002</c:v>
                      </c:pt>
                      <c:pt idx="866">
                        <c:v>296.3</c:v>
                      </c:pt>
                      <c:pt idx="867">
                        <c:v>296.86</c:v>
                      </c:pt>
                      <c:pt idx="868">
                        <c:v>269.2</c:v>
                      </c:pt>
                      <c:pt idx="869">
                        <c:v>275.39999999999998</c:v>
                      </c:pt>
                      <c:pt idx="870">
                        <c:v>264.06</c:v>
                      </c:pt>
                      <c:pt idx="871">
                        <c:v>237.01</c:v>
                      </c:pt>
                      <c:pt idx="872">
                        <c:v>243.85</c:v>
                      </c:pt>
                      <c:pt idx="873">
                        <c:v>249.88</c:v>
                      </c:pt>
                      <c:pt idx="874">
                        <c:v>227.02</c:v>
                      </c:pt>
                      <c:pt idx="875">
                        <c:v>230.81</c:v>
                      </c:pt>
                      <c:pt idx="876">
                        <c:v>236.44</c:v>
                      </c:pt>
                      <c:pt idx="877">
                        <c:v>225.38</c:v>
                      </c:pt>
                      <c:pt idx="878">
                        <c:v>238.86</c:v>
                      </c:pt>
                      <c:pt idx="879">
                        <c:v>238.64</c:v>
                      </c:pt>
                      <c:pt idx="880">
                        <c:v>219.67</c:v>
                      </c:pt>
                      <c:pt idx="881">
                        <c:v>223.69</c:v>
                      </c:pt>
                      <c:pt idx="882">
                        <c:v>239.49</c:v>
                      </c:pt>
                      <c:pt idx="883">
                        <c:v>227.03</c:v>
                      </c:pt>
                      <c:pt idx="884">
                        <c:v>239.68</c:v>
                      </c:pt>
                      <c:pt idx="885">
                        <c:v>237.17</c:v>
                      </c:pt>
                      <c:pt idx="886">
                        <c:v>255.72</c:v>
                      </c:pt>
                      <c:pt idx="887">
                        <c:v>275.26</c:v>
                      </c:pt>
                      <c:pt idx="888">
                        <c:v>257.77999999999997</c:v>
                      </c:pt>
                      <c:pt idx="889">
                        <c:v>269.51</c:v>
                      </c:pt>
                      <c:pt idx="890">
                        <c:v>231.44</c:v>
                      </c:pt>
                      <c:pt idx="891">
                        <c:v>238.05</c:v>
                      </c:pt>
                      <c:pt idx="892">
                        <c:v>249.73</c:v>
                      </c:pt>
                      <c:pt idx="893">
                        <c:v>265.73</c:v>
                      </c:pt>
                      <c:pt idx="894">
                        <c:v>262.29000000000002</c:v>
                      </c:pt>
                      <c:pt idx="895">
                        <c:v>275.24</c:v>
                      </c:pt>
                      <c:pt idx="896">
                        <c:v>269.19</c:v>
                      </c:pt>
                      <c:pt idx="897">
                        <c:v>269</c:v>
                      </c:pt>
                      <c:pt idx="898">
                        <c:v>273.61</c:v>
                      </c:pt>
                      <c:pt idx="899">
                        <c:v>282.63</c:v>
                      </c:pt>
                      <c:pt idx="900">
                        <c:v>272.14</c:v>
                      </c:pt>
                      <c:pt idx="901">
                        <c:v>277.14999999999998</c:v>
                      </c:pt>
                      <c:pt idx="902">
                        <c:v>293.73</c:v>
                      </c:pt>
                      <c:pt idx="903">
                        <c:v>295.24</c:v>
                      </c:pt>
                      <c:pt idx="904">
                        <c:v>296.17</c:v>
                      </c:pt>
                      <c:pt idx="905">
                        <c:v>315.94</c:v>
                      </c:pt>
                      <c:pt idx="906">
                        <c:v>303.60000000000002</c:v>
                      </c:pt>
                      <c:pt idx="907">
                        <c:v>306.79000000000002</c:v>
                      </c:pt>
                      <c:pt idx="908">
                        <c:v>306.08999999999997</c:v>
                      </c:pt>
                      <c:pt idx="909">
                        <c:v>325.29000000000002</c:v>
                      </c:pt>
                      <c:pt idx="910">
                        <c:v>317.33</c:v>
                      </c:pt>
                      <c:pt idx="911">
                        <c:v>303.56</c:v>
                      </c:pt>
                      <c:pt idx="912">
                        <c:v>327</c:v>
                      </c:pt>
                      <c:pt idx="913">
                        <c:v>325.7</c:v>
                      </c:pt>
                      <c:pt idx="914">
                        <c:v>324.82</c:v>
                      </c:pt>
                      <c:pt idx="915">
                        <c:v>310.49</c:v>
                      </c:pt>
                      <c:pt idx="916">
                        <c:v>310.39</c:v>
                      </c:pt>
                      <c:pt idx="917">
                        <c:v>338.05</c:v>
                      </c:pt>
                      <c:pt idx="918">
                        <c:v>335.23</c:v>
                      </c:pt>
                      <c:pt idx="919">
                        <c:v>333.37</c:v>
                      </c:pt>
                      <c:pt idx="920">
                        <c:v>329.66</c:v>
                      </c:pt>
                      <c:pt idx="921">
                        <c:v>301.69</c:v>
                      </c:pt>
                      <c:pt idx="922">
                        <c:v>287.33999999999997</c:v>
                      </c:pt>
                      <c:pt idx="923">
                        <c:v>290.37</c:v>
                      </c:pt>
                      <c:pt idx="924">
                        <c:v>294.37</c:v>
                      </c:pt>
                      <c:pt idx="925">
                        <c:v>283.14</c:v>
                      </c:pt>
                      <c:pt idx="926">
                        <c:v>258.54000000000002</c:v>
                      </c:pt>
                      <c:pt idx="927">
                        <c:v>260.57</c:v>
                      </c:pt>
                      <c:pt idx="928">
                        <c:v>283.16000000000003</c:v>
                      </c:pt>
                      <c:pt idx="929">
                        <c:v>293.3</c:v>
                      </c:pt>
                      <c:pt idx="930">
                        <c:v>261.47000000000003</c:v>
                      </c:pt>
                      <c:pt idx="931">
                        <c:v>271.17</c:v>
                      </c:pt>
                      <c:pt idx="932">
                        <c:v>259.43</c:v>
                      </c:pt>
                      <c:pt idx="933">
                        <c:v>224.43</c:v>
                      </c:pt>
                      <c:pt idx="934">
                        <c:v>218.54</c:v>
                      </c:pt>
                      <c:pt idx="935">
                        <c:v>236.29</c:v>
                      </c:pt>
                      <c:pt idx="936">
                        <c:v>209.21</c:v>
                      </c:pt>
                      <c:pt idx="937">
                        <c:v>218.76</c:v>
                      </c:pt>
                      <c:pt idx="938">
                        <c:v>212.87</c:v>
                      </c:pt>
                      <c:pt idx="939">
                        <c:v>222.46</c:v>
                      </c:pt>
                      <c:pt idx="940">
                        <c:v>243.02</c:v>
                      </c:pt>
                      <c:pt idx="941">
                        <c:v>224</c:v>
                      </c:pt>
                      <c:pt idx="942">
                        <c:v>227.91</c:v>
                      </c:pt>
                      <c:pt idx="943">
                        <c:v>218.46</c:v>
                      </c:pt>
                      <c:pt idx="944">
                        <c:v>209.73</c:v>
                      </c:pt>
                      <c:pt idx="945">
                        <c:v>225.59</c:v>
                      </c:pt>
                      <c:pt idx="946">
                        <c:v>251.36</c:v>
                      </c:pt>
                      <c:pt idx="947">
                        <c:v>242.26</c:v>
                      </c:pt>
                      <c:pt idx="948">
                        <c:v>255.69</c:v>
                      </c:pt>
                      <c:pt idx="949">
                        <c:v>257.39999999999998</c:v>
                      </c:pt>
                      <c:pt idx="950">
                        <c:v>254.66</c:v>
                      </c:pt>
                      <c:pt idx="951">
                        <c:v>255.13</c:v>
                      </c:pt>
                      <c:pt idx="952">
                        <c:v>252.53</c:v>
                      </c:pt>
                      <c:pt idx="953">
                        <c:v>264.95</c:v>
                      </c:pt>
                      <c:pt idx="954">
                        <c:v>294.63</c:v>
                      </c:pt>
                      <c:pt idx="955">
                        <c:v>295.91000000000003</c:v>
                      </c:pt>
                      <c:pt idx="956">
                        <c:v>300.33999999999997</c:v>
                      </c:pt>
                      <c:pt idx="957">
                        <c:v>300.60000000000002</c:v>
                      </c:pt>
                      <c:pt idx="958">
                        <c:v>305.83999999999997</c:v>
                      </c:pt>
                      <c:pt idx="959">
                        <c:v>298.83</c:v>
                      </c:pt>
                      <c:pt idx="960">
                        <c:v>281.3</c:v>
                      </c:pt>
                      <c:pt idx="961">
                        <c:v>267.3</c:v>
                      </c:pt>
                      <c:pt idx="962">
                        <c:v>246.61</c:v>
                      </c:pt>
                      <c:pt idx="963">
                        <c:v>260.19</c:v>
                      </c:pt>
                      <c:pt idx="964">
                        <c:v>262.52999999999997</c:v>
                      </c:pt>
                      <c:pt idx="965">
                        <c:v>280.97000000000003</c:v>
                      </c:pt>
                      <c:pt idx="966">
                        <c:v>275.92</c:v>
                      </c:pt>
                      <c:pt idx="967">
                        <c:v>285.29000000000002</c:v>
                      </c:pt>
                      <c:pt idx="968">
                        <c:v>281.36</c:v>
                      </c:pt>
                      <c:pt idx="969">
                        <c:v>288.45</c:v>
                      </c:pt>
                      <c:pt idx="970">
                        <c:v>293.81</c:v>
                      </c:pt>
                      <c:pt idx="971">
                        <c:v>274.83</c:v>
                      </c:pt>
                      <c:pt idx="972">
                        <c:v>294.72000000000003</c:v>
                      </c:pt>
                      <c:pt idx="973">
                        <c:v>301.48</c:v>
                      </c:pt>
                      <c:pt idx="974">
                        <c:v>292.88</c:v>
                      </c:pt>
                      <c:pt idx="975">
                        <c:v>313.05</c:v>
                      </c:pt>
                      <c:pt idx="976">
                        <c:v>289.22000000000003</c:v>
                      </c:pt>
                      <c:pt idx="977">
                        <c:v>288.12</c:v>
                      </c:pt>
                      <c:pt idx="978">
                        <c:v>272.51</c:v>
                      </c:pt>
                      <c:pt idx="979">
                        <c:v>295.58</c:v>
                      </c:pt>
                      <c:pt idx="980">
                        <c:v>304.49</c:v>
                      </c:pt>
                      <c:pt idx="981">
                        <c:v>342.15</c:v>
                      </c:pt>
                      <c:pt idx="982">
                        <c:v>315</c:v>
                      </c:pt>
                      <c:pt idx="983">
                        <c:v>350.54</c:v>
                      </c:pt>
                      <c:pt idx="984">
                        <c:v>330.99</c:v>
                      </c:pt>
                      <c:pt idx="985">
                        <c:v>341.21</c:v>
                      </c:pt>
                      <c:pt idx="986">
                        <c:v>334.58</c:v>
                      </c:pt>
                      <c:pt idx="987">
                        <c:v>330.71</c:v>
                      </c:pt>
                      <c:pt idx="988">
                        <c:v>298.37</c:v>
                      </c:pt>
                      <c:pt idx="989">
                        <c:v>288.08</c:v>
                      </c:pt>
                      <c:pt idx="990">
                        <c:v>294.04000000000002</c:v>
                      </c:pt>
                      <c:pt idx="991">
                        <c:v>304.56</c:v>
                      </c:pt>
                      <c:pt idx="992">
                        <c:v>283.66000000000003</c:v>
                      </c:pt>
                      <c:pt idx="993">
                        <c:v>281.48</c:v>
                      </c:pt>
                      <c:pt idx="994">
                        <c:v>300.23</c:v>
                      </c:pt>
                      <c:pt idx="995">
                        <c:v>347.2</c:v>
                      </c:pt>
                      <c:pt idx="996">
                        <c:v>314.97000000000003</c:v>
                      </c:pt>
                      <c:pt idx="997">
                        <c:v>306.81</c:v>
                      </c:pt>
                      <c:pt idx="998">
                        <c:v>283.73</c:v>
                      </c:pt>
                      <c:pt idx="999">
                        <c:v>288.76</c:v>
                      </c:pt>
                      <c:pt idx="1000">
                        <c:v>287.33</c:v>
                      </c:pt>
                      <c:pt idx="1001">
                        <c:v>299.83</c:v>
                      </c:pt>
                      <c:pt idx="1002">
                        <c:v>324.94</c:v>
                      </c:pt>
                      <c:pt idx="1003">
                        <c:v>369.48</c:v>
                      </c:pt>
                      <c:pt idx="1004">
                        <c:v>323.55</c:v>
                      </c:pt>
                      <c:pt idx="1005">
                        <c:v>310.83</c:v>
                      </c:pt>
                      <c:pt idx="1006">
                        <c:v>309.79000000000002</c:v>
                      </c:pt>
                      <c:pt idx="1007">
                        <c:v>337.83</c:v>
                      </c:pt>
                      <c:pt idx="1008">
                        <c:v>311.11</c:v>
                      </c:pt>
                      <c:pt idx="1009">
                        <c:v>335.4</c:v>
                      </c:pt>
                      <c:pt idx="1010">
                        <c:v>351.4</c:v>
                      </c:pt>
                      <c:pt idx="1011">
                        <c:v>387.32</c:v>
                      </c:pt>
                      <c:pt idx="1012">
                        <c:v>350.94</c:v>
                      </c:pt>
                      <c:pt idx="1013">
                        <c:v>353.63</c:v>
                      </c:pt>
                      <c:pt idx="1014">
                        <c:v>410.32</c:v>
                      </c:pt>
                      <c:pt idx="1015">
                        <c:v>356.19</c:v>
                      </c:pt>
                      <c:pt idx="1016">
                        <c:v>348.09</c:v>
                      </c:pt>
                      <c:pt idx="1017">
                        <c:v>317.91000000000003</c:v>
                      </c:pt>
                      <c:pt idx="1018">
                        <c:v>345.88</c:v>
                      </c:pt>
                      <c:pt idx="1019">
                        <c:v>346.74</c:v>
                      </c:pt>
                      <c:pt idx="1020">
                        <c:v>332.7</c:v>
                      </c:pt>
                      <c:pt idx="1021">
                        <c:v>329.58</c:v>
                      </c:pt>
                      <c:pt idx="1022">
                        <c:v>375.46</c:v>
                      </c:pt>
                      <c:pt idx="1023">
                        <c:v>330.59</c:v>
                      </c:pt>
                      <c:pt idx="1024">
                        <c:v>339.53</c:v>
                      </c:pt>
                      <c:pt idx="1025">
                        <c:v>370.44</c:v>
                      </c:pt>
                      <c:pt idx="1026">
                        <c:v>358.15</c:v>
                      </c:pt>
                      <c:pt idx="1027">
                        <c:v>377.03</c:v>
                      </c:pt>
                      <c:pt idx="1028">
                        <c:v>329.79</c:v>
                      </c:pt>
                      <c:pt idx="1029">
                        <c:v>282.58</c:v>
                      </c:pt>
                      <c:pt idx="1030">
                        <c:v>292.54000000000002</c:v>
                      </c:pt>
                      <c:pt idx="1031">
                        <c:v>324.45999999999998</c:v>
                      </c:pt>
                      <c:pt idx="1032">
                        <c:v>359.92</c:v>
                      </c:pt>
                      <c:pt idx="1033">
                        <c:v>344.12</c:v>
                      </c:pt>
                      <c:pt idx="1034">
                        <c:v>313.64999999999998</c:v>
                      </c:pt>
                      <c:pt idx="1035">
                        <c:v>330.55</c:v>
                      </c:pt>
                      <c:pt idx="1036">
                        <c:v>336.69</c:v>
                      </c:pt>
                      <c:pt idx="1037">
                        <c:v>334.94</c:v>
                      </c:pt>
                      <c:pt idx="1038">
                        <c:v>307.33999999999997</c:v>
                      </c:pt>
                      <c:pt idx="1039">
                        <c:v>353.73</c:v>
                      </c:pt>
                      <c:pt idx="1040">
                        <c:v>369.24</c:v>
                      </c:pt>
                      <c:pt idx="1041">
                        <c:v>358.21</c:v>
                      </c:pt>
                      <c:pt idx="1042">
                        <c:v>333.96</c:v>
                      </c:pt>
                      <c:pt idx="1043">
                        <c:v>335.16</c:v>
                      </c:pt>
                      <c:pt idx="1044">
                        <c:v>317.24</c:v>
                      </c:pt>
                      <c:pt idx="1045">
                        <c:v>285.16000000000003</c:v>
                      </c:pt>
                      <c:pt idx="1046">
                        <c:v>279.41000000000003</c:v>
                      </c:pt>
                      <c:pt idx="1047">
                        <c:v>289.77999999999997</c:v>
                      </c:pt>
                      <c:pt idx="1048">
                        <c:v>256.10000000000002</c:v>
                      </c:pt>
                      <c:pt idx="1049">
                        <c:v>263.05</c:v>
                      </c:pt>
                      <c:pt idx="1050">
                        <c:v>256.98</c:v>
                      </c:pt>
                      <c:pt idx="1051">
                        <c:v>258.07</c:v>
                      </c:pt>
                      <c:pt idx="1052">
                        <c:v>265.01</c:v>
                      </c:pt>
                      <c:pt idx="1053">
                        <c:v>267.57</c:v>
                      </c:pt>
                      <c:pt idx="1054">
                        <c:v>263</c:v>
                      </c:pt>
                      <c:pt idx="1055">
                        <c:v>247.29</c:v>
                      </c:pt>
                      <c:pt idx="1056">
                        <c:v>223.34</c:v>
                      </c:pt>
                      <c:pt idx="1057">
                        <c:v>264.60000000000002</c:v>
                      </c:pt>
                      <c:pt idx="1058">
                        <c:v>227.5</c:v>
                      </c:pt>
                      <c:pt idx="1059">
                        <c:v>221.54</c:v>
                      </c:pt>
                      <c:pt idx="1060">
                        <c:v>235.76</c:v>
                      </c:pt>
                      <c:pt idx="1061">
                        <c:v>238.78</c:v>
                      </c:pt>
                      <c:pt idx="1062">
                        <c:v>222.93</c:v>
                      </c:pt>
                      <c:pt idx="1063">
                        <c:v>234.77</c:v>
                      </c:pt>
                      <c:pt idx="1064">
                        <c:v>215.03</c:v>
                      </c:pt>
                      <c:pt idx="1065">
                        <c:v>223.59</c:v>
                      </c:pt>
                      <c:pt idx="1066">
                        <c:v>212.49</c:v>
                      </c:pt>
                      <c:pt idx="1067">
                        <c:v>206.27</c:v>
                      </c:pt>
                      <c:pt idx="1068">
                        <c:v>228.91</c:v>
                      </c:pt>
                      <c:pt idx="1069">
                        <c:v>189.86</c:v>
                      </c:pt>
                      <c:pt idx="1070">
                        <c:v>178.48</c:v>
                      </c:pt>
                      <c:pt idx="1071">
                        <c:v>205.33</c:v>
                      </c:pt>
                      <c:pt idx="1072">
                        <c:v>219.92</c:v>
                      </c:pt>
                      <c:pt idx="1073">
                        <c:v>254.96</c:v>
                      </c:pt>
                      <c:pt idx="1074">
                        <c:v>280.27</c:v>
                      </c:pt>
                      <c:pt idx="1075">
                        <c:v>338.77</c:v>
                      </c:pt>
                      <c:pt idx="1076">
                        <c:v>300.19</c:v>
                      </c:pt>
                      <c:pt idx="1077">
                        <c:v>250.71</c:v>
                      </c:pt>
                      <c:pt idx="1078">
                        <c:v>259.29000000000002</c:v>
                      </c:pt>
                      <c:pt idx="1079">
                        <c:v>287.64999999999998</c:v>
                      </c:pt>
                      <c:pt idx="1080">
                        <c:v>225.32</c:v>
                      </c:pt>
                      <c:pt idx="1081">
                        <c:v>201.69</c:v>
                      </c:pt>
                      <c:pt idx="1082">
                        <c:v>196.17</c:v>
                      </c:pt>
                      <c:pt idx="1083">
                        <c:v>208.75</c:v>
                      </c:pt>
                      <c:pt idx="1084">
                        <c:v>223.06</c:v>
                      </c:pt>
                      <c:pt idx="1085">
                        <c:v>217.35</c:v>
                      </c:pt>
                      <c:pt idx="1086">
                        <c:v>180.32</c:v>
                      </c:pt>
                      <c:pt idx="1087">
                        <c:v>176.29</c:v>
                      </c:pt>
                      <c:pt idx="1088">
                        <c:v>182.33</c:v>
                      </c:pt>
                      <c:pt idx="1089">
                        <c:v>187.45</c:v>
                      </c:pt>
                      <c:pt idx="1090">
                        <c:v>158.27000000000001</c:v>
                      </c:pt>
                      <c:pt idx="1091">
                        <c:v>149.34</c:v>
                      </c:pt>
                      <c:pt idx="1092">
                        <c:v>153.18</c:v>
                      </c:pt>
                      <c:pt idx="1093">
                        <c:v>126.77</c:v>
                      </c:pt>
                      <c:pt idx="1094">
                        <c:v>122.03</c:v>
                      </c:pt>
                      <c:pt idx="1095">
                        <c:v>124.4</c:v>
                      </c:pt>
                      <c:pt idx="1096">
                        <c:v>153.41999999999999</c:v>
                      </c:pt>
                      <c:pt idx="1097">
                        <c:v>120.35</c:v>
                      </c:pt>
                      <c:pt idx="1098">
                        <c:v>110.38</c:v>
                      </c:pt>
                      <c:pt idx="1099">
                        <c:v>96.215000000000003</c:v>
                      </c:pt>
                      <c:pt idx="1100">
                        <c:v>107.74</c:v>
                      </c:pt>
                      <c:pt idx="1101">
                        <c:v>103.27</c:v>
                      </c:pt>
                      <c:pt idx="1102">
                        <c:v>96.478999999999999</c:v>
                      </c:pt>
                      <c:pt idx="1103">
                        <c:v>104.7</c:v>
                      </c:pt>
                      <c:pt idx="1104">
                        <c:v>105.97</c:v>
                      </c:pt>
                      <c:pt idx="1105">
                        <c:v>120.61</c:v>
                      </c:pt>
                      <c:pt idx="1106">
                        <c:v>133.47</c:v>
                      </c:pt>
                      <c:pt idx="1107">
                        <c:v>116.29</c:v>
                      </c:pt>
                      <c:pt idx="1108">
                        <c:v>108.91</c:v>
                      </c:pt>
                      <c:pt idx="1109">
                        <c:v>106.93</c:v>
                      </c:pt>
                      <c:pt idx="1110">
                        <c:v>116.8</c:v>
                      </c:pt>
                      <c:pt idx="1111">
                        <c:v>105.58</c:v>
                      </c:pt>
                      <c:pt idx="1112">
                        <c:v>95.45</c:v>
                      </c:pt>
                      <c:pt idx="1113">
                        <c:v>93.882000000000005</c:v>
                      </c:pt>
                      <c:pt idx="1114">
                        <c:v>93.941999999999993</c:v>
                      </c:pt>
                      <c:pt idx="1115">
                        <c:v>90.456000000000003</c:v>
                      </c:pt>
                      <c:pt idx="1116">
                        <c:v>88.820999999999998</c:v>
                      </c:pt>
                      <c:pt idx="1117">
                        <c:v>83.078999999999994</c:v>
                      </c:pt>
                      <c:pt idx="1118">
                        <c:v>82.012</c:v>
                      </c:pt>
                      <c:pt idx="1119">
                        <c:v>83.207999999999998</c:v>
                      </c:pt>
                      <c:pt idx="1120">
                        <c:v>85.731999999999999</c:v>
                      </c:pt>
                      <c:pt idx="1121">
                        <c:v>91.698999999999998</c:v>
                      </c:pt>
                      <c:pt idx="1122">
                        <c:v>88.947000000000003</c:v>
                      </c:pt>
                      <c:pt idx="1123">
                        <c:v>88.724000000000004</c:v>
                      </c:pt>
                      <c:pt idx="1124">
                        <c:v>85.760999999999996</c:v>
                      </c:pt>
                      <c:pt idx="1125">
                        <c:v>86.165000000000006</c:v>
                      </c:pt>
                      <c:pt idx="1126">
                        <c:v>82.745000000000005</c:v>
                      </c:pt>
                      <c:pt idx="1127">
                        <c:v>85.218000000000004</c:v>
                      </c:pt>
                      <c:pt idx="1128">
                        <c:v>93.64</c:v>
                      </c:pt>
                      <c:pt idx="1129">
                        <c:v>92.700999999999993</c:v>
                      </c:pt>
                      <c:pt idx="1130">
                        <c:v>108.06</c:v>
                      </c:pt>
                      <c:pt idx="1131">
                        <c:v>117.21</c:v>
                      </c:pt>
                      <c:pt idx="1132">
                        <c:v>123.38</c:v>
                      </c:pt>
                      <c:pt idx="1133">
                        <c:v>107.74</c:v>
                      </c:pt>
                      <c:pt idx="1134">
                        <c:v>110.34</c:v>
                      </c:pt>
                      <c:pt idx="1135">
                        <c:v>115.11</c:v>
                      </c:pt>
                      <c:pt idx="1136">
                        <c:v>125.58</c:v>
                      </c:pt>
                      <c:pt idx="1137">
                        <c:v>139</c:v>
                      </c:pt>
                      <c:pt idx="1138">
                        <c:v>124.76</c:v>
                      </c:pt>
                      <c:pt idx="1139">
                        <c:v>120.71</c:v>
                      </c:pt>
                      <c:pt idx="1140">
                        <c:v>122.09</c:v>
                      </c:pt>
                      <c:pt idx="1141">
                        <c:v>140.30000000000001</c:v>
                      </c:pt>
                      <c:pt idx="1142">
                        <c:v>110.43</c:v>
                      </c:pt>
                      <c:pt idx="1143">
                        <c:v>107.12</c:v>
                      </c:pt>
                      <c:pt idx="1144">
                        <c:v>120.09</c:v>
                      </c:pt>
                      <c:pt idx="1145">
                        <c:v>116.04</c:v>
                      </c:pt>
                      <c:pt idx="1146">
                        <c:v>112.6</c:v>
                      </c:pt>
                      <c:pt idx="1147">
                        <c:v>110.76</c:v>
                      </c:pt>
                      <c:pt idx="1148">
                        <c:v>114.09</c:v>
                      </c:pt>
                      <c:pt idx="1149">
                        <c:v>114.49</c:v>
                      </c:pt>
                      <c:pt idx="1150">
                        <c:v>112.38</c:v>
                      </c:pt>
                      <c:pt idx="1151">
                        <c:v>117.71</c:v>
                      </c:pt>
                      <c:pt idx="1152">
                        <c:v>118.64</c:v>
                      </c:pt>
                      <c:pt idx="1153">
                        <c:v>120.27</c:v>
                      </c:pt>
                      <c:pt idx="1154">
                        <c:v>113.33</c:v>
                      </c:pt>
                      <c:pt idx="1155">
                        <c:v>111.18</c:v>
                      </c:pt>
                      <c:pt idx="1156">
                        <c:v>111.24</c:v>
                      </c:pt>
                      <c:pt idx="1157">
                        <c:v>113.76</c:v>
                      </c:pt>
                      <c:pt idx="1158">
                        <c:v>114.62</c:v>
                      </c:pt>
                      <c:pt idx="1159">
                        <c:v>119.53</c:v>
                      </c:pt>
                      <c:pt idx="1160">
                        <c:v>116.29</c:v>
                      </c:pt>
                      <c:pt idx="1161">
                        <c:v>121.98</c:v>
                      </c:pt>
                      <c:pt idx="1162">
                        <c:v>120.57</c:v>
                      </c:pt>
                      <c:pt idx="1163">
                        <c:v>118.61</c:v>
                      </c:pt>
                      <c:pt idx="1164">
                        <c:v>118.07</c:v>
                      </c:pt>
                      <c:pt idx="1165">
                        <c:v>127.18</c:v>
                      </c:pt>
                      <c:pt idx="1166">
                        <c:v>129.63</c:v>
                      </c:pt>
                      <c:pt idx="1167">
                        <c:v>131.46</c:v>
                      </c:pt>
                      <c:pt idx="1168">
                        <c:v>136.13999999999999</c:v>
                      </c:pt>
                      <c:pt idx="1169">
                        <c:v>138.91999999999999</c:v>
                      </c:pt>
                      <c:pt idx="1170">
                        <c:v>139.78</c:v>
                      </c:pt>
                      <c:pt idx="1171">
                        <c:v>135.41999999999999</c:v>
                      </c:pt>
                      <c:pt idx="1172">
                        <c:v>134.87</c:v>
                      </c:pt>
                      <c:pt idx="1173">
                        <c:v>137.75</c:v>
                      </c:pt>
                      <c:pt idx="1174">
                        <c:v>143.35</c:v>
                      </c:pt>
                      <c:pt idx="1175">
                        <c:v>149.01</c:v>
                      </c:pt>
                      <c:pt idx="1176">
                        <c:v>163.22999999999999</c:v>
                      </c:pt>
                      <c:pt idx="1177">
                        <c:v>164.34</c:v>
                      </c:pt>
                      <c:pt idx="1178">
                        <c:v>165.04</c:v>
                      </c:pt>
                      <c:pt idx="1179">
                        <c:v>167.94</c:v>
                      </c:pt>
                      <c:pt idx="1180">
                        <c:v>162.02000000000001</c:v>
                      </c:pt>
                      <c:pt idx="1181">
                        <c:v>151.80000000000001</c:v>
                      </c:pt>
                      <c:pt idx="1182">
                        <c:v>143.91</c:v>
                      </c:pt>
                      <c:pt idx="1183">
                        <c:v>145.18</c:v>
                      </c:pt>
                      <c:pt idx="1184">
                        <c:v>152.07</c:v>
                      </c:pt>
                      <c:pt idx="1185">
                        <c:v>132.79</c:v>
                      </c:pt>
                      <c:pt idx="1186">
                        <c:v>137.88</c:v>
                      </c:pt>
                      <c:pt idx="1187">
                        <c:v>132.22999999999999</c:v>
                      </c:pt>
                      <c:pt idx="1188">
                        <c:v>139.66</c:v>
                      </c:pt>
                      <c:pt idx="1189">
                        <c:v>148.05000000000001</c:v>
                      </c:pt>
                      <c:pt idx="1190">
                        <c:v>150.66</c:v>
                      </c:pt>
                      <c:pt idx="1191">
                        <c:v>164.93</c:v>
                      </c:pt>
                      <c:pt idx="1192">
                        <c:v>147.07</c:v>
                      </c:pt>
                      <c:pt idx="1193">
                        <c:v>139.34</c:v>
                      </c:pt>
                      <c:pt idx="1194">
                        <c:v>138.49</c:v>
                      </c:pt>
                      <c:pt idx="1195">
                        <c:v>128.63999999999999</c:v>
                      </c:pt>
                      <c:pt idx="1196">
                        <c:v>125.37</c:v>
                      </c:pt>
                      <c:pt idx="1197">
                        <c:v>129.13</c:v>
                      </c:pt>
                      <c:pt idx="1198">
                        <c:v>123.02</c:v>
                      </c:pt>
                      <c:pt idx="1199">
                        <c:v>116.28</c:v>
                      </c:pt>
                      <c:pt idx="1200">
                        <c:v>110.03</c:v>
                      </c:pt>
                      <c:pt idx="1201">
                        <c:v>119.67</c:v>
                      </c:pt>
                      <c:pt idx="1202">
                        <c:v>117.32</c:v>
                      </c:pt>
                      <c:pt idx="1203">
                        <c:v>111.7</c:v>
                      </c:pt>
                      <c:pt idx="1204">
                        <c:v>110.64</c:v>
                      </c:pt>
                      <c:pt idx="1205">
                        <c:v>111.85</c:v>
                      </c:pt>
                      <c:pt idx="1206">
                        <c:v>106.68</c:v>
                      </c:pt>
                      <c:pt idx="1207">
                        <c:v>105.65</c:v>
                      </c:pt>
                      <c:pt idx="1208">
                        <c:v>105.35</c:v>
                      </c:pt>
                      <c:pt idx="1209">
                        <c:v>108.58</c:v>
                      </c:pt>
                      <c:pt idx="1210">
                        <c:v>114.7</c:v>
                      </c:pt>
                      <c:pt idx="1211">
                        <c:v>105.69</c:v>
                      </c:pt>
                      <c:pt idx="1212">
                        <c:v>109.26</c:v>
                      </c:pt>
                      <c:pt idx="1213">
                        <c:v>113.34</c:v>
                      </c:pt>
                      <c:pt idx="1214">
                        <c:v>115.05</c:v>
                      </c:pt>
                      <c:pt idx="1215">
                        <c:v>118.02</c:v>
                      </c:pt>
                      <c:pt idx="1216">
                        <c:v>112.33</c:v>
                      </c:pt>
                      <c:pt idx="1217">
                        <c:v>116.61</c:v>
                      </c:pt>
                      <c:pt idx="1218">
                        <c:v>121.43</c:v>
                      </c:pt>
                      <c:pt idx="1219">
                        <c:v>123.57</c:v>
                      </c:pt>
                      <c:pt idx="1220">
                        <c:v>119.86</c:v>
                      </c:pt>
                      <c:pt idx="1221">
                        <c:v>125.21</c:v>
                      </c:pt>
                      <c:pt idx="1222">
                        <c:v>123.19</c:v>
                      </c:pt>
                      <c:pt idx="1223">
                        <c:v>126.78</c:v>
                      </c:pt>
                      <c:pt idx="1224">
                        <c:v>127.04</c:v>
                      </c:pt>
                      <c:pt idx="1225">
                        <c:v>129.62</c:v>
                      </c:pt>
                      <c:pt idx="1226">
                        <c:v>135.09</c:v>
                      </c:pt>
                      <c:pt idx="1227">
                        <c:v>134.37</c:v>
                      </c:pt>
                      <c:pt idx="1228">
                        <c:v>135.84</c:v>
                      </c:pt>
                      <c:pt idx="1229">
                        <c:v>140.59</c:v>
                      </c:pt>
                      <c:pt idx="1230">
                        <c:v>146.62</c:v>
                      </c:pt>
                      <c:pt idx="1231">
                        <c:v>143.4</c:v>
                      </c:pt>
                      <c:pt idx="1232">
                        <c:v>152.03</c:v>
                      </c:pt>
                      <c:pt idx="1233">
                        <c:v>147.82</c:v>
                      </c:pt>
                      <c:pt idx="1234">
                        <c:v>154.41999999999999</c:v>
                      </c:pt>
                      <c:pt idx="1235">
                        <c:v>164.96</c:v>
                      </c:pt>
                      <c:pt idx="1236">
                        <c:v>168.47</c:v>
                      </c:pt>
                      <c:pt idx="1237">
                        <c:v>167.41</c:v>
                      </c:pt>
                      <c:pt idx="1238">
                        <c:v>162.96</c:v>
                      </c:pt>
                      <c:pt idx="1239">
                        <c:v>160.06</c:v>
                      </c:pt>
                      <c:pt idx="1240">
                        <c:v>159.16</c:v>
                      </c:pt>
                      <c:pt idx="1241">
                        <c:v>164.2</c:v>
                      </c:pt>
                      <c:pt idx="1242">
                        <c:v>169.28</c:v>
                      </c:pt>
                      <c:pt idx="1243">
                        <c:v>169.54</c:v>
                      </c:pt>
                      <c:pt idx="1244">
                        <c:v>171.79</c:v>
                      </c:pt>
                      <c:pt idx="1245">
                        <c:v>166.49</c:v>
                      </c:pt>
                      <c:pt idx="1246">
                        <c:v>166.88</c:v>
                      </c:pt>
                      <c:pt idx="1247">
                        <c:v>164.94</c:v>
                      </c:pt>
                      <c:pt idx="1248">
                        <c:v>168.94</c:v>
                      </c:pt>
                      <c:pt idx="1249">
                        <c:v>176.18</c:v>
                      </c:pt>
                      <c:pt idx="1250">
                        <c:v>174.57</c:v>
                      </c:pt>
                      <c:pt idx="1251">
                        <c:v>173.12</c:v>
                      </c:pt>
                      <c:pt idx="1252">
                        <c:v>163.41</c:v>
                      </c:pt>
                      <c:pt idx="1253">
                        <c:v>171.45</c:v>
                      </c:pt>
                      <c:pt idx="1254">
                        <c:v>167.53</c:v>
                      </c:pt>
                      <c:pt idx="1255">
                        <c:v>161.19</c:v>
                      </c:pt>
                      <c:pt idx="1256">
                        <c:v>162.78</c:v>
                      </c:pt>
                      <c:pt idx="1257">
                        <c:v>161.08000000000001</c:v>
                      </c:pt>
                      <c:pt idx="1258">
                        <c:v>166.12</c:v>
                      </c:pt>
                      <c:pt idx="1259">
                        <c:v>160.38999999999999</c:v>
                      </c:pt>
                      <c:pt idx="1260">
                        <c:v>158.77000000000001</c:v>
                      </c:pt>
                      <c:pt idx="1261">
                        <c:v>163.47999999999999</c:v>
                      </c:pt>
                      <c:pt idx="1262">
                        <c:v>168.4</c:v>
                      </c:pt>
                      <c:pt idx="1263">
                        <c:v>167.02</c:v>
                      </c:pt>
                      <c:pt idx="1264">
                        <c:v>163.99</c:v>
                      </c:pt>
                      <c:pt idx="1265">
                        <c:v>172.11</c:v>
                      </c:pt>
                      <c:pt idx="1266">
                        <c:v>176.28</c:v>
                      </c:pt>
                      <c:pt idx="1267">
                        <c:v>178.94</c:v>
                      </c:pt>
                      <c:pt idx="1268">
                        <c:v>176.42</c:v>
                      </c:pt>
                      <c:pt idx="1269">
                        <c:v>176.99</c:v>
                      </c:pt>
                      <c:pt idx="1270">
                        <c:v>176.42</c:v>
                      </c:pt>
                      <c:pt idx="1271">
                        <c:v>176.9</c:v>
                      </c:pt>
                      <c:pt idx="1272">
                        <c:v>177.57</c:v>
                      </c:pt>
                      <c:pt idx="1273">
                        <c:v>181.85</c:v>
                      </c:pt>
                      <c:pt idx="1274">
                        <c:v>184.42</c:v>
                      </c:pt>
                      <c:pt idx="1275">
                        <c:v>190.01</c:v>
                      </c:pt>
                      <c:pt idx="1276">
                        <c:v>195.52</c:v>
                      </c:pt>
                      <c:pt idx="1277">
                        <c:v>196.92</c:v>
                      </c:pt>
                      <c:pt idx="1278">
                        <c:v>202.65</c:v>
                      </c:pt>
                      <c:pt idx="1279">
                        <c:v>208.14</c:v>
                      </c:pt>
                      <c:pt idx="1280">
                        <c:v>203.71</c:v>
                      </c:pt>
                      <c:pt idx="1281">
                        <c:v>205.18</c:v>
                      </c:pt>
                      <c:pt idx="1282">
                        <c:v>204.56</c:v>
                      </c:pt>
                      <c:pt idx="1283">
                        <c:v>204.75</c:v>
                      </c:pt>
                      <c:pt idx="1284">
                        <c:v>204.25</c:v>
                      </c:pt>
                      <c:pt idx="1285">
                        <c:v>200.03</c:v>
                      </c:pt>
                      <c:pt idx="1286">
                        <c:v>195.18</c:v>
                      </c:pt>
                      <c:pt idx="1287">
                        <c:v>188.35</c:v>
                      </c:pt>
                      <c:pt idx="1288">
                        <c:v>186.94</c:v>
                      </c:pt>
                      <c:pt idx="1289">
                        <c:v>197.32</c:v>
                      </c:pt>
                      <c:pt idx="1290">
                        <c:v>186.55</c:v>
                      </c:pt>
                      <c:pt idx="1291">
                        <c:v>187.52</c:v>
                      </c:pt>
                      <c:pt idx="1292">
                        <c:v>177.63</c:v>
                      </c:pt>
                      <c:pt idx="1293">
                        <c:v>180.11</c:v>
                      </c:pt>
                      <c:pt idx="1294">
                        <c:v>183.46</c:v>
                      </c:pt>
                      <c:pt idx="1295">
                        <c:v>184.88</c:v>
                      </c:pt>
                      <c:pt idx="1296">
                        <c:v>189.95</c:v>
                      </c:pt>
                      <c:pt idx="1297">
                        <c:v>182.43</c:v>
                      </c:pt>
                      <c:pt idx="1298">
                        <c:v>177.83</c:v>
                      </c:pt>
                      <c:pt idx="1299">
                        <c:v>176.07</c:v>
                      </c:pt>
                      <c:pt idx="1300">
                        <c:v>177.73</c:v>
                      </c:pt>
                      <c:pt idx="1301">
                        <c:v>187.3</c:v>
                      </c:pt>
                      <c:pt idx="1302">
                        <c:v>184.81</c:v>
                      </c:pt>
                      <c:pt idx="1303">
                        <c:v>182.68</c:v>
                      </c:pt>
                      <c:pt idx="1304">
                        <c:v>186.49</c:v>
                      </c:pt>
                      <c:pt idx="1305">
                        <c:v>182.98</c:v>
                      </c:pt>
                      <c:pt idx="1306">
                        <c:v>194.87</c:v>
                      </c:pt>
                      <c:pt idx="1307">
                        <c:v>189.91</c:v>
                      </c:pt>
                      <c:pt idx="1308">
                        <c:v>194.11</c:v>
                      </c:pt>
                      <c:pt idx="1309">
                        <c:v>193.51</c:v>
                      </c:pt>
                      <c:pt idx="1310">
                        <c:v>198.77</c:v>
                      </c:pt>
                      <c:pt idx="1311">
                        <c:v>200.18</c:v>
                      </c:pt>
                      <c:pt idx="1312">
                        <c:v>200.24</c:v>
                      </c:pt>
                      <c:pt idx="1313">
                        <c:v>212.77</c:v>
                      </c:pt>
                      <c:pt idx="1314">
                        <c:v>210.99</c:v>
                      </c:pt>
                      <c:pt idx="1315">
                        <c:v>224.23</c:v>
                      </c:pt>
                      <c:pt idx="1316">
                        <c:v>213.9</c:v>
                      </c:pt>
                      <c:pt idx="1317">
                        <c:v>219.6</c:v>
                      </c:pt>
                      <c:pt idx="1318">
                        <c:v>220.46</c:v>
                      </c:pt>
                      <c:pt idx="1319">
                        <c:v>225.27</c:v>
                      </c:pt>
                      <c:pt idx="1320">
                        <c:v>225.58</c:v>
                      </c:pt>
                      <c:pt idx="1321">
                        <c:v>225.53</c:v>
                      </c:pt>
                      <c:pt idx="1322">
                        <c:v>227.23</c:v>
                      </c:pt>
                      <c:pt idx="1323">
                        <c:v>223.28</c:v>
                      </c:pt>
                      <c:pt idx="1324">
                        <c:v>222.34</c:v>
                      </c:pt>
                      <c:pt idx="1325">
                        <c:v>226.67</c:v>
                      </c:pt>
                      <c:pt idx="1326">
                        <c:v>230.9</c:v>
                      </c:pt>
                      <c:pt idx="1327">
                        <c:v>230.42</c:v>
                      </c:pt>
                      <c:pt idx="1328">
                        <c:v>236.83</c:v>
                      </c:pt>
                      <c:pt idx="1329">
                        <c:v>235.52</c:v>
                      </c:pt>
                      <c:pt idx="1330">
                        <c:v>240.16</c:v>
                      </c:pt>
                      <c:pt idx="1331">
                        <c:v>246.21</c:v>
                      </c:pt>
                      <c:pt idx="1332">
                        <c:v>244.58</c:v>
                      </c:pt>
                      <c:pt idx="1333">
                        <c:v>247.21</c:v>
                      </c:pt>
                      <c:pt idx="1334">
                        <c:v>251.57</c:v>
                      </c:pt>
                      <c:pt idx="1335">
                        <c:v>257.25</c:v>
                      </c:pt>
                      <c:pt idx="1336">
                        <c:v>257.27</c:v>
                      </c:pt>
                      <c:pt idx="1337">
                        <c:v>257.14999999999998</c:v>
                      </c:pt>
                      <c:pt idx="1338">
                        <c:v>257.72000000000003</c:v>
                      </c:pt>
                      <c:pt idx="1339">
                        <c:v>257.70999999999998</c:v>
                      </c:pt>
                      <c:pt idx="1340">
                        <c:v>261.93</c:v>
                      </c:pt>
                      <c:pt idx="1341">
                        <c:v>268.81</c:v>
                      </c:pt>
                      <c:pt idx="1342">
                        <c:v>266.16000000000003</c:v>
                      </c:pt>
                      <c:pt idx="1343">
                        <c:v>263.2</c:v>
                      </c:pt>
                      <c:pt idx="1344">
                        <c:v>259.87</c:v>
                      </c:pt>
                      <c:pt idx="1345">
                        <c:v>256.8</c:v>
                      </c:pt>
                      <c:pt idx="1346">
                        <c:v>253.03</c:v>
                      </c:pt>
                      <c:pt idx="1347">
                        <c:v>254.4</c:v>
                      </c:pt>
                      <c:pt idx="1348">
                        <c:v>255.18</c:v>
                      </c:pt>
                      <c:pt idx="1349">
                        <c:v>247.62</c:v>
                      </c:pt>
                      <c:pt idx="1350">
                        <c:v>242.87</c:v>
                      </c:pt>
                      <c:pt idx="1351">
                        <c:v>238.97</c:v>
                      </c:pt>
                      <c:pt idx="1352">
                        <c:v>238.98</c:v>
                      </c:pt>
                      <c:pt idx="1353">
                        <c:v>237.62</c:v>
                      </c:pt>
                      <c:pt idx="1354">
                        <c:v>243.42</c:v>
                      </c:pt>
                      <c:pt idx="1355">
                        <c:v>239.22</c:v>
                      </c:pt>
                      <c:pt idx="1356">
                        <c:v>234.36</c:v>
                      </c:pt>
                      <c:pt idx="1357">
                        <c:v>231.15</c:v>
                      </c:pt>
                      <c:pt idx="1358">
                        <c:v>239.99</c:v>
                      </c:pt>
                      <c:pt idx="1359">
                        <c:v>235.35</c:v>
                      </c:pt>
                      <c:pt idx="1360">
                        <c:v>235.29</c:v>
                      </c:pt>
                      <c:pt idx="1361">
                        <c:v>237.46</c:v>
                      </c:pt>
                      <c:pt idx="1362">
                        <c:v>246.59</c:v>
                      </c:pt>
                      <c:pt idx="1363">
                        <c:v>255.64</c:v>
                      </c:pt>
                      <c:pt idx="1364">
                        <c:v>250.83</c:v>
                      </c:pt>
                      <c:pt idx="1365">
                        <c:v>259.47000000000003</c:v>
                      </c:pt>
                      <c:pt idx="1366">
                        <c:v>263.89999999999998</c:v>
                      </c:pt>
                      <c:pt idx="1367">
                        <c:v>275.02999999999997</c:v>
                      </c:pt>
                      <c:pt idx="1368">
                        <c:v>277.33999999999997</c:v>
                      </c:pt>
                      <c:pt idx="1369">
                        <c:v>278.58</c:v>
                      </c:pt>
                      <c:pt idx="1370">
                        <c:v>284.52999999999997</c:v>
                      </c:pt>
                      <c:pt idx="1371">
                        <c:v>290.43</c:v>
                      </c:pt>
                      <c:pt idx="1372">
                        <c:v>294.76</c:v>
                      </c:pt>
                      <c:pt idx="1373">
                        <c:v>295.79000000000002</c:v>
                      </c:pt>
                      <c:pt idx="1374">
                        <c:v>300.97000000000003</c:v>
                      </c:pt>
                      <c:pt idx="1375">
                        <c:v>297.72000000000003</c:v>
                      </c:pt>
                      <c:pt idx="1376">
                        <c:v>293.92</c:v>
                      </c:pt>
                      <c:pt idx="1377">
                        <c:v>295.47000000000003</c:v>
                      </c:pt>
                      <c:pt idx="1378">
                        <c:v>296.36</c:v>
                      </c:pt>
                      <c:pt idx="1379">
                        <c:v>294.93</c:v>
                      </c:pt>
                      <c:pt idx="1380">
                        <c:v>293.32</c:v>
                      </c:pt>
                      <c:pt idx="1381">
                        <c:v>290.14999999999998</c:v>
                      </c:pt>
                      <c:pt idx="1382">
                        <c:v>289.16000000000003</c:v>
                      </c:pt>
                      <c:pt idx="1383">
                        <c:v>290.22000000000003</c:v>
                      </c:pt>
                      <c:pt idx="1384">
                        <c:v>290.61</c:v>
                      </c:pt>
                      <c:pt idx="1385">
                        <c:v>291.81</c:v>
                      </c:pt>
                      <c:pt idx="1386">
                        <c:v>295.56</c:v>
                      </c:pt>
                      <c:pt idx="1387">
                        <c:v>294.57</c:v>
                      </c:pt>
                      <c:pt idx="1388">
                        <c:v>297.92</c:v>
                      </c:pt>
                      <c:pt idx="1389">
                        <c:v>293.99</c:v>
                      </c:pt>
                      <c:pt idx="1390">
                        <c:v>295.08999999999997</c:v>
                      </c:pt>
                      <c:pt idx="1391">
                        <c:v>295.06</c:v>
                      </c:pt>
                      <c:pt idx="1392">
                        <c:v>297.31</c:v>
                      </c:pt>
                      <c:pt idx="1393">
                        <c:v>300.13</c:v>
                      </c:pt>
                      <c:pt idx="1394">
                        <c:v>310.36</c:v>
                      </c:pt>
                      <c:pt idx="1395">
                        <c:v>304.41000000000003</c:v>
                      </c:pt>
                      <c:pt idx="1396">
                        <c:v>299.5</c:v>
                      </c:pt>
                      <c:pt idx="1397">
                        <c:v>299.64999999999998</c:v>
                      </c:pt>
                      <c:pt idx="1398">
                        <c:v>297.18</c:v>
                      </c:pt>
                      <c:pt idx="1399">
                        <c:v>297.10000000000002</c:v>
                      </c:pt>
                      <c:pt idx="1400">
                        <c:v>293.95</c:v>
                      </c:pt>
                      <c:pt idx="1401">
                        <c:v>293.41000000000003</c:v>
                      </c:pt>
                      <c:pt idx="1402">
                        <c:v>286.35000000000002</c:v>
                      </c:pt>
                      <c:pt idx="1403">
                        <c:v>274.7</c:v>
                      </c:pt>
                      <c:pt idx="1404">
                        <c:v>272.08999999999997</c:v>
                      </c:pt>
                      <c:pt idx="1405">
                        <c:v>272.14</c:v>
                      </c:pt>
                      <c:pt idx="1406">
                        <c:v>282.12</c:v>
                      </c:pt>
                      <c:pt idx="1407">
                        <c:v>271.57</c:v>
                      </c:pt>
                      <c:pt idx="1408">
                        <c:v>266.04000000000002</c:v>
                      </c:pt>
                      <c:pt idx="1409">
                        <c:v>265.39999999999998</c:v>
                      </c:pt>
                      <c:pt idx="1410">
                        <c:v>266.06</c:v>
                      </c:pt>
                      <c:pt idx="1411">
                        <c:v>270.08999999999997</c:v>
                      </c:pt>
                      <c:pt idx="1412">
                        <c:v>261.56</c:v>
                      </c:pt>
                      <c:pt idx="1413">
                        <c:v>260.42</c:v>
                      </c:pt>
                      <c:pt idx="1414">
                        <c:v>257.29000000000002</c:v>
                      </c:pt>
                      <c:pt idx="1415">
                        <c:v>258.18</c:v>
                      </c:pt>
                      <c:pt idx="1416">
                        <c:v>261.35000000000002</c:v>
                      </c:pt>
                      <c:pt idx="1417">
                        <c:v>260.75</c:v>
                      </c:pt>
                      <c:pt idx="1418">
                        <c:v>276.91000000000003</c:v>
                      </c:pt>
                      <c:pt idx="1419">
                        <c:v>278.16000000000003</c:v>
                      </c:pt>
                      <c:pt idx="1420">
                        <c:v>289.91000000000003</c:v>
                      </c:pt>
                      <c:pt idx="1421">
                        <c:v>287.01</c:v>
                      </c:pt>
                      <c:pt idx="1422">
                        <c:v>293.42</c:v>
                      </c:pt>
                      <c:pt idx="1423">
                        <c:v>294.44</c:v>
                      </c:pt>
                      <c:pt idx="1424">
                        <c:v>304.41000000000003</c:v>
                      </c:pt>
                      <c:pt idx="1425">
                        <c:v>310.89</c:v>
                      </c:pt>
                      <c:pt idx="1426">
                        <c:v>311.47000000000003</c:v>
                      </c:pt>
                      <c:pt idx="1427">
                        <c:v>322.97000000000003</c:v>
                      </c:pt>
                      <c:pt idx="1428">
                        <c:v>318.18</c:v>
                      </c:pt>
                      <c:pt idx="1429">
                        <c:v>315.45999999999998</c:v>
                      </c:pt>
                      <c:pt idx="1430">
                        <c:v>315.45999999999998</c:v>
                      </c:pt>
                      <c:pt idx="1431">
                        <c:v>317.08</c:v>
                      </c:pt>
                      <c:pt idx="1432">
                        <c:v>316.76</c:v>
                      </c:pt>
                      <c:pt idx="1433">
                        <c:v>317.79000000000002</c:v>
                      </c:pt>
                      <c:pt idx="1434">
                        <c:v>317</c:v>
                      </c:pt>
                      <c:pt idx="1435">
                        <c:v>317.74</c:v>
                      </c:pt>
                      <c:pt idx="1436">
                        <c:v>319.01</c:v>
                      </c:pt>
                      <c:pt idx="1437">
                        <c:v>319.01</c:v>
                      </c:pt>
                      <c:pt idx="1438">
                        <c:v>322.31</c:v>
                      </c:pt>
                      <c:pt idx="1439">
                        <c:v>321.99</c:v>
                      </c:pt>
                      <c:pt idx="1440">
                        <c:v>327.22000000000003</c:v>
                      </c:pt>
                      <c:pt idx="1441">
                        <c:v>328.88</c:v>
                      </c:pt>
                      <c:pt idx="1442">
                        <c:v>332.03</c:v>
                      </c:pt>
                      <c:pt idx="1443">
                        <c:v>336.01</c:v>
                      </c:pt>
                      <c:pt idx="1444">
                        <c:v>336.5</c:v>
                      </c:pt>
                      <c:pt idx="1445">
                        <c:v>338.13</c:v>
                      </c:pt>
                      <c:pt idx="1446">
                        <c:v>342.29</c:v>
                      </c:pt>
                      <c:pt idx="1447">
                        <c:v>339.71</c:v>
                      </c:pt>
                      <c:pt idx="1448">
                        <c:v>337.16</c:v>
                      </c:pt>
                      <c:pt idx="1449">
                        <c:v>336.32</c:v>
                      </c:pt>
                      <c:pt idx="1450">
                        <c:v>337.11</c:v>
                      </c:pt>
                      <c:pt idx="1451">
                        <c:v>333.2</c:v>
                      </c:pt>
                      <c:pt idx="1452">
                        <c:v>333.14</c:v>
                      </c:pt>
                      <c:pt idx="1453">
                        <c:v>331.92</c:v>
                      </c:pt>
                      <c:pt idx="1454">
                        <c:v>324.36</c:v>
                      </c:pt>
                      <c:pt idx="1455">
                        <c:v>318.23</c:v>
                      </c:pt>
                      <c:pt idx="1456">
                        <c:v>312.35000000000002</c:v>
                      </c:pt>
                      <c:pt idx="1457">
                        <c:v>309.3</c:v>
                      </c:pt>
                      <c:pt idx="1458">
                        <c:v>313.08999999999997</c:v>
                      </c:pt>
                      <c:pt idx="1459">
                        <c:v>314.52</c:v>
                      </c:pt>
                      <c:pt idx="1460">
                        <c:v>304.27</c:v>
                      </c:pt>
                      <c:pt idx="1461">
                        <c:v>296.10000000000002</c:v>
                      </c:pt>
                      <c:pt idx="1462">
                        <c:v>288.35000000000002</c:v>
                      </c:pt>
                      <c:pt idx="1463">
                        <c:v>302.10000000000002</c:v>
                      </c:pt>
                      <c:pt idx="1464">
                        <c:v>288.99</c:v>
                      </c:pt>
                      <c:pt idx="1465">
                        <c:v>289.73</c:v>
                      </c:pt>
                      <c:pt idx="1466">
                        <c:v>286.85000000000002</c:v>
                      </c:pt>
                      <c:pt idx="1467">
                        <c:v>295.38</c:v>
                      </c:pt>
                      <c:pt idx="1468">
                        <c:v>299.55</c:v>
                      </c:pt>
                      <c:pt idx="1469">
                        <c:v>288.32</c:v>
                      </c:pt>
                      <c:pt idx="1470">
                        <c:v>297.10000000000002</c:v>
                      </c:pt>
                      <c:pt idx="1471">
                        <c:v>300.88</c:v>
                      </c:pt>
                      <c:pt idx="1472">
                        <c:v>309.89999999999998</c:v>
                      </c:pt>
                      <c:pt idx="1473">
                        <c:v>310.27999999999997</c:v>
                      </c:pt>
                      <c:pt idx="1474">
                        <c:v>306.57</c:v>
                      </c:pt>
                      <c:pt idx="1475">
                        <c:v>306.88</c:v>
                      </c:pt>
                      <c:pt idx="1476">
                        <c:v>308.72000000000003</c:v>
                      </c:pt>
                      <c:pt idx="1477">
                        <c:v>315.98</c:v>
                      </c:pt>
                      <c:pt idx="1478">
                        <c:v>316.97000000000003</c:v>
                      </c:pt>
                      <c:pt idx="1479">
                        <c:v>326.49</c:v>
                      </c:pt>
                      <c:pt idx="1480">
                        <c:v>325.63</c:v>
                      </c:pt>
                      <c:pt idx="1481">
                        <c:v>315.23</c:v>
                      </c:pt>
                      <c:pt idx="1482">
                        <c:v>310.33</c:v>
                      </c:pt>
                      <c:pt idx="1483">
                        <c:v>305</c:v>
                      </c:pt>
                      <c:pt idx="1484">
                        <c:v>302</c:v>
                      </c:pt>
                      <c:pt idx="1485">
                        <c:v>298.12</c:v>
                      </c:pt>
                      <c:pt idx="1486">
                        <c:v>287.60000000000002</c:v>
                      </c:pt>
                      <c:pt idx="1487">
                        <c:v>282.72000000000003</c:v>
                      </c:pt>
                      <c:pt idx="1488">
                        <c:v>278.81</c:v>
                      </c:pt>
                      <c:pt idx="1489">
                        <c:v>270.89</c:v>
                      </c:pt>
                      <c:pt idx="1490">
                        <c:v>271.48</c:v>
                      </c:pt>
                      <c:pt idx="1491">
                        <c:v>275.64999999999998</c:v>
                      </c:pt>
                      <c:pt idx="1492">
                        <c:v>279.11</c:v>
                      </c:pt>
                      <c:pt idx="1493">
                        <c:v>287.56</c:v>
                      </c:pt>
                      <c:pt idx="1494">
                        <c:v>290.79000000000002</c:v>
                      </c:pt>
                      <c:pt idx="1495">
                        <c:v>289.73</c:v>
                      </c:pt>
                      <c:pt idx="1496">
                        <c:v>285.61</c:v>
                      </c:pt>
                      <c:pt idx="1497">
                        <c:v>282.32</c:v>
                      </c:pt>
                      <c:pt idx="1498">
                        <c:v>282.05</c:v>
                      </c:pt>
                      <c:pt idx="1499">
                        <c:v>279.27999999999997</c:v>
                      </c:pt>
                      <c:pt idx="1500">
                        <c:v>261.45</c:v>
                      </c:pt>
                      <c:pt idx="1501">
                        <c:v>248.01</c:v>
                      </c:pt>
                      <c:pt idx="1502">
                        <c:v>238.49</c:v>
                      </c:pt>
                      <c:pt idx="1503">
                        <c:v>231.1</c:v>
                      </c:pt>
                      <c:pt idx="1504">
                        <c:v>225.71</c:v>
                      </c:pt>
                      <c:pt idx="1505">
                        <c:v>222.91</c:v>
                      </c:pt>
                      <c:pt idx="1506">
                        <c:v>224.3</c:v>
                      </c:pt>
                      <c:pt idx="1507">
                        <c:v>221.82</c:v>
                      </c:pt>
                      <c:pt idx="1508">
                        <c:v>216.84</c:v>
                      </c:pt>
                      <c:pt idx="1509">
                        <c:v>216</c:v>
                      </c:pt>
                      <c:pt idx="1510">
                        <c:v>220.07</c:v>
                      </c:pt>
                      <c:pt idx="1511">
                        <c:v>231.72</c:v>
                      </c:pt>
                      <c:pt idx="1512">
                        <c:v>222.2</c:v>
                      </c:pt>
                      <c:pt idx="1513">
                        <c:v>226.83</c:v>
                      </c:pt>
                      <c:pt idx="1514">
                        <c:v>224.92</c:v>
                      </c:pt>
                      <c:pt idx="1515">
                        <c:v>229.62</c:v>
                      </c:pt>
                      <c:pt idx="1516">
                        <c:v>239.55</c:v>
                      </c:pt>
                      <c:pt idx="1517">
                        <c:v>237.64</c:v>
                      </c:pt>
                      <c:pt idx="1518">
                        <c:v>241.17</c:v>
                      </c:pt>
                      <c:pt idx="1519">
                        <c:v>238.55</c:v>
                      </c:pt>
                      <c:pt idx="1520">
                        <c:v>242.77</c:v>
                      </c:pt>
                      <c:pt idx="1521">
                        <c:v>242.7</c:v>
                      </c:pt>
                      <c:pt idx="1522">
                        <c:v>245.44</c:v>
                      </c:pt>
                      <c:pt idx="1523">
                        <c:v>257.35000000000002</c:v>
                      </c:pt>
                      <c:pt idx="1524">
                        <c:v>258.27</c:v>
                      </c:pt>
                      <c:pt idx="1525">
                        <c:v>266.95999999999998</c:v>
                      </c:pt>
                      <c:pt idx="1526">
                        <c:v>268.27</c:v>
                      </c:pt>
                      <c:pt idx="1527">
                        <c:v>269.52</c:v>
                      </c:pt>
                      <c:pt idx="1528">
                        <c:v>271.64999999999998</c:v>
                      </c:pt>
                      <c:pt idx="1529">
                        <c:v>275.10000000000002</c:v>
                      </c:pt>
                      <c:pt idx="1530">
                        <c:v>279.58</c:v>
                      </c:pt>
                      <c:pt idx="1531">
                        <c:v>279.63</c:v>
                      </c:pt>
                      <c:pt idx="1532">
                        <c:v>288.25</c:v>
                      </c:pt>
                      <c:pt idx="1533">
                        <c:v>285.56</c:v>
                      </c:pt>
                      <c:pt idx="1534">
                        <c:v>288.94</c:v>
                      </c:pt>
                      <c:pt idx="1535">
                        <c:v>289.57</c:v>
                      </c:pt>
                      <c:pt idx="1536">
                        <c:v>291.2</c:v>
                      </c:pt>
                      <c:pt idx="1537">
                        <c:v>284.58</c:v>
                      </c:pt>
                      <c:pt idx="1538">
                        <c:v>282.83</c:v>
                      </c:pt>
                      <c:pt idx="1539">
                        <c:v>283.63</c:v>
                      </c:pt>
                      <c:pt idx="1540">
                        <c:v>288.56</c:v>
                      </c:pt>
                      <c:pt idx="1541">
                        <c:v>289.18</c:v>
                      </c:pt>
                      <c:pt idx="1542">
                        <c:v>288.10000000000002</c:v>
                      </c:pt>
                      <c:pt idx="1543">
                        <c:v>294.42</c:v>
                      </c:pt>
                      <c:pt idx="1544">
                        <c:v>295.26</c:v>
                      </c:pt>
                      <c:pt idx="1545">
                        <c:v>294.75</c:v>
                      </c:pt>
                      <c:pt idx="1546">
                        <c:v>294.88</c:v>
                      </c:pt>
                      <c:pt idx="1547">
                        <c:v>287.42</c:v>
                      </c:pt>
                      <c:pt idx="1548">
                        <c:v>285.58999999999997</c:v>
                      </c:pt>
                      <c:pt idx="1549">
                        <c:v>283.44</c:v>
                      </c:pt>
                      <c:pt idx="1550">
                        <c:v>278.24</c:v>
                      </c:pt>
                      <c:pt idx="1551">
                        <c:v>286.55</c:v>
                      </c:pt>
                      <c:pt idx="1552">
                        <c:v>274.68</c:v>
                      </c:pt>
                      <c:pt idx="1553">
                        <c:v>274.02999999999997</c:v>
                      </c:pt>
                      <c:pt idx="1554">
                        <c:v>268.99</c:v>
                      </c:pt>
                      <c:pt idx="1555">
                        <c:v>268.83999999999997</c:v>
                      </c:pt>
                      <c:pt idx="1556">
                        <c:v>273.94</c:v>
                      </c:pt>
                      <c:pt idx="1557">
                        <c:v>276.58999999999997</c:v>
                      </c:pt>
                      <c:pt idx="1558">
                        <c:v>285.77</c:v>
                      </c:pt>
                      <c:pt idx="1559">
                        <c:v>280.39999999999998</c:v>
                      </c:pt>
                      <c:pt idx="1560">
                        <c:v>273.26</c:v>
                      </c:pt>
                      <c:pt idx="1561">
                        <c:v>275.37</c:v>
                      </c:pt>
                      <c:pt idx="1562">
                        <c:v>270.73</c:v>
                      </c:pt>
                      <c:pt idx="1563">
                        <c:v>270.39</c:v>
                      </c:pt>
                      <c:pt idx="1564">
                        <c:v>270.81</c:v>
                      </c:pt>
                      <c:pt idx="1565">
                        <c:v>261.95</c:v>
                      </c:pt>
                      <c:pt idx="1566">
                        <c:v>258.23</c:v>
                      </c:pt>
                      <c:pt idx="1567">
                        <c:v>259.26</c:v>
                      </c:pt>
                      <c:pt idx="1568">
                        <c:v>277.54000000000002</c:v>
                      </c:pt>
                      <c:pt idx="1569">
                        <c:v>263.86</c:v>
                      </c:pt>
                      <c:pt idx="1570">
                        <c:v>260.75</c:v>
                      </c:pt>
                      <c:pt idx="1571">
                        <c:v>260.7</c:v>
                      </c:pt>
                      <c:pt idx="1572">
                        <c:v>266.07</c:v>
                      </c:pt>
                      <c:pt idx="1573">
                        <c:v>272.88</c:v>
                      </c:pt>
                      <c:pt idx="1574">
                        <c:v>269.22000000000003</c:v>
                      </c:pt>
                      <c:pt idx="1575">
                        <c:v>281.04000000000002</c:v>
                      </c:pt>
                      <c:pt idx="1576">
                        <c:v>279.56</c:v>
                      </c:pt>
                      <c:pt idx="1577">
                        <c:v>289.29000000000002</c:v>
                      </c:pt>
                      <c:pt idx="1578">
                        <c:v>293.41000000000003</c:v>
                      </c:pt>
                      <c:pt idx="1579">
                        <c:v>298.12</c:v>
                      </c:pt>
                      <c:pt idx="1580">
                        <c:v>303.55</c:v>
                      </c:pt>
                      <c:pt idx="1581">
                        <c:v>309.56</c:v>
                      </c:pt>
                      <c:pt idx="1582">
                        <c:v>325.27</c:v>
                      </c:pt>
                      <c:pt idx="1583">
                        <c:v>320.2</c:v>
                      </c:pt>
                      <c:pt idx="1584">
                        <c:v>331.49</c:v>
                      </c:pt>
                      <c:pt idx="1585">
                        <c:v>332.24</c:v>
                      </c:pt>
                      <c:pt idx="1586">
                        <c:v>332.51</c:v>
                      </c:pt>
                      <c:pt idx="1587">
                        <c:v>329.98</c:v>
                      </c:pt>
                      <c:pt idx="1588">
                        <c:v>336.69</c:v>
                      </c:pt>
                      <c:pt idx="1589">
                        <c:v>338.69</c:v>
                      </c:pt>
                      <c:pt idx="1590">
                        <c:v>336.01</c:v>
                      </c:pt>
                      <c:pt idx="1591">
                        <c:v>332.97</c:v>
                      </c:pt>
                      <c:pt idx="1592">
                        <c:v>324.02999999999997</c:v>
                      </c:pt>
                      <c:pt idx="1593">
                        <c:v>322.52</c:v>
                      </c:pt>
                      <c:pt idx="1594">
                        <c:v>309.72000000000003</c:v>
                      </c:pt>
                      <c:pt idx="1595">
                        <c:v>312.77</c:v>
                      </c:pt>
                      <c:pt idx="1596">
                        <c:v>315.83999999999997</c:v>
                      </c:pt>
                      <c:pt idx="1597">
                        <c:v>327.41000000000003</c:v>
                      </c:pt>
                      <c:pt idx="1598">
                        <c:v>329.52</c:v>
                      </c:pt>
                      <c:pt idx="1599">
                        <c:v>327.68</c:v>
                      </c:pt>
                      <c:pt idx="1600">
                        <c:v>330.06</c:v>
                      </c:pt>
                      <c:pt idx="1601">
                        <c:v>331.81</c:v>
                      </c:pt>
                      <c:pt idx="1602">
                        <c:v>339.02</c:v>
                      </c:pt>
                      <c:pt idx="1603">
                        <c:v>347.64</c:v>
                      </c:pt>
                      <c:pt idx="1604">
                        <c:v>351.42</c:v>
                      </c:pt>
                      <c:pt idx="1605">
                        <c:v>341.8</c:v>
                      </c:pt>
                      <c:pt idx="1606">
                        <c:v>342.21</c:v>
                      </c:pt>
                      <c:pt idx="1607">
                        <c:v>342.31</c:v>
                      </c:pt>
                      <c:pt idx="1608">
                        <c:v>333.91</c:v>
                      </c:pt>
                      <c:pt idx="1609">
                        <c:v>327.73</c:v>
                      </c:pt>
                      <c:pt idx="1610">
                        <c:v>331.35</c:v>
                      </c:pt>
                      <c:pt idx="1611">
                        <c:v>327.89</c:v>
                      </c:pt>
                      <c:pt idx="1612">
                        <c:v>325.26</c:v>
                      </c:pt>
                      <c:pt idx="1613">
                        <c:v>326.77999999999997</c:v>
                      </c:pt>
                      <c:pt idx="1614">
                        <c:v>327.99</c:v>
                      </c:pt>
                      <c:pt idx="1615">
                        <c:v>326.45</c:v>
                      </c:pt>
                      <c:pt idx="1616">
                        <c:v>335.14</c:v>
                      </c:pt>
                      <c:pt idx="1617">
                        <c:v>318.2</c:v>
                      </c:pt>
                      <c:pt idx="1618">
                        <c:v>311.92</c:v>
                      </c:pt>
                      <c:pt idx="1619">
                        <c:v>305.99</c:v>
                      </c:pt>
                      <c:pt idx="1620">
                        <c:v>306.83</c:v>
                      </c:pt>
                      <c:pt idx="1621">
                        <c:v>303.2</c:v>
                      </c:pt>
                      <c:pt idx="1622">
                        <c:v>289.95</c:v>
                      </c:pt>
                      <c:pt idx="1623">
                        <c:v>291.47000000000003</c:v>
                      </c:pt>
                      <c:pt idx="1624">
                        <c:v>297.7</c:v>
                      </c:pt>
                      <c:pt idx="1625">
                        <c:v>302.16000000000003</c:v>
                      </c:pt>
                      <c:pt idx="1626">
                        <c:v>288.56</c:v>
                      </c:pt>
                      <c:pt idx="1627">
                        <c:v>291.04000000000002</c:v>
                      </c:pt>
                      <c:pt idx="1628">
                        <c:v>302.60000000000002</c:v>
                      </c:pt>
                      <c:pt idx="1629">
                        <c:v>306.10000000000002</c:v>
                      </c:pt>
                      <c:pt idx="1630">
                        <c:v>321.41000000000003</c:v>
                      </c:pt>
                      <c:pt idx="1631">
                        <c:v>338.05</c:v>
                      </c:pt>
                      <c:pt idx="1632">
                        <c:v>347.84</c:v>
                      </c:pt>
                      <c:pt idx="1633">
                        <c:v>355.07</c:v>
                      </c:pt>
                      <c:pt idx="1634">
                        <c:v>359.61</c:v>
                      </c:pt>
                      <c:pt idx="1635">
                        <c:v>358.56</c:v>
                      </c:pt>
                      <c:pt idx="1636">
                        <c:v>358.72</c:v>
                      </c:pt>
                      <c:pt idx="1637">
                        <c:v>360.33</c:v>
                      </c:pt>
                      <c:pt idx="1638">
                        <c:v>356.56</c:v>
                      </c:pt>
                      <c:pt idx="1639">
                        <c:v>368</c:v>
                      </c:pt>
                      <c:pt idx="1640">
                        <c:v>364.03</c:v>
                      </c:pt>
                      <c:pt idx="1641">
                        <c:v>350.55</c:v>
                      </c:pt>
                      <c:pt idx="1642">
                        <c:v>331.81</c:v>
                      </c:pt>
                      <c:pt idx="1643">
                        <c:v>320.91000000000003</c:v>
                      </c:pt>
                      <c:pt idx="1644">
                        <c:v>317.2</c:v>
                      </c:pt>
                      <c:pt idx="1645">
                        <c:v>312.64999999999998</c:v>
                      </c:pt>
                      <c:pt idx="1646">
                        <c:v>309.44</c:v>
                      </c:pt>
                      <c:pt idx="1647">
                        <c:v>306.77</c:v>
                      </c:pt>
                      <c:pt idx="1648">
                        <c:v>308.58</c:v>
                      </c:pt>
                      <c:pt idx="1649">
                        <c:v>307.11</c:v>
                      </c:pt>
                      <c:pt idx="1650">
                        <c:v>307.36</c:v>
                      </c:pt>
                      <c:pt idx="1651">
                        <c:v>307.11</c:v>
                      </c:pt>
                      <c:pt idx="1652">
                        <c:v>309.51</c:v>
                      </c:pt>
                      <c:pt idx="1653">
                        <c:v>316.92</c:v>
                      </c:pt>
                      <c:pt idx="1654">
                        <c:v>321.11</c:v>
                      </c:pt>
                      <c:pt idx="1655">
                        <c:v>308.33999999999997</c:v>
                      </c:pt>
                      <c:pt idx="1656">
                        <c:v>309.83999999999997</c:v>
                      </c:pt>
                      <c:pt idx="1657">
                        <c:v>302.23</c:v>
                      </c:pt>
                      <c:pt idx="1658">
                        <c:v>305.06</c:v>
                      </c:pt>
                      <c:pt idx="1659">
                        <c:v>309.98</c:v>
                      </c:pt>
                      <c:pt idx="1660">
                        <c:v>310.57</c:v>
                      </c:pt>
                      <c:pt idx="1661">
                        <c:v>319.04000000000002</c:v>
                      </c:pt>
                      <c:pt idx="1662">
                        <c:v>321.95999999999998</c:v>
                      </c:pt>
                      <c:pt idx="1663">
                        <c:v>311.42</c:v>
                      </c:pt>
                      <c:pt idx="1664">
                        <c:v>302.97000000000003</c:v>
                      </c:pt>
                      <c:pt idx="1665">
                        <c:v>289.24</c:v>
                      </c:pt>
                      <c:pt idx="1666">
                        <c:v>288.10000000000002</c:v>
                      </c:pt>
                      <c:pt idx="1667">
                        <c:v>287.06</c:v>
                      </c:pt>
                      <c:pt idx="1668">
                        <c:v>293.20999999999998</c:v>
                      </c:pt>
                      <c:pt idx="1669">
                        <c:v>287.58999999999997</c:v>
                      </c:pt>
                      <c:pt idx="1670">
                        <c:v>290.89</c:v>
                      </c:pt>
                      <c:pt idx="1671">
                        <c:v>280.22000000000003</c:v>
                      </c:pt>
                      <c:pt idx="1672">
                        <c:v>281.66000000000003</c:v>
                      </c:pt>
                      <c:pt idx="1673">
                        <c:v>285.75</c:v>
                      </c:pt>
                      <c:pt idx="1674">
                        <c:v>277.7</c:v>
                      </c:pt>
                      <c:pt idx="1675">
                        <c:v>278.57</c:v>
                      </c:pt>
                      <c:pt idx="1676">
                        <c:v>275.36</c:v>
                      </c:pt>
                      <c:pt idx="1677">
                        <c:v>278.31</c:v>
                      </c:pt>
                      <c:pt idx="1678">
                        <c:v>281.18</c:v>
                      </c:pt>
                      <c:pt idx="1679">
                        <c:v>289.89</c:v>
                      </c:pt>
                      <c:pt idx="1680">
                        <c:v>307.06</c:v>
                      </c:pt>
                      <c:pt idx="1681">
                        <c:v>306.99</c:v>
                      </c:pt>
                      <c:pt idx="1682">
                        <c:v>310.47000000000003</c:v>
                      </c:pt>
                      <c:pt idx="1683">
                        <c:v>311.12</c:v>
                      </c:pt>
                      <c:pt idx="1684">
                        <c:v>314.77999999999997</c:v>
                      </c:pt>
                      <c:pt idx="1685">
                        <c:v>315.33999999999997</c:v>
                      </c:pt>
                      <c:pt idx="1686">
                        <c:v>322.2</c:v>
                      </c:pt>
                      <c:pt idx="1687">
                        <c:v>335.04</c:v>
                      </c:pt>
                      <c:pt idx="1688">
                        <c:v>338.07</c:v>
                      </c:pt>
                      <c:pt idx="1689">
                        <c:v>350.74</c:v>
                      </c:pt>
                      <c:pt idx="1690">
                        <c:v>337.56</c:v>
                      </c:pt>
                      <c:pt idx="1691">
                        <c:v>336.78</c:v>
                      </c:pt>
                      <c:pt idx="1692">
                        <c:v>332.98</c:v>
                      </c:pt>
                      <c:pt idx="1693">
                        <c:v>337.36</c:v>
                      </c:pt>
                      <c:pt idx="1694">
                        <c:v>333.32</c:v>
                      </c:pt>
                      <c:pt idx="1695">
                        <c:v>326.07</c:v>
                      </c:pt>
                      <c:pt idx="1696">
                        <c:v>322.85000000000002</c:v>
                      </c:pt>
                      <c:pt idx="1697">
                        <c:v>321.89</c:v>
                      </c:pt>
                      <c:pt idx="1698">
                        <c:v>324.23</c:v>
                      </c:pt>
                      <c:pt idx="1699">
                        <c:v>327.62</c:v>
                      </c:pt>
                      <c:pt idx="1700">
                        <c:v>329.08</c:v>
                      </c:pt>
                      <c:pt idx="1701">
                        <c:v>329.52</c:v>
                      </c:pt>
                      <c:pt idx="1702">
                        <c:v>335.89</c:v>
                      </c:pt>
                      <c:pt idx="1703">
                        <c:v>342.71</c:v>
                      </c:pt>
                      <c:pt idx="1704">
                        <c:v>343.11</c:v>
                      </c:pt>
                      <c:pt idx="1705">
                        <c:v>340.28</c:v>
                      </c:pt>
                      <c:pt idx="1706">
                        <c:v>345.2</c:v>
                      </c:pt>
                      <c:pt idx="1707">
                        <c:v>350.57</c:v>
                      </c:pt>
                      <c:pt idx="1708">
                        <c:v>357.61</c:v>
                      </c:pt>
                      <c:pt idx="1709">
                        <c:v>359.19</c:v>
                      </c:pt>
                      <c:pt idx="1710">
                        <c:v>361.56</c:v>
                      </c:pt>
                      <c:pt idx="1711">
                        <c:v>353.12</c:v>
                      </c:pt>
                      <c:pt idx="1712">
                        <c:v>334.86</c:v>
                      </c:pt>
                      <c:pt idx="1713">
                        <c:v>322.41000000000003</c:v>
                      </c:pt>
                      <c:pt idx="1714">
                        <c:v>324.14</c:v>
                      </c:pt>
                      <c:pt idx="1715">
                        <c:v>327.39</c:v>
                      </c:pt>
                      <c:pt idx="1716">
                        <c:v>325.93</c:v>
                      </c:pt>
                      <c:pt idx="1717">
                        <c:v>325.76</c:v>
                      </c:pt>
                      <c:pt idx="1718">
                        <c:v>321.42</c:v>
                      </c:pt>
                      <c:pt idx="1719">
                        <c:v>311.73</c:v>
                      </c:pt>
                      <c:pt idx="1720">
                        <c:v>307.08</c:v>
                      </c:pt>
                      <c:pt idx="1721">
                        <c:v>315.38</c:v>
                      </c:pt>
                      <c:pt idx="1722">
                        <c:v>306.74</c:v>
                      </c:pt>
                      <c:pt idx="1723">
                        <c:v>294.58999999999997</c:v>
                      </c:pt>
                      <c:pt idx="1724">
                        <c:v>291.83</c:v>
                      </c:pt>
                      <c:pt idx="1725">
                        <c:v>295.10000000000002</c:v>
                      </c:pt>
                      <c:pt idx="1726">
                        <c:v>281.67</c:v>
                      </c:pt>
                      <c:pt idx="1727">
                        <c:v>274.55</c:v>
                      </c:pt>
                      <c:pt idx="1728">
                        <c:v>276.51</c:v>
                      </c:pt>
                      <c:pt idx="1729">
                        <c:v>277.75</c:v>
                      </c:pt>
                      <c:pt idx="1730">
                        <c:v>280.51</c:v>
                      </c:pt>
                      <c:pt idx="1731">
                        <c:v>279.23</c:v>
                      </c:pt>
                      <c:pt idx="1732">
                        <c:v>289.58</c:v>
                      </c:pt>
                      <c:pt idx="1733">
                        <c:v>291.76</c:v>
                      </c:pt>
                      <c:pt idx="1734">
                        <c:v>296.25</c:v>
                      </c:pt>
                      <c:pt idx="1735">
                        <c:v>299.47000000000003</c:v>
                      </c:pt>
                      <c:pt idx="1736">
                        <c:v>307.64999999999998</c:v>
                      </c:pt>
                      <c:pt idx="1737">
                        <c:v>311.99</c:v>
                      </c:pt>
                      <c:pt idx="1738">
                        <c:v>312.87</c:v>
                      </c:pt>
                      <c:pt idx="1739">
                        <c:v>323.92</c:v>
                      </c:pt>
                      <c:pt idx="1740">
                        <c:v>321.01</c:v>
                      </c:pt>
                      <c:pt idx="1741">
                        <c:v>321.69</c:v>
                      </c:pt>
                      <c:pt idx="1742">
                        <c:v>318.66000000000003</c:v>
                      </c:pt>
                      <c:pt idx="1743">
                        <c:v>315.08999999999997</c:v>
                      </c:pt>
                      <c:pt idx="1744">
                        <c:v>314.11</c:v>
                      </c:pt>
                      <c:pt idx="1745">
                        <c:v>316.60000000000002</c:v>
                      </c:pt>
                      <c:pt idx="1746">
                        <c:v>311.44</c:v>
                      </c:pt>
                      <c:pt idx="1747">
                        <c:v>309.14</c:v>
                      </c:pt>
                      <c:pt idx="1748">
                        <c:v>310.77</c:v>
                      </c:pt>
                      <c:pt idx="1749">
                        <c:v>310.94</c:v>
                      </c:pt>
                      <c:pt idx="1750">
                        <c:v>306.38</c:v>
                      </c:pt>
                      <c:pt idx="1751">
                        <c:v>305.67</c:v>
                      </c:pt>
                      <c:pt idx="1752">
                        <c:v>305.95</c:v>
                      </c:pt>
                      <c:pt idx="1753">
                        <c:v>304.77999999999997</c:v>
                      </c:pt>
                      <c:pt idx="1754">
                        <c:v>315.43</c:v>
                      </c:pt>
                      <c:pt idx="1755">
                        <c:v>312.83999999999997</c:v>
                      </c:pt>
                      <c:pt idx="1756">
                        <c:v>309.56</c:v>
                      </c:pt>
                      <c:pt idx="1757">
                        <c:v>311.12</c:v>
                      </c:pt>
                      <c:pt idx="1758">
                        <c:v>314.55</c:v>
                      </c:pt>
                      <c:pt idx="1759">
                        <c:v>316.77</c:v>
                      </c:pt>
                      <c:pt idx="1760">
                        <c:v>317.44</c:v>
                      </c:pt>
                      <c:pt idx="1761">
                        <c:v>328.82</c:v>
                      </c:pt>
                      <c:pt idx="1762">
                        <c:v>326.72000000000003</c:v>
                      </c:pt>
                      <c:pt idx="1763">
                        <c:v>320.19</c:v>
                      </c:pt>
                      <c:pt idx="1764">
                        <c:v>310.58999999999997</c:v>
                      </c:pt>
                      <c:pt idx="1765">
                        <c:v>303.06</c:v>
                      </c:pt>
                      <c:pt idx="1766">
                        <c:v>300.69</c:v>
                      </c:pt>
                      <c:pt idx="1767">
                        <c:v>292.39999999999998</c:v>
                      </c:pt>
                      <c:pt idx="1768">
                        <c:v>293.75</c:v>
                      </c:pt>
                      <c:pt idx="1769">
                        <c:v>288.01</c:v>
                      </c:pt>
                      <c:pt idx="1770">
                        <c:v>282.56</c:v>
                      </c:pt>
                      <c:pt idx="1771">
                        <c:v>277.55</c:v>
                      </c:pt>
                      <c:pt idx="1772">
                        <c:v>274.93</c:v>
                      </c:pt>
                      <c:pt idx="1773">
                        <c:v>278.62</c:v>
                      </c:pt>
                      <c:pt idx="1774">
                        <c:v>266.07</c:v>
                      </c:pt>
                      <c:pt idx="1775">
                        <c:v>261.48</c:v>
                      </c:pt>
                      <c:pt idx="1776">
                        <c:v>254.23</c:v>
                      </c:pt>
                      <c:pt idx="1777">
                        <c:v>260.76</c:v>
                      </c:pt>
                      <c:pt idx="1778">
                        <c:v>265.01</c:v>
                      </c:pt>
                      <c:pt idx="1779">
                        <c:v>255.44</c:v>
                      </c:pt>
                      <c:pt idx="1780">
                        <c:v>255.31</c:v>
                      </c:pt>
                      <c:pt idx="1781">
                        <c:v>254.71</c:v>
                      </c:pt>
                      <c:pt idx="1782">
                        <c:v>264.98</c:v>
                      </c:pt>
                      <c:pt idx="1783">
                        <c:v>263.8</c:v>
                      </c:pt>
                      <c:pt idx="1784">
                        <c:v>267.82</c:v>
                      </c:pt>
                      <c:pt idx="1785">
                        <c:v>271.83</c:v>
                      </c:pt>
                      <c:pt idx="1786">
                        <c:v>269.74</c:v>
                      </c:pt>
                      <c:pt idx="1787">
                        <c:v>278.68</c:v>
                      </c:pt>
                      <c:pt idx="1788">
                        <c:v>277.73</c:v>
                      </c:pt>
                      <c:pt idx="1789">
                        <c:v>283.20999999999998</c:v>
                      </c:pt>
                      <c:pt idx="1790">
                        <c:v>288.95</c:v>
                      </c:pt>
                      <c:pt idx="1791">
                        <c:v>292.45999999999998</c:v>
                      </c:pt>
                      <c:pt idx="1792">
                        <c:v>297.57</c:v>
                      </c:pt>
                      <c:pt idx="1793">
                        <c:v>301.52</c:v>
                      </c:pt>
                      <c:pt idx="1794">
                        <c:v>308.81</c:v>
                      </c:pt>
                      <c:pt idx="1795">
                        <c:v>308.83999999999997</c:v>
                      </c:pt>
                      <c:pt idx="1796">
                        <c:v>309.79000000000002</c:v>
                      </c:pt>
                      <c:pt idx="1797">
                        <c:v>306.58999999999997</c:v>
                      </c:pt>
                      <c:pt idx="1798">
                        <c:v>306.97000000000003</c:v>
                      </c:pt>
                      <c:pt idx="1799">
                        <c:v>298.77</c:v>
                      </c:pt>
                      <c:pt idx="1800">
                        <c:v>294.48</c:v>
                      </c:pt>
                      <c:pt idx="1801">
                        <c:v>287.58</c:v>
                      </c:pt>
                      <c:pt idx="1802">
                        <c:v>281.95999999999998</c:v>
                      </c:pt>
                      <c:pt idx="1803">
                        <c:v>282.83</c:v>
                      </c:pt>
                      <c:pt idx="1804">
                        <c:v>276.29000000000002</c:v>
                      </c:pt>
                      <c:pt idx="1805">
                        <c:v>274.24</c:v>
                      </c:pt>
                      <c:pt idx="1806">
                        <c:v>271.56</c:v>
                      </c:pt>
                      <c:pt idx="1807">
                        <c:v>271.08999999999997</c:v>
                      </c:pt>
                      <c:pt idx="1808">
                        <c:v>275.82</c:v>
                      </c:pt>
                      <c:pt idx="1809">
                        <c:v>276.02</c:v>
                      </c:pt>
                      <c:pt idx="1810">
                        <c:v>274.58999999999997</c:v>
                      </c:pt>
                      <c:pt idx="1811">
                        <c:v>278.3</c:v>
                      </c:pt>
                      <c:pt idx="1812">
                        <c:v>283.52</c:v>
                      </c:pt>
                      <c:pt idx="1813">
                        <c:v>289.60000000000002</c:v>
                      </c:pt>
                      <c:pt idx="1814">
                        <c:v>282.32</c:v>
                      </c:pt>
                      <c:pt idx="1815">
                        <c:v>272.98</c:v>
                      </c:pt>
                      <c:pt idx="1816">
                        <c:v>272.41000000000003</c:v>
                      </c:pt>
                      <c:pt idx="1817">
                        <c:v>265.25</c:v>
                      </c:pt>
                      <c:pt idx="1818">
                        <c:v>262.89</c:v>
                      </c:pt>
                      <c:pt idx="1819">
                        <c:v>261.68</c:v>
                      </c:pt>
                      <c:pt idx="1820">
                        <c:v>264.11</c:v>
                      </c:pt>
                      <c:pt idx="1821">
                        <c:v>259.35000000000002</c:v>
                      </c:pt>
                      <c:pt idx="1822">
                        <c:v>242.26</c:v>
                      </c:pt>
                      <c:pt idx="1823">
                        <c:v>238.37</c:v>
                      </c:pt>
                      <c:pt idx="1824">
                        <c:v>234.1</c:v>
                      </c:pt>
                      <c:pt idx="1825">
                        <c:v>230.39</c:v>
                      </c:pt>
                      <c:pt idx="1826">
                        <c:v>231.48</c:v>
                      </c:pt>
                      <c:pt idx="1827">
                        <c:v>224.07</c:v>
                      </c:pt>
                      <c:pt idx="1828">
                        <c:v>221.03</c:v>
                      </c:pt>
                      <c:pt idx="1829">
                        <c:v>219.87</c:v>
                      </c:pt>
                      <c:pt idx="1830">
                        <c:v>220.76</c:v>
                      </c:pt>
                      <c:pt idx="1831">
                        <c:v>212.62</c:v>
                      </c:pt>
                      <c:pt idx="1832">
                        <c:v>212.17</c:v>
                      </c:pt>
                      <c:pt idx="1833">
                        <c:v>214.47</c:v>
                      </c:pt>
                      <c:pt idx="1834">
                        <c:v>220.88</c:v>
                      </c:pt>
                      <c:pt idx="1835">
                        <c:v>225.12</c:v>
                      </c:pt>
                      <c:pt idx="1836">
                        <c:v>231.58</c:v>
                      </c:pt>
                      <c:pt idx="1837">
                        <c:v>243.26</c:v>
                      </c:pt>
                      <c:pt idx="1838">
                        <c:v>243.13</c:v>
                      </c:pt>
                      <c:pt idx="1839">
                        <c:v>252.95</c:v>
                      </c:pt>
                      <c:pt idx="1840">
                        <c:v>250.77</c:v>
                      </c:pt>
                      <c:pt idx="1841">
                        <c:v>249.28</c:v>
                      </c:pt>
                      <c:pt idx="1842">
                        <c:v>251.35</c:v>
                      </c:pt>
                      <c:pt idx="1843">
                        <c:v>256.14999999999998</c:v>
                      </c:pt>
                      <c:pt idx="1844">
                        <c:v>271.60000000000002</c:v>
                      </c:pt>
                      <c:pt idx="1845">
                        <c:v>262.95</c:v>
                      </c:pt>
                      <c:pt idx="1846">
                        <c:v>277.23</c:v>
                      </c:pt>
                      <c:pt idx="1847">
                        <c:v>274.83999999999997</c:v>
                      </c:pt>
                      <c:pt idx="1848">
                        <c:v>276.19</c:v>
                      </c:pt>
                      <c:pt idx="1849">
                        <c:v>281.08</c:v>
                      </c:pt>
                      <c:pt idx="1850">
                        <c:v>279.76</c:v>
                      </c:pt>
                      <c:pt idx="1851">
                        <c:v>281.51</c:v>
                      </c:pt>
                      <c:pt idx="1852">
                        <c:v>283.49</c:v>
                      </c:pt>
                      <c:pt idx="1853">
                        <c:v>285.47000000000003</c:v>
                      </c:pt>
                      <c:pt idx="1854">
                        <c:v>281.02999999999997</c:v>
                      </c:pt>
                      <c:pt idx="1855">
                        <c:v>270.62</c:v>
                      </c:pt>
                      <c:pt idx="1856">
                        <c:v>266.98</c:v>
                      </c:pt>
                      <c:pt idx="1857">
                        <c:v>264.82</c:v>
                      </c:pt>
                      <c:pt idx="1858">
                        <c:v>258.47000000000003</c:v>
                      </c:pt>
                      <c:pt idx="1859">
                        <c:v>263.39999999999998</c:v>
                      </c:pt>
                      <c:pt idx="1860">
                        <c:v>262.70999999999998</c:v>
                      </c:pt>
                      <c:pt idx="1861">
                        <c:v>266.11</c:v>
                      </c:pt>
                      <c:pt idx="1862">
                        <c:v>267.75</c:v>
                      </c:pt>
                      <c:pt idx="1863">
                        <c:v>271.36</c:v>
                      </c:pt>
                      <c:pt idx="1864">
                        <c:v>269.36</c:v>
                      </c:pt>
                      <c:pt idx="1865">
                        <c:v>269</c:v>
                      </c:pt>
                      <c:pt idx="1866">
                        <c:v>264.86</c:v>
                      </c:pt>
                      <c:pt idx="1867">
                        <c:v>268.22000000000003</c:v>
                      </c:pt>
                      <c:pt idx="1868">
                        <c:v>271.35000000000002</c:v>
                      </c:pt>
                      <c:pt idx="1869">
                        <c:v>264.64</c:v>
                      </c:pt>
                      <c:pt idx="1870">
                        <c:v>261.64999999999998</c:v>
                      </c:pt>
                      <c:pt idx="1871">
                        <c:v>259.31</c:v>
                      </c:pt>
                      <c:pt idx="1872">
                        <c:v>256.27999999999997</c:v>
                      </c:pt>
                      <c:pt idx="1873">
                        <c:v>254.56</c:v>
                      </c:pt>
                      <c:pt idx="1874">
                        <c:v>248.3</c:v>
                      </c:pt>
                      <c:pt idx="1875">
                        <c:v>245.79</c:v>
                      </c:pt>
                      <c:pt idx="1876">
                        <c:v>238.83</c:v>
                      </c:pt>
                      <c:pt idx="1877">
                        <c:v>234.12</c:v>
                      </c:pt>
                      <c:pt idx="1878">
                        <c:v>241.24</c:v>
                      </c:pt>
                      <c:pt idx="1879">
                        <c:v>234.46</c:v>
                      </c:pt>
                      <c:pt idx="1880">
                        <c:v>228.07</c:v>
                      </c:pt>
                      <c:pt idx="1881">
                        <c:v>225.39</c:v>
                      </c:pt>
                      <c:pt idx="1882">
                        <c:v>227.29</c:v>
                      </c:pt>
                      <c:pt idx="1883">
                        <c:v>218.17</c:v>
                      </c:pt>
                      <c:pt idx="1884">
                        <c:v>209.1</c:v>
                      </c:pt>
                      <c:pt idx="1885">
                        <c:v>210.02</c:v>
                      </c:pt>
                      <c:pt idx="1886">
                        <c:v>211.76</c:v>
                      </c:pt>
                      <c:pt idx="1887">
                        <c:v>222.77</c:v>
                      </c:pt>
                      <c:pt idx="1888">
                        <c:v>214.73</c:v>
                      </c:pt>
                      <c:pt idx="1889">
                        <c:v>219.86</c:v>
                      </c:pt>
                      <c:pt idx="1890">
                        <c:v>217.46</c:v>
                      </c:pt>
                      <c:pt idx="1891">
                        <c:v>209.89</c:v>
                      </c:pt>
                      <c:pt idx="1892">
                        <c:v>215.12</c:v>
                      </c:pt>
                      <c:pt idx="1893">
                        <c:v>210.24</c:v>
                      </c:pt>
                      <c:pt idx="1894">
                        <c:v>211.83</c:v>
                      </c:pt>
                      <c:pt idx="1895">
                        <c:v>212.64</c:v>
                      </c:pt>
                      <c:pt idx="1896">
                        <c:v>228.18</c:v>
                      </c:pt>
                      <c:pt idx="1897">
                        <c:v>216.04</c:v>
                      </c:pt>
                      <c:pt idx="1898">
                        <c:v>215.13</c:v>
                      </c:pt>
                      <c:pt idx="1899">
                        <c:v>216.21</c:v>
                      </c:pt>
                      <c:pt idx="1900">
                        <c:v>209.54</c:v>
                      </c:pt>
                      <c:pt idx="1901">
                        <c:v>212.75</c:v>
                      </c:pt>
                      <c:pt idx="1902">
                        <c:v>216.33</c:v>
                      </c:pt>
                      <c:pt idx="1903">
                        <c:v>220.28</c:v>
                      </c:pt>
                      <c:pt idx="1904">
                        <c:v>224.33</c:v>
                      </c:pt>
                      <c:pt idx="1905">
                        <c:v>227.5</c:v>
                      </c:pt>
                      <c:pt idx="1906">
                        <c:v>233.59</c:v>
                      </c:pt>
                      <c:pt idx="1907">
                        <c:v>237.89</c:v>
                      </c:pt>
                      <c:pt idx="1908">
                        <c:v>239.56</c:v>
                      </c:pt>
                      <c:pt idx="1909">
                        <c:v>244.74</c:v>
                      </c:pt>
                      <c:pt idx="1910">
                        <c:v>243.54</c:v>
                      </c:pt>
                      <c:pt idx="1911">
                        <c:v>243.32</c:v>
                      </c:pt>
                      <c:pt idx="1912">
                        <c:v>241.52</c:v>
                      </c:pt>
                      <c:pt idx="1913">
                        <c:v>230.49</c:v>
                      </c:pt>
                      <c:pt idx="1914">
                        <c:v>231.43</c:v>
                      </c:pt>
                      <c:pt idx="1915">
                        <c:v>233.63</c:v>
                      </c:pt>
                      <c:pt idx="1916">
                        <c:v>233.98</c:v>
                      </c:pt>
                      <c:pt idx="1917">
                        <c:v>229.98</c:v>
                      </c:pt>
                      <c:pt idx="1918">
                        <c:v>235.71</c:v>
                      </c:pt>
                      <c:pt idx="1919">
                        <c:v>231.86</c:v>
                      </c:pt>
                      <c:pt idx="1920">
                        <c:v>232.74</c:v>
                      </c:pt>
                      <c:pt idx="1921">
                        <c:v>235.96</c:v>
                      </c:pt>
                      <c:pt idx="1922">
                        <c:v>236.36</c:v>
                      </c:pt>
                      <c:pt idx="1923">
                        <c:v>233.86</c:v>
                      </c:pt>
                      <c:pt idx="1924">
                        <c:v>241.44</c:v>
                      </c:pt>
                      <c:pt idx="1925">
                        <c:v>240.78</c:v>
                      </c:pt>
                      <c:pt idx="1926">
                        <c:v>247.3</c:v>
                      </c:pt>
                      <c:pt idx="1927">
                        <c:v>240.09</c:v>
                      </c:pt>
                      <c:pt idx="1928">
                        <c:v>235.42</c:v>
                      </c:pt>
                      <c:pt idx="1929">
                        <c:v>238.18</c:v>
                      </c:pt>
                      <c:pt idx="1930">
                        <c:v>244.52</c:v>
                      </c:pt>
                      <c:pt idx="1931">
                        <c:v>227.16</c:v>
                      </c:pt>
                      <c:pt idx="1932">
                        <c:v>224.22</c:v>
                      </c:pt>
                      <c:pt idx="1933">
                        <c:v>207.49</c:v>
                      </c:pt>
                      <c:pt idx="1934">
                        <c:v>196.96</c:v>
                      </c:pt>
                      <c:pt idx="1935">
                        <c:v>194.99</c:v>
                      </c:pt>
                      <c:pt idx="1936">
                        <c:v>172.7</c:v>
                      </c:pt>
                      <c:pt idx="1937">
                        <c:v>171.62</c:v>
                      </c:pt>
                      <c:pt idx="1938">
                        <c:v>166.75</c:v>
                      </c:pt>
                      <c:pt idx="1939">
                        <c:v>167.38</c:v>
                      </c:pt>
                      <c:pt idx="1940">
                        <c:v>149.12</c:v>
                      </c:pt>
                      <c:pt idx="1941">
                        <c:v>145.57</c:v>
                      </c:pt>
                      <c:pt idx="1942">
                        <c:v>150.97</c:v>
                      </c:pt>
                      <c:pt idx="1943">
                        <c:v>131.97</c:v>
                      </c:pt>
                      <c:pt idx="1944">
                        <c:v>130.21</c:v>
                      </c:pt>
                      <c:pt idx="1945">
                        <c:v>131.43</c:v>
                      </c:pt>
                      <c:pt idx="1946">
                        <c:v>128.16</c:v>
                      </c:pt>
                      <c:pt idx="1947">
                        <c:v>121.2</c:v>
                      </c:pt>
                      <c:pt idx="1948">
                        <c:v>119.42</c:v>
                      </c:pt>
                      <c:pt idx="1949">
                        <c:v>122.18</c:v>
                      </c:pt>
                      <c:pt idx="1950">
                        <c:v>114.72</c:v>
                      </c:pt>
                      <c:pt idx="1951">
                        <c:v>122.84</c:v>
                      </c:pt>
                      <c:pt idx="1952">
                        <c:v>108.59</c:v>
                      </c:pt>
                      <c:pt idx="1953">
                        <c:v>104.99</c:v>
                      </c:pt>
                      <c:pt idx="1954">
                        <c:v>101.98</c:v>
                      </c:pt>
                      <c:pt idx="1955">
                        <c:v>102.5</c:v>
                      </c:pt>
                      <c:pt idx="1956">
                        <c:v>101.75</c:v>
                      </c:pt>
                      <c:pt idx="1957">
                        <c:v>99.009</c:v>
                      </c:pt>
                      <c:pt idx="1958">
                        <c:v>100.92</c:v>
                      </c:pt>
                      <c:pt idx="1959">
                        <c:v>104.95</c:v>
                      </c:pt>
                      <c:pt idx="1960">
                        <c:v>102.82</c:v>
                      </c:pt>
                      <c:pt idx="1961">
                        <c:v>109.22</c:v>
                      </c:pt>
                      <c:pt idx="1962">
                        <c:v>103.84</c:v>
                      </c:pt>
                      <c:pt idx="1963">
                        <c:v>102.44</c:v>
                      </c:pt>
                      <c:pt idx="1964">
                        <c:v>102.63</c:v>
                      </c:pt>
                      <c:pt idx="1965">
                        <c:v>103.63</c:v>
                      </c:pt>
                      <c:pt idx="1966">
                        <c:v>106.34</c:v>
                      </c:pt>
                      <c:pt idx="1967">
                        <c:v>108.78</c:v>
                      </c:pt>
                      <c:pt idx="1968">
                        <c:v>112.26</c:v>
                      </c:pt>
                      <c:pt idx="1969">
                        <c:v>117.97</c:v>
                      </c:pt>
                      <c:pt idx="1970">
                        <c:v>123.83</c:v>
                      </c:pt>
                      <c:pt idx="1971">
                        <c:v>124.39</c:v>
                      </c:pt>
                      <c:pt idx="1972">
                        <c:v>127.62</c:v>
                      </c:pt>
                      <c:pt idx="1973">
                        <c:v>128.15</c:v>
                      </c:pt>
                      <c:pt idx="1974">
                        <c:v>128.03</c:v>
                      </c:pt>
                      <c:pt idx="1975">
                        <c:v>128.66</c:v>
                      </c:pt>
                      <c:pt idx="1976">
                        <c:v>129.35</c:v>
                      </c:pt>
                      <c:pt idx="1977">
                        <c:v>128.66999999999999</c:v>
                      </c:pt>
                      <c:pt idx="1978">
                        <c:v>127.69</c:v>
                      </c:pt>
                      <c:pt idx="1979">
                        <c:v>121.42</c:v>
                      </c:pt>
                      <c:pt idx="1980">
                        <c:v>117.97</c:v>
                      </c:pt>
                      <c:pt idx="1981">
                        <c:v>115.94</c:v>
                      </c:pt>
                      <c:pt idx="1982">
                        <c:v>112.67</c:v>
                      </c:pt>
                      <c:pt idx="1983">
                        <c:v>109.14</c:v>
                      </c:pt>
                      <c:pt idx="1984">
                        <c:v>102.91</c:v>
                      </c:pt>
                      <c:pt idx="1985">
                        <c:v>91.531000000000006</c:v>
                      </c:pt>
                      <c:pt idx="1986">
                        <c:v>80.194999999999993</c:v>
                      </c:pt>
                      <c:pt idx="1987">
                        <c:v>77.822999999999993</c:v>
                      </c:pt>
                      <c:pt idx="1988">
                        <c:v>62.274000000000001</c:v>
                      </c:pt>
                      <c:pt idx="1989">
                        <c:v>51.567</c:v>
                      </c:pt>
                      <c:pt idx="1990">
                        <c:v>43.91</c:v>
                      </c:pt>
                      <c:pt idx="1991">
                        <c:v>43.709000000000003</c:v>
                      </c:pt>
                      <c:pt idx="1992">
                        <c:v>40.746000000000002</c:v>
                      </c:pt>
                      <c:pt idx="1993">
                        <c:v>35.411999999999999</c:v>
                      </c:pt>
                      <c:pt idx="1994">
                        <c:v>44.612000000000002</c:v>
                      </c:pt>
                      <c:pt idx="1995">
                        <c:v>38.462000000000003</c:v>
                      </c:pt>
                      <c:pt idx="1996">
                        <c:v>35.594999999999999</c:v>
                      </c:pt>
                      <c:pt idx="1997">
                        <c:v>34.277999999999999</c:v>
                      </c:pt>
                      <c:pt idx="1998">
                        <c:v>31.628</c:v>
                      </c:pt>
                      <c:pt idx="1999">
                        <c:v>30.239000000000001</c:v>
                      </c:pt>
                      <c:pt idx="2000">
                        <c:v>30.122</c:v>
                      </c:pt>
                      <c:pt idx="2001">
                        <c:v>47.905999999999999</c:v>
                      </c:pt>
                      <c:pt idx="2002">
                        <c:v>28.823</c:v>
                      </c:pt>
                      <c:pt idx="2003">
                        <c:v>39.69</c:v>
                      </c:pt>
                      <c:pt idx="2004">
                        <c:v>29.369</c:v>
                      </c:pt>
                      <c:pt idx="2005">
                        <c:v>28.792999999999999</c:v>
                      </c:pt>
                      <c:pt idx="2006">
                        <c:v>31.63</c:v>
                      </c:pt>
                      <c:pt idx="2007">
                        <c:v>33.131</c:v>
                      </c:pt>
                      <c:pt idx="2008">
                        <c:v>31.207999999999998</c:v>
                      </c:pt>
                      <c:pt idx="2009">
                        <c:v>28.190999999999999</c:v>
                      </c:pt>
                      <c:pt idx="2010">
                        <c:v>28.260999999999999</c:v>
                      </c:pt>
                      <c:pt idx="2011">
                        <c:v>30.045000000000002</c:v>
                      </c:pt>
                      <c:pt idx="2012">
                        <c:v>31.359000000000002</c:v>
                      </c:pt>
                      <c:pt idx="2013">
                        <c:v>32.107999999999997</c:v>
                      </c:pt>
                      <c:pt idx="2014">
                        <c:v>32.283999999999999</c:v>
                      </c:pt>
                      <c:pt idx="2015">
                        <c:v>33.457000000000001</c:v>
                      </c:pt>
                      <c:pt idx="2016">
                        <c:v>34.606000000000002</c:v>
                      </c:pt>
                      <c:pt idx="2017">
                        <c:v>34.36</c:v>
                      </c:pt>
                      <c:pt idx="2018">
                        <c:v>36.203000000000003</c:v>
                      </c:pt>
                      <c:pt idx="2019">
                        <c:v>39.579000000000001</c:v>
                      </c:pt>
                      <c:pt idx="2020">
                        <c:v>40.637</c:v>
                      </c:pt>
                      <c:pt idx="2021">
                        <c:v>42.59</c:v>
                      </c:pt>
                      <c:pt idx="2022">
                        <c:v>43.899000000000001</c:v>
                      </c:pt>
                      <c:pt idx="2023">
                        <c:v>46.082000000000001</c:v>
                      </c:pt>
                      <c:pt idx="2024">
                        <c:v>47.15</c:v>
                      </c:pt>
                      <c:pt idx="2025">
                        <c:v>48.177999999999997</c:v>
                      </c:pt>
                      <c:pt idx="2026">
                        <c:v>53.81</c:v>
                      </c:pt>
                      <c:pt idx="2027">
                        <c:v>56.593000000000004</c:v>
                      </c:pt>
                      <c:pt idx="2028">
                        <c:v>57.741</c:v>
                      </c:pt>
                      <c:pt idx="2029">
                        <c:v>57.634999999999998</c:v>
                      </c:pt>
                      <c:pt idx="2030">
                        <c:v>56.701000000000001</c:v>
                      </c:pt>
                      <c:pt idx="2031">
                        <c:v>54.563000000000002</c:v>
                      </c:pt>
                      <c:pt idx="2032">
                        <c:v>51.036999999999999</c:v>
                      </c:pt>
                      <c:pt idx="2033">
                        <c:v>47.247999999999998</c:v>
                      </c:pt>
                      <c:pt idx="2034">
                        <c:v>45.381</c:v>
                      </c:pt>
                      <c:pt idx="2035">
                        <c:v>41.308999999999997</c:v>
                      </c:pt>
                      <c:pt idx="2036">
                        <c:v>34.970999999999997</c:v>
                      </c:pt>
                      <c:pt idx="2037">
                        <c:v>34.322000000000003</c:v>
                      </c:pt>
                      <c:pt idx="2038">
                        <c:v>27.317</c:v>
                      </c:pt>
                      <c:pt idx="2039">
                        <c:v>26.895</c:v>
                      </c:pt>
                      <c:pt idx="2040">
                        <c:v>30.016999999999999</c:v>
                      </c:pt>
                      <c:pt idx="2041">
                        <c:v>21.327000000000002</c:v>
                      </c:pt>
                      <c:pt idx="2042">
                        <c:v>19.908000000000001</c:v>
                      </c:pt>
                      <c:pt idx="2043">
                        <c:v>20.082999999999998</c:v>
                      </c:pt>
                      <c:pt idx="2044">
                        <c:v>25.643000000000001</c:v>
                      </c:pt>
                      <c:pt idx="2045">
                        <c:v>18.86</c:v>
                      </c:pt>
                      <c:pt idx="2046">
                        <c:v>18.297000000000001</c:v>
                      </c:pt>
                      <c:pt idx="2047">
                        <c:v>22.4</c:v>
                      </c:pt>
                      <c:pt idx="2048">
                        <c:v>18.202999999999999</c:v>
                      </c:pt>
                      <c:pt idx="2049">
                        <c:v>17.335000000000001</c:v>
                      </c:pt>
                      <c:pt idx="2050">
                        <c:v>16.503</c:v>
                      </c:pt>
                      <c:pt idx="2051">
                        <c:v>16.073</c:v>
                      </c:pt>
                      <c:pt idx="2052">
                        <c:v>14.566000000000001</c:v>
                      </c:pt>
                      <c:pt idx="2053">
                        <c:v>19.367000000000001</c:v>
                      </c:pt>
                      <c:pt idx="2054">
                        <c:v>13.842000000000001</c:v>
                      </c:pt>
                      <c:pt idx="2055">
                        <c:v>14.347</c:v>
                      </c:pt>
                      <c:pt idx="2056">
                        <c:v>16.765000000000001</c:v>
                      </c:pt>
                      <c:pt idx="2057">
                        <c:v>12.946</c:v>
                      </c:pt>
                      <c:pt idx="2058">
                        <c:v>12.548999999999999</c:v>
                      </c:pt>
                      <c:pt idx="2059">
                        <c:v>13.403</c:v>
                      </c:pt>
                      <c:pt idx="2060">
                        <c:v>12.81</c:v>
                      </c:pt>
                      <c:pt idx="2061">
                        <c:v>13.733000000000001</c:v>
                      </c:pt>
                      <c:pt idx="2062">
                        <c:v>13.31</c:v>
                      </c:pt>
                      <c:pt idx="2063">
                        <c:v>13.648999999999999</c:v>
                      </c:pt>
                      <c:pt idx="2064">
                        <c:v>13.612</c:v>
                      </c:pt>
                      <c:pt idx="2065">
                        <c:v>13.943</c:v>
                      </c:pt>
                      <c:pt idx="2066">
                        <c:v>15.244</c:v>
                      </c:pt>
                      <c:pt idx="2067">
                        <c:v>15.269</c:v>
                      </c:pt>
                      <c:pt idx="2068">
                        <c:v>16.574000000000002</c:v>
                      </c:pt>
                      <c:pt idx="2069">
                        <c:v>16.094999999999999</c:v>
                      </c:pt>
                      <c:pt idx="2070">
                        <c:v>16.355</c:v>
                      </c:pt>
                      <c:pt idx="2071">
                        <c:v>16.468</c:v>
                      </c:pt>
                      <c:pt idx="2072">
                        <c:v>16.507999999999999</c:v>
                      </c:pt>
                      <c:pt idx="2073">
                        <c:v>16.523</c:v>
                      </c:pt>
                      <c:pt idx="2074">
                        <c:v>16.393999999999998</c:v>
                      </c:pt>
                      <c:pt idx="2075">
                        <c:v>17.722999999999999</c:v>
                      </c:pt>
                      <c:pt idx="2076">
                        <c:v>16.146000000000001</c:v>
                      </c:pt>
                      <c:pt idx="2077">
                        <c:v>16.146999999999998</c:v>
                      </c:pt>
                      <c:pt idx="2078">
                        <c:v>16.411000000000001</c:v>
                      </c:pt>
                      <c:pt idx="2079">
                        <c:v>17.904</c:v>
                      </c:pt>
                      <c:pt idx="2080">
                        <c:v>18.751000000000001</c:v>
                      </c:pt>
                      <c:pt idx="2081">
                        <c:v>20.094000000000001</c:v>
                      </c:pt>
                      <c:pt idx="2082">
                        <c:v>20.463000000000001</c:v>
                      </c:pt>
                      <c:pt idx="2083">
                        <c:v>19.492000000000001</c:v>
                      </c:pt>
                      <c:pt idx="2084">
                        <c:v>19.015000000000001</c:v>
                      </c:pt>
                      <c:pt idx="2085">
                        <c:v>20.123000000000001</c:v>
                      </c:pt>
                      <c:pt idx="2086">
                        <c:v>18.437999999999999</c:v>
                      </c:pt>
                      <c:pt idx="2087">
                        <c:v>21.161999999999999</c:v>
                      </c:pt>
                      <c:pt idx="2088">
                        <c:v>18.581</c:v>
                      </c:pt>
                      <c:pt idx="2089">
                        <c:v>19.114000000000001</c:v>
                      </c:pt>
                      <c:pt idx="2090">
                        <c:v>16.823</c:v>
                      </c:pt>
                      <c:pt idx="2091">
                        <c:v>17.556000000000001</c:v>
                      </c:pt>
                      <c:pt idx="2092">
                        <c:v>25.007999999999999</c:v>
                      </c:pt>
                      <c:pt idx="2093">
                        <c:v>17.167999999999999</c:v>
                      </c:pt>
                      <c:pt idx="2094">
                        <c:v>13.9</c:v>
                      </c:pt>
                      <c:pt idx="2095">
                        <c:v>13.122</c:v>
                      </c:pt>
                      <c:pt idx="2096">
                        <c:v>14.159000000000001</c:v>
                      </c:pt>
                      <c:pt idx="2097">
                        <c:v>12.936999999999999</c:v>
                      </c:pt>
                      <c:pt idx="2098">
                        <c:v>13.026999999999999</c:v>
                      </c:pt>
                      <c:pt idx="2099">
                        <c:v>22.003</c:v>
                      </c:pt>
                      <c:pt idx="2100">
                        <c:v>13.01</c:v>
                      </c:pt>
                      <c:pt idx="2101">
                        <c:v>12.744999999999999</c:v>
                      </c:pt>
                      <c:pt idx="2102">
                        <c:v>12.509</c:v>
                      </c:pt>
                      <c:pt idx="2103">
                        <c:v>11.971</c:v>
                      </c:pt>
                      <c:pt idx="2104">
                        <c:v>10.927</c:v>
                      </c:pt>
                      <c:pt idx="2105">
                        <c:v>11.25</c:v>
                      </c:pt>
                      <c:pt idx="2106">
                        <c:v>16.562000000000001</c:v>
                      </c:pt>
                      <c:pt idx="2107">
                        <c:v>10.571999999999999</c:v>
                      </c:pt>
                      <c:pt idx="2108">
                        <c:v>21.556999999999999</c:v>
                      </c:pt>
                      <c:pt idx="2109">
                        <c:v>10.186999999999999</c:v>
                      </c:pt>
                      <c:pt idx="2110">
                        <c:v>10.074</c:v>
                      </c:pt>
                      <c:pt idx="2111">
                        <c:v>10.138</c:v>
                      </c:pt>
                      <c:pt idx="2112">
                        <c:v>9.9716000000000005</c:v>
                      </c:pt>
                      <c:pt idx="2113">
                        <c:v>9.9266000000000005</c:v>
                      </c:pt>
                      <c:pt idx="2114">
                        <c:v>9.9306000000000001</c:v>
                      </c:pt>
                      <c:pt idx="2115">
                        <c:v>9.3148999999999997</c:v>
                      </c:pt>
                      <c:pt idx="2116">
                        <c:v>9.4565999999999999</c:v>
                      </c:pt>
                      <c:pt idx="2117">
                        <c:v>8.9205000000000005</c:v>
                      </c:pt>
                      <c:pt idx="2118">
                        <c:v>9.3064</c:v>
                      </c:pt>
                      <c:pt idx="2119">
                        <c:v>8.9328000000000003</c:v>
                      </c:pt>
                      <c:pt idx="2120">
                        <c:v>8.8369999999999997</c:v>
                      </c:pt>
                      <c:pt idx="2121">
                        <c:v>9.6377000000000006</c:v>
                      </c:pt>
                      <c:pt idx="2122">
                        <c:v>9.6953999999999994</c:v>
                      </c:pt>
                      <c:pt idx="2123">
                        <c:v>9.1090999999999998</c:v>
                      </c:pt>
                      <c:pt idx="2124">
                        <c:v>8.6515000000000004</c:v>
                      </c:pt>
                      <c:pt idx="2125">
                        <c:v>8.6936</c:v>
                      </c:pt>
                      <c:pt idx="2126">
                        <c:v>8.8155999999999999</c:v>
                      </c:pt>
                      <c:pt idx="2127">
                        <c:v>8.4695</c:v>
                      </c:pt>
                      <c:pt idx="2128">
                        <c:v>7.5749000000000004</c:v>
                      </c:pt>
                      <c:pt idx="2129">
                        <c:v>7.5252999999999997</c:v>
                      </c:pt>
                      <c:pt idx="2130">
                        <c:v>6.7801</c:v>
                      </c:pt>
                      <c:pt idx="2131">
                        <c:v>7.3727999999999998</c:v>
                      </c:pt>
                      <c:pt idx="2132">
                        <c:v>7.4987000000000004</c:v>
                      </c:pt>
                      <c:pt idx="2133">
                        <c:v>6.8406000000000002</c:v>
                      </c:pt>
                      <c:pt idx="2134">
                        <c:v>7.7644000000000002</c:v>
                      </c:pt>
                      <c:pt idx="2135">
                        <c:v>6.5438000000000001</c:v>
                      </c:pt>
                      <c:pt idx="2136">
                        <c:v>6.8322000000000003</c:v>
                      </c:pt>
                      <c:pt idx="2137">
                        <c:v>7.6421000000000001</c:v>
                      </c:pt>
                      <c:pt idx="2138">
                        <c:v>7.4116</c:v>
                      </c:pt>
                      <c:pt idx="2139">
                        <c:v>6.8063000000000002</c:v>
                      </c:pt>
                      <c:pt idx="2140">
                        <c:v>8.5437999999999992</c:v>
                      </c:pt>
                      <c:pt idx="2141">
                        <c:v>6.9725000000000001</c:v>
                      </c:pt>
                      <c:pt idx="2142">
                        <c:v>6.569</c:v>
                      </c:pt>
                      <c:pt idx="2143">
                        <c:v>6.0152999999999999</c:v>
                      </c:pt>
                      <c:pt idx="2144">
                        <c:v>11.717000000000001</c:v>
                      </c:pt>
                      <c:pt idx="2145">
                        <c:v>8.2741000000000007</c:v>
                      </c:pt>
                      <c:pt idx="2146">
                        <c:v>4.8811999999999998</c:v>
                      </c:pt>
                      <c:pt idx="2147">
                        <c:v>4.3520000000000003</c:v>
                      </c:pt>
                      <c:pt idx="2148">
                        <c:v>4.242</c:v>
                      </c:pt>
                      <c:pt idx="2149">
                        <c:v>5.9042000000000003</c:v>
                      </c:pt>
                      <c:pt idx="2150">
                        <c:v>3.0367999999999999</c:v>
                      </c:pt>
                      <c:pt idx="2151">
                        <c:v>7.1430999999999996</c:v>
                      </c:pt>
                      <c:pt idx="2152">
                        <c:v>6.5496999999999996</c:v>
                      </c:pt>
                      <c:pt idx="2153">
                        <c:v>3.4679000000000002</c:v>
                      </c:pt>
                      <c:pt idx="2154">
                        <c:v>3.5407999999999999</c:v>
                      </c:pt>
                      <c:pt idx="2155">
                        <c:v>3.7658</c:v>
                      </c:pt>
                      <c:pt idx="2156">
                        <c:v>5.5486000000000004</c:v>
                      </c:pt>
                      <c:pt idx="2157">
                        <c:v>5.8913000000000002</c:v>
                      </c:pt>
                      <c:pt idx="2158">
                        <c:v>20.425000000000001</c:v>
                      </c:pt>
                      <c:pt idx="2159">
                        <c:v>7.0868000000000002</c:v>
                      </c:pt>
                      <c:pt idx="2160">
                        <c:v>14.768000000000001</c:v>
                      </c:pt>
                      <c:pt idx="2161">
                        <c:v>4.9359999999999999</c:v>
                      </c:pt>
                      <c:pt idx="2162">
                        <c:v>3.5417999999999998</c:v>
                      </c:pt>
                      <c:pt idx="2163">
                        <c:v>3.8635999999999999</c:v>
                      </c:pt>
                      <c:pt idx="2164">
                        <c:v>3.8121999999999998</c:v>
                      </c:pt>
                      <c:pt idx="2165">
                        <c:v>2.4988999999999999</c:v>
                      </c:pt>
                      <c:pt idx="2166">
                        <c:v>2.3887999999999998</c:v>
                      </c:pt>
                      <c:pt idx="2167">
                        <c:v>2.2549000000000001</c:v>
                      </c:pt>
                      <c:pt idx="2168">
                        <c:v>1.7995000000000001</c:v>
                      </c:pt>
                      <c:pt idx="2169">
                        <c:v>1.7585999999999999</c:v>
                      </c:pt>
                      <c:pt idx="2170">
                        <c:v>1.9489000000000001</c:v>
                      </c:pt>
                      <c:pt idx="2171">
                        <c:v>2.6394000000000002</c:v>
                      </c:pt>
                      <c:pt idx="2172">
                        <c:v>2.7176999999999998</c:v>
                      </c:pt>
                      <c:pt idx="2173">
                        <c:v>2.2334000000000001</c:v>
                      </c:pt>
                      <c:pt idx="2174">
                        <c:v>2.1865000000000001</c:v>
                      </c:pt>
                      <c:pt idx="2175">
                        <c:v>2.3748</c:v>
                      </c:pt>
                      <c:pt idx="2176">
                        <c:v>2.8834</c:v>
                      </c:pt>
                      <c:pt idx="2177">
                        <c:v>3.0537000000000001</c:v>
                      </c:pt>
                      <c:pt idx="2178">
                        <c:v>3.4135</c:v>
                      </c:pt>
                      <c:pt idx="2179">
                        <c:v>3.1945999999999999</c:v>
                      </c:pt>
                      <c:pt idx="2180">
                        <c:v>2.6646999999999998</c:v>
                      </c:pt>
                      <c:pt idx="2181">
                        <c:v>2.3824999999999998</c:v>
                      </c:pt>
                      <c:pt idx="2182">
                        <c:v>2.0924</c:v>
                      </c:pt>
                      <c:pt idx="2183">
                        <c:v>2.0630000000000002</c:v>
                      </c:pt>
                      <c:pt idx="2184">
                        <c:v>1.9936</c:v>
                      </c:pt>
                      <c:pt idx="2185">
                        <c:v>2.0499999999999998</c:v>
                      </c:pt>
                      <c:pt idx="2186">
                        <c:v>2.2408999999999999</c:v>
                      </c:pt>
                      <c:pt idx="2187">
                        <c:v>2.1095000000000002</c:v>
                      </c:pt>
                      <c:pt idx="2188">
                        <c:v>2.1513</c:v>
                      </c:pt>
                      <c:pt idx="2189">
                        <c:v>2.1602000000000001</c:v>
                      </c:pt>
                      <c:pt idx="2190">
                        <c:v>2.5356999999999998</c:v>
                      </c:pt>
                      <c:pt idx="2191">
                        <c:v>2.1760000000000002</c:v>
                      </c:pt>
                      <c:pt idx="2192">
                        <c:v>3.1585999999999999</c:v>
                      </c:pt>
                      <c:pt idx="2193">
                        <c:v>1.8624000000000001</c:v>
                      </c:pt>
                      <c:pt idx="2194">
                        <c:v>4.0967000000000002</c:v>
                      </c:pt>
                      <c:pt idx="2195">
                        <c:v>1.5101</c:v>
                      </c:pt>
                      <c:pt idx="2196">
                        <c:v>1.9888999999999999</c:v>
                      </c:pt>
                      <c:pt idx="2197">
                        <c:v>8.4575999999999993</c:v>
                      </c:pt>
                      <c:pt idx="2198">
                        <c:v>1.2487999999999999</c:v>
                      </c:pt>
                      <c:pt idx="2199">
                        <c:v>1.0058</c:v>
                      </c:pt>
                      <c:pt idx="2200">
                        <c:v>0.80042000000000002</c:v>
                      </c:pt>
                      <c:pt idx="2201">
                        <c:v>5.8851000000000004</c:v>
                      </c:pt>
                      <c:pt idx="2202">
                        <c:v>0.84153</c:v>
                      </c:pt>
                      <c:pt idx="2203">
                        <c:v>0.88138000000000005</c:v>
                      </c:pt>
                      <c:pt idx="2204">
                        <c:v>6.5378999999999996</c:v>
                      </c:pt>
                      <c:pt idx="2205">
                        <c:v>2.7241</c:v>
                      </c:pt>
                      <c:pt idx="2206">
                        <c:v>3.2355999999999998</c:v>
                      </c:pt>
                      <c:pt idx="2207">
                        <c:v>4.88</c:v>
                      </c:pt>
                      <c:pt idx="2208">
                        <c:v>6.8353999999999999</c:v>
                      </c:pt>
                      <c:pt idx="2209">
                        <c:v>6.1505999999999998</c:v>
                      </c:pt>
                      <c:pt idx="2210">
                        <c:v>8.7794000000000008</c:v>
                      </c:pt>
                      <c:pt idx="2211">
                        <c:v>7.9257</c:v>
                      </c:pt>
                      <c:pt idx="2212">
                        <c:v>8.4497999999999998</c:v>
                      </c:pt>
                      <c:pt idx="2213">
                        <c:v>9.2634000000000007</c:v>
                      </c:pt>
                      <c:pt idx="2214">
                        <c:v>5.2550999999999997</c:v>
                      </c:pt>
                      <c:pt idx="2215">
                        <c:v>6.56</c:v>
                      </c:pt>
                      <c:pt idx="2216">
                        <c:v>8.1120000000000001</c:v>
                      </c:pt>
                      <c:pt idx="2217">
                        <c:v>5.8057999999999996</c:v>
                      </c:pt>
                      <c:pt idx="2218">
                        <c:v>6.0465999999999998</c:v>
                      </c:pt>
                      <c:pt idx="2219">
                        <c:v>6.7560000000000002</c:v>
                      </c:pt>
                      <c:pt idx="2220">
                        <c:v>6.3162000000000003</c:v>
                      </c:pt>
                      <c:pt idx="2221">
                        <c:v>6.0548000000000002</c:v>
                      </c:pt>
                      <c:pt idx="2222">
                        <c:v>6.0137</c:v>
                      </c:pt>
                      <c:pt idx="2223">
                        <c:v>5.8643999999999998</c:v>
                      </c:pt>
                      <c:pt idx="2224">
                        <c:v>5.8684000000000003</c:v>
                      </c:pt>
                      <c:pt idx="2225">
                        <c:v>5.6761999999999997</c:v>
                      </c:pt>
                      <c:pt idx="2226">
                        <c:v>6.0191999999999997</c:v>
                      </c:pt>
                      <c:pt idx="2227">
                        <c:v>5.1031000000000004</c:v>
                      </c:pt>
                      <c:pt idx="2228">
                        <c:v>5.6496000000000004</c:v>
                      </c:pt>
                      <c:pt idx="2229">
                        <c:v>6.2618</c:v>
                      </c:pt>
                      <c:pt idx="2230">
                        <c:v>4.9644000000000004</c:v>
                      </c:pt>
                      <c:pt idx="2231">
                        <c:v>4.2686999999999999</c:v>
                      </c:pt>
                      <c:pt idx="2232">
                        <c:v>4.2412000000000001</c:v>
                      </c:pt>
                      <c:pt idx="2233">
                        <c:v>3.9458000000000002</c:v>
                      </c:pt>
                      <c:pt idx="2234">
                        <c:v>4.1603000000000003</c:v>
                      </c:pt>
                      <c:pt idx="2235">
                        <c:v>4.1905000000000001</c:v>
                      </c:pt>
                      <c:pt idx="2236">
                        <c:v>4.1608000000000001</c:v>
                      </c:pt>
                      <c:pt idx="2237">
                        <c:v>4.5377000000000001</c:v>
                      </c:pt>
                      <c:pt idx="2238">
                        <c:v>3.871</c:v>
                      </c:pt>
                      <c:pt idx="2239">
                        <c:v>4.7854999999999999</c:v>
                      </c:pt>
                      <c:pt idx="2240">
                        <c:v>4.12</c:v>
                      </c:pt>
                      <c:pt idx="2241">
                        <c:v>3.8355999999999999</c:v>
                      </c:pt>
                      <c:pt idx="2242">
                        <c:v>4.0118</c:v>
                      </c:pt>
                      <c:pt idx="2243">
                        <c:v>4.0843999999999996</c:v>
                      </c:pt>
                      <c:pt idx="2244">
                        <c:v>4.5960999999999999</c:v>
                      </c:pt>
                      <c:pt idx="2245">
                        <c:v>4.7542999999999997</c:v>
                      </c:pt>
                      <c:pt idx="2246">
                        <c:v>5.0461</c:v>
                      </c:pt>
                      <c:pt idx="2247">
                        <c:v>5.1085000000000003</c:v>
                      </c:pt>
                      <c:pt idx="2248">
                        <c:v>6.0697999999999999</c:v>
                      </c:pt>
                      <c:pt idx="2249">
                        <c:v>13.47</c:v>
                      </c:pt>
                      <c:pt idx="2250">
                        <c:v>8.1649999999999991</c:v>
                      </c:pt>
                      <c:pt idx="2251">
                        <c:v>5.0580999999999996</c:v>
                      </c:pt>
                      <c:pt idx="2252">
                        <c:v>5.2584999999999997</c:v>
                      </c:pt>
                      <c:pt idx="2253">
                        <c:v>4.8365</c:v>
                      </c:pt>
                      <c:pt idx="2254">
                        <c:v>4.7317</c:v>
                      </c:pt>
                      <c:pt idx="2255">
                        <c:v>4.4889999999999999</c:v>
                      </c:pt>
                      <c:pt idx="2256">
                        <c:v>16.283999999999999</c:v>
                      </c:pt>
                      <c:pt idx="2257">
                        <c:v>6.3872</c:v>
                      </c:pt>
                      <c:pt idx="2258">
                        <c:v>6.3912000000000004</c:v>
                      </c:pt>
                      <c:pt idx="2259">
                        <c:v>7.0372000000000003</c:v>
                      </c:pt>
                      <c:pt idx="2260">
                        <c:v>7.1257000000000001</c:v>
                      </c:pt>
                      <c:pt idx="2261">
                        <c:v>6.2441000000000004</c:v>
                      </c:pt>
                      <c:pt idx="2262">
                        <c:v>5.2447999999999997</c:v>
                      </c:pt>
                      <c:pt idx="2263">
                        <c:v>15.496</c:v>
                      </c:pt>
                      <c:pt idx="2264">
                        <c:v>4.9278000000000004</c:v>
                      </c:pt>
                      <c:pt idx="2265">
                        <c:v>17.573</c:v>
                      </c:pt>
                      <c:pt idx="2266">
                        <c:v>6.5731000000000002</c:v>
                      </c:pt>
                      <c:pt idx="2267">
                        <c:v>8.3699999999999992</c:v>
                      </c:pt>
                      <c:pt idx="2268">
                        <c:v>9.0997000000000003</c:v>
                      </c:pt>
                      <c:pt idx="2269">
                        <c:v>8.9960000000000004</c:v>
                      </c:pt>
                      <c:pt idx="2270">
                        <c:v>11.429</c:v>
                      </c:pt>
                      <c:pt idx="2271">
                        <c:v>15.045</c:v>
                      </c:pt>
                      <c:pt idx="2272">
                        <c:v>16.096</c:v>
                      </c:pt>
                      <c:pt idx="2273">
                        <c:v>14.974</c:v>
                      </c:pt>
                      <c:pt idx="2274">
                        <c:v>17.866</c:v>
                      </c:pt>
                      <c:pt idx="2275">
                        <c:v>21.844000000000001</c:v>
                      </c:pt>
                      <c:pt idx="2276">
                        <c:v>25.106000000000002</c:v>
                      </c:pt>
                      <c:pt idx="2277">
                        <c:v>27.826000000000001</c:v>
                      </c:pt>
                      <c:pt idx="2278">
                        <c:v>27.986999999999998</c:v>
                      </c:pt>
                      <c:pt idx="2279">
                        <c:v>28.673999999999999</c:v>
                      </c:pt>
                      <c:pt idx="2280">
                        <c:v>33.012</c:v>
                      </c:pt>
                      <c:pt idx="2281">
                        <c:v>38.682000000000002</c:v>
                      </c:pt>
                      <c:pt idx="2282">
                        <c:v>33.658999999999999</c:v>
                      </c:pt>
                      <c:pt idx="2283">
                        <c:v>24.957999999999998</c:v>
                      </c:pt>
                      <c:pt idx="2284">
                        <c:v>20.414999999999999</c:v>
                      </c:pt>
                      <c:pt idx="2285">
                        <c:v>18.478999999999999</c:v>
                      </c:pt>
                      <c:pt idx="2286">
                        <c:v>16.135000000000002</c:v>
                      </c:pt>
                      <c:pt idx="2287">
                        <c:v>14.271000000000001</c:v>
                      </c:pt>
                      <c:pt idx="2288">
                        <c:v>12.202</c:v>
                      </c:pt>
                      <c:pt idx="2289">
                        <c:v>12.351000000000001</c:v>
                      </c:pt>
                      <c:pt idx="2290">
                        <c:v>11.66</c:v>
                      </c:pt>
                      <c:pt idx="2291">
                        <c:v>10.521000000000001</c:v>
                      </c:pt>
                      <c:pt idx="2292">
                        <c:v>9.3268000000000004</c:v>
                      </c:pt>
                      <c:pt idx="2293">
                        <c:v>9.234</c:v>
                      </c:pt>
                      <c:pt idx="2294">
                        <c:v>9.5612999999999992</c:v>
                      </c:pt>
                      <c:pt idx="2295">
                        <c:v>8.7352000000000007</c:v>
                      </c:pt>
                      <c:pt idx="2296">
                        <c:v>8.9636999999999993</c:v>
                      </c:pt>
                      <c:pt idx="2297">
                        <c:v>8.7819000000000003</c:v>
                      </c:pt>
                      <c:pt idx="2298">
                        <c:v>10.311999999999999</c:v>
                      </c:pt>
                      <c:pt idx="2299">
                        <c:v>11.667</c:v>
                      </c:pt>
                      <c:pt idx="2300">
                        <c:v>11.862</c:v>
                      </c:pt>
                      <c:pt idx="2301">
                        <c:v>14.558999999999999</c:v>
                      </c:pt>
                      <c:pt idx="2302">
                        <c:v>13.862</c:v>
                      </c:pt>
                      <c:pt idx="2303">
                        <c:v>12.635</c:v>
                      </c:pt>
                      <c:pt idx="2304">
                        <c:v>11.253</c:v>
                      </c:pt>
                      <c:pt idx="2305">
                        <c:v>10.522</c:v>
                      </c:pt>
                      <c:pt idx="2306">
                        <c:v>13.218</c:v>
                      </c:pt>
                      <c:pt idx="2307">
                        <c:v>11.510999999999999</c:v>
                      </c:pt>
                      <c:pt idx="2308">
                        <c:v>14.173</c:v>
                      </c:pt>
                      <c:pt idx="2309">
                        <c:v>19.254999999999999</c:v>
                      </c:pt>
                      <c:pt idx="2310">
                        <c:v>22.771000000000001</c:v>
                      </c:pt>
                      <c:pt idx="2311">
                        <c:v>23.913</c:v>
                      </c:pt>
                      <c:pt idx="2312">
                        <c:v>23.818999999999999</c:v>
                      </c:pt>
                      <c:pt idx="2313">
                        <c:v>26.248999999999999</c:v>
                      </c:pt>
                      <c:pt idx="2314">
                        <c:v>26.084</c:v>
                      </c:pt>
                      <c:pt idx="2315">
                        <c:v>34.298999999999999</c:v>
                      </c:pt>
                      <c:pt idx="2316">
                        <c:v>22.991</c:v>
                      </c:pt>
                      <c:pt idx="2317">
                        <c:v>25.876999999999999</c:v>
                      </c:pt>
                      <c:pt idx="2318">
                        <c:v>18.568999999999999</c:v>
                      </c:pt>
                      <c:pt idx="2319">
                        <c:v>17.399999999999999</c:v>
                      </c:pt>
                      <c:pt idx="2320">
                        <c:v>17.646000000000001</c:v>
                      </c:pt>
                      <c:pt idx="2321">
                        <c:v>18.800999999999998</c:v>
                      </c:pt>
                      <c:pt idx="2322">
                        <c:v>19.437000000000001</c:v>
                      </c:pt>
                      <c:pt idx="2323">
                        <c:v>21.157</c:v>
                      </c:pt>
                      <c:pt idx="2324">
                        <c:v>26.655999999999999</c:v>
                      </c:pt>
                      <c:pt idx="2325">
                        <c:v>25.925999999999998</c:v>
                      </c:pt>
                      <c:pt idx="2326">
                        <c:v>25.152999999999999</c:v>
                      </c:pt>
                      <c:pt idx="2327">
                        <c:v>25.356999999999999</c:v>
                      </c:pt>
                      <c:pt idx="2328">
                        <c:v>26.748999999999999</c:v>
                      </c:pt>
                      <c:pt idx="2329">
                        <c:v>31.266999999999999</c:v>
                      </c:pt>
                      <c:pt idx="2330">
                        <c:v>34.286999999999999</c:v>
                      </c:pt>
                      <c:pt idx="2331">
                        <c:v>36.53</c:v>
                      </c:pt>
                      <c:pt idx="2332">
                        <c:v>38.643000000000001</c:v>
                      </c:pt>
                      <c:pt idx="2333">
                        <c:v>38.869999999999997</c:v>
                      </c:pt>
                      <c:pt idx="2334">
                        <c:v>47.408000000000001</c:v>
                      </c:pt>
                      <c:pt idx="2335">
                        <c:v>54.085000000000001</c:v>
                      </c:pt>
                      <c:pt idx="2336">
                        <c:v>48.404000000000003</c:v>
                      </c:pt>
                      <c:pt idx="2337">
                        <c:v>47.988</c:v>
                      </c:pt>
                      <c:pt idx="2338">
                        <c:v>52.642000000000003</c:v>
                      </c:pt>
                      <c:pt idx="2339">
                        <c:v>49.433</c:v>
                      </c:pt>
                      <c:pt idx="2340">
                        <c:v>47.460999999999999</c:v>
                      </c:pt>
                      <c:pt idx="2341">
                        <c:v>44.542999999999999</c:v>
                      </c:pt>
                      <c:pt idx="2342">
                        <c:v>41.406999999999996</c:v>
                      </c:pt>
                      <c:pt idx="2343">
                        <c:v>39.42</c:v>
                      </c:pt>
                      <c:pt idx="2344">
                        <c:v>41.402000000000001</c:v>
                      </c:pt>
                      <c:pt idx="2345">
                        <c:v>39.601999999999997</c:v>
                      </c:pt>
                      <c:pt idx="2346">
                        <c:v>42.606000000000002</c:v>
                      </c:pt>
                      <c:pt idx="2347">
                        <c:v>42.962000000000003</c:v>
                      </c:pt>
                      <c:pt idx="2348">
                        <c:v>45.805</c:v>
                      </c:pt>
                      <c:pt idx="2349">
                        <c:v>47.540999999999997</c:v>
                      </c:pt>
                      <c:pt idx="2350">
                        <c:v>45.463999999999999</c:v>
                      </c:pt>
                      <c:pt idx="2351">
                        <c:v>51.457999999999998</c:v>
                      </c:pt>
                      <c:pt idx="2352">
                        <c:v>55.616</c:v>
                      </c:pt>
                      <c:pt idx="2353">
                        <c:v>54.603999999999999</c:v>
                      </c:pt>
                      <c:pt idx="2354">
                        <c:v>64.268000000000001</c:v>
                      </c:pt>
                      <c:pt idx="2355">
                        <c:v>64.796999999999997</c:v>
                      </c:pt>
                      <c:pt idx="2356">
                        <c:v>68.619</c:v>
                      </c:pt>
                      <c:pt idx="2357">
                        <c:v>70.370999999999995</c:v>
                      </c:pt>
                      <c:pt idx="2358">
                        <c:v>74.95</c:v>
                      </c:pt>
                      <c:pt idx="2359">
                        <c:v>75.396000000000001</c:v>
                      </c:pt>
                      <c:pt idx="2360">
                        <c:v>78.278999999999996</c:v>
                      </c:pt>
                      <c:pt idx="2361">
                        <c:v>77.363</c:v>
                      </c:pt>
                      <c:pt idx="2362">
                        <c:v>88.906000000000006</c:v>
                      </c:pt>
                      <c:pt idx="2363">
                        <c:v>94.042000000000002</c:v>
                      </c:pt>
                      <c:pt idx="2364">
                        <c:v>98.430999999999997</c:v>
                      </c:pt>
                      <c:pt idx="2365">
                        <c:v>97.343999999999994</c:v>
                      </c:pt>
                      <c:pt idx="2366">
                        <c:v>86.766000000000005</c:v>
                      </c:pt>
                      <c:pt idx="2367">
                        <c:v>83.046000000000006</c:v>
                      </c:pt>
                      <c:pt idx="2368">
                        <c:v>85.281000000000006</c:v>
                      </c:pt>
                      <c:pt idx="2369">
                        <c:v>83.637</c:v>
                      </c:pt>
                      <c:pt idx="2370">
                        <c:v>75.162000000000006</c:v>
                      </c:pt>
                      <c:pt idx="2371">
                        <c:v>69.784000000000006</c:v>
                      </c:pt>
                      <c:pt idx="2372">
                        <c:v>72.941999999999993</c:v>
                      </c:pt>
                      <c:pt idx="2373">
                        <c:v>74.296000000000006</c:v>
                      </c:pt>
                      <c:pt idx="2374">
                        <c:v>73.545000000000002</c:v>
                      </c:pt>
                      <c:pt idx="2375">
                        <c:v>76.647000000000006</c:v>
                      </c:pt>
                      <c:pt idx="2376">
                        <c:v>78.980999999999995</c:v>
                      </c:pt>
                      <c:pt idx="2377">
                        <c:v>85.694999999999993</c:v>
                      </c:pt>
                      <c:pt idx="2378">
                        <c:v>86.009</c:v>
                      </c:pt>
                      <c:pt idx="2379">
                        <c:v>79.991</c:v>
                      </c:pt>
                      <c:pt idx="2380">
                        <c:v>85.918000000000006</c:v>
                      </c:pt>
                      <c:pt idx="2381">
                        <c:v>88.088999999999999</c:v>
                      </c:pt>
                      <c:pt idx="2382">
                        <c:v>95.44</c:v>
                      </c:pt>
                      <c:pt idx="2383">
                        <c:v>103.41</c:v>
                      </c:pt>
                      <c:pt idx="2384">
                        <c:v>107.52</c:v>
                      </c:pt>
                      <c:pt idx="2385">
                        <c:v>109.31</c:v>
                      </c:pt>
                      <c:pt idx="2386">
                        <c:v>101.9</c:v>
                      </c:pt>
                      <c:pt idx="2387">
                        <c:v>107.9</c:v>
                      </c:pt>
                      <c:pt idx="2388">
                        <c:v>102.51</c:v>
                      </c:pt>
                      <c:pt idx="2389">
                        <c:v>100.94</c:v>
                      </c:pt>
                      <c:pt idx="2390">
                        <c:v>101.71</c:v>
                      </c:pt>
                      <c:pt idx="2391">
                        <c:v>105.54</c:v>
                      </c:pt>
                      <c:pt idx="2392">
                        <c:v>115.57</c:v>
                      </c:pt>
                      <c:pt idx="2393">
                        <c:v>118.71</c:v>
                      </c:pt>
                      <c:pt idx="2394">
                        <c:v>128.44999999999999</c:v>
                      </c:pt>
                      <c:pt idx="2395">
                        <c:v>122.66</c:v>
                      </c:pt>
                      <c:pt idx="2396">
                        <c:v>120.64</c:v>
                      </c:pt>
                      <c:pt idx="2397">
                        <c:v>115.26</c:v>
                      </c:pt>
                      <c:pt idx="2398">
                        <c:v>109.02</c:v>
                      </c:pt>
                      <c:pt idx="2399">
                        <c:v>109.33</c:v>
                      </c:pt>
                      <c:pt idx="2400">
                        <c:v>108.26</c:v>
                      </c:pt>
                      <c:pt idx="2401">
                        <c:v>102.72</c:v>
                      </c:pt>
                      <c:pt idx="2402">
                        <c:v>99.388999999999996</c:v>
                      </c:pt>
                      <c:pt idx="2403">
                        <c:v>98.54</c:v>
                      </c:pt>
                      <c:pt idx="2404">
                        <c:v>97.25</c:v>
                      </c:pt>
                      <c:pt idx="2405">
                        <c:v>108.39</c:v>
                      </c:pt>
                      <c:pt idx="2406">
                        <c:v>119.36</c:v>
                      </c:pt>
                      <c:pt idx="2407">
                        <c:v>136.74</c:v>
                      </c:pt>
                      <c:pt idx="2408">
                        <c:v>145.6</c:v>
                      </c:pt>
                      <c:pt idx="2409">
                        <c:v>156.01</c:v>
                      </c:pt>
                      <c:pt idx="2410">
                        <c:v>175.6</c:v>
                      </c:pt>
                      <c:pt idx="2411">
                        <c:v>175.86</c:v>
                      </c:pt>
                      <c:pt idx="2412">
                        <c:v>170.78</c:v>
                      </c:pt>
                      <c:pt idx="2413">
                        <c:v>157.72999999999999</c:v>
                      </c:pt>
                      <c:pt idx="2414">
                        <c:v>143.06</c:v>
                      </c:pt>
                      <c:pt idx="2415">
                        <c:v>133.04</c:v>
                      </c:pt>
                      <c:pt idx="2416">
                        <c:v>129.88999999999999</c:v>
                      </c:pt>
                      <c:pt idx="2417">
                        <c:v>136.35</c:v>
                      </c:pt>
                      <c:pt idx="2418">
                        <c:v>128.18</c:v>
                      </c:pt>
                      <c:pt idx="2419">
                        <c:v>130.47</c:v>
                      </c:pt>
                      <c:pt idx="2420">
                        <c:v>140.59</c:v>
                      </c:pt>
                      <c:pt idx="2421">
                        <c:v>130.86000000000001</c:v>
                      </c:pt>
                      <c:pt idx="2422">
                        <c:v>145.68</c:v>
                      </c:pt>
                      <c:pt idx="2423">
                        <c:v>142.61000000000001</c:v>
                      </c:pt>
                      <c:pt idx="2424">
                        <c:v>155.08000000000001</c:v>
                      </c:pt>
                      <c:pt idx="2425">
                        <c:v>158.4</c:v>
                      </c:pt>
                      <c:pt idx="2426">
                        <c:v>183.01</c:v>
                      </c:pt>
                      <c:pt idx="2427">
                        <c:v>184.25</c:v>
                      </c:pt>
                      <c:pt idx="2428">
                        <c:v>195.86</c:v>
                      </c:pt>
                      <c:pt idx="2429">
                        <c:v>203.22</c:v>
                      </c:pt>
                      <c:pt idx="2430">
                        <c:v>193.95</c:v>
                      </c:pt>
                      <c:pt idx="2431">
                        <c:v>184.09</c:v>
                      </c:pt>
                      <c:pt idx="2432">
                        <c:v>167.16</c:v>
                      </c:pt>
                      <c:pt idx="2433">
                        <c:v>149.94999999999999</c:v>
                      </c:pt>
                      <c:pt idx="2434">
                        <c:v>142.21</c:v>
                      </c:pt>
                      <c:pt idx="2435">
                        <c:v>134.75</c:v>
                      </c:pt>
                      <c:pt idx="2436">
                        <c:v>125.68</c:v>
                      </c:pt>
                      <c:pt idx="2437">
                        <c:v>116.39</c:v>
                      </c:pt>
                      <c:pt idx="2438">
                        <c:v>113.61</c:v>
                      </c:pt>
                      <c:pt idx="2439">
                        <c:v>134.1</c:v>
                      </c:pt>
                      <c:pt idx="2440">
                        <c:v>140.22</c:v>
                      </c:pt>
                      <c:pt idx="2441">
                        <c:v>128.57</c:v>
                      </c:pt>
                      <c:pt idx="2442">
                        <c:v>126.76</c:v>
                      </c:pt>
                      <c:pt idx="2443">
                        <c:v>111.54</c:v>
                      </c:pt>
                      <c:pt idx="2444">
                        <c:v>112.13</c:v>
                      </c:pt>
                      <c:pt idx="2445">
                        <c:v>119.24</c:v>
                      </c:pt>
                      <c:pt idx="2446">
                        <c:v>133.77000000000001</c:v>
                      </c:pt>
                      <c:pt idx="2447">
                        <c:v>144.53</c:v>
                      </c:pt>
                      <c:pt idx="2448">
                        <c:v>160.83000000000001</c:v>
                      </c:pt>
                      <c:pt idx="2449">
                        <c:v>168.79</c:v>
                      </c:pt>
                      <c:pt idx="2450">
                        <c:v>179.34</c:v>
                      </c:pt>
                      <c:pt idx="2451">
                        <c:v>182.32</c:v>
                      </c:pt>
                      <c:pt idx="2452">
                        <c:v>184.17</c:v>
                      </c:pt>
                      <c:pt idx="2453">
                        <c:v>175.41</c:v>
                      </c:pt>
                      <c:pt idx="2454">
                        <c:v>171.05</c:v>
                      </c:pt>
                      <c:pt idx="2455">
                        <c:v>161.71</c:v>
                      </c:pt>
                      <c:pt idx="2456">
                        <c:v>165.87</c:v>
                      </c:pt>
                      <c:pt idx="2457">
                        <c:v>171.18</c:v>
                      </c:pt>
                      <c:pt idx="2458">
                        <c:v>182.04</c:v>
                      </c:pt>
                      <c:pt idx="2459">
                        <c:v>194.54</c:v>
                      </c:pt>
                      <c:pt idx="2460">
                        <c:v>211.95</c:v>
                      </c:pt>
                      <c:pt idx="2461">
                        <c:v>218.13</c:v>
                      </c:pt>
                      <c:pt idx="2462">
                        <c:v>217.58</c:v>
                      </c:pt>
                      <c:pt idx="2463">
                        <c:v>217.13</c:v>
                      </c:pt>
                      <c:pt idx="2464">
                        <c:v>212.35</c:v>
                      </c:pt>
                      <c:pt idx="2465">
                        <c:v>194.9</c:v>
                      </c:pt>
                      <c:pt idx="2466">
                        <c:v>174.05</c:v>
                      </c:pt>
                      <c:pt idx="2467">
                        <c:v>149.01</c:v>
                      </c:pt>
                      <c:pt idx="2468">
                        <c:v>144.9</c:v>
                      </c:pt>
                      <c:pt idx="2469">
                        <c:v>137.88999999999999</c:v>
                      </c:pt>
                      <c:pt idx="2470">
                        <c:v>136.03</c:v>
                      </c:pt>
                      <c:pt idx="2471">
                        <c:v>135.88</c:v>
                      </c:pt>
                      <c:pt idx="2472">
                        <c:v>139.62</c:v>
                      </c:pt>
                      <c:pt idx="2473">
                        <c:v>135.12</c:v>
                      </c:pt>
                      <c:pt idx="2474">
                        <c:v>137.16999999999999</c:v>
                      </c:pt>
                      <c:pt idx="2475">
                        <c:v>137.32</c:v>
                      </c:pt>
                      <c:pt idx="2476">
                        <c:v>142.59</c:v>
                      </c:pt>
                      <c:pt idx="2477">
                        <c:v>146.36000000000001</c:v>
                      </c:pt>
                      <c:pt idx="2478">
                        <c:v>155.08000000000001</c:v>
                      </c:pt>
                      <c:pt idx="2479">
                        <c:v>149.68</c:v>
                      </c:pt>
                      <c:pt idx="2480">
                        <c:v>152.80000000000001</c:v>
                      </c:pt>
                      <c:pt idx="2481">
                        <c:v>148.76</c:v>
                      </c:pt>
                      <c:pt idx="2482">
                        <c:v>148.71</c:v>
                      </c:pt>
                      <c:pt idx="2483">
                        <c:v>147.63999999999999</c:v>
                      </c:pt>
                      <c:pt idx="2484">
                        <c:v>144.38</c:v>
                      </c:pt>
                      <c:pt idx="2485">
                        <c:v>133.49</c:v>
                      </c:pt>
                      <c:pt idx="2486">
                        <c:v>128.55000000000001</c:v>
                      </c:pt>
                      <c:pt idx="2487">
                        <c:v>131.83000000000001</c:v>
                      </c:pt>
                      <c:pt idx="2488">
                        <c:v>145.35</c:v>
                      </c:pt>
                      <c:pt idx="2489">
                        <c:v>138.08000000000001</c:v>
                      </c:pt>
                      <c:pt idx="2490">
                        <c:v>131.91999999999999</c:v>
                      </c:pt>
                      <c:pt idx="2491">
                        <c:v>139.37</c:v>
                      </c:pt>
                      <c:pt idx="2492">
                        <c:v>132.82</c:v>
                      </c:pt>
                      <c:pt idx="2493">
                        <c:v>138.24</c:v>
                      </c:pt>
                      <c:pt idx="2494">
                        <c:v>146.99</c:v>
                      </c:pt>
                      <c:pt idx="2495">
                        <c:v>171.93</c:v>
                      </c:pt>
                      <c:pt idx="2496">
                        <c:v>190.01</c:v>
                      </c:pt>
                      <c:pt idx="2497">
                        <c:v>189.82</c:v>
                      </c:pt>
                      <c:pt idx="2498">
                        <c:v>186</c:v>
                      </c:pt>
                      <c:pt idx="2499">
                        <c:v>187.68</c:v>
                      </c:pt>
                      <c:pt idx="2500">
                        <c:v>187.44</c:v>
                      </c:pt>
                      <c:pt idx="2501">
                        <c:v>192.82</c:v>
                      </c:pt>
                      <c:pt idx="2502">
                        <c:v>191.44</c:v>
                      </c:pt>
                      <c:pt idx="2503">
                        <c:v>188.87</c:v>
                      </c:pt>
                      <c:pt idx="2504">
                        <c:v>196.75</c:v>
                      </c:pt>
                      <c:pt idx="2505">
                        <c:v>203.8</c:v>
                      </c:pt>
                      <c:pt idx="2506">
                        <c:v>217.54</c:v>
                      </c:pt>
                      <c:pt idx="2507">
                        <c:v>233.34</c:v>
                      </c:pt>
                      <c:pt idx="2508">
                        <c:v>254.2</c:v>
                      </c:pt>
                      <c:pt idx="2509">
                        <c:v>263.27</c:v>
                      </c:pt>
                      <c:pt idx="2510">
                        <c:v>261.94</c:v>
                      </c:pt>
                      <c:pt idx="2511">
                        <c:v>281.26</c:v>
                      </c:pt>
                      <c:pt idx="2512">
                        <c:v>250.76</c:v>
                      </c:pt>
                      <c:pt idx="2513">
                        <c:v>229.46</c:v>
                      </c:pt>
                      <c:pt idx="2514">
                        <c:v>201.96</c:v>
                      </c:pt>
                      <c:pt idx="2515">
                        <c:v>190.86</c:v>
                      </c:pt>
                      <c:pt idx="2516">
                        <c:v>178.64</c:v>
                      </c:pt>
                      <c:pt idx="2517">
                        <c:v>174.05</c:v>
                      </c:pt>
                      <c:pt idx="2518">
                        <c:v>172.94</c:v>
                      </c:pt>
                      <c:pt idx="2519">
                        <c:v>153.77000000000001</c:v>
                      </c:pt>
                      <c:pt idx="2520">
                        <c:v>151.36000000000001</c:v>
                      </c:pt>
                      <c:pt idx="2521">
                        <c:v>147.1</c:v>
                      </c:pt>
                      <c:pt idx="2522">
                        <c:v>148.76</c:v>
                      </c:pt>
                      <c:pt idx="2523">
                        <c:v>134.30000000000001</c:v>
                      </c:pt>
                      <c:pt idx="2524">
                        <c:v>139.38</c:v>
                      </c:pt>
                      <c:pt idx="2525">
                        <c:v>133.96</c:v>
                      </c:pt>
                      <c:pt idx="2526">
                        <c:v>133.19</c:v>
                      </c:pt>
                      <c:pt idx="2527">
                        <c:v>145.22999999999999</c:v>
                      </c:pt>
                      <c:pt idx="2528">
                        <c:v>130.44999999999999</c:v>
                      </c:pt>
                      <c:pt idx="2529">
                        <c:v>124.23</c:v>
                      </c:pt>
                      <c:pt idx="2530">
                        <c:v>121.05</c:v>
                      </c:pt>
                      <c:pt idx="2531">
                        <c:v>123.04</c:v>
                      </c:pt>
                      <c:pt idx="2532">
                        <c:v>118.12</c:v>
                      </c:pt>
                      <c:pt idx="2533">
                        <c:v>114.47</c:v>
                      </c:pt>
                      <c:pt idx="2534">
                        <c:v>114.08</c:v>
                      </c:pt>
                      <c:pt idx="2535">
                        <c:v>112.38</c:v>
                      </c:pt>
                      <c:pt idx="2536">
                        <c:v>109.12</c:v>
                      </c:pt>
                      <c:pt idx="2537">
                        <c:v>117.28</c:v>
                      </c:pt>
                      <c:pt idx="2538">
                        <c:v>108.26</c:v>
                      </c:pt>
                      <c:pt idx="2539">
                        <c:v>95.837000000000003</c:v>
                      </c:pt>
                      <c:pt idx="2540">
                        <c:v>92.138999999999996</c:v>
                      </c:pt>
                      <c:pt idx="2541">
                        <c:v>93.4</c:v>
                      </c:pt>
                      <c:pt idx="2542">
                        <c:v>96.852000000000004</c:v>
                      </c:pt>
                      <c:pt idx="2543">
                        <c:v>98.042000000000002</c:v>
                      </c:pt>
                      <c:pt idx="2544">
                        <c:v>106.02</c:v>
                      </c:pt>
                      <c:pt idx="2545">
                        <c:v>103</c:v>
                      </c:pt>
                      <c:pt idx="2546">
                        <c:v>104.47</c:v>
                      </c:pt>
                      <c:pt idx="2547">
                        <c:v>104.87</c:v>
                      </c:pt>
                      <c:pt idx="2548">
                        <c:v>112.4</c:v>
                      </c:pt>
                      <c:pt idx="2549">
                        <c:v>107.16</c:v>
                      </c:pt>
                      <c:pt idx="2550">
                        <c:v>104.06</c:v>
                      </c:pt>
                      <c:pt idx="2551">
                        <c:v>107.66</c:v>
                      </c:pt>
                      <c:pt idx="2552">
                        <c:v>113.97</c:v>
                      </c:pt>
                      <c:pt idx="2553">
                        <c:v>119.94</c:v>
                      </c:pt>
                      <c:pt idx="2554">
                        <c:v>128.88</c:v>
                      </c:pt>
                      <c:pt idx="2555">
                        <c:v>144.04</c:v>
                      </c:pt>
                      <c:pt idx="2556">
                        <c:v>136.05000000000001</c:v>
                      </c:pt>
                      <c:pt idx="2557">
                        <c:v>138.63</c:v>
                      </c:pt>
                      <c:pt idx="2558">
                        <c:v>139.51</c:v>
                      </c:pt>
                      <c:pt idx="2559">
                        <c:v>128.71</c:v>
                      </c:pt>
                      <c:pt idx="2560">
                        <c:v>127.76</c:v>
                      </c:pt>
                      <c:pt idx="2561">
                        <c:v>120.99</c:v>
                      </c:pt>
                      <c:pt idx="2562">
                        <c:v>115.2</c:v>
                      </c:pt>
                      <c:pt idx="2563">
                        <c:v>110.27</c:v>
                      </c:pt>
                      <c:pt idx="2564">
                        <c:v>116.66</c:v>
                      </c:pt>
                      <c:pt idx="2565">
                        <c:v>110.77</c:v>
                      </c:pt>
                      <c:pt idx="2566">
                        <c:v>114.19</c:v>
                      </c:pt>
                      <c:pt idx="2567">
                        <c:v>111.17</c:v>
                      </c:pt>
                      <c:pt idx="2568">
                        <c:v>97.034000000000006</c:v>
                      </c:pt>
                      <c:pt idx="2569">
                        <c:v>92.762</c:v>
                      </c:pt>
                      <c:pt idx="2570">
                        <c:v>114.27</c:v>
                      </c:pt>
                      <c:pt idx="2571">
                        <c:v>102.18</c:v>
                      </c:pt>
                      <c:pt idx="2572">
                        <c:v>96.745000000000005</c:v>
                      </c:pt>
                      <c:pt idx="2573">
                        <c:v>108.44</c:v>
                      </c:pt>
                      <c:pt idx="2574">
                        <c:v>117.53</c:v>
                      </c:pt>
                      <c:pt idx="2575">
                        <c:v>121.46</c:v>
                      </c:pt>
                      <c:pt idx="2576">
                        <c:v>126.72</c:v>
                      </c:pt>
                      <c:pt idx="2577">
                        <c:v>149.07</c:v>
                      </c:pt>
                      <c:pt idx="2578">
                        <c:v>118.6</c:v>
                      </c:pt>
                      <c:pt idx="2579">
                        <c:v>119.96</c:v>
                      </c:pt>
                      <c:pt idx="2580">
                        <c:v>93.61</c:v>
                      </c:pt>
                      <c:pt idx="2581">
                        <c:v>99.846000000000004</c:v>
                      </c:pt>
                      <c:pt idx="2582">
                        <c:v>91.212000000000003</c:v>
                      </c:pt>
                      <c:pt idx="2583">
                        <c:v>89.742999999999995</c:v>
                      </c:pt>
                      <c:pt idx="2584">
                        <c:v>90.68</c:v>
                      </c:pt>
                      <c:pt idx="2585">
                        <c:v>102.48</c:v>
                      </c:pt>
                      <c:pt idx="2586">
                        <c:v>101.29</c:v>
                      </c:pt>
                      <c:pt idx="2587">
                        <c:v>94.299000000000007</c:v>
                      </c:pt>
                      <c:pt idx="2588">
                        <c:v>81.703999999999994</c:v>
                      </c:pt>
                      <c:pt idx="2589">
                        <c:v>85.066999999999993</c:v>
                      </c:pt>
                      <c:pt idx="2590">
                        <c:v>91.804000000000002</c:v>
                      </c:pt>
                      <c:pt idx="2591">
                        <c:v>91.86</c:v>
                      </c:pt>
                      <c:pt idx="2592">
                        <c:v>107.66</c:v>
                      </c:pt>
                      <c:pt idx="2593">
                        <c:v>111.47</c:v>
                      </c:pt>
                      <c:pt idx="2594">
                        <c:v>102.07</c:v>
                      </c:pt>
                      <c:pt idx="2595">
                        <c:v>98.608999999999995</c:v>
                      </c:pt>
                      <c:pt idx="2596">
                        <c:v>101.37</c:v>
                      </c:pt>
                      <c:pt idx="2597">
                        <c:v>97.063000000000002</c:v>
                      </c:pt>
                      <c:pt idx="2598">
                        <c:v>89.572999999999993</c:v>
                      </c:pt>
                      <c:pt idx="2599">
                        <c:v>88.274000000000001</c:v>
                      </c:pt>
                      <c:pt idx="2600">
                        <c:v>91.117999999999995</c:v>
                      </c:pt>
                      <c:pt idx="2601">
                        <c:v>81.501999999999995</c:v>
                      </c:pt>
                      <c:pt idx="2602">
                        <c:v>80.375</c:v>
                      </c:pt>
                      <c:pt idx="2603">
                        <c:v>73.668000000000006</c:v>
                      </c:pt>
                      <c:pt idx="2604">
                        <c:v>70.694000000000003</c:v>
                      </c:pt>
                      <c:pt idx="2605">
                        <c:v>66.558999999999997</c:v>
                      </c:pt>
                      <c:pt idx="2606">
                        <c:v>61.537999999999997</c:v>
                      </c:pt>
                      <c:pt idx="2607">
                        <c:v>59.823</c:v>
                      </c:pt>
                      <c:pt idx="2608">
                        <c:v>53.375999999999998</c:v>
                      </c:pt>
                      <c:pt idx="2609">
                        <c:v>52.356000000000002</c:v>
                      </c:pt>
                      <c:pt idx="2610">
                        <c:v>55.872999999999998</c:v>
                      </c:pt>
                      <c:pt idx="2611">
                        <c:v>52.674999999999997</c:v>
                      </c:pt>
                      <c:pt idx="2612">
                        <c:v>59.156999999999996</c:v>
                      </c:pt>
                      <c:pt idx="2613">
                        <c:v>71.593000000000004</c:v>
                      </c:pt>
                      <c:pt idx="2614">
                        <c:v>75.626999999999995</c:v>
                      </c:pt>
                      <c:pt idx="2615">
                        <c:v>70.290000000000006</c:v>
                      </c:pt>
                      <c:pt idx="2616">
                        <c:v>76.391999999999996</c:v>
                      </c:pt>
                      <c:pt idx="2617">
                        <c:v>77.17</c:v>
                      </c:pt>
                      <c:pt idx="2618">
                        <c:v>78.218000000000004</c:v>
                      </c:pt>
                      <c:pt idx="2619">
                        <c:v>75.248000000000005</c:v>
                      </c:pt>
                      <c:pt idx="2620">
                        <c:v>66.808000000000007</c:v>
                      </c:pt>
                      <c:pt idx="2621">
                        <c:v>69.364999999999995</c:v>
                      </c:pt>
                      <c:pt idx="2622">
                        <c:v>73.475999999999999</c:v>
                      </c:pt>
                      <c:pt idx="2623">
                        <c:v>77.099999999999994</c:v>
                      </c:pt>
                      <c:pt idx="2624">
                        <c:v>65.557000000000002</c:v>
                      </c:pt>
                      <c:pt idx="2625">
                        <c:v>54.389000000000003</c:v>
                      </c:pt>
                      <c:pt idx="2626">
                        <c:v>51.2</c:v>
                      </c:pt>
                      <c:pt idx="2627">
                        <c:v>49.110999999999997</c:v>
                      </c:pt>
                      <c:pt idx="2628">
                        <c:v>44.137</c:v>
                      </c:pt>
                      <c:pt idx="2629">
                        <c:v>40.651000000000003</c:v>
                      </c:pt>
                      <c:pt idx="2630">
                        <c:v>32.869999999999997</c:v>
                      </c:pt>
                      <c:pt idx="2631">
                        <c:v>27.274999999999999</c:v>
                      </c:pt>
                      <c:pt idx="2632">
                        <c:v>29.030999999999999</c:v>
                      </c:pt>
                      <c:pt idx="2633">
                        <c:v>23.347000000000001</c:v>
                      </c:pt>
                      <c:pt idx="2634">
                        <c:v>21.388000000000002</c:v>
                      </c:pt>
                      <c:pt idx="2635">
                        <c:v>21.366</c:v>
                      </c:pt>
                      <c:pt idx="2636">
                        <c:v>25.402999999999999</c:v>
                      </c:pt>
                      <c:pt idx="2637">
                        <c:v>23.86</c:v>
                      </c:pt>
                      <c:pt idx="2638">
                        <c:v>19.722000000000001</c:v>
                      </c:pt>
                      <c:pt idx="2639">
                        <c:v>17.533999999999999</c:v>
                      </c:pt>
                      <c:pt idx="2640">
                        <c:v>19.247</c:v>
                      </c:pt>
                      <c:pt idx="2641">
                        <c:v>18.03</c:v>
                      </c:pt>
                      <c:pt idx="2642">
                        <c:v>20.619</c:v>
                      </c:pt>
                      <c:pt idx="2643">
                        <c:v>21.126000000000001</c:v>
                      </c:pt>
                      <c:pt idx="2644">
                        <c:v>22.096</c:v>
                      </c:pt>
                      <c:pt idx="2645">
                        <c:v>20.803999999999998</c:v>
                      </c:pt>
                      <c:pt idx="2646">
                        <c:v>25.542999999999999</c:v>
                      </c:pt>
                      <c:pt idx="2647">
                        <c:v>26.69</c:v>
                      </c:pt>
                      <c:pt idx="2648">
                        <c:v>29.978999999999999</c:v>
                      </c:pt>
                      <c:pt idx="2649">
                        <c:v>32.500999999999998</c:v>
                      </c:pt>
                      <c:pt idx="2650">
                        <c:v>31.481000000000002</c:v>
                      </c:pt>
                      <c:pt idx="2651">
                        <c:v>29.763999999999999</c:v>
                      </c:pt>
                      <c:pt idx="2652">
                        <c:v>28.731000000000002</c:v>
                      </c:pt>
                      <c:pt idx="2653">
                        <c:v>31.338000000000001</c:v>
                      </c:pt>
                      <c:pt idx="2654">
                        <c:v>33.194000000000003</c:v>
                      </c:pt>
                      <c:pt idx="2655">
                        <c:v>31.265000000000001</c:v>
                      </c:pt>
                      <c:pt idx="2656">
                        <c:v>33.395000000000003</c:v>
                      </c:pt>
                      <c:pt idx="2657">
                        <c:v>38.795000000000002</c:v>
                      </c:pt>
                      <c:pt idx="2658">
                        <c:v>35.747999999999998</c:v>
                      </c:pt>
                      <c:pt idx="2659">
                        <c:v>30.741</c:v>
                      </c:pt>
                      <c:pt idx="2660">
                        <c:v>29.783999999999999</c:v>
                      </c:pt>
                      <c:pt idx="2661">
                        <c:v>29.436</c:v>
                      </c:pt>
                      <c:pt idx="2662">
                        <c:v>29.728999999999999</c:v>
                      </c:pt>
                      <c:pt idx="2663">
                        <c:v>40.295000000000002</c:v>
                      </c:pt>
                      <c:pt idx="2664">
                        <c:v>38.762999999999998</c:v>
                      </c:pt>
                      <c:pt idx="2665">
                        <c:v>38.533000000000001</c:v>
                      </c:pt>
                      <c:pt idx="2666">
                        <c:v>33.540999999999997</c:v>
                      </c:pt>
                      <c:pt idx="2667">
                        <c:v>38.518999999999998</c:v>
                      </c:pt>
                      <c:pt idx="2668">
                        <c:v>41.231000000000002</c:v>
                      </c:pt>
                      <c:pt idx="2669">
                        <c:v>36.634</c:v>
                      </c:pt>
                      <c:pt idx="2670">
                        <c:v>36.286999999999999</c:v>
                      </c:pt>
                      <c:pt idx="2671">
                        <c:v>41.848999999999997</c:v>
                      </c:pt>
                      <c:pt idx="2672">
                        <c:v>60.863999999999997</c:v>
                      </c:pt>
                      <c:pt idx="2673">
                        <c:v>53.619</c:v>
                      </c:pt>
                      <c:pt idx="2674">
                        <c:v>48.451999999999998</c:v>
                      </c:pt>
                      <c:pt idx="2675">
                        <c:v>50.576999999999998</c:v>
                      </c:pt>
                      <c:pt idx="2676">
                        <c:v>40.786000000000001</c:v>
                      </c:pt>
                      <c:pt idx="2677">
                        <c:v>33.604999999999997</c:v>
                      </c:pt>
                      <c:pt idx="2678">
                        <c:v>27.361999999999998</c:v>
                      </c:pt>
                      <c:pt idx="2679">
                        <c:v>26.768999999999998</c:v>
                      </c:pt>
                      <c:pt idx="2680">
                        <c:v>19.78</c:v>
                      </c:pt>
                      <c:pt idx="2681">
                        <c:v>22.023</c:v>
                      </c:pt>
                      <c:pt idx="2682">
                        <c:v>28.465</c:v>
                      </c:pt>
                      <c:pt idx="2683">
                        <c:v>23.859000000000002</c:v>
                      </c:pt>
                      <c:pt idx="2684">
                        <c:v>33.598999999999997</c:v>
                      </c:pt>
                      <c:pt idx="2685">
                        <c:v>23.856000000000002</c:v>
                      </c:pt>
                      <c:pt idx="2686">
                        <c:v>39.604999999999997</c:v>
                      </c:pt>
                      <c:pt idx="2687">
                        <c:v>40.875</c:v>
                      </c:pt>
                      <c:pt idx="2688">
                        <c:v>42.975999999999999</c:v>
                      </c:pt>
                      <c:pt idx="2689">
                        <c:v>55.53</c:v>
                      </c:pt>
                      <c:pt idx="2690">
                        <c:v>73.212999999999994</c:v>
                      </c:pt>
                      <c:pt idx="2691">
                        <c:v>72.513000000000005</c:v>
                      </c:pt>
                      <c:pt idx="2692">
                        <c:v>68.721000000000004</c:v>
                      </c:pt>
                      <c:pt idx="2693">
                        <c:v>63.478999999999999</c:v>
                      </c:pt>
                      <c:pt idx="2694">
                        <c:v>57.08</c:v>
                      </c:pt>
                      <c:pt idx="2695">
                        <c:v>52.106000000000002</c:v>
                      </c:pt>
                      <c:pt idx="2696">
                        <c:v>47.664000000000001</c:v>
                      </c:pt>
                      <c:pt idx="2697">
                        <c:v>47.593000000000004</c:v>
                      </c:pt>
                      <c:pt idx="2698">
                        <c:v>47.484999999999999</c:v>
                      </c:pt>
                      <c:pt idx="2699">
                        <c:v>54.216999999999999</c:v>
                      </c:pt>
                      <c:pt idx="2700">
                        <c:v>53.9</c:v>
                      </c:pt>
                      <c:pt idx="2701">
                        <c:v>57.055999999999997</c:v>
                      </c:pt>
                      <c:pt idx="2702">
                        <c:v>50.908999999999999</c:v>
                      </c:pt>
                      <c:pt idx="2703">
                        <c:v>49.978000000000002</c:v>
                      </c:pt>
                      <c:pt idx="2704">
                        <c:v>52.706000000000003</c:v>
                      </c:pt>
                      <c:pt idx="2705">
                        <c:v>43.87</c:v>
                      </c:pt>
                      <c:pt idx="2706">
                        <c:v>40.984999999999999</c:v>
                      </c:pt>
                      <c:pt idx="2707">
                        <c:v>38.822000000000003</c:v>
                      </c:pt>
                      <c:pt idx="2708">
                        <c:v>39.47</c:v>
                      </c:pt>
                      <c:pt idx="2709">
                        <c:v>43.093000000000004</c:v>
                      </c:pt>
                      <c:pt idx="2710">
                        <c:v>36.470999999999997</c:v>
                      </c:pt>
                      <c:pt idx="2711">
                        <c:v>30.873000000000001</c:v>
                      </c:pt>
                      <c:pt idx="2712">
                        <c:v>35.756999999999998</c:v>
                      </c:pt>
                      <c:pt idx="2713">
                        <c:v>36.710999999999999</c:v>
                      </c:pt>
                      <c:pt idx="2714">
                        <c:v>43.148000000000003</c:v>
                      </c:pt>
                      <c:pt idx="2715">
                        <c:v>51.963000000000001</c:v>
                      </c:pt>
                      <c:pt idx="2716">
                        <c:v>46.738999999999997</c:v>
                      </c:pt>
                      <c:pt idx="2717">
                        <c:v>50.47</c:v>
                      </c:pt>
                      <c:pt idx="2718">
                        <c:v>55.506</c:v>
                      </c:pt>
                      <c:pt idx="2719">
                        <c:v>57.874000000000002</c:v>
                      </c:pt>
                      <c:pt idx="2720">
                        <c:v>57.515999999999998</c:v>
                      </c:pt>
                      <c:pt idx="2721">
                        <c:v>63.417999999999999</c:v>
                      </c:pt>
                      <c:pt idx="2722">
                        <c:v>56.179000000000002</c:v>
                      </c:pt>
                      <c:pt idx="2723">
                        <c:v>55.475000000000001</c:v>
                      </c:pt>
                      <c:pt idx="2724">
                        <c:v>66.8</c:v>
                      </c:pt>
                      <c:pt idx="2725">
                        <c:v>78.122</c:v>
                      </c:pt>
                      <c:pt idx="2726">
                        <c:v>76.965999999999994</c:v>
                      </c:pt>
                      <c:pt idx="2727">
                        <c:v>71.664000000000001</c:v>
                      </c:pt>
                      <c:pt idx="2728">
                        <c:v>71.221999999999994</c:v>
                      </c:pt>
                      <c:pt idx="2729">
                        <c:v>79</c:v>
                      </c:pt>
                      <c:pt idx="2730">
                        <c:v>81.122</c:v>
                      </c:pt>
                      <c:pt idx="2731">
                        <c:v>75.5</c:v>
                      </c:pt>
                      <c:pt idx="2732">
                        <c:v>78.816999999999993</c:v>
                      </c:pt>
                      <c:pt idx="2733">
                        <c:v>87.066999999999993</c:v>
                      </c:pt>
                      <c:pt idx="2734">
                        <c:v>100.79</c:v>
                      </c:pt>
                      <c:pt idx="2735">
                        <c:v>92.975999999999999</c:v>
                      </c:pt>
                      <c:pt idx="2736">
                        <c:v>99.364000000000004</c:v>
                      </c:pt>
                      <c:pt idx="2737">
                        <c:v>85.936000000000007</c:v>
                      </c:pt>
                      <c:pt idx="2738">
                        <c:v>82.8</c:v>
                      </c:pt>
                      <c:pt idx="2739">
                        <c:v>77.875</c:v>
                      </c:pt>
                      <c:pt idx="2740">
                        <c:v>101.49</c:v>
                      </c:pt>
                      <c:pt idx="2741">
                        <c:v>98.542000000000002</c:v>
                      </c:pt>
                      <c:pt idx="2742">
                        <c:v>98.376999999999995</c:v>
                      </c:pt>
                      <c:pt idx="2743">
                        <c:v>110.43</c:v>
                      </c:pt>
                      <c:pt idx="2744">
                        <c:v>99.52</c:v>
                      </c:pt>
                      <c:pt idx="2745">
                        <c:v>90.49</c:v>
                      </c:pt>
                      <c:pt idx="2746">
                        <c:v>94.421000000000006</c:v>
                      </c:pt>
                      <c:pt idx="2747">
                        <c:v>100</c:v>
                      </c:pt>
                      <c:pt idx="2748">
                        <c:v>114.22</c:v>
                      </c:pt>
                      <c:pt idx="2749">
                        <c:v>123.65</c:v>
                      </c:pt>
                      <c:pt idx="2750">
                        <c:v>129.74</c:v>
                      </c:pt>
                      <c:pt idx="2751">
                        <c:v>130.11000000000001</c:v>
                      </c:pt>
                      <c:pt idx="2752">
                        <c:v>141.06</c:v>
                      </c:pt>
                      <c:pt idx="2753">
                        <c:v>144.25</c:v>
                      </c:pt>
                      <c:pt idx="2754">
                        <c:v>158.44</c:v>
                      </c:pt>
                      <c:pt idx="2755">
                        <c:v>170.14</c:v>
                      </c:pt>
                      <c:pt idx="2756">
                        <c:v>215.09</c:v>
                      </c:pt>
                      <c:pt idx="2757">
                        <c:v>246.01</c:v>
                      </c:pt>
                      <c:pt idx="2758">
                        <c:v>277.69</c:v>
                      </c:pt>
                      <c:pt idx="2759">
                        <c:v>269.93</c:v>
                      </c:pt>
                      <c:pt idx="2760">
                        <c:v>272.67</c:v>
                      </c:pt>
                      <c:pt idx="2761">
                        <c:v>269.91000000000003</c:v>
                      </c:pt>
                      <c:pt idx="2762">
                        <c:v>262.43</c:v>
                      </c:pt>
                      <c:pt idx="2763">
                        <c:v>249.12</c:v>
                      </c:pt>
                      <c:pt idx="2764">
                        <c:v>209.92</c:v>
                      </c:pt>
                      <c:pt idx="2765">
                        <c:v>192.15</c:v>
                      </c:pt>
                      <c:pt idx="2766">
                        <c:v>195.53</c:v>
                      </c:pt>
                      <c:pt idx="2767">
                        <c:v>198.61</c:v>
                      </c:pt>
                      <c:pt idx="2768">
                        <c:v>183.87</c:v>
                      </c:pt>
                      <c:pt idx="2769">
                        <c:v>178.83</c:v>
                      </c:pt>
                      <c:pt idx="2770">
                        <c:v>181.24</c:v>
                      </c:pt>
                      <c:pt idx="2771">
                        <c:v>183.01</c:v>
                      </c:pt>
                      <c:pt idx="2772">
                        <c:v>197.44</c:v>
                      </c:pt>
                      <c:pt idx="2773">
                        <c:v>223.6</c:v>
                      </c:pt>
                      <c:pt idx="2774">
                        <c:v>211.73</c:v>
                      </c:pt>
                      <c:pt idx="2775">
                        <c:v>221.38</c:v>
                      </c:pt>
                      <c:pt idx="2776">
                        <c:v>244.98</c:v>
                      </c:pt>
                      <c:pt idx="2777">
                        <c:v>263.08</c:v>
                      </c:pt>
                      <c:pt idx="2778">
                        <c:v>269.26</c:v>
                      </c:pt>
                      <c:pt idx="2779">
                        <c:v>258.82</c:v>
                      </c:pt>
                      <c:pt idx="2780">
                        <c:v>272.58999999999997</c:v>
                      </c:pt>
                      <c:pt idx="2781">
                        <c:v>254.63</c:v>
                      </c:pt>
                      <c:pt idx="2782">
                        <c:v>237.66</c:v>
                      </c:pt>
                      <c:pt idx="2783">
                        <c:v>229.63</c:v>
                      </c:pt>
                      <c:pt idx="2784">
                        <c:v>238.94</c:v>
                      </c:pt>
                      <c:pt idx="2785">
                        <c:v>243.37</c:v>
                      </c:pt>
                      <c:pt idx="2786">
                        <c:v>228.62</c:v>
                      </c:pt>
                      <c:pt idx="2787">
                        <c:v>215.64</c:v>
                      </c:pt>
                      <c:pt idx="2788">
                        <c:v>209.67</c:v>
                      </c:pt>
                      <c:pt idx="2789">
                        <c:v>235.35</c:v>
                      </c:pt>
                      <c:pt idx="2790">
                        <c:v>257.67</c:v>
                      </c:pt>
                      <c:pt idx="2791">
                        <c:v>259.33</c:v>
                      </c:pt>
                      <c:pt idx="2792">
                        <c:v>278.32</c:v>
                      </c:pt>
                      <c:pt idx="2793">
                        <c:v>315.27</c:v>
                      </c:pt>
                      <c:pt idx="2794">
                        <c:v>365.25</c:v>
                      </c:pt>
                      <c:pt idx="2795">
                        <c:v>418.26</c:v>
                      </c:pt>
                      <c:pt idx="2796">
                        <c:v>461.48</c:v>
                      </c:pt>
                      <c:pt idx="2797">
                        <c:v>496.77</c:v>
                      </c:pt>
                      <c:pt idx="2798">
                        <c:v>520.76</c:v>
                      </c:pt>
                      <c:pt idx="2799">
                        <c:v>527.75</c:v>
                      </c:pt>
                      <c:pt idx="2800">
                        <c:v>541.96</c:v>
                      </c:pt>
                      <c:pt idx="2801">
                        <c:v>528.9</c:v>
                      </c:pt>
                      <c:pt idx="2802">
                        <c:v>531.95000000000005</c:v>
                      </c:pt>
                      <c:pt idx="2803">
                        <c:v>512.91</c:v>
                      </c:pt>
                      <c:pt idx="2804">
                        <c:v>512.77</c:v>
                      </c:pt>
                      <c:pt idx="2805">
                        <c:v>515.23</c:v>
                      </c:pt>
                      <c:pt idx="2806">
                        <c:v>543.01</c:v>
                      </c:pt>
                      <c:pt idx="2807">
                        <c:v>572.9</c:v>
                      </c:pt>
                      <c:pt idx="2808">
                        <c:v>491.69</c:v>
                      </c:pt>
                      <c:pt idx="2809">
                        <c:v>398.78</c:v>
                      </c:pt>
                      <c:pt idx="2810">
                        <c:v>343.8</c:v>
                      </c:pt>
                      <c:pt idx="2811">
                        <c:v>337.03</c:v>
                      </c:pt>
                      <c:pt idx="2812">
                        <c:v>306.45</c:v>
                      </c:pt>
                      <c:pt idx="2813">
                        <c:v>282.27</c:v>
                      </c:pt>
                      <c:pt idx="2814">
                        <c:v>279.07</c:v>
                      </c:pt>
                      <c:pt idx="2815">
                        <c:v>246.7</c:v>
                      </c:pt>
                      <c:pt idx="2816">
                        <c:v>257.42</c:v>
                      </c:pt>
                      <c:pt idx="2817">
                        <c:v>242.74</c:v>
                      </c:pt>
                      <c:pt idx="2818">
                        <c:v>239.13</c:v>
                      </c:pt>
                      <c:pt idx="2819">
                        <c:v>240.24</c:v>
                      </c:pt>
                      <c:pt idx="2820">
                        <c:v>229.38</c:v>
                      </c:pt>
                      <c:pt idx="2821">
                        <c:v>231.78</c:v>
                      </c:pt>
                      <c:pt idx="2822">
                        <c:v>230.14</c:v>
                      </c:pt>
                      <c:pt idx="2823">
                        <c:v>212.74</c:v>
                      </c:pt>
                      <c:pt idx="2824">
                        <c:v>208.92</c:v>
                      </c:pt>
                      <c:pt idx="2825">
                        <c:v>199.07</c:v>
                      </c:pt>
                      <c:pt idx="2826">
                        <c:v>195.17</c:v>
                      </c:pt>
                      <c:pt idx="2827">
                        <c:v>200.6</c:v>
                      </c:pt>
                      <c:pt idx="2828">
                        <c:v>193.66</c:v>
                      </c:pt>
                      <c:pt idx="2829">
                        <c:v>196.41</c:v>
                      </c:pt>
                      <c:pt idx="2830">
                        <c:v>192.5</c:v>
                      </c:pt>
                      <c:pt idx="2831">
                        <c:v>208.95</c:v>
                      </c:pt>
                      <c:pt idx="2832">
                        <c:v>221.5</c:v>
                      </c:pt>
                      <c:pt idx="2833">
                        <c:v>246.07</c:v>
                      </c:pt>
                      <c:pt idx="2834">
                        <c:v>248.18</c:v>
                      </c:pt>
                      <c:pt idx="2835">
                        <c:v>284.89999999999998</c:v>
                      </c:pt>
                      <c:pt idx="2836">
                        <c:v>297.52999999999997</c:v>
                      </c:pt>
                      <c:pt idx="2837">
                        <c:v>341.42</c:v>
                      </c:pt>
                      <c:pt idx="2838">
                        <c:v>337.23</c:v>
                      </c:pt>
                      <c:pt idx="2839">
                        <c:v>324.91000000000003</c:v>
                      </c:pt>
                      <c:pt idx="2840">
                        <c:v>328.24</c:v>
                      </c:pt>
                      <c:pt idx="2841">
                        <c:v>346</c:v>
                      </c:pt>
                      <c:pt idx="2842">
                        <c:v>371.34</c:v>
                      </c:pt>
                      <c:pt idx="2843">
                        <c:v>373.38</c:v>
                      </c:pt>
                      <c:pt idx="2844">
                        <c:v>379.76</c:v>
                      </c:pt>
                      <c:pt idx="2845">
                        <c:v>399.1</c:v>
                      </c:pt>
                      <c:pt idx="2846">
                        <c:v>406.65</c:v>
                      </c:pt>
                      <c:pt idx="2847">
                        <c:v>401.94</c:v>
                      </c:pt>
                      <c:pt idx="2848">
                        <c:v>411.67</c:v>
                      </c:pt>
                      <c:pt idx="2849">
                        <c:v>450.58</c:v>
                      </c:pt>
                      <c:pt idx="2850">
                        <c:v>481.32</c:v>
                      </c:pt>
                      <c:pt idx="2851">
                        <c:v>520.36</c:v>
                      </c:pt>
                      <c:pt idx="2852">
                        <c:v>556.37</c:v>
                      </c:pt>
                      <c:pt idx="2853">
                        <c:v>577.42999999999995</c:v>
                      </c:pt>
                      <c:pt idx="2854">
                        <c:v>577.16</c:v>
                      </c:pt>
                      <c:pt idx="2855">
                        <c:v>547.66999999999996</c:v>
                      </c:pt>
                      <c:pt idx="2856">
                        <c:v>510.66</c:v>
                      </c:pt>
                      <c:pt idx="2857">
                        <c:v>484.38</c:v>
                      </c:pt>
                      <c:pt idx="2858">
                        <c:v>460.21</c:v>
                      </c:pt>
                      <c:pt idx="2859">
                        <c:v>416.8</c:v>
                      </c:pt>
                      <c:pt idx="2860">
                        <c:v>388.07</c:v>
                      </c:pt>
                      <c:pt idx="2861">
                        <c:v>365.94</c:v>
                      </c:pt>
                      <c:pt idx="2862">
                        <c:v>352.97</c:v>
                      </c:pt>
                      <c:pt idx="2863">
                        <c:v>350.97</c:v>
                      </c:pt>
                      <c:pt idx="2864">
                        <c:v>345.96</c:v>
                      </c:pt>
                      <c:pt idx="2865">
                        <c:v>345.75</c:v>
                      </c:pt>
                      <c:pt idx="2866">
                        <c:v>340.49</c:v>
                      </c:pt>
                      <c:pt idx="2867">
                        <c:v>337.58</c:v>
                      </c:pt>
                      <c:pt idx="2868">
                        <c:v>341.95</c:v>
                      </c:pt>
                      <c:pt idx="2869">
                        <c:v>338.04</c:v>
                      </c:pt>
                      <c:pt idx="2870">
                        <c:v>352.31</c:v>
                      </c:pt>
                      <c:pt idx="2871">
                        <c:v>359.12</c:v>
                      </c:pt>
                      <c:pt idx="2872">
                        <c:v>354.21</c:v>
                      </c:pt>
                      <c:pt idx="2873">
                        <c:v>341.4</c:v>
                      </c:pt>
                      <c:pt idx="2874">
                        <c:v>330.57</c:v>
                      </c:pt>
                      <c:pt idx="2875">
                        <c:v>327.52</c:v>
                      </c:pt>
                      <c:pt idx="2876">
                        <c:v>312.98</c:v>
                      </c:pt>
                      <c:pt idx="2877">
                        <c:v>312.67</c:v>
                      </c:pt>
                      <c:pt idx="2878">
                        <c:v>290.95999999999998</c:v>
                      </c:pt>
                      <c:pt idx="2879">
                        <c:v>272.89999999999998</c:v>
                      </c:pt>
                      <c:pt idx="2880">
                        <c:v>244.01</c:v>
                      </c:pt>
                      <c:pt idx="2881">
                        <c:v>233.6</c:v>
                      </c:pt>
                      <c:pt idx="2882">
                        <c:v>239.24</c:v>
                      </c:pt>
                      <c:pt idx="2883">
                        <c:v>238.23</c:v>
                      </c:pt>
                      <c:pt idx="2884">
                        <c:v>248.87</c:v>
                      </c:pt>
                      <c:pt idx="2885">
                        <c:v>255.07</c:v>
                      </c:pt>
                      <c:pt idx="2886">
                        <c:v>257.48</c:v>
                      </c:pt>
                      <c:pt idx="2887">
                        <c:v>238.36</c:v>
                      </c:pt>
                      <c:pt idx="2888">
                        <c:v>237.53</c:v>
                      </c:pt>
                      <c:pt idx="2889">
                        <c:v>236.55</c:v>
                      </c:pt>
                      <c:pt idx="2890">
                        <c:v>236.82</c:v>
                      </c:pt>
                      <c:pt idx="2891">
                        <c:v>243.02</c:v>
                      </c:pt>
                      <c:pt idx="2892">
                        <c:v>240.66</c:v>
                      </c:pt>
                      <c:pt idx="2893">
                        <c:v>248.73</c:v>
                      </c:pt>
                      <c:pt idx="2894">
                        <c:v>272.38</c:v>
                      </c:pt>
                      <c:pt idx="2895">
                        <c:v>263.52</c:v>
                      </c:pt>
                      <c:pt idx="2896">
                        <c:v>249.31</c:v>
                      </c:pt>
                      <c:pt idx="2897">
                        <c:v>249.14</c:v>
                      </c:pt>
                      <c:pt idx="2898">
                        <c:v>236.36</c:v>
                      </c:pt>
                      <c:pt idx="2899">
                        <c:v>231.85</c:v>
                      </c:pt>
                      <c:pt idx="2900">
                        <c:v>251.26</c:v>
                      </c:pt>
                      <c:pt idx="2901">
                        <c:v>251.77</c:v>
                      </c:pt>
                      <c:pt idx="2902">
                        <c:v>262.26</c:v>
                      </c:pt>
                      <c:pt idx="2903">
                        <c:v>270.87</c:v>
                      </c:pt>
                      <c:pt idx="2904">
                        <c:v>268.98</c:v>
                      </c:pt>
                      <c:pt idx="2905">
                        <c:v>261.14</c:v>
                      </c:pt>
                      <c:pt idx="2906">
                        <c:v>251.9</c:v>
                      </c:pt>
                      <c:pt idx="2907">
                        <c:v>253.64</c:v>
                      </c:pt>
                      <c:pt idx="2908">
                        <c:v>247.44</c:v>
                      </c:pt>
                      <c:pt idx="2909">
                        <c:v>230.91</c:v>
                      </c:pt>
                      <c:pt idx="2910">
                        <c:v>215.85</c:v>
                      </c:pt>
                      <c:pt idx="2911">
                        <c:v>199.28</c:v>
                      </c:pt>
                      <c:pt idx="2912">
                        <c:v>196.36</c:v>
                      </c:pt>
                      <c:pt idx="2913">
                        <c:v>194.11</c:v>
                      </c:pt>
                      <c:pt idx="2914">
                        <c:v>190.13</c:v>
                      </c:pt>
                      <c:pt idx="2915">
                        <c:v>182.05</c:v>
                      </c:pt>
                      <c:pt idx="2916">
                        <c:v>178.53</c:v>
                      </c:pt>
                      <c:pt idx="2917">
                        <c:v>164.56</c:v>
                      </c:pt>
                      <c:pt idx="2918">
                        <c:v>160.97999999999999</c:v>
                      </c:pt>
                      <c:pt idx="2919">
                        <c:v>158.71</c:v>
                      </c:pt>
                      <c:pt idx="2920">
                        <c:v>150.22999999999999</c:v>
                      </c:pt>
                      <c:pt idx="2921">
                        <c:v>142.16999999999999</c:v>
                      </c:pt>
                      <c:pt idx="2922">
                        <c:v>143.96</c:v>
                      </c:pt>
                      <c:pt idx="2923">
                        <c:v>142.43</c:v>
                      </c:pt>
                      <c:pt idx="2924">
                        <c:v>146.66</c:v>
                      </c:pt>
                      <c:pt idx="2925">
                        <c:v>141.85</c:v>
                      </c:pt>
                      <c:pt idx="2926">
                        <c:v>142.56</c:v>
                      </c:pt>
                      <c:pt idx="2927">
                        <c:v>144.54</c:v>
                      </c:pt>
                      <c:pt idx="2928">
                        <c:v>149.41999999999999</c:v>
                      </c:pt>
                      <c:pt idx="2929">
                        <c:v>152.38999999999999</c:v>
                      </c:pt>
                      <c:pt idx="2930">
                        <c:v>156.51</c:v>
                      </c:pt>
                      <c:pt idx="2931">
                        <c:v>150.9</c:v>
                      </c:pt>
                      <c:pt idx="2932">
                        <c:v>145.09</c:v>
                      </c:pt>
                      <c:pt idx="2933">
                        <c:v>137.79</c:v>
                      </c:pt>
                      <c:pt idx="2934">
                        <c:v>131.53</c:v>
                      </c:pt>
                      <c:pt idx="2935">
                        <c:v>120.47</c:v>
                      </c:pt>
                      <c:pt idx="2936">
                        <c:v>110.7</c:v>
                      </c:pt>
                      <c:pt idx="2937">
                        <c:v>113.51</c:v>
                      </c:pt>
                      <c:pt idx="2938">
                        <c:v>107.43</c:v>
                      </c:pt>
                      <c:pt idx="2939">
                        <c:v>111.46</c:v>
                      </c:pt>
                      <c:pt idx="2940">
                        <c:v>108.88</c:v>
                      </c:pt>
                      <c:pt idx="2941">
                        <c:v>106.04</c:v>
                      </c:pt>
                      <c:pt idx="2942">
                        <c:v>97.966999999999999</c:v>
                      </c:pt>
                      <c:pt idx="2943">
                        <c:v>92.623000000000005</c:v>
                      </c:pt>
                      <c:pt idx="2944">
                        <c:v>93.638000000000005</c:v>
                      </c:pt>
                      <c:pt idx="2945">
                        <c:v>92.331999999999994</c:v>
                      </c:pt>
                      <c:pt idx="2946">
                        <c:v>99.13</c:v>
                      </c:pt>
                      <c:pt idx="2947">
                        <c:v>101.83</c:v>
                      </c:pt>
                      <c:pt idx="2948">
                        <c:v>99.024000000000001</c:v>
                      </c:pt>
                      <c:pt idx="2949">
                        <c:v>96.905000000000001</c:v>
                      </c:pt>
                      <c:pt idx="2950">
                        <c:v>100.26</c:v>
                      </c:pt>
                      <c:pt idx="2951">
                        <c:v>99.87</c:v>
                      </c:pt>
                      <c:pt idx="2952">
                        <c:v>102.1</c:v>
                      </c:pt>
                      <c:pt idx="2953">
                        <c:v>98.120999999999995</c:v>
                      </c:pt>
                      <c:pt idx="2954">
                        <c:v>96.992999999999995</c:v>
                      </c:pt>
                      <c:pt idx="2955">
                        <c:v>89.653000000000006</c:v>
                      </c:pt>
                      <c:pt idx="2956">
                        <c:v>87.549000000000007</c:v>
                      </c:pt>
                      <c:pt idx="2957">
                        <c:v>88.088999999999999</c:v>
                      </c:pt>
                      <c:pt idx="2958">
                        <c:v>80.063999999999993</c:v>
                      </c:pt>
                      <c:pt idx="2959">
                        <c:v>77.474999999999994</c:v>
                      </c:pt>
                      <c:pt idx="2960">
                        <c:v>75.343000000000004</c:v>
                      </c:pt>
                      <c:pt idx="2961">
                        <c:v>73.510000000000005</c:v>
                      </c:pt>
                      <c:pt idx="2962">
                        <c:v>71.914000000000001</c:v>
                      </c:pt>
                      <c:pt idx="2963">
                        <c:v>70.516000000000005</c:v>
                      </c:pt>
                      <c:pt idx="2964">
                        <c:v>69.992000000000004</c:v>
                      </c:pt>
                      <c:pt idx="2965">
                        <c:v>65.653000000000006</c:v>
                      </c:pt>
                      <c:pt idx="2966">
                        <c:v>58.594000000000001</c:v>
                      </c:pt>
                      <c:pt idx="2967">
                        <c:v>54.06</c:v>
                      </c:pt>
                      <c:pt idx="2968">
                        <c:v>53.329000000000001</c:v>
                      </c:pt>
                      <c:pt idx="2969">
                        <c:v>48.05</c:v>
                      </c:pt>
                      <c:pt idx="2970">
                        <c:v>40.078000000000003</c:v>
                      </c:pt>
                      <c:pt idx="2971">
                        <c:v>31.954999999999998</c:v>
                      </c:pt>
                      <c:pt idx="2972">
                        <c:v>34.493000000000002</c:v>
                      </c:pt>
                      <c:pt idx="2973">
                        <c:v>32.587000000000003</c:v>
                      </c:pt>
                      <c:pt idx="2974">
                        <c:v>30.259</c:v>
                      </c:pt>
                      <c:pt idx="2975">
                        <c:v>28.303999999999998</c:v>
                      </c:pt>
                      <c:pt idx="2976">
                        <c:v>35.829000000000001</c:v>
                      </c:pt>
                      <c:pt idx="2977">
                        <c:v>40.591999999999999</c:v>
                      </c:pt>
                      <c:pt idx="2978">
                        <c:v>41.609000000000002</c:v>
                      </c:pt>
                      <c:pt idx="2979">
                        <c:v>42.348999999999997</c:v>
                      </c:pt>
                      <c:pt idx="2980">
                        <c:v>38.420999999999999</c:v>
                      </c:pt>
                      <c:pt idx="2981">
                        <c:v>38.603999999999999</c:v>
                      </c:pt>
                      <c:pt idx="2982">
                        <c:v>35.121000000000002</c:v>
                      </c:pt>
                      <c:pt idx="2983">
                        <c:v>28.433</c:v>
                      </c:pt>
                      <c:pt idx="2984">
                        <c:v>21.35</c:v>
                      </c:pt>
                      <c:pt idx="2985">
                        <c:v>17.407</c:v>
                      </c:pt>
                      <c:pt idx="2986">
                        <c:v>18.756</c:v>
                      </c:pt>
                      <c:pt idx="2987">
                        <c:v>17.425999999999998</c:v>
                      </c:pt>
                      <c:pt idx="2988">
                        <c:v>13.82</c:v>
                      </c:pt>
                      <c:pt idx="2989">
                        <c:v>7.6086999999999998</c:v>
                      </c:pt>
                      <c:pt idx="2990">
                        <c:v>7.8718000000000004</c:v>
                      </c:pt>
                      <c:pt idx="2991">
                        <c:v>5.3419999999999996</c:v>
                      </c:pt>
                      <c:pt idx="2992">
                        <c:v>4.0915999999999997</c:v>
                      </c:pt>
                      <c:pt idx="2993">
                        <c:v>4.7252000000000001</c:v>
                      </c:pt>
                      <c:pt idx="2994">
                        <c:v>4.9600999999999997</c:v>
                      </c:pt>
                      <c:pt idx="2995">
                        <c:v>6.6215999999999999</c:v>
                      </c:pt>
                      <c:pt idx="2996">
                        <c:v>7.6489000000000003</c:v>
                      </c:pt>
                      <c:pt idx="2997">
                        <c:v>10.738</c:v>
                      </c:pt>
                      <c:pt idx="2998">
                        <c:v>12.826000000000001</c:v>
                      </c:pt>
                      <c:pt idx="2999">
                        <c:v>14.553000000000001</c:v>
                      </c:pt>
                      <c:pt idx="3000">
                        <c:v>14.904</c:v>
                      </c:pt>
                      <c:pt idx="3001">
                        <c:v>8.6963000000000008</c:v>
                      </c:pt>
                      <c:pt idx="3002">
                        <c:v>6.6204999999999998</c:v>
                      </c:pt>
                      <c:pt idx="3003">
                        <c:v>5.5362</c:v>
                      </c:pt>
                      <c:pt idx="3004">
                        <c:v>6.1494999999999997</c:v>
                      </c:pt>
                      <c:pt idx="3005">
                        <c:v>6.1409000000000002</c:v>
                      </c:pt>
                      <c:pt idx="3006">
                        <c:v>5.6028000000000002</c:v>
                      </c:pt>
                      <c:pt idx="3007">
                        <c:v>5.1695000000000002</c:v>
                      </c:pt>
                      <c:pt idx="3008">
                        <c:v>4.1661000000000001</c:v>
                      </c:pt>
                      <c:pt idx="3009">
                        <c:v>2.5379999999999998</c:v>
                      </c:pt>
                      <c:pt idx="3010">
                        <c:v>8.4351000000000003</c:v>
                      </c:pt>
                      <c:pt idx="3011">
                        <c:v>13.839</c:v>
                      </c:pt>
                      <c:pt idx="3012">
                        <c:v>15.012</c:v>
                      </c:pt>
                      <c:pt idx="3013">
                        <c:v>13.218999999999999</c:v>
                      </c:pt>
                      <c:pt idx="3014">
                        <c:v>11.413</c:v>
                      </c:pt>
                      <c:pt idx="3015">
                        <c:v>9.4865999999999993</c:v>
                      </c:pt>
                      <c:pt idx="3016">
                        <c:v>6.4036999999999997</c:v>
                      </c:pt>
                      <c:pt idx="3017">
                        <c:v>8.8545999999999996</c:v>
                      </c:pt>
                      <c:pt idx="3018">
                        <c:v>8.1821999999999999</c:v>
                      </c:pt>
                      <c:pt idx="3019">
                        <c:v>7.5884999999999998</c:v>
                      </c:pt>
                      <c:pt idx="3020">
                        <c:v>7.1040999999999999</c:v>
                      </c:pt>
                      <c:pt idx="3021">
                        <c:v>8.4506999999999994</c:v>
                      </c:pt>
                      <c:pt idx="3022">
                        <c:v>7.9748999999999999</c:v>
                      </c:pt>
                      <c:pt idx="3023">
                        <c:v>6.8502999999999998</c:v>
                      </c:pt>
                      <c:pt idx="3024">
                        <c:v>6.3876999999999997</c:v>
                      </c:pt>
                      <c:pt idx="3025">
                        <c:v>7.7710999999999997</c:v>
                      </c:pt>
                      <c:pt idx="3026">
                        <c:v>8.0803999999999991</c:v>
                      </c:pt>
                      <c:pt idx="3027">
                        <c:v>11.571999999999999</c:v>
                      </c:pt>
                      <c:pt idx="3028">
                        <c:v>12.869</c:v>
                      </c:pt>
                      <c:pt idx="3029">
                        <c:v>23.039000000000001</c:v>
                      </c:pt>
                      <c:pt idx="3030">
                        <c:v>20.995999999999999</c:v>
                      </c:pt>
                      <c:pt idx="3031">
                        <c:v>27.239000000000001</c:v>
                      </c:pt>
                      <c:pt idx="3032">
                        <c:v>29.419</c:v>
                      </c:pt>
                      <c:pt idx="3033">
                        <c:v>34.953000000000003</c:v>
                      </c:pt>
                      <c:pt idx="3034">
                        <c:v>30.533000000000001</c:v>
                      </c:pt>
                      <c:pt idx="3035">
                        <c:v>27.602</c:v>
                      </c:pt>
                      <c:pt idx="3036">
                        <c:v>32.79</c:v>
                      </c:pt>
                      <c:pt idx="3037">
                        <c:v>30.763999999999999</c:v>
                      </c:pt>
                      <c:pt idx="3038">
                        <c:v>33.634</c:v>
                      </c:pt>
                      <c:pt idx="3039">
                        <c:v>33.213000000000001</c:v>
                      </c:pt>
                      <c:pt idx="3040">
                        <c:v>28.881</c:v>
                      </c:pt>
                      <c:pt idx="3041">
                        <c:v>23.38</c:v>
                      </c:pt>
                      <c:pt idx="3042">
                        <c:v>25.585999999999999</c:v>
                      </c:pt>
                      <c:pt idx="3043">
                        <c:v>26.140999999999998</c:v>
                      </c:pt>
                      <c:pt idx="3044">
                        <c:v>31.616</c:v>
                      </c:pt>
                      <c:pt idx="3045">
                        <c:v>28.042999999999999</c:v>
                      </c:pt>
                      <c:pt idx="3046">
                        <c:v>26.288</c:v>
                      </c:pt>
                      <c:pt idx="3047">
                        <c:v>19.664999999999999</c:v>
                      </c:pt>
                      <c:pt idx="3048">
                        <c:v>16.044</c:v>
                      </c:pt>
                      <c:pt idx="3049">
                        <c:v>17.939</c:v>
                      </c:pt>
                      <c:pt idx="3050">
                        <c:v>26.053000000000001</c:v>
                      </c:pt>
                      <c:pt idx="3051">
                        <c:v>30.518999999999998</c:v>
                      </c:pt>
                      <c:pt idx="3052">
                        <c:v>38.984999999999999</c:v>
                      </c:pt>
                      <c:pt idx="3053">
                        <c:v>40.728999999999999</c:v>
                      </c:pt>
                      <c:pt idx="3054">
                        <c:v>34.549999999999997</c:v>
                      </c:pt>
                      <c:pt idx="3055">
                        <c:v>22.891999999999999</c:v>
                      </c:pt>
                      <c:pt idx="3056">
                        <c:v>22.164000000000001</c:v>
                      </c:pt>
                      <c:pt idx="3057">
                        <c:v>25.082000000000001</c:v>
                      </c:pt>
                      <c:pt idx="3058">
                        <c:v>23.010999999999999</c:v>
                      </c:pt>
                      <c:pt idx="3059">
                        <c:v>21.01</c:v>
                      </c:pt>
                      <c:pt idx="3060">
                        <c:v>14.791</c:v>
                      </c:pt>
                      <c:pt idx="3061">
                        <c:v>11.895</c:v>
                      </c:pt>
                      <c:pt idx="3062">
                        <c:v>8.8625000000000007</c:v>
                      </c:pt>
                      <c:pt idx="3063">
                        <c:v>15.712999999999999</c:v>
                      </c:pt>
                      <c:pt idx="3064">
                        <c:v>27.082000000000001</c:v>
                      </c:pt>
                      <c:pt idx="3065">
                        <c:v>34.860999999999997</c:v>
                      </c:pt>
                      <c:pt idx="3066">
                        <c:v>32.212000000000003</c:v>
                      </c:pt>
                      <c:pt idx="3067">
                        <c:v>26.853000000000002</c:v>
                      </c:pt>
                      <c:pt idx="3068">
                        <c:v>31.628</c:v>
                      </c:pt>
                      <c:pt idx="3069">
                        <c:v>37.639000000000003</c:v>
                      </c:pt>
                      <c:pt idx="3070">
                        <c:v>34.725999999999999</c:v>
                      </c:pt>
                      <c:pt idx="3071">
                        <c:v>38.25</c:v>
                      </c:pt>
                      <c:pt idx="3072">
                        <c:v>34.360999999999997</c:v>
                      </c:pt>
                      <c:pt idx="3073">
                        <c:v>27.646000000000001</c:v>
                      </c:pt>
                      <c:pt idx="3074">
                        <c:v>25.294</c:v>
                      </c:pt>
                      <c:pt idx="3075">
                        <c:v>18.635999999999999</c:v>
                      </c:pt>
                      <c:pt idx="3076">
                        <c:v>16.774000000000001</c:v>
                      </c:pt>
                      <c:pt idx="3077">
                        <c:v>13.063000000000001</c:v>
                      </c:pt>
                      <c:pt idx="3078">
                        <c:v>12.76</c:v>
                      </c:pt>
                      <c:pt idx="3079">
                        <c:v>16.800999999999998</c:v>
                      </c:pt>
                      <c:pt idx="3080">
                        <c:v>16.472000000000001</c:v>
                      </c:pt>
                      <c:pt idx="3081">
                        <c:v>14.113</c:v>
                      </c:pt>
                      <c:pt idx="3082">
                        <c:v>11.494999999999999</c:v>
                      </c:pt>
                      <c:pt idx="3083">
                        <c:v>9.6416000000000004</c:v>
                      </c:pt>
                      <c:pt idx="3084">
                        <c:v>14.242000000000001</c:v>
                      </c:pt>
                      <c:pt idx="3085">
                        <c:v>13.509</c:v>
                      </c:pt>
                      <c:pt idx="3086">
                        <c:v>16.337</c:v>
                      </c:pt>
                      <c:pt idx="3087">
                        <c:v>13.331</c:v>
                      </c:pt>
                      <c:pt idx="3088">
                        <c:v>10.488</c:v>
                      </c:pt>
                      <c:pt idx="3089">
                        <c:v>10.837999999999999</c:v>
                      </c:pt>
                      <c:pt idx="3090">
                        <c:v>11.513</c:v>
                      </c:pt>
                      <c:pt idx="3091">
                        <c:v>15.028</c:v>
                      </c:pt>
                      <c:pt idx="3092">
                        <c:v>13.552</c:v>
                      </c:pt>
                      <c:pt idx="3093">
                        <c:v>17.132000000000001</c:v>
                      </c:pt>
                      <c:pt idx="3094">
                        <c:v>18.209</c:v>
                      </c:pt>
                      <c:pt idx="3095">
                        <c:v>17.106000000000002</c:v>
                      </c:pt>
                      <c:pt idx="3096">
                        <c:v>19.084</c:v>
                      </c:pt>
                      <c:pt idx="3097">
                        <c:v>19.434999999999999</c:v>
                      </c:pt>
                      <c:pt idx="3098">
                        <c:v>26.071999999999999</c:v>
                      </c:pt>
                      <c:pt idx="3099">
                        <c:v>36.386000000000003</c:v>
                      </c:pt>
                      <c:pt idx="3100">
                        <c:v>42.643999999999998</c:v>
                      </c:pt>
                      <c:pt idx="3101">
                        <c:v>42.783999999999999</c:v>
                      </c:pt>
                      <c:pt idx="3102">
                        <c:v>39.353999999999999</c:v>
                      </c:pt>
                      <c:pt idx="3103">
                        <c:v>37.064</c:v>
                      </c:pt>
                      <c:pt idx="3104">
                        <c:v>43.026000000000003</c:v>
                      </c:pt>
                      <c:pt idx="3105">
                        <c:v>56.283000000000001</c:v>
                      </c:pt>
                      <c:pt idx="3106">
                        <c:v>62.7</c:v>
                      </c:pt>
                      <c:pt idx="3107">
                        <c:v>63</c:v>
                      </c:pt>
                      <c:pt idx="3108">
                        <c:v>59.886000000000003</c:v>
                      </c:pt>
                      <c:pt idx="3109">
                        <c:v>47.454000000000001</c:v>
                      </c:pt>
                      <c:pt idx="3110">
                        <c:v>44.63</c:v>
                      </c:pt>
                      <c:pt idx="3111">
                        <c:v>46.395000000000003</c:v>
                      </c:pt>
                      <c:pt idx="3112">
                        <c:v>39.206000000000003</c:v>
                      </c:pt>
                      <c:pt idx="3113">
                        <c:v>29.113</c:v>
                      </c:pt>
                      <c:pt idx="3114">
                        <c:v>18.204000000000001</c:v>
                      </c:pt>
                      <c:pt idx="3115">
                        <c:v>15.577</c:v>
                      </c:pt>
                      <c:pt idx="3116">
                        <c:v>11.611000000000001</c:v>
                      </c:pt>
                      <c:pt idx="3117">
                        <c:v>12.718</c:v>
                      </c:pt>
                      <c:pt idx="3118">
                        <c:v>14.111000000000001</c:v>
                      </c:pt>
                      <c:pt idx="3119">
                        <c:v>14.394</c:v>
                      </c:pt>
                      <c:pt idx="3120">
                        <c:v>14.071999999999999</c:v>
                      </c:pt>
                      <c:pt idx="3121">
                        <c:v>15.724</c:v>
                      </c:pt>
                      <c:pt idx="3122">
                        <c:v>15.273999999999999</c:v>
                      </c:pt>
                      <c:pt idx="3123">
                        <c:v>15.246</c:v>
                      </c:pt>
                      <c:pt idx="3124">
                        <c:v>18.969000000000001</c:v>
                      </c:pt>
                      <c:pt idx="3125">
                        <c:v>21.779</c:v>
                      </c:pt>
                      <c:pt idx="3126">
                        <c:v>22.503</c:v>
                      </c:pt>
                      <c:pt idx="3127">
                        <c:v>23.984000000000002</c:v>
                      </c:pt>
                      <c:pt idx="3128">
                        <c:v>21.91</c:v>
                      </c:pt>
                      <c:pt idx="3129">
                        <c:v>21.658999999999999</c:v>
                      </c:pt>
                      <c:pt idx="3130">
                        <c:v>21.177</c:v>
                      </c:pt>
                      <c:pt idx="3131">
                        <c:v>20.378</c:v>
                      </c:pt>
                      <c:pt idx="3132">
                        <c:v>20.518000000000001</c:v>
                      </c:pt>
                      <c:pt idx="3133">
                        <c:v>17.765000000000001</c:v>
                      </c:pt>
                      <c:pt idx="3134">
                        <c:v>16.542999999999999</c:v>
                      </c:pt>
                      <c:pt idx="3135">
                        <c:v>15.324999999999999</c:v>
                      </c:pt>
                      <c:pt idx="3136">
                        <c:v>12.57</c:v>
                      </c:pt>
                      <c:pt idx="3137">
                        <c:v>12.617000000000001</c:v>
                      </c:pt>
                      <c:pt idx="3138">
                        <c:v>12.568</c:v>
                      </c:pt>
                      <c:pt idx="3139">
                        <c:v>11.199</c:v>
                      </c:pt>
                      <c:pt idx="3140">
                        <c:v>12.83</c:v>
                      </c:pt>
                      <c:pt idx="3141">
                        <c:v>12.599</c:v>
                      </c:pt>
                      <c:pt idx="3142">
                        <c:v>12.795</c:v>
                      </c:pt>
                      <c:pt idx="3143">
                        <c:v>12.513</c:v>
                      </c:pt>
                      <c:pt idx="3144">
                        <c:v>10.680999999999999</c:v>
                      </c:pt>
                      <c:pt idx="3145">
                        <c:v>11.058999999999999</c:v>
                      </c:pt>
                      <c:pt idx="3146">
                        <c:v>10.308999999999999</c:v>
                      </c:pt>
                      <c:pt idx="3147">
                        <c:v>7.3817000000000004</c:v>
                      </c:pt>
                      <c:pt idx="3148">
                        <c:v>6.4527000000000001</c:v>
                      </c:pt>
                      <c:pt idx="3149">
                        <c:v>5.2839</c:v>
                      </c:pt>
                      <c:pt idx="3150">
                        <c:v>4.0330000000000004</c:v>
                      </c:pt>
                      <c:pt idx="3151">
                        <c:v>3.4539</c:v>
                      </c:pt>
                      <c:pt idx="3152">
                        <c:v>4.6193999999999997</c:v>
                      </c:pt>
                      <c:pt idx="3153">
                        <c:v>5.7424999999999997</c:v>
                      </c:pt>
                      <c:pt idx="3154">
                        <c:v>10.988</c:v>
                      </c:pt>
                      <c:pt idx="3155">
                        <c:v>16.006</c:v>
                      </c:pt>
                      <c:pt idx="3156">
                        <c:v>10.227</c:v>
                      </c:pt>
                      <c:pt idx="3157">
                        <c:v>17.962</c:v>
                      </c:pt>
                      <c:pt idx="3158">
                        <c:v>29.331</c:v>
                      </c:pt>
                      <c:pt idx="3159">
                        <c:v>33.338000000000001</c:v>
                      </c:pt>
                      <c:pt idx="3160">
                        <c:v>24.398</c:v>
                      </c:pt>
                      <c:pt idx="3161">
                        <c:v>20.875</c:v>
                      </c:pt>
                      <c:pt idx="3162">
                        <c:v>14.304</c:v>
                      </c:pt>
                      <c:pt idx="3163">
                        <c:v>12.009</c:v>
                      </c:pt>
                      <c:pt idx="3164">
                        <c:v>10.281000000000001</c:v>
                      </c:pt>
                      <c:pt idx="3165">
                        <c:v>12.045999999999999</c:v>
                      </c:pt>
                      <c:pt idx="3166">
                        <c:v>14.183</c:v>
                      </c:pt>
                      <c:pt idx="3167">
                        <c:v>16.829999999999998</c:v>
                      </c:pt>
                      <c:pt idx="3168">
                        <c:v>15.496</c:v>
                      </c:pt>
                      <c:pt idx="3169">
                        <c:v>10.544</c:v>
                      </c:pt>
                      <c:pt idx="3170">
                        <c:v>13.507</c:v>
                      </c:pt>
                      <c:pt idx="3171">
                        <c:v>14.321999999999999</c:v>
                      </c:pt>
                      <c:pt idx="3172">
                        <c:v>13.698</c:v>
                      </c:pt>
                      <c:pt idx="3173">
                        <c:v>14.362</c:v>
                      </c:pt>
                      <c:pt idx="3174">
                        <c:v>16.411000000000001</c:v>
                      </c:pt>
                      <c:pt idx="3175">
                        <c:v>16.431000000000001</c:v>
                      </c:pt>
                      <c:pt idx="3176">
                        <c:v>18.026</c:v>
                      </c:pt>
                      <c:pt idx="3177">
                        <c:v>16.782</c:v>
                      </c:pt>
                      <c:pt idx="3178">
                        <c:v>20.106999999999999</c:v>
                      </c:pt>
                      <c:pt idx="3179">
                        <c:v>22.231000000000002</c:v>
                      </c:pt>
                      <c:pt idx="3180">
                        <c:v>18.440000000000001</c:v>
                      </c:pt>
                      <c:pt idx="3181">
                        <c:v>19.012</c:v>
                      </c:pt>
                      <c:pt idx="3182">
                        <c:v>20.669</c:v>
                      </c:pt>
                      <c:pt idx="3183">
                        <c:v>21.954999999999998</c:v>
                      </c:pt>
                      <c:pt idx="3184">
                        <c:v>23.327999999999999</c:v>
                      </c:pt>
                      <c:pt idx="3185">
                        <c:v>23.353000000000002</c:v>
                      </c:pt>
                      <c:pt idx="3186">
                        <c:v>24.469000000000001</c:v>
                      </c:pt>
                      <c:pt idx="3187">
                        <c:v>23.960999999999999</c:v>
                      </c:pt>
                      <c:pt idx="3188">
                        <c:v>20.184999999999999</c:v>
                      </c:pt>
                      <c:pt idx="3189">
                        <c:v>18.704000000000001</c:v>
                      </c:pt>
                      <c:pt idx="3190">
                        <c:v>16.114999999999998</c:v>
                      </c:pt>
                      <c:pt idx="3191">
                        <c:v>17.234000000000002</c:v>
                      </c:pt>
                      <c:pt idx="3192">
                        <c:v>15.805</c:v>
                      </c:pt>
                      <c:pt idx="3193">
                        <c:v>18.55</c:v>
                      </c:pt>
                      <c:pt idx="3194">
                        <c:v>18.119</c:v>
                      </c:pt>
                      <c:pt idx="3195">
                        <c:v>17.02</c:v>
                      </c:pt>
                      <c:pt idx="3196">
                        <c:v>16.855</c:v>
                      </c:pt>
                      <c:pt idx="3197">
                        <c:v>14.321</c:v>
                      </c:pt>
                      <c:pt idx="3198">
                        <c:v>12.653</c:v>
                      </c:pt>
                      <c:pt idx="3199">
                        <c:v>10.69</c:v>
                      </c:pt>
                      <c:pt idx="3200">
                        <c:v>9.5398999999999994</c:v>
                      </c:pt>
                      <c:pt idx="3201">
                        <c:v>6.6444000000000001</c:v>
                      </c:pt>
                      <c:pt idx="3202">
                        <c:v>5.6848999999999998</c:v>
                      </c:pt>
                      <c:pt idx="3203">
                        <c:v>5.3581000000000003</c:v>
                      </c:pt>
                      <c:pt idx="3204">
                        <c:v>3.9165000000000001</c:v>
                      </c:pt>
                      <c:pt idx="3205">
                        <c:v>5.2591999999999999</c:v>
                      </c:pt>
                      <c:pt idx="3206">
                        <c:v>3.7277999999999998</c:v>
                      </c:pt>
                      <c:pt idx="3207">
                        <c:v>3.2768999999999999</c:v>
                      </c:pt>
                      <c:pt idx="3208">
                        <c:v>2.3569</c:v>
                      </c:pt>
                      <c:pt idx="3209">
                        <c:v>4.4653999999999998</c:v>
                      </c:pt>
                      <c:pt idx="3210">
                        <c:v>3.0642</c:v>
                      </c:pt>
                      <c:pt idx="3211">
                        <c:v>2.1053999999999999</c:v>
                      </c:pt>
                      <c:pt idx="3212">
                        <c:v>2.9102000000000001</c:v>
                      </c:pt>
                      <c:pt idx="3213">
                        <c:v>3.6732999999999998</c:v>
                      </c:pt>
                      <c:pt idx="3214">
                        <c:v>2.9796</c:v>
                      </c:pt>
                      <c:pt idx="3215">
                        <c:v>4.2485999999999997</c:v>
                      </c:pt>
                      <c:pt idx="3216">
                        <c:v>4.4245999999999999</c:v>
                      </c:pt>
                      <c:pt idx="3217">
                        <c:v>3.4946999999999999</c:v>
                      </c:pt>
                      <c:pt idx="3218">
                        <c:v>5.0913000000000004</c:v>
                      </c:pt>
                      <c:pt idx="3219">
                        <c:v>5.2485999999999997</c:v>
                      </c:pt>
                      <c:pt idx="3220">
                        <c:v>5.5422000000000002</c:v>
                      </c:pt>
                      <c:pt idx="3221">
                        <c:v>5.2797000000000001</c:v>
                      </c:pt>
                      <c:pt idx="3222">
                        <c:v>3.8279000000000001</c:v>
                      </c:pt>
                      <c:pt idx="3223">
                        <c:v>6.0252999999999997</c:v>
                      </c:pt>
                      <c:pt idx="3224">
                        <c:v>3.6793999999999998</c:v>
                      </c:pt>
                      <c:pt idx="3225">
                        <c:v>2.8902000000000001</c:v>
                      </c:pt>
                      <c:pt idx="3226">
                        <c:v>3.1400999999999999</c:v>
                      </c:pt>
                      <c:pt idx="3227">
                        <c:v>2.3595000000000002</c:v>
                      </c:pt>
                      <c:pt idx="3228">
                        <c:v>2.1665999999999999</c:v>
                      </c:pt>
                      <c:pt idx="3229">
                        <c:v>2.9853000000000001</c:v>
                      </c:pt>
                      <c:pt idx="3230">
                        <c:v>3.8031000000000001</c:v>
                      </c:pt>
                      <c:pt idx="3231">
                        <c:v>5.9489000000000001</c:v>
                      </c:pt>
                      <c:pt idx="3232">
                        <c:v>3.9432999999999998</c:v>
                      </c:pt>
                      <c:pt idx="3233">
                        <c:v>3.11</c:v>
                      </c:pt>
                      <c:pt idx="3234">
                        <c:v>2.4982000000000002</c:v>
                      </c:pt>
                      <c:pt idx="3235">
                        <c:v>2.9775</c:v>
                      </c:pt>
                      <c:pt idx="3236">
                        <c:v>2.5228999999999999</c:v>
                      </c:pt>
                      <c:pt idx="3237">
                        <c:v>3.4464999999999999</c:v>
                      </c:pt>
                      <c:pt idx="3238">
                        <c:v>2.4260999999999999</c:v>
                      </c:pt>
                      <c:pt idx="3239">
                        <c:v>2.9175</c:v>
                      </c:pt>
                      <c:pt idx="3240">
                        <c:v>3.9706000000000001</c:v>
                      </c:pt>
                      <c:pt idx="3241">
                        <c:v>5.4231999999999996</c:v>
                      </c:pt>
                      <c:pt idx="3242">
                        <c:v>3.7877000000000001</c:v>
                      </c:pt>
                      <c:pt idx="3243">
                        <c:v>4.4862000000000002</c:v>
                      </c:pt>
                      <c:pt idx="3244">
                        <c:v>5.4778000000000002</c:v>
                      </c:pt>
                      <c:pt idx="3245">
                        <c:v>5.7857000000000003</c:v>
                      </c:pt>
                      <c:pt idx="3246">
                        <c:v>8.1769999999999996</c:v>
                      </c:pt>
                      <c:pt idx="3247">
                        <c:v>7.6307999999999998</c:v>
                      </c:pt>
                      <c:pt idx="3248">
                        <c:v>10.507</c:v>
                      </c:pt>
                      <c:pt idx="3249">
                        <c:v>9.4750999999999994</c:v>
                      </c:pt>
                      <c:pt idx="3250">
                        <c:v>7.3113000000000001</c:v>
                      </c:pt>
                      <c:pt idx="3251">
                        <c:v>7.1688999999999998</c:v>
                      </c:pt>
                      <c:pt idx="3252">
                        <c:v>6.0204000000000004</c:v>
                      </c:pt>
                      <c:pt idx="3253">
                        <c:v>5.8567</c:v>
                      </c:pt>
                      <c:pt idx="3254">
                        <c:v>5.5998000000000001</c:v>
                      </c:pt>
                      <c:pt idx="3255">
                        <c:v>4.7859999999999996</c:v>
                      </c:pt>
                      <c:pt idx="3256">
                        <c:v>3.1385000000000001</c:v>
                      </c:pt>
                      <c:pt idx="3257">
                        <c:v>2.4194</c:v>
                      </c:pt>
                      <c:pt idx="3258">
                        <c:v>3.4106000000000001</c:v>
                      </c:pt>
                      <c:pt idx="3259">
                        <c:v>3.2008000000000001</c:v>
                      </c:pt>
                      <c:pt idx="3260">
                        <c:v>3.4679000000000002</c:v>
                      </c:pt>
                      <c:pt idx="3261">
                        <c:v>1.9825999999999999</c:v>
                      </c:pt>
                      <c:pt idx="3262">
                        <c:v>4.6551</c:v>
                      </c:pt>
                      <c:pt idx="3263">
                        <c:v>3.7526000000000002</c:v>
                      </c:pt>
                      <c:pt idx="3264">
                        <c:v>2.6724999999999999</c:v>
                      </c:pt>
                      <c:pt idx="3265">
                        <c:v>2.2875000000000001</c:v>
                      </c:pt>
                      <c:pt idx="3266">
                        <c:v>3.7555000000000001</c:v>
                      </c:pt>
                      <c:pt idx="3267">
                        <c:v>2.3978000000000002</c:v>
                      </c:pt>
                      <c:pt idx="3268">
                        <c:v>3.7536999999999998</c:v>
                      </c:pt>
                      <c:pt idx="3269">
                        <c:v>3.6827999999999999</c:v>
                      </c:pt>
                      <c:pt idx="3270">
                        <c:v>3.4952999999999999</c:v>
                      </c:pt>
                      <c:pt idx="3271">
                        <c:v>3.4449000000000001</c:v>
                      </c:pt>
                      <c:pt idx="3272">
                        <c:v>2.7875000000000001</c:v>
                      </c:pt>
                      <c:pt idx="3273">
                        <c:v>3.0533000000000001</c:v>
                      </c:pt>
                      <c:pt idx="3274">
                        <c:v>3.5116000000000001</c:v>
                      </c:pt>
                      <c:pt idx="3275">
                        <c:v>3.6038000000000001</c:v>
                      </c:pt>
                      <c:pt idx="3276">
                        <c:v>3.6825000000000001</c:v>
                      </c:pt>
                      <c:pt idx="3277">
                        <c:v>3.4777999999999998</c:v>
                      </c:pt>
                      <c:pt idx="3278">
                        <c:v>3.4138999999999999</c:v>
                      </c:pt>
                      <c:pt idx="3279">
                        <c:v>3.8273000000000001</c:v>
                      </c:pt>
                      <c:pt idx="3280">
                        <c:v>2.8153000000000001</c:v>
                      </c:pt>
                      <c:pt idx="3281">
                        <c:v>3.2441</c:v>
                      </c:pt>
                      <c:pt idx="3282">
                        <c:v>2.6377000000000002</c:v>
                      </c:pt>
                      <c:pt idx="3283">
                        <c:v>4.5240999999999998</c:v>
                      </c:pt>
                      <c:pt idx="3284">
                        <c:v>4.2298</c:v>
                      </c:pt>
                      <c:pt idx="3285">
                        <c:v>4.0875000000000004</c:v>
                      </c:pt>
                      <c:pt idx="3286">
                        <c:v>6.4177</c:v>
                      </c:pt>
                      <c:pt idx="3287">
                        <c:v>7.0824999999999996</c:v>
                      </c:pt>
                      <c:pt idx="3288">
                        <c:v>9.3002000000000002</c:v>
                      </c:pt>
                      <c:pt idx="3289">
                        <c:v>9.8322000000000003</c:v>
                      </c:pt>
                      <c:pt idx="3290">
                        <c:v>10.433</c:v>
                      </c:pt>
                      <c:pt idx="3291">
                        <c:v>9.7392000000000003</c:v>
                      </c:pt>
                      <c:pt idx="3292">
                        <c:v>10.218999999999999</c:v>
                      </c:pt>
                      <c:pt idx="3293">
                        <c:v>11.414</c:v>
                      </c:pt>
                      <c:pt idx="3294">
                        <c:v>12.896000000000001</c:v>
                      </c:pt>
                      <c:pt idx="3295">
                        <c:v>8.5787999999999993</c:v>
                      </c:pt>
                      <c:pt idx="3296">
                        <c:v>9.8519000000000005</c:v>
                      </c:pt>
                      <c:pt idx="3297">
                        <c:v>12.762</c:v>
                      </c:pt>
                      <c:pt idx="3298">
                        <c:v>13.329000000000001</c:v>
                      </c:pt>
                      <c:pt idx="3299">
                        <c:v>12.827</c:v>
                      </c:pt>
                      <c:pt idx="3300">
                        <c:v>14.023</c:v>
                      </c:pt>
                      <c:pt idx="3301">
                        <c:v>14.45</c:v>
                      </c:pt>
                      <c:pt idx="3302">
                        <c:v>13.24</c:v>
                      </c:pt>
                      <c:pt idx="3303">
                        <c:v>11.295</c:v>
                      </c:pt>
                      <c:pt idx="3304">
                        <c:v>8.9786999999999999</c:v>
                      </c:pt>
                      <c:pt idx="3305">
                        <c:v>9.2928999999999995</c:v>
                      </c:pt>
                      <c:pt idx="3306">
                        <c:v>7.1852999999999998</c:v>
                      </c:pt>
                      <c:pt idx="3307">
                        <c:v>5.4004000000000003</c:v>
                      </c:pt>
                      <c:pt idx="3308">
                        <c:v>4.7412999999999998</c:v>
                      </c:pt>
                      <c:pt idx="3309">
                        <c:v>3.746</c:v>
                      </c:pt>
                      <c:pt idx="3310">
                        <c:v>2.2690000000000001</c:v>
                      </c:pt>
                      <c:pt idx="3311">
                        <c:v>1.5698000000000001</c:v>
                      </c:pt>
                      <c:pt idx="3312">
                        <c:v>2.5674000000000001</c:v>
                      </c:pt>
                      <c:pt idx="3313">
                        <c:v>2.2029000000000001</c:v>
                      </c:pt>
                      <c:pt idx="3314">
                        <c:v>2.8772000000000002</c:v>
                      </c:pt>
                      <c:pt idx="3315">
                        <c:v>1.6577</c:v>
                      </c:pt>
                      <c:pt idx="3316">
                        <c:v>1.0448</c:v>
                      </c:pt>
                      <c:pt idx="3317">
                        <c:v>0.98736999999999997</c:v>
                      </c:pt>
                      <c:pt idx="3318">
                        <c:v>1.2007000000000001</c:v>
                      </c:pt>
                      <c:pt idx="3319">
                        <c:v>1.4342999999999999</c:v>
                      </c:pt>
                      <c:pt idx="3320">
                        <c:v>2.0911</c:v>
                      </c:pt>
                      <c:pt idx="3321">
                        <c:v>2.6225000000000001</c:v>
                      </c:pt>
                      <c:pt idx="3322">
                        <c:v>2.7610999999999999</c:v>
                      </c:pt>
                      <c:pt idx="3323">
                        <c:v>2.4716</c:v>
                      </c:pt>
                      <c:pt idx="3324">
                        <c:v>1.8740000000000001</c:v>
                      </c:pt>
                      <c:pt idx="3325">
                        <c:v>2.5960999999999999</c:v>
                      </c:pt>
                      <c:pt idx="3326">
                        <c:v>2.839</c:v>
                      </c:pt>
                      <c:pt idx="3327">
                        <c:v>3.0084</c:v>
                      </c:pt>
                      <c:pt idx="3328">
                        <c:v>3.2357999999999998</c:v>
                      </c:pt>
                      <c:pt idx="3329">
                        <c:v>2.2978000000000001</c:v>
                      </c:pt>
                      <c:pt idx="3330">
                        <c:v>2.1934999999999998</c:v>
                      </c:pt>
                      <c:pt idx="3331">
                        <c:v>1.8947000000000001</c:v>
                      </c:pt>
                      <c:pt idx="3332">
                        <c:v>1.7721</c:v>
                      </c:pt>
                      <c:pt idx="3333">
                        <c:v>1.4918</c:v>
                      </c:pt>
                      <c:pt idx="3334">
                        <c:v>1.5919000000000001</c:v>
                      </c:pt>
                      <c:pt idx="3335">
                        <c:v>1.4080999999999999</c:v>
                      </c:pt>
                      <c:pt idx="3336">
                        <c:v>1.5204</c:v>
                      </c:pt>
                      <c:pt idx="3337">
                        <c:v>2.2616000000000001</c:v>
                      </c:pt>
                      <c:pt idx="3338">
                        <c:v>2.2292000000000001</c:v>
                      </c:pt>
                      <c:pt idx="3339">
                        <c:v>1.9845999999999999</c:v>
                      </c:pt>
                      <c:pt idx="3340">
                        <c:v>2.3620000000000001</c:v>
                      </c:pt>
                      <c:pt idx="3341">
                        <c:v>2.8309000000000002</c:v>
                      </c:pt>
                      <c:pt idx="3342">
                        <c:v>2.5528</c:v>
                      </c:pt>
                      <c:pt idx="3343">
                        <c:v>1.5085</c:v>
                      </c:pt>
                      <c:pt idx="3344">
                        <c:v>2.0325000000000002</c:v>
                      </c:pt>
                      <c:pt idx="3345">
                        <c:v>2.7997000000000001</c:v>
                      </c:pt>
                      <c:pt idx="3346">
                        <c:v>3.6983999999999999</c:v>
                      </c:pt>
                      <c:pt idx="3347">
                        <c:v>3.0625</c:v>
                      </c:pt>
                      <c:pt idx="3348">
                        <c:v>2.7355999999999998</c:v>
                      </c:pt>
                      <c:pt idx="3349">
                        <c:v>1.7969999999999999</c:v>
                      </c:pt>
                      <c:pt idx="3350">
                        <c:v>2.1970000000000001</c:v>
                      </c:pt>
                      <c:pt idx="3351">
                        <c:v>4.2478999999999996</c:v>
                      </c:pt>
                      <c:pt idx="3352">
                        <c:v>3.7814000000000001</c:v>
                      </c:pt>
                      <c:pt idx="3353">
                        <c:v>3.7088999999999999</c:v>
                      </c:pt>
                      <c:pt idx="3354">
                        <c:v>4.1424000000000003</c:v>
                      </c:pt>
                      <c:pt idx="3355">
                        <c:v>3.6541999999999999</c:v>
                      </c:pt>
                      <c:pt idx="3356">
                        <c:v>3.3003</c:v>
                      </c:pt>
                      <c:pt idx="3357">
                        <c:v>3.0882999999999998</c:v>
                      </c:pt>
                      <c:pt idx="3358">
                        <c:v>3.0194000000000001</c:v>
                      </c:pt>
                      <c:pt idx="3359">
                        <c:v>3.37</c:v>
                      </c:pt>
                      <c:pt idx="3360">
                        <c:v>3.4319999999999999</c:v>
                      </c:pt>
                      <c:pt idx="3361">
                        <c:v>2.3155999999999999</c:v>
                      </c:pt>
                      <c:pt idx="3362">
                        <c:v>2.0131999999999999</c:v>
                      </c:pt>
                      <c:pt idx="3363">
                        <c:v>1.5054000000000001</c:v>
                      </c:pt>
                      <c:pt idx="3364">
                        <c:v>0.78859999999999997</c:v>
                      </c:pt>
                      <c:pt idx="3365">
                        <c:v>0.59318000000000004</c:v>
                      </c:pt>
                      <c:pt idx="3366">
                        <c:v>1.3535999999999999</c:v>
                      </c:pt>
                      <c:pt idx="3367">
                        <c:v>1.4438</c:v>
                      </c:pt>
                      <c:pt idx="3368">
                        <c:v>1.0851999999999999</c:v>
                      </c:pt>
                      <c:pt idx="3369">
                        <c:v>0.92796999999999996</c:v>
                      </c:pt>
                      <c:pt idx="3370">
                        <c:v>0.93120999999999998</c:v>
                      </c:pt>
                      <c:pt idx="3371">
                        <c:v>1.1375</c:v>
                      </c:pt>
                      <c:pt idx="3372">
                        <c:v>1.7228000000000001</c:v>
                      </c:pt>
                      <c:pt idx="3373">
                        <c:v>1.9225000000000001</c:v>
                      </c:pt>
                      <c:pt idx="3374">
                        <c:v>2.6665000000000001</c:v>
                      </c:pt>
                      <c:pt idx="3375">
                        <c:v>2.0522999999999998</c:v>
                      </c:pt>
                      <c:pt idx="3376">
                        <c:v>2.2281</c:v>
                      </c:pt>
                      <c:pt idx="3377">
                        <c:v>1.6986000000000001</c:v>
                      </c:pt>
                      <c:pt idx="3378">
                        <c:v>1.8867</c:v>
                      </c:pt>
                      <c:pt idx="3379">
                        <c:v>1.9315</c:v>
                      </c:pt>
                      <c:pt idx="3380">
                        <c:v>1.6454</c:v>
                      </c:pt>
                      <c:pt idx="3381">
                        <c:v>2.6404000000000001</c:v>
                      </c:pt>
                      <c:pt idx="3382">
                        <c:v>1.7848999999999999</c:v>
                      </c:pt>
                      <c:pt idx="3383">
                        <c:v>2.7545999999999999</c:v>
                      </c:pt>
                      <c:pt idx="3384">
                        <c:v>2.121</c:v>
                      </c:pt>
                      <c:pt idx="3385">
                        <c:v>1.5838000000000001</c:v>
                      </c:pt>
                      <c:pt idx="3386">
                        <c:v>1.9018999999999999</c:v>
                      </c:pt>
                      <c:pt idx="3387">
                        <c:v>1.8515999999999999</c:v>
                      </c:pt>
                      <c:pt idx="3388">
                        <c:v>2.0707</c:v>
                      </c:pt>
                      <c:pt idx="3389">
                        <c:v>1.1418999999999999</c:v>
                      </c:pt>
                      <c:pt idx="3390">
                        <c:v>2.3677999999999999</c:v>
                      </c:pt>
                      <c:pt idx="3391">
                        <c:v>2.0510999999999999</c:v>
                      </c:pt>
                      <c:pt idx="3392">
                        <c:v>2.0299999999999998</c:v>
                      </c:pt>
                      <c:pt idx="3393">
                        <c:v>2.2054999999999998</c:v>
                      </c:pt>
                      <c:pt idx="3394">
                        <c:v>1.8120000000000001</c:v>
                      </c:pt>
                      <c:pt idx="3395">
                        <c:v>1.5386</c:v>
                      </c:pt>
                      <c:pt idx="3396">
                        <c:v>1.0688</c:v>
                      </c:pt>
                      <c:pt idx="3397">
                        <c:v>0.82120000000000004</c:v>
                      </c:pt>
                      <c:pt idx="3398">
                        <c:v>1.5569999999999999</c:v>
                      </c:pt>
                      <c:pt idx="3399">
                        <c:v>1.2112000000000001</c:v>
                      </c:pt>
                      <c:pt idx="3400">
                        <c:v>1.3967000000000001</c:v>
                      </c:pt>
                      <c:pt idx="3401">
                        <c:v>1.2686999999999999</c:v>
                      </c:pt>
                      <c:pt idx="3402">
                        <c:v>0.79400000000000004</c:v>
                      </c:pt>
                      <c:pt idx="3403">
                        <c:v>1.2906</c:v>
                      </c:pt>
                      <c:pt idx="3404">
                        <c:v>1.756</c:v>
                      </c:pt>
                      <c:pt idx="3405">
                        <c:v>1.6137999999999999</c:v>
                      </c:pt>
                      <c:pt idx="3406">
                        <c:v>1.6606000000000001</c:v>
                      </c:pt>
                      <c:pt idx="3407">
                        <c:v>1.5744</c:v>
                      </c:pt>
                      <c:pt idx="3408">
                        <c:v>1.0463</c:v>
                      </c:pt>
                      <c:pt idx="3409">
                        <c:v>1.3486</c:v>
                      </c:pt>
                      <c:pt idx="3410">
                        <c:v>1.2657</c:v>
                      </c:pt>
                      <c:pt idx="3411">
                        <c:v>1.4032</c:v>
                      </c:pt>
                      <c:pt idx="3412">
                        <c:v>1.1301000000000001</c:v>
                      </c:pt>
                      <c:pt idx="3413">
                        <c:v>0.85626999999999998</c:v>
                      </c:pt>
                      <c:pt idx="3414">
                        <c:v>1.0865</c:v>
                      </c:pt>
                      <c:pt idx="3415">
                        <c:v>0.71231999999999995</c:v>
                      </c:pt>
                      <c:pt idx="3416">
                        <c:v>0.91922999999999999</c:v>
                      </c:pt>
                      <c:pt idx="3417">
                        <c:v>0.53715000000000002</c:v>
                      </c:pt>
                      <c:pt idx="3418">
                        <c:v>0.45976</c:v>
                      </c:pt>
                      <c:pt idx="3419">
                        <c:v>1.4397</c:v>
                      </c:pt>
                      <c:pt idx="3420">
                        <c:v>1.4419</c:v>
                      </c:pt>
                      <c:pt idx="3421">
                        <c:v>0.94586000000000003</c:v>
                      </c:pt>
                      <c:pt idx="3422">
                        <c:v>0.99307000000000001</c:v>
                      </c:pt>
                      <c:pt idx="3423">
                        <c:v>0.81544000000000005</c:v>
                      </c:pt>
                      <c:pt idx="3424">
                        <c:v>0.72157000000000004</c:v>
                      </c:pt>
                      <c:pt idx="3425">
                        <c:v>0.94547999999999999</c:v>
                      </c:pt>
                      <c:pt idx="3426">
                        <c:v>1.3106</c:v>
                      </c:pt>
                      <c:pt idx="3427">
                        <c:v>1.4846999999999999</c:v>
                      </c:pt>
                      <c:pt idx="3428">
                        <c:v>2.3393000000000002</c:v>
                      </c:pt>
                      <c:pt idx="3429">
                        <c:v>2.3645999999999998</c:v>
                      </c:pt>
                      <c:pt idx="3430">
                        <c:v>1.7445999999999999</c:v>
                      </c:pt>
                      <c:pt idx="3431">
                        <c:v>1.6252</c:v>
                      </c:pt>
                      <c:pt idx="3432">
                        <c:v>1.3903000000000001</c:v>
                      </c:pt>
                      <c:pt idx="3433">
                        <c:v>1.7338</c:v>
                      </c:pt>
                      <c:pt idx="3434">
                        <c:v>1.8446</c:v>
                      </c:pt>
                      <c:pt idx="3435">
                        <c:v>2.9916</c:v>
                      </c:pt>
                      <c:pt idx="3436">
                        <c:v>3.0438999999999998</c:v>
                      </c:pt>
                      <c:pt idx="3437">
                        <c:v>3.028</c:v>
                      </c:pt>
                      <c:pt idx="3438">
                        <c:v>2.6110000000000002</c:v>
                      </c:pt>
                      <c:pt idx="3439">
                        <c:v>6.8406000000000002</c:v>
                      </c:pt>
                      <c:pt idx="3440">
                        <c:v>2.1787000000000001</c:v>
                      </c:pt>
                      <c:pt idx="3441">
                        <c:v>1.8789</c:v>
                      </c:pt>
                      <c:pt idx="3442">
                        <c:v>2.1154999999999999</c:v>
                      </c:pt>
                      <c:pt idx="3443">
                        <c:v>3.4502000000000002</c:v>
                      </c:pt>
                      <c:pt idx="3444">
                        <c:v>3.2054</c:v>
                      </c:pt>
                      <c:pt idx="3445">
                        <c:v>2.1861000000000002</c:v>
                      </c:pt>
                      <c:pt idx="3446">
                        <c:v>1.3932</c:v>
                      </c:pt>
                      <c:pt idx="3447">
                        <c:v>1.3997999999999999</c:v>
                      </c:pt>
                      <c:pt idx="3448">
                        <c:v>0.81398999999999999</c:v>
                      </c:pt>
                      <c:pt idx="3449">
                        <c:v>0.78576999999999997</c:v>
                      </c:pt>
                      <c:pt idx="3450">
                        <c:v>0.41842000000000001</c:v>
                      </c:pt>
                      <c:pt idx="3451">
                        <c:v>0.56218999999999997</c:v>
                      </c:pt>
                      <c:pt idx="3452">
                        <c:v>0.55178000000000005</c:v>
                      </c:pt>
                      <c:pt idx="3453">
                        <c:v>0.81445000000000001</c:v>
                      </c:pt>
                      <c:pt idx="3454">
                        <c:v>0.45183000000000001</c:v>
                      </c:pt>
                      <c:pt idx="3455">
                        <c:v>0.53358000000000005</c:v>
                      </c:pt>
                      <c:pt idx="3456">
                        <c:v>0.80037999999999998</c:v>
                      </c:pt>
                      <c:pt idx="3457">
                        <c:v>0.81003000000000003</c:v>
                      </c:pt>
                      <c:pt idx="3458">
                        <c:v>0.84921999999999997</c:v>
                      </c:pt>
                      <c:pt idx="3459">
                        <c:v>0.60865999999999998</c:v>
                      </c:pt>
                      <c:pt idx="3460">
                        <c:v>0.64283000000000001</c:v>
                      </c:pt>
                      <c:pt idx="3461">
                        <c:v>0.56315000000000004</c:v>
                      </c:pt>
                      <c:pt idx="3462">
                        <c:v>0.41432999999999998</c:v>
                      </c:pt>
                      <c:pt idx="3463">
                        <c:v>0.70814999999999995</c:v>
                      </c:pt>
                      <c:pt idx="3464">
                        <c:v>0.51793999999999996</c:v>
                      </c:pt>
                      <c:pt idx="3465">
                        <c:v>0.40561000000000003</c:v>
                      </c:pt>
                      <c:pt idx="3466">
                        <c:v>0.37852999999999998</c:v>
                      </c:pt>
                      <c:pt idx="3467">
                        <c:v>0.36515999999999998</c:v>
                      </c:pt>
                      <c:pt idx="3468">
                        <c:v>0.4375</c:v>
                      </c:pt>
                      <c:pt idx="3469">
                        <c:v>0.37483</c:v>
                      </c:pt>
                      <c:pt idx="3470">
                        <c:v>0.34094999999999998</c:v>
                      </c:pt>
                      <c:pt idx="3471">
                        <c:v>1.2897000000000001</c:v>
                      </c:pt>
                      <c:pt idx="3472">
                        <c:v>1.3985000000000001</c:v>
                      </c:pt>
                      <c:pt idx="3473">
                        <c:v>0.56054000000000004</c:v>
                      </c:pt>
                      <c:pt idx="3474">
                        <c:v>0.79161999999999999</c:v>
                      </c:pt>
                      <c:pt idx="3475">
                        <c:v>0.41169</c:v>
                      </c:pt>
                      <c:pt idx="3476">
                        <c:v>0.45072000000000001</c:v>
                      </c:pt>
                      <c:pt idx="3477">
                        <c:v>0.30414000000000002</c:v>
                      </c:pt>
                      <c:pt idx="3478">
                        <c:v>0.32200000000000001</c:v>
                      </c:pt>
                      <c:pt idx="3479">
                        <c:v>0.35494999999999999</c:v>
                      </c:pt>
                      <c:pt idx="3480">
                        <c:v>0.48276999999999998</c:v>
                      </c:pt>
                      <c:pt idx="3481">
                        <c:v>0.64171999999999996</c:v>
                      </c:pt>
                      <c:pt idx="3482">
                        <c:v>0.48615000000000003</c:v>
                      </c:pt>
                      <c:pt idx="3483">
                        <c:v>0.30513000000000001</c:v>
                      </c:pt>
                      <c:pt idx="3484">
                        <c:v>0.52105000000000001</c:v>
                      </c:pt>
                      <c:pt idx="3485">
                        <c:v>0.38867000000000002</c:v>
                      </c:pt>
                      <c:pt idx="3486">
                        <c:v>0.76585999999999999</c:v>
                      </c:pt>
                      <c:pt idx="3487">
                        <c:v>0.72609999999999997</c:v>
                      </c:pt>
                      <c:pt idx="3488">
                        <c:v>1.4669000000000001</c:v>
                      </c:pt>
                      <c:pt idx="3489">
                        <c:v>1.4191</c:v>
                      </c:pt>
                      <c:pt idx="3490">
                        <c:v>1.7123999999999999</c:v>
                      </c:pt>
                      <c:pt idx="3491">
                        <c:v>3.3780000000000001</c:v>
                      </c:pt>
                      <c:pt idx="3492">
                        <c:v>1.839</c:v>
                      </c:pt>
                      <c:pt idx="3493">
                        <c:v>1.5407</c:v>
                      </c:pt>
                      <c:pt idx="3494">
                        <c:v>2.6951999999999998</c:v>
                      </c:pt>
                      <c:pt idx="3495">
                        <c:v>5.0377000000000001</c:v>
                      </c:pt>
                      <c:pt idx="3496">
                        <c:v>5.7218999999999998</c:v>
                      </c:pt>
                      <c:pt idx="3497">
                        <c:v>4.7666000000000004</c:v>
                      </c:pt>
                      <c:pt idx="3498">
                        <c:v>2.5823999999999998</c:v>
                      </c:pt>
                      <c:pt idx="3499">
                        <c:v>1.8720000000000001</c:v>
                      </c:pt>
                      <c:pt idx="3500">
                        <c:v>0.67642000000000002</c:v>
                      </c:pt>
                      <c:pt idx="3501">
                        <c:v>0.44785000000000003</c:v>
                      </c:pt>
                      <c:pt idx="3502">
                        <c:v>0.34265000000000001</c:v>
                      </c:pt>
                      <c:pt idx="3503">
                        <c:v>0.85011000000000003</c:v>
                      </c:pt>
                      <c:pt idx="3504">
                        <c:v>0.25763000000000003</c:v>
                      </c:pt>
                      <c:pt idx="3505">
                        <c:v>0.21556</c:v>
                      </c:pt>
                      <c:pt idx="3506">
                        <c:v>0.27418999999999999</c:v>
                      </c:pt>
                      <c:pt idx="3507">
                        <c:v>0.20837</c:v>
                      </c:pt>
                      <c:pt idx="3508">
                        <c:v>0.34545999999999999</c:v>
                      </c:pt>
                      <c:pt idx="3509">
                        <c:v>0.31383</c:v>
                      </c:pt>
                      <c:pt idx="3510">
                        <c:v>0.42449999999999999</c:v>
                      </c:pt>
                      <c:pt idx="3511">
                        <c:v>0.23982999999999999</c:v>
                      </c:pt>
                      <c:pt idx="3512">
                        <c:v>0.28083000000000002</c:v>
                      </c:pt>
                      <c:pt idx="3513">
                        <c:v>0.14282</c:v>
                      </c:pt>
                      <c:pt idx="3514">
                        <c:v>0.21970999999999999</c:v>
                      </c:pt>
                      <c:pt idx="3515">
                        <c:v>0.24307999999999999</c:v>
                      </c:pt>
                      <c:pt idx="3516">
                        <c:v>0.27221000000000001</c:v>
                      </c:pt>
                      <c:pt idx="3517">
                        <c:v>0.21278</c:v>
                      </c:pt>
                      <c:pt idx="3518">
                        <c:v>0.15398000000000001</c:v>
                      </c:pt>
                      <c:pt idx="3519">
                        <c:v>0.13208</c:v>
                      </c:pt>
                      <c:pt idx="3520">
                        <c:v>0.14881</c:v>
                      </c:pt>
                      <c:pt idx="3521">
                        <c:v>0.23235</c:v>
                      </c:pt>
                      <c:pt idx="3522">
                        <c:v>0.32477</c:v>
                      </c:pt>
                      <c:pt idx="3523">
                        <c:v>0.41975000000000001</c:v>
                      </c:pt>
                      <c:pt idx="3524">
                        <c:v>1.6352</c:v>
                      </c:pt>
                      <c:pt idx="3525">
                        <c:v>0.43414999999999998</c:v>
                      </c:pt>
                      <c:pt idx="3526">
                        <c:v>0.46525</c:v>
                      </c:pt>
                      <c:pt idx="3527">
                        <c:v>0.39330999999999999</c:v>
                      </c:pt>
                      <c:pt idx="3528">
                        <c:v>0.38201000000000002</c:v>
                      </c:pt>
                      <c:pt idx="3529">
                        <c:v>0.25019000000000002</c:v>
                      </c:pt>
                      <c:pt idx="3530">
                        <c:v>0.17272000000000001</c:v>
                      </c:pt>
                      <c:pt idx="3531">
                        <c:v>0.13478999999999999</c:v>
                      </c:pt>
                      <c:pt idx="3532">
                        <c:v>0.16879</c:v>
                      </c:pt>
                      <c:pt idx="3533">
                        <c:v>0.11479</c:v>
                      </c:pt>
                      <c:pt idx="3534">
                        <c:v>0.17651</c:v>
                      </c:pt>
                      <c:pt idx="3535">
                        <c:v>0.15640999999999999</c:v>
                      </c:pt>
                      <c:pt idx="3536">
                        <c:v>0.27766999999999997</c:v>
                      </c:pt>
                      <c:pt idx="3537">
                        <c:v>0.17896000000000001</c:v>
                      </c:pt>
                      <c:pt idx="3538">
                        <c:v>0.60829999999999995</c:v>
                      </c:pt>
                      <c:pt idx="3539">
                        <c:v>0.36903999999999998</c:v>
                      </c:pt>
                      <c:pt idx="3540">
                        <c:v>0.97497</c:v>
                      </c:pt>
                      <c:pt idx="3541">
                        <c:v>1.2806</c:v>
                      </c:pt>
                      <c:pt idx="3542">
                        <c:v>1.7365999999999999</c:v>
                      </c:pt>
                      <c:pt idx="3543">
                        <c:v>1.7667999999999999</c:v>
                      </c:pt>
                      <c:pt idx="3544">
                        <c:v>0.95204</c:v>
                      </c:pt>
                      <c:pt idx="3545">
                        <c:v>0.88912000000000002</c:v>
                      </c:pt>
                      <c:pt idx="3546">
                        <c:v>0.69328999999999996</c:v>
                      </c:pt>
                      <c:pt idx="3547">
                        <c:v>1.5498000000000001</c:v>
                      </c:pt>
                      <c:pt idx="3548">
                        <c:v>4.3974000000000002</c:v>
                      </c:pt>
                      <c:pt idx="3549">
                        <c:v>7.9169</c:v>
                      </c:pt>
                      <c:pt idx="3550">
                        <c:v>4.0350999999999999</c:v>
                      </c:pt>
                      <c:pt idx="3551">
                        <c:v>2.7404999999999999</c:v>
                      </c:pt>
                      <c:pt idx="3552">
                        <c:v>0.50507999999999997</c:v>
                      </c:pt>
                      <c:pt idx="3553">
                        <c:v>0.23346</c:v>
                      </c:pt>
                      <c:pt idx="3554">
                        <c:v>0.13707</c:v>
                      </c:pt>
                      <c:pt idx="3555">
                        <c:v>0.18568000000000001</c:v>
                      </c:pt>
                      <c:pt idx="3556">
                        <c:v>0.20904</c:v>
                      </c:pt>
                      <c:pt idx="3557">
                        <c:v>0.26854</c:v>
                      </c:pt>
                      <c:pt idx="3558">
                        <c:v>0.53337999999999997</c:v>
                      </c:pt>
                      <c:pt idx="3559">
                        <c:v>0.18543000000000001</c:v>
                      </c:pt>
                      <c:pt idx="3560">
                        <c:v>0.17674000000000001</c:v>
                      </c:pt>
                      <c:pt idx="3561">
                        <c:v>0.13252</c:v>
                      </c:pt>
                      <c:pt idx="3562">
                        <c:v>0.17902000000000001</c:v>
                      </c:pt>
                      <c:pt idx="3563">
                        <c:v>0.19087000000000001</c:v>
                      </c:pt>
                      <c:pt idx="3564">
                        <c:v>0.20460999999999999</c:v>
                      </c:pt>
                      <c:pt idx="3565">
                        <c:v>0.17163</c:v>
                      </c:pt>
                      <c:pt idx="3566">
                        <c:v>0.20079</c:v>
                      </c:pt>
                      <c:pt idx="3567">
                        <c:v>0.13164000000000001</c:v>
                      </c:pt>
                      <c:pt idx="3568">
                        <c:v>0.11332</c:v>
                      </c:pt>
                      <c:pt idx="3569">
                        <c:v>0.19666</c:v>
                      </c:pt>
                      <c:pt idx="3570">
                        <c:v>0.13446</c:v>
                      </c:pt>
                      <c:pt idx="3571">
                        <c:v>0.11619</c:v>
                      </c:pt>
                      <c:pt idx="3572">
                        <c:v>0.19305</c:v>
                      </c:pt>
                      <c:pt idx="3573">
                        <c:v>0.21243000000000001</c:v>
                      </c:pt>
                      <c:pt idx="3574">
                        <c:v>0.38424999999999998</c:v>
                      </c:pt>
                      <c:pt idx="3575">
                        <c:v>0.46572000000000002</c:v>
                      </c:pt>
                      <c:pt idx="3576">
                        <c:v>1.7714000000000001</c:v>
                      </c:pt>
                      <c:pt idx="3577">
                        <c:v>0.61843999999999999</c:v>
                      </c:pt>
                      <c:pt idx="3578">
                        <c:v>0.17735999999999999</c:v>
                      </c:pt>
                      <c:pt idx="3579">
                        <c:v>0.18615000000000001</c:v>
                      </c:pt>
                      <c:pt idx="3580">
                        <c:v>9.9401000000000003E-2</c:v>
                      </c:pt>
                      <c:pt idx="3581">
                        <c:v>0.15448999999999999</c:v>
                      </c:pt>
                      <c:pt idx="3582">
                        <c:v>0.12814999999999999</c:v>
                      </c:pt>
                      <c:pt idx="3583">
                        <c:v>0.11377</c:v>
                      </c:pt>
                      <c:pt idx="3584">
                        <c:v>4.9152000000000001E-2</c:v>
                      </c:pt>
                      <c:pt idx="3585">
                        <c:v>0.10297000000000001</c:v>
                      </c:pt>
                      <c:pt idx="3586">
                        <c:v>9.3067999999999998E-2</c:v>
                      </c:pt>
                      <c:pt idx="3587">
                        <c:v>0.13311000000000001</c:v>
                      </c:pt>
                      <c:pt idx="3588">
                        <c:v>9.3149999999999997E-2</c:v>
                      </c:pt>
                      <c:pt idx="3589">
                        <c:v>0.20663999999999999</c:v>
                      </c:pt>
                      <c:pt idx="3590">
                        <c:v>7.5613E-2</c:v>
                      </c:pt>
                      <c:pt idx="3591">
                        <c:v>9.1494000000000006E-2</c:v>
                      </c:pt>
                      <c:pt idx="3592">
                        <c:v>0.23241999999999999</c:v>
                      </c:pt>
                      <c:pt idx="3593">
                        <c:v>0.72511999999999999</c:v>
                      </c:pt>
                      <c:pt idx="3594">
                        <c:v>2.3252000000000002</c:v>
                      </c:pt>
                      <c:pt idx="3595">
                        <c:v>1.0509999999999999</c:v>
                      </c:pt>
                      <c:pt idx="3596">
                        <c:v>0.91368000000000005</c:v>
                      </c:pt>
                      <c:pt idx="3597">
                        <c:v>0.52141999999999999</c:v>
                      </c:pt>
                      <c:pt idx="3598">
                        <c:v>0.33966000000000002</c:v>
                      </c:pt>
                      <c:pt idx="3599">
                        <c:v>0.43625999999999998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D-B717-4291-91E6-B19D66F23B02}"/>
                  </c:ext>
                </c:extLst>
              </c15:ser>
            </c15:filteredScatterSeries>
          </c:ext>
        </c:extLst>
      </c:scatterChart>
      <c:valAx>
        <c:axId val="632586655"/>
        <c:scaling>
          <c:orientation val="minMax"/>
          <c:max val="3600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r>
                  <a:rPr lang="en-IN" b="1"/>
                  <a:t>Time (s)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2089162591"/>
        <c:crosses val="autoZero"/>
        <c:crossBetween val="midCat"/>
        <c:majorUnit val="300"/>
      </c:valAx>
      <c:valAx>
        <c:axId val="2089162591"/>
        <c:scaling>
          <c:orientation val="minMax"/>
          <c:max val="10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r>
                  <a:rPr lang="en-IN" b="1" dirty="0"/>
                  <a:t>Shear resistance (Pa)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632586655"/>
        <c:crosses val="autoZero"/>
        <c:crossBetween val="midCat"/>
        <c:majorUnit val="20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9.7578125136307883E-2"/>
          <c:y val="0.88428899158386054"/>
          <c:w val="0.84915999448661883"/>
          <c:h val="0.1121715767803766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1200">
          <a:latin typeface="Times New Roman" panose="02020603050405020304" pitchFamily="18" charset="0"/>
          <a:cs typeface="Times New Roman" panose="02020603050405020304" pitchFamily="18" charset="0"/>
        </a:defRPr>
      </a:pPr>
      <a:endParaRPr lang="en-US"/>
    </a:p>
  </c:txPr>
  <c:externalData r:id="rId4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2995598018672216"/>
          <c:y val="4.0620384047267359E-2"/>
          <c:w val="0.82546170206455194"/>
          <c:h val="0.66190580344123651"/>
        </c:manualLayout>
      </c:layout>
      <c:scatterChart>
        <c:scatterStyle val="smoothMarker"/>
        <c:varyColors val="0"/>
        <c:ser>
          <c:idx val="1"/>
          <c:order val="0"/>
          <c:tx>
            <c:v>GGBS 4M 20⁰C</c:v>
          </c:tx>
          <c:spPr>
            <a:ln w="6350" cap="rnd">
              <a:solidFill>
                <a:srgbClr val="FFC000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Sheet1!$F$3637:$F$7236</c:f>
              <c:numCache>
                <c:formatCode>General</c:formatCode>
                <c:ptCount val="360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</c:numCache>
            </c:numRef>
          </c:xVal>
          <c:yVal>
            <c:numRef>
              <c:f>Sheet1!$C$3637:$C$7236</c:f>
              <c:numCache>
                <c:formatCode>General</c:formatCode>
                <c:ptCount val="3600"/>
                <c:pt idx="0">
                  <c:v>22.463000000000001</c:v>
                </c:pt>
                <c:pt idx="1">
                  <c:v>22.439</c:v>
                </c:pt>
                <c:pt idx="2">
                  <c:v>20.3</c:v>
                </c:pt>
                <c:pt idx="3">
                  <c:v>18.533000000000001</c:v>
                </c:pt>
                <c:pt idx="4">
                  <c:v>17.294</c:v>
                </c:pt>
                <c:pt idx="5">
                  <c:v>16.163</c:v>
                </c:pt>
                <c:pt idx="6">
                  <c:v>15.516</c:v>
                </c:pt>
                <c:pt idx="7">
                  <c:v>14.755000000000001</c:v>
                </c:pt>
                <c:pt idx="8">
                  <c:v>14.195</c:v>
                </c:pt>
                <c:pt idx="9">
                  <c:v>12.868</c:v>
                </c:pt>
                <c:pt idx="10">
                  <c:v>13.076000000000001</c:v>
                </c:pt>
                <c:pt idx="11">
                  <c:v>12.864000000000001</c:v>
                </c:pt>
                <c:pt idx="12">
                  <c:v>12.401999999999999</c:v>
                </c:pt>
                <c:pt idx="13">
                  <c:v>12.058</c:v>
                </c:pt>
                <c:pt idx="14">
                  <c:v>11.837999999999999</c:v>
                </c:pt>
                <c:pt idx="15">
                  <c:v>11.528</c:v>
                </c:pt>
                <c:pt idx="16">
                  <c:v>11.427</c:v>
                </c:pt>
                <c:pt idx="17">
                  <c:v>11.114000000000001</c:v>
                </c:pt>
                <c:pt idx="18">
                  <c:v>10.843</c:v>
                </c:pt>
                <c:pt idx="19">
                  <c:v>10.686</c:v>
                </c:pt>
                <c:pt idx="20">
                  <c:v>10.366</c:v>
                </c:pt>
                <c:pt idx="21">
                  <c:v>10.326000000000001</c:v>
                </c:pt>
                <c:pt idx="22">
                  <c:v>10.118</c:v>
                </c:pt>
                <c:pt idx="23">
                  <c:v>9.9431999999999992</c:v>
                </c:pt>
                <c:pt idx="24">
                  <c:v>9.7943999999999996</c:v>
                </c:pt>
                <c:pt idx="25">
                  <c:v>9.6395999999999997</c:v>
                </c:pt>
                <c:pt idx="26">
                  <c:v>9.5404999999999998</c:v>
                </c:pt>
                <c:pt idx="27">
                  <c:v>9.4286999999999992</c:v>
                </c:pt>
                <c:pt idx="28">
                  <c:v>9.2957999999999998</c:v>
                </c:pt>
                <c:pt idx="29">
                  <c:v>9.2568999999999999</c:v>
                </c:pt>
                <c:pt idx="30">
                  <c:v>9.0420999999999996</c:v>
                </c:pt>
                <c:pt idx="31">
                  <c:v>9.0745000000000005</c:v>
                </c:pt>
                <c:pt idx="32">
                  <c:v>8.8093000000000004</c:v>
                </c:pt>
                <c:pt idx="33">
                  <c:v>8.8399000000000001</c:v>
                </c:pt>
                <c:pt idx="34">
                  <c:v>8.7126000000000001</c:v>
                </c:pt>
                <c:pt idx="35">
                  <c:v>8.7384000000000004</c:v>
                </c:pt>
                <c:pt idx="36">
                  <c:v>8.7361000000000004</c:v>
                </c:pt>
                <c:pt idx="37">
                  <c:v>8.7138000000000009</c:v>
                </c:pt>
                <c:pt idx="38">
                  <c:v>8.5978999999999992</c:v>
                </c:pt>
                <c:pt idx="39">
                  <c:v>8.6225000000000005</c:v>
                </c:pt>
                <c:pt idx="40">
                  <c:v>8.4257000000000009</c:v>
                </c:pt>
                <c:pt idx="41">
                  <c:v>8.5303000000000004</c:v>
                </c:pt>
                <c:pt idx="42">
                  <c:v>8.4453999999999994</c:v>
                </c:pt>
                <c:pt idx="43">
                  <c:v>8.3955000000000002</c:v>
                </c:pt>
                <c:pt idx="44">
                  <c:v>8.4177</c:v>
                </c:pt>
                <c:pt idx="45">
                  <c:v>8.3536999999999999</c:v>
                </c:pt>
                <c:pt idx="46">
                  <c:v>8.2627000000000006</c:v>
                </c:pt>
                <c:pt idx="47">
                  <c:v>8.3122000000000007</c:v>
                </c:pt>
                <c:pt idx="48">
                  <c:v>8.1620000000000008</c:v>
                </c:pt>
                <c:pt idx="49">
                  <c:v>8.1441999999999997</c:v>
                </c:pt>
                <c:pt idx="50">
                  <c:v>8.0960000000000001</c:v>
                </c:pt>
                <c:pt idx="51">
                  <c:v>8.0633999999999997</c:v>
                </c:pt>
                <c:pt idx="52">
                  <c:v>8.1067</c:v>
                </c:pt>
                <c:pt idx="53">
                  <c:v>7.9762000000000004</c:v>
                </c:pt>
                <c:pt idx="54">
                  <c:v>7.8479000000000001</c:v>
                </c:pt>
                <c:pt idx="55">
                  <c:v>7.8026</c:v>
                </c:pt>
                <c:pt idx="56">
                  <c:v>7.6429</c:v>
                </c:pt>
                <c:pt idx="57">
                  <c:v>7.6048</c:v>
                </c:pt>
                <c:pt idx="58">
                  <c:v>7.4410999999999996</c:v>
                </c:pt>
                <c:pt idx="59">
                  <c:v>7.3928000000000003</c:v>
                </c:pt>
                <c:pt idx="60">
                  <c:v>7.3052999999999999</c:v>
                </c:pt>
                <c:pt idx="61">
                  <c:v>7.1710000000000003</c:v>
                </c:pt>
                <c:pt idx="62">
                  <c:v>7.1462000000000003</c:v>
                </c:pt>
                <c:pt idx="63">
                  <c:v>7.0034000000000001</c:v>
                </c:pt>
                <c:pt idx="64">
                  <c:v>6.9718999999999998</c:v>
                </c:pt>
                <c:pt idx="65">
                  <c:v>6.7705000000000002</c:v>
                </c:pt>
                <c:pt idx="66">
                  <c:v>6.7591999999999999</c:v>
                </c:pt>
                <c:pt idx="67">
                  <c:v>6.6393000000000004</c:v>
                </c:pt>
                <c:pt idx="68">
                  <c:v>6.5907999999999998</c:v>
                </c:pt>
                <c:pt idx="69">
                  <c:v>6.5716999999999999</c:v>
                </c:pt>
                <c:pt idx="70">
                  <c:v>6.5113000000000003</c:v>
                </c:pt>
                <c:pt idx="71">
                  <c:v>6.3845000000000001</c:v>
                </c:pt>
                <c:pt idx="72">
                  <c:v>6.4028999999999998</c:v>
                </c:pt>
                <c:pt idx="73">
                  <c:v>6.2643000000000004</c:v>
                </c:pt>
                <c:pt idx="74">
                  <c:v>6.2778999999999998</c:v>
                </c:pt>
                <c:pt idx="75">
                  <c:v>6.2163000000000004</c:v>
                </c:pt>
                <c:pt idx="76">
                  <c:v>6.2081999999999997</c:v>
                </c:pt>
                <c:pt idx="77">
                  <c:v>6.1150000000000002</c:v>
                </c:pt>
                <c:pt idx="78">
                  <c:v>6.1615000000000002</c:v>
                </c:pt>
                <c:pt idx="79">
                  <c:v>6.0446</c:v>
                </c:pt>
                <c:pt idx="80">
                  <c:v>6.0852000000000004</c:v>
                </c:pt>
                <c:pt idx="81">
                  <c:v>5.9718999999999998</c:v>
                </c:pt>
                <c:pt idx="82">
                  <c:v>6.0499000000000001</c:v>
                </c:pt>
                <c:pt idx="83">
                  <c:v>5.9565999999999999</c:v>
                </c:pt>
                <c:pt idx="84">
                  <c:v>5.9737999999999998</c:v>
                </c:pt>
                <c:pt idx="85">
                  <c:v>5.9303999999999997</c:v>
                </c:pt>
                <c:pt idx="86">
                  <c:v>5.9581</c:v>
                </c:pt>
                <c:pt idx="87">
                  <c:v>5.8992000000000004</c:v>
                </c:pt>
                <c:pt idx="88">
                  <c:v>5.9412000000000003</c:v>
                </c:pt>
                <c:pt idx="89">
                  <c:v>5.8384999999999998</c:v>
                </c:pt>
                <c:pt idx="90">
                  <c:v>5.9248000000000003</c:v>
                </c:pt>
                <c:pt idx="91">
                  <c:v>5.8030999999999997</c:v>
                </c:pt>
                <c:pt idx="92">
                  <c:v>5.9470999999999998</c:v>
                </c:pt>
                <c:pt idx="93">
                  <c:v>5.8659999999999997</c:v>
                </c:pt>
                <c:pt idx="94">
                  <c:v>5.9638</c:v>
                </c:pt>
                <c:pt idx="95">
                  <c:v>5.9412000000000003</c:v>
                </c:pt>
                <c:pt idx="96">
                  <c:v>5.9485000000000001</c:v>
                </c:pt>
                <c:pt idx="97">
                  <c:v>5.9631999999999996</c:v>
                </c:pt>
                <c:pt idx="98">
                  <c:v>6.0208000000000004</c:v>
                </c:pt>
                <c:pt idx="99">
                  <c:v>5.9798</c:v>
                </c:pt>
                <c:pt idx="100">
                  <c:v>5.9991000000000003</c:v>
                </c:pt>
                <c:pt idx="101">
                  <c:v>5.9108999999999998</c:v>
                </c:pt>
                <c:pt idx="102">
                  <c:v>5.9433999999999996</c:v>
                </c:pt>
                <c:pt idx="103">
                  <c:v>5.8883000000000001</c:v>
                </c:pt>
                <c:pt idx="104">
                  <c:v>5.8685</c:v>
                </c:pt>
                <c:pt idx="105">
                  <c:v>5.8338999999999999</c:v>
                </c:pt>
                <c:pt idx="106">
                  <c:v>5.7533000000000003</c:v>
                </c:pt>
                <c:pt idx="107">
                  <c:v>5.8044000000000002</c:v>
                </c:pt>
                <c:pt idx="108">
                  <c:v>5.6314000000000002</c:v>
                </c:pt>
                <c:pt idx="109">
                  <c:v>5.6326000000000001</c:v>
                </c:pt>
                <c:pt idx="110">
                  <c:v>5.5979000000000001</c:v>
                </c:pt>
                <c:pt idx="111">
                  <c:v>5.4917999999999996</c:v>
                </c:pt>
                <c:pt idx="112">
                  <c:v>5.4385000000000003</c:v>
                </c:pt>
                <c:pt idx="113">
                  <c:v>5.4302000000000001</c:v>
                </c:pt>
                <c:pt idx="114">
                  <c:v>5.3201999999999998</c:v>
                </c:pt>
                <c:pt idx="115">
                  <c:v>5.3143000000000002</c:v>
                </c:pt>
                <c:pt idx="116">
                  <c:v>5.1566000000000001</c:v>
                </c:pt>
                <c:pt idx="117">
                  <c:v>5.1517999999999997</c:v>
                </c:pt>
                <c:pt idx="118">
                  <c:v>5.0987999999999998</c:v>
                </c:pt>
                <c:pt idx="119">
                  <c:v>5.0377000000000001</c:v>
                </c:pt>
                <c:pt idx="120">
                  <c:v>4.9402999999999997</c:v>
                </c:pt>
                <c:pt idx="121">
                  <c:v>5.0218999999999996</c:v>
                </c:pt>
                <c:pt idx="122">
                  <c:v>4.8978999999999999</c:v>
                </c:pt>
                <c:pt idx="123">
                  <c:v>4.9192</c:v>
                </c:pt>
                <c:pt idx="124">
                  <c:v>4.8193000000000001</c:v>
                </c:pt>
                <c:pt idx="125">
                  <c:v>4.8593999999999999</c:v>
                </c:pt>
                <c:pt idx="126">
                  <c:v>4.7674000000000003</c:v>
                </c:pt>
                <c:pt idx="127">
                  <c:v>4.7805</c:v>
                </c:pt>
                <c:pt idx="128">
                  <c:v>4.7427000000000001</c:v>
                </c:pt>
                <c:pt idx="129">
                  <c:v>4.7773000000000003</c:v>
                </c:pt>
                <c:pt idx="130">
                  <c:v>4.6553000000000004</c:v>
                </c:pt>
                <c:pt idx="131">
                  <c:v>4.7678000000000003</c:v>
                </c:pt>
                <c:pt idx="132">
                  <c:v>4.6184000000000003</c:v>
                </c:pt>
                <c:pt idx="133">
                  <c:v>4.6909000000000001</c:v>
                </c:pt>
                <c:pt idx="134">
                  <c:v>4.6302000000000003</c:v>
                </c:pt>
                <c:pt idx="135">
                  <c:v>4.6626000000000003</c:v>
                </c:pt>
                <c:pt idx="136">
                  <c:v>4.6177000000000001</c:v>
                </c:pt>
                <c:pt idx="137">
                  <c:v>4.6463000000000001</c:v>
                </c:pt>
                <c:pt idx="138">
                  <c:v>4.6136999999999997</c:v>
                </c:pt>
                <c:pt idx="139">
                  <c:v>4.6634000000000002</c:v>
                </c:pt>
                <c:pt idx="140">
                  <c:v>4.5659000000000001</c:v>
                </c:pt>
                <c:pt idx="141">
                  <c:v>4.6656000000000004</c:v>
                </c:pt>
                <c:pt idx="142">
                  <c:v>4.5795000000000003</c:v>
                </c:pt>
                <c:pt idx="143">
                  <c:v>4.6390000000000002</c:v>
                </c:pt>
                <c:pt idx="144">
                  <c:v>4.6265000000000001</c:v>
                </c:pt>
                <c:pt idx="145">
                  <c:v>4.6635</c:v>
                </c:pt>
                <c:pt idx="146">
                  <c:v>4.6544999999999996</c:v>
                </c:pt>
                <c:pt idx="147">
                  <c:v>4.7222</c:v>
                </c:pt>
                <c:pt idx="148">
                  <c:v>4.7001999999999997</c:v>
                </c:pt>
                <c:pt idx="149">
                  <c:v>4.8243</c:v>
                </c:pt>
                <c:pt idx="150">
                  <c:v>4.7519999999999998</c:v>
                </c:pt>
                <c:pt idx="151">
                  <c:v>4.7995000000000001</c:v>
                </c:pt>
                <c:pt idx="152">
                  <c:v>4.7930999999999999</c:v>
                </c:pt>
                <c:pt idx="153">
                  <c:v>4.8292000000000002</c:v>
                </c:pt>
                <c:pt idx="154">
                  <c:v>4.8017000000000003</c:v>
                </c:pt>
                <c:pt idx="155">
                  <c:v>4.7773000000000003</c:v>
                </c:pt>
                <c:pt idx="156">
                  <c:v>4.7859999999999996</c:v>
                </c:pt>
                <c:pt idx="157">
                  <c:v>4.7709000000000001</c:v>
                </c:pt>
                <c:pt idx="158">
                  <c:v>4.7214</c:v>
                </c:pt>
                <c:pt idx="159">
                  <c:v>4.6863999999999999</c:v>
                </c:pt>
                <c:pt idx="160">
                  <c:v>4.7157999999999998</c:v>
                </c:pt>
                <c:pt idx="161">
                  <c:v>4.6398000000000001</c:v>
                </c:pt>
                <c:pt idx="162">
                  <c:v>4.6353999999999997</c:v>
                </c:pt>
                <c:pt idx="163">
                  <c:v>4.5884999999999998</c:v>
                </c:pt>
                <c:pt idx="164">
                  <c:v>4.5762999999999998</c:v>
                </c:pt>
                <c:pt idx="165">
                  <c:v>4.4828000000000001</c:v>
                </c:pt>
                <c:pt idx="166">
                  <c:v>4.4715999999999996</c:v>
                </c:pt>
                <c:pt idx="167">
                  <c:v>4.3971</c:v>
                </c:pt>
                <c:pt idx="168">
                  <c:v>4.3777999999999997</c:v>
                </c:pt>
                <c:pt idx="169">
                  <c:v>4.3002000000000002</c:v>
                </c:pt>
                <c:pt idx="170">
                  <c:v>4.2697000000000003</c:v>
                </c:pt>
                <c:pt idx="171">
                  <c:v>4.2083000000000004</c:v>
                </c:pt>
                <c:pt idx="172">
                  <c:v>4.2309000000000001</c:v>
                </c:pt>
                <c:pt idx="173">
                  <c:v>4.1280000000000001</c:v>
                </c:pt>
                <c:pt idx="174">
                  <c:v>4.2042999999999999</c:v>
                </c:pt>
                <c:pt idx="175">
                  <c:v>4.1086</c:v>
                </c:pt>
                <c:pt idx="176">
                  <c:v>4.1387999999999998</c:v>
                </c:pt>
                <c:pt idx="177">
                  <c:v>4.0275999999999996</c:v>
                </c:pt>
                <c:pt idx="178">
                  <c:v>4.0724</c:v>
                </c:pt>
                <c:pt idx="179">
                  <c:v>3.9923999999999999</c:v>
                </c:pt>
                <c:pt idx="180">
                  <c:v>4.0262000000000002</c:v>
                </c:pt>
                <c:pt idx="181">
                  <c:v>3.9632999999999998</c:v>
                </c:pt>
                <c:pt idx="182">
                  <c:v>4.0217000000000001</c:v>
                </c:pt>
                <c:pt idx="183">
                  <c:v>3.9544999999999999</c:v>
                </c:pt>
                <c:pt idx="184">
                  <c:v>4.0420999999999996</c:v>
                </c:pt>
                <c:pt idx="185">
                  <c:v>3.9192</c:v>
                </c:pt>
                <c:pt idx="186">
                  <c:v>3.9882</c:v>
                </c:pt>
                <c:pt idx="187">
                  <c:v>3.8978000000000002</c:v>
                </c:pt>
                <c:pt idx="188">
                  <c:v>3.9695</c:v>
                </c:pt>
                <c:pt idx="189">
                  <c:v>3.9085000000000001</c:v>
                </c:pt>
                <c:pt idx="190">
                  <c:v>3.9685999999999999</c:v>
                </c:pt>
                <c:pt idx="191">
                  <c:v>3.9390000000000001</c:v>
                </c:pt>
                <c:pt idx="192">
                  <c:v>3.9887999999999999</c:v>
                </c:pt>
                <c:pt idx="193">
                  <c:v>3.9342999999999999</c:v>
                </c:pt>
                <c:pt idx="194">
                  <c:v>3.9660000000000002</c:v>
                </c:pt>
                <c:pt idx="195">
                  <c:v>3.9182000000000001</c:v>
                </c:pt>
                <c:pt idx="196">
                  <c:v>3.9725999999999999</c:v>
                </c:pt>
                <c:pt idx="197">
                  <c:v>3.9716999999999998</c:v>
                </c:pt>
                <c:pt idx="198">
                  <c:v>3.9944999999999999</c:v>
                </c:pt>
                <c:pt idx="199">
                  <c:v>4.0650000000000004</c:v>
                </c:pt>
                <c:pt idx="200">
                  <c:v>4.0724</c:v>
                </c:pt>
                <c:pt idx="201">
                  <c:v>4.0933999999999999</c:v>
                </c:pt>
                <c:pt idx="202">
                  <c:v>4.1706000000000003</c:v>
                </c:pt>
                <c:pt idx="203">
                  <c:v>4.1233000000000004</c:v>
                </c:pt>
                <c:pt idx="204">
                  <c:v>4.2050000000000001</c:v>
                </c:pt>
                <c:pt idx="205">
                  <c:v>4.1680999999999999</c:v>
                </c:pt>
                <c:pt idx="206">
                  <c:v>4.1553000000000004</c:v>
                </c:pt>
                <c:pt idx="207">
                  <c:v>4.1830999999999996</c:v>
                </c:pt>
                <c:pt idx="208">
                  <c:v>4.1981999999999999</c:v>
                </c:pt>
                <c:pt idx="209">
                  <c:v>4.1718999999999999</c:v>
                </c:pt>
                <c:pt idx="210">
                  <c:v>4.1452</c:v>
                </c:pt>
                <c:pt idx="211">
                  <c:v>4.1510999999999996</c:v>
                </c:pt>
                <c:pt idx="212">
                  <c:v>4.1116000000000001</c:v>
                </c:pt>
                <c:pt idx="213">
                  <c:v>4.0780000000000003</c:v>
                </c:pt>
                <c:pt idx="214">
                  <c:v>4.0332999999999997</c:v>
                </c:pt>
                <c:pt idx="215">
                  <c:v>4.1052</c:v>
                </c:pt>
                <c:pt idx="216">
                  <c:v>3.9540000000000002</c:v>
                </c:pt>
                <c:pt idx="217">
                  <c:v>4.0316000000000001</c:v>
                </c:pt>
                <c:pt idx="218">
                  <c:v>3.8824999999999998</c:v>
                </c:pt>
                <c:pt idx="219">
                  <c:v>3.9094000000000002</c:v>
                </c:pt>
                <c:pt idx="220">
                  <c:v>3.8513000000000002</c:v>
                </c:pt>
                <c:pt idx="221">
                  <c:v>3.7751999999999999</c:v>
                </c:pt>
                <c:pt idx="222">
                  <c:v>3.7545000000000002</c:v>
                </c:pt>
                <c:pt idx="223">
                  <c:v>3.7391000000000001</c:v>
                </c:pt>
                <c:pt idx="224">
                  <c:v>3.7012</c:v>
                </c:pt>
                <c:pt idx="225">
                  <c:v>3.7176</c:v>
                </c:pt>
                <c:pt idx="226">
                  <c:v>3.6126</c:v>
                </c:pt>
                <c:pt idx="227">
                  <c:v>3.6793999999999998</c:v>
                </c:pt>
                <c:pt idx="228">
                  <c:v>3.6113</c:v>
                </c:pt>
                <c:pt idx="229">
                  <c:v>3.5945999999999998</c:v>
                </c:pt>
                <c:pt idx="230">
                  <c:v>3.5358999999999998</c:v>
                </c:pt>
                <c:pt idx="231">
                  <c:v>3.5617000000000001</c:v>
                </c:pt>
                <c:pt idx="232">
                  <c:v>3.5607000000000002</c:v>
                </c:pt>
                <c:pt idx="233">
                  <c:v>3.5686</c:v>
                </c:pt>
                <c:pt idx="234">
                  <c:v>3.4912000000000001</c:v>
                </c:pt>
                <c:pt idx="235">
                  <c:v>3.5743999999999998</c:v>
                </c:pt>
                <c:pt idx="236">
                  <c:v>3.4569999999999999</c:v>
                </c:pt>
                <c:pt idx="237">
                  <c:v>3.5674999999999999</c:v>
                </c:pt>
                <c:pt idx="238">
                  <c:v>3.4845999999999999</c:v>
                </c:pt>
                <c:pt idx="239">
                  <c:v>3.5255999999999998</c:v>
                </c:pt>
                <c:pt idx="240">
                  <c:v>3.4723999999999999</c:v>
                </c:pt>
                <c:pt idx="241">
                  <c:v>3.4944999999999999</c:v>
                </c:pt>
                <c:pt idx="242">
                  <c:v>3.4716999999999998</c:v>
                </c:pt>
                <c:pt idx="243">
                  <c:v>3.4963000000000002</c:v>
                </c:pt>
                <c:pt idx="244">
                  <c:v>3.4813000000000001</c:v>
                </c:pt>
                <c:pt idx="245">
                  <c:v>3.5257999999999998</c:v>
                </c:pt>
                <c:pt idx="246">
                  <c:v>3.4895999999999998</c:v>
                </c:pt>
                <c:pt idx="247">
                  <c:v>3.5407000000000002</c:v>
                </c:pt>
                <c:pt idx="248">
                  <c:v>3.5118</c:v>
                </c:pt>
                <c:pt idx="249">
                  <c:v>3.5274999999999999</c:v>
                </c:pt>
                <c:pt idx="250">
                  <c:v>3.5749</c:v>
                </c:pt>
                <c:pt idx="251">
                  <c:v>3.6215999999999999</c:v>
                </c:pt>
                <c:pt idx="252">
                  <c:v>3.6760999999999999</c:v>
                </c:pt>
                <c:pt idx="253">
                  <c:v>3.6505999999999998</c:v>
                </c:pt>
                <c:pt idx="254">
                  <c:v>3.7233999999999998</c:v>
                </c:pt>
                <c:pt idx="255">
                  <c:v>3.7757999999999998</c:v>
                </c:pt>
                <c:pt idx="256">
                  <c:v>3.7648999999999999</c:v>
                </c:pt>
                <c:pt idx="257">
                  <c:v>3.7921999999999998</c:v>
                </c:pt>
                <c:pt idx="258">
                  <c:v>3.7801</c:v>
                </c:pt>
                <c:pt idx="259">
                  <c:v>3.7848999999999999</c:v>
                </c:pt>
                <c:pt idx="260">
                  <c:v>3.8071000000000002</c:v>
                </c:pt>
                <c:pt idx="261">
                  <c:v>3.7690999999999999</c:v>
                </c:pt>
                <c:pt idx="262">
                  <c:v>3.8077000000000001</c:v>
                </c:pt>
                <c:pt idx="263">
                  <c:v>3.7726000000000002</c:v>
                </c:pt>
                <c:pt idx="264">
                  <c:v>3.7618999999999998</c:v>
                </c:pt>
                <c:pt idx="265">
                  <c:v>3.7061999999999999</c:v>
                </c:pt>
                <c:pt idx="266">
                  <c:v>3.7178</c:v>
                </c:pt>
                <c:pt idx="267">
                  <c:v>3.6922999999999999</c:v>
                </c:pt>
                <c:pt idx="268">
                  <c:v>3.6475</c:v>
                </c:pt>
                <c:pt idx="269">
                  <c:v>3.5716000000000001</c:v>
                </c:pt>
                <c:pt idx="270">
                  <c:v>3.6246</c:v>
                </c:pt>
                <c:pt idx="271">
                  <c:v>3.5211999999999999</c:v>
                </c:pt>
                <c:pt idx="272">
                  <c:v>3.5423</c:v>
                </c:pt>
                <c:pt idx="273">
                  <c:v>3.4123999999999999</c:v>
                </c:pt>
                <c:pt idx="274">
                  <c:v>3.4428999999999998</c:v>
                </c:pt>
                <c:pt idx="275">
                  <c:v>3.3954</c:v>
                </c:pt>
                <c:pt idx="276">
                  <c:v>3.3572000000000002</c:v>
                </c:pt>
                <c:pt idx="277">
                  <c:v>3.3075000000000001</c:v>
                </c:pt>
                <c:pt idx="278">
                  <c:v>3.3917000000000002</c:v>
                </c:pt>
                <c:pt idx="279">
                  <c:v>3.2530000000000001</c:v>
                </c:pt>
                <c:pt idx="280">
                  <c:v>3.3494000000000002</c:v>
                </c:pt>
                <c:pt idx="281">
                  <c:v>3.2267000000000001</c:v>
                </c:pt>
                <c:pt idx="282">
                  <c:v>3.2572999999999999</c:v>
                </c:pt>
                <c:pt idx="283">
                  <c:v>3.2256</c:v>
                </c:pt>
                <c:pt idx="284">
                  <c:v>3.2242000000000002</c:v>
                </c:pt>
                <c:pt idx="285">
                  <c:v>3.1802000000000001</c:v>
                </c:pt>
                <c:pt idx="286">
                  <c:v>3.2275</c:v>
                </c:pt>
                <c:pt idx="287">
                  <c:v>3.2050999999999998</c:v>
                </c:pt>
                <c:pt idx="288">
                  <c:v>3.2355</c:v>
                </c:pt>
                <c:pt idx="289">
                  <c:v>3.1772999999999998</c:v>
                </c:pt>
                <c:pt idx="290">
                  <c:v>3.2185999999999999</c:v>
                </c:pt>
                <c:pt idx="291">
                  <c:v>3.1488999999999998</c:v>
                </c:pt>
                <c:pt idx="292">
                  <c:v>3.2222</c:v>
                </c:pt>
                <c:pt idx="293">
                  <c:v>3.1545999999999998</c:v>
                </c:pt>
                <c:pt idx="294">
                  <c:v>3.1816</c:v>
                </c:pt>
                <c:pt idx="295">
                  <c:v>3.2044999999999999</c:v>
                </c:pt>
                <c:pt idx="296">
                  <c:v>3.1911</c:v>
                </c:pt>
                <c:pt idx="297">
                  <c:v>3.1966000000000001</c:v>
                </c:pt>
                <c:pt idx="298">
                  <c:v>3.2724000000000002</c:v>
                </c:pt>
                <c:pt idx="299">
                  <c:v>3.1854</c:v>
                </c:pt>
                <c:pt idx="300">
                  <c:v>3.2621000000000002</c:v>
                </c:pt>
                <c:pt idx="301">
                  <c:v>3.2469000000000001</c:v>
                </c:pt>
                <c:pt idx="302">
                  <c:v>3.2989999999999999</c:v>
                </c:pt>
                <c:pt idx="303">
                  <c:v>3.3142999999999998</c:v>
                </c:pt>
                <c:pt idx="304">
                  <c:v>3.3256000000000001</c:v>
                </c:pt>
                <c:pt idx="305">
                  <c:v>3.3824000000000001</c:v>
                </c:pt>
                <c:pt idx="306">
                  <c:v>3.456</c:v>
                </c:pt>
                <c:pt idx="307">
                  <c:v>3.4746000000000001</c:v>
                </c:pt>
                <c:pt idx="308">
                  <c:v>3.4855</c:v>
                </c:pt>
                <c:pt idx="309">
                  <c:v>3.4922</c:v>
                </c:pt>
                <c:pt idx="310">
                  <c:v>3.5135999999999998</c:v>
                </c:pt>
                <c:pt idx="311">
                  <c:v>3.5225</c:v>
                </c:pt>
                <c:pt idx="312">
                  <c:v>3.4933999999999998</c:v>
                </c:pt>
                <c:pt idx="313">
                  <c:v>3.5379999999999998</c:v>
                </c:pt>
                <c:pt idx="314">
                  <c:v>3.4834999999999998</c:v>
                </c:pt>
                <c:pt idx="315">
                  <c:v>3.5167999999999999</c:v>
                </c:pt>
                <c:pt idx="316">
                  <c:v>3.4222000000000001</c:v>
                </c:pt>
                <c:pt idx="317">
                  <c:v>3.4584000000000001</c:v>
                </c:pt>
                <c:pt idx="318">
                  <c:v>3.4098999999999999</c:v>
                </c:pt>
                <c:pt idx="319">
                  <c:v>3.4093</c:v>
                </c:pt>
                <c:pt idx="320">
                  <c:v>3.3414000000000001</c:v>
                </c:pt>
                <c:pt idx="321">
                  <c:v>3.3711000000000002</c:v>
                </c:pt>
                <c:pt idx="322">
                  <c:v>3.2896999999999998</c:v>
                </c:pt>
                <c:pt idx="323">
                  <c:v>3.3047</c:v>
                </c:pt>
                <c:pt idx="324">
                  <c:v>3.2008999999999999</c:v>
                </c:pt>
                <c:pt idx="325">
                  <c:v>3.2199</c:v>
                </c:pt>
                <c:pt idx="326">
                  <c:v>3.1232000000000002</c:v>
                </c:pt>
                <c:pt idx="327">
                  <c:v>3.1339000000000001</c:v>
                </c:pt>
                <c:pt idx="328">
                  <c:v>3.0396000000000001</c:v>
                </c:pt>
                <c:pt idx="329">
                  <c:v>3.0853000000000002</c:v>
                </c:pt>
                <c:pt idx="330">
                  <c:v>3.0375000000000001</c:v>
                </c:pt>
                <c:pt idx="331">
                  <c:v>3.0739999999999998</c:v>
                </c:pt>
                <c:pt idx="332">
                  <c:v>2.9664999999999999</c:v>
                </c:pt>
                <c:pt idx="333">
                  <c:v>3.0503999999999998</c:v>
                </c:pt>
                <c:pt idx="334">
                  <c:v>2.9361000000000002</c:v>
                </c:pt>
                <c:pt idx="335">
                  <c:v>3.0064000000000002</c:v>
                </c:pt>
                <c:pt idx="336">
                  <c:v>2.9300999999999999</c:v>
                </c:pt>
                <c:pt idx="337">
                  <c:v>2.9944000000000002</c:v>
                </c:pt>
                <c:pt idx="338">
                  <c:v>2.9346999999999999</c:v>
                </c:pt>
                <c:pt idx="339">
                  <c:v>2.9937999999999998</c:v>
                </c:pt>
                <c:pt idx="340">
                  <c:v>2.9626000000000001</c:v>
                </c:pt>
                <c:pt idx="341">
                  <c:v>2.9775999999999998</c:v>
                </c:pt>
                <c:pt idx="342">
                  <c:v>2.9607999999999999</c:v>
                </c:pt>
                <c:pt idx="343">
                  <c:v>2.9775999999999998</c:v>
                </c:pt>
                <c:pt idx="344">
                  <c:v>2.9070999999999998</c:v>
                </c:pt>
                <c:pt idx="345">
                  <c:v>2.9889000000000001</c:v>
                </c:pt>
                <c:pt idx="346">
                  <c:v>2.9304999999999999</c:v>
                </c:pt>
                <c:pt idx="347">
                  <c:v>2.9365000000000001</c:v>
                </c:pt>
                <c:pt idx="348">
                  <c:v>2.9500999999999999</c:v>
                </c:pt>
                <c:pt idx="349">
                  <c:v>2.9531000000000001</c:v>
                </c:pt>
                <c:pt idx="350">
                  <c:v>2.9775999999999998</c:v>
                </c:pt>
                <c:pt idx="351">
                  <c:v>2.9981</c:v>
                </c:pt>
                <c:pt idx="352">
                  <c:v>2.9817</c:v>
                </c:pt>
                <c:pt idx="353">
                  <c:v>3.0676999999999999</c:v>
                </c:pt>
                <c:pt idx="354">
                  <c:v>3.0259</c:v>
                </c:pt>
                <c:pt idx="355">
                  <c:v>3.0767000000000002</c:v>
                </c:pt>
                <c:pt idx="356">
                  <c:v>3.1093999999999999</c:v>
                </c:pt>
                <c:pt idx="357">
                  <c:v>3.1637</c:v>
                </c:pt>
                <c:pt idx="358">
                  <c:v>3.2219000000000002</c:v>
                </c:pt>
                <c:pt idx="359">
                  <c:v>3.2058</c:v>
                </c:pt>
                <c:pt idx="360">
                  <c:v>3.2583000000000002</c:v>
                </c:pt>
                <c:pt idx="361">
                  <c:v>3.2740999999999998</c:v>
                </c:pt>
                <c:pt idx="362">
                  <c:v>3.2921</c:v>
                </c:pt>
                <c:pt idx="363">
                  <c:v>3.3043</c:v>
                </c:pt>
                <c:pt idx="364">
                  <c:v>3.3368000000000002</c:v>
                </c:pt>
                <c:pt idx="365">
                  <c:v>3.3344</c:v>
                </c:pt>
                <c:pt idx="366">
                  <c:v>3.3723999999999998</c:v>
                </c:pt>
                <c:pt idx="367">
                  <c:v>3.2652999999999999</c:v>
                </c:pt>
                <c:pt idx="368">
                  <c:v>3.3294999999999999</c:v>
                </c:pt>
                <c:pt idx="369">
                  <c:v>3.2909999999999999</c:v>
                </c:pt>
                <c:pt idx="370">
                  <c:v>3.2292999999999998</c:v>
                </c:pt>
                <c:pt idx="371">
                  <c:v>3.1806000000000001</c:v>
                </c:pt>
                <c:pt idx="372">
                  <c:v>3.1858</c:v>
                </c:pt>
                <c:pt idx="373">
                  <c:v>3.0859000000000001</c:v>
                </c:pt>
                <c:pt idx="374">
                  <c:v>3.1465999999999998</c:v>
                </c:pt>
                <c:pt idx="375">
                  <c:v>3.0032999999999999</c:v>
                </c:pt>
                <c:pt idx="376">
                  <c:v>3.0568</c:v>
                </c:pt>
                <c:pt idx="377">
                  <c:v>2.968</c:v>
                </c:pt>
                <c:pt idx="378">
                  <c:v>2.9449999999999998</c:v>
                </c:pt>
                <c:pt idx="379">
                  <c:v>2.8906999999999998</c:v>
                </c:pt>
                <c:pt idx="380">
                  <c:v>2.9087999999999998</c:v>
                </c:pt>
                <c:pt idx="381">
                  <c:v>2.8361000000000001</c:v>
                </c:pt>
                <c:pt idx="382">
                  <c:v>2.8814000000000002</c:v>
                </c:pt>
                <c:pt idx="383">
                  <c:v>2.7860999999999998</c:v>
                </c:pt>
                <c:pt idx="384">
                  <c:v>2.8395000000000001</c:v>
                </c:pt>
                <c:pt idx="385">
                  <c:v>2.7475999999999998</c:v>
                </c:pt>
                <c:pt idx="386">
                  <c:v>2.7873000000000001</c:v>
                </c:pt>
                <c:pt idx="387">
                  <c:v>2.7625999999999999</c:v>
                </c:pt>
                <c:pt idx="388">
                  <c:v>2.74</c:v>
                </c:pt>
                <c:pt idx="389">
                  <c:v>2.7378999999999998</c:v>
                </c:pt>
                <c:pt idx="390">
                  <c:v>2.774</c:v>
                </c:pt>
                <c:pt idx="391">
                  <c:v>2.7456999999999998</c:v>
                </c:pt>
                <c:pt idx="392">
                  <c:v>2.8279000000000001</c:v>
                </c:pt>
                <c:pt idx="393">
                  <c:v>2.7351000000000001</c:v>
                </c:pt>
                <c:pt idx="394">
                  <c:v>2.7515000000000001</c:v>
                </c:pt>
                <c:pt idx="395">
                  <c:v>2.7444000000000002</c:v>
                </c:pt>
                <c:pt idx="396">
                  <c:v>2.7639</c:v>
                </c:pt>
                <c:pt idx="397">
                  <c:v>2.7498999999999998</c:v>
                </c:pt>
                <c:pt idx="398">
                  <c:v>2.7195999999999998</c:v>
                </c:pt>
                <c:pt idx="399">
                  <c:v>2.7391999999999999</c:v>
                </c:pt>
                <c:pt idx="400">
                  <c:v>2.7675000000000001</c:v>
                </c:pt>
                <c:pt idx="401">
                  <c:v>2.7170000000000001</c:v>
                </c:pt>
                <c:pt idx="402">
                  <c:v>2.7884000000000002</c:v>
                </c:pt>
                <c:pt idx="403">
                  <c:v>2.7915000000000001</c:v>
                </c:pt>
                <c:pt idx="404">
                  <c:v>2.7837000000000001</c:v>
                </c:pt>
                <c:pt idx="405">
                  <c:v>2.8083999999999998</c:v>
                </c:pt>
                <c:pt idx="406">
                  <c:v>2.8224999999999998</c:v>
                </c:pt>
                <c:pt idx="407">
                  <c:v>2.8934000000000002</c:v>
                </c:pt>
                <c:pt idx="408">
                  <c:v>2.9176000000000002</c:v>
                </c:pt>
                <c:pt idx="409">
                  <c:v>2.9460000000000002</c:v>
                </c:pt>
                <c:pt idx="410">
                  <c:v>2.9904999999999999</c:v>
                </c:pt>
                <c:pt idx="411">
                  <c:v>2.9843000000000002</c:v>
                </c:pt>
                <c:pt idx="412">
                  <c:v>3.0895000000000001</c:v>
                </c:pt>
                <c:pt idx="413">
                  <c:v>3.1230000000000002</c:v>
                </c:pt>
                <c:pt idx="414">
                  <c:v>3.0733000000000001</c:v>
                </c:pt>
                <c:pt idx="415">
                  <c:v>3.1698</c:v>
                </c:pt>
                <c:pt idx="416">
                  <c:v>3.1355</c:v>
                </c:pt>
                <c:pt idx="417">
                  <c:v>3.1989999999999998</c:v>
                </c:pt>
                <c:pt idx="418">
                  <c:v>3.1684000000000001</c:v>
                </c:pt>
                <c:pt idx="419">
                  <c:v>3.1953999999999998</c:v>
                </c:pt>
                <c:pt idx="420">
                  <c:v>3.1705000000000001</c:v>
                </c:pt>
                <c:pt idx="421">
                  <c:v>3.1177999999999999</c:v>
                </c:pt>
                <c:pt idx="422">
                  <c:v>3.0954999999999999</c:v>
                </c:pt>
                <c:pt idx="423">
                  <c:v>3.0865</c:v>
                </c:pt>
                <c:pt idx="424">
                  <c:v>3.0131000000000001</c:v>
                </c:pt>
                <c:pt idx="425">
                  <c:v>3.0366</c:v>
                </c:pt>
                <c:pt idx="426">
                  <c:v>2.9098000000000002</c:v>
                </c:pt>
                <c:pt idx="427">
                  <c:v>2.9668999999999999</c:v>
                </c:pt>
                <c:pt idx="428">
                  <c:v>2.8559000000000001</c:v>
                </c:pt>
                <c:pt idx="429">
                  <c:v>2.8603000000000001</c:v>
                </c:pt>
                <c:pt idx="430">
                  <c:v>2.7717000000000001</c:v>
                </c:pt>
                <c:pt idx="431">
                  <c:v>2.7564000000000002</c:v>
                </c:pt>
                <c:pt idx="432">
                  <c:v>2.6985999999999999</c:v>
                </c:pt>
                <c:pt idx="433">
                  <c:v>2.7444000000000002</c:v>
                </c:pt>
                <c:pt idx="434">
                  <c:v>2.6524999999999999</c:v>
                </c:pt>
                <c:pt idx="435">
                  <c:v>2.7174</c:v>
                </c:pt>
                <c:pt idx="436">
                  <c:v>2.6522999999999999</c:v>
                </c:pt>
                <c:pt idx="437">
                  <c:v>2.6938</c:v>
                </c:pt>
                <c:pt idx="438">
                  <c:v>2.6293000000000002</c:v>
                </c:pt>
                <c:pt idx="439">
                  <c:v>2.6556000000000002</c:v>
                </c:pt>
                <c:pt idx="440">
                  <c:v>2.5926999999999998</c:v>
                </c:pt>
                <c:pt idx="441">
                  <c:v>2.6124999999999998</c:v>
                </c:pt>
                <c:pt idx="442">
                  <c:v>2.5665</c:v>
                </c:pt>
                <c:pt idx="443">
                  <c:v>2.6604000000000001</c:v>
                </c:pt>
                <c:pt idx="444">
                  <c:v>2.6015000000000001</c:v>
                </c:pt>
                <c:pt idx="445">
                  <c:v>2.6027999999999998</c:v>
                </c:pt>
                <c:pt idx="446">
                  <c:v>2.6141999999999999</c:v>
                </c:pt>
                <c:pt idx="447">
                  <c:v>2.5868000000000002</c:v>
                </c:pt>
                <c:pt idx="448">
                  <c:v>2.5878000000000001</c:v>
                </c:pt>
                <c:pt idx="449">
                  <c:v>2.5846</c:v>
                </c:pt>
                <c:pt idx="450">
                  <c:v>2.5432000000000001</c:v>
                </c:pt>
                <c:pt idx="451">
                  <c:v>2.5760000000000001</c:v>
                </c:pt>
                <c:pt idx="452">
                  <c:v>2.6051000000000002</c:v>
                </c:pt>
                <c:pt idx="453">
                  <c:v>2.5840000000000001</c:v>
                </c:pt>
                <c:pt idx="454">
                  <c:v>2.6349999999999998</c:v>
                </c:pt>
                <c:pt idx="455">
                  <c:v>2.6377999999999999</c:v>
                </c:pt>
                <c:pt idx="456">
                  <c:v>2.6545999999999998</c:v>
                </c:pt>
                <c:pt idx="457">
                  <c:v>2.6392000000000002</c:v>
                </c:pt>
                <c:pt idx="458">
                  <c:v>2.6897000000000002</c:v>
                </c:pt>
                <c:pt idx="459">
                  <c:v>2.6682000000000001</c:v>
                </c:pt>
                <c:pt idx="460">
                  <c:v>2.7435999999999998</c:v>
                </c:pt>
                <c:pt idx="461">
                  <c:v>2.7134</c:v>
                </c:pt>
                <c:pt idx="462">
                  <c:v>2.87</c:v>
                </c:pt>
                <c:pt idx="463">
                  <c:v>2.8403999999999998</c:v>
                </c:pt>
                <c:pt idx="464">
                  <c:v>2.9155000000000002</c:v>
                </c:pt>
                <c:pt idx="465">
                  <c:v>2.8835999999999999</c:v>
                </c:pt>
                <c:pt idx="466">
                  <c:v>2.9443000000000001</c:v>
                </c:pt>
                <c:pt idx="467">
                  <c:v>2.9218000000000002</c:v>
                </c:pt>
                <c:pt idx="468">
                  <c:v>2.9969999999999999</c:v>
                </c:pt>
                <c:pt idx="469">
                  <c:v>2.9055</c:v>
                </c:pt>
                <c:pt idx="470">
                  <c:v>3.0514000000000001</c:v>
                </c:pt>
                <c:pt idx="471">
                  <c:v>2.9346999999999999</c:v>
                </c:pt>
                <c:pt idx="472">
                  <c:v>2.9916</c:v>
                </c:pt>
                <c:pt idx="473">
                  <c:v>2.9117999999999999</c:v>
                </c:pt>
                <c:pt idx="474">
                  <c:v>2.9217</c:v>
                </c:pt>
                <c:pt idx="475">
                  <c:v>2.8872</c:v>
                </c:pt>
                <c:pt idx="476">
                  <c:v>2.8513000000000002</c:v>
                </c:pt>
                <c:pt idx="477">
                  <c:v>2.8166000000000002</c:v>
                </c:pt>
                <c:pt idx="478">
                  <c:v>2.843</c:v>
                </c:pt>
                <c:pt idx="479">
                  <c:v>2.7252000000000001</c:v>
                </c:pt>
                <c:pt idx="480">
                  <c:v>2.8317000000000001</c:v>
                </c:pt>
                <c:pt idx="481">
                  <c:v>2.6419000000000001</c:v>
                </c:pt>
                <c:pt idx="482">
                  <c:v>2.7000999999999999</c:v>
                </c:pt>
                <c:pt idx="483">
                  <c:v>2.6004999999999998</c:v>
                </c:pt>
                <c:pt idx="484">
                  <c:v>2.5981000000000001</c:v>
                </c:pt>
                <c:pt idx="485">
                  <c:v>2.5657999999999999</c:v>
                </c:pt>
                <c:pt idx="486">
                  <c:v>2.5785</c:v>
                </c:pt>
                <c:pt idx="487">
                  <c:v>2.5442999999999998</c:v>
                </c:pt>
                <c:pt idx="488">
                  <c:v>2.5752000000000002</c:v>
                </c:pt>
                <c:pt idx="489">
                  <c:v>2.5036</c:v>
                </c:pt>
                <c:pt idx="490">
                  <c:v>2.5417000000000001</c:v>
                </c:pt>
                <c:pt idx="491">
                  <c:v>2.4628999999999999</c:v>
                </c:pt>
                <c:pt idx="492">
                  <c:v>2.4706000000000001</c:v>
                </c:pt>
                <c:pt idx="493">
                  <c:v>2.4567000000000001</c:v>
                </c:pt>
                <c:pt idx="494">
                  <c:v>2.4998</c:v>
                </c:pt>
                <c:pt idx="495">
                  <c:v>2.4801000000000002</c:v>
                </c:pt>
                <c:pt idx="496">
                  <c:v>2.4748999999999999</c:v>
                </c:pt>
                <c:pt idx="497">
                  <c:v>2.4350000000000001</c:v>
                </c:pt>
                <c:pt idx="498">
                  <c:v>2.5251999999999999</c:v>
                </c:pt>
                <c:pt idx="499">
                  <c:v>2.4407999999999999</c:v>
                </c:pt>
                <c:pt idx="500">
                  <c:v>2.4590999999999998</c:v>
                </c:pt>
                <c:pt idx="501">
                  <c:v>2.4335</c:v>
                </c:pt>
                <c:pt idx="502">
                  <c:v>2.4386000000000001</c:v>
                </c:pt>
                <c:pt idx="503">
                  <c:v>2.4702999999999999</c:v>
                </c:pt>
                <c:pt idx="504">
                  <c:v>2.448</c:v>
                </c:pt>
                <c:pt idx="505">
                  <c:v>2.4702999999999999</c:v>
                </c:pt>
                <c:pt idx="506">
                  <c:v>2.4554</c:v>
                </c:pt>
                <c:pt idx="507">
                  <c:v>2.5156000000000001</c:v>
                </c:pt>
                <c:pt idx="508">
                  <c:v>2.4748000000000001</c:v>
                </c:pt>
                <c:pt idx="509">
                  <c:v>2.5346000000000002</c:v>
                </c:pt>
                <c:pt idx="510">
                  <c:v>2.5301999999999998</c:v>
                </c:pt>
                <c:pt idx="511">
                  <c:v>2.5619000000000001</c:v>
                </c:pt>
                <c:pt idx="512">
                  <c:v>2.5550999999999999</c:v>
                </c:pt>
                <c:pt idx="513">
                  <c:v>2.6941000000000002</c:v>
                </c:pt>
                <c:pt idx="514">
                  <c:v>2.6835</c:v>
                </c:pt>
                <c:pt idx="515">
                  <c:v>2.7942999999999998</c:v>
                </c:pt>
                <c:pt idx="516">
                  <c:v>2.7328999999999999</c:v>
                </c:pt>
                <c:pt idx="517">
                  <c:v>2.8201000000000001</c:v>
                </c:pt>
                <c:pt idx="518">
                  <c:v>2.8006000000000002</c:v>
                </c:pt>
                <c:pt idx="519">
                  <c:v>2.8833000000000002</c:v>
                </c:pt>
                <c:pt idx="520">
                  <c:v>2.8452999999999999</c:v>
                </c:pt>
                <c:pt idx="521">
                  <c:v>2.9272999999999998</c:v>
                </c:pt>
                <c:pt idx="522">
                  <c:v>2.8445999999999998</c:v>
                </c:pt>
                <c:pt idx="523">
                  <c:v>2.9144999999999999</c:v>
                </c:pt>
                <c:pt idx="524">
                  <c:v>2.8391000000000002</c:v>
                </c:pt>
                <c:pt idx="525">
                  <c:v>2.8652000000000002</c:v>
                </c:pt>
                <c:pt idx="526">
                  <c:v>2.8182999999999998</c:v>
                </c:pt>
                <c:pt idx="527">
                  <c:v>2.7894000000000001</c:v>
                </c:pt>
                <c:pt idx="528">
                  <c:v>2.7475000000000001</c:v>
                </c:pt>
                <c:pt idx="529">
                  <c:v>2.7747000000000002</c:v>
                </c:pt>
                <c:pt idx="530">
                  <c:v>2.6783999999999999</c:v>
                </c:pt>
                <c:pt idx="531">
                  <c:v>2.6949000000000001</c:v>
                </c:pt>
                <c:pt idx="532">
                  <c:v>2.5825999999999998</c:v>
                </c:pt>
                <c:pt idx="533">
                  <c:v>2.6219000000000001</c:v>
                </c:pt>
                <c:pt idx="534">
                  <c:v>2.5409000000000002</c:v>
                </c:pt>
                <c:pt idx="535">
                  <c:v>2.4855</c:v>
                </c:pt>
                <c:pt idx="536">
                  <c:v>2.4255</c:v>
                </c:pt>
                <c:pt idx="537">
                  <c:v>2.4613</c:v>
                </c:pt>
                <c:pt idx="538">
                  <c:v>2.4097</c:v>
                </c:pt>
                <c:pt idx="539">
                  <c:v>2.4567999999999999</c:v>
                </c:pt>
                <c:pt idx="540">
                  <c:v>2.44</c:v>
                </c:pt>
                <c:pt idx="541">
                  <c:v>2.4165000000000001</c:v>
                </c:pt>
                <c:pt idx="542">
                  <c:v>2.4203000000000001</c:v>
                </c:pt>
                <c:pt idx="543">
                  <c:v>2.3412000000000002</c:v>
                </c:pt>
                <c:pt idx="544">
                  <c:v>2.3996</c:v>
                </c:pt>
                <c:pt idx="545">
                  <c:v>2.3570000000000002</c:v>
                </c:pt>
                <c:pt idx="546">
                  <c:v>2.3435999999999999</c:v>
                </c:pt>
                <c:pt idx="547">
                  <c:v>2.3820000000000001</c:v>
                </c:pt>
                <c:pt idx="548">
                  <c:v>2.3401999999999998</c:v>
                </c:pt>
                <c:pt idx="549">
                  <c:v>2.4214000000000002</c:v>
                </c:pt>
                <c:pt idx="550">
                  <c:v>2.4043000000000001</c:v>
                </c:pt>
                <c:pt idx="551">
                  <c:v>2.3351000000000002</c:v>
                </c:pt>
                <c:pt idx="552">
                  <c:v>2.3765000000000001</c:v>
                </c:pt>
                <c:pt idx="553">
                  <c:v>2.2854000000000001</c:v>
                </c:pt>
                <c:pt idx="554">
                  <c:v>2.3479000000000001</c:v>
                </c:pt>
                <c:pt idx="555">
                  <c:v>2.3025000000000002</c:v>
                </c:pt>
                <c:pt idx="556">
                  <c:v>2.3361999999999998</c:v>
                </c:pt>
                <c:pt idx="557">
                  <c:v>2.3275999999999999</c:v>
                </c:pt>
                <c:pt idx="558">
                  <c:v>2.3656999999999999</c:v>
                </c:pt>
                <c:pt idx="559">
                  <c:v>2.3268</c:v>
                </c:pt>
                <c:pt idx="560">
                  <c:v>2.4045000000000001</c:v>
                </c:pt>
                <c:pt idx="561">
                  <c:v>2.3557999999999999</c:v>
                </c:pt>
                <c:pt idx="562">
                  <c:v>2.4689000000000001</c:v>
                </c:pt>
                <c:pt idx="563">
                  <c:v>2.3578000000000001</c:v>
                </c:pt>
                <c:pt idx="564">
                  <c:v>2.4788000000000001</c:v>
                </c:pt>
                <c:pt idx="565">
                  <c:v>2.4927000000000001</c:v>
                </c:pt>
                <c:pt idx="566">
                  <c:v>2.5796999999999999</c:v>
                </c:pt>
                <c:pt idx="567">
                  <c:v>2.5476000000000001</c:v>
                </c:pt>
                <c:pt idx="568">
                  <c:v>2.6741000000000001</c:v>
                </c:pt>
                <c:pt idx="569">
                  <c:v>2.6522000000000001</c:v>
                </c:pt>
                <c:pt idx="570">
                  <c:v>2.7244000000000002</c:v>
                </c:pt>
                <c:pt idx="571">
                  <c:v>2.6621000000000001</c:v>
                </c:pt>
                <c:pt idx="572">
                  <c:v>2.8197999999999999</c:v>
                </c:pt>
                <c:pt idx="573">
                  <c:v>2.7505999999999999</c:v>
                </c:pt>
                <c:pt idx="574">
                  <c:v>2.8452000000000002</c:v>
                </c:pt>
                <c:pt idx="575">
                  <c:v>2.7513000000000001</c:v>
                </c:pt>
                <c:pt idx="576">
                  <c:v>2.8142</c:v>
                </c:pt>
                <c:pt idx="577">
                  <c:v>2.7362000000000002</c:v>
                </c:pt>
                <c:pt idx="578">
                  <c:v>2.7479</c:v>
                </c:pt>
                <c:pt idx="579">
                  <c:v>2.6970000000000001</c:v>
                </c:pt>
                <c:pt idx="580">
                  <c:v>2.7037</c:v>
                </c:pt>
                <c:pt idx="581">
                  <c:v>2.6402000000000001</c:v>
                </c:pt>
                <c:pt idx="582">
                  <c:v>2.6396999999999999</c:v>
                </c:pt>
                <c:pt idx="583">
                  <c:v>2.5651000000000002</c:v>
                </c:pt>
                <c:pt idx="584">
                  <c:v>2.6057999999999999</c:v>
                </c:pt>
                <c:pt idx="585">
                  <c:v>2.504</c:v>
                </c:pt>
                <c:pt idx="586">
                  <c:v>2.5463</c:v>
                </c:pt>
                <c:pt idx="587">
                  <c:v>2.4279000000000002</c:v>
                </c:pt>
                <c:pt idx="588">
                  <c:v>2.4081000000000001</c:v>
                </c:pt>
                <c:pt idx="589">
                  <c:v>2.3851</c:v>
                </c:pt>
                <c:pt idx="590">
                  <c:v>2.3534000000000002</c:v>
                </c:pt>
                <c:pt idx="591">
                  <c:v>2.3357999999999999</c:v>
                </c:pt>
                <c:pt idx="592">
                  <c:v>2.3420000000000001</c:v>
                </c:pt>
                <c:pt idx="593">
                  <c:v>2.3331</c:v>
                </c:pt>
                <c:pt idx="594">
                  <c:v>2.3336000000000001</c:v>
                </c:pt>
                <c:pt idx="595">
                  <c:v>2.2795999999999998</c:v>
                </c:pt>
                <c:pt idx="596">
                  <c:v>2.3184</c:v>
                </c:pt>
                <c:pt idx="597">
                  <c:v>2.2599999999999998</c:v>
                </c:pt>
                <c:pt idx="598">
                  <c:v>2.2536999999999998</c:v>
                </c:pt>
                <c:pt idx="599">
                  <c:v>2.2972000000000001</c:v>
                </c:pt>
                <c:pt idx="600">
                  <c:v>2.2654000000000001</c:v>
                </c:pt>
                <c:pt idx="601">
                  <c:v>2.2928000000000002</c:v>
                </c:pt>
                <c:pt idx="602">
                  <c:v>2.2389000000000001</c:v>
                </c:pt>
                <c:pt idx="603">
                  <c:v>2.2789999999999999</c:v>
                </c:pt>
                <c:pt idx="604">
                  <c:v>2.2532999999999999</c:v>
                </c:pt>
                <c:pt idx="605">
                  <c:v>2.242</c:v>
                </c:pt>
                <c:pt idx="606">
                  <c:v>2.2130999999999998</c:v>
                </c:pt>
                <c:pt idx="607">
                  <c:v>2.2570999999999999</c:v>
                </c:pt>
                <c:pt idx="608">
                  <c:v>2.1842000000000001</c:v>
                </c:pt>
                <c:pt idx="609">
                  <c:v>2.2890000000000001</c:v>
                </c:pt>
                <c:pt idx="610">
                  <c:v>2.2326999999999999</c:v>
                </c:pt>
                <c:pt idx="611">
                  <c:v>2.3395999999999999</c:v>
                </c:pt>
                <c:pt idx="612">
                  <c:v>2.2538</c:v>
                </c:pt>
                <c:pt idx="613">
                  <c:v>2.3275999999999999</c:v>
                </c:pt>
                <c:pt idx="614">
                  <c:v>2.2822</c:v>
                </c:pt>
                <c:pt idx="615">
                  <c:v>2.3776999999999999</c:v>
                </c:pt>
                <c:pt idx="616">
                  <c:v>2.3609</c:v>
                </c:pt>
                <c:pt idx="617">
                  <c:v>2.4722</c:v>
                </c:pt>
                <c:pt idx="618">
                  <c:v>2.4087999999999998</c:v>
                </c:pt>
                <c:pt idx="619">
                  <c:v>2.5672000000000001</c:v>
                </c:pt>
                <c:pt idx="620">
                  <c:v>2.4908000000000001</c:v>
                </c:pt>
                <c:pt idx="621">
                  <c:v>2.6011000000000002</c:v>
                </c:pt>
                <c:pt idx="622">
                  <c:v>2.5920000000000001</c:v>
                </c:pt>
                <c:pt idx="623">
                  <c:v>2.6873999999999998</c:v>
                </c:pt>
                <c:pt idx="624">
                  <c:v>2.6463999999999999</c:v>
                </c:pt>
                <c:pt idx="625">
                  <c:v>2.7448000000000001</c:v>
                </c:pt>
                <c:pt idx="626">
                  <c:v>2.6551</c:v>
                </c:pt>
                <c:pt idx="627">
                  <c:v>2.7324999999999999</c:v>
                </c:pt>
                <c:pt idx="628">
                  <c:v>2.6989000000000001</c:v>
                </c:pt>
                <c:pt idx="629">
                  <c:v>2.7465000000000002</c:v>
                </c:pt>
                <c:pt idx="630">
                  <c:v>2.6762000000000001</c:v>
                </c:pt>
                <c:pt idx="631">
                  <c:v>2.6549</c:v>
                </c:pt>
                <c:pt idx="632">
                  <c:v>2.6514000000000002</c:v>
                </c:pt>
                <c:pt idx="633">
                  <c:v>2.5697000000000001</c:v>
                </c:pt>
                <c:pt idx="634">
                  <c:v>2.5756000000000001</c:v>
                </c:pt>
                <c:pt idx="635">
                  <c:v>2.5886999999999998</c:v>
                </c:pt>
                <c:pt idx="636">
                  <c:v>2.5047000000000001</c:v>
                </c:pt>
                <c:pt idx="637">
                  <c:v>2.5173999999999999</c:v>
                </c:pt>
                <c:pt idx="638">
                  <c:v>2.3921000000000001</c:v>
                </c:pt>
                <c:pt idx="639">
                  <c:v>2.4201000000000001</c:v>
                </c:pt>
                <c:pt idx="640">
                  <c:v>2.3403</c:v>
                </c:pt>
                <c:pt idx="641">
                  <c:v>2.3033000000000001</c:v>
                </c:pt>
                <c:pt idx="642">
                  <c:v>2.3123</c:v>
                </c:pt>
                <c:pt idx="643">
                  <c:v>2.2829000000000002</c:v>
                </c:pt>
                <c:pt idx="644">
                  <c:v>2.3115999999999999</c:v>
                </c:pt>
                <c:pt idx="645">
                  <c:v>2.2498</c:v>
                </c:pt>
                <c:pt idx="646">
                  <c:v>2.2759</c:v>
                </c:pt>
                <c:pt idx="647">
                  <c:v>2.2229999999999999</c:v>
                </c:pt>
                <c:pt idx="648">
                  <c:v>2.1850999999999998</c:v>
                </c:pt>
                <c:pt idx="649">
                  <c:v>2.1951000000000001</c:v>
                </c:pt>
                <c:pt idx="650">
                  <c:v>2.1995</c:v>
                </c:pt>
                <c:pt idx="651">
                  <c:v>2.2101999999999999</c:v>
                </c:pt>
                <c:pt idx="652">
                  <c:v>2.2475999999999998</c:v>
                </c:pt>
                <c:pt idx="653">
                  <c:v>2.1884999999999999</c:v>
                </c:pt>
                <c:pt idx="654">
                  <c:v>2.2778</c:v>
                </c:pt>
                <c:pt idx="655">
                  <c:v>2.1968000000000001</c:v>
                </c:pt>
                <c:pt idx="656">
                  <c:v>2.274</c:v>
                </c:pt>
                <c:pt idx="657">
                  <c:v>2.1518000000000002</c:v>
                </c:pt>
                <c:pt idx="658">
                  <c:v>2.1802000000000001</c:v>
                </c:pt>
                <c:pt idx="659">
                  <c:v>2.157</c:v>
                </c:pt>
                <c:pt idx="660">
                  <c:v>2.1766000000000001</c:v>
                </c:pt>
                <c:pt idx="661">
                  <c:v>2.1604999999999999</c:v>
                </c:pt>
                <c:pt idx="662">
                  <c:v>2.2448999999999999</c:v>
                </c:pt>
                <c:pt idx="663">
                  <c:v>2.1985000000000001</c:v>
                </c:pt>
                <c:pt idx="664">
                  <c:v>2.2639</c:v>
                </c:pt>
                <c:pt idx="665">
                  <c:v>2.1888999999999998</c:v>
                </c:pt>
                <c:pt idx="666">
                  <c:v>2.2717000000000001</c:v>
                </c:pt>
                <c:pt idx="667">
                  <c:v>2.2227000000000001</c:v>
                </c:pt>
                <c:pt idx="668">
                  <c:v>2.3132000000000001</c:v>
                </c:pt>
                <c:pt idx="669">
                  <c:v>2.2608000000000001</c:v>
                </c:pt>
                <c:pt idx="670">
                  <c:v>2.3854000000000002</c:v>
                </c:pt>
                <c:pt idx="671">
                  <c:v>2.3858000000000001</c:v>
                </c:pt>
                <c:pt idx="672">
                  <c:v>2.4891999999999999</c:v>
                </c:pt>
                <c:pt idx="673">
                  <c:v>2.4653</c:v>
                </c:pt>
                <c:pt idx="674">
                  <c:v>2.5972</c:v>
                </c:pt>
                <c:pt idx="675">
                  <c:v>2.5215999999999998</c:v>
                </c:pt>
                <c:pt idx="676">
                  <c:v>2.6185</c:v>
                </c:pt>
                <c:pt idx="677">
                  <c:v>2.6173000000000002</c:v>
                </c:pt>
                <c:pt idx="678">
                  <c:v>2.6695000000000002</c:v>
                </c:pt>
                <c:pt idx="679">
                  <c:v>2.6600999999999999</c:v>
                </c:pt>
                <c:pt idx="680">
                  <c:v>2.6867999999999999</c:v>
                </c:pt>
                <c:pt idx="681">
                  <c:v>2.6362999999999999</c:v>
                </c:pt>
                <c:pt idx="682">
                  <c:v>2.6692</c:v>
                </c:pt>
                <c:pt idx="683">
                  <c:v>2.6345000000000001</c:v>
                </c:pt>
                <c:pt idx="684">
                  <c:v>2.5594999999999999</c:v>
                </c:pt>
                <c:pt idx="685">
                  <c:v>2.5135000000000001</c:v>
                </c:pt>
                <c:pt idx="686">
                  <c:v>2.5249999999999999</c:v>
                </c:pt>
                <c:pt idx="687">
                  <c:v>2.4750000000000001</c:v>
                </c:pt>
                <c:pt idx="688">
                  <c:v>2.4308000000000001</c:v>
                </c:pt>
                <c:pt idx="689">
                  <c:v>2.4144999999999999</c:v>
                </c:pt>
                <c:pt idx="690">
                  <c:v>2.3689</c:v>
                </c:pt>
                <c:pt idx="691">
                  <c:v>2.3266</c:v>
                </c:pt>
                <c:pt idx="692">
                  <c:v>2.3155000000000001</c:v>
                </c:pt>
                <c:pt idx="693">
                  <c:v>2.2303999999999999</c:v>
                </c:pt>
                <c:pt idx="694">
                  <c:v>2.2793999999999999</c:v>
                </c:pt>
                <c:pt idx="695">
                  <c:v>2.2481</c:v>
                </c:pt>
                <c:pt idx="696">
                  <c:v>2.1934</c:v>
                </c:pt>
                <c:pt idx="697">
                  <c:v>2.258</c:v>
                </c:pt>
                <c:pt idx="698">
                  <c:v>2.1766999999999999</c:v>
                </c:pt>
                <c:pt idx="699">
                  <c:v>2.2145000000000001</c:v>
                </c:pt>
                <c:pt idx="700">
                  <c:v>2.1469</c:v>
                </c:pt>
                <c:pt idx="701">
                  <c:v>2.1469999999999998</c:v>
                </c:pt>
                <c:pt idx="702">
                  <c:v>2.13</c:v>
                </c:pt>
                <c:pt idx="703">
                  <c:v>2.1976</c:v>
                </c:pt>
                <c:pt idx="704">
                  <c:v>2.1278999999999999</c:v>
                </c:pt>
                <c:pt idx="705">
                  <c:v>2.2090000000000001</c:v>
                </c:pt>
                <c:pt idx="706">
                  <c:v>2.1183000000000001</c:v>
                </c:pt>
                <c:pt idx="707">
                  <c:v>2.2281</c:v>
                </c:pt>
                <c:pt idx="708">
                  <c:v>2.0758999999999999</c:v>
                </c:pt>
                <c:pt idx="709">
                  <c:v>2.1903000000000001</c:v>
                </c:pt>
                <c:pt idx="710">
                  <c:v>2.0653999999999999</c:v>
                </c:pt>
                <c:pt idx="711">
                  <c:v>2.1391</c:v>
                </c:pt>
                <c:pt idx="712">
                  <c:v>2.0777000000000001</c:v>
                </c:pt>
                <c:pt idx="713">
                  <c:v>2.1164999999999998</c:v>
                </c:pt>
                <c:pt idx="714">
                  <c:v>2.1107</c:v>
                </c:pt>
                <c:pt idx="715">
                  <c:v>2.1484000000000001</c:v>
                </c:pt>
                <c:pt idx="716">
                  <c:v>2.1206</c:v>
                </c:pt>
                <c:pt idx="717">
                  <c:v>2.2033</c:v>
                </c:pt>
                <c:pt idx="718">
                  <c:v>2.1156000000000001</c:v>
                </c:pt>
                <c:pt idx="719">
                  <c:v>2.2017000000000002</c:v>
                </c:pt>
                <c:pt idx="720">
                  <c:v>2.1400999999999999</c:v>
                </c:pt>
                <c:pt idx="721">
                  <c:v>2.2869000000000002</c:v>
                </c:pt>
                <c:pt idx="722">
                  <c:v>2.2412000000000001</c:v>
                </c:pt>
                <c:pt idx="723">
                  <c:v>2.3332000000000002</c:v>
                </c:pt>
                <c:pt idx="724">
                  <c:v>2.3277000000000001</c:v>
                </c:pt>
                <c:pt idx="725">
                  <c:v>2.4339</c:v>
                </c:pt>
                <c:pt idx="726">
                  <c:v>2.4575</c:v>
                </c:pt>
                <c:pt idx="727">
                  <c:v>2.5173999999999999</c:v>
                </c:pt>
                <c:pt idx="728">
                  <c:v>2.5011999999999999</c:v>
                </c:pt>
                <c:pt idx="729">
                  <c:v>2.6057999999999999</c:v>
                </c:pt>
                <c:pt idx="730">
                  <c:v>2.5537999999999998</c:v>
                </c:pt>
                <c:pt idx="731">
                  <c:v>2.6177999999999999</c:v>
                </c:pt>
                <c:pt idx="732">
                  <c:v>2.5848</c:v>
                </c:pt>
                <c:pt idx="733">
                  <c:v>2.6065</c:v>
                </c:pt>
                <c:pt idx="734">
                  <c:v>2.5634000000000001</c:v>
                </c:pt>
                <c:pt idx="735">
                  <c:v>2.5333000000000001</c:v>
                </c:pt>
                <c:pt idx="736">
                  <c:v>2.5318000000000001</c:v>
                </c:pt>
                <c:pt idx="737">
                  <c:v>2.5183</c:v>
                </c:pt>
                <c:pt idx="738">
                  <c:v>2.4502999999999999</c:v>
                </c:pt>
                <c:pt idx="739">
                  <c:v>2.444</c:v>
                </c:pt>
                <c:pt idx="740">
                  <c:v>2.4198</c:v>
                </c:pt>
                <c:pt idx="741">
                  <c:v>2.3881999999999999</c:v>
                </c:pt>
                <c:pt idx="742">
                  <c:v>2.339</c:v>
                </c:pt>
                <c:pt idx="743">
                  <c:v>2.2690999999999999</c:v>
                </c:pt>
                <c:pt idx="744">
                  <c:v>2.286</c:v>
                </c:pt>
                <c:pt idx="745">
                  <c:v>2.2469000000000001</c:v>
                </c:pt>
                <c:pt idx="746">
                  <c:v>2.2694999999999999</c:v>
                </c:pt>
                <c:pt idx="747">
                  <c:v>2.1600999999999999</c:v>
                </c:pt>
                <c:pt idx="748">
                  <c:v>2.2465999999999999</c:v>
                </c:pt>
                <c:pt idx="749">
                  <c:v>2.161</c:v>
                </c:pt>
                <c:pt idx="750">
                  <c:v>2.2069000000000001</c:v>
                </c:pt>
                <c:pt idx="751">
                  <c:v>2.1720000000000002</c:v>
                </c:pt>
                <c:pt idx="752">
                  <c:v>2.1617999999999999</c:v>
                </c:pt>
                <c:pt idx="753">
                  <c:v>2.1448</c:v>
                </c:pt>
                <c:pt idx="754">
                  <c:v>2.1288</c:v>
                </c:pt>
                <c:pt idx="755">
                  <c:v>2.0748000000000002</c:v>
                </c:pt>
                <c:pt idx="756">
                  <c:v>2.1503999999999999</c:v>
                </c:pt>
                <c:pt idx="757">
                  <c:v>2.0916000000000001</c:v>
                </c:pt>
                <c:pt idx="758">
                  <c:v>2.1917</c:v>
                </c:pt>
                <c:pt idx="759">
                  <c:v>2.0573000000000001</c:v>
                </c:pt>
                <c:pt idx="760">
                  <c:v>2.1440000000000001</c:v>
                </c:pt>
                <c:pt idx="761">
                  <c:v>2.0531000000000001</c:v>
                </c:pt>
                <c:pt idx="762">
                  <c:v>2.0838000000000001</c:v>
                </c:pt>
                <c:pt idx="763">
                  <c:v>2.0076000000000001</c:v>
                </c:pt>
                <c:pt idx="764">
                  <c:v>2.0728</c:v>
                </c:pt>
                <c:pt idx="765">
                  <c:v>2.0430999999999999</c:v>
                </c:pt>
                <c:pt idx="766">
                  <c:v>2.0998000000000001</c:v>
                </c:pt>
                <c:pt idx="767">
                  <c:v>2.0116000000000001</c:v>
                </c:pt>
                <c:pt idx="768">
                  <c:v>2.1429</c:v>
                </c:pt>
                <c:pt idx="769">
                  <c:v>2.0714999999999999</c:v>
                </c:pt>
                <c:pt idx="770">
                  <c:v>2.1627999999999998</c:v>
                </c:pt>
                <c:pt idx="771">
                  <c:v>2.0952000000000002</c:v>
                </c:pt>
                <c:pt idx="772">
                  <c:v>2.1467999999999998</c:v>
                </c:pt>
                <c:pt idx="773">
                  <c:v>2.1785000000000001</c:v>
                </c:pt>
                <c:pt idx="774">
                  <c:v>2.2113999999999998</c:v>
                </c:pt>
                <c:pt idx="775">
                  <c:v>2.2822</c:v>
                </c:pt>
                <c:pt idx="776">
                  <c:v>2.3346</c:v>
                </c:pt>
                <c:pt idx="777">
                  <c:v>2.3281000000000001</c:v>
                </c:pt>
                <c:pt idx="778">
                  <c:v>2.3978000000000002</c:v>
                </c:pt>
                <c:pt idx="779">
                  <c:v>2.4041999999999999</c:v>
                </c:pt>
                <c:pt idx="780">
                  <c:v>2.5043000000000002</c:v>
                </c:pt>
                <c:pt idx="781">
                  <c:v>2.4599000000000002</c:v>
                </c:pt>
                <c:pt idx="782">
                  <c:v>2.5722999999999998</c:v>
                </c:pt>
                <c:pt idx="783">
                  <c:v>2.5350000000000001</c:v>
                </c:pt>
                <c:pt idx="784">
                  <c:v>2.6061000000000001</c:v>
                </c:pt>
                <c:pt idx="785">
                  <c:v>2.6400999999999999</c:v>
                </c:pt>
                <c:pt idx="786">
                  <c:v>2.5556000000000001</c:v>
                </c:pt>
                <c:pt idx="787">
                  <c:v>2.5895000000000001</c:v>
                </c:pt>
                <c:pt idx="788">
                  <c:v>2.4596</c:v>
                </c:pt>
                <c:pt idx="789">
                  <c:v>2.5451999999999999</c:v>
                </c:pt>
                <c:pt idx="790">
                  <c:v>2.4228999999999998</c:v>
                </c:pt>
                <c:pt idx="791">
                  <c:v>2.4335</c:v>
                </c:pt>
                <c:pt idx="792">
                  <c:v>2.4112</c:v>
                </c:pt>
                <c:pt idx="793">
                  <c:v>2.3694000000000002</c:v>
                </c:pt>
                <c:pt idx="794">
                  <c:v>2.3418999999999999</c:v>
                </c:pt>
                <c:pt idx="795">
                  <c:v>2.3687</c:v>
                </c:pt>
                <c:pt idx="796">
                  <c:v>2.3062999999999998</c:v>
                </c:pt>
                <c:pt idx="797">
                  <c:v>2.2635999999999998</c:v>
                </c:pt>
                <c:pt idx="798">
                  <c:v>2.1301000000000001</c:v>
                </c:pt>
                <c:pt idx="799">
                  <c:v>2.2330000000000001</c:v>
                </c:pt>
                <c:pt idx="800">
                  <c:v>2.1280999999999999</c:v>
                </c:pt>
                <c:pt idx="801">
                  <c:v>2.2219000000000002</c:v>
                </c:pt>
                <c:pt idx="802">
                  <c:v>2.1595</c:v>
                </c:pt>
                <c:pt idx="803">
                  <c:v>2.1968999999999999</c:v>
                </c:pt>
                <c:pt idx="804">
                  <c:v>2.1674000000000002</c:v>
                </c:pt>
                <c:pt idx="805">
                  <c:v>2.1251000000000002</c:v>
                </c:pt>
                <c:pt idx="806">
                  <c:v>2.0554000000000001</c:v>
                </c:pt>
                <c:pt idx="807">
                  <c:v>2.1103000000000001</c:v>
                </c:pt>
                <c:pt idx="808">
                  <c:v>2.0347</c:v>
                </c:pt>
                <c:pt idx="809">
                  <c:v>2.1716000000000002</c:v>
                </c:pt>
                <c:pt idx="810">
                  <c:v>2.0543</c:v>
                </c:pt>
                <c:pt idx="811">
                  <c:v>2.1655000000000002</c:v>
                </c:pt>
                <c:pt idx="812">
                  <c:v>2.0958000000000001</c:v>
                </c:pt>
                <c:pt idx="813">
                  <c:v>2.1166999999999998</c:v>
                </c:pt>
                <c:pt idx="814">
                  <c:v>2.0628000000000002</c:v>
                </c:pt>
                <c:pt idx="815">
                  <c:v>2.0659000000000001</c:v>
                </c:pt>
                <c:pt idx="816">
                  <c:v>2.0543</c:v>
                </c:pt>
                <c:pt idx="817">
                  <c:v>2.0729000000000002</c:v>
                </c:pt>
                <c:pt idx="818">
                  <c:v>2.0663</c:v>
                </c:pt>
                <c:pt idx="819">
                  <c:v>2.1166</c:v>
                </c:pt>
                <c:pt idx="820">
                  <c:v>2.0667</c:v>
                </c:pt>
                <c:pt idx="821">
                  <c:v>2.1471</c:v>
                </c:pt>
                <c:pt idx="822">
                  <c:v>2.0996000000000001</c:v>
                </c:pt>
                <c:pt idx="823">
                  <c:v>2.1575000000000002</c:v>
                </c:pt>
                <c:pt idx="824">
                  <c:v>2.1208</c:v>
                </c:pt>
                <c:pt idx="825">
                  <c:v>2.1755</c:v>
                </c:pt>
                <c:pt idx="826">
                  <c:v>2.1850999999999998</c:v>
                </c:pt>
                <c:pt idx="827">
                  <c:v>2.2713999999999999</c:v>
                </c:pt>
                <c:pt idx="828">
                  <c:v>2.3342999999999998</c:v>
                </c:pt>
                <c:pt idx="829">
                  <c:v>2.3227000000000002</c:v>
                </c:pt>
                <c:pt idx="830">
                  <c:v>2.4443000000000001</c:v>
                </c:pt>
                <c:pt idx="831">
                  <c:v>2.4403000000000001</c:v>
                </c:pt>
                <c:pt idx="832">
                  <c:v>2.5365000000000002</c:v>
                </c:pt>
                <c:pt idx="833">
                  <c:v>2.4912000000000001</c:v>
                </c:pt>
                <c:pt idx="834">
                  <c:v>2.5790000000000002</c:v>
                </c:pt>
                <c:pt idx="835">
                  <c:v>2.6164999999999998</c:v>
                </c:pt>
                <c:pt idx="836">
                  <c:v>2.5613999999999999</c:v>
                </c:pt>
                <c:pt idx="837">
                  <c:v>2.5798000000000001</c:v>
                </c:pt>
                <c:pt idx="838">
                  <c:v>2.5848</c:v>
                </c:pt>
                <c:pt idx="839">
                  <c:v>2.5337000000000001</c:v>
                </c:pt>
                <c:pt idx="840">
                  <c:v>2.5815000000000001</c:v>
                </c:pt>
                <c:pt idx="841">
                  <c:v>2.4630999999999998</c:v>
                </c:pt>
                <c:pt idx="842">
                  <c:v>2.4857</c:v>
                </c:pt>
                <c:pt idx="843">
                  <c:v>2.3963000000000001</c:v>
                </c:pt>
                <c:pt idx="844">
                  <c:v>2.4883999999999999</c:v>
                </c:pt>
                <c:pt idx="845">
                  <c:v>2.3645999999999998</c:v>
                </c:pt>
                <c:pt idx="846">
                  <c:v>2.3511000000000002</c:v>
                </c:pt>
                <c:pt idx="847">
                  <c:v>2.3254000000000001</c:v>
                </c:pt>
                <c:pt idx="848">
                  <c:v>2.2496</c:v>
                </c:pt>
                <c:pt idx="849">
                  <c:v>2.2147999999999999</c:v>
                </c:pt>
                <c:pt idx="850">
                  <c:v>2.2416999999999998</c:v>
                </c:pt>
                <c:pt idx="851">
                  <c:v>2.1057000000000001</c:v>
                </c:pt>
                <c:pt idx="852">
                  <c:v>2.2161</c:v>
                </c:pt>
                <c:pt idx="853">
                  <c:v>2.1341999999999999</c:v>
                </c:pt>
                <c:pt idx="854">
                  <c:v>2.1634000000000002</c:v>
                </c:pt>
                <c:pt idx="855">
                  <c:v>2.1038999999999999</c:v>
                </c:pt>
                <c:pt idx="856">
                  <c:v>2.1688000000000001</c:v>
                </c:pt>
                <c:pt idx="857">
                  <c:v>2.0386000000000002</c:v>
                </c:pt>
                <c:pt idx="858">
                  <c:v>2.1263999999999998</c:v>
                </c:pt>
                <c:pt idx="859">
                  <c:v>2.0446</c:v>
                </c:pt>
                <c:pt idx="860">
                  <c:v>2.0787</c:v>
                </c:pt>
                <c:pt idx="861">
                  <c:v>2.0478000000000001</c:v>
                </c:pt>
                <c:pt idx="862">
                  <c:v>2.1021000000000001</c:v>
                </c:pt>
                <c:pt idx="863">
                  <c:v>2.0125999999999999</c:v>
                </c:pt>
                <c:pt idx="864">
                  <c:v>2.1225000000000001</c:v>
                </c:pt>
                <c:pt idx="865">
                  <c:v>2.0282</c:v>
                </c:pt>
                <c:pt idx="866">
                  <c:v>2.0893000000000002</c:v>
                </c:pt>
                <c:pt idx="867">
                  <c:v>1.9636</c:v>
                </c:pt>
                <c:pt idx="868">
                  <c:v>2.0565000000000002</c:v>
                </c:pt>
                <c:pt idx="869">
                  <c:v>1.9883999999999999</c:v>
                </c:pt>
                <c:pt idx="870">
                  <c:v>2.0518000000000001</c:v>
                </c:pt>
                <c:pt idx="871">
                  <c:v>2.0577000000000001</c:v>
                </c:pt>
                <c:pt idx="872">
                  <c:v>2.0314000000000001</c:v>
                </c:pt>
                <c:pt idx="873">
                  <c:v>2.0446</c:v>
                </c:pt>
                <c:pt idx="874">
                  <c:v>2.0436000000000001</c:v>
                </c:pt>
                <c:pt idx="875">
                  <c:v>2.1093000000000002</c:v>
                </c:pt>
                <c:pt idx="876">
                  <c:v>2.0747</c:v>
                </c:pt>
                <c:pt idx="877">
                  <c:v>2.1480000000000001</c:v>
                </c:pt>
                <c:pt idx="878">
                  <c:v>2.1707000000000001</c:v>
                </c:pt>
                <c:pt idx="879">
                  <c:v>2.222</c:v>
                </c:pt>
                <c:pt idx="880">
                  <c:v>2.2448999999999999</c:v>
                </c:pt>
                <c:pt idx="881">
                  <c:v>2.2715999999999998</c:v>
                </c:pt>
                <c:pt idx="882">
                  <c:v>2.3544999999999998</c:v>
                </c:pt>
                <c:pt idx="883">
                  <c:v>2.3542000000000001</c:v>
                </c:pt>
                <c:pt idx="884">
                  <c:v>2.3368000000000002</c:v>
                </c:pt>
                <c:pt idx="885">
                  <c:v>2.4784000000000002</c:v>
                </c:pt>
                <c:pt idx="886">
                  <c:v>2.4841000000000002</c:v>
                </c:pt>
                <c:pt idx="887">
                  <c:v>2.5518999999999998</c:v>
                </c:pt>
                <c:pt idx="888">
                  <c:v>2.4801000000000002</c:v>
                </c:pt>
                <c:pt idx="889">
                  <c:v>2.5912000000000002</c:v>
                </c:pt>
                <c:pt idx="890">
                  <c:v>2.4956999999999998</c:v>
                </c:pt>
                <c:pt idx="891">
                  <c:v>2.6019000000000001</c:v>
                </c:pt>
                <c:pt idx="892">
                  <c:v>2.4618000000000002</c:v>
                </c:pt>
                <c:pt idx="893">
                  <c:v>2.5185</c:v>
                </c:pt>
                <c:pt idx="894">
                  <c:v>2.4765000000000001</c:v>
                </c:pt>
                <c:pt idx="895">
                  <c:v>2.4664999999999999</c:v>
                </c:pt>
                <c:pt idx="896">
                  <c:v>2.4148000000000001</c:v>
                </c:pt>
                <c:pt idx="897">
                  <c:v>2.4315000000000002</c:v>
                </c:pt>
                <c:pt idx="898">
                  <c:v>2.3773</c:v>
                </c:pt>
                <c:pt idx="899">
                  <c:v>2.4</c:v>
                </c:pt>
                <c:pt idx="900">
                  <c:v>2.3283999999999998</c:v>
                </c:pt>
                <c:pt idx="901">
                  <c:v>2.3142</c:v>
                </c:pt>
                <c:pt idx="902">
                  <c:v>2.2309999999999999</c:v>
                </c:pt>
                <c:pt idx="903">
                  <c:v>2.2707999999999999</c:v>
                </c:pt>
                <c:pt idx="904">
                  <c:v>2.1511999999999998</c:v>
                </c:pt>
                <c:pt idx="905">
                  <c:v>2.2504</c:v>
                </c:pt>
                <c:pt idx="906">
                  <c:v>2.161</c:v>
                </c:pt>
                <c:pt idx="907">
                  <c:v>2.2025000000000001</c:v>
                </c:pt>
                <c:pt idx="908">
                  <c:v>2.14</c:v>
                </c:pt>
                <c:pt idx="909">
                  <c:v>2.1444000000000001</c:v>
                </c:pt>
                <c:pt idx="910">
                  <c:v>2.1141000000000001</c:v>
                </c:pt>
                <c:pt idx="911">
                  <c:v>2.1049000000000002</c:v>
                </c:pt>
                <c:pt idx="912">
                  <c:v>2.0931000000000002</c:v>
                </c:pt>
                <c:pt idx="913">
                  <c:v>2.1089000000000002</c:v>
                </c:pt>
                <c:pt idx="914">
                  <c:v>2.1454</c:v>
                </c:pt>
                <c:pt idx="915">
                  <c:v>2.1537999999999999</c:v>
                </c:pt>
                <c:pt idx="916">
                  <c:v>2.1221999999999999</c:v>
                </c:pt>
                <c:pt idx="917">
                  <c:v>2.1343000000000001</c:v>
                </c:pt>
                <c:pt idx="918">
                  <c:v>2.1164000000000001</c:v>
                </c:pt>
                <c:pt idx="919">
                  <c:v>2.0507</c:v>
                </c:pt>
                <c:pt idx="920">
                  <c:v>2.0552999999999999</c:v>
                </c:pt>
                <c:pt idx="921">
                  <c:v>2.0731000000000002</c:v>
                </c:pt>
                <c:pt idx="922">
                  <c:v>2.0524</c:v>
                </c:pt>
                <c:pt idx="923">
                  <c:v>2.0421999999999998</c:v>
                </c:pt>
                <c:pt idx="924">
                  <c:v>2.0952000000000002</c:v>
                </c:pt>
                <c:pt idx="925">
                  <c:v>2.0758999999999999</c:v>
                </c:pt>
                <c:pt idx="926">
                  <c:v>2.1776</c:v>
                </c:pt>
                <c:pt idx="927">
                  <c:v>2.1383000000000001</c:v>
                </c:pt>
                <c:pt idx="928">
                  <c:v>2.1555</c:v>
                </c:pt>
                <c:pt idx="929">
                  <c:v>2.1623999999999999</c:v>
                </c:pt>
                <c:pt idx="930">
                  <c:v>2.1768000000000001</c:v>
                </c:pt>
                <c:pt idx="931">
                  <c:v>2.2374999999999998</c:v>
                </c:pt>
                <c:pt idx="932">
                  <c:v>2.2804000000000002</c:v>
                </c:pt>
                <c:pt idx="933">
                  <c:v>2.2921999999999998</c:v>
                </c:pt>
                <c:pt idx="934">
                  <c:v>2.4138000000000002</c:v>
                </c:pt>
                <c:pt idx="935">
                  <c:v>2.3904000000000001</c:v>
                </c:pt>
                <c:pt idx="936">
                  <c:v>2.5150999999999999</c:v>
                </c:pt>
                <c:pt idx="937">
                  <c:v>2.5501999999999998</c:v>
                </c:pt>
                <c:pt idx="938">
                  <c:v>2.5583999999999998</c:v>
                </c:pt>
                <c:pt idx="939">
                  <c:v>2.5688</c:v>
                </c:pt>
                <c:pt idx="940">
                  <c:v>2.6259999999999999</c:v>
                </c:pt>
                <c:pt idx="941">
                  <c:v>2.6257999999999999</c:v>
                </c:pt>
                <c:pt idx="942">
                  <c:v>2.6212</c:v>
                </c:pt>
                <c:pt idx="943">
                  <c:v>2.5619999999999998</c:v>
                </c:pt>
                <c:pt idx="944">
                  <c:v>2.5674999999999999</c:v>
                </c:pt>
                <c:pt idx="945">
                  <c:v>2.5253000000000001</c:v>
                </c:pt>
                <c:pt idx="946">
                  <c:v>2.5375000000000001</c:v>
                </c:pt>
                <c:pt idx="947">
                  <c:v>2.4565000000000001</c:v>
                </c:pt>
                <c:pt idx="948">
                  <c:v>2.5257999999999998</c:v>
                </c:pt>
                <c:pt idx="949">
                  <c:v>2.4211999999999998</c:v>
                </c:pt>
                <c:pt idx="950">
                  <c:v>2.4777999999999998</c:v>
                </c:pt>
                <c:pt idx="951">
                  <c:v>2.3624000000000001</c:v>
                </c:pt>
                <c:pt idx="952">
                  <c:v>2.4051</c:v>
                </c:pt>
                <c:pt idx="953">
                  <c:v>2.2921</c:v>
                </c:pt>
                <c:pt idx="954">
                  <c:v>2.2949999999999999</c:v>
                </c:pt>
                <c:pt idx="955">
                  <c:v>2.2250000000000001</c:v>
                </c:pt>
                <c:pt idx="956">
                  <c:v>2.214</c:v>
                </c:pt>
                <c:pt idx="957">
                  <c:v>2.2265999999999999</c:v>
                </c:pt>
                <c:pt idx="958">
                  <c:v>2.1703000000000001</c:v>
                </c:pt>
                <c:pt idx="959">
                  <c:v>2.2448000000000001</c:v>
                </c:pt>
                <c:pt idx="960">
                  <c:v>2.1823000000000001</c:v>
                </c:pt>
                <c:pt idx="961">
                  <c:v>2.2256999999999998</c:v>
                </c:pt>
                <c:pt idx="962">
                  <c:v>2.117</c:v>
                </c:pt>
                <c:pt idx="963">
                  <c:v>2.1385999999999998</c:v>
                </c:pt>
                <c:pt idx="964">
                  <c:v>2.0716999999999999</c:v>
                </c:pt>
                <c:pt idx="965">
                  <c:v>2.1474000000000002</c:v>
                </c:pt>
                <c:pt idx="966">
                  <c:v>2.1027999999999998</c:v>
                </c:pt>
                <c:pt idx="967">
                  <c:v>2.1543999999999999</c:v>
                </c:pt>
                <c:pt idx="968">
                  <c:v>2.1158999999999999</c:v>
                </c:pt>
                <c:pt idx="969">
                  <c:v>2.1263999999999998</c:v>
                </c:pt>
                <c:pt idx="970">
                  <c:v>2.0996000000000001</c:v>
                </c:pt>
                <c:pt idx="971">
                  <c:v>2.0868000000000002</c:v>
                </c:pt>
                <c:pt idx="972">
                  <c:v>2.0769000000000002</c:v>
                </c:pt>
                <c:pt idx="973">
                  <c:v>2.0720000000000001</c:v>
                </c:pt>
                <c:pt idx="974">
                  <c:v>2.0173000000000001</c:v>
                </c:pt>
                <c:pt idx="975">
                  <c:v>2.1410999999999998</c:v>
                </c:pt>
                <c:pt idx="976">
                  <c:v>2.0078</c:v>
                </c:pt>
                <c:pt idx="977">
                  <c:v>2.1615000000000002</c:v>
                </c:pt>
                <c:pt idx="978">
                  <c:v>2.0954000000000002</c:v>
                </c:pt>
                <c:pt idx="979">
                  <c:v>2.2168000000000001</c:v>
                </c:pt>
                <c:pt idx="980">
                  <c:v>2.0790999999999999</c:v>
                </c:pt>
                <c:pt idx="981">
                  <c:v>2.2023000000000001</c:v>
                </c:pt>
                <c:pt idx="982">
                  <c:v>2.0844</c:v>
                </c:pt>
                <c:pt idx="983">
                  <c:v>2.2446999999999999</c:v>
                </c:pt>
                <c:pt idx="984">
                  <c:v>2.2164000000000001</c:v>
                </c:pt>
                <c:pt idx="985">
                  <c:v>2.339</c:v>
                </c:pt>
                <c:pt idx="986">
                  <c:v>2.2816000000000001</c:v>
                </c:pt>
                <c:pt idx="987">
                  <c:v>2.4441999999999999</c:v>
                </c:pt>
                <c:pt idx="988">
                  <c:v>2.4361999999999999</c:v>
                </c:pt>
                <c:pt idx="989">
                  <c:v>2.4842</c:v>
                </c:pt>
                <c:pt idx="990">
                  <c:v>2.4941</c:v>
                </c:pt>
                <c:pt idx="991">
                  <c:v>2.5316000000000001</c:v>
                </c:pt>
                <c:pt idx="992">
                  <c:v>2.5095999999999998</c:v>
                </c:pt>
                <c:pt idx="993">
                  <c:v>2.6034000000000002</c:v>
                </c:pt>
                <c:pt idx="994">
                  <c:v>2.54</c:v>
                </c:pt>
                <c:pt idx="995">
                  <c:v>2.5989</c:v>
                </c:pt>
                <c:pt idx="996">
                  <c:v>2.4819</c:v>
                </c:pt>
                <c:pt idx="997">
                  <c:v>2.5891999999999999</c:v>
                </c:pt>
                <c:pt idx="998">
                  <c:v>2.4579</c:v>
                </c:pt>
                <c:pt idx="999">
                  <c:v>2.5453000000000001</c:v>
                </c:pt>
                <c:pt idx="1000">
                  <c:v>2.3961999999999999</c:v>
                </c:pt>
                <c:pt idx="1001">
                  <c:v>2.5066000000000002</c:v>
                </c:pt>
                <c:pt idx="1002">
                  <c:v>2.4116</c:v>
                </c:pt>
                <c:pt idx="1003">
                  <c:v>2.4403999999999999</c:v>
                </c:pt>
                <c:pt idx="1004">
                  <c:v>2.3855</c:v>
                </c:pt>
                <c:pt idx="1005">
                  <c:v>2.3264</c:v>
                </c:pt>
                <c:pt idx="1006">
                  <c:v>2.2997999999999998</c:v>
                </c:pt>
                <c:pt idx="1007">
                  <c:v>2.2694999999999999</c:v>
                </c:pt>
                <c:pt idx="1008">
                  <c:v>2.1907000000000001</c:v>
                </c:pt>
                <c:pt idx="1009">
                  <c:v>2.2519</c:v>
                </c:pt>
                <c:pt idx="1010">
                  <c:v>2.2362000000000002</c:v>
                </c:pt>
                <c:pt idx="1011">
                  <c:v>2.2827000000000002</c:v>
                </c:pt>
                <c:pt idx="1012">
                  <c:v>2.1960999999999999</c:v>
                </c:pt>
                <c:pt idx="1013">
                  <c:v>2.2187000000000001</c:v>
                </c:pt>
                <c:pt idx="1014">
                  <c:v>2.1684000000000001</c:v>
                </c:pt>
                <c:pt idx="1015">
                  <c:v>2.1387999999999998</c:v>
                </c:pt>
                <c:pt idx="1016">
                  <c:v>2.2149999999999999</c:v>
                </c:pt>
                <c:pt idx="1017">
                  <c:v>2.1309</c:v>
                </c:pt>
                <c:pt idx="1018">
                  <c:v>2.2286000000000001</c:v>
                </c:pt>
                <c:pt idx="1019">
                  <c:v>2.1313</c:v>
                </c:pt>
                <c:pt idx="1020">
                  <c:v>2.1959</c:v>
                </c:pt>
                <c:pt idx="1021">
                  <c:v>2.0907</c:v>
                </c:pt>
                <c:pt idx="1022">
                  <c:v>2.2002999999999999</c:v>
                </c:pt>
                <c:pt idx="1023">
                  <c:v>2.1707000000000001</c:v>
                </c:pt>
                <c:pt idx="1024">
                  <c:v>2.1597</c:v>
                </c:pt>
                <c:pt idx="1025">
                  <c:v>2.0691000000000002</c:v>
                </c:pt>
                <c:pt idx="1026">
                  <c:v>2.1189</c:v>
                </c:pt>
                <c:pt idx="1027">
                  <c:v>2.1031</c:v>
                </c:pt>
                <c:pt idx="1028">
                  <c:v>2.1625000000000001</c:v>
                </c:pt>
                <c:pt idx="1029">
                  <c:v>2.1034000000000002</c:v>
                </c:pt>
                <c:pt idx="1030">
                  <c:v>2.1753999999999998</c:v>
                </c:pt>
                <c:pt idx="1031">
                  <c:v>2.1415999999999999</c:v>
                </c:pt>
                <c:pt idx="1032">
                  <c:v>2.2204000000000002</c:v>
                </c:pt>
                <c:pt idx="1033">
                  <c:v>2.1272000000000002</c:v>
                </c:pt>
                <c:pt idx="1034">
                  <c:v>2.3016999999999999</c:v>
                </c:pt>
                <c:pt idx="1035">
                  <c:v>2.202</c:v>
                </c:pt>
                <c:pt idx="1036">
                  <c:v>2.3700999999999999</c:v>
                </c:pt>
                <c:pt idx="1037">
                  <c:v>2.3140999999999998</c:v>
                </c:pt>
                <c:pt idx="1038">
                  <c:v>2.4297</c:v>
                </c:pt>
                <c:pt idx="1039">
                  <c:v>2.3972000000000002</c:v>
                </c:pt>
                <c:pt idx="1040">
                  <c:v>2.5325000000000002</c:v>
                </c:pt>
                <c:pt idx="1041">
                  <c:v>2.4958</c:v>
                </c:pt>
                <c:pt idx="1042">
                  <c:v>2.6143000000000001</c:v>
                </c:pt>
                <c:pt idx="1043">
                  <c:v>2.5922999999999998</c:v>
                </c:pt>
                <c:pt idx="1044">
                  <c:v>2.6913999999999998</c:v>
                </c:pt>
                <c:pt idx="1045">
                  <c:v>2.7208000000000001</c:v>
                </c:pt>
                <c:pt idx="1046">
                  <c:v>2.6985999999999999</c:v>
                </c:pt>
                <c:pt idx="1047">
                  <c:v>2.7139000000000002</c:v>
                </c:pt>
                <c:pt idx="1048">
                  <c:v>2.6534</c:v>
                </c:pt>
                <c:pt idx="1049">
                  <c:v>2.6815000000000002</c:v>
                </c:pt>
                <c:pt idx="1050">
                  <c:v>2.5989</c:v>
                </c:pt>
                <c:pt idx="1051">
                  <c:v>2.6778</c:v>
                </c:pt>
                <c:pt idx="1052">
                  <c:v>2.5840000000000001</c:v>
                </c:pt>
                <c:pt idx="1053">
                  <c:v>2.5661999999999998</c:v>
                </c:pt>
                <c:pt idx="1054">
                  <c:v>2.6315</c:v>
                </c:pt>
                <c:pt idx="1055">
                  <c:v>2.5209000000000001</c:v>
                </c:pt>
                <c:pt idx="1056">
                  <c:v>2.4977999999999998</c:v>
                </c:pt>
                <c:pt idx="1057">
                  <c:v>2.4344000000000001</c:v>
                </c:pt>
                <c:pt idx="1058">
                  <c:v>2.4304999999999999</c:v>
                </c:pt>
                <c:pt idx="1059">
                  <c:v>2.3769</c:v>
                </c:pt>
                <c:pt idx="1060">
                  <c:v>2.3368000000000002</c:v>
                </c:pt>
                <c:pt idx="1061">
                  <c:v>2.3292999999999999</c:v>
                </c:pt>
                <c:pt idx="1062">
                  <c:v>2.3151999999999999</c:v>
                </c:pt>
                <c:pt idx="1063">
                  <c:v>2.3353999999999999</c:v>
                </c:pt>
                <c:pt idx="1064">
                  <c:v>2.2719</c:v>
                </c:pt>
                <c:pt idx="1065">
                  <c:v>2.3862000000000001</c:v>
                </c:pt>
                <c:pt idx="1066">
                  <c:v>2.2610000000000001</c:v>
                </c:pt>
                <c:pt idx="1067">
                  <c:v>2.3132000000000001</c:v>
                </c:pt>
                <c:pt idx="1068">
                  <c:v>2.1869999999999998</c:v>
                </c:pt>
                <c:pt idx="1069">
                  <c:v>2.2378999999999998</c:v>
                </c:pt>
                <c:pt idx="1070">
                  <c:v>2.1495000000000002</c:v>
                </c:pt>
                <c:pt idx="1071">
                  <c:v>2.2519999999999998</c:v>
                </c:pt>
                <c:pt idx="1072">
                  <c:v>2.2090000000000001</c:v>
                </c:pt>
                <c:pt idx="1073">
                  <c:v>2.2662</c:v>
                </c:pt>
                <c:pt idx="1074">
                  <c:v>2.2610000000000001</c:v>
                </c:pt>
                <c:pt idx="1075">
                  <c:v>2.2267999999999999</c:v>
                </c:pt>
                <c:pt idx="1076">
                  <c:v>2.1939000000000002</c:v>
                </c:pt>
                <c:pt idx="1077">
                  <c:v>2.1638000000000002</c:v>
                </c:pt>
                <c:pt idx="1078">
                  <c:v>2.2330999999999999</c:v>
                </c:pt>
                <c:pt idx="1079">
                  <c:v>2.1955</c:v>
                </c:pt>
                <c:pt idx="1080">
                  <c:v>2.1941999999999999</c:v>
                </c:pt>
                <c:pt idx="1081">
                  <c:v>2.2496</c:v>
                </c:pt>
                <c:pt idx="1082">
                  <c:v>2.1987999999999999</c:v>
                </c:pt>
                <c:pt idx="1083">
                  <c:v>2.3161</c:v>
                </c:pt>
                <c:pt idx="1084">
                  <c:v>2.1615000000000002</c:v>
                </c:pt>
                <c:pt idx="1085">
                  <c:v>2.3656000000000001</c:v>
                </c:pt>
                <c:pt idx="1086">
                  <c:v>2.2056</c:v>
                </c:pt>
                <c:pt idx="1087">
                  <c:v>2.3460000000000001</c:v>
                </c:pt>
                <c:pt idx="1088">
                  <c:v>2.3336000000000001</c:v>
                </c:pt>
                <c:pt idx="1089">
                  <c:v>2.4205000000000001</c:v>
                </c:pt>
                <c:pt idx="1090">
                  <c:v>2.4348000000000001</c:v>
                </c:pt>
                <c:pt idx="1091">
                  <c:v>2.456</c:v>
                </c:pt>
                <c:pt idx="1092">
                  <c:v>2.5510999999999999</c:v>
                </c:pt>
                <c:pt idx="1093">
                  <c:v>2.5729000000000002</c:v>
                </c:pt>
                <c:pt idx="1094">
                  <c:v>2.6271</c:v>
                </c:pt>
                <c:pt idx="1095">
                  <c:v>2.7105999999999999</c:v>
                </c:pt>
                <c:pt idx="1096">
                  <c:v>2.7035</c:v>
                </c:pt>
                <c:pt idx="1097">
                  <c:v>2.7467999999999999</c:v>
                </c:pt>
                <c:pt idx="1098">
                  <c:v>2.7303000000000002</c:v>
                </c:pt>
                <c:pt idx="1099">
                  <c:v>2.7786</c:v>
                </c:pt>
                <c:pt idx="1100">
                  <c:v>2.7267999999999999</c:v>
                </c:pt>
                <c:pt idx="1101">
                  <c:v>2.7427999999999999</c:v>
                </c:pt>
                <c:pt idx="1102">
                  <c:v>2.6663999999999999</c:v>
                </c:pt>
                <c:pt idx="1103">
                  <c:v>2.6282999999999999</c:v>
                </c:pt>
                <c:pt idx="1104">
                  <c:v>2.6634000000000002</c:v>
                </c:pt>
                <c:pt idx="1105">
                  <c:v>2.5804</c:v>
                </c:pt>
                <c:pt idx="1106">
                  <c:v>2.6537000000000002</c:v>
                </c:pt>
                <c:pt idx="1107">
                  <c:v>2.5053000000000001</c:v>
                </c:pt>
                <c:pt idx="1108">
                  <c:v>2.5558999999999998</c:v>
                </c:pt>
                <c:pt idx="1109">
                  <c:v>2.4607999999999999</c:v>
                </c:pt>
                <c:pt idx="1110">
                  <c:v>2.4916999999999998</c:v>
                </c:pt>
                <c:pt idx="1111">
                  <c:v>2.3311000000000002</c:v>
                </c:pt>
                <c:pt idx="1112">
                  <c:v>2.3738000000000001</c:v>
                </c:pt>
                <c:pt idx="1113">
                  <c:v>2.3536000000000001</c:v>
                </c:pt>
                <c:pt idx="1114">
                  <c:v>2.3127</c:v>
                </c:pt>
                <c:pt idx="1115">
                  <c:v>2.3532999999999999</c:v>
                </c:pt>
                <c:pt idx="1116">
                  <c:v>2.3237999999999999</c:v>
                </c:pt>
                <c:pt idx="1117">
                  <c:v>2.3256000000000001</c:v>
                </c:pt>
                <c:pt idx="1118">
                  <c:v>2.3130999999999999</c:v>
                </c:pt>
                <c:pt idx="1119">
                  <c:v>2.2435999999999998</c:v>
                </c:pt>
                <c:pt idx="1120">
                  <c:v>2.2759</c:v>
                </c:pt>
                <c:pt idx="1121">
                  <c:v>2.2078000000000002</c:v>
                </c:pt>
                <c:pt idx="1122">
                  <c:v>2.2786</c:v>
                </c:pt>
                <c:pt idx="1123">
                  <c:v>2.2004000000000001</c:v>
                </c:pt>
                <c:pt idx="1124">
                  <c:v>2.3540000000000001</c:v>
                </c:pt>
                <c:pt idx="1125">
                  <c:v>2.1958000000000002</c:v>
                </c:pt>
                <c:pt idx="1126">
                  <c:v>2.3706999999999998</c:v>
                </c:pt>
                <c:pt idx="1127">
                  <c:v>2.1913999999999998</c:v>
                </c:pt>
                <c:pt idx="1128">
                  <c:v>2.3309000000000002</c:v>
                </c:pt>
                <c:pt idx="1129">
                  <c:v>2.1633</c:v>
                </c:pt>
                <c:pt idx="1130">
                  <c:v>2.3207</c:v>
                </c:pt>
                <c:pt idx="1131">
                  <c:v>2.198</c:v>
                </c:pt>
                <c:pt idx="1132">
                  <c:v>2.2804000000000002</c:v>
                </c:pt>
                <c:pt idx="1133">
                  <c:v>2.2947000000000002</c:v>
                </c:pt>
                <c:pt idx="1134">
                  <c:v>2.2915999999999999</c:v>
                </c:pt>
                <c:pt idx="1135">
                  <c:v>2.3294000000000001</c:v>
                </c:pt>
                <c:pt idx="1136">
                  <c:v>2.3443000000000001</c:v>
                </c:pt>
                <c:pt idx="1137">
                  <c:v>2.351</c:v>
                </c:pt>
                <c:pt idx="1138">
                  <c:v>2.2898999999999998</c:v>
                </c:pt>
                <c:pt idx="1139">
                  <c:v>2.3348</c:v>
                </c:pt>
                <c:pt idx="1140">
                  <c:v>2.3999000000000001</c:v>
                </c:pt>
                <c:pt idx="1141">
                  <c:v>2.4319000000000002</c:v>
                </c:pt>
                <c:pt idx="1142">
                  <c:v>2.5341</c:v>
                </c:pt>
                <c:pt idx="1143">
                  <c:v>2.5228000000000002</c:v>
                </c:pt>
                <c:pt idx="1144">
                  <c:v>2.6309999999999998</c:v>
                </c:pt>
                <c:pt idx="1145">
                  <c:v>2.6332</c:v>
                </c:pt>
                <c:pt idx="1146">
                  <c:v>2.7214</c:v>
                </c:pt>
                <c:pt idx="1147">
                  <c:v>2.6892999999999998</c:v>
                </c:pt>
                <c:pt idx="1148">
                  <c:v>2.8239999999999998</c:v>
                </c:pt>
                <c:pt idx="1149">
                  <c:v>2.8008999999999999</c:v>
                </c:pt>
                <c:pt idx="1150">
                  <c:v>2.7892000000000001</c:v>
                </c:pt>
                <c:pt idx="1151">
                  <c:v>2.8279000000000001</c:v>
                </c:pt>
                <c:pt idx="1152">
                  <c:v>2.7921999999999998</c:v>
                </c:pt>
                <c:pt idx="1153">
                  <c:v>2.8180000000000001</c:v>
                </c:pt>
                <c:pt idx="1154">
                  <c:v>2.6884999999999999</c:v>
                </c:pt>
                <c:pt idx="1155">
                  <c:v>2.7827000000000002</c:v>
                </c:pt>
                <c:pt idx="1156">
                  <c:v>2.6271</c:v>
                </c:pt>
                <c:pt idx="1157">
                  <c:v>2.7256</c:v>
                </c:pt>
                <c:pt idx="1158">
                  <c:v>2.6040999999999999</c:v>
                </c:pt>
                <c:pt idx="1159">
                  <c:v>2.6507999999999998</c:v>
                </c:pt>
                <c:pt idx="1160">
                  <c:v>2.5836000000000001</c:v>
                </c:pt>
                <c:pt idx="1161">
                  <c:v>2.5823999999999998</c:v>
                </c:pt>
                <c:pt idx="1162">
                  <c:v>2.4992999999999999</c:v>
                </c:pt>
                <c:pt idx="1163">
                  <c:v>2.4750999999999999</c:v>
                </c:pt>
                <c:pt idx="1164">
                  <c:v>2.4367999999999999</c:v>
                </c:pt>
                <c:pt idx="1165">
                  <c:v>2.4394999999999998</c:v>
                </c:pt>
                <c:pt idx="1166">
                  <c:v>2.3809999999999998</c:v>
                </c:pt>
                <c:pt idx="1167">
                  <c:v>2.3841999999999999</c:v>
                </c:pt>
                <c:pt idx="1168">
                  <c:v>2.3826999999999998</c:v>
                </c:pt>
                <c:pt idx="1169">
                  <c:v>2.4401999999999999</c:v>
                </c:pt>
                <c:pt idx="1170">
                  <c:v>2.3401999999999998</c:v>
                </c:pt>
                <c:pt idx="1171">
                  <c:v>2.3529</c:v>
                </c:pt>
                <c:pt idx="1172">
                  <c:v>2.2711999999999999</c:v>
                </c:pt>
                <c:pt idx="1173">
                  <c:v>2.3546999999999998</c:v>
                </c:pt>
                <c:pt idx="1174">
                  <c:v>2.2128999999999999</c:v>
                </c:pt>
                <c:pt idx="1175">
                  <c:v>2.3308</c:v>
                </c:pt>
                <c:pt idx="1176">
                  <c:v>2.2709000000000001</c:v>
                </c:pt>
                <c:pt idx="1177">
                  <c:v>2.4274</c:v>
                </c:pt>
                <c:pt idx="1178">
                  <c:v>2.3424</c:v>
                </c:pt>
                <c:pt idx="1179">
                  <c:v>2.2848999999999999</c:v>
                </c:pt>
                <c:pt idx="1180">
                  <c:v>2.2681</c:v>
                </c:pt>
                <c:pt idx="1181">
                  <c:v>2.2303999999999999</c:v>
                </c:pt>
                <c:pt idx="1182">
                  <c:v>2.2805</c:v>
                </c:pt>
                <c:pt idx="1183">
                  <c:v>2.2355999999999998</c:v>
                </c:pt>
                <c:pt idx="1184">
                  <c:v>2.3932000000000002</c:v>
                </c:pt>
                <c:pt idx="1185">
                  <c:v>2.2706</c:v>
                </c:pt>
                <c:pt idx="1186">
                  <c:v>2.2887</c:v>
                </c:pt>
                <c:pt idx="1187">
                  <c:v>2.3094000000000001</c:v>
                </c:pt>
                <c:pt idx="1188">
                  <c:v>2.3319000000000001</c:v>
                </c:pt>
                <c:pt idx="1189">
                  <c:v>2.34</c:v>
                </c:pt>
                <c:pt idx="1190">
                  <c:v>2.3243</c:v>
                </c:pt>
                <c:pt idx="1191">
                  <c:v>2.3717000000000001</c:v>
                </c:pt>
                <c:pt idx="1192">
                  <c:v>2.3250999999999999</c:v>
                </c:pt>
                <c:pt idx="1193">
                  <c:v>2.4016999999999999</c:v>
                </c:pt>
                <c:pt idx="1194">
                  <c:v>2.4523999999999999</c:v>
                </c:pt>
                <c:pt idx="1195">
                  <c:v>2.5341</c:v>
                </c:pt>
                <c:pt idx="1196">
                  <c:v>2.6139999999999999</c:v>
                </c:pt>
                <c:pt idx="1197">
                  <c:v>2.5457000000000001</c:v>
                </c:pt>
                <c:pt idx="1198">
                  <c:v>2.7128999999999999</c:v>
                </c:pt>
                <c:pt idx="1199">
                  <c:v>2.7042000000000002</c:v>
                </c:pt>
                <c:pt idx="1200">
                  <c:v>2.7911999999999999</c:v>
                </c:pt>
                <c:pt idx="1201">
                  <c:v>2.7448999999999999</c:v>
                </c:pt>
                <c:pt idx="1202">
                  <c:v>2.9542999999999999</c:v>
                </c:pt>
                <c:pt idx="1203">
                  <c:v>2.7955999999999999</c:v>
                </c:pt>
                <c:pt idx="1204">
                  <c:v>2.9018000000000002</c:v>
                </c:pt>
                <c:pt idx="1205">
                  <c:v>2.754</c:v>
                </c:pt>
                <c:pt idx="1206">
                  <c:v>2.8786</c:v>
                </c:pt>
                <c:pt idx="1207">
                  <c:v>2.7410999999999999</c:v>
                </c:pt>
                <c:pt idx="1208">
                  <c:v>2.7698</c:v>
                </c:pt>
                <c:pt idx="1209">
                  <c:v>2.7019000000000002</c:v>
                </c:pt>
                <c:pt idx="1210">
                  <c:v>2.7323</c:v>
                </c:pt>
                <c:pt idx="1211">
                  <c:v>2.7059000000000002</c:v>
                </c:pt>
                <c:pt idx="1212">
                  <c:v>2.6280000000000001</c:v>
                </c:pt>
                <c:pt idx="1213">
                  <c:v>2.6495000000000002</c:v>
                </c:pt>
                <c:pt idx="1214">
                  <c:v>2.6027</c:v>
                </c:pt>
                <c:pt idx="1215">
                  <c:v>2.5611000000000002</c:v>
                </c:pt>
                <c:pt idx="1216">
                  <c:v>2.5268000000000002</c:v>
                </c:pt>
                <c:pt idx="1217">
                  <c:v>2.4369000000000001</c:v>
                </c:pt>
                <c:pt idx="1218">
                  <c:v>2.5121000000000002</c:v>
                </c:pt>
                <c:pt idx="1219">
                  <c:v>2.4443000000000001</c:v>
                </c:pt>
                <c:pt idx="1220">
                  <c:v>2.5326</c:v>
                </c:pt>
                <c:pt idx="1221">
                  <c:v>2.4298999999999999</c:v>
                </c:pt>
                <c:pt idx="1222">
                  <c:v>2.4967000000000001</c:v>
                </c:pt>
                <c:pt idx="1223">
                  <c:v>2.3488000000000002</c:v>
                </c:pt>
                <c:pt idx="1224">
                  <c:v>2.4331</c:v>
                </c:pt>
                <c:pt idx="1225">
                  <c:v>2.4127999999999998</c:v>
                </c:pt>
                <c:pt idx="1226">
                  <c:v>2.375</c:v>
                </c:pt>
                <c:pt idx="1227">
                  <c:v>2.3456999999999999</c:v>
                </c:pt>
                <c:pt idx="1228">
                  <c:v>2.3647999999999998</c:v>
                </c:pt>
                <c:pt idx="1229">
                  <c:v>2.3580999999999999</c:v>
                </c:pt>
                <c:pt idx="1230">
                  <c:v>2.3660000000000001</c:v>
                </c:pt>
                <c:pt idx="1231">
                  <c:v>2.3906999999999998</c:v>
                </c:pt>
                <c:pt idx="1232">
                  <c:v>2.3407</c:v>
                </c:pt>
                <c:pt idx="1233">
                  <c:v>2.3445</c:v>
                </c:pt>
                <c:pt idx="1234">
                  <c:v>2.2749999999999999</c:v>
                </c:pt>
                <c:pt idx="1235">
                  <c:v>2.3248000000000002</c:v>
                </c:pt>
                <c:pt idx="1236">
                  <c:v>2.2818000000000001</c:v>
                </c:pt>
                <c:pt idx="1237">
                  <c:v>2.3778999999999999</c:v>
                </c:pt>
                <c:pt idx="1238">
                  <c:v>2.2985000000000002</c:v>
                </c:pt>
                <c:pt idx="1239">
                  <c:v>2.3946999999999998</c:v>
                </c:pt>
                <c:pt idx="1240">
                  <c:v>2.3765000000000001</c:v>
                </c:pt>
                <c:pt idx="1241">
                  <c:v>2.39</c:v>
                </c:pt>
                <c:pt idx="1242">
                  <c:v>2.3814000000000002</c:v>
                </c:pt>
                <c:pt idx="1243">
                  <c:v>2.4316</c:v>
                </c:pt>
                <c:pt idx="1244">
                  <c:v>2.4367999999999999</c:v>
                </c:pt>
                <c:pt idx="1245">
                  <c:v>2.5272999999999999</c:v>
                </c:pt>
                <c:pt idx="1246">
                  <c:v>2.5350000000000001</c:v>
                </c:pt>
                <c:pt idx="1247">
                  <c:v>2.5851999999999999</c:v>
                </c:pt>
                <c:pt idx="1248">
                  <c:v>2.6147999999999998</c:v>
                </c:pt>
                <c:pt idx="1249">
                  <c:v>2.7063999999999999</c:v>
                </c:pt>
                <c:pt idx="1250">
                  <c:v>2.7583000000000002</c:v>
                </c:pt>
                <c:pt idx="1251">
                  <c:v>2.8197999999999999</c:v>
                </c:pt>
                <c:pt idx="1252">
                  <c:v>2.7357999999999998</c:v>
                </c:pt>
                <c:pt idx="1253">
                  <c:v>2.9085999999999999</c:v>
                </c:pt>
                <c:pt idx="1254">
                  <c:v>2.7458999999999998</c:v>
                </c:pt>
                <c:pt idx="1255">
                  <c:v>2.9300999999999999</c:v>
                </c:pt>
                <c:pt idx="1256">
                  <c:v>2.7814000000000001</c:v>
                </c:pt>
                <c:pt idx="1257">
                  <c:v>2.8904999999999998</c:v>
                </c:pt>
                <c:pt idx="1258">
                  <c:v>2.8212999999999999</c:v>
                </c:pt>
                <c:pt idx="1259">
                  <c:v>2.8317999999999999</c:v>
                </c:pt>
                <c:pt idx="1260">
                  <c:v>2.7475999999999998</c:v>
                </c:pt>
                <c:pt idx="1261">
                  <c:v>2.7648000000000001</c:v>
                </c:pt>
                <c:pt idx="1262">
                  <c:v>2.7764000000000002</c:v>
                </c:pt>
                <c:pt idx="1263">
                  <c:v>2.7280000000000002</c:v>
                </c:pt>
                <c:pt idx="1264">
                  <c:v>2.6802000000000001</c:v>
                </c:pt>
                <c:pt idx="1265">
                  <c:v>2.6859999999999999</c:v>
                </c:pt>
                <c:pt idx="1266">
                  <c:v>2.5785</c:v>
                </c:pt>
                <c:pt idx="1267">
                  <c:v>2.6194000000000002</c:v>
                </c:pt>
                <c:pt idx="1268">
                  <c:v>2.5059999999999998</c:v>
                </c:pt>
                <c:pt idx="1269">
                  <c:v>2.6116000000000001</c:v>
                </c:pt>
                <c:pt idx="1270">
                  <c:v>2.4603999999999999</c:v>
                </c:pt>
                <c:pt idx="1271">
                  <c:v>2.5571000000000002</c:v>
                </c:pt>
                <c:pt idx="1272">
                  <c:v>2.4359000000000002</c:v>
                </c:pt>
                <c:pt idx="1273">
                  <c:v>2.5909</c:v>
                </c:pt>
                <c:pt idx="1274">
                  <c:v>2.5360999999999998</c:v>
                </c:pt>
                <c:pt idx="1275">
                  <c:v>2.5293000000000001</c:v>
                </c:pt>
                <c:pt idx="1276">
                  <c:v>2.4605999999999999</c:v>
                </c:pt>
                <c:pt idx="1277">
                  <c:v>2.4077000000000002</c:v>
                </c:pt>
                <c:pt idx="1278">
                  <c:v>2.4462999999999999</c:v>
                </c:pt>
                <c:pt idx="1279">
                  <c:v>2.3950999999999998</c:v>
                </c:pt>
                <c:pt idx="1280">
                  <c:v>2.4586000000000001</c:v>
                </c:pt>
                <c:pt idx="1281">
                  <c:v>2.3904999999999998</c:v>
                </c:pt>
                <c:pt idx="1282">
                  <c:v>2.5066999999999999</c:v>
                </c:pt>
                <c:pt idx="1283">
                  <c:v>2.3723000000000001</c:v>
                </c:pt>
                <c:pt idx="1284">
                  <c:v>2.4801000000000002</c:v>
                </c:pt>
                <c:pt idx="1285">
                  <c:v>2.3668999999999998</c:v>
                </c:pt>
                <c:pt idx="1286">
                  <c:v>2.4502000000000002</c:v>
                </c:pt>
                <c:pt idx="1287">
                  <c:v>2.3963999999999999</c:v>
                </c:pt>
                <c:pt idx="1288">
                  <c:v>2.4163999999999999</c:v>
                </c:pt>
                <c:pt idx="1289">
                  <c:v>2.4211</c:v>
                </c:pt>
                <c:pt idx="1290">
                  <c:v>2.4331999999999998</c:v>
                </c:pt>
                <c:pt idx="1291">
                  <c:v>2.4417</c:v>
                </c:pt>
                <c:pt idx="1292">
                  <c:v>2.4453</c:v>
                </c:pt>
                <c:pt idx="1293">
                  <c:v>2.5127000000000002</c:v>
                </c:pt>
                <c:pt idx="1294">
                  <c:v>2.5097</c:v>
                </c:pt>
                <c:pt idx="1295">
                  <c:v>2.512</c:v>
                </c:pt>
                <c:pt idx="1296">
                  <c:v>2.5274000000000001</c:v>
                </c:pt>
                <c:pt idx="1297">
                  <c:v>2.4866999999999999</c:v>
                </c:pt>
                <c:pt idx="1298">
                  <c:v>2.6032000000000002</c:v>
                </c:pt>
                <c:pt idx="1299">
                  <c:v>2.5889000000000002</c:v>
                </c:pt>
                <c:pt idx="1300">
                  <c:v>2.7786</c:v>
                </c:pt>
                <c:pt idx="1301">
                  <c:v>2.6598999999999999</c:v>
                </c:pt>
                <c:pt idx="1302">
                  <c:v>2.8881000000000001</c:v>
                </c:pt>
                <c:pt idx="1303">
                  <c:v>2.7401</c:v>
                </c:pt>
                <c:pt idx="1304">
                  <c:v>2.9739</c:v>
                </c:pt>
                <c:pt idx="1305">
                  <c:v>2.8685999999999998</c:v>
                </c:pt>
                <c:pt idx="1306">
                  <c:v>2.9483000000000001</c:v>
                </c:pt>
                <c:pt idx="1307">
                  <c:v>2.9293</c:v>
                </c:pt>
                <c:pt idx="1308">
                  <c:v>3.0022000000000002</c:v>
                </c:pt>
                <c:pt idx="1309">
                  <c:v>2.9340000000000002</c:v>
                </c:pt>
                <c:pt idx="1310">
                  <c:v>2.9820000000000002</c:v>
                </c:pt>
                <c:pt idx="1311">
                  <c:v>2.9622000000000002</c:v>
                </c:pt>
                <c:pt idx="1312">
                  <c:v>2.8940999999999999</c:v>
                </c:pt>
                <c:pt idx="1313">
                  <c:v>2.9748000000000001</c:v>
                </c:pt>
                <c:pt idx="1314">
                  <c:v>2.8517000000000001</c:v>
                </c:pt>
                <c:pt idx="1315">
                  <c:v>2.8893</c:v>
                </c:pt>
                <c:pt idx="1316">
                  <c:v>2.8025000000000002</c:v>
                </c:pt>
                <c:pt idx="1317">
                  <c:v>2.7968999999999999</c:v>
                </c:pt>
                <c:pt idx="1318">
                  <c:v>2.73</c:v>
                </c:pt>
                <c:pt idx="1319">
                  <c:v>2.7006999999999999</c:v>
                </c:pt>
                <c:pt idx="1320">
                  <c:v>2.6877</c:v>
                </c:pt>
                <c:pt idx="1321">
                  <c:v>2.6570999999999998</c:v>
                </c:pt>
                <c:pt idx="1322">
                  <c:v>2.6372</c:v>
                </c:pt>
                <c:pt idx="1323">
                  <c:v>2.5836000000000001</c:v>
                </c:pt>
                <c:pt idx="1324">
                  <c:v>2.6006</c:v>
                </c:pt>
                <c:pt idx="1325">
                  <c:v>2.5577000000000001</c:v>
                </c:pt>
                <c:pt idx="1326">
                  <c:v>2.5427</c:v>
                </c:pt>
                <c:pt idx="1327">
                  <c:v>2.5226000000000002</c:v>
                </c:pt>
                <c:pt idx="1328">
                  <c:v>2.5503999999999998</c:v>
                </c:pt>
                <c:pt idx="1329">
                  <c:v>2.4830000000000001</c:v>
                </c:pt>
                <c:pt idx="1330">
                  <c:v>2.4144000000000001</c:v>
                </c:pt>
                <c:pt idx="1331">
                  <c:v>2.4981</c:v>
                </c:pt>
                <c:pt idx="1332">
                  <c:v>2.4565000000000001</c:v>
                </c:pt>
                <c:pt idx="1333">
                  <c:v>2.5678000000000001</c:v>
                </c:pt>
                <c:pt idx="1334">
                  <c:v>2.4117999999999999</c:v>
                </c:pt>
                <c:pt idx="1335">
                  <c:v>2.5464000000000002</c:v>
                </c:pt>
                <c:pt idx="1336">
                  <c:v>2.4781</c:v>
                </c:pt>
                <c:pt idx="1337">
                  <c:v>2.4830999999999999</c:v>
                </c:pt>
                <c:pt idx="1338">
                  <c:v>2.4552999999999998</c:v>
                </c:pt>
                <c:pt idx="1339">
                  <c:v>2.4497</c:v>
                </c:pt>
                <c:pt idx="1340">
                  <c:v>2.4319999999999999</c:v>
                </c:pt>
                <c:pt idx="1341">
                  <c:v>2.4318</c:v>
                </c:pt>
                <c:pt idx="1342">
                  <c:v>2.4575</c:v>
                </c:pt>
                <c:pt idx="1343">
                  <c:v>2.4613999999999998</c:v>
                </c:pt>
                <c:pt idx="1344">
                  <c:v>2.5032999999999999</c:v>
                </c:pt>
                <c:pt idx="1345">
                  <c:v>2.5497999999999998</c:v>
                </c:pt>
                <c:pt idx="1346">
                  <c:v>2.4588000000000001</c:v>
                </c:pt>
                <c:pt idx="1347">
                  <c:v>2.5596999999999999</c:v>
                </c:pt>
                <c:pt idx="1348">
                  <c:v>2.4780000000000002</c:v>
                </c:pt>
                <c:pt idx="1349">
                  <c:v>2.5907</c:v>
                </c:pt>
                <c:pt idx="1350">
                  <c:v>2.4712999999999998</c:v>
                </c:pt>
                <c:pt idx="1351">
                  <c:v>2.6591</c:v>
                </c:pt>
                <c:pt idx="1352">
                  <c:v>2.6573000000000002</c:v>
                </c:pt>
                <c:pt idx="1353">
                  <c:v>2.7461000000000002</c:v>
                </c:pt>
                <c:pt idx="1354">
                  <c:v>2.7501000000000002</c:v>
                </c:pt>
                <c:pt idx="1355">
                  <c:v>2.8243999999999998</c:v>
                </c:pt>
                <c:pt idx="1356">
                  <c:v>2.8531</c:v>
                </c:pt>
                <c:pt idx="1357">
                  <c:v>2.8048999999999999</c:v>
                </c:pt>
                <c:pt idx="1358">
                  <c:v>2.9586000000000001</c:v>
                </c:pt>
                <c:pt idx="1359">
                  <c:v>2.9241000000000001</c:v>
                </c:pt>
                <c:pt idx="1360">
                  <c:v>3.0583</c:v>
                </c:pt>
                <c:pt idx="1361">
                  <c:v>2.9028</c:v>
                </c:pt>
                <c:pt idx="1362">
                  <c:v>2.9647999999999999</c:v>
                </c:pt>
                <c:pt idx="1363">
                  <c:v>2.9567000000000001</c:v>
                </c:pt>
                <c:pt idx="1364">
                  <c:v>2.9417</c:v>
                </c:pt>
                <c:pt idx="1365">
                  <c:v>2.8628</c:v>
                </c:pt>
                <c:pt idx="1366">
                  <c:v>2.8584999999999998</c:v>
                </c:pt>
                <c:pt idx="1367">
                  <c:v>2.9184000000000001</c:v>
                </c:pt>
                <c:pt idx="1368">
                  <c:v>2.8323999999999998</c:v>
                </c:pt>
                <c:pt idx="1369">
                  <c:v>2.8460000000000001</c:v>
                </c:pt>
                <c:pt idx="1370">
                  <c:v>2.7907999999999999</c:v>
                </c:pt>
                <c:pt idx="1371">
                  <c:v>2.7709999999999999</c:v>
                </c:pt>
                <c:pt idx="1372">
                  <c:v>2.7482000000000002</c:v>
                </c:pt>
                <c:pt idx="1373">
                  <c:v>2.6890000000000001</c:v>
                </c:pt>
                <c:pt idx="1374">
                  <c:v>2.6676000000000002</c:v>
                </c:pt>
                <c:pt idx="1375">
                  <c:v>2.6892</c:v>
                </c:pt>
                <c:pt idx="1376">
                  <c:v>2.6644000000000001</c:v>
                </c:pt>
                <c:pt idx="1377">
                  <c:v>2.6663999999999999</c:v>
                </c:pt>
                <c:pt idx="1378">
                  <c:v>2.7050999999999998</c:v>
                </c:pt>
                <c:pt idx="1379">
                  <c:v>2.6642999999999999</c:v>
                </c:pt>
                <c:pt idx="1380">
                  <c:v>2.6947000000000001</c:v>
                </c:pt>
                <c:pt idx="1381">
                  <c:v>2.5920999999999998</c:v>
                </c:pt>
                <c:pt idx="1382">
                  <c:v>2.6863999999999999</c:v>
                </c:pt>
                <c:pt idx="1383">
                  <c:v>2.5198</c:v>
                </c:pt>
                <c:pt idx="1384">
                  <c:v>2.6766999999999999</c:v>
                </c:pt>
                <c:pt idx="1385">
                  <c:v>2.5394999999999999</c:v>
                </c:pt>
                <c:pt idx="1386">
                  <c:v>2.7277999999999998</c:v>
                </c:pt>
                <c:pt idx="1387">
                  <c:v>2.5981000000000001</c:v>
                </c:pt>
                <c:pt idx="1388">
                  <c:v>2.6793999999999998</c:v>
                </c:pt>
                <c:pt idx="1389">
                  <c:v>2.6031</c:v>
                </c:pt>
                <c:pt idx="1390">
                  <c:v>2.6758999999999999</c:v>
                </c:pt>
                <c:pt idx="1391">
                  <c:v>2.6038999999999999</c:v>
                </c:pt>
                <c:pt idx="1392">
                  <c:v>2.6472000000000002</c:v>
                </c:pt>
                <c:pt idx="1393">
                  <c:v>2.6539000000000001</c:v>
                </c:pt>
                <c:pt idx="1394">
                  <c:v>2.6918000000000002</c:v>
                </c:pt>
                <c:pt idx="1395">
                  <c:v>2.7246999999999999</c:v>
                </c:pt>
                <c:pt idx="1396">
                  <c:v>2.7484999999999999</c:v>
                </c:pt>
                <c:pt idx="1397">
                  <c:v>2.7690999999999999</c:v>
                </c:pt>
                <c:pt idx="1398">
                  <c:v>2.7427000000000001</c:v>
                </c:pt>
                <c:pt idx="1399">
                  <c:v>2.7745000000000002</c:v>
                </c:pt>
                <c:pt idx="1400">
                  <c:v>2.7309000000000001</c:v>
                </c:pt>
                <c:pt idx="1401">
                  <c:v>2.7911999999999999</c:v>
                </c:pt>
                <c:pt idx="1402">
                  <c:v>2.7694000000000001</c:v>
                </c:pt>
                <c:pt idx="1403">
                  <c:v>2.8351000000000002</c:v>
                </c:pt>
                <c:pt idx="1404">
                  <c:v>2.8706</c:v>
                </c:pt>
                <c:pt idx="1405">
                  <c:v>2.9697</c:v>
                </c:pt>
                <c:pt idx="1406">
                  <c:v>3.0103</c:v>
                </c:pt>
                <c:pt idx="1407">
                  <c:v>3.0125999999999999</c:v>
                </c:pt>
                <c:pt idx="1408">
                  <c:v>3.0306000000000002</c:v>
                </c:pt>
                <c:pt idx="1409">
                  <c:v>3.0516999999999999</c:v>
                </c:pt>
                <c:pt idx="1410">
                  <c:v>3.1478000000000002</c:v>
                </c:pt>
                <c:pt idx="1411">
                  <c:v>3.1059999999999999</c:v>
                </c:pt>
                <c:pt idx="1412">
                  <c:v>3.1844999999999999</c:v>
                </c:pt>
                <c:pt idx="1413">
                  <c:v>3.1337999999999999</c:v>
                </c:pt>
                <c:pt idx="1414">
                  <c:v>3.1974999999999998</c:v>
                </c:pt>
                <c:pt idx="1415">
                  <c:v>3.1257999999999999</c:v>
                </c:pt>
                <c:pt idx="1416">
                  <c:v>3.0958000000000001</c:v>
                </c:pt>
                <c:pt idx="1417">
                  <c:v>3.1038999999999999</c:v>
                </c:pt>
                <c:pt idx="1418">
                  <c:v>3.0539000000000001</c:v>
                </c:pt>
                <c:pt idx="1419">
                  <c:v>3.1145</c:v>
                </c:pt>
                <c:pt idx="1420">
                  <c:v>2.9493</c:v>
                </c:pt>
                <c:pt idx="1421">
                  <c:v>3.0533999999999999</c:v>
                </c:pt>
                <c:pt idx="1422">
                  <c:v>2.8938999999999999</c:v>
                </c:pt>
                <c:pt idx="1423">
                  <c:v>3.0564</c:v>
                </c:pt>
                <c:pt idx="1424">
                  <c:v>2.8552</c:v>
                </c:pt>
                <c:pt idx="1425">
                  <c:v>3.0038999999999998</c:v>
                </c:pt>
                <c:pt idx="1426">
                  <c:v>2.8210999999999999</c:v>
                </c:pt>
                <c:pt idx="1427">
                  <c:v>2.8136000000000001</c:v>
                </c:pt>
                <c:pt idx="1428">
                  <c:v>2.8169</c:v>
                </c:pt>
                <c:pt idx="1429">
                  <c:v>2.7968000000000002</c:v>
                </c:pt>
                <c:pt idx="1430">
                  <c:v>2.7826</c:v>
                </c:pt>
                <c:pt idx="1431">
                  <c:v>2.7339000000000002</c:v>
                </c:pt>
                <c:pt idx="1432">
                  <c:v>2.7324999999999999</c:v>
                </c:pt>
                <c:pt idx="1433">
                  <c:v>2.7578</c:v>
                </c:pt>
                <c:pt idx="1434">
                  <c:v>2.7650000000000001</c:v>
                </c:pt>
                <c:pt idx="1435">
                  <c:v>2.6913999999999998</c:v>
                </c:pt>
                <c:pt idx="1436">
                  <c:v>2.7025999999999999</c:v>
                </c:pt>
                <c:pt idx="1437">
                  <c:v>2.7511999999999999</c:v>
                </c:pt>
                <c:pt idx="1438">
                  <c:v>2.6623000000000001</c:v>
                </c:pt>
                <c:pt idx="1439">
                  <c:v>2.7562000000000002</c:v>
                </c:pt>
                <c:pt idx="1440">
                  <c:v>2.6968000000000001</c:v>
                </c:pt>
                <c:pt idx="1441">
                  <c:v>2.7416999999999998</c:v>
                </c:pt>
                <c:pt idx="1442">
                  <c:v>2.7524000000000002</c:v>
                </c:pt>
                <c:pt idx="1443">
                  <c:v>2.7624</c:v>
                </c:pt>
                <c:pt idx="1444">
                  <c:v>2.7046999999999999</c:v>
                </c:pt>
                <c:pt idx="1445">
                  <c:v>2.7749000000000001</c:v>
                </c:pt>
                <c:pt idx="1446">
                  <c:v>2.7174999999999998</c:v>
                </c:pt>
                <c:pt idx="1447">
                  <c:v>2.7949999999999999</c:v>
                </c:pt>
                <c:pt idx="1448">
                  <c:v>2.7322000000000002</c:v>
                </c:pt>
                <c:pt idx="1449">
                  <c:v>2.8052999999999999</c:v>
                </c:pt>
                <c:pt idx="1450">
                  <c:v>2.8170999999999999</c:v>
                </c:pt>
                <c:pt idx="1451">
                  <c:v>2.7951000000000001</c:v>
                </c:pt>
                <c:pt idx="1452">
                  <c:v>2.7707999999999999</c:v>
                </c:pt>
                <c:pt idx="1453">
                  <c:v>2.8658000000000001</c:v>
                </c:pt>
                <c:pt idx="1454">
                  <c:v>2.8258000000000001</c:v>
                </c:pt>
                <c:pt idx="1455">
                  <c:v>2.8906000000000001</c:v>
                </c:pt>
                <c:pt idx="1456">
                  <c:v>2.9112</c:v>
                </c:pt>
                <c:pt idx="1457">
                  <c:v>2.9441000000000002</c:v>
                </c:pt>
                <c:pt idx="1458">
                  <c:v>2.9935999999999998</c:v>
                </c:pt>
                <c:pt idx="1459">
                  <c:v>3.0123000000000002</c:v>
                </c:pt>
                <c:pt idx="1460">
                  <c:v>3.0849000000000002</c:v>
                </c:pt>
                <c:pt idx="1461">
                  <c:v>3.0779000000000001</c:v>
                </c:pt>
                <c:pt idx="1462">
                  <c:v>3.1635</c:v>
                </c:pt>
                <c:pt idx="1463">
                  <c:v>3.1577000000000002</c:v>
                </c:pt>
                <c:pt idx="1464">
                  <c:v>3.2088999999999999</c:v>
                </c:pt>
                <c:pt idx="1465">
                  <c:v>3.1135000000000002</c:v>
                </c:pt>
                <c:pt idx="1466">
                  <c:v>3.2202999999999999</c:v>
                </c:pt>
                <c:pt idx="1467">
                  <c:v>3.1004</c:v>
                </c:pt>
                <c:pt idx="1468">
                  <c:v>3.1779000000000002</c:v>
                </c:pt>
                <c:pt idx="1469">
                  <c:v>3.0708000000000002</c:v>
                </c:pt>
                <c:pt idx="1470">
                  <c:v>3.1419999999999999</c:v>
                </c:pt>
                <c:pt idx="1471">
                  <c:v>3.0093999999999999</c:v>
                </c:pt>
                <c:pt idx="1472">
                  <c:v>3.1295000000000002</c:v>
                </c:pt>
                <c:pt idx="1473">
                  <c:v>3.0186000000000002</c:v>
                </c:pt>
                <c:pt idx="1474">
                  <c:v>3.0911</c:v>
                </c:pt>
                <c:pt idx="1475">
                  <c:v>2.9456000000000002</c:v>
                </c:pt>
                <c:pt idx="1476">
                  <c:v>3.0600999999999998</c:v>
                </c:pt>
                <c:pt idx="1477">
                  <c:v>2.8955000000000002</c:v>
                </c:pt>
                <c:pt idx="1478">
                  <c:v>2.9590000000000001</c:v>
                </c:pt>
                <c:pt idx="1479">
                  <c:v>2.8980000000000001</c:v>
                </c:pt>
                <c:pt idx="1480">
                  <c:v>2.9441000000000002</c:v>
                </c:pt>
                <c:pt idx="1481">
                  <c:v>2.8462000000000001</c:v>
                </c:pt>
                <c:pt idx="1482">
                  <c:v>2.8955000000000002</c:v>
                </c:pt>
                <c:pt idx="1483">
                  <c:v>2.8106</c:v>
                </c:pt>
                <c:pt idx="1484">
                  <c:v>2.9891999999999999</c:v>
                </c:pt>
                <c:pt idx="1485">
                  <c:v>2.8311000000000002</c:v>
                </c:pt>
                <c:pt idx="1486">
                  <c:v>2.8696999999999999</c:v>
                </c:pt>
                <c:pt idx="1487">
                  <c:v>2.7258</c:v>
                </c:pt>
                <c:pt idx="1488">
                  <c:v>2.82</c:v>
                </c:pt>
                <c:pt idx="1489">
                  <c:v>2.7263999999999999</c:v>
                </c:pt>
                <c:pt idx="1490">
                  <c:v>2.8210999999999999</c:v>
                </c:pt>
                <c:pt idx="1491">
                  <c:v>2.7239</c:v>
                </c:pt>
                <c:pt idx="1492">
                  <c:v>2.7808000000000002</c:v>
                </c:pt>
                <c:pt idx="1493">
                  <c:v>2.7852999999999999</c:v>
                </c:pt>
                <c:pt idx="1494">
                  <c:v>2.7313999999999998</c:v>
                </c:pt>
                <c:pt idx="1495">
                  <c:v>2.8426999999999998</c:v>
                </c:pt>
                <c:pt idx="1496">
                  <c:v>2.7707999999999999</c:v>
                </c:pt>
                <c:pt idx="1497">
                  <c:v>2.8702999999999999</c:v>
                </c:pt>
                <c:pt idx="1498">
                  <c:v>2.78</c:v>
                </c:pt>
                <c:pt idx="1499">
                  <c:v>2.8871000000000002</c:v>
                </c:pt>
                <c:pt idx="1500">
                  <c:v>2.8359999999999999</c:v>
                </c:pt>
                <c:pt idx="1501">
                  <c:v>2.9575999999999998</c:v>
                </c:pt>
                <c:pt idx="1502">
                  <c:v>2.9123000000000001</c:v>
                </c:pt>
                <c:pt idx="1503">
                  <c:v>2.9619</c:v>
                </c:pt>
                <c:pt idx="1504">
                  <c:v>2.9358</c:v>
                </c:pt>
                <c:pt idx="1505">
                  <c:v>2.9556</c:v>
                </c:pt>
                <c:pt idx="1506">
                  <c:v>2.9756</c:v>
                </c:pt>
                <c:pt idx="1507">
                  <c:v>3.0173000000000001</c:v>
                </c:pt>
                <c:pt idx="1508">
                  <c:v>3.0834999999999999</c:v>
                </c:pt>
                <c:pt idx="1509">
                  <c:v>3.0488</c:v>
                </c:pt>
                <c:pt idx="1510">
                  <c:v>3.1132</c:v>
                </c:pt>
                <c:pt idx="1511">
                  <c:v>3.2002000000000002</c:v>
                </c:pt>
                <c:pt idx="1512">
                  <c:v>3.2250999999999999</c:v>
                </c:pt>
                <c:pt idx="1513">
                  <c:v>3.2509000000000001</c:v>
                </c:pt>
                <c:pt idx="1514">
                  <c:v>3.2115</c:v>
                </c:pt>
                <c:pt idx="1515">
                  <c:v>3.2850999999999999</c:v>
                </c:pt>
                <c:pt idx="1516">
                  <c:v>3.2730000000000001</c:v>
                </c:pt>
                <c:pt idx="1517">
                  <c:v>3.3479999999999999</c:v>
                </c:pt>
                <c:pt idx="1518">
                  <c:v>3.2730000000000001</c:v>
                </c:pt>
                <c:pt idx="1519">
                  <c:v>3.4014000000000002</c:v>
                </c:pt>
                <c:pt idx="1520">
                  <c:v>3.2881</c:v>
                </c:pt>
                <c:pt idx="1521">
                  <c:v>3.3574000000000002</c:v>
                </c:pt>
                <c:pt idx="1522">
                  <c:v>3.2418</c:v>
                </c:pt>
                <c:pt idx="1523">
                  <c:v>3.2871000000000001</c:v>
                </c:pt>
                <c:pt idx="1524">
                  <c:v>3.2164999999999999</c:v>
                </c:pt>
                <c:pt idx="1525">
                  <c:v>3.2305999999999999</c:v>
                </c:pt>
                <c:pt idx="1526">
                  <c:v>3.18</c:v>
                </c:pt>
                <c:pt idx="1527">
                  <c:v>3.2622</c:v>
                </c:pt>
                <c:pt idx="1528">
                  <c:v>3.0918000000000001</c:v>
                </c:pt>
                <c:pt idx="1529">
                  <c:v>3.1383000000000001</c:v>
                </c:pt>
                <c:pt idx="1530">
                  <c:v>3.0327000000000002</c:v>
                </c:pt>
                <c:pt idx="1531">
                  <c:v>3.0583999999999998</c:v>
                </c:pt>
                <c:pt idx="1532">
                  <c:v>2.9857</c:v>
                </c:pt>
                <c:pt idx="1533">
                  <c:v>2.9914000000000001</c:v>
                </c:pt>
                <c:pt idx="1534">
                  <c:v>2.9388999999999998</c:v>
                </c:pt>
                <c:pt idx="1535">
                  <c:v>2.9592999999999998</c:v>
                </c:pt>
                <c:pt idx="1536">
                  <c:v>2.9487000000000001</c:v>
                </c:pt>
                <c:pt idx="1537">
                  <c:v>2.9750999999999999</c:v>
                </c:pt>
                <c:pt idx="1538">
                  <c:v>2.8893</c:v>
                </c:pt>
                <c:pt idx="1539">
                  <c:v>2.8782000000000001</c:v>
                </c:pt>
                <c:pt idx="1540">
                  <c:v>2.8711000000000002</c:v>
                </c:pt>
                <c:pt idx="1541">
                  <c:v>2.8498000000000001</c:v>
                </c:pt>
                <c:pt idx="1542">
                  <c:v>2.9011999999999998</c:v>
                </c:pt>
                <c:pt idx="1543">
                  <c:v>2.8616999999999999</c:v>
                </c:pt>
                <c:pt idx="1544">
                  <c:v>2.9281000000000001</c:v>
                </c:pt>
                <c:pt idx="1545">
                  <c:v>2.9420999999999999</c:v>
                </c:pt>
                <c:pt idx="1546">
                  <c:v>2.9641999999999999</c:v>
                </c:pt>
                <c:pt idx="1547">
                  <c:v>2.8852000000000002</c:v>
                </c:pt>
                <c:pt idx="1548">
                  <c:v>2.8835999999999999</c:v>
                </c:pt>
                <c:pt idx="1549">
                  <c:v>2.8654999999999999</c:v>
                </c:pt>
                <c:pt idx="1550">
                  <c:v>2.9308999999999998</c:v>
                </c:pt>
                <c:pt idx="1551">
                  <c:v>2.9022999999999999</c:v>
                </c:pt>
                <c:pt idx="1552">
                  <c:v>2.9809999999999999</c:v>
                </c:pt>
                <c:pt idx="1553">
                  <c:v>2.9270999999999998</c:v>
                </c:pt>
                <c:pt idx="1554">
                  <c:v>3.1333000000000002</c:v>
                </c:pt>
                <c:pt idx="1555">
                  <c:v>2.9596</c:v>
                </c:pt>
                <c:pt idx="1556">
                  <c:v>3.1263000000000001</c:v>
                </c:pt>
                <c:pt idx="1557">
                  <c:v>2.9276</c:v>
                </c:pt>
                <c:pt idx="1558">
                  <c:v>3.1086999999999998</c:v>
                </c:pt>
                <c:pt idx="1559">
                  <c:v>2.9958</c:v>
                </c:pt>
                <c:pt idx="1560">
                  <c:v>3.2046000000000001</c:v>
                </c:pt>
                <c:pt idx="1561">
                  <c:v>3.0453999999999999</c:v>
                </c:pt>
                <c:pt idx="1562">
                  <c:v>3.2774000000000001</c:v>
                </c:pt>
                <c:pt idx="1563">
                  <c:v>3.1004</c:v>
                </c:pt>
                <c:pt idx="1564">
                  <c:v>3.2904</c:v>
                </c:pt>
                <c:pt idx="1565">
                  <c:v>3.1837</c:v>
                </c:pt>
                <c:pt idx="1566">
                  <c:v>3.3201000000000001</c:v>
                </c:pt>
                <c:pt idx="1567">
                  <c:v>3.2296</c:v>
                </c:pt>
                <c:pt idx="1568">
                  <c:v>3.3912</c:v>
                </c:pt>
                <c:pt idx="1569">
                  <c:v>3.2648999999999999</c:v>
                </c:pt>
                <c:pt idx="1570">
                  <c:v>3.4384000000000001</c:v>
                </c:pt>
                <c:pt idx="1571">
                  <c:v>3.3506999999999998</c:v>
                </c:pt>
                <c:pt idx="1572">
                  <c:v>3.3311000000000002</c:v>
                </c:pt>
                <c:pt idx="1573">
                  <c:v>3.3592</c:v>
                </c:pt>
                <c:pt idx="1574">
                  <c:v>3.2926000000000002</c:v>
                </c:pt>
                <c:pt idx="1575">
                  <c:v>3.3635999999999999</c:v>
                </c:pt>
                <c:pt idx="1576">
                  <c:v>3.2427000000000001</c:v>
                </c:pt>
                <c:pt idx="1577">
                  <c:v>3.2968999999999999</c:v>
                </c:pt>
                <c:pt idx="1578">
                  <c:v>3.2322000000000002</c:v>
                </c:pt>
                <c:pt idx="1579">
                  <c:v>3.2928999999999999</c:v>
                </c:pt>
                <c:pt idx="1580">
                  <c:v>3.2587000000000002</c:v>
                </c:pt>
                <c:pt idx="1581">
                  <c:v>3.2018</c:v>
                </c:pt>
                <c:pt idx="1582">
                  <c:v>3.2410999999999999</c:v>
                </c:pt>
                <c:pt idx="1583">
                  <c:v>3.0596999999999999</c:v>
                </c:pt>
                <c:pt idx="1584">
                  <c:v>3.1183999999999998</c:v>
                </c:pt>
                <c:pt idx="1585">
                  <c:v>3.0510000000000002</c:v>
                </c:pt>
                <c:pt idx="1586">
                  <c:v>3.1551</c:v>
                </c:pt>
                <c:pt idx="1587">
                  <c:v>3.0750000000000002</c:v>
                </c:pt>
                <c:pt idx="1588">
                  <c:v>3.0785999999999998</c:v>
                </c:pt>
                <c:pt idx="1589">
                  <c:v>3.0800999999999998</c:v>
                </c:pt>
                <c:pt idx="1590">
                  <c:v>3.0865</c:v>
                </c:pt>
                <c:pt idx="1591">
                  <c:v>3.0792999999999999</c:v>
                </c:pt>
                <c:pt idx="1592">
                  <c:v>2.9413999999999998</c:v>
                </c:pt>
                <c:pt idx="1593">
                  <c:v>3.0470999999999999</c:v>
                </c:pt>
                <c:pt idx="1594">
                  <c:v>2.8965000000000001</c:v>
                </c:pt>
                <c:pt idx="1595">
                  <c:v>3.1017000000000001</c:v>
                </c:pt>
                <c:pt idx="1596">
                  <c:v>2.9357000000000002</c:v>
                </c:pt>
                <c:pt idx="1597">
                  <c:v>3.0701999999999998</c:v>
                </c:pt>
                <c:pt idx="1598">
                  <c:v>3.0171999999999999</c:v>
                </c:pt>
                <c:pt idx="1599">
                  <c:v>3.0352000000000001</c:v>
                </c:pt>
                <c:pt idx="1600">
                  <c:v>2.9247999999999998</c:v>
                </c:pt>
                <c:pt idx="1601">
                  <c:v>3.0163000000000002</c:v>
                </c:pt>
                <c:pt idx="1602">
                  <c:v>2.9394</c:v>
                </c:pt>
                <c:pt idx="1603">
                  <c:v>3.0682999999999998</c:v>
                </c:pt>
                <c:pt idx="1604">
                  <c:v>2.9447999999999999</c:v>
                </c:pt>
                <c:pt idx="1605">
                  <c:v>3.0613999999999999</c:v>
                </c:pt>
                <c:pt idx="1606">
                  <c:v>3.0381999999999998</c:v>
                </c:pt>
                <c:pt idx="1607">
                  <c:v>3.0754999999999999</c:v>
                </c:pt>
                <c:pt idx="1608">
                  <c:v>3.0758999999999999</c:v>
                </c:pt>
                <c:pt idx="1609">
                  <c:v>3.1088</c:v>
                </c:pt>
                <c:pt idx="1610">
                  <c:v>3.0819999999999999</c:v>
                </c:pt>
                <c:pt idx="1611">
                  <c:v>3.1575000000000002</c:v>
                </c:pt>
                <c:pt idx="1612">
                  <c:v>3.1406999999999998</c:v>
                </c:pt>
                <c:pt idx="1613">
                  <c:v>3.1840999999999999</c:v>
                </c:pt>
                <c:pt idx="1614">
                  <c:v>3.2299000000000002</c:v>
                </c:pt>
                <c:pt idx="1615">
                  <c:v>3.1819000000000002</c:v>
                </c:pt>
                <c:pt idx="1616">
                  <c:v>3.3519000000000001</c:v>
                </c:pt>
                <c:pt idx="1617">
                  <c:v>3.3018999999999998</c:v>
                </c:pt>
                <c:pt idx="1618">
                  <c:v>3.3849</c:v>
                </c:pt>
                <c:pt idx="1619">
                  <c:v>3.2911000000000001</c:v>
                </c:pt>
                <c:pt idx="1620">
                  <c:v>3.4302999999999999</c:v>
                </c:pt>
                <c:pt idx="1621">
                  <c:v>3.4119000000000002</c:v>
                </c:pt>
                <c:pt idx="1622">
                  <c:v>3.4834999999999998</c:v>
                </c:pt>
                <c:pt idx="1623">
                  <c:v>3.3883000000000001</c:v>
                </c:pt>
                <c:pt idx="1624">
                  <c:v>3.4718</c:v>
                </c:pt>
                <c:pt idx="1625">
                  <c:v>3.3847</c:v>
                </c:pt>
                <c:pt idx="1626">
                  <c:v>3.3936000000000002</c:v>
                </c:pt>
                <c:pt idx="1627">
                  <c:v>3.3472</c:v>
                </c:pt>
                <c:pt idx="1628">
                  <c:v>3.3134000000000001</c:v>
                </c:pt>
                <c:pt idx="1629">
                  <c:v>3.3875000000000002</c:v>
                </c:pt>
                <c:pt idx="1630">
                  <c:v>3.3369</c:v>
                </c:pt>
                <c:pt idx="1631">
                  <c:v>3.3342999999999998</c:v>
                </c:pt>
                <c:pt idx="1632">
                  <c:v>3.2865000000000002</c:v>
                </c:pt>
                <c:pt idx="1633">
                  <c:v>3.3108</c:v>
                </c:pt>
                <c:pt idx="1634">
                  <c:v>3.2303999999999999</c:v>
                </c:pt>
                <c:pt idx="1635">
                  <c:v>3.2437999999999998</c:v>
                </c:pt>
                <c:pt idx="1636">
                  <c:v>3.1686999999999999</c:v>
                </c:pt>
                <c:pt idx="1637">
                  <c:v>3.1997</c:v>
                </c:pt>
                <c:pt idx="1638">
                  <c:v>3.1469999999999998</c:v>
                </c:pt>
                <c:pt idx="1639">
                  <c:v>3.1494</c:v>
                </c:pt>
                <c:pt idx="1640">
                  <c:v>3.1177999999999999</c:v>
                </c:pt>
                <c:pt idx="1641">
                  <c:v>3.1783999999999999</c:v>
                </c:pt>
                <c:pt idx="1642">
                  <c:v>3.1469</c:v>
                </c:pt>
                <c:pt idx="1643">
                  <c:v>3.0823</c:v>
                </c:pt>
                <c:pt idx="1644">
                  <c:v>3.1785999999999999</c:v>
                </c:pt>
                <c:pt idx="1645">
                  <c:v>3.0607000000000002</c:v>
                </c:pt>
                <c:pt idx="1646">
                  <c:v>3.0945</c:v>
                </c:pt>
                <c:pt idx="1647">
                  <c:v>3.0493000000000001</c:v>
                </c:pt>
                <c:pt idx="1648">
                  <c:v>3.1009000000000002</c:v>
                </c:pt>
                <c:pt idx="1649">
                  <c:v>3.0348999999999999</c:v>
                </c:pt>
                <c:pt idx="1650">
                  <c:v>3.1259000000000001</c:v>
                </c:pt>
                <c:pt idx="1651">
                  <c:v>3.0373000000000001</c:v>
                </c:pt>
                <c:pt idx="1652">
                  <c:v>3.1372</c:v>
                </c:pt>
                <c:pt idx="1653">
                  <c:v>3.0461</c:v>
                </c:pt>
                <c:pt idx="1654">
                  <c:v>3.1640999999999999</c:v>
                </c:pt>
                <c:pt idx="1655">
                  <c:v>3.0003000000000002</c:v>
                </c:pt>
                <c:pt idx="1656">
                  <c:v>3.1726000000000001</c:v>
                </c:pt>
                <c:pt idx="1657">
                  <c:v>3.0625</c:v>
                </c:pt>
                <c:pt idx="1658">
                  <c:v>3.1604999999999999</c:v>
                </c:pt>
                <c:pt idx="1659">
                  <c:v>3.1833999999999998</c:v>
                </c:pt>
                <c:pt idx="1660">
                  <c:v>3.0876000000000001</c:v>
                </c:pt>
                <c:pt idx="1661">
                  <c:v>3.2170999999999998</c:v>
                </c:pt>
                <c:pt idx="1662">
                  <c:v>3.0741000000000001</c:v>
                </c:pt>
                <c:pt idx="1663">
                  <c:v>3.1642000000000001</c:v>
                </c:pt>
                <c:pt idx="1664">
                  <c:v>3.1259000000000001</c:v>
                </c:pt>
                <c:pt idx="1665">
                  <c:v>3.2229999999999999</c:v>
                </c:pt>
                <c:pt idx="1666">
                  <c:v>3.1768000000000001</c:v>
                </c:pt>
                <c:pt idx="1667">
                  <c:v>3.2961</c:v>
                </c:pt>
                <c:pt idx="1668">
                  <c:v>3.2622</c:v>
                </c:pt>
                <c:pt idx="1669">
                  <c:v>3.3102999999999998</c:v>
                </c:pt>
                <c:pt idx="1670">
                  <c:v>3.3603000000000001</c:v>
                </c:pt>
                <c:pt idx="1671">
                  <c:v>3.355</c:v>
                </c:pt>
                <c:pt idx="1672">
                  <c:v>3.3980999999999999</c:v>
                </c:pt>
                <c:pt idx="1673">
                  <c:v>3.4144999999999999</c:v>
                </c:pt>
                <c:pt idx="1674">
                  <c:v>3.3668999999999998</c:v>
                </c:pt>
                <c:pt idx="1675">
                  <c:v>3.4870000000000001</c:v>
                </c:pt>
                <c:pt idx="1676">
                  <c:v>3.4340000000000002</c:v>
                </c:pt>
                <c:pt idx="1677">
                  <c:v>3.4861</c:v>
                </c:pt>
                <c:pt idx="1678">
                  <c:v>3.3380000000000001</c:v>
                </c:pt>
                <c:pt idx="1679">
                  <c:v>3.4817</c:v>
                </c:pt>
                <c:pt idx="1680">
                  <c:v>3.3616000000000001</c:v>
                </c:pt>
                <c:pt idx="1681">
                  <c:v>3.5230999999999999</c:v>
                </c:pt>
                <c:pt idx="1682">
                  <c:v>3.3220999999999998</c:v>
                </c:pt>
                <c:pt idx="1683">
                  <c:v>3.4350000000000001</c:v>
                </c:pt>
                <c:pt idx="1684">
                  <c:v>3.2793999999999999</c:v>
                </c:pt>
                <c:pt idx="1685">
                  <c:v>3.4319999999999999</c:v>
                </c:pt>
                <c:pt idx="1686">
                  <c:v>3.2429000000000001</c:v>
                </c:pt>
                <c:pt idx="1687">
                  <c:v>3.3591000000000002</c:v>
                </c:pt>
                <c:pt idx="1688">
                  <c:v>3.2565</c:v>
                </c:pt>
                <c:pt idx="1689">
                  <c:v>3.2724000000000002</c:v>
                </c:pt>
                <c:pt idx="1690">
                  <c:v>3.1688999999999998</c:v>
                </c:pt>
                <c:pt idx="1691">
                  <c:v>3.2271999999999998</c:v>
                </c:pt>
                <c:pt idx="1692">
                  <c:v>3.2614000000000001</c:v>
                </c:pt>
                <c:pt idx="1693">
                  <c:v>3.2410000000000001</c:v>
                </c:pt>
                <c:pt idx="1694">
                  <c:v>3.3018999999999998</c:v>
                </c:pt>
                <c:pt idx="1695">
                  <c:v>3.1764000000000001</c:v>
                </c:pt>
                <c:pt idx="1696">
                  <c:v>3.2353000000000001</c:v>
                </c:pt>
                <c:pt idx="1697">
                  <c:v>3.0829</c:v>
                </c:pt>
                <c:pt idx="1698">
                  <c:v>3.1625999999999999</c:v>
                </c:pt>
                <c:pt idx="1699">
                  <c:v>3.1082999999999998</c:v>
                </c:pt>
                <c:pt idx="1700">
                  <c:v>3.202</c:v>
                </c:pt>
                <c:pt idx="1701">
                  <c:v>3.1438000000000001</c:v>
                </c:pt>
                <c:pt idx="1702">
                  <c:v>3.1785000000000001</c:v>
                </c:pt>
                <c:pt idx="1703">
                  <c:v>3.1511</c:v>
                </c:pt>
                <c:pt idx="1704">
                  <c:v>3.149</c:v>
                </c:pt>
                <c:pt idx="1705">
                  <c:v>3.1255999999999999</c:v>
                </c:pt>
                <c:pt idx="1706">
                  <c:v>3.1456</c:v>
                </c:pt>
                <c:pt idx="1707">
                  <c:v>3.2027999999999999</c:v>
                </c:pt>
                <c:pt idx="1708">
                  <c:v>3.1614</c:v>
                </c:pt>
                <c:pt idx="1709">
                  <c:v>3.1932</c:v>
                </c:pt>
                <c:pt idx="1710">
                  <c:v>3.1602000000000001</c:v>
                </c:pt>
                <c:pt idx="1711">
                  <c:v>3.2279</c:v>
                </c:pt>
                <c:pt idx="1712">
                  <c:v>3.2477</c:v>
                </c:pt>
                <c:pt idx="1713">
                  <c:v>3.2677999999999998</c:v>
                </c:pt>
                <c:pt idx="1714">
                  <c:v>3.2427000000000001</c:v>
                </c:pt>
                <c:pt idx="1715">
                  <c:v>3.3144</c:v>
                </c:pt>
                <c:pt idx="1716">
                  <c:v>3.2610000000000001</c:v>
                </c:pt>
                <c:pt idx="1717">
                  <c:v>3.2953000000000001</c:v>
                </c:pt>
                <c:pt idx="1718">
                  <c:v>3.3334000000000001</c:v>
                </c:pt>
                <c:pt idx="1719">
                  <c:v>3.3980999999999999</c:v>
                </c:pt>
                <c:pt idx="1720">
                  <c:v>3.4005999999999998</c:v>
                </c:pt>
                <c:pt idx="1721">
                  <c:v>3.4058999999999999</c:v>
                </c:pt>
                <c:pt idx="1722">
                  <c:v>3.4527999999999999</c:v>
                </c:pt>
                <c:pt idx="1723">
                  <c:v>3.4641000000000002</c:v>
                </c:pt>
                <c:pt idx="1724">
                  <c:v>3.552</c:v>
                </c:pt>
                <c:pt idx="1725">
                  <c:v>3.5470000000000002</c:v>
                </c:pt>
                <c:pt idx="1726">
                  <c:v>3.5514999999999999</c:v>
                </c:pt>
                <c:pt idx="1727">
                  <c:v>3.6111</c:v>
                </c:pt>
                <c:pt idx="1728">
                  <c:v>3.601</c:v>
                </c:pt>
                <c:pt idx="1729">
                  <c:v>3.5133999999999999</c:v>
                </c:pt>
                <c:pt idx="1730">
                  <c:v>3.5910000000000002</c:v>
                </c:pt>
                <c:pt idx="1731">
                  <c:v>3.4699</c:v>
                </c:pt>
                <c:pt idx="1732">
                  <c:v>3.665</c:v>
                </c:pt>
                <c:pt idx="1733">
                  <c:v>3.4851000000000001</c:v>
                </c:pt>
                <c:pt idx="1734">
                  <c:v>3.5697000000000001</c:v>
                </c:pt>
                <c:pt idx="1735">
                  <c:v>3.4321999999999999</c:v>
                </c:pt>
                <c:pt idx="1736">
                  <c:v>3.5579000000000001</c:v>
                </c:pt>
                <c:pt idx="1737">
                  <c:v>3.5142000000000002</c:v>
                </c:pt>
                <c:pt idx="1738">
                  <c:v>3.4609999999999999</c:v>
                </c:pt>
                <c:pt idx="1739">
                  <c:v>3.3788999999999998</c:v>
                </c:pt>
                <c:pt idx="1740">
                  <c:v>3.3929</c:v>
                </c:pt>
                <c:pt idx="1741">
                  <c:v>3.3666</c:v>
                </c:pt>
                <c:pt idx="1742">
                  <c:v>3.2886000000000002</c:v>
                </c:pt>
                <c:pt idx="1743">
                  <c:v>3.3986999999999998</c:v>
                </c:pt>
                <c:pt idx="1744">
                  <c:v>3.2149000000000001</c:v>
                </c:pt>
                <c:pt idx="1745">
                  <c:v>3.3592</c:v>
                </c:pt>
                <c:pt idx="1746">
                  <c:v>3.2637999999999998</c:v>
                </c:pt>
                <c:pt idx="1747">
                  <c:v>3.3331</c:v>
                </c:pt>
                <c:pt idx="1748">
                  <c:v>3.2692999999999999</c:v>
                </c:pt>
                <c:pt idx="1749">
                  <c:v>3.1922000000000001</c:v>
                </c:pt>
                <c:pt idx="1750">
                  <c:v>3.2376999999999998</c:v>
                </c:pt>
                <c:pt idx="1751">
                  <c:v>3.2945000000000002</c:v>
                </c:pt>
                <c:pt idx="1752">
                  <c:v>3.3003</c:v>
                </c:pt>
                <c:pt idx="1753">
                  <c:v>3.2117</c:v>
                </c:pt>
                <c:pt idx="1754">
                  <c:v>3.2988</c:v>
                </c:pt>
                <c:pt idx="1755">
                  <c:v>3.2454999999999998</c:v>
                </c:pt>
                <c:pt idx="1756">
                  <c:v>3.2494000000000001</c:v>
                </c:pt>
                <c:pt idx="1757">
                  <c:v>3.3050999999999999</c:v>
                </c:pt>
                <c:pt idx="1758">
                  <c:v>3.2532999999999999</c:v>
                </c:pt>
                <c:pt idx="1759">
                  <c:v>3.3582000000000001</c:v>
                </c:pt>
                <c:pt idx="1760">
                  <c:v>3.2744</c:v>
                </c:pt>
                <c:pt idx="1761">
                  <c:v>3.3815</c:v>
                </c:pt>
                <c:pt idx="1762">
                  <c:v>3.3003</c:v>
                </c:pt>
                <c:pt idx="1763">
                  <c:v>3.4234</c:v>
                </c:pt>
                <c:pt idx="1764">
                  <c:v>3.2601</c:v>
                </c:pt>
                <c:pt idx="1765">
                  <c:v>3.5163000000000002</c:v>
                </c:pt>
                <c:pt idx="1766">
                  <c:v>3.2961999999999998</c:v>
                </c:pt>
                <c:pt idx="1767">
                  <c:v>3.4453999999999998</c:v>
                </c:pt>
                <c:pt idx="1768">
                  <c:v>3.2681</c:v>
                </c:pt>
                <c:pt idx="1769">
                  <c:v>3.5259999999999998</c:v>
                </c:pt>
                <c:pt idx="1770">
                  <c:v>3.3365999999999998</c:v>
                </c:pt>
                <c:pt idx="1771">
                  <c:v>3.4975000000000001</c:v>
                </c:pt>
                <c:pt idx="1772">
                  <c:v>3.4413999999999998</c:v>
                </c:pt>
                <c:pt idx="1773">
                  <c:v>3.5857999999999999</c:v>
                </c:pt>
                <c:pt idx="1774">
                  <c:v>3.5289000000000001</c:v>
                </c:pt>
                <c:pt idx="1775">
                  <c:v>3.6362000000000001</c:v>
                </c:pt>
                <c:pt idx="1776">
                  <c:v>3.5807000000000002</c:v>
                </c:pt>
                <c:pt idx="1777">
                  <c:v>3.6543999999999999</c:v>
                </c:pt>
                <c:pt idx="1778">
                  <c:v>3.5901000000000001</c:v>
                </c:pt>
                <c:pt idx="1779">
                  <c:v>3.6715</c:v>
                </c:pt>
                <c:pt idx="1780">
                  <c:v>3.6709999999999998</c:v>
                </c:pt>
                <c:pt idx="1781">
                  <c:v>3.6736</c:v>
                </c:pt>
                <c:pt idx="1782">
                  <c:v>3.6892</c:v>
                </c:pt>
                <c:pt idx="1783">
                  <c:v>3.6789999999999998</c:v>
                </c:pt>
                <c:pt idx="1784">
                  <c:v>3.6598000000000002</c:v>
                </c:pt>
                <c:pt idx="1785">
                  <c:v>3.5619999999999998</c:v>
                </c:pt>
                <c:pt idx="1786">
                  <c:v>3.6324000000000001</c:v>
                </c:pt>
                <c:pt idx="1787">
                  <c:v>3.5152999999999999</c:v>
                </c:pt>
                <c:pt idx="1788">
                  <c:v>3.6728999999999998</c:v>
                </c:pt>
                <c:pt idx="1789">
                  <c:v>3.5265</c:v>
                </c:pt>
                <c:pt idx="1790">
                  <c:v>3.5297000000000001</c:v>
                </c:pt>
                <c:pt idx="1791">
                  <c:v>3.4474</c:v>
                </c:pt>
                <c:pt idx="1792">
                  <c:v>3.5485000000000002</c:v>
                </c:pt>
                <c:pt idx="1793">
                  <c:v>3.3864999999999998</c:v>
                </c:pt>
                <c:pt idx="1794">
                  <c:v>3.4771999999999998</c:v>
                </c:pt>
                <c:pt idx="1795">
                  <c:v>3.3835999999999999</c:v>
                </c:pt>
                <c:pt idx="1796">
                  <c:v>3.4506000000000001</c:v>
                </c:pt>
                <c:pt idx="1797">
                  <c:v>3.3469000000000002</c:v>
                </c:pt>
                <c:pt idx="1798">
                  <c:v>3.3826000000000001</c:v>
                </c:pt>
                <c:pt idx="1799">
                  <c:v>3.2810999999999999</c:v>
                </c:pt>
                <c:pt idx="1800">
                  <c:v>3.3584999999999998</c:v>
                </c:pt>
                <c:pt idx="1801">
                  <c:v>3.3298000000000001</c:v>
                </c:pt>
                <c:pt idx="1802">
                  <c:v>3.3163999999999998</c:v>
                </c:pt>
                <c:pt idx="1803">
                  <c:v>3.2454999999999998</c:v>
                </c:pt>
                <c:pt idx="1804">
                  <c:v>3.3165</c:v>
                </c:pt>
                <c:pt idx="1805">
                  <c:v>3.3512</c:v>
                </c:pt>
                <c:pt idx="1806">
                  <c:v>3.319</c:v>
                </c:pt>
                <c:pt idx="1807">
                  <c:v>3.3681999999999999</c:v>
                </c:pt>
                <c:pt idx="1808">
                  <c:v>3.3231000000000002</c:v>
                </c:pt>
                <c:pt idx="1809">
                  <c:v>3.3275000000000001</c:v>
                </c:pt>
                <c:pt idx="1810">
                  <c:v>3.2885</c:v>
                </c:pt>
                <c:pt idx="1811">
                  <c:v>3.3458000000000001</c:v>
                </c:pt>
                <c:pt idx="1812">
                  <c:v>3.3561999999999999</c:v>
                </c:pt>
                <c:pt idx="1813">
                  <c:v>3.3826999999999998</c:v>
                </c:pt>
                <c:pt idx="1814">
                  <c:v>3.3936999999999999</c:v>
                </c:pt>
                <c:pt idx="1815">
                  <c:v>3.3954</c:v>
                </c:pt>
                <c:pt idx="1816">
                  <c:v>3.5023</c:v>
                </c:pt>
                <c:pt idx="1817">
                  <c:v>3.4539</c:v>
                </c:pt>
                <c:pt idx="1818">
                  <c:v>3.4881000000000002</c:v>
                </c:pt>
                <c:pt idx="1819">
                  <c:v>3.3773</c:v>
                </c:pt>
                <c:pt idx="1820">
                  <c:v>3.53</c:v>
                </c:pt>
                <c:pt idx="1821">
                  <c:v>3.3693</c:v>
                </c:pt>
                <c:pt idx="1822">
                  <c:v>3.5276999999999998</c:v>
                </c:pt>
                <c:pt idx="1823">
                  <c:v>3.4655999999999998</c:v>
                </c:pt>
                <c:pt idx="1824">
                  <c:v>3.6482999999999999</c:v>
                </c:pt>
                <c:pt idx="1825">
                  <c:v>3.5112999999999999</c:v>
                </c:pt>
                <c:pt idx="1826">
                  <c:v>3.5827</c:v>
                </c:pt>
                <c:pt idx="1827">
                  <c:v>3.5987</c:v>
                </c:pt>
                <c:pt idx="1828">
                  <c:v>3.5868000000000002</c:v>
                </c:pt>
                <c:pt idx="1829">
                  <c:v>3.6680999999999999</c:v>
                </c:pt>
                <c:pt idx="1830">
                  <c:v>3.5579000000000001</c:v>
                </c:pt>
                <c:pt idx="1831">
                  <c:v>3.7662</c:v>
                </c:pt>
                <c:pt idx="1832">
                  <c:v>3.625</c:v>
                </c:pt>
                <c:pt idx="1833">
                  <c:v>3.7705000000000002</c:v>
                </c:pt>
                <c:pt idx="1834">
                  <c:v>3.6467999999999998</c:v>
                </c:pt>
                <c:pt idx="1835">
                  <c:v>3.7490000000000001</c:v>
                </c:pt>
                <c:pt idx="1836">
                  <c:v>3.6415999999999999</c:v>
                </c:pt>
                <c:pt idx="1837">
                  <c:v>3.6779000000000002</c:v>
                </c:pt>
                <c:pt idx="1838">
                  <c:v>3.6452</c:v>
                </c:pt>
                <c:pt idx="1839">
                  <c:v>3.6265999999999998</c:v>
                </c:pt>
                <c:pt idx="1840">
                  <c:v>3.6124999999999998</c:v>
                </c:pt>
                <c:pt idx="1841">
                  <c:v>3.6225000000000001</c:v>
                </c:pt>
                <c:pt idx="1842">
                  <c:v>3.6025</c:v>
                </c:pt>
                <c:pt idx="1843">
                  <c:v>3.5988000000000002</c:v>
                </c:pt>
                <c:pt idx="1844">
                  <c:v>3.5764</c:v>
                </c:pt>
                <c:pt idx="1845">
                  <c:v>3.5600999999999998</c:v>
                </c:pt>
                <c:pt idx="1846">
                  <c:v>3.5001000000000002</c:v>
                </c:pt>
                <c:pt idx="1847">
                  <c:v>3.5072000000000001</c:v>
                </c:pt>
                <c:pt idx="1848">
                  <c:v>3.5608</c:v>
                </c:pt>
                <c:pt idx="1849">
                  <c:v>3.4784999999999999</c:v>
                </c:pt>
                <c:pt idx="1850">
                  <c:v>3.5230000000000001</c:v>
                </c:pt>
                <c:pt idx="1851">
                  <c:v>3.4283000000000001</c:v>
                </c:pt>
                <c:pt idx="1852">
                  <c:v>3.5291000000000001</c:v>
                </c:pt>
                <c:pt idx="1853">
                  <c:v>3.4281999999999999</c:v>
                </c:pt>
                <c:pt idx="1854">
                  <c:v>3.4289999999999998</c:v>
                </c:pt>
                <c:pt idx="1855">
                  <c:v>3.3513000000000002</c:v>
                </c:pt>
                <c:pt idx="1856">
                  <c:v>3.4430000000000001</c:v>
                </c:pt>
                <c:pt idx="1857">
                  <c:v>3.4323000000000001</c:v>
                </c:pt>
                <c:pt idx="1858">
                  <c:v>3.4340000000000002</c:v>
                </c:pt>
                <c:pt idx="1859">
                  <c:v>3.4091</c:v>
                </c:pt>
                <c:pt idx="1860">
                  <c:v>3.4314</c:v>
                </c:pt>
                <c:pt idx="1861">
                  <c:v>3.4115000000000002</c:v>
                </c:pt>
                <c:pt idx="1862">
                  <c:v>3.3708999999999998</c:v>
                </c:pt>
                <c:pt idx="1863">
                  <c:v>3.3807</c:v>
                </c:pt>
                <c:pt idx="1864">
                  <c:v>3.3690000000000002</c:v>
                </c:pt>
                <c:pt idx="1865">
                  <c:v>3.4828000000000001</c:v>
                </c:pt>
                <c:pt idx="1866">
                  <c:v>3.4331</c:v>
                </c:pt>
                <c:pt idx="1867">
                  <c:v>3.4923999999999999</c:v>
                </c:pt>
                <c:pt idx="1868">
                  <c:v>3.4077999999999999</c:v>
                </c:pt>
                <c:pt idx="1869">
                  <c:v>3.4918999999999998</c:v>
                </c:pt>
                <c:pt idx="1870">
                  <c:v>3.5165999999999999</c:v>
                </c:pt>
                <c:pt idx="1871">
                  <c:v>3.5512000000000001</c:v>
                </c:pt>
                <c:pt idx="1872">
                  <c:v>3.4937</c:v>
                </c:pt>
                <c:pt idx="1873">
                  <c:v>3.4839000000000002</c:v>
                </c:pt>
                <c:pt idx="1874">
                  <c:v>3.5165999999999999</c:v>
                </c:pt>
                <c:pt idx="1875">
                  <c:v>3.4899</c:v>
                </c:pt>
                <c:pt idx="1876">
                  <c:v>3.6581999999999999</c:v>
                </c:pt>
                <c:pt idx="1877">
                  <c:v>3.5002</c:v>
                </c:pt>
                <c:pt idx="1878">
                  <c:v>3.6503999999999999</c:v>
                </c:pt>
                <c:pt idx="1879">
                  <c:v>3.5676999999999999</c:v>
                </c:pt>
                <c:pt idx="1880">
                  <c:v>3.7509999999999999</c:v>
                </c:pt>
                <c:pt idx="1881">
                  <c:v>3.6063000000000001</c:v>
                </c:pt>
                <c:pt idx="1882">
                  <c:v>3.8047</c:v>
                </c:pt>
                <c:pt idx="1883">
                  <c:v>3.6938</c:v>
                </c:pt>
                <c:pt idx="1884">
                  <c:v>3.8254999999999999</c:v>
                </c:pt>
                <c:pt idx="1885">
                  <c:v>3.7315999999999998</c:v>
                </c:pt>
                <c:pt idx="1886">
                  <c:v>3.8416999999999999</c:v>
                </c:pt>
                <c:pt idx="1887">
                  <c:v>3.7601</c:v>
                </c:pt>
                <c:pt idx="1888">
                  <c:v>3.7947000000000002</c:v>
                </c:pt>
                <c:pt idx="1889">
                  <c:v>3.7555999999999998</c:v>
                </c:pt>
                <c:pt idx="1890">
                  <c:v>3.8380000000000001</c:v>
                </c:pt>
                <c:pt idx="1891">
                  <c:v>3.7814999999999999</c:v>
                </c:pt>
                <c:pt idx="1892">
                  <c:v>3.7585000000000002</c:v>
                </c:pt>
                <c:pt idx="1893">
                  <c:v>3.8315999999999999</c:v>
                </c:pt>
                <c:pt idx="1894">
                  <c:v>3.7277</c:v>
                </c:pt>
                <c:pt idx="1895">
                  <c:v>3.7967</c:v>
                </c:pt>
                <c:pt idx="1896">
                  <c:v>3.6943000000000001</c:v>
                </c:pt>
                <c:pt idx="1897">
                  <c:v>3.7126000000000001</c:v>
                </c:pt>
                <c:pt idx="1898">
                  <c:v>3.6503000000000001</c:v>
                </c:pt>
                <c:pt idx="1899">
                  <c:v>3.7231999999999998</c:v>
                </c:pt>
                <c:pt idx="1900">
                  <c:v>3.6259000000000001</c:v>
                </c:pt>
                <c:pt idx="1901">
                  <c:v>3.5587</c:v>
                </c:pt>
                <c:pt idx="1902">
                  <c:v>3.6865000000000001</c:v>
                </c:pt>
                <c:pt idx="1903">
                  <c:v>3.5880000000000001</c:v>
                </c:pt>
                <c:pt idx="1904">
                  <c:v>3.6854</c:v>
                </c:pt>
                <c:pt idx="1905">
                  <c:v>3.6313</c:v>
                </c:pt>
                <c:pt idx="1906">
                  <c:v>3.6671999999999998</c:v>
                </c:pt>
                <c:pt idx="1907">
                  <c:v>3.5228999999999999</c:v>
                </c:pt>
                <c:pt idx="1908">
                  <c:v>3.6156000000000001</c:v>
                </c:pt>
                <c:pt idx="1909">
                  <c:v>3.5832000000000002</c:v>
                </c:pt>
                <c:pt idx="1910">
                  <c:v>3.5594000000000001</c:v>
                </c:pt>
                <c:pt idx="1911">
                  <c:v>3.6509999999999998</c:v>
                </c:pt>
                <c:pt idx="1912">
                  <c:v>3.5364</c:v>
                </c:pt>
                <c:pt idx="1913">
                  <c:v>3.6724000000000001</c:v>
                </c:pt>
                <c:pt idx="1914">
                  <c:v>3.5009999999999999</c:v>
                </c:pt>
                <c:pt idx="1915">
                  <c:v>3.5743999999999998</c:v>
                </c:pt>
                <c:pt idx="1916">
                  <c:v>3.4868000000000001</c:v>
                </c:pt>
                <c:pt idx="1917">
                  <c:v>3.6183000000000001</c:v>
                </c:pt>
                <c:pt idx="1918">
                  <c:v>3.613</c:v>
                </c:pt>
                <c:pt idx="1919">
                  <c:v>3.5676999999999999</c:v>
                </c:pt>
                <c:pt idx="1920">
                  <c:v>3.6577000000000002</c:v>
                </c:pt>
                <c:pt idx="1921">
                  <c:v>3.6038999999999999</c:v>
                </c:pt>
                <c:pt idx="1922">
                  <c:v>3.7168999999999999</c:v>
                </c:pt>
                <c:pt idx="1923">
                  <c:v>3.6208999999999998</c:v>
                </c:pt>
                <c:pt idx="1924">
                  <c:v>3.6080999999999999</c:v>
                </c:pt>
                <c:pt idx="1925">
                  <c:v>3.5764</c:v>
                </c:pt>
                <c:pt idx="1926">
                  <c:v>3.6137000000000001</c:v>
                </c:pt>
                <c:pt idx="1927">
                  <c:v>3.5981999999999998</c:v>
                </c:pt>
                <c:pt idx="1928">
                  <c:v>3.6640999999999999</c:v>
                </c:pt>
                <c:pt idx="1929">
                  <c:v>3.6463000000000001</c:v>
                </c:pt>
                <c:pt idx="1930">
                  <c:v>3.7117</c:v>
                </c:pt>
                <c:pt idx="1931">
                  <c:v>3.7128000000000001</c:v>
                </c:pt>
                <c:pt idx="1932">
                  <c:v>3.6734</c:v>
                </c:pt>
                <c:pt idx="1933">
                  <c:v>3.7648000000000001</c:v>
                </c:pt>
                <c:pt idx="1934">
                  <c:v>3.7302</c:v>
                </c:pt>
                <c:pt idx="1935">
                  <c:v>3.7987000000000002</c:v>
                </c:pt>
                <c:pt idx="1936">
                  <c:v>3.7456</c:v>
                </c:pt>
                <c:pt idx="1937">
                  <c:v>3.9235000000000002</c:v>
                </c:pt>
                <c:pt idx="1938">
                  <c:v>3.8319000000000001</c:v>
                </c:pt>
                <c:pt idx="1939">
                  <c:v>3.9198</c:v>
                </c:pt>
                <c:pt idx="1940">
                  <c:v>3.7883</c:v>
                </c:pt>
                <c:pt idx="1941">
                  <c:v>3.9226999999999999</c:v>
                </c:pt>
                <c:pt idx="1942">
                  <c:v>3.7816000000000001</c:v>
                </c:pt>
                <c:pt idx="1943">
                  <c:v>3.8662000000000001</c:v>
                </c:pt>
                <c:pt idx="1944">
                  <c:v>3.7599</c:v>
                </c:pt>
                <c:pt idx="1945">
                  <c:v>3.9864999999999999</c:v>
                </c:pt>
                <c:pt idx="1946">
                  <c:v>3.7974999999999999</c:v>
                </c:pt>
                <c:pt idx="1947">
                  <c:v>3.8582999999999998</c:v>
                </c:pt>
                <c:pt idx="1948">
                  <c:v>3.7677</c:v>
                </c:pt>
                <c:pt idx="1949">
                  <c:v>3.8647999999999998</c:v>
                </c:pt>
                <c:pt idx="1950">
                  <c:v>3.7690000000000001</c:v>
                </c:pt>
                <c:pt idx="1951">
                  <c:v>3.7816999999999998</c:v>
                </c:pt>
                <c:pt idx="1952">
                  <c:v>3.6785999999999999</c:v>
                </c:pt>
                <c:pt idx="1953">
                  <c:v>3.7578999999999998</c:v>
                </c:pt>
                <c:pt idx="1954">
                  <c:v>3.7401</c:v>
                </c:pt>
                <c:pt idx="1955">
                  <c:v>3.7170000000000001</c:v>
                </c:pt>
                <c:pt idx="1956">
                  <c:v>3.7399</c:v>
                </c:pt>
                <c:pt idx="1957">
                  <c:v>3.6293000000000002</c:v>
                </c:pt>
                <c:pt idx="1958">
                  <c:v>3.7624</c:v>
                </c:pt>
                <c:pt idx="1959">
                  <c:v>3.5951</c:v>
                </c:pt>
                <c:pt idx="1960">
                  <c:v>3.7206999999999999</c:v>
                </c:pt>
                <c:pt idx="1961">
                  <c:v>3.6257999999999999</c:v>
                </c:pt>
                <c:pt idx="1962">
                  <c:v>3.7362000000000002</c:v>
                </c:pt>
                <c:pt idx="1963">
                  <c:v>3.5594000000000001</c:v>
                </c:pt>
                <c:pt idx="1964">
                  <c:v>3.7206999999999999</c:v>
                </c:pt>
                <c:pt idx="1965">
                  <c:v>3.5613000000000001</c:v>
                </c:pt>
                <c:pt idx="1966">
                  <c:v>3.7206000000000001</c:v>
                </c:pt>
                <c:pt idx="1967">
                  <c:v>3.5438000000000001</c:v>
                </c:pt>
                <c:pt idx="1968">
                  <c:v>3.7164999999999999</c:v>
                </c:pt>
                <c:pt idx="1969">
                  <c:v>3.5318000000000001</c:v>
                </c:pt>
                <c:pt idx="1970">
                  <c:v>3.6509</c:v>
                </c:pt>
                <c:pt idx="1971">
                  <c:v>3.5392000000000001</c:v>
                </c:pt>
                <c:pt idx="1972">
                  <c:v>3.6741000000000001</c:v>
                </c:pt>
                <c:pt idx="1973">
                  <c:v>3.6640000000000001</c:v>
                </c:pt>
                <c:pt idx="1974">
                  <c:v>3.6958000000000002</c:v>
                </c:pt>
                <c:pt idx="1975">
                  <c:v>3.5630000000000002</c:v>
                </c:pt>
                <c:pt idx="1976">
                  <c:v>3.6636000000000002</c:v>
                </c:pt>
                <c:pt idx="1977">
                  <c:v>3.5975000000000001</c:v>
                </c:pt>
                <c:pt idx="1978">
                  <c:v>3.7023000000000001</c:v>
                </c:pt>
                <c:pt idx="1979">
                  <c:v>3.5882999999999998</c:v>
                </c:pt>
                <c:pt idx="1980">
                  <c:v>3.7391999999999999</c:v>
                </c:pt>
                <c:pt idx="1981">
                  <c:v>3.7056</c:v>
                </c:pt>
                <c:pt idx="1982">
                  <c:v>3.7126000000000001</c:v>
                </c:pt>
                <c:pt idx="1983">
                  <c:v>3.8639000000000001</c:v>
                </c:pt>
                <c:pt idx="1984">
                  <c:v>3.74</c:v>
                </c:pt>
                <c:pt idx="1985">
                  <c:v>3.8532000000000002</c:v>
                </c:pt>
                <c:pt idx="1986">
                  <c:v>3.7850000000000001</c:v>
                </c:pt>
                <c:pt idx="1987">
                  <c:v>3.8445999999999998</c:v>
                </c:pt>
                <c:pt idx="1988">
                  <c:v>3.8721999999999999</c:v>
                </c:pt>
                <c:pt idx="1989">
                  <c:v>3.8752</c:v>
                </c:pt>
                <c:pt idx="1990">
                  <c:v>3.9428000000000001</c:v>
                </c:pt>
                <c:pt idx="1991">
                  <c:v>3.9194</c:v>
                </c:pt>
                <c:pt idx="1992">
                  <c:v>4.03</c:v>
                </c:pt>
                <c:pt idx="1993">
                  <c:v>3.9167000000000001</c:v>
                </c:pt>
                <c:pt idx="1994">
                  <c:v>3.9693000000000001</c:v>
                </c:pt>
                <c:pt idx="1995">
                  <c:v>3.9678</c:v>
                </c:pt>
                <c:pt idx="1996">
                  <c:v>3.8557000000000001</c:v>
                </c:pt>
                <c:pt idx="1997">
                  <c:v>4.0033000000000003</c:v>
                </c:pt>
                <c:pt idx="1998">
                  <c:v>3.8645999999999998</c:v>
                </c:pt>
                <c:pt idx="1999">
                  <c:v>3.9799000000000002</c:v>
                </c:pt>
                <c:pt idx="2000">
                  <c:v>3.8311000000000002</c:v>
                </c:pt>
                <c:pt idx="2001">
                  <c:v>3.9784999999999999</c:v>
                </c:pt>
                <c:pt idx="2002">
                  <c:v>3.7892000000000001</c:v>
                </c:pt>
                <c:pt idx="2003">
                  <c:v>3.8744000000000001</c:v>
                </c:pt>
                <c:pt idx="2004">
                  <c:v>3.7195</c:v>
                </c:pt>
                <c:pt idx="2005">
                  <c:v>4.0228999999999999</c:v>
                </c:pt>
                <c:pt idx="2006">
                  <c:v>3.7463000000000002</c:v>
                </c:pt>
                <c:pt idx="2007">
                  <c:v>3.8711000000000002</c:v>
                </c:pt>
                <c:pt idx="2008">
                  <c:v>3.7869000000000002</c:v>
                </c:pt>
                <c:pt idx="2009">
                  <c:v>3.8765000000000001</c:v>
                </c:pt>
                <c:pt idx="2010">
                  <c:v>3.6869999999999998</c:v>
                </c:pt>
                <c:pt idx="2011">
                  <c:v>3.8363</c:v>
                </c:pt>
                <c:pt idx="2012">
                  <c:v>3.7166000000000001</c:v>
                </c:pt>
                <c:pt idx="2013">
                  <c:v>3.8237999999999999</c:v>
                </c:pt>
                <c:pt idx="2014">
                  <c:v>3.7536999999999998</c:v>
                </c:pt>
                <c:pt idx="2015">
                  <c:v>3.7848999999999999</c:v>
                </c:pt>
                <c:pt idx="2016">
                  <c:v>3.7574000000000001</c:v>
                </c:pt>
                <c:pt idx="2017">
                  <c:v>3.7894000000000001</c:v>
                </c:pt>
                <c:pt idx="2018">
                  <c:v>3.7524999999999999</c:v>
                </c:pt>
                <c:pt idx="2019">
                  <c:v>3.7725</c:v>
                </c:pt>
                <c:pt idx="2020">
                  <c:v>3.7166000000000001</c:v>
                </c:pt>
                <c:pt idx="2021">
                  <c:v>3.7302</c:v>
                </c:pt>
                <c:pt idx="2022">
                  <c:v>3.8140999999999998</c:v>
                </c:pt>
                <c:pt idx="2023">
                  <c:v>3.7578</c:v>
                </c:pt>
                <c:pt idx="2024">
                  <c:v>3.8344</c:v>
                </c:pt>
                <c:pt idx="2025">
                  <c:v>3.7488000000000001</c:v>
                </c:pt>
                <c:pt idx="2026">
                  <c:v>3.859</c:v>
                </c:pt>
                <c:pt idx="2027">
                  <c:v>3.8250999999999999</c:v>
                </c:pt>
                <c:pt idx="2028">
                  <c:v>3.8473999999999999</c:v>
                </c:pt>
                <c:pt idx="2029">
                  <c:v>3.7536999999999998</c:v>
                </c:pt>
                <c:pt idx="2030">
                  <c:v>3.8711000000000002</c:v>
                </c:pt>
                <c:pt idx="2031">
                  <c:v>3.786</c:v>
                </c:pt>
                <c:pt idx="2032">
                  <c:v>3.8955000000000002</c:v>
                </c:pt>
                <c:pt idx="2033">
                  <c:v>3.8349000000000002</c:v>
                </c:pt>
                <c:pt idx="2034">
                  <c:v>3.8807999999999998</c:v>
                </c:pt>
                <c:pt idx="2035">
                  <c:v>4.0106000000000002</c:v>
                </c:pt>
                <c:pt idx="2036">
                  <c:v>3.9222999999999999</c:v>
                </c:pt>
                <c:pt idx="2037">
                  <c:v>4.0515999999999996</c:v>
                </c:pt>
                <c:pt idx="2038">
                  <c:v>3.9731999999999998</c:v>
                </c:pt>
                <c:pt idx="2039">
                  <c:v>4.0858999999999996</c:v>
                </c:pt>
                <c:pt idx="2040">
                  <c:v>3.9964</c:v>
                </c:pt>
                <c:pt idx="2041">
                  <c:v>4.1254999999999997</c:v>
                </c:pt>
                <c:pt idx="2042">
                  <c:v>4.0065</c:v>
                </c:pt>
                <c:pt idx="2043">
                  <c:v>4.1707999999999998</c:v>
                </c:pt>
                <c:pt idx="2044">
                  <c:v>4.0774999999999997</c:v>
                </c:pt>
                <c:pt idx="2045">
                  <c:v>4.0751999999999997</c:v>
                </c:pt>
                <c:pt idx="2046">
                  <c:v>4.0358999999999998</c:v>
                </c:pt>
                <c:pt idx="2047">
                  <c:v>4.0670999999999999</c:v>
                </c:pt>
                <c:pt idx="2048">
                  <c:v>4.0921000000000003</c:v>
                </c:pt>
                <c:pt idx="2049">
                  <c:v>4.101</c:v>
                </c:pt>
                <c:pt idx="2050">
                  <c:v>4.0839999999999996</c:v>
                </c:pt>
                <c:pt idx="2051">
                  <c:v>4.0385999999999997</c:v>
                </c:pt>
                <c:pt idx="2052">
                  <c:v>4.1029</c:v>
                </c:pt>
                <c:pt idx="2053">
                  <c:v>3.9769999999999999</c:v>
                </c:pt>
                <c:pt idx="2054">
                  <c:v>4.0797999999999996</c:v>
                </c:pt>
                <c:pt idx="2055">
                  <c:v>3.8993000000000002</c:v>
                </c:pt>
                <c:pt idx="2056">
                  <c:v>4.0620000000000003</c:v>
                </c:pt>
                <c:pt idx="2057">
                  <c:v>3.8856000000000002</c:v>
                </c:pt>
                <c:pt idx="2058">
                  <c:v>4.0848000000000004</c:v>
                </c:pt>
                <c:pt idx="2059">
                  <c:v>3.9268999999999998</c:v>
                </c:pt>
                <c:pt idx="2060">
                  <c:v>4.0545</c:v>
                </c:pt>
                <c:pt idx="2061">
                  <c:v>3.9110999999999998</c:v>
                </c:pt>
                <c:pt idx="2062">
                  <c:v>4.0528000000000004</c:v>
                </c:pt>
                <c:pt idx="2063">
                  <c:v>3.8776999999999999</c:v>
                </c:pt>
                <c:pt idx="2064">
                  <c:v>3.9049999999999998</c:v>
                </c:pt>
                <c:pt idx="2065">
                  <c:v>3.9619</c:v>
                </c:pt>
                <c:pt idx="2066">
                  <c:v>3.8894000000000002</c:v>
                </c:pt>
                <c:pt idx="2067">
                  <c:v>3.9256000000000002</c:v>
                </c:pt>
                <c:pt idx="2068">
                  <c:v>3.9123000000000001</c:v>
                </c:pt>
                <c:pt idx="2069">
                  <c:v>3.9937</c:v>
                </c:pt>
                <c:pt idx="2070">
                  <c:v>3.8151000000000002</c:v>
                </c:pt>
                <c:pt idx="2071">
                  <c:v>3.9857</c:v>
                </c:pt>
                <c:pt idx="2072">
                  <c:v>3.8736999999999999</c:v>
                </c:pt>
                <c:pt idx="2073">
                  <c:v>3.9272</c:v>
                </c:pt>
                <c:pt idx="2074">
                  <c:v>3.9586999999999999</c:v>
                </c:pt>
                <c:pt idx="2075">
                  <c:v>3.9843999999999999</c:v>
                </c:pt>
                <c:pt idx="2076">
                  <c:v>4.0201000000000002</c:v>
                </c:pt>
                <c:pt idx="2077">
                  <c:v>3.9548000000000001</c:v>
                </c:pt>
                <c:pt idx="2078">
                  <c:v>4.0884</c:v>
                </c:pt>
                <c:pt idx="2079">
                  <c:v>3.9428000000000001</c:v>
                </c:pt>
                <c:pt idx="2080">
                  <c:v>4.0754999999999999</c:v>
                </c:pt>
                <c:pt idx="2081">
                  <c:v>4.0084</c:v>
                </c:pt>
                <c:pt idx="2082">
                  <c:v>4.0831999999999997</c:v>
                </c:pt>
                <c:pt idx="2083">
                  <c:v>3.9918</c:v>
                </c:pt>
                <c:pt idx="2084">
                  <c:v>4.1024000000000003</c:v>
                </c:pt>
                <c:pt idx="2085">
                  <c:v>4.0488999999999997</c:v>
                </c:pt>
                <c:pt idx="2086">
                  <c:v>4.0991999999999997</c:v>
                </c:pt>
                <c:pt idx="2087">
                  <c:v>4.1288999999999998</c:v>
                </c:pt>
                <c:pt idx="2088">
                  <c:v>4.1337000000000002</c:v>
                </c:pt>
                <c:pt idx="2089">
                  <c:v>4.1993999999999998</c:v>
                </c:pt>
                <c:pt idx="2090">
                  <c:v>4.1588000000000003</c:v>
                </c:pt>
                <c:pt idx="2091">
                  <c:v>4.2239000000000004</c:v>
                </c:pt>
                <c:pt idx="2092">
                  <c:v>4.1803999999999997</c:v>
                </c:pt>
                <c:pt idx="2093">
                  <c:v>4.3220999999999998</c:v>
                </c:pt>
                <c:pt idx="2094">
                  <c:v>4.2918000000000003</c:v>
                </c:pt>
                <c:pt idx="2095">
                  <c:v>4.3518999999999997</c:v>
                </c:pt>
                <c:pt idx="2096">
                  <c:v>4.3144</c:v>
                </c:pt>
                <c:pt idx="2097">
                  <c:v>4.38</c:v>
                </c:pt>
                <c:pt idx="2098">
                  <c:v>4.1837</c:v>
                </c:pt>
                <c:pt idx="2099">
                  <c:v>4.3574000000000002</c:v>
                </c:pt>
                <c:pt idx="2100">
                  <c:v>4.2168000000000001</c:v>
                </c:pt>
                <c:pt idx="2101">
                  <c:v>4.3608000000000002</c:v>
                </c:pt>
                <c:pt idx="2102">
                  <c:v>4.2149999999999999</c:v>
                </c:pt>
                <c:pt idx="2103">
                  <c:v>4.2967000000000004</c:v>
                </c:pt>
                <c:pt idx="2104">
                  <c:v>4.1730999999999998</c:v>
                </c:pt>
                <c:pt idx="2105">
                  <c:v>4.3827999999999996</c:v>
                </c:pt>
                <c:pt idx="2106">
                  <c:v>4.1684000000000001</c:v>
                </c:pt>
                <c:pt idx="2107">
                  <c:v>4.2916999999999996</c:v>
                </c:pt>
                <c:pt idx="2108">
                  <c:v>4.1321000000000003</c:v>
                </c:pt>
                <c:pt idx="2109">
                  <c:v>4.2470999999999997</c:v>
                </c:pt>
                <c:pt idx="2110">
                  <c:v>4.0834999999999999</c:v>
                </c:pt>
                <c:pt idx="2111">
                  <c:v>4.2062999999999997</c:v>
                </c:pt>
                <c:pt idx="2112">
                  <c:v>4.1401000000000003</c:v>
                </c:pt>
                <c:pt idx="2113">
                  <c:v>4.2270000000000003</c:v>
                </c:pt>
                <c:pt idx="2114">
                  <c:v>4.0784000000000002</c:v>
                </c:pt>
                <c:pt idx="2115">
                  <c:v>4.1700999999999997</c:v>
                </c:pt>
                <c:pt idx="2116">
                  <c:v>4.0829000000000004</c:v>
                </c:pt>
                <c:pt idx="2117">
                  <c:v>4.1557000000000004</c:v>
                </c:pt>
                <c:pt idx="2118">
                  <c:v>4.0922999999999998</c:v>
                </c:pt>
                <c:pt idx="2119">
                  <c:v>4.1448</c:v>
                </c:pt>
                <c:pt idx="2120">
                  <c:v>4.0438999999999998</c:v>
                </c:pt>
                <c:pt idx="2121">
                  <c:v>4.0758000000000001</c:v>
                </c:pt>
                <c:pt idx="2122">
                  <c:v>4.0789</c:v>
                </c:pt>
                <c:pt idx="2123">
                  <c:v>4.1092000000000004</c:v>
                </c:pt>
                <c:pt idx="2124">
                  <c:v>4.0792000000000002</c:v>
                </c:pt>
                <c:pt idx="2125">
                  <c:v>4.0984999999999996</c:v>
                </c:pt>
                <c:pt idx="2126">
                  <c:v>4.1620999999999997</c:v>
                </c:pt>
                <c:pt idx="2127">
                  <c:v>4.1360000000000001</c:v>
                </c:pt>
                <c:pt idx="2128">
                  <c:v>4.1479999999999997</c:v>
                </c:pt>
                <c:pt idx="2129">
                  <c:v>4.1885000000000003</c:v>
                </c:pt>
                <c:pt idx="2130">
                  <c:v>4.1794000000000002</c:v>
                </c:pt>
                <c:pt idx="2131">
                  <c:v>4.2885</c:v>
                </c:pt>
                <c:pt idx="2132">
                  <c:v>4.2099000000000002</c:v>
                </c:pt>
                <c:pt idx="2133">
                  <c:v>4.2621000000000002</c:v>
                </c:pt>
                <c:pt idx="2134">
                  <c:v>4.1993</c:v>
                </c:pt>
                <c:pt idx="2135">
                  <c:v>4.3048999999999999</c:v>
                </c:pt>
                <c:pt idx="2136">
                  <c:v>4.2609000000000004</c:v>
                </c:pt>
                <c:pt idx="2137">
                  <c:v>4.2535999999999996</c:v>
                </c:pt>
                <c:pt idx="2138">
                  <c:v>4.2333999999999996</c:v>
                </c:pt>
                <c:pt idx="2139">
                  <c:v>4.2826000000000004</c:v>
                </c:pt>
                <c:pt idx="2140">
                  <c:v>4.2907999999999999</c:v>
                </c:pt>
                <c:pt idx="2141">
                  <c:v>4.3059000000000003</c:v>
                </c:pt>
                <c:pt idx="2142">
                  <c:v>4.3832000000000004</c:v>
                </c:pt>
                <c:pt idx="2143">
                  <c:v>4.2080000000000002</c:v>
                </c:pt>
                <c:pt idx="2144">
                  <c:v>4.4387999999999996</c:v>
                </c:pt>
                <c:pt idx="2145">
                  <c:v>4.3259999999999996</c:v>
                </c:pt>
                <c:pt idx="2146">
                  <c:v>4.4823000000000004</c:v>
                </c:pt>
                <c:pt idx="2147">
                  <c:v>4.4044999999999996</c:v>
                </c:pt>
                <c:pt idx="2148">
                  <c:v>4.5321999999999996</c:v>
                </c:pt>
                <c:pt idx="2149">
                  <c:v>4.4165000000000001</c:v>
                </c:pt>
                <c:pt idx="2150">
                  <c:v>4.6010999999999997</c:v>
                </c:pt>
                <c:pt idx="2151">
                  <c:v>4.3817000000000004</c:v>
                </c:pt>
                <c:pt idx="2152">
                  <c:v>4.5698999999999996</c:v>
                </c:pt>
                <c:pt idx="2153">
                  <c:v>4.4447000000000001</c:v>
                </c:pt>
                <c:pt idx="2154">
                  <c:v>4.4671000000000003</c:v>
                </c:pt>
                <c:pt idx="2155">
                  <c:v>4.4932999999999996</c:v>
                </c:pt>
                <c:pt idx="2156">
                  <c:v>4.4657</c:v>
                </c:pt>
                <c:pt idx="2157">
                  <c:v>4.4884000000000004</c:v>
                </c:pt>
                <c:pt idx="2158">
                  <c:v>4.367</c:v>
                </c:pt>
                <c:pt idx="2159">
                  <c:v>4.5122</c:v>
                </c:pt>
                <c:pt idx="2160">
                  <c:v>4.3299000000000003</c:v>
                </c:pt>
                <c:pt idx="2161">
                  <c:v>4.4528999999999996</c:v>
                </c:pt>
                <c:pt idx="2162">
                  <c:v>4.2945000000000002</c:v>
                </c:pt>
                <c:pt idx="2163">
                  <c:v>4.5090000000000003</c:v>
                </c:pt>
                <c:pt idx="2164">
                  <c:v>4.2976000000000001</c:v>
                </c:pt>
                <c:pt idx="2165">
                  <c:v>4.5000999999999998</c:v>
                </c:pt>
                <c:pt idx="2166">
                  <c:v>4.3194999999999997</c:v>
                </c:pt>
                <c:pt idx="2167">
                  <c:v>4.5483000000000002</c:v>
                </c:pt>
                <c:pt idx="2168">
                  <c:v>4.3346</c:v>
                </c:pt>
                <c:pt idx="2169">
                  <c:v>4.4348000000000001</c:v>
                </c:pt>
                <c:pt idx="2170">
                  <c:v>4.2717000000000001</c:v>
                </c:pt>
                <c:pt idx="2171">
                  <c:v>4.4486999999999997</c:v>
                </c:pt>
                <c:pt idx="2172">
                  <c:v>4.2310999999999996</c:v>
                </c:pt>
                <c:pt idx="2173">
                  <c:v>4.4574999999999996</c:v>
                </c:pt>
                <c:pt idx="2174">
                  <c:v>4.2256</c:v>
                </c:pt>
                <c:pt idx="2175">
                  <c:v>4.5003000000000002</c:v>
                </c:pt>
                <c:pt idx="2176">
                  <c:v>4.2146999999999997</c:v>
                </c:pt>
                <c:pt idx="2177">
                  <c:v>4.4657</c:v>
                </c:pt>
                <c:pt idx="2178">
                  <c:v>4.3166000000000002</c:v>
                </c:pt>
                <c:pt idx="2179">
                  <c:v>4.5846999999999998</c:v>
                </c:pt>
                <c:pt idx="2180">
                  <c:v>4.2801999999999998</c:v>
                </c:pt>
                <c:pt idx="2181">
                  <c:v>4.5536000000000003</c:v>
                </c:pt>
                <c:pt idx="2182">
                  <c:v>4.3459000000000003</c:v>
                </c:pt>
                <c:pt idx="2183">
                  <c:v>4.6071999999999997</c:v>
                </c:pt>
                <c:pt idx="2184">
                  <c:v>4.4817999999999998</c:v>
                </c:pt>
                <c:pt idx="2185">
                  <c:v>4.5853999999999999</c:v>
                </c:pt>
                <c:pt idx="2186">
                  <c:v>4.4292999999999996</c:v>
                </c:pt>
                <c:pt idx="2187">
                  <c:v>4.5667</c:v>
                </c:pt>
                <c:pt idx="2188">
                  <c:v>4.4268000000000001</c:v>
                </c:pt>
                <c:pt idx="2189">
                  <c:v>4.5663</c:v>
                </c:pt>
                <c:pt idx="2190">
                  <c:v>4.4179000000000004</c:v>
                </c:pt>
                <c:pt idx="2191">
                  <c:v>4.6006</c:v>
                </c:pt>
                <c:pt idx="2192">
                  <c:v>4.5106000000000002</c:v>
                </c:pt>
                <c:pt idx="2193">
                  <c:v>4.6665999999999999</c:v>
                </c:pt>
                <c:pt idx="2194">
                  <c:v>4.5449000000000002</c:v>
                </c:pt>
                <c:pt idx="2195">
                  <c:v>4.6215000000000002</c:v>
                </c:pt>
                <c:pt idx="2196">
                  <c:v>4.6421999999999999</c:v>
                </c:pt>
                <c:pt idx="2197">
                  <c:v>4.7062999999999997</c:v>
                </c:pt>
                <c:pt idx="2198">
                  <c:v>4.6745000000000001</c:v>
                </c:pt>
                <c:pt idx="2199">
                  <c:v>4.8014999999999999</c:v>
                </c:pt>
                <c:pt idx="2200">
                  <c:v>4.7472000000000003</c:v>
                </c:pt>
                <c:pt idx="2201">
                  <c:v>4.7098000000000004</c:v>
                </c:pt>
                <c:pt idx="2202">
                  <c:v>4.8018000000000001</c:v>
                </c:pt>
                <c:pt idx="2203">
                  <c:v>4.7417999999999996</c:v>
                </c:pt>
                <c:pt idx="2204">
                  <c:v>4.7683999999999997</c:v>
                </c:pt>
                <c:pt idx="2205">
                  <c:v>4.7411000000000003</c:v>
                </c:pt>
                <c:pt idx="2206">
                  <c:v>4.7333999999999996</c:v>
                </c:pt>
                <c:pt idx="2207">
                  <c:v>4.7752999999999997</c:v>
                </c:pt>
                <c:pt idx="2208">
                  <c:v>4.8356000000000003</c:v>
                </c:pt>
                <c:pt idx="2209">
                  <c:v>4.6950000000000003</c:v>
                </c:pt>
                <c:pt idx="2210">
                  <c:v>4.7529000000000003</c:v>
                </c:pt>
                <c:pt idx="2211">
                  <c:v>4.7203999999999997</c:v>
                </c:pt>
                <c:pt idx="2212">
                  <c:v>4.7282999999999999</c:v>
                </c:pt>
                <c:pt idx="2213">
                  <c:v>4.6483999999999996</c:v>
                </c:pt>
                <c:pt idx="2214">
                  <c:v>4.6147999999999998</c:v>
                </c:pt>
                <c:pt idx="2215">
                  <c:v>4.6548999999999996</c:v>
                </c:pt>
                <c:pt idx="2216">
                  <c:v>4.6940999999999997</c:v>
                </c:pt>
                <c:pt idx="2217">
                  <c:v>4.5731999999999999</c:v>
                </c:pt>
                <c:pt idx="2218">
                  <c:v>4.6172000000000004</c:v>
                </c:pt>
                <c:pt idx="2219">
                  <c:v>4.5399000000000003</c:v>
                </c:pt>
                <c:pt idx="2220">
                  <c:v>4.6082999999999998</c:v>
                </c:pt>
                <c:pt idx="2221">
                  <c:v>4.5827999999999998</c:v>
                </c:pt>
                <c:pt idx="2222">
                  <c:v>4.6048</c:v>
                </c:pt>
                <c:pt idx="2223">
                  <c:v>4.5750000000000002</c:v>
                </c:pt>
                <c:pt idx="2224">
                  <c:v>4.6623999999999999</c:v>
                </c:pt>
                <c:pt idx="2225">
                  <c:v>4.5187999999999997</c:v>
                </c:pt>
                <c:pt idx="2226">
                  <c:v>4.7488999999999999</c:v>
                </c:pt>
                <c:pt idx="2227">
                  <c:v>4.5534999999999997</c:v>
                </c:pt>
                <c:pt idx="2228">
                  <c:v>4.6829000000000001</c:v>
                </c:pt>
                <c:pt idx="2229">
                  <c:v>4.5617999999999999</c:v>
                </c:pt>
                <c:pt idx="2230">
                  <c:v>4.7469000000000001</c:v>
                </c:pt>
                <c:pt idx="2231">
                  <c:v>4.5560999999999998</c:v>
                </c:pt>
                <c:pt idx="2232">
                  <c:v>4.7492000000000001</c:v>
                </c:pt>
                <c:pt idx="2233">
                  <c:v>4.6135000000000002</c:v>
                </c:pt>
                <c:pt idx="2234">
                  <c:v>4.7988999999999997</c:v>
                </c:pt>
                <c:pt idx="2235">
                  <c:v>4.5941999999999998</c:v>
                </c:pt>
                <c:pt idx="2236">
                  <c:v>4.7695999999999996</c:v>
                </c:pt>
                <c:pt idx="2237">
                  <c:v>4.7088000000000001</c:v>
                </c:pt>
                <c:pt idx="2238">
                  <c:v>4.8482000000000003</c:v>
                </c:pt>
                <c:pt idx="2239">
                  <c:v>4.7944000000000004</c:v>
                </c:pt>
                <c:pt idx="2240">
                  <c:v>4.7611999999999997</c:v>
                </c:pt>
                <c:pt idx="2241">
                  <c:v>4.8775000000000004</c:v>
                </c:pt>
                <c:pt idx="2242">
                  <c:v>4.7937000000000003</c:v>
                </c:pt>
                <c:pt idx="2243">
                  <c:v>4.9901999999999997</c:v>
                </c:pt>
                <c:pt idx="2244">
                  <c:v>4.7510000000000003</c:v>
                </c:pt>
                <c:pt idx="2245">
                  <c:v>5.0046999999999997</c:v>
                </c:pt>
                <c:pt idx="2246">
                  <c:v>4.8170000000000002</c:v>
                </c:pt>
                <c:pt idx="2247">
                  <c:v>5.1056999999999997</c:v>
                </c:pt>
                <c:pt idx="2248">
                  <c:v>4.7645</c:v>
                </c:pt>
                <c:pt idx="2249">
                  <c:v>4.992</c:v>
                </c:pt>
                <c:pt idx="2250">
                  <c:v>4.8761000000000001</c:v>
                </c:pt>
                <c:pt idx="2251">
                  <c:v>5.2529000000000003</c:v>
                </c:pt>
                <c:pt idx="2252">
                  <c:v>5.0075000000000003</c:v>
                </c:pt>
                <c:pt idx="2253">
                  <c:v>5.1459000000000001</c:v>
                </c:pt>
                <c:pt idx="2254">
                  <c:v>5.0092999999999996</c:v>
                </c:pt>
                <c:pt idx="2255">
                  <c:v>5.1893000000000002</c:v>
                </c:pt>
                <c:pt idx="2256">
                  <c:v>5.0018000000000002</c:v>
                </c:pt>
                <c:pt idx="2257">
                  <c:v>5.0955000000000004</c:v>
                </c:pt>
                <c:pt idx="2258">
                  <c:v>4.9688999999999997</c:v>
                </c:pt>
                <c:pt idx="2259">
                  <c:v>5.1336000000000004</c:v>
                </c:pt>
                <c:pt idx="2260">
                  <c:v>5.0189000000000004</c:v>
                </c:pt>
                <c:pt idx="2261">
                  <c:v>5.0717999999999996</c:v>
                </c:pt>
                <c:pt idx="2262">
                  <c:v>5.1040999999999999</c:v>
                </c:pt>
                <c:pt idx="2263">
                  <c:v>4.9945000000000004</c:v>
                </c:pt>
                <c:pt idx="2264">
                  <c:v>4.9981</c:v>
                </c:pt>
                <c:pt idx="2265">
                  <c:v>4.9592999999999998</c:v>
                </c:pt>
                <c:pt idx="2266">
                  <c:v>5.0012999999999996</c:v>
                </c:pt>
                <c:pt idx="2267">
                  <c:v>4.9661999999999997</c:v>
                </c:pt>
                <c:pt idx="2268">
                  <c:v>5.0110000000000001</c:v>
                </c:pt>
                <c:pt idx="2269">
                  <c:v>4.9149000000000003</c:v>
                </c:pt>
                <c:pt idx="2270">
                  <c:v>5.048</c:v>
                </c:pt>
                <c:pt idx="2271">
                  <c:v>4.8521999999999998</c:v>
                </c:pt>
                <c:pt idx="2272">
                  <c:v>5.0598999999999998</c:v>
                </c:pt>
                <c:pt idx="2273">
                  <c:v>4.9223999999999997</c:v>
                </c:pt>
                <c:pt idx="2274">
                  <c:v>5.0091000000000001</c:v>
                </c:pt>
                <c:pt idx="2275">
                  <c:v>4.8232999999999997</c:v>
                </c:pt>
                <c:pt idx="2276">
                  <c:v>5.0385999999999997</c:v>
                </c:pt>
                <c:pt idx="2277">
                  <c:v>4.9509999999999996</c:v>
                </c:pt>
                <c:pt idx="2278">
                  <c:v>5.01</c:v>
                </c:pt>
                <c:pt idx="2279">
                  <c:v>4.8933999999999997</c:v>
                </c:pt>
                <c:pt idx="2280">
                  <c:v>5.0364000000000004</c:v>
                </c:pt>
                <c:pt idx="2281">
                  <c:v>4.9321999999999999</c:v>
                </c:pt>
                <c:pt idx="2282">
                  <c:v>5.1018999999999997</c:v>
                </c:pt>
                <c:pt idx="2283">
                  <c:v>4.8779000000000003</c:v>
                </c:pt>
                <c:pt idx="2284">
                  <c:v>5.0540000000000003</c:v>
                </c:pt>
                <c:pt idx="2285">
                  <c:v>4.9019000000000004</c:v>
                </c:pt>
                <c:pt idx="2286">
                  <c:v>5.1346999999999996</c:v>
                </c:pt>
                <c:pt idx="2287">
                  <c:v>4.8773999999999997</c:v>
                </c:pt>
                <c:pt idx="2288">
                  <c:v>5.1612999999999998</c:v>
                </c:pt>
                <c:pt idx="2289">
                  <c:v>4.9335000000000004</c:v>
                </c:pt>
                <c:pt idx="2290">
                  <c:v>5.0589000000000004</c:v>
                </c:pt>
                <c:pt idx="2291">
                  <c:v>4.8788999999999998</c:v>
                </c:pt>
                <c:pt idx="2292">
                  <c:v>5.1102999999999996</c:v>
                </c:pt>
                <c:pt idx="2293">
                  <c:v>4.9120999999999997</c:v>
                </c:pt>
                <c:pt idx="2294">
                  <c:v>5.1308999999999996</c:v>
                </c:pt>
                <c:pt idx="2295">
                  <c:v>5.0430999999999999</c:v>
                </c:pt>
                <c:pt idx="2296">
                  <c:v>5.1757</c:v>
                </c:pt>
                <c:pt idx="2297">
                  <c:v>5.0140000000000002</c:v>
                </c:pt>
                <c:pt idx="2298">
                  <c:v>5.1901000000000002</c:v>
                </c:pt>
                <c:pt idx="2299">
                  <c:v>5.0593000000000004</c:v>
                </c:pt>
                <c:pt idx="2300">
                  <c:v>5.2003000000000004</c:v>
                </c:pt>
                <c:pt idx="2301">
                  <c:v>5.1329000000000002</c:v>
                </c:pt>
                <c:pt idx="2302">
                  <c:v>5.1877000000000004</c:v>
                </c:pt>
                <c:pt idx="2303">
                  <c:v>5.1749000000000001</c:v>
                </c:pt>
                <c:pt idx="2304">
                  <c:v>5.1142000000000003</c:v>
                </c:pt>
                <c:pt idx="2305">
                  <c:v>5.3071000000000002</c:v>
                </c:pt>
                <c:pt idx="2306">
                  <c:v>5.1924000000000001</c:v>
                </c:pt>
                <c:pt idx="2307">
                  <c:v>5.2744999999999997</c:v>
                </c:pt>
                <c:pt idx="2308">
                  <c:v>5.1614000000000004</c:v>
                </c:pt>
                <c:pt idx="2309">
                  <c:v>5.3582000000000001</c:v>
                </c:pt>
                <c:pt idx="2310">
                  <c:v>5.1150000000000002</c:v>
                </c:pt>
                <c:pt idx="2311">
                  <c:v>5.3060999999999998</c:v>
                </c:pt>
                <c:pt idx="2312">
                  <c:v>5.2496999999999998</c:v>
                </c:pt>
                <c:pt idx="2313">
                  <c:v>5.3121999999999998</c:v>
                </c:pt>
                <c:pt idx="2314">
                  <c:v>5.1551999999999998</c:v>
                </c:pt>
                <c:pt idx="2315">
                  <c:v>5.2337999999999996</c:v>
                </c:pt>
                <c:pt idx="2316">
                  <c:v>5.2678000000000003</c:v>
                </c:pt>
                <c:pt idx="2317">
                  <c:v>5.2179000000000002</c:v>
                </c:pt>
                <c:pt idx="2318">
                  <c:v>5.1928999999999998</c:v>
                </c:pt>
                <c:pt idx="2319">
                  <c:v>5.1769999999999996</c:v>
                </c:pt>
                <c:pt idx="2320">
                  <c:v>5.2548000000000004</c:v>
                </c:pt>
                <c:pt idx="2321">
                  <c:v>5.0785</c:v>
                </c:pt>
                <c:pt idx="2322">
                  <c:v>5.2519</c:v>
                </c:pt>
                <c:pt idx="2323">
                  <c:v>5.1489000000000003</c:v>
                </c:pt>
                <c:pt idx="2324">
                  <c:v>5.2191999999999998</c:v>
                </c:pt>
                <c:pt idx="2325">
                  <c:v>5.1604000000000001</c:v>
                </c:pt>
                <c:pt idx="2326">
                  <c:v>5.2595000000000001</c:v>
                </c:pt>
                <c:pt idx="2327">
                  <c:v>5.1342999999999996</c:v>
                </c:pt>
                <c:pt idx="2328">
                  <c:v>5.2464000000000004</c:v>
                </c:pt>
                <c:pt idx="2329">
                  <c:v>5.1558000000000002</c:v>
                </c:pt>
                <c:pt idx="2330">
                  <c:v>5.2412000000000001</c:v>
                </c:pt>
                <c:pt idx="2331">
                  <c:v>5.2892000000000001</c:v>
                </c:pt>
                <c:pt idx="2332">
                  <c:v>5.2439999999999998</c:v>
                </c:pt>
                <c:pt idx="2333">
                  <c:v>5.3757999999999999</c:v>
                </c:pt>
                <c:pt idx="2334">
                  <c:v>5.1580000000000004</c:v>
                </c:pt>
                <c:pt idx="2335">
                  <c:v>5.3897000000000004</c:v>
                </c:pt>
                <c:pt idx="2336">
                  <c:v>5.1250999999999998</c:v>
                </c:pt>
                <c:pt idx="2337">
                  <c:v>5.4672999999999998</c:v>
                </c:pt>
                <c:pt idx="2338">
                  <c:v>5.2398999999999996</c:v>
                </c:pt>
                <c:pt idx="2339">
                  <c:v>5.5122999999999998</c:v>
                </c:pt>
                <c:pt idx="2340">
                  <c:v>5.4264000000000001</c:v>
                </c:pt>
                <c:pt idx="2341">
                  <c:v>5.5255000000000001</c:v>
                </c:pt>
                <c:pt idx="2342">
                  <c:v>5.3330000000000002</c:v>
                </c:pt>
                <c:pt idx="2343">
                  <c:v>5.4436999999999998</c:v>
                </c:pt>
                <c:pt idx="2344">
                  <c:v>5.3727</c:v>
                </c:pt>
                <c:pt idx="2345">
                  <c:v>5.4641999999999999</c:v>
                </c:pt>
                <c:pt idx="2346">
                  <c:v>5.3791000000000002</c:v>
                </c:pt>
                <c:pt idx="2347">
                  <c:v>5.3902999999999999</c:v>
                </c:pt>
                <c:pt idx="2348">
                  <c:v>5.4359999999999999</c:v>
                </c:pt>
                <c:pt idx="2349">
                  <c:v>5.3944000000000001</c:v>
                </c:pt>
                <c:pt idx="2350">
                  <c:v>5.5137999999999998</c:v>
                </c:pt>
                <c:pt idx="2351">
                  <c:v>5.4221000000000004</c:v>
                </c:pt>
                <c:pt idx="2352">
                  <c:v>5.6295999999999999</c:v>
                </c:pt>
                <c:pt idx="2353">
                  <c:v>5.3756000000000004</c:v>
                </c:pt>
                <c:pt idx="2354">
                  <c:v>5.5907</c:v>
                </c:pt>
                <c:pt idx="2355">
                  <c:v>5.4534000000000002</c:v>
                </c:pt>
                <c:pt idx="2356">
                  <c:v>5.6680999999999999</c:v>
                </c:pt>
                <c:pt idx="2357">
                  <c:v>5.5369999999999999</c:v>
                </c:pt>
                <c:pt idx="2358">
                  <c:v>5.7374000000000001</c:v>
                </c:pt>
                <c:pt idx="2359">
                  <c:v>5.4745999999999997</c:v>
                </c:pt>
                <c:pt idx="2360">
                  <c:v>5.8085000000000004</c:v>
                </c:pt>
                <c:pt idx="2361">
                  <c:v>5.5053000000000001</c:v>
                </c:pt>
                <c:pt idx="2362">
                  <c:v>5.7717000000000001</c:v>
                </c:pt>
                <c:pt idx="2363">
                  <c:v>5.5328999999999997</c:v>
                </c:pt>
                <c:pt idx="2364">
                  <c:v>5.7460000000000004</c:v>
                </c:pt>
                <c:pt idx="2365">
                  <c:v>5.5533000000000001</c:v>
                </c:pt>
                <c:pt idx="2366">
                  <c:v>5.6520000000000001</c:v>
                </c:pt>
                <c:pt idx="2367">
                  <c:v>5.6631</c:v>
                </c:pt>
                <c:pt idx="2368">
                  <c:v>5.6315</c:v>
                </c:pt>
                <c:pt idx="2369">
                  <c:v>5.5384000000000002</c:v>
                </c:pt>
                <c:pt idx="2370">
                  <c:v>5.6253000000000002</c:v>
                </c:pt>
                <c:pt idx="2371">
                  <c:v>5.5461</c:v>
                </c:pt>
                <c:pt idx="2372">
                  <c:v>5.5556000000000001</c:v>
                </c:pt>
                <c:pt idx="2373">
                  <c:v>5.6048</c:v>
                </c:pt>
                <c:pt idx="2374">
                  <c:v>5.5480999999999998</c:v>
                </c:pt>
                <c:pt idx="2375">
                  <c:v>5.6067</c:v>
                </c:pt>
                <c:pt idx="2376">
                  <c:v>5.6429999999999998</c:v>
                </c:pt>
                <c:pt idx="2377">
                  <c:v>5.5555000000000003</c:v>
                </c:pt>
                <c:pt idx="2378">
                  <c:v>5.4999000000000002</c:v>
                </c:pt>
                <c:pt idx="2379">
                  <c:v>5.5388999999999999</c:v>
                </c:pt>
                <c:pt idx="2380">
                  <c:v>5.4961000000000002</c:v>
                </c:pt>
                <c:pt idx="2381">
                  <c:v>5.6424000000000003</c:v>
                </c:pt>
                <c:pt idx="2382">
                  <c:v>5.5594999999999999</c:v>
                </c:pt>
                <c:pt idx="2383">
                  <c:v>5.6868999999999996</c:v>
                </c:pt>
                <c:pt idx="2384">
                  <c:v>5.4581999999999997</c:v>
                </c:pt>
                <c:pt idx="2385">
                  <c:v>5.6304999999999996</c:v>
                </c:pt>
                <c:pt idx="2386">
                  <c:v>5.4261999999999997</c:v>
                </c:pt>
                <c:pt idx="2387">
                  <c:v>5.6756000000000002</c:v>
                </c:pt>
                <c:pt idx="2388">
                  <c:v>5.5541999999999998</c:v>
                </c:pt>
                <c:pt idx="2389">
                  <c:v>5.6653000000000002</c:v>
                </c:pt>
                <c:pt idx="2390">
                  <c:v>5.7095000000000002</c:v>
                </c:pt>
                <c:pt idx="2391">
                  <c:v>5.7485999999999997</c:v>
                </c:pt>
                <c:pt idx="2392">
                  <c:v>5.5518000000000001</c:v>
                </c:pt>
                <c:pt idx="2393">
                  <c:v>5.7370000000000001</c:v>
                </c:pt>
                <c:pt idx="2394">
                  <c:v>5.7756999999999996</c:v>
                </c:pt>
                <c:pt idx="2395">
                  <c:v>5.7629000000000001</c:v>
                </c:pt>
                <c:pt idx="2396">
                  <c:v>5.6814999999999998</c:v>
                </c:pt>
                <c:pt idx="2397">
                  <c:v>5.7827999999999999</c:v>
                </c:pt>
                <c:pt idx="2398">
                  <c:v>5.7289000000000003</c:v>
                </c:pt>
                <c:pt idx="2399">
                  <c:v>5.7363999999999997</c:v>
                </c:pt>
                <c:pt idx="2400">
                  <c:v>5.7572999999999999</c:v>
                </c:pt>
                <c:pt idx="2401">
                  <c:v>5.7137000000000002</c:v>
                </c:pt>
                <c:pt idx="2402">
                  <c:v>5.8170000000000002</c:v>
                </c:pt>
                <c:pt idx="2403">
                  <c:v>5.6912000000000003</c:v>
                </c:pt>
                <c:pt idx="2404">
                  <c:v>5.8356000000000003</c:v>
                </c:pt>
                <c:pt idx="2405">
                  <c:v>5.7747000000000002</c:v>
                </c:pt>
                <c:pt idx="2406">
                  <c:v>5.9555999999999996</c:v>
                </c:pt>
                <c:pt idx="2407">
                  <c:v>5.8090999999999999</c:v>
                </c:pt>
                <c:pt idx="2408">
                  <c:v>5.9348999999999998</c:v>
                </c:pt>
                <c:pt idx="2409">
                  <c:v>5.9530000000000003</c:v>
                </c:pt>
                <c:pt idx="2410">
                  <c:v>5.9782000000000002</c:v>
                </c:pt>
                <c:pt idx="2411">
                  <c:v>6.016</c:v>
                </c:pt>
                <c:pt idx="2412">
                  <c:v>5.9344999999999999</c:v>
                </c:pt>
                <c:pt idx="2413">
                  <c:v>6.0347</c:v>
                </c:pt>
                <c:pt idx="2414">
                  <c:v>5.9051999999999998</c:v>
                </c:pt>
                <c:pt idx="2415">
                  <c:v>6.1569000000000003</c:v>
                </c:pt>
                <c:pt idx="2416">
                  <c:v>5.8108000000000004</c:v>
                </c:pt>
                <c:pt idx="2417">
                  <c:v>6.0965999999999996</c:v>
                </c:pt>
                <c:pt idx="2418">
                  <c:v>5.9569999999999999</c:v>
                </c:pt>
                <c:pt idx="2419">
                  <c:v>6.1714000000000002</c:v>
                </c:pt>
                <c:pt idx="2420">
                  <c:v>5.8959000000000001</c:v>
                </c:pt>
                <c:pt idx="2421">
                  <c:v>6.1752000000000002</c:v>
                </c:pt>
                <c:pt idx="2422">
                  <c:v>5.8925000000000001</c:v>
                </c:pt>
                <c:pt idx="2423">
                  <c:v>6.0811999999999999</c:v>
                </c:pt>
                <c:pt idx="2424">
                  <c:v>5.8018999999999998</c:v>
                </c:pt>
                <c:pt idx="2425">
                  <c:v>6.0198</c:v>
                </c:pt>
                <c:pt idx="2426">
                  <c:v>5.8304999999999998</c:v>
                </c:pt>
                <c:pt idx="2427">
                  <c:v>5.9905999999999997</c:v>
                </c:pt>
                <c:pt idx="2428">
                  <c:v>5.9241999999999999</c:v>
                </c:pt>
                <c:pt idx="2429">
                  <c:v>6.0308999999999999</c:v>
                </c:pt>
                <c:pt idx="2430">
                  <c:v>5.9101999999999997</c:v>
                </c:pt>
                <c:pt idx="2431">
                  <c:v>5.9806999999999997</c:v>
                </c:pt>
                <c:pt idx="2432">
                  <c:v>5.9335000000000004</c:v>
                </c:pt>
                <c:pt idx="2433">
                  <c:v>5.9763000000000002</c:v>
                </c:pt>
                <c:pt idx="2434">
                  <c:v>6.1128</c:v>
                </c:pt>
                <c:pt idx="2435">
                  <c:v>5.8620999999999999</c:v>
                </c:pt>
                <c:pt idx="2436">
                  <c:v>6.1944999999999997</c:v>
                </c:pt>
                <c:pt idx="2437">
                  <c:v>5.9294000000000002</c:v>
                </c:pt>
                <c:pt idx="2438">
                  <c:v>6.1052</c:v>
                </c:pt>
                <c:pt idx="2439">
                  <c:v>5.8314000000000004</c:v>
                </c:pt>
                <c:pt idx="2440">
                  <c:v>6.1329000000000002</c:v>
                </c:pt>
                <c:pt idx="2441">
                  <c:v>5.9436</c:v>
                </c:pt>
                <c:pt idx="2442">
                  <c:v>6.1802999999999999</c:v>
                </c:pt>
                <c:pt idx="2443">
                  <c:v>5.9218000000000002</c:v>
                </c:pt>
                <c:pt idx="2444">
                  <c:v>6.2496999999999998</c:v>
                </c:pt>
                <c:pt idx="2445">
                  <c:v>5.9943999999999997</c:v>
                </c:pt>
                <c:pt idx="2446">
                  <c:v>6.2081999999999997</c:v>
                </c:pt>
                <c:pt idx="2447">
                  <c:v>5.9894999999999996</c:v>
                </c:pt>
                <c:pt idx="2448">
                  <c:v>6.2531999999999996</c:v>
                </c:pt>
                <c:pt idx="2449">
                  <c:v>6.0266000000000002</c:v>
                </c:pt>
                <c:pt idx="2450">
                  <c:v>6.2384000000000004</c:v>
                </c:pt>
                <c:pt idx="2451">
                  <c:v>6.0407000000000002</c:v>
                </c:pt>
                <c:pt idx="2452">
                  <c:v>6.1916000000000002</c:v>
                </c:pt>
                <c:pt idx="2453">
                  <c:v>6.2271000000000001</c:v>
                </c:pt>
                <c:pt idx="2454">
                  <c:v>6.1414</c:v>
                </c:pt>
                <c:pt idx="2455">
                  <c:v>6.1867999999999999</c:v>
                </c:pt>
                <c:pt idx="2456">
                  <c:v>6.17</c:v>
                </c:pt>
                <c:pt idx="2457">
                  <c:v>6.19</c:v>
                </c:pt>
                <c:pt idx="2458">
                  <c:v>6.1872999999999996</c:v>
                </c:pt>
                <c:pt idx="2459">
                  <c:v>6.3227000000000002</c:v>
                </c:pt>
                <c:pt idx="2460">
                  <c:v>6.2485999999999997</c:v>
                </c:pt>
                <c:pt idx="2461">
                  <c:v>6.3795000000000002</c:v>
                </c:pt>
                <c:pt idx="2462">
                  <c:v>6.3615000000000004</c:v>
                </c:pt>
                <c:pt idx="2463">
                  <c:v>6.3413000000000004</c:v>
                </c:pt>
                <c:pt idx="2464">
                  <c:v>6.4471999999999996</c:v>
                </c:pt>
                <c:pt idx="2465">
                  <c:v>6.4560000000000004</c:v>
                </c:pt>
                <c:pt idx="2466">
                  <c:v>6.3125</c:v>
                </c:pt>
                <c:pt idx="2467">
                  <c:v>6.5202</c:v>
                </c:pt>
                <c:pt idx="2468">
                  <c:v>6.2854999999999999</c:v>
                </c:pt>
                <c:pt idx="2469">
                  <c:v>6.61</c:v>
                </c:pt>
                <c:pt idx="2470">
                  <c:v>6.2076000000000002</c:v>
                </c:pt>
                <c:pt idx="2471">
                  <c:v>6.4527999999999999</c:v>
                </c:pt>
                <c:pt idx="2472">
                  <c:v>6.3860999999999999</c:v>
                </c:pt>
                <c:pt idx="2473">
                  <c:v>6.3794000000000004</c:v>
                </c:pt>
                <c:pt idx="2474">
                  <c:v>6.2950999999999997</c:v>
                </c:pt>
                <c:pt idx="2475">
                  <c:v>6.3266</c:v>
                </c:pt>
                <c:pt idx="2476">
                  <c:v>6.4009</c:v>
                </c:pt>
                <c:pt idx="2477">
                  <c:v>6.2119999999999997</c:v>
                </c:pt>
                <c:pt idx="2478">
                  <c:v>6.4511000000000003</c:v>
                </c:pt>
                <c:pt idx="2479">
                  <c:v>6.2313999999999998</c:v>
                </c:pt>
                <c:pt idx="2480">
                  <c:v>6.3634000000000004</c:v>
                </c:pt>
                <c:pt idx="2481">
                  <c:v>6.4157000000000002</c:v>
                </c:pt>
                <c:pt idx="2482">
                  <c:v>6.2359999999999998</c:v>
                </c:pt>
                <c:pt idx="2483">
                  <c:v>6.3727999999999998</c:v>
                </c:pt>
                <c:pt idx="2484">
                  <c:v>6.2009999999999996</c:v>
                </c:pt>
                <c:pt idx="2485">
                  <c:v>6.3661000000000003</c:v>
                </c:pt>
                <c:pt idx="2486">
                  <c:v>6.1980000000000004</c:v>
                </c:pt>
                <c:pt idx="2487">
                  <c:v>6.4734999999999996</c:v>
                </c:pt>
                <c:pt idx="2488">
                  <c:v>6.2736999999999998</c:v>
                </c:pt>
                <c:pt idx="2489">
                  <c:v>6.5152000000000001</c:v>
                </c:pt>
                <c:pt idx="2490">
                  <c:v>6.2275999999999998</c:v>
                </c:pt>
                <c:pt idx="2491">
                  <c:v>6.4794999999999998</c:v>
                </c:pt>
                <c:pt idx="2492">
                  <c:v>6.2380000000000004</c:v>
                </c:pt>
                <c:pt idx="2493">
                  <c:v>6.4622000000000002</c:v>
                </c:pt>
                <c:pt idx="2494">
                  <c:v>6.1933999999999996</c:v>
                </c:pt>
                <c:pt idx="2495">
                  <c:v>6.4889999999999999</c:v>
                </c:pt>
                <c:pt idx="2496">
                  <c:v>6.2885999999999997</c:v>
                </c:pt>
                <c:pt idx="2497">
                  <c:v>6.6984000000000004</c:v>
                </c:pt>
                <c:pt idx="2498">
                  <c:v>6.3848000000000003</c:v>
                </c:pt>
                <c:pt idx="2499">
                  <c:v>6.6614000000000004</c:v>
                </c:pt>
                <c:pt idx="2500">
                  <c:v>6.4433999999999996</c:v>
                </c:pt>
                <c:pt idx="2501">
                  <c:v>6.6242000000000001</c:v>
                </c:pt>
                <c:pt idx="2502">
                  <c:v>6.4945000000000004</c:v>
                </c:pt>
                <c:pt idx="2503">
                  <c:v>6.6919000000000004</c:v>
                </c:pt>
                <c:pt idx="2504">
                  <c:v>6.4943999999999997</c:v>
                </c:pt>
                <c:pt idx="2505">
                  <c:v>6.7565999999999997</c:v>
                </c:pt>
                <c:pt idx="2506">
                  <c:v>6.5153999999999996</c:v>
                </c:pt>
                <c:pt idx="2507">
                  <c:v>6.7386999999999997</c:v>
                </c:pt>
                <c:pt idx="2508">
                  <c:v>6.4930000000000003</c:v>
                </c:pt>
                <c:pt idx="2509">
                  <c:v>6.8178999999999998</c:v>
                </c:pt>
                <c:pt idx="2510">
                  <c:v>6.4671000000000003</c:v>
                </c:pt>
                <c:pt idx="2511">
                  <c:v>6.7957999999999998</c:v>
                </c:pt>
                <c:pt idx="2512">
                  <c:v>6.4512999999999998</c:v>
                </c:pt>
                <c:pt idx="2513">
                  <c:v>6.8634000000000004</c:v>
                </c:pt>
                <c:pt idx="2514">
                  <c:v>6.6563999999999997</c:v>
                </c:pt>
                <c:pt idx="2515">
                  <c:v>6.9256000000000002</c:v>
                </c:pt>
                <c:pt idx="2516">
                  <c:v>6.7066999999999997</c:v>
                </c:pt>
                <c:pt idx="2517">
                  <c:v>6.8975</c:v>
                </c:pt>
                <c:pt idx="2518">
                  <c:v>6.7656000000000001</c:v>
                </c:pt>
                <c:pt idx="2519">
                  <c:v>6.8037000000000001</c:v>
                </c:pt>
                <c:pt idx="2520">
                  <c:v>6.7847999999999997</c:v>
                </c:pt>
                <c:pt idx="2521">
                  <c:v>6.7965999999999998</c:v>
                </c:pt>
                <c:pt idx="2522">
                  <c:v>6.7934000000000001</c:v>
                </c:pt>
                <c:pt idx="2523">
                  <c:v>6.7850999999999999</c:v>
                </c:pt>
                <c:pt idx="2524">
                  <c:v>6.8886000000000003</c:v>
                </c:pt>
                <c:pt idx="2525">
                  <c:v>6.6852</c:v>
                </c:pt>
                <c:pt idx="2526">
                  <c:v>6.8358999999999996</c:v>
                </c:pt>
                <c:pt idx="2527">
                  <c:v>6.6740000000000004</c:v>
                </c:pt>
                <c:pt idx="2528">
                  <c:v>6.8815</c:v>
                </c:pt>
                <c:pt idx="2529">
                  <c:v>6.7046000000000001</c:v>
                </c:pt>
                <c:pt idx="2530">
                  <c:v>6.8125</c:v>
                </c:pt>
                <c:pt idx="2531">
                  <c:v>6.5674000000000001</c:v>
                </c:pt>
                <c:pt idx="2532">
                  <c:v>6.8593999999999999</c:v>
                </c:pt>
                <c:pt idx="2533">
                  <c:v>6.6669999999999998</c:v>
                </c:pt>
                <c:pt idx="2534">
                  <c:v>6.8918999999999997</c:v>
                </c:pt>
                <c:pt idx="2535">
                  <c:v>6.6090999999999998</c:v>
                </c:pt>
                <c:pt idx="2536">
                  <c:v>6.8819999999999997</c:v>
                </c:pt>
                <c:pt idx="2537">
                  <c:v>6.5735999999999999</c:v>
                </c:pt>
                <c:pt idx="2538">
                  <c:v>6.8658999999999999</c:v>
                </c:pt>
                <c:pt idx="2539">
                  <c:v>6.6436999999999999</c:v>
                </c:pt>
                <c:pt idx="2540">
                  <c:v>6.8811999999999998</c:v>
                </c:pt>
                <c:pt idx="2541">
                  <c:v>6.7675999999999998</c:v>
                </c:pt>
                <c:pt idx="2542">
                  <c:v>6.8555999999999999</c:v>
                </c:pt>
                <c:pt idx="2543">
                  <c:v>6.7294999999999998</c:v>
                </c:pt>
                <c:pt idx="2544">
                  <c:v>6.8159999999999998</c:v>
                </c:pt>
                <c:pt idx="2545">
                  <c:v>6.7935999999999996</c:v>
                </c:pt>
                <c:pt idx="2546">
                  <c:v>6.8582999999999998</c:v>
                </c:pt>
                <c:pt idx="2547">
                  <c:v>6.7298</c:v>
                </c:pt>
                <c:pt idx="2548">
                  <c:v>6.9686000000000003</c:v>
                </c:pt>
                <c:pt idx="2549">
                  <c:v>6.8638000000000003</c:v>
                </c:pt>
                <c:pt idx="2550">
                  <c:v>6.9779999999999998</c:v>
                </c:pt>
                <c:pt idx="2551">
                  <c:v>6.7999000000000001</c:v>
                </c:pt>
                <c:pt idx="2552">
                  <c:v>7.0202</c:v>
                </c:pt>
                <c:pt idx="2553">
                  <c:v>6.8377999999999997</c:v>
                </c:pt>
                <c:pt idx="2554">
                  <c:v>6.9965000000000002</c:v>
                </c:pt>
                <c:pt idx="2555">
                  <c:v>6.7866</c:v>
                </c:pt>
                <c:pt idx="2556">
                  <c:v>7.0670999999999999</c:v>
                </c:pt>
                <c:pt idx="2557">
                  <c:v>6.9283999999999999</c:v>
                </c:pt>
                <c:pt idx="2558">
                  <c:v>7.1230000000000002</c:v>
                </c:pt>
                <c:pt idx="2559">
                  <c:v>6.8998999999999997</c:v>
                </c:pt>
                <c:pt idx="2560">
                  <c:v>7.1106999999999996</c:v>
                </c:pt>
                <c:pt idx="2561">
                  <c:v>6.9132999999999996</c:v>
                </c:pt>
                <c:pt idx="2562">
                  <c:v>7.1231</c:v>
                </c:pt>
                <c:pt idx="2563">
                  <c:v>7.117</c:v>
                </c:pt>
                <c:pt idx="2564">
                  <c:v>7.1113999999999997</c:v>
                </c:pt>
                <c:pt idx="2565">
                  <c:v>7.2434000000000003</c:v>
                </c:pt>
                <c:pt idx="2566">
                  <c:v>6.9869000000000003</c:v>
                </c:pt>
                <c:pt idx="2567">
                  <c:v>7.2683999999999997</c:v>
                </c:pt>
                <c:pt idx="2568">
                  <c:v>7.0625</c:v>
                </c:pt>
                <c:pt idx="2569">
                  <c:v>7.3787000000000003</c:v>
                </c:pt>
                <c:pt idx="2570">
                  <c:v>7.0220000000000002</c:v>
                </c:pt>
                <c:pt idx="2571">
                  <c:v>7.3182</c:v>
                </c:pt>
                <c:pt idx="2572">
                  <c:v>7.1073000000000004</c:v>
                </c:pt>
                <c:pt idx="2573">
                  <c:v>7.4124999999999996</c:v>
                </c:pt>
                <c:pt idx="2574">
                  <c:v>7.1017000000000001</c:v>
                </c:pt>
                <c:pt idx="2575">
                  <c:v>7.4288999999999996</c:v>
                </c:pt>
                <c:pt idx="2576">
                  <c:v>7.0570000000000004</c:v>
                </c:pt>
                <c:pt idx="2577">
                  <c:v>7.4782999999999999</c:v>
                </c:pt>
                <c:pt idx="2578">
                  <c:v>7.1266999999999996</c:v>
                </c:pt>
                <c:pt idx="2579">
                  <c:v>7.4438000000000004</c:v>
                </c:pt>
                <c:pt idx="2580">
                  <c:v>7.1962999999999999</c:v>
                </c:pt>
                <c:pt idx="2581">
                  <c:v>7.3663999999999996</c:v>
                </c:pt>
                <c:pt idx="2582">
                  <c:v>7.0559000000000003</c:v>
                </c:pt>
                <c:pt idx="2583">
                  <c:v>7.3502999999999998</c:v>
                </c:pt>
                <c:pt idx="2584">
                  <c:v>7.0613000000000001</c:v>
                </c:pt>
                <c:pt idx="2585">
                  <c:v>7.3635999999999999</c:v>
                </c:pt>
                <c:pt idx="2586">
                  <c:v>7.0735000000000001</c:v>
                </c:pt>
                <c:pt idx="2587">
                  <c:v>7.3582000000000001</c:v>
                </c:pt>
                <c:pt idx="2588">
                  <c:v>7.0468999999999999</c:v>
                </c:pt>
                <c:pt idx="2589">
                  <c:v>7.3449999999999998</c:v>
                </c:pt>
                <c:pt idx="2590">
                  <c:v>7.1191000000000004</c:v>
                </c:pt>
                <c:pt idx="2591">
                  <c:v>7.2781000000000002</c:v>
                </c:pt>
                <c:pt idx="2592">
                  <c:v>7.1669</c:v>
                </c:pt>
                <c:pt idx="2593">
                  <c:v>7.2457000000000003</c:v>
                </c:pt>
                <c:pt idx="2594">
                  <c:v>7.3014999999999999</c:v>
                </c:pt>
                <c:pt idx="2595">
                  <c:v>7.3102999999999998</c:v>
                </c:pt>
                <c:pt idx="2596">
                  <c:v>7.3354999999999997</c:v>
                </c:pt>
                <c:pt idx="2597">
                  <c:v>7.1890000000000001</c:v>
                </c:pt>
                <c:pt idx="2598">
                  <c:v>7.4854000000000003</c:v>
                </c:pt>
                <c:pt idx="2599">
                  <c:v>7.2613000000000003</c:v>
                </c:pt>
                <c:pt idx="2600">
                  <c:v>7.391</c:v>
                </c:pt>
                <c:pt idx="2601">
                  <c:v>7.4680999999999997</c:v>
                </c:pt>
                <c:pt idx="2602">
                  <c:v>7.5252999999999997</c:v>
                </c:pt>
                <c:pt idx="2603">
                  <c:v>7.3624999999999998</c:v>
                </c:pt>
                <c:pt idx="2604">
                  <c:v>7.5091000000000001</c:v>
                </c:pt>
                <c:pt idx="2605">
                  <c:v>7.4252000000000002</c:v>
                </c:pt>
                <c:pt idx="2606">
                  <c:v>7.6646000000000001</c:v>
                </c:pt>
                <c:pt idx="2607">
                  <c:v>7.3402000000000003</c:v>
                </c:pt>
                <c:pt idx="2608">
                  <c:v>7.7241</c:v>
                </c:pt>
                <c:pt idx="2609">
                  <c:v>7.5579000000000001</c:v>
                </c:pt>
                <c:pt idx="2610">
                  <c:v>7.7224000000000004</c:v>
                </c:pt>
                <c:pt idx="2611">
                  <c:v>7.5709999999999997</c:v>
                </c:pt>
                <c:pt idx="2612">
                  <c:v>7.8540000000000001</c:v>
                </c:pt>
                <c:pt idx="2613">
                  <c:v>7.4367999999999999</c:v>
                </c:pt>
                <c:pt idx="2614">
                  <c:v>7.7523</c:v>
                </c:pt>
                <c:pt idx="2615">
                  <c:v>7.4710999999999999</c:v>
                </c:pt>
                <c:pt idx="2616">
                  <c:v>7.8053999999999997</c:v>
                </c:pt>
                <c:pt idx="2617">
                  <c:v>7.4913999999999996</c:v>
                </c:pt>
                <c:pt idx="2618">
                  <c:v>7.8125999999999998</c:v>
                </c:pt>
                <c:pt idx="2619">
                  <c:v>7.5677000000000003</c:v>
                </c:pt>
                <c:pt idx="2620">
                  <c:v>7.9065000000000003</c:v>
                </c:pt>
                <c:pt idx="2621">
                  <c:v>7.5365000000000002</c:v>
                </c:pt>
                <c:pt idx="2622">
                  <c:v>7.9107000000000003</c:v>
                </c:pt>
                <c:pt idx="2623">
                  <c:v>7.5648</c:v>
                </c:pt>
                <c:pt idx="2624">
                  <c:v>7.8958000000000004</c:v>
                </c:pt>
                <c:pt idx="2625">
                  <c:v>7.6261000000000001</c:v>
                </c:pt>
                <c:pt idx="2626">
                  <c:v>7.9210000000000003</c:v>
                </c:pt>
                <c:pt idx="2627">
                  <c:v>7.5576999999999996</c:v>
                </c:pt>
                <c:pt idx="2628">
                  <c:v>7.9657999999999998</c:v>
                </c:pt>
                <c:pt idx="2629">
                  <c:v>7.7122999999999999</c:v>
                </c:pt>
                <c:pt idx="2630">
                  <c:v>7.8133999999999997</c:v>
                </c:pt>
                <c:pt idx="2631">
                  <c:v>7.6996000000000002</c:v>
                </c:pt>
                <c:pt idx="2632">
                  <c:v>7.7632000000000003</c:v>
                </c:pt>
                <c:pt idx="2633">
                  <c:v>7.7750000000000004</c:v>
                </c:pt>
                <c:pt idx="2634">
                  <c:v>7.5773999999999999</c:v>
                </c:pt>
                <c:pt idx="2635">
                  <c:v>7.7432999999999996</c:v>
                </c:pt>
                <c:pt idx="2636">
                  <c:v>7.5102000000000002</c:v>
                </c:pt>
                <c:pt idx="2637">
                  <c:v>7.8562000000000003</c:v>
                </c:pt>
                <c:pt idx="2638">
                  <c:v>7.4790000000000001</c:v>
                </c:pt>
                <c:pt idx="2639">
                  <c:v>7.8151999999999999</c:v>
                </c:pt>
                <c:pt idx="2640">
                  <c:v>7.4481999999999999</c:v>
                </c:pt>
                <c:pt idx="2641">
                  <c:v>7.7484000000000002</c:v>
                </c:pt>
                <c:pt idx="2642">
                  <c:v>7.6437999999999997</c:v>
                </c:pt>
                <c:pt idx="2643">
                  <c:v>7.7503000000000002</c:v>
                </c:pt>
                <c:pt idx="2644">
                  <c:v>7.8665000000000003</c:v>
                </c:pt>
                <c:pt idx="2645">
                  <c:v>7.6219999999999999</c:v>
                </c:pt>
                <c:pt idx="2646">
                  <c:v>7.8528000000000002</c:v>
                </c:pt>
                <c:pt idx="2647">
                  <c:v>7.5757000000000003</c:v>
                </c:pt>
                <c:pt idx="2648">
                  <c:v>7.7933000000000003</c:v>
                </c:pt>
                <c:pt idx="2649">
                  <c:v>7.6360999999999999</c:v>
                </c:pt>
                <c:pt idx="2650">
                  <c:v>7.8789999999999996</c:v>
                </c:pt>
                <c:pt idx="2651">
                  <c:v>7.8837999999999999</c:v>
                </c:pt>
                <c:pt idx="2652">
                  <c:v>7.9996</c:v>
                </c:pt>
                <c:pt idx="2653">
                  <c:v>7.8871000000000002</c:v>
                </c:pt>
                <c:pt idx="2654">
                  <c:v>7.9584000000000001</c:v>
                </c:pt>
                <c:pt idx="2655">
                  <c:v>7.8883999999999999</c:v>
                </c:pt>
                <c:pt idx="2656">
                  <c:v>8.1849000000000007</c:v>
                </c:pt>
                <c:pt idx="2657">
                  <c:v>8.0553000000000008</c:v>
                </c:pt>
                <c:pt idx="2658">
                  <c:v>8.1820000000000004</c:v>
                </c:pt>
                <c:pt idx="2659">
                  <c:v>7.9574999999999996</c:v>
                </c:pt>
                <c:pt idx="2660">
                  <c:v>8.1153999999999993</c:v>
                </c:pt>
                <c:pt idx="2661">
                  <c:v>8.0690000000000008</c:v>
                </c:pt>
                <c:pt idx="2662">
                  <c:v>8.1420999999999992</c:v>
                </c:pt>
                <c:pt idx="2663">
                  <c:v>8.1077999999999992</c:v>
                </c:pt>
                <c:pt idx="2664">
                  <c:v>8.0873000000000008</c:v>
                </c:pt>
                <c:pt idx="2665">
                  <c:v>8.0810999999999993</c:v>
                </c:pt>
                <c:pt idx="2666">
                  <c:v>8.0084</c:v>
                </c:pt>
                <c:pt idx="2667">
                  <c:v>8.0507000000000009</c:v>
                </c:pt>
                <c:pt idx="2668">
                  <c:v>8.0002999999999993</c:v>
                </c:pt>
                <c:pt idx="2669">
                  <c:v>8.1218000000000004</c:v>
                </c:pt>
                <c:pt idx="2670">
                  <c:v>8.1440999999999999</c:v>
                </c:pt>
                <c:pt idx="2671">
                  <c:v>8.2928999999999995</c:v>
                </c:pt>
                <c:pt idx="2672">
                  <c:v>8.1768000000000001</c:v>
                </c:pt>
                <c:pt idx="2673">
                  <c:v>8.3102</c:v>
                </c:pt>
                <c:pt idx="2674">
                  <c:v>8.2093000000000007</c:v>
                </c:pt>
                <c:pt idx="2675">
                  <c:v>8.2984000000000009</c:v>
                </c:pt>
                <c:pt idx="2676">
                  <c:v>8.2453000000000003</c:v>
                </c:pt>
                <c:pt idx="2677">
                  <c:v>8.3934999999999995</c:v>
                </c:pt>
                <c:pt idx="2678">
                  <c:v>8.1648999999999994</c:v>
                </c:pt>
                <c:pt idx="2679">
                  <c:v>8.5053999999999998</c:v>
                </c:pt>
                <c:pt idx="2680">
                  <c:v>8.2086000000000006</c:v>
                </c:pt>
                <c:pt idx="2681">
                  <c:v>8.4962</c:v>
                </c:pt>
                <c:pt idx="2682">
                  <c:v>8.2529000000000003</c:v>
                </c:pt>
                <c:pt idx="2683">
                  <c:v>8.4679000000000002</c:v>
                </c:pt>
                <c:pt idx="2684">
                  <c:v>8.1898999999999997</c:v>
                </c:pt>
                <c:pt idx="2685">
                  <c:v>8.4290000000000003</c:v>
                </c:pt>
                <c:pt idx="2686">
                  <c:v>8.1555</c:v>
                </c:pt>
                <c:pt idx="2687">
                  <c:v>8.4868000000000006</c:v>
                </c:pt>
                <c:pt idx="2688">
                  <c:v>8.1740999999999993</c:v>
                </c:pt>
                <c:pt idx="2689">
                  <c:v>8.4954999999999998</c:v>
                </c:pt>
                <c:pt idx="2690">
                  <c:v>8.1280000000000001</c:v>
                </c:pt>
                <c:pt idx="2691">
                  <c:v>8.4103999999999992</c:v>
                </c:pt>
                <c:pt idx="2692">
                  <c:v>8.1290999999999993</c:v>
                </c:pt>
                <c:pt idx="2693">
                  <c:v>8.4370999999999992</c:v>
                </c:pt>
                <c:pt idx="2694">
                  <c:v>8.1501999999999999</c:v>
                </c:pt>
                <c:pt idx="2695">
                  <c:v>8.4291999999999998</c:v>
                </c:pt>
                <c:pt idx="2696">
                  <c:v>8.1555</c:v>
                </c:pt>
                <c:pt idx="2697">
                  <c:v>8.4238999999999997</c:v>
                </c:pt>
                <c:pt idx="2698">
                  <c:v>8.1356000000000002</c:v>
                </c:pt>
                <c:pt idx="2699">
                  <c:v>8.6166999999999998</c:v>
                </c:pt>
                <c:pt idx="2700">
                  <c:v>8.0772999999999993</c:v>
                </c:pt>
                <c:pt idx="2701">
                  <c:v>9.0958000000000006</c:v>
                </c:pt>
                <c:pt idx="2702">
                  <c:v>8.2457999999999991</c:v>
                </c:pt>
                <c:pt idx="2703">
                  <c:v>8.6390999999999991</c:v>
                </c:pt>
                <c:pt idx="2704">
                  <c:v>8.3004999999999995</c:v>
                </c:pt>
                <c:pt idx="2705">
                  <c:v>8.7751000000000001</c:v>
                </c:pt>
                <c:pt idx="2706">
                  <c:v>8.4381000000000004</c:v>
                </c:pt>
                <c:pt idx="2707">
                  <c:v>8.8458000000000006</c:v>
                </c:pt>
                <c:pt idx="2708">
                  <c:v>8.4240999999999993</c:v>
                </c:pt>
                <c:pt idx="2709">
                  <c:v>8.7887000000000004</c:v>
                </c:pt>
                <c:pt idx="2710">
                  <c:v>8.3641000000000005</c:v>
                </c:pt>
                <c:pt idx="2711">
                  <c:v>8.8010000000000002</c:v>
                </c:pt>
                <c:pt idx="2712">
                  <c:v>8.4094999999999995</c:v>
                </c:pt>
                <c:pt idx="2713">
                  <c:v>8.6351999999999993</c:v>
                </c:pt>
                <c:pt idx="2714">
                  <c:v>8.5129000000000001</c:v>
                </c:pt>
                <c:pt idx="2715">
                  <c:v>8.6234999999999999</c:v>
                </c:pt>
                <c:pt idx="2716">
                  <c:v>8.7737999999999996</c:v>
                </c:pt>
                <c:pt idx="2717">
                  <c:v>8.7074999999999996</c:v>
                </c:pt>
                <c:pt idx="2718">
                  <c:v>8.8466000000000005</c:v>
                </c:pt>
                <c:pt idx="2719">
                  <c:v>8.5386000000000006</c:v>
                </c:pt>
                <c:pt idx="2720">
                  <c:v>8.8579000000000008</c:v>
                </c:pt>
                <c:pt idx="2721">
                  <c:v>8.4801000000000002</c:v>
                </c:pt>
                <c:pt idx="2722">
                  <c:v>8.9451000000000001</c:v>
                </c:pt>
                <c:pt idx="2723">
                  <c:v>8.6130999999999993</c:v>
                </c:pt>
                <c:pt idx="2724">
                  <c:v>8.9009</c:v>
                </c:pt>
                <c:pt idx="2725">
                  <c:v>8.6926000000000005</c:v>
                </c:pt>
                <c:pt idx="2726">
                  <c:v>8.9444999999999997</c:v>
                </c:pt>
                <c:pt idx="2727">
                  <c:v>8.8673999999999999</c:v>
                </c:pt>
                <c:pt idx="2728">
                  <c:v>8.8127999999999993</c:v>
                </c:pt>
                <c:pt idx="2729">
                  <c:v>8.9894999999999996</c:v>
                </c:pt>
                <c:pt idx="2730">
                  <c:v>8.8607999999999993</c:v>
                </c:pt>
                <c:pt idx="2731">
                  <c:v>9.1616</c:v>
                </c:pt>
                <c:pt idx="2732">
                  <c:v>8.9859000000000009</c:v>
                </c:pt>
                <c:pt idx="2733">
                  <c:v>9.1533999999999995</c:v>
                </c:pt>
                <c:pt idx="2734">
                  <c:v>9.15</c:v>
                </c:pt>
                <c:pt idx="2735">
                  <c:v>9.0005000000000006</c:v>
                </c:pt>
                <c:pt idx="2736">
                  <c:v>8.9834999999999994</c:v>
                </c:pt>
                <c:pt idx="2737">
                  <c:v>9.5715000000000003</c:v>
                </c:pt>
                <c:pt idx="2738">
                  <c:v>9.1318000000000001</c:v>
                </c:pt>
                <c:pt idx="2739">
                  <c:v>9.1798999999999999</c:v>
                </c:pt>
                <c:pt idx="2740">
                  <c:v>8.9474999999999998</c:v>
                </c:pt>
                <c:pt idx="2741">
                  <c:v>9.0015000000000001</c:v>
                </c:pt>
                <c:pt idx="2742">
                  <c:v>8.9903999999999993</c:v>
                </c:pt>
                <c:pt idx="2743">
                  <c:v>8.9286999999999992</c:v>
                </c:pt>
                <c:pt idx="2744">
                  <c:v>8.8681000000000001</c:v>
                </c:pt>
                <c:pt idx="2745">
                  <c:v>8.8766999999999996</c:v>
                </c:pt>
                <c:pt idx="2746">
                  <c:v>8.9189000000000007</c:v>
                </c:pt>
                <c:pt idx="2747">
                  <c:v>8.7151999999999994</c:v>
                </c:pt>
                <c:pt idx="2748">
                  <c:v>8.9939</c:v>
                </c:pt>
                <c:pt idx="2749">
                  <c:v>8.9688999999999997</c:v>
                </c:pt>
                <c:pt idx="2750">
                  <c:v>8.7984000000000009</c:v>
                </c:pt>
                <c:pt idx="2751">
                  <c:v>8.9519000000000002</c:v>
                </c:pt>
                <c:pt idx="2752">
                  <c:v>8.7743000000000002</c:v>
                </c:pt>
                <c:pt idx="2753">
                  <c:v>8.9301999999999992</c:v>
                </c:pt>
                <c:pt idx="2754">
                  <c:v>8.8881999999999994</c:v>
                </c:pt>
                <c:pt idx="2755">
                  <c:v>9.1755999999999993</c:v>
                </c:pt>
                <c:pt idx="2756">
                  <c:v>8.8986000000000001</c:v>
                </c:pt>
                <c:pt idx="2757">
                  <c:v>9.3361999999999998</c:v>
                </c:pt>
                <c:pt idx="2758">
                  <c:v>8.9503000000000004</c:v>
                </c:pt>
                <c:pt idx="2759">
                  <c:v>9.3523999999999994</c:v>
                </c:pt>
                <c:pt idx="2760">
                  <c:v>9.0202000000000009</c:v>
                </c:pt>
                <c:pt idx="2761">
                  <c:v>9.3911999999999995</c:v>
                </c:pt>
                <c:pt idx="2762">
                  <c:v>8.9833999999999996</c:v>
                </c:pt>
                <c:pt idx="2763">
                  <c:v>9.4428000000000001</c:v>
                </c:pt>
                <c:pt idx="2764">
                  <c:v>8.9918999999999993</c:v>
                </c:pt>
                <c:pt idx="2765">
                  <c:v>9.3516999999999992</c:v>
                </c:pt>
                <c:pt idx="2766">
                  <c:v>8.9785000000000004</c:v>
                </c:pt>
                <c:pt idx="2767">
                  <c:v>9.4053000000000004</c:v>
                </c:pt>
                <c:pt idx="2768">
                  <c:v>9.1305999999999994</c:v>
                </c:pt>
                <c:pt idx="2769">
                  <c:v>9.6196000000000002</c:v>
                </c:pt>
                <c:pt idx="2770">
                  <c:v>9.1077999999999992</c:v>
                </c:pt>
                <c:pt idx="2771">
                  <c:v>9.4987999999999992</c:v>
                </c:pt>
                <c:pt idx="2772">
                  <c:v>9.1029</c:v>
                </c:pt>
                <c:pt idx="2773">
                  <c:v>9.5310000000000006</c:v>
                </c:pt>
                <c:pt idx="2774">
                  <c:v>9.0388000000000002</c:v>
                </c:pt>
                <c:pt idx="2775">
                  <c:v>9.6157000000000004</c:v>
                </c:pt>
                <c:pt idx="2776">
                  <c:v>9.2538</c:v>
                </c:pt>
                <c:pt idx="2777">
                  <c:v>9.7834000000000003</c:v>
                </c:pt>
                <c:pt idx="2778">
                  <c:v>9.3463999999999992</c:v>
                </c:pt>
                <c:pt idx="2779">
                  <c:v>9.7874999999999996</c:v>
                </c:pt>
                <c:pt idx="2780">
                  <c:v>9.3797999999999995</c:v>
                </c:pt>
                <c:pt idx="2781">
                  <c:v>9.8955000000000002</c:v>
                </c:pt>
                <c:pt idx="2782">
                  <c:v>9.4047999999999998</c:v>
                </c:pt>
                <c:pt idx="2783">
                  <c:v>9.7251999999999992</c:v>
                </c:pt>
                <c:pt idx="2784">
                  <c:v>9.4090000000000007</c:v>
                </c:pt>
                <c:pt idx="2785">
                  <c:v>9.8804999999999996</c:v>
                </c:pt>
                <c:pt idx="2786">
                  <c:v>9.4103999999999992</c:v>
                </c:pt>
                <c:pt idx="2787">
                  <c:v>9.7870000000000008</c:v>
                </c:pt>
                <c:pt idx="2788">
                  <c:v>9.4408999999999992</c:v>
                </c:pt>
                <c:pt idx="2789">
                  <c:v>9.4629999999999992</c:v>
                </c:pt>
                <c:pt idx="2790">
                  <c:v>9.1523000000000003</c:v>
                </c:pt>
                <c:pt idx="2791">
                  <c:v>9.1690000000000005</c:v>
                </c:pt>
                <c:pt idx="2792">
                  <c:v>9.6593999999999998</c:v>
                </c:pt>
                <c:pt idx="2793">
                  <c:v>9.3299000000000003</c:v>
                </c:pt>
                <c:pt idx="2794">
                  <c:v>9.7622999999999998</c:v>
                </c:pt>
                <c:pt idx="2795">
                  <c:v>9.3035999999999994</c:v>
                </c:pt>
                <c:pt idx="2796">
                  <c:v>9.7922999999999991</c:v>
                </c:pt>
                <c:pt idx="2797">
                  <c:v>9.2696000000000005</c:v>
                </c:pt>
                <c:pt idx="2798">
                  <c:v>9.6364999999999998</c:v>
                </c:pt>
                <c:pt idx="2799">
                  <c:v>9.3829999999999991</c:v>
                </c:pt>
                <c:pt idx="2800">
                  <c:v>9.7631999999999994</c:v>
                </c:pt>
                <c:pt idx="2801">
                  <c:v>9.2619000000000007</c:v>
                </c:pt>
                <c:pt idx="2802">
                  <c:v>9.3592999999999993</c:v>
                </c:pt>
                <c:pt idx="2803">
                  <c:v>9.7707999999999995</c:v>
                </c:pt>
                <c:pt idx="2804">
                  <c:v>9.4940999999999995</c:v>
                </c:pt>
                <c:pt idx="2805">
                  <c:v>9.9289000000000005</c:v>
                </c:pt>
                <c:pt idx="2806">
                  <c:v>9.3370999999999995</c:v>
                </c:pt>
                <c:pt idx="2807">
                  <c:v>10.019</c:v>
                </c:pt>
                <c:pt idx="2808">
                  <c:v>9.4098000000000006</c:v>
                </c:pt>
                <c:pt idx="2809">
                  <c:v>10.218</c:v>
                </c:pt>
                <c:pt idx="2810">
                  <c:v>9.5419</c:v>
                </c:pt>
                <c:pt idx="2811">
                  <c:v>10.106</c:v>
                </c:pt>
                <c:pt idx="2812">
                  <c:v>9.9672999999999998</c:v>
                </c:pt>
                <c:pt idx="2813">
                  <c:v>10.042</c:v>
                </c:pt>
                <c:pt idx="2814">
                  <c:v>10.093</c:v>
                </c:pt>
                <c:pt idx="2815">
                  <c:v>10.095000000000001</c:v>
                </c:pt>
                <c:pt idx="2816">
                  <c:v>10.021000000000001</c:v>
                </c:pt>
                <c:pt idx="2817">
                  <c:v>10.407999999999999</c:v>
                </c:pt>
                <c:pt idx="2818">
                  <c:v>10.175000000000001</c:v>
                </c:pt>
                <c:pt idx="2819">
                  <c:v>10.16</c:v>
                </c:pt>
                <c:pt idx="2820">
                  <c:v>10.362</c:v>
                </c:pt>
                <c:pt idx="2821">
                  <c:v>10.112</c:v>
                </c:pt>
                <c:pt idx="2822">
                  <c:v>10.416</c:v>
                </c:pt>
                <c:pt idx="2823">
                  <c:v>10.272</c:v>
                </c:pt>
                <c:pt idx="2824">
                  <c:v>10.363</c:v>
                </c:pt>
                <c:pt idx="2825">
                  <c:v>10.125</c:v>
                </c:pt>
                <c:pt idx="2826">
                  <c:v>10.37</c:v>
                </c:pt>
                <c:pt idx="2827">
                  <c:v>9.9135000000000009</c:v>
                </c:pt>
                <c:pt idx="2828">
                  <c:v>10.587999999999999</c:v>
                </c:pt>
                <c:pt idx="2829">
                  <c:v>9.7604000000000006</c:v>
                </c:pt>
                <c:pt idx="2830">
                  <c:v>10.612</c:v>
                </c:pt>
                <c:pt idx="2831">
                  <c:v>10.003</c:v>
                </c:pt>
                <c:pt idx="2832">
                  <c:v>10.585000000000001</c:v>
                </c:pt>
                <c:pt idx="2833">
                  <c:v>10.109</c:v>
                </c:pt>
                <c:pt idx="2834">
                  <c:v>10.603</c:v>
                </c:pt>
                <c:pt idx="2835">
                  <c:v>10.023999999999999</c:v>
                </c:pt>
                <c:pt idx="2836">
                  <c:v>10.664999999999999</c:v>
                </c:pt>
                <c:pt idx="2837">
                  <c:v>10.113</c:v>
                </c:pt>
                <c:pt idx="2838">
                  <c:v>10.616</c:v>
                </c:pt>
                <c:pt idx="2839">
                  <c:v>9.9694000000000003</c:v>
                </c:pt>
                <c:pt idx="2840">
                  <c:v>10.637</c:v>
                </c:pt>
                <c:pt idx="2841">
                  <c:v>10.108000000000001</c:v>
                </c:pt>
                <c:pt idx="2842">
                  <c:v>10.744</c:v>
                </c:pt>
                <c:pt idx="2843">
                  <c:v>9.9337999999999997</c:v>
                </c:pt>
                <c:pt idx="2844">
                  <c:v>10.769</c:v>
                </c:pt>
                <c:pt idx="2845">
                  <c:v>10.111000000000001</c:v>
                </c:pt>
                <c:pt idx="2846">
                  <c:v>10.603999999999999</c:v>
                </c:pt>
                <c:pt idx="2847">
                  <c:v>10.285</c:v>
                </c:pt>
                <c:pt idx="2848">
                  <c:v>10.577</c:v>
                </c:pt>
                <c:pt idx="2849">
                  <c:v>10.073</c:v>
                </c:pt>
                <c:pt idx="2850">
                  <c:v>10.662000000000001</c:v>
                </c:pt>
                <c:pt idx="2851">
                  <c:v>10.079000000000001</c:v>
                </c:pt>
                <c:pt idx="2852">
                  <c:v>10.613</c:v>
                </c:pt>
                <c:pt idx="2853">
                  <c:v>10.144</c:v>
                </c:pt>
                <c:pt idx="2854">
                  <c:v>10.707000000000001</c:v>
                </c:pt>
                <c:pt idx="2855">
                  <c:v>10.211</c:v>
                </c:pt>
                <c:pt idx="2856">
                  <c:v>10.704000000000001</c:v>
                </c:pt>
                <c:pt idx="2857">
                  <c:v>10.262</c:v>
                </c:pt>
                <c:pt idx="2858">
                  <c:v>10.756</c:v>
                </c:pt>
                <c:pt idx="2859">
                  <c:v>10.433999999999999</c:v>
                </c:pt>
                <c:pt idx="2860">
                  <c:v>10.949</c:v>
                </c:pt>
                <c:pt idx="2861">
                  <c:v>10.55</c:v>
                </c:pt>
                <c:pt idx="2862">
                  <c:v>10.988</c:v>
                </c:pt>
                <c:pt idx="2863">
                  <c:v>10.71</c:v>
                </c:pt>
                <c:pt idx="2864">
                  <c:v>11.186</c:v>
                </c:pt>
                <c:pt idx="2865">
                  <c:v>10.85</c:v>
                </c:pt>
                <c:pt idx="2866">
                  <c:v>11.331</c:v>
                </c:pt>
                <c:pt idx="2867">
                  <c:v>10.9</c:v>
                </c:pt>
                <c:pt idx="2868">
                  <c:v>11.189</c:v>
                </c:pt>
                <c:pt idx="2869">
                  <c:v>10.856</c:v>
                </c:pt>
                <c:pt idx="2870">
                  <c:v>11.305</c:v>
                </c:pt>
                <c:pt idx="2871">
                  <c:v>10.888999999999999</c:v>
                </c:pt>
                <c:pt idx="2872">
                  <c:v>11.24</c:v>
                </c:pt>
                <c:pt idx="2873">
                  <c:v>11.034000000000001</c:v>
                </c:pt>
                <c:pt idx="2874">
                  <c:v>11.243</c:v>
                </c:pt>
                <c:pt idx="2875">
                  <c:v>10.936</c:v>
                </c:pt>
                <c:pt idx="2876">
                  <c:v>11.068</c:v>
                </c:pt>
                <c:pt idx="2877">
                  <c:v>11.032</c:v>
                </c:pt>
                <c:pt idx="2878">
                  <c:v>11.003</c:v>
                </c:pt>
                <c:pt idx="2879">
                  <c:v>11.356999999999999</c:v>
                </c:pt>
                <c:pt idx="2880">
                  <c:v>11.032</c:v>
                </c:pt>
                <c:pt idx="2881">
                  <c:v>11.423</c:v>
                </c:pt>
                <c:pt idx="2882">
                  <c:v>10.997</c:v>
                </c:pt>
                <c:pt idx="2883">
                  <c:v>11.582000000000001</c:v>
                </c:pt>
                <c:pt idx="2884">
                  <c:v>11.099</c:v>
                </c:pt>
                <c:pt idx="2885">
                  <c:v>11.753</c:v>
                </c:pt>
                <c:pt idx="2886">
                  <c:v>11.08</c:v>
                </c:pt>
                <c:pt idx="2887">
                  <c:v>11.673</c:v>
                </c:pt>
                <c:pt idx="2888">
                  <c:v>11.131</c:v>
                </c:pt>
                <c:pt idx="2889">
                  <c:v>11.744999999999999</c:v>
                </c:pt>
                <c:pt idx="2890">
                  <c:v>11.086</c:v>
                </c:pt>
                <c:pt idx="2891">
                  <c:v>11.779</c:v>
                </c:pt>
                <c:pt idx="2892">
                  <c:v>11.28</c:v>
                </c:pt>
                <c:pt idx="2893">
                  <c:v>11.996</c:v>
                </c:pt>
                <c:pt idx="2894">
                  <c:v>11.256</c:v>
                </c:pt>
                <c:pt idx="2895">
                  <c:v>11.840999999999999</c:v>
                </c:pt>
                <c:pt idx="2896">
                  <c:v>11.385</c:v>
                </c:pt>
                <c:pt idx="2897">
                  <c:v>11.742000000000001</c:v>
                </c:pt>
                <c:pt idx="2898">
                  <c:v>11.17</c:v>
                </c:pt>
                <c:pt idx="2899">
                  <c:v>11.831</c:v>
                </c:pt>
                <c:pt idx="2900">
                  <c:v>11.273</c:v>
                </c:pt>
                <c:pt idx="2901">
                  <c:v>11.845000000000001</c:v>
                </c:pt>
                <c:pt idx="2902">
                  <c:v>11.148</c:v>
                </c:pt>
                <c:pt idx="2903">
                  <c:v>11.795999999999999</c:v>
                </c:pt>
                <c:pt idx="2904">
                  <c:v>11.204000000000001</c:v>
                </c:pt>
                <c:pt idx="2905">
                  <c:v>11.750999999999999</c:v>
                </c:pt>
                <c:pt idx="2906">
                  <c:v>11.208</c:v>
                </c:pt>
                <c:pt idx="2907">
                  <c:v>11.657999999999999</c:v>
                </c:pt>
                <c:pt idx="2908">
                  <c:v>11.397</c:v>
                </c:pt>
                <c:pt idx="2909">
                  <c:v>11.73</c:v>
                </c:pt>
                <c:pt idx="2910">
                  <c:v>11.323</c:v>
                </c:pt>
                <c:pt idx="2911">
                  <c:v>11.81</c:v>
                </c:pt>
                <c:pt idx="2912">
                  <c:v>11.452999999999999</c:v>
                </c:pt>
                <c:pt idx="2913">
                  <c:v>11.808</c:v>
                </c:pt>
                <c:pt idx="2914">
                  <c:v>11.673999999999999</c:v>
                </c:pt>
                <c:pt idx="2915">
                  <c:v>11.69</c:v>
                </c:pt>
                <c:pt idx="2916">
                  <c:v>11.865</c:v>
                </c:pt>
                <c:pt idx="2917">
                  <c:v>12.221</c:v>
                </c:pt>
                <c:pt idx="2918">
                  <c:v>11.856</c:v>
                </c:pt>
                <c:pt idx="2919">
                  <c:v>12.279</c:v>
                </c:pt>
                <c:pt idx="2920">
                  <c:v>11.904999999999999</c:v>
                </c:pt>
                <c:pt idx="2921">
                  <c:v>12.41</c:v>
                </c:pt>
                <c:pt idx="2922">
                  <c:v>12.065</c:v>
                </c:pt>
                <c:pt idx="2923">
                  <c:v>12.481</c:v>
                </c:pt>
                <c:pt idx="2924">
                  <c:v>12.135999999999999</c:v>
                </c:pt>
                <c:pt idx="2925">
                  <c:v>12.629</c:v>
                </c:pt>
                <c:pt idx="2926">
                  <c:v>12.132999999999999</c:v>
                </c:pt>
                <c:pt idx="2927">
                  <c:v>12.701000000000001</c:v>
                </c:pt>
                <c:pt idx="2928">
                  <c:v>12.224</c:v>
                </c:pt>
                <c:pt idx="2929">
                  <c:v>12.613</c:v>
                </c:pt>
                <c:pt idx="2930">
                  <c:v>12.061999999999999</c:v>
                </c:pt>
                <c:pt idx="2931">
                  <c:v>12.785</c:v>
                </c:pt>
                <c:pt idx="2932">
                  <c:v>12.192</c:v>
                </c:pt>
                <c:pt idx="2933">
                  <c:v>12.927</c:v>
                </c:pt>
                <c:pt idx="2934">
                  <c:v>12.345000000000001</c:v>
                </c:pt>
                <c:pt idx="2935">
                  <c:v>13.003</c:v>
                </c:pt>
                <c:pt idx="2936">
                  <c:v>12.348000000000001</c:v>
                </c:pt>
                <c:pt idx="2937">
                  <c:v>13.311999999999999</c:v>
                </c:pt>
                <c:pt idx="2938">
                  <c:v>12.337999999999999</c:v>
                </c:pt>
                <c:pt idx="2939">
                  <c:v>13.321</c:v>
                </c:pt>
                <c:pt idx="2940">
                  <c:v>12.522</c:v>
                </c:pt>
                <c:pt idx="2941">
                  <c:v>13.106999999999999</c:v>
                </c:pt>
                <c:pt idx="2942">
                  <c:v>12.657</c:v>
                </c:pt>
                <c:pt idx="2943">
                  <c:v>13.209</c:v>
                </c:pt>
                <c:pt idx="2944">
                  <c:v>12.367000000000001</c:v>
                </c:pt>
                <c:pt idx="2945">
                  <c:v>13.180999999999999</c:v>
                </c:pt>
                <c:pt idx="2946">
                  <c:v>12.589</c:v>
                </c:pt>
                <c:pt idx="2947">
                  <c:v>13.151999999999999</c:v>
                </c:pt>
                <c:pt idx="2948">
                  <c:v>12.544</c:v>
                </c:pt>
                <c:pt idx="2949">
                  <c:v>13.038</c:v>
                </c:pt>
                <c:pt idx="2950">
                  <c:v>12.552</c:v>
                </c:pt>
                <c:pt idx="2951">
                  <c:v>13.031000000000001</c:v>
                </c:pt>
                <c:pt idx="2952">
                  <c:v>12.359</c:v>
                </c:pt>
                <c:pt idx="2953">
                  <c:v>13.026</c:v>
                </c:pt>
                <c:pt idx="2954">
                  <c:v>12.523</c:v>
                </c:pt>
                <c:pt idx="2955">
                  <c:v>12.89</c:v>
                </c:pt>
                <c:pt idx="2956">
                  <c:v>12.198</c:v>
                </c:pt>
                <c:pt idx="2957">
                  <c:v>13.048</c:v>
                </c:pt>
                <c:pt idx="2958">
                  <c:v>12.324</c:v>
                </c:pt>
                <c:pt idx="2959">
                  <c:v>13.134</c:v>
                </c:pt>
                <c:pt idx="2960">
                  <c:v>12.449</c:v>
                </c:pt>
                <c:pt idx="2961">
                  <c:v>13.067</c:v>
                </c:pt>
                <c:pt idx="2962">
                  <c:v>12.593</c:v>
                </c:pt>
                <c:pt idx="2963">
                  <c:v>13.054</c:v>
                </c:pt>
                <c:pt idx="2964">
                  <c:v>12.818</c:v>
                </c:pt>
                <c:pt idx="2965">
                  <c:v>13.025</c:v>
                </c:pt>
                <c:pt idx="2966">
                  <c:v>13.25</c:v>
                </c:pt>
                <c:pt idx="2967">
                  <c:v>13.368</c:v>
                </c:pt>
                <c:pt idx="2968">
                  <c:v>13.497999999999999</c:v>
                </c:pt>
                <c:pt idx="2969">
                  <c:v>13.303000000000001</c:v>
                </c:pt>
                <c:pt idx="2970">
                  <c:v>13.987</c:v>
                </c:pt>
                <c:pt idx="2971">
                  <c:v>13.303000000000001</c:v>
                </c:pt>
                <c:pt idx="2972">
                  <c:v>14.009</c:v>
                </c:pt>
                <c:pt idx="2973">
                  <c:v>13.515000000000001</c:v>
                </c:pt>
                <c:pt idx="2974">
                  <c:v>14.09</c:v>
                </c:pt>
                <c:pt idx="2975">
                  <c:v>13.683999999999999</c:v>
                </c:pt>
                <c:pt idx="2976">
                  <c:v>14.231999999999999</c:v>
                </c:pt>
                <c:pt idx="2977">
                  <c:v>13.773999999999999</c:v>
                </c:pt>
                <c:pt idx="2978">
                  <c:v>13.914</c:v>
                </c:pt>
                <c:pt idx="2979">
                  <c:v>13.819000000000001</c:v>
                </c:pt>
                <c:pt idx="2980">
                  <c:v>14.259</c:v>
                </c:pt>
                <c:pt idx="2981">
                  <c:v>13.685</c:v>
                </c:pt>
                <c:pt idx="2982">
                  <c:v>14.14</c:v>
                </c:pt>
                <c:pt idx="2983">
                  <c:v>13.718</c:v>
                </c:pt>
                <c:pt idx="2984">
                  <c:v>14.112</c:v>
                </c:pt>
                <c:pt idx="2985">
                  <c:v>13.866</c:v>
                </c:pt>
                <c:pt idx="2986">
                  <c:v>14.103</c:v>
                </c:pt>
                <c:pt idx="2987">
                  <c:v>14.099</c:v>
                </c:pt>
                <c:pt idx="2988">
                  <c:v>14.182</c:v>
                </c:pt>
                <c:pt idx="2989">
                  <c:v>14.272</c:v>
                </c:pt>
                <c:pt idx="2990">
                  <c:v>14.189</c:v>
                </c:pt>
                <c:pt idx="2991">
                  <c:v>14.337</c:v>
                </c:pt>
                <c:pt idx="2992">
                  <c:v>14.218999999999999</c:v>
                </c:pt>
                <c:pt idx="2993">
                  <c:v>14.545999999999999</c:v>
                </c:pt>
                <c:pt idx="2994">
                  <c:v>14.298</c:v>
                </c:pt>
                <c:pt idx="2995">
                  <c:v>14.622999999999999</c:v>
                </c:pt>
                <c:pt idx="2996">
                  <c:v>14.372999999999999</c:v>
                </c:pt>
                <c:pt idx="2997">
                  <c:v>14.547000000000001</c:v>
                </c:pt>
                <c:pt idx="2998">
                  <c:v>14.103</c:v>
                </c:pt>
                <c:pt idx="2999">
                  <c:v>14.9</c:v>
                </c:pt>
                <c:pt idx="3000">
                  <c:v>14.475</c:v>
                </c:pt>
                <c:pt idx="3001">
                  <c:v>14.715</c:v>
                </c:pt>
                <c:pt idx="3002">
                  <c:v>14.3</c:v>
                </c:pt>
                <c:pt idx="3003">
                  <c:v>15.057</c:v>
                </c:pt>
                <c:pt idx="3004">
                  <c:v>14.462</c:v>
                </c:pt>
                <c:pt idx="3005">
                  <c:v>15.000999999999999</c:v>
                </c:pt>
                <c:pt idx="3006">
                  <c:v>14.313000000000001</c:v>
                </c:pt>
                <c:pt idx="3007">
                  <c:v>14.763</c:v>
                </c:pt>
                <c:pt idx="3008">
                  <c:v>14.254</c:v>
                </c:pt>
                <c:pt idx="3009">
                  <c:v>14.98</c:v>
                </c:pt>
                <c:pt idx="3010">
                  <c:v>14.281000000000001</c:v>
                </c:pt>
                <c:pt idx="3011">
                  <c:v>15.02</c:v>
                </c:pt>
                <c:pt idx="3012">
                  <c:v>14.331</c:v>
                </c:pt>
                <c:pt idx="3013">
                  <c:v>15.151</c:v>
                </c:pt>
                <c:pt idx="3014">
                  <c:v>14.363</c:v>
                </c:pt>
                <c:pt idx="3015">
                  <c:v>15.327</c:v>
                </c:pt>
                <c:pt idx="3016">
                  <c:v>14.651999999999999</c:v>
                </c:pt>
                <c:pt idx="3017">
                  <c:v>15.287000000000001</c:v>
                </c:pt>
                <c:pt idx="3018">
                  <c:v>14.817</c:v>
                </c:pt>
                <c:pt idx="3019">
                  <c:v>15.548999999999999</c:v>
                </c:pt>
                <c:pt idx="3020">
                  <c:v>14.896000000000001</c:v>
                </c:pt>
                <c:pt idx="3021">
                  <c:v>16.074999999999999</c:v>
                </c:pt>
                <c:pt idx="3022">
                  <c:v>15.494</c:v>
                </c:pt>
                <c:pt idx="3023">
                  <c:v>16.07</c:v>
                </c:pt>
                <c:pt idx="3024">
                  <c:v>15.919</c:v>
                </c:pt>
                <c:pt idx="3025">
                  <c:v>16.041</c:v>
                </c:pt>
                <c:pt idx="3026">
                  <c:v>15.656000000000001</c:v>
                </c:pt>
                <c:pt idx="3027">
                  <c:v>16.277999999999999</c:v>
                </c:pt>
                <c:pt idx="3028">
                  <c:v>15.646000000000001</c:v>
                </c:pt>
                <c:pt idx="3029">
                  <c:v>16.437999999999999</c:v>
                </c:pt>
                <c:pt idx="3030">
                  <c:v>15.709</c:v>
                </c:pt>
                <c:pt idx="3031">
                  <c:v>16.29</c:v>
                </c:pt>
                <c:pt idx="3032">
                  <c:v>15.584</c:v>
                </c:pt>
                <c:pt idx="3033">
                  <c:v>16.608000000000001</c:v>
                </c:pt>
                <c:pt idx="3034">
                  <c:v>15.731999999999999</c:v>
                </c:pt>
                <c:pt idx="3035">
                  <c:v>16.373000000000001</c:v>
                </c:pt>
                <c:pt idx="3036">
                  <c:v>15.542999999999999</c:v>
                </c:pt>
                <c:pt idx="3037">
                  <c:v>16.57</c:v>
                </c:pt>
                <c:pt idx="3038">
                  <c:v>15.638999999999999</c:v>
                </c:pt>
                <c:pt idx="3039">
                  <c:v>16.934999999999999</c:v>
                </c:pt>
                <c:pt idx="3040">
                  <c:v>15.914</c:v>
                </c:pt>
                <c:pt idx="3041">
                  <c:v>16.754000000000001</c:v>
                </c:pt>
                <c:pt idx="3042">
                  <c:v>15.89</c:v>
                </c:pt>
                <c:pt idx="3043">
                  <c:v>16.859000000000002</c:v>
                </c:pt>
                <c:pt idx="3044">
                  <c:v>15.99</c:v>
                </c:pt>
                <c:pt idx="3045">
                  <c:v>17.04</c:v>
                </c:pt>
                <c:pt idx="3046">
                  <c:v>16.402999999999999</c:v>
                </c:pt>
                <c:pt idx="3047">
                  <c:v>17.029</c:v>
                </c:pt>
                <c:pt idx="3048">
                  <c:v>16.48</c:v>
                </c:pt>
                <c:pt idx="3049">
                  <c:v>17.081</c:v>
                </c:pt>
                <c:pt idx="3050">
                  <c:v>16.492999999999999</c:v>
                </c:pt>
                <c:pt idx="3051">
                  <c:v>16.931999999999999</c:v>
                </c:pt>
                <c:pt idx="3052">
                  <c:v>16.460999999999999</c:v>
                </c:pt>
                <c:pt idx="3053">
                  <c:v>17.247</c:v>
                </c:pt>
                <c:pt idx="3054">
                  <c:v>16.863</c:v>
                </c:pt>
                <c:pt idx="3055">
                  <c:v>17.491</c:v>
                </c:pt>
                <c:pt idx="3056">
                  <c:v>17.126999999999999</c:v>
                </c:pt>
                <c:pt idx="3057">
                  <c:v>17.411999999999999</c:v>
                </c:pt>
                <c:pt idx="3058">
                  <c:v>17.41</c:v>
                </c:pt>
                <c:pt idx="3059">
                  <c:v>17.510000000000002</c:v>
                </c:pt>
                <c:pt idx="3060">
                  <c:v>17.036000000000001</c:v>
                </c:pt>
                <c:pt idx="3061">
                  <c:v>17.288</c:v>
                </c:pt>
                <c:pt idx="3062">
                  <c:v>17.053999999999998</c:v>
                </c:pt>
                <c:pt idx="3063">
                  <c:v>17.568000000000001</c:v>
                </c:pt>
                <c:pt idx="3064">
                  <c:v>17.132000000000001</c:v>
                </c:pt>
                <c:pt idx="3065">
                  <c:v>17.548999999999999</c:v>
                </c:pt>
                <c:pt idx="3066">
                  <c:v>17.236999999999998</c:v>
                </c:pt>
                <c:pt idx="3067">
                  <c:v>17.716999999999999</c:v>
                </c:pt>
                <c:pt idx="3068">
                  <c:v>17.343</c:v>
                </c:pt>
                <c:pt idx="3069">
                  <c:v>17.684999999999999</c:v>
                </c:pt>
                <c:pt idx="3070">
                  <c:v>17.504000000000001</c:v>
                </c:pt>
                <c:pt idx="3071">
                  <c:v>17.905000000000001</c:v>
                </c:pt>
                <c:pt idx="3072">
                  <c:v>17.864000000000001</c:v>
                </c:pt>
                <c:pt idx="3073">
                  <c:v>18.308</c:v>
                </c:pt>
                <c:pt idx="3074">
                  <c:v>17.808</c:v>
                </c:pt>
                <c:pt idx="3075">
                  <c:v>18.776</c:v>
                </c:pt>
                <c:pt idx="3076">
                  <c:v>17.876999999999999</c:v>
                </c:pt>
                <c:pt idx="3077">
                  <c:v>18.713000000000001</c:v>
                </c:pt>
                <c:pt idx="3078">
                  <c:v>18.346</c:v>
                </c:pt>
                <c:pt idx="3079">
                  <c:v>19.204000000000001</c:v>
                </c:pt>
                <c:pt idx="3080">
                  <c:v>18.641999999999999</c:v>
                </c:pt>
                <c:pt idx="3081">
                  <c:v>19.256</c:v>
                </c:pt>
                <c:pt idx="3082">
                  <c:v>18.407</c:v>
                </c:pt>
                <c:pt idx="3083">
                  <c:v>19.431000000000001</c:v>
                </c:pt>
                <c:pt idx="3084">
                  <c:v>18.46</c:v>
                </c:pt>
                <c:pt idx="3085">
                  <c:v>19.326000000000001</c:v>
                </c:pt>
                <c:pt idx="3086">
                  <c:v>18.638000000000002</c:v>
                </c:pt>
                <c:pt idx="3087">
                  <c:v>19.064</c:v>
                </c:pt>
                <c:pt idx="3088">
                  <c:v>18.486000000000001</c:v>
                </c:pt>
                <c:pt idx="3089">
                  <c:v>19.363</c:v>
                </c:pt>
                <c:pt idx="3090">
                  <c:v>18.670999999999999</c:v>
                </c:pt>
                <c:pt idx="3091">
                  <c:v>19.492999999999999</c:v>
                </c:pt>
                <c:pt idx="3092">
                  <c:v>19.239000000000001</c:v>
                </c:pt>
                <c:pt idx="3093">
                  <c:v>19.594999999999999</c:v>
                </c:pt>
                <c:pt idx="3094">
                  <c:v>19.204000000000001</c:v>
                </c:pt>
                <c:pt idx="3095">
                  <c:v>19.670999999999999</c:v>
                </c:pt>
                <c:pt idx="3096">
                  <c:v>19.361999999999998</c:v>
                </c:pt>
                <c:pt idx="3097">
                  <c:v>19.969000000000001</c:v>
                </c:pt>
                <c:pt idx="3098">
                  <c:v>19.716000000000001</c:v>
                </c:pt>
                <c:pt idx="3099">
                  <c:v>19.949000000000002</c:v>
                </c:pt>
                <c:pt idx="3100">
                  <c:v>19.863</c:v>
                </c:pt>
                <c:pt idx="3101">
                  <c:v>20.190999999999999</c:v>
                </c:pt>
                <c:pt idx="3102">
                  <c:v>19.687999999999999</c:v>
                </c:pt>
                <c:pt idx="3103">
                  <c:v>20.475999999999999</c:v>
                </c:pt>
                <c:pt idx="3104">
                  <c:v>19.768000000000001</c:v>
                </c:pt>
                <c:pt idx="3105">
                  <c:v>20.445</c:v>
                </c:pt>
                <c:pt idx="3106">
                  <c:v>20.303000000000001</c:v>
                </c:pt>
                <c:pt idx="3107">
                  <c:v>20.757999999999999</c:v>
                </c:pt>
                <c:pt idx="3108">
                  <c:v>20.166</c:v>
                </c:pt>
                <c:pt idx="3109">
                  <c:v>20.998999999999999</c:v>
                </c:pt>
                <c:pt idx="3110">
                  <c:v>20.451000000000001</c:v>
                </c:pt>
                <c:pt idx="3111">
                  <c:v>21.071999999999999</c:v>
                </c:pt>
                <c:pt idx="3112">
                  <c:v>20.457000000000001</c:v>
                </c:pt>
                <c:pt idx="3113">
                  <c:v>21.085000000000001</c:v>
                </c:pt>
                <c:pt idx="3114">
                  <c:v>20.654</c:v>
                </c:pt>
                <c:pt idx="3115">
                  <c:v>20.568000000000001</c:v>
                </c:pt>
                <c:pt idx="3116">
                  <c:v>20.922000000000001</c:v>
                </c:pt>
                <c:pt idx="3117">
                  <c:v>20.757999999999999</c:v>
                </c:pt>
                <c:pt idx="3118">
                  <c:v>21.221</c:v>
                </c:pt>
                <c:pt idx="3119">
                  <c:v>20.984000000000002</c:v>
                </c:pt>
                <c:pt idx="3120">
                  <c:v>21.68</c:v>
                </c:pt>
                <c:pt idx="3121">
                  <c:v>21.103999999999999</c:v>
                </c:pt>
                <c:pt idx="3122">
                  <c:v>22.068999999999999</c:v>
                </c:pt>
                <c:pt idx="3123">
                  <c:v>21.376999999999999</c:v>
                </c:pt>
                <c:pt idx="3124">
                  <c:v>22.513999999999999</c:v>
                </c:pt>
                <c:pt idx="3125">
                  <c:v>21.969000000000001</c:v>
                </c:pt>
                <c:pt idx="3126">
                  <c:v>22.87</c:v>
                </c:pt>
                <c:pt idx="3127">
                  <c:v>22.295000000000002</c:v>
                </c:pt>
                <c:pt idx="3128">
                  <c:v>23.024999999999999</c:v>
                </c:pt>
                <c:pt idx="3129">
                  <c:v>22.558</c:v>
                </c:pt>
                <c:pt idx="3130">
                  <c:v>22.981999999999999</c:v>
                </c:pt>
                <c:pt idx="3131">
                  <c:v>23.05</c:v>
                </c:pt>
                <c:pt idx="3132">
                  <c:v>23.457000000000001</c:v>
                </c:pt>
                <c:pt idx="3133">
                  <c:v>23.277000000000001</c:v>
                </c:pt>
                <c:pt idx="3134">
                  <c:v>23.745999999999999</c:v>
                </c:pt>
                <c:pt idx="3135">
                  <c:v>23.853999999999999</c:v>
                </c:pt>
                <c:pt idx="3136">
                  <c:v>23.459</c:v>
                </c:pt>
                <c:pt idx="3137">
                  <c:v>24.102</c:v>
                </c:pt>
                <c:pt idx="3138">
                  <c:v>23.451000000000001</c:v>
                </c:pt>
                <c:pt idx="3139">
                  <c:v>24.28</c:v>
                </c:pt>
                <c:pt idx="3140">
                  <c:v>23.606999999999999</c:v>
                </c:pt>
                <c:pt idx="3141">
                  <c:v>24.35</c:v>
                </c:pt>
                <c:pt idx="3142">
                  <c:v>23.757000000000001</c:v>
                </c:pt>
                <c:pt idx="3143">
                  <c:v>24.675999999999998</c:v>
                </c:pt>
                <c:pt idx="3144">
                  <c:v>24.268000000000001</c:v>
                </c:pt>
                <c:pt idx="3145">
                  <c:v>24.724</c:v>
                </c:pt>
                <c:pt idx="3146">
                  <c:v>24.356999999999999</c:v>
                </c:pt>
                <c:pt idx="3147">
                  <c:v>24.667000000000002</c:v>
                </c:pt>
                <c:pt idx="3148">
                  <c:v>24.123000000000001</c:v>
                </c:pt>
                <c:pt idx="3149">
                  <c:v>25.23</c:v>
                </c:pt>
                <c:pt idx="3150">
                  <c:v>24.466999999999999</c:v>
                </c:pt>
                <c:pt idx="3151">
                  <c:v>25.523</c:v>
                </c:pt>
                <c:pt idx="3152">
                  <c:v>24.603999999999999</c:v>
                </c:pt>
                <c:pt idx="3153">
                  <c:v>25.666</c:v>
                </c:pt>
                <c:pt idx="3154">
                  <c:v>25.047999999999998</c:v>
                </c:pt>
                <c:pt idx="3155">
                  <c:v>25.843</c:v>
                </c:pt>
                <c:pt idx="3156">
                  <c:v>25.09</c:v>
                </c:pt>
                <c:pt idx="3157">
                  <c:v>26.073</c:v>
                </c:pt>
                <c:pt idx="3158">
                  <c:v>25.193999999999999</c:v>
                </c:pt>
                <c:pt idx="3159">
                  <c:v>26.289000000000001</c:v>
                </c:pt>
                <c:pt idx="3160">
                  <c:v>25.812999999999999</c:v>
                </c:pt>
                <c:pt idx="3161">
                  <c:v>26.553999999999998</c:v>
                </c:pt>
                <c:pt idx="3162">
                  <c:v>25.538</c:v>
                </c:pt>
                <c:pt idx="3163">
                  <c:v>26.24</c:v>
                </c:pt>
                <c:pt idx="3164">
                  <c:v>25.945</c:v>
                </c:pt>
                <c:pt idx="3165">
                  <c:v>26.672999999999998</c:v>
                </c:pt>
                <c:pt idx="3166">
                  <c:v>26.052</c:v>
                </c:pt>
                <c:pt idx="3167">
                  <c:v>26.76</c:v>
                </c:pt>
                <c:pt idx="3168">
                  <c:v>26.247</c:v>
                </c:pt>
                <c:pt idx="3169">
                  <c:v>27.242000000000001</c:v>
                </c:pt>
                <c:pt idx="3170">
                  <c:v>25.945</c:v>
                </c:pt>
                <c:pt idx="3171">
                  <c:v>27.140999999999998</c:v>
                </c:pt>
                <c:pt idx="3172">
                  <c:v>26.443000000000001</c:v>
                </c:pt>
                <c:pt idx="3173">
                  <c:v>27.062000000000001</c:v>
                </c:pt>
                <c:pt idx="3174">
                  <c:v>27.231999999999999</c:v>
                </c:pt>
                <c:pt idx="3175">
                  <c:v>27.646000000000001</c:v>
                </c:pt>
                <c:pt idx="3176">
                  <c:v>27.315999999999999</c:v>
                </c:pt>
                <c:pt idx="3177">
                  <c:v>28.326000000000001</c:v>
                </c:pt>
                <c:pt idx="3178">
                  <c:v>27.693999999999999</c:v>
                </c:pt>
                <c:pt idx="3179">
                  <c:v>29.131</c:v>
                </c:pt>
                <c:pt idx="3180">
                  <c:v>28.533999999999999</c:v>
                </c:pt>
                <c:pt idx="3181">
                  <c:v>29.356000000000002</c:v>
                </c:pt>
                <c:pt idx="3182">
                  <c:v>29.111999999999998</c:v>
                </c:pt>
                <c:pt idx="3183">
                  <c:v>29.544</c:v>
                </c:pt>
                <c:pt idx="3184">
                  <c:v>29.343</c:v>
                </c:pt>
                <c:pt idx="3185">
                  <c:v>30.204000000000001</c:v>
                </c:pt>
                <c:pt idx="3186">
                  <c:v>29.603000000000002</c:v>
                </c:pt>
                <c:pt idx="3187">
                  <c:v>30.204000000000001</c:v>
                </c:pt>
                <c:pt idx="3188">
                  <c:v>29.385999999999999</c:v>
                </c:pt>
                <c:pt idx="3189">
                  <c:v>30.215</c:v>
                </c:pt>
                <c:pt idx="3190">
                  <c:v>29.594999999999999</c:v>
                </c:pt>
                <c:pt idx="3191">
                  <c:v>30.279</c:v>
                </c:pt>
                <c:pt idx="3192">
                  <c:v>29.574000000000002</c:v>
                </c:pt>
                <c:pt idx="3193">
                  <c:v>30.228000000000002</c:v>
                </c:pt>
                <c:pt idx="3194">
                  <c:v>30.295000000000002</c:v>
                </c:pt>
                <c:pt idx="3195">
                  <c:v>30.876000000000001</c:v>
                </c:pt>
                <c:pt idx="3196">
                  <c:v>30.876000000000001</c:v>
                </c:pt>
                <c:pt idx="3197">
                  <c:v>31.294</c:v>
                </c:pt>
                <c:pt idx="3198">
                  <c:v>31.684000000000001</c:v>
                </c:pt>
                <c:pt idx="3199">
                  <c:v>31.369</c:v>
                </c:pt>
                <c:pt idx="3200">
                  <c:v>32.017000000000003</c:v>
                </c:pt>
                <c:pt idx="3201">
                  <c:v>31.19</c:v>
                </c:pt>
                <c:pt idx="3202">
                  <c:v>32.167999999999999</c:v>
                </c:pt>
                <c:pt idx="3203">
                  <c:v>31.181999999999999</c:v>
                </c:pt>
                <c:pt idx="3204">
                  <c:v>32.640999999999998</c:v>
                </c:pt>
                <c:pt idx="3205">
                  <c:v>31.716000000000001</c:v>
                </c:pt>
                <c:pt idx="3206">
                  <c:v>32.338000000000001</c:v>
                </c:pt>
                <c:pt idx="3207">
                  <c:v>32.465000000000003</c:v>
                </c:pt>
                <c:pt idx="3208">
                  <c:v>32.732999999999997</c:v>
                </c:pt>
                <c:pt idx="3209">
                  <c:v>33.212000000000003</c:v>
                </c:pt>
                <c:pt idx="3210">
                  <c:v>32.475999999999999</c:v>
                </c:pt>
                <c:pt idx="3211">
                  <c:v>33.396999999999998</c:v>
                </c:pt>
                <c:pt idx="3212">
                  <c:v>32.715000000000003</c:v>
                </c:pt>
                <c:pt idx="3213">
                  <c:v>34.045999999999999</c:v>
                </c:pt>
                <c:pt idx="3214">
                  <c:v>33.465000000000003</c:v>
                </c:pt>
                <c:pt idx="3215">
                  <c:v>34.380000000000003</c:v>
                </c:pt>
                <c:pt idx="3216">
                  <c:v>33.424999999999997</c:v>
                </c:pt>
                <c:pt idx="3217">
                  <c:v>34.83</c:v>
                </c:pt>
                <c:pt idx="3218">
                  <c:v>33.857999999999997</c:v>
                </c:pt>
                <c:pt idx="3219">
                  <c:v>34.713000000000001</c:v>
                </c:pt>
                <c:pt idx="3220">
                  <c:v>34.405999999999999</c:v>
                </c:pt>
                <c:pt idx="3221">
                  <c:v>34.936999999999998</c:v>
                </c:pt>
                <c:pt idx="3222">
                  <c:v>34.612000000000002</c:v>
                </c:pt>
                <c:pt idx="3223">
                  <c:v>34.533999999999999</c:v>
                </c:pt>
                <c:pt idx="3224">
                  <c:v>34.981999999999999</c:v>
                </c:pt>
                <c:pt idx="3225">
                  <c:v>34.792999999999999</c:v>
                </c:pt>
                <c:pt idx="3226">
                  <c:v>35.427999999999997</c:v>
                </c:pt>
                <c:pt idx="3227">
                  <c:v>35.487000000000002</c:v>
                </c:pt>
                <c:pt idx="3228">
                  <c:v>35.994</c:v>
                </c:pt>
                <c:pt idx="3229">
                  <c:v>36.104999999999997</c:v>
                </c:pt>
                <c:pt idx="3230">
                  <c:v>36.340000000000003</c:v>
                </c:pt>
                <c:pt idx="3231">
                  <c:v>36.401000000000003</c:v>
                </c:pt>
                <c:pt idx="3232">
                  <c:v>37.088000000000001</c:v>
                </c:pt>
                <c:pt idx="3233">
                  <c:v>37.091999999999999</c:v>
                </c:pt>
                <c:pt idx="3234">
                  <c:v>37.564</c:v>
                </c:pt>
                <c:pt idx="3235">
                  <c:v>37.420999999999999</c:v>
                </c:pt>
                <c:pt idx="3236">
                  <c:v>38.612000000000002</c:v>
                </c:pt>
                <c:pt idx="3237">
                  <c:v>38.704000000000001</c:v>
                </c:pt>
                <c:pt idx="3238">
                  <c:v>38.79</c:v>
                </c:pt>
                <c:pt idx="3239">
                  <c:v>38.095999999999997</c:v>
                </c:pt>
                <c:pt idx="3240">
                  <c:v>38.82</c:v>
                </c:pt>
                <c:pt idx="3241">
                  <c:v>38.21</c:v>
                </c:pt>
                <c:pt idx="3242">
                  <c:v>39.393999999999998</c:v>
                </c:pt>
                <c:pt idx="3243">
                  <c:v>39.22</c:v>
                </c:pt>
                <c:pt idx="3244">
                  <c:v>39.847999999999999</c:v>
                </c:pt>
                <c:pt idx="3245">
                  <c:v>38.790999999999997</c:v>
                </c:pt>
                <c:pt idx="3246">
                  <c:v>40.179000000000002</c:v>
                </c:pt>
                <c:pt idx="3247">
                  <c:v>39.063000000000002</c:v>
                </c:pt>
                <c:pt idx="3248">
                  <c:v>40.343000000000004</c:v>
                </c:pt>
                <c:pt idx="3249">
                  <c:v>40.344999999999999</c:v>
                </c:pt>
                <c:pt idx="3250">
                  <c:v>40.831000000000003</c:v>
                </c:pt>
                <c:pt idx="3251">
                  <c:v>40.901000000000003</c:v>
                </c:pt>
                <c:pt idx="3252">
                  <c:v>41.683999999999997</c:v>
                </c:pt>
                <c:pt idx="3253">
                  <c:v>41.331000000000003</c:v>
                </c:pt>
                <c:pt idx="3254">
                  <c:v>42.395000000000003</c:v>
                </c:pt>
                <c:pt idx="3255">
                  <c:v>41.213000000000001</c:v>
                </c:pt>
                <c:pt idx="3256">
                  <c:v>43.063000000000002</c:v>
                </c:pt>
                <c:pt idx="3257">
                  <c:v>42.029000000000003</c:v>
                </c:pt>
                <c:pt idx="3258">
                  <c:v>42.973999999999997</c:v>
                </c:pt>
                <c:pt idx="3259">
                  <c:v>42.465000000000003</c:v>
                </c:pt>
                <c:pt idx="3260">
                  <c:v>43.402999999999999</c:v>
                </c:pt>
                <c:pt idx="3261">
                  <c:v>43.029000000000003</c:v>
                </c:pt>
                <c:pt idx="3262">
                  <c:v>43.859000000000002</c:v>
                </c:pt>
                <c:pt idx="3263">
                  <c:v>43.207999999999998</c:v>
                </c:pt>
                <c:pt idx="3264">
                  <c:v>44.182000000000002</c:v>
                </c:pt>
                <c:pt idx="3265">
                  <c:v>43.905999999999999</c:v>
                </c:pt>
                <c:pt idx="3266">
                  <c:v>45.332000000000001</c:v>
                </c:pt>
                <c:pt idx="3267">
                  <c:v>44.264000000000003</c:v>
                </c:pt>
                <c:pt idx="3268">
                  <c:v>45.411999999999999</c:v>
                </c:pt>
                <c:pt idx="3269">
                  <c:v>45.493000000000002</c:v>
                </c:pt>
                <c:pt idx="3270">
                  <c:v>45.58</c:v>
                </c:pt>
                <c:pt idx="3271">
                  <c:v>45.362000000000002</c:v>
                </c:pt>
                <c:pt idx="3272">
                  <c:v>45.362000000000002</c:v>
                </c:pt>
                <c:pt idx="3273">
                  <c:v>45.773000000000003</c:v>
                </c:pt>
                <c:pt idx="3274">
                  <c:v>46.911000000000001</c:v>
                </c:pt>
                <c:pt idx="3275">
                  <c:v>46.351999999999997</c:v>
                </c:pt>
                <c:pt idx="3276">
                  <c:v>47.15</c:v>
                </c:pt>
                <c:pt idx="3277">
                  <c:v>46.213999999999999</c:v>
                </c:pt>
                <c:pt idx="3278">
                  <c:v>47.098999999999997</c:v>
                </c:pt>
                <c:pt idx="3279">
                  <c:v>46.753999999999998</c:v>
                </c:pt>
                <c:pt idx="3280">
                  <c:v>47.331000000000003</c:v>
                </c:pt>
                <c:pt idx="3281">
                  <c:v>48.802</c:v>
                </c:pt>
                <c:pt idx="3282">
                  <c:v>48.94</c:v>
                </c:pt>
                <c:pt idx="3283">
                  <c:v>48.853000000000002</c:v>
                </c:pt>
                <c:pt idx="3284">
                  <c:v>48.994999999999997</c:v>
                </c:pt>
                <c:pt idx="3285">
                  <c:v>49.893000000000001</c:v>
                </c:pt>
                <c:pt idx="3286">
                  <c:v>50.036000000000001</c:v>
                </c:pt>
                <c:pt idx="3287">
                  <c:v>50.415999999999997</c:v>
                </c:pt>
                <c:pt idx="3288">
                  <c:v>49.834000000000003</c:v>
                </c:pt>
                <c:pt idx="3289">
                  <c:v>50.720999999999997</c:v>
                </c:pt>
                <c:pt idx="3290">
                  <c:v>49.610999999999997</c:v>
                </c:pt>
                <c:pt idx="3291">
                  <c:v>51.286000000000001</c:v>
                </c:pt>
                <c:pt idx="3292">
                  <c:v>50.643000000000001</c:v>
                </c:pt>
                <c:pt idx="3293">
                  <c:v>52.216000000000001</c:v>
                </c:pt>
                <c:pt idx="3294">
                  <c:v>50.643000000000001</c:v>
                </c:pt>
                <c:pt idx="3295">
                  <c:v>51.582000000000001</c:v>
                </c:pt>
                <c:pt idx="3296">
                  <c:v>50.817</c:v>
                </c:pt>
                <c:pt idx="3297">
                  <c:v>51.845999999999997</c:v>
                </c:pt>
                <c:pt idx="3298">
                  <c:v>51.869</c:v>
                </c:pt>
                <c:pt idx="3299">
                  <c:v>52.732999999999997</c:v>
                </c:pt>
                <c:pt idx="3300">
                  <c:v>52.216999999999999</c:v>
                </c:pt>
                <c:pt idx="3301">
                  <c:v>54.308</c:v>
                </c:pt>
                <c:pt idx="3302">
                  <c:v>54.006</c:v>
                </c:pt>
                <c:pt idx="3303">
                  <c:v>55.421999999999997</c:v>
                </c:pt>
                <c:pt idx="3304">
                  <c:v>55.124000000000002</c:v>
                </c:pt>
                <c:pt idx="3305">
                  <c:v>55.667999999999999</c:v>
                </c:pt>
                <c:pt idx="3306">
                  <c:v>55.447000000000003</c:v>
                </c:pt>
                <c:pt idx="3307">
                  <c:v>56.246000000000002</c:v>
                </c:pt>
                <c:pt idx="3308">
                  <c:v>55.896999999999998</c:v>
                </c:pt>
                <c:pt idx="3309">
                  <c:v>56.264000000000003</c:v>
                </c:pt>
                <c:pt idx="3310">
                  <c:v>56.978999999999999</c:v>
                </c:pt>
                <c:pt idx="3311">
                  <c:v>56.613999999999997</c:v>
                </c:pt>
                <c:pt idx="3312">
                  <c:v>57.250999999999998</c:v>
                </c:pt>
                <c:pt idx="3313">
                  <c:v>58.793999999999997</c:v>
                </c:pt>
                <c:pt idx="3314">
                  <c:v>59.003</c:v>
                </c:pt>
                <c:pt idx="3315">
                  <c:v>59.219000000000001</c:v>
                </c:pt>
                <c:pt idx="3316">
                  <c:v>60.095999999999997</c:v>
                </c:pt>
                <c:pt idx="3317">
                  <c:v>60.161000000000001</c:v>
                </c:pt>
                <c:pt idx="3318">
                  <c:v>60.902999999999999</c:v>
                </c:pt>
                <c:pt idx="3319">
                  <c:v>59.414999999999999</c:v>
                </c:pt>
                <c:pt idx="3320">
                  <c:v>60.567</c:v>
                </c:pt>
                <c:pt idx="3321">
                  <c:v>61.3</c:v>
                </c:pt>
                <c:pt idx="3322">
                  <c:v>62.045999999999999</c:v>
                </c:pt>
                <c:pt idx="3323">
                  <c:v>61.962000000000003</c:v>
                </c:pt>
                <c:pt idx="3324">
                  <c:v>63.218000000000004</c:v>
                </c:pt>
                <c:pt idx="3325">
                  <c:v>63.427</c:v>
                </c:pt>
                <c:pt idx="3326">
                  <c:v>65.144999999999996</c:v>
                </c:pt>
                <c:pt idx="3327">
                  <c:v>64.346000000000004</c:v>
                </c:pt>
                <c:pt idx="3328">
                  <c:v>64.941999999999993</c:v>
                </c:pt>
                <c:pt idx="3329">
                  <c:v>65.549000000000007</c:v>
                </c:pt>
                <c:pt idx="3330">
                  <c:v>66.340999999999994</c:v>
                </c:pt>
                <c:pt idx="3331">
                  <c:v>65.590999999999994</c:v>
                </c:pt>
                <c:pt idx="3332">
                  <c:v>67.611000000000004</c:v>
                </c:pt>
                <c:pt idx="3333">
                  <c:v>67.031000000000006</c:v>
                </c:pt>
                <c:pt idx="3334">
                  <c:v>69.697000000000003</c:v>
                </c:pt>
                <c:pt idx="3335">
                  <c:v>68.941999999999993</c:v>
                </c:pt>
                <c:pt idx="3336">
                  <c:v>69.792000000000002</c:v>
                </c:pt>
                <c:pt idx="3337">
                  <c:v>69.703999999999994</c:v>
                </c:pt>
                <c:pt idx="3338">
                  <c:v>70.141000000000005</c:v>
                </c:pt>
                <c:pt idx="3339">
                  <c:v>70.468999999999994</c:v>
                </c:pt>
                <c:pt idx="3340">
                  <c:v>70.436999999999998</c:v>
                </c:pt>
                <c:pt idx="3341">
                  <c:v>71.168000000000006</c:v>
                </c:pt>
                <c:pt idx="3342">
                  <c:v>70.965000000000003</c:v>
                </c:pt>
                <c:pt idx="3343">
                  <c:v>70.39</c:v>
                </c:pt>
                <c:pt idx="3344">
                  <c:v>71.328000000000003</c:v>
                </c:pt>
                <c:pt idx="3345">
                  <c:v>69.956999999999994</c:v>
                </c:pt>
                <c:pt idx="3346">
                  <c:v>71.308999999999997</c:v>
                </c:pt>
                <c:pt idx="3347">
                  <c:v>72.397999999999996</c:v>
                </c:pt>
                <c:pt idx="3348">
                  <c:v>72.119</c:v>
                </c:pt>
                <c:pt idx="3349">
                  <c:v>72.293000000000006</c:v>
                </c:pt>
                <c:pt idx="3350">
                  <c:v>71.725999999999999</c:v>
                </c:pt>
                <c:pt idx="3351">
                  <c:v>73.465999999999994</c:v>
                </c:pt>
                <c:pt idx="3352">
                  <c:v>72.977000000000004</c:v>
                </c:pt>
                <c:pt idx="3353">
                  <c:v>75.015000000000001</c:v>
                </c:pt>
                <c:pt idx="3354">
                  <c:v>75.188000000000002</c:v>
                </c:pt>
                <c:pt idx="3355">
                  <c:v>76.522000000000006</c:v>
                </c:pt>
                <c:pt idx="3356">
                  <c:v>77.852999999999994</c:v>
                </c:pt>
                <c:pt idx="3357">
                  <c:v>76.488</c:v>
                </c:pt>
                <c:pt idx="3358">
                  <c:v>77.475999999999999</c:v>
                </c:pt>
                <c:pt idx="3359">
                  <c:v>77.896000000000001</c:v>
                </c:pt>
                <c:pt idx="3360">
                  <c:v>78.718999999999994</c:v>
                </c:pt>
                <c:pt idx="3361">
                  <c:v>78.248999999999995</c:v>
                </c:pt>
                <c:pt idx="3362">
                  <c:v>79.116</c:v>
                </c:pt>
                <c:pt idx="3363">
                  <c:v>79.495000000000005</c:v>
                </c:pt>
                <c:pt idx="3364">
                  <c:v>80.319999999999993</c:v>
                </c:pt>
                <c:pt idx="3365">
                  <c:v>78.977999999999994</c:v>
                </c:pt>
                <c:pt idx="3366">
                  <c:v>81.471000000000004</c:v>
                </c:pt>
                <c:pt idx="3367">
                  <c:v>81.813000000000002</c:v>
                </c:pt>
                <c:pt idx="3368">
                  <c:v>83.070999999999998</c:v>
                </c:pt>
                <c:pt idx="3369">
                  <c:v>83.501999999999995</c:v>
                </c:pt>
                <c:pt idx="3370">
                  <c:v>84.236000000000004</c:v>
                </c:pt>
                <c:pt idx="3371">
                  <c:v>84.8</c:v>
                </c:pt>
                <c:pt idx="3372">
                  <c:v>86.379000000000005</c:v>
                </c:pt>
                <c:pt idx="3373">
                  <c:v>86.158000000000001</c:v>
                </c:pt>
                <c:pt idx="3374">
                  <c:v>87.006</c:v>
                </c:pt>
                <c:pt idx="3375">
                  <c:v>89.825999999999993</c:v>
                </c:pt>
                <c:pt idx="3376">
                  <c:v>89.445999999999998</c:v>
                </c:pt>
                <c:pt idx="3377">
                  <c:v>90.194999999999993</c:v>
                </c:pt>
                <c:pt idx="3378">
                  <c:v>90.775999999999996</c:v>
                </c:pt>
                <c:pt idx="3379">
                  <c:v>91.775999999999996</c:v>
                </c:pt>
                <c:pt idx="3380">
                  <c:v>92.807000000000002</c:v>
                </c:pt>
                <c:pt idx="3381">
                  <c:v>92.682000000000002</c:v>
                </c:pt>
                <c:pt idx="3382">
                  <c:v>95.399000000000001</c:v>
                </c:pt>
                <c:pt idx="3383">
                  <c:v>94.834000000000003</c:v>
                </c:pt>
                <c:pt idx="3384">
                  <c:v>96.287999999999997</c:v>
                </c:pt>
                <c:pt idx="3385">
                  <c:v>96.42</c:v>
                </c:pt>
                <c:pt idx="3386">
                  <c:v>99.344999999999999</c:v>
                </c:pt>
                <c:pt idx="3387">
                  <c:v>99.507999999999996</c:v>
                </c:pt>
                <c:pt idx="3388">
                  <c:v>102.85</c:v>
                </c:pt>
                <c:pt idx="3389">
                  <c:v>103.07</c:v>
                </c:pt>
                <c:pt idx="3390">
                  <c:v>104.33</c:v>
                </c:pt>
                <c:pt idx="3391">
                  <c:v>103.71</c:v>
                </c:pt>
                <c:pt idx="3392">
                  <c:v>107.07</c:v>
                </c:pt>
                <c:pt idx="3393">
                  <c:v>105.56</c:v>
                </c:pt>
                <c:pt idx="3394">
                  <c:v>104.78</c:v>
                </c:pt>
                <c:pt idx="3395">
                  <c:v>105.15</c:v>
                </c:pt>
                <c:pt idx="3396">
                  <c:v>107.61</c:v>
                </c:pt>
                <c:pt idx="3397">
                  <c:v>108.47</c:v>
                </c:pt>
                <c:pt idx="3398">
                  <c:v>106.9</c:v>
                </c:pt>
                <c:pt idx="3399">
                  <c:v>108.05</c:v>
                </c:pt>
                <c:pt idx="3400">
                  <c:v>106.48</c:v>
                </c:pt>
                <c:pt idx="3401">
                  <c:v>105.91</c:v>
                </c:pt>
                <c:pt idx="3402">
                  <c:v>107.31</c:v>
                </c:pt>
                <c:pt idx="3403">
                  <c:v>108.36</c:v>
                </c:pt>
                <c:pt idx="3404">
                  <c:v>108.84</c:v>
                </c:pt>
                <c:pt idx="3405">
                  <c:v>113.92</c:v>
                </c:pt>
                <c:pt idx="3406">
                  <c:v>111.5</c:v>
                </c:pt>
                <c:pt idx="3407">
                  <c:v>114.57</c:v>
                </c:pt>
                <c:pt idx="3408">
                  <c:v>115.76</c:v>
                </c:pt>
                <c:pt idx="3409">
                  <c:v>117.07</c:v>
                </c:pt>
                <c:pt idx="3410">
                  <c:v>115.67</c:v>
                </c:pt>
                <c:pt idx="3411">
                  <c:v>116.96</c:v>
                </c:pt>
                <c:pt idx="3412">
                  <c:v>119.28</c:v>
                </c:pt>
                <c:pt idx="3413">
                  <c:v>119.41</c:v>
                </c:pt>
                <c:pt idx="3414">
                  <c:v>121.38</c:v>
                </c:pt>
                <c:pt idx="3415">
                  <c:v>123.39</c:v>
                </c:pt>
                <c:pt idx="3416">
                  <c:v>122.69</c:v>
                </c:pt>
                <c:pt idx="3417">
                  <c:v>126.87</c:v>
                </c:pt>
                <c:pt idx="3418">
                  <c:v>128.28</c:v>
                </c:pt>
                <c:pt idx="3419">
                  <c:v>130.51</c:v>
                </c:pt>
                <c:pt idx="3420">
                  <c:v>130.43</c:v>
                </c:pt>
                <c:pt idx="3421">
                  <c:v>133.34</c:v>
                </c:pt>
                <c:pt idx="3422">
                  <c:v>132.04</c:v>
                </c:pt>
                <c:pt idx="3423">
                  <c:v>136.13999999999999</c:v>
                </c:pt>
                <c:pt idx="3424">
                  <c:v>137.72999999999999</c:v>
                </c:pt>
                <c:pt idx="3425">
                  <c:v>137.66999999999999</c:v>
                </c:pt>
                <c:pt idx="3426">
                  <c:v>140.57</c:v>
                </c:pt>
                <c:pt idx="3427">
                  <c:v>142.88</c:v>
                </c:pt>
                <c:pt idx="3428">
                  <c:v>144.68</c:v>
                </c:pt>
                <c:pt idx="3429">
                  <c:v>148.02000000000001</c:v>
                </c:pt>
                <c:pt idx="3430">
                  <c:v>151.81</c:v>
                </c:pt>
                <c:pt idx="3431">
                  <c:v>150.08000000000001</c:v>
                </c:pt>
                <c:pt idx="3432">
                  <c:v>151.04</c:v>
                </c:pt>
                <c:pt idx="3433">
                  <c:v>151.91</c:v>
                </c:pt>
                <c:pt idx="3434">
                  <c:v>153.49</c:v>
                </c:pt>
                <c:pt idx="3435">
                  <c:v>156.19999999999999</c:v>
                </c:pt>
                <c:pt idx="3436">
                  <c:v>157.68</c:v>
                </c:pt>
                <c:pt idx="3437">
                  <c:v>163.22</c:v>
                </c:pt>
                <c:pt idx="3438">
                  <c:v>167.71</c:v>
                </c:pt>
                <c:pt idx="3439">
                  <c:v>173.82</c:v>
                </c:pt>
                <c:pt idx="3440">
                  <c:v>174.78</c:v>
                </c:pt>
                <c:pt idx="3441">
                  <c:v>177.86</c:v>
                </c:pt>
                <c:pt idx="3442">
                  <c:v>179.2</c:v>
                </c:pt>
                <c:pt idx="3443">
                  <c:v>174.52</c:v>
                </c:pt>
                <c:pt idx="3444">
                  <c:v>178.37</c:v>
                </c:pt>
                <c:pt idx="3445">
                  <c:v>180.84</c:v>
                </c:pt>
                <c:pt idx="3446">
                  <c:v>179.65</c:v>
                </c:pt>
                <c:pt idx="3447">
                  <c:v>182.46</c:v>
                </c:pt>
                <c:pt idx="3448">
                  <c:v>186.91</c:v>
                </c:pt>
                <c:pt idx="3449">
                  <c:v>183.51</c:v>
                </c:pt>
                <c:pt idx="3450">
                  <c:v>185.15</c:v>
                </c:pt>
                <c:pt idx="3451">
                  <c:v>187.48</c:v>
                </c:pt>
                <c:pt idx="3452">
                  <c:v>188.43</c:v>
                </c:pt>
                <c:pt idx="3453">
                  <c:v>186.86</c:v>
                </c:pt>
                <c:pt idx="3454">
                  <c:v>190.54</c:v>
                </c:pt>
                <c:pt idx="3455">
                  <c:v>194.31</c:v>
                </c:pt>
                <c:pt idx="3456">
                  <c:v>199.42</c:v>
                </c:pt>
                <c:pt idx="3457">
                  <c:v>204.22</c:v>
                </c:pt>
                <c:pt idx="3458">
                  <c:v>209.66</c:v>
                </c:pt>
                <c:pt idx="3459">
                  <c:v>208.26</c:v>
                </c:pt>
                <c:pt idx="3460">
                  <c:v>211.22</c:v>
                </c:pt>
                <c:pt idx="3461">
                  <c:v>212.3</c:v>
                </c:pt>
                <c:pt idx="3462">
                  <c:v>215.12</c:v>
                </c:pt>
                <c:pt idx="3463">
                  <c:v>215.35</c:v>
                </c:pt>
                <c:pt idx="3464">
                  <c:v>219.02</c:v>
                </c:pt>
                <c:pt idx="3465">
                  <c:v>219.39</c:v>
                </c:pt>
                <c:pt idx="3466">
                  <c:v>223.67</c:v>
                </c:pt>
                <c:pt idx="3467">
                  <c:v>224.48</c:v>
                </c:pt>
                <c:pt idx="3468">
                  <c:v>232.39</c:v>
                </c:pt>
                <c:pt idx="3469">
                  <c:v>234.47</c:v>
                </c:pt>
                <c:pt idx="3470">
                  <c:v>241.09</c:v>
                </c:pt>
                <c:pt idx="3471">
                  <c:v>242.65</c:v>
                </c:pt>
                <c:pt idx="3472">
                  <c:v>253.01</c:v>
                </c:pt>
                <c:pt idx="3473">
                  <c:v>260.47000000000003</c:v>
                </c:pt>
                <c:pt idx="3474">
                  <c:v>266.07</c:v>
                </c:pt>
                <c:pt idx="3475">
                  <c:v>273.42</c:v>
                </c:pt>
                <c:pt idx="3476">
                  <c:v>277.63</c:v>
                </c:pt>
                <c:pt idx="3477">
                  <c:v>280.51</c:v>
                </c:pt>
                <c:pt idx="3478">
                  <c:v>285.51</c:v>
                </c:pt>
                <c:pt idx="3479">
                  <c:v>287.51</c:v>
                </c:pt>
                <c:pt idx="3480">
                  <c:v>300.92</c:v>
                </c:pt>
                <c:pt idx="3481">
                  <c:v>306.35000000000002</c:v>
                </c:pt>
                <c:pt idx="3482">
                  <c:v>313.85000000000002</c:v>
                </c:pt>
                <c:pt idx="3483">
                  <c:v>310.47000000000003</c:v>
                </c:pt>
                <c:pt idx="3484">
                  <c:v>310.99</c:v>
                </c:pt>
                <c:pt idx="3485">
                  <c:v>311.51</c:v>
                </c:pt>
                <c:pt idx="3486">
                  <c:v>306.77999999999997</c:v>
                </c:pt>
                <c:pt idx="3487">
                  <c:v>317.19</c:v>
                </c:pt>
                <c:pt idx="3488">
                  <c:v>321.82</c:v>
                </c:pt>
                <c:pt idx="3489">
                  <c:v>324.3</c:v>
                </c:pt>
                <c:pt idx="3490">
                  <c:v>342.44</c:v>
                </c:pt>
                <c:pt idx="3491">
                  <c:v>349.71</c:v>
                </c:pt>
                <c:pt idx="3492">
                  <c:v>362.93</c:v>
                </c:pt>
                <c:pt idx="3493">
                  <c:v>363.82</c:v>
                </c:pt>
                <c:pt idx="3494">
                  <c:v>360.25</c:v>
                </c:pt>
                <c:pt idx="3495">
                  <c:v>361.05</c:v>
                </c:pt>
                <c:pt idx="3496">
                  <c:v>358.58</c:v>
                </c:pt>
                <c:pt idx="3497">
                  <c:v>364.48</c:v>
                </c:pt>
                <c:pt idx="3498">
                  <c:v>361.32</c:v>
                </c:pt>
                <c:pt idx="3499">
                  <c:v>375.51</c:v>
                </c:pt>
                <c:pt idx="3500">
                  <c:v>373.89</c:v>
                </c:pt>
                <c:pt idx="3501">
                  <c:v>369.48</c:v>
                </c:pt>
                <c:pt idx="3502">
                  <c:v>384.73</c:v>
                </c:pt>
                <c:pt idx="3503">
                  <c:v>389.44</c:v>
                </c:pt>
                <c:pt idx="3504">
                  <c:v>385.79</c:v>
                </c:pt>
                <c:pt idx="3505">
                  <c:v>378.97</c:v>
                </c:pt>
                <c:pt idx="3506">
                  <c:v>386.18</c:v>
                </c:pt>
                <c:pt idx="3507">
                  <c:v>404.02</c:v>
                </c:pt>
                <c:pt idx="3508">
                  <c:v>426.49</c:v>
                </c:pt>
                <c:pt idx="3509">
                  <c:v>453.23</c:v>
                </c:pt>
                <c:pt idx="3510">
                  <c:v>443.42</c:v>
                </c:pt>
                <c:pt idx="3511">
                  <c:v>444.48</c:v>
                </c:pt>
                <c:pt idx="3512">
                  <c:v>441.18</c:v>
                </c:pt>
                <c:pt idx="3513">
                  <c:v>434.06</c:v>
                </c:pt>
                <c:pt idx="3514">
                  <c:v>434.94</c:v>
                </c:pt>
                <c:pt idx="3515">
                  <c:v>435.62</c:v>
                </c:pt>
                <c:pt idx="3516">
                  <c:v>432.48</c:v>
                </c:pt>
                <c:pt idx="3517">
                  <c:v>435.88</c:v>
                </c:pt>
                <c:pt idx="3518">
                  <c:v>451.14</c:v>
                </c:pt>
                <c:pt idx="3519">
                  <c:v>440.88</c:v>
                </c:pt>
                <c:pt idx="3520">
                  <c:v>462.87</c:v>
                </c:pt>
                <c:pt idx="3521">
                  <c:v>460.63</c:v>
                </c:pt>
                <c:pt idx="3522">
                  <c:v>472.16</c:v>
                </c:pt>
                <c:pt idx="3523">
                  <c:v>471.38</c:v>
                </c:pt>
                <c:pt idx="3524">
                  <c:v>479.98</c:v>
                </c:pt>
                <c:pt idx="3525">
                  <c:v>489.36</c:v>
                </c:pt>
                <c:pt idx="3526">
                  <c:v>488</c:v>
                </c:pt>
                <c:pt idx="3527">
                  <c:v>490.52</c:v>
                </c:pt>
                <c:pt idx="3528">
                  <c:v>483.99</c:v>
                </c:pt>
                <c:pt idx="3529">
                  <c:v>502.89</c:v>
                </c:pt>
                <c:pt idx="3530">
                  <c:v>517.26</c:v>
                </c:pt>
                <c:pt idx="3531">
                  <c:v>536.94000000000005</c:v>
                </c:pt>
                <c:pt idx="3532">
                  <c:v>558.91</c:v>
                </c:pt>
                <c:pt idx="3533">
                  <c:v>578.38</c:v>
                </c:pt>
                <c:pt idx="3534">
                  <c:v>581.88</c:v>
                </c:pt>
                <c:pt idx="3535">
                  <c:v>579.51</c:v>
                </c:pt>
                <c:pt idx="3536">
                  <c:v>576.30999999999995</c:v>
                </c:pt>
                <c:pt idx="3537">
                  <c:v>578.41999999999996</c:v>
                </c:pt>
                <c:pt idx="3538">
                  <c:v>566.03</c:v>
                </c:pt>
                <c:pt idx="3539">
                  <c:v>573.03</c:v>
                </c:pt>
                <c:pt idx="3540">
                  <c:v>572</c:v>
                </c:pt>
                <c:pt idx="3541">
                  <c:v>583.44000000000005</c:v>
                </c:pt>
                <c:pt idx="3542">
                  <c:v>575.55999999999995</c:v>
                </c:pt>
                <c:pt idx="3543">
                  <c:v>575.77</c:v>
                </c:pt>
                <c:pt idx="3544">
                  <c:v>589.33000000000004</c:v>
                </c:pt>
                <c:pt idx="3545">
                  <c:v>590.16999999999996</c:v>
                </c:pt>
                <c:pt idx="3546">
                  <c:v>612.51</c:v>
                </c:pt>
                <c:pt idx="3547">
                  <c:v>612.32000000000005</c:v>
                </c:pt>
                <c:pt idx="3548">
                  <c:v>603.37</c:v>
                </c:pt>
                <c:pt idx="3549">
                  <c:v>615.28</c:v>
                </c:pt>
                <c:pt idx="3550">
                  <c:v>592.79</c:v>
                </c:pt>
                <c:pt idx="3551">
                  <c:v>579.15</c:v>
                </c:pt>
                <c:pt idx="3552">
                  <c:v>592.86</c:v>
                </c:pt>
                <c:pt idx="3553">
                  <c:v>598.64</c:v>
                </c:pt>
                <c:pt idx="3554">
                  <c:v>592.29999999999995</c:v>
                </c:pt>
                <c:pt idx="3555">
                  <c:v>587.97</c:v>
                </c:pt>
                <c:pt idx="3556">
                  <c:v>585.88</c:v>
                </c:pt>
                <c:pt idx="3557">
                  <c:v>596.29999999999995</c:v>
                </c:pt>
                <c:pt idx="3558">
                  <c:v>612.25</c:v>
                </c:pt>
                <c:pt idx="3559">
                  <c:v>601.37</c:v>
                </c:pt>
                <c:pt idx="3560">
                  <c:v>613.42999999999995</c:v>
                </c:pt>
                <c:pt idx="3561">
                  <c:v>627.4</c:v>
                </c:pt>
                <c:pt idx="3562">
                  <c:v>639.71</c:v>
                </c:pt>
                <c:pt idx="3563">
                  <c:v>655.04</c:v>
                </c:pt>
                <c:pt idx="3564">
                  <c:v>662.23</c:v>
                </c:pt>
                <c:pt idx="3565">
                  <c:v>655.33000000000004</c:v>
                </c:pt>
                <c:pt idx="3566">
                  <c:v>641.4</c:v>
                </c:pt>
                <c:pt idx="3567">
                  <c:v>620.42999999999995</c:v>
                </c:pt>
                <c:pt idx="3568">
                  <c:v>608.05999999999995</c:v>
                </c:pt>
                <c:pt idx="3569">
                  <c:v>616.1</c:v>
                </c:pt>
                <c:pt idx="3570">
                  <c:v>617.28</c:v>
                </c:pt>
                <c:pt idx="3571">
                  <c:v>613.15</c:v>
                </c:pt>
                <c:pt idx="3572">
                  <c:v>617.73</c:v>
                </c:pt>
                <c:pt idx="3573">
                  <c:v>612.14</c:v>
                </c:pt>
                <c:pt idx="3574">
                  <c:v>614.99</c:v>
                </c:pt>
                <c:pt idx="3575">
                  <c:v>619.23</c:v>
                </c:pt>
                <c:pt idx="3576">
                  <c:v>630.89</c:v>
                </c:pt>
                <c:pt idx="3577">
                  <c:v>632.78</c:v>
                </c:pt>
                <c:pt idx="3578">
                  <c:v>627.19000000000005</c:v>
                </c:pt>
                <c:pt idx="3579">
                  <c:v>637.17999999999995</c:v>
                </c:pt>
                <c:pt idx="3580">
                  <c:v>647.86</c:v>
                </c:pt>
                <c:pt idx="3581">
                  <c:v>668.69</c:v>
                </c:pt>
                <c:pt idx="3582">
                  <c:v>660.8</c:v>
                </c:pt>
                <c:pt idx="3583">
                  <c:v>667.09</c:v>
                </c:pt>
                <c:pt idx="3584">
                  <c:v>681.83</c:v>
                </c:pt>
                <c:pt idx="3585">
                  <c:v>715.93</c:v>
                </c:pt>
                <c:pt idx="3586">
                  <c:v>773.04</c:v>
                </c:pt>
                <c:pt idx="3587">
                  <c:v>744.48</c:v>
                </c:pt>
                <c:pt idx="3588">
                  <c:v>753.43</c:v>
                </c:pt>
                <c:pt idx="3589">
                  <c:v>742.23</c:v>
                </c:pt>
                <c:pt idx="3590">
                  <c:v>721.36</c:v>
                </c:pt>
                <c:pt idx="3591">
                  <c:v>707.04</c:v>
                </c:pt>
                <c:pt idx="3592">
                  <c:v>683.53</c:v>
                </c:pt>
                <c:pt idx="3593">
                  <c:v>678.91</c:v>
                </c:pt>
                <c:pt idx="3594">
                  <c:v>660.86</c:v>
                </c:pt>
                <c:pt idx="3595">
                  <c:v>651.66999999999996</c:v>
                </c:pt>
                <c:pt idx="3596">
                  <c:v>653.38</c:v>
                </c:pt>
                <c:pt idx="3597">
                  <c:v>645.91999999999996</c:v>
                </c:pt>
                <c:pt idx="3598">
                  <c:v>637.09</c:v>
                </c:pt>
                <c:pt idx="3599">
                  <c:v>629.61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DAD7-4821-9635-CBC1B6DE28B1}"/>
            </c:ext>
          </c:extLst>
        </c:ser>
        <c:ser>
          <c:idx val="0"/>
          <c:order val="1"/>
          <c:tx>
            <c:v>GGBS 4M 60⁰C</c:v>
          </c:tx>
          <c:spPr>
            <a:ln w="12700" cap="rnd">
              <a:solidFill>
                <a:srgbClr val="FFC000">
                  <a:lumMod val="75000"/>
                </a:srgb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Sheet1!$F$17:$F$3616</c:f>
              <c:numCache>
                <c:formatCode>General</c:formatCode>
                <c:ptCount val="360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</c:numCache>
            </c:numRef>
          </c:xVal>
          <c:yVal>
            <c:numRef>
              <c:f>Sheet1!$C$17:$C$3616</c:f>
              <c:numCache>
                <c:formatCode>General</c:formatCode>
                <c:ptCount val="3600"/>
                <c:pt idx="0">
                  <c:v>56.258312500000002</c:v>
                </c:pt>
                <c:pt idx="1">
                  <c:v>56.247294117647066</c:v>
                </c:pt>
                <c:pt idx="2">
                  <c:v>56.354611111111112</c:v>
                </c:pt>
                <c:pt idx="3">
                  <c:v>56.568052631578951</c:v>
                </c:pt>
                <c:pt idx="4">
                  <c:v>56.824600000000011</c:v>
                </c:pt>
                <c:pt idx="5">
                  <c:v>57.425476190476196</c:v>
                </c:pt>
                <c:pt idx="6">
                  <c:v>58.055181818181829</c:v>
                </c:pt>
                <c:pt idx="7">
                  <c:v>59.083043478260876</c:v>
                </c:pt>
                <c:pt idx="8">
                  <c:v>60.164750000000005</c:v>
                </c:pt>
                <c:pt idx="9">
                  <c:v>62.430560000000007</c:v>
                </c:pt>
                <c:pt idx="10">
                  <c:v>64.928230769230765</c:v>
                </c:pt>
                <c:pt idx="11">
                  <c:v>67.336814814814815</c:v>
                </c:pt>
                <c:pt idx="12">
                  <c:v>69.81014285714285</c:v>
                </c:pt>
                <c:pt idx="13">
                  <c:v>72.797379310344823</c:v>
                </c:pt>
                <c:pt idx="14">
                  <c:v>259.94275555555555</c:v>
                </c:pt>
                <c:pt idx="15">
                  <c:v>290.79834782608691</c:v>
                </c:pt>
                <c:pt idx="16">
                  <c:v>324.78774468085101</c:v>
                </c:pt>
                <c:pt idx="17">
                  <c:v>362.67133333333328</c:v>
                </c:pt>
                <c:pt idx="18">
                  <c:v>404.7862040816326</c:v>
                </c:pt>
                <c:pt idx="19">
                  <c:v>452.70647999999994</c:v>
                </c:pt>
                <c:pt idx="20">
                  <c:v>504.95537254901956</c:v>
                </c:pt>
                <c:pt idx="21">
                  <c:v>562.52353846153846</c:v>
                </c:pt>
                <c:pt idx="22">
                  <c:v>623.98535849056611</c:v>
                </c:pt>
                <c:pt idx="23">
                  <c:v>690.93007407407413</c:v>
                </c:pt>
                <c:pt idx="24">
                  <c:v>763.04043636363645</c:v>
                </c:pt>
                <c:pt idx="25">
                  <c:v>839.25400000000002</c:v>
                </c:pt>
                <c:pt idx="26">
                  <c:v>922.7091929824561</c:v>
                </c:pt>
                <c:pt idx="27">
                  <c:v>1010.0314482758621</c:v>
                </c:pt>
                <c:pt idx="28">
                  <c:v>1100.7292203389829</c:v>
                </c:pt>
                <c:pt idx="29">
                  <c:v>1197.3803999999998</c:v>
                </c:pt>
                <c:pt idx="30">
                  <c:v>1298.1528524590162</c:v>
                </c:pt>
                <c:pt idx="31">
                  <c:v>1422.0971147540981</c:v>
                </c:pt>
                <c:pt idx="32">
                  <c:v>1553.9322295081963</c:v>
                </c:pt>
                <c:pt idx="33">
                  <c:v>1694.5925737704915</c:v>
                </c:pt>
                <c:pt idx="34">
                  <c:v>1839.3660327868849</c:v>
                </c:pt>
                <c:pt idx="35">
                  <c:v>1991.3711475409834</c:v>
                </c:pt>
                <c:pt idx="36">
                  <c:v>2141.8799508196716</c:v>
                </c:pt>
                <c:pt idx="37">
                  <c:v>2295.5905081967207</c:v>
                </c:pt>
                <c:pt idx="38">
                  <c:v>2448.0832459016392</c:v>
                </c:pt>
                <c:pt idx="39">
                  <c:v>2606.8295573770488</c:v>
                </c:pt>
                <c:pt idx="40">
                  <c:v>2771.3770327868851</c:v>
                </c:pt>
                <c:pt idx="41">
                  <c:v>2943.0068360655737</c:v>
                </c:pt>
                <c:pt idx="42">
                  <c:v>3114.9873442622948</c:v>
                </c:pt>
                <c:pt idx="43">
                  <c:v>3287.326819672131</c:v>
                </c:pt>
                <c:pt idx="44">
                  <c:v>3466.1024098360654</c:v>
                </c:pt>
                <c:pt idx="45">
                  <c:v>3646.7404754098357</c:v>
                </c:pt>
                <c:pt idx="46">
                  <c:v>3826.3162459016389</c:v>
                </c:pt>
                <c:pt idx="47">
                  <c:v>4012.1511475409829</c:v>
                </c:pt>
                <c:pt idx="48">
                  <c:v>4198.6400163934422</c:v>
                </c:pt>
                <c:pt idx="49">
                  <c:v>4388.2726393442608</c:v>
                </c:pt>
                <c:pt idx="50">
                  <c:v>4576.7038032786877</c:v>
                </c:pt>
                <c:pt idx="51">
                  <c:v>4766.2867049180322</c:v>
                </c:pt>
                <c:pt idx="52">
                  <c:v>4956.6919672131144</c:v>
                </c:pt>
                <c:pt idx="53">
                  <c:v>5144.8117049180319</c:v>
                </c:pt>
                <c:pt idx="54">
                  <c:v>5332.8109836065569</c:v>
                </c:pt>
                <c:pt idx="55">
                  <c:v>5521.6829508196715</c:v>
                </c:pt>
                <c:pt idx="56">
                  <c:v>5710.2834426229501</c:v>
                </c:pt>
                <c:pt idx="57">
                  <c:v>5896.1365573770481</c:v>
                </c:pt>
                <c:pt idx="58">
                  <c:v>6082.7826229508191</c:v>
                </c:pt>
                <c:pt idx="59">
                  <c:v>6268.627868852459</c:v>
                </c:pt>
                <c:pt idx="60">
                  <c:v>6456.4745901639335</c:v>
                </c:pt>
                <c:pt idx="61">
                  <c:v>6645.4354098360645</c:v>
                </c:pt>
                <c:pt idx="62">
                  <c:v>6839.6195081967207</c:v>
                </c:pt>
                <c:pt idx="63">
                  <c:v>7035.1137704918019</c:v>
                </c:pt>
                <c:pt idx="64">
                  <c:v>7231.6667213114752</c:v>
                </c:pt>
                <c:pt idx="65">
                  <c:v>7432.0260655737702</c:v>
                </c:pt>
                <c:pt idx="66">
                  <c:v>7633.767704918032</c:v>
                </c:pt>
                <c:pt idx="67">
                  <c:v>7835.1578688524587</c:v>
                </c:pt>
                <c:pt idx="68">
                  <c:v>8038.9940983606557</c:v>
                </c:pt>
                <c:pt idx="69">
                  <c:v>8239.4116393442619</c:v>
                </c:pt>
                <c:pt idx="70">
                  <c:v>8440.1159016393431</c:v>
                </c:pt>
                <c:pt idx="71">
                  <c:v>8638.0072131147535</c:v>
                </c:pt>
                <c:pt idx="72">
                  <c:v>8834.5360655737695</c:v>
                </c:pt>
                <c:pt idx="73">
                  <c:v>9022.3967213114738</c:v>
                </c:pt>
                <c:pt idx="74">
                  <c:v>9201.6557377049176</c:v>
                </c:pt>
                <c:pt idx="75">
                  <c:v>9376.2295081967204</c:v>
                </c:pt>
                <c:pt idx="76">
                  <c:v>9541.9131147540975</c:v>
                </c:pt>
                <c:pt idx="77">
                  <c:v>9701.8098360655749</c:v>
                </c:pt>
                <c:pt idx="78">
                  <c:v>9857.4950819672122</c:v>
                </c:pt>
                <c:pt idx="79">
                  <c:v>10008.703278688525</c:v>
                </c:pt>
                <c:pt idx="80">
                  <c:v>10157.083606557377</c:v>
                </c:pt>
                <c:pt idx="81">
                  <c:v>10294.667213114753</c:v>
                </c:pt>
                <c:pt idx="82">
                  <c:v>10432.724590163934</c:v>
                </c:pt>
                <c:pt idx="83">
                  <c:v>10560.101639344262</c:v>
                </c:pt>
                <c:pt idx="84">
                  <c:v>10683.609836065572</c:v>
                </c:pt>
                <c:pt idx="85">
                  <c:v>10807.101639344262</c:v>
                </c:pt>
                <c:pt idx="86">
                  <c:v>10923.101639344262</c:v>
                </c:pt>
                <c:pt idx="87">
                  <c:v>11031.737704918032</c:v>
                </c:pt>
                <c:pt idx="88">
                  <c:v>11130.239344262296</c:v>
                </c:pt>
                <c:pt idx="89">
                  <c:v>11223.449180327869</c:v>
                </c:pt>
                <c:pt idx="90">
                  <c:v>11307.911475409837</c:v>
                </c:pt>
                <c:pt idx="91">
                  <c:v>11386.427868852459</c:v>
                </c:pt>
                <c:pt idx="92">
                  <c:v>11464.408196721311</c:v>
                </c:pt>
                <c:pt idx="93">
                  <c:v>11539.027868852458</c:v>
                </c:pt>
                <c:pt idx="94">
                  <c:v>11607.590163934427</c:v>
                </c:pt>
                <c:pt idx="95">
                  <c:v>11672.472131147542</c:v>
                </c:pt>
                <c:pt idx="96">
                  <c:v>11728.737704918032</c:v>
                </c:pt>
                <c:pt idx="97">
                  <c:v>11780.786885245901</c:v>
                </c:pt>
                <c:pt idx="98">
                  <c:v>11825.4</c:v>
                </c:pt>
                <c:pt idx="99">
                  <c:v>11869.955737704919</c:v>
                </c:pt>
                <c:pt idx="100">
                  <c:v>11906.377049180328</c:v>
                </c:pt>
                <c:pt idx="101">
                  <c:v>11940.147540983606</c:v>
                </c:pt>
                <c:pt idx="102">
                  <c:v>11968.016393442624</c:v>
                </c:pt>
                <c:pt idx="103">
                  <c:v>11998.672131147541</c:v>
                </c:pt>
                <c:pt idx="104">
                  <c:v>12034.22950819672</c:v>
                </c:pt>
                <c:pt idx="105">
                  <c:v>12066.196721311475</c:v>
                </c:pt>
                <c:pt idx="106">
                  <c:v>12100.131147540984</c:v>
                </c:pt>
                <c:pt idx="107">
                  <c:v>12138.688524590163</c:v>
                </c:pt>
                <c:pt idx="108">
                  <c:v>12176.377049180328</c:v>
                </c:pt>
                <c:pt idx="109">
                  <c:v>12218.868852459016</c:v>
                </c:pt>
                <c:pt idx="110">
                  <c:v>12259.672131147541</c:v>
                </c:pt>
                <c:pt idx="111">
                  <c:v>12307.475409836066</c:v>
                </c:pt>
                <c:pt idx="112">
                  <c:v>12358.934426229509</c:v>
                </c:pt>
                <c:pt idx="113">
                  <c:v>12410.88524590164</c:v>
                </c:pt>
                <c:pt idx="114">
                  <c:v>12472.868852459016</c:v>
                </c:pt>
                <c:pt idx="115">
                  <c:v>12535.065573770491</c:v>
                </c:pt>
                <c:pt idx="116">
                  <c:v>12598.622950819672</c:v>
                </c:pt>
                <c:pt idx="117">
                  <c:v>12664.491803278688</c:v>
                </c:pt>
                <c:pt idx="118">
                  <c:v>12736.737704918032</c:v>
                </c:pt>
                <c:pt idx="119">
                  <c:v>12815.245901639344</c:v>
                </c:pt>
                <c:pt idx="120">
                  <c:v>12892.065573770491</c:v>
                </c:pt>
                <c:pt idx="121">
                  <c:v>12968.426229508197</c:v>
                </c:pt>
                <c:pt idx="122">
                  <c:v>13043</c:v>
                </c:pt>
                <c:pt idx="123">
                  <c:v>13112.803278688525</c:v>
                </c:pt>
                <c:pt idx="124">
                  <c:v>13180.868852459016</c:v>
                </c:pt>
                <c:pt idx="125">
                  <c:v>13248.442622950819</c:v>
                </c:pt>
                <c:pt idx="126">
                  <c:v>13312.442622950819</c:v>
                </c:pt>
                <c:pt idx="127">
                  <c:v>13374.868852459016</c:v>
                </c:pt>
                <c:pt idx="128">
                  <c:v>13442.590163934427</c:v>
                </c:pt>
                <c:pt idx="129">
                  <c:v>13508.016393442624</c:v>
                </c:pt>
                <c:pt idx="130">
                  <c:v>13572.852459016394</c:v>
                </c:pt>
                <c:pt idx="131">
                  <c:v>13630.508196721312</c:v>
                </c:pt>
                <c:pt idx="132">
                  <c:v>13685.27868852459</c:v>
                </c:pt>
                <c:pt idx="133">
                  <c:v>13737.524590163934</c:v>
                </c:pt>
                <c:pt idx="134">
                  <c:v>13795.409836065573</c:v>
                </c:pt>
                <c:pt idx="135">
                  <c:v>13861.803278688525</c:v>
                </c:pt>
                <c:pt idx="136">
                  <c:v>13933.508196721312</c:v>
                </c:pt>
                <c:pt idx="137">
                  <c:v>14013.016393442624</c:v>
                </c:pt>
                <c:pt idx="138">
                  <c:v>14096.131147540984</c:v>
                </c:pt>
                <c:pt idx="139">
                  <c:v>14182</c:v>
                </c:pt>
                <c:pt idx="140">
                  <c:v>14267.918032786885</c:v>
                </c:pt>
                <c:pt idx="141">
                  <c:v>14353.032786885246</c:v>
                </c:pt>
                <c:pt idx="142">
                  <c:v>14444.459016393443</c:v>
                </c:pt>
                <c:pt idx="143">
                  <c:v>14528.606557377048</c:v>
                </c:pt>
                <c:pt idx="144">
                  <c:v>14618.622950819672</c:v>
                </c:pt>
                <c:pt idx="145">
                  <c:v>14705.803278688525</c:v>
                </c:pt>
                <c:pt idx="146">
                  <c:v>14785.393442622952</c:v>
                </c:pt>
                <c:pt idx="147">
                  <c:v>14864.245901639344</c:v>
                </c:pt>
                <c:pt idx="148">
                  <c:v>14940.459016393443</c:v>
                </c:pt>
                <c:pt idx="149">
                  <c:v>15021.573770491803</c:v>
                </c:pt>
                <c:pt idx="150">
                  <c:v>15102.459016393443</c:v>
                </c:pt>
                <c:pt idx="151">
                  <c:v>15183.163934426229</c:v>
                </c:pt>
                <c:pt idx="152">
                  <c:v>15269.622950819672</c:v>
                </c:pt>
                <c:pt idx="153">
                  <c:v>15358.262295081968</c:v>
                </c:pt>
                <c:pt idx="154">
                  <c:v>15452.754098360656</c:v>
                </c:pt>
                <c:pt idx="155">
                  <c:v>15553.803278688525</c:v>
                </c:pt>
                <c:pt idx="156">
                  <c:v>15662.032786885246</c:v>
                </c:pt>
                <c:pt idx="157">
                  <c:v>15776.344262295082</c:v>
                </c:pt>
                <c:pt idx="158">
                  <c:v>15898.475409836066</c:v>
                </c:pt>
                <c:pt idx="159">
                  <c:v>16025.836065573771</c:v>
                </c:pt>
                <c:pt idx="160">
                  <c:v>16156.327868852459</c:v>
                </c:pt>
                <c:pt idx="161">
                  <c:v>16294.950819672131</c:v>
                </c:pt>
                <c:pt idx="162">
                  <c:v>16425.409836065573</c:v>
                </c:pt>
                <c:pt idx="163">
                  <c:v>16555.590163934427</c:v>
                </c:pt>
                <c:pt idx="164">
                  <c:v>16686.360655737706</c:v>
                </c:pt>
                <c:pt idx="165">
                  <c:v>16815.688524590165</c:v>
                </c:pt>
                <c:pt idx="166">
                  <c:v>16941.77049180328</c:v>
                </c:pt>
                <c:pt idx="167">
                  <c:v>17065.934426229509</c:v>
                </c:pt>
                <c:pt idx="168">
                  <c:v>17189.508196721312</c:v>
                </c:pt>
                <c:pt idx="169">
                  <c:v>17305.819672131147</c:v>
                </c:pt>
                <c:pt idx="170">
                  <c:v>17414.163934426229</c:v>
                </c:pt>
                <c:pt idx="171">
                  <c:v>17521.573770491803</c:v>
                </c:pt>
                <c:pt idx="172">
                  <c:v>17621.60655737705</c:v>
                </c:pt>
                <c:pt idx="173">
                  <c:v>17717.60655737705</c:v>
                </c:pt>
                <c:pt idx="174">
                  <c:v>17809.639344262294</c:v>
                </c:pt>
                <c:pt idx="175">
                  <c:v>17893.786885245903</c:v>
                </c:pt>
                <c:pt idx="176">
                  <c:v>17976.754098360656</c:v>
                </c:pt>
                <c:pt idx="177">
                  <c:v>18056.065573770491</c:v>
                </c:pt>
                <c:pt idx="178">
                  <c:v>18134.442622950821</c:v>
                </c:pt>
                <c:pt idx="179">
                  <c:v>18213.557377049179</c:v>
                </c:pt>
                <c:pt idx="180">
                  <c:v>18288.114754098362</c:v>
                </c:pt>
                <c:pt idx="181">
                  <c:v>18367.721311475409</c:v>
                </c:pt>
                <c:pt idx="182">
                  <c:v>18445.622950819674</c:v>
                </c:pt>
                <c:pt idx="183">
                  <c:v>18525.098360655738</c:v>
                </c:pt>
                <c:pt idx="184">
                  <c:v>18605.147540983606</c:v>
                </c:pt>
                <c:pt idx="185">
                  <c:v>18680.836065573771</c:v>
                </c:pt>
                <c:pt idx="186">
                  <c:v>18755.459016393441</c:v>
                </c:pt>
                <c:pt idx="187">
                  <c:v>18827.327868852459</c:v>
                </c:pt>
                <c:pt idx="188">
                  <c:v>18898.754098360656</c:v>
                </c:pt>
                <c:pt idx="189">
                  <c:v>18962.409836065573</c:v>
                </c:pt>
                <c:pt idx="190">
                  <c:v>19023.524590163935</c:v>
                </c:pt>
                <c:pt idx="191">
                  <c:v>19085.950819672133</c:v>
                </c:pt>
                <c:pt idx="192">
                  <c:v>19152.327868852459</c:v>
                </c:pt>
                <c:pt idx="193">
                  <c:v>19221.262295081968</c:v>
                </c:pt>
                <c:pt idx="194">
                  <c:v>19291.852459016394</c:v>
                </c:pt>
                <c:pt idx="195">
                  <c:v>19360.475409836065</c:v>
                </c:pt>
                <c:pt idx="196">
                  <c:v>19423.524590163935</c:v>
                </c:pt>
                <c:pt idx="197">
                  <c:v>19480.295081967211</c:v>
                </c:pt>
                <c:pt idx="198">
                  <c:v>19528.655737704918</c:v>
                </c:pt>
                <c:pt idx="199">
                  <c:v>19570.934426229509</c:v>
                </c:pt>
                <c:pt idx="200">
                  <c:v>19607.868852459018</c:v>
                </c:pt>
                <c:pt idx="201">
                  <c:v>19641.836065573771</c:v>
                </c:pt>
                <c:pt idx="202">
                  <c:v>19672.672131147541</c:v>
                </c:pt>
                <c:pt idx="203">
                  <c:v>19703.295081967211</c:v>
                </c:pt>
                <c:pt idx="204">
                  <c:v>19731.049180327867</c:v>
                </c:pt>
                <c:pt idx="205">
                  <c:v>19755.934426229509</c:v>
                </c:pt>
                <c:pt idx="206">
                  <c:v>19785.262295081968</c:v>
                </c:pt>
                <c:pt idx="207">
                  <c:v>19821.852459016394</c:v>
                </c:pt>
                <c:pt idx="208">
                  <c:v>19865.819672131147</c:v>
                </c:pt>
                <c:pt idx="209">
                  <c:v>19912.327868852459</c:v>
                </c:pt>
                <c:pt idx="210">
                  <c:v>19966.131147540982</c:v>
                </c:pt>
                <c:pt idx="211">
                  <c:v>20020.245901639344</c:v>
                </c:pt>
                <c:pt idx="212">
                  <c:v>20081.950819672133</c:v>
                </c:pt>
                <c:pt idx="213">
                  <c:v>20139.901639344262</c:v>
                </c:pt>
                <c:pt idx="214">
                  <c:v>20193.672131147541</c:v>
                </c:pt>
                <c:pt idx="215">
                  <c:v>20239.213114754097</c:v>
                </c:pt>
                <c:pt idx="216">
                  <c:v>20279.819672131147</c:v>
                </c:pt>
                <c:pt idx="217">
                  <c:v>20317.032786885247</c:v>
                </c:pt>
                <c:pt idx="218">
                  <c:v>20353.590163934427</c:v>
                </c:pt>
                <c:pt idx="219">
                  <c:v>20391.852459016394</c:v>
                </c:pt>
                <c:pt idx="220">
                  <c:v>20431.131147540982</c:v>
                </c:pt>
                <c:pt idx="221">
                  <c:v>20472.950819672133</c:v>
                </c:pt>
                <c:pt idx="222">
                  <c:v>20507.967213114753</c:v>
                </c:pt>
                <c:pt idx="223">
                  <c:v>20542.131147540982</c:v>
                </c:pt>
                <c:pt idx="224">
                  <c:v>20574.836065573771</c:v>
                </c:pt>
                <c:pt idx="225">
                  <c:v>20599.836065573771</c:v>
                </c:pt>
                <c:pt idx="226">
                  <c:v>20614.278688524591</c:v>
                </c:pt>
                <c:pt idx="227">
                  <c:v>20619.836065573771</c:v>
                </c:pt>
                <c:pt idx="228">
                  <c:v>20623.163934426229</c:v>
                </c:pt>
                <c:pt idx="229">
                  <c:v>20621.885245901638</c:v>
                </c:pt>
                <c:pt idx="230">
                  <c:v>20626.131147540982</c:v>
                </c:pt>
                <c:pt idx="231">
                  <c:v>20635.409836065573</c:v>
                </c:pt>
                <c:pt idx="232">
                  <c:v>20646.786885245903</c:v>
                </c:pt>
                <c:pt idx="233">
                  <c:v>20661.459016393441</c:v>
                </c:pt>
                <c:pt idx="234">
                  <c:v>20677.672131147541</c:v>
                </c:pt>
                <c:pt idx="235">
                  <c:v>20691.327868852459</c:v>
                </c:pt>
                <c:pt idx="236">
                  <c:v>20705.508196721312</c:v>
                </c:pt>
                <c:pt idx="237">
                  <c:v>20719.098360655738</c:v>
                </c:pt>
                <c:pt idx="238">
                  <c:v>20734.377049180326</c:v>
                </c:pt>
                <c:pt idx="239">
                  <c:v>20748.213114754097</c:v>
                </c:pt>
                <c:pt idx="240">
                  <c:v>20757.786885245903</c:v>
                </c:pt>
                <c:pt idx="241">
                  <c:v>20763.524590163935</c:v>
                </c:pt>
                <c:pt idx="242">
                  <c:v>20766.836065573771</c:v>
                </c:pt>
                <c:pt idx="243">
                  <c:v>20769.22950819672</c:v>
                </c:pt>
                <c:pt idx="244">
                  <c:v>20769.426229508197</c:v>
                </c:pt>
                <c:pt idx="245">
                  <c:v>20768.39344262295</c:v>
                </c:pt>
                <c:pt idx="246">
                  <c:v>20770.737704918032</c:v>
                </c:pt>
                <c:pt idx="247">
                  <c:v>20771.344262295082</c:v>
                </c:pt>
                <c:pt idx="248">
                  <c:v>20770.622950819674</c:v>
                </c:pt>
                <c:pt idx="249">
                  <c:v>20767.475409836065</c:v>
                </c:pt>
                <c:pt idx="250">
                  <c:v>20759.163934426229</c:v>
                </c:pt>
                <c:pt idx="251">
                  <c:v>20748.77049180328</c:v>
                </c:pt>
                <c:pt idx="252">
                  <c:v>20738.163934426229</c:v>
                </c:pt>
                <c:pt idx="253">
                  <c:v>20723.360655737706</c:v>
                </c:pt>
                <c:pt idx="254">
                  <c:v>20707.737704918032</c:v>
                </c:pt>
                <c:pt idx="255">
                  <c:v>20692.459016393441</c:v>
                </c:pt>
                <c:pt idx="256">
                  <c:v>20680.590163934427</c:v>
                </c:pt>
                <c:pt idx="257">
                  <c:v>20668.491803278688</c:v>
                </c:pt>
                <c:pt idx="258">
                  <c:v>20662.639344262294</c:v>
                </c:pt>
                <c:pt idx="259">
                  <c:v>20667</c:v>
                </c:pt>
                <c:pt idx="260">
                  <c:v>20679.688524590165</c:v>
                </c:pt>
                <c:pt idx="261">
                  <c:v>20696.721311475409</c:v>
                </c:pt>
                <c:pt idx="262">
                  <c:v>20722.819672131147</c:v>
                </c:pt>
                <c:pt idx="263">
                  <c:v>20753.22950819672</c:v>
                </c:pt>
                <c:pt idx="264">
                  <c:v>20786.967213114753</c:v>
                </c:pt>
                <c:pt idx="265">
                  <c:v>20823.60655737705</c:v>
                </c:pt>
                <c:pt idx="266">
                  <c:v>20863.508196721312</c:v>
                </c:pt>
                <c:pt idx="267">
                  <c:v>20900.590163934427</c:v>
                </c:pt>
                <c:pt idx="268">
                  <c:v>20931</c:v>
                </c:pt>
                <c:pt idx="269">
                  <c:v>20958.295081967211</c:v>
                </c:pt>
                <c:pt idx="270">
                  <c:v>20987.442622950821</c:v>
                </c:pt>
                <c:pt idx="271">
                  <c:v>21011.459016393441</c:v>
                </c:pt>
                <c:pt idx="272">
                  <c:v>21036.311475409835</c:v>
                </c:pt>
                <c:pt idx="273">
                  <c:v>21055.049180327867</c:v>
                </c:pt>
                <c:pt idx="274">
                  <c:v>21069.065573770491</c:v>
                </c:pt>
                <c:pt idx="275">
                  <c:v>21084.049180327867</c:v>
                </c:pt>
                <c:pt idx="276">
                  <c:v>21096.147540983606</c:v>
                </c:pt>
                <c:pt idx="277">
                  <c:v>21105.327868852459</c:v>
                </c:pt>
                <c:pt idx="278">
                  <c:v>21110.688524590165</c:v>
                </c:pt>
                <c:pt idx="279">
                  <c:v>21110.081967213115</c:v>
                </c:pt>
                <c:pt idx="280">
                  <c:v>21104.491803278688</c:v>
                </c:pt>
                <c:pt idx="281">
                  <c:v>21096.147540983606</c:v>
                </c:pt>
                <c:pt idx="282">
                  <c:v>21082.22950819672</c:v>
                </c:pt>
                <c:pt idx="283">
                  <c:v>21069.327868852459</c:v>
                </c:pt>
                <c:pt idx="284">
                  <c:v>21062.278688524591</c:v>
                </c:pt>
                <c:pt idx="285">
                  <c:v>21056.60655737705</c:v>
                </c:pt>
                <c:pt idx="286">
                  <c:v>21056.22950819672</c:v>
                </c:pt>
                <c:pt idx="287">
                  <c:v>21062.180327868853</c:v>
                </c:pt>
                <c:pt idx="288">
                  <c:v>21077.786885245903</c:v>
                </c:pt>
                <c:pt idx="289">
                  <c:v>21095.049180327867</c:v>
                </c:pt>
                <c:pt idx="290">
                  <c:v>21113.967213114753</c:v>
                </c:pt>
                <c:pt idx="291">
                  <c:v>21128.540983606559</c:v>
                </c:pt>
                <c:pt idx="292">
                  <c:v>21138.688524590165</c:v>
                </c:pt>
                <c:pt idx="293">
                  <c:v>21146.491803278688</c:v>
                </c:pt>
                <c:pt idx="294">
                  <c:v>21151.836065573771</c:v>
                </c:pt>
                <c:pt idx="295">
                  <c:v>21151.688524590165</c:v>
                </c:pt>
                <c:pt idx="296">
                  <c:v>21159.114754098362</c:v>
                </c:pt>
                <c:pt idx="297">
                  <c:v>21165.60655737705</c:v>
                </c:pt>
                <c:pt idx="298">
                  <c:v>21172.213114754097</c:v>
                </c:pt>
                <c:pt idx="299">
                  <c:v>21175.491803278688</c:v>
                </c:pt>
                <c:pt idx="300">
                  <c:v>21175.622950819674</c:v>
                </c:pt>
                <c:pt idx="301">
                  <c:v>21171.409836065573</c:v>
                </c:pt>
                <c:pt idx="302">
                  <c:v>21160.655737704918</c:v>
                </c:pt>
                <c:pt idx="303">
                  <c:v>21147.672131147541</c:v>
                </c:pt>
                <c:pt idx="304">
                  <c:v>21130.540983606559</c:v>
                </c:pt>
                <c:pt idx="305">
                  <c:v>21108.868852459018</c:v>
                </c:pt>
                <c:pt idx="306">
                  <c:v>21083.950819672133</c:v>
                </c:pt>
                <c:pt idx="307">
                  <c:v>21059.196721311477</c:v>
                </c:pt>
                <c:pt idx="308">
                  <c:v>21036.163934426229</c:v>
                </c:pt>
                <c:pt idx="309">
                  <c:v>21017.065573770491</c:v>
                </c:pt>
                <c:pt idx="310">
                  <c:v>21003.081967213115</c:v>
                </c:pt>
                <c:pt idx="311">
                  <c:v>20995.754098360656</c:v>
                </c:pt>
                <c:pt idx="312">
                  <c:v>20997.475409836065</c:v>
                </c:pt>
                <c:pt idx="313">
                  <c:v>21004.852459016394</c:v>
                </c:pt>
                <c:pt idx="314">
                  <c:v>21023.295081967211</c:v>
                </c:pt>
                <c:pt idx="315">
                  <c:v>21045.852459016394</c:v>
                </c:pt>
                <c:pt idx="316">
                  <c:v>21070.147540983606</c:v>
                </c:pt>
                <c:pt idx="317">
                  <c:v>21094.803278688523</c:v>
                </c:pt>
                <c:pt idx="318">
                  <c:v>21122.278688524591</c:v>
                </c:pt>
                <c:pt idx="319">
                  <c:v>21145.278688524591</c:v>
                </c:pt>
                <c:pt idx="320">
                  <c:v>21163.60655737705</c:v>
                </c:pt>
                <c:pt idx="321">
                  <c:v>21177.114754098362</c:v>
                </c:pt>
                <c:pt idx="322">
                  <c:v>21189.016393442624</c:v>
                </c:pt>
                <c:pt idx="323">
                  <c:v>21198.540983606559</c:v>
                </c:pt>
                <c:pt idx="324">
                  <c:v>21205.737704918032</c:v>
                </c:pt>
                <c:pt idx="325">
                  <c:v>21211.426229508197</c:v>
                </c:pt>
                <c:pt idx="326">
                  <c:v>21220.016393442624</c:v>
                </c:pt>
                <c:pt idx="327">
                  <c:v>21229.639344262294</c:v>
                </c:pt>
                <c:pt idx="328">
                  <c:v>21237.081967213115</c:v>
                </c:pt>
                <c:pt idx="329">
                  <c:v>21244.721311475409</c:v>
                </c:pt>
                <c:pt idx="330">
                  <c:v>21248.377049180326</c:v>
                </c:pt>
                <c:pt idx="331">
                  <c:v>21246.524590163935</c:v>
                </c:pt>
                <c:pt idx="332">
                  <c:v>21241.852459016394</c:v>
                </c:pt>
                <c:pt idx="333">
                  <c:v>21234.360655737706</c:v>
                </c:pt>
                <c:pt idx="334">
                  <c:v>21226.475409836065</c:v>
                </c:pt>
                <c:pt idx="335">
                  <c:v>21218.557377049179</c:v>
                </c:pt>
                <c:pt idx="336">
                  <c:v>21205.409836065573</c:v>
                </c:pt>
                <c:pt idx="337">
                  <c:v>21196.278688524591</c:v>
                </c:pt>
                <c:pt idx="338">
                  <c:v>21186.721311475409</c:v>
                </c:pt>
                <c:pt idx="339">
                  <c:v>21177.704918032789</c:v>
                </c:pt>
                <c:pt idx="340">
                  <c:v>21170.737704918032</c:v>
                </c:pt>
                <c:pt idx="341">
                  <c:v>21165.475409836065</c:v>
                </c:pt>
                <c:pt idx="342">
                  <c:v>21161.967213114753</c:v>
                </c:pt>
                <c:pt idx="343">
                  <c:v>21160.213114754097</c:v>
                </c:pt>
                <c:pt idx="344">
                  <c:v>21157.22950819672</c:v>
                </c:pt>
                <c:pt idx="345">
                  <c:v>21153.213114754097</c:v>
                </c:pt>
                <c:pt idx="346">
                  <c:v>21148.081967213115</c:v>
                </c:pt>
                <c:pt idx="347">
                  <c:v>21140.934426229509</c:v>
                </c:pt>
                <c:pt idx="348">
                  <c:v>21134.983606557376</c:v>
                </c:pt>
                <c:pt idx="349">
                  <c:v>21127.918032786885</c:v>
                </c:pt>
                <c:pt idx="350">
                  <c:v>21118.180327868853</c:v>
                </c:pt>
                <c:pt idx="351">
                  <c:v>21106.622950819674</c:v>
                </c:pt>
                <c:pt idx="352">
                  <c:v>21092.278688524591</c:v>
                </c:pt>
                <c:pt idx="353">
                  <c:v>21075.852459016394</c:v>
                </c:pt>
                <c:pt idx="354">
                  <c:v>21054.983606557376</c:v>
                </c:pt>
                <c:pt idx="355">
                  <c:v>21030.60655737705</c:v>
                </c:pt>
                <c:pt idx="356">
                  <c:v>21004.508196721312</c:v>
                </c:pt>
                <c:pt idx="357">
                  <c:v>20971.836065573771</c:v>
                </c:pt>
                <c:pt idx="358">
                  <c:v>20935.213114754097</c:v>
                </c:pt>
                <c:pt idx="359">
                  <c:v>20898.573770491803</c:v>
                </c:pt>
                <c:pt idx="360">
                  <c:v>20863.934426229509</c:v>
                </c:pt>
                <c:pt idx="361">
                  <c:v>20830.737704918032</c:v>
                </c:pt>
                <c:pt idx="362">
                  <c:v>20805.213114754097</c:v>
                </c:pt>
                <c:pt idx="363">
                  <c:v>20788.065573770491</c:v>
                </c:pt>
                <c:pt idx="364">
                  <c:v>20776.786885245903</c:v>
                </c:pt>
                <c:pt idx="365">
                  <c:v>20774.426229508197</c:v>
                </c:pt>
                <c:pt idx="366">
                  <c:v>20780.524590163935</c:v>
                </c:pt>
                <c:pt idx="367">
                  <c:v>20792.655737704918</c:v>
                </c:pt>
                <c:pt idx="368">
                  <c:v>20809.131147540982</c:v>
                </c:pt>
                <c:pt idx="369">
                  <c:v>20826.950819672133</c:v>
                </c:pt>
                <c:pt idx="370">
                  <c:v>20843.049180327867</c:v>
                </c:pt>
                <c:pt idx="371">
                  <c:v>20857.245901639344</c:v>
                </c:pt>
                <c:pt idx="372">
                  <c:v>20871.311475409835</c:v>
                </c:pt>
                <c:pt idx="373">
                  <c:v>20878.459016393441</c:v>
                </c:pt>
                <c:pt idx="374">
                  <c:v>20881.540983606559</c:v>
                </c:pt>
                <c:pt idx="375">
                  <c:v>20879.442622950821</c:v>
                </c:pt>
                <c:pt idx="376">
                  <c:v>20879.032786885247</c:v>
                </c:pt>
                <c:pt idx="377">
                  <c:v>20878.737704918032</c:v>
                </c:pt>
                <c:pt idx="378">
                  <c:v>20879.639344262294</c:v>
                </c:pt>
                <c:pt idx="379">
                  <c:v>20882.508196721312</c:v>
                </c:pt>
                <c:pt idx="380">
                  <c:v>20885.098360655738</c:v>
                </c:pt>
                <c:pt idx="381">
                  <c:v>20888.180327868853</c:v>
                </c:pt>
                <c:pt idx="382">
                  <c:v>20892.983606557376</c:v>
                </c:pt>
                <c:pt idx="383">
                  <c:v>20897.918032786885</c:v>
                </c:pt>
                <c:pt idx="384">
                  <c:v>20897.213114754097</c:v>
                </c:pt>
                <c:pt idx="385">
                  <c:v>20893.442622950821</c:v>
                </c:pt>
                <c:pt idx="386">
                  <c:v>20888.442622950821</c:v>
                </c:pt>
                <c:pt idx="387">
                  <c:v>20880.672131147541</c:v>
                </c:pt>
                <c:pt idx="388">
                  <c:v>20871.590163934427</c:v>
                </c:pt>
                <c:pt idx="389">
                  <c:v>20864.39344262295</c:v>
                </c:pt>
                <c:pt idx="390">
                  <c:v>20858.934426229509</c:v>
                </c:pt>
                <c:pt idx="391">
                  <c:v>20857.081967213115</c:v>
                </c:pt>
                <c:pt idx="392">
                  <c:v>20859.180327868853</c:v>
                </c:pt>
                <c:pt idx="393">
                  <c:v>20861.295081967211</c:v>
                </c:pt>
                <c:pt idx="394">
                  <c:v>20865.622950819674</c:v>
                </c:pt>
                <c:pt idx="395">
                  <c:v>20868.918032786885</c:v>
                </c:pt>
                <c:pt idx="396">
                  <c:v>20872.590163934427</c:v>
                </c:pt>
                <c:pt idx="397">
                  <c:v>20875.983606557376</c:v>
                </c:pt>
                <c:pt idx="398">
                  <c:v>20876.918032786885</c:v>
                </c:pt>
                <c:pt idx="399">
                  <c:v>20876.508196721312</c:v>
                </c:pt>
                <c:pt idx="400">
                  <c:v>20874.967213114753</c:v>
                </c:pt>
                <c:pt idx="401">
                  <c:v>20872.655737704918</c:v>
                </c:pt>
                <c:pt idx="402">
                  <c:v>20868.77049180328</c:v>
                </c:pt>
                <c:pt idx="403">
                  <c:v>20862.147540983606</c:v>
                </c:pt>
                <c:pt idx="404">
                  <c:v>20851.131147540982</c:v>
                </c:pt>
                <c:pt idx="405">
                  <c:v>20837.409836065573</c:v>
                </c:pt>
                <c:pt idx="406">
                  <c:v>20820.442622950821</c:v>
                </c:pt>
                <c:pt idx="407">
                  <c:v>20799.360655737706</c:v>
                </c:pt>
                <c:pt idx="408">
                  <c:v>20773.475409836065</c:v>
                </c:pt>
                <c:pt idx="409">
                  <c:v>20741.737704918032</c:v>
                </c:pt>
                <c:pt idx="410">
                  <c:v>20707.475409836065</c:v>
                </c:pt>
                <c:pt idx="411">
                  <c:v>20671.754098360656</c:v>
                </c:pt>
                <c:pt idx="412">
                  <c:v>20635.22950819672</c:v>
                </c:pt>
                <c:pt idx="413">
                  <c:v>20599.311475409835</c:v>
                </c:pt>
                <c:pt idx="414">
                  <c:v>20568.540983606559</c:v>
                </c:pt>
                <c:pt idx="415">
                  <c:v>20540.803278688523</c:v>
                </c:pt>
                <c:pt idx="416">
                  <c:v>20519.885245901638</c:v>
                </c:pt>
                <c:pt idx="417">
                  <c:v>20506.786885245903</c:v>
                </c:pt>
                <c:pt idx="418">
                  <c:v>20501.836065573771</c:v>
                </c:pt>
                <c:pt idx="419">
                  <c:v>20502.868852459018</c:v>
                </c:pt>
                <c:pt idx="420">
                  <c:v>20509.950819672133</c:v>
                </c:pt>
                <c:pt idx="421">
                  <c:v>20517.049180327867</c:v>
                </c:pt>
                <c:pt idx="422">
                  <c:v>20527.508196721312</c:v>
                </c:pt>
                <c:pt idx="423">
                  <c:v>20532.885245901638</c:v>
                </c:pt>
                <c:pt idx="424">
                  <c:v>20535.311475409835</c:v>
                </c:pt>
                <c:pt idx="425">
                  <c:v>20532.934426229509</c:v>
                </c:pt>
                <c:pt idx="426">
                  <c:v>20524.557377049179</c:v>
                </c:pt>
                <c:pt idx="427">
                  <c:v>20512.327868852459</c:v>
                </c:pt>
                <c:pt idx="428">
                  <c:v>20501.049180327867</c:v>
                </c:pt>
                <c:pt idx="429">
                  <c:v>20488.639344262294</c:v>
                </c:pt>
                <c:pt idx="430">
                  <c:v>20474.459016393441</c:v>
                </c:pt>
                <c:pt idx="431">
                  <c:v>20463.295081967211</c:v>
                </c:pt>
                <c:pt idx="432">
                  <c:v>20451.639344262294</c:v>
                </c:pt>
                <c:pt idx="433">
                  <c:v>20440.344262295082</c:v>
                </c:pt>
                <c:pt idx="434">
                  <c:v>20430.524590163935</c:v>
                </c:pt>
                <c:pt idx="435">
                  <c:v>20420.131147540982</c:v>
                </c:pt>
                <c:pt idx="436">
                  <c:v>20408.098360655738</c:v>
                </c:pt>
                <c:pt idx="437">
                  <c:v>20391.131147540982</c:v>
                </c:pt>
                <c:pt idx="438">
                  <c:v>20373.032786885247</c:v>
                </c:pt>
                <c:pt idx="439">
                  <c:v>20351.786885245903</c:v>
                </c:pt>
                <c:pt idx="440">
                  <c:v>20328.590163934427</c:v>
                </c:pt>
                <c:pt idx="441">
                  <c:v>20307.327868852459</c:v>
                </c:pt>
                <c:pt idx="442">
                  <c:v>20287.77049180328</c:v>
                </c:pt>
                <c:pt idx="443">
                  <c:v>20269.983606557376</c:v>
                </c:pt>
                <c:pt idx="444">
                  <c:v>20254.459016393441</c:v>
                </c:pt>
                <c:pt idx="445">
                  <c:v>20242.065573770491</c:v>
                </c:pt>
                <c:pt idx="446">
                  <c:v>20232.77049180328</c:v>
                </c:pt>
                <c:pt idx="447">
                  <c:v>20223</c:v>
                </c:pt>
                <c:pt idx="448">
                  <c:v>20213.540983606559</c:v>
                </c:pt>
                <c:pt idx="449">
                  <c:v>20202.557377049179</c:v>
                </c:pt>
                <c:pt idx="450">
                  <c:v>20189.311475409835</c:v>
                </c:pt>
                <c:pt idx="451">
                  <c:v>20173.967213114753</c:v>
                </c:pt>
                <c:pt idx="452">
                  <c:v>20156.081967213115</c:v>
                </c:pt>
                <c:pt idx="453">
                  <c:v>20135.803278688523</c:v>
                </c:pt>
                <c:pt idx="454">
                  <c:v>20113.459016393441</c:v>
                </c:pt>
                <c:pt idx="455">
                  <c:v>20087.508196721312</c:v>
                </c:pt>
                <c:pt idx="456">
                  <c:v>20057.016393442624</c:v>
                </c:pt>
                <c:pt idx="457">
                  <c:v>20023.508196721312</c:v>
                </c:pt>
                <c:pt idx="458">
                  <c:v>19986.196721311477</c:v>
                </c:pt>
                <c:pt idx="459">
                  <c:v>19944.213114754097</c:v>
                </c:pt>
                <c:pt idx="460">
                  <c:v>19896.852459016394</c:v>
                </c:pt>
                <c:pt idx="461">
                  <c:v>19843.655737704918</c:v>
                </c:pt>
                <c:pt idx="462">
                  <c:v>19786.459016393441</c:v>
                </c:pt>
                <c:pt idx="463">
                  <c:v>19725.737704918032</c:v>
                </c:pt>
                <c:pt idx="464">
                  <c:v>19662.459016393441</c:v>
                </c:pt>
                <c:pt idx="465">
                  <c:v>19599.622950819674</c:v>
                </c:pt>
                <c:pt idx="466">
                  <c:v>19540.475409836065</c:v>
                </c:pt>
                <c:pt idx="467">
                  <c:v>19482.737704918032</c:v>
                </c:pt>
                <c:pt idx="468">
                  <c:v>19430.491803278688</c:v>
                </c:pt>
                <c:pt idx="469">
                  <c:v>19385.721311475409</c:v>
                </c:pt>
                <c:pt idx="470">
                  <c:v>19346.819672131147</c:v>
                </c:pt>
                <c:pt idx="471">
                  <c:v>19311.098360655738</c:v>
                </c:pt>
                <c:pt idx="472">
                  <c:v>19281.049180327867</c:v>
                </c:pt>
                <c:pt idx="473">
                  <c:v>19252.262295081968</c:v>
                </c:pt>
                <c:pt idx="474">
                  <c:v>19226.377049180326</c:v>
                </c:pt>
                <c:pt idx="475">
                  <c:v>19200.737704918032</c:v>
                </c:pt>
                <c:pt idx="476">
                  <c:v>19176.081967213115</c:v>
                </c:pt>
                <c:pt idx="477">
                  <c:v>19151.065573770491</c:v>
                </c:pt>
                <c:pt idx="478">
                  <c:v>19119.672131147541</c:v>
                </c:pt>
                <c:pt idx="479">
                  <c:v>19084.590163934427</c:v>
                </c:pt>
                <c:pt idx="480">
                  <c:v>19048.540983606559</c:v>
                </c:pt>
                <c:pt idx="481">
                  <c:v>19009.704918032789</c:v>
                </c:pt>
                <c:pt idx="482">
                  <c:v>18970.081967213115</c:v>
                </c:pt>
                <c:pt idx="483">
                  <c:v>18929.967213114753</c:v>
                </c:pt>
                <c:pt idx="484">
                  <c:v>18890.590163934427</c:v>
                </c:pt>
                <c:pt idx="485">
                  <c:v>18852.901639344262</c:v>
                </c:pt>
                <c:pt idx="486">
                  <c:v>18815.491803278688</c:v>
                </c:pt>
                <c:pt idx="487">
                  <c:v>18779.836065573771</c:v>
                </c:pt>
                <c:pt idx="488">
                  <c:v>18744.459016393441</c:v>
                </c:pt>
                <c:pt idx="489">
                  <c:v>18704.344262295082</c:v>
                </c:pt>
                <c:pt idx="490">
                  <c:v>18663.180327868853</c:v>
                </c:pt>
                <c:pt idx="491">
                  <c:v>18621.409836065573</c:v>
                </c:pt>
                <c:pt idx="492">
                  <c:v>18577.868852459018</c:v>
                </c:pt>
                <c:pt idx="493">
                  <c:v>18535.213114754097</c:v>
                </c:pt>
                <c:pt idx="494">
                  <c:v>18494.950819672133</c:v>
                </c:pt>
                <c:pt idx="495">
                  <c:v>18456.983606557376</c:v>
                </c:pt>
                <c:pt idx="496">
                  <c:v>18422.540983606559</c:v>
                </c:pt>
                <c:pt idx="497">
                  <c:v>18391.786885245903</c:v>
                </c:pt>
                <c:pt idx="498">
                  <c:v>18363.737704918032</c:v>
                </c:pt>
                <c:pt idx="499">
                  <c:v>18336.655737704918</c:v>
                </c:pt>
                <c:pt idx="500">
                  <c:v>18310.180327868853</c:v>
                </c:pt>
                <c:pt idx="501">
                  <c:v>18282.885245901638</c:v>
                </c:pt>
                <c:pt idx="502">
                  <c:v>18255.032786885247</c:v>
                </c:pt>
                <c:pt idx="503">
                  <c:v>18225.344262295082</c:v>
                </c:pt>
                <c:pt idx="504">
                  <c:v>18193.081967213115</c:v>
                </c:pt>
                <c:pt idx="505">
                  <c:v>18158.311475409835</c:v>
                </c:pt>
                <c:pt idx="506">
                  <c:v>18120.754098360656</c:v>
                </c:pt>
                <c:pt idx="507">
                  <c:v>18079.344262295082</c:v>
                </c:pt>
                <c:pt idx="508">
                  <c:v>18032.852459016394</c:v>
                </c:pt>
                <c:pt idx="509">
                  <c:v>17981.60655737705</c:v>
                </c:pt>
                <c:pt idx="510">
                  <c:v>17925.786885245903</c:v>
                </c:pt>
                <c:pt idx="511">
                  <c:v>17865.196721311477</c:v>
                </c:pt>
                <c:pt idx="512">
                  <c:v>17798.311475409835</c:v>
                </c:pt>
                <c:pt idx="513">
                  <c:v>17725.262295081968</c:v>
                </c:pt>
                <c:pt idx="514">
                  <c:v>17646.737704918032</c:v>
                </c:pt>
                <c:pt idx="515">
                  <c:v>17564.098360655738</c:v>
                </c:pt>
                <c:pt idx="516">
                  <c:v>17478.426229508197</c:v>
                </c:pt>
                <c:pt idx="517">
                  <c:v>17392.786885245903</c:v>
                </c:pt>
                <c:pt idx="518">
                  <c:v>17311.213114754097</c:v>
                </c:pt>
                <c:pt idx="519">
                  <c:v>17231.77049180328</c:v>
                </c:pt>
                <c:pt idx="520">
                  <c:v>17160.262295081968</c:v>
                </c:pt>
                <c:pt idx="521">
                  <c:v>17098.704918032789</c:v>
                </c:pt>
                <c:pt idx="522">
                  <c:v>17044.540983606559</c:v>
                </c:pt>
                <c:pt idx="523">
                  <c:v>16996.245901639344</c:v>
                </c:pt>
                <c:pt idx="524">
                  <c:v>16954.754098360656</c:v>
                </c:pt>
                <c:pt idx="525">
                  <c:v>16921.049180327867</c:v>
                </c:pt>
                <c:pt idx="526">
                  <c:v>16892.557377049179</c:v>
                </c:pt>
                <c:pt idx="527">
                  <c:v>16867.868852459018</c:v>
                </c:pt>
                <c:pt idx="528">
                  <c:v>16851.426229508197</c:v>
                </c:pt>
                <c:pt idx="529">
                  <c:v>16837.081967213115</c:v>
                </c:pt>
                <c:pt idx="530">
                  <c:v>16819.295081967211</c:v>
                </c:pt>
                <c:pt idx="531">
                  <c:v>16801.508196721312</c:v>
                </c:pt>
                <c:pt idx="532">
                  <c:v>16783.278688524591</c:v>
                </c:pt>
                <c:pt idx="533">
                  <c:v>16761.508196721312</c:v>
                </c:pt>
                <c:pt idx="534">
                  <c:v>16738.065573770491</c:v>
                </c:pt>
                <c:pt idx="535">
                  <c:v>16713.180327868853</c:v>
                </c:pt>
                <c:pt idx="536">
                  <c:v>16684.098360655738</c:v>
                </c:pt>
                <c:pt idx="537">
                  <c:v>16649.852459016394</c:v>
                </c:pt>
                <c:pt idx="538">
                  <c:v>16609.114754098362</c:v>
                </c:pt>
                <c:pt idx="539">
                  <c:v>16566.934426229509</c:v>
                </c:pt>
                <c:pt idx="540">
                  <c:v>16521</c:v>
                </c:pt>
                <c:pt idx="541">
                  <c:v>16474.491803278688</c:v>
                </c:pt>
                <c:pt idx="542">
                  <c:v>16427.22950819672</c:v>
                </c:pt>
                <c:pt idx="543">
                  <c:v>16381.688524590163</c:v>
                </c:pt>
                <c:pt idx="544">
                  <c:v>16334.016393442624</c:v>
                </c:pt>
                <c:pt idx="545">
                  <c:v>16288.852459016394</c:v>
                </c:pt>
                <c:pt idx="546">
                  <c:v>16246.491803278688</c:v>
                </c:pt>
                <c:pt idx="547">
                  <c:v>16207.344262295082</c:v>
                </c:pt>
                <c:pt idx="548">
                  <c:v>16172.11475409836</c:v>
                </c:pt>
                <c:pt idx="549">
                  <c:v>16141.475409836066</c:v>
                </c:pt>
                <c:pt idx="550">
                  <c:v>16113.655737704918</c:v>
                </c:pt>
                <c:pt idx="551">
                  <c:v>16086.88524590164</c:v>
                </c:pt>
                <c:pt idx="552">
                  <c:v>16061.704918032787</c:v>
                </c:pt>
                <c:pt idx="553">
                  <c:v>16035.967213114754</c:v>
                </c:pt>
                <c:pt idx="554">
                  <c:v>16009.098360655738</c:v>
                </c:pt>
                <c:pt idx="555">
                  <c:v>15980.688524590163</c:v>
                </c:pt>
                <c:pt idx="556">
                  <c:v>15950.049180327869</c:v>
                </c:pt>
                <c:pt idx="557">
                  <c:v>15916.147540983606</c:v>
                </c:pt>
                <c:pt idx="558">
                  <c:v>15879.311475409837</c:v>
                </c:pt>
                <c:pt idx="559">
                  <c:v>15838.147540983606</c:v>
                </c:pt>
                <c:pt idx="560">
                  <c:v>15790.934426229509</c:v>
                </c:pt>
                <c:pt idx="561">
                  <c:v>15738.606557377048</c:v>
                </c:pt>
                <c:pt idx="562">
                  <c:v>15681.655737704918</c:v>
                </c:pt>
                <c:pt idx="563">
                  <c:v>15618.016393442624</c:v>
                </c:pt>
                <c:pt idx="564">
                  <c:v>15547.688524590163</c:v>
                </c:pt>
                <c:pt idx="565">
                  <c:v>15471.196721311475</c:v>
                </c:pt>
                <c:pt idx="566">
                  <c:v>15388.459016393443</c:v>
                </c:pt>
                <c:pt idx="567">
                  <c:v>15301.426229508197</c:v>
                </c:pt>
                <c:pt idx="568">
                  <c:v>15211.704918032787</c:v>
                </c:pt>
                <c:pt idx="569">
                  <c:v>15123.360655737704</c:v>
                </c:pt>
                <c:pt idx="570">
                  <c:v>15043.442622950819</c:v>
                </c:pt>
                <c:pt idx="571">
                  <c:v>14970.016393442624</c:v>
                </c:pt>
                <c:pt idx="572">
                  <c:v>14906.475409836066</c:v>
                </c:pt>
                <c:pt idx="573">
                  <c:v>14853.409836065573</c:v>
                </c:pt>
                <c:pt idx="574">
                  <c:v>14810.22950819672</c:v>
                </c:pt>
                <c:pt idx="575">
                  <c:v>14774.754098360656</c:v>
                </c:pt>
                <c:pt idx="576">
                  <c:v>14749.852459016394</c:v>
                </c:pt>
                <c:pt idx="577">
                  <c:v>14734.262295081968</c:v>
                </c:pt>
                <c:pt idx="578">
                  <c:v>14727.934426229509</c:v>
                </c:pt>
                <c:pt idx="579">
                  <c:v>14726.491803278688</c:v>
                </c:pt>
                <c:pt idx="580">
                  <c:v>14733.639344262296</c:v>
                </c:pt>
                <c:pt idx="581">
                  <c:v>14742.540983606557</c:v>
                </c:pt>
                <c:pt idx="582">
                  <c:v>14747.836065573771</c:v>
                </c:pt>
                <c:pt idx="583">
                  <c:v>14750.655737704918</c:v>
                </c:pt>
                <c:pt idx="584">
                  <c:v>14753.081967213115</c:v>
                </c:pt>
                <c:pt idx="585">
                  <c:v>14751.475409836066</c:v>
                </c:pt>
                <c:pt idx="586">
                  <c:v>14744.819672131147</c:v>
                </c:pt>
                <c:pt idx="587">
                  <c:v>14734.327868852459</c:v>
                </c:pt>
                <c:pt idx="588">
                  <c:v>14718.393442622952</c:v>
                </c:pt>
                <c:pt idx="589">
                  <c:v>14688.803278688525</c:v>
                </c:pt>
                <c:pt idx="590">
                  <c:v>14653.672131147541</c:v>
                </c:pt>
                <c:pt idx="591">
                  <c:v>14613.049180327869</c:v>
                </c:pt>
                <c:pt idx="592">
                  <c:v>14559.622950819672</c:v>
                </c:pt>
                <c:pt idx="593">
                  <c:v>14503.344262295082</c:v>
                </c:pt>
                <c:pt idx="594">
                  <c:v>14445.360655737704</c:v>
                </c:pt>
                <c:pt idx="595">
                  <c:v>14390.065573770491</c:v>
                </c:pt>
                <c:pt idx="596">
                  <c:v>14332.22950819672</c:v>
                </c:pt>
                <c:pt idx="597">
                  <c:v>14279.344262295082</c:v>
                </c:pt>
                <c:pt idx="598">
                  <c:v>14233.688524590163</c:v>
                </c:pt>
                <c:pt idx="599">
                  <c:v>14195.409836065573</c:v>
                </c:pt>
                <c:pt idx="600">
                  <c:v>14164.393442622952</c:v>
                </c:pt>
                <c:pt idx="601">
                  <c:v>14141.163934426229</c:v>
                </c:pt>
                <c:pt idx="602">
                  <c:v>14120.131147540984</c:v>
                </c:pt>
                <c:pt idx="603">
                  <c:v>14100.950819672131</c:v>
                </c:pt>
                <c:pt idx="604">
                  <c:v>14081.983606557376</c:v>
                </c:pt>
                <c:pt idx="605">
                  <c:v>14065.065573770491</c:v>
                </c:pt>
                <c:pt idx="606">
                  <c:v>14046.754098360656</c:v>
                </c:pt>
                <c:pt idx="607">
                  <c:v>14028.163934426229</c:v>
                </c:pt>
                <c:pt idx="608">
                  <c:v>14007.295081967213</c:v>
                </c:pt>
                <c:pt idx="609">
                  <c:v>13982.918032786885</c:v>
                </c:pt>
                <c:pt idx="610">
                  <c:v>13954.147540983606</c:v>
                </c:pt>
                <c:pt idx="611">
                  <c:v>13920.72131147541</c:v>
                </c:pt>
                <c:pt idx="612">
                  <c:v>13880.049180327869</c:v>
                </c:pt>
                <c:pt idx="613">
                  <c:v>13833.377049180328</c:v>
                </c:pt>
                <c:pt idx="614">
                  <c:v>13780.803278688525</c:v>
                </c:pt>
                <c:pt idx="615">
                  <c:v>13721.803278688525</c:v>
                </c:pt>
                <c:pt idx="616">
                  <c:v>13655.540983606557</c:v>
                </c:pt>
                <c:pt idx="617">
                  <c:v>13582.540983606557</c:v>
                </c:pt>
                <c:pt idx="618">
                  <c:v>13503.704918032787</c:v>
                </c:pt>
                <c:pt idx="619">
                  <c:v>13421.327868852459</c:v>
                </c:pt>
                <c:pt idx="620">
                  <c:v>13338.868852459016</c:v>
                </c:pt>
                <c:pt idx="621">
                  <c:v>13259.311475409837</c:v>
                </c:pt>
                <c:pt idx="622">
                  <c:v>13189.622950819672</c:v>
                </c:pt>
                <c:pt idx="623">
                  <c:v>13129.426229508197</c:v>
                </c:pt>
                <c:pt idx="624">
                  <c:v>13082.295081967213</c:v>
                </c:pt>
                <c:pt idx="625">
                  <c:v>13047.049180327869</c:v>
                </c:pt>
                <c:pt idx="626">
                  <c:v>13021.737704918032</c:v>
                </c:pt>
                <c:pt idx="627">
                  <c:v>13007.508196721312</c:v>
                </c:pt>
                <c:pt idx="628">
                  <c:v>13003.737704918032</c:v>
                </c:pt>
                <c:pt idx="629">
                  <c:v>13009.983606557376</c:v>
                </c:pt>
                <c:pt idx="630">
                  <c:v>13024.131147540984</c:v>
                </c:pt>
                <c:pt idx="631">
                  <c:v>13039.213114754099</c:v>
                </c:pt>
                <c:pt idx="632">
                  <c:v>13057.72131147541</c:v>
                </c:pt>
                <c:pt idx="633">
                  <c:v>13078.573770491803</c:v>
                </c:pt>
                <c:pt idx="634">
                  <c:v>13096.983606557376</c:v>
                </c:pt>
                <c:pt idx="635">
                  <c:v>13110.72131147541</c:v>
                </c:pt>
                <c:pt idx="636">
                  <c:v>13122.147540983606</c:v>
                </c:pt>
                <c:pt idx="637">
                  <c:v>13129.819672131147</c:v>
                </c:pt>
                <c:pt idx="638">
                  <c:v>13132.950819672131</c:v>
                </c:pt>
                <c:pt idx="639">
                  <c:v>13131.754098360656</c:v>
                </c:pt>
                <c:pt idx="640">
                  <c:v>13122.180327868853</c:v>
                </c:pt>
                <c:pt idx="641">
                  <c:v>13096.737704918032</c:v>
                </c:pt>
                <c:pt idx="642">
                  <c:v>13062.819672131147</c:v>
                </c:pt>
                <c:pt idx="643">
                  <c:v>13020.950819672131</c:v>
                </c:pt>
                <c:pt idx="644">
                  <c:v>12968.245901639344</c:v>
                </c:pt>
                <c:pt idx="645">
                  <c:v>12909.016393442624</c:v>
                </c:pt>
                <c:pt idx="646">
                  <c:v>12843.573770491803</c:v>
                </c:pt>
                <c:pt idx="647">
                  <c:v>12777.032786885246</c:v>
                </c:pt>
                <c:pt idx="648">
                  <c:v>12708.639344262296</c:v>
                </c:pt>
                <c:pt idx="649">
                  <c:v>12644.131147540984</c:v>
                </c:pt>
                <c:pt idx="650">
                  <c:v>12589.573770491803</c:v>
                </c:pt>
                <c:pt idx="651">
                  <c:v>12538.508196721312</c:v>
                </c:pt>
                <c:pt idx="652">
                  <c:v>12492.573770491803</c:v>
                </c:pt>
                <c:pt idx="653">
                  <c:v>12463.901639344262</c:v>
                </c:pt>
                <c:pt idx="654">
                  <c:v>12440.049180327869</c:v>
                </c:pt>
                <c:pt idx="655">
                  <c:v>12421.540983606557</c:v>
                </c:pt>
                <c:pt idx="656">
                  <c:v>12403.918032786885</c:v>
                </c:pt>
                <c:pt idx="657">
                  <c:v>12390.77049180328</c:v>
                </c:pt>
                <c:pt idx="658">
                  <c:v>12376.426229508197</c:v>
                </c:pt>
                <c:pt idx="659">
                  <c:v>12361.540983606557</c:v>
                </c:pt>
                <c:pt idx="660">
                  <c:v>12343.918032786885</c:v>
                </c:pt>
                <c:pt idx="661">
                  <c:v>12324.524590163934</c:v>
                </c:pt>
                <c:pt idx="662">
                  <c:v>12299.409836065573</c:v>
                </c:pt>
                <c:pt idx="663">
                  <c:v>12269.27868852459</c:v>
                </c:pt>
                <c:pt idx="664">
                  <c:v>12231.196721311475</c:v>
                </c:pt>
                <c:pt idx="665">
                  <c:v>12188.311475409837</c:v>
                </c:pt>
                <c:pt idx="666">
                  <c:v>12137.573770491803</c:v>
                </c:pt>
                <c:pt idx="667">
                  <c:v>12079.647540983606</c:v>
                </c:pt>
                <c:pt idx="668">
                  <c:v>12013.086885245903</c:v>
                </c:pt>
                <c:pt idx="669">
                  <c:v>11939.72950819672</c:v>
                </c:pt>
                <c:pt idx="670">
                  <c:v>11862.404918032786</c:v>
                </c:pt>
                <c:pt idx="671">
                  <c:v>11783.083606557377</c:v>
                </c:pt>
                <c:pt idx="672">
                  <c:v>11706.445901639343</c:v>
                </c:pt>
                <c:pt idx="673">
                  <c:v>11638.437704918031</c:v>
                </c:pt>
                <c:pt idx="674">
                  <c:v>11581.02295081967</c:v>
                </c:pt>
                <c:pt idx="675">
                  <c:v>11537.329508196719</c:v>
                </c:pt>
                <c:pt idx="676">
                  <c:v>11505.526229508194</c:v>
                </c:pt>
                <c:pt idx="677">
                  <c:v>11486.854098360653</c:v>
                </c:pt>
                <c:pt idx="678">
                  <c:v>11480.28032786885</c:v>
                </c:pt>
                <c:pt idx="679">
                  <c:v>11484.198360655735</c:v>
                </c:pt>
                <c:pt idx="680">
                  <c:v>11496.772131147538</c:v>
                </c:pt>
                <c:pt idx="681">
                  <c:v>11516.345901639343</c:v>
                </c:pt>
                <c:pt idx="682">
                  <c:v>11541.477049180325</c:v>
                </c:pt>
                <c:pt idx="683">
                  <c:v>11567.247540983604</c:v>
                </c:pt>
                <c:pt idx="684">
                  <c:v>11592.952459016391</c:v>
                </c:pt>
                <c:pt idx="685">
                  <c:v>11614.214754098359</c:v>
                </c:pt>
                <c:pt idx="686">
                  <c:v>11632.28032786885</c:v>
                </c:pt>
                <c:pt idx="687">
                  <c:v>11647.608196721309</c:v>
                </c:pt>
                <c:pt idx="688">
                  <c:v>11656.149180327868</c:v>
                </c:pt>
                <c:pt idx="689">
                  <c:v>11655.690163934423</c:v>
                </c:pt>
                <c:pt idx="690">
                  <c:v>11650.214754098361</c:v>
                </c:pt>
                <c:pt idx="691">
                  <c:v>11643.788524590165</c:v>
                </c:pt>
                <c:pt idx="692">
                  <c:v>11631.903278688525</c:v>
                </c:pt>
                <c:pt idx="693">
                  <c:v>11604.657377049181</c:v>
                </c:pt>
                <c:pt idx="694">
                  <c:v>11560.460655737706</c:v>
                </c:pt>
                <c:pt idx="695">
                  <c:v>11508.509836065576</c:v>
                </c:pt>
                <c:pt idx="696">
                  <c:v>11449.673770491805</c:v>
                </c:pt>
                <c:pt idx="697">
                  <c:v>11380.522950819675</c:v>
                </c:pt>
                <c:pt idx="698">
                  <c:v>11304.375409836068</c:v>
                </c:pt>
                <c:pt idx="699">
                  <c:v>11226.777049180329</c:v>
                </c:pt>
                <c:pt idx="700">
                  <c:v>11146.318032786887</c:v>
                </c:pt>
                <c:pt idx="701">
                  <c:v>11073.686885245905</c:v>
                </c:pt>
                <c:pt idx="702">
                  <c:v>11009.424590163937</c:v>
                </c:pt>
                <c:pt idx="703">
                  <c:v>10951.916393442625</c:v>
                </c:pt>
                <c:pt idx="704">
                  <c:v>10895.990163934428</c:v>
                </c:pt>
                <c:pt idx="705">
                  <c:v>10856.185245901643</c:v>
                </c:pt>
                <c:pt idx="706">
                  <c:v>10821.655737704919</c:v>
                </c:pt>
                <c:pt idx="707">
                  <c:v>10797.663934426231</c:v>
                </c:pt>
                <c:pt idx="708">
                  <c:v>10776.888524590166</c:v>
                </c:pt>
                <c:pt idx="709">
                  <c:v>10759.926229508199</c:v>
                </c:pt>
                <c:pt idx="710">
                  <c:v>10741.800000000001</c:v>
                </c:pt>
                <c:pt idx="711">
                  <c:v>10723.240983606558</c:v>
                </c:pt>
                <c:pt idx="712">
                  <c:v>10704.690163934427</c:v>
                </c:pt>
                <c:pt idx="713">
                  <c:v>10688.622950819674</c:v>
                </c:pt>
                <c:pt idx="714">
                  <c:v>10665.739344262296</c:v>
                </c:pt>
                <c:pt idx="715">
                  <c:v>10638.173770491805</c:v>
                </c:pt>
                <c:pt idx="716">
                  <c:v>10602.804918032789</c:v>
                </c:pt>
                <c:pt idx="717">
                  <c:v>10560.821311475411</c:v>
                </c:pt>
                <c:pt idx="718">
                  <c:v>10512.208196721313</c:v>
                </c:pt>
                <c:pt idx="719">
                  <c:v>10455.885245901642</c:v>
                </c:pt>
                <c:pt idx="720">
                  <c:v>10392.693442622953</c:v>
                </c:pt>
                <c:pt idx="721">
                  <c:v>10324.732786885248</c:v>
                </c:pt>
                <c:pt idx="722">
                  <c:v>10255.096721311476</c:v>
                </c:pt>
                <c:pt idx="723">
                  <c:v>10189.980327868852</c:v>
                </c:pt>
                <c:pt idx="724">
                  <c:v>10131.818032786885</c:v>
                </c:pt>
                <c:pt idx="725">
                  <c:v>10086.608196721312</c:v>
                </c:pt>
                <c:pt idx="726">
                  <c:v>10052.64918032787</c:v>
                </c:pt>
                <c:pt idx="727">
                  <c:v>10033.09180327869</c:v>
                </c:pt>
                <c:pt idx="728">
                  <c:v>10028.375409836068</c:v>
                </c:pt>
                <c:pt idx="729">
                  <c:v>10035.837704918034</c:v>
                </c:pt>
                <c:pt idx="730">
                  <c:v>10055.703278688525</c:v>
                </c:pt>
                <c:pt idx="731">
                  <c:v>10082.618032786884</c:v>
                </c:pt>
                <c:pt idx="732">
                  <c:v>10116.988524590164</c:v>
                </c:pt>
                <c:pt idx="733">
                  <c:v>10156.52786885246</c:v>
                </c:pt>
                <c:pt idx="734">
                  <c:v>10196.421311475411</c:v>
                </c:pt>
                <c:pt idx="735">
                  <c:v>10233.967213114756</c:v>
                </c:pt>
                <c:pt idx="736">
                  <c:v>10266.644262295084</c:v>
                </c:pt>
                <c:pt idx="737">
                  <c:v>10295.152459016394</c:v>
                </c:pt>
                <c:pt idx="738">
                  <c:v>10317.332786885247</c:v>
                </c:pt>
                <c:pt idx="739">
                  <c:v>10331.840983606558</c:v>
                </c:pt>
                <c:pt idx="740">
                  <c:v>10341.168852459017</c:v>
                </c:pt>
                <c:pt idx="741">
                  <c:v>10337.5131147541</c:v>
                </c:pt>
                <c:pt idx="742">
                  <c:v>10327.004918032788</c:v>
                </c:pt>
                <c:pt idx="743">
                  <c:v>10313.283606557377</c:v>
                </c:pt>
                <c:pt idx="744">
                  <c:v>10295.447540983607</c:v>
                </c:pt>
                <c:pt idx="745">
                  <c:v>10267.74262295082</c:v>
                </c:pt>
                <c:pt idx="746">
                  <c:v>10229.791803278689</c:v>
                </c:pt>
                <c:pt idx="747">
                  <c:v>10178.575409836067</c:v>
                </c:pt>
                <c:pt idx="748">
                  <c:v>10117.61475409836</c:v>
                </c:pt>
                <c:pt idx="749">
                  <c:v>10048.25737704918</c:v>
                </c:pt>
                <c:pt idx="750">
                  <c:v>9981.498360655738</c:v>
                </c:pt>
                <c:pt idx="751">
                  <c:v>9914.444262295081</c:v>
                </c:pt>
                <c:pt idx="752">
                  <c:v>9838.8016393442631</c:v>
                </c:pt>
                <c:pt idx="753">
                  <c:v>9767.4131147540993</c:v>
                </c:pt>
                <c:pt idx="754">
                  <c:v>9706.7836065573756</c:v>
                </c:pt>
                <c:pt idx="755">
                  <c:v>9658.6983606557351</c:v>
                </c:pt>
                <c:pt idx="756">
                  <c:v>9610.3918032786896</c:v>
                </c:pt>
                <c:pt idx="757">
                  <c:v>9573.5786885245925</c:v>
                </c:pt>
                <c:pt idx="758">
                  <c:v>9545.3016393442649</c:v>
                </c:pt>
                <c:pt idx="759">
                  <c:v>9524.5393442622972</c:v>
                </c:pt>
                <c:pt idx="760">
                  <c:v>9506.4049180327893</c:v>
                </c:pt>
                <c:pt idx="761">
                  <c:v>9490.6524590163954</c:v>
                </c:pt>
                <c:pt idx="762">
                  <c:v>9471.4885245901642</c:v>
                </c:pt>
                <c:pt idx="763">
                  <c:v>9455.1311475409839</c:v>
                </c:pt>
                <c:pt idx="764">
                  <c:v>9435.6819672131151</c:v>
                </c:pt>
                <c:pt idx="765">
                  <c:v>9422.8852459016398</c:v>
                </c:pt>
                <c:pt idx="766">
                  <c:v>9404.3721311475401</c:v>
                </c:pt>
                <c:pt idx="767">
                  <c:v>9382.7409836065544</c:v>
                </c:pt>
                <c:pt idx="768">
                  <c:v>9354.004918032786</c:v>
                </c:pt>
                <c:pt idx="769">
                  <c:v>9318.6721311475412</c:v>
                </c:pt>
                <c:pt idx="770">
                  <c:v>9277.934426229509</c:v>
                </c:pt>
                <c:pt idx="771">
                  <c:v>9230.6868852458992</c:v>
                </c:pt>
                <c:pt idx="772">
                  <c:v>9178.3393442622928</c:v>
                </c:pt>
                <c:pt idx="773">
                  <c:v>9124.37868852459</c:v>
                </c:pt>
                <c:pt idx="774">
                  <c:v>9072.8360655737706</c:v>
                </c:pt>
                <c:pt idx="775">
                  <c:v>9028.3213114754089</c:v>
                </c:pt>
                <c:pt idx="776">
                  <c:v>8993.7754098360638</c:v>
                </c:pt>
                <c:pt idx="777">
                  <c:v>8972.4901639344243</c:v>
                </c:pt>
                <c:pt idx="778">
                  <c:v>8964.8688524590143</c:v>
                </c:pt>
                <c:pt idx="779">
                  <c:v>8971.0295081967215</c:v>
                </c:pt>
                <c:pt idx="780">
                  <c:v>8991.8672131147541</c:v>
                </c:pt>
                <c:pt idx="781">
                  <c:v>9024.2409836065563</c:v>
                </c:pt>
                <c:pt idx="782">
                  <c:v>9065.9721311475405</c:v>
                </c:pt>
                <c:pt idx="783">
                  <c:v>9113.9688524590165</c:v>
                </c:pt>
                <c:pt idx="784">
                  <c:v>9163.380327868852</c:v>
                </c:pt>
                <c:pt idx="785">
                  <c:v>9213.575409836063</c:v>
                </c:pt>
                <c:pt idx="786">
                  <c:v>9259.0147540983598</c:v>
                </c:pt>
                <c:pt idx="787">
                  <c:v>9299.6950819672111</c:v>
                </c:pt>
                <c:pt idx="788">
                  <c:v>9333.3180327868831</c:v>
                </c:pt>
                <c:pt idx="789">
                  <c:v>9359.0426229508194</c:v>
                </c:pt>
                <c:pt idx="790">
                  <c:v>9377.2557377049179</c:v>
                </c:pt>
                <c:pt idx="791">
                  <c:v>9386.8622950819663</c:v>
                </c:pt>
                <c:pt idx="792">
                  <c:v>9391.4852459016383</c:v>
                </c:pt>
                <c:pt idx="793">
                  <c:v>9386.7967213114734</c:v>
                </c:pt>
                <c:pt idx="794">
                  <c:v>9368.5508196721294</c:v>
                </c:pt>
                <c:pt idx="795">
                  <c:v>9347.5180327868839</c:v>
                </c:pt>
                <c:pt idx="796">
                  <c:v>9324.452459016391</c:v>
                </c:pt>
                <c:pt idx="797">
                  <c:v>9296.1081967213104</c:v>
                </c:pt>
                <c:pt idx="798">
                  <c:v>9260.1524590163917</c:v>
                </c:pt>
                <c:pt idx="799">
                  <c:v>9214.0524590163914</c:v>
                </c:pt>
                <c:pt idx="800">
                  <c:v>9163.068852459015</c:v>
                </c:pt>
                <c:pt idx="801">
                  <c:v>9101.2836065573756</c:v>
                </c:pt>
                <c:pt idx="802">
                  <c:v>9046.1885245901613</c:v>
                </c:pt>
                <c:pt idx="803">
                  <c:v>8990.8557377049165</c:v>
                </c:pt>
                <c:pt idx="804">
                  <c:v>8931.4590163934427</c:v>
                </c:pt>
                <c:pt idx="805">
                  <c:v>8874.0049180327896</c:v>
                </c:pt>
                <c:pt idx="806">
                  <c:v>8822.8344262295086</c:v>
                </c:pt>
                <c:pt idx="807">
                  <c:v>8780.5098360655757</c:v>
                </c:pt>
                <c:pt idx="808">
                  <c:v>8744.5721311475409</c:v>
                </c:pt>
                <c:pt idx="809">
                  <c:v>8717.1426229508197</c:v>
                </c:pt>
                <c:pt idx="810">
                  <c:v>8698.9803278688523</c:v>
                </c:pt>
                <c:pt idx="811">
                  <c:v>8683.4065573770476</c:v>
                </c:pt>
                <c:pt idx="812">
                  <c:v>8668.0491803278692</c:v>
                </c:pt>
                <c:pt idx="813">
                  <c:v>8658.1049180327864</c:v>
                </c:pt>
                <c:pt idx="814">
                  <c:v>8644.7245901639362</c:v>
                </c:pt>
                <c:pt idx="815">
                  <c:v>8632.4491803278688</c:v>
                </c:pt>
                <c:pt idx="816">
                  <c:v>8617.1606557377054</c:v>
                </c:pt>
                <c:pt idx="817">
                  <c:v>8607.4590163934427</c:v>
                </c:pt>
                <c:pt idx="818">
                  <c:v>8592.9885245901642</c:v>
                </c:pt>
                <c:pt idx="819">
                  <c:v>8576.6573770491814</c:v>
                </c:pt>
                <c:pt idx="820">
                  <c:v>8553.6836065573771</c:v>
                </c:pt>
                <c:pt idx="821">
                  <c:v>8525.1934426229509</c:v>
                </c:pt>
                <c:pt idx="822">
                  <c:v>8491.4868852459022</c:v>
                </c:pt>
                <c:pt idx="823">
                  <c:v>8453.1295081967219</c:v>
                </c:pt>
                <c:pt idx="824">
                  <c:v>8413.065573770491</c:v>
                </c:pt>
                <c:pt idx="825">
                  <c:v>8375.8327868852466</c:v>
                </c:pt>
                <c:pt idx="826">
                  <c:v>8342.9606557377047</c:v>
                </c:pt>
                <c:pt idx="827">
                  <c:v>8318.7049180327886</c:v>
                </c:pt>
                <c:pt idx="828">
                  <c:v>8305.9245901639351</c:v>
                </c:pt>
                <c:pt idx="829">
                  <c:v>8306.0311475409835</c:v>
                </c:pt>
                <c:pt idx="830">
                  <c:v>8319.9573770491806</c:v>
                </c:pt>
                <c:pt idx="831">
                  <c:v>8347.8311475409846</c:v>
                </c:pt>
                <c:pt idx="832">
                  <c:v>8388.944262295081</c:v>
                </c:pt>
                <c:pt idx="833">
                  <c:v>8440.0983606557365</c:v>
                </c:pt>
                <c:pt idx="834">
                  <c:v>8496.6016393442624</c:v>
                </c:pt>
                <c:pt idx="835">
                  <c:v>8554.9327868852452</c:v>
                </c:pt>
                <c:pt idx="836">
                  <c:v>8612.5770491803269</c:v>
                </c:pt>
                <c:pt idx="837">
                  <c:v>8667.0491803278692</c:v>
                </c:pt>
                <c:pt idx="838">
                  <c:v>8718.4737704918025</c:v>
                </c:pt>
                <c:pt idx="839">
                  <c:v>8763.0786885245907</c:v>
                </c:pt>
                <c:pt idx="840">
                  <c:v>8801.1868852458992</c:v>
                </c:pt>
                <c:pt idx="841">
                  <c:v>8830</c:v>
                </c:pt>
                <c:pt idx="842">
                  <c:v>8853.932786885247</c:v>
                </c:pt>
                <c:pt idx="843">
                  <c:v>8865.4081967213115</c:v>
                </c:pt>
                <c:pt idx="844">
                  <c:v>8866.5065573770498</c:v>
                </c:pt>
                <c:pt idx="845">
                  <c:v>8859.6377049180319</c:v>
                </c:pt>
                <c:pt idx="846">
                  <c:v>8842.0360655737713</c:v>
                </c:pt>
                <c:pt idx="847">
                  <c:v>8821.0426229508212</c:v>
                </c:pt>
                <c:pt idx="848">
                  <c:v>8797.6901639344251</c:v>
                </c:pt>
                <c:pt idx="849">
                  <c:v>8773.7803278688516</c:v>
                </c:pt>
                <c:pt idx="850">
                  <c:v>8747.2426229508201</c:v>
                </c:pt>
                <c:pt idx="851">
                  <c:v>8712.1524590163935</c:v>
                </c:pt>
                <c:pt idx="852">
                  <c:v>8672.2524590163939</c:v>
                </c:pt>
                <c:pt idx="853">
                  <c:v>8620.3540983606545</c:v>
                </c:pt>
                <c:pt idx="854">
                  <c:v>8565.1311475409839</c:v>
                </c:pt>
                <c:pt idx="855">
                  <c:v>8517.2196721311484</c:v>
                </c:pt>
                <c:pt idx="856">
                  <c:v>8469.8524590163943</c:v>
                </c:pt>
                <c:pt idx="857">
                  <c:v>8421.8245901639348</c:v>
                </c:pt>
                <c:pt idx="858">
                  <c:v>8379.0000000000018</c:v>
                </c:pt>
                <c:pt idx="859">
                  <c:v>8340.1639344262312</c:v>
                </c:pt>
                <c:pt idx="860">
                  <c:v>8306.990163934428</c:v>
                </c:pt>
                <c:pt idx="861">
                  <c:v>8275.8868852459036</c:v>
                </c:pt>
                <c:pt idx="862">
                  <c:v>8257.2491803278699</c:v>
                </c:pt>
                <c:pt idx="863">
                  <c:v>8239.2934426229513</c:v>
                </c:pt>
                <c:pt idx="864">
                  <c:v>8223.9196721311491</c:v>
                </c:pt>
                <c:pt idx="865">
                  <c:v>8212.2344262295101</c:v>
                </c:pt>
                <c:pt idx="866">
                  <c:v>8197.9967213114778</c:v>
                </c:pt>
                <c:pt idx="867">
                  <c:v>8183.7918032786902</c:v>
                </c:pt>
                <c:pt idx="868">
                  <c:v>8167.9508196721326</c:v>
                </c:pt>
                <c:pt idx="869">
                  <c:v>8155.3393442622964</c:v>
                </c:pt>
                <c:pt idx="870">
                  <c:v>8140.7032786885256</c:v>
                </c:pt>
                <c:pt idx="871">
                  <c:v>8123.8704918032809</c:v>
                </c:pt>
                <c:pt idx="872">
                  <c:v>8101.4737704918043</c:v>
                </c:pt>
                <c:pt idx="873">
                  <c:v>8075.0344262295093</c:v>
                </c:pt>
                <c:pt idx="874">
                  <c:v>8043.1508196721325</c:v>
                </c:pt>
                <c:pt idx="875">
                  <c:v>8009.8442622950843</c:v>
                </c:pt>
                <c:pt idx="876">
                  <c:v>7977.8393442622973</c:v>
                </c:pt>
                <c:pt idx="877">
                  <c:v>7951.6606557377063</c:v>
                </c:pt>
                <c:pt idx="878">
                  <c:v>7932.0163934426246</c:v>
                </c:pt>
                <c:pt idx="879">
                  <c:v>7921.6147540983629</c:v>
                </c:pt>
                <c:pt idx="880">
                  <c:v>7923.1163934426231</c:v>
                </c:pt>
                <c:pt idx="881">
                  <c:v>7939.3475409836074</c:v>
                </c:pt>
                <c:pt idx="882">
                  <c:v>7968.5016393442629</c:v>
                </c:pt>
                <c:pt idx="883">
                  <c:v>8011.0377049180343</c:v>
                </c:pt>
                <c:pt idx="884">
                  <c:v>8065.5786885245916</c:v>
                </c:pt>
                <c:pt idx="885">
                  <c:v>8126.9032786885264</c:v>
                </c:pt>
                <c:pt idx="886">
                  <c:v>8189.5688524590178</c:v>
                </c:pt>
                <c:pt idx="887">
                  <c:v>8252.5081967213118</c:v>
                </c:pt>
                <c:pt idx="888">
                  <c:v>8312.377049180328</c:v>
                </c:pt>
                <c:pt idx="889">
                  <c:v>8369.055737704919</c:v>
                </c:pt>
                <c:pt idx="890">
                  <c:v>8423.7262295081982</c:v>
                </c:pt>
                <c:pt idx="891">
                  <c:v>8474.3344262295086</c:v>
                </c:pt>
                <c:pt idx="892">
                  <c:v>8517.5049180327878</c:v>
                </c:pt>
                <c:pt idx="893">
                  <c:v>8552.175409836067</c:v>
                </c:pt>
                <c:pt idx="894">
                  <c:v>8573.993442622952</c:v>
                </c:pt>
                <c:pt idx="895">
                  <c:v>8589.8540983606581</c:v>
                </c:pt>
                <c:pt idx="896">
                  <c:v>8600.7393442622961</c:v>
                </c:pt>
                <c:pt idx="897">
                  <c:v>8601.1983606557387</c:v>
                </c:pt>
                <c:pt idx="898">
                  <c:v>8591.37868852459</c:v>
                </c:pt>
                <c:pt idx="899">
                  <c:v>8577.2803278688534</c:v>
                </c:pt>
                <c:pt idx="900">
                  <c:v>8563.1327868852459</c:v>
                </c:pt>
                <c:pt idx="901">
                  <c:v>8546.8540983606545</c:v>
                </c:pt>
                <c:pt idx="902">
                  <c:v>8520.2016393442627</c:v>
                </c:pt>
                <c:pt idx="903">
                  <c:v>8483.6622950819674</c:v>
                </c:pt>
                <c:pt idx="904">
                  <c:v>8446.1754098360652</c:v>
                </c:pt>
                <c:pt idx="905">
                  <c:v>8405.7721311475398</c:v>
                </c:pt>
                <c:pt idx="906">
                  <c:v>8362.060655737705</c:v>
                </c:pt>
                <c:pt idx="907">
                  <c:v>8322.2147540983588</c:v>
                </c:pt>
                <c:pt idx="908">
                  <c:v>8287.7442622950803</c:v>
                </c:pt>
                <c:pt idx="909">
                  <c:v>8248.881967213114</c:v>
                </c:pt>
                <c:pt idx="910">
                  <c:v>8217.7836065573774</c:v>
                </c:pt>
                <c:pt idx="911">
                  <c:v>8181.0540983606552</c:v>
                </c:pt>
                <c:pt idx="912">
                  <c:v>8154.4032786885255</c:v>
                </c:pt>
                <c:pt idx="913">
                  <c:v>8125.4475409836068</c:v>
                </c:pt>
                <c:pt idx="914">
                  <c:v>8112.0803278688527</c:v>
                </c:pt>
                <c:pt idx="915">
                  <c:v>8102.4131147540984</c:v>
                </c:pt>
                <c:pt idx="916">
                  <c:v>8093.3245901639348</c:v>
                </c:pt>
                <c:pt idx="917">
                  <c:v>8082.5459016393443</c:v>
                </c:pt>
                <c:pt idx="918">
                  <c:v>8071.2655737704927</c:v>
                </c:pt>
                <c:pt idx="919">
                  <c:v>8055.5721311475418</c:v>
                </c:pt>
                <c:pt idx="920">
                  <c:v>8040.7065573770506</c:v>
                </c:pt>
                <c:pt idx="921">
                  <c:v>8027.677049180329</c:v>
                </c:pt>
                <c:pt idx="922">
                  <c:v>8017.2163934426244</c:v>
                </c:pt>
                <c:pt idx="923">
                  <c:v>8001.5655737704928</c:v>
                </c:pt>
                <c:pt idx="924">
                  <c:v>7982.7639344262307</c:v>
                </c:pt>
                <c:pt idx="925">
                  <c:v>7960.0213114754106</c:v>
                </c:pt>
                <c:pt idx="926">
                  <c:v>7932.311475409836</c:v>
                </c:pt>
                <c:pt idx="927">
                  <c:v>7904.6655737704923</c:v>
                </c:pt>
                <c:pt idx="928">
                  <c:v>7881.5852459016405</c:v>
                </c:pt>
                <c:pt idx="929">
                  <c:v>7866.0786885245907</c:v>
                </c:pt>
                <c:pt idx="930">
                  <c:v>7859.6901639344269</c:v>
                </c:pt>
                <c:pt idx="931">
                  <c:v>7864.1590163934425</c:v>
                </c:pt>
                <c:pt idx="932">
                  <c:v>7879.4196721311482</c:v>
                </c:pt>
                <c:pt idx="933">
                  <c:v>7908.1950819672138</c:v>
                </c:pt>
                <c:pt idx="934">
                  <c:v>7951.2786885245914</c:v>
                </c:pt>
                <c:pt idx="935">
                  <c:v>8008.1721311475421</c:v>
                </c:pt>
                <c:pt idx="936">
                  <c:v>8076.1098360655742</c:v>
                </c:pt>
                <c:pt idx="937">
                  <c:v>8147.2049180327876</c:v>
                </c:pt>
                <c:pt idx="938">
                  <c:v>8218.8229508196728</c:v>
                </c:pt>
                <c:pt idx="939">
                  <c:v>8287.4590163934427</c:v>
                </c:pt>
                <c:pt idx="940">
                  <c:v>8351.2098360655727</c:v>
                </c:pt>
                <c:pt idx="941">
                  <c:v>8412.9262295081971</c:v>
                </c:pt>
                <c:pt idx="942">
                  <c:v>8467.2672131147538</c:v>
                </c:pt>
                <c:pt idx="943">
                  <c:v>8516.7622950819677</c:v>
                </c:pt>
                <c:pt idx="944">
                  <c:v>8557.1278688524581</c:v>
                </c:pt>
                <c:pt idx="945">
                  <c:v>8586.5918032786885</c:v>
                </c:pt>
                <c:pt idx="946">
                  <c:v>8609.1475409836057</c:v>
                </c:pt>
                <c:pt idx="947">
                  <c:v>8619.7868852459014</c:v>
                </c:pt>
                <c:pt idx="948">
                  <c:v>8619.5737704918029</c:v>
                </c:pt>
                <c:pt idx="949">
                  <c:v>8609.7491803278681</c:v>
                </c:pt>
                <c:pt idx="950">
                  <c:v>8590.1032786885244</c:v>
                </c:pt>
                <c:pt idx="951">
                  <c:v>8563.5950819672125</c:v>
                </c:pt>
                <c:pt idx="952">
                  <c:v>8533.8655737704921</c:v>
                </c:pt>
                <c:pt idx="953">
                  <c:v>8498.873770491804</c:v>
                </c:pt>
                <c:pt idx="954">
                  <c:v>8467.7114754098347</c:v>
                </c:pt>
                <c:pt idx="955">
                  <c:v>8441.7819672131136</c:v>
                </c:pt>
                <c:pt idx="956">
                  <c:v>8404.9344262295072</c:v>
                </c:pt>
                <c:pt idx="957">
                  <c:v>8360.2967213114734</c:v>
                </c:pt>
                <c:pt idx="958">
                  <c:v>8306.6344262295061</c:v>
                </c:pt>
                <c:pt idx="959">
                  <c:v>8260.7278688524566</c:v>
                </c:pt>
                <c:pt idx="960">
                  <c:v>8220.9688524590147</c:v>
                </c:pt>
                <c:pt idx="961">
                  <c:v>8181.4737704918016</c:v>
                </c:pt>
                <c:pt idx="962">
                  <c:v>8149.199999999998</c:v>
                </c:pt>
                <c:pt idx="963">
                  <c:v>8123.4918032786873</c:v>
                </c:pt>
                <c:pt idx="964">
                  <c:v>8103.4377049180302</c:v>
                </c:pt>
                <c:pt idx="965">
                  <c:v>8078.2950819672114</c:v>
                </c:pt>
                <c:pt idx="966">
                  <c:v>8059.6819672131123</c:v>
                </c:pt>
                <c:pt idx="967">
                  <c:v>8044.7327868852444</c:v>
                </c:pt>
                <c:pt idx="968">
                  <c:v>8033.3131147540953</c:v>
                </c:pt>
                <c:pt idx="969">
                  <c:v>8015.329508196719</c:v>
                </c:pt>
                <c:pt idx="970">
                  <c:v>8003.077049180325</c:v>
                </c:pt>
                <c:pt idx="971">
                  <c:v>7982.0475409836044</c:v>
                </c:pt>
                <c:pt idx="972">
                  <c:v>7968.1475409836048</c:v>
                </c:pt>
                <c:pt idx="973">
                  <c:v>7951.4885245901605</c:v>
                </c:pt>
                <c:pt idx="974">
                  <c:v>7939.8819672131121</c:v>
                </c:pt>
                <c:pt idx="975">
                  <c:v>7922.3491803278657</c:v>
                </c:pt>
                <c:pt idx="976">
                  <c:v>7904.3131147540953</c:v>
                </c:pt>
                <c:pt idx="977">
                  <c:v>7884.7983606557336</c:v>
                </c:pt>
                <c:pt idx="978">
                  <c:v>7859.706557377046</c:v>
                </c:pt>
                <c:pt idx="979">
                  <c:v>7836.6786885245865</c:v>
                </c:pt>
                <c:pt idx="980">
                  <c:v>7821.3491803278657</c:v>
                </c:pt>
                <c:pt idx="981">
                  <c:v>7815.3885245901602</c:v>
                </c:pt>
                <c:pt idx="982">
                  <c:v>7820.4868852458976</c:v>
                </c:pt>
                <c:pt idx="983">
                  <c:v>7835.1655737704887</c:v>
                </c:pt>
                <c:pt idx="984">
                  <c:v>7862.5803278688491</c:v>
                </c:pt>
                <c:pt idx="985">
                  <c:v>7901.7901639344236</c:v>
                </c:pt>
                <c:pt idx="986">
                  <c:v>7957.2737704918</c:v>
                </c:pt>
                <c:pt idx="987">
                  <c:v>8027.5065573770471</c:v>
                </c:pt>
                <c:pt idx="988">
                  <c:v>8106.4065573770458</c:v>
                </c:pt>
                <c:pt idx="989">
                  <c:v>8191.3213114754062</c:v>
                </c:pt>
                <c:pt idx="990">
                  <c:v>8276.452459016391</c:v>
                </c:pt>
                <c:pt idx="991">
                  <c:v>8360.393442622948</c:v>
                </c:pt>
                <c:pt idx="992">
                  <c:v>8446.0655737704892</c:v>
                </c:pt>
                <c:pt idx="993">
                  <c:v>8525.3377049180308</c:v>
                </c:pt>
                <c:pt idx="994">
                  <c:v>8598.1770491803254</c:v>
                </c:pt>
                <c:pt idx="995">
                  <c:v>8666.6819672131132</c:v>
                </c:pt>
                <c:pt idx="996">
                  <c:v>8729.0950819672107</c:v>
                </c:pt>
                <c:pt idx="997">
                  <c:v>8778.6754098360634</c:v>
                </c:pt>
                <c:pt idx="998">
                  <c:v>8809.5557377049172</c:v>
                </c:pt>
                <c:pt idx="999">
                  <c:v>8827.4081967213097</c:v>
                </c:pt>
                <c:pt idx="1000">
                  <c:v>8838.5229508196699</c:v>
                </c:pt>
                <c:pt idx="1001">
                  <c:v>8842.8999999999978</c:v>
                </c:pt>
                <c:pt idx="1002">
                  <c:v>8844.4737704918025</c:v>
                </c:pt>
                <c:pt idx="1003">
                  <c:v>8834.1459016393419</c:v>
                </c:pt>
                <c:pt idx="1004">
                  <c:v>8818.4573770491788</c:v>
                </c:pt>
                <c:pt idx="1005">
                  <c:v>8807.1950819672111</c:v>
                </c:pt>
                <c:pt idx="1006">
                  <c:v>8799.3098360655731</c:v>
                </c:pt>
                <c:pt idx="1007">
                  <c:v>8796.7852459016376</c:v>
                </c:pt>
                <c:pt idx="1008">
                  <c:v>8791.6868852458992</c:v>
                </c:pt>
                <c:pt idx="1009">
                  <c:v>8775.5245901639319</c:v>
                </c:pt>
                <c:pt idx="1010">
                  <c:v>8755.1590163934434</c:v>
                </c:pt>
                <c:pt idx="1011">
                  <c:v>8758.5163934426237</c:v>
                </c:pt>
                <c:pt idx="1012">
                  <c:v>8790.5</c:v>
                </c:pt>
                <c:pt idx="1013">
                  <c:v>8823.1311475409839</c:v>
                </c:pt>
                <c:pt idx="1014">
                  <c:v>8843.3032786885251</c:v>
                </c:pt>
                <c:pt idx="1015">
                  <c:v>8835.3622950819645</c:v>
                </c:pt>
                <c:pt idx="1016">
                  <c:v>8812.3131147540971</c:v>
                </c:pt>
                <c:pt idx="1017">
                  <c:v>8796.8344262295086</c:v>
                </c:pt>
                <c:pt idx="1018">
                  <c:v>8783.4590163934408</c:v>
                </c:pt>
                <c:pt idx="1019">
                  <c:v>8785.4081967213097</c:v>
                </c:pt>
                <c:pt idx="1020">
                  <c:v>8791.8459016393444</c:v>
                </c:pt>
                <c:pt idx="1021">
                  <c:v>8790.3065573770509</c:v>
                </c:pt>
                <c:pt idx="1022">
                  <c:v>8791.8049180327871</c:v>
                </c:pt>
                <c:pt idx="1023">
                  <c:v>8785.0950819672125</c:v>
                </c:pt>
                <c:pt idx="1024">
                  <c:v>8782.3950819672154</c:v>
                </c:pt>
                <c:pt idx="1025">
                  <c:v>8782.5442622950832</c:v>
                </c:pt>
                <c:pt idx="1026">
                  <c:v>8789.2000000000007</c:v>
                </c:pt>
                <c:pt idx="1027">
                  <c:v>8790.8393442622964</c:v>
                </c:pt>
                <c:pt idx="1028">
                  <c:v>8791.2868852459014</c:v>
                </c:pt>
                <c:pt idx="1029">
                  <c:v>8787.3508196721323</c:v>
                </c:pt>
                <c:pt idx="1030">
                  <c:v>8780.624590163934</c:v>
                </c:pt>
                <c:pt idx="1031">
                  <c:v>8767.2606557377057</c:v>
                </c:pt>
                <c:pt idx="1032">
                  <c:v>8757.6360655737717</c:v>
                </c:pt>
                <c:pt idx="1033">
                  <c:v>8756.0081967213137</c:v>
                </c:pt>
                <c:pt idx="1034">
                  <c:v>8764.6557377049176</c:v>
                </c:pt>
                <c:pt idx="1035">
                  <c:v>8785.7639344262316</c:v>
                </c:pt>
                <c:pt idx="1036">
                  <c:v>8820.0754098360649</c:v>
                </c:pt>
                <c:pt idx="1037">
                  <c:v>8869.7688524590176</c:v>
                </c:pt>
                <c:pt idx="1038">
                  <c:v>8931.1524590163935</c:v>
                </c:pt>
                <c:pt idx="1039">
                  <c:v>9002.877049180328</c:v>
                </c:pt>
                <c:pt idx="1040">
                  <c:v>9082.1803278688531</c:v>
                </c:pt>
                <c:pt idx="1041">
                  <c:v>9157.7327868852444</c:v>
                </c:pt>
                <c:pt idx="1042">
                  <c:v>9232.0065573770498</c:v>
                </c:pt>
                <c:pt idx="1043">
                  <c:v>9301.3426229508204</c:v>
                </c:pt>
                <c:pt idx="1044">
                  <c:v>9369.9</c:v>
                </c:pt>
                <c:pt idx="1045">
                  <c:v>9434.1491803278677</c:v>
                </c:pt>
                <c:pt idx="1046">
                  <c:v>9491.3819672131158</c:v>
                </c:pt>
                <c:pt idx="1047">
                  <c:v>9537.9213114754093</c:v>
                </c:pt>
                <c:pt idx="1048">
                  <c:v>9572.8081967213129</c:v>
                </c:pt>
                <c:pt idx="1049">
                  <c:v>9594.7213114754104</c:v>
                </c:pt>
                <c:pt idx="1050">
                  <c:v>9601.9180327868853</c:v>
                </c:pt>
                <c:pt idx="1051">
                  <c:v>9595.5901639344265</c:v>
                </c:pt>
                <c:pt idx="1052">
                  <c:v>9576.9836065573763</c:v>
                </c:pt>
                <c:pt idx="1053">
                  <c:v>9542.1606557377054</c:v>
                </c:pt>
                <c:pt idx="1054">
                  <c:v>9500.1098360655742</c:v>
                </c:pt>
                <c:pt idx="1055">
                  <c:v>9452.5704918032789</c:v>
                </c:pt>
                <c:pt idx="1056">
                  <c:v>9398.3639344262301</c:v>
                </c:pt>
                <c:pt idx="1057">
                  <c:v>9336.5344262295075</c:v>
                </c:pt>
                <c:pt idx="1058">
                  <c:v>9275.7836065573756</c:v>
                </c:pt>
                <c:pt idx="1059">
                  <c:v>9224.563934426229</c:v>
                </c:pt>
                <c:pt idx="1060">
                  <c:v>9172.5836065573749</c:v>
                </c:pt>
                <c:pt idx="1061">
                  <c:v>9120.3573770491766</c:v>
                </c:pt>
                <c:pt idx="1062">
                  <c:v>9062.1409836065577</c:v>
                </c:pt>
                <c:pt idx="1063">
                  <c:v>8992.6278688524581</c:v>
                </c:pt>
                <c:pt idx="1064">
                  <c:v>8933.2868852459014</c:v>
                </c:pt>
                <c:pt idx="1065">
                  <c:v>8873.6409836065577</c:v>
                </c:pt>
                <c:pt idx="1066">
                  <c:v>8801.880327868852</c:v>
                </c:pt>
                <c:pt idx="1067">
                  <c:v>8728.7278688524566</c:v>
                </c:pt>
                <c:pt idx="1068">
                  <c:v>8649.495081967214</c:v>
                </c:pt>
                <c:pt idx="1069">
                  <c:v>8581.2836065573774</c:v>
                </c:pt>
                <c:pt idx="1070">
                  <c:v>8530.3098360655749</c:v>
                </c:pt>
                <c:pt idx="1071">
                  <c:v>8491.1803278688531</c:v>
                </c:pt>
                <c:pt idx="1072">
                  <c:v>8435.8524590163943</c:v>
                </c:pt>
                <c:pt idx="1073">
                  <c:v>8357.7196721311484</c:v>
                </c:pt>
                <c:pt idx="1074">
                  <c:v>8279.7475409836079</c:v>
                </c:pt>
                <c:pt idx="1075">
                  <c:v>8220.6508196721315</c:v>
                </c:pt>
                <c:pt idx="1076">
                  <c:v>8183.2770491803294</c:v>
                </c:pt>
                <c:pt idx="1077">
                  <c:v>8160.7918032786893</c:v>
                </c:pt>
                <c:pt idx="1078">
                  <c:v>8139.7606557377067</c:v>
                </c:pt>
                <c:pt idx="1079">
                  <c:v>8120.3950819672154</c:v>
                </c:pt>
                <c:pt idx="1080">
                  <c:v>8104.3311475409855</c:v>
                </c:pt>
                <c:pt idx="1081">
                  <c:v>8072.8327868852475</c:v>
                </c:pt>
                <c:pt idx="1082">
                  <c:v>8036.7934426229522</c:v>
                </c:pt>
                <c:pt idx="1083">
                  <c:v>8002.8180327868877</c:v>
                </c:pt>
                <c:pt idx="1084">
                  <c:v>7975.6770491803309</c:v>
                </c:pt>
                <c:pt idx="1085">
                  <c:v>7956.7819672131172</c:v>
                </c:pt>
                <c:pt idx="1086">
                  <c:v>7946.2836065573802</c:v>
                </c:pt>
                <c:pt idx="1087">
                  <c:v>7951.1491803278714</c:v>
                </c:pt>
                <c:pt idx="1088">
                  <c:v>7968.3950819672154</c:v>
                </c:pt>
                <c:pt idx="1089">
                  <c:v>7998.8639344262319</c:v>
                </c:pt>
                <c:pt idx="1090">
                  <c:v>8041.1311475409857</c:v>
                </c:pt>
                <c:pt idx="1091">
                  <c:v>8095.5934426229524</c:v>
                </c:pt>
                <c:pt idx="1092">
                  <c:v>8162.8377049180344</c:v>
                </c:pt>
                <c:pt idx="1093">
                  <c:v>8234.5163934426237</c:v>
                </c:pt>
                <c:pt idx="1094">
                  <c:v>8304.0000000000018</c:v>
                </c:pt>
                <c:pt idx="1095">
                  <c:v>8371.9819672131161</c:v>
                </c:pt>
                <c:pt idx="1096">
                  <c:v>8436.8934426229534</c:v>
                </c:pt>
                <c:pt idx="1097">
                  <c:v>8496.0688524590169</c:v>
                </c:pt>
                <c:pt idx="1098">
                  <c:v>8543.432786885247</c:v>
                </c:pt>
                <c:pt idx="1099">
                  <c:v>8579.7606557377076</c:v>
                </c:pt>
                <c:pt idx="1100">
                  <c:v>8608.8147540983646</c:v>
                </c:pt>
                <c:pt idx="1101">
                  <c:v>8624.9950819672158</c:v>
                </c:pt>
                <c:pt idx="1102">
                  <c:v>8633.8311475409864</c:v>
                </c:pt>
                <c:pt idx="1103">
                  <c:v>8630.6836065573807</c:v>
                </c:pt>
                <c:pt idx="1104">
                  <c:v>8615.5278688524613</c:v>
                </c:pt>
                <c:pt idx="1105">
                  <c:v>8587.2918032786911</c:v>
                </c:pt>
                <c:pt idx="1106">
                  <c:v>8548.2147540983624</c:v>
                </c:pt>
                <c:pt idx="1107">
                  <c:v>8502.5426229508212</c:v>
                </c:pt>
                <c:pt idx="1108">
                  <c:v>8453.1311475409839</c:v>
                </c:pt>
                <c:pt idx="1109">
                  <c:v>8399.0295081967215</c:v>
                </c:pt>
                <c:pt idx="1110">
                  <c:v>8341.4180327868853</c:v>
                </c:pt>
                <c:pt idx="1111">
                  <c:v>8281.2737704918036</c:v>
                </c:pt>
                <c:pt idx="1112">
                  <c:v>8217.8262295081968</c:v>
                </c:pt>
                <c:pt idx="1113">
                  <c:v>8155.7540983606559</c:v>
                </c:pt>
                <c:pt idx="1114">
                  <c:v>8090.6754098360661</c:v>
                </c:pt>
                <c:pt idx="1115">
                  <c:v>8024.3016393442631</c:v>
                </c:pt>
                <c:pt idx="1116">
                  <c:v>7958.2213114754095</c:v>
                </c:pt>
                <c:pt idx="1117">
                  <c:v>7890.5377049180324</c:v>
                </c:pt>
                <c:pt idx="1118">
                  <c:v>7824.7754098360665</c:v>
                </c:pt>
                <c:pt idx="1119">
                  <c:v>7759.9491803278688</c:v>
                </c:pt>
                <c:pt idx="1120">
                  <c:v>7698.1704918032783</c:v>
                </c:pt>
                <c:pt idx="1121">
                  <c:v>7644.6704918032783</c:v>
                </c:pt>
                <c:pt idx="1122">
                  <c:v>7595.7032786885247</c:v>
                </c:pt>
                <c:pt idx="1123">
                  <c:v>7556.0901639344265</c:v>
                </c:pt>
                <c:pt idx="1124">
                  <c:v>7524.5459016393452</c:v>
                </c:pt>
                <c:pt idx="1125">
                  <c:v>7491.9737704918025</c:v>
                </c:pt>
                <c:pt idx="1126">
                  <c:v>7465.7573770491808</c:v>
                </c:pt>
                <c:pt idx="1127">
                  <c:v>7449.5622950819679</c:v>
                </c:pt>
                <c:pt idx="1128">
                  <c:v>7434.808196721312</c:v>
                </c:pt>
                <c:pt idx="1129">
                  <c:v>7421.6885245901649</c:v>
                </c:pt>
                <c:pt idx="1130">
                  <c:v>7405.8311475409846</c:v>
                </c:pt>
                <c:pt idx="1131">
                  <c:v>7385.4245901639351</c:v>
                </c:pt>
                <c:pt idx="1132">
                  <c:v>7360.2442622950821</c:v>
                </c:pt>
                <c:pt idx="1133">
                  <c:v>7332.1885245901649</c:v>
                </c:pt>
                <c:pt idx="1134">
                  <c:v>7296.800000000002</c:v>
                </c:pt>
                <c:pt idx="1135">
                  <c:v>7264.8393442622964</c:v>
                </c:pt>
                <c:pt idx="1136">
                  <c:v>7237.931147540985</c:v>
                </c:pt>
                <c:pt idx="1137">
                  <c:v>7224.8409836065603</c:v>
                </c:pt>
                <c:pt idx="1138">
                  <c:v>7223.6557377049212</c:v>
                </c:pt>
                <c:pt idx="1139">
                  <c:v>7234.6344262295106</c:v>
                </c:pt>
                <c:pt idx="1140">
                  <c:v>7258.2737704918063</c:v>
                </c:pt>
                <c:pt idx="1141">
                  <c:v>7286.0393442622972</c:v>
                </c:pt>
                <c:pt idx="1142">
                  <c:v>7332.9786885245921</c:v>
                </c:pt>
                <c:pt idx="1143">
                  <c:v>7394.7344262295101</c:v>
                </c:pt>
                <c:pt idx="1144">
                  <c:v>7458.4803278688551</c:v>
                </c:pt>
                <c:pt idx="1145">
                  <c:v>7524.7524590163957</c:v>
                </c:pt>
                <c:pt idx="1146">
                  <c:v>7588.6426229508224</c:v>
                </c:pt>
                <c:pt idx="1147">
                  <c:v>7649.0606557377077</c:v>
                </c:pt>
                <c:pt idx="1148">
                  <c:v>7707.5622950819707</c:v>
                </c:pt>
                <c:pt idx="1149">
                  <c:v>7762.5950819672171</c:v>
                </c:pt>
                <c:pt idx="1150">
                  <c:v>7808.8311475409864</c:v>
                </c:pt>
                <c:pt idx="1151">
                  <c:v>7845.7278688524621</c:v>
                </c:pt>
                <c:pt idx="1152">
                  <c:v>7874.1114754098398</c:v>
                </c:pt>
                <c:pt idx="1153">
                  <c:v>7890.9934426229538</c:v>
                </c:pt>
                <c:pt idx="1154">
                  <c:v>7895.2065573770515</c:v>
                </c:pt>
                <c:pt idx="1155">
                  <c:v>7888.6000000000031</c:v>
                </c:pt>
                <c:pt idx="1156">
                  <c:v>7868.8885245901656</c:v>
                </c:pt>
                <c:pt idx="1157">
                  <c:v>7837.7508196721328</c:v>
                </c:pt>
                <c:pt idx="1158">
                  <c:v>7795.5622950819688</c:v>
                </c:pt>
                <c:pt idx="1159">
                  <c:v>7747.0885245901645</c:v>
                </c:pt>
                <c:pt idx="1160">
                  <c:v>7693.8983606557376</c:v>
                </c:pt>
                <c:pt idx="1161">
                  <c:v>7635.7688524590158</c:v>
                </c:pt>
                <c:pt idx="1162">
                  <c:v>7573.445901639343</c:v>
                </c:pt>
                <c:pt idx="1163">
                  <c:v>7511.1770491803254</c:v>
                </c:pt>
                <c:pt idx="1164">
                  <c:v>7446.5999999999976</c:v>
                </c:pt>
                <c:pt idx="1165">
                  <c:v>7384.4803278688505</c:v>
                </c:pt>
                <c:pt idx="1166">
                  <c:v>7321.9934426229493</c:v>
                </c:pt>
                <c:pt idx="1167">
                  <c:v>7259.1672131147525</c:v>
                </c:pt>
                <c:pt idx="1168">
                  <c:v>7198.1918032786871</c:v>
                </c:pt>
                <c:pt idx="1169">
                  <c:v>7136.7475409836043</c:v>
                </c:pt>
                <c:pt idx="1170">
                  <c:v>7079.318032786884</c:v>
                </c:pt>
                <c:pt idx="1171">
                  <c:v>7027.5344262295057</c:v>
                </c:pt>
                <c:pt idx="1172">
                  <c:v>6980.7016393442609</c:v>
                </c:pt>
                <c:pt idx="1173">
                  <c:v>6944.1344262295061</c:v>
                </c:pt>
                <c:pt idx="1174">
                  <c:v>6912.2459016393423</c:v>
                </c:pt>
                <c:pt idx="1175">
                  <c:v>6887.8163934426211</c:v>
                </c:pt>
                <c:pt idx="1176">
                  <c:v>6869.1229508196702</c:v>
                </c:pt>
                <c:pt idx="1177">
                  <c:v>6852.3114754098351</c:v>
                </c:pt>
                <c:pt idx="1178">
                  <c:v>6838.0819672131138</c:v>
                </c:pt>
                <c:pt idx="1179">
                  <c:v>6825.4131147540975</c:v>
                </c:pt>
                <c:pt idx="1180">
                  <c:v>6812.1770491803263</c:v>
                </c:pt>
                <c:pt idx="1181">
                  <c:v>6797.2786885245896</c:v>
                </c:pt>
                <c:pt idx="1182">
                  <c:v>6778.2967213114744</c:v>
                </c:pt>
                <c:pt idx="1183">
                  <c:v>6755.2245901639335</c:v>
                </c:pt>
                <c:pt idx="1184">
                  <c:v>6729.81475409836</c:v>
                </c:pt>
                <c:pt idx="1185">
                  <c:v>6704.3967213114756</c:v>
                </c:pt>
                <c:pt idx="1186">
                  <c:v>6683.5459016393443</c:v>
                </c:pt>
                <c:pt idx="1187">
                  <c:v>6666.1688524590172</c:v>
                </c:pt>
                <c:pt idx="1188">
                  <c:v>6656.3573770491812</c:v>
                </c:pt>
                <c:pt idx="1189">
                  <c:v>6656.1934426229527</c:v>
                </c:pt>
                <c:pt idx="1190">
                  <c:v>6666.2967213114771</c:v>
                </c:pt>
                <c:pt idx="1191">
                  <c:v>6688.3409836065584</c:v>
                </c:pt>
                <c:pt idx="1192">
                  <c:v>6723.1885245901658</c:v>
                </c:pt>
                <c:pt idx="1193">
                  <c:v>6771.3098360655758</c:v>
                </c:pt>
                <c:pt idx="1194">
                  <c:v>6828.670491803281</c:v>
                </c:pt>
                <c:pt idx="1195">
                  <c:v>6897.3655737704939</c:v>
                </c:pt>
                <c:pt idx="1196">
                  <c:v>6970.1950819672147</c:v>
                </c:pt>
                <c:pt idx="1197">
                  <c:v>7042.4229508196731</c:v>
                </c:pt>
                <c:pt idx="1198">
                  <c:v>7109.3573770491812</c:v>
                </c:pt>
                <c:pt idx="1199">
                  <c:v>7171.5967213114754</c:v>
                </c:pt>
                <c:pt idx="1200">
                  <c:v>7228.8934426229516</c:v>
                </c:pt>
                <c:pt idx="1201">
                  <c:v>7281.1081967213122</c:v>
                </c:pt>
                <c:pt idx="1202">
                  <c:v>7326.4803278688532</c:v>
                </c:pt>
                <c:pt idx="1203">
                  <c:v>7361.9016393442635</c:v>
                </c:pt>
                <c:pt idx="1204">
                  <c:v>7385.9098360655735</c:v>
                </c:pt>
                <c:pt idx="1205">
                  <c:v>7398.3327868852466</c:v>
                </c:pt>
                <c:pt idx="1206">
                  <c:v>7398.7098360655746</c:v>
                </c:pt>
                <c:pt idx="1207">
                  <c:v>7388.1491803278686</c:v>
                </c:pt>
                <c:pt idx="1208">
                  <c:v>7366.0786885245889</c:v>
                </c:pt>
                <c:pt idx="1209">
                  <c:v>7331.754098360655</c:v>
                </c:pt>
                <c:pt idx="1210">
                  <c:v>7287.2836065573756</c:v>
                </c:pt>
                <c:pt idx="1211">
                  <c:v>7237.6688524590154</c:v>
                </c:pt>
                <c:pt idx="1212">
                  <c:v>7180.137704918031</c:v>
                </c:pt>
                <c:pt idx="1213">
                  <c:v>7115.5131147540969</c:v>
                </c:pt>
                <c:pt idx="1214">
                  <c:v>7047.1622950819665</c:v>
                </c:pt>
                <c:pt idx="1215">
                  <c:v>6979.9983606557371</c:v>
                </c:pt>
                <c:pt idx="1216">
                  <c:v>6909.9196721311473</c:v>
                </c:pt>
                <c:pt idx="1217">
                  <c:v>6841.6999999999989</c:v>
                </c:pt>
                <c:pt idx="1218">
                  <c:v>6775.2262295081964</c:v>
                </c:pt>
                <c:pt idx="1219">
                  <c:v>6709.5786885245898</c:v>
                </c:pt>
                <c:pt idx="1220">
                  <c:v>6646.0868852459016</c:v>
                </c:pt>
                <c:pt idx="1221">
                  <c:v>6584.9967213114751</c:v>
                </c:pt>
                <c:pt idx="1222">
                  <c:v>6529.5901639344265</c:v>
                </c:pt>
                <c:pt idx="1223">
                  <c:v>6480.3508196721314</c:v>
                </c:pt>
                <c:pt idx="1224">
                  <c:v>6434.9606557377047</c:v>
                </c:pt>
                <c:pt idx="1225">
                  <c:v>6396.6885245901649</c:v>
                </c:pt>
                <c:pt idx="1226">
                  <c:v>6364.1491803278686</c:v>
                </c:pt>
                <c:pt idx="1227">
                  <c:v>6337.3295081967217</c:v>
                </c:pt>
                <c:pt idx="1228">
                  <c:v>6315.4327868852461</c:v>
                </c:pt>
                <c:pt idx="1229">
                  <c:v>6296.1032786885253</c:v>
                </c:pt>
                <c:pt idx="1230">
                  <c:v>6278.9704918032794</c:v>
                </c:pt>
                <c:pt idx="1231">
                  <c:v>6262.2016393442627</c:v>
                </c:pt>
                <c:pt idx="1232">
                  <c:v>6245.3409836065593</c:v>
                </c:pt>
                <c:pt idx="1233">
                  <c:v>6227.9557377049205</c:v>
                </c:pt>
                <c:pt idx="1234">
                  <c:v>6206.7508196721328</c:v>
                </c:pt>
                <c:pt idx="1235">
                  <c:v>6181.5147540983617</c:v>
                </c:pt>
                <c:pt idx="1236">
                  <c:v>6155.4393442622968</c:v>
                </c:pt>
                <c:pt idx="1237">
                  <c:v>6131.6180327868869</c:v>
                </c:pt>
                <c:pt idx="1238">
                  <c:v>6113.8901639344276</c:v>
                </c:pt>
                <c:pt idx="1239">
                  <c:v>6102.1885245901658</c:v>
                </c:pt>
                <c:pt idx="1240">
                  <c:v>6101.3081967213138</c:v>
                </c:pt>
                <c:pt idx="1241">
                  <c:v>6113.0196721311513</c:v>
                </c:pt>
                <c:pt idx="1242">
                  <c:v>6136.7655737704936</c:v>
                </c:pt>
                <c:pt idx="1243">
                  <c:v>6174.6278688524617</c:v>
                </c:pt>
                <c:pt idx="1244">
                  <c:v>6224.8721311475438</c:v>
                </c:pt>
                <c:pt idx="1245">
                  <c:v>6287.4639344262323</c:v>
                </c:pt>
                <c:pt idx="1246">
                  <c:v>6361.4000000000024</c:v>
                </c:pt>
                <c:pt idx="1247">
                  <c:v>6440.9540983606585</c:v>
                </c:pt>
                <c:pt idx="1248">
                  <c:v>6521.7114754098393</c:v>
                </c:pt>
                <c:pt idx="1249">
                  <c:v>6601.3491803278712</c:v>
                </c:pt>
                <c:pt idx="1250">
                  <c:v>6675.4540983606576</c:v>
                </c:pt>
                <c:pt idx="1251">
                  <c:v>6746.0803278688536</c:v>
                </c:pt>
                <c:pt idx="1252">
                  <c:v>6810.9901639344289</c:v>
                </c:pt>
                <c:pt idx="1253">
                  <c:v>6869.6360655737735</c:v>
                </c:pt>
                <c:pt idx="1254">
                  <c:v>6918.6704918032801</c:v>
                </c:pt>
                <c:pt idx="1255">
                  <c:v>6958.490163934428</c:v>
                </c:pt>
                <c:pt idx="1256">
                  <c:v>6986.3327868852466</c:v>
                </c:pt>
                <c:pt idx="1257">
                  <c:v>7002.2557377049188</c:v>
                </c:pt>
                <c:pt idx="1258">
                  <c:v>7006.4606557377056</c:v>
                </c:pt>
                <c:pt idx="1259">
                  <c:v>6999.5163934426218</c:v>
                </c:pt>
                <c:pt idx="1260">
                  <c:v>6980.3590163934423</c:v>
                </c:pt>
                <c:pt idx="1261">
                  <c:v>6950.9622950819657</c:v>
                </c:pt>
                <c:pt idx="1262">
                  <c:v>6910.2983606557373</c:v>
                </c:pt>
                <c:pt idx="1263">
                  <c:v>6862.3672131147523</c:v>
                </c:pt>
                <c:pt idx="1264">
                  <c:v>6808.573770491801</c:v>
                </c:pt>
                <c:pt idx="1265">
                  <c:v>6749.5655737704919</c:v>
                </c:pt>
                <c:pt idx="1266">
                  <c:v>6687.2245901639344</c:v>
                </c:pt>
                <c:pt idx="1267">
                  <c:v>6625.1770491803272</c:v>
                </c:pt>
                <c:pt idx="1268">
                  <c:v>6559.6934426229509</c:v>
                </c:pt>
                <c:pt idx="1269">
                  <c:v>6494.2081967213098</c:v>
                </c:pt>
                <c:pt idx="1270">
                  <c:v>6430.4934426229493</c:v>
                </c:pt>
                <c:pt idx="1271">
                  <c:v>6368.00819672131</c:v>
                </c:pt>
                <c:pt idx="1272">
                  <c:v>6306.3950819672109</c:v>
                </c:pt>
                <c:pt idx="1273">
                  <c:v>6249.1262295081951</c:v>
                </c:pt>
                <c:pt idx="1274">
                  <c:v>6196.9721311475387</c:v>
                </c:pt>
                <c:pt idx="1275">
                  <c:v>6151.1409836065568</c:v>
                </c:pt>
                <c:pt idx="1276">
                  <c:v>6108.562295081967</c:v>
                </c:pt>
                <c:pt idx="1277">
                  <c:v>6074.7754098360656</c:v>
                </c:pt>
                <c:pt idx="1278">
                  <c:v>6046.8918032786878</c:v>
                </c:pt>
                <c:pt idx="1279">
                  <c:v>6022.4491803278679</c:v>
                </c:pt>
                <c:pt idx="1280">
                  <c:v>6002.439344262295</c:v>
                </c:pt>
                <c:pt idx="1281">
                  <c:v>5985.2950819672124</c:v>
                </c:pt>
                <c:pt idx="1282">
                  <c:v>5969.7737704918027</c:v>
                </c:pt>
                <c:pt idx="1283">
                  <c:v>5955.0803278688509</c:v>
                </c:pt>
                <c:pt idx="1284">
                  <c:v>5939.8918032786878</c:v>
                </c:pt>
                <c:pt idx="1285">
                  <c:v>5923.6196721311471</c:v>
                </c:pt>
                <c:pt idx="1286">
                  <c:v>5904.8524590163943</c:v>
                </c:pt>
                <c:pt idx="1287">
                  <c:v>5882.4245901639351</c:v>
                </c:pt>
                <c:pt idx="1288">
                  <c:v>5858.9868852459031</c:v>
                </c:pt>
                <c:pt idx="1289">
                  <c:v>5838.6377049180337</c:v>
                </c:pt>
                <c:pt idx="1290">
                  <c:v>5825.1180327868869</c:v>
                </c:pt>
                <c:pt idx="1291">
                  <c:v>5818.9639344262314</c:v>
                </c:pt>
                <c:pt idx="1292">
                  <c:v>5822.7836065573783</c:v>
                </c:pt>
                <c:pt idx="1293">
                  <c:v>5838.6590163934443</c:v>
                </c:pt>
                <c:pt idx="1294">
                  <c:v>5866.4065573770513</c:v>
                </c:pt>
                <c:pt idx="1295">
                  <c:v>5906.3098360655758</c:v>
                </c:pt>
                <c:pt idx="1296">
                  <c:v>5958.9819672131171</c:v>
                </c:pt>
                <c:pt idx="1297">
                  <c:v>6023.0229508196744</c:v>
                </c:pt>
                <c:pt idx="1298">
                  <c:v>6097.8213114754135</c:v>
                </c:pt>
                <c:pt idx="1299">
                  <c:v>6178.0229508196753</c:v>
                </c:pt>
                <c:pt idx="1300">
                  <c:v>6262.7754098360683</c:v>
                </c:pt>
                <c:pt idx="1301">
                  <c:v>6344.2557377049206</c:v>
                </c:pt>
                <c:pt idx="1302">
                  <c:v>6422.0245901639373</c:v>
                </c:pt>
                <c:pt idx="1303">
                  <c:v>6496.2327868852481</c:v>
                </c:pt>
                <c:pt idx="1304">
                  <c:v>6564.1278688524617</c:v>
                </c:pt>
                <c:pt idx="1305">
                  <c:v>6626.8213114754126</c:v>
                </c:pt>
                <c:pt idx="1306">
                  <c:v>6679.5344262295102</c:v>
                </c:pt>
                <c:pt idx="1307">
                  <c:v>6720.4344262295108</c:v>
                </c:pt>
                <c:pt idx="1308">
                  <c:v>6749.4803278688551</c:v>
                </c:pt>
                <c:pt idx="1309">
                  <c:v>6766.3901639344276</c:v>
                </c:pt>
                <c:pt idx="1310">
                  <c:v>6770.8770491803298</c:v>
                </c:pt>
                <c:pt idx="1311">
                  <c:v>6764.931147540985</c:v>
                </c:pt>
                <c:pt idx="1312">
                  <c:v>6745.2786885245923</c:v>
                </c:pt>
                <c:pt idx="1313">
                  <c:v>6715.0606557377059</c:v>
                </c:pt>
                <c:pt idx="1314">
                  <c:v>6675.3327868852475</c:v>
                </c:pt>
                <c:pt idx="1315">
                  <c:v>6627.8655737704939</c:v>
                </c:pt>
                <c:pt idx="1316">
                  <c:v>6575.5098360655747</c:v>
                </c:pt>
                <c:pt idx="1317">
                  <c:v>6518.8459016393454</c:v>
                </c:pt>
                <c:pt idx="1318">
                  <c:v>6459.4606557377056</c:v>
                </c:pt>
                <c:pt idx="1319">
                  <c:v>6397.0573770491801</c:v>
                </c:pt>
                <c:pt idx="1320">
                  <c:v>6334.0180327868866</c:v>
                </c:pt>
                <c:pt idx="1321">
                  <c:v>6270.6918032786889</c:v>
                </c:pt>
                <c:pt idx="1322">
                  <c:v>6208.4540983606557</c:v>
                </c:pt>
                <c:pt idx="1323">
                  <c:v>6148.122950819672</c:v>
                </c:pt>
                <c:pt idx="1324">
                  <c:v>6089.5180327868848</c:v>
                </c:pt>
                <c:pt idx="1325">
                  <c:v>6032.8885245901638</c:v>
                </c:pt>
                <c:pt idx="1326">
                  <c:v>5981.2278688524593</c:v>
                </c:pt>
                <c:pt idx="1327">
                  <c:v>5934.4622950819676</c:v>
                </c:pt>
                <c:pt idx="1328">
                  <c:v>5890.4262295081971</c:v>
                </c:pt>
                <c:pt idx="1329">
                  <c:v>5856.3311475409828</c:v>
                </c:pt>
                <c:pt idx="1330">
                  <c:v>5829.0327868852455</c:v>
                </c:pt>
                <c:pt idx="1331">
                  <c:v>5804.7000000000007</c:v>
                </c:pt>
                <c:pt idx="1332">
                  <c:v>5784.2934426229522</c:v>
                </c:pt>
                <c:pt idx="1333">
                  <c:v>5765.4786885245921</c:v>
                </c:pt>
                <c:pt idx="1334">
                  <c:v>5748.3262295081986</c:v>
                </c:pt>
                <c:pt idx="1335">
                  <c:v>5732.8819672131176</c:v>
                </c:pt>
                <c:pt idx="1336">
                  <c:v>5716.6819672131169</c:v>
                </c:pt>
                <c:pt idx="1337">
                  <c:v>5699.544262295085</c:v>
                </c:pt>
                <c:pt idx="1338">
                  <c:v>5679.3344262295104</c:v>
                </c:pt>
                <c:pt idx="1339">
                  <c:v>5655.9557377049214</c:v>
                </c:pt>
                <c:pt idx="1340">
                  <c:v>5631.8622950819699</c:v>
                </c:pt>
                <c:pt idx="1341">
                  <c:v>5611.9049180327902</c:v>
                </c:pt>
                <c:pt idx="1342">
                  <c:v>5599.234426229511</c:v>
                </c:pt>
                <c:pt idx="1343">
                  <c:v>5595.0196721311504</c:v>
                </c:pt>
                <c:pt idx="1344">
                  <c:v>5600.172131147544</c:v>
                </c:pt>
                <c:pt idx="1345">
                  <c:v>5616.9770491803301</c:v>
                </c:pt>
                <c:pt idx="1346">
                  <c:v>5645.9459016393466</c:v>
                </c:pt>
                <c:pt idx="1347">
                  <c:v>5686.4147540983631</c:v>
                </c:pt>
                <c:pt idx="1348">
                  <c:v>5738.9147540983631</c:v>
                </c:pt>
                <c:pt idx="1349">
                  <c:v>5801.4540983606576</c:v>
                </c:pt>
                <c:pt idx="1350">
                  <c:v>5874.5590163934439</c:v>
                </c:pt>
                <c:pt idx="1351">
                  <c:v>5954.2295081967222</c:v>
                </c:pt>
                <c:pt idx="1352">
                  <c:v>6037.8327868852466</c:v>
                </c:pt>
                <c:pt idx="1353">
                  <c:v>6120.6803278688531</c:v>
                </c:pt>
                <c:pt idx="1354">
                  <c:v>6200.6131147540991</c:v>
                </c:pt>
                <c:pt idx="1355">
                  <c:v>6276.8672131147541</c:v>
                </c:pt>
                <c:pt idx="1356">
                  <c:v>6348.9213114754102</c:v>
                </c:pt>
                <c:pt idx="1357">
                  <c:v>6414.249180327869</c:v>
                </c:pt>
                <c:pt idx="1358">
                  <c:v>6470.9590163934417</c:v>
                </c:pt>
                <c:pt idx="1359">
                  <c:v>6515.3295081967199</c:v>
                </c:pt>
                <c:pt idx="1360">
                  <c:v>6546.3032786885224</c:v>
                </c:pt>
                <c:pt idx="1361">
                  <c:v>6562.9950819672104</c:v>
                </c:pt>
                <c:pt idx="1362">
                  <c:v>6568.6245901639313</c:v>
                </c:pt>
                <c:pt idx="1363">
                  <c:v>6561.9344262295053</c:v>
                </c:pt>
                <c:pt idx="1364">
                  <c:v>6542.9327868852433</c:v>
                </c:pt>
                <c:pt idx="1365">
                  <c:v>6512.9803278688514</c:v>
                </c:pt>
                <c:pt idx="1366">
                  <c:v>6472.7852459016376</c:v>
                </c:pt>
                <c:pt idx="1367">
                  <c:v>6426.5508196721294</c:v>
                </c:pt>
                <c:pt idx="1368">
                  <c:v>6374.9114754098346</c:v>
                </c:pt>
                <c:pt idx="1369">
                  <c:v>6319.7786885245896</c:v>
                </c:pt>
                <c:pt idx="1370">
                  <c:v>6260.3081967213111</c:v>
                </c:pt>
                <c:pt idx="1371">
                  <c:v>6197.8426229508204</c:v>
                </c:pt>
                <c:pt idx="1372">
                  <c:v>6136.0032786885249</c:v>
                </c:pt>
                <c:pt idx="1373">
                  <c:v>6073.6704918032792</c:v>
                </c:pt>
                <c:pt idx="1374">
                  <c:v>6012.8147540983618</c:v>
                </c:pt>
                <c:pt idx="1375">
                  <c:v>5953.0688524590178</c:v>
                </c:pt>
                <c:pt idx="1376">
                  <c:v>5894.7065573770506</c:v>
                </c:pt>
                <c:pt idx="1377">
                  <c:v>5837.9852459016411</c:v>
                </c:pt>
                <c:pt idx="1378">
                  <c:v>5785.0081967213137</c:v>
                </c:pt>
                <c:pt idx="1379">
                  <c:v>5736.4983606557407</c:v>
                </c:pt>
                <c:pt idx="1380">
                  <c:v>5695.1409836065595</c:v>
                </c:pt>
                <c:pt idx="1381">
                  <c:v>5659.734426229511</c:v>
                </c:pt>
                <c:pt idx="1382">
                  <c:v>5632.5967213114773</c:v>
                </c:pt>
                <c:pt idx="1383">
                  <c:v>5609.296721311478</c:v>
                </c:pt>
                <c:pt idx="1384">
                  <c:v>5588.4475409836095</c:v>
                </c:pt>
                <c:pt idx="1385">
                  <c:v>5569.0245901639373</c:v>
                </c:pt>
                <c:pt idx="1386">
                  <c:v>5552.2000000000025</c:v>
                </c:pt>
                <c:pt idx="1387">
                  <c:v>5535.4327868852479</c:v>
                </c:pt>
                <c:pt idx="1388">
                  <c:v>5518.6459016393464</c:v>
                </c:pt>
                <c:pt idx="1389">
                  <c:v>5500.8295081967226</c:v>
                </c:pt>
                <c:pt idx="1390">
                  <c:v>5479.2032786885256</c:v>
                </c:pt>
                <c:pt idx="1391">
                  <c:v>5454.8819672131158</c:v>
                </c:pt>
                <c:pt idx="1392">
                  <c:v>5429.8442622950834</c:v>
                </c:pt>
                <c:pt idx="1393">
                  <c:v>5409.7934426229513</c:v>
                </c:pt>
                <c:pt idx="1394">
                  <c:v>5397.6950819672138</c:v>
                </c:pt>
                <c:pt idx="1395">
                  <c:v>5393.7016393442627</c:v>
                </c:pt>
                <c:pt idx="1396">
                  <c:v>5398.8180327868859</c:v>
                </c:pt>
                <c:pt idx="1397">
                  <c:v>5414.7098360655737</c:v>
                </c:pt>
                <c:pt idx="1398">
                  <c:v>5441.3475409836065</c:v>
                </c:pt>
                <c:pt idx="1399">
                  <c:v>5478.7442622950812</c:v>
                </c:pt>
                <c:pt idx="1400">
                  <c:v>5527.7704918032778</c:v>
                </c:pt>
                <c:pt idx="1401">
                  <c:v>5586.8016393442613</c:v>
                </c:pt>
                <c:pt idx="1402">
                  <c:v>5656.5606557377041</c:v>
                </c:pt>
                <c:pt idx="1403">
                  <c:v>5733.5426229508175</c:v>
                </c:pt>
                <c:pt idx="1404">
                  <c:v>5814.6032786885235</c:v>
                </c:pt>
                <c:pt idx="1405">
                  <c:v>5897.6098360655733</c:v>
                </c:pt>
                <c:pt idx="1406">
                  <c:v>5978.7557377049188</c:v>
                </c:pt>
                <c:pt idx="1407">
                  <c:v>6057.5409836065573</c:v>
                </c:pt>
                <c:pt idx="1408">
                  <c:v>6133.0819672131138</c:v>
                </c:pt>
                <c:pt idx="1409">
                  <c:v>6201.8409836065566</c:v>
                </c:pt>
                <c:pt idx="1410">
                  <c:v>6264.5770491803278</c:v>
                </c:pt>
                <c:pt idx="1411">
                  <c:v>6314.6540983606556</c:v>
                </c:pt>
                <c:pt idx="1412">
                  <c:v>6349.5459016393443</c:v>
                </c:pt>
                <c:pt idx="1413">
                  <c:v>6370.3918032786887</c:v>
                </c:pt>
                <c:pt idx="1414">
                  <c:v>6378.9065573770486</c:v>
                </c:pt>
                <c:pt idx="1415">
                  <c:v>6373.7459016393441</c:v>
                </c:pt>
                <c:pt idx="1416">
                  <c:v>6356.3901639344258</c:v>
                </c:pt>
                <c:pt idx="1417">
                  <c:v>6327.8213114754089</c:v>
                </c:pt>
                <c:pt idx="1418">
                  <c:v>6290.1803278688512</c:v>
                </c:pt>
                <c:pt idx="1419">
                  <c:v>6245.1131147540982</c:v>
                </c:pt>
                <c:pt idx="1420">
                  <c:v>6195.2967213114762</c:v>
                </c:pt>
                <c:pt idx="1421">
                  <c:v>6141.4950819672122</c:v>
                </c:pt>
                <c:pt idx="1422">
                  <c:v>6083.4327868852461</c:v>
                </c:pt>
                <c:pt idx="1423">
                  <c:v>6022.9393442622959</c:v>
                </c:pt>
                <c:pt idx="1424">
                  <c:v>5964.8360655737715</c:v>
                </c:pt>
                <c:pt idx="1425">
                  <c:v>5904.557377049181</c:v>
                </c:pt>
                <c:pt idx="1426">
                  <c:v>5845.9196721311482</c:v>
                </c:pt>
                <c:pt idx="1427">
                  <c:v>5789.3147540983628</c:v>
                </c:pt>
                <c:pt idx="1428">
                  <c:v>5733.4475409836077</c:v>
                </c:pt>
                <c:pt idx="1429">
                  <c:v>5680.2213114754104</c:v>
                </c:pt>
                <c:pt idx="1430">
                  <c:v>5629.995081967214</c:v>
                </c:pt>
                <c:pt idx="1431">
                  <c:v>5586.7622950819696</c:v>
                </c:pt>
                <c:pt idx="1432">
                  <c:v>5550.5983606557393</c:v>
                </c:pt>
                <c:pt idx="1433">
                  <c:v>5519.9606557377056</c:v>
                </c:pt>
                <c:pt idx="1434">
                  <c:v>5497.1967213114758</c:v>
                </c:pt>
                <c:pt idx="1435">
                  <c:v>5478.3213114754099</c:v>
                </c:pt>
                <c:pt idx="1436">
                  <c:v>5462.5032786885249</c:v>
                </c:pt>
                <c:pt idx="1437">
                  <c:v>5449.2327868852462</c:v>
                </c:pt>
                <c:pt idx="1438">
                  <c:v>5437.5344262295084</c:v>
                </c:pt>
                <c:pt idx="1439">
                  <c:v>5426.3557377049183</c:v>
                </c:pt>
                <c:pt idx="1440">
                  <c:v>5413.6409836065568</c:v>
                </c:pt>
                <c:pt idx="1441">
                  <c:v>5398.9393442622959</c:v>
                </c:pt>
                <c:pt idx="1442">
                  <c:v>5380.250819672131</c:v>
                </c:pt>
                <c:pt idx="1443">
                  <c:v>5357.0393442622953</c:v>
                </c:pt>
                <c:pt idx="1444">
                  <c:v>5333.3442622950815</c:v>
                </c:pt>
                <c:pt idx="1445">
                  <c:v>5314.6819672131132</c:v>
                </c:pt>
                <c:pt idx="1446">
                  <c:v>5303.9672131147536</c:v>
                </c:pt>
                <c:pt idx="1447">
                  <c:v>5301.3655737704912</c:v>
                </c:pt>
                <c:pt idx="1448">
                  <c:v>5307.7081967213107</c:v>
                </c:pt>
                <c:pt idx="1449">
                  <c:v>5323.9163934426224</c:v>
                </c:pt>
                <c:pt idx="1450">
                  <c:v>5351.7131147540986</c:v>
                </c:pt>
                <c:pt idx="1451">
                  <c:v>5389.6393442622948</c:v>
                </c:pt>
                <c:pt idx="1452">
                  <c:v>5438.1098360655742</c:v>
                </c:pt>
                <c:pt idx="1453">
                  <c:v>5497.1360655737699</c:v>
                </c:pt>
                <c:pt idx="1454">
                  <c:v>5563.9819672131152</c:v>
                </c:pt>
                <c:pt idx="1455">
                  <c:v>5638.9770491803274</c:v>
                </c:pt>
                <c:pt idx="1456">
                  <c:v>5718.7327868852462</c:v>
                </c:pt>
                <c:pt idx="1457">
                  <c:v>5800.9163934426224</c:v>
                </c:pt>
                <c:pt idx="1458">
                  <c:v>5884.1360655737699</c:v>
                </c:pt>
                <c:pt idx="1459">
                  <c:v>5965.691803278688</c:v>
                </c:pt>
                <c:pt idx="1460">
                  <c:v>6047.4688524590156</c:v>
                </c:pt>
                <c:pt idx="1461">
                  <c:v>6122.8327868852457</c:v>
                </c:pt>
                <c:pt idx="1462">
                  <c:v>6191.9655737704916</c:v>
                </c:pt>
                <c:pt idx="1463">
                  <c:v>6247.6491803278686</c:v>
                </c:pt>
                <c:pt idx="1464">
                  <c:v>6286.9344262295081</c:v>
                </c:pt>
                <c:pt idx="1465">
                  <c:v>6310.8852459016407</c:v>
                </c:pt>
                <c:pt idx="1466">
                  <c:v>6319.2721311475416</c:v>
                </c:pt>
                <c:pt idx="1467">
                  <c:v>6313.8573770491812</c:v>
                </c:pt>
                <c:pt idx="1468">
                  <c:v>6295.0245901639355</c:v>
                </c:pt>
                <c:pt idx="1469">
                  <c:v>6264.0786885245907</c:v>
                </c:pt>
                <c:pt idx="1470">
                  <c:v>6224.5426229508203</c:v>
                </c:pt>
                <c:pt idx="1471">
                  <c:v>6176.1557377049194</c:v>
                </c:pt>
                <c:pt idx="1472">
                  <c:v>6122.2295081967222</c:v>
                </c:pt>
                <c:pt idx="1473">
                  <c:v>6063.9180327868871</c:v>
                </c:pt>
                <c:pt idx="1474">
                  <c:v>6002.2508196721328</c:v>
                </c:pt>
                <c:pt idx="1475">
                  <c:v>5938.2180327868864</c:v>
                </c:pt>
                <c:pt idx="1476">
                  <c:v>5877.7655737704927</c:v>
                </c:pt>
                <c:pt idx="1477">
                  <c:v>5813.7639344262298</c:v>
                </c:pt>
                <c:pt idx="1478">
                  <c:v>5750.4786885245921</c:v>
                </c:pt>
                <c:pt idx="1479">
                  <c:v>5689.6114754098371</c:v>
                </c:pt>
                <c:pt idx="1480">
                  <c:v>5629.5672131147558</c:v>
                </c:pt>
                <c:pt idx="1481">
                  <c:v>5571.4163934426242</c:v>
                </c:pt>
                <c:pt idx="1482">
                  <c:v>5517.4459016393457</c:v>
                </c:pt>
                <c:pt idx="1483">
                  <c:v>5469.5065573770507</c:v>
                </c:pt>
                <c:pt idx="1484">
                  <c:v>5428.1639344262303</c:v>
                </c:pt>
                <c:pt idx="1485">
                  <c:v>5390.5918032786903</c:v>
                </c:pt>
                <c:pt idx="1486">
                  <c:v>5362.0032786885249</c:v>
                </c:pt>
                <c:pt idx="1487">
                  <c:v>5337.5819672131156</c:v>
                </c:pt>
                <c:pt idx="1488">
                  <c:v>5316.1688524590163</c:v>
                </c:pt>
                <c:pt idx="1489">
                  <c:v>5297.8934426229516</c:v>
                </c:pt>
                <c:pt idx="1490">
                  <c:v>5280.6393442622957</c:v>
                </c:pt>
                <c:pt idx="1491">
                  <c:v>5263.9704918032794</c:v>
                </c:pt>
                <c:pt idx="1492">
                  <c:v>5246.557377049181</c:v>
                </c:pt>
                <c:pt idx="1493">
                  <c:v>5227.2032786885238</c:v>
                </c:pt>
                <c:pt idx="1494">
                  <c:v>5203.8590163934423</c:v>
                </c:pt>
                <c:pt idx="1495">
                  <c:v>5176.1819672131141</c:v>
                </c:pt>
                <c:pt idx="1496">
                  <c:v>5147.9000000000005</c:v>
                </c:pt>
                <c:pt idx="1497">
                  <c:v>5124.6606557377045</c:v>
                </c:pt>
                <c:pt idx="1498">
                  <c:v>5108.6475409836057</c:v>
                </c:pt>
                <c:pt idx="1499">
                  <c:v>5100.1704918032774</c:v>
                </c:pt>
                <c:pt idx="1500">
                  <c:v>5101.0573770491783</c:v>
                </c:pt>
                <c:pt idx="1501">
                  <c:v>5112.1573770491777</c:v>
                </c:pt>
                <c:pt idx="1502">
                  <c:v>5133.9852459016383</c:v>
                </c:pt>
                <c:pt idx="1503">
                  <c:v>5167.0852459016378</c:v>
                </c:pt>
                <c:pt idx="1504">
                  <c:v>5210.9950819672113</c:v>
                </c:pt>
                <c:pt idx="1505">
                  <c:v>5264.4622950819657</c:v>
                </c:pt>
                <c:pt idx="1506">
                  <c:v>5326.2163934426217</c:v>
                </c:pt>
                <c:pt idx="1507">
                  <c:v>5397.327868852457</c:v>
                </c:pt>
                <c:pt idx="1508">
                  <c:v>5474.139344262293</c:v>
                </c:pt>
                <c:pt idx="1509">
                  <c:v>5555.0836065573758</c:v>
                </c:pt>
                <c:pt idx="1510">
                  <c:v>5637.8622950819663</c:v>
                </c:pt>
                <c:pt idx="1511">
                  <c:v>5720.4573770491788</c:v>
                </c:pt>
                <c:pt idx="1512">
                  <c:v>5803.6114754098353</c:v>
                </c:pt>
                <c:pt idx="1513">
                  <c:v>5880.2999999999993</c:v>
                </c:pt>
                <c:pt idx="1514">
                  <c:v>5950.749180327869</c:v>
                </c:pt>
                <c:pt idx="1515">
                  <c:v>6009.3688524590161</c:v>
                </c:pt>
                <c:pt idx="1516">
                  <c:v>6050.880327868852</c:v>
                </c:pt>
                <c:pt idx="1517">
                  <c:v>6077.8918032786878</c:v>
                </c:pt>
                <c:pt idx="1518">
                  <c:v>6089.9098360655735</c:v>
                </c:pt>
                <c:pt idx="1519">
                  <c:v>6085.4754098360654</c:v>
                </c:pt>
                <c:pt idx="1520">
                  <c:v>6067.8819672131158</c:v>
                </c:pt>
                <c:pt idx="1521">
                  <c:v>6036.0983606557375</c:v>
                </c:pt>
                <c:pt idx="1522">
                  <c:v>5994.9770491803283</c:v>
                </c:pt>
                <c:pt idx="1523">
                  <c:v>5944.6573770491796</c:v>
                </c:pt>
                <c:pt idx="1524">
                  <c:v>5888.4967213114751</c:v>
                </c:pt>
                <c:pt idx="1525">
                  <c:v>5828.4836065573782</c:v>
                </c:pt>
                <c:pt idx="1526">
                  <c:v>5766.7672131147547</c:v>
                </c:pt>
                <c:pt idx="1527">
                  <c:v>5703.9540983606576</c:v>
                </c:pt>
                <c:pt idx="1528">
                  <c:v>5643.4672131147563</c:v>
                </c:pt>
                <c:pt idx="1529">
                  <c:v>5580.0098360655766</c:v>
                </c:pt>
                <c:pt idx="1530">
                  <c:v>5517.2540983606586</c:v>
                </c:pt>
                <c:pt idx="1531">
                  <c:v>5457.1786885245929</c:v>
                </c:pt>
                <c:pt idx="1532">
                  <c:v>5398.2295081967231</c:v>
                </c:pt>
                <c:pt idx="1533">
                  <c:v>5341.8508196721332</c:v>
                </c:pt>
                <c:pt idx="1534">
                  <c:v>5290.8311475409855</c:v>
                </c:pt>
                <c:pt idx="1535">
                  <c:v>5244.7475409836088</c:v>
                </c:pt>
                <c:pt idx="1536">
                  <c:v>5205.2344262295101</c:v>
                </c:pt>
                <c:pt idx="1537">
                  <c:v>5169.5901639344283</c:v>
                </c:pt>
                <c:pt idx="1538">
                  <c:v>5143.554098360657</c:v>
                </c:pt>
                <c:pt idx="1539">
                  <c:v>5122.3098360655749</c:v>
                </c:pt>
                <c:pt idx="1540">
                  <c:v>5104.2704918032796</c:v>
                </c:pt>
                <c:pt idx="1541">
                  <c:v>5089.2803278688534</c:v>
                </c:pt>
                <c:pt idx="1542">
                  <c:v>5075.6049180327882</c:v>
                </c:pt>
                <c:pt idx="1543">
                  <c:v>5062.0934426229524</c:v>
                </c:pt>
                <c:pt idx="1544">
                  <c:v>5048.2049180327876</c:v>
                </c:pt>
                <c:pt idx="1545">
                  <c:v>5032.2131147540986</c:v>
                </c:pt>
                <c:pt idx="1546">
                  <c:v>5012.0655737704928</c:v>
                </c:pt>
                <c:pt idx="1547">
                  <c:v>4987.6459016393455</c:v>
                </c:pt>
                <c:pt idx="1548">
                  <c:v>4962.9852459016402</c:v>
                </c:pt>
                <c:pt idx="1549">
                  <c:v>4942.2852459016394</c:v>
                </c:pt>
                <c:pt idx="1550">
                  <c:v>4928.4163934426224</c:v>
                </c:pt>
                <c:pt idx="1551">
                  <c:v>4921.5049180327869</c:v>
                </c:pt>
                <c:pt idx="1552">
                  <c:v>4922.009836065572</c:v>
                </c:pt>
                <c:pt idx="1553">
                  <c:v>4930.8131147540971</c:v>
                </c:pt>
                <c:pt idx="1554">
                  <c:v>4947.8590163934423</c:v>
                </c:pt>
                <c:pt idx="1555">
                  <c:v>4975.6573770491796</c:v>
                </c:pt>
                <c:pt idx="1556">
                  <c:v>5014.0163934426228</c:v>
                </c:pt>
                <c:pt idx="1557">
                  <c:v>5061.3852459016407</c:v>
                </c:pt>
                <c:pt idx="1558">
                  <c:v>5117.2737704918036</c:v>
                </c:pt>
                <c:pt idx="1559">
                  <c:v>5182.4540983606548</c:v>
                </c:pt>
                <c:pt idx="1560">
                  <c:v>5254.4573770491797</c:v>
                </c:pt>
                <c:pt idx="1561">
                  <c:v>5332.7016393442618</c:v>
                </c:pt>
                <c:pt idx="1562">
                  <c:v>5415.498360655738</c:v>
                </c:pt>
                <c:pt idx="1563">
                  <c:v>5500.8950819672127</c:v>
                </c:pt>
                <c:pt idx="1564">
                  <c:v>5585.5344262295075</c:v>
                </c:pt>
                <c:pt idx="1565">
                  <c:v>5666.6688524590172</c:v>
                </c:pt>
                <c:pt idx="1566">
                  <c:v>5740.9836065573782</c:v>
                </c:pt>
                <c:pt idx="1567">
                  <c:v>5804.2557377049188</c:v>
                </c:pt>
                <c:pt idx="1568">
                  <c:v>5850.2426229508201</c:v>
                </c:pt>
                <c:pt idx="1569">
                  <c:v>5880.5213114754106</c:v>
                </c:pt>
                <c:pt idx="1570">
                  <c:v>5894.4540983606566</c:v>
                </c:pt>
                <c:pt idx="1571">
                  <c:v>5892.3918032786896</c:v>
                </c:pt>
                <c:pt idx="1572">
                  <c:v>5876.1098360655742</c:v>
                </c:pt>
                <c:pt idx="1573">
                  <c:v>5845.4213114754102</c:v>
                </c:pt>
                <c:pt idx="1574">
                  <c:v>5805.9803278688523</c:v>
                </c:pt>
                <c:pt idx="1575">
                  <c:v>5757.2295081967213</c:v>
                </c:pt>
                <c:pt idx="1576">
                  <c:v>5701.9</c:v>
                </c:pt>
                <c:pt idx="1577">
                  <c:v>5643.7327868852453</c:v>
                </c:pt>
                <c:pt idx="1578">
                  <c:v>5582.6721311475403</c:v>
                </c:pt>
                <c:pt idx="1579">
                  <c:v>5519.0901639344256</c:v>
                </c:pt>
                <c:pt idx="1580">
                  <c:v>5456.0180327868839</c:v>
                </c:pt>
                <c:pt idx="1581">
                  <c:v>5394.3049180327862</c:v>
                </c:pt>
                <c:pt idx="1582">
                  <c:v>5332.6622950819665</c:v>
                </c:pt>
                <c:pt idx="1583">
                  <c:v>5272.8196721311469</c:v>
                </c:pt>
                <c:pt idx="1584">
                  <c:v>5215.0770491803278</c:v>
                </c:pt>
                <c:pt idx="1585">
                  <c:v>5159.5409836065573</c:v>
                </c:pt>
                <c:pt idx="1586">
                  <c:v>5109.2557377049188</c:v>
                </c:pt>
                <c:pt idx="1587">
                  <c:v>5064.3327868852466</c:v>
                </c:pt>
                <c:pt idx="1588">
                  <c:v>5025.2819672131163</c:v>
                </c:pt>
                <c:pt idx="1589">
                  <c:v>4991.5032786885258</c:v>
                </c:pt>
                <c:pt idx="1590">
                  <c:v>4968.0622950819679</c:v>
                </c:pt>
                <c:pt idx="1591">
                  <c:v>4949.9704918032785</c:v>
                </c:pt>
                <c:pt idx="1592">
                  <c:v>4934.6459016393446</c:v>
                </c:pt>
                <c:pt idx="1593">
                  <c:v>4922.2950819672133</c:v>
                </c:pt>
                <c:pt idx="1594">
                  <c:v>4911.1311475409839</c:v>
                </c:pt>
                <c:pt idx="1595">
                  <c:v>4900.2295081967213</c:v>
                </c:pt>
                <c:pt idx="1596">
                  <c:v>4889.2377049180341</c:v>
                </c:pt>
                <c:pt idx="1597">
                  <c:v>4876.0983606557384</c:v>
                </c:pt>
                <c:pt idx="1598">
                  <c:v>4858.2</c:v>
                </c:pt>
                <c:pt idx="1599">
                  <c:v>4836.050819672133</c:v>
                </c:pt>
                <c:pt idx="1600">
                  <c:v>4812.8573770491821</c:v>
                </c:pt>
                <c:pt idx="1601">
                  <c:v>4791.5868852459034</c:v>
                </c:pt>
                <c:pt idx="1602">
                  <c:v>4777.054098360657</c:v>
                </c:pt>
                <c:pt idx="1603">
                  <c:v>4768.3786885245918</c:v>
                </c:pt>
                <c:pt idx="1604">
                  <c:v>4767.1803278688531</c:v>
                </c:pt>
                <c:pt idx="1605">
                  <c:v>4774.5557377049181</c:v>
                </c:pt>
                <c:pt idx="1606">
                  <c:v>4790.7032786885247</c:v>
                </c:pt>
                <c:pt idx="1607">
                  <c:v>4816.8819672131149</c:v>
                </c:pt>
                <c:pt idx="1608">
                  <c:v>4853.5475409836063</c:v>
                </c:pt>
                <c:pt idx="1609">
                  <c:v>4899.385245901638</c:v>
                </c:pt>
                <c:pt idx="1610">
                  <c:v>4951.4786885245894</c:v>
                </c:pt>
                <c:pt idx="1611">
                  <c:v>5013.1655737704905</c:v>
                </c:pt>
                <c:pt idx="1612">
                  <c:v>5082.6950819672129</c:v>
                </c:pt>
                <c:pt idx="1613">
                  <c:v>5159.4081967213097</c:v>
                </c:pt>
                <c:pt idx="1614">
                  <c:v>5242.7131147540977</c:v>
                </c:pt>
                <c:pt idx="1615">
                  <c:v>5330.6672131147534</c:v>
                </c:pt>
                <c:pt idx="1616">
                  <c:v>5420.3278688524588</c:v>
                </c:pt>
                <c:pt idx="1617">
                  <c:v>5507.5557377049181</c:v>
                </c:pt>
                <c:pt idx="1618">
                  <c:v>5589.1737704918032</c:v>
                </c:pt>
                <c:pt idx="1619">
                  <c:v>5659.4311475409831</c:v>
                </c:pt>
                <c:pt idx="1620">
                  <c:v>5713.5885245901645</c:v>
                </c:pt>
                <c:pt idx="1621">
                  <c:v>5750.380327868852</c:v>
                </c:pt>
                <c:pt idx="1622">
                  <c:v>5770.2967213114753</c:v>
                </c:pt>
                <c:pt idx="1623">
                  <c:v>5772.1918032786889</c:v>
                </c:pt>
                <c:pt idx="1624">
                  <c:v>5757.7245901639344</c:v>
                </c:pt>
                <c:pt idx="1625">
                  <c:v>5730.0426229508194</c:v>
                </c:pt>
                <c:pt idx="1626">
                  <c:v>5691.1770491803263</c:v>
                </c:pt>
                <c:pt idx="1627">
                  <c:v>5644.2475409836052</c:v>
                </c:pt>
                <c:pt idx="1628">
                  <c:v>5590.3393442622928</c:v>
                </c:pt>
                <c:pt idx="1629">
                  <c:v>5532.3147540983582</c:v>
                </c:pt>
                <c:pt idx="1630">
                  <c:v>5471.7704918032778</c:v>
                </c:pt>
                <c:pt idx="1631">
                  <c:v>5408.6344262295061</c:v>
                </c:pt>
                <c:pt idx="1632">
                  <c:v>5345.5934426229496</c:v>
                </c:pt>
                <c:pt idx="1633">
                  <c:v>5282.9704918032776</c:v>
                </c:pt>
                <c:pt idx="1634">
                  <c:v>5220.249180327869</c:v>
                </c:pt>
                <c:pt idx="1635">
                  <c:v>5159.3885245901638</c:v>
                </c:pt>
                <c:pt idx="1636">
                  <c:v>5100.4262295081971</c:v>
                </c:pt>
                <c:pt idx="1637">
                  <c:v>5044.7950819672133</c:v>
                </c:pt>
                <c:pt idx="1638">
                  <c:v>4993.2475409836061</c:v>
                </c:pt>
                <c:pt idx="1639">
                  <c:v>4946.8065573770491</c:v>
                </c:pt>
                <c:pt idx="1640">
                  <c:v>4906.7557377049188</c:v>
                </c:pt>
                <c:pt idx="1641">
                  <c:v>4874.8</c:v>
                </c:pt>
                <c:pt idx="1642">
                  <c:v>4848.1426229508197</c:v>
                </c:pt>
                <c:pt idx="1643">
                  <c:v>4827.2999999999993</c:v>
                </c:pt>
                <c:pt idx="1644">
                  <c:v>4810.4967213114751</c:v>
                </c:pt>
                <c:pt idx="1645">
                  <c:v>4795.9213114754102</c:v>
                </c:pt>
                <c:pt idx="1646">
                  <c:v>4782.4344262295081</c:v>
                </c:pt>
                <c:pt idx="1647">
                  <c:v>4769.2393442622943</c:v>
                </c:pt>
                <c:pt idx="1648">
                  <c:v>4754.8655737704912</c:v>
                </c:pt>
                <c:pt idx="1649">
                  <c:v>4738.6377049180319</c:v>
                </c:pt>
                <c:pt idx="1650">
                  <c:v>4718.2819672131145</c:v>
                </c:pt>
                <c:pt idx="1651">
                  <c:v>4693.3672131147541</c:v>
                </c:pt>
                <c:pt idx="1652">
                  <c:v>4666.8196721311479</c:v>
                </c:pt>
                <c:pt idx="1653">
                  <c:v>4643.3163934426238</c:v>
                </c:pt>
                <c:pt idx="1654">
                  <c:v>4625.4524590163946</c:v>
                </c:pt>
                <c:pt idx="1655">
                  <c:v>4613.2409836065599</c:v>
                </c:pt>
                <c:pt idx="1656">
                  <c:v>4607.7721311475425</c:v>
                </c:pt>
                <c:pt idx="1657">
                  <c:v>4609.7442622950839</c:v>
                </c:pt>
                <c:pt idx="1658">
                  <c:v>4619.5426229508212</c:v>
                </c:pt>
                <c:pt idx="1659">
                  <c:v>4639.3524590163952</c:v>
                </c:pt>
                <c:pt idx="1660">
                  <c:v>4670.0819672131165</c:v>
                </c:pt>
                <c:pt idx="1661">
                  <c:v>4710.4852459016411</c:v>
                </c:pt>
                <c:pt idx="1662">
                  <c:v>4759.0721311475436</c:v>
                </c:pt>
                <c:pt idx="1663">
                  <c:v>4817.0639344262308</c:v>
                </c:pt>
                <c:pt idx="1664">
                  <c:v>4885.2344262295092</c:v>
                </c:pt>
                <c:pt idx="1665">
                  <c:v>4959.5967213114764</c:v>
                </c:pt>
                <c:pt idx="1666">
                  <c:v>5041.2950819672151</c:v>
                </c:pt>
                <c:pt idx="1667">
                  <c:v>5127.6278688524617</c:v>
                </c:pt>
                <c:pt idx="1668">
                  <c:v>5217.549180327871</c:v>
                </c:pt>
                <c:pt idx="1669">
                  <c:v>5306.6311475409857</c:v>
                </c:pt>
                <c:pt idx="1670">
                  <c:v>5389.0688524590187</c:v>
                </c:pt>
                <c:pt idx="1671">
                  <c:v>5463.8475409836083</c:v>
                </c:pt>
                <c:pt idx="1672">
                  <c:v>5522.0426229508212</c:v>
                </c:pt>
                <c:pt idx="1673">
                  <c:v>5563.1491803278705</c:v>
                </c:pt>
                <c:pt idx="1674">
                  <c:v>5586.9852459016411</c:v>
                </c:pt>
                <c:pt idx="1675">
                  <c:v>5591.990163934428</c:v>
                </c:pt>
                <c:pt idx="1676">
                  <c:v>5581.0032786885258</c:v>
                </c:pt>
                <c:pt idx="1677">
                  <c:v>5554.5049180327887</c:v>
                </c:pt>
                <c:pt idx="1678">
                  <c:v>5516.370491803279</c:v>
                </c:pt>
                <c:pt idx="1679">
                  <c:v>5469.3049180327871</c:v>
                </c:pt>
                <c:pt idx="1680">
                  <c:v>5415.3524590163943</c:v>
                </c:pt>
                <c:pt idx="1681">
                  <c:v>5356.752459016393</c:v>
                </c:pt>
                <c:pt idx="1682">
                  <c:v>5296.7918032786883</c:v>
                </c:pt>
                <c:pt idx="1683">
                  <c:v>5233.2442622950812</c:v>
                </c:pt>
                <c:pt idx="1684">
                  <c:v>5168.755737704917</c:v>
                </c:pt>
                <c:pt idx="1685">
                  <c:v>5106.9524590163919</c:v>
                </c:pt>
                <c:pt idx="1686">
                  <c:v>5044.1622950819656</c:v>
                </c:pt>
                <c:pt idx="1687">
                  <c:v>4982.5180327868848</c:v>
                </c:pt>
                <c:pt idx="1688">
                  <c:v>4923.6967213114749</c:v>
                </c:pt>
                <c:pt idx="1689">
                  <c:v>4867.8852459016371</c:v>
                </c:pt>
                <c:pt idx="1690">
                  <c:v>4816.068852459015</c:v>
                </c:pt>
                <c:pt idx="1691">
                  <c:v>4769.2459016393423</c:v>
                </c:pt>
                <c:pt idx="1692">
                  <c:v>4730.4836065573754</c:v>
                </c:pt>
                <c:pt idx="1693">
                  <c:v>4699.2934426229494</c:v>
                </c:pt>
                <c:pt idx="1694">
                  <c:v>4674.2377049180323</c:v>
                </c:pt>
                <c:pt idx="1695">
                  <c:v>4655.3475409836046</c:v>
                </c:pt>
                <c:pt idx="1696">
                  <c:v>4639.9639344262287</c:v>
                </c:pt>
                <c:pt idx="1697">
                  <c:v>4627.060655737705</c:v>
                </c:pt>
                <c:pt idx="1698">
                  <c:v>4615.5721311475409</c:v>
                </c:pt>
                <c:pt idx="1699">
                  <c:v>4603.6000000000004</c:v>
                </c:pt>
                <c:pt idx="1700">
                  <c:v>4590.6590163934425</c:v>
                </c:pt>
                <c:pt idx="1701">
                  <c:v>4575.4557377049168</c:v>
                </c:pt>
                <c:pt idx="1702">
                  <c:v>4556.0590163934412</c:v>
                </c:pt>
                <c:pt idx="1703">
                  <c:v>4532.6426229508188</c:v>
                </c:pt>
                <c:pt idx="1704">
                  <c:v>4508.136065573769</c:v>
                </c:pt>
                <c:pt idx="1705">
                  <c:v>4485.8934426229498</c:v>
                </c:pt>
                <c:pt idx="1706">
                  <c:v>4469.0508196721312</c:v>
                </c:pt>
                <c:pt idx="1707">
                  <c:v>4458.2622950819668</c:v>
                </c:pt>
                <c:pt idx="1708">
                  <c:v>4453.309836065574</c:v>
                </c:pt>
                <c:pt idx="1709">
                  <c:v>4455.8540983606545</c:v>
                </c:pt>
                <c:pt idx="1710">
                  <c:v>4465.5901639344247</c:v>
                </c:pt>
                <c:pt idx="1711">
                  <c:v>4483.3918032786869</c:v>
                </c:pt>
                <c:pt idx="1712">
                  <c:v>4511.0475409836054</c:v>
                </c:pt>
                <c:pt idx="1713">
                  <c:v>4547.6065573770484</c:v>
                </c:pt>
                <c:pt idx="1714">
                  <c:v>4590.7016393442609</c:v>
                </c:pt>
                <c:pt idx="1715">
                  <c:v>4643.0754098360649</c:v>
                </c:pt>
                <c:pt idx="1716">
                  <c:v>4706.3459016393435</c:v>
                </c:pt>
                <c:pt idx="1717">
                  <c:v>4777.6081967213113</c:v>
                </c:pt>
                <c:pt idx="1718">
                  <c:v>4855.4819672131143</c:v>
                </c:pt>
                <c:pt idx="1719">
                  <c:v>4940.9081967213106</c:v>
                </c:pt>
                <c:pt idx="1720">
                  <c:v>5031.3426229508195</c:v>
                </c:pt>
                <c:pt idx="1721">
                  <c:v>5122.9622950819667</c:v>
                </c:pt>
                <c:pt idx="1722">
                  <c:v>5209.0508196721312</c:v>
                </c:pt>
                <c:pt idx="1723">
                  <c:v>5288.3721311475401</c:v>
                </c:pt>
                <c:pt idx="1724">
                  <c:v>5351.6967213114749</c:v>
                </c:pt>
                <c:pt idx="1725">
                  <c:v>5395.9868852459012</c:v>
                </c:pt>
                <c:pt idx="1726">
                  <c:v>5424.824590163933</c:v>
                </c:pt>
                <c:pt idx="1727">
                  <c:v>5435.4721311475405</c:v>
                </c:pt>
                <c:pt idx="1728">
                  <c:v>5428.9672131147536</c:v>
                </c:pt>
                <c:pt idx="1729">
                  <c:v>5405.7983606557382</c:v>
                </c:pt>
                <c:pt idx="1730">
                  <c:v>5368.8950819672136</c:v>
                </c:pt>
                <c:pt idx="1731">
                  <c:v>5323.7737704918045</c:v>
                </c:pt>
                <c:pt idx="1732">
                  <c:v>5270.5983606557393</c:v>
                </c:pt>
                <c:pt idx="1733">
                  <c:v>5213.1983606557405</c:v>
                </c:pt>
                <c:pt idx="1734">
                  <c:v>5153.1983606557405</c:v>
                </c:pt>
                <c:pt idx="1735">
                  <c:v>5091.3786885245918</c:v>
                </c:pt>
                <c:pt idx="1736">
                  <c:v>5028.4786885245921</c:v>
                </c:pt>
                <c:pt idx="1737">
                  <c:v>4967.8081967213138</c:v>
                </c:pt>
                <c:pt idx="1738">
                  <c:v>4905.1295081967228</c:v>
                </c:pt>
                <c:pt idx="1739">
                  <c:v>4843.9147540983613</c:v>
                </c:pt>
                <c:pt idx="1740">
                  <c:v>4784.6540983606574</c:v>
                </c:pt>
                <c:pt idx="1741">
                  <c:v>4728.5540983606561</c:v>
                </c:pt>
                <c:pt idx="1742">
                  <c:v>4676.5311475409844</c:v>
                </c:pt>
                <c:pt idx="1743">
                  <c:v>4630.2163934426235</c:v>
                </c:pt>
                <c:pt idx="1744">
                  <c:v>4591.4049180327884</c:v>
                </c:pt>
                <c:pt idx="1745">
                  <c:v>4560.9590163934427</c:v>
                </c:pt>
                <c:pt idx="1746">
                  <c:v>4534.5032786885249</c:v>
                </c:pt>
                <c:pt idx="1747">
                  <c:v>4515.8622950819672</c:v>
                </c:pt>
                <c:pt idx="1748">
                  <c:v>4501.1852459016382</c:v>
                </c:pt>
                <c:pt idx="1749">
                  <c:v>4487.8098360655731</c:v>
                </c:pt>
                <c:pt idx="1750">
                  <c:v>4476.9065573770486</c:v>
                </c:pt>
                <c:pt idx="1751">
                  <c:v>4465.7131147540986</c:v>
                </c:pt>
                <c:pt idx="1752">
                  <c:v>4452.7360655737702</c:v>
                </c:pt>
                <c:pt idx="1753">
                  <c:v>4437.0049180327878</c:v>
                </c:pt>
                <c:pt idx="1754">
                  <c:v>4416.5180327868857</c:v>
                </c:pt>
                <c:pt idx="1755">
                  <c:v>4391.7360655737712</c:v>
                </c:pt>
                <c:pt idx="1756">
                  <c:v>4366.9573770491806</c:v>
                </c:pt>
                <c:pt idx="1757">
                  <c:v>4344.8885245901638</c:v>
                </c:pt>
                <c:pt idx="1758">
                  <c:v>4327.0278688524604</c:v>
                </c:pt>
                <c:pt idx="1759">
                  <c:v>4314.3245901639339</c:v>
                </c:pt>
                <c:pt idx="1760">
                  <c:v>4307.2819672131145</c:v>
                </c:pt>
                <c:pt idx="1761">
                  <c:v>4307.5295081967215</c:v>
                </c:pt>
                <c:pt idx="1762">
                  <c:v>4315.1852459016391</c:v>
                </c:pt>
                <c:pt idx="1763">
                  <c:v>4331.0311475409826</c:v>
                </c:pt>
                <c:pt idx="1764">
                  <c:v>4356.8016393442631</c:v>
                </c:pt>
                <c:pt idx="1765">
                  <c:v>4390.7032786885247</c:v>
                </c:pt>
                <c:pt idx="1766">
                  <c:v>4431.1950819672138</c:v>
                </c:pt>
                <c:pt idx="1767">
                  <c:v>4481.2114754098366</c:v>
                </c:pt>
                <c:pt idx="1768">
                  <c:v>4543.5672131147548</c:v>
                </c:pt>
                <c:pt idx="1769">
                  <c:v>4613.8262295081968</c:v>
                </c:pt>
                <c:pt idx="1770">
                  <c:v>4690.7344262295092</c:v>
                </c:pt>
                <c:pt idx="1771">
                  <c:v>4774.309836065574</c:v>
                </c:pt>
                <c:pt idx="1772">
                  <c:v>4865.2803278688525</c:v>
                </c:pt>
                <c:pt idx="1773">
                  <c:v>4959.5049180327869</c:v>
                </c:pt>
                <c:pt idx="1774">
                  <c:v>5052.2163934426235</c:v>
                </c:pt>
                <c:pt idx="1775">
                  <c:v>5138.8016393442613</c:v>
                </c:pt>
                <c:pt idx="1776">
                  <c:v>5211.0819672131147</c:v>
                </c:pt>
                <c:pt idx="1777">
                  <c:v>5265.3196721311469</c:v>
                </c:pt>
                <c:pt idx="1778">
                  <c:v>5301.9344262295081</c:v>
                </c:pt>
                <c:pt idx="1779">
                  <c:v>5320.8081967213111</c:v>
                </c:pt>
                <c:pt idx="1780">
                  <c:v>5320.4295081967202</c:v>
                </c:pt>
                <c:pt idx="1781">
                  <c:v>5301.7163934426226</c:v>
                </c:pt>
                <c:pt idx="1782">
                  <c:v>5267.69344262295</c:v>
                </c:pt>
                <c:pt idx="1783">
                  <c:v>5224.2131147540977</c:v>
                </c:pt>
                <c:pt idx="1784">
                  <c:v>5171.5032786885249</c:v>
                </c:pt>
                <c:pt idx="1785">
                  <c:v>5114.0475409836072</c:v>
                </c:pt>
                <c:pt idx="1786">
                  <c:v>5054.747540983607</c:v>
                </c:pt>
                <c:pt idx="1787">
                  <c:v>4992.368852459017</c:v>
                </c:pt>
                <c:pt idx="1788">
                  <c:v>4928.4819672131161</c:v>
                </c:pt>
                <c:pt idx="1789">
                  <c:v>4866.624590163934</c:v>
                </c:pt>
                <c:pt idx="1790">
                  <c:v>4803.8901639344258</c:v>
                </c:pt>
                <c:pt idx="1791">
                  <c:v>4743.0442622950814</c:v>
                </c:pt>
                <c:pt idx="1792">
                  <c:v>4684.3016393442604</c:v>
                </c:pt>
                <c:pt idx="1793">
                  <c:v>4627.9836065573772</c:v>
                </c:pt>
                <c:pt idx="1794">
                  <c:v>4575.9245901639342</c:v>
                </c:pt>
                <c:pt idx="1795">
                  <c:v>4530.3049180327853</c:v>
                </c:pt>
                <c:pt idx="1796">
                  <c:v>4490.7196721311466</c:v>
                </c:pt>
                <c:pt idx="1797">
                  <c:v>4459.7655737704908</c:v>
                </c:pt>
                <c:pt idx="1798">
                  <c:v>4433.2278688524584</c:v>
                </c:pt>
                <c:pt idx="1799">
                  <c:v>4414.3459016393435</c:v>
                </c:pt>
                <c:pt idx="1800">
                  <c:v>4399.8721311475401</c:v>
                </c:pt>
                <c:pt idx="1801">
                  <c:v>4388.3327868852439</c:v>
                </c:pt>
                <c:pt idx="1802">
                  <c:v>4377.6065573770484</c:v>
                </c:pt>
                <c:pt idx="1803">
                  <c:v>4367.3114754098351</c:v>
                </c:pt>
                <c:pt idx="1804">
                  <c:v>4354.6754098360652</c:v>
                </c:pt>
                <c:pt idx="1805">
                  <c:v>4339.2590163934419</c:v>
                </c:pt>
                <c:pt idx="1806">
                  <c:v>4319.6639344262294</c:v>
                </c:pt>
                <c:pt idx="1807">
                  <c:v>4295.9639344262287</c:v>
                </c:pt>
                <c:pt idx="1808">
                  <c:v>4270.7262295081964</c:v>
                </c:pt>
                <c:pt idx="1809">
                  <c:v>4248.1459016393437</c:v>
                </c:pt>
                <c:pt idx="1810">
                  <c:v>4229.3196721311469</c:v>
                </c:pt>
                <c:pt idx="1811">
                  <c:v>4214.5540983606552</c:v>
                </c:pt>
                <c:pt idx="1812">
                  <c:v>4205.5491803278683</c:v>
                </c:pt>
                <c:pt idx="1813">
                  <c:v>4203.9295081967202</c:v>
                </c:pt>
                <c:pt idx="1814">
                  <c:v>4209.8213114754089</c:v>
                </c:pt>
                <c:pt idx="1815">
                  <c:v>4224.2229508196715</c:v>
                </c:pt>
                <c:pt idx="1816">
                  <c:v>4247.7278688524584</c:v>
                </c:pt>
                <c:pt idx="1817">
                  <c:v>4279.1442622950808</c:v>
                </c:pt>
                <c:pt idx="1818">
                  <c:v>4316.7032786885229</c:v>
                </c:pt>
                <c:pt idx="1819">
                  <c:v>4363.2934426229504</c:v>
                </c:pt>
                <c:pt idx="1820">
                  <c:v>4423.0852459016387</c:v>
                </c:pt>
                <c:pt idx="1821">
                  <c:v>4492.1475409836057</c:v>
                </c:pt>
                <c:pt idx="1822">
                  <c:v>4567.8098360655722</c:v>
                </c:pt>
                <c:pt idx="1823">
                  <c:v>4652.8590163934405</c:v>
                </c:pt>
                <c:pt idx="1824">
                  <c:v>4745.3344262295068</c:v>
                </c:pt>
                <c:pt idx="1825">
                  <c:v>4841.8704918032772</c:v>
                </c:pt>
                <c:pt idx="1826">
                  <c:v>4938.0885245901636</c:v>
                </c:pt>
                <c:pt idx="1827">
                  <c:v>5026.8639344262283</c:v>
                </c:pt>
                <c:pt idx="1828">
                  <c:v>5103.0540983606552</c:v>
                </c:pt>
                <c:pt idx="1829">
                  <c:v>5159.9508196721299</c:v>
                </c:pt>
                <c:pt idx="1830">
                  <c:v>5200.2278688524584</c:v>
                </c:pt>
                <c:pt idx="1831">
                  <c:v>5224.003278688524</c:v>
                </c:pt>
                <c:pt idx="1832">
                  <c:v>5228.8229508196728</c:v>
                </c:pt>
                <c:pt idx="1833">
                  <c:v>5214.6442622950817</c:v>
                </c:pt>
                <c:pt idx="1834">
                  <c:v>5183.5393442622944</c:v>
                </c:pt>
                <c:pt idx="1835">
                  <c:v>5140.3590163934432</c:v>
                </c:pt>
                <c:pt idx="1836">
                  <c:v>5088.1557377049185</c:v>
                </c:pt>
                <c:pt idx="1837">
                  <c:v>5029.9639344262296</c:v>
                </c:pt>
                <c:pt idx="1838">
                  <c:v>4968.6213114754091</c:v>
                </c:pt>
                <c:pt idx="1839">
                  <c:v>4905.8934426229507</c:v>
                </c:pt>
                <c:pt idx="1840">
                  <c:v>4841.8540983606563</c:v>
                </c:pt>
                <c:pt idx="1841">
                  <c:v>4777.7377049180341</c:v>
                </c:pt>
                <c:pt idx="1842">
                  <c:v>4715.2213114754095</c:v>
                </c:pt>
                <c:pt idx="1843">
                  <c:v>4653.1262295081979</c:v>
                </c:pt>
                <c:pt idx="1844">
                  <c:v>4593.4229508196731</c:v>
                </c:pt>
                <c:pt idx="1845">
                  <c:v>4536.5245901639364</c:v>
                </c:pt>
                <c:pt idx="1846">
                  <c:v>4484.1409836065586</c:v>
                </c:pt>
                <c:pt idx="1847">
                  <c:v>4437.683606557378</c:v>
                </c:pt>
                <c:pt idx="1848">
                  <c:v>4397.926229508198</c:v>
                </c:pt>
                <c:pt idx="1849">
                  <c:v>4365.8327868852466</c:v>
                </c:pt>
                <c:pt idx="1850">
                  <c:v>4339.5688524590169</c:v>
                </c:pt>
                <c:pt idx="1851">
                  <c:v>4320.6409836065577</c:v>
                </c:pt>
                <c:pt idx="1852">
                  <c:v>4306.0213114754106</c:v>
                </c:pt>
                <c:pt idx="1853">
                  <c:v>4294.2918032786893</c:v>
                </c:pt>
                <c:pt idx="1854">
                  <c:v>4284.5754098360658</c:v>
                </c:pt>
                <c:pt idx="1855">
                  <c:v>4274.9163934426242</c:v>
                </c:pt>
                <c:pt idx="1856">
                  <c:v>4263.0442622950823</c:v>
                </c:pt>
                <c:pt idx="1857">
                  <c:v>4248.4688524590174</c:v>
                </c:pt>
                <c:pt idx="1858">
                  <c:v>4228.7639344262298</c:v>
                </c:pt>
                <c:pt idx="1859">
                  <c:v>4205.0508196721312</c:v>
                </c:pt>
                <c:pt idx="1860">
                  <c:v>4180.2196721311475</c:v>
                </c:pt>
                <c:pt idx="1861">
                  <c:v>4157.1540983606556</c:v>
                </c:pt>
                <c:pt idx="1862">
                  <c:v>4137.6786885245901</c:v>
                </c:pt>
                <c:pt idx="1863">
                  <c:v>4122.4868852459012</c:v>
                </c:pt>
                <c:pt idx="1864">
                  <c:v>4112.2967213114753</c:v>
                </c:pt>
                <c:pt idx="1865">
                  <c:v>4109.1180327868851</c:v>
                </c:pt>
                <c:pt idx="1866">
                  <c:v>4113.6573770491805</c:v>
                </c:pt>
                <c:pt idx="1867">
                  <c:v>4125.9721311475405</c:v>
                </c:pt>
                <c:pt idx="1868">
                  <c:v>4147.629508196721</c:v>
                </c:pt>
                <c:pt idx="1869">
                  <c:v>4177.3180327868849</c:v>
                </c:pt>
                <c:pt idx="1870">
                  <c:v>4213.2639344262298</c:v>
                </c:pt>
                <c:pt idx="1871">
                  <c:v>4257.6098360655733</c:v>
                </c:pt>
                <c:pt idx="1872">
                  <c:v>4314.3590163934423</c:v>
                </c:pt>
                <c:pt idx="1873">
                  <c:v>4381.9639344262296</c:v>
                </c:pt>
                <c:pt idx="1874">
                  <c:v>4457.3655737704912</c:v>
                </c:pt>
                <c:pt idx="1875">
                  <c:v>4539.3950819672127</c:v>
                </c:pt>
                <c:pt idx="1876">
                  <c:v>4629.1409836065559</c:v>
                </c:pt>
                <c:pt idx="1877">
                  <c:v>4725.6770491803263</c:v>
                </c:pt>
                <c:pt idx="1878">
                  <c:v>4822.6540983606556</c:v>
                </c:pt>
                <c:pt idx="1879">
                  <c:v>4914.6639344262285</c:v>
                </c:pt>
                <c:pt idx="1880">
                  <c:v>4995.3344262295077</c:v>
                </c:pt>
                <c:pt idx="1881">
                  <c:v>5055.4901639344253</c:v>
                </c:pt>
                <c:pt idx="1882">
                  <c:v>5099.4229508196722</c:v>
                </c:pt>
                <c:pt idx="1883">
                  <c:v>5126.624590163935</c:v>
                </c:pt>
                <c:pt idx="1884">
                  <c:v>5134.3442622950815</c:v>
                </c:pt>
                <c:pt idx="1885">
                  <c:v>5122.4655737704925</c:v>
                </c:pt>
                <c:pt idx="1886">
                  <c:v>5092.7213114754095</c:v>
                </c:pt>
                <c:pt idx="1887">
                  <c:v>5049.4524590163928</c:v>
                </c:pt>
                <c:pt idx="1888">
                  <c:v>4998.8459016393435</c:v>
                </c:pt>
                <c:pt idx="1889">
                  <c:v>4940.7737704918027</c:v>
                </c:pt>
                <c:pt idx="1890">
                  <c:v>4880.2967213114762</c:v>
                </c:pt>
                <c:pt idx="1891">
                  <c:v>4818.4836065573772</c:v>
                </c:pt>
                <c:pt idx="1892">
                  <c:v>4753.4819672131161</c:v>
                </c:pt>
                <c:pt idx="1893">
                  <c:v>4690.0311475409853</c:v>
                </c:pt>
                <c:pt idx="1894">
                  <c:v>4627.2688524590176</c:v>
                </c:pt>
                <c:pt idx="1895">
                  <c:v>4564.8803278688547</c:v>
                </c:pt>
                <c:pt idx="1896">
                  <c:v>4504.5786885245916</c:v>
                </c:pt>
                <c:pt idx="1897">
                  <c:v>4446.7147540983624</c:v>
                </c:pt>
                <c:pt idx="1898">
                  <c:v>4393.2163934426253</c:v>
                </c:pt>
                <c:pt idx="1899">
                  <c:v>4345.5475409836081</c:v>
                </c:pt>
                <c:pt idx="1900">
                  <c:v>4304.0819672131165</c:v>
                </c:pt>
                <c:pt idx="1901">
                  <c:v>4271.2147540983615</c:v>
                </c:pt>
                <c:pt idx="1902">
                  <c:v>4246.3918032786896</c:v>
                </c:pt>
                <c:pt idx="1903">
                  <c:v>4227.118032786886</c:v>
                </c:pt>
                <c:pt idx="1904">
                  <c:v>4213.30655737705</c:v>
                </c:pt>
                <c:pt idx="1905">
                  <c:v>4203.0672131147548</c:v>
                </c:pt>
                <c:pt idx="1906">
                  <c:v>4194.3000000000011</c:v>
                </c:pt>
                <c:pt idx="1907">
                  <c:v>4186.3967213114756</c:v>
                </c:pt>
                <c:pt idx="1908">
                  <c:v>4176.8295081967217</c:v>
                </c:pt>
                <c:pt idx="1909">
                  <c:v>4164.1278688524599</c:v>
                </c:pt>
                <c:pt idx="1910">
                  <c:v>4147.2098360655737</c:v>
                </c:pt>
                <c:pt idx="1911">
                  <c:v>4125.2819672131145</c:v>
                </c:pt>
                <c:pt idx="1912">
                  <c:v>4101.3819672131149</c:v>
                </c:pt>
                <c:pt idx="1913">
                  <c:v>4078.462295081968</c:v>
                </c:pt>
                <c:pt idx="1914">
                  <c:v>4057.9442622950819</c:v>
                </c:pt>
                <c:pt idx="1915">
                  <c:v>4041.1950819672134</c:v>
                </c:pt>
                <c:pt idx="1916">
                  <c:v>4029.0049180327874</c:v>
                </c:pt>
                <c:pt idx="1917">
                  <c:v>4022.9278688524591</c:v>
                </c:pt>
                <c:pt idx="1918">
                  <c:v>4024.0655737704924</c:v>
                </c:pt>
                <c:pt idx="1919">
                  <c:v>4033.3377049180335</c:v>
                </c:pt>
                <c:pt idx="1920">
                  <c:v>4051.1311475409834</c:v>
                </c:pt>
                <c:pt idx="1921">
                  <c:v>4077.0114754098363</c:v>
                </c:pt>
                <c:pt idx="1922">
                  <c:v>4109.1426229508197</c:v>
                </c:pt>
                <c:pt idx="1923">
                  <c:v>4149.4557377049186</c:v>
                </c:pt>
                <c:pt idx="1924">
                  <c:v>4202.3377049180326</c:v>
                </c:pt>
                <c:pt idx="1925">
                  <c:v>4266.250819672131</c:v>
                </c:pt>
                <c:pt idx="1926">
                  <c:v>4338.6540983606565</c:v>
                </c:pt>
                <c:pt idx="1927">
                  <c:v>4418.9622950819676</c:v>
                </c:pt>
                <c:pt idx="1928">
                  <c:v>4507.8540983606563</c:v>
                </c:pt>
                <c:pt idx="1929">
                  <c:v>4603.7803278688534</c:v>
                </c:pt>
                <c:pt idx="1930">
                  <c:v>4702.2032786885247</c:v>
                </c:pt>
                <c:pt idx="1931">
                  <c:v>4796.822950819671</c:v>
                </c:pt>
                <c:pt idx="1932">
                  <c:v>4881.9213114754093</c:v>
                </c:pt>
                <c:pt idx="1933">
                  <c:v>4947.7049180327858</c:v>
                </c:pt>
                <c:pt idx="1934">
                  <c:v>4995.9196721311473</c:v>
                </c:pt>
                <c:pt idx="1935">
                  <c:v>5026.2491803278681</c:v>
                </c:pt>
                <c:pt idx="1936">
                  <c:v>5039.0950819672125</c:v>
                </c:pt>
                <c:pt idx="1937">
                  <c:v>5033.0754098360658</c:v>
                </c:pt>
                <c:pt idx="1938">
                  <c:v>5007.6049180327864</c:v>
                </c:pt>
                <c:pt idx="1939">
                  <c:v>4967.6688524590163</c:v>
                </c:pt>
                <c:pt idx="1940">
                  <c:v>4918.6573770491796</c:v>
                </c:pt>
                <c:pt idx="1941">
                  <c:v>4861.7459016393441</c:v>
                </c:pt>
                <c:pt idx="1942">
                  <c:v>4803.4688524590156</c:v>
                </c:pt>
                <c:pt idx="1943">
                  <c:v>4742.1655737704914</c:v>
                </c:pt>
                <c:pt idx="1944">
                  <c:v>4678.5950819672116</c:v>
                </c:pt>
                <c:pt idx="1945">
                  <c:v>4614.5344262295075</c:v>
                </c:pt>
                <c:pt idx="1946">
                  <c:v>4551.9672131147536</c:v>
                </c:pt>
                <c:pt idx="1947">
                  <c:v>4489.6721311475403</c:v>
                </c:pt>
                <c:pt idx="1948">
                  <c:v>4429.7278688524593</c:v>
                </c:pt>
                <c:pt idx="1949">
                  <c:v>4372.0868852459016</c:v>
                </c:pt>
                <c:pt idx="1950">
                  <c:v>4318.7081967213117</c:v>
                </c:pt>
                <c:pt idx="1951">
                  <c:v>4270.5229508196726</c:v>
                </c:pt>
                <c:pt idx="1952">
                  <c:v>4227.9442622950819</c:v>
                </c:pt>
                <c:pt idx="1953">
                  <c:v>4194.8360655737706</c:v>
                </c:pt>
                <c:pt idx="1954">
                  <c:v>4169.7754098360656</c:v>
                </c:pt>
                <c:pt idx="1955">
                  <c:v>4150.2590163934428</c:v>
                </c:pt>
                <c:pt idx="1956">
                  <c:v>4136.4016393442625</c:v>
                </c:pt>
                <c:pt idx="1957">
                  <c:v>4125.8540983606563</c:v>
                </c:pt>
                <c:pt idx="1958">
                  <c:v>4117.0819672131156</c:v>
                </c:pt>
                <c:pt idx="1959">
                  <c:v>4108.872131147541</c:v>
                </c:pt>
                <c:pt idx="1960">
                  <c:v>4099.0180327868857</c:v>
                </c:pt>
                <c:pt idx="1961">
                  <c:v>4086.0688524590169</c:v>
                </c:pt>
                <c:pt idx="1962">
                  <c:v>4068.6065573770497</c:v>
                </c:pt>
                <c:pt idx="1963">
                  <c:v>4046.5508196721316</c:v>
                </c:pt>
                <c:pt idx="1964">
                  <c:v>4022.3213114754099</c:v>
                </c:pt>
                <c:pt idx="1965">
                  <c:v>3998.9803278688528</c:v>
                </c:pt>
                <c:pt idx="1966">
                  <c:v>3977.2672131147547</c:v>
                </c:pt>
                <c:pt idx="1967">
                  <c:v>3958.4868852459017</c:v>
                </c:pt>
                <c:pt idx="1968">
                  <c:v>3943.6508196721315</c:v>
                </c:pt>
                <c:pt idx="1969">
                  <c:v>3934.4590163934431</c:v>
                </c:pt>
                <c:pt idx="1970">
                  <c:v>3932.7901639344263</c:v>
                </c:pt>
                <c:pt idx="1971">
                  <c:v>3938.0590163934426</c:v>
                </c:pt>
                <c:pt idx="1972">
                  <c:v>3951.873770491803</c:v>
                </c:pt>
                <c:pt idx="1973">
                  <c:v>3973.5278688524586</c:v>
                </c:pt>
                <c:pt idx="1974">
                  <c:v>4002.1737704918028</c:v>
                </c:pt>
                <c:pt idx="1975">
                  <c:v>4038.6032786885244</c:v>
                </c:pt>
                <c:pt idx="1976">
                  <c:v>4087.1590163934425</c:v>
                </c:pt>
                <c:pt idx="1977">
                  <c:v>4147.1639344262294</c:v>
                </c:pt>
                <c:pt idx="1978">
                  <c:v>4216.4147540983604</c:v>
                </c:pt>
                <c:pt idx="1979">
                  <c:v>4294.9590163934417</c:v>
                </c:pt>
                <c:pt idx="1980">
                  <c:v>4381.9950819672122</c:v>
                </c:pt>
                <c:pt idx="1981">
                  <c:v>4478.1737704918023</c:v>
                </c:pt>
                <c:pt idx="1982">
                  <c:v>4579.1131147540982</c:v>
                </c:pt>
                <c:pt idx="1983">
                  <c:v>4676.6688524590154</c:v>
                </c:pt>
                <c:pt idx="1984">
                  <c:v>4764.8180327868849</c:v>
                </c:pt>
                <c:pt idx="1985">
                  <c:v>4836.5163934426218</c:v>
                </c:pt>
                <c:pt idx="1986">
                  <c:v>4890.1803278688521</c:v>
                </c:pt>
                <c:pt idx="1987">
                  <c:v>4925.1475409836057</c:v>
                </c:pt>
                <c:pt idx="1988">
                  <c:v>4942.9524590163928</c:v>
                </c:pt>
                <c:pt idx="1989">
                  <c:v>4940.3262295081959</c:v>
                </c:pt>
                <c:pt idx="1990">
                  <c:v>4917.12131147541</c:v>
                </c:pt>
                <c:pt idx="1991">
                  <c:v>4878.1459016393446</c:v>
                </c:pt>
                <c:pt idx="1992">
                  <c:v>4829.1327868852459</c:v>
                </c:pt>
                <c:pt idx="1993">
                  <c:v>4771.9754098360645</c:v>
                </c:pt>
                <c:pt idx="1994">
                  <c:v>4713.0163934426218</c:v>
                </c:pt>
                <c:pt idx="1995">
                  <c:v>4650.4491803278688</c:v>
                </c:pt>
                <c:pt idx="1996">
                  <c:v>4586.9540983606557</c:v>
                </c:pt>
                <c:pt idx="1997">
                  <c:v>4523.370491803279</c:v>
                </c:pt>
                <c:pt idx="1998">
                  <c:v>4460.5688524590169</c:v>
                </c:pt>
                <c:pt idx="1999">
                  <c:v>4397.6147540983602</c:v>
                </c:pt>
                <c:pt idx="2000">
                  <c:v>4336.4049180327866</c:v>
                </c:pt>
                <c:pt idx="2001">
                  <c:v>4277.1442622950826</c:v>
                </c:pt>
                <c:pt idx="2002">
                  <c:v>4222.2737704918036</c:v>
                </c:pt>
                <c:pt idx="2003">
                  <c:v>4172.3180327868859</c:v>
                </c:pt>
                <c:pt idx="2004">
                  <c:v>4128.5327868852464</c:v>
                </c:pt>
                <c:pt idx="2005">
                  <c:v>4094.5147540983612</c:v>
                </c:pt>
                <c:pt idx="2006">
                  <c:v>4068.5131147540992</c:v>
                </c:pt>
                <c:pt idx="2007">
                  <c:v>4047.8491803278694</c:v>
                </c:pt>
                <c:pt idx="2008">
                  <c:v>4033.9540983606562</c:v>
                </c:pt>
                <c:pt idx="2009">
                  <c:v>4022.6311475409839</c:v>
                </c:pt>
                <c:pt idx="2010">
                  <c:v>4013.3590163934432</c:v>
                </c:pt>
                <c:pt idx="2011">
                  <c:v>4005.1229508196725</c:v>
                </c:pt>
                <c:pt idx="2012">
                  <c:v>3995.0737704918038</c:v>
                </c:pt>
                <c:pt idx="2013">
                  <c:v>3982.9196721311482</c:v>
                </c:pt>
                <c:pt idx="2014">
                  <c:v>3966.3344262295086</c:v>
                </c:pt>
                <c:pt idx="2015">
                  <c:v>3943.8196721311479</c:v>
                </c:pt>
                <c:pt idx="2016">
                  <c:v>3919.8344262295086</c:v>
                </c:pt>
                <c:pt idx="2017">
                  <c:v>3896.1311475409839</c:v>
                </c:pt>
                <c:pt idx="2018">
                  <c:v>3873.6262295081974</c:v>
                </c:pt>
                <c:pt idx="2019">
                  <c:v>3854.1196721311485</c:v>
                </c:pt>
                <c:pt idx="2020">
                  <c:v>3838.8622950819677</c:v>
                </c:pt>
                <c:pt idx="2021">
                  <c:v>3828.6327868852468</c:v>
                </c:pt>
                <c:pt idx="2022">
                  <c:v>3825.3852459016402</c:v>
                </c:pt>
                <c:pt idx="2023">
                  <c:v>3829.1377049180337</c:v>
                </c:pt>
                <c:pt idx="2024">
                  <c:v>3840.8901639344267</c:v>
                </c:pt>
                <c:pt idx="2025">
                  <c:v>3859.7065573770496</c:v>
                </c:pt>
                <c:pt idx="2026">
                  <c:v>3885.2573770491804</c:v>
                </c:pt>
                <c:pt idx="2027">
                  <c:v>3918.3344262295086</c:v>
                </c:pt>
                <c:pt idx="2028">
                  <c:v>3962.4426229508204</c:v>
                </c:pt>
                <c:pt idx="2029">
                  <c:v>4019.7377049180332</c:v>
                </c:pt>
                <c:pt idx="2030">
                  <c:v>4086.5442622950823</c:v>
                </c:pt>
                <c:pt idx="2031">
                  <c:v>4160.7983606557382</c:v>
                </c:pt>
                <c:pt idx="2032">
                  <c:v>4245.1131147540982</c:v>
                </c:pt>
                <c:pt idx="2033">
                  <c:v>4338.6081967213113</c:v>
                </c:pt>
                <c:pt idx="2034">
                  <c:v>4438.3327868852466</c:v>
                </c:pt>
                <c:pt idx="2035">
                  <c:v>4539.5163934426228</c:v>
                </c:pt>
                <c:pt idx="2036">
                  <c:v>4631.8672131147541</c:v>
                </c:pt>
                <c:pt idx="2037">
                  <c:v>4709.062295081967</c:v>
                </c:pt>
                <c:pt idx="2038">
                  <c:v>4768.6344262295079</c:v>
                </c:pt>
                <c:pt idx="2039">
                  <c:v>4810.0213114754097</c:v>
                </c:pt>
                <c:pt idx="2040">
                  <c:v>4833.5245901639346</c:v>
                </c:pt>
                <c:pt idx="2041">
                  <c:v>4836.9557377049177</c:v>
                </c:pt>
                <c:pt idx="2042">
                  <c:v>4819.0032786885249</c:v>
                </c:pt>
                <c:pt idx="2043">
                  <c:v>4783.2770491803294</c:v>
                </c:pt>
                <c:pt idx="2044">
                  <c:v>4737.0049180327887</c:v>
                </c:pt>
                <c:pt idx="2045">
                  <c:v>4682.0737704918047</c:v>
                </c:pt>
                <c:pt idx="2046">
                  <c:v>4623.0639344262299</c:v>
                </c:pt>
                <c:pt idx="2047">
                  <c:v>4561.6065573770493</c:v>
                </c:pt>
                <c:pt idx="2048">
                  <c:v>4499.6688524590172</c:v>
                </c:pt>
                <c:pt idx="2049">
                  <c:v>4436.4639344262305</c:v>
                </c:pt>
                <c:pt idx="2050">
                  <c:v>4373.6983606557387</c:v>
                </c:pt>
                <c:pt idx="2051">
                  <c:v>4313.4540983606557</c:v>
                </c:pt>
                <c:pt idx="2052">
                  <c:v>4254.7950819672133</c:v>
                </c:pt>
                <c:pt idx="2053">
                  <c:v>4197.7</c:v>
                </c:pt>
                <c:pt idx="2054">
                  <c:v>4144.4819672131143</c:v>
                </c:pt>
                <c:pt idx="2055">
                  <c:v>4096.1770491803272</c:v>
                </c:pt>
                <c:pt idx="2056">
                  <c:v>4055.6950819672124</c:v>
                </c:pt>
                <c:pt idx="2057">
                  <c:v>4023.4032786885241</c:v>
                </c:pt>
                <c:pt idx="2058">
                  <c:v>3999.7081967213117</c:v>
                </c:pt>
                <c:pt idx="2059">
                  <c:v>3981.2934426229508</c:v>
                </c:pt>
                <c:pt idx="2060">
                  <c:v>3969.619672131148</c:v>
                </c:pt>
                <c:pt idx="2061">
                  <c:v>3962.2540983606564</c:v>
                </c:pt>
                <c:pt idx="2062">
                  <c:v>3957.5442622950827</c:v>
                </c:pt>
                <c:pt idx="2063">
                  <c:v>3953.9114754098368</c:v>
                </c:pt>
                <c:pt idx="2064">
                  <c:v>3949.1901639344269</c:v>
                </c:pt>
                <c:pt idx="2065">
                  <c:v>3942.1016393442628</c:v>
                </c:pt>
                <c:pt idx="2066">
                  <c:v>3929.088524590165</c:v>
                </c:pt>
                <c:pt idx="2067">
                  <c:v>3911.4803278688532</c:v>
                </c:pt>
                <c:pt idx="2068">
                  <c:v>3891.5327868852469</c:v>
                </c:pt>
                <c:pt idx="2069">
                  <c:v>3871.4721311475419</c:v>
                </c:pt>
                <c:pt idx="2070">
                  <c:v>3854.711475409837</c:v>
                </c:pt>
                <c:pt idx="2071">
                  <c:v>3841.493442622952</c:v>
                </c:pt>
                <c:pt idx="2072">
                  <c:v>3832.2868852459028</c:v>
                </c:pt>
                <c:pt idx="2073">
                  <c:v>3827.4770491803283</c:v>
                </c:pt>
                <c:pt idx="2074">
                  <c:v>3828.367213114755</c:v>
                </c:pt>
                <c:pt idx="2075">
                  <c:v>3834.7180327868855</c:v>
                </c:pt>
                <c:pt idx="2076">
                  <c:v>3847.588524590165</c:v>
                </c:pt>
                <c:pt idx="2077">
                  <c:v>3865.1885245901649</c:v>
                </c:pt>
                <c:pt idx="2078">
                  <c:v>3888.2950819672142</c:v>
                </c:pt>
                <c:pt idx="2079">
                  <c:v>3917.4311475409845</c:v>
                </c:pt>
                <c:pt idx="2080">
                  <c:v>3956.4672131147549</c:v>
                </c:pt>
                <c:pt idx="2081">
                  <c:v>4007.5475409836076</c:v>
                </c:pt>
                <c:pt idx="2082">
                  <c:v>4069.5393442622963</c:v>
                </c:pt>
                <c:pt idx="2083">
                  <c:v>4139.7737704918045</c:v>
                </c:pt>
                <c:pt idx="2084">
                  <c:v>4219.6639344262303</c:v>
                </c:pt>
                <c:pt idx="2085">
                  <c:v>4309.1114754098371</c:v>
                </c:pt>
                <c:pt idx="2086">
                  <c:v>4406.862295081969</c:v>
                </c:pt>
                <c:pt idx="2087">
                  <c:v>4508.3262295081968</c:v>
                </c:pt>
                <c:pt idx="2088">
                  <c:v>4604.4311475409841</c:v>
                </c:pt>
                <c:pt idx="2089">
                  <c:v>4688.5459016393443</c:v>
                </c:pt>
                <c:pt idx="2090">
                  <c:v>4753.3885245901638</c:v>
                </c:pt>
                <c:pt idx="2091">
                  <c:v>4801.2049180327876</c:v>
                </c:pt>
                <c:pt idx="2092">
                  <c:v>4832.2229508196733</c:v>
                </c:pt>
                <c:pt idx="2093">
                  <c:v>4842.7786885245923</c:v>
                </c:pt>
                <c:pt idx="2094">
                  <c:v>4832.675409836068</c:v>
                </c:pt>
                <c:pt idx="2095">
                  <c:v>4803.9344262295099</c:v>
                </c:pt>
                <c:pt idx="2096">
                  <c:v>4761.0901639344274</c:v>
                </c:pt>
                <c:pt idx="2097">
                  <c:v>4712.622950819672</c:v>
                </c:pt>
                <c:pt idx="2098">
                  <c:v>4659.6803278688521</c:v>
                </c:pt>
                <c:pt idx="2099">
                  <c:v>4605.6606557377045</c:v>
                </c:pt>
                <c:pt idx="2100">
                  <c:v>4552.8032786885242</c:v>
                </c:pt>
                <c:pt idx="2101">
                  <c:v>4498.6147540983593</c:v>
                </c:pt>
                <c:pt idx="2102">
                  <c:v>4448.0311475409826</c:v>
                </c:pt>
                <c:pt idx="2103">
                  <c:v>4398.4655737704916</c:v>
                </c:pt>
                <c:pt idx="2104">
                  <c:v>4349.2409836065563</c:v>
                </c:pt>
                <c:pt idx="2105">
                  <c:v>4302.4885245901642</c:v>
                </c:pt>
                <c:pt idx="2106">
                  <c:v>4259.8360655737697</c:v>
                </c:pt>
                <c:pt idx="2107">
                  <c:v>4222.2393442622952</c:v>
                </c:pt>
                <c:pt idx="2108">
                  <c:v>4193.7311475409833</c:v>
                </c:pt>
                <c:pt idx="2109">
                  <c:v>4173.4721311475414</c:v>
                </c:pt>
                <c:pt idx="2110">
                  <c:v>4160.4885245901642</c:v>
                </c:pt>
                <c:pt idx="2111">
                  <c:v>4154.6131147540991</c:v>
                </c:pt>
                <c:pt idx="2112">
                  <c:v>4153.6967213114758</c:v>
                </c:pt>
                <c:pt idx="2113">
                  <c:v>4158.6836065573771</c:v>
                </c:pt>
                <c:pt idx="2114">
                  <c:v>4168.3163934426229</c:v>
                </c:pt>
                <c:pt idx="2115">
                  <c:v>4180.5475409836072</c:v>
                </c:pt>
                <c:pt idx="2116">
                  <c:v>4193.2918032786883</c:v>
                </c:pt>
                <c:pt idx="2117">
                  <c:v>4203.686885245902</c:v>
                </c:pt>
                <c:pt idx="2118">
                  <c:v>4209.2147540983606</c:v>
                </c:pt>
                <c:pt idx="2119">
                  <c:v>4208.8672131147541</c:v>
                </c:pt>
                <c:pt idx="2120">
                  <c:v>4206.3688524590161</c:v>
                </c:pt>
                <c:pt idx="2121">
                  <c:v>4204.9213114754093</c:v>
                </c:pt>
                <c:pt idx="2122">
                  <c:v>4206.2901639344263</c:v>
                </c:pt>
                <c:pt idx="2123">
                  <c:v>4211.691803278688</c:v>
                </c:pt>
                <c:pt idx="2124">
                  <c:v>4222.9081967213115</c:v>
                </c:pt>
                <c:pt idx="2125">
                  <c:v>4239.7344262295082</c:v>
                </c:pt>
                <c:pt idx="2126">
                  <c:v>4261.9737704918025</c:v>
                </c:pt>
                <c:pt idx="2127">
                  <c:v>4289.8852459016389</c:v>
                </c:pt>
                <c:pt idx="2128">
                  <c:v>4322.1819672131141</c:v>
                </c:pt>
                <c:pt idx="2129">
                  <c:v>4358.822950819671</c:v>
                </c:pt>
                <c:pt idx="2130">
                  <c:v>4397.5999999999985</c:v>
                </c:pt>
                <c:pt idx="2131">
                  <c:v>4437.5360655737695</c:v>
                </c:pt>
                <c:pt idx="2132">
                  <c:v>4479.1868852459011</c:v>
                </c:pt>
                <c:pt idx="2133">
                  <c:v>4525.2803278688525</c:v>
                </c:pt>
                <c:pt idx="2134">
                  <c:v>4578.9590163934417</c:v>
                </c:pt>
                <c:pt idx="2135">
                  <c:v>4641.1032786885244</c:v>
                </c:pt>
                <c:pt idx="2136">
                  <c:v>4714.126229508196</c:v>
                </c:pt>
                <c:pt idx="2137">
                  <c:v>4798.6147540983593</c:v>
                </c:pt>
                <c:pt idx="2138">
                  <c:v>4894.6475409836057</c:v>
                </c:pt>
                <c:pt idx="2139">
                  <c:v>4996.9852459016392</c:v>
                </c:pt>
                <c:pt idx="2140">
                  <c:v>5097.5262295081966</c:v>
                </c:pt>
                <c:pt idx="2141">
                  <c:v>5189.2606557377039</c:v>
                </c:pt>
                <c:pt idx="2142">
                  <c:v>5263.8180327868849</c:v>
                </c:pt>
                <c:pt idx="2143">
                  <c:v>5320.4131147540975</c:v>
                </c:pt>
                <c:pt idx="2144">
                  <c:v>5362.1999999999989</c:v>
                </c:pt>
                <c:pt idx="2145">
                  <c:v>5383.7426229508183</c:v>
                </c:pt>
                <c:pt idx="2146">
                  <c:v>5385.8573770491794</c:v>
                </c:pt>
                <c:pt idx="2147">
                  <c:v>5368.4983606557362</c:v>
                </c:pt>
                <c:pt idx="2148">
                  <c:v>5337.6196721311453</c:v>
                </c:pt>
                <c:pt idx="2149">
                  <c:v>5298.1344262295061</c:v>
                </c:pt>
                <c:pt idx="2150">
                  <c:v>5253.1967213114749</c:v>
                </c:pt>
                <c:pt idx="2151">
                  <c:v>5208.9983606557362</c:v>
                </c:pt>
                <c:pt idx="2152">
                  <c:v>5165.631147540983</c:v>
                </c:pt>
                <c:pt idx="2153">
                  <c:v>5125.3836065573769</c:v>
                </c:pt>
                <c:pt idx="2154">
                  <c:v>5090.7704918032787</c:v>
                </c:pt>
                <c:pt idx="2155">
                  <c:v>5060.0573770491819</c:v>
                </c:pt>
                <c:pt idx="2156">
                  <c:v>5030.6590163934434</c:v>
                </c:pt>
                <c:pt idx="2157">
                  <c:v>5006.3573770491812</c:v>
                </c:pt>
                <c:pt idx="2158">
                  <c:v>4985.9540983606557</c:v>
                </c:pt>
                <c:pt idx="2159">
                  <c:v>4971.1508196721325</c:v>
                </c:pt>
                <c:pt idx="2160">
                  <c:v>4962.688524590164</c:v>
                </c:pt>
                <c:pt idx="2161">
                  <c:v>4960.7508196721301</c:v>
                </c:pt>
                <c:pt idx="2162">
                  <c:v>4965.1393442622939</c:v>
                </c:pt>
                <c:pt idx="2163">
                  <c:v>4973.3983606557358</c:v>
                </c:pt>
                <c:pt idx="2164">
                  <c:v>4987.826229508195</c:v>
                </c:pt>
                <c:pt idx="2165">
                  <c:v>5007.8032786885224</c:v>
                </c:pt>
                <c:pt idx="2166">
                  <c:v>5032.5442622950804</c:v>
                </c:pt>
                <c:pt idx="2167">
                  <c:v>5059.3967213114747</c:v>
                </c:pt>
                <c:pt idx="2168">
                  <c:v>5086.688524590164</c:v>
                </c:pt>
                <c:pt idx="2169">
                  <c:v>5107.9491803278679</c:v>
                </c:pt>
                <c:pt idx="2170">
                  <c:v>5123.8688524590152</c:v>
                </c:pt>
                <c:pt idx="2171">
                  <c:v>5134.6459016393437</c:v>
                </c:pt>
                <c:pt idx="2172">
                  <c:v>5142.8934426229507</c:v>
                </c:pt>
                <c:pt idx="2173">
                  <c:v>5151.5819672131147</c:v>
                </c:pt>
                <c:pt idx="2174">
                  <c:v>5162.9213114754102</c:v>
                </c:pt>
                <c:pt idx="2175">
                  <c:v>5179.2278688524593</c:v>
                </c:pt>
                <c:pt idx="2176">
                  <c:v>5200.4803278688532</c:v>
                </c:pt>
                <c:pt idx="2177">
                  <c:v>5227.7311475409842</c:v>
                </c:pt>
                <c:pt idx="2178">
                  <c:v>5260.2360655737712</c:v>
                </c:pt>
                <c:pt idx="2179">
                  <c:v>5299.2180327868864</c:v>
                </c:pt>
                <c:pt idx="2180">
                  <c:v>5344.3573770491803</c:v>
                </c:pt>
                <c:pt idx="2181">
                  <c:v>5394.1786885245901</c:v>
                </c:pt>
                <c:pt idx="2182">
                  <c:v>5444.7377049180332</c:v>
                </c:pt>
                <c:pt idx="2183">
                  <c:v>5494.0836065573776</c:v>
                </c:pt>
                <c:pt idx="2184">
                  <c:v>5541.9655737704916</c:v>
                </c:pt>
                <c:pt idx="2185">
                  <c:v>5586.7704918032787</c:v>
                </c:pt>
                <c:pt idx="2186">
                  <c:v>5629.1081967213113</c:v>
                </c:pt>
                <c:pt idx="2187">
                  <c:v>5669.6950819672129</c:v>
                </c:pt>
                <c:pt idx="2188">
                  <c:v>5714.1836065573752</c:v>
                </c:pt>
                <c:pt idx="2189">
                  <c:v>5768.4803278688514</c:v>
                </c:pt>
                <c:pt idx="2190">
                  <c:v>5835.4770491803256</c:v>
                </c:pt>
                <c:pt idx="2191">
                  <c:v>5914.1229508196702</c:v>
                </c:pt>
                <c:pt idx="2192">
                  <c:v>5995.6573770491777</c:v>
                </c:pt>
                <c:pt idx="2193">
                  <c:v>6075.9836065573745</c:v>
                </c:pt>
                <c:pt idx="2194">
                  <c:v>6148.1622950819647</c:v>
                </c:pt>
                <c:pt idx="2195">
                  <c:v>6207.3081967213084</c:v>
                </c:pt>
                <c:pt idx="2196">
                  <c:v>6250.4131147540957</c:v>
                </c:pt>
                <c:pt idx="2197">
                  <c:v>6275.4147540983586</c:v>
                </c:pt>
                <c:pt idx="2198">
                  <c:v>6281.0573770491783</c:v>
                </c:pt>
                <c:pt idx="2199">
                  <c:v>6267.0540983606525</c:v>
                </c:pt>
                <c:pt idx="2200">
                  <c:v>6236.329508196719</c:v>
                </c:pt>
                <c:pt idx="2201">
                  <c:v>6198.2327868852435</c:v>
                </c:pt>
                <c:pt idx="2202">
                  <c:v>6154.449180327867</c:v>
                </c:pt>
                <c:pt idx="2203">
                  <c:v>6110.1459016393428</c:v>
                </c:pt>
                <c:pt idx="2204">
                  <c:v>6066.3672131147523</c:v>
                </c:pt>
                <c:pt idx="2205">
                  <c:v>6023.6131147540964</c:v>
                </c:pt>
                <c:pt idx="2206">
                  <c:v>5986.9622950819667</c:v>
                </c:pt>
                <c:pt idx="2207">
                  <c:v>5954.3081967213111</c:v>
                </c:pt>
                <c:pt idx="2208">
                  <c:v>5926.6426229508197</c:v>
                </c:pt>
                <c:pt idx="2209">
                  <c:v>5899.1327868852468</c:v>
                </c:pt>
                <c:pt idx="2210">
                  <c:v>5876.436065573771</c:v>
                </c:pt>
                <c:pt idx="2211">
                  <c:v>5859.8967213114765</c:v>
                </c:pt>
                <c:pt idx="2212">
                  <c:v>5847.7852459016394</c:v>
                </c:pt>
                <c:pt idx="2213">
                  <c:v>5839.8934426229507</c:v>
                </c:pt>
                <c:pt idx="2214">
                  <c:v>5835.6508196721315</c:v>
                </c:pt>
                <c:pt idx="2215">
                  <c:v>5832.0967213114754</c:v>
                </c:pt>
                <c:pt idx="2216">
                  <c:v>5830.2016393442627</c:v>
                </c:pt>
                <c:pt idx="2217">
                  <c:v>5833.4114754098364</c:v>
                </c:pt>
                <c:pt idx="2218">
                  <c:v>5837.559016393443</c:v>
                </c:pt>
                <c:pt idx="2219">
                  <c:v>5843.809836065574</c:v>
                </c:pt>
                <c:pt idx="2220">
                  <c:v>5849.5377049180333</c:v>
                </c:pt>
                <c:pt idx="2221">
                  <c:v>5851.8655737704921</c:v>
                </c:pt>
                <c:pt idx="2222">
                  <c:v>5848.8000000000011</c:v>
                </c:pt>
                <c:pt idx="2223">
                  <c:v>5841.8639344262301</c:v>
                </c:pt>
                <c:pt idx="2224">
                  <c:v>5831.808196721312</c:v>
                </c:pt>
                <c:pt idx="2225">
                  <c:v>5821.9491803278679</c:v>
                </c:pt>
                <c:pt idx="2226">
                  <c:v>5816.2409836065572</c:v>
                </c:pt>
                <c:pt idx="2227">
                  <c:v>5816.5098360655738</c:v>
                </c:pt>
                <c:pt idx="2228">
                  <c:v>5824.7901639344254</c:v>
                </c:pt>
                <c:pt idx="2229">
                  <c:v>5840.3049180327853</c:v>
                </c:pt>
                <c:pt idx="2230">
                  <c:v>5864.3934426229507</c:v>
                </c:pt>
                <c:pt idx="2231">
                  <c:v>5896.1737704918032</c:v>
                </c:pt>
                <c:pt idx="2232">
                  <c:v>5934.7606557377039</c:v>
                </c:pt>
                <c:pt idx="2233">
                  <c:v>5978.2065573770487</c:v>
                </c:pt>
                <c:pt idx="2234">
                  <c:v>6023.7262295081964</c:v>
                </c:pt>
                <c:pt idx="2235">
                  <c:v>6066.3196721311479</c:v>
                </c:pt>
                <c:pt idx="2236">
                  <c:v>6105.5016393442629</c:v>
                </c:pt>
                <c:pt idx="2237">
                  <c:v>6140.6590163934434</c:v>
                </c:pt>
                <c:pt idx="2238">
                  <c:v>6169.5803278688536</c:v>
                </c:pt>
                <c:pt idx="2239">
                  <c:v>6193.0868852459016</c:v>
                </c:pt>
                <c:pt idx="2240">
                  <c:v>6212.5491803278701</c:v>
                </c:pt>
                <c:pt idx="2241">
                  <c:v>6233.9016393442635</c:v>
                </c:pt>
                <c:pt idx="2242">
                  <c:v>6262.3065573770491</c:v>
                </c:pt>
                <c:pt idx="2243">
                  <c:v>6301.4508196721308</c:v>
                </c:pt>
                <c:pt idx="2244">
                  <c:v>6349.2885245901643</c:v>
                </c:pt>
                <c:pt idx="2245">
                  <c:v>6399.2852459016394</c:v>
                </c:pt>
                <c:pt idx="2246">
                  <c:v>6449.0344262295084</c:v>
                </c:pt>
                <c:pt idx="2247">
                  <c:v>6494.7737704918036</c:v>
                </c:pt>
                <c:pt idx="2248">
                  <c:v>6534.4606557377047</c:v>
                </c:pt>
                <c:pt idx="2249">
                  <c:v>6563.7081967213117</c:v>
                </c:pt>
                <c:pt idx="2250">
                  <c:v>6576.5180327868848</c:v>
                </c:pt>
                <c:pt idx="2251">
                  <c:v>6568.2950819672133</c:v>
                </c:pt>
                <c:pt idx="2252">
                  <c:v>6542.1803278688521</c:v>
                </c:pt>
                <c:pt idx="2253">
                  <c:v>6507.2524590163939</c:v>
                </c:pt>
                <c:pt idx="2254">
                  <c:v>6467.1540983606556</c:v>
                </c:pt>
                <c:pt idx="2255">
                  <c:v>6427.5327868852455</c:v>
                </c:pt>
                <c:pt idx="2256">
                  <c:v>6388.7770491803285</c:v>
                </c:pt>
                <c:pt idx="2257">
                  <c:v>6352.4032786885246</c:v>
                </c:pt>
                <c:pt idx="2258">
                  <c:v>6318.8360655737706</c:v>
                </c:pt>
                <c:pt idx="2259">
                  <c:v>6288.114754098362</c:v>
                </c:pt>
                <c:pt idx="2260">
                  <c:v>6259.6934426229509</c:v>
                </c:pt>
                <c:pt idx="2261">
                  <c:v>6236.813114754098</c:v>
                </c:pt>
                <c:pt idx="2262">
                  <c:v>6215.9819672131152</c:v>
                </c:pt>
                <c:pt idx="2263">
                  <c:v>6200.7180327868855</c:v>
                </c:pt>
                <c:pt idx="2264">
                  <c:v>6190.9032786885255</c:v>
                </c:pt>
                <c:pt idx="2265">
                  <c:v>6185.7344262295092</c:v>
                </c:pt>
                <c:pt idx="2266">
                  <c:v>6182.6950819672138</c:v>
                </c:pt>
                <c:pt idx="2267">
                  <c:v>6179.5508196721312</c:v>
                </c:pt>
                <c:pt idx="2268">
                  <c:v>6177.4327868852452</c:v>
                </c:pt>
                <c:pt idx="2269">
                  <c:v>6176.0131147540978</c:v>
                </c:pt>
                <c:pt idx="2270">
                  <c:v>6178.0147540983598</c:v>
                </c:pt>
                <c:pt idx="2271">
                  <c:v>6181.7983606557373</c:v>
                </c:pt>
                <c:pt idx="2272">
                  <c:v>6184.2918032786883</c:v>
                </c:pt>
                <c:pt idx="2273">
                  <c:v>6183.1688524590154</c:v>
                </c:pt>
                <c:pt idx="2274">
                  <c:v>6178.4819672131143</c:v>
                </c:pt>
                <c:pt idx="2275">
                  <c:v>6168.3852459016398</c:v>
                </c:pt>
                <c:pt idx="2276">
                  <c:v>6156.4622950819676</c:v>
                </c:pt>
                <c:pt idx="2277">
                  <c:v>6147.1508196721315</c:v>
                </c:pt>
                <c:pt idx="2278">
                  <c:v>6142.9918032786882</c:v>
                </c:pt>
                <c:pt idx="2279">
                  <c:v>6145.4475409836077</c:v>
                </c:pt>
                <c:pt idx="2280">
                  <c:v>6154.9786885245912</c:v>
                </c:pt>
                <c:pt idx="2281">
                  <c:v>6173.7081967213126</c:v>
                </c:pt>
                <c:pt idx="2282">
                  <c:v>6199.8737704918049</c:v>
                </c:pt>
                <c:pt idx="2283">
                  <c:v>6234.2655737704936</c:v>
                </c:pt>
                <c:pt idx="2284">
                  <c:v>6275.4819672131161</c:v>
                </c:pt>
                <c:pt idx="2285">
                  <c:v>6321.2557377049206</c:v>
                </c:pt>
                <c:pt idx="2286">
                  <c:v>6369.0114754098386</c:v>
                </c:pt>
                <c:pt idx="2287">
                  <c:v>6414.7524590163957</c:v>
                </c:pt>
                <c:pt idx="2288">
                  <c:v>6455.0065573770507</c:v>
                </c:pt>
                <c:pt idx="2289">
                  <c:v>6488.6196721311489</c:v>
                </c:pt>
                <c:pt idx="2290">
                  <c:v>6513.8131147540998</c:v>
                </c:pt>
                <c:pt idx="2291">
                  <c:v>6530.4131147541002</c:v>
                </c:pt>
                <c:pt idx="2292">
                  <c:v>6539.3967213114774</c:v>
                </c:pt>
                <c:pt idx="2293">
                  <c:v>6544.3377049180353</c:v>
                </c:pt>
                <c:pt idx="2294">
                  <c:v>6553.7803278688552</c:v>
                </c:pt>
                <c:pt idx="2295">
                  <c:v>6571.2672131147556</c:v>
                </c:pt>
                <c:pt idx="2296">
                  <c:v>6599.2131147541004</c:v>
                </c:pt>
                <c:pt idx="2297">
                  <c:v>6629.1770491803309</c:v>
                </c:pt>
                <c:pt idx="2298">
                  <c:v>6658.4360655737728</c:v>
                </c:pt>
                <c:pt idx="2299">
                  <c:v>6688.2737704918063</c:v>
                </c:pt>
                <c:pt idx="2300">
                  <c:v>6716.3278688524606</c:v>
                </c:pt>
                <c:pt idx="2301">
                  <c:v>6741.6377049180355</c:v>
                </c:pt>
                <c:pt idx="2302">
                  <c:v>6756.424590163936</c:v>
                </c:pt>
                <c:pt idx="2303">
                  <c:v>6755.111475409838</c:v>
                </c:pt>
                <c:pt idx="2304">
                  <c:v>6737.116393442624</c:v>
                </c:pt>
                <c:pt idx="2305">
                  <c:v>6706.2852459016394</c:v>
                </c:pt>
                <c:pt idx="2306">
                  <c:v>6669.9311475409841</c:v>
                </c:pt>
                <c:pt idx="2307">
                  <c:v>6629.4147540983613</c:v>
                </c:pt>
                <c:pt idx="2308">
                  <c:v>6589.8934426229507</c:v>
                </c:pt>
                <c:pt idx="2309">
                  <c:v>6555.9409836065588</c:v>
                </c:pt>
                <c:pt idx="2310">
                  <c:v>6525.8606557377052</c:v>
                </c:pt>
                <c:pt idx="2311">
                  <c:v>6499.8278688524597</c:v>
                </c:pt>
                <c:pt idx="2312">
                  <c:v>6476.9721311475414</c:v>
                </c:pt>
                <c:pt idx="2313">
                  <c:v>6459.1377049180328</c:v>
                </c:pt>
                <c:pt idx="2314">
                  <c:v>6444.4327868852452</c:v>
                </c:pt>
                <c:pt idx="2315">
                  <c:v>6432.752459016393</c:v>
                </c:pt>
                <c:pt idx="2316">
                  <c:v>6424.5344262295075</c:v>
                </c:pt>
                <c:pt idx="2317">
                  <c:v>6419.440983606557</c:v>
                </c:pt>
                <c:pt idx="2318">
                  <c:v>6416.2409836065563</c:v>
                </c:pt>
                <c:pt idx="2319">
                  <c:v>6414.6131147540982</c:v>
                </c:pt>
                <c:pt idx="2320">
                  <c:v>6413.9491803278688</c:v>
                </c:pt>
                <c:pt idx="2321">
                  <c:v>6415.3508196721305</c:v>
                </c:pt>
                <c:pt idx="2322">
                  <c:v>6416.8311475409837</c:v>
                </c:pt>
                <c:pt idx="2323">
                  <c:v>6420.5573770491801</c:v>
                </c:pt>
                <c:pt idx="2324">
                  <c:v>6422.0459016393443</c:v>
                </c:pt>
                <c:pt idx="2325">
                  <c:v>6420.4803278688523</c:v>
                </c:pt>
                <c:pt idx="2326">
                  <c:v>6415.0672131147539</c:v>
                </c:pt>
                <c:pt idx="2327">
                  <c:v>6406.2868852459014</c:v>
                </c:pt>
                <c:pt idx="2328">
                  <c:v>6396.9409836065588</c:v>
                </c:pt>
                <c:pt idx="2329">
                  <c:v>6389.7590163934437</c:v>
                </c:pt>
                <c:pt idx="2330">
                  <c:v>6388.3131147540998</c:v>
                </c:pt>
                <c:pt idx="2331">
                  <c:v>6393.4590163934436</c:v>
                </c:pt>
                <c:pt idx="2332">
                  <c:v>6405.1868852459029</c:v>
                </c:pt>
                <c:pt idx="2333">
                  <c:v>6424.7426229508201</c:v>
                </c:pt>
                <c:pt idx="2334">
                  <c:v>6453.2311475409842</c:v>
                </c:pt>
                <c:pt idx="2335">
                  <c:v>6489.7426229508201</c:v>
                </c:pt>
                <c:pt idx="2336">
                  <c:v>6534.0081967213127</c:v>
                </c:pt>
                <c:pt idx="2337">
                  <c:v>6582.4491803278688</c:v>
                </c:pt>
                <c:pt idx="2338">
                  <c:v>6631.1081967213122</c:v>
                </c:pt>
                <c:pt idx="2339">
                  <c:v>6676.5065573770498</c:v>
                </c:pt>
                <c:pt idx="2340">
                  <c:v>6715.4491803278706</c:v>
                </c:pt>
                <c:pt idx="2341">
                  <c:v>6746.993442622952</c:v>
                </c:pt>
                <c:pt idx="2342">
                  <c:v>6768.3196721311488</c:v>
                </c:pt>
                <c:pt idx="2343">
                  <c:v>6780.5590163934421</c:v>
                </c:pt>
                <c:pt idx="2344">
                  <c:v>6784.3377049180335</c:v>
                </c:pt>
                <c:pt idx="2345">
                  <c:v>6781.3213114754108</c:v>
                </c:pt>
                <c:pt idx="2346">
                  <c:v>6776.7803278688543</c:v>
                </c:pt>
                <c:pt idx="2347">
                  <c:v>6780.4295081967221</c:v>
                </c:pt>
                <c:pt idx="2348">
                  <c:v>6793.3000000000011</c:v>
                </c:pt>
                <c:pt idx="2349">
                  <c:v>6809.677049180329</c:v>
                </c:pt>
                <c:pt idx="2350">
                  <c:v>6826.9098360655735</c:v>
                </c:pt>
                <c:pt idx="2351">
                  <c:v>6844.8016393442613</c:v>
                </c:pt>
                <c:pt idx="2352">
                  <c:v>6863.4655737704916</c:v>
                </c:pt>
                <c:pt idx="2353">
                  <c:v>6879.0819672131147</c:v>
                </c:pt>
                <c:pt idx="2354">
                  <c:v>6890.4704918032785</c:v>
                </c:pt>
                <c:pt idx="2355">
                  <c:v>6888.0672131147548</c:v>
                </c:pt>
                <c:pt idx="2356">
                  <c:v>6869.3327868852466</c:v>
                </c:pt>
                <c:pt idx="2357">
                  <c:v>6833.868852459017</c:v>
                </c:pt>
                <c:pt idx="2358">
                  <c:v>6789.7016393442627</c:v>
                </c:pt>
                <c:pt idx="2359">
                  <c:v>6741.5491803278692</c:v>
                </c:pt>
                <c:pt idx="2360">
                  <c:v>6690.9770491803274</c:v>
                </c:pt>
                <c:pt idx="2361">
                  <c:v>6642.9655737704925</c:v>
                </c:pt>
                <c:pt idx="2362">
                  <c:v>6597.7918032786883</c:v>
                </c:pt>
                <c:pt idx="2363">
                  <c:v>6556.0114754098358</c:v>
                </c:pt>
                <c:pt idx="2364">
                  <c:v>6519.1081967213122</c:v>
                </c:pt>
                <c:pt idx="2365">
                  <c:v>6484.7885245901634</c:v>
                </c:pt>
                <c:pt idx="2366">
                  <c:v>6455.3147540983591</c:v>
                </c:pt>
                <c:pt idx="2367">
                  <c:v>6429.5704918032779</c:v>
                </c:pt>
                <c:pt idx="2368">
                  <c:v>6409.1229508196711</c:v>
                </c:pt>
                <c:pt idx="2369">
                  <c:v>6392.1393442622939</c:v>
                </c:pt>
                <c:pt idx="2370">
                  <c:v>6376.8409836065575</c:v>
                </c:pt>
                <c:pt idx="2371">
                  <c:v>6362.0934426229514</c:v>
                </c:pt>
                <c:pt idx="2372">
                  <c:v>6347.4393442622959</c:v>
                </c:pt>
                <c:pt idx="2373">
                  <c:v>6335.2540983606568</c:v>
                </c:pt>
                <c:pt idx="2374">
                  <c:v>6322.7327868852462</c:v>
                </c:pt>
                <c:pt idx="2375">
                  <c:v>6312.3311475409837</c:v>
                </c:pt>
                <c:pt idx="2376">
                  <c:v>6302.498360655738</c:v>
                </c:pt>
                <c:pt idx="2377">
                  <c:v>6289.5245901639355</c:v>
                </c:pt>
                <c:pt idx="2378">
                  <c:v>6273.2229508196733</c:v>
                </c:pt>
                <c:pt idx="2379">
                  <c:v>6255.4721311475414</c:v>
                </c:pt>
                <c:pt idx="2380">
                  <c:v>6236.9819672131152</c:v>
                </c:pt>
                <c:pt idx="2381">
                  <c:v>6221.6491803278705</c:v>
                </c:pt>
                <c:pt idx="2382">
                  <c:v>6211.4934426229511</c:v>
                </c:pt>
                <c:pt idx="2383">
                  <c:v>6208.5147540983608</c:v>
                </c:pt>
                <c:pt idx="2384">
                  <c:v>6211.686885245902</c:v>
                </c:pt>
                <c:pt idx="2385">
                  <c:v>6222.9032786885255</c:v>
                </c:pt>
                <c:pt idx="2386">
                  <c:v>6242.7442622950821</c:v>
                </c:pt>
                <c:pt idx="2387">
                  <c:v>6270.9459016393448</c:v>
                </c:pt>
                <c:pt idx="2388">
                  <c:v>6305.811475409836</c:v>
                </c:pt>
                <c:pt idx="2389">
                  <c:v>6344.6180327868851</c:v>
                </c:pt>
                <c:pt idx="2390">
                  <c:v>6383.2016393442618</c:v>
                </c:pt>
                <c:pt idx="2391">
                  <c:v>6418.7147540983615</c:v>
                </c:pt>
                <c:pt idx="2392">
                  <c:v>6448.0377049180315</c:v>
                </c:pt>
                <c:pt idx="2393">
                  <c:v>6469.7491803278681</c:v>
                </c:pt>
                <c:pt idx="2394">
                  <c:v>6483.2573770491799</c:v>
                </c:pt>
                <c:pt idx="2395">
                  <c:v>6487.7983606557373</c:v>
                </c:pt>
                <c:pt idx="2396">
                  <c:v>6484.2573770491799</c:v>
                </c:pt>
                <c:pt idx="2397">
                  <c:v>6474.2409836065572</c:v>
                </c:pt>
                <c:pt idx="2398">
                  <c:v>6461.4180327868844</c:v>
                </c:pt>
                <c:pt idx="2399">
                  <c:v>6453.1967213114749</c:v>
                </c:pt>
                <c:pt idx="2400">
                  <c:v>6455.9032786885246</c:v>
                </c:pt>
                <c:pt idx="2401">
                  <c:v>6462.0868852459007</c:v>
                </c:pt>
                <c:pt idx="2402">
                  <c:v>6474.9524590163919</c:v>
                </c:pt>
                <c:pt idx="2403">
                  <c:v>6493.4918032786873</c:v>
                </c:pt>
                <c:pt idx="2404">
                  <c:v>6514.0393442622944</c:v>
                </c:pt>
                <c:pt idx="2405">
                  <c:v>6531.8508196721305</c:v>
                </c:pt>
                <c:pt idx="2406">
                  <c:v>6547.6606557377036</c:v>
                </c:pt>
                <c:pt idx="2407">
                  <c:v>6558.0491803278683</c:v>
                </c:pt>
                <c:pt idx="2408">
                  <c:v>6555.6475409836057</c:v>
                </c:pt>
                <c:pt idx="2409">
                  <c:v>6539.3278688524579</c:v>
                </c:pt>
                <c:pt idx="2410">
                  <c:v>6515.9016393442616</c:v>
                </c:pt>
                <c:pt idx="2411">
                  <c:v>6489.4114754098355</c:v>
                </c:pt>
                <c:pt idx="2412">
                  <c:v>6460.8540983606554</c:v>
                </c:pt>
                <c:pt idx="2413">
                  <c:v>6432.0163934426218</c:v>
                </c:pt>
                <c:pt idx="2414">
                  <c:v>6406.8836065573769</c:v>
                </c:pt>
                <c:pt idx="2415">
                  <c:v>6387.4245901639351</c:v>
                </c:pt>
                <c:pt idx="2416">
                  <c:v>6373.809836065574</c:v>
                </c:pt>
                <c:pt idx="2417">
                  <c:v>6363.6049180327873</c:v>
                </c:pt>
                <c:pt idx="2418">
                  <c:v>6358.0114754098377</c:v>
                </c:pt>
                <c:pt idx="2419">
                  <c:v>6357.3918032786896</c:v>
                </c:pt>
                <c:pt idx="2420">
                  <c:v>6361.7131147540995</c:v>
                </c:pt>
                <c:pt idx="2421">
                  <c:v>6370.8409836065575</c:v>
                </c:pt>
                <c:pt idx="2422">
                  <c:v>6381.7836065573774</c:v>
                </c:pt>
                <c:pt idx="2423">
                  <c:v>6393.7147540983615</c:v>
                </c:pt>
                <c:pt idx="2424">
                  <c:v>6405.9016393442625</c:v>
                </c:pt>
                <c:pt idx="2425">
                  <c:v>6418.557377049181</c:v>
                </c:pt>
                <c:pt idx="2426">
                  <c:v>6431.3032786885251</c:v>
                </c:pt>
                <c:pt idx="2427">
                  <c:v>6442.8885245901638</c:v>
                </c:pt>
                <c:pt idx="2428">
                  <c:v>6452.2770491803294</c:v>
                </c:pt>
                <c:pt idx="2429">
                  <c:v>6458.0918032786894</c:v>
                </c:pt>
                <c:pt idx="2430">
                  <c:v>6459.5983606557384</c:v>
                </c:pt>
                <c:pt idx="2431">
                  <c:v>6456.5000000000018</c:v>
                </c:pt>
                <c:pt idx="2432">
                  <c:v>6453.9508196721326</c:v>
                </c:pt>
                <c:pt idx="2433">
                  <c:v>6454.0213114754115</c:v>
                </c:pt>
                <c:pt idx="2434">
                  <c:v>6460.1672131147561</c:v>
                </c:pt>
                <c:pt idx="2435">
                  <c:v>6473.7295081967231</c:v>
                </c:pt>
                <c:pt idx="2436">
                  <c:v>6492.49180327869</c:v>
                </c:pt>
                <c:pt idx="2437">
                  <c:v>6518.2180327868873</c:v>
                </c:pt>
                <c:pt idx="2438">
                  <c:v>6553.2672131147547</c:v>
                </c:pt>
                <c:pt idx="2439">
                  <c:v>6595.114754098362</c:v>
                </c:pt>
                <c:pt idx="2440">
                  <c:v>6643.0983606557384</c:v>
                </c:pt>
                <c:pt idx="2441">
                  <c:v>6694.6557377049194</c:v>
                </c:pt>
                <c:pt idx="2442">
                  <c:v>6746.5426229508203</c:v>
                </c:pt>
                <c:pt idx="2443">
                  <c:v>6796.0377049180333</c:v>
                </c:pt>
                <c:pt idx="2444">
                  <c:v>6838.9000000000005</c:v>
                </c:pt>
                <c:pt idx="2445">
                  <c:v>6873.3426229508204</c:v>
                </c:pt>
                <c:pt idx="2446">
                  <c:v>6898.4459016393448</c:v>
                </c:pt>
                <c:pt idx="2447">
                  <c:v>6914.1180327868842</c:v>
                </c:pt>
                <c:pt idx="2448">
                  <c:v>6921.0327868852446</c:v>
                </c:pt>
                <c:pt idx="2449">
                  <c:v>6920.6622950819665</c:v>
                </c:pt>
                <c:pt idx="2450">
                  <c:v>6915.1524590163926</c:v>
                </c:pt>
                <c:pt idx="2451">
                  <c:v>6909.8065573770482</c:v>
                </c:pt>
                <c:pt idx="2452">
                  <c:v>6907.6721311475403</c:v>
                </c:pt>
                <c:pt idx="2453">
                  <c:v>6911.9540983606539</c:v>
                </c:pt>
                <c:pt idx="2454">
                  <c:v>6921.129508196721</c:v>
                </c:pt>
                <c:pt idx="2455">
                  <c:v>6934.7459016393423</c:v>
                </c:pt>
                <c:pt idx="2456">
                  <c:v>6944.4213114754084</c:v>
                </c:pt>
                <c:pt idx="2457">
                  <c:v>6951.9918032786854</c:v>
                </c:pt>
                <c:pt idx="2458">
                  <c:v>6956.5999999999976</c:v>
                </c:pt>
                <c:pt idx="2459">
                  <c:v>6955.4704918032767</c:v>
                </c:pt>
                <c:pt idx="2460">
                  <c:v>6942.3852459016362</c:v>
                </c:pt>
                <c:pt idx="2461">
                  <c:v>6910.513114754096</c:v>
                </c:pt>
                <c:pt idx="2462">
                  <c:v>6870.8557377049156</c:v>
                </c:pt>
                <c:pt idx="2463">
                  <c:v>6821.5868852458989</c:v>
                </c:pt>
                <c:pt idx="2464">
                  <c:v>6765.5049180327851</c:v>
                </c:pt>
                <c:pt idx="2465">
                  <c:v>6708.4262295081944</c:v>
                </c:pt>
                <c:pt idx="2466">
                  <c:v>6656.1065573770475</c:v>
                </c:pt>
                <c:pt idx="2467">
                  <c:v>6607.390163934424</c:v>
                </c:pt>
                <c:pt idx="2468">
                  <c:v>6562.2163934426217</c:v>
                </c:pt>
                <c:pt idx="2469">
                  <c:v>6517.7508196721292</c:v>
                </c:pt>
                <c:pt idx="2470">
                  <c:v>6477.3377049180308</c:v>
                </c:pt>
                <c:pt idx="2471">
                  <c:v>6439.08032786885</c:v>
                </c:pt>
                <c:pt idx="2472">
                  <c:v>6404.2934426229494</c:v>
                </c:pt>
                <c:pt idx="2473">
                  <c:v>6374.639344262293</c:v>
                </c:pt>
                <c:pt idx="2474">
                  <c:v>6348.9950819672122</c:v>
                </c:pt>
                <c:pt idx="2475">
                  <c:v>6327.0295081967206</c:v>
                </c:pt>
                <c:pt idx="2476">
                  <c:v>6303.880327868852</c:v>
                </c:pt>
                <c:pt idx="2477">
                  <c:v>6281.0295081967215</c:v>
                </c:pt>
                <c:pt idx="2478">
                  <c:v>6260.3606557377052</c:v>
                </c:pt>
                <c:pt idx="2479">
                  <c:v>6241.313114754098</c:v>
                </c:pt>
                <c:pt idx="2480">
                  <c:v>6222.2737704918027</c:v>
                </c:pt>
                <c:pt idx="2481">
                  <c:v>6201.9983606557362</c:v>
                </c:pt>
                <c:pt idx="2482">
                  <c:v>6178.3885245901629</c:v>
                </c:pt>
                <c:pt idx="2483">
                  <c:v>6152.4524590163928</c:v>
                </c:pt>
                <c:pt idx="2484">
                  <c:v>6126.6672131147534</c:v>
                </c:pt>
                <c:pt idx="2485">
                  <c:v>6106.5491803278683</c:v>
                </c:pt>
                <c:pt idx="2486">
                  <c:v>6093.4081967213097</c:v>
                </c:pt>
                <c:pt idx="2487">
                  <c:v>6088.1295081967201</c:v>
                </c:pt>
                <c:pt idx="2488">
                  <c:v>6089.8049180327853</c:v>
                </c:pt>
                <c:pt idx="2489">
                  <c:v>6100.0934426229496</c:v>
                </c:pt>
                <c:pt idx="2490">
                  <c:v>6119.626229508196</c:v>
                </c:pt>
                <c:pt idx="2491">
                  <c:v>6148.0459016393443</c:v>
                </c:pt>
                <c:pt idx="2492">
                  <c:v>6183.5327868852455</c:v>
                </c:pt>
                <c:pt idx="2493">
                  <c:v>6221.624590163934</c:v>
                </c:pt>
                <c:pt idx="2494">
                  <c:v>6260.1573770491796</c:v>
                </c:pt>
                <c:pt idx="2495">
                  <c:v>6295.0393442622944</c:v>
                </c:pt>
                <c:pt idx="2496">
                  <c:v>6323.3688524590161</c:v>
                </c:pt>
                <c:pt idx="2497">
                  <c:v>6345.4622950819676</c:v>
                </c:pt>
                <c:pt idx="2498">
                  <c:v>6360.0213114754097</c:v>
                </c:pt>
                <c:pt idx="2499">
                  <c:v>6366.0147540983608</c:v>
                </c:pt>
                <c:pt idx="2500">
                  <c:v>6365.863934426231</c:v>
                </c:pt>
                <c:pt idx="2501">
                  <c:v>6358.2852459016403</c:v>
                </c:pt>
                <c:pt idx="2502">
                  <c:v>6345.4967213114769</c:v>
                </c:pt>
                <c:pt idx="2503">
                  <c:v>6331.2508196721328</c:v>
                </c:pt>
                <c:pt idx="2504">
                  <c:v>6323.1459016393464</c:v>
                </c:pt>
                <c:pt idx="2505">
                  <c:v>6318.3901639344285</c:v>
                </c:pt>
                <c:pt idx="2506">
                  <c:v>6319.3049180327907</c:v>
                </c:pt>
                <c:pt idx="2507">
                  <c:v>6322.6278688524617</c:v>
                </c:pt>
                <c:pt idx="2508">
                  <c:v>6324.6622950819692</c:v>
                </c:pt>
                <c:pt idx="2509">
                  <c:v>6326.6967213114776</c:v>
                </c:pt>
                <c:pt idx="2510">
                  <c:v>6327.6409836065595</c:v>
                </c:pt>
                <c:pt idx="2511">
                  <c:v>6325.6836065573789</c:v>
                </c:pt>
                <c:pt idx="2512">
                  <c:v>6316.2885245901653</c:v>
                </c:pt>
                <c:pt idx="2513">
                  <c:v>6294.7672131147547</c:v>
                </c:pt>
                <c:pt idx="2514">
                  <c:v>6262.0344262295084</c:v>
                </c:pt>
                <c:pt idx="2515">
                  <c:v>6220.9213114754102</c:v>
                </c:pt>
                <c:pt idx="2516">
                  <c:v>6171.2721311475398</c:v>
                </c:pt>
                <c:pt idx="2517">
                  <c:v>6126.7721311475407</c:v>
                </c:pt>
                <c:pt idx="2518">
                  <c:v>6086.3573770491794</c:v>
                </c:pt>
                <c:pt idx="2519">
                  <c:v>6051.565573770491</c:v>
                </c:pt>
                <c:pt idx="2520">
                  <c:v>6021.375409836065</c:v>
                </c:pt>
                <c:pt idx="2521">
                  <c:v>5994.7196721311466</c:v>
                </c:pt>
                <c:pt idx="2522">
                  <c:v>5973.7704918032778</c:v>
                </c:pt>
                <c:pt idx="2523">
                  <c:v>5957.568852459015</c:v>
                </c:pt>
                <c:pt idx="2524">
                  <c:v>5945.3081967213102</c:v>
                </c:pt>
                <c:pt idx="2525">
                  <c:v>5937.1819672131141</c:v>
                </c:pt>
                <c:pt idx="2526">
                  <c:v>5933.440983606557</c:v>
                </c:pt>
                <c:pt idx="2527">
                  <c:v>5930.9688524590156</c:v>
                </c:pt>
                <c:pt idx="2528">
                  <c:v>5928.5409836065573</c:v>
                </c:pt>
                <c:pt idx="2529">
                  <c:v>5926.7016393442618</c:v>
                </c:pt>
                <c:pt idx="2530">
                  <c:v>5925.3508196721305</c:v>
                </c:pt>
                <c:pt idx="2531">
                  <c:v>5922.8918032786887</c:v>
                </c:pt>
                <c:pt idx="2532">
                  <c:v>5920.5540983606552</c:v>
                </c:pt>
                <c:pt idx="2533">
                  <c:v>5917.4049180327866</c:v>
                </c:pt>
                <c:pt idx="2534">
                  <c:v>5912.1590163934425</c:v>
                </c:pt>
                <c:pt idx="2535">
                  <c:v>5904.373770491803</c:v>
                </c:pt>
                <c:pt idx="2536">
                  <c:v>5896.5262295081966</c:v>
                </c:pt>
                <c:pt idx="2537">
                  <c:v>5893.3639344262301</c:v>
                </c:pt>
                <c:pt idx="2538">
                  <c:v>5896.0770491803278</c:v>
                </c:pt>
                <c:pt idx="2539">
                  <c:v>5906.0524590163932</c:v>
                </c:pt>
                <c:pt idx="2540">
                  <c:v>5922.4557377049186</c:v>
                </c:pt>
                <c:pt idx="2541">
                  <c:v>5946.3180327868877</c:v>
                </c:pt>
                <c:pt idx="2542">
                  <c:v>5978.3032786885278</c:v>
                </c:pt>
                <c:pt idx="2543">
                  <c:v>6017.8278688524606</c:v>
                </c:pt>
                <c:pt idx="2544">
                  <c:v>6063.7213114754113</c:v>
                </c:pt>
                <c:pt idx="2545">
                  <c:v>6113.5213114754115</c:v>
                </c:pt>
                <c:pt idx="2546">
                  <c:v>6162.3311475409846</c:v>
                </c:pt>
                <c:pt idx="2547">
                  <c:v>6206.8278688524588</c:v>
                </c:pt>
                <c:pt idx="2548">
                  <c:v>6246.3639344262301</c:v>
                </c:pt>
                <c:pt idx="2549">
                  <c:v>6279.7737704918036</c:v>
                </c:pt>
                <c:pt idx="2550">
                  <c:v>6304.4344262295081</c:v>
                </c:pt>
                <c:pt idx="2551">
                  <c:v>6320.9295081967211</c:v>
                </c:pt>
                <c:pt idx="2552">
                  <c:v>6328.9918032786882</c:v>
                </c:pt>
                <c:pt idx="2553">
                  <c:v>6329.498360655738</c:v>
                </c:pt>
                <c:pt idx="2554">
                  <c:v>6324.4147540983604</c:v>
                </c:pt>
                <c:pt idx="2555">
                  <c:v>6316.3967213114756</c:v>
                </c:pt>
                <c:pt idx="2556">
                  <c:v>6308.0852459016396</c:v>
                </c:pt>
                <c:pt idx="2557">
                  <c:v>6305.126229508196</c:v>
                </c:pt>
                <c:pt idx="2558">
                  <c:v>6304.4704918032776</c:v>
                </c:pt>
                <c:pt idx="2559">
                  <c:v>6305.2901639344263</c:v>
                </c:pt>
                <c:pt idx="2560">
                  <c:v>6306.1377049180319</c:v>
                </c:pt>
                <c:pt idx="2561">
                  <c:v>6305.9754098360654</c:v>
                </c:pt>
                <c:pt idx="2562">
                  <c:v>6303.0114754098358</c:v>
                </c:pt>
                <c:pt idx="2563">
                  <c:v>6296.3491803278685</c:v>
                </c:pt>
                <c:pt idx="2564">
                  <c:v>6282.4147540983604</c:v>
                </c:pt>
                <c:pt idx="2565">
                  <c:v>6252.7262295081964</c:v>
                </c:pt>
                <c:pt idx="2566">
                  <c:v>6212.563934426229</c:v>
                </c:pt>
                <c:pt idx="2567">
                  <c:v>6162.3032786885233</c:v>
                </c:pt>
                <c:pt idx="2568">
                  <c:v>6106.8081967213111</c:v>
                </c:pt>
                <c:pt idx="2569">
                  <c:v>6051.8655737704912</c:v>
                </c:pt>
                <c:pt idx="2570">
                  <c:v>6000.9672131147545</c:v>
                </c:pt>
                <c:pt idx="2571">
                  <c:v>5954.5049180327869</c:v>
                </c:pt>
                <c:pt idx="2572">
                  <c:v>5912.3016393442613</c:v>
                </c:pt>
                <c:pt idx="2573">
                  <c:v>5873.8950819672127</c:v>
                </c:pt>
                <c:pt idx="2574">
                  <c:v>5841.4032786885236</c:v>
                </c:pt>
                <c:pt idx="2575">
                  <c:v>5814.5344262295066</c:v>
                </c:pt>
                <c:pt idx="2576">
                  <c:v>5792.3508196721295</c:v>
                </c:pt>
                <c:pt idx="2577">
                  <c:v>5776.1262295081951</c:v>
                </c:pt>
                <c:pt idx="2578">
                  <c:v>5762.6049180327855</c:v>
                </c:pt>
                <c:pt idx="2579">
                  <c:v>5749.8409836065557</c:v>
                </c:pt>
                <c:pt idx="2580">
                  <c:v>5736.4409836065552</c:v>
                </c:pt>
                <c:pt idx="2581">
                  <c:v>5723.2819672131127</c:v>
                </c:pt>
                <c:pt idx="2582">
                  <c:v>5711.575409836064</c:v>
                </c:pt>
                <c:pt idx="2583">
                  <c:v>5699.6213114754082</c:v>
                </c:pt>
                <c:pt idx="2584">
                  <c:v>5687.4327868852442</c:v>
                </c:pt>
                <c:pt idx="2585">
                  <c:v>5675.5262295081966</c:v>
                </c:pt>
                <c:pt idx="2586">
                  <c:v>5662.0852459016396</c:v>
                </c:pt>
                <c:pt idx="2587">
                  <c:v>5646.7377049180332</c:v>
                </c:pt>
                <c:pt idx="2588">
                  <c:v>5632.1721311475421</c:v>
                </c:pt>
                <c:pt idx="2589">
                  <c:v>5623.1016393442624</c:v>
                </c:pt>
                <c:pt idx="2590">
                  <c:v>5621.1360655737717</c:v>
                </c:pt>
                <c:pt idx="2591">
                  <c:v>5626.5983606557384</c:v>
                </c:pt>
                <c:pt idx="2592">
                  <c:v>5639.7016393442627</c:v>
                </c:pt>
                <c:pt idx="2593">
                  <c:v>5661.3885245901647</c:v>
                </c:pt>
                <c:pt idx="2594">
                  <c:v>5690.0295081967233</c:v>
                </c:pt>
                <c:pt idx="2595">
                  <c:v>5725.296721311478</c:v>
                </c:pt>
                <c:pt idx="2596">
                  <c:v>5767.4819672131171</c:v>
                </c:pt>
                <c:pt idx="2597">
                  <c:v>5812.7573770491817</c:v>
                </c:pt>
                <c:pt idx="2598">
                  <c:v>5857.4803278688541</c:v>
                </c:pt>
                <c:pt idx="2599">
                  <c:v>5898.8573770491821</c:v>
                </c:pt>
                <c:pt idx="2600">
                  <c:v>5934.5885245901645</c:v>
                </c:pt>
                <c:pt idx="2601">
                  <c:v>5964.3803278688538</c:v>
                </c:pt>
                <c:pt idx="2602">
                  <c:v>5986.5934426229524</c:v>
                </c:pt>
                <c:pt idx="2603">
                  <c:v>6001.5426229508203</c:v>
                </c:pt>
                <c:pt idx="2604">
                  <c:v>6009.1475409836066</c:v>
                </c:pt>
                <c:pt idx="2605">
                  <c:v>6008.6098360655742</c:v>
                </c:pt>
                <c:pt idx="2606">
                  <c:v>6001.0360655737704</c:v>
                </c:pt>
                <c:pt idx="2607">
                  <c:v>5989.3409836065566</c:v>
                </c:pt>
                <c:pt idx="2608">
                  <c:v>5976.3934426229498</c:v>
                </c:pt>
                <c:pt idx="2609">
                  <c:v>5965.1475409836057</c:v>
                </c:pt>
                <c:pt idx="2610">
                  <c:v>5958.122950819672</c:v>
                </c:pt>
                <c:pt idx="2611">
                  <c:v>5955.3196721311479</c:v>
                </c:pt>
                <c:pt idx="2612">
                  <c:v>5953.2704918032787</c:v>
                </c:pt>
                <c:pt idx="2613">
                  <c:v>5952.8344262295077</c:v>
                </c:pt>
                <c:pt idx="2614">
                  <c:v>5949.8426229508195</c:v>
                </c:pt>
                <c:pt idx="2615">
                  <c:v>5943.7508196721301</c:v>
                </c:pt>
                <c:pt idx="2616">
                  <c:v>5932.6213114754082</c:v>
                </c:pt>
                <c:pt idx="2617">
                  <c:v>5912.8213114754099</c:v>
                </c:pt>
                <c:pt idx="2618">
                  <c:v>5880.442622950819</c:v>
                </c:pt>
                <c:pt idx="2619">
                  <c:v>5840.3737704918021</c:v>
                </c:pt>
                <c:pt idx="2620">
                  <c:v>5794.0491803278674</c:v>
                </c:pt>
                <c:pt idx="2621">
                  <c:v>5742.1098360655724</c:v>
                </c:pt>
                <c:pt idx="2622">
                  <c:v>5689.5147540983589</c:v>
                </c:pt>
                <c:pt idx="2623">
                  <c:v>5640.6295081967191</c:v>
                </c:pt>
                <c:pt idx="2624">
                  <c:v>5596.7704918032759</c:v>
                </c:pt>
                <c:pt idx="2625">
                  <c:v>5557.7770491803258</c:v>
                </c:pt>
                <c:pt idx="2626">
                  <c:v>5524.9786885245885</c:v>
                </c:pt>
                <c:pt idx="2627">
                  <c:v>5497.942622950819</c:v>
                </c:pt>
                <c:pt idx="2628">
                  <c:v>5477.7934426229504</c:v>
                </c:pt>
                <c:pt idx="2629">
                  <c:v>5464.3459016393435</c:v>
                </c:pt>
                <c:pt idx="2630">
                  <c:v>5455.4</c:v>
                </c:pt>
                <c:pt idx="2631">
                  <c:v>5446.9147540983604</c:v>
                </c:pt>
                <c:pt idx="2632">
                  <c:v>5437.7852459016394</c:v>
                </c:pt>
                <c:pt idx="2633">
                  <c:v>5427.9196721311473</c:v>
                </c:pt>
                <c:pt idx="2634">
                  <c:v>5418.9524590163928</c:v>
                </c:pt>
                <c:pt idx="2635">
                  <c:v>5409.8606557377052</c:v>
                </c:pt>
                <c:pt idx="2636">
                  <c:v>5399.6524590163945</c:v>
                </c:pt>
                <c:pt idx="2637">
                  <c:v>5389.4213114754111</c:v>
                </c:pt>
                <c:pt idx="2638">
                  <c:v>5379.2540983606568</c:v>
                </c:pt>
                <c:pt idx="2639">
                  <c:v>5368.6655737704923</c:v>
                </c:pt>
                <c:pt idx="2640">
                  <c:v>5359.8016393442631</c:v>
                </c:pt>
                <c:pt idx="2641">
                  <c:v>5356.4459016393448</c:v>
                </c:pt>
                <c:pt idx="2642">
                  <c:v>5359.937704918033</c:v>
                </c:pt>
                <c:pt idx="2643">
                  <c:v>5370.7377049180332</c:v>
                </c:pt>
                <c:pt idx="2644">
                  <c:v>5388.2934426229494</c:v>
                </c:pt>
                <c:pt idx="2645">
                  <c:v>5413.4032786885236</c:v>
                </c:pt>
                <c:pt idx="2646">
                  <c:v>5445.2737704918027</c:v>
                </c:pt>
                <c:pt idx="2647">
                  <c:v>5483.937704918033</c:v>
                </c:pt>
                <c:pt idx="2648">
                  <c:v>5527.9311475409831</c:v>
                </c:pt>
                <c:pt idx="2649">
                  <c:v>5575.6409836065577</c:v>
                </c:pt>
                <c:pt idx="2650">
                  <c:v>5622.2836065573774</c:v>
                </c:pt>
                <c:pt idx="2651">
                  <c:v>5665.1032786885244</c:v>
                </c:pt>
                <c:pt idx="2652">
                  <c:v>5703.3557377049174</c:v>
                </c:pt>
                <c:pt idx="2653">
                  <c:v>5734.6688524590172</c:v>
                </c:pt>
                <c:pt idx="2654">
                  <c:v>5758.1983606557387</c:v>
                </c:pt>
                <c:pt idx="2655">
                  <c:v>5774.5901639344265</c:v>
                </c:pt>
                <c:pt idx="2656">
                  <c:v>5783.1049180327882</c:v>
                </c:pt>
                <c:pt idx="2657">
                  <c:v>5785.626229508197</c:v>
                </c:pt>
                <c:pt idx="2658">
                  <c:v>5779.8377049180326</c:v>
                </c:pt>
                <c:pt idx="2659">
                  <c:v>5767.4622950819685</c:v>
                </c:pt>
                <c:pt idx="2660">
                  <c:v>5753.3295081967217</c:v>
                </c:pt>
                <c:pt idx="2661">
                  <c:v>5741.3278688524597</c:v>
                </c:pt>
                <c:pt idx="2662">
                  <c:v>5733.2524590163939</c:v>
                </c:pt>
                <c:pt idx="2663">
                  <c:v>5730.4967213114751</c:v>
                </c:pt>
                <c:pt idx="2664">
                  <c:v>5728.636065573769</c:v>
                </c:pt>
                <c:pt idx="2665">
                  <c:v>5725.5163934426218</c:v>
                </c:pt>
                <c:pt idx="2666">
                  <c:v>5721.9868852459012</c:v>
                </c:pt>
                <c:pt idx="2667">
                  <c:v>5715.5262295081957</c:v>
                </c:pt>
                <c:pt idx="2668">
                  <c:v>5703.5934426229496</c:v>
                </c:pt>
                <c:pt idx="2669">
                  <c:v>5684.0311475409826</c:v>
                </c:pt>
                <c:pt idx="2670">
                  <c:v>5654.4786885245894</c:v>
                </c:pt>
                <c:pt idx="2671">
                  <c:v>5612.6557377049166</c:v>
                </c:pt>
                <c:pt idx="2672">
                  <c:v>5561.377049180327</c:v>
                </c:pt>
                <c:pt idx="2673">
                  <c:v>5505.6016393442605</c:v>
                </c:pt>
                <c:pt idx="2674">
                  <c:v>5446.8868852459009</c:v>
                </c:pt>
                <c:pt idx="2675">
                  <c:v>5390.9098360655735</c:v>
                </c:pt>
                <c:pt idx="2676">
                  <c:v>5339.6098360655742</c:v>
                </c:pt>
                <c:pt idx="2677">
                  <c:v>5291.7901639344254</c:v>
                </c:pt>
                <c:pt idx="2678">
                  <c:v>5249.6163934426213</c:v>
                </c:pt>
                <c:pt idx="2679">
                  <c:v>5214.6409836065559</c:v>
                </c:pt>
                <c:pt idx="2680">
                  <c:v>5186.1426229508188</c:v>
                </c:pt>
                <c:pt idx="2681">
                  <c:v>5162.7622950819659</c:v>
                </c:pt>
                <c:pt idx="2682">
                  <c:v>5146.3540983606554</c:v>
                </c:pt>
                <c:pt idx="2683">
                  <c:v>5134.6016393442624</c:v>
                </c:pt>
                <c:pt idx="2684">
                  <c:v>5124.4672131147545</c:v>
                </c:pt>
                <c:pt idx="2685">
                  <c:v>5114.3327868852466</c:v>
                </c:pt>
                <c:pt idx="2686">
                  <c:v>5104.560655737705</c:v>
                </c:pt>
                <c:pt idx="2687">
                  <c:v>5095.873770491804</c:v>
                </c:pt>
                <c:pt idx="2688">
                  <c:v>5088.2573770491808</c:v>
                </c:pt>
                <c:pt idx="2689">
                  <c:v>5080.3606557377043</c:v>
                </c:pt>
                <c:pt idx="2690">
                  <c:v>5071.7245901639344</c:v>
                </c:pt>
                <c:pt idx="2691">
                  <c:v>5062.5754098360658</c:v>
                </c:pt>
                <c:pt idx="2692">
                  <c:v>5054.7704918032796</c:v>
                </c:pt>
                <c:pt idx="2693">
                  <c:v>5051.8049180327871</c:v>
                </c:pt>
                <c:pt idx="2694">
                  <c:v>5056.2885245901643</c:v>
                </c:pt>
                <c:pt idx="2695">
                  <c:v>5067.9934426229502</c:v>
                </c:pt>
                <c:pt idx="2696">
                  <c:v>5087.4934426229511</c:v>
                </c:pt>
                <c:pt idx="2697">
                  <c:v>5114.3901639344258</c:v>
                </c:pt>
                <c:pt idx="2698">
                  <c:v>5148.0245901639346</c:v>
                </c:pt>
                <c:pt idx="2699">
                  <c:v>5187.5622950819679</c:v>
                </c:pt>
                <c:pt idx="2700">
                  <c:v>5231.7016393442618</c:v>
                </c:pt>
                <c:pt idx="2701">
                  <c:v>5278.690163934426</c:v>
                </c:pt>
                <c:pt idx="2702">
                  <c:v>5325.1065573770493</c:v>
                </c:pt>
                <c:pt idx="2703">
                  <c:v>5367.3639344262283</c:v>
                </c:pt>
                <c:pt idx="2704">
                  <c:v>5404.945901639343</c:v>
                </c:pt>
                <c:pt idx="2705">
                  <c:v>5438.0262295081957</c:v>
                </c:pt>
                <c:pt idx="2706">
                  <c:v>5463.2918032786874</c:v>
                </c:pt>
                <c:pt idx="2707">
                  <c:v>5480.2032786885229</c:v>
                </c:pt>
                <c:pt idx="2708">
                  <c:v>5490.0442622950804</c:v>
                </c:pt>
                <c:pt idx="2709">
                  <c:v>5492.2426229508183</c:v>
                </c:pt>
                <c:pt idx="2710">
                  <c:v>5487.3098360655713</c:v>
                </c:pt>
                <c:pt idx="2711">
                  <c:v>5477.1606557377017</c:v>
                </c:pt>
                <c:pt idx="2712">
                  <c:v>5463.7868852458996</c:v>
                </c:pt>
                <c:pt idx="2713">
                  <c:v>5451.5180327868829</c:v>
                </c:pt>
                <c:pt idx="2714">
                  <c:v>5444.4639344262278</c:v>
                </c:pt>
                <c:pt idx="2715">
                  <c:v>5442.1721311475394</c:v>
                </c:pt>
                <c:pt idx="2716">
                  <c:v>5441.1852459016382</c:v>
                </c:pt>
                <c:pt idx="2717">
                  <c:v>5441.4032786885255</c:v>
                </c:pt>
                <c:pt idx="2718">
                  <c:v>5437.1098360655742</c:v>
                </c:pt>
                <c:pt idx="2719">
                  <c:v>5431.1147540983602</c:v>
                </c:pt>
                <c:pt idx="2720">
                  <c:v>5421.8934426229516</c:v>
                </c:pt>
                <c:pt idx="2721">
                  <c:v>5405.801639344264</c:v>
                </c:pt>
                <c:pt idx="2722">
                  <c:v>5378.9360655737719</c:v>
                </c:pt>
                <c:pt idx="2723">
                  <c:v>5340.0901639344283</c:v>
                </c:pt>
                <c:pt idx="2724">
                  <c:v>5289.7688524590185</c:v>
                </c:pt>
                <c:pt idx="2725">
                  <c:v>5233.48360655738</c:v>
                </c:pt>
                <c:pt idx="2726">
                  <c:v>5178.1393442622966</c:v>
                </c:pt>
                <c:pt idx="2727">
                  <c:v>5121.7836065573783</c:v>
                </c:pt>
                <c:pt idx="2728">
                  <c:v>5070.2295081967241</c:v>
                </c:pt>
                <c:pt idx="2729">
                  <c:v>5024.7278688524611</c:v>
                </c:pt>
                <c:pt idx="2730">
                  <c:v>4986.6213114754119</c:v>
                </c:pt>
                <c:pt idx="2731">
                  <c:v>4954.6950819672138</c:v>
                </c:pt>
                <c:pt idx="2732">
                  <c:v>4929.5655737704919</c:v>
                </c:pt>
                <c:pt idx="2733">
                  <c:v>4911.7360655737712</c:v>
                </c:pt>
                <c:pt idx="2734">
                  <c:v>4899.9049180327875</c:v>
                </c:pt>
                <c:pt idx="2735">
                  <c:v>4893.1606557377045</c:v>
                </c:pt>
                <c:pt idx="2736">
                  <c:v>4889.0377049180324</c:v>
                </c:pt>
                <c:pt idx="2737">
                  <c:v>4884.9524590163928</c:v>
                </c:pt>
                <c:pt idx="2738">
                  <c:v>4881.8540983606554</c:v>
                </c:pt>
                <c:pt idx="2739">
                  <c:v>4877.7540983606559</c:v>
                </c:pt>
                <c:pt idx="2740">
                  <c:v>4872.3295081967217</c:v>
                </c:pt>
                <c:pt idx="2741">
                  <c:v>4865.6852459016391</c:v>
                </c:pt>
                <c:pt idx="2742">
                  <c:v>4859.9344262295081</c:v>
                </c:pt>
                <c:pt idx="2743">
                  <c:v>4854.4918032786891</c:v>
                </c:pt>
                <c:pt idx="2744">
                  <c:v>4850.8606557377061</c:v>
                </c:pt>
                <c:pt idx="2745">
                  <c:v>4851.7590163934428</c:v>
                </c:pt>
                <c:pt idx="2746">
                  <c:v>4859.5868852459025</c:v>
                </c:pt>
                <c:pt idx="2747">
                  <c:v>4874.7803278688534</c:v>
                </c:pt>
                <c:pt idx="2748">
                  <c:v>4896.8393442622964</c:v>
                </c:pt>
                <c:pt idx="2749">
                  <c:v>4926.3000000000011</c:v>
                </c:pt>
                <c:pt idx="2750">
                  <c:v>4962.1442622950826</c:v>
                </c:pt>
                <c:pt idx="2751">
                  <c:v>5003.2672131147556</c:v>
                </c:pt>
                <c:pt idx="2752">
                  <c:v>5049.8196721311488</c:v>
                </c:pt>
                <c:pt idx="2753">
                  <c:v>5098.677049180329</c:v>
                </c:pt>
                <c:pt idx="2754">
                  <c:v>5146.7295081967222</c:v>
                </c:pt>
                <c:pt idx="2755">
                  <c:v>5192.0393442622963</c:v>
                </c:pt>
                <c:pt idx="2756">
                  <c:v>5232.1393442622957</c:v>
                </c:pt>
                <c:pt idx="2757">
                  <c:v>5266.7901639344273</c:v>
                </c:pt>
                <c:pt idx="2758">
                  <c:v>5294.4639344262314</c:v>
                </c:pt>
                <c:pt idx="2759">
                  <c:v>5314.4672131147554</c:v>
                </c:pt>
                <c:pt idx="2760">
                  <c:v>5327.8901639344276</c:v>
                </c:pt>
                <c:pt idx="2761">
                  <c:v>5333.4754098360663</c:v>
                </c:pt>
                <c:pt idx="2762">
                  <c:v>5332.6426229508206</c:v>
                </c:pt>
                <c:pt idx="2763">
                  <c:v>5324.8852459016407</c:v>
                </c:pt>
                <c:pt idx="2764">
                  <c:v>5314.4590163934427</c:v>
                </c:pt>
                <c:pt idx="2765">
                  <c:v>5303.7</c:v>
                </c:pt>
                <c:pt idx="2766">
                  <c:v>5294.8377049180335</c:v>
                </c:pt>
                <c:pt idx="2767">
                  <c:v>5291.8918032786896</c:v>
                </c:pt>
                <c:pt idx="2768">
                  <c:v>5292.9278688524591</c:v>
                </c:pt>
                <c:pt idx="2769">
                  <c:v>5292.7770491803285</c:v>
                </c:pt>
                <c:pt idx="2770">
                  <c:v>5293.6114754098371</c:v>
                </c:pt>
                <c:pt idx="2771">
                  <c:v>5292.127868852459</c:v>
                </c:pt>
                <c:pt idx="2772">
                  <c:v>5287.2459016393441</c:v>
                </c:pt>
                <c:pt idx="2773">
                  <c:v>5275.4901639344262</c:v>
                </c:pt>
                <c:pt idx="2774">
                  <c:v>5253.3426229508214</c:v>
                </c:pt>
                <c:pt idx="2775">
                  <c:v>5218.8311475409846</c:v>
                </c:pt>
                <c:pt idx="2776">
                  <c:v>5172.9622950819685</c:v>
                </c:pt>
                <c:pt idx="2777">
                  <c:v>5120.3590163934432</c:v>
                </c:pt>
                <c:pt idx="2778">
                  <c:v>5064.0737704918029</c:v>
                </c:pt>
                <c:pt idx="2779">
                  <c:v>5010.1098360655751</c:v>
                </c:pt>
                <c:pt idx="2780">
                  <c:v>4961.9426229508199</c:v>
                </c:pt>
                <c:pt idx="2781">
                  <c:v>4917.6557377049185</c:v>
                </c:pt>
                <c:pt idx="2782">
                  <c:v>4879.3311475409837</c:v>
                </c:pt>
                <c:pt idx="2783">
                  <c:v>4847.1409836065568</c:v>
                </c:pt>
                <c:pt idx="2784">
                  <c:v>4822.3213114754099</c:v>
                </c:pt>
                <c:pt idx="2785">
                  <c:v>4803.7918032786883</c:v>
                </c:pt>
                <c:pt idx="2786">
                  <c:v>4791.0672131147548</c:v>
                </c:pt>
                <c:pt idx="2787">
                  <c:v>4780.808196721312</c:v>
                </c:pt>
                <c:pt idx="2788">
                  <c:v>4775.8918032786887</c:v>
                </c:pt>
                <c:pt idx="2789">
                  <c:v>4771.0967213114754</c:v>
                </c:pt>
                <c:pt idx="2790">
                  <c:v>4765.7655737704918</c:v>
                </c:pt>
                <c:pt idx="2791">
                  <c:v>4759.2639344262298</c:v>
                </c:pt>
                <c:pt idx="2792">
                  <c:v>4753.2704918032796</c:v>
                </c:pt>
                <c:pt idx="2793">
                  <c:v>4747.3540983606563</c:v>
                </c:pt>
                <c:pt idx="2794">
                  <c:v>4740.7065573770496</c:v>
                </c:pt>
                <c:pt idx="2795">
                  <c:v>4733.1770491803272</c:v>
                </c:pt>
                <c:pt idx="2796">
                  <c:v>4727.6737704918041</c:v>
                </c:pt>
                <c:pt idx="2797">
                  <c:v>4725.3016393442631</c:v>
                </c:pt>
                <c:pt idx="2798">
                  <c:v>4728.9098360655735</c:v>
                </c:pt>
                <c:pt idx="2799">
                  <c:v>4739.7475409836061</c:v>
                </c:pt>
                <c:pt idx="2800">
                  <c:v>4758.6983606557369</c:v>
                </c:pt>
                <c:pt idx="2801">
                  <c:v>4784.9737704918025</c:v>
                </c:pt>
                <c:pt idx="2802">
                  <c:v>4817.8262295081959</c:v>
                </c:pt>
                <c:pt idx="2803">
                  <c:v>4856.4442622950819</c:v>
                </c:pt>
                <c:pt idx="2804">
                  <c:v>4901.2393442622943</c:v>
                </c:pt>
                <c:pt idx="2805">
                  <c:v>4948.8934426229507</c:v>
                </c:pt>
                <c:pt idx="2806">
                  <c:v>4996.0311475409826</c:v>
                </c:pt>
                <c:pt idx="2807">
                  <c:v>5040.0868852459016</c:v>
                </c:pt>
                <c:pt idx="2808">
                  <c:v>5079.6065573770484</c:v>
                </c:pt>
                <c:pt idx="2809">
                  <c:v>5113.8590163934414</c:v>
                </c:pt>
                <c:pt idx="2810">
                  <c:v>5142.0262295081957</c:v>
                </c:pt>
                <c:pt idx="2811">
                  <c:v>5162.6524590163935</c:v>
                </c:pt>
                <c:pt idx="2812">
                  <c:v>5176.8999999999987</c:v>
                </c:pt>
                <c:pt idx="2813">
                  <c:v>5182.8311475409819</c:v>
                </c:pt>
                <c:pt idx="2814">
                  <c:v>5181.6573770491796</c:v>
                </c:pt>
                <c:pt idx="2815">
                  <c:v>5174.5426229508194</c:v>
                </c:pt>
                <c:pt idx="2816">
                  <c:v>5161.9901639344262</c:v>
                </c:pt>
                <c:pt idx="2817">
                  <c:v>5148.1639344262285</c:v>
                </c:pt>
                <c:pt idx="2818">
                  <c:v>5136.5016393442629</c:v>
                </c:pt>
                <c:pt idx="2819">
                  <c:v>5128.9901639344262</c:v>
                </c:pt>
                <c:pt idx="2820">
                  <c:v>5124.9344262295081</c:v>
                </c:pt>
                <c:pt idx="2821">
                  <c:v>5122.690163934426</c:v>
                </c:pt>
                <c:pt idx="2822">
                  <c:v>5121.3803278688529</c:v>
                </c:pt>
                <c:pt idx="2823">
                  <c:v>5117.87868852459</c:v>
                </c:pt>
                <c:pt idx="2824">
                  <c:v>5110.3704918032781</c:v>
                </c:pt>
                <c:pt idx="2825">
                  <c:v>5096.9901639344253</c:v>
                </c:pt>
                <c:pt idx="2826">
                  <c:v>5074.629508196721</c:v>
                </c:pt>
                <c:pt idx="2827">
                  <c:v>5040.062295081967</c:v>
                </c:pt>
                <c:pt idx="2828">
                  <c:v>4990.8196721311469</c:v>
                </c:pt>
                <c:pt idx="2829">
                  <c:v>4930.7262295081955</c:v>
                </c:pt>
                <c:pt idx="2830">
                  <c:v>4867.3934426229498</c:v>
                </c:pt>
                <c:pt idx="2831">
                  <c:v>4803.1590163934416</c:v>
                </c:pt>
                <c:pt idx="2832">
                  <c:v>4742.6131147540964</c:v>
                </c:pt>
                <c:pt idx="2833">
                  <c:v>4686.8639344262274</c:v>
                </c:pt>
                <c:pt idx="2834">
                  <c:v>4638.5344262295066</c:v>
                </c:pt>
                <c:pt idx="2835">
                  <c:v>4598.436065573771</c:v>
                </c:pt>
                <c:pt idx="2836">
                  <c:v>4565.9754098360645</c:v>
                </c:pt>
                <c:pt idx="2837">
                  <c:v>4539.5983606557375</c:v>
                </c:pt>
                <c:pt idx="2838">
                  <c:v>4519.4754098360645</c:v>
                </c:pt>
                <c:pt idx="2839">
                  <c:v>4504.8999999999996</c:v>
                </c:pt>
                <c:pt idx="2840">
                  <c:v>4491.7819672131145</c:v>
                </c:pt>
                <c:pt idx="2841">
                  <c:v>4478.9688524590156</c:v>
                </c:pt>
                <c:pt idx="2842">
                  <c:v>4466.7836065573756</c:v>
                </c:pt>
                <c:pt idx="2843">
                  <c:v>4454.6737704918032</c:v>
                </c:pt>
                <c:pt idx="2844">
                  <c:v>4442.5278688524595</c:v>
                </c:pt>
                <c:pt idx="2845">
                  <c:v>4429.750819672131</c:v>
                </c:pt>
                <c:pt idx="2846">
                  <c:v>4417.6639344262294</c:v>
                </c:pt>
                <c:pt idx="2847">
                  <c:v>4407.2262295081964</c:v>
                </c:pt>
                <c:pt idx="2848">
                  <c:v>4398.3704918032781</c:v>
                </c:pt>
                <c:pt idx="2849">
                  <c:v>4393.2704918032796</c:v>
                </c:pt>
                <c:pt idx="2850">
                  <c:v>4393.8344262295077</c:v>
                </c:pt>
                <c:pt idx="2851">
                  <c:v>4401.2</c:v>
                </c:pt>
                <c:pt idx="2852">
                  <c:v>4416.1475409836066</c:v>
                </c:pt>
                <c:pt idx="2853">
                  <c:v>4438.4016393442625</c:v>
                </c:pt>
                <c:pt idx="2854">
                  <c:v>4467.9180327868853</c:v>
                </c:pt>
                <c:pt idx="2855">
                  <c:v>4504.4754098360663</c:v>
                </c:pt>
                <c:pt idx="2856">
                  <c:v>4546.627868852459</c:v>
                </c:pt>
                <c:pt idx="2857">
                  <c:v>4590.9803278688523</c:v>
                </c:pt>
                <c:pt idx="2858">
                  <c:v>4636.9475409836068</c:v>
                </c:pt>
                <c:pt idx="2859">
                  <c:v>4680.8540983606554</c:v>
                </c:pt>
                <c:pt idx="2860">
                  <c:v>4721.6819672131141</c:v>
                </c:pt>
                <c:pt idx="2861">
                  <c:v>4757.9147540983613</c:v>
                </c:pt>
                <c:pt idx="2862">
                  <c:v>4789.0262295081975</c:v>
                </c:pt>
                <c:pt idx="2863">
                  <c:v>4813.552459016395</c:v>
                </c:pt>
                <c:pt idx="2864">
                  <c:v>4831.3262295081977</c:v>
                </c:pt>
                <c:pt idx="2865">
                  <c:v>4840.737704918035</c:v>
                </c:pt>
                <c:pt idx="2866">
                  <c:v>4842.1098360655751</c:v>
                </c:pt>
                <c:pt idx="2867">
                  <c:v>4837.6655737704932</c:v>
                </c:pt>
                <c:pt idx="2868">
                  <c:v>4827.800000000002</c:v>
                </c:pt>
                <c:pt idx="2869">
                  <c:v>4815.68524590164</c:v>
                </c:pt>
                <c:pt idx="2870">
                  <c:v>4803.6918032786907</c:v>
                </c:pt>
                <c:pt idx="2871">
                  <c:v>4792.9508196721326</c:v>
                </c:pt>
                <c:pt idx="2872">
                  <c:v>4786.1672131147543</c:v>
                </c:pt>
                <c:pt idx="2873">
                  <c:v>4780.7196721311493</c:v>
                </c:pt>
                <c:pt idx="2874">
                  <c:v>4777.4196721311482</c:v>
                </c:pt>
                <c:pt idx="2875">
                  <c:v>4774.1327868852468</c:v>
                </c:pt>
                <c:pt idx="2876">
                  <c:v>4766.7213114754095</c:v>
                </c:pt>
                <c:pt idx="2877">
                  <c:v>4755.3524590163934</c:v>
                </c:pt>
                <c:pt idx="2878">
                  <c:v>4736.2</c:v>
                </c:pt>
                <c:pt idx="2879">
                  <c:v>4704.2672131147538</c:v>
                </c:pt>
                <c:pt idx="2880">
                  <c:v>4659.8327868852457</c:v>
                </c:pt>
                <c:pt idx="2881">
                  <c:v>4604.2737704918036</c:v>
                </c:pt>
                <c:pt idx="2882">
                  <c:v>4542.2327868852462</c:v>
                </c:pt>
                <c:pt idx="2883">
                  <c:v>4479.4967213114751</c:v>
                </c:pt>
                <c:pt idx="2884">
                  <c:v>4418.4098360655726</c:v>
                </c:pt>
                <c:pt idx="2885">
                  <c:v>4362.885245901638</c:v>
                </c:pt>
                <c:pt idx="2886">
                  <c:v>4315.318032786884</c:v>
                </c:pt>
                <c:pt idx="2887">
                  <c:v>4274.7655737704899</c:v>
                </c:pt>
                <c:pt idx="2888">
                  <c:v>4243.695081967212</c:v>
                </c:pt>
                <c:pt idx="2889">
                  <c:v>4221.5229508196708</c:v>
                </c:pt>
                <c:pt idx="2890">
                  <c:v>4206.3868852459</c:v>
                </c:pt>
                <c:pt idx="2891">
                  <c:v>4196.1885245901622</c:v>
                </c:pt>
                <c:pt idx="2892">
                  <c:v>4188.4245901639333</c:v>
                </c:pt>
                <c:pt idx="2893">
                  <c:v>4181.0934426229496</c:v>
                </c:pt>
                <c:pt idx="2894">
                  <c:v>4174.2344262295073</c:v>
                </c:pt>
                <c:pt idx="2895">
                  <c:v>4166.3081967213102</c:v>
                </c:pt>
                <c:pt idx="2896">
                  <c:v>4156.1967213114749</c:v>
                </c:pt>
                <c:pt idx="2897">
                  <c:v>4144.3098360655731</c:v>
                </c:pt>
                <c:pt idx="2898">
                  <c:v>4133.383606557376</c:v>
                </c:pt>
                <c:pt idx="2899">
                  <c:v>4123.7672131147528</c:v>
                </c:pt>
                <c:pt idx="2900">
                  <c:v>4116.5098360655729</c:v>
                </c:pt>
                <c:pt idx="2901">
                  <c:v>4115.1672131147534</c:v>
                </c:pt>
                <c:pt idx="2902">
                  <c:v>4118.1442622950817</c:v>
                </c:pt>
                <c:pt idx="2903">
                  <c:v>4128.5229508196717</c:v>
                </c:pt>
                <c:pt idx="2904">
                  <c:v>4144.4770491803274</c:v>
                </c:pt>
                <c:pt idx="2905">
                  <c:v>4167.7622950819668</c:v>
                </c:pt>
                <c:pt idx="2906">
                  <c:v>4198.1098360655733</c:v>
                </c:pt>
                <c:pt idx="2907">
                  <c:v>4234.7491803278681</c:v>
                </c:pt>
                <c:pt idx="2908">
                  <c:v>4275.5999999999995</c:v>
                </c:pt>
                <c:pt idx="2909">
                  <c:v>4320.2704918032778</c:v>
                </c:pt>
                <c:pt idx="2910">
                  <c:v>4365.6344262295079</c:v>
                </c:pt>
                <c:pt idx="2911">
                  <c:v>4409.9196721311473</c:v>
                </c:pt>
                <c:pt idx="2912">
                  <c:v>4451.7803278688525</c:v>
                </c:pt>
                <c:pt idx="2913">
                  <c:v>4489.6770491803272</c:v>
                </c:pt>
                <c:pt idx="2914">
                  <c:v>4522.188524590164</c:v>
                </c:pt>
                <c:pt idx="2915">
                  <c:v>4547.6360655737699</c:v>
                </c:pt>
                <c:pt idx="2916">
                  <c:v>4565.9819672131143</c:v>
                </c:pt>
                <c:pt idx="2917">
                  <c:v>4577.7934426229504</c:v>
                </c:pt>
                <c:pt idx="2918">
                  <c:v>4581.5147540983598</c:v>
                </c:pt>
                <c:pt idx="2919">
                  <c:v>4578.2180327868855</c:v>
                </c:pt>
                <c:pt idx="2920">
                  <c:v>4569.0262295081975</c:v>
                </c:pt>
                <c:pt idx="2921">
                  <c:v>4554.6311475409839</c:v>
                </c:pt>
                <c:pt idx="2922">
                  <c:v>4540.3590163934432</c:v>
                </c:pt>
                <c:pt idx="2923">
                  <c:v>4527.8606557377052</c:v>
                </c:pt>
                <c:pt idx="2924">
                  <c:v>4520.4245901639351</c:v>
                </c:pt>
                <c:pt idx="2925">
                  <c:v>4515.8278688524579</c:v>
                </c:pt>
                <c:pt idx="2926">
                  <c:v>4513.5081967213109</c:v>
                </c:pt>
                <c:pt idx="2927">
                  <c:v>4511.190163934426</c:v>
                </c:pt>
                <c:pt idx="2928">
                  <c:v>4505.6081967213113</c:v>
                </c:pt>
                <c:pt idx="2929">
                  <c:v>4496.0967213114745</c:v>
                </c:pt>
                <c:pt idx="2930">
                  <c:v>4480.1590163934425</c:v>
                </c:pt>
                <c:pt idx="2931">
                  <c:v>4455.2032786885238</c:v>
                </c:pt>
                <c:pt idx="2932">
                  <c:v>4420.5180327868848</c:v>
                </c:pt>
                <c:pt idx="2933">
                  <c:v>4375.811475409836</c:v>
                </c:pt>
                <c:pt idx="2934">
                  <c:v>4324.8901639344258</c:v>
                </c:pt>
                <c:pt idx="2935">
                  <c:v>4270.7557377049179</c:v>
                </c:pt>
                <c:pt idx="2936">
                  <c:v>4215.2016393442618</c:v>
                </c:pt>
                <c:pt idx="2937">
                  <c:v>4164.9377049180321</c:v>
                </c:pt>
                <c:pt idx="2938">
                  <c:v>4121.3524590163925</c:v>
                </c:pt>
                <c:pt idx="2939">
                  <c:v>4085.3196721311465</c:v>
                </c:pt>
                <c:pt idx="2940">
                  <c:v>4059.1475409836057</c:v>
                </c:pt>
                <c:pt idx="2941">
                  <c:v>4041.6245901639331</c:v>
                </c:pt>
                <c:pt idx="2942">
                  <c:v>4031.913114754097</c:v>
                </c:pt>
                <c:pt idx="2943">
                  <c:v>4026.0032786885236</c:v>
                </c:pt>
                <c:pt idx="2944">
                  <c:v>4022.3377049180312</c:v>
                </c:pt>
                <c:pt idx="2945">
                  <c:v>4019.7147540983597</c:v>
                </c:pt>
                <c:pt idx="2946">
                  <c:v>4017.5131147540978</c:v>
                </c:pt>
                <c:pt idx="2947">
                  <c:v>4012.7950819672124</c:v>
                </c:pt>
                <c:pt idx="2948">
                  <c:v>4007.126229508196</c:v>
                </c:pt>
                <c:pt idx="2949">
                  <c:v>3998.8360655737697</c:v>
                </c:pt>
                <c:pt idx="2950">
                  <c:v>3990.7262295081955</c:v>
                </c:pt>
                <c:pt idx="2951">
                  <c:v>3984.1098360655724</c:v>
                </c:pt>
                <c:pt idx="2952">
                  <c:v>3980.9688524590156</c:v>
                </c:pt>
                <c:pt idx="2953">
                  <c:v>3982.2065573770483</c:v>
                </c:pt>
                <c:pt idx="2954">
                  <c:v>3988.8049180327862</c:v>
                </c:pt>
                <c:pt idx="2955">
                  <c:v>4000.8245901639339</c:v>
                </c:pt>
                <c:pt idx="2956">
                  <c:v>4018.6803278688517</c:v>
                </c:pt>
                <c:pt idx="2957">
                  <c:v>4044.0278688524581</c:v>
                </c:pt>
                <c:pt idx="2958">
                  <c:v>4077.1704918032783</c:v>
                </c:pt>
                <c:pt idx="2959">
                  <c:v>4115.7721311475398</c:v>
                </c:pt>
                <c:pt idx="2960">
                  <c:v>4159.5557377049172</c:v>
                </c:pt>
                <c:pt idx="2961">
                  <c:v>4205.6983606557369</c:v>
                </c:pt>
                <c:pt idx="2962">
                  <c:v>4252.4311475409831</c:v>
                </c:pt>
                <c:pt idx="2963">
                  <c:v>4298.5606557377041</c:v>
                </c:pt>
                <c:pt idx="2964">
                  <c:v>4342.4967213114742</c:v>
                </c:pt>
                <c:pt idx="2965">
                  <c:v>4384.0065573770489</c:v>
                </c:pt>
                <c:pt idx="2966">
                  <c:v>4421.2622950819668</c:v>
                </c:pt>
                <c:pt idx="2967">
                  <c:v>4452.942622950819</c:v>
                </c:pt>
                <c:pt idx="2968">
                  <c:v>4477.940983606557</c:v>
                </c:pt>
                <c:pt idx="2969">
                  <c:v>4495.5278688524586</c:v>
                </c:pt>
                <c:pt idx="2970">
                  <c:v>4505.5950819672116</c:v>
                </c:pt>
                <c:pt idx="2971">
                  <c:v>4508.1344262295079</c:v>
                </c:pt>
                <c:pt idx="2972">
                  <c:v>4505.7295081967204</c:v>
                </c:pt>
                <c:pt idx="2973">
                  <c:v>4496.2934426229494</c:v>
                </c:pt>
                <c:pt idx="2974">
                  <c:v>4484.5704918032779</c:v>
                </c:pt>
                <c:pt idx="2975">
                  <c:v>4472.8245901639339</c:v>
                </c:pt>
                <c:pt idx="2976">
                  <c:v>4465.6114754098362</c:v>
                </c:pt>
                <c:pt idx="2977">
                  <c:v>4459.1377049180328</c:v>
                </c:pt>
                <c:pt idx="2978">
                  <c:v>4454.4213114754102</c:v>
                </c:pt>
                <c:pt idx="2979">
                  <c:v>4450.8639344262301</c:v>
                </c:pt>
                <c:pt idx="2980">
                  <c:v>4446.0262295081966</c:v>
                </c:pt>
                <c:pt idx="2981">
                  <c:v>4439.4426229508199</c:v>
                </c:pt>
                <c:pt idx="2982">
                  <c:v>4427.7819672131145</c:v>
                </c:pt>
                <c:pt idx="2983">
                  <c:v>4407.2196721311475</c:v>
                </c:pt>
                <c:pt idx="2984">
                  <c:v>4375.2262295081964</c:v>
                </c:pt>
                <c:pt idx="2985">
                  <c:v>4332.8032786885242</c:v>
                </c:pt>
                <c:pt idx="2986">
                  <c:v>4284.0049180327869</c:v>
                </c:pt>
                <c:pt idx="2987">
                  <c:v>4231.501639344262</c:v>
                </c:pt>
                <c:pt idx="2988">
                  <c:v>4179.0934426229505</c:v>
                </c:pt>
                <c:pt idx="2989">
                  <c:v>4130.7737704918036</c:v>
                </c:pt>
                <c:pt idx="2990">
                  <c:v>4090.093442622951</c:v>
                </c:pt>
                <c:pt idx="2991">
                  <c:v>4055.1622950819669</c:v>
                </c:pt>
                <c:pt idx="2992">
                  <c:v>4028.7409836065572</c:v>
                </c:pt>
                <c:pt idx="2993">
                  <c:v>4010.4524590163924</c:v>
                </c:pt>
                <c:pt idx="2994">
                  <c:v>3997.4770491803274</c:v>
                </c:pt>
                <c:pt idx="2995">
                  <c:v>3989.6295081967201</c:v>
                </c:pt>
                <c:pt idx="2996">
                  <c:v>3984.7737704918027</c:v>
                </c:pt>
                <c:pt idx="2997">
                  <c:v>3983.1163934426218</c:v>
                </c:pt>
                <c:pt idx="2998">
                  <c:v>3982.6704918032769</c:v>
                </c:pt>
                <c:pt idx="2999">
                  <c:v>3978.8967213114743</c:v>
                </c:pt>
                <c:pt idx="3000">
                  <c:v>3973.3950819672114</c:v>
                </c:pt>
                <c:pt idx="3001">
                  <c:v>3966.0377049180311</c:v>
                </c:pt>
                <c:pt idx="3002">
                  <c:v>3956.9344262295062</c:v>
                </c:pt>
                <c:pt idx="3003">
                  <c:v>3949.8934426229489</c:v>
                </c:pt>
                <c:pt idx="3004">
                  <c:v>3946.5573770491783</c:v>
                </c:pt>
                <c:pt idx="3005">
                  <c:v>3947.2311475409815</c:v>
                </c:pt>
                <c:pt idx="3006">
                  <c:v>3953.4032786885223</c:v>
                </c:pt>
                <c:pt idx="3007">
                  <c:v>3964.4032786885223</c:v>
                </c:pt>
                <c:pt idx="3008">
                  <c:v>3982.7114754098334</c:v>
                </c:pt>
                <c:pt idx="3009">
                  <c:v>4008.4819672131121</c:v>
                </c:pt>
                <c:pt idx="3010">
                  <c:v>4043.826229508194</c:v>
                </c:pt>
                <c:pt idx="3011">
                  <c:v>4086.109836065571</c:v>
                </c:pt>
                <c:pt idx="3012">
                  <c:v>4131.89508196721</c:v>
                </c:pt>
                <c:pt idx="3013">
                  <c:v>4181.0245901639319</c:v>
                </c:pt>
                <c:pt idx="3014">
                  <c:v>4231.3081967213093</c:v>
                </c:pt>
                <c:pt idx="3015">
                  <c:v>4280.6426229508179</c:v>
                </c:pt>
                <c:pt idx="3016">
                  <c:v>4327.8606557377034</c:v>
                </c:pt>
                <c:pt idx="3017">
                  <c:v>4373.4295081967193</c:v>
                </c:pt>
                <c:pt idx="3018">
                  <c:v>4413.6081967213095</c:v>
                </c:pt>
                <c:pt idx="3019">
                  <c:v>4447.9983606557353</c:v>
                </c:pt>
                <c:pt idx="3020">
                  <c:v>4476.137704918031</c:v>
                </c:pt>
                <c:pt idx="3021">
                  <c:v>4495.9819672131125</c:v>
                </c:pt>
                <c:pt idx="3022">
                  <c:v>4508.7213114754077</c:v>
                </c:pt>
                <c:pt idx="3023">
                  <c:v>4513.6852459016363</c:v>
                </c:pt>
                <c:pt idx="3024">
                  <c:v>4511.6098360655715</c:v>
                </c:pt>
                <c:pt idx="3025">
                  <c:v>4503.3114754098342</c:v>
                </c:pt>
                <c:pt idx="3026">
                  <c:v>4491.5344262295048</c:v>
                </c:pt>
                <c:pt idx="3027">
                  <c:v>4478.7885245901616</c:v>
                </c:pt>
                <c:pt idx="3028">
                  <c:v>4467.2065573770478</c:v>
                </c:pt>
                <c:pt idx="3029">
                  <c:v>4456.8688524590152</c:v>
                </c:pt>
                <c:pt idx="3030">
                  <c:v>4449.1196721311462</c:v>
                </c:pt>
                <c:pt idx="3031">
                  <c:v>4440.3918032786878</c:v>
                </c:pt>
                <c:pt idx="3032">
                  <c:v>4432.9803278688514</c:v>
                </c:pt>
                <c:pt idx="3033">
                  <c:v>4420.6081967213104</c:v>
                </c:pt>
                <c:pt idx="3034">
                  <c:v>4405.7836065573756</c:v>
                </c:pt>
                <c:pt idx="3035">
                  <c:v>4383.6081967213104</c:v>
                </c:pt>
                <c:pt idx="3036">
                  <c:v>4352.0622950819661</c:v>
                </c:pt>
                <c:pt idx="3037">
                  <c:v>4310.2852459016385</c:v>
                </c:pt>
                <c:pt idx="3038">
                  <c:v>4262.6819672131141</c:v>
                </c:pt>
                <c:pt idx="3039">
                  <c:v>4213.0327868852446</c:v>
                </c:pt>
                <c:pt idx="3040">
                  <c:v>4164.7377049180313</c:v>
                </c:pt>
                <c:pt idx="3041">
                  <c:v>4119.1918032786871</c:v>
                </c:pt>
                <c:pt idx="3042">
                  <c:v>4079.0721311475395</c:v>
                </c:pt>
                <c:pt idx="3043">
                  <c:v>4046.3311475409814</c:v>
                </c:pt>
                <c:pt idx="3044">
                  <c:v>4020.5590163934403</c:v>
                </c:pt>
                <c:pt idx="3045">
                  <c:v>4004.1803278688499</c:v>
                </c:pt>
                <c:pt idx="3046">
                  <c:v>3991.3377049180303</c:v>
                </c:pt>
                <c:pt idx="3047">
                  <c:v>3981.3934426229484</c:v>
                </c:pt>
                <c:pt idx="3048">
                  <c:v>3973.545901639342</c:v>
                </c:pt>
                <c:pt idx="3049">
                  <c:v>3967.1786885245883</c:v>
                </c:pt>
                <c:pt idx="3050">
                  <c:v>3960.8704918032768</c:v>
                </c:pt>
                <c:pt idx="3051">
                  <c:v>3951.2409836065558</c:v>
                </c:pt>
                <c:pt idx="3052">
                  <c:v>3941.0655737704906</c:v>
                </c:pt>
                <c:pt idx="3053">
                  <c:v>3928.6540983606537</c:v>
                </c:pt>
                <c:pt idx="3054">
                  <c:v>3914.2590163934406</c:v>
                </c:pt>
                <c:pt idx="3055">
                  <c:v>3904.8836065573751</c:v>
                </c:pt>
                <c:pt idx="3056">
                  <c:v>3897.2081967213098</c:v>
                </c:pt>
                <c:pt idx="3057">
                  <c:v>3894.1081967213099</c:v>
                </c:pt>
                <c:pt idx="3058">
                  <c:v>3897.5999999999985</c:v>
                </c:pt>
                <c:pt idx="3059">
                  <c:v>3905.1491803278677</c:v>
                </c:pt>
                <c:pt idx="3060">
                  <c:v>3921.0147540983589</c:v>
                </c:pt>
                <c:pt idx="3061">
                  <c:v>3944.1852459016382</c:v>
                </c:pt>
                <c:pt idx="3062">
                  <c:v>3973.6377049180319</c:v>
                </c:pt>
                <c:pt idx="3063">
                  <c:v>4009.2295081967204</c:v>
                </c:pt>
                <c:pt idx="3064">
                  <c:v>4049.7688524590153</c:v>
                </c:pt>
                <c:pt idx="3065">
                  <c:v>4093.1377049180314</c:v>
                </c:pt>
                <c:pt idx="3066">
                  <c:v>4137.9786885245885</c:v>
                </c:pt>
                <c:pt idx="3067">
                  <c:v>4183.0442622950804</c:v>
                </c:pt>
                <c:pt idx="3068">
                  <c:v>4227.0196721311459</c:v>
                </c:pt>
                <c:pt idx="3069">
                  <c:v>4267.5639344262281</c:v>
                </c:pt>
                <c:pt idx="3070">
                  <c:v>4303.8426229508177</c:v>
                </c:pt>
                <c:pt idx="3071">
                  <c:v>4333.3606557377043</c:v>
                </c:pt>
                <c:pt idx="3072">
                  <c:v>4356.1672131147534</c:v>
                </c:pt>
                <c:pt idx="3073">
                  <c:v>4373.6524590163926</c:v>
                </c:pt>
                <c:pt idx="3074">
                  <c:v>4383.198360655736</c:v>
                </c:pt>
                <c:pt idx="3075">
                  <c:v>4384.1639344262285</c:v>
                </c:pt>
                <c:pt idx="3076">
                  <c:v>4380.0229508196726</c:v>
                </c:pt>
                <c:pt idx="3077">
                  <c:v>4369.2655737704918</c:v>
                </c:pt>
                <c:pt idx="3078">
                  <c:v>4353.7819672131145</c:v>
                </c:pt>
                <c:pt idx="3079">
                  <c:v>4337.3639344262301</c:v>
                </c:pt>
                <c:pt idx="3080">
                  <c:v>4319.7524590163939</c:v>
                </c:pt>
                <c:pt idx="3081">
                  <c:v>4303.1688524590172</c:v>
                </c:pt>
                <c:pt idx="3082">
                  <c:v>4288.4524590163937</c:v>
                </c:pt>
                <c:pt idx="3083">
                  <c:v>4273.8163934426229</c:v>
                </c:pt>
                <c:pt idx="3084">
                  <c:v>4259.7</c:v>
                </c:pt>
                <c:pt idx="3085">
                  <c:v>4244.2098360655737</c:v>
                </c:pt>
                <c:pt idx="3086">
                  <c:v>4224.9639344262296</c:v>
                </c:pt>
                <c:pt idx="3087">
                  <c:v>4199.1655737704923</c:v>
                </c:pt>
                <c:pt idx="3088">
                  <c:v>4165.188524590164</c:v>
                </c:pt>
                <c:pt idx="3089">
                  <c:v>4122.8819672131158</c:v>
                </c:pt>
                <c:pt idx="3090">
                  <c:v>4074.5426229508203</c:v>
                </c:pt>
                <c:pt idx="3091">
                  <c:v>4023.7704918032791</c:v>
                </c:pt>
                <c:pt idx="3092">
                  <c:v>3974.2934426229517</c:v>
                </c:pt>
                <c:pt idx="3093">
                  <c:v>3925.6573770491814</c:v>
                </c:pt>
                <c:pt idx="3094">
                  <c:v>3883.9852459016397</c:v>
                </c:pt>
                <c:pt idx="3095">
                  <c:v>3850.8442622950824</c:v>
                </c:pt>
                <c:pt idx="3096">
                  <c:v>3824.8770491803284</c:v>
                </c:pt>
                <c:pt idx="3097">
                  <c:v>3808.462295081968</c:v>
                </c:pt>
                <c:pt idx="3098">
                  <c:v>3797.5754098360662</c:v>
                </c:pt>
                <c:pt idx="3099">
                  <c:v>3791.4459016393444</c:v>
                </c:pt>
                <c:pt idx="3100">
                  <c:v>3785.3934426229507</c:v>
                </c:pt>
                <c:pt idx="3101">
                  <c:v>3778.4245901639347</c:v>
                </c:pt>
                <c:pt idx="3102">
                  <c:v>3771.5508196721321</c:v>
                </c:pt>
                <c:pt idx="3103">
                  <c:v>3761.3721311475415</c:v>
                </c:pt>
                <c:pt idx="3104">
                  <c:v>3749.0803278688531</c:v>
                </c:pt>
                <c:pt idx="3105">
                  <c:v>3736.1426229508202</c:v>
                </c:pt>
                <c:pt idx="3106">
                  <c:v>3721.090163934427</c:v>
                </c:pt>
                <c:pt idx="3107">
                  <c:v>3708.4377049180334</c:v>
                </c:pt>
                <c:pt idx="3108">
                  <c:v>3699.7885245901648</c:v>
                </c:pt>
                <c:pt idx="3109">
                  <c:v>3695.4459016393453</c:v>
                </c:pt>
                <c:pt idx="3110">
                  <c:v>3696.775409836067</c:v>
                </c:pt>
                <c:pt idx="3111">
                  <c:v>3704.6704918032801</c:v>
                </c:pt>
                <c:pt idx="3112">
                  <c:v>3720.1180327868869</c:v>
                </c:pt>
                <c:pt idx="3113">
                  <c:v>3743.4426229508213</c:v>
                </c:pt>
                <c:pt idx="3114">
                  <c:v>3773.9672131147549</c:v>
                </c:pt>
                <c:pt idx="3115">
                  <c:v>3811.2934426229517</c:v>
                </c:pt>
                <c:pt idx="3116">
                  <c:v>3851.02786885246</c:v>
                </c:pt>
                <c:pt idx="3117">
                  <c:v>3894.681967213116</c:v>
                </c:pt>
                <c:pt idx="3118">
                  <c:v>3939.6672131147552</c:v>
                </c:pt>
                <c:pt idx="3119">
                  <c:v>3984.2655737704927</c:v>
                </c:pt>
                <c:pt idx="3120">
                  <c:v>4027.9852459016406</c:v>
                </c:pt>
                <c:pt idx="3121">
                  <c:v>4069.6770491803286</c:v>
                </c:pt>
                <c:pt idx="3122">
                  <c:v>4108.0606557377059</c:v>
                </c:pt>
                <c:pt idx="3123">
                  <c:v>4142.2278688524602</c:v>
                </c:pt>
                <c:pt idx="3124">
                  <c:v>4170.8918032786896</c:v>
                </c:pt>
                <c:pt idx="3125">
                  <c:v>4192.5672131147548</c:v>
                </c:pt>
                <c:pt idx="3126">
                  <c:v>4206.8590163934432</c:v>
                </c:pt>
                <c:pt idx="3127">
                  <c:v>4212.5114754098367</c:v>
                </c:pt>
                <c:pt idx="3128">
                  <c:v>4211.3918032786896</c:v>
                </c:pt>
                <c:pt idx="3129">
                  <c:v>4203.2573770491808</c:v>
                </c:pt>
                <c:pt idx="3130">
                  <c:v>4190.1868852459029</c:v>
                </c:pt>
                <c:pt idx="3131">
                  <c:v>4175.5770491803278</c:v>
                </c:pt>
                <c:pt idx="3132">
                  <c:v>4158.0344262295075</c:v>
                </c:pt>
                <c:pt idx="3133">
                  <c:v>4141.1688524590154</c:v>
                </c:pt>
                <c:pt idx="3134">
                  <c:v>4125.0065573770489</c:v>
                </c:pt>
                <c:pt idx="3135">
                  <c:v>4109.563934426229</c:v>
                </c:pt>
                <c:pt idx="3136">
                  <c:v>4095.131147540983</c:v>
                </c:pt>
                <c:pt idx="3137">
                  <c:v>4078.5573770491801</c:v>
                </c:pt>
                <c:pt idx="3138">
                  <c:v>4058.9950819672126</c:v>
                </c:pt>
                <c:pt idx="3139">
                  <c:v>4035.8016393442622</c:v>
                </c:pt>
                <c:pt idx="3140">
                  <c:v>4005.0278688524591</c:v>
                </c:pt>
                <c:pt idx="3141">
                  <c:v>3969.4360655737701</c:v>
                </c:pt>
                <c:pt idx="3142">
                  <c:v>3930.6377049180323</c:v>
                </c:pt>
                <c:pt idx="3143">
                  <c:v>3888.9524590163924</c:v>
                </c:pt>
                <c:pt idx="3144">
                  <c:v>3847.2885245901634</c:v>
                </c:pt>
                <c:pt idx="3145">
                  <c:v>3807.5229508196721</c:v>
                </c:pt>
                <c:pt idx="3146">
                  <c:v>3772.2590163934424</c:v>
                </c:pt>
                <c:pt idx="3147">
                  <c:v>3745.2491803278685</c:v>
                </c:pt>
                <c:pt idx="3148">
                  <c:v>3724.3016393442622</c:v>
                </c:pt>
                <c:pt idx="3149">
                  <c:v>3710.6967213114749</c:v>
                </c:pt>
                <c:pt idx="3150">
                  <c:v>3704.7475409836065</c:v>
                </c:pt>
                <c:pt idx="3151">
                  <c:v>3702.5311475409835</c:v>
                </c:pt>
                <c:pt idx="3152">
                  <c:v>3700.4606557377051</c:v>
                </c:pt>
                <c:pt idx="3153">
                  <c:v>3700.6311475409839</c:v>
                </c:pt>
                <c:pt idx="3154">
                  <c:v>3699.1229508196725</c:v>
                </c:pt>
                <c:pt idx="3155">
                  <c:v>3694.2360655737712</c:v>
                </c:pt>
                <c:pt idx="3156">
                  <c:v>3685.2049180327872</c:v>
                </c:pt>
                <c:pt idx="3157">
                  <c:v>3674.9868852459017</c:v>
                </c:pt>
                <c:pt idx="3158">
                  <c:v>3662.6278688524599</c:v>
                </c:pt>
                <c:pt idx="3159">
                  <c:v>3651.0786885245911</c:v>
                </c:pt>
                <c:pt idx="3160">
                  <c:v>3641.681967213116</c:v>
                </c:pt>
                <c:pt idx="3161">
                  <c:v>3636.6868852459024</c:v>
                </c:pt>
                <c:pt idx="3162">
                  <c:v>3635.1508196721325</c:v>
                </c:pt>
                <c:pt idx="3163">
                  <c:v>3639.7393442622961</c:v>
                </c:pt>
                <c:pt idx="3164">
                  <c:v>3651.3524590163943</c:v>
                </c:pt>
                <c:pt idx="3165">
                  <c:v>3669.996721311476</c:v>
                </c:pt>
                <c:pt idx="3166">
                  <c:v>3694.9754098360663</c:v>
                </c:pt>
                <c:pt idx="3167">
                  <c:v>3727.590163934427</c:v>
                </c:pt>
                <c:pt idx="3168">
                  <c:v>3765.7885245901643</c:v>
                </c:pt>
                <c:pt idx="3169">
                  <c:v>3807.2557377049188</c:v>
                </c:pt>
                <c:pt idx="3170">
                  <c:v>3851.2295081967218</c:v>
                </c:pt>
                <c:pt idx="3171">
                  <c:v>3894.7836065573779</c:v>
                </c:pt>
                <c:pt idx="3172">
                  <c:v>3936.8262295081972</c:v>
                </c:pt>
                <c:pt idx="3173">
                  <c:v>3977.8229508196728</c:v>
                </c:pt>
                <c:pt idx="3174">
                  <c:v>4014.7967213114757</c:v>
                </c:pt>
                <c:pt idx="3175">
                  <c:v>4047.0590163934426</c:v>
                </c:pt>
                <c:pt idx="3176">
                  <c:v>4074.9786885245899</c:v>
                </c:pt>
                <c:pt idx="3177">
                  <c:v>4095.7016393442623</c:v>
                </c:pt>
                <c:pt idx="3178">
                  <c:v>4110.122950819673</c:v>
                </c:pt>
                <c:pt idx="3179">
                  <c:v>4116.4229508196722</c:v>
                </c:pt>
                <c:pt idx="3180">
                  <c:v>4113.7918032786893</c:v>
                </c:pt>
                <c:pt idx="3181">
                  <c:v>4105.7459016393441</c:v>
                </c:pt>
                <c:pt idx="3182">
                  <c:v>4090.9655737704916</c:v>
                </c:pt>
                <c:pt idx="3183">
                  <c:v>4071.9409836065574</c:v>
                </c:pt>
                <c:pt idx="3184">
                  <c:v>4049.7360655737702</c:v>
                </c:pt>
                <c:pt idx="3185">
                  <c:v>4027.8295081967212</c:v>
                </c:pt>
                <c:pt idx="3186">
                  <c:v>4006.4114754098364</c:v>
                </c:pt>
                <c:pt idx="3187">
                  <c:v>3986.462295081968</c:v>
                </c:pt>
                <c:pt idx="3188">
                  <c:v>3967.7836065573774</c:v>
                </c:pt>
                <c:pt idx="3189">
                  <c:v>3949.9131147540984</c:v>
                </c:pt>
                <c:pt idx="3190">
                  <c:v>3930.4098360655744</c:v>
                </c:pt>
                <c:pt idx="3191">
                  <c:v>3905.2229508196724</c:v>
                </c:pt>
                <c:pt idx="3192">
                  <c:v>3871.4836065573777</c:v>
                </c:pt>
                <c:pt idx="3193">
                  <c:v>3832.6000000000004</c:v>
                </c:pt>
                <c:pt idx="3194">
                  <c:v>3786.7688524590167</c:v>
                </c:pt>
                <c:pt idx="3195">
                  <c:v>3738.1213114754096</c:v>
                </c:pt>
                <c:pt idx="3196">
                  <c:v>3689.8721311475415</c:v>
                </c:pt>
                <c:pt idx="3197">
                  <c:v>3644.6590163934434</c:v>
                </c:pt>
                <c:pt idx="3198">
                  <c:v>3604.8655737704926</c:v>
                </c:pt>
                <c:pt idx="3199">
                  <c:v>3576.3163934426238</c:v>
                </c:pt>
                <c:pt idx="3200">
                  <c:v>3551.2918032786893</c:v>
                </c:pt>
                <c:pt idx="3201">
                  <c:v>3534.4557377049186</c:v>
                </c:pt>
                <c:pt idx="3202">
                  <c:v>3524.903278688525</c:v>
                </c:pt>
                <c:pt idx="3203">
                  <c:v>3517.4065573770499</c:v>
                </c:pt>
                <c:pt idx="3204">
                  <c:v>3510.8016393442631</c:v>
                </c:pt>
                <c:pt idx="3205">
                  <c:v>3505.0442622950827</c:v>
                </c:pt>
                <c:pt idx="3206">
                  <c:v>3498.2573770491808</c:v>
                </c:pt>
                <c:pt idx="3207">
                  <c:v>3490.3590163934432</c:v>
                </c:pt>
                <c:pt idx="3208">
                  <c:v>3479.8622950819677</c:v>
                </c:pt>
                <c:pt idx="3209">
                  <c:v>3469.6491803278695</c:v>
                </c:pt>
                <c:pt idx="3210">
                  <c:v>3460.0655737704919</c:v>
                </c:pt>
                <c:pt idx="3211">
                  <c:v>3450.8786885245904</c:v>
                </c:pt>
                <c:pt idx="3212">
                  <c:v>3442.7737704918036</c:v>
                </c:pt>
                <c:pt idx="3213">
                  <c:v>3438.3081967213116</c:v>
                </c:pt>
                <c:pt idx="3214">
                  <c:v>3434.5901639344265</c:v>
                </c:pt>
                <c:pt idx="3215">
                  <c:v>3435.6524590163935</c:v>
                </c:pt>
                <c:pt idx="3216">
                  <c:v>3444.5918032786885</c:v>
                </c:pt>
                <c:pt idx="3217">
                  <c:v>3461.1360655737708</c:v>
                </c:pt>
                <c:pt idx="3218">
                  <c:v>3483.9213114754102</c:v>
                </c:pt>
                <c:pt idx="3219">
                  <c:v>3514.1573770491805</c:v>
                </c:pt>
                <c:pt idx="3220">
                  <c:v>3550.6475409836071</c:v>
                </c:pt>
                <c:pt idx="3221">
                  <c:v>3592.3065573770496</c:v>
                </c:pt>
                <c:pt idx="3222">
                  <c:v>3636.7442622950821</c:v>
                </c:pt>
                <c:pt idx="3223">
                  <c:v>3684.0098360655738</c:v>
                </c:pt>
                <c:pt idx="3224">
                  <c:v>3730.0803278688527</c:v>
                </c:pt>
                <c:pt idx="3225">
                  <c:v>3773.4213114754107</c:v>
                </c:pt>
                <c:pt idx="3226">
                  <c:v>3813.9049180327875</c:v>
                </c:pt>
                <c:pt idx="3227">
                  <c:v>3850.6704918032792</c:v>
                </c:pt>
                <c:pt idx="3228">
                  <c:v>3881.1737704918032</c:v>
                </c:pt>
                <c:pt idx="3229">
                  <c:v>3904.8131147540985</c:v>
                </c:pt>
                <c:pt idx="3230">
                  <c:v>3922.3213114754099</c:v>
                </c:pt>
                <c:pt idx="3231">
                  <c:v>3931.186885245902</c:v>
                </c:pt>
                <c:pt idx="3232">
                  <c:v>3933.5491803278687</c:v>
                </c:pt>
                <c:pt idx="3233">
                  <c:v>3929.5180327868852</c:v>
                </c:pt>
                <c:pt idx="3234">
                  <c:v>3917.8180327868849</c:v>
                </c:pt>
                <c:pt idx="3235">
                  <c:v>3900.7590163934428</c:v>
                </c:pt>
                <c:pt idx="3236">
                  <c:v>3881.0934426229514</c:v>
                </c:pt>
                <c:pt idx="3237">
                  <c:v>3858.9918032786895</c:v>
                </c:pt>
                <c:pt idx="3238">
                  <c:v>3836.1721311475417</c:v>
                </c:pt>
                <c:pt idx="3239">
                  <c:v>3811.903278688525</c:v>
                </c:pt>
                <c:pt idx="3240">
                  <c:v>3790.4311475409841</c:v>
                </c:pt>
                <c:pt idx="3241">
                  <c:v>3770.0655737704924</c:v>
                </c:pt>
                <c:pt idx="3242">
                  <c:v>3746.5524590163941</c:v>
                </c:pt>
                <c:pt idx="3243">
                  <c:v>3720.1803278688535</c:v>
                </c:pt>
                <c:pt idx="3244">
                  <c:v>3688.6688524590168</c:v>
                </c:pt>
                <c:pt idx="3245">
                  <c:v>3653.124590163935</c:v>
                </c:pt>
                <c:pt idx="3246">
                  <c:v>3614.0655737704924</c:v>
                </c:pt>
                <c:pt idx="3247">
                  <c:v>3575.5508196721316</c:v>
                </c:pt>
                <c:pt idx="3248">
                  <c:v>3534.6721311475421</c:v>
                </c:pt>
                <c:pt idx="3249">
                  <c:v>3496.0852459016401</c:v>
                </c:pt>
                <c:pt idx="3250">
                  <c:v>3460.3836065573773</c:v>
                </c:pt>
                <c:pt idx="3251">
                  <c:v>3433.1754098360657</c:v>
                </c:pt>
                <c:pt idx="3252">
                  <c:v>3414.6442622950817</c:v>
                </c:pt>
                <c:pt idx="3253">
                  <c:v>3404.8672131147537</c:v>
                </c:pt>
                <c:pt idx="3254">
                  <c:v>3402.7491803278685</c:v>
                </c:pt>
                <c:pt idx="3255">
                  <c:v>3405.9262295081967</c:v>
                </c:pt>
                <c:pt idx="3256">
                  <c:v>3411.7114754098361</c:v>
                </c:pt>
                <c:pt idx="3257">
                  <c:v>3418.5557377049181</c:v>
                </c:pt>
                <c:pt idx="3258">
                  <c:v>3423.468852459016</c:v>
                </c:pt>
                <c:pt idx="3259">
                  <c:v>3427.0688524590159</c:v>
                </c:pt>
                <c:pt idx="3260">
                  <c:v>3426.3213114754094</c:v>
                </c:pt>
                <c:pt idx="3261">
                  <c:v>3427.5967213114745</c:v>
                </c:pt>
                <c:pt idx="3262">
                  <c:v>3429.0737704918024</c:v>
                </c:pt>
                <c:pt idx="3263">
                  <c:v>3429.9868852459003</c:v>
                </c:pt>
                <c:pt idx="3264">
                  <c:v>3430.8049180327862</c:v>
                </c:pt>
                <c:pt idx="3265">
                  <c:v>3435.3688524590148</c:v>
                </c:pt>
                <c:pt idx="3266">
                  <c:v>3441.8950819672118</c:v>
                </c:pt>
                <c:pt idx="3267">
                  <c:v>3450.568852459015</c:v>
                </c:pt>
                <c:pt idx="3268">
                  <c:v>3461.5573770491787</c:v>
                </c:pt>
                <c:pt idx="3269">
                  <c:v>3477.2081967213103</c:v>
                </c:pt>
                <c:pt idx="3270">
                  <c:v>3499.3327868852452</c:v>
                </c:pt>
                <c:pt idx="3271">
                  <c:v>3527.3065573770482</c:v>
                </c:pt>
                <c:pt idx="3272">
                  <c:v>3559.7426229508192</c:v>
                </c:pt>
                <c:pt idx="3273">
                  <c:v>3599.8114754098351</c:v>
                </c:pt>
                <c:pt idx="3274">
                  <c:v>3643.4524590163919</c:v>
                </c:pt>
                <c:pt idx="3275">
                  <c:v>3690.8032786885237</c:v>
                </c:pt>
                <c:pt idx="3276">
                  <c:v>3738.3622950819663</c:v>
                </c:pt>
                <c:pt idx="3277">
                  <c:v>3783.6098360655728</c:v>
                </c:pt>
                <c:pt idx="3278">
                  <c:v>3825.5278688524581</c:v>
                </c:pt>
                <c:pt idx="3279">
                  <c:v>3863.6245901639336</c:v>
                </c:pt>
                <c:pt idx="3280">
                  <c:v>3895.2606557377039</c:v>
                </c:pt>
                <c:pt idx="3281">
                  <c:v>3921.0245901639341</c:v>
                </c:pt>
                <c:pt idx="3282">
                  <c:v>3940.2360655737698</c:v>
                </c:pt>
                <c:pt idx="3283">
                  <c:v>3950.9459016393434</c:v>
                </c:pt>
                <c:pt idx="3284">
                  <c:v>3954.4262295081958</c:v>
                </c:pt>
                <c:pt idx="3285">
                  <c:v>3950.4836065573759</c:v>
                </c:pt>
                <c:pt idx="3286">
                  <c:v>3941.3032786885242</c:v>
                </c:pt>
                <c:pt idx="3287">
                  <c:v>3926.0065573770489</c:v>
                </c:pt>
                <c:pt idx="3288">
                  <c:v>3907.9147540983604</c:v>
                </c:pt>
                <c:pt idx="3289">
                  <c:v>3886.5901639344261</c:v>
                </c:pt>
                <c:pt idx="3290">
                  <c:v>3863.0278688524591</c:v>
                </c:pt>
                <c:pt idx="3291">
                  <c:v>3837.0803278688522</c:v>
                </c:pt>
                <c:pt idx="3292">
                  <c:v>3810.313114754098</c:v>
                </c:pt>
                <c:pt idx="3293">
                  <c:v>3783.2885245901639</c:v>
                </c:pt>
                <c:pt idx="3294">
                  <c:v>3755.0655737704919</c:v>
                </c:pt>
                <c:pt idx="3295">
                  <c:v>3726.6606557377054</c:v>
                </c:pt>
                <c:pt idx="3296">
                  <c:v>3698.2868852459014</c:v>
                </c:pt>
                <c:pt idx="3297">
                  <c:v>3668.0163934426232</c:v>
                </c:pt>
                <c:pt idx="3298">
                  <c:v>3636.7360655737707</c:v>
                </c:pt>
                <c:pt idx="3299">
                  <c:v>3606.0278688524591</c:v>
                </c:pt>
                <c:pt idx="3300">
                  <c:v>3575.1000000000004</c:v>
                </c:pt>
                <c:pt idx="3301">
                  <c:v>3544.1573770491805</c:v>
                </c:pt>
                <c:pt idx="3302">
                  <c:v>3516.2016393442627</c:v>
                </c:pt>
                <c:pt idx="3303">
                  <c:v>3494.8819672131149</c:v>
                </c:pt>
                <c:pt idx="3304">
                  <c:v>3480.152459016394</c:v>
                </c:pt>
                <c:pt idx="3305">
                  <c:v>3474.4672131147549</c:v>
                </c:pt>
                <c:pt idx="3306">
                  <c:v>3476.0049180327878</c:v>
                </c:pt>
                <c:pt idx="3307">
                  <c:v>3479.7754098360665</c:v>
                </c:pt>
                <c:pt idx="3308">
                  <c:v>3483.531147540984</c:v>
                </c:pt>
                <c:pt idx="3309">
                  <c:v>3491.3393442622955</c:v>
                </c:pt>
                <c:pt idx="3310">
                  <c:v>3501.1803278688535</c:v>
                </c:pt>
                <c:pt idx="3311">
                  <c:v>3509.5868852459025</c:v>
                </c:pt>
                <c:pt idx="3312">
                  <c:v>3514.7180327868855</c:v>
                </c:pt>
                <c:pt idx="3313">
                  <c:v>3519.9213114754102</c:v>
                </c:pt>
                <c:pt idx="3314">
                  <c:v>3524.2672131147538</c:v>
                </c:pt>
                <c:pt idx="3315">
                  <c:v>3530.3590163934427</c:v>
                </c:pt>
                <c:pt idx="3316">
                  <c:v>3538.2737704918031</c:v>
                </c:pt>
                <c:pt idx="3317">
                  <c:v>3547.5508196721303</c:v>
                </c:pt>
                <c:pt idx="3318">
                  <c:v>3557.504918032786</c:v>
                </c:pt>
                <c:pt idx="3319">
                  <c:v>3570.8262295081963</c:v>
                </c:pt>
                <c:pt idx="3320">
                  <c:v>3583.3606557377047</c:v>
                </c:pt>
                <c:pt idx="3321">
                  <c:v>3596.4508196721308</c:v>
                </c:pt>
                <c:pt idx="3322">
                  <c:v>3610.2278688524584</c:v>
                </c:pt>
                <c:pt idx="3323">
                  <c:v>3627.4622950819667</c:v>
                </c:pt>
                <c:pt idx="3324">
                  <c:v>3648.9918032786882</c:v>
                </c:pt>
                <c:pt idx="3325">
                  <c:v>3678.5885245901632</c:v>
                </c:pt>
                <c:pt idx="3326">
                  <c:v>3712.0098360655734</c:v>
                </c:pt>
                <c:pt idx="3327">
                  <c:v>3749.4327868852456</c:v>
                </c:pt>
                <c:pt idx="3328">
                  <c:v>3789.3573770491803</c:v>
                </c:pt>
                <c:pt idx="3329">
                  <c:v>3831.9786885245899</c:v>
                </c:pt>
                <c:pt idx="3330">
                  <c:v>3873.9655737704911</c:v>
                </c:pt>
                <c:pt idx="3331">
                  <c:v>3911.5770491803278</c:v>
                </c:pt>
                <c:pt idx="3332">
                  <c:v>3942.7147540983606</c:v>
                </c:pt>
                <c:pt idx="3333">
                  <c:v>3967.5803278688527</c:v>
                </c:pt>
                <c:pt idx="3334">
                  <c:v>3985.4639344262296</c:v>
                </c:pt>
                <c:pt idx="3335">
                  <c:v>3996.308196721312</c:v>
                </c:pt>
                <c:pt idx="3336">
                  <c:v>3999.4049180327875</c:v>
                </c:pt>
                <c:pt idx="3337">
                  <c:v>3996.652459016394</c:v>
                </c:pt>
                <c:pt idx="3338">
                  <c:v>3986.0622950819679</c:v>
                </c:pt>
                <c:pt idx="3339">
                  <c:v>3969.5081967213123</c:v>
                </c:pt>
                <c:pt idx="3340">
                  <c:v>3948.9868852459022</c:v>
                </c:pt>
                <c:pt idx="3341">
                  <c:v>3925.021311475411</c:v>
                </c:pt>
                <c:pt idx="3342">
                  <c:v>3898.1901639344269</c:v>
                </c:pt>
                <c:pt idx="3343">
                  <c:v>3869.8885245901647</c:v>
                </c:pt>
                <c:pt idx="3344">
                  <c:v>3842.7540983606568</c:v>
                </c:pt>
                <c:pt idx="3345">
                  <c:v>3814.998360655738</c:v>
                </c:pt>
                <c:pt idx="3346">
                  <c:v>3790.498360655738</c:v>
                </c:pt>
                <c:pt idx="3347">
                  <c:v>3762.1934426229509</c:v>
                </c:pt>
                <c:pt idx="3348">
                  <c:v>3733.655737704918</c:v>
                </c:pt>
                <c:pt idx="3349">
                  <c:v>3703.3786885245909</c:v>
                </c:pt>
                <c:pt idx="3350">
                  <c:v>3674.1016393442628</c:v>
                </c:pt>
                <c:pt idx="3351">
                  <c:v>3647.0606557377055</c:v>
                </c:pt>
                <c:pt idx="3352">
                  <c:v>3622.0819672131156</c:v>
                </c:pt>
                <c:pt idx="3353">
                  <c:v>3599.932786885247</c:v>
                </c:pt>
                <c:pt idx="3354">
                  <c:v>3582.0590163934435</c:v>
                </c:pt>
                <c:pt idx="3355">
                  <c:v>3569.9196721311487</c:v>
                </c:pt>
                <c:pt idx="3356">
                  <c:v>3562.9737704918039</c:v>
                </c:pt>
                <c:pt idx="3357">
                  <c:v>3559.7491803278695</c:v>
                </c:pt>
                <c:pt idx="3358">
                  <c:v>3561.0967213114759</c:v>
                </c:pt>
                <c:pt idx="3359">
                  <c:v>3565.5491803278696</c:v>
                </c:pt>
                <c:pt idx="3360">
                  <c:v>3570.4754098360659</c:v>
                </c:pt>
                <c:pt idx="3361">
                  <c:v>3577.6442622950826</c:v>
                </c:pt>
                <c:pt idx="3362">
                  <c:v>3586.2213114754104</c:v>
                </c:pt>
                <c:pt idx="3363">
                  <c:v>3594.9770491803283</c:v>
                </c:pt>
                <c:pt idx="3364">
                  <c:v>3602.6508196721315</c:v>
                </c:pt>
                <c:pt idx="3365">
                  <c:v>3611.4196721311478</c:v>
                </c:pt>
                <c:pt idx="3366">
                  <c:v>3618.781967213115</c:v>
                </c:pt>
                <c:pt idx="3367">
                  <c:v>3626.3262295081972</c:v>
                </c:pt>
                <c:pt idx="3368">
                  <c:v>3636.0721311475413</c:v>
                </c:pt>
                <c:pt idx="3369">
                  <c:v>3645.4770491803283</c:v>
                </c:pt>
                <c:pt idx="3370">
                  <c:v>3654.6147540983611</c:v>
                </c:pt>
                <c:pt idx="3371">
                  <c:v>3661.5836065573772</c:v>
                </c:pt>
                <c:pt idx="3372">
                  <c:v>3669.4147540983608</c:v>
                </c:pt>
                <c:pt idx="3373">
                  <c:v>3678.0688524590164</c:v>
                </c:pt>
                <c:pt idx="3374">
                  <c:v>3686.3983606557376</c:v>
                </c:pt>
                <c:pt idx="3375">
                  <c:v>3696.1721311475408</c:v>
                </c:pt>
                <c:pt idx="3376">
                  <c:v>3707.9245901639342</c:v>
                </c:pt>
                <c:pt idx="3377">
                  <c:v>3724.0655737704919</c:v>
                </c:pt>
                <c:pt idx="3378">
                  <c:v>3744.3377049180326</c:v>
                </c:pt>
                <c:pt idx="3379">
                  <c:v>3769.6245901639345</c:v>
                </c:pt>
                <c:pt idx="3380">
                  <c:v>3797.0065573770489</c:v>
                </c:pt>
                <c:pt idx="3381">
                  <c:v>3827.942622950819</c:v>
                </c:pt>
                <c:pt idx="3382">
                  <c:v>3861.1442622950813</c:v>
                </c:pt>
                <c:pt idx="3383">
                  <c:v>3895.1196721311467</c:v>
                </c:pt>
                <c:pt idx="3384">
                  <c:v>3926.0950819672125</c:v>
                </c:pt>
                <c:pt idx="3385">
                  <c:v>3949.7557377049175</c:v>
                </c:pt>
                <c:pt idx="3386">
                  <c:v>3965.1868852459006</c:v>
                </c:pt>
                <c:pt idx="3387">
                  <c:v>3974.068852459015</c:v>
                </c:pt>
                <c:pt idx="3388">
                  <c:v>3974.4409836065561</c:v>
                </c:pt>
                <c:pt idx="3389">
                  <c:v>3968.8557377049169</c:v>
                </c:pt>
                <c:pt idx="3390">
                  <c:v>3957.6262295081951</c:v>
                </c:pt>
                <c:pt idx="3391">
                  <c:v>3940.2836065573756</c:v>
                </c:pt>
                <c:pt idx="3392">
                  <c:v>3917.6901639344246</c:v>
                </c:pt>
                <c:pt idx="3393">
                  <c:v>3892.3770491803266</c:v>
                </c:pt>
                <c:pt idx="3394">
                  <c:v>3865.5967213114745</c:v>
                </c:pt>
                <c:pt idx="3395">
                  <c:v>3837.6131147540978</c:v>
                </c:pt>
                <c:pt idx="3396">
                  <c:v>3808.4573770491793</c:v>
                </c:pt>
                <c:pt idx="3397">
                  <c:v>3778.8409836065562</c:v>
                </c:pt>
                <c:pt idx="3398">
                  <c:v>3749.7114754098352</c:v>
                </c:pt>
                <c:pt idx="3399">
                  <c:v>3722.0540983606552</c:v>
                </c:pt>
                <c:pt idx="3400">
                  <c:v>3694.4016393442607</c:v>
                </c:pt>
                <c:pt idx="3401">
                  <c:v>3666.9016393442607</c:v>
                </c:pt>
                <c:pt idx="3402">
                  <c:v>3640.9672131147531</c:v>
                </c:pt>
                <c:pt idx="3403">
                  <c:v>3616.5770491803273</c:v>
                </c:pt>
                <c:pt idx="3404">
                  <c:v>3593.9819672131139</c:v>
                </c:pt>
                <c:pt idx="3405">
                  <c:v>3573.5442622950814</c:v>
                </c:pt>
                <c:pt idx="3406">
                  <c:v>3557.0573770491796</c:v>
                </c:pt>
                <c:pt idx="3407">
                  <c:v>3543.0196721311468</c:v>
                </c:pt>
                <c:pt idx="3408">
                  <c:v>3540.0229508196712</c:v>
                </c:pt>
                <c:pt idx="3409">
                  <c:v>3539.7639344262288</c:v>
                </c:pt>
                <c:pt idx="3410">
                  <c:v>3543.9295081967207</c:v>
                </c:pt>
                <c:pt idx="3411">
                  <c:v>3551.875409836065</c:v>
                </c:pt>
                <c:pt idx="3412">
                  <c:v>3559.4377049180321</c:v>
                </c:pt>
                <c:pt idx="3413">
                  <c:v>3566.9114754098355</c:v>
                </c:pt>
                <c:pt idx="3414">
                  <c:v>3574.8918032786878</c:v>
                </c:pt>
                <c:pt idx="3415">
                  <c:v>3583.1163934426227</c:v>
                </c:pt>
                <c:pt idx="3416">
                  <c:v>3589.345901639344</c:v>
                </c:pt>
                <c:pt idx="3417">
                  <c:v>3595.8245901639343</c:v>
                </c:pt>
                <c:pt idx="3418">
                  <c:v>3602.4983606557371</c:v>
                </c:pt>
                <c:pt idx="3419">
                  <c:v>3609.0262295081961</c:v>
                </c:pt>
                <c:pt idx="3420">
                  <c:v>3615.0131147540978</c:v>
                </c:pt>
                <c:pt idx="3421">
                  <c:v>3621.6131147540978</c:v>
                </c:pt>
                <c:pt idx="3422">
                  <c:v>3630.132786885245</c:v>
                </c:pt>
                <c:pt idx="3423">
                  <c:v>3637.4049180327861</c:v>
                </c:pt>
                <c:pt idx="3424">
                  <c:v>3643.9967213114746</c:v>
                </c:pt>
                <c:pt idx="3425">
                  <c:v>3650.6918032786884</c:v>
                </c:pt>
                <c:pt idx="3426">
                  <c:v>3656.4147540983604</c:v>
                </c:pt>
                <c:pt idx="3427">
                  <c:v>3663.0557377049181</c:v>
                </c:pt>
                <c:pt idx="3428">
                  <c:v>3670.7163934426226</c:v>
                </c:pt>
                <c:pt idx="3429">
                  <c:v>3680.032786885246</c:v>
                </c:pt>
                <c:pt idx="3430">
                  <c:v>3695.1540983606556</c:v>
                </c:pt>
                <c:pt idx="3431">
                  <c:v>3714.8327868852457</c:v>
                </c:pt>
                <c:pt idx="3432">
                  <c:v>3738.4590163934427</c:v>
                </c:pt>
                <c:pt idx="3433">
                  <c:v>3764.532786885246</c:v>
                </c:pt>
                <c:pt idx="3434">
                  <c:v>3793.0327868852455</c:v>
                </c:pt>
                <c:pt idx="3435">
                  <c:v>3822.4540983606553</c:v>
                </c:pt>
                <c:pt idx="3436">
                  <c:v>3850.9295081967211</c:v>
                </c:pt>
                <c:pt idx="3437">
                  <c:v>3875.5147540983608</c:v>
                </c:pt>
                <c:pt idx="3438">
                  <c:v>3893.3344262295082</c:v>
                </c:pt>
                <c:pt idx="3439">
                  <c:v>3905.4459016393444</c:v>
                </c:pt>
                <c:pt idx="3440">
                  <c:v>3909.6819672131155</c:v>
                </c:pt>
                <c:pt idx="3441">
                  <c:v>3906.777049180328</c:v>
                </c:pt>
                <c:pt idx="3442">
                  <c:v>3898.5081967213118</c:v>
                </c:pt>
                <c:pt idx="3443">
                  <c:v>3884.5163934426232</c:v>
                </c:pt>
                <c:pt idx="3444">
                  <c:v>3865.7688524590171</c:v>
                </c:pt>
                <c:pt idx="3445">
                  <c:v>3844.1622950819674</c:v>
                </c:pt>
                <c:pt idx="3446">
                  <c:v>3822.5114754098367</c:v>
                </c:pt>
                <c:pt idx="3447">
                  <c:v>3799.2196721311484</c:v>
                </c:pt>
                <c:pt idx="3448">
                  <c:v>3775.4688524590174</c:v>
                </c:pt>
                <c:pt idx="3449">
                  <c:v>3752.8196721311483</c:v>
                </c:pt>
                <c:pt idx="3450">
                  <c:v>3731.0606557377055</c:v>
                </c:pt>
                <c:pt idx="3451">
                  <c:v>3709.9311475409845</c:v>
                </c:pt>
                <c:pt idx="3452">
                  <c:v>3687.3016393442626</c:v>
                </c:pt>
                <c:pt idx="3453">
                  <c:v>3666.2573770491808</c:v>
                </c:pt>
                <c:pt idx="3454">
                  <c:v>3646.1622950819674</c:v>
                </c:pt>
                <c:pt idx="3455">
                  <c:v>3628.903278688525</c:v>
                </c:pt>
                <c:pt idx="3456">
                  <c:v>3611.7557377049188</c:v>
                </c:pt>
                <c:pt idx="3457">
                  <c:v>3598.211475409837</c:v>
                </c:pt>
                <c:pt idx="3458">
                  <c:v>3588.960655737706</c:v>
                </c:pt>
                <c:pt idx="3459">
                  <c:v>3583.5540983606566</c:v>
                </c:pt>
                <c:pt idx="3460">
                  <c:v>3584.1262295081979</c:v>
                </c:pt>
                <c:pt idx="3461">
                  <c:v>3590.4229508196736</c:v>
                </c:pt>
                <c:pt idx="3462">
                  <c:v>3598.5950819672139</c:v>
                </c:pt>
                <c:pt idx="3463">
                  <c:v>3609.7983606557382</c:v>
                </c:pt>
                <c:pt idx="3464">
                  <c:v>3623.6557377049185</c:v>
                </c:pt>
                <c:pt idx="3465">
                  <c:v>3635.7295081967213</c:v>
                </c:pt>
                <c:pt idx="3466">
                  <c:v>3648.1311475409834</c:v>
                </c:pt>
                <c:pt idx="3467">
                  <c:v>3660.3688524590166</c:v>
                </c:pt>
                <c:pt idx="3468">
                  <c:v>3671.8213114754103</c:v>
                </c:pt>
                <c:pt idx="3469">
                  <c:v>3679.8229508196728</c:v>
                </c:pt>
                <c:pt idx="3470">
                  <c:v>3689.4163934426228</c:v>
                </c:pt>
                <c:pt idx="3471">
                  <c:v>3698.3918032786887</c:v>
                </c:pt>
                <c:pt idx="3472">
                  <c:v>3707.1672131147548</c:v>
                </c:pt>
                <c:pt idx="3473">
                  <c:v>3716.0950819672144</c:v>
                </c:pt>
                <c:pt idx="3474">
                  <c:v>3725.7606557377057</c:v>
                </c:pt>
                <c:pt idx="3475">
                  <c:v>3735.6147540983611</c:v>
                </c:pt>
                <c:pt idx="3476">
                  <c:v>3744.7327868852462</c:v>
                </c:pt>
                <c:pt idx="3477">
                  <c:v>3753.403278688525</c:v>
                </c:pt>
                <c:pt idx="3478">
                  <c:v>3761.1885245901644</c:v>
                </c:pt>
                <c:pt idx="3479">
                  <c:v>3768.3377049180335</c:v>
                </c:pt>
                <c:pt idx="3480">
                  <c:v>3776.0344262295093</c:v>
                </c:pt>
                <c:pt idx="3481">
                  <c:v>3784.8016393442631</c:v>
                </c:pt>
                <c:pt idx="3482">
                  <c:v>3796.0639344262304</c:v>
                </c:pt>
                <c:pt idx="3483">
                  <c:v>3808.3508196721318</c:v>
                </c:pt>
                <c:pt idx="3484">
                  <c:v>3823.524590163936</c:v>
                </c:pt>
                <c:pt idx="3485">
                  <c:v>3842.9360655737714</c:v>
                </c:pt>
                <c:pt idx="3486">
                  <c:v>3865.026229508198</c:v>
                </c:pt>
                <c:pt idx="3487">
                  <c:v>3888.9868852459026</c:v>
                </c:pt>
                <c:pt idx="3488">
                  <c:v>3912.4885245901651</c:v>
                </c:pt>
                <c:pt idx="3489">
                  <c:v>3933.6688524590172</c:v>
                </c:pt>
                <c:pt idx="3490">
                  <c:v>3951.7245901639358</c:v>
                </c:pt>
                <c:pt idx="3491">
                  <c:v>3963.3803278688538</c:v>
                </c:pt>
                <c:pt idx="3492">
                  <c:v>3967.6016393442633</c:v>
                </c:pt>
                <c:pt idx="3493">
                  <c:v>3966.1557377049194</c:v>
                </c:pt>
                <c:pt idx="3494">
                  <c:v>3959.7967213114766</c:v>
                </c:pt>
                <c:pt idx="3495">
                  <c:v>3948.0819672131156</c:v>
                </c:pt>
                <c:pt idx="3496">
                  <c:v>3932.9672131147554</c:v>
                </c:pt>
                <c:pt idx="3497">
                  <c:v>3916.1147540983616</c:v>
                </c:pt>
                <c:pt idx="3498">
                  <c:v>3896.4081967213124</c:v>
                </c:pt>
                <c:pt idx="3499">
                  <c:v>3876.3311475409841</c:v>
                </c:pt>
                <c:pt idx="3500">
                  <c:v>3854.8</c:v>
                </c:pt>
                <c:pt idx="3501">
                  <c:v>3833.6639344262294</c:v>
                </c:pt>
                <c:pt idx="3502">
                  <c:v>3812.6852459016391</c:v>
                </c:pt>
                <c:pt idx="3503">
                  <c:v>3792.4049180327866</c:v>
                </c:pt>
                <c:pt idx="3504">
                  <c:v>3772.2639344262293</c:v>
                </c:pt>
                <c:pt idx="3505">
                  <c:v>3752.7590163934419</c:v>
                </c:pt>
                <c:pt idx="3506">
                  <c:v>3734.4983606557371</c:v>
                </c:pt>
                <c:pt idx="3507">
                  <c:v>3720.0081967213105</c:v>
                </c:pt>
                <c:pt idx="3508">
                  <c:v>3708.8672131147528</c:v>
                </c:pt>
                <c:pt idx="3509">
                  <c:v>3701.4868852458999</c:v>
                </c:pt>
                <c:pt idx="3510">
                  <c:v>3697.7262295081946</c:v>
                </c:pt>
                <c:pt idx="3511">
                  <c:v>3694.9983606557362</c:v>
                </c:pt>
                <c:pt idx="3512">
                  <c:v>3694.2540983606541</c:v>
                </c:pt>
                <c:pt idx="3513">
                  <c:v>3702.1442622950804</c:v>
                </c:pt>
                <c:pt idx="3514">
                  <c:v>3711.1983606557365</c:v>
                </c:pt>
                <c:pt idx="3515">
                  <c:v>3723.7229508196706</c:v>
                </c:pt>
                <c:pt idx="3516">
                  <c:v>3739.9672131147527</c:v>
                </c:pt>
                <c:pt idx="3517">
                  <c:v>3753.6934426229495</c:v>
                </c:pt>
                <c:pt idx="3518">
                  <c:v>3765.4442622950801</c:v>
                </c:pt>
                <c:pt idx="3519">
                  <c:v>3777.6409836065559</c:v>
                </c:pt>
                <c:pt idx="3520">
                  <c:v>3790.9606557377037</c:v>
                </c:pt>
                <c:pt idx="3521">
                  <c:v>3801.7491803278676</c:v>
                </c:pt>
                <c:pt idx="3522">
                  <c:v>3811.973770491802</c:v>
                </c:pt>
                <c:pt idx="3523">
                  <c:v>3823.0278688524581</c:v>
                </c:pt>
                <c:pt idx="3524">
                  <c:v>3832.195081967212</c:v>
                </c:pt>
                <c:pt idx="3525">
                  <c:v>3839.7639344262288</c:v>
                </c:pt>
                <c:pt idx="3526">
                  <c:v>3848.6737704918023</c:v>
                </c:pt>
                <c:pt idx="3527">
                  <c:v>3856.9573770491793</c:v>
                </c:pt>
                <c:pt idx="3528">
                  <c:v>3864.9983606557371</c:v>
                </c:pt>
                <c:pt idx="3529">
                  <c:v>3871.2327868852458</c:v>
                </c:pt>
                <c:pt idx="3530">
                  <c:v>3877.8049180327866</c:v>
                </c:pt>
                <c:pt idx="3531">
                  <c:v>3884.1065573770493</c:v>
                </c:pt>
                <c:pt idx="3532">
                  <c:v>3890.5311475409835</c:v>
                </c:pt>
                <c:pt idx="3533">
                  <c:v>3896.4852459016392</c:v>
                </c:pt>
                <c:pt idx="3534">
                  <c:v>3905.2901639344268</c:v>
                </c:pt>
                <c:pt idx="3535">
                  <c:v>3915.7409836065585</c:v>
                </c:pt>
                <c:pt idx="3536">
                  <c:v>3927.2803278688534</c:v>
                </c:pt>
                <c:pt idx="3537">
                  <c:v>3941.460655737706</c:v>
                </c:pt>
                <c:pt idx="3538">
                  <c:v>3958.4836065573786</c:v>
                </c:pt>
                <c:pt idx="3539">
                  <c:v>3976.3836065573778</c:v>
                </c:pt>
                <c:pt idx="3540">
                  <c:v>3995.3114754098374</c:v>
                </c:pt>
                <c:pt idx="3541">
                  <c:v>4012.3639344262306</c:v>
                </c:pt>
                <c:pt idx="3542">
                  <c:v>4027.6475409836075</c:v>
                </c:pt>
                <c:pt idx="3543">
                  <c:v>4039.8229508196728</c:v>
                </c:pt>
                <c:pt idx="3544">
                  <c:v>4047.7557377049179</c:v>
                </c:pt>
                <c:pt idx="3545">
                  <c:v>4050.7016393442627</c:v>
                </c:pt>
                <c:pt idx="3546">
                  <c:v>4047.4688524590165</c:v>
                </c:pt>
                <c:pt idx="3547">
                  <c:v>4039.3573770491807</c:v>
                </c:pt>
                <c:pt idx="3548">
                  <c:v>4027.1459016393446</c:v>
                </c:pt>
                <c:pt idx="3549">
                  <c:v>4013.0688524590164</c:v>
                </c:pt>
                <c:pt idx="3550">
                  <c:v>3998.0491803278692</c:v>
                </c:pt>
                <c:pt idx="3551">
                  <c:v>3985.6081967213117</c:v>
                </c:pt>
                <c:pt idx="3552">
                  <c:v>3971.0770491803282</c:v>
                </c:pt>
                <c:pt idx="3553">
                  <c:v>3956.0327868852464</c:v>
                </c:pt>
                <c:pt idx="3554">
                  <c:v>3940.5049180327874</c:v>
                </c:pt>
                <c:pt idx="3555">
                  <c:v>3925.5852459016396</c:v>
                </c:pt>
                <c:pt idx="3556">
                  <c:v>3912.9704918032789</c:v>
                </c:pt>
                <c:pt idx="3557">
                  <c:v>3901.2934426229508</c:v>
                </c:pt>
                <c:pt idx="3558">
                  <c:v>3890.3475409836065</c:v>
                </c:pt>
                <c:pt idx="3559">
                  <c:v>3883.4131147540979</c:v>
                </c:pt>
                <c:pt idx="3560">
                  <c:v>3879.0704918032784</c:v>
                </c:pt>
                <c:pt idx="3561">
                  <c:v>3879.880327868852</c:v>
                </c:pt>
                <c:pt idx="3562">
                  <c:v>3882.1065573770493</c:v>
                </c:pt>
                <c:pt idx="3563">
                  <c:v>3886.4327868852456</c:v>
                </c:pt>
                <c:pt idx="3564">
                  <c:v>3892.6131147540982</c:v>
                </c:pt>
                <c:pt idx="3565">
                  <c:v>3909.062295081967</c:v>
                </c:pt>
                <c:pt idx="3566">
                  <c:v>3924.0622950819666</c:v>
                </c:pt>
                <c:pt idx="3567">
                  <c:v>3941.7573770491795</c:v>
                </c:pt>
                <c:pt idx="3568">
                  <c:v>3961.9622950819667</c:v>
                </c:pt>
                <c:pt idx="3569">
                  <c:v>3978.563934426229</c:v>
                </c:pt>
                <c:pt idx="3570">
                  <c:v>3990.1016666666665</c:v>
                </c:pt>
                <c:pt idx="3571">
                  <c:v>4000.6305084745759</c:v>
                </c:pt>
                <c:pt idx="3572">
                  <c:v>4012.8034482758617</c:v>
                </c:pt>
                <c:pt idx="3573">
                  <c:v>4025.0631578947359</c:v>
                </c:pt>
                <c:pt idx="3574">
                  <c:v>4033.1517857142853</c:v>
                </c:pt>
                <c:pt idx="3575">
                  <c:v>4042.8745454545451</c:v>
                </c:pt>
                <c:pt idx="3576">
                  <c:v>4050.9240740740734</c:v>
                </c:pt>
                <c:pt idx="3577">
                  <c:v>4053.4660377358487</c:v>
                </c:pt>
                <c:pt idx="3578">
                  <c:v>4060.1961538461528</c:v>
                </c:pt>
                <c:pt idx="3579">
                  <c:v>4068.1823529411758</c:v>
                </c:pt>
                <c:pt idx="3580">
                  <c:v>4074.9019999999991</c:v>
                </c:pt>
                <c:pt idx="3581">
                  <c:v>4079.5326530612233</c:v>
                </c:pt>
                <c:pt idx="3582">
                  <c:v>4084.3979166666654</c:v>
                </c:pt>
                <c:pt idx="3583">
                  <c:v>4087.8170212765945</c:v>
                </c:pt>
                <c:pt idx="3584">
                  <c:v>4091.0934782608688</c:v>
                </c:pt>
                <c:pt idx="3585">
                  <c:v>4094.6822222222213</c:v>
                </c:pt>
                <c:pt idx="3586">
                  <c:v>4097.6863636363623</c:v>
                </c:pt>
                <c:pt idx="3587">
                  <c:v>4101.3511627906973</c:v>
                </c:pt>
                <c:pt idx="3588">
                  <c:v>4105.0428571428565</c:v>
                </c:pt>
                <c:pt idx="3589">
                  <c:v>4108.746341463414</c:v>
                </c:pt>
                <c:pt idx="3590">
                  <c:v>4113.8649999999998</c:v>
                </c:pt>
                <c:pt idx="3591">
                  <c:v>4118.4307692307684</c:v>
                </c:pt>
                <c:pt idx="3592">
                  <c:v>4123.2526315789464</c:v>
                </c:pt>
                <c:pt idx="3593">
                  <c:v>4126.8648648648641</c:v>
                </c:pt>
                <c:pt idx="3594">
                  <c:v>4127.9333333333334</c:v>
                </c:pt>
                <c:pt idx="3595">
                  <c:v>4125.6285714285714</c:v>
                </c:pt>
                <c:pt idx="3596">
                  <c:v>4120.141176470589</c:v>
                </c:pt>
                <c:pt idx="3597">
                  <c:v>4112.545454545455</c:v>
                </c:pt>
                <c:pt idx="3598">
                  <c:v>4098.8343750000004</c:v>
                </c:pt>
                <c:pt idx="3599">
                  <c:v>4080.3741935483872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DAD7-4821-9635-CBC1B6DE28B1}"/>
            </c:ext>
          </c:extLst>
        </c:ser>
        <c:ser>
          <c:idx val="8"/>
          <c:order val="8"/>
          <c:tx>
            <c:v>GGBS 4M 20⁰C/60⁰C</c:v>
          </c:tx>
          <c:spPr>
            <a:ln w="12700" cap="rnd">
              <a:solidFill>
                <a:srgbClr val="C00000"/>
              </a:solidFill>
              <a:prstDash val="lgDashDot"/>
              <a:round/>
            </a:ln>
            <a:effectLst/>
          </c:spPr>
          <c:marker>
            <c:symbol val="none"/>
          </c:marker>
          <c:xVal>
            <c:numRef>
              <c:f>Sheet1!$T$15:$T$3614</c:f>
              <c:numCache>
                <c:formatCode>General</c:formatCode>
                <c:ptCount val="360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</c:numCache>
              <c:extLst xmlns:c15="http://schemas.microsoft.com/office/drawing/2012/chart"/>
            </c:numRef>
          </c:xVal>
          <c:yVal>
            <c:numRef>
              <c:f>Sheet1!$Q$15:$Q$3614</c:f>
              <c:numCache>
                <c:formatCode>General</c:formatCode>
                <c:ptCount val="3600"/>
                <c:pt idx="0">
                  <c:v>9.0531000000000006</c:v>
                </c:pt>
                <c:pt idx="1">
                  <c:v>9.1837</c:v>
                </c:pt>
                <c:pt idx="2">
                  <c:v>8.7721999999999998</c:v>
                </c:pt>
                <c:pt idx="3">
                  <c:v>8.3148999999999997</c:v>
                </c:pt>
                <c:pt idx="4">
                  <c:v>7.8491999999999997</c:v>
                </c:pt>
                <c:pt idx="5">
                  <c:v>7.5970000000000004</c:v>
                </c:pt>
                <c:pt idx="6">
                  <c:v>7.2039</c:v>
                </c:pt>
                <c:pt idx="7">
                  <c:v>7.2502000000000004</c:v>
                </c:pt>
                <c:pt idx="8">
                  <c:v>6.7756999999999996</c:v>
                </c:pt>
                <c:pt idx="9">
                  <c:v>6.6455000000000002</c:v>
                </c:pt>
                <c:pt idx="10">
                  <c:v>6.4789000000000003</c:v>
                </c:pt>
                <c:pt idx="11">
                  <c:v>6.4008000000000003</c:v>
                </c:pt>
                <c:pt idx="12">
                  <c:v>6.8977000000000004</c:v>
                </c:pt>
                <c:pt idx="13">
                  <c:v>6.0103</c:v>
                </c:pt>
                <c:pt idx="14">
                  <c:v>5.9664000000000001</c:v>
                </c:pt>
                <c:pt idx="15">
                  <c:v>5.9267000000000003</c:v>
                </c:pt>
                <c:pt idx="16">
                  <c:v>5.7519999999999998</c:v>
                </c:pt>
                <c:pt idx="17">
                  <c:v>5.5911</c:v>
                </c:pt>
                <c:pt idx="18">
                  <c:v>5.4485000000000001</c:v>
                </c:pt>
                <c:pt idx="19">
                  <c:v>5.4149000000000003</c:v>
                </c:pt>
                <c:pt idx="20">
                  <c:v>5.2550999999999997</c:v>
                </c:pt>
                <c:pt idx="21">
                  <c:v>5.2069000000000001</c:v>
                </c:pt>
                <c:pt idx="22">
                  <c:v>5.1509</c:v>
                </c:pt>
                <c:pt idx="23">
                  <c:v>5.0019</c:v>
                </c:pt>
                <c:pt idx="24">
                  <c:v>4.8876999999999997</c:v>
                </c:pt>
                <c:pt idx="25">
                  <c:v>4.8377999999999997</c:v>
                </c:pt>
                <c:pt idx="26">
                  <c:v>4.7645999999999997</c:v>
                </c:pt>
                <c:pt idx="27">
                  <c:v>4.7412000000000001</c:v>
                </c:pt>
                <c:pt idx="28">
                  <c:v>4.5938999999999997</c:v>
                </c:pt>
                <c:pt idx="29">
                  <c:v>4.6323999999999996</c:v>
                </c:pt>
                <c:pt idx="30">
                  <c:v>5.1156213114754099</c:v>
                </c:pt>
                <c:pt idx="31">
                  <c:v>5.0339950819672135</c:v>
                </c:pt>
                <c:pt idx="32">
                  <c:v>4.9408327868852462</c:v>
                </c:pt>
                <c:pt idx="33">
                  <c:v>4.8513885245901642</c:v>
                </c:pt>
                <c:pt idx="34">
                  <c:v>4.7699508196721307</c:v>
                </c:pt>
                <c:pt idx="35">
                  <c:v>4.6953803278688531</c:v>
                </c:pt>
                <c:pt idx="36">
                  <c:v>4.6240852459016404</c:v>
                </c:pt>
                <c:pt idx="37">
                  <c:v>4.5610868852459019</c:v>
                </c:pt>
                <c:pt idx="38">
                  <c:v>4.4953163934426232</c:v>
                </c:pt>
                <c:pt idx="39">
                  <c:v>4.436559016393443</c:v>
                </c:pt>
                <c:pt idx="40">
                  <c:v>4.3798803278688538</c:v>
                </c:pt>
                <c:pt idx="41">
                  <c:v>4.3250918032786885</c:v>
                </c:pt>
                <c:pt idx="42">
                  <c:v>4.2713754098360646</c:v>
                </c:pt>
                <c:pt idx="43">
                  <c:v>4.2088180327868852</c:v>
                </c:pt>
                <c:pt idx="44">
                  <c:v>4.161059016393442</c:v>
                </c:pt>
                <c:pt idx="45">
                  <c:v>4.1129311475409835</c:v>
                </c:pt>
                <c:pt idx="46">
                  <c:v>4.0653508196721306</c:v>
                </c:pt>
                <c:pt idx="47">
                  <c:v>4.0198459016393437</c:v>
                </c:pt>
                <c:pt idx="48">
                  <c:v>3.9773999999999994</c:v>
                </c:pt>
                <c:pt idx="49">
                  <c:v>3.9363721311475404</c:v>
                </c:pt>
                <c:pt idx="50">
                  <c:v>3.8959606557377047</c:v>
                </c:pt>
                <c:pt idx="51">
                  <c:v>3.8578655737704919</c:v>
                </c:pt>
                <c:pt idx="52">
                  <c:v>3.8205311475409833</c:v>
                </c:pt>
                <c:pt idx="53">
                  <c:v>3.7836606557377044</c:v>
                </c:pt>
                <c:pt idx="54">
                  <c:v>3.7488803278688523</c:v>
                </c:pt>
                <c:pt idx="55">
                  <c:v>3.7155245901639344</c:v>
                </c:pt>
                <c:pt idx="56">
                  <c:v>3.6834049180327866</c:v>
                </c:pt>
                <c:pt idx="57">
                  <c:v>3.6515721311475402</c:v>
                </c:pt>
                <c:pt idx="58">
                  <c:v>3.6208770491803275</c:v>
                </c:pt>
                <c:pt idx="59">
                  <c:v>3.5916508196721311</c:v>
                </c:pt>
                <c:pt idx="60">
                  <c:v>3.5620508196721308</c:v>
                </c:pt>
                <c:pt idx="61">
                  <c:v>3.5342770491803268</c:v>
                </c:pt>
                <c:pt idx="62">
                  <c:v>3.5064754098360646</c:v>
                </c:pt>
                <c:pt idx="63">
                  <c:v>3.479170491803278</c:v>
                </c:pt>
                <c:pt idx="64">
                  <c:v>3.4525557377049174</c:v>
                </c:pt>
                <c:pt idx="65">
                  <c:v>3.4266295081967213</c:v>
                </c:pt>
                <c:pt idx="66">
                  <c:v>3.4015606557377045</c:v>
                </c:pt>
                <c:pt idx="67">
                  <c:v>3.3773409836065578</c:v>
                </c:pt>
                <c:pt idx="68">
                  <c:v>3.3536393442622954</c:v>
                </c:pt>
                <c:pt idx="69">
                  <c:v>3.3214049180327869</c:v>
                </c:pt>
                <c:pt idx="70">
                  <c:v>3.2980262295081966</c:v>
                </c:pt>
                <c:pt idx="71">
                  <c:v>3.2754803278688525</c:v>
                </c:pt>
                <c:pt idx="72">
                  <c:v>3.2526163934426231</c:v>
                </c:pt>
                <c:pt idx="73">
                  <c:v>3.2147327868852464</c:v>
                </c:pt>
                <c:pt idx="74">
                  <c:v>3.1929213114754105</c:v>
                </c:pt>
                <c:pt idx="75">
                  <c:v>3.1705836065573778</c:v>
                </c:pt>
                <c:pt idx="76">
                  <c:v>3.1487114754098369</c:v>
                </c:pt>
                <c:pt idx="77">
                  <c:v>3.1265377049180332</c:v>
                </c:pt>
                <c:pt idx="78">
                  <c:v>3.1042819672131148</c:v>
                </c:pt>
                <c:pt idx="79">
                  <c:v>3.0831409836065578</c:v>
                </c:pt>
                <c:pt idx="80">
                  <c:v>3.0605770491803277</c:v>
                </c:pt>
                <c:pt idx="81">
                  <c:v>3.0400803278688522</c:v>
                </c:pt>
                <c:pt idx="82">
                  <c:v>3.019093442622951</c:v>
                </c:pt>
                <c:pt idx="83">
                  <c:v>2.9991081967213118</c:v>
                </c:pt>
                <c:pt idx="84">
                  <c:v>2.9796131147540992</c:v>
                </c:pt>
                <c:pt idx="85">
                  <c:v>2.9697983606557381</c:v>
                </c:pt>
                <c:pt idx="86">
                  <c:v>2.9511065573770496</c:v>
                </c:pt>
                <c:pt idx="87">
                  <c:v>2.9323655737704923</c:v>
                </c:pt>
                <c:pt idx="88">
                  <c:v>2.9144459016393442</c:v>
                </c:pt>
                <c:pt idx="89">
                  <c:v>2.8968262295081968</c:v>
                </c:pt>
                <c:pt idx="90">
                  <c:v>2.8788852459016394</c:v>
                </c:pt>
                <c:pt idx="91">
                  <c:v>2.8619065573770488</c:v>
                </c:pt>
                <c:pt idx="92">
                  <c:v>2.8344573770491799</c:v>
                </c:pt>
                <c:pt idx="93">
                  <c:v>2.8163983606557372</c:v>
                </c:pt>
                <c:pt idx="94">
                  <c:v>2.8013065573770488</c:v>
                </c:pt>
                <c:pt idx="95">
                  <c:v>2.7851344262295084</c:v>
                </c:pt>
                <c:pt idx="96">
                  <c:v>2.7698295081967212</c:v>
                </c:pt>
                <c:pt idx="97">
                  <c:v>2.7554016393442624</c:v>
                </c:pt>
                <c:pt idx="98">
                  <c:v>2.743281967213115</c:v>
                </c:pt>
                <c:pt idx="99">
                  <c:v>2.728544262295082</c:v>
                </c:pt>
                <c:pt idx="100">
                  <c:v>2.7141573770491796</c:v>
                </c:pt>
                <c:pt idx="101">
                  <c:v>2.7002360655737698</c:v>
                </c:pt>
                <c:pt idx="102">
                  <c:v>2.6865114754098358</c:v>
                </c:pt>
                <c:pt idx="103">
                  <c:v>2.6731967213114749</c:v>
                </c:pt>
                <c:pt idx="104">
                  <c:v>2.6598295081967214</c:v>
                </c:pt>
                <c:pt idx="105">
                  <c:v>2.6464459016393445</c:v>
                </c:pt>
                <c:pt idx="106">
                  <c:v>2.6348622950819673</c:v>
                </c:pt>
                <c:pt idx="107">
                  <c:v>2.6223229508196724</c:v>
                </c:pt>
                <c:pt idx="108">
                  <c:v>2.6102540983606559</c:v>
                </c:pt>
                <c:pt idx="109">
                  <c:v>2.5982081967213118</c:v>
                </c:pt>
                <c:pt idx="110">
                  <c:v>2.5864606557377043</c:v>
                </c:pt>
                <c:pt idx="111">
                  <c:v>2.5758737704918033</c:v>
                </c:pt>
                <c:pt idx="112">
                  <c:v>2.5642098360655736</c:v>
                </c:pt>
                <c:pt idx="113">
                  <c:v>2.5527721311475409</c:v>
                </c:pt>
                <c:pt idx="114">
                  <c:v>2.5419704918032782</c:v>
                </c:pt>
                <c:pt idx="115">
                  <c:v>2.5312721311475399</c:v>
                </c:pt>
                <c:pt idx="116">
                  <c:v>2.5206245901639344</c:v>
                </c:pt>
                <c:pt idx="117">
                  <c:v>2.5099573770491799</c:v>
                </c:pt>
                <c:pt idx="118">
                  <c:v>2.4996999999999994</c:v>
                </c:pt>
                <c:pt idx="119">
                  <c:v>2.4892049180327862</c:v>
                </c:pt>
                <c:pt idx="120">
                  <c:v>2.4806852459016389</c:v>
                </c:pt>
                <c:pt idx="121">
                  <c:v>2.4708622950819672</c:v>
                </c:pt>
                <c:pt idx="122">
                  <c:v>2.4611114754098362</c:v>
                </c:pt>
                <c:pt idx="123">
                  <c:v>2.4510377049180332</c:v>
                </c:pt>
                <c:pt idx="124">
                  <c:v>2.4412426229508206</c:v>
                </c:pt>
                <c:pt idx="125">
                  <c:v>2.4316393442622952</c:v>
                </c:pt>
                <c:pt idx="126">
                  <c:v>2.4220754098360655</c:v>
                </c:pt>
                <c:pt idx="127">
                  <c:v>2.4126508196721308</c:v>
                </c:pt>
                <c:pt idx="128">
                  <c:v>2.4030901639344258</c:v>
                </c:pt>
                <c:pt idx="129">
                  <c:v>2.3932786885245902</c:v>
                </c:pt>
                <c:pt idx="130">
                  <c:v>2.3838524590163939</c:v>
                </c:pt>
                <c:pt idx="131">
                  <c:v>2.3736114754098363</c:v>
                </c:pt>
                <c:pt idx="132">
                  <c:v>2.3631196721311474</c:v>
                </c:pt>
                <c:pt idx="133">
                  <c:v>2.3539836065573772</c:v>
                </c:pt>
                <c:pt idx="134">
                  <c:v>2.3443655737704918</c:v>
                </c:pt>
                <c:pt idx="135">
                  <c:v>2.3349114754098368</c:v>
                </c:pt>
                <c:pt idx="136">
                  <c:v>2.3260065573770494</c:v>
                </c:pt>
                <c:pt idx="137">
                  <c:v>2.3163590163934424</c:v>
                </c:pt>
                <c:pt idx="138">
                  <c:v>2.3072786885245899</c:v>
                </c:pt>
                <c:pt idx="139">
                  <c:v>2.2983229508196725</c:v>
                </c:pt>
                <c:pt idx="140">
                  <c:v>2.2889672131147543</c:v>
                </c:pt>
                <c:pt idx="141">
                  <c:v>2.2800409836065576</c:v>
                </c:pt>
                <c:pt idx="142">
                  <c:v>2.2716344262295083</c:v>
                </c:pt>
                <c:pt idx="143">
                  <c:v>2.2632704918032789</c:v>
                </c:pt>
                <c:pt idx="144">
                  <c:v>2.2546901639344266</c:v>
                </c:pt>
                <c:pt idx="145">
                  <c:v>2.2467508196721315</c:v>
                </c:pt>
                <c:pt idx="146">
                  <c:v>2.2279737704918032</c:v>
                </c:pt>
                <c:pt idx="147">
                  <c:v>2.2198622950819664</c:v>
                </c:pt>
                <c:pt idx="148">
                  <c:v>2.2120016393442623</c:v>
                </c:pt>
                <c:pt idx="149">
                  <c:v>2.2041163934426229</c:v>
                </c:pt>
                <c:pt idx="150">
                  <c:v>2.1963672131147542</c:v>
                </c:pt>
                <c:pt idx="151">
                  <c:v>2.188293442622951</c:v>
                </c:pt>
                <c:pt idx="152">
                  <c:v>2.1802409836065575</c:v>
                </c:pt>
                <c:pt idx="153">
                  <c:v>2.1722918032786889</c:v>
                </c:pt>
                <c:pt idx="154">
                  <c:v>2.1646557377049183</c:v>
                </c:pt>
                <c:pt idx="155">
                  <c:v>2.1565524590163938</c:v>
                </c:pt>
                <c:pt idx="156">
                  <c:v>2.1492426229508204</c:v>
                </c:pt>
                <c:pt idx="157">
                  <c:v>2.1416426229508203</c:v>
                </c:pt>
                <c:pt idx="158">
                  <c:v>2.1342688524590172</c:v>
                </c:pt>
                <c:pt idx="159">
                  <c:v>2.1226114754098364</c:v>
                </c:pt>
                <c:pt idx="160">
                  <c:v>2.115632786885246</c:v>
                </c:pt>
                <c:pt idx="161">
                  <c:v>2.108513114754099</c:v>
                </c:pt>
                <c:pt idx="162">
                  <c:v>2.1016885245901644</c:v>
                </c:pt>
                <c:pt idx="163">
                  <c:v>2.0948868852459022</c:v>
                </c:pt>
                <c:pt idx="164">
                  <c:v>2.0880524590163936</c:v>
                </c:pt>
                <c:pt idx="165">
                  <c:v>2.0816622950819674</c:v>
                </c:pt>
                <c:pt idx="166">
                  <c:v>2.0756901639344263</c:v>
                </c:pt>
                <c:pt idx="167">
                  <c:v>2.0682622950819676</c:v>
                </c:pt>
                <c:pt idx="168">
                  <c:v>2.06242131147541</c:v>
                </c:pt>
                <c:pt idx="169">
                  <c:v>2.0565377049180329</c:v>
                </c:pt>
                <c:pt idx="170">
                  <c:v>2.0499704918032786</c:v>
                </c:pt>
                <c:pt idx="171">
                  <c:v>2.0441377049180325</c:v>
                </c:pt>
                <c:pt idx="172">
                  <c:v>2.0376950819672128</c:v>
                </c:pt>
                <c:pt idx="173">
                  <c:v>2.0334442622950819</c:v>
                </c:pt>
                <c:pt idx="174">
                  <c:v>2.0282852459016394</c:v>
                </c:pt>
                <c:pt idx="175">
                  <c:v>2.0230475409836068</c:v>
                </c:pt>
                <c:pt idx="176">
                  <c:v>2.0176737704918031</c:v>
                </c:pt>
                <c:pt idx="177">
                  <c:v>2.0126098360655735</c:v>
                </c:pt>
                <c:pt idx="178">
                  <c:v>2.0070622950819672</c:v>
                </c:pt>
                <c:pt idx="179">
                  <c:v>2.0013049180327864</c:v>
                </c:pt>
                <c:pt idx="180">
                  <c:v>1.995990163934426</c:v>
                </c:pt>
                <c:pt idx="181">
                  <c:v>1.9885245901639343</c:v>
                </c:pt>
                <c:pt idx="182">
                  <c:v>1.9827393442622951</c:v>
                </c:pt>
                <c:pt idx="183">
                  <c:v>1.9767737704918034</c:v>
                </c:pt>
                <c:pt idx="184">
                  <c:v>1.9707081967213116</c:v>
                </c:pt>
                <c:pt idx="185">
                  <c:v>1.9650950819672131</c:v>
                </c:pt>
                <c:pt idx="186">
                  <c:v>1.9586245901639348</c:v>
                </c:pt>
                <c:pt idx="187">
                  <c:v>1.9524163934426229</c:v>
                </c:pt>
                <c:pt idx="188">
                  <c:v>1.9463606557377049</c:v>
                </c:pt>
                <c:pt idx="189">
                  <c:v>1.9405081967213116</c:v>
                </c:pt>
                <c:pt idx="190">
                  <c:v>1.9340770491803279</c:v>
                </c:pt>
                <c:pt idx="191">
                  <c:v>1.9278704918032792</c:v>
                </c:pt>
                <c:pt idx="192">
                  <c:v>1.922308196721312</c:v>
                </c:pt>
                <c:pt idx="193">
                  <c:v>1.9171557377049184</c:v>
                </c:pt>
                <c:pt idx="194">
                  <c:v>1.9108803278688526</c:v>
                </c:pt>
                <c:pt idx="195">
                  <c:v>1.9052147540983611</c:v>
                </c:pt>
                <c:pt idx="196">
                  <c:v>1.899531147540984</c:v>
                </c:pt>
                <c:pt idx="197">
                  <c:v>1.8943786885245903</c:v>
                </c:pt>
                <c:pt idx="198">
                  <c:v>1.8920409836065577</c:v>
                </c:pt>
                <c:pt idx="199">
                  <c:v>1.889972131147541</c:v>
                </c:pt>
                <c:pt idx="200">
                  <c:v>1.8849114754098364</c:v>
                </c:pt>
                <c:pt idx="201">
                  <c:v>1.8800163934426231</c:v>
                </c:pt>
                <c:pt idx="202">
                  <c:v>1.8749704918032783</c:v>
                </c:pt>
                <c:pt idx="203">
                  <c:v>1.8698639344262291</c:v>
                </c:pt>
                <c:pt idx="204">
                  <c:v>1.8645360655737702</c:v>
                </c:pt>
                <c:pt idx="205">
                  <c:v>1.8594803278688521</c:v>
                </c:pt>
                <c:pt idx="206">
                  <c:v>1.8536786885245897</c:v>
                </c:pt>
                <c:pt idx="207">
                  <c:v>1.8489262295081963</c:v>
                </c:pt>
                <c:pt idx="208">
                  <c:v>1.8439213114754096</c:v>
                </c:pt>
                <c:pt idx="209">
                  <c:v>1.838886885245901</c:v>
                </c:pt>
                <c:pt idx="210">
                  <c:v>1.8339606557377042</c:v>
                </c:pt>
                <c:pt idx="211">
                  <c:v>1.8292065573770486</c:v>
                </c:pt>
                <c:pt idx="212">
                  <c:v>1.8247524590163928</c:v>
                </c:pt>
                <c:pt idx="213">
                  <c:v>1.820498360655737</c:v>
                </c:pt>
                <c:pt idx="214">
                  <c:v>1.8158918032786879</c:v>
                </c:pt>
                <c:pt idx="215">
                  <c:v>1.8116868852459012</c:v>
                </c:pt>
                <c:pt idx="216">
                  <c:v>1.8070885245901633</c:v>
                </c:pt>
                <c:pt idx="217">
                  <c:v>1.8028868852459012</c:v>
                </c:pt>
                <c:pt idx="218">
                  <c:v>1.7982770491803273</c:v>
                </c:pt>
                <c:pt idx="219">
                  <c:v>1.7940918032786881</c:v>
                </c:pt>
                <c:pt idx="220">
                  <c:v>1.7899360655737702</c:v>
                </c:pt>
                <c:pt idx="221">
                  <c:v>1.785945901639344</c:v>
                </c:pt>
                <c:pt idx="222">
                  <c:v>1.7817442622950819</c:v>
                </c:pt>
                <c:pt idx="223">
                  <c:v>1.777945901639344</c:v>
                </c:pt>
                <c:pt idx="224">
                  <c:v>1.7740229508196717</c:v>
                </c:pt>
                <c:pt idx="225">
                  <c:v>1.7714459016393438</c:v>
                </c:pt>
                <c:pt idx="226">
                  <c:v>1.7679442622950814</c:v>
                </c:pt>
                <c:pt idx="227">
                  <c:v>1.7642114754098355</c:v>
                </c:pt>
                <c:pt idx="228">
                  <c:v>1.7608737704918025</c:v>
                </c:pt>
                <c:pt idx="229">
                  <c:v>1.756970491803278</c:v>
                </c:pt>
                <c:pt idx="230">
                  <c:v>1.7527163934426226</c:v>
                </c:pt>
                <c:pt idx="231">
                  <c:v>1.7492639344262293</c:v>
                </c:pt>
                <c:pt idx="232">
                  <c:v>1.7452147540983605</c:v>
                </c:pt>
                <c:pt idx="233">
                  <c:v>1.7408590163934425</c:v>
                </c:pt>
                <c:pt idx="234">
                  <c:v>1.7362081967213114</c:v>
                </c:pt>
                <c:pt idx="235">
                  <c:v>1.7317655737704918</c:v>
                </c:pt>
                <c:pt idx="236">
                  <c:v>1.7264901639344266</c:v>
                </c:pt>
                <c:pt idx="237">
                  <c:v>1.721616393442623</c:v>
                </c:pt>
                <c:pt idx="238">
                  <c:v>1.716472131147541</c:v>
                </c:pt>
                <c:pt idx="239">
                  <c:v>1.7118147540983608</c:v>
                </c:pt>
                <c:pt idx="240">
                  <c:v>1.7081524590163937</c:v>
                </c:pt>
                <c:pt idx="241">
                  <c:v>1.7030950819672133</c:v>
                </c:pt>
                <c:pt idx="242">
                  <c:v>1.6987049180327873</c:v>
                </c:pt>
                <c:pt idx="243">
                  <c:v>1.6931590163934427</c:v>
                </c:pt>
                <c:pt idx="244">
                  <c:v>1.6885278688524592</c:v>
                </c:pt>
                <c:pt idx="245">
                  <c:v>1.6838409836065573</c:v>
                </c:pt>
                <c:pt idx="246">
                  <c:v>1.6790475409836065</c:v>
                </c:pt>
                <c:pt idx="247">
                  <c:v>1.6753131147540985</c:v>
                </c:pt>
                <c:pt idx="248">
                  <c:v>1.6712213114754098</c:v>
                </c:pt>
                <c:pt idx="249">
                  <c:v>1.6667016393442622</c:v>
                </c:pt>
                <c:pt idx="250">
                  <c:v>1.662377049180328</c:v>
                </c:pt>
                <c:pt idx="251">
                  <c:v>1.6580098360655739</c:v>
                </c:pt>
                <c:pt idx="252">
                  <c:v>1.6537918032786889</c:v>
                </c:pt>
                <c:pt idx="253">
                  <c:v>1.6495491803278688</c:v>
                </c:pt>
                <c:pt idx="254">
                  <c:v>1.645488524590164</c:v>
                </c:pt>
                <c:pt idx="255">
                  <c:v>1.6410327868852461</c:v>
                </c:pt>
                <c:pt idx="256">
                  <c:v>1.637104918032787</c:v>
                </c:pt>
                <c:pt idx="257">
                  <c:v>1.632695081967213</c:v>
                </c:pt>
                <c:pt idx="258">
                  <c:v>1.6282721311475408</c:v>
                </c:pt>
                <c:pt idx="259">
                  <c:v>1.6215573770491802</c:v>
                </c:pt>
                <c:pt idx="260">
                  <c:v>1.6146737704918035</c:v>
                </c:pt>
                <c:pt idx="261">
                  <c:v>1.6104868852459018</c:v>
                </c:pt>
                <c:pt idx="262">
                  <c:v>1.6071344262295084</c:v>
                </c:pt>
                <c:pt idx="263">
                  <c:v>1.6038901639344265</c:v>
                </c:pt>
                <c:pt idx="264">
                  <c:v>1.6000852459016397</c:v>
                </c:pt>
                <c:pt idx="265">
                  <c:v>1.5979245901639343</c:v>
                </c:pt>
                <c:pt idx="266">
                  <c:v>1.5949737704918037</c:v>
                </c:pt>
                <c:pt idx="267">
                  <c:v>1.5925196721311479</c:v>
                </c:pt>
                <c:pt idx="268">
                  <c:v>1.5892016393442627</c:v>
                </c:pt>
                <c:pt idx="269">
                  <c:v>1.5860491803278696</c:v>
                </c:pt>
                <c:pt idx="270">
                  <c:v>1.5830262295081974</c:v>
                </c:pt>
                <c:pt idx="271">
                  <c:v>1.5795000000000006</c:v>
                </c:pt>
                <c:pt idx="272">
                  <c:v>1.5765704918032795</c:v>
                </c:pt>
                <c:pt idx="273">
                  <c:v>1.574096721311476</c:v>
                </c:pt>
                <c:pt idx="274">
                  <c:v>1.5712655737704924</c:v>
                </c:pt>
                <c:pt idx="275">
                  <c:v>1.5686278688524595</c:v>
                </c:pt>
                <c:pt idx="276">
                  <c:v>1.5664245901639351</c:v>
                </c:pt>
                <c:pt idx="277">
                  <c:v>1.564867213114755</c:v>
                </c:pt>
                <c:pt idx="278">
                  <c:v>1.5628442622950827</c:v>
                </c:pt>
                <c:pt idx="279">
                  <c:v>1.5613606557377053</c:v>
                </c:pt>
                <c:pt idx="280">
                  <c:v>1.559398360655738</c:v>
                </c:pt>
                <c:pt idx="281">
                  <c:v>1.5572491803278692</c:v>
                </c:pt>
                <c:pt idx="282">
                  <c:v>1.555132786885246</c:v>
                </c:pt>
                <c:pt idx="283">
                  <c:v>1.5530606557377049</c:v>
                </c:pt>
                <c:pt idx="284">
                  <c:v>1.5501672131147539</c:v>
                </c:pt>
                <c:pt idx="285">
                  <c:v>1.5472196721311475</c:v>
                </c:pt>
                <c:pt idx="286">
                  <c:v>1.5441016393442624</c:v>
                </c:pt>
                <c:pt idx="287">
                  <c:v>1.5412688524590163</c:v>
                </c:pt>
                <c:pt idx="288">
                  <c:v>1.5378803278688522</c:v>
                </c:pt>
                <c:pt idx="289">
                  <c:v>1.5358409836065574</c:v>
                </c:pt>
                <c:pt idx="290">
                  <c:v>1.5330311475409832</c:v>
                </c:pt>
                <c:pt idx="291">
                  <c:v>1.5304180327868848</c:v>
                </c:pt>
                <c:pt idx="292">
                  <c:v>1.5282573770491801</c:v>
                </c:pt>
                <c:pt idx="293">
                  <c:v>1.527362295081967</c:v>
                </c:pt>
                <c:pt idx="294">
                  <c:v>1.5242967213114753</c:v>
                </c:pt>
                <c:pt idx="295">
                  <c:v>1.5211590163934421</c:v>
                </c:pt>
                <c:pt idx="296">
                  <c:v>1.5179934426229507</c:v>
                </c:pt>
                <c:pt idx="297">
                  <c:v>1.5158278688524589</c:v>
                </c:pt>
                <c:pt idx="298">
                  <c:v>1.5129918032786884</c:v>
                </c:pt>
                <c:pt idx="299">
                  <c:v>1.5103295081967212</c:v>
                </c:pt>
                <c:pt idx="300">
                  <c:v>1.5073065573770492</c:v>
                </c:pt>
                <c:pt idx="301">
                  <c:v>1.50412131147541</c:v>
                </c:pt>
                <c:pt idx="302">
                  <c:v>1.5011409836065572</c:v>
                </c:pt>
                <c:pt idx="303">
                  <c:v>1.4989754098360655</c:v>
                </c:pt>
                <c:pt idx="304">
                  <c:v>1.4967114754098361</c:v>
                </c:pt>
                <c:pt idx="305">
                  <c:v>1.4947426229508198</c:v>
                </c:pt>
                <c:pt idx="306">
                  <c:v>1.4922967213114755</c:v>
                </c:pt>
                <c:pt idx="307">
                  <c:v>1.4894573770491806</c:v>
                </c:pt>
                <c:pt idx="308">
                  <c:v>1.4867885245901638</c:v>
                </c:pt>
                <c:pt idx="309">
                  <c:v>1.484349180327869</c:v>
                </c:pt>
                <c:pt idx="310">
                  <c:v>1.4816278688524593</c:v>
                </c:pt>
                <c:pt idx="311">
                  <c:v>1.4792245901639345</c:v>
                </c:pt>
                <c:pt idx="312">
                  <c:v>1.4774524590163938</c:v>
                </c:pt>
                <c:pt idx="313">
                  <c:v>1.4758688524590167</c:v>
                </c:pt>
                <c:pt idx="314">
                  <c:v>1.4735754098360656</c:v>
                </c:pt>
                <c:pt idx="315">
                  <c:v>1.4713590163934429</c:v>
                </c:pt>
                <c:pt idx="316">
                  <c:v>1.4695737704918033</c:v>
                </c:pt>
                <c:pt idx="317">
                  <c:v>1.4685114754098361</c:v>
                </c:pt>
                <c:pt idx="318">
                  <c:v>1.4668098360655739</c:v>
                </c:pt>
                <c:pt idx="319">
                  <c:v>1.4650524590163934</c:v>
                </c:pt>
                <c:pt idx="320">
                  <c:v>1.4627540983606555</c:v>
                </c:pt>
                <c:pt idx="321">
                  <c:v>1.4604475409836064</c:v>
                </c:pt>
                <c:pt idx="322">
                  <c:v>1.4589868852459014</c:v>
                </c:pt>
                <c:pt idx="323">
                  <c:v>1.4569049180327867</c:v>
                </c:pt>
                <c:pt idx="324">
                  <c:v>1.4545491803278683</c:v>
                </c:pt>
                <c:pt idx="325">
                  <c:v>1.4530999999999994</c:v>
                </c:pt>
                <c:pt idx="326">
                  <c:v>1.4502737704918027</c:v>
                </c:pt>
                <c:pt idx="327">
                  <c:v>1.4490672131147535</c:v>
                </c:pt>
                <c:pt idx="328">
                  <c:v>1.4467934426229505</c:v>
                </c:pt>
                <c:pt idx="329">
                  <c:v>1.446073770491803</c:v>
                </c:pt>
                <c:pt idx="330">
                  <c:v>1.4454409836065567</c:v>
                </c:pt>
                <c:pt idx="331">
                  <c:v>1.4441983606557374</c:v>
                </c:pt>
                <c:pt idx="332">
                  <c:v>1.4440622950819666</c:v>
                </c:pt>
                <c:pt idx="333">
                  <c:v>1.4428344262295079</c:v>
                </c:pt>
                <c:pt idx="334">
                  <c:v>1.4408770491803276</c:v>
                </c:pt>
                <c:pt idx="335">
                  <c:v>1.4394540983606552</c:v>
                </c:pt>
                <c:pt idx="336">
                  <c:v>1.4382163934426226</c:v>
                </c:pt>
                <c:pt idx="337">
                  <c:v>1.4353508196721305</c:v>
                </c:pt>
                <c:pt idx="338">
                  <c:v>1.4327163934426224</c:v>
                </c:pt>
                <c:pt idx="339">
                  <c:v>1.4297934426229506</c:v>
                </c:pt>
                <c:pt idx="340">
                  <c:v>1.4270540983606557</c:v>
                </c:pt>
                <c:pt idx="341">
                  <c:v>1.4239409836065573</c:v>
                </c:pt>
                <c:pt idx="342">
                  <c:v>1.4214950819672132</c:v>
                </c:pt>
                <c:pt idx="343">
                  <c:v>1.4185262295081968</c:v>
                </c:pt>
                <c:pt idx="344">
                  <c:v>1.4163344262295083</c:v>
                </c:pt>
                <c:pt idx="345">
                  <c:v>1.4136852459016394</c:v>
                </c:pt>
                <c:pt idx="346">
                  <c:v>1.4120295081967216</c:v>
                </c:pt>
                <c:pt idx="347">
                  <c:v>1.4083180327868856</c:v>
                </c:pt>
                <c:pt idx="348">
                  <c:v>1.4055459016393443</c:v>
                </c:pt>
                <c:pt idx="349">
                  <c:v>1.4027081967213115</c:v>
                </c:pt>
                <c:pt idx="350">
                  <c:v>1.398965573770492</c:v>
                </c:pt>
                <c:pt idx="351">
                  <c:v>1.3962836065573772</c:v>
                </c:pt>
                <c:pt idx="352">
                  <c:v>1.3942327868852462</c:v>
                </c:pt>
                <c:pt idx="353">
                  <c:v>1.3905901639344267</c:v>
                </c:pt>
                <c:pt idx="354">
                  <c:v>1.386537704918033</c:v>
                </c:pt>
                <c:pt idx="355">
                  <c:v>1.3835262295081969</c:v>
                </c:pt>
                <c:pt idx="356">
                  <c:v>1.3804606557377053</c:v>
                </c:pt>
                <c:pt idx="357">
                  <c:v>1.3776000000000002</c:v>
                </c:pt>
                <c:pt idx="358">
                  <c:v>1.3744475409836066</c:v>
                </c:pt>
                <c:pt idx="359">
                  <c:v>1.3717131147540984</c:v>
                </c:pt>
                <c:pt idx="360">
                  <c:v>1.370077049180328</c:v>
                </c:pt>
                <c:pt idx="361">
                  <c:v>1.3685901639344267</c:v>
                </c:pt>
                <c:pt idx="362">
                  <c:v>1.3666491803278691</c:v>
                </c:pt>
                <c:pt idx="363">
                  <c:v>1.3646196721311477</c:v>
                </c:pt>
                <c:pt idx="364">
                  <c:v>1.3626409836065576</c:v>
                </c:pt>
                <c:pt idx="365">
                  <c:v>1.3607147540983608</c:v>
                </c:pt>
                <c:pt idx="366">
                  <c:v>1.358460655737705</c:v>
                </c:pt>
                <c:pt idx="367">
                  <c:v>1.3574081967213116</c:v>
                </c:pt>
                <c:pt idx="368">
                  <c:v>1.3562934426229509</c:v>
                </c:pt>
                <c:pt idx="369">
                  <c:v>1.3547672131147541</c:v>
                </c:pt>
                <c:pt idx="370">
                  <c:v>1.3534573770491802</c:v>
                </c:pt>
                <c:pt idx="371">
                  <c:v>1.3516868852459019</c:v>
                </c:pt>
                <c:pt idx="372">
                  <c:v>1.3504836065573773</c:v>
                </c:pt>
                <c:pt idx="373">
                  <c:v>1.3490393442622954</c:v>
                </c:pt>
                <c:pt idx="374">
                  <c:v>1.3472065573770493</c:v>
                </c:pt>
                <c:pt idx="375">
                  <c:v>1.3462163934426232</c:v>
                </c:pt>
                <c:pt idx="376">
                  <c:v>1.345388524590164</c:v>
                </c:pt>
                <c:pt idx="377">
                  <c:v>1.3453819672131149</c:v>
                </c:pt>
                <c:pt idx="378">
                  <c:v>1.3439409836065572</c:v>
                </c:pt>
                <c:pt idx="379">
                  <c:v>1.3430065573770489</c:v>
                </c:pt>
                <c:pt idx="380">
                  <c:v>1.3423754098360654</c:v>
                </c:pt>
                <c:pt idx="381">
                  <c:v>1.3417967213114754</c:v>
                </c:pt>
                <c:pt idx="382">
                  <c:v>1.3418049180327869</c:v>
                </c:pt>
                <c:pt idx="383">
                  <c:v>1.3410475409836065</c:v>
                </c:pt>
                <c:pt idx="384">
                  <c:v>1.3403360655737702</c:v>
                </c:pt>
                <c:pt idx="385">
                  <c:v>1.340329508196721</c:v>
                </c:pt>
                <c:pt idx="386">
                  <c:v>1.3391081967213112</c:v>
                </c:pt>
                <c:pt idx="387">
                  <c:v>1.3391754098360651</c:v>
                </c:pt>
                <c:pt idx="388">
                  <c:v>1.3377442622950817</c:v>
                </c:pt>
                <c:pt idx="389">
                  <c:v>1.3373065573770488</c:v>
                </c:pt>
                <c:pt idx="390">
                  <c:v>1.3360901639344258</c:v>
                </c:pt>
                <c:pt idx="391">
                  <c:v>1.3337032786885243</c:v>
                </c:pt>
                <c:pt idx="392">
                  <c:v>1.3318950819672131</c:v>
                </c:pt>
                <c:pt idx="393">
                  <c:v>1.3301016393442624</c:v>
                </c:pt>
                <c:pt idx="394">
                  <c:v>1.3280590163934427</c:v>
                </c:pt>
                <c:pt idx="395">
                  <c:v>1.328290163934426</c:v>
                </c:pt>
                <c:pt idx="396">
                  <c:v>1.3262885245901637</c:v>
                </c:pt>
                <c:pt idx="397">
                  <c:v>1.3249967213114755</c:v>
                </c:pt>
                <c:pt idx="398">
                  <c:v>1.3234131147540984</c:v>
                </c:pt>
                <c:pt idx="399">
                  <c:v>1.3217754098360655</c:v>
                </c:pt>
                <c:pt idx="400">
                  <c:v>1.3211688524590164</c:v>
                </c:pt>
                <c:pt idx="401">
                  <c:v>1.3195262295081971</c:v>
                </c:pt>
                <c:pt idx="402">
                  <c:v>1.318347540983607</c:v>
                </c:pt>
                <c:pt idx="403">
                  <c:v>1.3166967213114757</c:v>
                </c:pt>
                <c:pt idx="404">
                  <c:v>1.3146245901639348</c:v>
                </c:pt>
                <c:pt idx="405">
                  <c:v>1.3137377049180332</c:v>
                </c:pt>
                <c:pt idx="406">
                  <c:v>1.3116655737704921</c:v>
                </c:pt>
                <c:pt idx="407">
                  <c:v>1.3100557377049185</c:v>
                </c:pt>
                <c:pt idx="408">
                  <c:v>1.3090229508196725</c:v>
                </c:pt>
                <c:pt idx="409">
                  <c:v>1.3079491803278693</c:v>
                </c:pt>
                <c:pt idx="410">
                  <c:v>1.3066065573770498</c:v>
                </c:pt>
                <c:pt idx="411">
                  <c:v>1.3057262295081973</c:v>
                </c:pt>
                <c:pt idx="412">
                  <c:v>1.3032508196721313</c:v>
                </c:pt>
                <c:pt idx="413">
                  <c:v>1.3020573770491808</c:v>
                </c:pt>
                <c:pt idx="414">
                  <c:v>1.3005836065573775</c:v>
                </c:pt>
                <c:pt idx="415">
                  <c:v>1.2992245901639348</c:v>
                </c:pt>
                <c:pt idx="416">
                  <c:v>1.2984032786885249</c:v>
                </c:pt>
                <c:pt idx="417">
                  <c:v>1.2974393442622953</c:v>
                </c:pt>
                <c:pt idx="418">
                  <c:v>1.2965229508196725</c:v>
                </c:pt>
                <c:pt idx="419">
                  <c:v>1.2957147540983609</c:v>
                </c:pt>
                <c:pt idx="420">
                  <c:v>1.2949196721311476</c:v>
                </c:pt>
                <c:pt idx="421">
                  <c:v>1.2939983606557379</c:v>
                </c:pt>
                <c:pt idx="422">
                  <c:v>1.2921770491803279</c:v>
                </c:pt>
                <c:pt idx="423">
                  <c:v>1.2915131147540984</c:v>
                </c:pt>
                <c:pt idx="424">
                  <c:v>1.2904524590163933</c:v>
                </c:pt>
                <c:pt idx="425">
                  <c:v>1.2897918032786884</c:v>
                </c:pt>
                <c:pt idx="426">
                  <c:v>1.2898245901639342</c:v>
                </c:pt>
                <c:pt idx="427">
                  <c:v>1.288896721311475</c:v>
                </c:pt>
                <c:pt idx="428">
                  <c:v>1.2900836065573769</c:v>
                </c:pt>
                <c:pt idx="429">
                  <c:v>1.2895475409836064</c:v>
                </c:pt>
                <c:pt idx="430">
                  <c:v>1.2884655737704915</c:v>
                </c:pt>
                <c:pt idx="431">
                  <c:v>1.287929508196721</c:v>
                </c:pt>
                <c:pt idx="432">
                  <c:v>1.2880934426229507</c:v>
                </c:pt>
                <c:pt idx="433">
                  <c:v>1.2877573770491801</c:v>
                </c:pt>
                <c:pt idx="434">
                  <c:v>1.2879803278688522</c:v>
                </c:pt>
                <c:pt idx="435">
                  <c:v>1.2888245901639341</c:v>
                </c:pt>
                <c:pt idx="436">
                  <c:v>1.2889852459016389</c:v>
                </c:pt>
                <c:pt idx="437">
                  <c:v>1.2887852459016391</c:v>
                </c:pt>
                <c:pt idx="438">
                  <c:v>1.287267213114754</c:v>
                </c:pt>
                <c:pt idx="439">
                  <c:v>1.2866901639344264</c:v>
                </c:pt>
                <c:pt idx="440">
                  <c:v>1.2864000000000002</c:v>
                </c:pt>
                <c:pt idx="441">
                  <c:v>1.2853098360655739</c:v>
                </c:pt>
                <c:pt idx="442">
                  <c:v>1.2845901639344264</c:v>
                </c:pt>
                <c:pt idx="443">
                  <c:v>1.283088524590164</c:v>
                </c:pt>
                <c:pt idx="444">
                  <c:v>1.2817016393442622</c:v>
                </c:pt>
                <c:pt idx="445">
                  <c:v>1.2802131147540987</c:v>
                </c:pt>
                <c:pt idx="446">
                  <c:v>1.2812836065573772</c:v>
                </c:pt>
                <c:pt idx="447">
                  <c:v>1.2814491803278691</c:v>
                </c:pt>
                <c:pt idx="448">
                  <c:v>1.2801147540983608</c:v>
                </c:pt>
                <c:pt idx="449">
                  <c:v>1.2797295081967217</c:v>
                </c:pt>
                <c:pt idx="450">
                  <c:v>1.2786000000000002</c:v>
                </c:pt>
                <c:pt idx="451">
                  <c:v>1.2771524590163936</c:v>
                </c:pt>
                <c:pt idx="452">
                  <c:v>1.2771442622950819</c:v>
                </c:pt>
                <c:pt idx="453">
                  <c:v>1.2818016393442622</c:v>
                </c:pt>
                <c:pt idx="454">
                  <c:v>1.2802754098360654</c:v>
                </c:pt>
                <c:pt idx="455">
                  <c:v>1.2800934426229504</c:v>
                </c:pt>
                <c:pt idx="456">
                  <c:v>1.2779721311475407</c:v>
                </c:pt>
                <c:pt idx="457">
                  <c:v>1.2778147540983604</c:v>
                </c:pt>
                <c:pt idx="458">
                  <c:v>1.2762622950819669</c:v>
                </c:pt>
                <c:pt idx="459">
                  <c:v>1.275406557377049</c:v>
                </c:pt>
                <c:pt idx="460">
                  <c:v>1.274867213114754</c:v>
                </c:pt>
                <c:pt idx="461">
                  <c:v>1.2727377049180326</c:v>
                </c:pt>
                <c:pt idx="462">
                  <c:v>1.2720295081967217</c:v>
                </c:pt>
                <c:pt idx="463">
                  <c:v>1.2709409836065573</c:v>
                </c:pt>
                <c:pt idx="464">
                  <c:v>1.2705868852459015</c:v>
                </c:pt>
                <c:pt idx="465">
                  <c:v>1.2702360655737706</c:v>
                </c:pt>
                <c:pt idx="466">
                  <c:v>1.2686262295081967</c:v>
                </c:pt>
                <c:pt idx="467">
                  <c:v>1.2679442622950821</c:v>
                </c:pt>
                <c:pt idx="468">
                  <c:v>1.2674606557377048</c:v>
                </c:pt>
                <c:pt idx="469">
                  <c:v>1.2667524590163934</c:v>
                </c:pt>
                <c:pt idx="470">
                  <c:v>1.2662819672131149</c:v>
                </c:pt>
                <c:pt idx="471">
                  <c:v>1.266375409836066</c:v>
                </c:pt>
                <c:pt idx="472">
                  <c:v>1.2659295081967215</c:v>
                </c:pt>
                <c:pt idx="473">
                  <c:v>1.265904918032787</c:v>
                </c:pt>
                <c:pt idx="474">
                  <c:v>1.2653180327868854</c:v>
                </c:pt>
                <c:pt idx="475">
                  <c:v>1.2650114754098361</c:v>
                </c:pt>
                <c:pt idx="476">
                  <c:v>1.2658131147540983</c:v>
                </c:pt>
                <c:pt idx="477">
                  <c:v>1.2659180327868855</c:v>
                </c:pt>
                <c:pt idx="478">
                  <c:v>1.2658196721311479</c:v>
                </c:pt>
                <c:pt idx="479">
                  <c:v>1.2657967213114754</c:v>
                </c:pt>
                <c:pt idx="480">
                  <c:v>1.2656344262295087</c:v>
                </c:pt>
                <c:pt idx="481">
                  <c:v>1.2659491803278691</c:v>
                </c:pt>
                <c:pt idx="482">
                  <c:v>1.2653868852459018</c:v>
                </c:pt>
                <c:pt idx="483">
                  <c:v>1.2656540983606557</c:v>
                </c:pt>
                <c:pt idx="484">
                  <c:v>1.2657229508196723</c:v>
                </c:pt>
                <c:pt idx="485">
                  <c:v>1.2654573770491804</c:v>
                </c:pt>
                <c:pt idx="486">
                  <c:v>1.2662426229508195</c:v>
                </c:pt>
                <c:pt idx="487">
                  <c:v>1.2665983606557378</c:v>
                </c:pt>
                <c:pt idx="488">
                  <c:v>1.2675852459016395</c:v>
                </c:pt>
                <c:pt idx="489">
                  <c:v>1.2659098360655741</c:v>
                </c:pt>
                <c:pt idx="490">
                  <c:v>1.2664065573770491</c:v>
                </c:pt>
                <c:pt idx="491">
                  <c:v>1.2675524590163936</c:v>
                </c:pt>
                <c:pt idx="492">
                  <c:v>1.2676967213114754</c:v>
                </c:pt>
                <c:pt idx="493">
                  <c:v>1.2685180327868852</c:v>
                </c:pt>
                <c:pt idx="494">
                  <c:v>1.2687704918032787</c:v>
                </c:pt>
                <c:pt idx="495">
                  <c:v>1.2678934426229505</c:v>
                </c:pt>
                <c:pt idx="496">
                  <c:v>1.2668754098360655</c:v>
                </c:pt>
                <c:pt idx="497">
                  <c:v>1.2662754098360653</c:v>
                </c:pt>
                <c:pt idx="498">
                  <c:v>1.2657786885245899</c:v>
                </c:pt>
                <c:pt idx="499">
                  <c:v>1.2656245901639342</c:v>
                </c:pt>
                <c:pt idx="500">
                  <c:v>1.2645803278688521</c:v>
                </c:pt>
                <c:pt idx="501">
                  <c:v>1.2641999999999998</c:v>
                </c:pt>
                <c:pt idx="502">
                  <c:v>1.2643229508196718</c:v>
                </c:pt>
                <c:pt idx="503">
                  <c:v>1.2632213114754098</c:v>
                </c:pt>
                <c:pt idx="504">
                  <c:v>1.2628311475409835</c:v>
                </c:pt>
                <c:pt idx="505">
                  <c:v>1.2624278688524588</c:v>
                </c:pt>
                <c:pt idx="506">
                  <c:v>1.2615590163934429</c:v>
                </c:pt>
                <c:pt idx="507">
                  <c:v>1.2590295081967213</c:v>
                </c:pt>
                <c:pt idx="508">
                  <c:v>1.2574278688524592</c:v>
                </c:pt>
                <c:pt idx="509">
                  <c:v>1.2574704918032789</c:v>
                </c:pt>
                <c:pt idx="510">
                  <c:v>1.255511475409836</c:v>
                </c:pt>
                <c:pt idx="511">
                  <c:v>1.2554852459016392</c:v>
                </c:pt>
                <c:pt idx="512">
                  <c:v>1.2544377049180326</c:v>
                </c:pt>
                <c:pt idx="513">
                  <c:v>1.2536377049180327</c:v>
                </c:pt>
                <c:pt idx="514">
                  <c:v>1.2481311475409831</c:v>
                </c:pt>
                <c:pt idx="515">
                  <c:v>1.2488852459016391</c:v>
                </c:pt>
                <c:pt idx="516">
                  <c:v>1.2483475409836065</c:v>
                </c:pt>
                <c:pt idx="517">
                  <c:v>1.2485950819672129</c:v>
                </c:pt>
                <c:pt idx="518">
                  <c:v>1.2483081967213112</c:v>
                </c:pt>
                <c:pt idx="519">
                  <c:v>1.2500016393442619</c:v>
                </c:pt>
                <c:pt idx="520">
                  <c:v>1.2514377049180325</c:v>
                </c:pt>
                <c:pt idx="521">
                  <c:v>1.2537065573770489</c:v>
                </c:pt>
                <c:pt idx="522">
                  <c:v>1.2541803278688521</c:v>
                </c:pt>
                <c:pt idx="523">
                  <c:v>1.2544311475409835</c:v>
                </c:pt>
                <c:pt idx="524">
                  <c:v>1.2546950819672129</c:v>
                </c:pt>
                <c:pt idx="525">
                  <c:v>1.2546196721311473</c:v>
                </c:pt>
                <c:pt idx="526">
                  <c:v>1.2556360655737704</c:v>
                </c:pt>
                <c:pt idx="527">
                  <c:v>1.2564016393442619</c:v>
                </c:pt>
                <c:pt idx="528">
                  <c:v>1.2566639344262294</c:v>
                </c:pt>
                <c:pt idx="529">
                  <c:v>1.2568557377049179</c:v>
                </c:pt>
                <c:pt idx="530">
                  <c:v>1.2574967213114749</c:v>
                </c:pt>
                <c:pt idx="531">
                  <c:v>1.2584426229508192</c:v>
                </c:pt>
                <c:pt idx="532">
                  <c:v>1.2594918032786881</c:v>
                </c:pt>
                <c:pt idx="533">
                  <c:v>1.2605459016393439</c:v>
                </c:pt>
                <c:pt idx="534">
                  <c:v>1.2620360655737703</c:v>
                </c:pt>
                <c:pt idx="535">
                  <c:v>1.2627590163934423</c:v>
                </c:pt>
                <c:pt idx="536">
                  <c:v>1.2641426229508195</c:v>
                </c:pt>
                <c:pt idx="537">
                  <c:v>1.2640721311475405</c:v>
                </c:pt>
                <c:pt idx="538">
                  <c:v>1.2651180327868852</c:v>
                </c:pt>
                <c:pt idx="539">
                  <c:v>1.2662032786885242</c:v>
                </c:pt>
                <c:pt idx="540">
                  <c:v>1.267572131147541</c:v>
                </c:pt>
                <c:pt idx="541">
                  <c:v>1.2698377049180327</c:v>
                </c:pt>
                <c:pt idx="542">
                  <c:v>1.2707836065573772</c:v>
                </c:pt>
                <c:pt idx="543">
                  <c:v>1.2719032786885247</c:v>
                </c:pt>
                <c:pt idx="544">
                  <c:v>1.2725967213114755</c:v>
                </c:pt>
                <c:pt idx="545">
                  <c:v>1.2733950819672131</c:v>
                </c:pt>
                <c:pt idx="546">
                  <c:v>1.2750754098360653</c:v>
                </c:pt>
                <c:pt idx="547">
                  <c:v>1.274495081967213</c:v>
                </c:pt>
                <c:pt idx="548">
                  <c:v>1.2740016393442624</c:v>
                </c:pt>
                <c:pt idx="549">
                  <c:v>1.2740836065573768</c:v>
                </c:pt>
                <c:pt idx="550">
                  <c:v>1.2742016393442619</c:v>
                </c:pt>
                <c:pt idx="551">
                  <c:v>1.2739196721311474</c:v>
                </c:pt>
                <c:pt idx="552">
                  <c:v>1.2743524590163933</c:v>
                </c:pt>
                <c:pt idx="553">
                  <c:v>1.2734983606557375</c:v>
                </c:pt>
                <c:pt idx="554">
                  <c:v>1.2731557377049179</c:v>
                </c:pt>
                <c:pt idx="555">
                  <c:v>1.2723704918032785</c:v>
                </c:pt>
                <c:pt idx="556">
                  <c:v>1.2719098360655741</c:v>
                </c:pt>
                <c:pt idx="557">
                  <c:v>1.2716180327868853</c:v>
                </c:pt>
                <c:pt idx="558">
                  <c:v>1.270649180327869</c:v>
                </c:pt>
                <c:pt idx="559">
                  <c:v>1.2703163934426231</c:v>
                </c:pt>
                <c:pt idx="560">
                  <c:v>1.2698000000000003</c:v>
                </c:pt>
                <c:pt idx="561">
                  <c:v>1.2692754098360659</c:v>
                </c:pt>
                <c:pt idx="562">
                  <c:v>1.2690590163934428</c:v>
                </c:pt>
                <c:pt idx="563">
                  <c:v>1.268209836065574</c:v>
                </c:pt>
                <c:pt idx="564">
                  <c:v>1.2691262295081973</c:v>
                </c:pt>
                <c:pt idx="565">
                  <c:v>1.2693196721311473</c:v>
                </c:pt>
                <c:pt idx="566">
                  <c:v>1.2695524590163934</c:v>
                </c:pt>
                <c:pt idx="567">
                  <c:v>1.2695114754098364</c:v>
                </c:pt>
                <c:pt idx="568">
                  <c:v>1.2683409836065576</c:v>
                </c:pt>
                <c:pt idx="569">
                  <c:v>1.2687442622950822</c:v>
                </c:pt>
                <c:pt idx="570">
                  <c:v>1.2680983606557379</c:v>
                </c:pt>
                <c:pt idx="571">
                  <c:v>1.2696639344262295</c:v>
                </c:pt>
                <c:pt idx="572">
                  <c:v>1.2693032786885245</c:v>
                </c:pt>
                <c:pt idx="573">
                  <c:v>1.2725442622950818</c:v>
                </c:pt>
                <c:pt idx="574">
                  <c:v>1.2727655737704917</c:v>
                </c:pt>
                <c:pt idx="575">
                  <c:v>1.2727032786885246</c:v>
                </c:pt>
                <c:pt idx="576">
                  <c:v>1.2711606557377051</c:v>
                </c:pt>
                <c:pt idx="577">
                  <c:v>1.2719081967213119</c:v>
                </c:pt>
                <c:pt idx="578">
                  <c:v>1.2713704918032789</c:v>
                </c:pt>
                <c:pt idx="579">
                  <c:v>1.2706868852459019</c:v>
                </c:pt>
                <c:pt idx="580">
                  <c:v>1.270226229508197</c:v>
                </c:pt>
                <c:pt idx="581">
                  <c:v>1.2685475409836064</c:v>
                </c:pt>
                <c:pt idx="582">
                  <c:v>1.2670229508196722</c:v>
                </c:pt>
                <c:pt idx="583">
                  <c:v>1.2680327868852461</c:v>
                </c:pt>
                <c:pt idx="584">
                  <c:v>1.2684688524590166</c:v>
                </c:pt>
                <c:pt idx="585">
                  <c:v>1.2701770491803281</c:v>
                </c:pt>
                <c:pt idx="586">
                  <c:v>1.2706950819672134</c:v>
                </c:pt>
                <c:pt idx="587">
                  <c:v>1.2705803278688526</c:v>
                </c:pt>
                <c:pt idx="588">
                  <c:v>1.2712967213114754</c:v>
                </c:pt>
                <c:pt idx="589">
                  <c:v>1.2724721311475409</c:v>
                </c:pt>
                <c:pt idx="590">
                  <c:v>1.2730163934426229</c:v>
                </c:pt>
                <c:pt idx="591">
                  <c:v>1.2745639344262296</c:v>
                </c:pt>
                <c:pt idx="592">
                  <c:v>1.2760721311475407</c:v>
                </c:pt>
                <c:pt idx="593">
                  <c:v>1.2770377049180326</c:v>
                </c:pt>
                <c:pt idx="594">
                  <c:v>1.277440983606557</c:v>
                </c:pt>
                <c:pt idx="595">
                  <c:v>1.2792032786885243</c:v>
                </c:pt>
                <c:pt idx="596">
                  <c:v>1.2805934426229508</c:v>
                </c:pt>
                <c:pt idx="597">
                  <c:v>1.2812950819672131</c:v>
                </c:pt>
                <c:pt idx="598">
                  <c:v>1.2816196721311477</c:v>
                </c:pt>
                <c:pt idx="599">
                  <c:v>1.2811639344262298</c:v>
                </c:pt>
                <c:pt idx="600">
                  <c:v>1.2816803278688524</c:v>
                </c:pt>
                <c:pt idx="601">
                  <c:v>1.2824819672131145</c:v>
                </c:pt>
                <c:pt idx="602">
                  <c:v>1.2814704918032787</c:v>
                </c:pt>
                <c:pt idx="603">
                  <c:v>1.2822819672131145</c:v>
                </c:pt>
                <c:pt idx="604">
                  <c:v>1.2825590163934426</c:v>
                </c:pt>
                <c:pt idx="605">
                  <c:v>1.2836114754098358</c:v>
                </c:pt>
                <c:pt idx="606">
                  <c:v>1.28305737704918</c:v>
                </c:pt>
                <c:pt idx="607">
                  <c:v>1.2833491803278687</c:v>
                </c:pt>
                <c:pt idx="608">
                  <c:v>1.2836491803278687</c:v>
                </c:pt>
                <c:pt idx="609">
                  <c:v>1.2844377049180327</c:v>
                </c:pt>
                <c:pt idx="610">
                  <c:v>1.284463934426229</c:v>
                </c:pt>
                <c:pt idx="611">
                  <c:v>1.2849557377049177</c:v>
                </c:pt>
                <c:pt idx="612">
                  <c:v>1.2848491803278685</c:v>
                </c:pt>
                <c:pt idx="613">
                  <c:v>1.2850688524590161</c:v>
                </c:pt>
                <c:pt idx="614">
                  <c:v>1.2859049180327866</c:v>
                </c:pt>
                <c:pt idx="615">
                  <c:v>1.2866245901639342</c:v>
                </c:pt>
                <c:pt idx="616">
                  <c:v>1.2880459016393442</c:v>
                </c:pt>
                <c:pt idx="617">
                  <c:v>1.289201639344262</c:v>
                </c:pt>
                <c:pt idx="618">
                  <c:v>1.289706557377049</c:v>
                </c:pt>
                <c:pt idx="619">
                  <c:v>1.2909295081967214</c:v>
                </c:pt>
                <c:pt idx="620">
                  <c:v>1.2911770491803278</c:v>
                </c:pt>
                <c:pt idx="621">
                  <c:v>1.2929573770491802</c:v>
                </c:pt>
                <c:pt idx="622">
                  <c:v>1.2942639344262297</c:v>
                </c:pt>
                <c:pt idx="623">
                  <c:v>1.2950081967213114</c:v>
                </c:pt>
                <c:pt idx="624">
                  <c:v>1.2981016393442621</c:v>
                </c:pt>
                <c:pt idx="625">
                  <c:v>1.2993360655737702</c:v>
                </c:pt>
                <c:pt idx="626">
                  <c:v>1.2998213114754096</c:v>
                </c:pt>
                <c:pt idx="627">
                  <c:v>1.3002688524590167</c:v>
                </c:pt>
                <c:pt idx="628">
                  <c:v>1.3020754098360656</c:v>
                </c:pt>
                <c:pt idx="629">
                  <c:v>1.3038754098360659</c:v>
                </c:pt>
                <c:pt idx="630">
                  <c:v>1.3042803278688526</c:v>
                </c:pt>
                <c:pt idx="631">
                  <c:v>1.3056721311475412</c:v>
                </c:pt>
                <c:pt idx="632">
                  <c:v>1.3052672131147545</c:v>
                </c:pt>
                <c:pt idx="633">
                  <c:v>1.3066786885245902</c:v>
                </c:pt>
                <c:pt idx="634">
                  <c:v>1.3060754098360654</c:v>
                </c:pt>
                <c:pt idx="635">
                  <c:v>1.306954098360656</c:v>
                </c:pt>
                <c:pt idx="636">
                  <c:v>1.308344262295082</c:v>
                </c:pt>
                <c:pt idx="637">
                  <c:v>1.3101016393442624</c:v>
                </c:pt>
                <c:pt idx="638">
                  <c:v>1.3113606557377049</c:v>
                </c:pt>
                <c:pt idx="639">
                  <c:v>1.3128885245901638</c:v>
                </c:pt>
                <c:pt idx="640">
                  <c:v>1.3149426229508194</c:v>
                </c:pt>
                <c:pt idx="641">
                  <c:v>1.3167360655737703</c:v>
                </c:pt>
                <c:pt idx="642">
                  <c:v>1.3193377049180324</c:v>
                </c:pt>
                <c:pt idx="643">
                  <c:v>1.321196721311475</c:v>
                </c:pt>
                <c:pt idx="644">
                  <c:v>1.3232327868852454</c:v>
                </c:pt>
                <c:pt idx="645">
                  <c:v>1.3248852459016391</c:v>
                </c:pt>
                <c:pt idx="646">
                  <c:v>1.3258065573770488</c:v>
                </c:pt>
                <c:pt idx="647">
                  <c:v>1.3274098360655735</c:v>
                </c:pt>
                <c:pt idx="648">
                  <c:v>1.3292655737704915</c:v>
                </c:pt>
                <c:pt idx="649">
                  <c:v>1.3306278688524589</c:v>
                </c:pt>
                <c:pt idx="650">
                  <c:v>1.3330393442622948</c:v>
                </c:pt>
                <c:pt idx="651">
                  <c:v>1.3347409836065574</c:v>
                </c:pt>
                <c:pt idx="652">
                  <c:v>1.3355524590163934</c:v>
                </c:pt>
                <c:pt idx="653">
                  <c:v>1.3353180327868854</c:v>
                </c:pt>
                <c:pt idx="654">
                  <c:v>1.3375852459016393</c:v>
                </c:pt>
                <c:pt idx="655">
                  <c:v>1.3383114754098357</c:v>
                </c:pt>
                <c:pt idx="656">
                  <c:v>1.3386557377049177</c:v>
                </c:pt>
                <c:pt idx="657">
                  <c:v>1.3383360655737706</c:v>
                </c:pt>
                <c:pt idx="658">
                  <c:v>1.3395311475409835</c:v>
                </c:pt>
                <c:pt idx="659">
                  <c:v>1.3405049180327868</c:v>
                </c:pt>
                <c:pt idx="660">
                  <c:v>1.3431770491803277</c:v>
                </c:pt>
                <c:pt idx="661">
                  <c:v>1.3432573770491802</c:v>
                </c:pt>
                <c:pt idx="662">
                  <c:v>1.3433360655737705</c:v>
                </c:pt>
                <c:pt idx="663">
                  <c:v>1.3436754098360657</c:v>
                </c:pt>
                <c:pt idx="664">
                  <c:v>1.3437672131147542</c:v>
                </c:pt>
                <c:pt idx="665">
                  <c:v>1.3445852459016399</c:v>
                </c:pt>
                <c:pt idx="666">
                  <c:v>1.3450032786885249</c:v>
                </c:pt>
                <c:pt idx="667">
                  <c:v>1.3460786885245906</c:v>
                </c:pt>
                <c:pt idx="668">
                  <c:v>1.3467672131147548</c:v>
                </c:pt>
                <c:pt idx="669">
                  <c:v>1.348068852459017</c:v>
                </c:pt>
                <c:pt idx="670">
                  <c:v>1.3487819672131152</c:v>
                </c:pt>
                <c:pt idx="671">
                  <c:v>1.3498540983606564</c:v>
                </c:pt>
                <c:pt idx="672">
                  <c:v>1.3503049180327873</c:v>
                </c:pt>
                <c:pt idx="673">
                  <c:v>1.3513049180327872</c:v>
                </c:pt>
                <c:pt idx="674">
                  <c:v>1.3525393442622955</c:v>
                </c:pt>
                <c:pt idx="675">
                  <c:v>1.3541442622950819</c:v>
                </c:pt>
                <c:pt idx="676">
                  <c:v>1.3548868852459017</c:v>
                </c:pt>
                <c:pt idx="677">
                  <c:v>1.3549622950819673</c:v>
                </c:pt>
                <c:pt idx="678">
                  <c:v>1.3557311475409837</c:v>
                </c:pt>
                <c:pt idx="679">
                  <c:v>1.3569983606557376</c:v>
                </c:pt>
                <c:pt idx="680">
                  <c:v>1.3587016393442621</c:v>
                </c:pt>
                <c:pt idx="681">
                  <c:v>1.3602852459016395</c:v>
                </c:pt>
                <c:pt idx="682">
                  <c:v>1.3656852459016391</c:v>
                </c:pt>
                <c:pt idx="683">
                  <c:v>1.3672278688524588</c:v>
                </c:pt>
                <c:pt idx="684">
                  <c:v>1.3684967213114752</c:v>
                </c:pt>
                <c:pt idx="685">
                  <c:v>1.3681213114754096</c:v>
                </c:pt>
                <c:pt idx="686">
                  <c:v>1.3688737704918033</c:v>
                </c:pt>
                <c:pt idx="687">
                  <c:v>1.3716180327868852</c:v>
                </c:pt>
                <c:pt idx="688">
                  <c:v>1.3723852459016392</c:v>
                </c:pt>
                <c:pt idx="689">
                  <c:v>1.373967213114754</c:v>
                </c:pt>
                <c:pt idx="690">
                  <c:v>1.3759360655737702</c:v>
                </c:pt>
                <c:pt idx="691">
                  <c:v>1.3776147540983603</c:v>
                </c:pt>
                <c:pt idx="692">
                  <c:v>1.3784229508196719</c:v>
                </c:pt>
                <c:pt idx="693">
                  <c:v>1.3810737704918032</c:v>
                </c:pt>
                <c:pt idx="694">
                  <c:v>1.3830426229508197</c:v>
                </c:pt>
                <c:pt idx="695">
                  <c:v>1.3843704918032786</c:v>
                </c:pt>
                <c:pt idx="696">
                  <c:v>1.3862590163934423</c:v>
                </c:pt>
                <c:pt idx="697">
                  <c:v>1.3886639344262295</c:v>
                </c:pt>
                <c:pt idx="698">
                  <c:v>1.3908098360655734</c:v>
                </c:pt>
                <c:pt idx="699">
                  <c:v>1.3933147540983601</c:v>
                </c:pt>
                <c:pt idx="700">
                  <c:v>1.3949278688524591</c:v>
                </c:pt>
                <c:pt idx="701">
                  <c:v>1.3971754098360656</c:v>
                </c:pt>
                <c:pt idx="702">
                  <c:v>1.3973163934426229</c:v>
                </c:pt>
                <c:pt idx="703">
                  <c:v>1.398845901639344</c:v>
                </c:pt>
                <c:pt idx="704">
                  <c:v>1.399967213114754</c:v>
                </c:pt>
                <c:pt idx="705">
                  <c:v>1.4046409836065576</c:v>
                </c:pt>
                <c:pt idx="706">
                  <c:v>1.4064360655737709</c:v>
                </c:pt>
                <c:pt idx="707">
                  <c:v>1.4078852459016395</c:v>
                </c:pt>
                <c:pt idx="708">
                  <c:v>1.4082934426229512</c:v>
                </c:pt>
                <c:pt idx="709">
                  <c:v>1.4102721311475412</c:v>
                </c:pt>
                <c:pt idx="710">
                  <c:v>1.4125540983606562</c:v>
                </c:pt>
                <c:pt idx="711">
                  <c:v>1.4130557377049182</c:v>
                </c:pt>
                <c:pt idx="712">
                  <c:v>1.4137475409836069</c:v>
                </c:pt>
                <c:pt idx="713">
                  <c:v>1.4160180327868856</c:v>
                </c:pt>
                <c:pt idx="714">
                  <c:v>1.416891803278689</c:v>
                </c:pt>
                <c:pt idx="715">
                  <c:v>1.4165557377049185</c:v>
                </c:pt>
                <c:pt idx="716">
                  <c:v>1.4171393442622955</c:v>
                </c:pt>
                <c:pt idx="717">
                  <c:v>1.4180098360655742</c:v>
                </c:pt>
                <c:pt idx="718">
                  <c:v>1.4190688524590167</c:v>
                </c:pt>
                <c:pt idx="719">
                  <c:v>1.4207229508196721</c:v>
                </c:pt>
                <c:pt idx="720">
                  <c:v>1.4225688524590165</c:v>
                </c:pt>
                <c:pt idx="721">
                  <c:v>1.4226344262295083</c:v>
                </c:pt>
                <c:pt idx="722">
                  <c:v>1.4243475409836068</c:v>
                </c:pt>
                <c:pt idx="723">
                  <c:v>1.4252803278688526</c:v>
                </c:pt>
                <c:pt idx="724">
                  <c:v>1.4276754098360656</c:v>
                </c:pt>
                <c:pt idx="725">
                  <c:v>1.4289885245901637</c:v>
                </c:pt>
                <c:pt idx="726">
                  <c:v>1.4299377049180326</c:v>
                </c:pt>
                <c:pt idx="727">
                  <c:v>1.4309803278688524</c:v>
                </c:pt>
                <c:pt idx="728">
                  <c:v>1.4325868852459014</c:v>
                </c:pt>
                <c:pt idx="729">
                  <c:v>1.4337606557377045</c:v>
                </c:pt>
                <c:pt idx="730">
                  <c:v>1.43433606557377</c:v>
                </c:pt>
                <c:pt idx="731">
                  <c:v>1.4343377049180324</c:v>
                </c:pt>
                <c:pt idx="732">
                  <c:v>1.4358999999999997</c:v>
                </c:pt>
                <c:pt idx="733">
                  <c:v>1.4368819672131146</c:v>
                </c:pt>
                <c:pt idx="734">
                  <c:v>1.4380639344262294</c:v>
                </c:pt>
                <c:pt idx="735">
                  <c:v>1.4385573770491804</c:v>
                </c:pt>
                <c:pt idx="736">
                  <c:v>1.4479639344262298</c:v>
                </c:pt>
                <c:pt idx="737">
                  <c:v>1.4485459016393447</c:v>
                </c:pt>
                <c:pt idx="738">
                  <c:v>1.4503967213114759</c:v>
                </c:pt>
                <c:pt idx="739">
                  <c:v>1.4514524590163937</c:v>
                </c:pt>
                <c:pt idx="740">
                  <c:v>1.4534245901639347</c:v>
                </c:pt>
                <c:pt idx="741">
                  <c:v>1.4545688524590168</c:v>
                </c:pt>
                <c:pt idx="742">
                  <c:v>1.4558032786885251</c:v>
                </c:pt>
                <c:pt idx="743">
                  <c:v>1.4528131147540988</c:v>
                </c:pt>
                <c:pt idx="744">
                  <c:v>1.4540131147540989</c:v>
                </c:pt>
                <c:pt idx="745">
                  <c:v>1.4556950819672134</c:v>
                </c:pt>
                <c:pt idx="746">
                  <c:v>1.4577360655737708</c:v>
                </c:pt>
                <c:pt idx="747">
                  <c:v>1.4592508196721314</c:v>
                </c:pt>
                <c:pt idx="748">
                  <c:v>1.4618770491803286</c:v>
                </c:pt>
                <c:pt idx="749">
                  <c:v>1.4662278688524597</c:v>
                </c:pt>
                <c:pt idx="750">
                  <c:v>1.4686967213114757</c:v>
                </c:pt>
                <c:pt idx="751">
                  <c:v>1.4710163934426235</c:v>
                </c:pt>
                <c:pt idx="752">
                  <c:v>1.474893442622951</c:v>
                </c:pt>
                <c:pt idx="753">
                  <c:v>1.4780901639344264</c:v>
                </c:pt>
                <c:pt idx="754">
                  <c:v>1.4805426229508198</c:v>
                </c:pt>
                <c:pt idx="755">
                  <c:v>1.4821114754098361</c:v>
                </c:pt>
                <c:pt idx="756">
                  <c:v>1.4835934426229511</c:v>
                </c:pt>
                <c:pt idx="757">
                  <c:v>1.483965573770492</c:v>
                </c:pt>
                <c:pt idx="758">
                  <c:v>1.4849557377049181</c:v>
                </c:pt>
                <c:pt idx="759">
                  <c:v>1.4864032786885244</c:v>
                </c:pt>
                <c:pt idx="760">
                  <c:v>1.4873065573770492</c:v>
                </c:pt>
                <c:pt idx="761">
                  <c:v>1.4888081967213118</c:v>
                </c:pt>
                <c:pt idx="762">
                  <c:v>1.4929491803278689</c:v>
                </c:pt>
                <c:pt idx="763">
                  <c:v>1.4952672131147542</c:v>
                </c:pt>
                <c:pt idx="764">
                  <c:v>1.4979950819672134</c:v>
                </c:pt>
                <c:pt idx="765">
                  <c:v>1.499247540983607</c:v>
                </c:pt>
                <c:pt idx="766">
                  <c:v>1.4967901639344263</c:v>
                </c:pt>
                <c:pt idx="767">
                  <c:v>1.4975606557377052</c:v>
                </c:pt>
                <c:pt idx="768">
                  <c:v>1.4980803278688526</c:v>
                </c:pt>
                <c:pt idx="769">
                  <c:v>1.4987344262295084</c:v>
                </c:pt>
                <c:pt idx="770">
                  <c:v>1.4992524590163936</c:v>
                </c:pt>
                <c:pt idx="771">
                  <c:v>1.499960655737705</c:v>
                </c:pt>
                <c:pt idx="772">
                  <c:v>1.5015360655737706</c:v>
                </c:pt>
                <c:pt idx="773">
                  <c:v>1.5053442622950821</c:v>
                </c:pt>
                <c:pt idx="774">
                  <c:v>1.5046967213114757</c:v>
                </c:pt>
                <c:pt idx="775">
                  <c:v>1.508086885245902</c:v>
                </c:pt>
                <c:pt idx="776">
                  <c:v>1.5087475409836066</c:v>
                </c:pt>
                <c:pt idx="777">
                  <c:v>1.5105131147540987</c:v>
                </c:pt>
                <c:pt idx="778">
                  <c:v>1.5128131147540986</c:v>
                </c:pt>
                <c:pt idx="779">
                  <c:v>1.5136573770491801</c:v>
                </c:pt>
                <c:pt idx="780">
                  <c:v>1.5138868852459015</c:v>
                </c:pt>
                <c:pt idx="781">
                  <c:v>1.5142098360655738</c:v>
                </c:pt>
                <c:pt idx="782">
                  <c:v>1.5151836065573769</c:v>
                </c:pt>
                <c:pt idx="783">
                  <c:v>1.5174262295081968</c:v>
                </c:pt>
                <c:pt idx="784">
                  <c:v>1.518265573770492</c:v>
                </c:pt>
                <c:pt idx="785">
                  <c:v>1.5185655737704919</c:v>
                </c:pt>
                <c:pt idx="786">
                  <c:v>1.5188475409836066</c:v>
                </c:pt>
                <c:pt idx="787">
                  <c:v>1.5201131147540985</c:v>
                </c:pt>
                <c:pt idx="788">
                  <c:v>1.5217442622950821</c:v>
                </c:pt>
                <c:pt idx="789">
                  <c:v>1.5218311475409838</c:v>
                </c:pt>
                <c:pt idx="790">
                  <c:v>1.5221278688524593</c:v>
                </c:pt>
                <c:pt idx="791">
                  <c:v>1.5232131147540986</c:v>
                </c:pt>
                <c:pt idx="792">
                  <c:v>1.524565573770492</c:v>
                </c:pt>
                <c:pt idx="793">
                  <c:v>1.5256196721311477</c:v>
                </c:pt>
                <c:pt idx="794">
                  <c:v>1.5258344262295085</c:v>
                </c:pt>
                <c:pt idx="795">
                  <c:v>1.5279573770491806</c:v>
                </c:pt>
                <c:pt idx="796">
                  <c:v>1.5288836065573772</c:v>
                </c:pt>
                <c:pt idx="797">
                  <c:v>1.5213852459016395</c:v>
                </c:pt>
                <c:pt idx="798">
                  <c:v>1.5234213114754103</c:v>
                </c:pt>
                <c:pt idx="799">
                  <c:v>1.5248081967213116</c:v>
                </c:pt>
                <c:pt idx="800">
                  <c:v>1.5271852459016397</c:v>
                </c:pt>
                <c:pt idx="801">
                  <c:v>1.5289147540983612</c:v>
                </c:pt>
                <c:pt idx="802">
                  <c:v>1.5304245901639348</c:v>
                </c:pt>
                <c:pt idx="803">
                  <c:v>1.5336196721311479</c:v>
                </c:pt>
                <c:pt idx="804">
                  <c:v>1.5348786885245906</c:v>
                </c:pt>
                <c:pt idx="805">
                  <c:v>1.5371459016393445</c:v>
                </c:pt>
                <c:pt idx="806">
                  <c:v>1.5384836065573773</c:v>
                </c:pt>
                <c:pt idx="807">
                  <c:v>1.5388065573770491</c:v>
                </c:pt>
                <c:pt idx="808">
                  <c:v>1.5425442622950818</c:v>
                </c:pt>
                <c:pt idx="809">
                  <c:v>1.542139344262295</c:v>
                </c:pt>
                <c:pt idx="810">
                  <c:v>1.5414737704918036</c:v>
                </c:pt>
                <c:pt idx="811">
                  <c:v>1.5419836065573771</c:v>
                </c:pt>
                <c:pt idx="812">
                  <c:v>1.5412377049180326</c:v>
                </c:pt>
                <c:pt idx="813">
                  <c:v>1.5409377049180328</c:v>
                </c:pt>
                <c:pt idx="814">
                  <c:v>1.540295081967213</c:v>
                </c:pt>
                <c:pt idx="815">
                  <c:v>1.5390934426229508</c:v>
                </c:pt>
                <c:pt idx="816">
                  <c:v>1.539422950819672</c:v>
                </c:pt>
                <c:pt idx="817">
                  <c:v>1.5392573770491804</c:v>
                </c:pt>
                <c:pt idx="818">
                  <c:v>1.5401754098360658</c:v>
                </c:pt>
                <c:pt idx="819">
                  <c:v>1.5410409836065577</c:v>
                </c:pt>
                <c:pt idx="820">
                  <c:v>1.5409131147540984</c:v>
                </c:pt>
                <c:pt idx="821">
                  <c:v>1.5398836065573769</c:v>
                </c:pt>
                <c:pt idx="822">
                  <c:v>1.5403606557377052</c:v>
                </c:pt>
                <c:pt idx="823">
                  <c:v>1.536326229508197</c:v>
                </c:pt>
                <c:pt idx="824">
                  <c:v>1.5364622950819675</c:v>
                </c:pt>
                <c:pt idx="825">
                  <c:v>1.5343983606557381</c:v>
                </c:pt>
                <c:pt idx="826">
                  <c:v>1.5337278688524594</c:v>
                </c:pt>
                <c:pt idx="827">
                  <c:v>1.5332049180327874</c:v>
                </c:pt>
                <c:pt idx="828">
                  <c:v>1.5326262295081972</c:v>
                </c:pt>
                <c:pt idx="829">
                  <c:v>1.5326983606557381</c:v>
                </c:pt>
                <c:pt idx="830">
                  <c:v>1.5342278688524595</c:v>
                </c:pt>
                <c:pt idx="831">
                  <c:v>1.5334377049180332</c:v>
                </c:pt>
                <c:pt idx="832">
                  <c:v>1.5329918032786889</c:v>
                </c:pt>
                <c:pt idx="833">
                  <c:v>1.5318491803278691</c:v>
                </c:pt>
                <c:pt idx="834">
                  <c:v>1.52962131147541</c:v>
                </c:pt>
                <c:pt idx="835">
                  <c:v>1.52984262295082</c:v>
                </c:pt>
                <c:pt idx="836">
                  <c:v>1.5277639344262295</c:v>
                </c:pt>
                <c:pt idx="837">
                  <c:v>1.5280557377049182</c:v>
                </c:pt>
                <c:pt idx="838">
                  <c:v>1.5286426229508201</c:v>
                </c:pt>
                <c:pt idx="839">
                  <c:v>1.5281885245901641</c:v>
                </c:pt>
                <c:pt idx="840">
                  <c:v>1.5297803278688531</c:v>
                </c:pt>
                <c:pt idx="841">
                  <c:v>1.5301655737704927</c:v>
                </c:pt>
                <c:pt idx="842">
                  <c:v>1.5312180327868854</c:v>
                </c:pt>
                <c:pt idx="843">
                  <c:v>1.5313114754098365</c:v>
                </c:pt>
                <c:pt idx="844">
                  <c:v>1.5318409836065576</c:v>
                </c:pt>
                <c:pt idx="845">
                  <c:v>1.5330016393442627</c:v>
                </c:pt>
                <c:pt idx="846">
                  <c:v>1.534245901639345</c:v>
                </c:pt>
                <c:pt idx="847">
                  <c:v>1.5360737704918039</c:v>
                </c:pt>
                <c:pt idx="848">
                  <c:v>1.5364901639344268</c:v>
                </c:pt>
                <c:pt idx="849">
                  <c:v>1.5374737704918038</c:v>
                </c:pt>
                <c:pt idx="850">
                  <c:v>1.539403278688525</c:v>
                </c:pt>
                <c:pt idx="851">
                  <c:v>1.5410934426229512</c:v>
                </c:pt>
                <c:pt idx="852">
                  <c:v>1.5437770491803282</c:v>
                </c:pt>
                <c:pt idx="853">
                  <c:v>1.5471344262295086</c:v>
                </c:pt>
                <c:pt idx="854">
                  <c:v>1.5495934426229512</c:v>
                </c:pt>
                <c:pt idx="855">
                  <c:v>1.552975409836066</c:v>
                </c:pt>
                <c:pt idx="856">
                  <c:v>1.5552672131147547</c:v>
                </c:pt>
                <c:pt idx="857">
                  <c:v>1.5573295081967216</c:v>
                </c:pt>
                <c:pt idx="858">
                  <c:v>1.5602229508196725</c:v>
                </c:pt>
                <c:pt idx="859">
                  <c:v>1.5626229508196727</c:v>
                </c:pt>
                <c:pt idx="860">
                  <c:v>1.5636311475409836</c:v>
                </c:pt>
                <c:pt idx="861">
                  <c:v>1.5644213114754102</c:v>
                </c:pt>
                <c:pt idx="862">
                  <c:v>1.5651508196721315</c:v>
                </c:pt>
                <c:pt idx="863">
                  <c:v>1.5650885245901642</c:v>
                </c:pt>
                <c:pt idx="864">
                  <c:v>1.565114754098361</c:v>
                </c:pt>
                <c:pt idx="865">
                  <c:v>1.5658540983606559</c:v>
                </c:pt>
                <c:pt idx="866">
                  <c:v>1.5658360655737711</c:v>
                </c:pt>
                <c:pt idx="867">
                  <c:v>1.5670196721311482</c:v>
                </c:pt>
                <c:pt idx="868">
                  <c:v>1.5674016393442627</c:v>
                </c:pt>
                <c:pt idx="869">
                  <c:v>1.5660229508196724</c:v>
                </c:pt>
                <c:pt idx="870">
                  <c:v>1.5655491803278692</c:v>
                </c:pt>
                <c:pt idx="871">
                  <c:v>1.5658754098360659</c:v>
                </c:pt>
                <c:pt idx="872">
                  <c:v>1.5659360655737709</c:v>
                </c:pt>
                <c:pt idx="873">
                  <c:v>1.5666885245901645</c:v>
                </c:pt>
                <c:pt idx="874">
                  <c:v>1.566518032786886</c:v>
                </c:pt>
                <c:pt idx="875">
                  <c:v>1.5672786885245908</c:v>
                </c:pt>
                <c:pt idx="876">
                  <c:v>1.5686442622950822</c:v>
                </c:pt>
                <c:pt idx="877">
                  <c:v>1.569114754098361</c:v>
                </c:pt>
                <c:pt idx="878">
                  <c:v>1.5692147540983608</c:v>
                </c:pt>
                <c:pt idx="879">
                  <c:v>1.5712163934426229</c:v>
                </c:pt>
                <c:pt idx="880">
                  <c:v>1.5708836065573772</c:v>
                </c:pt>
                <c:pt idx="881">
                  <c:v>1.5710508196721316</c:v>
                </c:pt>
                <c:pt idx="882">
                  <c:v>1.5719409836065577</c:v>
                </c:pt>
                <c:pt idx="883">
                  <c:v>1.5713868852459019</c:v>
                </c:pt>
                <c:pt idx="884">
                  <c:v>1.5727098360655738</c:v>
                </c:pt>
                <c:pt idx="885">
                  <c:v>1.5725049180327868</c:v>
                </c:pt>
                <c:pt idx="886">
                  <c:v>1.5727114754098364</c:v>
                </c:pt>
                <c:pt idx="887">
                  <c:v>1.5742</c:v>
                </c:pt>
                <c:pt idx="888">
                  <c:v>1.5747573770491803</c:v>
                </c:pt>
                <c:pt idx="889">
                  <c:v>1.575877049180328</c:v>
                </c:pt>
                <c:pt idx="890">
                  <c:v>1.5765557377049182</c:v>
                </c:pt>
                <c:pt idx="891">
                  <c:v>1.5764180327868853</c:v>
                </c:pt>
                <c:pt idx="892">
                  <c:v>1.5777737704918029</c:v>
                </c:pt>
                <c:pt idx="893">
                  <c:v>1.5785606557377045</c:v>
                </c:pt>
                <c:pt idx="894">
                  <c:v>1.5793344262295079</c:v>
                </c:pt>
                <c:pt idx="895">
                  <c:v>1.5802672131147535</c:v>
                </c:pt>
                <c:pt idx="896">
                  <c:v>1.5802950819672126</c:v>
                </c:pt>
                <c:pt idx="897">
                  <c:v>1.5815557377049176</c:v>
                </c:pt>
                <c:pt idx="898">
                  <c:v>1.5823213114754098</c:v>
                </c:pt>
                <c:pt idx="899">
                  <c:v>1.5827704918032788</c:v>
                </c:pt>
                <c:pt idx="900">
                  <c:v>1.5831918032786887</c:v>
                </c:pt>
                <c:pt idx="901">
                  <c:v>1.5848131147540987</c:v>
                </c:pt>
                <c:pt idx="902">
                  <c:v>1.5856065573770495</c:v>
                </c:pt>
                <c:pt idx="903">
                  <c:v>1.587044262295082</c:v>
                </c:pt>
                <c:pt idx="904">
                  <c:v>1.5888327868852459</c:v>
                </c:pt>
                <c:pt idx="905">
                  <c:v>1.5898278688524594</c:v>
                </c:pt>
                <c:pt idx="906">
                  <c:v>1.5919950819672133</c:v>
                </c:pt>
                <c:pt idx="907">
                  <c:v>1.5937885245901642</c:v>
                </c:pt>
                <c:pt idx="908">
                  <c:v>1.5962770491803282</c:v>
                </c:pt>
                <c:pt idx="909">
                  <c:v>1.5985803278688528</c:v>
                </c:pt>
                <c:pt idx="910">
                  <c:v>1.5995918032786889</c:v>
                </c:pt>
                <c:pt idx="911">
                  <c:v>1.6007688524590165</c:v>
                </c:pt>
                <c:pt idx="912">
                  <c:v>1.6012688524590166</c:v>
                </c:pt>
                <c:pt idx="913">
                  <c:v>1.6011065573770493</c:v>
                </c:pt>
                <c:pt idx="914">
                  <c:v>1.6003098360655741</c:v>
                </c:pt>
                <c:pt idx="915">
                  <c:v>1.5990655737704924</c:v>
                </c:pt>
                <c:pt idx="916">
                  <c:v>1.599754098360656</c:v>
                </c:pt>
                <c:pt idx="917">
                  <c:v>1.5991032786885246</c:v>
                </c:pt>
                <c:pt idx="918">
                  <c:v>1.5999114754098362</c:v>
                </c:pt>
                <c:pt idx="919">
                  <c:v>1.5984918032786881</c:v>
                </c:pt>
                <c:pt idx="920">
                  <c:v>1.5982655737704916</c:v>
                </c:pt>
                <c:pt idx="921">
                  <c:v>1.5984754098360652</c:v>
                </c:pt>
                <c:pt idx="922">
                  <c:v>1.5982065573770485</c:v>
                </c:pt>
                <c:pt idx="923">
                  <c:v>1.5982393442622946</c:v>
                </c:pt>
                <c:pt idx="924">
                  <c:v>1.5984508196721305</c:v>
                </c:pt>
                <c:pt idx="925">
                  <c:v>1.597640983606557</c:v>
                </c:pt>
                <c:pt idx="926">
                  <c:v>1.5981868852459009</c:v>
                </c:pt>
                <c:pt idx="927">
                  <c:v>1.5973049180327863</c:v>
                </c:pt>
                <c:pt idx="928">
                  <c:v>1.5976344262295077</c:v>
                </c:pt>
                <c:pt idx="929">
                  <c:v>1.5984704918032782</c:v>
                </c:pt>
                <c:pt idx="930">
                  <c:v>1.5970557377049175</c:v>
                </c:pt>
                <c:pt idx="931">
                  <c:v>1.5984360655737702</c:v>
                </c:pt>
                <c:pt idx="932">
                  <c:v>1.5982885245901637</c:v>
                </c:pt>
                <c:pt idx="933">
                  <c:v>1.5983819672131143</c:v>
                </c:pt>
                <c:pt idx="934">
                  <c:v>1.5988672131147534</c:v>
                </c:pt>
                <c:pt idx="935">
                  <c:v>1.5972852459016387</c:v>
                </c:pt>
                <c:pt idx="936">
                  <c:v>1.5976901639344254</c:v>
                </c:pt>
                <c:pt idx="937">
                  <c:v>1.5962721311475401</c:v>
                </c:pt>
                <c:pt idx="938">
                  <c:v>1.5969409836065567</c:v>
                </c:pt>
                <c:pt idx="939">
                  <c:v>1.5976098360655731</c:v>
                </c:pt>
                <c:pt idx="940">
                  <c:v>1.5976393442622943</c:v>
                </c:pt>
                <c:pt idx="941">
                  <c:v>1.5980147540983598</c:v>
                </c:pt>
                <c:pt idx="942">
                  <c:v>1.6001442622950812</c:v>
                </c:pt>
                <c:pt idx="943">
                  <c:v>1.6006098360655732</c:v>
                </c:pt>
                <c:pt idx="944">
                  <c:v>1.6033688524590155</c:v>
                </c:pt>
                <c:pt idx="945">
                  <c:v>1.6048032786885238</c:v>
                </c:pt>
                <c:pt idx="946">
                  <c:v>1.605870491803278</c:v>
                </c:pt>
                <c:pt idx="947">
                  <c:v>1.6069360655737701</c:v>
                </c:pt>
                <c:pt idx="948">
                  <c:v>1.6079278688524583</c:v>
                </c:pt>
                <c:pt idx="949">
                  <c:v>1.609991803278688</c:v>
                </c:pt>
                <c:pt idx="950">
                  <c:v>1.6111934426229499</c:v>
                </c:pt>
                <c:pt idx="951">
                  <c:v>1.6127524590163926</c:v>
                </c:pt>
                <c:pt idx="952">
                  <c:v>1.6140098360655735</c:v>
                </c:pt>
                <c:pt idx="953">
                  <c:v>1.6156590163934421</c:v>
                </c:pt>
                <c:pt idx="954">
                  <c:v>1.6172918032786885</c:v>
                </c:pt>
                <c:pt idx="955">
                  <c:v>1.618555737704918</c:v>
                </c:pt>
                <c:pt idx="956">
                  <c:v>1.6205983606557377</c:v>
                </c:pt>
                <c:pt idx="957">
                  <c:v>1.6227754098360654</c:v>
                </c:pt>
                <c:pt idx="958">
                  <c:v>1.6246491803278684</c:v>
                </c:pt>
                <c:pt idx="959">
                  <c:v>1.6277918032786884</c:v>
                </c:pt>
                <c:pt idx="960">
                  <c:v>1.6294360655737701</c:v>
                </c:pt>
                <c:pt idx="961">
                  <c:v>1.6322131147540979</c:v>
                </c:pt>
                <c:pt idx="962">
                  <c:v>1.6333524590163933</c:v>
                </c:pt>
                <c:pt idx="963">
                  <c:v>1.6350803278688524</c:v>
                </c:pt>
                <c:pt idx="964">
                  <c:v>1.6355999999999999</c:v>
                </c:pt>
                <c:pt idx="965">
                  <c:v>1.6368081967213111</c:v>
                </c:pt>
                <c:pt idx="966">
                  <c:v>1.6368573770491801</c:v>
                </c:pt>
                <c:pt idx="967">
                  <c:v>1.637862295081967</c:v>
                </c:pt>
                <c:pt idx="968">
                  <c:v>1.6378786885245895</c:v>
                </c:pt>
                <c:pt idx="969">
                  <c:v>1.6387836065573766</c:v>
                </c:pt>
                <c:pt idx="970">
                  <c:v>1.639773770491803</c:v>
                </c:pt>
                <c:pt idx="971">
                  <c:v>1.6406655737704909</c:v>
                </c:pt>
                <c:pt idx="972">
                  <c:v>1.6417377049180322</c:v>
                </c:pt>
                <c:pt idx="973">
                  <c:v>1.6436327868852452</c:v>
                </c:pt>
                <c:pt idx="974">
                  <c:v>1.6432557377049175</c:v>
                </c:pt>
                <c:pt idx="975">
                  <c:v>1.6453180327868844</c:v>
                </c:pt>
                <c:pt idx="976">
                  <c:v>1.6465770491803271</c:v>
                </c:pt>
                <c:pt idx="977">
                  <c:v>1.6461918032786877</c:v>
                </c:pt>
                <c:pt idx="978">
                  <c:v>1.6472672131147534</c:v>
                </c:pt>
                <c:pt idx="979">
                  <c:v>1.6482540983606553</c:v>
                </c:pt>
                <c:pt idx="980">
                  <c:v>1.6503016393442618</c:v>
                </c:pt>
                <c:pt idx="981">
                  <c:v>1.6510114754098355</c:v>
                </c:pt>
                <c:pt idx="982">
                  <c:v>1.651034426229508</c:v>
                </c:pt>
                <c:pt idx="983">
                  <c:v>1.6531672131147537</c:v>
                </c:pt>
                <c:pt idx="984">
                  <c:v>1.6536393442622945</c:v>
                </c:pt>
                <c:pt idx="985">
                  <c:v>1.6560508196721309</c:v>
                </c:pt>
                <c:pt idx="986">
                  <c:v>1.6582311475409832</c:v>
                </c:pt>
                <c:pt idx="987">
                  <c:v>1.6580737704918029</c:v>
                </c:pt>
                <c:pt idx="988">
                  <c:v>1.660240983606557</c:v>
                </c:pt>
                <c:pt idx="989">
                  <c:v>1.6612540983606552</c:v>
                </c:pt>
                <c:pt idx="990">
                  <c:v>1.6611262295081963</c:v>
                </c:pt>
                <c:pt idx="991">
                  <c:v>1.664147540983606</c:v>
                </c:pt>
                <c:pt idx="992">
                  <c:v>1.6649262295081961</c:v>
                </c:pt>
                <c:pt idx="993">
                  <c:v>1.6665819672131144</c:v>
                </c:pt>
                <c:pt idx="994">
                  <c:v>1.6683950819672126</c:v>
                </c:pt>
                <c:pt idx="995">
                  <c:v>1.6696901639344259</c:v>
                </c:pt>
                <c:pt idx="996">
                  <c:v>1.6728311475409832</c:v>
                </c:pt>
                <c:pt idx="997">
                  <c:v>1.6739147540983603</c:v>
                </c:pt>
                <c:pt idx="998">
                  <c:v>1.676511475409836</c:v>
                </c:pt>
                <c:pt idx="999">
                  <c:v>1.6784344262295077</c:v>
                </c:pt>
                <c:pt idx="1000">
                  <c:v>1.680545901639344</c:v>
                </c:pt>
                <c:pt idx="1001">
                  <c:v>1.6825081967213114</c:v>
                </c:pt>
                <c:pt idx="1002">
                  <c:v>1.6846360655737702</c:v>
                </c:pt>
                <c:pt idx="1003">
                  <c:v>1.6849754098360654</c:v>
                </c:pt>
                <c:pt idx="1004">
                  <c:v>1.6874508196721307</c:v>
                </c:pt>
                <c:pt idx="1005">
                  <c:v>1.6876262295081965</c:v>
                </c:pt>
                <c:pt idx="1006">
                  <c:v>1.6889081967213111</c:v>
                </c:pt>
                <c:pt idx="1007">
                  <c:v>1.6910983606557373</c:v>
                </c:pt>
                <c:pt idx="1008">
                  <c:v>1.6937295081967207</c:v>
                </c:pt>
                <c:pt idx="1009">
                  <c:v>1.6954999999999993</c:v>
                </c:pt>
                <c:pt idx="1010">
                  <c:v>1.6979098360655731</c:v>
                </c:pt>
                <c:pt idx="1011">
                  <c:v>1.6996557377049177</c:v>
                </c:pt>
                <c:pt idx="1012">
                  <c:v>1.7026278688524588</c:v>
                </c:pt>
                <c:pt idx="1013">
                  <c:v>1.7052278688524591</c:v>
                </c:pt>
                <c:pt idx="1014">
                  <c:v>1.7076721311475409</c:v>
                </c:pt>
                <c:pt idx="1015">
                  <c:v>1.7098672131147541</c:v>
                </c:pt>
                <c:pt idx="1016">
                  <c:v>1.7137934426229511</c:v>
                </c:pt>
                <c:pt idx="1017">
                  <c:v>1.7153737704918033</c:v>
                </c:pt>
                <c:pt idx="1018">
                  <c:v>1.7179655737704917</c:v>
                </c:pt>
                <c:pt idx="1019">
                  <c:v>1.7188901639344263</c:v>
                </c:pt>
                <c:pt idx="1020">
                  <c:v>1.7198131147540983</c:v>
                </c:pt>
                <c:pt idx="1021">
                  <c:v>1.7212754098360656</c:v>
                </c:pt>
                <c:pt idx="1022">
                  <c:v>1.721918032786885</c:v>
                </c:pt>
                <c:pt idx="1023">
                  <c:v>1.7232737704918031</c:v>
                </c:pt>
                <c:pt idx="1024">
                  <c:v>1.7247491803278685</c:v>
                </c:pt>
                <c:pt idx="1025">
                  <c:v>1.7265049180327867</c:v>
                </c:pt>
                <c:pt idx="1026">
                  <c:v>1.7281819672131142</c:v>
                </c:pt>
                <c:pt idx="1027">
                  <c:v>1.7295918032786883</c:v>
                </c:pt>
                <c:pt idx="1028">
                  <c:v>1.7313754098360656</c:v>
                </c:pt>
                <c:pt idx="1029">
                  <c:v>1.7330262295081966</c:v>
                </c:pt>
                <c:pt idx="1030">
                  <c:v>1.7331245901639345</c:v>
                </c:pt>
                <c:pt idx="1031">
                  <c:v>1.7342180327868855</c:v>
                </c:pt>
                <c:pt idx="1032">
                  <c:v>1.7353344262295085</c:v>
                </c:pt>
                <c:pt idx="1033">
                  <c:v>1.7367032786885244</c:v>
                </c:pt>
                <c:pt idx="1034">
                  <c:v>1.7374098360655734</c:v>
                </c:pt>
                <c:pt idx="1035">
                  <c:v>1.7397278688524587</c:v>
                </c:pt>
                <c:pt idx="1036">
                  <c:v>1.7413688524590158</c:v>
                </c:pt>
                <c:pt idx="1037">
                  <c:v>1.7417868852459011</c:v>
                </c:pt>
                <c:pt idx="1038">
                  <c:v>1.7437327868852452</c:v>
                </c:pt>
                <c:pt idx="1039">
                  <c:v>1.7444360655737701</c:v>
                </c:pt>
                <c:pt idx="1040">
                  <c:v>1.7440409836065571</c:v>
                </c:pt>
                <c:pt idx="1041">
                  <c:v>1.7466737704918029</c:v>
                </c:pt>
                <c:pt idx="1042">
                  <c:v>1.7470540983606553</c:v>
                </c:pt>
                <c:pt idx="1043">
                  <c:v>1.7499016393442617</c:v>
                </c:pt>
                <c:pt idx="1044">
                  <c:v>1.7506508196721304</c:v>
                </c:pt>
                <c:pt idx="1045">
                  <c:v>1.751349180327868</c:v>
                </c:pt>
                <c:pt idx="1046">
                  <c:v>1.7512754098360646</c:v>
                </c:pt>
                <c:pt idx="1047">
                  <c:v>1.7529754098360646</c:v>
                </c:pt>
                <c:pt idx="1048">
                  <c:v>1.7552163934426224</c:v>
                </c:pt>
                <c:pt idx="1049">
                  <c:v>1.7562180327868848</c:v>
                </c:pt>
                <c:pt idx="1050">
                  <c:v>1.7572688524590157</c:v>
                </c:pt>
                <c:pt idx="1051">
                  <c:v>1.7603344262295075</c:v>
                </c:pt>
                <c:pt idx="1052">
                  <c:v>1.7614114754098358</c:v>
                </c:pt>
                <c:pt idx="1053">
                  <c:v>1.7641065573770485</c:v>
                </c:pt>
                <c:pt idx="1054">
                  <c:v>1.7662180327868844</c:v>
                </c:pt>
                <c:pt idx="1055">
                  <c:v>1.7683918032786876</c:v>
                </c:pt>
                <c:pt idx="1056">
                  <c:v>1.7704360655737696</c:v>
                </c:pt>
                <c:pt idx="1057">
                  <c:v>1.7723655737704911</c:v>
                </c:pt>
                <c:pt idx="1058">
                  <c:v>1.7751508196721304</c:v>
                </c:pt>
                <c:pt idx="1059">
                  <c:v>1.7775655737704912</c:v>
                </c:pt>
                <c:pt idx="1060">
                  <c:v>1.7796590163934423</c:v>
                </c:pt>
                <c:pt idx="1061">
                  <c:v>1.782970491803278</c:v>
                </c:pt>
                <c:pt idx="1062">
                  <c:v>1.784237704918032</c:v>
                </c:pt>
                <c:pt idx="1063">
                  <c:v>1.7885721311475407</c:v>
                </c:pt>
                <c:pt idx="1064">
                  <c:v>1.7920901639344258</c:v>
                </c:pt>
                <c:pt idx="1065">
                  <c:v>1.7946327868852454</c:v>
                </c:pt>
                <c:pt idx="1066">
                  <c:v>1.7988770491803276</c:v>
                </c:pt>
                <c:pt idx="1067">
                  <c:v>1.8012590163934425</c:v>
                </c:pt>
                <c:pt idx="1068">
                  <c:v>1.8039836065573769</c:v>
                </c:pt>
                <c:pt idx="1069">
                  <c:v>1.8068819672131147</c:v>
                </c:pt>
                <c:pt idx="1070">
                  <c:v>1.8095852459016393</c:v>
                </c:pt>
                <c:pt idx="1071">
                  <c:v>1.8115868852459016</c:v>
                </c:pt>
                <c:pt idx="1072">
                  <c:v>1.8134409836065575</c:v>
                </c:pt>
                <c:pt idx="1073">
                  <c:v>1.8145229508196723</c:v>
                </c:pt>
                <c:pt idx="1074">
                  <c:v>1.8173409836065573</c:v>
                </c:pt>
                <c:pt idx="1075">
                  <c:v>1.8185213114754097</c:v>
                </c:pt>
                <c:pt idx="1076">
                  <c:v>1.8204409836065574</c:v>
                </c:pt>
                <c:pt idx="1077">
                  <c:v>1.8251967213114753</c:v>
                </c:pt>
                <c:pt idx="1078">
                  <c:v>1.8255180327868852</c:v>
                </c:pt>
                <c:pt idx="1079">
                  <c:v>1.8276868852459018</c:v>
                </c:pt>
                <c:pt idx="1080">
                  <c:v>1.829498360655738</c:v>
                </c:pt>
                <c:pt idx="1081">
                  <c:v>1.8307393442622952</c:v>
                </c:pt>
                <c:pt idx="1082">
                  <c:v>1.8333491803278688</c:v>
                </c:pt>
                <c:pt idx="1083">
                  <c:v>1.8343524590163931</c:v>
                </c:pt>
                <c:pt idx="1084">
                  <c:v>1.8368131147540983</c:v>
                </c:pt>
                <c:pt idx="1085">
                  <c:v>1.8372590163934426</c:v>
                </c:pt>
                <c:pt idx="1086">
                  <c:v>1.8389721311475411</c:v>
                </c:pt>
                <c:pt idx="1087">
                  <c:v>1.8411065573770491</c:v>
                </c:pt>
                <c:pt idx="1088">
                  <c:v>1.8436491803278685</c:v>
                </c:pt>
                <c:pt idx="1089">
                  <c:v>1.8444622950819671</c:v>
                </c:pt>
                <c:pt idx="1090">
                  <c:v>1.846949180327869</c:v>
                </c:pt>
                <c:pt idx="1091">
                  <c:v>1.8490229508196718</c:v>
                </c:pt>
                <c:pt idx="1092">
                  <c:v>1.8506573770491803</c:v>
                </c:pt>
                <c:pt idx="1093">
                  <c:v>1.8530557377049184</c:v>
                </c:pt>
                <c:pt idx="1094">
                  <c:v>1.8544475409836065</c:v>
                </c:pt>
                <c:pt idx="1095">
                  <c:v>1.8571918032786885</c:v>
                </c:pt>
                <c:pt idx="1096">
                  <c:v>1.8589114754098357</c:v>
                </c:pt>
                <c:pt idx="1097">
                  <c:v>1.8599688524590159</c:v>
                </c:pt>
                <c:pt idx="1098">
                  <c:v>1.8647426229508193</c:v>
                </c:pt>
                <c:pt idx="1099">
                  <c:v>1.8655540983606553</c:v>
                </c:pt>
                <c:pt idx="1100">
                  <c:v>1.8686229508196719</c:v>
                </c:pt>
                <c:pt idx="1101">
                  <c:v>1.8723475409836063</c:v>
                </c:pt>
                <c:pt idx="1102">
                  <c:v>1.8729016393442626</c:v>
                </c:pt>
                <c:pt idx="1103">
                  <c:v>1.8760180327868852</c:v>
                </c:pt>
                <c:pt idx="1104">
                  <c:v>1.8786622950819671</c:v>
                </c:pt>
                <c:pt idx="1105">
                  <c:v>1.88092131147541</c:v>
                </c:pt>
                <c:pt idx="1106">
                  <c:v>1.8854786885245904</c:v>
                </c:pt>
                <c:pt idx="1107">
                  <c:v>1.8880885245901644</c:v>
                </c:pt>
                <c:pt idx="1108">
                  <c:v>1.8896393442622956</c:v>
                </c:pt>
                <c:pt idx="1109">
                  <c:v>1.8929147540983611</c:v>
                </c:pt>
                <c:pt idx="1110">
                  <c:v>1.8958540983606562</c:v>
                </c:pt>
                <c:pt idx="1111">
                  <c:v>1.8983688524590168</c:v>
                </c:pt>
                <c:pt idx="1112">
                  <c:v>1.9013868852459022</c:v>
                </c:pt>
                <c:pt idx="1113">
                  <c:v>1.903824590163935</c:v>
                </c:pt>
                <c:pt idx="1114">
                  <c:v>1.9068065573770496</c:v>
                </c:pt>
                <c:pt idx="1115">
                  <c:v>1.9104967213114759</c:v>
                </c:pt>
                <c:pt idx="1116">
                  <c:v>1.9143016393442627</c:v>
                </c:pt>
                <c:pt idx="1117">
                  <c:v>1.9180442622950822</c:v>
                </c:pt>
                <c:pt idx="1118">
                  <c:v>1.9206737704918035</c:v>
                </c:pt>
                <c:pt idx="1119">
                  <c:v>1.9249704918032788</c:v>
                </c:pt>
                <c:pt idx="1120">
                  <c:v>1.9288344262295081</c:v>
                </c:pt>
                <c:pt idx="1121">
                  <c:v>1.9315688524590164</c:v>
                </c:pt>
                <c:pt idx="1122">
                  <c:v>1.9339967213114755</c:v>
                </c:pt>
                <c:pt idx="1123">
                  <c:v>1.9369081967213113</c:v>
                </c:pt>
                <c:pt idx="1124">
                  <c:v>1.9390360655737702</c:v>
                </c:pt>
                <c:pt idx="1125">
                  <c:v>1.9419950819672129</c:v>
                </c:pt>
                <c:pt idx="1126">
                  <c:v>1.9431803278688524</c:v>
                </c:pt>
                <c:pt idx="1127">
                  <c:v>1.9442540983606558</c:v>
                </c:pt>
                <c:pt idx="1128">
                  <c:v>1.9469950819672128</c:v>
                </c:pt>
                <c:pt idx="1129">
                  <c:v>1.9494786885245901</c:v>
                </c:pt>
                <c:pt idx="1130">
                  <c:v>1.9499622950819668</c:v>
                </c:pt>
                <c:pt idx="1131">
                  <c:v>1.9513311475409836</c:v>
                </c:pt>
                <c:pt idx="1132">
                  <c:v>1.9513409836065572</c:v>
                </c:pt>
                <c:pt idx="1133">
                  <c:v>1.9545786885245899</c:v>
                </c:pt>
                <c:pt idx="1134">
                  <c:v>1.9571803278688522</c:v>
                </c:pt>
                <c:pt idx="1135">
                  <c:v>1.9579032786885242</c:v>
                </c:pt>
                <c:pt idx="1136">
                  <c:v>1.9596590163934422</c:v>
                </c:pt>
                <c:pt idx="1137">
                  <c:v>1.9617540983606556</c:v>
                </c:pt>
                <c:pt idx="1138">
                  <c:v>1.958593442622951</c:v>
                </c:pt>
                <c:pt idx="1139">
                  <c:v>1.9618983606557381</c:v>
                </c:pt>
                <c:pt idx="1140">
                  <c:v>1.9629524590163936</c:v>
                </c:pt>
                <c:pt idx="1141">
                  <c:v>1.9650737704918035</c:v>
                </c:pt>
                <c:pt idx="1142">
                  <c:v>1.9666918032786886</c:v>
                </c:pt>
                <c:pt idx="1143">
                  <c:v>1.9677311475409842</c:v>
                </c:pt>
                <c:pt idx="1144">
                  <c:v>1.9694803278688529</c:v>
                </c:pt>
                <c:pt idx="1145">
                  <c:v>1.970847540983607</c:v>
                </c:pt>
                <c:pt idx="1146">
                  <c:v>1.9738868852459024</c:v>
                </c:pt>
                <c:pt idx="1147">
                  <c:v>1.9765229508196727</c:v>
                </c:pt>
                <c:pt idx="1148">
                  <c:v>1.9770950819672135</c:v>
                </c:pt>
                <c:pt idx="1149">
                  <c:v>1.9784836065573776</c:v>
                </c:pt>
                <c:pt idx="1150">
                  <c:v>1.9814000000000005</c:v>
                </c:pt>
                <c:pt idx="1151">
                  <c:v>1.9821622950819677</c:v>
                </c:pt>
                <c:pt idx="1152">
                  <c:v>1.9836426229508202</c:v>
                </c:pt>
                <c:pt idx="1153">
                  <c:v>1.9859672131147545</c:v>
                </c:pt>
                <c:pt idx="1154">
                  <c:v>1.9860573770491812</c:v>
                </c:pt>
                <c:pt idx="1155">
                  <c:v>1.9882852459016398</c:v>
                </c:pt>
                <c:pt idx="1156">
                  <c:v>1.9896049180327871</c:v>
                </c:pt>
                <c:pt idx="1157">
                  <c:v>1.9912557377049185</c:v>
                </c:pt>
                <c:pt idx="1158">
                  <c:v>1.9942000000000004</c:v>
                </c:pt>
                <c:pt idx="1159">
                  <c:v>1.9943377049180333</c:v>
                </c:pt>
                <c:pt idx="1160">
                  <c:v>1.9971704918032791</c:v>
                </c:pt>
                <c:pt idx="1161">
                  <c:v>1.998729508196722</c:v>
                </c:pt>
                <c:pt idx="1162">
                  <c:v>1.9991409836065579</c:v>
                </c:pt>
                <c:pt idx="1163">
                  <c:v>2.0019606557377054</c:v>
                </c:pt>
                <c:pt idx="1164">
                  <c:v>2.0040262295081974</c:v>
                </c:pt>
                <c:pt idx="1165">
                  <c:v>2.0047754098360659</c:v>
                </c:pt>
                <c:pt idx="1166">
                  <c:v>2.0085606557377051</c:v>
                </c:pt>
                <c:pt idx="1167">
                  <c:v>2.0105475409836067</c:v>
                </c:pt>
                <c:pt idx="1168">
                  <c:v>2.0161983606557379</c:v>
                </c:pt>
                <c:pt idx="1169">
                  <c:v>2.0199573770491801</c:v>
                </c:pt>
                <c:pt idx="1170">
                  <c:v>2.0225622950819671</c:v>
                </c:pt>
                <c:pt idx="1171">
                  <c:v>2.0271229508196718</c:v>
                </c:pt>
                <c:pt idx="1172">
                  <c:v>2.0308639344262294</c:v>
                </c:pt>
                <c:pt idx="1173">
                  <c:v>2.033149180327869</c:v>
                </c:pt>
                <c:pt idx="1174">
                  <c:v>2.0373459016393443</c:v>
                </c:pt>
                <c:pt idx="1175">
                  <c:v>2.0384426229508192</c:v>
                </c:pt>
                <c:pt idx="1176">
                  <c:v>2.0406442622950816</c:v>
                </c:pt>
                <c:pt idx="1177">
                  <c:v>2.0417737704918029</c:v>
                </c:pt>
                <c:pt idx="1178">
                  <c:v>2.0440344262295076</c:v>
                </c:pt>
                <c:pt idx="1179">
                  <c:v>2.0458967213114749</c:v>
                </c:pt>
                <c:pt idx="1180">
                  <c:v>2.0474098360655733</c:v>
                </c:pt>
                <c:pt idx="1181">
                  <c:v>2.047562295081967</c:v>
                </c:pt>
                <c:pt idx="1182">
                  <c:v>2.049306557377049</c:v>
                </c:pt>
                <c:pt idx="1183">
                  <c:v>2.0502360655737708</c:v>
                </c:pt>
                <c:pt idx="1184">
                  <c:v>2.0525459016393444</c:v>
                </c:pt>
                <c:pt idx="1185">
                  <c:v>2.0535426229508196</c:v>
                </c:pt>
                <c:pt idx="1186">
                  <c:v>2.0539590163934425</c:v>
                </c:pt>
                <c:pt idx="1187">
                  <c:v>2.0564049180327868</c:v>
                </c:pt>
                <c:pt idx="1188">
                  <c:v>2.0592262295081967</c:v>
                </c:pt>
                <c:pt idx="1189">
                  <c:v>2.0605295081967214</c:v>
                </c:pt>
                <c:pt idx="1190">
                  <c:v>2.0628344262295082</c:v>
                </c:pt>
                <c:pt idx="1191">
                  <c:v>2.0667721311475415</c:v>
                </c:pt>
                <c:pt idx="1192">
                  <c:v>2.0686213114754097</c:v>
                </c:pt>
                <c:pt idx="1193">
                  <c:v>2.072765573770492</c:v>
                </c:pt>
                <c:pt idx="1194">
                  <c:v>2.0743901639344262</c:v>
                </c:pt>
                <c:pt idx="1195">
                  <c:v>2.0752786885245902</c:v>
                </c:pt>
                <c:pt idx="1196">
                  <c:v>2.0776475409836066</c:v>
                </c:pt>
                <c:pt idx="1197">
                  <c:v>2.0807377049180329</c:v>
                </c:pt>
                <c:pt idx="1198">
                  <c:v>2.0814918032786887</c:v>
                </c:pt>
                <c:pt idx="1199">
                  <c:v>2.0859049180327873</c:v>
                </c:pt>
                <c:pt idx="1200">
                  <c:v>2.0872016393442627</c:v>
                </c:pt>
                <c:pt idx="1201">
                  <c:v>2.0893655737704919</c:v>
                </c:pt>
                <c:pt idx="1202">
                  <c:v>2.0922721311475412</c:v>
                </c:pt>
                <c:pt idx="1203">
                  <c:v>2.0934754098360657</c:v>
                </c:pt>
                <c:pt idx="1204">
                  <c:v>2.0972049180327867</c:v>
                </c:pt>
                <c:pt idx="1205">
                  <c:v>2.1006278688524587</c:v>
                </c:pt>
                <c:pt idx="1206">
                  <c:v>2.1014573770491802</c:v>
                </c:pt>
                <c:pt idx="1207">
                  <c:v>2.1049213114754095</c:v>
                </c:pt>
                <c:pt idx="1208">
                  <c:v>2.1065409836065574</c:v>
                </c:pt>
                <c:pt idx="1209">
                  <c:v>2.1095786885245897</c:v>
                </c:pt>
                <c:pt idx="1210">
                  <c:v>2.1129639344262294</c:v>
                </c:pt>
                <c:pt idx="1211">
                  <c:v>2.1144065573770487</c:v>
                </c:pt>
                <c:pt idx="1212">
                  <c:v>2.1162573770491804</c:v>
                </c:pt>
                <c:pt idx="1213">
                  <c:v>2.1207934426229502</c:v>
                </c:pt>
                <c:pt idx="1214">
                  <c:v>2.1225573770491803</c:v>
                </c:pt>
                <c:pt idx="1215">
                  <c:v>2.1269508196721305</c:v>
                </c:pt>
                <c:pt idx="1216">
                  <c:v>2.1309065573770489</c:v>
                </c:pt>
                <c:pt idx="1217">
                  <c:v>2.1342573770491806</c:v>
                </c:pt>
                <c:pt idx="1218">
                  <c:v>2.1386016393442624</c:v>
                </c:pt>
                <c:pt idx="1219">
                  <c:v>2.1431098360655736</c:v>
                </c:pt>
                <c:pt idx="1220">
                  <c:v>2.1470868852459009</c:v>
                </c:pt>
                <c:pt idx="1221">
                  <c:v>2.1554950819672132</c:v>
                </c:pt>
                <c:pt idx="1222">
                  <c:v>2.1607786885245899</c:v>
                </c:pt>
                <c:pt idx="1223">
                  <c:v>2.1653245901639342</c:v>
                </c:pt>
                <c:pt idx="1224">
                  <c:v>2.1690360655737702</c:v>
                </c:pt>
                <c:pt idx="1225">
                  <c:v>2.173529508196721</c:v>
                </c:pt>
                <c:pt idx="1226">
                  <c:v>2.1773590163934422</c:v>
                </c:pt>
                <c:pt idx="1227">
                  <c:v>2.1813311475409836</c:v>
                </c:pt>
                <c:pt idx="1228">
                  <c:v>2.1836754098360664</c:v>
                </c:pt>
                <c:pt idx="1229">
                  <c:v>2.1841491803278688</c:v>
                </c:pt>
                <c:pt idx="1230">
                  <c:v>2.1868885245901639</c:v>
                </c:pt>
                <c:pt idx="1231">
                  <c:v>2.1896311475409833</c:v>
                </c:pt>
                <c:pt idx="1232">
                  <c:v>2.1930868852459016</c:v>
                </c:pt>
                <c:pt idx="1233">
                  <c:v>2.1966049180327869</c:v>
                </c:pt>
                <c:pt idx="1234">
                  <c:v>2.1991114754098362</c:v>
                </c:pt>
                <c:pt idx="1235">
                  <c:v>2.2016918032786887</c:v>
                </c:pt>
                <c:pt idx="1236">
                  <c:v>2.2058803278688526</c:v>
                </c:pt>
                <c:pt idx="1237">
                  <c:v>2.2076540983606563</c:v>
                </c:pt>
                <c:pt idx="1238">
                  <c:v>2.2110327868852466</c:v>
                </c:pt>
                <c:pt idx="1239">
                  <c:v>2.2134803278688535</c:v>
                </c:pt>
                <c:pt idx="1240">
                  <c:v>2.2166737704918029</c:v>
                </c:pt>
                <c:pt idx="1241">
                  <c:v>2.2199278688524591</c:v>
                </c:pt>
                <c:pt idx="1242">
                  <c:v>2.2233491803278693</c:v>
                </c:pt>
                <c:pt idx="1243">
                  <c:v>2.2258032786885251</c:v>
                </c:pt>
                <c:pt idx="1244">
                  <c:v>2.2298524590163935</c:v>
                </c:pt>
                <c:pt idx="1245">
                  <c:v>2.2323262295081965</c:v>
                </c:pt>
                <c:pt idx="1246">
                  <c:v>2.2353737704918037</c:v>
                </c:pt>
                <c:pt idx="1247">
                  <c:v>2.2388737704918036</c:v>
                </c:pt>
                <c:pt idx="1248">
                  <c:v>2.2414147540983609</c:v>
                </c:pt>
                <c:pt idx="1249">
                  <c:v>2.244344262295082</c:v>
                </c:pt>
                <c:pt idx="1250">
                  <c:v>2.2469786885245902</c:v>
                </c:pt>
                <c:pt idx="1251">
                  <c:v>2.2480557377049188</c:v>
                </c:pt>
                <c:pt idx="1252">
                  <c:v>2.2523426229508208</c:v>
                </c:pt>
                <c:pt idx="1253">
                  <c:v>2.2544344262295088</c:v>
                </c:pt>
                <c:pt idx="1254">
                  <c:v>2.2573344262295088</c:v>
                </c:pt>
                <c:pt idx="1255">
                  <c:v>2.2596163934426232</c:v>
                </c:pt>
                <c:pt idx="1256">
                  <c:v>2.2629639344262298</c:v>
                </c:pt>
                <c:pt idx="1257">
                  <c:v>2.2672770491803278</c:v>
                </c:pt>
                <c:pt idx="1258">
                  <c:v>2.2685081967213119</c:v>
                </c:pt>
                <c:pt idx="1259">
                  <c:v>2.2711131147540988</c:v>
                </c:pt>
                <c:pt idx="1260">
                  <c:v>2.2740295081967212</c:v>
                </c:pt>
                <c:pt idx="1261">
                  <c:v>2.2765983606557376</c:v>
                </c:pt>
                <c:pt idx="1262">
                  <c:v>2.2805032786885246</c:v>
                </c:pt>
                <c:pt idx="1263">
                  <c:v>2.2831573770491804</c:v>
                </c:pt>
                <c:pt idx="1264">
                  <c:v>2.28766393442623</c:v>
                </c:pt>
                <c:pt idx="1265">
                  <c:v>2.2908049180327872</c:v>
                </c:pt>
                <c:pt idx="1266">
                  <c:v>2.2939754098360656</c:v>
                </c:pt>
                <c:pt idx="1267">
                  <c:v>2.2987639344262298</c:v>
                </c:pt>
                <c:pt idx="1268">
                  <c:v>2.3027819672131149</c:v>
                </c:pt>
                <c:pt idx="1269">
                  <c:v>2.3058262295081966</c:v>
                </c:pt>
                <c:pt idx="1270">
                  <c:v>2.3111622950819672</c:v>
                </c:pt>
                <c:pt idx="1271">
                  <c:v>2.3160540983606563</c:v>
                </c:pt>
                <c:pt idx="1272">
                  <c:v>2.3210180327868857</c:v>
                </c:pt>
                <c:pt idx="1273">
                  <c:v>2.3291409836065577</c:v>
                </c:pt>
                <c:pt idx="1274">
                  <c:v>2.3329852459016389</c:v>
                </c:pt>
                <c:pt idx="1275">
                  <c:v>2.3378295081967213</c:v>
                </c:pt>
                <c:pt idx="1276">
                  <c:v>2.3439688524590161</c:v>
                </c:pt>
                <c:pt idx="1277">
                  <c:v>2.3476950819672129</c:v>
                </c:pt>
                <c:pt idx="1278">
                  <c:v>2.3514295081967207</c:v>
                </c:pt>
                <c:pt idx="1279">
                  <c:v>2.3562032786885241</c:v>
                </c:pt>
                <c:pt idx="1280">
                  <c:v>2.3576868852459008</c:v>
                </c:pt>
                <c:pt idx="1281">
                  <c:v>2.3601983606557364</c:v>
                </c:pt>
                <c:pt idx="1282">
                  <c:v>2.3602426229508189</c:v>
                </c:pt>
                <c:pt idx="1283">
                  <c:v>2.3619245901639339</c:v>
                </c:pt>
                <c:pt idx="1284">
                  <c:v>2.366895081967213</c:v>
                </c:pt>
                <c:pt idx="1285">
                  <c:v>2.3706098360655741</c:v>
                </c:pt>
                <c:pt idx="1286">
                  <c:v>2.3716672131147543</c:v>
                </c:pt>
                <c:pt idx="1287">
                  <c:v>2.3764295081967215</c:v>
                </c:pt>
                <c:pt idx="1288">
                  <c:v>2.3784786885245905</c:v>
                </c:pt>
                <c:pt idx="1289">
                  <c:v>2.3818049180327869</c:v>
                </c:pt>
                <c:pt idx="1290">
                  <c:v>2.3868360655737701</c:v>
                </c:pt>
                <c:pt idx="1291">
                  <c:v>2.389752459016393</c:v>
                </c:pt>
                <c:pt idx="1292">
                  <c:v>2.393065573770492</c:v>
                </c:pt>
                <c:pt idx="1293">
                  <c:v>2.3959770491803281</c:v>
                </c:pt>
                <c:pt idx="1294">
                  <c:v>2.3977196721311476</c:v>
                </c:pt>
                <c:pt idx="1295">
                  <c:v>2.4024573770491804</c:v>
                </c:pt>
                <c:pt idx="1296">
                  <c:v>2.4057377049180322</c:v>
                </c:pt>
                <c:pt idx="1297">
                  <c:v>2.407819672131148</c:v>
                </c:pt>
                <c:pt idx="1298">
                  <c:v>2.4126852459016392</c:v>
                </c:pt>
                <c:pt idx="1299">
                  <c:v>2.4158049180327872</c:v>
                </c:pt>
                <c:pt idx="1300">
                  <c:v>2.4184442622950821</c:v>
                </c:pt>
                <c:pt idx="1301">
                  <c:v>2.4227704918032789</c:v>
                </c:pt>
                <c:pt idx="1302">
                  <c:v>2.423714754098361</c:v>
                </c:pt>
                <c:pt idx="1303">
                  <c:v>2.4277737704918034</c:v>
                </c:pt>
                <c:pt idx="1304">
                  <c:v>2.4343262295081973</c:v>
                </c:pt>
                <c:pt idx="1305">
                  <c:v>2.4361442622950822</c:v>
                </c:pt>
                <c:pt idx="1306">
                  <c:v>2.4395803278688524</c:v>
                </c:pt>
                <c:pt idx="1307">
                  <c:v>2.4427491803278687</c:v>
                </c:pt>
                <c:pt idx="1308">
                  <c:v>2.4454065573770487</c:v>
                </c:pt>
                <c:pt idx="1309">
                  <c:v>2.4501688524590164</c:v>
                </c:pt>
                <c:pt idx="1310">
                  <c:v>2.4513377049180329</c:v>
                </c:pt>
                <c:pt idx="1311">
                  <c:v>2.4553754098360661</c:v>
                </c:pt>
                <c:pt idx="1312">
                  <c:v>2.4606098360655735</c:v>
                </c:pt>
                <c:pt idx="1313">
                  <c:v>2.4612573770491801</c:v>
                </c:pt>
                <c:pt idx="1314">
                  <c:v>2.4669065573770497</c:v>
                </c:pt>
                <c:pt idx="1315">
                  <c:v>2.469980327868853</c:v>
                </c:pt>
                <c:pt idx="1316">
                  <c:v>2.4741786885245913</c:v>
                </c:pt>
                <c:pt idx="1317">
                  <c:v>2.4794131147540996</c:v>
                </c:pt>
                <c:pt idx="1318">
                  <c:v>2.4813409836065587</c:v>
                </c:pt>
                <c:pt idx="1319">
                  <c:v>2.4862754098360664</c:v>
                </c:pt>
                <c:pt idx="1320">
                  <c:v>2.4922967213114764</c:v>
                </c:pt>
                <c:pt idx="1321">
                  <c:v>2.4949786885245913</c:v>
                </c:pt>
                <c:pt idx="1322">
                  <c:v>2.5011278688524596</c:v>
                </c:pt>
                <c:pt idx="1323">
                  <c:v>2.5044540983606565</c:v>
                </c:pt>
                <c:pt idx="1324">
                  <c:v>2.5094590163934432</c:v>
                </c:pt>
                <c:pt idx="1325">
                  <c:v>2.5165852459016396</c:v>
                </c:pt>
                <c:pt idx="1326">
                  <c:v>2.5214524590163938</c:v>
                </c:pt>
                <c:pt idx="1327">
                  <c:v>2.5266573770491805</c:v>
                </c:pt>
                <c:pt idx="1328">
                  <c:v>2.5327229508196725</c:v>
                </c:pt>
                <c:pt idx="1329">
                  <c:v>2.5354508196721315</c:v>
                </c:pt>
                <c:pt idx="1330">
                  <c:v>2.5417852459016399</c:v>
                </c:pt>
                <c:pt idx="1331">
                  <c:v>2.5458229508196721</c:v>
                </c:pt>
                <c:pt idx="1332">
                  <c:v>2.5478737704918037</c:v>
                </c:pt>
                <c:pt idx="1333">
                  <c:v>2.5519065573770496</c:v>
                </c:pt>
                <c:pt idx="1334">
                  <c:v>2.5531032786885244</c:v>
                </c:pt>
                <c:pt idx="1335">
                  <c:v>2.5556950819672135</c:v>
                </c:pt>
                <c:pt idx="1336">
                  <c:v>2.5596934426229514</c:v>
                </c:pt>
                <c:pt idx="1337">
                  <c:v>2.5598704918032791</c:v>
                </c:pt>
                <c:pt idx="1338">
                  <c:v>2.5640049180327869</c:v>
                </c:pt>
                <c:pt idx="1339">
                  <c:v>2.5675262295081969</c:v>
                </c:pt>
                <c:pt idx="1340">
                  <c:v>2.5706573770491805</c:v>
                </c:pt>
                <c:pt idx="1341">
                  <c:v>2.5753688524590164</c:v>
                </c:pt>
                <c:pt idx="1342">
                  <c:v>2.5786770491803277</c:v>
                </c:pt>
                <c:pt idx="1343">
                  <c:v>2.5812163934426229</c:v>
                </c:pt>
                <c:pt idx="1344">
                  <c:v>2.5851065573770486</c:v>
                </c:pt>
                <c:pt idx="1345">
                  <c:v>2.5861163934426221</c:v>
                </c:pt>
                <c:pt idx="1346">
                  <c:v>2.5895491803278685</c:v>
                </c:pt>
                <c:pt idx="1347">
                  <c:v>2.592763934426229</c:v>
                </c:pt>
                <c:pt idx="1348">
                  <c:v>2.5947688524590165</c:v>
                </c:pt>
                <c:pt idx="1349">
                  <c:v>2.5975803278688523</c:v>
                </c:pt>
                <c:pt idx="1350">
                  <c:v>2.6006901639344258</c:v>
                </c:pt>
                <c:pt idx="1351">
                  <c:v>2.6017245901639341</c:v>
                </c:pt>
                <c:pt idx="1352">
                  <c:v>2.6054803278688525</c:v>
                </c:pt>
                <c:pt idx="1353">
                  <c:v>2.6075868852459019</c:v>
                </c:pt>
                <c:pt idx="1354">
                  <c:v>2.6092196721311476</c:v>
                </c:pt>
                <c:pt idx="1355">
                  <c:v>2.6124967213114756</c:v>
                </c:pt>
                <c:pt idx="1356">
                  <c:v>2.6134065573770489</c:v>
                </c:pt>
                <c:pt idx="1357">
                  <c:v>2.6152754098360655</c:v>
                </c:pt>
                <c:pt idx="1358">
                  <c:v>2.6195459016393441</c:v>
                </c:pt>
                <c:pt idx="1359">
                  <c:v>2.6201295081967215</c:v>
                </c:pt>
                <c:pt idx="1360">
                  <c:v>2.6224803278688529</c:v>
                </c:pt>
                <c:pt idx="1361">
                  <c:v>2.6259196721311477</c:v>
                </c:pt>
                <c:pt idx="1362">
                  <c:v>2.627954098360656</c:v>
                </c:pt>
                <c:pt idx="1363">
                  <c:v>2.6325704918032788</c:v>
                </c:pt>
                <c:pt idx="1364">
                  <c:v>2.63502131147541</c:v>
                </c:pt>
                <c:pt idx="1365">
                  <c:v>2.6360540983606557</c:v>
                </c:pt>
                <c:pt idx="1366">
                  <c:v>2.6409622950819673</c:v>
                </c:pt>
                <c:pt idx="1367">
                  <c:v>2.6438754098360659</c:v>
                </c:pt>
                <c:pt idx="1368">
                  <c:v>2.6457524590163941</c:v>
                </c:pt>
                <c:pt idx="1369">
                  <c:v>2.6511672131147548</c:v>
                </c:pt>
                <c:pt idx="1370">
                  <c:v>2.6550032786885249</c:v>
                </c:pt>
                <c:pt idx="1371">
                  <c:v>2.663186885245902</c:v>
                </c:pt>
                <c:pt idx="1372">
                  <c:v>2.6675983606557381</c:v>
                </c:pt>
                <c:pt idx="1373">
                  <c:v>2.6688278688524592</c:v>
                </c:pt>
                <c:pt idx="1374">
                  <c:v>2.6747000000000005</c:v>
                </c:pt>
                <c:pt idx="1375">
                  <c:v>2.6784819672131146</c:v>
                </c:pt>
                <c:pt idx="1376">
                  <c:v>2.6810557377049182</c:v>
                </c:pt>
                <c:pt idx="1377">
                  <c:v>2.6873098360655745</c:v>
                </c:pt>
                <c:pt idx="1378">
                  <c:v>2.6904836065573776</c:v>
                </c:pt>
                <c:pt idx="1379">
                  <c:v>2.6957934426229513</c:v>
                </c:pt>
                <c:pt idx="1380">
                  <c:v>2.7003491803278687</c:v>
                </c:pt>
                <c:pt idx="1381">
                  <c:v>2.7029557377049183</c:v>
                </c:pt>
                <c:pt idx="1382">
                  <c:v>2.7079409836065569</c:v>
                </c:pt>
                <c:pt idx="1383">
                  <c:v>2.711263934426229</c:v>
                </c:pt>
                <c:pt idx="1384">
                  <c:v>2.7140590163934419</c:v>
                </c:pt>
                <c:pt idx="1385">
                  <c:v>2.7172344262295076</c:v>
                </c:pt>
                <c:pt idx="1386">
                  <c:v>2.7167295081967207</c:v>
                </c:pt>
                <c:pt idx="1387">
                  <c:v>2.7181868852459017</c:v>
                </c:pt>
                <c:pt idx="1388">
                  <c:v>2.7211065573770488</c:v>
                </c:pt>
                <c:pt idx="1389">
                  <c:v>2.7221049180327865</c:v>
                </c:pt>
                <c:pt idx="1390">
                  <c:v>2.7255622950819673</c:v>
                </c:pt>
                <c:pt idx="1391">
                  <c:v>2.728560655737704</c:v>
                </c:pt>
                <c:pt idx="1392">
                  <c:v>2.7298377049180322</c:v>
                </c:pt>
                <c:pt idx="1393">
                  <c:v>2.7339278688524584</c:v>
                </c:pt>
                <c:pt idx="1394">
                  <c:v>2.7374377049180327</c:v>
                </c:pt>
                <c:pt idx="1395">
                  <c:v>2.7407229508196718</c:v>
                </c:pt>
                <c:pt idx="1396">
                  <c:v>2.7448098360655737</c:v>
                </c:pt>
                <c:pt idx="1397">
                  <c:v>2.7479114754098362</c:v>
                </c:pt>
                <c:pt idx="1398">
                  <c:v>2.7520377049180329</c:v>
                </c:pt>
                <c:pt idx="1399">
                  <c:v>2.7540508196721309</c:v>
                </c:pt>
                <c:pt idx="1400">
                  <c:v>2.7578</c:v>
                </c:pt>
                <c:pt idx="1401">
                  <c:v>2.7602245901639342</c:v>
                </c:pt>
                <c:pt idx="1402">
                  <c:v>2.7630573770491802</c:v>
                </c:pt>
                <c:pt idx="1403">
                  <c:v>2.7666393442622947</c:v>
                </c:pt>
                <c:pt idx="1404">
                  <c:v>2.7698131147540983</c:v>
                </c:pt>
                <c:pt idx="1405">
                  <c:v>2.7721377049180331</c:v>
                </c:pt>
                <c:pt idx="1406">
                  <c:v>2.7768459016393447</c:v>
                </c:pt>
                <c:pt idx="1407">
                  <c:v>2.7795770491803284</c:v>
                </c:pt>
                <c:pt idx="1408">
                  <c:v>2.7831540983606557</c:v>
                </c:pt>
                <c:pt idx="1409">
                  <c:v>2.7876606557377062</c:v>
                </c:pt>
                <c:pt idx="1410">
                  <c:v>2.7909950819672136</c:v>
                </c:pt>
                <c:pt idx="1411">
                  <c:v>2.7939524590163942</c:v>
                </c:pt>
                <c:pt idx="1412">
                  <c:v>2.7990393442622956</c:v>
                </c:pt>
                <c:pt idx="1413">
                  <c:v>2.8004049180327875</c:v>
                </c:pt>
                <c:pt idx="1414">
                  <c:v>2.8051934426229517</c:v>
                </c:pt>
                <c:pt idx="1415">
                  <c:v>2.8077360655737711</c:v>
                </c:pt>
                <c:pt idx="1416">
                  <c:v>2.8098262295081975</c:v>
                </c:pt>
                <c:pt idx="1417">
                  <c:v>2.8152737704918041</c:v>
                </c:pt>
                <c:pt idx="1418">
                  <c:v>2.8187524590163942</c:v>
                </c:pt>
                <c:pt idx="1419">
                  <c:v>2.8206393442622955</c:v>
                </c:pt>
                <c:pt idx="1420">
                  <c:v>2.8273901639344268</c:v>
                </c:pt>
                <c:pt idx="1421">
                  <c:v>2.8314983606557376</c:v>
                </c:pt>
                <c:pt idx="1422">
                  <c:v>2.8353278688524588</c:v>
                </c:pt>
                <c:pt idx="1423">
                  <c:v>2.8404442622950818</c:v>
                </c:pt>
                <c:pt idx="1424">
                  <c:v>2.8427491803278682</c:v>
                </c:pt>
                <c:pt idx="1425">
                  <c:v>2.8473163934426218</c:v>
                </c:pt>
                <c:pt idx="1426">
                  <c:v>2.8507163934426218</c:v>
                </c:pt>
                <c:pt idx="1427">
                  <c:v>2.8524836065573766</c:v>
                </c:pt>
                <c:pt idx="1428">
                  <c:v>2.8572852459016387</c:v>
                </c:pt>
                <c:pt idx="1429">
                  <c:v>2.8634540983606556</c:v>
                </c:pt>
                <c:pt idx="1430">
                  <c:v>2.8664327868852455</c:v>
                </c:pt>
                <c:pt idx="1431">
                  <c:v>2.8711983606557374</c:v>
                </c:pt>
                <c:pt idx="1432">
                  <c:v>2.8728114754098359</c:v>
                </c:pt>
                <c:pt idx="1433">
                  <c:v>2.875906557377049</c:v>
                </c:pt>
                <c:pt idx="1434">
                  <c:v>2.8823131147540986</c:v>
                </c:pt>
                <c:pt idx="1435">
                  <c:v>2.8851557377049182</c:v>
                </c:pt>
                <c:pt idx="1436">
                  <c:v>2.8878114754098361</c:v>
                </c:pt>
                <c:pt idx="1437">
                  <c:v>2.893659016393443</c:v>
                </c:pt>
                <c:pt idx="1438">
                  <c:v>2.8962918032786886</c:v>
                </c:pt>
                <c:pt idx="1439">
                  <c:v>2.8978163934426227</c:v>
                </c:pt>
                <c:pt idx="1440">
                  <c:v>2.9005000000000001</c:v>
                </c:pt>
                <c:pt idx="1441">
                  <c:v>2.9038918032786887</c:v>
                </c:pt>
                <c:pt idx="1442">
                  <c:v>2.9065508196721308</c:v>
                </c:pt>
                <c:pt idx="1443">
                  <c:v>2.9103672131147529</c:v>
                </c:pt>
                <c:pt idx="1444">
                  <c:v>2.9150262295081961</c:v>
                </c:pt>
                <c:pt idx="1445">
                  <c:v>2.9191672131147537</c:v>
                </c:pt>
                <c:pt idx="1446">
                  <c:v>2.9234836065573764</c:v>
                </c:pt>
                <c:pt idx="1447">
                  <c:v>2.9285344262295077</c:v>
                </c:pt>
                <c:pt idx="1448">
                  <c:v>2.9316229508196718</c:v>
                </c:pt>
                <c:pt idx="1449">
                  <c:v>2.9354163934426221</c:v>
                </c:pt>
                <c:pt idx="1450">
                  <c:v>2.9380885245901629</c:v>
                </c:pt>
                <c:pt idx="1451">
                  <c:v>2.9409901639344245</c:v>
                </c:pt>
                <c:pt idx="1452">
                  <c:v>2.9440442622950802</c:v>
                </c:pt>
                <c:pt idx="1453">
                  <c:v>2.9483475409836051</c:v>
                </c:pt>
                <c:pt idx="1454">
                  <c:v>2.9500426229508188</c:v>
                </c:pt>
                <c:pt idx="1455">
                  <c:v>2.9532032786885236</c:v>
                </c:pt>
                <c:pt idx="1456">
                  <c:v>2.9554606557377037</c:v>
                </c:pt>
                <c:pt idx="1457">
                  <c:v>2.9606295081967207</c:v>
                </c:pt>
                <c:pt idx="1458">
                  <c:v>2.963963934426229</c:v>
                </c:pt>
                <c:pt idx="1459">
                  <c:v>2.966847540983605</c:v>
                </c:pt>
                <c:pt idx="1460">
                  <c:v>2.9708114754098349</c:v>
                </c:pt>
                <c:pt idx="1461">
                  <c:v>2.9742491803278677</c:v>
                </c:pt>
                <c:pt idx="1462">
                  <c:v>2.9773196721311459</c:v>
                </c:pt>
                <c:pt idx="1463">
                  <c:v>2.9816032786885232</c:v>
                </c:pt>
                <c:pt idx="1464">
                  <c:v>2.9847311475409821</c:v>
                </c:pt>
                <c:pt idx="1465">
                  <c:v>2.9887786885245884</c:v>
                </c:pt>
                <c:pt idx="1466">
                  <c:v>2.9938868852459</c:v>
                </c:pt>
                <c:pt idx="1467">
                  <c:v>2.9966950819672116</c:v>
                </c:pt>
                <c:pt idx="1468">
                  <c:v>3.0000475409836049</c:v>
                </c:pt>
                <c:pt idx="1469">
                  <c:v>3.0040295081967199</c:v>
                </c:pt>
                <c:pt idx="1470">
                  <c:v>3.0065967213114746</c:v>
                </c:pt>
                <c:pt idx="1471">
                  <c:v>3.0115852459016383</c:v>
                </c:pt>
                <c:pt idx="1472">
                  <c:v>3.015718032786884</c:v>
                </c:pt>
                <c:pt idx="1473">
                  <c:v>3.018445901639343</c:v>
                </c:pt>
                <c:pt idx="1474">
                  <c:v>3.0240622950819658</c:v>
                </c:pt>
                <c:pt idx="1475">
                  <c:v>3.0278016393442613</c:v>
                </c:pt>
                <c:pt idx="1476">
                  <c:v>3.0331098360655728</c:v>
                </c:pt>
                <c:pt idx="1477">
                  <c:v>3.0398557377049178</c:v>
                </c:pt>
                <c:pt idx="1478">
                  <c:v>3.0424885245901638</c:v>
                </c:pt>
                <c:pt idx="1479">
                  <c:v>3.0484524590163935</c:v>
                </c:pt>
                <c:pt idx="1480">
                  <c:v>3.0542901639344269</c:v>
                </c:pt>
                <c:pt idx="1481">
                  <c:v>3.0564278688524591</c:v>
                </c:pt>
                <c:pt idx="1482">
                  <c:v>3.0624606557377052</c:v>
                </c:pt>
                <c:pt idx="1483">
                  <c:v>3.0675327868852467</c:v>
                </c:pt>
                <c:pt idx="1484">
                  <c:v>3.0724426229508204</c:v>
                </c:pt>
                <c:pt idx="1485">
                  <c:v>3.0789967213114759</c:v>
                </c:pt>
                <c:pt idx="1486">
                  <c:v>3.0832163934426235</c:v>
                </c:pt>
                <c:pt idx="1487">
                  <c:v>3.0882262295081975</c:v>
                </c:pt>
                <c:pt idx="1488">
                  <c:v>3.0945081967213124</c:v>
                </c:pt>
                <c:pt idx="1489">
                  <c:v>3.0977868852459021</c:v>
                </c:pt>
                <c:pt idx="1490">
                  <c:v>3.1027377049180331</c:v>
                </c:pt>
                <c:pt idx="1491">
                  <c:v>3.1068704918032797</c:v>
                </c:pt>
                <c:pt idx="1492">
                  <c:v>3.1088524590163935</c:v>
                </c:pt>
                <c:pt idx="1493">
                  <c:v>3.1132573770491812</c:v>
                </c:pt>
                <c:pt idx="1494">
                  <c:v>3.1183754098360654</c:v>
                </c:pt>
                <c:pt idx="1495">
                  <c:v>3.1211163934426227</c:v>
                </c:pt>
                <c:pt idx="1496">
                  <c:v>3.1259131147540979</c:v>
                </c:pt>
                <c:pt idx="1497">
                  <c:v>3.130296721311475</c:v>
                </c:pt>
                <c:pt idx="1498">
                  <c:v>3.1347344262295076</c:v>
                </c:pt>
                <c:pt idx="1499">
                  <c:v>3.1371278688524584</c:v>
                </c:pt>
                <c:pt idx="1500">
                  <c:v>3.1427327868852455</c:v>
                </c:pt>
                <c:pt idx="1501">
                  <c:v>3.1485934426229503</c:v>
                </c:pt>
                <c:pt idx="1502">
                  <c:v>3.1521901639344261</c:v>
                </c:pt>
                <c:pt idx="1503">
                  <c:v>3.1585803278688518</c:v>
                </c:pt>
                <c:pt idx="1504">
                  <c:v>3.1617885245901638</c:v>
                </c:pt>
                <c:pt idx="1505">
                  <c:v>3.1633245901639344</c:v>
                </c:pt>
                <c:pt idx="1506">
                  <c:v>3.1698524590163935</c:v>
                </c:pt>
                <c:pt idx="1507">
                  <c:v>3.1732295081967212</c:v>
                </c:pt>
                <c:pt idx="1508">
                  <c:v>3.1763606557377044</c:v>
                </c:pt>
                <c:pt idx="1509">
                  <c:v>3.1822786885245899</c:v>
                </c:pt>
                <c:pt idx="1510">
                  <c:v>3.1864000000000003</c:v>
                </c:pt>
                <c:pt idx="1511">
                  <c:v>3.1912163934426228</c:v>
                </c:pt>
                <c:pt idx="1512">
                  <c:v>3.1975836065573771</c:v>
                </c:pt>
                <c:pt idx="1513">
                  <c:v>3.2015934426229511</c:v>
                </c:pt>
                <c:pt idx="1514">
                  <c:v>3.204555737704919</c:v>
                </c:pt>
                <c:pt idx="1515">
                  <c:v>3.2101327868852469</c:v>
                </c:pt>
                <c:pt idx="1516">
                  <c:v>3.2141606557377065</c:v>
                </c:pt>
                <c:pt idx="1517">
                  <c:v>3.2183098360655751</c:v>
                </c:pt>
                <c:pt idx="1518">
                  <c:v>3.2207491803278696</c:v>
                </c:pt>
                <c:pt idx="1519">
                  <c:v>3.2239770491803292</c:v>
                </c:pt>
                <c:pt idx="1520">
                  <c:v>3.2290114754098371</c:v>
                </c:pt>
                <c:pt idx="1521">
                  <c:v>3.2339688524590176</c:v>
                </c:pt>
                <c:pt idx="1522">
                  <c:v>3.2369967213114768</c:v>
                </c:pt>
                <c:pt idx="1523">
                  <c:v>3.2419524590163946</c:v>
                </c:pt>
                <c:pt idx="1524">
                  <c:v>3.2453639344262308</c:v>
                </c:pt>
                <c:pt idx="1525">
                  <c:v>3.250960655737706</c:v>
                </c:pt>
                <c:pt idx="1526">
                  <c:v>3.2548967213114768</c:v>
                </c:pt>
                <c:pt idx="1527">
                  <c:v>3.2594803278688533</c:v>
                </c:pt>
                <c:pt idx="1528">
                  <c:v>3.264319672131148</c:v>
                </c:pt>
                <c:pt idx="1529">
                  <c:v>3.2722622950819678</c:v>
                </c:pt>
                <c:pt idx="1530">
                  <c:v>3.2778393442622957</c:v>
                </c:pt>
                <c:pt idx="1531">
                  <c:v>3.2832704918032793</c:v>
                </c:pt>
                <c:pt idx="1532">
                  <c:v>3.287639344262296</c:v>
                </c:pt>
                <c:pt idx="1533">
                  <c:v>3.2929032786885246</c:v>
                </c:pt>
                <c:pt idx="1534">
                  <c:v>3.2987557377049179</c:v>
                </c:pt>
                <c:pt idx="1535">
                  <c:v>3.3049852459016393</c:v>
                </c:pt>
                <c:pt idx="1536">
                  <c:v>3.3100803278688526</c:v>
                </c:pt>
                <c:pt idx="1537">
                  <c:v>3.3159098360655741</c:v>
                </c:pt>
                <c:pt idx="1538">
                  <c:v>3.3199000000000001</c:v>
                </c:pt>
                <c:pt idx="1539">
                  <c:v>3.3254295081967213</c:v>
                </c:pt>
                <c:pt idx="1540">
                  <c:v>3.3301803278688524</c:v>
                </c:pt>
                <c:pt idx="1541">
                  <c:v>3.3346327868852459</c:v>
                </c:pt>
                <c:pt idx="1542">
                  <c:v>3.3391442622950818</c:v>
                </c:pt>
                <c:pt idx="1543">
                  <c:v>3.342963934426229</c:v>
                </c:pt>
                <c:pt idx="1544">
                  <c:v>3.3464803278688517</c:v>
                </c:pt>
                <c:pt idx="1545">
                  <c:v>3.3494786885245889</c:v>
                </c:pt>
                <c:pt idx="1546">
                  <c:v>3.3531885245901631</c:v>
                </c:pt>
                <c:pt idx="1547">
                  <c:v>3.3574688524590153</c:v>
                </c:pt>
                <c:pt idx="1548">
                  <c:v>3.3620409836065561</c:v>
                </c:pt>
                <c:pt idx="1549">
                  <c:v>3.3661393442622942</c:v>
                </c:pt>
                <c:pt idx="1550">
                  <c:v>3.3706737704918019</c:v>
                </c:pt>
                <c:pt idx="1551">
                  <c:v>3.3740442622950804</c:v>
                </c:pt>
                <c:pt idx="1552">
                  <c:v>3.378273770491802</c:v>
                </c:pt>
                <c:pt idx="1553">
                  <c:v>3.3825737704918022</c:v>
                </c:pt>
                <c:pt idx="1554">
                  <c:v>3.386859016393442</c:v>
                </c:pt>
                <c:pt idx="1555">
                  <c:v>3.3906606557377041</c:v>
                </c:pt>
                <c:pt idx="1556">
                  <c:v>3.3953295081967205</c:v>
                </c:pt>
                <c:pt idx="1557">
                  <c:v>3.4006704918032784</c:v>
                </c:pt>
                <c:pt idx="1558">
                  <c:v>3.4049131147540974</c:v>
                </c:pt>
                <c:pt idx="1559">
                  <c:v>3.4078885245901636</c:v>
                </c:pt>
                <c:pt idx="1560">
                  <c:v>3.4140065573770486</c:v>
                </c:pt>
                <c:pt idx="1561">
                  <c:v>3.4178393442622945</c:v>
                </c:pt>
                <c:pt idx="1562">
                  <c:v>3.4223049180327862</c:v>
                </c:pt>
                <c:pt idx="1563">
                  <c:v>3.4273901639344255</c:v>
                </c:pt>
                <c:pt idx="1564">
                  <c:v>3.4291196721311477</c:v>
                </c:pt>
                <c:pt idx="1565">
                  <c:v>3.4345065573770492</c:v>
                </c:pt>
                <c:pt idx="1566">
                  <c:v>3.4401442622950817</c:v>
                </c:pt>
                <c:pt idx="1567">
                  <c:v>3.4421590163934428</c:v>
                </c:pt>
                <c:pt idx="1568">
                  <c:v>3.4473639344262299</c:v>
                </c:pt>
                <c:pt idx="1569">
                  <c:v>3.451826229508197</c:v>
                </c:pt>
                <c:pt idx="1570">
                  <c:v>3.4557573770491805</c:v>
                </c:pt>
                <c:pt idx="1571">
                  <c:v>3.4596639344262301</c:v>
                </c:pt>
                <c:pt idx="1572">
                  <c:v>3.4637459016393448</c:v>
                </c:pt>
                <c:pt idx="1573">
                  <c:v>3.4674852459016394</c:v>
                </c:pt>
                <c:pt idx="1574">
                  <c:v>3.4706950819672135</c:v>
                </c:pt>
                <c:pt idx="1575">
                  <c:v>3.4760508196721314</c:v>
                </c:pt>
                <c:pt idx="1576">
                  <c:v>3.4817803278688526</c:v>
                </c:pt>
                <c:pt idx="1577">
                  <c:v>3.485106557377049</c:v>
                </c:pt>
                <c:pt idx="1578">
                  <c:v>3.4907852459016393</c:v>
                </c:pt>
                <c:pt idx="1579">
                  <c:v>3.4955081967213109</c:v>
                </c:pt>
                <c:pt idx="1580">
                  <c:v>3.500488524590164</c:v>
                </c:pt>
                <c:pt idx="1581">
                  <c:v>3.5057213114754098</c:v>
                </c:pt>
                <c:pt idx="1582">
                  <c:v>3.5099147540983608</c:v>
                </c:pt>
                <c:pt idx="1583">
                  <c:v>3.5148409836065575</c:v>
                </c:pt>
                <c:pt idx="1584">
                  <c:v>3.5209770491803281</c:v>
                </c:pt>
                <c:pt idx="1585">
                  <c:v>3.5258983606557375</c:v>
                </c:pt>
                <c:pt idx="1586">
                  <c:v>3.530804918032787</c:v>
                </c:pt>
                <c:pt idx="1587">
                  <c:v>3.5381049180327864</c:v>
                </c:pt>
                <c:pt idx="1588">
                  <c:v>3.5439852459016388</c:v>
                </c:pt>
                <c:pt idx="1589">
                  <c:v>3.549226229508196</c:v>
                </c:pt>
                <c:pt idx="1590">
                  <c:v>3.5521672131147537</c:v>
                </c:pt>
                <c:pt idx="1591">
                  <c:v>3.5587377049180327</c:v>
                </c:pt>
                <c:pt idx="1592">
                  <c:v>3.5636721311475408</c:v>
                </c:pt>
                <c:pt idx="1593">
                  <c:v>3.5690065573770489</c:v>
                </c:pt>
                <c:pt idx="1594">
                  <c:v>3.5748606557377047</c:v>
                </c:pt>
                <c:pt idx="1595">
                  <c:v>3.5786672131147541</c:v>
                </c:pt>
                <c:pt idx="1596">
                  <c:v>3.5827459016393446</c:v>
                </c:pt>
                <c:pt idx="1597">
                  <c:v>3.5882344262295085</c:v>
                </c:pt>
                <c:pt idx="1598">
                  <c:v>3.5902786885245903</c:v>
                </c:pt>
                <c:pt idx="1599">
                  <c:v>3.5955573770491807</c:v>
                </c:pt>
                <c:pt idx="1600">
                  <c:v>3.5999885245901639</c:v>
                </c:pt>
                <c:pt idx="1601">
                  <c:v>3.6040786885245897</c:v>
                </c:pt>
                <c:pt idx="1602">
                  <c:v>3.6098655737704917</c:v>
                </c:pt>
                <c:pt idx="1603">
                  <c:v>3.615980327868852</c:v>
                </c:pt>
                <c:pt idx="1604">
                  <c:v>3.6203836065573767</c:v>
                </c:pt>
                <c:pt idx="1605">
                  <c:v>3.627237704918032</c:v>
                </c:pt>
                <c:pt idx="1606">
                  <c:v>3.6307081967213111</c:v>
                </c:pt>
                <c:pt idx="1607">
                  <c:v>3.6360819672131139</c:v>
                </c:pt>
                <c:pt idx="1608">
                  <c:v>3.641337704918032</c:v>
                </c:pt>
                <c:pt idx="1609">
                  <c:v>3.6445229508196717</c:v>
                </c:pt>
                <c:pt idx="1610">
                  <c:v>3.6500590163934423</c:v>
                </c:pt>
                <c:pt idx="1611">
                  <c:v>3.6546131147540977</c:v>
                </c:pt>
                <c:pt idx="1612">
                  <c:v>3.6588655737704912</c:v>
                </c:pt>
                <c:pt idx="1613">
                  <c:v>3.6648852459016394</c:v>
                </c:pt>
                <c:pt idx="1614">
                  <c:v>3.6690065573770489</c:v>
                </c:pt>
                <c:pt idx="1615">
                  <c:v>3.6726590163934421</c:v>
                </c:pt>
                <c:pt idx="1616">
                  <c:v>3.6780491803278683</c:v>
                </c:pt>
                <c:pt idx="1617">
                  <c:v>3.6824426229508194</c:v>
                </c:pt>
                <c:pt idx="1618">
                  <c:v>3.6856737704918032</c:v>
                </c:pt>
                <c:pt idx="1619">
                  <c:v>3.6921377049180326</c:v>
                </c:pt>
                <c:pt idx="1620">
                  <c:v>3.6967065573770488</c:v>
                </c:pt>
                <c:pt idx="1621">
                  <c:v>3.7009163934426228</c:v>
                </c:pt>
                <c:pt idx="1622">
                  <c:v>3.7076639344262294</c:v>
                </c:pt>
                <c:pt idx="1623">
                  <c:v>3.7103885245901638</c:v>
                </c:pt>
                <c:pt idx="1624">
                  <c:v>3.7161819672131147</c:v>
                </c:pt>
                <c:pt idx="1625">
                  <c:v>3.723072131147541</c:v>
                </c:pt>
                <c:pt idx="1626">
                  <c:v>3.7269573770491804</c:v>
                </c:pt>
                <c:pt idx="1627">
                  <c:v>3.7339032786885245</c:v>
                </c:pt>
                <c:pt idx="1628">
                  <c:v>3.7403918032786887</c:v>
                </c:pt>
                <c:pt idx="1629">
                  <c:v>3.7450737704918033</c:v>
                </c:pt>
                <c:pt idx="1630">
                  <c:v>3.7523639344262296</c:v>
                </c:pt>
                <c:pt idx="1631">
                  <c:v>3.7568967213114757</c:v>
                </c:pt>
                <c:pt idx="1632">
                  <c:v>3.7622311475409833</c:v>
                </c:pt>
                <c:pt idx="1633">
                  <c:v>3.7704737704918037</c:v>
                </c:pt>
                <c:pt idx="1634">
                  <c:v>3.7750213114754096</c:v>
                </c:pt>
                <c:pt idx="1635">
                  <c:v>3.7812114754098358</c:v>
                </c:pt>
                <c:pt idx="1636">
                  <c:v>3.7897278688524589</c:v>
                </c:pt>
                <c:pt idx="1637">
                  <c:v>3.7948393442622947</c:v>
                </c:pt>
                <c:pt idx="1638">
                  <c:v>3.8035918032786884</c:v>
                </c:pt>
                <c:pt idx="1639">
                  <c:v>3.8113245901639341</c:v>
                </c:pt>
                <c:pt idx="1640">
                  <c:v>3.8174295081967209</c:v>
                </c:pt>
                <c:pt idx="1641">
                  <c:v>3.8261442622950814</c:v>
                </c:pt>
                <c:pt idx="1642">
                  <c:v>3.8329081967213114</c:v>
                </c:pt>
                <c:pt idx="1643">
                  <c:v>3.8392180327868846</c:v>
                </c:pt>
                <c:pt idx="1644">
                  <c:v>3.8488278688524584</c:v>
                </c:pt>
                <c:pt idx="1645">
                  <c:v>3.853901639344262</c:v>
                </c:pt>
                <c:pt idx="1646">
                  <c:v>3.8596573770491798</c:v>
                </c:pt>
                <c:pt idx="1647">
                  <c:v>3.8665081967213113</c:v>
                </c:pt>
                <c:pt idx="1648">
                  <c:v>3.870426229508197</c:v>
                </c:pt>
                <c:pt idx="1649">
                  <c:v>3.8749131147540989</c:v>
                </c:pt>
                <c:pt idx="1650">
                  <c:v>3.8807672131147544</c:v>
                </c:pt>
                <c:pt idx="1651">
                  <c:v>3.8854278688524593</c:v>
                </c:pt>
                <c:pt idx="1652">
                  <c:v>3.8917704918032787</c:v>
                </c:pt>
                <c:pt idx="1653">
                  <c:v>3.8964147540983611</c:v>
                </c:pt>
                <c:pt idx="1654">
                  <c:v>3.9019114754098361</c:v>
                </c:pt>
                <c:pt idx="1655">
                  <c:v>3.907277049180327</c:v>
                </c:pt>
                <c:pt idx="1656">
                  <c:v>3.9125918032786888</c:v>
                </c:pt>
                <c:pt idx="1657">
                  <c:v>3.9182000000000001</c:v>
                </c:pt>
                <c:pt idx="1658">
                  <c:v>3.923713114754098</c:v>
                </c:pt>
                <c:pt idx="1659">
                  <c:v>3.9296836065573775</c:v>
                </c:pt>
                <c:pt idx="1660">
                  <c:v>3.9359377049180333</c:v>
                </c:pt>
                <c:pt idx="1661">
                  <c:v>3.9418934426229515</c:v>
                </c:pt>
                <c:pt idx="1662">
                  <c:v>3.9457065573770493</c:v>
                </c:pt>
                <c:pt idx="1663">
                  <c:v>3.9508836065573778</c:v>
                </c:pt>
                <c:pt idx="1664">
                  <c:v>3.9567557377049187</c:v>
                </c:pt>
                <c:pt idx="1665">
                  <c:v>3.9608163934426237</c:v>
                </c:pt>
                <c:pt idx="1666">
                  <c:v>3.9664918032786893</c:v>
                </c:pt>
                <c:pt idx="1667">
                  <c:v>3.9735311475409842</c:v>
                </c:pt>
                <c:pt idx="1668">
                  <c:v>3.9772491803278687</c:v>
                </c:pt>
                <c:pt idx="1669">
                  <c:v>3.983685245901639</c:v>
                </c:pt>
                <c:pt idx="1670">
                  <c:v>3.9891360655737702</c:v>
                </c:pt>
                <c:pt idx="1671">
                  <c:v>3.9935590163934425</c:v>
                </c:pt>
                <c:pt idx="1672">
                  <c:v>4.0017868852459015</c:v>
                </c:pt>
                <c:pt idx="1673">
                  <c:v>4.0063180327868846</c:v>
                </c:pt>
                <c:pt idx="1674">
                  <c:v>4.0102819672131149</c:v>
                </c:pt>
                <c:pt idx="1675">
                  <c:v>4.0191377049180321</c:v>
                </c:pt>
                <c:pt idx="1676">
                  <c:v>4.0250475409836062</c:v>
                </c:pt>
                <c:pt idx="1677">
                  <c:v>4.0307852459016393</c:v>
                </c:pt>
                <c:pt idx="1678">
                  <c:v>4.0388950819672136</c:v>
                </c:pt>
                <c:pt idx="1679">
                  <c:v>4.0430754098360655</c:v>
                </c:pt>
                <c:pt idx="1680">
                  <c:v>4.0489983606557374</c:v>
                </c:pt>
                <c:pt idx="1681">
                  <c:v>4.0571065573770495</c:v>
                </c:pt>
                <c:pt idx="1682">
                  <c:v>4.061280327868853</c:v>
                </c:pt>
                <c:pt idx="1683">
                  <c:v>4.0679147540983607</c:v>
                </c:pt>
                <c:pt idx="1684">
                  <c:v>4.0742409836065576</c:v>
                </c:pt>
                <c:pt idx="1685">
                  <c:v>4.0785786885245905</c:v>
                </c:pt>
                <c:pt idx="1686">
                  <c:v>4.0862606557377052</c:v>
                </c:pt>
                <c:pt idx="1687">
                  <c:v>4.0925065573770487</c:v>
                </c:pt>
                <c:pt idx="1688">
                  <c:v>4.0963754098360656</c:v>
                </c:pt>
                <c:pt idx="1689">
                  <c:v>4.1037180327868858</c:v>
                </c:pt>
                <c:pt idx="1690">
                  <c:v>4.1099524590163936</c:v>
                </c:pt>
                <c:pt idx="1691">
                  <c:v>4.1155475409836066</c:v>
                </c:pt>
                <c:pt idx="1692">
                  <c:v>4.1244311475409834</c:v>
                </c:pt>
                <c:pt idx="1693">
                  <c:v>4.1318606557377047</c:v>
                </c:pt>
                <c:pt idx="1694">
                  <c:v>4.1384655737704925</c:v>
                </c:pt>
                <c:pt idx="1695">
                  <c:v>4.1469180327868855</c:v>
                </c:pt>
                <c:pt idx="1696">
                  <c:v>4.1530852459016394</c:v>
                </c:pt>
                <c:pt idx="1697">
                  <c:v>4.1585721311475412</c:v>
                </c:pt>
                <c:pt idx="1698">
                  <c:v>4.1652000000000005</c:v>
                </c:pt>
                <c:pt idx="1699">
                  <c:v>4.1683901639344265</c:v>
                </c:pt>
                <c:pt idx="1700">
                  <c:v>4.1742459016393454</c:v>
                </c:pt>
                <c:pt idx="1701">
                  <c:v>4.1808819672131152</c:v>
                </c:pt>
                <c:pt idx="1702">
                  <c:v>4.1862885245901653</c:v>
                </c:pt>
                <c:pt idx="1703">
                  <c:v>4.1934557377049186</c:v>
                </c:pt>
                <c:pt idx="1704">
                  <c:v>4.1988262295081968</c:v>
                </c:pt>
                <c:pt idx="1705">
                  <c:v>4.2016590163934433</c:v>
                </c:pt>
                <c:pt idx="1706">
                  <c:v>4.2091885245901652</c:v>
                </c:pt>
                <c:pt idx="1707">
                  <c:v>4.2148721311475414</c:v>
                </c:pt>
                <c:pt idx="1708">
                  <c:v>4.2196311475409845</c:v>
                </c:pt>
                <c:pt idx="1709">
                  <c:v>4.2272409836065581</c:v>
                </c:pt>
                <c:pt idx="1710">
                  <c:v>4.2323852459016402</c:v>
                </c:pt>
                <c:pt idx="1711">
                  <c:v>4.2378704918032799</c:v>
                </c:pt>
                <c:pt idx="1712">
                  <c:v>4.2445196721311476</c:v>
                </c:pt>
                <c:pt idx="1713">
                  <c:v>4.2465655737704928</c:v>
                </c:pt>
                <c:pt idx="1714">
                  <c:v>4.2560688524590162</c:v>
                </c:pt>
                <c:pt idx="1715">
                  <c:v>4.2616213114754098</c:v>
                </c:pt>
                <c:pt idx="1716">
                  <c:v>4.2659901639344264</c:v>
                </c:pt>
                <c:pt idx="1717">
                  <c:v>4.2737950819672132</c:v>
                </c:pt>
                <c:pt idx="1718">
                  <c:v>4.281024590163935</c:v>
                </c:pt>
                <c:pt idx="1719">
                  <c:v>4.2865901639344264</c:v>
                </c:pt>
                <c:pt idx="1720">
                  <c:v>4.2954311475409837</c:v>
                </c:pt>
                <c:pt idx="1721">
                  <c:v>4.2998704918032775</c:v>
                </c:pt>
                <c:pt idx="1722">
                  <c:v>4.3059065573770496</c:v>
                </c:pt>
                <c:pt idx="1723">
                  <c:v>4.3161081967213102</c:v>
                </c:pt>
                <c:pt idx="1724">
                  <c:v>4.3220786885245905</c:v>
                </c:pt>
                <c:pt idx="1725">
                  <c:v>4.3282721311475401</c:v>
                </c:pt>
                <c:pt idx="1726">
                  <c:v>4.3376344262295081</c:v>
                </c:pt>
                <c:pt idx="1727">
                  <c:v>4.3408377049180329</c:v>
                </c:pt>
                <c:pt idx="1728">
                  <c:v>4.3484311475409845</c:v>
                </c:pt>
                <c:pt idx="1729">
                  <c:v>4.356596721311476</c:v>
                </c:pt>
                <c:pt idx="1730">
                  <c:v>4.3625852459016397</c:v>
                </c:pt>
                <c:pt idx="1731">
                  <c:v>4.3698426229508192</c:v>
                </c:pt>
                <c:pt idx="1732">
                  <c:v>4.3765819672131139</c:v>
                </c:pt>
                <c:pt idx="1733">
                  <c:v>4.3805065573770481</c:v>
                </c:pt>
                <c:pt idx="1734">
                  <c:v>4.3890016393442615</c:v>
                </c:pt>
                <c:pt idx="1735">
                  <c:v>4.3951409836065567</c:v>
                </c:pt>
                <c:pt idx="1736">
                  <c:v>4.3987360655737717</c:v>
                </c:pt>
                <c:pt idx="1737">
                  <c:v>4.4064360655737698</c:v>
                </c:pt>
                <c:pt idx="1738">
                  <c:v>4.4116803278688526</c:v>
                </c:pt>
                <c:pt idx="1739">
                  <c:v>4.4153262295081968</c:v>
                </c:pt>
                <c:pt idx="1740">
                  <c:v>4.4243754098360659</c:v>
                </c:pt>
                <c:pt idx="1741">
                  <c:v>4.4296901639344259</c:v>
                </c:pt>
                <c:pt idx="1742">
                  <c:v>4.4335459016393433</c:v>
                </c:pt>
                <c:pt idx="1743">
                  <c:v>4.4429262295081955</c:v>
                </c:pt>
                <c:pt idx="1744">
                  <c:v>4.4481737704918034</c:v>
                </c:pt>
                <c:pt idx="1745">
                  <c:v>4.4544590163934421</c:v>
                </c:pt>
                <c:pt idx="1746">
                  <c:v>4.4632163934426226</c:v>
                </c:pt>
                <c:pt idx="1747">
                  <c:v>4.4687639344262298</c:v>
                </c:pt>
                <c:pt idx="1748">
                  <c:v>4.4756098360655736</c:v>
                </c:pt>
                <c:pt idx="1749">
                  <c:v>4.4839622950819669</c:v>
                </c:pt>
                <c:pt idx="1750">
                  <c:v>4.4874819672131139</c:v>
                </c:pt>
                <c:pt idx="1751">
                  <c:v>4.4934934426229498</c:v>
                </c:pt>
                <c:pt idx="1752">
                  <c:v>4.5002557377049177</c:v>
                </c:pt>
                <c:pt idx="1753">
                  <c:v>4.5044327868852454</c:v>
                </c:pt>
                <c:pt idx="1754">
                  <c:v>4.5087737704918025</c:v>
                </c:pt>
                <c:pt idx="1755">
                  <c:v>4.5144180327868852</c:v>
                </c:pt>
                <c:pt idx="1756">
                  <c:v>4.5187622950819684</c:v>
                </c:pt>
                <c:pt idx="1757">
                  <c:v>4.5252344262295088</c:v>
                </c:pt>
                <c:pt idx="1758">
                  <c:v>4.5306442622950822</c:v>
                </c:pt>
                <c:pt idx="1759">
                  <c:v>4.5345000000000004</c:v>
                </c:pt>
                <c:pt idx="1760">
                  <c:v>4.5400754098360663</c:v>
                </c:pt>
                <c:pt idx="1761">
                  <c:v>4.5464557377049166</c:v>
                </c:pt>
                <c:pt idx="1762">
                  <c:v>4.5512360655737698</c:v>
                </c:pt>
                <c:pt idx="1763">
                  <c:v>4.55533606557377</c:v>
                </c:pt>
                <c:pt idx="1764">
                  <c:v>4.5599754098360652</c:v>
                </c:pt>
                <c:pt idx="1765">
                  <c:v>4.5655344262295081</c:v>
                </c:pt>
                <c:pt idx="1766">
                  <c:v>4.5725704918032788</c:v>
                </c:pt>
                <c:pt idx="1767">
                  <c:v>4.5771311475409844</c:v>
                </c:pt>
                <c:pt idx="1768">
                  <c:v>4.5830049180327874</c:v>
                </c:pt>
                <c:pt idx="1769">
                  <c:v>4.5905885245901645</c:v>
                </c:pt>
                <c:pt idx="1770">
                  <c:v>4.5960196721311473</c:v>
                </c:pt>
                <c:pt idx="1771">
                  <c:v>4.602411475409836</c:v>
                </c:pt>
                <c:pt idx="1772">
                  <c:v>4.6096377049180344</c:v>
                </c:pt>
                <c:pt idx="1773">
                  <c:v>4.6164098360655741</c:v>
                </c:pt>
                <c:pt idx="1774">
                  <c:v>4.6234098360655738</c:v>
                </c:pt>
                <c:pt idx="1775">
                  <c:v>4.6278442622950822</c:v>
                </c:pt>
                <c:pt idx="1776">
                  <c:v>4.6334311475409828</c:v>
                </c:pt>
                <c:pt idx="1777">
                  <c:v>4.6394295081967201</c:v>
                </c:pt>
                <c:pt idx="1778">
                  <c:v>4.6462540983606546</c:v>
                </c:pt>
                <c:pt idx="1779">
                  <c:v>4.6505262295081957</c:v>
                </c:pt>
                <c:pt idx="1780">
                  <c:v>4.6556573770491791</c:v>
                </c:pt>
                <c:pt idx="1781">
                  <c:v>4.661737704918032</c:v>
                </c:pt>
                <c:pt idx="1782">
                  <c:v>4.6688622950819658</c:v>
                </c:pt>
                <c:pt idx="1783">
                  <c:v>4.6746311475409819</c:v>
                </c:pt>
                <c:pt idx="1784">
                  <c:v>4.6788114754098347</c:v>
                </c:pt>
                <c:pt idx="1785">
                  <c:v>4.683155737704916</c:v>
                </c:pt>
                <c:pt idx="1786">
                  <c:v>4.6877344262295075</c:v>
                </c:pt>
                <c:pt idx="1787">
                  <c:v>4.6919688524590146</c:v>
                </c:pt>
                <c:pt idx="1788">
                  <c:v>4.6980262295081952</c:v>
                </c:pt>
                <c:pt idx="1789">
                  <c:v>4.7020295081967207</c:v>
                </c:pt>
                <c:pt idx="1790">
                  <c:v>4.707385245901639</c:v>
                </c:pt>
                <c:pt idx="1791">
                  <c:v>4.7099918032786876</c:v>
                </c:pt>
                <c:pt idx="1792">
                  <c:v>4.7152180327868845</c:v>
                </c:pt>
                <c:pt idx="1793">
                  <c:v>4.7201606557377049</c:v>
                </c:pt>
                <c:pt idx="1794">
                  <c:v>4.7251475409836079</c:v>
                </c:pt>
                <c:pt idx="1795">
                  <c:v>4.7297967213114767</c:v>
                </c:pt>
                <c:pt idx="1796">
                  <c:v>4.7357967213114769</c:v>
                </c:pt>
                <c:pt idx="1797">
                  <c:v>4.7402540983606576</c:v>
                </c:pt>
                <c:pt idx="1798">
                  <c:v>4.7450098360655746</c:v>
                </c:pt>
                <c:pt idx="1799">
                  <c:v>4.7503524590163941</c:v>
                </c:pt>
                <c:pt idx="1800">
                  <c:v>4.755040983606559</c:v>
                </c:pt>
                <c:pt idx="1801">
                  <c:v>4.7584983606557385</c:v>
                </c:pt>
                <c:pt idx="1802">
                  <c:v>4.7624000000000004</c:v>
                </c:pt>
                <c:pt idx="1803">
                  <c:v>4.7654442622950839</c:v>
                </c:pt>
                <c:pt idx="1804">
                  <c:v>4.7680180327868857</c:v>
                </c:pt>
                <c:pt idx="1805">
                  <c:v>4.7635606557377059</c:v>
                </c:pt>
                <c:pt idx="1806">
                  <c:v>4.765304918032788</c:v>
                </c:pt>
                <c:pt idx="1807">
                  <c:v>4.7661016393442628</c:v>
                </c:pt>
                <c:pt idx="1808">
                  <c:v>4.7668672131147547</c:v>
                </c:pt>
                <c:pt idx="1809">
                  <c:v>4.7671967213114756</c:v>
                </c:pt>
                <c:pt idx="1810">
                  <c:v>4.7689163934426233</c:v>
                </c:pt>
                <c:pt idx="1811">
                  <c:v>4.7705508196721302</c:v>
                </c:pt>
                <c:pt idx="1812">
                  <c:v>4.7698770491803275</c:v>
                </c:pt>
                <c:pt idx="1813">
                  <c:v>4.7701098360655729</c:v>
                </c:pt>
                <c:pt idx="1814">
                  <c:v>4.7688934426229501</c:v>
                </c:pt>
                <c:pt idx="1815">
                  <c:v>4.7662262295081961</c:v>
                </c:pt>
                <c:pt idx="1816">
                  <c:v>4.7646442622950813</c:v>
                </c:pt>
                <c:pt idx="1817">
                  <c:v>4.762826229508196</c:v>
                </c:pt>
                <c:pt idx="1818">
                  <c:v>4.7593163934426217</c:v>
                </c:pt>
                <c:pt idx="1819">
                  <c:v>4.7573770491803264</c:v>
                </c:pt>
                <c:pt idx="1820">
                  <c:v>4.7565901639344252</c:v>
                </c:pt>
                <c:pt idx="1821">
                  <c:v>4.7533081967213118</c:v>
                </c:pt>
                <c:pt idx="1822">
                  <c:v>4.7496344262295072</c:v>
                </c:pt>
                <c:pt idx="1823">
                  <c:v>4.7463344262295069</c:v>
                </c:pt>
                <c:pt idx="1824">
                  <c:v>4.7414622950819663</c:v>
                </c:pt>
                <c:pt idx="1825">
                  <c:v>4.7369885245901626</c:v>
                </c:pt>
                <c:pt idx="1826">
                  <c:v>4.7332098360655728</c:v>
                </c:pt>
                <c:pt idx="1827">
                  <c:v>4.7268967213114736</c:v>
                </c:pt>
                <c:pt idx="1828">
                  <c:v>4.7213344262295083</c:v>
                </c:pt>
                <c:pt idx="1829">
                  <c:v>4.7170983606557373</c:v>
                </c:pt>
                <c:pt idx="1830">
                  <c:v>4.708396721311475</c:v>
                </c:pt>
                <c:pt idx="1831">
                  <c:v>4.7017721311475418</c:v>
                </c:pt>
                <c:pt idx="1832">
                  <c:v>4.6958196721311465</c:v>
                </c:pt>
                <c:pt idx="1833">
                  <c:v>4.6889852459016401</c:v>
                </c:pt>
                <c:pt idx="1834">
                  <c:v>4.6812032786885247</c:v>
                </c:pt>
                <c:pt idx="1835">
                  <c:v>4.6761409836065573</c:v>
                </c:pt>
                <c:pt idx="1836">
                  <c:v>4.6677131147540987</c:v>
                </c:pt>
                <c:pt idx="1837">
                  <c:v>4.6609819672131145</c:v>
                </c:pt>
                <c:pt idx="1838">
                  <c:v>4.6563442622950815</c:v>
                </c:pt>
                <c:pt idx="1839">
                  <c:v>4.6438426229508201</c:v>
                </c:pt>
                <c:pt idx="1840">
                  <c:v>4.6360377049180315</c:v>
                </c:pt>
                <c:pt idx="1841">
                  <c:v>4.6306967213114749</c:v>
                </c:pt>
                <c:pt idx="1842">
                  <c:v>4.6200655737704919</c:v>
                </c:pt>
                <c:pt idx="1843">
                  <c:v>4.6112508196721311</c:v>
                </c:pt>
                <c:pt idx="1844">
                  <c:v>4.6049770491803272</c:v>
                </c:pt>
                <c:pt idx="1845">
                  <c:v>4.5950868852459017</c:v>
                </c:pt>
                <c:pt idx="1846">
                  <c:v>4.5848278688524591</c:v>
                </c:pt>
                <c:pt idx="1847">
                  <c:v>4.5793409836065573</c:v>
                </c:pt>
                <c:pt idx="1848">
                  <c:v>4.5695114754098354</c:v>
                </c:pt>
                <c:pt idx="1849">
                  <c:v>4.5620721311475396</c:v>
                </c:pt>
                <c:pt idx="1850">
                  <c:v>4.5552508196721311</c:v>
                </c:pt>
                <c:pt idx="1851">
                  <c:v>4.5452639344262282</c:v>
                </c:pt>
                <c:pt idx="1852">
                  <c:v>4.5399475409836061</c:v>
                </c:pt>
                <c:pt idx="1853">
                  <c:v>4.5290508196721317</c:v>
                </c:pt>
                <c:pt idx="1854">
                  <c:v>4.5189131147540982</c:v>
                </c:pt>
                <c:pt idx="1855">
                  <c:v>4.512096721311476</c:v>
                </c:pt>
                <c:pt idx="1856">
                  <c:v>4.5023032786885242</c:v>
                </c:pt>
                <c:pt idx="1857">
                  <c:v>4.4908213114754103</c:v>
                </c:pt>
                <c:pt idx="1858">
                  <c:v>4.4843606557377047</c:v>
                </c:pt>
                <c:pt idx="1859">
                  <c:v>4.4733639344262288</c:v>
                </c:pt>
                <c:pt idx="1860">
                  <c:v>4.4566377049180321</c:v>
                </c:pt>
                <c:pt idx="1861">
                  <c:v>4.4480721311475397</c:v>
                </c:pt>
                <c:pt idx="1862">
                  <c:v>4.438806557377049</c:v>
                </c:pt>
                <c:pt idx="1863">
                  <c:v>4.4271786885245907</c:v>
                </c:pt>
                <c:pt idx="1864">
                  <c:v>4.4200229508196722</c:v>
                </c:pt>
                <c:pt idx="1865">
                  <c:v>4.4107229508196726</c:v>
                </c:pt>
                <c:pt idx="1866">
                  <c:v>4.4064573770491808</c:v>
                </c:pt>
                <c:pt idx="1867">
                  <c:v>4.3981098360655748</c:v>
                </c:pt>
                <c:pt idx="1868">
                  <c:v>4.3905049180327884</c:v>
                </c:pt>
                <c:pt idx="1869">
                  <c:v>4.3804262295081973</c:v>
                </c:pt>
                <c:pt idx="1870">
                  <c:v>4.3724426229508193</c:v>
                </c:pt>
                <c:pt idx="1871">
                  <c:v>4.3634868852459014</c:v>
                </c:pt>
                <c:pt idx="1872">
                  <c:v>4.3533131147540987</c:v>
                </c:pt>
                <c:pt idx="1873">
                  <c:v>4.3472852459016407</c:v>
                </c:pt>
                <c:pt idx="1874">
                  <c:v>4.3385016393442628</c:v>
                </c:pt>
                <c:pt idx="1875">
                  <c:v>4.3297491803278696</c:v>
                </c:pt>
                <c:pt idx="1876">
                  <c:v>4.3272245901639348</c:v>
                </c:pt>
                <c:pt idx="1877">
                  <c:v>4.3203163934426234</c:v>
                </c:pt>
                <c:pt idx="1878">
                  <c:v>4.3133475409836075</c:v>
                </c:pt>
                <c:pt idx="1879">
                  <c:v>4.3115245901639341</c:v>
                </c:pt>
                <c:pt idx="1880">
                  <c:v>4.3067540983606563</c:v>
                </c:pt>
                <c:pt idx="1881">
                  <c:v>4.3007983606557376</c:v>
                </c:pt>
                <c:pt idx="1882">
                  <c:v>4.2996311475409845</c:v>
                </c:pt>
                <c:pt idx="1883">
                  <c:v>4.2942393442622953</c:v>
                </c:pt>
                <c:pt idx="1884">
                  <c:v>4.287665573770493</c:v>
                </c:pt>
                <c:pt idx="1885">
                  <c:v>4.2871032786885248</c:v>
                </c:pt>
                <c:pt idx="1886">
                  <c:v>4.2839491803278689</c:v>
                </c:pt>
                <c:pt idx="1887">
                  <c:v>4.278739344262295</c:v>
                </c:pt>
                <c:pt idx="1888">
                  <c:v>4.2780147540983613</c:v>
                </c:pt>
                <c:pt idx="1889">
                  <c:v>4.2759967213114756</c:v>
                </c:pt>
                <c:pt idx="1890">
                  <c:v>4.2710344262295079</c:v>
                </c:pt>
                <c:pt idx="1891">
                  <c:v>4.2710573770491802</c:v>
                </c:pt>
                <c:pt idx="1892">
                  <c:v>4.2705016393442614</c:v>
                </c:pt>
                <c:pt idx="1893">
                  <c:v>4.2681704918032777</c:v>
                </c:pt>
                <c:pt idx="1894">
                  <c:v>4.2671426229508187</c:v>
                </c:pt>
                <c:pt idx="1895">
                  <c:v>4.2681327868852454</c:v>
                </c:pt>
                <c:pt idx="1896">
                  <c:v>4.2654147540983596</c:v>
                </c:pt>
                <c:pt idx="1897">
                  <c:v>4.2655426229508189</c:v>
                </c:pt>
                <c:pt idx="1898">
                  <c:v>4.2677459016393442</c:v>
                </c:pt>
                <c:pt idx="1899">
                  <c:v>4.2668475409836057</c:v>
                </c:pt>
                <c:pt idx="1900">
                  <c:v>4.2697901639344247</c:v>
                </c:pt>
                <c:pt idx="1901">
                  <c:v>4.2737098360655725</c:v>
                </c:pt>
                <c:pt idx="1902">
                  <c:v>4.2725540983606551</c:v>
                </c:pt>
                <c:pt idx="1903">
                  <c:v>4.2748983606557367</c:v>
                </c:pt>
                <c:pt idx="1904">
                  <c:v>4.279472131147541</c:v>
                </c:pt>
                <c:pt idx="1905">
                  <c:v>4.2826606557377049</c:v>
                </c:pt>
                <c:pt idx="1906">
                  <c:v>4.2863622950819673</c:v>
                </c:pt>
                <c:pt idx="1907">
                  <c:v>4.2946983606557367</c:v>
                </c:pt>
                <c:pt idx="1908">
                  <c:v>4.2992459016393445</c:v>
                </c:pt>
                <c:pt idx="1909">
                  <c:v>4.3026</c:v>
                </c:pt>
                <c:pt idx="1910">
                  <c:v>4.3078524590163934</c:v>
                </c:pt>
                <c:pt idx="1911">
                  <c:v>4.3144196721311481</c:v>
                </c:pt>
                <c:pt idx="1912">
                  <c:v>4.3189590163934426</c:v>
                </c:pt>
                <c:pt idx="1913">
                  <c:v>4.3254934426229505</c:v>
                </c:pt>
                <c:pt idx="1914">
                  <c:v>4.3367360655737706</c:v>
                </c:pt>
                <c:pt idx="1915">
                  <c:v>4.3452377049180333</c:v>
                </c:pt>
                <c:pt idx="1916">
                  <c:v>4.3456016393442622</c:v>
                </c:pt>
                <c:pt idx="1917">
                  <c:v>4.3562000000000003</c:v>
                </c:pt>
                <c:pt idx="1918">
                  <c:v>4.3667770491803282</c:v>
                </c:pt>
                <c:pt idx="1919">
                  <c:v>4.3792311475409837</c:v>
                </c:pt>
                <c:pt idx="1920">
                  <c:v>4.3904852459016386</c:v>
                </c:pt>
                <c:pt idx="1921">
                  <c:v>4.4067606557377044</c:v>
                </c:pt>
                <c:pt idx="1922">
                  <c:v>4.4220852459016387</c:v>
                </c:pt>
                <c:pt idx="1923">
                  <c:v>4.4301770491803278</c:v>
                </c:pt>
                <c:pt idx="1924">
                  <c:v>4.4443491803278672</c:v>
                </c:pt>
                <c:pt idx="1925">
                  <c:v>4.4592885245901632</c:v>
                </c:pt>
                <c:pt idx="1926">
                  <c:v>4.4710770491803267</c:v>
                </c:pt>
                <c:pt idx="1927">
                  <c:v>4.4882409836065564</c:v>
                </c:pt>
                <c:pt idx="1928">
                  <c:v>4.5076754098360663</c:v>
                </c:pt>
                <c:pt idx="1929">
                  <c:v>4.5213098360655746</c:v>
                </c:pt>
                <c:pt idx="1930">
                  <c:v>4.5329016393442636</c:v>
                </c:pt>
                <c:pt idx="1931">
                  <c:v>4.5526786885245913</c:v>
                </c:pt>
                <c:pt idx="1932">
                  <c:v>4.5683262295081972</c:v>
                </c:pt>
                <c:pt idx="1933">
                  <c:v>4.5894409836065577</c:v>
                </c:pt>
                <c:pt idx="1934">
                  <c:v>4.6101754098360654</c:v>
                </c:pt>
                <c:pt idx="1935">
                  <c:v>4.6275065573770489</c:v>
                </c:pt>
                <c:pt idx="1936">
                  <c:v>4.652275409836065</c:v>
                </c:pt>
                <c:pt idx="1937">
                  <c:v>4.6660704918032794</c:v>
                </c:pt>
                <c:pt idx="1938">
                  <c:v>4.6852655737704918</c:v>
                </c:pt>
                <c:pt idx="1939">
                  <c:v>4.7113377049180336</c:v>
                </c:pt>
                <c:pt idx="1940">
                  <c:v>4.7322803278688532</c:v>
                </c:pt>
                <c:pt idx="1941">
                  <c:v>4.7521311475409842</c:v>
                </c:pt>
                <c:pt idx="1942">
                  <c:v>4.7795393442622958</c:v>
                </c:pt>
                <c:pt idx="1943">
                  <c:v>4.8013196721311484</c:v>
                </c:pt>
                <c:pt idx="1944">
                  <c:v>4.8253508196721322</c:v>
                </c:pt>
                <c:pt idx="1945">
                  <c:v>4.8569721311475424</c:v>
                </c:pt>
                <c:pt idx="1946">
                  <c:v>4.8796393442622961</c:v>
                </c:pt>
                <c:pt idx="1947">
                  <c:v>4.907611475409837</c:v>
                </c:pt>
                <c:pt idx="1948">
                  <c:v>4.941721311475411</c:v>
                </c:pt>
                <c:pt idx="1949">
                  <c:v>4.9687229508196733</c:v>
                </c:pt>
                <c:pt idx="1950">
                  <c:v>5.0016229508196739</c:v>
                </c:pt>
                <c:pt idx="1951">
                  <c:v>5.0312081967213143</c:v>
                </c:pt>
                <c:pt idx="1952">
                  <c:v>5.0608688524590182</c:v>
                </c:pt>
                <c:pt idx="1953">
                  <c:v>5.0980393442622969</c:v>
                </c:pt>
                <c:pt idx="1954">
                  <c:v>5.1344622950819687</c:v>
                </c:pt>
                <c:pt idx="1955">
                  <c:v>5.1700491803278705</c:v>
                </c:pt>
                <c:pt idx="1956">
                  <c:v>5.2077213114754128</c:v>
                </c:pt>
                <c:pt idx="1957">
                  <c:v>5.2468229508196744</c:v>
                </c:pt>
                <c:pt idx="1958">
                  <c:v>5.2875737704918047</c:v>
                </c:pt>
                <c:pt idx="1959">
                  <c:v>5.328659016393444</c:v>
                </c:pt>
                <c:pt idx="1960">
                  <c:v>5.3639327868852469</c:v>
                </c:pt>
                <c:pt idx="1961">
                  <c:v>5.4093196721311498</c:v>
                </c:pt>
                <c:pt idx="1962">
                  <c:v>5.4508721311475421</c:v>
                </c:pt>
                <c:pt idx="1963">
                  <c:v>5.490381967213116</c:v>
                </c:pt>
                <c:pt idx="1964">
                  <c:v>5.5382950819672141</c:v>
                </c:pt>
                <c:pt idx="1965">
                  <c:v>5.5802377049180336</c:v>
                </c:pt>
                <c:pt idx="1966">
                  <c:v>5.6203786885245908</c:v>
                </c:pt>
                <c:pt idx="1967">
                  <c:v>5.6699786885245906</c:v>
                </c:pt>
                <c:pt idx="1968">
                  <c:v>5.7123426229508194</c:v>
                </c:pt>
                <c:pt idx="1969">
                  <c:v>5.7532032786885248</c:v>
                </c:pt>
                <c:pt idx="1970">
                  <c:v>5.8085311475409824</c:v>
                </c:pt>
                <c:pt idx="1971">
                  <c:v>5.8532852459016391</c:v>
                </c:pt>
                <c:pt idx="1972">
                  <c:v>5.8992409836065569</c:v>
                </c:pt>
                <c:pt idx="1973">
                  <c:v>5.9531967213114738</c:v>
                </c:pt>
                <c:pt idx="1974">
                  <c:v>5.9991393442622938</c:v>
                </c:pt>
                <c:pt idx="1975">
                  <c:v>6.0444377049180318</c:v>
                </c:pt>
                <c:pt idx="1976">
                  <c:v>6.1006524590163913</c:v>
                </c:pt>
                <c:pt idx="1977">
                  <c:v>6.157309836065572</c:v>
                </c:pt>
                <c:pt idx="1978">
                  <c:v>6.2099245901639328</c:v>
                </c:pt>
                <c:pt idx="1979">
                  <c:v>6.2686737704918025</c:v>
                </c:pt>
                <c:pt idx="1980">
                  <c:v>6.314691803278687</c:v>
                </c:pt>
                <c:pt idx="1981">
                  <c:v>6.3682639344262277</c:v>
                </c:pt>
                <c:pt idx="1982">
                  <c:v>6.4307147540983589</c:v>
                </c:pt>
                <c:pt idx="1983">
                  <c:v>6.4776836065573766</c:v>
                </c:pt>
                <c:pt idx="1984">
                  <c:v>6.5406409836065569</c:v>
                </c:pt>
                <c:pt idx="1985">
                  <c:v>6.6058819672131142</c:v>
                </c:pt>
                <c:pt idx="1986">
                  <c:v>6.663045901639344</c:v>
                </c:pt>
                <c:pt idx="1987">
                  <c:v>6.7256163934426221</c:v>
                </c:pt>
                <c:pt idx="1988">
                  <c:v>6.7891393442622956</c:v>
                </c:pt>
                <c:pt idx="1989">
                  <c:v>6.8537049180327863</c:v>
                </c:pt>
                <c:pt idx="1990">
                  <c:v>6.933926229508196</c:v>
                </c:pt>
                <c:pt idx="1991">
                  <c:v>7.0131540983606557</c:v>
                </c:pt>
                <c:pt idx="1992">
                  <c:v>7.0943229508196728</c:v>
                </c:pt>
                <c:pt idx="1993">
                  <c:v>7.1916016393442623</c:v>
                </c:pt>
                <c:pt idx="1994">
                  <c:v>7.2656622950819685</c:v>
                </c:pt>
                <c:pt idx="1995">
                  <c:v>7.3518819672131164</c:v>
                </c:pt>
                <c:pt idx="1996">
                  <c:v>7.4439622950819686</c:v>
                </c:pt>
                <c:pt idx="1997">
                  <c:v>7.5291163934426253</c:v>
                </c:pt>
                <c:pt idx="1998">
                  <c:v>7.6392327868852474</c:v>
                </c:pt>
                <c:pt idx="1999">
                  <c:v>7.7445754098360675</c:v>
                </c:pt>
                <c:pt idx="2000">
                  <c:v>7.8493163934426251</c:v>
                </c:pt>
                <c:pt idx="2001">
                  <c:v>7.9677573770491836</c:v>
                </c:pt>
                <c:pt idx="2002">
                  <c:v>8.0913983606557398</c:v>
                </c:pt>
                <c:pt idx="2003">
                  <c:v>8.2208934426229536</c:v>
                </c:pt>
                <c:pt idx="2004">
                  <c:v>8.3765459016393464</c:v>
                </c:pt>
                <c:pt idx="2005">
                  <c:v>8.5433196721311493</c:v>
                </c:pt>
                <c:pt idx="2006">
                  <c:v>8.7259409836065593</c:v>
                </c:pt>
                <c:pt idx="2007">
                  <c:v>8.9417311475409882</c:v>
                </c:pt>
                <c:pt idx="2008">
                  <c:v>9.1594278688524629</c:v>
                </c:pt>
                <c:pt idx="2009">
                  <c:v>9.3839508196721351</c:v>
                </c:pt>
                <c:pt idx="2010">
                  <c:v>9.6163409836065608</c:v>
                </c:pt>
                <c:pt idx="2011">
                  <c:v>9.8564081967213131</c:v>
                </c:pt>
                <c:pt idx="2012">
                  <c:v>10.125640983606559</c:v>
                </c:pt>
                <c:pt idx="2013">
                  <c:v>10.382131147540985</c:v>
                </c:pt>
                <c:pt idx="2014">
                  <c:v>10.650565573770495</c:v>
                </c:pt>
                <c:pt idx="2015">
                  <c:v>10.943880327868854</c:v>
                </c:pt>
                <c:pt idx="2016">
                  <c:v>11.21984754098361</c:v>
                </c:pt>
                <c:pt idx="2017">
                  <c:v>11.528540983606559</c:v>
                </c:pt>
                <c:pt idx="2018">
                  <c:v>11.842557377049179</c:v>
                </c:pt>
                <c:pt idx="2019">
                  <c:v>12.162770491803279</c:v>
                </c:pt>
                <c:pt idx="2020">
                  <c:v>12.514770491803278</c:v>
                </c:pt>
                <c:pt idx="2021">
                  <c:v>12.891750819672131</c:v>
                </c:pt>
                <c:pt idx="2022">
                  <c:v>13.28388032786885</c:v>
                </c:pt>
                <c:pt idx="2023">
                  <c:v>13.675927868852458</c:v>
                </c:pt>
                <c:pt idx="2024">
                  <c:v>14.086955737704919</c:v>
                </c:pt>
                <c:pt idx="2025">
                  <c:v>14.515977049180325</c:v>
                </c:pt>
                <c:pt idx="2026">
                  <c:v>14.953311475409835</c:v>
                </c:pt>
                <c:pt idx="2027">
                  <c:v>15.423285245901637</c:v>
                </c:pt>
                <c:pt idx="2028">
                  <c:v>15.914073770491798</c:v>
                </c:pt>
                <c:pt idx="2029">
                  <c:v>16.408918032786882</c:v>
                </c:pt>
                <c:pt idx="2030">
                  <c:v>16.888437704918029</c:v>
                </c:pt>
                <c:pt idx="2031">
                  <c:v>17.380837704918029</c:v>
                </c:pt>
                <c:pt idx="2032">
                  <c:v>17.913029508196718</c:v>
                </c:pt>
                <c:pt idx="2033">
                  <c:v>18.494509836065568</c:v>
                </c:pt>
                <c:pt idx="2034">
                  <c:v>19.110396721311467</c:v>
                </c:pt>
                <c:pt idx="2035">
                  <c:v>19.763580327868844</c:v>
                </c:pt>
                <c:pt idx="2036">
                  <c:v>20.446047540983596</c:v>
                </c:pt>
                <c:pt idx="2037">
                  <c:v>21.059875409836057</c:v>
                </c:pt>
                <c:pt idx="2038">
                  <c:v>21.705959016393436</c:v>
                </c:pt>
                <c:pt idx="2039">
                  <c:v>22.34566393442622</c:v>
                </c:pt>
                <c:pt idx="2040">
                  <c:v>22.994006557377041</c:v>
                </c:pt>
                <c:pt idx="2041">
                  <c:v>23.66436885245901</c:v>
                </c:pt>
                <c:pt idx="2042">
                  <c:v>24.333995081967206</c:v>
                </c:pt>
                <c:pt idx="2043">
                  <c:v>25.006559016393432</c:v>
                </c:pt>
                <c:pt idx="2044">
                  <c:v>25.669355737704912</c:v>
                </c:pt>
                <c:pt idx="2045">
                  <c:v>26.325208196721302</c:v>
                </c:pt>
                <c:pt idx="2046">
                  <c:v>27.019680327868844</c:v>
                </c:pt>
                <c:pt idx="2047">
                  <c:v>27.723801639344256</c:v>
                </c:pt>
                <c:pt idx="2048">
                  <c:v>28.446629508196715</c:v>
                </c:pt>
                <c:pt idx="2049">
                  <c:v>29.201045901639343</c:v>
                </c:pt>
                <c:pt idx="2050">
                  <c:v>29.967313114754095</c:v>
                </c:pt>
                <c:pt idx="2051">
                  <c:v>30.739837704918035</c:v>
                </c:pt>
                <c:pt idx="2052">
                  <c:v>31.535855737704914</c:v>
                </c:pt>
                <c:pt idx="2053">
                  <c:v>32.34272459016394</c:v>
                </c:pt>
                <c:pt idx="2054">
                  <c:v>33.145577049180332</c:v>
                </c:pt>
                <c:pt idx="2055">
                  <c:v>34.027557377049177</c:v>
                </c:pt>
                <c:pt idx="2056">
                  <c:v>34.899573770491806</c:v>
                </c:pt>
                <c:pt idx="2057">
                  <c:v>35.839295081967215</c:v>
                </c:pt>
                <c:pt idx="2058">
                  <c:v>36.845983606557375</c:v>
                </c:pt>
                <c:pt idx="2059">
                  <c:v>37.83083606557377</c:v>
                </c:pt>
                <c:pt idx="2060">
                  <c:v>38.898393442622961</c:v>
                </c:pt>
                <c:pt idx="2061">
                  <c:v>40.058327868852466</c:v>
                </c:pt>
                <c:pt idx="2062">
                  <c:v>41.298377049180338</c:v>
                </c:pt>
                <c:pt idx="2063">
                  <c:v>42.598819672131157</c:v>
                </c:pt>
                <c:pt idx="2064">
                  <c:v>43.977508196721324</c:v>
                </c:pt>
                <c:pt idx="2065">
                  <c:v>45.38111475409837</c:v>
                </c:pt>
                <c:pt idx="2066">
                  <c:v>46.780655737704933</c:v>
                </c:pt>
                <c:pt idx="2067">
                  <c:v>48.277360655737716</c:v>
                </c:pt>
                <c:pt idx="2068">
                  <c:v>49.877049180327894</c:v>
                </c:pt>
                <c:pt idx="2069">
                  <c:v>51.632508196721332</c:v>
                </c:pt>
                <c:pt idx="2070">
                  <c:v>53.479393442622971</c:v>
                </c:pt>
                <c:pt idx="2071">
                  <c:v>55.5567049180328</c:v>
                </c:pt>
                <c:pt idx="2072">
                  <c:v>57.803934426229517</c:v>
                </c:pt>
                <c:pt idx="2073">
                  <c:v>60.212081967213123</c:v>
                </c:pt>
                <c:pt idx="2074">
                  <c:v>62.855606557377065</c:v>
                </c:pt>
                <c:pt idx="2075">
                  <c:v>65.73178688524591</c:v>
                </c:pt>
                <c:pt idx="2076">
                  <c:v>68.955278688524587</c:v>
                </c:pt>
                <c:pt idx="2077">
                  <c:v>72.49562295081968</c:v>
                </c:pt>
                <c:pt idx="2078">
                  <c:v>76.371163934426221</c:v>
                </c:pt>
                <c:pt idx="2079">
                  <c:v>80.835360655737702</c:v>
                </c:pt>
                <c:pt idx="2080">
                  <c:v>85.951393442622944</c:v>
                </c:pt>
                <c:pt idx="2081">
                  <c:v>91.599901639344282</c:v>
                </c:pt>
                <c:pt idx="2082">
                  <c:v>97.754262295081972</c:v>
                </c:pt>
                <c:pt idx="2083">
                  <c:v>104.82701639344263</c:v>
                </c:pt>
                <c:pt idx="2084">
                  <c:v>113.18796721311476</c:v>
                </c:pt>
                <c:pt idx="2085">
                  <c:v>122.70696721311474</c:v>
                </c:pt>
                <c:pt idx="2086">
                  <c:v>133.4950163934426</c:v>
                </c:pt>
                <c:pt idx="2087">
                  <c:v>145.67124590163934</c:v>
                </c:pt>
                <c:pt idx="2088">
                  <c:v>159.95521311475406</c:v>
                </c:pt>
                <c:pt idx="2089">
                  <c:v>175.70286885245898</c:v>
                </c:pt>
                <c:pt idx="2090">
                  <c:v>193.88416393442623</c:v>
                </c:pt>
                <c:pt idx="2091">
                  <c:v>214.55006557377047</c:v>
                </c:pt>
                <c:pt idx="2092">
                  <c:v>237.88947540983605</c:v>
                </c:pt>
                <c:pt idx="2093">
                  <c:v>264.86601639344264</c:v>
                </c:pt>
                <c:pt idx="2094">
                  <c:v>294.75672131147542</c:v>
                </c:pt>
                <c:pt idx="2095">
                  <c:v>328.70726229508199</c:v>
                </c:pt>
                <c:pt idx="2096">
                  <c:v>365.71344262295082</c:v>
                </c:pt>
                <c:pt idx="2097">
                  <c:v>407.1583114754099</c:v>
                </c:pt>
                <c:pt idx="2098">
                  <c:v>451.03521311475413</c:v>
                </c:pt>
                <c:pt idx="2099">
                  <c:v>498.32950819672135</c:v>
                </c:pt>
                <c:pt idx="2100">
                  <c:v>549.40701639344263</c:v>
                </c:pt>
                <c:pt idx="2101">
                  <c:v>602.55578688524588</c:v>
                </c:pt>
                <c:pt idx="2102">
                  <c:v>658.34227868852463</c:v>
                </c:pt>
                <c:pt idx="2103">
                  <c:v>714.96947540983615</c:v>
                </c:pt>
                <c:pt idx="2104">
                  <c:v>773.20611475409839</c:v>
                </c:pt>
                <c:pt idx="2105">
                  <c:v>833.1209836065575</c:v>
                </c:pt>
                <c:pt idx="2106">
                  <c:v>892.53863934426238</c:v>
                </c:pt>
                <c:pt idx="2107">
                  <c:v>955.10057377049179</c:v>
                </c:pt>
                <c:pt idx="2108">
                  <c:v>1017.6132295081968</c:v>
                </c:pt>
                <c:pt idx="2109">
                  <c:v>1082.9017377049181</c:v>
                </c:pt>
                <c:pt idx="2110">
                  <c:v>1147.9780655737704</c:v>
                </c:pt>
                <c:pt idx="2111">
                  <c:v>1213.2744262295082</c:v>
                </c:pt>
                <c:pt idx="2112">
                  <c:v>1279.9619508196724</c:v>
                </c:pt>
                <c:pt idx="2113">
                  <c:v>1346.9666885245904</c:v>
                </c:pt>
                <c:pt idx="2114">
                  <c:v>1416.210049180328</c:v>
                </c:pt>
                <c:pt idx="2115">
                  <c:v>1486.0731803278691</c:v>
                </c:pt>
                <c:pt idx="2116">
                  <c:v>1557.0033278688527</c:v>
                </c:pt>
                <c:pt idx="2117">
                  <c:v>1625.4795737704922</c:v>
                </c:pt>
                <c:pt idx="2118">
                  <c:v>1695.0484590163935</c:v>
                </c:pt>
                <c:pt idx="2119">
                  <c:v>1767.2425901639347</c:v>
                </c:pt>
                <c:pt idx="2120">
                  <c:v>1839.1861147540983</c:v>
                </c:pt>
                <c:pt idx="2121">
                  <c:v>1910.7211147540986</c:v>
                </c:pt>
                <c:pt idx="2122">
                  <c:v>1983.7018852459016</c:v>
                </c:pt>
                <c:pt idx="2123">
                  <c:v>2057.4592131147542</c:v>
                </c:pt>
                <c:pt idx="2124">
                  <c:v>2130.6066065573768</c:v>
                </c:pt>
                <c:pt idx="2125">
                  <c:v>2204.3839344262292</c:v>
                </c:pt>
                <c:pt idx="2126">
                  <c:v>2280.7757377049184</c:v>
                </c:pt>
                <c:pt idx="2127">
                  <c:v>2353.5681967213113</c:v>
                </c:pt>
                <c:pt idx="2128">
                  <c:v>2427.0159016393441</c:v>
                </c:pt>
                <c:pt idx="2129">
                  <c:v>2499.3113114754096</c:v>
                </c:pt>
                <c:pt idx="2130">
                  <c:v>2568.9806557377051</c:v>
                </c:pt>
                <c:pt idx="2131">
                  <c:v>2639.0954098360658</c:v>
                </c:pt>
                <c:pt idx="2132">
                  <c:v>2705.3172131147544</c:v>
                </c:pt>
                <c:pt idx="2133">
                  <c:v>2771.4034426229505</c:v>
                </c:pt>
                <c:pt idx="2134">
                  <c:v>2836.892131147541</c:v>
                </c:pt>
                <c:pt idx="2135">
                  <c:v>2899.9100000000003</c:v>
                </c:pt>
                <c:pt idx="2136">
                  <c:v>2959.4398360655737</c:v>
                </c:pt>
                <c:pt idx="2137">
                  <c:v>3019.2970491803276</c:v>
                </c:pt>
                <c:pt idx="2138">
                  <c:v>3079.2495081967209</c:v>
                </c:pt>
                <c:pt idx="2139">
                  <c:v>3139.4495081967211</c:v>
                </c:pt>
                <c:pt idx="2140">
                  <c:v>3199.3032786885246</c:v>
                </c:pt>
                <c:pt idx="2141">
                  <c:v>3257.0896721311474</c:v>
                </c:pt>
                <c:pt idx="2142">
                  <c:v>3314.6624590163933</c:v>
                </c:pt>
                <c:pt idx="2143">
                  <c:v>3369.8173770491803</c:v>
                </c:pt>
                <c:pt idx="2144">
                  <c:v>3425.3445901639343</c:v>
                </c:pt>
                <c:pt idx="2145">
                  <c:v>3477.5419672131147</c:v>
                </c:pt>
                <c:pt idx="2146">
                  <c:v>3530.6332786885246</c:v>
                </c:pt>
                <c:pt idx="2147">
                  <c:v>3579.656557377049</c:v>
                </c:pt>
                <c:pt idx="2148">
                  <c:v>3628.0727868852459</c:v>
                </c:pt>
                <c:pt idx="2149">
                  <c:v>3673.6932786885241</c:v>
                </c:pt>
                <c:pt idx="2150">
                  <c:v>3715.9163934426228</c:v>
                </c:pt>
                <c:pt idx="2151">
                  <c:v>3758.5754098360658</c:v>
                </c:pt>
                <c:pt idx="2152">
                  <c:v>3798.5147540983608</c:v>
                </c:pt>
                <c:pt idx="2153">
                  <c:v>3832.6967213114754</c:v>
                </c:pt>
                <c:pt idx="2154">
                  <c:v>3863.6721311475408</c:v>
                </c:pt>
                <c:pt idx="2155">
                  <c:v>3889.8868852459018</c:v>
                </c:pt>
                <c:pt idx="2156">
                  <c:v>3910.8819672131149</c:v>
                </c:pt>
                <c:pt idx="2157">
                  <c:v>3929.4114754098364</c:v>
                </c:pt>
                <c:pt idx="2158">
                  <c:v>3943.2311475409838</c:v>
                </c:pt>
                <c:pt idx="2159">
                  <c:v>3952.9262295081971</c:v>
                </c:pt>
                <c:pt idx="2160">
                  <c:v>3956.7327868852462</c:v>
                </c:pt>
                <c:pt idx="2161">
                  <c:v>3956.8245901639348</c:v>
                </c:pt>
                <c:pt idx="2162">
                  <c:v>3951.7786885245905</c:v>
                </c:pt>
                <c:pt idx="2163">
                  <c:v>3945.5606557377055</c:v>
                </c:pt>
                <c:pt idx="2164">
                  <c:v>3934.9655737704925</c:v>
                </c:pt>
                <c:pt idx="2165">
                  <c:v>3924.4803278688532</c:v>
                </c:pt>
                <c:pt idx="2166">
                  <c:v>3909.9442622950828</c:v>
                </c:pt>
                <c:pt idx="2167">
                  <c:v>3894.0016393442638</c:v>
                </c:pt>
                <c:pt idx="2168">
                  <c:v>3872.9737704918048</c:v>
                </c:pt>
                <c:pt idx="2169">
                  <c:v>3853.1114754098367</c:v>
                </c:pt>
                <c:pt idx="2170">
                  <c:v>3829.0393442622958</c:v>
                </c:pt>
                <c:pt idx="2171">
                  <c:v>3802.7180327868859</c:v>
                </c:pt>
                <c:pt idx="2172">
                  <c:v>3776.0409836065583</c:v>
                </c:pt>
                <c:pt idx="2173">
                  <c:v>3747.9131147540988</c:v>
                </c:pt>
                <c:pt idx="2174">
                  <c:v>3717.9819672131152</c:v>
                </c:pt>
                <c:pt idx="2175">
                  <c:v>3685.2672131147542</c:v>
                </c:pt>
                <c:pt idx="2176">
                  <c:v>3651.4262295081971</c:v>
                </c:pt>
                <c:pt idx="2177">
                  <c:v>3613.186885245902</c:v>
                </c:pt>
                <c:pt idx="2178">
                  <c:v>3577.8737704918035</c:v>
                </c:pt>
                <c:pt idx="2179">
                  <c:v>3538.1590163934425</c:v>
                </c:pt>
                <c:pt idx="2180">
                  <c:v>3495.1770491803277</c:v>
                </c:pt>
                <c:pt idx="2181">
                  <c:v>3451.785245901639</c:v>
                </c:pt>
                <c:pt idx="2182">
                  <c:v>3408.5655737704915</c:v>
                </c:pt>
                <c:pt idx="2183">
                  <c:v>3362.626229508196</c:v>
                </c:pt>
                <c:pt idx="2184">
                  <c:v>3317.7655737704913</c:v>
                </c:pt>
                <c:pt idx="2185">
                  <c:v>3270.7967213114748</c:v>
                </c:pt>
                <c:pt idx="2186">
                  <c:v>3222.7704918032787</c:v>
                </c:pt>
                <c:pt idx="2187">
                  <c:v>3170.467213114754</c:v>
                </c:pt>
                <c:pt idx="2188">
                  <c:v>3120.2065573770492</c:v>
                </c:pt>
                <c:pt idx="2189">
                  <c:v>3070.5918032786881</c:v>
                </c:pt>
                <c:pt idx="2190">
                  <c:v>3021.2950819672124</c:v>
                </c:pt>
                <c:pt idx="2191">
                  <c:v>2973.8573770491798</c:v>
                </c:pt>
                <c:pt idx="2192">
                  <c:v>2923.726229508196</c:v>
                </c:pt>
                <c:pt idx="2193">
                  <c:v>2877.1524590163926</c:v>
                </c:pt>
                <c:pt idx="2194">
                  <c:v>2831.9836065573772</c:v>
                </c:pt>
                <c:pt idx="2195">
                  <c:v>2785.4032786885246</c:v>
                </c:pt>
                <c:pt idx="2196">
                  <c:v>2741.1967213114758</c:v>
                </c:pt>
                <c:pt idx="2197">
                  <c:v>2701.1000000000004</c:v>
                </c:pt>
                <c:pt idx="2198">
                  <c:v>2658.6622950819683</c:v>
                </c:pt>
                <c:pt idx="2199">
                  <c:v>2616.6475409836075</c:v>
                </c:pt>
                <c:pt idx="2200">
                  <c:v>2573.9491803278697</c:v>
                </c:pt>
                <c:pt idx="2201">
                  <c:v>2531.9770491803283</c:v>
                </c:pt>
                <c:pt idx="2202">
                  <c:v>2490.2131147540986</c:v>
                </c:pt>
                <c:pt idx="2203">
                  <c:v>2448.0934426229514</c:v>
                </c:pt>
                <c:pt idx="2204">
                  <c:v>2407.1540983606565</c:v>
                </c:pt>
                <c:pt idx="2205">
                  <c:v>2364.9770491803279</c:v>
                </c:pt>
                <c:pt idx="2206">
                  <c:v>2327.8491803278685</c:v>
                </c:pt>
                <c:pt idx="2207">
                  <c:v>2287.0344262295084</c:v>
                </c:pt>
                <c:pt idx="2208">
                  <c:v>2249.6557377049176</c:v>
                </c:pt>
                <c:pt idx="2209">
                  <c:v>2209.0967213114754</c:v>
                </c:pt>
                <c:pt idx="2210">
                  <c:v>2170.9114754098364</c:v>
                </c:pt>
                <c:pt idx="2211">
                  <c:v>2133.1983606557374</c:v>
                </c:pt>
                <c:pt idx="2212">
                  <c:v>2090.3393442622946</c:v>
                </c:pt>
                <c:pt idx="2213">
                  <c:v>2048.5245901639341</c:v>
                </c:pt>
                <c:pt idx="2214">
                  <c:v>2010.4442622950821</c:v>
                </c:pt>
                <c:pt idx="2215">
                  <c:v>1969.7245901639344</c:v>
                </c:pt>
                <c:pt idx="2216">
                  <c:v>1931.1918032786884</c:v>
                </c:pt>
                <c:pt idx="2217">
                  <c:v>1897.2278688524589</c:v>
                </c:pt>
                <c:pt idx="2218">
                  <c:v>1859.1245901639343</c:v>
                </c:pt>
                <c:pt idx="2219">
                  <c:v>1823.0803278688525</c:v>
                </c:pt>
                <c:pt idx="2220">
                  <c:v>1787.9114754098359</c:v>
                </c:pt>
                <c:pt idx="2221">
                  <c:v>1756.0131147540983</c:v>
                </c:pt>
                <c:pt idx="2222">
                  <c:v>1723.3934426229507</c:v>
                </c:pt>
                <c:pt idx="2223">
                  <c:v>1692.706557377049</c:v>
                </c:pt>
                <c:pt idx="2224">
                  <c:v>1662.6459016393444</c:v>
                </c:pt>
                <c:pt idx="2225">
                  <c:v>1633.4114754098362</c:v>
                </c:pt>
                <c:pt idx="2226">
                  <c:v>1599.9327868852458</c:v>
                </c:pt>
                <c:pt idx="2227">
                  <c:v>1569.6732786885248</c:v>
                </c:pt>
                <c:pt idx="2228">
                  <c:v>1540.8167213114752</c:v>
                </c:pt>
                <c:pt idx="2229">
                  <c:v>1514.7296721311477</c:v>
                </c:pt>
                <c:pt idx="2230">
                  <c:v>1486.8413114754098</c:v>
                </c:pt>
                <c:pt idx="2231">
                  <c:v>1458.850983606558</c:v>
                </c:pt>
                <c:pt idx="2232">
                  <c:v>1433.8088524590169</c:v>
                </c:pt>
                <c:pt idx="2233">
                  <c:v>1409.2616393442627</c:v>
                </c:pt>
                <c:pt idx="2234">
                  <c:v>1383.8795081967216</c:v>
                </c:pt>
                <c:pt idx="2235">
                  <c:v>1360.9444262295087</c:v>
                </c:pt>
                <c:pt idx="2236">
                  <c:v>1338.3257377049188</c:v>
                </c:pt>
                <c:pt idx="2237">
                  <c:v>1315.2042622950823</c:v>
                </c:pt>
                <c:pt idx="2238">
                  <c:v>1295.029836065574</c:v>
                </c:pt>
                <c:pt idx="2239">
                  <c:v>1274.2886885245907</c:v>
                </c:pt>
                <c:pt idx="2240">
                  <c:v>1258.4603278688528</c:v>
                </c:pt>
                <c:pt idx="2241">
                  <c:v>1240.4767213114758</c:v>
                </c:pt>
                <c:pt idx="2242">
                  <c:v>1226.0834426229512</c:v>
                </c:pt>
                <c:pt idx="2243">
                  <c:v>1209.1832786885248</c:v>
                </c:pt>
                <c:pt idx="2244">
                  <c:v>1191.6401639344263</c:v>
                </c:pt>
                <c:pt idx="2245">
                  <c:v>1172.8595081967212</c:v>
                </c:pt>
                <c:pt idx="2246">
                  <c:v>1157.2936065573772</c:v>
                </c:pt>
                <c:pt idx="2247">
                  <c:v>1140.6088524590161</c:v>
                </c:pt>
                <c:pt idx="2248">
                  <c:v>1127.0878688524588</c:v>
                </c:pt>
                <c:pt idx="2249">
                  <c:v>1114.4003278688522</c:v>
                </c:pt>
                <c:pt idx="2250">
                  <c:v>1099.3588524590164</c:v>
                </c:pt>
                <c:pt idx="2251">
                  <c:v>1085.8021311475409</c:v>
                </c:pt>
                <c:pt idx="2252">
                  <c:v>1072.130983606557</c:v>
                </c:pt>
                <c:pt idx="2253">
                  <c:v>1060.1863934426228</c:v>
                </c:pt>
                <c:pt idx="2254">
                  <c:v>1048.8999999999999</c:v>
                </c:pt>
                <c:pt idx="2255">
                  <c:v>1035.683770491803</c:v>
                </c:pt>
                <c:pt idx="2256">
                  <c:v>1024.4388524590163</c:v>
                </c:pt>
                <c:pt idx="2257">
                  <c:v>1013.1190163934424</c:v>
                </c:pt>
                <c:pt idx="2258">
                  <c:v>1000.6511475409834</c:v>
                </c:pt>
                <c:pt idx="2259">
                  <c:v>991.08016393442585</c:v>
                </c:pt>
                <c:pt idx="2260">
                  <c:v>980.36606557377024</c:v>
                </c:pt>
                <c:pt idx="2261">
                  <c:v>969.65508196721282</c:v>
                </c:pt>
                <c:pt idx="2262">
                  <c:v>958.32147540983601</c:v>
                </c:pt>
                <c:pt idx="2263">
                  <c:v>948.01344262295083</c:v>
                </c:pt>
                <c:pt idx="2264">
                  <c:v>936.86311475409832</c:v>
                </c:pt>
                <c:pt idx="2265">
                  <c:v>927.70672131147535</c:v>
                </c:pt>
                <c:pt idx="2266">
                  <c:v>917.92360655737684</c:v>
                </c:pt>
                <c:pt idx="2267">
                  <c:v>905.7055737704917</c:v>
                </c:pt>
                <c:pt idx="2268">
                  <c:v>893.81377049180333</c:v>
                </c:pt>
                <c:pt idx="2269">
                  <c:v>885.11967213114735</c:v>
                </c:pt>
                <c:pt idx="2270">
                  <c:v>878.75590163934419</c:v>
                </c:pt>
                <c:pt idx="2271">
                  <c:v>873.0755737704917</c:v>
                </c:pt>
                <c:pt idx="2272">
                  <c:v>864.90016393442613</c:v>
                </c:pt>
                <c:pt idx="2273">
                  <c:v>858.52147540983606</c:v>
                </c:pt>
                <c:pt idx="2274">
                  <c:v>853.97311475409822</c:v>
                </c:pt>
                <c:pt idx="2275">
                  <c:v>845.21065573770477</c:v>
                </c:pt>
                <c:pt idx="2276">
                  <c:v>838.52344262295071</c:v>
                </c:pt>
                <c:pt idx="2277">
                  <c:v>831.9406557377049</c:v>
                </c:pt>
                <c:pt idx="2278">
                  <c:v>821.54786885245892</c:v>
                </c:pt>
                <c:pt idx="2279">
                  <c:v>813.75081967213112</c:v>
                </c:pt>
                <c:pt idx="2280">
                  <c:v>803.56934426229486</c:v>
                </c:pt>
                <c:pt idx="2281">
                  <c:v>794.51786885245883</c:v>
                </c:pt>
                <c:pt idx="2282">
                  <c:v>784.47278688524557</c:v>
                </c:pt>
                <c:pt idx="2283">
                  <c:v>775.04754098360627</c:v>
                </c:pt>
                <c:pt idx="2284">
                  <c:v>767.30786885245868</c:v>
                </c:pt>
                <c:pt idx="2285">
                  <c:v>756.77180327868814</c:v>
                </c:pt>
                <c:pt idx="2286">
                  <c:v>749.2716393442621</c:v>
                </c:pt>
                <c:pt idx="2287">
                  <c:v>744.3086885245898</c:v>
                </c:pt>
                <c:pt idx="2288">
                  <c:v>738.68721311475383</c:v>
                </c:pt>
                <c:pt idx="2289">
                  <c:v>733.81770491803252</c:v>
                </c:pt>
                <c:pt idx="2290">
                  <c:v>727.75147540983585</c:v>
                </c:pt>
                <c:pt idx="2291">
                  <c:v>723.13180327868827</c:v>
                </c:pt>
                <c:pt idx="2292">
                  <c:v>719.35868852458998</c:v>
                </c:pt>
                <c:pt idx="2293">
                  <c:v>714.47442622950791</c:v>
                </c:pt>
                <c:pt idx="2294">
                  <c:v>708.20180327868832</c:v>
                </c:pt>
                <c:pt idx="2295">
                  <c:v>702.50409836065558</c:v>
                </c:pt>
                <c:pt idx="2296">
                  <c:v>696.9985245901637</c:v>
                </c:pt>
                <c:pt idx="2297">
                  <c:v>690.39459016393437</c:v>
                </c:pt>
                <c:pt idx="2298">
                  <c:v>683.75721311475399</c:v>
                </c:pt>
                <c:pt idx="2299">
                  <c:v>678.43836065573771</c:v>
                </c:pt>
                <c:pt idx="2300">
                  <c:v>673.88065573770484</c:v>
                </c:pt>
                <c:pt idx="2301">
                  <c:v>668.28573770491789</c:v>
                </c:pt>
                <c:pt idx="2302">
                  <c:v>664.92901639344257</c:v>
                </c:pt>
                <c:pt idx="2303">
                  <c:v>659.72</c:v>
                </c:pt>
                <c:pt idx="2304">
                  <c:v>656.29590163934415</c:v>
                </c:pt>
                <c:pt idx="2305">
                  <c:v>654.42573770491811</c:v>
                </c:pt>
                <c:pt idx="2306">
                  <c:v>653.62311475409842</c:v>
                </c:pt>
                <c:pt idx="2307">
                  <c:v>653.28819672131146</c:v>
                </c:pt>
                <c:pt idx="2308">
                  <c:v>653.21672131147545</c:v>
                </c:pt>
                <c:pt idx="2309">
                  <c:v>650.31901639344278</c:v>
                </c:pt>
                <c:pt idx="2310">
                  <c:v>647.61918032786889</c:v>
                </c:pt>
                <c:pt idx="2311">
                  <c:v>646.94377049180343</c:v>
                </c:pt>
                <c:pt idx="2312">
                  <c:v>645.04311475409838</c:v>
                </c:pt>
                <c:pt idx="2313">
                  <c:v>645.14868852459017</c:v>
                </c:pt>
                <c:pt idx="2314">
                  <c:v>643.9</c:v>
                </c:pt>
                <c:pt idx="2315">
                  <c:v>641.75639344262299</c:v>
                </c:pt>
                <c:pt idx="2316">
                  <c:v>642.55459016393434</c:v>
                </c:pt>
                <c:pt idx="2317">
                  <c:v>641.76475409836053</c:v>
                </c:pt>
                <c:pt idx="2318">
                  <c:v>644.22852459016383</c:v>
                </c:pt>
                <c:pt idx="2319">
                  <c:v>645.25721311475388</c:v>
                </c:pt>
                <c:pt idx="2320">
                  <c:v>644.82163934426205</c:v>
                </c:pt>
                <c:pt idx="2321">
                  <c:v>645.49508196721285</c:v>
                </c:pt>
                <c:pt idx="2322">
                  <c:v>646.82573770491774</c:v>
                </c:pt>
                <c:pt idx="2323">
                  <c:v>648.45868852459012</c:v>
                </c:pt>
                <c:pt idx="2324">
                  <c:v>652.98065573770475</c:v>
                </c:pt>
                <c:pt idx="2325">
                  <c:v>654.84557377049168</c:v>
                </c:pt>
                <c:pt idx="2326">
                  <c:v>658.21688524590149</c:v>
                </c:pt>
                <c:pt idx="2327">
                  <c:v>659.47704918032775</c:v>
                </c:pt>
                <c:pt idx="2328">
                  <c:v>660.92704918032769</c:v>
                </c:pt>
                <c:pt idx="2329">
                  <c:v>664.32721311475393</c:v>
                </c:pt>
                <c:pt idx="2330">
                  <c:v>667.38524590163922</c:v>
                </c:pt>
                <c:pt idx="2331">
                  <c:v>673.12606557377046</c:v>
                </c:pt>
                <c:pt idx="2332">
                  <c:v>678.60147540983598</c:v>
                </c:pt>
                <c:pt idx="2333">
                  <c:v>689.10147540983598</c:v>
                </c:pt>
                <c:pt idx="2334">
                  <c:v>701.9604918032785</c:v>
                </c:pt>
                <c:pt idx="2335">
                  <c:v>710.54819672131134</c:v>
                </c:pt>
                <c:pt idx="2336">
                  <c:v>726.27295081967191</c:v>
                </c:pt>
                <c:pt idx="2337">
                  <c:v>741.82081967213105</c:v>
                </c:pt>
                <c:pt idx="2338">
                  <c:v>759.30196721311472</c:v>
                </c:pt>
                <c:pt idx="2339">
                  <c:v>770.00295081967215</c:v>
                </c:pt>
                <c:pt idx="2340">
                  <c:v>779.4442622950819</c:v>
                </c:pt>
                <c:pt idx="2341">
                  <c:v>792.49622950819662</c:v>
                </c:pt>
                <c:pt idx="2342">
                  <c:v>802.52475409836075</c:v>
                </c:pt>
                <c:pt idx="2343">
                  <c:v>812.27639344262298</c:v>
                </c:pt>
                <c:pt idx="2344">
                  <c:v>821.87377049180327</c:v>
                </c:pt>
                <c:pt idx="2345">
                  <c:v>833.59540983606541</c:v>
                </c:pt>
                <c:pt idx="2346">
                  <c:v>848.25442622950823</c:v>
                </c:pt>
                <c:pt idx="2347">
                  <c:v>858.91360655737708</c:v>
                </c:pt>
                <c:pt idx="2348">
                  <c:v>869.72081967213126</c:v>
                </c:pt>
                <c:pt idx="2349">
                  <c:v>878.19196721311482</c:v>
                </c:pt>
                <c:pt idx="2350">
                  <c:v>889.68852459016398</c:v>
                </c:pt>
                <c:pt idx="2351">
                  <c:v>899.46803278688526</c:v>
                </c:pt>
                <c:pt idx="2352">
                  <c:v>908.7613114754098</c:v>
                </c:pt>
                <c:pt idx="2353">
                  <c:v>914.86245901639325</c:v>
                </c:pt>
                <c:pt idx="2354">
                  <c:v>920.26344262295072</c:v>
                </c:pt>
                <c:pt idx="2355">
                  <c:v>929.3849180327868</c:v>
                </c:pt>
                <c:pt idx="2356">
                  <c:v>944.31065573770479</c:v>
                </c:pt>
                <c:pt idx="2357">
                  <c:v>955.42508196721315</c:v>
                </c:pt>
                <c:pt idx="2358">
                  <c:v>976.33622950819665</c:v>
                </c:pt>
                <c:pt idx="2359">
                  <c:v>1007.9901639344262</c:v>
                </c:pt>
                <c:pt idx="2360">
                  <c:v>1027.2145901639344</c:v>
                </c:pt>
                <c:pt idx="2361">
                  <c:v>1041.9347540983606</c:v>
                </c:pt>
                <c:pt idx="2362">
                  <c:v>1057.2990163934426</c:v>
                </c:pt>
                <c:pt idx="2363">
                  <c:v>1078.3262295081965</c:v>
                </c:pt>
                <c:pt idx="2364">
                  <c:v>1091.7695081967211</c:v>
                </c:pt>
                <c:pt idx="2365">
                  <c:v>1103.0970491803275</c:v>
                </c:pt>
                <c:pt idx="2366">
                  <c:v>1115.6463934426226</c:v>
                </c:pt>
                <c:pt idx="2367">
                  <c:v>1124.8936065573766</c:v>
                </c:pt>
                <c:pt idx="2368">
                  <c:v>1130.7911475409835</c:v>
                </c:pt>
                <c:pt idx="2369">
                  <c:v>1139.7195081967211</c:v>
                </c:pt>
                <c:pt idx="2370">
                  <c:v>1150.3791803278684</c:v>
                </c:pt>
                <c:pt idx="2371">
                  <c:v>1161.433770491803</c:v>
                </c:pt>
                <c:pt idx="2372">
                  <c:v>1174.8145901639343</c:v>
                </c:pt>
                <c:pt idx="2373">
                  <c:v>1189.9883606557373</c:v>
                </c:pt>
                <c:pt idx="2374">
                  <c:v>1204.7539344262291</c:v>
                </c:pt>
                <c:pt idx="2375">
                  <c:v>1227.1619672131144</c:v>
                </c:pt>
                <c:pt idx="2376">
                  <c:v>1258.2526229508192</c:v>
                </c:pt>
                <c:pt idx="2377">
                  <c:v>1276.0837704918029</c:v>
                </c:pt>
                <c:pt idx="2378">
                  <c:v>1295.075901639344</c:v>
                </c:pt>
                <c:pt idx="2379">
                  <c:v>1312.8368852459014</c:v>
                </c:pt>
                <c:pt idx="2380">
                  <c:v>1329.9547540983606</c:v>
                </c:pt>
                <c:pt idx="2381">
                  <c:v>1345.5121311475407</c:v>
                </c:pt>
                <c:pt idx="2382">
                  <c:v>1359.4527868852456</c:v>
                </c:pt>
                <c:pt idx="2383">
                  <c:v>1371.1314754098357</c:v>
                </c:pt>
                <c:pt idx="2384">
                  <c:v>1384.6255737704917</c:v>
                </c:pt>
                <c:pt idx="2385">
                  <c:v>1394.123114754098</c:v>
                </c:pt>
                <c:pt idx="2386">
                  <c:v>1408.2265573770489</c:v>
                </c:pt>
                <c:pt idx="2387">
                  <c:v>1425.1591803278686</c:v>
                </c:pt>
                <c:pt idx="2388">
                  <c:v>1442.2919672131147</c:v>
                </c:pt>
                <c:pt idx="2389">
                  <c:v>1459.2862295081968</c:v>
                </c:pt>
                <c:pt idx="2390">
                  <c:v>1474.4909836065574</c:v>
                </c:pt>
                <c:pt idx="2391">
                  <c:v>1487.8188524590166</c:v>
                </c:pt>
                <c:pt idx="2392">
                  <c:v>1498.1188524590164</c:v>
                </c:pt>
                <c:pt idx="2393">
                  <c:v>1506.545081967213</c:v>
                </c:pt>
                <c:pt idx="2394">
                  <c:v>1512.2631147540983</c:v>
                </c:pt>
                <c:pt idx="2395">
                  <c:v>1513.3483606557377</c:v>
                </c:pt>
                <c:pt idx="2396">
                  <c:v>1522.059836065574</c:v>
                </c:pt>
                <c:pt idx="2397">
                  <c:v>1529.940163934426</c:v>
                </c:pt>
                <c:pt idx="2398">
                  <c:v>1531.87131147541</c:v>
                </c:pt>
                <c:pt idx="2399">
                  <c:v>1530.9336065573773</c:v>
                </c:pt>
                <c:pt idx="2400">
                  <c:v>1536.6122950819677</c:v>
                </c:pt>
                <c:pt idx="2401">
                  <c:v>1542.3122950819675</c:v>
                </c:pt>
                <c:pt idx="2402">
                  <c:v>1545.3122950819675</c:v>
                </c:pt>
                <c:pt idx="2403">
                  <c:v>1550.8467213114754</c:v>
                </c:pt>
                <c:pt idx="2404">
                  <c:v>1559.7762295081968</c:v>
                </c:pt>
                <c:pt idx="2405">
                  <c:v>1576.2352459016395</c:v>
                </c:pt>
                <c:pt idx="2406">
                  <c:v>1586.9483606557376</c:v>
                </c:pt>
                <c:pt idx="2407">
                  <c:v>1596.3040983606556</c:v>
                </c:pt>
                <c:pt idx="2408">
                  <c:v>1607.2745901639344</c:v>
                </c:pt>
                <c:pt idx="2409">
                  <c:v>1620.8286885245902</c:v>
                </c:pt>
                <c:pt idx="2410">
                  <c:v>1634.9500000000003</c:v>
                </c:pt>
                <c:pt idx="2411">
                  <c:v>1657.5713114754099</c:v>
                </c:pt>
                <c:pt idx="2412">
                  <c:v>1674.5860655737704</c:v>
                </c:pt>
                <c:pt idx="2413">
                  <c:v>1686.4155737704918</c:v>
                </c:pt>
                <c:pt idx="2414">
                  <c:v>1700.3909836065575</c:v>
                </c:pt>
                <c:pt idx="2415">
                  <c:v>1714.0508196721312</c:v>
                </c:pt>
                <c:pt idx="2416">
                  <c:v>1721.3</c:v>
                </c:pt>
                <c:pt idx="2417">
                  <c:v>1724.9459016393444</c:v>
                </c:pt>
                <c:pt idx="2418">
                  <c:v>1734.1409836065575</c:v>
                </c:pt>
                <c:pt idx="2419">
                  <c:v>1735.2737704918031</c:v>
                </c:pt>
                <c:pt idx="2420">
                  <c:v>1729.5606557377048</c:v>
                </c:pt>
                <c:pt idx="2421">
                  <c:v>1734.4409836065574</c:v>
                </c:pt>
                <c:pt idx="2422">
                  <c:v>1747.467213114754</c:v>
                </c:pt>
                <c:pt idx="2423">
                  <c:v>1751.9409836065572</c:v>
                </c:pt>
                <c:pt idx="2424">
                  <c:v>1753.1852459016393</c:v>
                </c:pt>
                <c:pt idx="2425">
                  <c:v>1758.6409836065575</c:v>
                </c:pt>
                <c:pt idx="2426">
                  <c:v>1774.6147540983609</c:v>
                </c:pt>
                <c:pt idx="2427">
                  <c:v>1791.6754098360657</c:v>
                </c:pt>
                <c:pt idx="2428">
                  <c:v>1807.8934426229512</c:v>
                </c:pt>
                <c:pt idx="2429">
                  <c:v>1828.9163934426231</c:v>
                </c:pt>
                <c:pt idx="2430">
                  <c:v>1851.7590163934428</c:v>
                </c:pt>
                <c:pt idx="2431">
                  <c:v>1874.62131147541</c:v>
                </c:pt>
                <c:pt idx="2432">
                  <c:v>1895.8934426229512</c:v>
                </c:pt>
                <c:pt idx="2433">
                  <c:v>1911.2754098360656</c:v>
                </c:pt>
                <c:pt idx="2434">
                  <c:v>1926.2737704918034</c:v>
                </c:pt>
                <c:pt idx="2435">
                  <c:v>1940.4409836065572</c:v>
                </c:pt>
                <c:pt idx="2436">
                  <c:v>1947.0147540983605</c:v>
                </c:pt>
                <c:pt idx="2437">
                  <c:v>1948.5672131147539</c:v>
                </c:pt>
                <c:pt idx="2438">
                  <c:v>1962.4836065573768</c:v>
                </c:pt>
                <c:pt idx="2439">
                  <c:v>1976.5688524590164</c:v>
                </c:pt>
                <c:pt idx="2440">
                  <c:v>1990.4180327868853</c:v>
                </c:pt>
                <c:pt idx="2441">
                  <c:v>2003.7377049180327</c:v>
                </c:pt>
                <c:pt idx="2442">
                  <c:v>2021.6950819672134</c:v>
                </c:pt>
                <c:pt idx="2443">
                  <c:v>2039.4508196721313</c:v>
                </c:pt>
                <c:pt idx="2444">
                  <c:v>2062.3081967213116</c:v>
                </c:pt>
                <c:pt idx="2445">
                  <c:v>2080.1934426229509</c:v>
                </c:pt>
                <c:pt idx="2446">
                  <c:v>2099.2737704918036</c:v>
                </c:pt>
                <c:pt idx="2447">
                  <c:v>2116.7262295081969</c:v>
                </c:pt>
                <c:pt idx="2448">
                  <c:v>2124.057377049181</c:v>
                </c:pt>
                <c:pt idx="2449">
                  <c:v>2134.8163934426234</c:v>
                </c:pt>
                <c:pt idx="2450">
                  <c:v>2144.524590163935</c:v>
                </c:pt>
                <c:pt idx="2451">
                  <c:v>2158.5262295081975</c:v>
                </c:pt>
                <c:pt idx="2452">
                  <c:v>2169.2524590163939</c:v>
                </c:pt>
                <c:pt idx="2453">
                  <c:v>2181.1704918032792</c:v>
                </c:pt>
                <c:pt idx="2454">
                  <c:v>2191.6147540983616</c:v>
                </c:pt>
                <c:pt idx="2455">
                  <c:v>2206.7032786885252</c:v>
                </c:pt>
                <c:pt idx="2456">
                  <c:v>2224.0786885245911</c:v>
                </c:pt>
                <c:pt idx="2457">
                  <c:v>2230.4557377049182</c:v>
                </c:pt>
                <c:pt idx="2458">
                  <c:v>2234.593442622951</c:v>
                </c:pt>
                <c:pt idx="2459">
                  <c:v>2248.4590163934427</c:v>
                </c:pt>
                <c:pt idx="2460">
                  <c:v>2262.8672131147546</c:v>
                </c:pt>
                <c:pt idx="2461">
                  <c:v>2276.406557377049</c:v>
                </c:pt>
                <c:pt idx="2462">
                  <c:v>2294.1983606557378</c:v>
                </c:pt>
                <c:pt idx="2463">
                  <c:v>2308.2065573770492</c:v>
                </c:pt>
                <c:pt idx="2464">
                  <c:v>2324.3934426229507</c:v>
                </c:pt>
                <c:pt idx="2465">
                  <c:v>2340.6245901639345</c:v>
                </c:pt>
                <c:pt idx="2466">
                  <c:v>2347.595081967213</c:v>
                </c:pt>
                <c:pt idx="2467">
                  <c:v>2356.4065573770495</c:v>
                </c:pt>
                <c:pt idx="2468">
                  <c:v>2366.8819672131149</c:v>
                </c:pt>
                <c:pt idx="2469">
                  <c:v>2377.2016393442627</c:v>
                </c:pt>
                <c:pt idx="2470">
                  <c:v>2385.273770491804</c:v>
                </c:pt>
                <c:pt idx="2471">
                  <c:v>2395.3639344262301</c:v>
                </c:pt>
                <c:pt idx="2472">
                  <c:v>2395.4262295081971</c:v>
                </c:pt>
                <c:pt idx="2473">
                  <c:v>2400.2098360655741</c:v>
                </c:pt>
                <c:pt idx="2474">
                  <c:v>2412.5377049180324</c:v>
                </c:pt>
                <c:pt idx="2475">
                  <c:v>2427.7754098360656</c:v>
                </c:pt>
                <c:pt idx="2476">
                  <c:v>2448.4262295081967</c:v>
                </c:pt>
                <c:pt idx="2477">
                  <c:v>2469.501639344262</c:v>
                </c:pt>
                <c:pt idx="2478">
                  <c:v>2494.5377049180324</c:v>
                </c:pt>
                <c:pt idx="2479">
                  <c:v>2515.8983606557381</c:v>
                </c:pt>
                <c:pt idx="2480">
                  <c:v>2532.1147540983607</c:v>
                </c:pt>
                <c:pt idx="2481">
                  <c:v>2549.6508196721315</c:v>
                </c:pt>
                <c:pt idx="2482">
                  <c:v>2566.4655737704916</c:v>
                </c:pt>
                <c:pt idx="2483">
                  <c:v>2579.3540983606558</c:v>
                </c:pt>
                <c:pt idx="2484">
                  <c:v>2606.9688524590165</c:v>
                </c:pt>
                <c:pt idx="2485">
                  <c:v>2630.9852459016392</c:v>
                </c:pt>
                <c:pt idx="2486">
                  <c:v>2659.1032786885248</c:v>
                </c:pt>
                <c:pt idx="2487">
                  <c:v>2674.9786885245903</c:v>
                </c:pt>
                <c:pt idx="2488">
                  <c:v>2687.6393442622957</c:v>
                </c:pt>
                <c:pt idx="2489">
                  <c:v>2704.9098360655744</c:v>
                </c:pt>
                <c:pt idx="2490">
                  <c:v>2717.622950819672</c:v>
                </c:pt>
                <c:pt idx="2491">
                  <c:v>2727.1737704918037</c:v>
                </c:pt>
                <c:pt idx="2492">
                  <c:v>2737.5639344262299</c:v>
                </c:pt>
                <c:pt idx="2493">
                  <c:v>2746.1049180327873</c:v>
                </c:pt>
                <c:pt idx="2494">
                  <c:v>2758.6918032786889</c:v>
                </c:pt>
                <c:pt idx="2495">
                  <c:v>2770.5213114754101</c:v>
                </c:pt>
                <c:pt idx="2496">
                  <c:v>2783.1721311475417</c:v>
                </c:pt>
                <c:pt idx="2497">
                  <c:v>2797.7934426229513</c:v>
                </c:pt>
                <c:pt idx="2498">
                  <c:v>2808.7524590163939</c:v>
                </c:pt>
                <c:pt idx="2499">
                  <c:v>2815.4245901639347</c:v>
                </c:pt>
                <c:pt idx="2500">
                  <c:v>2820.3459016393444</c:v>
                </c:pt>
                <c:pt idx="2501">
                  <c:v>2824.9344262295081</c:v>
                </c:pt>
                <c:pt idx="2502">
                  <c:v>2829.0295081967215</c:v>
                </c:pt>
                <c:pt idx="2503">
                  <c:v>2835.593442622951</c:v>
                </c:pt>
                <c:pt idx="2504">
                  <c:v>2840.0770491803282</c:v>
                </c:pt>
                <c:pt idx="2505">
                  <c:v>2843.0967213114754</c:v>
                </c:pt>
                <c:pt idx="2506">
                  <c:v>2848.560655737705</c:v>
                </c:pt>
                <c:pt idx="2507">
                  <c:v>2851.0836065573772</c:v>
                </c:pt>
                <c:pt idx="2508">
                  <c:v>2855.309836065574</c:v>
                </c:pt>
                <c:pt idx="2509">
                  <c:v>2863.344262295082</c:v>
                </c:pt>
                <c:pt idx="2510">
                  <c:v>2874.9163934426233</c:v>
                </c:pt>
                <c:pt idx="2511">
                  <c:v>2883.8377049180331</c:v>
                </c:pt>
                <c:pt idx="2512">
                  <c:v>2888.7622950819673</c:v>
                </c:pt>
                <c:pt idx="2513">
                  <c:v>2895.377049180328</c:v>
                </c:pt>
                <c:pt idx="2514">
                  <c:v>2901.1868852459015</c:v>
                </c:pt>
                <c:pt idx="2515">
                  <c:v>2908.7983606557373</c:v>
                </c:pt>
                <c:pt idx="2516">
                  <c:v>2918.4459016393444</c:v>
                </c:pt>
                <c:pt idx="2517">
                  <c:v>2924.0803278688522</c:v>
                </c:pt>
                <c:pt idx="2518">
                  <c:v>2936.8163934426229</c:v>
                </c:pt>
                <c:pt idx="2519">
                  <c:v>2950.1426229508193</c:v>
                </c:pt>
                <c:pt idx="2520">
                  <c:v>2957.249180327869</c:v>
                </c:pt>
                <c:pt idx="2521">
                  <c:v>2962.8032786885246</c:v>
                </c:pt>
                <c:pt idx="2522">
                  <c:v>2969.0426229508194</c:v>
                </c:pt>
                <c:pt idx="2523">
                  <c:v>2974.4786885245903</c:v>
                </c:pt>
                <c:pt idx="2524">
                  <c:v>2984.749180327869</c:v>
                </c:pt>
                <c:pt idx="2525">
                  <c:v>2994.1</c:v>
                </c:pt>
                <c:pt idx="2526">
                  <c:v>2999.4311475409845</c:v>
                </c:pt>
                <c:pt idx="2527">
                  <c:v>3009.0163934426232</c:v>
                </c:pt>
                <c:pt idx="2528">
                  <c:v>3019.2475409836065</c:v>
                </c:pt>
                <c:pt idx="2529">
                  <c:v>3025.3245901639352</c:v>
                </c:pt>
                <c:pt idx="2530">
                  <c:v>3035.5196721311481</c:v>
                </c:pt>
                <c:pt idx="2531">
                  <c:v>3045.0540983606561</c:v>
                </c:pt>
                <c:pt idx="2532">
                  <c:v>3056.8229508196723</c:v>
                </c:pt>
                <c:pt idx="2533">
                  <c:v>3066.2426229508201</c:v>
                </c:pt>
                <c:pt idx="2534">
                  <c:v>3079.280327868853</c:v>
                </c:pt>
                <c:pt idx="2535">
                  <c:v>3089.1704918032792</c:v>
                </c:pt>
                <c:pt idx="2536">
                  <c:v>3097.2426229508201</c:v>
                </c:pt>
                <c:pt idx="2537">
                  <c:v>3102.6950819672134</c:v>
                </c:pt>
                <c:pt idx="2538">
                  <c:v>3111.3672131147546</c:v>
                </c:pt>
                <c:pt idx="2539">
                  <c:v>3117.7737704918036</c:v>
                </c:pt>
                <c:pt idx="2540">
                  <c:v>3123.6655737704923</c:v>
                </c:pt>
                <c:pt idx="2541">
                  <c:v>3134.5819672131151</c:v>
                </c:pt>
                <c:pt idx="2542">
                  <c:v>3140.0868852459021</c:v>
                </c:pt>
                <c:pt idx="2543">
                  <c:v>3145.5836065573776</c:v>
                </c:pt>
                <c:pt idx="2544">
                  <c:v>3150.9786885245903</c:v>
                </c:pt>
                <c:pt idx="2545">
                  <c:v>3150.3737704918035</c:v>
                </c:pt>
                <c:pt idx="2546">
                  <c:v>3150.6491803278695</c:v>
                </c:pt>
                <c:pt idx="2547">
                  <c:v>3152.1196721311485</c:v>
                </c:pt>
                <c:pt idx="2548">
                  <c:v>3161.5393442622953</c:v>
                </c:pt>
                <c:pt idx="2549">
                  <c:v>3174.6459016393446</c:v>
                </c:pt>
                <c:pt idx="2550">
                  <c:v>3182.0442622950827</c:v>
                </c:pt>
                <c:pt idx="2551">
                  <c:v>3187.9393442622959</c:v>
                </c:pt>
                <c:pt idx="2552">
                  <c:v>3194.0180327868857</c:v>
                </c:pt>
                <c:pt idx="2553">
                  <c:v>3200.7098360655746</c:v>
                </c:pt>
                <c:pt idx="2554">
                  <c:v>3209.8901639344272</c:v>
                </c:pt>
                <c:pt idx="2555">
                  <c:v>3216.8934426229512</c:v>
                </c:pt>
                <c:pt idx="2556">
                  <c:v>3225.3901639344272</c:v>
                </c:pt>
                <c:pt idx="2557">
                  <c:v>3231.2918032786897</c:v>
                </c:pt>
                <c:pt idx="2558">
                  <c:v>3238.1721311475421</c:v>
                </c:pt>
                <c:pt idx="2559">
                  <c:v>3249.1737704918041</c:v>
                </c:pt>
                <c:pt idx="2560">
                  <c:v>3263.9688524590174</c:v>
                </c:pt>
                <c:pt idx="2561">
                  <c:v>3280.7393442622961</c:v>
                </c:pt>
                <c:pt idx="2562">
                  <c:v>3292.8885245901652</c:v>
                </c:pt>
                <c:pt idx="2563">
                  <c:v>3308.5786885245916</c:v>
                </c:pt>
                <c:pt idx="2564">
                  <c:v>3320.7295081967227</c:v>
                </c:pt>
                <c:pt idx="2565">
                  <c:v>3335.1114754098367</c:v>
                </c:pt>
                <c:pt idx="2566">
                  <c:v>3350.0819672131151</c:v>
                </c:pt>
                <c:pt idx="2567">
                  <c:v>3364.2344262295092</c:v>
                </c:pt>
                <c:pt idx="2568">
                  <c:v>3380.2868852459028</c:v>
                </c:pt>
                <c:pt idx="2569">
                  <c:v>3395.1540983606565</c:v>
                </c:pt>
                <c:pt idx="2570">
                  <c:v>3411.6065573770502</c:v>
                </c:pt>
                <c:pt idx="2571">
                  <c:v>3423.2639344262302</c:v>
                </c:pt>
                <c:pt idx="2572">
                  <c:v>3439.2409836065581</c:v>
                </c:pt>
                <c:pt idx="2573">
                  <c:v>3455.2606557377057</c:v>
                </c:pt>
                <c:pt idx="2574">
                  <c:v>3470.1721311475421</c:v>
                </c:pt>
                <c:pt idx="2575">
                  <c:v>3484.808196721312</c:v>
                </c:pt>
                <c:pt idx="2576">
                  <c:v>3498.2557377049188</c:v>
                </c:pt>
                <c:pt idx="2577">
                  <c:v>3508.7918032786888</c:v>
                </c:pt>
                <c:pt idx="2578">
                  <c:v>3522.9196721311478</c:v>
                </c:pt>
                <c:pt idx="2579">
                  <c:v>3534.5508196721316</c:v>
                </c:pt>
                <c:pt idx="2580">
                  <c:v>3546.4688524590165</c:v>
                </c:pt>
                <c:pt idx="2581">
                  <c:v>3560.4295081967221</c:v>
                </c:pt>
                <c:pt idx="2582">
                  <c:v>3576.6557377049185</c:v>
                </c:pt>
                <c:pt idx="2583">
                  <c:v>3594.2245901639353</c:v>
                </c:pt>
                <c:pt idx="2584">
                  <c:v>3610.9786885245912</c:v>
                </c:pt>
                <c:pt idx="2585">
                  <c:v>3629.495081967214</c:v>
                </c:pt>
                <c:pt idx="2586">
                  <c:v>3643.5934426229514</c:v>
                </c:pt>
                <c:pt idx="2587">
                  <c:v>3659.5098360655743</c:v>
                </c:pt>
                <c:pt idx="2588">
                  <c:v>3672.0295081967215</c:v>
                </c:pt>
                <c:pt idx="2589">
                  <c:v>3687.7852459016399</c:v>
                </c:pt>
                <c:pt idx="2590">
                  <c:v>3708.4934426229511</c:v>
                </c:pt>
                <c:pt idx="2591">
                  <c:v>3727.2688524590162</c:v>
                </c:pt>
                <c:pt idx="2592">
                  <c:v>3744</c:v>
                </c:pt>
                <c:pt idx="2593">
                  <c:v>3760.9803278688528</c:v>
                </c:pt>
                <c:pt idx="2594">
                  <c:v>3777.9114754098364</c:v>
                </c:pt>
                <c:pt idx="2595">
                  <c:v>3791.9803278688528</c:v>
                </c:pt>
                <c:pt idx="2596">
                  <c:v>3808.1967213114754</c:v>
                </c:pt>
                <c:pt idx="2597">
                  <c:v>3824.1688524590163</c:v>
                </c:pt>
                <c:pt idx="2598">
                  <c:v>3840.2065573770492</c:v>
                </c:pt>
                <c:pt idx="2599">
                  <c:v>3860.6622950819669</c:v>
                </c:pt>
                <c:pt idx="2600">
                  <c:v>3871.6508196721315</c:v>
                </c:pt>
                <c:pt idx="2601">
                  <c:v>3890.6606557377054</c:v>
                </c:pt>
                <c:pt idx="2602">
                  <c:v>3907.3295081967212</c:v>
                </c:pt>
                <c:pt idx="2603">
                  <c:v>3923.6606557377049</c:v>
                </c:pt>
                <c:pt idx="2604">
                  <c:v>3942.001639344262</c:v>
                </c:pt>
                <c:pt idx="2605">
                  <c:v>3964.1409836065568</c:v>
                </c:pt>
                <c:pt idx="2606">
                  <c:v>3982.6983606557374</c:v>
                </c:pt>
                <c:pt idx="2607">
                  <c:v>4001.8278688524583</c:v>
                </c:pt>
                <c:pt idx="2608">
                  <c:v>4019.659016393442</c:v>
                </c:pt>
                <c:pt idx="2609">
                  <c:v>4033.1049180327859</c:v>
                </c:pt>
                <c:pt idx="2610">
                  <c:v>4045.5606557377041</c:v>
                </c:pt>
                <c:pt idx="2611">
                  <c:v>4061.9573770491793</c:v>
                </c:pt>
                <c:pt idx="2612">
                  <c:v>4082.7180327868846</c:v>
                </c:pt>
                <c:pt idx="2613">
                  <c:v>4103.3622950819663</c:v>
                </c:pt>
                <c:pt idx="2614">
                  <c:v>4121.9868852459012</c:v>
                </c:pt>
                <c:pt idx="2615">
                  <c:v>4140.9049180327866</c:v>
                </c:pt>
                <c:pt idx="2616">
                  <c:v>4160.8672131147532</c:v>
                </c:pt>
                <c:pt idx="2617">
                  <c:v>4177.3737704918021</c:v>
                </c:pt>
                <c:pt idx="2618">
                  <c:v>4199.0360655737695</c:v>
                </c:pt>
                <c:pt idx="2619">
                  <c:v>4220.0622950819661</c:v>
                </c:pt>
                <c:pt idx="2620">
                  <c:v>4238.324590163933</c:v>
                </c:pt>
                <c:pt idx="2621">
                  <c:v>4254.319672131146</c:v>
                </c:pt>
                <c:pt idx="2622">
                  <c:v>4268.2737704918018</c:v>
                </c:pt>
                <c:pt idx="2623">
                  <c:v>4285.7540983606541</c:v>
                </c:pt>
                <c:pt idx="2624">
                  <c:v>4304.6508196721306</c:v>
                </c:pt>
                <c:pt idx="2625">
                  <c:v>4322.3409836065566</c:v>
                </c:pt>
                <c:pt idx="2626">
                  <c:v>4343.0426229508184</c:v>
                </c:pt>
                <c:pt idx="2627">
                  <c:v>4360.3147540983591</c:v>
                </c:pt>
                <c:pt idx="2628">
                  <c:v>4376.698360655736</c:v>
                </c:pt>
                <c:pt idx="2629">
                  <c:v>4394.3540983606545</c:v>
                </c:pt>
                <c:pt idx="2630">
                  <c:v>4413.6786885245883</c:v>
                </c:pt>
                <c:pt idx="2631">
                  <c:v>4432.8016393442604</c:v>
                </c:pt>
                <c:pt idx="2632">
                  <c:v>4451.7475409836061</c:v>
                </c:pt>
                <c:pt idx="2633">
                  <c:v>4470.6901639344251</c:v>
                </c:pt>
                <c:pt idx="2634">
                  <c:v>4491.6852459016382</c:v>
                </c:pt>
                <c:pt idx="2635">
                  <c:v>4513.0114754098349</c:v>
                </c:pt>
                <c:pt idx="2636">
                  <c:v>4536.7836065573765</c:v>
                </c:pt>
                <c:pt idx="2637">
                  <c:v>4561.0836065573767</c:v>
                </c:pt>
                <c:pt idx="2638">
                  <c:v>4585.0360655737695</c:v>
                </c:pt>
                <c:pt idx="2639">
                  <c:v>4613.0983606557356</c:v>
                </c:pt>
                <c:pt idx="2640">
                  <c:v>4635.877049180327</c:v>
                </c:pt>
                <c:pt idx="2641">
                  <c:v>4659.6999999999989</c:v>
                </c:pt>
                <c:pt idx="2642">
                  <c:v>4683.0278688524595</c:v>
                </c:pt>
                <c:pt idx="2643">
                  <c:v>4705.9967213114751</c:v>
                </c:pt>
                <c:pt idx="2644">
                  <c:v>4729.872131147541</c:v>
                </c:pt>
                <c:pt idx="2645">
                  <c:v>4753.0409836065573</c:v>
                </c:pt>
                <c:pt idx="2646">
                  <c:v>4774.4606557377047</c:v>
                </c:pt>
                <c:pt idx="2647">
                  <c:v>4797.8688524590161</c:v>
                </c:pt>
                <c:pt idx="2648">
                  <c:v>4822.3114754098351</c:v>
                </c:pt>
                <c:pt idx="2649">
                  <c:v>4850.1754098360661</c:v>
                </c:pt>
                <c:pt idx="2650">
                  <c:v>4873.6032786885244</c:v>
                </c:pt>
                <c:pt idx="2651">
                  <c:v>4895.1360655737717</c:v>
                </c:pt>
                <c:pt idx="2652">
                  <c:v>4917.5262295081975</c:v>
                </c:pt>
                <c:pt idx="2653">
                  <c:v>4940.3016393442631</c:v>
                </c:pt>
                <c:pt idx="2654">
                  <c:v>4961.0213114754097</c:v>
                </c:pt>
                <c:pt idx="2655">
                  <c:v>4985.5098360655747</c:v>
                </c:pt>
                <c:pt idx="2656">
                  <c:v>5012.6508196721325</c:v>
                </c:pt>
                <c:pt idx="2657">
                  <c:v>5036.4557377049186</c:v>
                </c:pt>
                <c:pt idx="2658">
                  <c:v>5065.4786885245912</c:v>
                </c:pt>
                <c:pt idx="2659">
                  <c:v>5091.0721311475418</c:v>
                </c:pt>
                <c:pt idx="2660">
                  <c:v>5113.0704918032798</c:v>
                </c:pt>
                <c:pt idx="2661">
                  <c:v>5137.8655737704921</c:v>
                </c:pt>
                <c:pt idx="2662">
                  <c:v>5159.1327868852468</c:v>
                </c:pt>
                <c:pt idx="2663">
                  <c:v>5183.68524590164</c:v>
                </c:pt>
                <c:pt idx="2664">
                  <c:v>5207.9344262295081</c:v>
                </c:pt>
                <c:pt idx="2665">
                  <c:v>5229.4573770491806</c:v>
                </c:pt>
                <c:pt idx="2666">
                  <c:v>5249.6475409836057</c:v>
                </c:pt>
                <c:pt idx="2667">
                  <c:v>5270.560655737705</c:v>
                </c:pt>
                <c:pt idx="2668">
                  <c:v>5295.7885245901634</c:v>
                </c:pt>
                <c:pt idx="2669">
                  <c:v>5322.5147540983608</c:v>
                </c:pt>
                <c:pt idx="2670">
                  <c:v>5351.3213114754108</c:v>
                </c:pt>
                <c:pt idx="2671">
                  <c:v>5373.7901639344263</c:v>
                </c:pt>
                <c:pt idx="2672">
                  <c:v>5396.6540983606565</c:v>
                </c:pt>
                <c:pt idx="2673">
                  <c:v>5417.436065573771</c:v>
                </c:pt>
                <c:pt idx="2674">
                  <c:v>5439.495081967214</c:v>
                </c:pt>
                <c:pt idx="2675">
                  <c:v>5461.1098360655742</c:v>
                </c:pt>
                <c:pt idx="2676">
                  <c:v>5484.7885245901643</c:v>
                </c:pt>
                <c:pt idx="2677">
                  <c:v>5509.8409836065584</c:v>
                </c:pt>
                <c:pt idx="2678">
                  <c:v>5537.1950819672138</c:v>
                </c:pt>
                <c:pt idx="2679">
                  <c:v>5561.6163934426231</c:v>
                </c:pt>
                <c:pt idx="2680">
                  <c:v>5589.0000000000009</c:v>
                </c:pt>
                <c:pt idx="2681">
                  <c:v>5613.114754098362</c:v>
                </c:pt>
                <c:pt idx="2682">
                  <c:v>5638.937704918033</c:v>
                </c:pt>
                <c:pt idx="2683">
                  <c:v>5667.4524590163937</c:v>
                </c:pt>
                <c:pt idx="2684">
                  <c:v>5697.1311475409848</c:v>
                </c:pt>
                <c:pt idx="2685">
                  <c:v>5722.3393442622955</c:v>
                </c:pt>
                <c:pt idx="2686">
                  <c:v>5747.7229508196724</c:v>
                </c:pt>
                <c:pt idx="2687">
                  <c:v>5770.5000000000009</c:v>
                </c:pt>
                <c:pt idx="2688">
                  <c:v>5793.7327868852462</c:v>
                </c:pt>
                <c:pt idx="2689">
                  <c:v>5821.1606557377054</c:v>
                </c:pt>
                <c:pt idx="2690">
                  <c:v>5850.1573770491805</c:v>
                </c:pt>
                <c:pt idx="2691">
                  <c:v>5877.5213114754115</c:v>
                </c:pt>
                <c:pt idx="2692">
                  <c:v>5904.9475409836086</c:v>
                </c:pt>
                <c:pt idx="2693">
                  <c:v>5928.7295081967222</c:v>
                </c:pt>
                <c:pt idx="2694">
                  <c:v>5953.9950819672131</c:v>
                </c:pt>
                <c:pt idx="2695">
                  <c:v>5977.5918032786903</c:v>
                </c:pt>
                <c:pt idx="2696">
                  <c:v>6003.5393442622963</c:v>
                </c:pt>
                <c:pt idx="2697">
                  <c:v>6026.554098360657</c:v>
                </c:pt>
                <c:pt idx="2698">
                  <c:v>6052.2688524590176</c:v>
                </c:pt>
                <c:pt idx="2699">
                  <c:v>6075.0704918032807</c:v>
                </c:pt>
                <c:pt idx="2700">
                  <c:v>6094.6344262295106</c:v>
                </c:pt>
                <c:pt idx="2701">
                  <c:v>6120.4327868852488</c:v>
                </c:pt>
                <c:pt idx="2702">
                  <c:v>6144.1983606557415</c:v>
                </c:pt>
                <c:pt idx="2703">
                  <c:v>6169.0327868852492</c:v>
                </c:pt>
                <c:pt idx="2704">
                  <c:v>6194.732786885249</c:v>
                </c:pt>
                <c:pt idx="2705">
                  <c:v>6216.352459016397</c:v>
                </c:pt>
                <c:pt idx="2706">
                  <c:v>6240.6688524590199</c:v>
                </c:pt>
                <c:pt idx="2707">
                  <c:v>6264.7295081967241</c:v>
                </c:pt>
                <c:pt idx="2708">
                  <c:v>6289.7229508196742</c:v>
                </c:pt>
                <c:pt idx="2709">
                  <c:v>6314.0344262295102</c:v>
                </c:pt>
                <c:pt idx="2710">
                  <c:v>6335.0557377049199</c:v>
                </c:pt>
                <c:pt idx="2711">
                  <c:v>6355.7344262295101</c:v>
                </c:pt>
                <c:pt idx="2712">
                  <c:v>6377.2524590163957</c:v>
                </c:pt>
                <c:pt idx="2713">
                  <c:v>6397.2885245901653</c:v>
                </c:pt>
                <c:pt idx="2714">
                  <c:v>6420.4065573770504</c:v>
                </c:pt>
                <c:pt idx="2715">
                  <c:v>6442.555737704919</c:v>
                </c:pt>
                <c:pt idx="2716">
                  <c:v>6461.2852459016403</c:v>
                </c:pt>
                <c:pt idx="2717">
                  <c:v>6482.4786885245912</c:v>
                </c:pt>
                <c:pt idx="2718">
                  <c:v>6504.4655737704925</c:v>
                </c:pt>
                <c:pt idx="2719">
                  <c:v>6524.1704918032792</c:v>
                </c:pt>
                <c:pt idx="2720">
                  <c:v>6542.5803278688518</c:v>
                </c:pt>
                <c:pt idx="2721">
                  <c:v>6563.5016393442629</c:v>
                </c:pt>
                <c:pt idx="2722">
                  <c:v>6585.3590163934432</c:v>
                </c:pt>
                <c:pt idx="2723">
                  <c:v>6607.3295081967217</c:v>
                </c:pt>
                <c:pt idx="2724">
                  <c:v>6628.6278688524599</c:v>
                </c:pt>
                <c:pt idx="2725">
                  <c:v>6649.1409836065568</c:v>
                </c:pt>
                <c:pt idx="2726">
                  <c:v>6673.0459016393443</c:v>
                </c:pt>
                <c:pt idx="2727">
                  <c:v>6696.375409836066</c:v>
                </c:pt>
                <c:pt idx="2728">
                  <c:v>6719.4245901639351</c:v>
                </c:pt>
                <c:pt idx="2729">
                  <c:v>6739.116393442624</c:v>
                </c:pt>
                <c:pt idx="2730">
                  <c:v>6757.2524590163948</c:v>
                </c:pt>
                <c:pt idx="2731">
                  <c:v>6776.1836065573789</c:v>
                </c:pt>
                <c:pt idx="2732">
                  <c:v>6800.0852459016414</c:v>
                </c:pt>
                <c:pt idx="2733">
                  <c:v>6825.3131147540989</c:v>
                </c:pt>
                <c:pt idx="2734">
                  <c:v>6847.0032786885258</c:v>
                </c:pt>
                <c:pt idx="2735">
                  <c:v>6870.1147540983602</c:v>
                </c:pt>
                <c:pt idx="2736">
                  <c:v>6894.4573770491806</c:v>
                </c:pt>
                <c:pt idx="2737">
                  <c:v>6917.9196721311473</c:v>
                </c:pt>
                <c:pt idx="2738">
                  <c:v>6940.6360655737699</c:v>
                </c:pt>
                <c:pt idx="2739">
                  <c:v>6964.2901639344254</c:v>
                </c:pt>
                <c:pt idx="2740">
                  <c:v>6984.6770491803272</c:v>
                </c:pt>
                <c:pt idx="2741">
                  <c:v>7002.4081967213115</c:v>
                </c:pt>
                <c:pt idx="2742">
                  <c:v>7022.0737704918029</c:v>
                </c:pt>
                <c:pt idx="2743">
                  <c:v>7037.3540983606563</c:v>
                </c:pt>
                <c:pt idx="2744">
                  <c:v>7056.1065573770484</c:v>
                </c:pt>
                <c:pt idx="2745">
                  <c:v>7074.3950819672118</c:v>
                </c:pt>
                <c:pt idx="2746">
                  <c:v>7094.6163934426213</c:v>
                </c:pt>
                <c:pt idx="2747">
                  <c:v>7115.4770491803274</c:v>
                </c:pt>
                <c:pt idx="2748">
                  <c:v>7131.6114754098353</c:v>
                </c:pt>
                <c:pt idx="2749">
                  <c:v>7154.7639344262288</c:v>
                </c:pt>
                <c:pt idx="2750">
                  <c:v>7178.5377049180306</c:v>
                </c:pt>
                <c:pt idx="2751">
                  <c:v>7200.1590163934416</c:v>
                </c:pt>
                <c:pt idx="2752">
                  <c:v>7223.632786885245</c:v>
                </c:pt>
                <c:pt idx="2753">
                  <c:v>7245.1278688524581</c:v>
                </c:pt>
                <c:pt idx="2754">
                  <c:v>7271.1131147540955</c:v>
                </c:pt>
                <c:pt idx="2755">
                  <c:v>7292.1491803278677</c:v>
                </c:pt>
                <c:pt idx="2756">
                  <c:v>7315.757377049179</c:v>
                </c:pt>
                <c:pt idx="2757">
                  <c:v>7337.380327868852</c:v>
                </c:pt>
                <c:pt idx="2758">
                  <c:v>7359.573770491802</c:v>
                </c:pt>
                <c:pt idx="2759">
                  <c:v>7381.826229508195</c:v>
                </c:pt>
                <c:pt idx="2760">
                  <c:v>7408.5016393442602</c:v>
                </c:pt>
                <c:pt idx="2761">
                  <c:v>7435.4245901639333</c:v>
                </c:pt>
                <c:pt idx="2762">
                  <c:v>7459.9672131147536</c:v>
                </c:pt>
                <c:pt idx="2763">
                  <c:v>7482.8360655737706</c:v>
                </c:pt>
                <c:pt idx="2764">
                  <c:v>7506.7983606557373</c:v>
                </c:pt>
                <c:pt idx="2765">
                  <c:v>7527.7508196721301</c:v>
                </c:pt>
                <c:pt idx="2766">
                  <c:v>7553.2983606557364</c:v>
                </c:pt>
                <c:pt idx="2767">
                  <c:v>7574.2327868852444</c:v>
                </c:pt>
                <c:pt idx="2768">
                  <c:v>7594.8622950819663</c:v>
                </c:pt>
                <c:pt idx="2769">
                  <c:v>7620.5786885245889</c:v>
                </c:pt>
                <c:pt idx="2770">
                  <c:v>7643.8049180327862</c:v>
                </c:pt>
                <c:pt idx="2771">
                  <c:v>7667.9278688524582</c:v>
                </c:pt>
                <c:pt idx="2772">
                  <c:v>7697.3639344262283</c:v>
                </c:pt>
                <c:pt idx="2773">
                  <c:v>7721.2737704918027</c:v>
                </c:pt>
                <c:pt idx="2774">
                  <c:v>7747.2786885245905</c:v>
                </c:pt>
                <c:pt idx="2775">
                  <c:v>7771.8885245901638</c:v>
                </c:pt>
                <c:pt idx="2776">
                  <c:v>7799.2016393442627</c:v>
                </c:pt>
                <c:pt idx="2777">
                  <c:v>7827.375409836066</c:v>
                </c:pt>
                <c:pt idx="2778">
                  <c:v>7853.0934426229514</c:v>
                </c:pt>
                <c:pt idx="2779">
                  <c:v>7881.6704918032783</c:v>
                </c:pt>
                <c:pt idx="2780">
                  <c:v>7907.3819672131149</c:v>
                </c:pt>
                <c:pt idx="2781">
                  <c:v>7936.0409836065564</c:v>
                </c:pt>
                <c:pt idx="2782">
                  <c:v>7965.2491803278681</c:v>
                </c:pt>
                <c:pt idx="2783">
                  <c:v>7997.444262295081</c:v>
                </c:pt>
                <c:pt idx="2784">
                  <c:v>8023.9786885245894</c:v>
                </c:pt>
                <c:pt idx="2785">
                  <c:v>8048.5213114754088</c:v>
                </c:pt>
                <c:pt idx="2786">
                  <c:v>8078.8065573770482</c:v>
                </c:pt>
                <c:pt idx="2787">
                  <c:v>8109.4196721311482</c:v>
                </c:pt>
                <c:pt idx="2788">
                  <c:v>8136.4934426229511</c:v>
                </c:pt>
                <c:pt idx="2789">
                  <c:v>8160.4278688524591</c:v>
                </c:pt>
                <c:pt idx="2790">
                  <c:v>8187.5229508196726</c:v>
                </c:pt>
                <c:pt idx="2791">
                  <c:v>8214.1983606557369</c:v>
                </c:pt>
                <c:pt idx="2792">
                  <c:v>8236.8754098360641</c:v>
                </c:pt>
                <c:pt idx="2793">
                  <c:v>8262.2098360655727</c:v>
                </c:pt>
                <c:pt idx="2794">
                  <c:v>8284.8950819672136</c:v>
                </c:pt>
                <c:pt idx="2795">
                  <c:v>8313.2999999999993</c:v>
                </c:pt>
                <c:pt idx="2796">
                  <c:v>8340.6819672131151</c:v>
                </c:pt>
                <c:pt idx="2797">
                  <c:v>8369.9475409836068</c:v>
                </c:pt>
                <c:pt idx="2798">
                  <c:v>8400.9704918032785</c:v>
                </c:pt>
                <c:pt idx="2799">
                  <c:v>8428.6868852459029</c:v>
                </c:pt>
                <c:pt idx="2800">
                  <c:v>8452.7557377049179</c:v>
                </c:pt>
                <c:pt idx="2801">
                  <c:v>8478.7852459016394</c:v>
                </c:pt>
                <c:pt idx="2802">
                  <c:v>8507.4344262295072</c:v>
                </c:pt>
                <c:pt idx="2803">
                  <c:v>8536.445901639343</c:v>
                </c:pt>
                <c:pt idx="2804">
                  <c:v>8566.8131147540971</c:v>
                </c:pt>
                <c:pt idx="2805">
                  <c:v>8596.2327868852444</c:v>
                </c:pt>
                <c:pt idx="2806">
                  <c:v>8627.6918032786871</c:v>
                </c:pt>
                <c:pt idx="2807">
                  <c:v>8659.0999999999985</c:v>
                </c:pt>
                <c:pt idx="2808">
                  <c:v>8687.1983606557351</c:v>
                </c:pt>
                <c:pt idx="2809">
                  <c:v>8723.9901639344243</c:v>
                </c:pt>
                <c:pt idx="2810">
                  <c:v>8751.9114754098355</c:v>
                </c:pt>
                <c:pt idx="2811">
                  <c:v>8777.5901639344265</c:v>
                </c:pt>
                <c:pt idx="2812">
                  <c:v>8802.8327868852448</c:v>
                </c:pt>
                <c:pt idx="2813">
                  <c:v>8825.9295081967211</c:v>
                </c:pt>
                <c:pt idx="2814">
                  <c:v>8853.0098360655738</c:v>
                </c:pt>
                <c:pt idx="2815">
                  <c:v>8877.7852459016394</c:v>
                </c:pt>
                <c:pt idx="2816">
                  <c:v>8906.0180327868839</c:v>
                </c:pt>
                <c:pt idx="2817">
                  <c:v>8932.7918032786874</c:v>
                </c:pt>
                <c:pt idx="2818">
                  <c:v>8958.2885245901616</c:v>
                </c:pt>
                <c:pt idx="2819">
                  <c:v>8985.822950819671</c:v>
                </c:pt>
                <c:pt idx="2820">
                  <c:v>9014.0934426229487</c:v>
                </c:pt>
                <c:pt idx="2821">
                  <c:v>9036.62131147541</c:v>
                </c:pt>
                <c:pt idx="2822">
                  <c:v>9060.3655737704903</c:v>
                </c:pt>
                <c:pt idx="2823">
                  <c:v>9084.3278688524588</c:v>
                </c:pt>
                <c:pt idx="2824">
                  <c:v>9111.1999999999989</c:v>
                </c:pt>
                <c:pt idx="2825">
                  <c:v>9138.380327868852</c:v>
                </c:pt>
                <c:pt idx="2826">
                  <c:v>9171.7901639344236</c:v>
                </c:pt>
                <c:pt idx="2827">
                  <c:v>9201.9327868852452</c:v>
                </c:pt>
                <c:pt idx="2828">
                  <c:v>9234.8622950819645</c:v>
                </c:pt>
                <c:pt idx="2829">
                  <c:v>9264.075409836063</c:v>
                </c:pt>
                <c:pt idx="2830">
                  <c:v>9288.6590163934416</c:v>
                </c:pt>
                <c:pt idx="2831">
                  <c:v>9314.2213114754068</c:v>
                </c:pt>
                <c:pt idx="2832">
                  <c:v>9342.331147540981</c:v>
                </c:pt>
                <c:pt idx="2833">
                  <c:v>9365.896721311472</c:v>
                </c:pt>
                <c:pt idx="2834">
                  <c:v>9392.9049180327838</c:v>
                </c:pt>
                <c:pt idx="2835">
                  <c:v>9418.5180327868839</c:v>
                </c:pt>
                <c:pt idx="2836">
                  <c:v>9444.2409836065544</c:v>
                </c:pt>
                <c:pt idx="2837">
                  <c:v>9469.2032786885229</c:v>
                </c:pt>
                <c:pt idx="2838">
                  <c:v>9494.947540983605</c:v>
                </c:pt>
                <c:pt idx="2839">
                  <c:v>9520.9721311475387</c:v>
                </c:pt>
                <c:pt idx="2840">
                  <c:v>9542.7622950819659</c:v>
                </c:pt>
                <c:pt idx="2841">
                  <c:v>9570.6606557377036</c:v>
                </c:pt>
                <c:pt idx="2842">
                  <c:v>9598.7377049180323</c:v>
                </c:pt>
                <c:pt idx="2843">
                  <c:v>9621.9901639344243</c:v>
                </c:pt>
                <c:pt idx="2844">
                  <c:v>9647.3786885245881</c:v>
                </c:pt>
                <c:pt idx="2845">
                  <c:v>9679.021311475406</c:v>
                </c:pt>
                <c:pt idx="2846">
                  <c:v>9709.450819672129</c:v>
                </c:pt>
                <c:pt idx="2847">
                  <c:v>9733.7754098360638</c:v>
                </c:pt>
                <c:pt idx="2848">
                  <c:v>9759.0967213114745</c:v>
                </c:pt>
                <c:pt idx="2849">
                  <c:v>9782.1426229508197</c:v>
                </c:pt>
                <c:pt idx="2850">
                  <c:v>9816.1934426229491</c:v>
                </c:pt>
                <c:pt idx="2851">
                  <c:v>9841.6770491803272</c:v>
                </c:pt>
                <c:pt idx="2852">
                  <c:v>9870.9704918032785</c:v>
                </c:pt>
                <c:pt idx="2853">
                  <c:v>9903.7196721311484</c:v>
                </c:pt>
                <c:pt idx="2854">
                  <c:v>9931.8508196721323</c:v>
                </c:pt>
                <c:pt idx="2855">
                  <c:v>9959.5163934426237</c:v>
                </c:pt>
                <c:pt idx="2856">
                  <c:v>9994.9180327868853</c:v>
                </c:pt>
                <c:pt idx="2857">
                  <c:v>10025.508196721312</c:v>
                </c:pt>
                <c:pt idx="2858">
                  <c:v>10055.455737704919</c:v>
                </c:pt>
                <c:pt idx="2859">
                  <c:v>10081.045901639345</c:v>
                </c:pt>
                <c:pt idx="2860">
                  <c:v>10106.432786885245</c:v>
                </c:pt>
                <c:pt idx="2861">
                  <c:v>10131.998360655736</c:v>
                </c:pt>
                <c:pt idx="2862">
                  <c:v>10166.24262295082</c:v>
                </c:pt>
                <c:pt idx="2863">
                  <c:v>10193.808196721313</c:v>
                </c:pt>
                <c:pt idx="2864">
                  <c:v>10223.180327868853</c:v>
                </c:pt>
                <c:pt idx="2865">
                  <c:v>10256.049180327869</c:v>
                </c:pt>
                <c:pt idx="2866">
                  <c:v>10287.940983606557</c:v>
                </c:pt>
                <c:pt idx="2867">
                  <c:v>10317.403278688524</c:v>
                </c:pt>
                <c:pt idx="2868">
                  <c:v>10346.345901639344</c:v>
                </c:pt>
                <c:pt idx="2869">
                  <c:v>10377.752459016394</c:v>
                </c:pt>
                <c:pt idx="2870">
                  <c:v>10407.047540983607</c:v>
                </c:pt>
                <c:pt idx="2871">
                  <c:v>10434.739344262294</c:v>
                </c:pt>
                <c:pt idx="2872">
                  <c:v>10463.247540983608</c:v>
                </c:pt>
                <c:pt idx="2873">
                  <c:v>10490.924590163935</c:v>
                </c:pt>
                <c:pt idx="2874">
                  <c:v>10520.126229508196</c:v>
                </c:pt>
                <c:pt idx="2875">
                  <c:v>10548.608196721312</c:v>
                </c:pt>
                <c:pt idx="2876">
                  <c:v>10577.77049180328</c:v>
                </c:pt>
                <c:pt idx="2877">
                  <c:v>10608.636065573772</c:v>
                </c:pt>
                <c:pt idx="2878">
                  <c:v>10643.406557377049</c:v>
                </c:pt>
                <c:pt idx="2879">
                  <c:v>10677.62786885246</c:v>
                </c:pt>
                <c:pt idx="2880">
                  <c:v>10713.303278688525</c:v>
                </c:pt>
                <c:pt idx="2881">
                  <c:v>10742.637704918034</c:v>
                </c:pt>
                <c:pt idx="2882">
                  <c:v>10775.362295081966</c:v>
                </c:pt>
                <c:pt idx="2883">
                  <c:v>10810.049180327869</c:v>
                </c:pt>
                <c:pt idx="2884">
                  <c:v>10842.77213114754</c:v>
                </c:pt>
                <c:pt idx="2885">
                  <c:v>10873.22131147541</c:v>
                </c:pt>
                <c:pt idx="2886">
                  <c:v>10903.290163934425</c:v>
                </c:pt>
                <c:pt idx="2887">
                  <c:v>10925.339344262295</c:v>
                </c:pt>
                <c:pt idx="2888">
                  <c:v>10950.847540983606</c:v>
                </c:pt>
                <c:pt idx="2889">
                  <c:v>10976.25737704918</c:v>
                </c:pt>
                <c:pt idx="2890">
                  <c:v>11003.765573770492</c:v>
                </c:pt>
                <c:pt idx="2891">
                  <c:v>11033.601639344262</c:v>
                </c:pt>
                <c:pt idx="2892">
                  <c:v>11062.573770491803</c:v>
                </c:pt>
                <c:pt idx="2893">
                  <c:v>11093.049180327869</c:v>
                </c:pt>
                <c:pt idx="2894">
                  <c:v>11124.409836065573</c:v>
                </c:pt>
                <c:pt idx="2895">
                  <c:v>11157.344262295082</c:v>
                </c:pt>
                <c:pt idx="2896">
                  <c:v>11189.868852459016</c:v>
                </c:pt>
                <c:pt idx="2897">
                  <c:v>11223.147540983606</c:v>
                </c:pt>
                <c:pt idx="2898">
                  <c:v>11255.950819672131</c:v>
                </c:pt>
                <c:pt idx="2899">
                  <c:v>11283.393442622952</c:v>
                </c:pt>
                <c:pt idx="2900">
                  <c:v>11309.016393442624</c:v>
                </c:pt>
                <c:pt idx="2901">
                  <c:v>11340.754098360656</c:v>
                </c:pt>
                <c:pt idx="2902">
                  <c:v>11367.491803278688</c:v>
                </c:pt>
                <c:pt idx="2903">
                  <c:v>11394.213114754099</c:v>
                </c:pt>
                <c:pt idx="2904">
                  <c:v>11425.508196721312</c:v>
                </c:pt>
                <c:pt idx="2905">
                  <c:v>11452.901639344262</c:v>
                </c:pt>
                <c:pt idx="2906">
                  <c:v>11475.918032786885</c:v>
                </c:pt>
                <c:pt idx="2907">
                  <c:v>11500.180327868853</c:v>
                </c:pt>
                <c:pt idx="2908">
                  <c:v>11529.262295081968</c:v>
                </c:pt>
                <c:pt idx="2909">
                  <c:v>11559.475409836066</c:v>
                </c:pt>
                <c:pt idx="2910">
                  <c:v>11597.27868852459</c:v>
                </c:pt>
                <c:pt idx="2911">
                  <c:v>11628.081967213115</c:v>
                </c:pt>
                <c:pt idx="2912">
                  <c:v>11661.295081967213</c:v>
                </c:pt>
                <c:pt idx="2913">
                  <c:v>11694.459016393443</c:v>
                </c:pt>
                <c:pt idx="2914">
                  <c:v>11726.081967213115</c:v>
                </c:pt>
                <c:pt idx="2915">
                  <c:v>11756.754098360656</c:v>
                </c:pt>
                <c:pt idx="2916">
                  <c:v>11791.737704918032</c:v>
                </c:pt>
                <c:pt idx="2917">
                  <c:v>11818.262295081968</c:v>
                </c:pt>
                <c:pt idx="2918">
                  <c:v>11848.590163934427</c:v>
                </c:pt>
                <c:pt idx="2919">
                  <c:v>11880.77049180328</c:v>
                </c:pt>
                <c:pt idx="2920">
                  <c:v>11913.573770491803</c:v>
                </c:pt>
                <c:pt idx="2921">
                  <c:v>11947.852459016394</c:v>
                </c:pt>
                <c:pt idx="2922">
                  <c:v>11988.245901639344</c:v>
                </c:pt>
                <c:pt idx="2923">
                  <c:v>12016.967213114754</c:v>
                </c:pt>
                <c:pt idx="2924">
                  <c:v>12048.540983606557</c:v>
                </c:pt>
                <c:pt idx="2925">
                  <c:v>12079.672131147541</c:v>
                </c:pt>
                <c:pt idx="2926">
                  <c:v>12110.934426229509</c:v>
                </c:pt>
                <c:pt idx="2927">
                  <c:v>12140.163934426229</c:v>
                </c:pt>
                <c:pt idx="2928">
                  <c:v>12172.442622950819</c:v>
                </c:pt>
                <c:pt idx="2929">
                  <c:v>12202.557377049181</c:v>
                </c:pt>
                <c:pt idx="2930">
                  <c:v>12234.377049180328</c:v>
                </c:pt>
                <c:pt idx="2931">
                  <c:v>12265.77049180328</c:v>
                </c:pt>
                <c:pt idx="2932">
                  <c:v>12301.72131147541</c:v>
                </c:pt>
                <c:pt idx="2933">
                  <c:v>12330.245901639344</c:v>
                </c:pt>
                <c:pt idx="2934">
                  <c:v>12362.327868852459</c:v>
                </c:pt>
                <c:pt idx="2935">
                  <c:v>12391.688524590163</c:v>
                </c:pt>
                <c:pt idx="2936">
                  <c:v>12417.655737704918</c:v>
                </c:pt>
                <c:pt idx="2937">
                  <c:v>12446.245901639344</c:v>
                </c:pt>
                <c:pt idx="2938">
                  <c:v>12470.22950819672</c:v>
                </c:pt>
                <c:pt idx="2939">
                  <c:v>12491.163934426229</c:v>
                </c:pt>
                <c:pt idx="2940">
                  <c:v>12518.491803278688</c:v>
                </c:pt>
                <c:pt idx="2941">
                  <c:v>12541.655737704918</c:v>
                </c:pt>
                <c:pt idx="2942">
                  <c:v>12565.409836065573</c:v>
                </c:pt>
                <c:pt idx="2943">
                  <c:v>12593.016393442624</c:v>
                </c:pt>
                <c:pt idx="2944">
                  <c:v>12616.704918032787</c:v>
                </c:pt>
                <c:pt idx="2945">
                  <c:v>12641.868852459016</c:v>
                </c:pt>
                <c:pt idx="2946">
                  <c:v>12665.704918032787</c:v>
                </c:pt>
                <c:pt idx="2947">
                  <c:v>12694.360655737704</c:v>
                </c:pt>
                <c:pt idx="2948">
                  <c:v>12727.163934426229</c:v>
                </c:pt>
                <c:pt idx="2949">
                  <c:v>12762.983606557376</c:v>
                </c:pt>
                <c:pt idx="2950">
                  <c:v>12799.27868852459</c:v>
                </c:pt>
                <c:pt idx="2951">
                  <c:v>12831.88524590164</c:v>
                </c:pt>
                <c:pt idx="2952">
                  <c:v>12861.704918032787</c:v>
                </c:pt>
                <c:pt idx="2953">
                  <c:v>12891.737704918032</c:v>
                </c:pt>
                <c:pt idx="2954">
                  <c:v>12920.590163934427</c:v>
                </c:pt>
                <c:pt idx="2955">
                  <c:v>12948.360655737704</c:v>
                </c:pt>
                <c:pt idx="2956">
                  <c:v>12978.967213114754</c:v>
                </c:pt>
                <c:pt idx="2957">
                  <c:v>13009.868852459016</c:v>
                </c:pt>
                <c:pt idx="2958">
                  <c:v>13037.737704918032</c:v>
                </c:pt>
                <c:pt idx="2959">
                  <c:v>13067.213114754099</c:v>
                </c:pt>
                <c:pt idx="2960">
                  <c:v>13099.852459016394</c:v>
                </c:pt>
                <c:pt idx="2961">
                  <c:v>13134.573770491803</c:v>
                </c:pt>
                <c:pt idx="2962">
                  <c:v>13163.754098360656</c:v>
                </c:pt>
                <c:pt idx="2963">
                  <c:v>13193.934426229509</c:v>
                </c:pt>
                <c:pt idx="2964">
                  <c:v>13229.049180327869</c:v>
                </c:pt>
                <c:pt idx="2965">
                  <c:v>13261.327868852459</c:v>
                </c:pt>
                <c:pt idx="2966">
                  <c:v>13292.327868852459</c:v>
                </c:pt>
                <c:pt idx="2967">
                  <c:v>13326.786885245901</c:v>
                </c:pt>
                <c:pt idx="2968">
                  <c:v>13369.524590163934</c:v>
                </c:pt>
                <c:pt idx="2969">
                  <c:v>13404.393442622952</c:v>
                </c:pt>
                <c:pt idx="2970">
                  <c:v>13437.426229508197</c:v>
                </c:pt>
                <c:pt idx="2971">
                  <c:v>13466.065573770491</c:v>
                </c:pt>
                <c:pt idx="2972">
                  <c:v>13495.11475409836</c:v>
                </c:pt>
                <c:pt idx="2973">
                  <c:v>13523.950819672131</c:v>
                </c:pt>
                <c:pt idx="2974">
                  <c:v>13550.590163934427</c:v>
                </c:pt>
                <c:pt idx="2975">
                  <c:v>13575.196721311475</c:v>
                </c:pt>
                <c:pt idx="2976">
                  <c:v>13601.639344262296</c:v>
                </c:pt>
                <c:pt idx="2977">
                  <c:v>13626.524590163934</c:v>
                </c:pt>
                <c:pt idx="2978">
                  <c:v>13652.934426229509</c:v>
                </c:pt>
                <c:pt idx="2979">
                  <c:v>13680.196721311475</c:v>
                </c:pt>
                <c:pt idx="2980">
                  <c:v>13708.459016393443</c:v>
                </c:pt>
                <c:pt idx="2981">
                  <c:v>13732.508196721312</c:v>
                </c:pt>
                <c:pt idx="2982">
                  <c:v>13762.786885245901</c:v>
                </c:pt>
                <c:pt idx="2983">
                  <c:v>13787.737704918032</c:v>
                </c:pt>
                <c:pt idx="2984">
                  <c:v>13816.475409836066</c:v>
                </c:pt>
                <c:pt idx="2985">
                  <c:v>13846.426229508197</c:v>
                </c:pt>
                <c:pt idx="2986">
                  <c:v>13875.622950819672</c:v>
                </c:pt>
                <c:pt idx="2987">
                  <c:v>13902.295081967213</c:v>
                </c:pt>
                <c:pt idx="2988">
                  <c:v>13931.803278688525</c:v>
                </c:pt>
                <c:pt idx="2989">
                  <c:v>13954.245901639344</c:v>
                </c:pt>
                <c:pt idx="2990">
                  <c:v>13984.22950819672</c:v>
                </c:pt>
                <c:pt idx="2991">
                  <c:v>14011.032786885246</c:v>
                </c:pt>
                <c:pt idx="2992">
                  <c:v>14037.081967213115</c:v>
                </c:pt>
                <c:pt idx="2993">
                  <c:v>14062.262295081968</c:v>
                </c:pt>
                <c:pt idx="2994">
                  <c:v>14094.163934426229</c:v>
                </c:pt>
                <c:pt idx="2995">
                  <c:v>14129.918032786885</c:v>
                </c:pt>
                <c:pt idx="2996">
                  <c:v>14169.098360655738</c:v>
                </c:pt>
                <c:pt idx="2997">
                  <c:v>14206.836065573771</c:v>
                </c:pt>
                <c:pt idx="2998">
                  <c:v>14247.524590163934</c:v>
                </c:pt>
                <c:pt idx="2999">
                  <c:v>14289.295081967213</c:v>
                </c:pt>
                <c:pt idx="3000">
                  <c:v>14325.934426229509</c:v>
                </c:pt>
                <c:pt idx="3001">
                  <c:v>14359.459016393443</c:v>
                </c:pt>
                <c:pt idx="3002">
                  <c:v>14396.163934426229</c:v>
                </c:pt>
                <c:pt idx="3003">
                  <c:v>14432.688524590163</c:v>
                </c:pt>
                <c:pt idx="3004">
                  <c:v>14466.032786885246</c:v>
                </c:pt>
                <c:pt idx="3005">
                  <c:v>14502.22950819672</c:v>
                </c:pt>
                <c:pt idx="3006">
                  <c:v>14541.262295081968</c:v>
                </c:pt>
                <c:pt idx="3007">
                  <c:v>14576.918032786885</c:v>
                </c:pt>
                <c:pt idx="3008">
                  <c:v>14612.491803278688</c:v>
                </c:pt>
                <c:pt idx="3009">
                  <c:v>14647.131147540984</c:v>
                </c:pt>
                <c:pt idx="3010">
                  <c:v>14675.180327868853</c:v>
                </c:pt>
                <c:pt idx="3011">
                  <c:v>14696.360655737704</c:v>
                </c:pt>
                <c:pt idx="3012">
                  <c:v>14720.704918032787</c:v>
                </c:pt>
                <c:pt idx="3013">
                  <c:v>14744.196721311475</c:v>
                </c:pt>
                <c:pt idx="3014">
                  <c:v>14773.081967213115</c:v>
                </c:pt>
                <c:pt idx="3015">
                  <c:v>14799.11475409836</c:v>
                </c:pt>
                <c:pt idx="3016">
                  <c:v>14829.311475409837</c:v>
                </c:pt>
                <c:pt idx="3017">
                  <c:v>14858.491803278688</c:v>
                </c:pt>
                <c:pt idx="3018">
                  <c:v>14884.901639344262</c:v>
                </c:pt>
                <c:pt idx="3019">
                  <c:v>14914.983606557376</c:v>
                </c:pt>
                <c:pt idx="3020">
                  <c:v>14944.704918032787</c:v>
                </c:pt>
                <c:pt idx="3021">
                  <c:v>14976.819672131147</c:v>
                </c:pt>
                <c:pt idx="3022">
                  <c:v>15006.459016393443</c:v>
                </c:pt>
                <c:pt idx="3023">
                  <c:v>15039.737704918032</c:v>
                </c:pt>
                <c:pt idx="3024">
                  <c:v>15076.524590163934</c:v>
                </c:pt>
                <c:pt idx="3025">
                  <c:v>15104.131147540984</c:v>
                </c:pt>
                <c:pt idx="3026">
                  <c:v>15130.491803278688</c:v>
                </c:pt>
                <c:pt idx="3027">
                  <c:v>15151.868852459016</c:v>
                </c:pt>
                <c:pt idx="3028">
                  <c:v>15176.196721311475</c:v>
                </c:pt>
                <c:pt idx="3029">
                  <c:v>15189.442622950819</c:v>
                </c:pt>
                <c:pt idx="3030">
                  <c:v>15213.868852459016</c:v>
                </c:pt>
                <c:pt idx="3031">
                  <c:v>15239.311475409837</c:v>
                </c:pt>
                <c:pt idx="3032">
                  <c:v>15266.88524590164</c:v>
                </c:pt>
                <c:pt idx="3033">
                  <c:v>15293.524590163934</c:v>
                </c:pt>
                <c:pt idx="3034">
                  <c:v>15322.081967213115</c:v>
                </c:pt>
                <c:pt idx="3035">
                  <c:v>15356.22950819672</c:v>
                </c:pt>
                <c:pt idx="3036">
                  <c:v>15384.819672131147</c:v>
                </c:pt>
                <c:pt idx="3037">
                  <c:v>15412.098360655738</c:v>
                </c:pt>
                <c:pt idx="3038">
                  <c:v>15443.639344262296</c:v>
                </c:pt>
                <c:pt idx="3039">
                  <c:v>15471.098360655738</c:v>
                </c:pt>
                <c:pt idx="3040">
                  <c:v>15494.786885245901</c:v>
                </c:pt>
                <c:pt idx="3041">
                  <c:v>15520.72131147541</c:v>
                </c:pt>
                <c:pt idx="3042">
                  <c:v>15554.622950819672</c:v>
                </c:pt>
                <c:pt idx="3043">
                  <c:v>15582.819672131147</c:v>
                </c:pt>
                <c:pt idx="3044">
                  <c:v>15612.426229508197</c:v>
                </c:pt>
                <c:pt idx="3045">
                  <c:v>15640.868852459016</c:v>
                </c:pt>
                <c:pt idx="3046">
                  <c:v>15668.262295081968</c:v>
                </c:pt>
                <c:pt idx="3047">
                  <c:v>15697.655737704918</c:v>
                </c:pt>
                <c:pt idx="3048">
                  <c:v>15726.639344262296</c:v>
                </c:pt>
                <c:pt idx="3049">
                  <c:v>15754.639344262296</c:v>
                </c:pt>
                <c:pt idx="3050">
                  <c:v>15787.459016393443</c:v>
                </c:pt>
                <c:pt idx="3051">
                  <c:v>15818.163934426229</c:v>
                </c:pt>
                <c:pt idx="3052">
                  <c:v>15850.377049180328</c:v>
                </c:pt>
                <c:pt idx="3053">
                  <c:v>15886.295081967213</c:v>
                </c:pt>
                <c:pt idx="3054">
                  <c:v>15913.934426229509</c:v>
                </c:pt>
                <c:pt idx="3055">
                  <c:v>15945.491803278688</c:v>
                </c:pt>
                <c:pt idx="3056">
                  <c:v>15967.27868852459</c:v>
                </c:pt>
                <c:pt idx="3057">
                  <c:v>15988.016393442624</c:v>
                </c:pt>
                <c:pt idx="3058">
                  <c:v>16013.524590163934</c:v>
                </c:pt>
                <c:pt idx="3059">
                  <c:v>16035.852459016394</c:v>
                </c:pt>
                <c:pt idx="3060">
                  <c:v>16060.049180327869</c:v>
                </c:pt>
                <c:pt idx="3061">
                  <c:v>16085.377049180328</c:v>
                </c:pt>
                <c:pt idx="3062">
                  <c:v>16111.852459016394</c:v>
                </c:pt>
                <c:pt idx="3063">
                  <c:v>16132.72131147541</c:v>
                </c:pt>
                <c:pt idx="3064">
                  <c:v>16154.426229508197</c:v>
                </c:pt>
                <c:pt idx="3065">
                  <c:v>16171.672131147541</c:v>
                </c:pt>
                <c:pt idx="3066">
                  <c:v>16190.11475409836</c:v>
                </c:pt>
                <c:pt idx="3067">
                  <c:v>16211.22950819672</c:v>
                </c:pt>
                <c:pt idx="3068">
                  <c:v>16230.426229508197</c:v>
                </c:pt>
                <c:pt idx="3069">
                  <c:v>16252.27868852459</c:v>
                </c:pt>
                <c:pt idx="3070">
                  <c:v>16274.967213114754</c:v>
                </c:pt>
                <c:pt idx="3071">
                  <c:v>16299.180327868853</c:v>
                </c:pt>
                <c:pt idx="3072">
                  <c:v>16334.459016393443</c:v>
                </c:pt>
                <c:pt idx="3073">
                  <c:v>16369.950819672131</c:v>
                </c:pt>
                <c:pt idx="3074">
                  <c:v>16403.754098360656</c:v>
                </c:pt>
                <c:pt idx="3075">
                  <c:v>16435.377049180326</c:v>
                </c:pt>
                <c:pt idx="3076">
                  <c:v>16467.77049180328</c:v>
                </c:pt>
                <c:pt idx="3077">
                  <c:v>16497.836065573771</c:v>
                </c:pt>
                <c:pt idx="3078">
                  <c:v>16528.147540983606</c:v>
                </c:pt>
                <c:pt idx="3079">
                  <c:v>16563.803278688523</c:v>
                </c:pt>
                <c:pt idx="3080">
                  <c:v>16599.098360655738</c:v>
                </c:pt>
                <c:pt idx="3081">
                  <c:v>16630.032786885247</c:v>
                </c:pt>
                <c:pt idx="3082">
                  <c:v>16658.114754098362</c:v>
                </c:pt>
                <c:pt idx="3083">
                  <c:v>16689.688524590165</c:v>
                </c:pt>
                <c:pt idx="3084">
                  <c:v>16722.557377049179</c:v>
                </c:pt>
                <c:pt idx="3085">
                  <c:v>16747.967213114753</c:v>
                </c:pt>
                <c:pt idx="3086">
                  <c:v>16772.983606557376</c:v>
                </c:pt>
                <c:pt idx="3087">
                  <c:v>16804.344262295082</c:v>
                </c:pt>
                <c:pt idx="3088">
                  <c:v>16837</c:v>
                </c:pt>
                <c:pt idx="3089">
                  <c:v>16866.39344262295</c:v>
                </c:pt>
                <c:pt idx="3090">
                  <c:v>16901.639344262294</c:v>
                </c:pt>
                <c:pt idx="3091">
                  <c:v>16926.163934426229</c:v>
                </c:pt>
                <c:pt idx="3092">
                  <c:v>16954.803278688523</c:v>
                </c:pt>
                <c:pt idx="3093">
                  <c:v>16979.295081967211</c:v>
                </c:pt>
                <c:pt idx="3094">
                  <c:v>17003.803278688523</c:v>
                </c:pt>
                <c:pt idx="3095">
                  <c:v>17026.262295081968</c:v>
                </c:pt>
                <c:pt idx="3096">
                  <c:v>17044.065573770491</c:v>
                </c:pt>
                <c:pt idx="3097">
                  <c:v>17072.344262295082</c:v>
                </c:pt>
                <c:pt idx="3098">
                  <c:v>17103.180327868853</c:v>
                </c:pt>
                <c:pt idx="3099">
                  <c:v>17130.868852459018</c:v>
                </c:pt>
                <c:pt idx="3100">
                  <c:v>17158.557377049179</c:v>
                </c:pt>
                <c:pt idx="3101">
                  <c:v>17185.918032786885</c:v>
                </c:pt>
                <c:pt idx="3102">
                  <c:v>17203.950819672133</c:v>
                </c:pt>
                <c:pt idx="3103">
                  <c:v>17226.327868852459</c:v>
                </c:pt>
                <c:pt idx="3104">
                  <c:v>17245.409836065573</c:v>
                </c:pt>
                <c:pt idx="3105">
                  <c:v>17267.377049180326</c:v>
                </c:pt>
                <c:pt idx="3106">
                  <c:v>17291.704918032789</c:v>
                </c:pt>
                <c:pt idx="3107">
                  <c:v>17313.950819672133</c:v>
                </c:pt>
                <c:pt idx="3108">
                  <c:v>17337.409836065573</c:v>
                </c:pt>
                <c:pt idx="3109">
                  <c:v>17360.39344262295</c:v>
                </c:pt>
                <c:pt idx="3110">
                  <c:v>17380.672131147541</c:v>
                </c:pt>
                <c:pt idx="3111">
                  <c:v>17400.475409836065</c:v>
                </c:pt>
                <c:pt idx="3112">
                  <c:v>17417.295081967211</c:v>
                </c:pt>
                <c:pt idx="3113">
                  <c:v>17432.704918032789</c:v>
                </c:pt>
                <c:pt idx="3114">
                  <c:v>17450.885245901638</c:v>
                </c:pt>
                <c:pt idx="3115">
                  <c:v>17479.163934426229</c:v>
                </c:pt>
                <c:pt idx="3116">
                  <c:v>17493.508196721312</c:v>
                </c:pt>
                <c:pt idx="3117">
                  <c:v>17516.803278688523</c:v>
                </c:pt>
                <c:pt idx="3118">
                  <c:v>17536.622950819674</c:v>
                </c:pt>
                <c:pt idx="3119">
                  <c:v>17558.639344262294</c:v>
                </c:pt>
                <c:pt idx="3120">
                  <c:v>17577.081967213115</c:v>
                </c:pt>
                <c:pt idx="3121">
                  <c:v>17598.098360655738</c:v>
                </c:pt>
                <c:pt idx="3122">
                  <c:v>17625.426229508197</c:v>
                </c:pt>
                <c:pt idx="3123">
                  <c:v>17648.196721311477</c:v>
                </c:pt>
                <c:pt idx="3124">
                  <c:v>17678.950819672133</c:v>
                </c:pt>
                <c:pt idx="3125">
                  <c:v>17714.377049180326</c:v>
                </c:pt>
                <c:pt idx="3126">
                  <c:v>17750.786885245903</c:v>
                </c:pt>
                <c:pt idx="3127">
                  <c:v>17782.180327868853</c:v>
                </c:pt>
                <c:pt idx="3128">
                  <c:v>17809.885245901638</c:v>
                </c:pt>
                <c:pt idx="3129">
                  <c:v>17845.016393442624</c:v>
                </c:pt>
                <c:pt idx="3130">
                  <c:v>17872.754098360656</c:v>
                </c:pt>
                <c:pt idx="3131">
                  <c:v>17899.721311475409</c:v>
                </c:pt>
                <c:pt idx="3132">
                  <c:v>17927.131147540982</c:v>
                </c:pt>
                <c:pt idx="3133">
                  <c:v>17953.377049180326</c:v>
                </c:pt>
                <c:pt idx="3134">
                  <c:v>17979.22950819672</c:v>
                </c:pt>
                <c:pt idx="3135">
                  <c:v>18015.081967213115</c:v>
                </c:pt>
                <c:pt idx="3136">
                  <c:v>18052.573770491803</c:v>
                </c:pt>
                <c:pt idx="3137">
                  <c:v>18081.672131147541</c:v>
                </c:pt>
                <c:pt idx="3138">
                  <c:v>18113.475409836065</c:v>
                </c:pt>
                <c:pt idx="3139">
                  <c:v>18143.737704918032</c:v>
                </c:pt>
                <c:pt idx="3140">
                  <c:v>18165.344262295082</c:v>
                </c:pt>
                <c:pt idx="3141">
                  <c:v>18191.950819672133</c:v>
                </c:pt>
                <c:pt idx="3142">
                  <c:v>18217.754098360656</c:v>
                </c:pt>
                <c:pt idx="3143">
                  <c:v>18238.245901639344</c:v>
                </c:pt>
                <c:pt idx="3144">
                  <c:v>18261.39344262295</c:v>
                </c:pt>
                <c:pt idx="3145">
                  <c:v>18280.934426229509</c:v>
                </c:pt>
                <c:pt idx="3146">
                  <c:v>18306.081967213115</c:v>
                </c:pt>
                <c:pt idx="3147">
                  <c:v>18335.77049180328</c:v>
                </c:pt>
                <c:pt idx="3148">
                  <c:v>18360.311475409835</c:v>
                </c:pt>
                <c:pt idx="3149">
                  <c:v>18385.475409836065</c:v>
                </c:pt>
                <c:pt idx="3150">
                  <c:v>18413.655737704918</c:v>
                </c:pt>
                <c:pt idx="3151">
                  <c:v>18440.622950819674</c:v>
                </c:pt>
                <c:pt idx="3152">
                  <c:v>18470.163934426229</c:v>
                </c:pt>
                <c:pt idx="3153">
                  <c:v>18497.934426229509</c:v>
                </c:pt>
                <c:pt idx="3154">
                  <c:v>18525.016393442624</c:v>
                </c:pt>
                <c:pt idx="3155">
                  <c:v>18550.786885245903</c:v>
                </c:pt>
                <c:pt idx="3156">
                  <c:v>18585.081967213115</c:v>
                </c:pt>
                <c:pt idx="3157">
                  <c:v>18614.147540983606</c:v>
                </c:pt>
                <c:pt idx="3158">
                  <c:v>18639.803278688523</c:v>
                </c:pt>
                <c:pt idx="3159">
                  <c:v>18666.590163934427</c:v>
                </c:pt>
                <c:pt idx="3160">
                  <c:v>18690.131147540982</c:v>
                </c:pt>
                <c:pt idx="3161">
                  <c:v>18716.360655737706</c:v>
                </c:pt>
                <c:pt idx="3162">
                  <c:v>18746.295081967211</c:v>
                </c:pt>
                <c:pt idx="3163">
                  <c:v>18778.442622950821</c:v>
                </c:pt>
                <c:pt idx="3164">
                  <c:v>18801.803278688523</c:v>
                </c:pt>
                <c:pt idx="3165">
                  <c:v>18838.114754098362</c:v>
                </c:pt>
                <c:pt idx="3166">
                  <c:v>18867.672131147541</c:v>
                </c:pt>
                <c:pt idx="3167">
                  <c:v>18894.950819672133</c:v>
                </c:pt>
                <c:pt idx="3168">
                  <c:v>18924.065573770491</c:v>
                </c:pt>
                <c:pt idx="3169">
                  <c:v>18950.77049180328</c:v>
                </c:pt>
                <c:pt idx="3170">
                  <c:v>18982.147540983606</c:v>
                </c:pt>
                <c:pt idx="3171">
                  <c:v>19015.032786885247</c:v>
                </c:pt>
                <c:pt idx="3172">
                  <c:v>19048.672131147541</c:v>
                </c:pt>
                <c:pt idx="3173">
                  <c:v>19082.655737704918</c:v>
                </c:pt>
                <c:pt idx="3174">
                  <c:v>19123.819672131147</c:v>
                </c:pt>
                <c:pt idx="3175">
                  <c:v>19158.491803278688</c:v>
                </c:pt>
                <c:pt idx="3176">
                  <c:v>19191.442622950821</c:v>
                </c:pt>
                <c:pt idx="3177">
                  <c:v>19227.819672131147</c:v>
                </c:pt>
                <c:pt idx="3178">
                  <c:v>19259.918032786885</c:v>
                </c:pt>
                <c:pt idx="3179">
                  <c:v>19293.754098360656</c:v>
                </c:pt>
                <c:pt idx="3180">
                  <c:v>19329.22950819672</c:v>
                </c:pt>
                <c:pt idx="3181">
                  <c:v>19368.114754098362</c:v>
                </c:pt>
                <c:pt idx="3182">
                  <c:v>19404.245901639344</c:v>
                </c:pt>
                <c:pt idx="3183">
                  <c:v>19432.540983606559</c:v>
                </c:pt>
                <c:pt idx="3184">
                  <c:v>19464.327868852459</c:v>
                </c:pt>
                <c:pt idx="3185">
                  <c:v>19492.426229508197</c:v>
                </c:pt>
                <c:pt idx="3186">
                  <c:v>19523.77049180328</c:v>
                </c:pt>
                <c:pt idx="3187">
                  <c:v>19558.950819672133</c:v>
                </c:pt>
                <c:pt idx="3188">
                  <c:v>19596.327868852459</c:v>
                </c:pt>
                <c:pt idx="3189">
                  <c:v>19632.868852459018</c:v>
                </c:pt>
                <c:pt idx="3190">
                  <c:v>19669.983606557376</c:v>
                </c:pt>
                <c:pt idx="3191">
                  <c:v>19711.442622950821</c:v>
                </c:pt>
                <c:pt idx="3192">
                  <c:v>19744.22950819672</c:v>
                </c:pt>
                <c:pt idx="3193">
                  <c:v>19783.22950819672</c:v>
                </c:pt>
                <c:pt idx="3194">
                  <c:v>19809.967213114753</c:v>
                </c:pt>
                <c:pt idx="3195">
                  <c:v>19839.278688524591</c:v>
                </c:pt>
                <c:pt idx="3196">
                  <c:v>19863.885245901638</c:v>
                </c:pt>
                <c:pt idx="3197">
                  <c:v>19877.77049180328</c:v>
                </c:pt>
                <c:pt idx="3198">
                  <c:v>19908.377049180326</c:v>
                </c:pt>
                <c:pt idx="3199">
                  <c:v>19937.131147540982</c:v>
                </c:pt>
                <c:pt idx="3200">
                  <c:v>19963.016393442624</c:v>
                </c:pt>
                <c:pt idx="3201">
                  <c:v>19994.819672131147</c:v>
                </c:pt>
                <c:pt idx="3202">
                  <c:v>20023.426229508197</c:v>
                </c:pt>
                <c:pt idx="3203">
                  <c:v>20048.754098360656</c:v>
                </c:pt>
                <c:pt idx="3204">
                  <c:v>20089.163934426229</c:v>
                </c:pt>
                <c:pt idx="3205">
                  <c:v>20121.032786885247</c:v>
                </c:pt>
                <c:pt idx="3206">
                  <c:v>20153.60655737705</c:v>
                </c:pt>
                <c:pt idx="3207">
                  <c:v>20183.065573770491</c:v>
                </c:pt>
                <c:pt idx="3208">
                  <c:v>20216.049180327867</c:v>
                </c:pt>
                <c:pt idx="3209">
                  <c:v>20252.540983606559</c:v>
                </c:pt>
                <c:pt idx="3210">
                  <c:v>20290.049180327867</c:v>
                </c:pt>
                <c:pt idx="3211">
                  <c:v>20313.803278688523</c:v>
                </c:pt>
                <c:pt idx="3212">
                  <c:v>20340.081967213115</c:v>
                </c:pt>
                <c:pt idx="3213">
                  <c:v>20369.918032786885</c:v>
                </c:pt>
                <c:pt idx="3214">
                  <c:v>20400.147540983606</c:v>
                </c:pt>
                <c:pt idx="3215">
                  <c:v>20426.426229508197</c:v>
                </c:pt>
                <c:pt idx="3216">
                  <c:v>20459.918032786885</c:v>
                </c:pt>
                <c:pt idx="3217">
                  <c:v>20486.786885245903</c:v>
                </c:pt>
                <c:pt idx="3218">
                  <c:v>20512.885245901638</c:v>
                </c:pt>
                <c:pt idx="3219">
                  <c:v>20537.540983606559</c:v>
                </c:pt>
                <c:pt idx="3220">
                  <c:v>20560.098360655738</c:v>
                </c:pt>
                <c:pt idx="3221">
                  <c:v>20580.852459016394</c:v>
                </c:pt>
                <c:pt idx="3222">
                  <c:v>20606.163934426229</c:v>
                </c:pt>
                <c:pt idx="3223">
                  <c:v>20628.278688524591</c:v>
                </c:pt>
                <c:pt idx="3224">
                  <c:v>20652.901639344262</c:v>
                </c:pt>
                <c:pt idx="3225">
                  <c:v>20691.409836065573</c:v>
                </c:pt>
                <c:pt idx="3226">
                  <c:v>20716.098360655738</c:v>
                </c:pt>
                <c:pt idx="3227">
                  <c:v>20743.098360655738</c:v>
                </c:pt>
                <c:pt idx="3228">
                  <c:v>20777.098360655738</c:v>
                </c:pt>
                <c:pt idx="3229">
                  <c:v>20813.147540983606</c:v>
                </c:pt>
                <c:pt idx="3230">
                  <c:v>20844.852459016394</c:v>
                </c:pt>
                <c:pt idx="3231">
                  <c:v>20868.60655737705</c:v>
                </c:pt>
                <c:pt idx="3232">
                  <c:v>20901.491803278688</c:v>
                </c:pt>
                <c:pt idx="3233">
                  <c:v>20923.475409836065</c:v>
                </c:pt>
                <c:pt idx="3234">
                  <c:v>20950.39344262295</c:v>
                </c:pt>
                <c:pt idx="3235">
                  <c:v>20972.836065573771</c:v>
                </c:pt>
                <c:pt idx="3236">
                  <c:v>20993.819672131147</c:v>
                </c:pt>
                <c:pt idx="3237">
                  <c:v>21018.049180327867</c:v>
                </c:pt>
                <c:pt idx="3238">
                  <c:v>21048.163934426229</c:v>
                </c:pt>
                <c:pt idx="3239">
                  <c:v>21076.426229508197</c:v>
                </c:pt>
                <c:pt idx="3240">
                  <c:v>21109.754098360656</c:v>
                </c:pt>
                <c:pt idx="3241">
                  <c:v>21137.327868852459</c:v>
                </c:pt>
                <c:pt idx="3242">
                  <c:v>21163.39344262295</c:v>
                </c:pt>
                <c:pt idx="3243">
                  <c:v>21188.622950819674</c:v>
                </c:pt>
                <c:pt idx="3244">
                  <c:v>21218.475409836065</c:v>
                </c:pt>
                <c:pt idx="3245">
                  <c:v>21241.131147540982</c:v>
                </c:pt>
                <c:pt idx="3246">
                  <c:v>21267.016393442624</c:v>
                </c:pt>
                <c:pt idx="3247">
                  <c:v>21283.77049180328</c:v>
                </c:pt>
                <c:pt idx="3248">
                  <c:v>21301.262295081968</c:v>
                </c:pt>
                <c:pt idx="3249">
                  <c:v>21320.655737704918</c:v>
                </c:pt>
                <c:pt idx="3250">
                  <c:v>21348.278688524591</c:v>
                </c:pt>
                <c:pt idx="3251">
                  <c:v>21376.22950819672</c:v>
                </c:pt>
                <c:pt idx="3252">
                  <c:v>21399.639344262294</c:v>
                </c:pt>
                <c:pt idx="3253">
                  <c:v>21430.409836065573</c:v>
                </c:pt>
                <c:pt idx="3254">
                  <c:v>21453.590163934427</c:v>
                </c:pt>
                <c:pt idx="3255">
                  <c:v>21485.163934426229</c:v>
                </c:pt>
                <c:pt idx="3256">
                  <c:v>21515.442622950821</c:v>
                </c:pt>
                <c:pt idx="3257">
                  <c:v>21546.22950819672</c:v>
                </c:pt>
                <c:pt idx="3258">
                  <c:v>21585.327868852459</c:v>
                </c:pt>
                <c:pt idx="3259">
                  <c:v>21612.590163934427</c:v>
                </c:pt>
                <c:pt idx="3260">
                  <c:v>21641.934426229509</c:v>
                </c:pt>
                <c:pt idx="3261">
                  <c:v>21672.868852459018</c:v>
                </c:pt>
                <c:pt idx="3262">
                  <c:v>21701.950819672133</c:v>
                </c:pt>
                <c:pt idx="3263">
                  <c:v>21730.065573770491</c:v>
                </c:pt>
                <c:pt idx="3264">
                  <c:v>21771.360655737706</c:v>
                </c:pt>
                <c:pt idx="3265">
                  <c:v>21799.065573770491</c:v>
                </c:pt>
                <c:pt idx="3266">
                  <c:v>21840.704918032789</c:v>
                </c:pt>
                <c:pt idx="3267">
                  <c:v>21877.77049180328</c:v>
                </c:pt>
                <c:pt idx="3268">
                  <c:v>21916.737704918032</c:v>
                </c:pt>
                <c:pt idx="3269">
                  <c:v>21943.360655737706</c:v>
                </c:pt>
                <c:pt idx="3270">
                  <c:v>21957.622950819674</c:v>
                </c:pt>
                <c:pt idx="3271">
                  <c:v>21968.147540983606</c:v>
                </c:pt>
                <c:pt idx="3272">
                  <c:v>21995.459016393441</c:v>
                </c:pt>
                <c:pt idx="3273">
                  <c:v>22022.22950819672</c:v>
                </c:pt>
                <c:pt idx="3274">
                  <c:v>22050.836065573771</c:v>
                </c:pt>
                <c:pt idx="3275">
                  <c:v>22071.737704918032</c:v>
                </c:pt>
                <c:pt idx="3276">
                  <c:v>22101.295081967211</c:v>
                </c:pt>
                <c:pt idx="3277">
                  <c:v>22138.672131147541</c:v>
                </c:pt>
                <c:pt idx="3278">
                  <c:v>22162.672131147541</c:v>
                </c:pt>
                <c:pt idx="3279">
                  <c:v>22190.475409836065</c:v>
                </c:pt>
                <c:pt idx="3280">
                  <c:v>22222.344262295082</c:v>
                </c:pt>
                <c:pt idx="3281">
                  <c:v>22254.147540983606</c:v>
                </c:pt>
                <c:pt idx="3282">
                  <c:v>22289.360655737706</c:v>
                </c:pt>
                <c:pt idx="3283">
                  <c:v>22317.39344262295</c:v>
                </c:pt>
                <c:pt idx="3284">
                  <c:v>22340.639344262294</c:v>
                </c:pt>
                <c:pt idx="3285">
                  <c:v>22360.852459016394</c:v>
                </c:pt>
                <c:pt idx="3286">
                  <c:v>22371.885245901638</c:v>
                </c:pt>
                <c:pt idx="3287">
                  <c:v>22392</c:v>
                </c:pt>
                <c:pt idx="3288">
                  <c:v>22405.065573770491</c:v>
                </c:pt>
                <c:pt idx="3289">
                  <c:v>22421.754098360656</c:v>
                </c:pt>
                <c:pt idx="3290">
                  <c:v>22424.721311475409</c:v>
                </c:pt>
                <c:pt idx="3291">
                  <c:v>22432.868852459018</c:v>
                </c:pt>
                <c:pt idx="3292">
                  <c:v>22447.622950819674</c:v>
                </c:pt>
                <c:pt idx="3293">
                  <c:v>22445.573770491803</c:v>
                </c:pt>
                <c:pt idx="3294">
                  <c:v>22451.098360655738</c:v>
                </c:pt>
                <c:pt idx="3295">
                  <c:v>22453.344262295082</c:v>
                </c:pt>
                <c:pt idx="3296">
                  <c:v>22450.016393442624</c:v>
                </c:pt>
                <c:pt idx="3297">
                  <c:v>22455.360655737706</c:v>
                </c:pt>
                <c:pt idx="3298">
                  <c:v>22449.377049180326</c:v>
                </c:pt>
                <c:pt idx="3299">
                  <c:v>22443.049180327867</c:v>
                </c:pt>
                <c:pt idx="3300">
                  <c:v>22445.262295081968</c:v>
                </c:pt>
                <c:pt idx="3301">
                  <c:v>22440.262295081968</c:v>
                </c:pt>
                <c:pt idx="3302">
                  <c:v>22429.967213114753</c:v>
                </c:pt>
                <c:pt idx="3303">
                  <c:v>22428.540983606559</c:v>
                </c:pt>
                <c:pt idx="3304">
                  <c:v>22423.885245901638</c:v>
                </c:pt>
                <c:pt idx="3305">
                  <c:v>22425.459016393441</c:v>
                </c:pt>
                <c:pt idx="3306">
                  <c:v>22430.918032786885</c:v>
                </c:pt>
                <c:pt idx="3307">
                  <c:v>22427.409836065573</c:v>
                </c:pt>
                <c:pt idx="3308">
                  <c:v>22431.672131147541</c:v>
                </c:pt>
                <c:pt idx="3309">
                  <c:v>22433.475409836065</c:v>
                </c:pt>
                <c:pt idx="3310">
                  <c:v>22429.967213114753</c:v>
                </c:pt>
                <c:pt idx="3311">
                  <c:v>22423.213114754097</c:v>
                </c:pt>
                <c:pt idx="3312">
                  <c:v>22410.786885245903</c:v>
                </c:pt>
                <c:pt idx="3313">
                  <c:v>22404.918032786885</c:v>
                </c:pt>
                <c:pt idx="3314">
                  <c:v>22397.721311475409</c:v>
                </c:pt>
                <c:pt idx="3315">
                  <c:v>22394.491803278688</c:v>
                </c:pt>
                <c:pt idx="3316">
                  <c:v>22394.032786885247</c:v>
                </c:pt>
                <c:pt idx="3317">
                  <c:v>22388.934426229509</c:v>
                </c:pt>
                <c:pt idx="3318">
                  <c:v>22390.131147540982</c:v>
                </c:pt>
                <c:pt idx="3319">
                  <c:v>22392.311475409835</c:v>
                </c:pt>
                <c:pt idx="3320">
                  <c:v>22396.967213114753</c:v>
                </c:pt>
                <c:pt idx="3321">
                  <c:v>22393.442622950821</c:v>
                </c:pt>
                <c:pt idx="3322">
                  <c:v>22388.065573770491</c:v>
                </c:pt>
                <c:pt idx="3323">
                  <c:v>22379.409836065573</c:v>
                </c:pt>
                <c:pt idx="3324">
                  <c:v>22368</c:v>
                </c:pt>
                <c:pt idx="3325">
                  <c:v>22342.213114754097</c:v>
                </c:pt>
                <c:pt idx="3326">
                  <c:v>22321.360655737706</c:v>
                </c:pt>
                <c:pt idx="3327">
                  <c:v>22294.672131147541</c:v>
                </c:pt>
                <c:pt idx="3328">
                  <c:v>22273.475409836065</c:v>
                </c:pt>
                <c:pt idx="3329">
                  <c:v>22256.60655737705</c:v>
                </c:pt>
                <c:pt idx="3330">
                  <c:v>22247.704918032789</c:v>
                </c:pt>
                <c:pt idx="3331">
                  <c:v>22250.836065573771</c:v>
                </c:pt>
                <c:pt idx="3332">
                  <c:v>22252.754098360656</c:v>
                </c:pt>
                <c:pt idx="3333">
                  <c:v>22251.22950819672</c:v>
                </c:pt>
                <c:pt idx="3334">
                  <c:v>22258.049180327867</c:v>
                </c:pt>
                <c:pt idx="3335">
                  <c:v>22253.737704918032</c:v>
                </c:pt>
                <c:pt idx="3336">
                  <c:v>22242.918032786885</c:v>
                </c:pt>
                <c:pt idx="3337">
                  <c:v>22232.737704918032</c:v>
                </c:pt>
                <c:pt idx="3338">
                  <c:v>22212.426229508197</c:v>
                </c:pt>
                <c:pt idx="3339">
                  <c:v>22205.360655737706</c:v>
                </c:pt>
                <c:pt idx="3340">
                  <c:v>22202.114754098362</c:v>
                </c:pt>
                <c:pt idx="3341">
                  <c:v>22184.426229508197</c:v>
                </c:pt>
                <c:pt idx="3342">
                  <c:v>22180.213114754097</c:v>
                </c:pt>
                <c:pt idx="3343">
                  <c:v>22175.442622950821</c:v>
                </c:pt>
                <c:pt idx="3344">
                  <c:v>22168.639344262294</c:v>
                </c:pt>
                <c:pt idx="3345">
                  <c:v>22166.213114754097</c:v>
                </c:pt>
                <c:pt idx="3346">
                  <c:v>22163.196721311477</c:v>
                </c:pt>
                <c:pt idx="3347">
                  <c:v>22148.213114754097</c:v>
                </c:pt>
                <c:pt idx="3348">
                  <c:v>22141.967213114753</c:v>
                </c:pt>
                <c:pt idx="3349">
                  <c:v>22138.22950819672</c:v>
                </c:pt>
                <c:pt idx="3350">
                  <c:v>22114.901639344262</c:v>
                </c:pt>
                <c:pt idx="3351">
                  <c:v>22102.60655737705</c:v>
                </c:pt>
                <c:pt idx="3352">
                  <c:v>22089.377049180326</c:v>
                </c:pt>
                <c:pt idx="3353">
                  <c:v>22081.049180327867</c:v>
                </c:pt>
                <c:pt idx="3354">
                  <c:v>22075.344262295082</c:v>
                </c:pt>
                <c:pt idx="3355">
                  <c:v>22073.295081967211</c:v>
                </c:pt>
                <c:pt idx="3356">
                  <c:v>22065.262295081968</c:v>
                </c:pt>
                <c:pt idx="3357">
                  <c:v>22063.311475409835</c:v>
                </c:pt>
                <c:pt idx="3358">
                  <c:v>22052.262295081968</c:v>
                </c:pt>
                <c:pt idx="3359">
                  <c:v>22051.114754098362</c:v>
                </c:pt>
                <c:pt idx="3360">
                  <c:v>22057.704918032789</c:v>
                </c:pt>
                <c:pt idx="3361">
                  <c:v>22055.639344262294</c:v>
                </c:pt>
                <c:pt idx="3362">
                  <c:v>22054.065573770491</c:v>
                </c:pt>
                <c:pt idx="3363">
                  <c:v>22065.278688524591</c:v>
                </c:pt>
                <c:pt idx="3364">
                  <c:v>22062.147540983606</c:v>
                </c:pt>
                <c:pt idx="3365">
                  <c:v>22066.557377049179</c:v>
                </c:pt>
                <c:pt idx="3366">
                  <c:v>22062.39344262295</c:v>
                </c:pt>
                <c:pt idx="3367">
                  <c:v>22065.311475409835</c:v>
                </c:pt>
                <c:pt idx="3368">
                  <c:v>22071.22950819672</c:v>
                </c:pt>
                <c:pt idx="3369">
                  <c:v>22073.918032786885</c:v>
                </c:pt>
                <c:pt idx="3370">
                  <c:v>22081.819672131147</c:v>
                </c:pt>
                <c:pt idx="3371">
                  <c:v>22095.377049180326</c:v>
                </c:pt>
                <c:pt idx="3372">
                  <c:v>22100.508196721312</c:v>
                </c:pt>
                <c:pt idx="3373">
                  <c:v>22108.245901639344</c:v>
                </c:pt>
                <c:pt idx="3374">
                  <c:v>22110.967213114753</c:v>
                </c:pt>
                <c:pt idx="3375">
                  <c:v>22116.327868852459</c:v>
                </c:pt>
                <c:pt idx="3376">
                  <c:v>22113.590163934427</c:v>
                </c:pt>
                <c:pt idx="3377">
                  <c:v>22116.803278688523</c:v>
                </c:pt>
                <c:pt idx="3378">
                  <c:v>22120.803278688523</c:v>
                </c:pt>
                <c:pt idx="3379">
                  <c:v>22117.409836065573</c:v>
                </c:pt>
                <c:pt idx="3380">
                  <c:v>22106.836065573771</c:v>
                </c:pt>
                <c:pt idx="3381">
                  <c:v>22093.360655737706</c:v>
                </c:pt>
                <c:pt idx="3382">
                  <c:v>22087.278688524591</c:v>
                </c:pt>
                <c:pt idx="3383">
                  <c:v>22081.852459016394</c:v>
                </c:pt>
                <c:pt idx="3384">
                  <c:v>22077.475409836065</c:v>
                </c:pt>
                <c:pt idx="3385">
                  <c:v>22082.180327868853</c:v>
                </c:pt>
                <c:pt idx="3386">
                  <c:v>22086.163934426229</c:v>
                </c:pt>
                <c:pt idx="3387">
                  <c:v>22076.377049180326</c:v>
                </c:pt>
                <c:pt idx="3388">
                  <c:v>22068.360655737706</c:v>
                </c:pt>
                <c:pt idx="3389">
                  <c:v>22065.360655737706</c:v>
                </c:pt>
                <c:pt idx="3390">
                  <c:v>22052.426229508197</c:v>
                </c:pt>
                <c:pt idx="3391">
                  <c:v>22039.573770491803</c:v>
                </c:pt>
                <c:pt idx="3392">
                  <c:v>22025.901639344262</c:v>
                </c:pt>
                <c:pt idx="3393">
                  <c:v>22029.655737704918</c:v>
                </c:pt>
                <c:pt idx="3394">
                  <c:v>22030.114754098362</c:v>
                </c:pt>
                <c:pt idx="3395">
                  <c:v>22007.983606557376</c:v>
                </c:pt>
                <c:pt idx="3396">
                  <c:v>21990.60655737705</c:v>
                </c:pt>
                <c:pt idx="3397">
                  <c:v>21983.049180327867</c:v>
                </c:pt>
                <c:pt idx="3398">
                  <c:v>21973.459016393441</c:v>
                </c:pt>
                <c:pt idx="3399">
                  <c:v>21955.934426229509</c:v>
                </c:pt>
                <c:pt idx="3400">
                  <c:v>21945.934426229509</c:v>
                </c:pt>
                <c:pt idx="3401">
                  <c:v>21931.22950819672</c:v>
                </c:pt>
                <c:pt idx="3402">
                  <c:v>21919.704918032789</c:v>
                </c:pt>
                <c:pt idx="3403">
                  <c:v>21887.344262295082</c:v>
                </c:pt>
                <c:pt idx="3404">
                  <c:v>21854.967213114753</c:v>
                </c:pt>
                <c:pt idx="3405">
                  <c:v>21831.049180327867</c:v>
                </c:pt>
                <c:pt idx="3406">
                  <c:v>21815.704918032789</c:v>
                </c:pt>
                <c:pt idx="3407">
                  <c:v>21798.459016393441</c:v>
                </c:pt>
                <c:pt idx="3408">
                  <c:v>21797.409836065573</c:v>
                </c:pt>
                <c:pt idx="3409">
                  <c:v>21772.901639344262</c:v>
                </c:pt>
                <c:pt idx="3410">
                  <c:v>21755.655737704918</c:v>
                </c:pt>
                <c:pt idx="3411">
                  <c:v>21750.508196721312</c:v>
                </c:pt>
                <c:pt idx="3412">
                  <c:v>21743.065573770491</c:v>
                </c:pt>
                <c:pt idx="3413">
                  <c:v>21740</c:v>
                </c:pt>
                <c:pt idx="3414">
                  <c:v>21727.852459016394</c:v>
                </c:pt>
                <c:pt idx="3415">
                  <c:v>21724.442622950821</c:v>
                </c:pt>
                <c:pt idx="3416">
                  <c:v>21715.524590163935</c:v>
                </c:pt>
                <c:pt idx="3417">
                  <c:v>21713.672131147541</c:v>
                </c:pt>
                <c:pt idx="3418">
                  <c:v>21709.163934426229</c:v>
                </c:pt>
                <c:pt idx="3419">
                  <c:v>21708.77049180328</c:v>
                </c:pt>
                <c:pt idx="3420">
                  <c:v>21712.901639344262</c:v>
                </c:pt>
                <c:pt idx="3421">
                  <c:v>21713.114754098362</c:v>
                </c:pt>
                <c:pt idx="3422">
                  <c:v>21710.278688524591</c:v>
                </c:pt>
                <c:pt idx="3423">
                  <c:v>21712.409836065573</c:v>
                </c:pt>
                <c:pt idx="3424">
                  <c:v>21698.524590163935</c:v>
                </c:pt>
                <c:pt idx="3425">
                  <c:v>21693.852459016394</c:v>
                </c:pt>
                <c:pt idx="3426">
                  <c:v>21679.22950819672</c:v>
                </c:pt>
                <c:pt idx="3427">
                  <c:v>21672.737704918032</c:v>
                </c:pt>
                <c:pt idx="3428">
                  <c:v>21657.147540983606</c:v>
                </c:pt>
                <c:pt idx="3429">
                  <c:v>21651.950819672133</c:v>
                </c:pt>
                <c:pt idx="3430">
                  <c:v>21638.098360655738</c:v>
                </c:pt>
                <c:pt idx="3431">
                  <c:v>21625.754098360656</c:v>
                </c:pt>
                <c:pt idx="3432">
                  <c:v>21611.885245901638</c:v>
                </c:pt>
                <c:pt idx="3433">
                  <c:v>21596.950819672133</c:v>
                </c:pt>
                <c:pt idx="3434">
                  <c:v>21581.475409836065</c:v>
                </c:pt>
                <c:pt idx="3435">
                  <c:v>21561.639344262294</c:v>
                </c:pt>
                <c:pt idx="3436">
                  <c:v>21540.098360655738</c:v>
                </c:pt>
                <c:pt idx="3437">
                  <c:v>21533.278688524591</c:v>
                </c:pt>
                <c:pt idx="3438">
                  <c:v>21511.60655737705</c:v>
                </c:pt>
                <c:pt idx="3439">
                  <c:v>21485.163934426229</c:v>
                </c:pt>
                <c:pt idx="3440">
                  <c:v>21461.163934426229</c:v>
                </c:pt>
                <c:pt idx="3441">
                  <c:v>21442.032786885247</c:v>
                </c:pt>
                <c:pt idx="3442">
                  <c:v>21413.557377049179</c:v>
                </c:pt>
                <c:pt idx="3443">
                  <c:v>21384.114754098362</c:v>
                </c:pt>
                <c:pt idx="3444">
                  <c:v>21363.065573770491</c:v>
                </c:pt>
                <c:pt idx="3445">
                  <c:v>21344.295081967211</c:v>
                </c:pt>
                <c:pt idx="3446">
                  <c:v>21317.672131147541</c:v>
                </c:pt>
                <c:pt idx="3447">
                  <c:v>21288.311475409835</c:v>
                </c:pt>
                <c:pt idx="3448">
                  <c:v>21278.721311475409</c:v>
                </c:pt>
                <c:pt idx="3449">
                  <c:v>21262.557377049179</c:v>
                </c:pt>
                <c:pt idx="3450">
                  <c:v>21237.22950819672</c:v>
                </c:pt>
                <c:pt idx="3451">
                  <c:v>21210.180327868853</c:v>
                </c:pt>
                <c:pt idx="3452">
                  <c:v>21174.688524590165</c:v>
                </c:pt>
                <c:pt idx="3453">
                  <c:v>21140.377049180326</c:v>
                </c:pt>
                <c:pt idx="3454">
                  <c:v>21097.852459016394</c:v>
                </c:pt>
                <c:pt idx="3455">
                  <c:v>21047.213114754097</c:v>
                </c:pt>
                <c:pt idx="3456">
                  <c:v>21005.852459016394</c:v>
                </c:pt>
                <c:pt idx="3457">
                  <c:v>20966.180327868853</c:v>
                </c:pt>
                <c:pt idx="3458">
                  <c:v>20941.721311475409</c:v>
                </c:pt>
                <c:pt idx="3459">
                  <c:v>20910.77049180328</c:v>
                </c:pt>
                <c:pt idx="3460">
                  <c:v>20890.278688524591</c:v>
                </c:pt>
                <c:pt idx="3461">
                  <c:v>20855.442622950821</c:v>
                </c:pt>
                <c:pt idx="3462">
                  <c:v>20822.836065573771</c:v>
                </c:pt>
                <c:pt idx="3463">
                  <c:v>20791.688524590165</c:v>
                </c:pt>
                <c:pt idx="3464">
                  <c:v>20780.573770491803</c:v>
                </c:pt>
                <c:pt idx="3465">
                  <c:v>20759.491803278688</c:v>
                </c:pt>
                <c:pt idx="3466">
                  <c:v>20732.934426229509</c:v>
                </c:pt>
                <c:pt idx="3467">
                  <c:v>20702.213114754097</c:v>
                </c:pt>
                <c:pt idx="3468">
                  <c:v>20677.016393442624</c:v>
                </c:pt>
                <c:pt idx="3469">
                  <c:v>20642.77049180328</c:v>
                </c:pt>
                <c:pt idx="3470">
                  <c:v>20623.049180327867</c:v>
                </c:pt>
                <c:pt idx="3471">
                  <c:v>20599.704918032789</c:v>
                </c:pt>
                <c:pt idx="3472">
                  <c:v>20575.245901639344</c:v>
                </c:pt>
                <c:pt idx="3473">
                  <c:v>20557.196721311477</c:v>
                </c:pt>
                <c:pt idx="3474">
                  <c:v>20531.819672131147</c:v>
                </c:pt>
                <c:pt idx="3475">
                  <c:v>20509.852459016394</c:v>
                </c:pt>
                <c:pt idx="3476">
                  <c:v>20484.327868852459</c:v>
                </c:pt>
                <c:pt idx="3477">
                  <c:v>20455.475409836065</c:v>
                </c:pt>
                <c:pt idx="3478">
                  <c:v>20429.557377049179</c:v>
                </c:pt>
                <c:pt idx="3479">
                  <c:v>20399.573770491803</c:v>
                </c:pt>
                <c:pt idx="3480">
                  <c:v>20367.704918032789</c:v>
                </c:pt>
                <c:pt idx="3481">
                  <c:v>20334.442622950821</c:v>
                </c:pt>
                <c:pt idx="3482">
                  <c:v>20296.180327868853</c:v>
                </c:pt>
                <c:pt idx="3483">
                  <c:v>20265.114754098362</c:v>
                </c:pt>
                <c:pt idx="3484">
                  <c:v>20233.213114754097</c:v>
                </c:pt>
                <c:pt idx="3485">
                  <c:v>20202.573770491803</c:v>
                </c:pt>
                <c:pt idx="3486">
                  <c:v>20172.655737704918</c:v>
                </c:pt>
                <c:pt idx="3487">
                  <c:v>20139.344262295082</c:v>
                </c:pt>
                <c:pt idx="3488">
                  <c:v>20095.032786885247</c:v>
                </c:pt>
                <c:pt idx="3489">
                  <c:v>20068.278688524591</c:v>
                </c:pt>
                <c:pt idx="3490">
                  <c:v>20027.639344262294</c:v>
                </c:pt>
                <c:pt idx="3491">
                  <c:v>19990.655737704918</c:v>
                </c:pt>
                <c:pt idx="3492">
                  <c:v>19943.885245901638</c:v>
                </c:pt>
                <c:pt idx="3493">
                  <c:v>19897.327868852459</c:v>
                </c:pt>
                <c:pt idx="3494">
                  <c:v>19859.967213114753</c:v>
                </c:pt>
                <c:pt idx="3495">
                  <c:v>19825.426229508197</c:v>
                </c:pt>
                <c:pt idx="3496">
                  <c:v>19786.213114754097</c:v>
                </c:pt>
                <c:pt idx="3497">
                  <c:v>19755.590163934427</c:v>
                </c:pt>
                <c:pt idx="3498">
                  <c:v>19708.688524590165</c:v>
                </c:pt>
                <c:pt idx="3499">
                  <c:v>19664.180327868853</c:v>
                </c:pt>
                <c:pt idx="3500">
                  <c:v>19622.39344262295</c:v>
                </c:pt>
                <c:pt idx="3501">
                  <c:v>19575.540983606559</c:v>
                </c:pt>
                <c:pt idx="3502">
                  <c:v>19527.327868852459</c:v>
                </c:pt>
                <c:pt idx="3503">
                  <c:v>19501.081967213115</c:v>
                </c:pt>
                <c:pt idx="3504">
                  <c:v>19466.836065573771</c:v>
                </c:pt>
                <c:pt idx="3505">
                  <c:v>19413.344262295082</c:v>
                </c:pt>
                <c:pt idx="3506">
                  <c:v>19362.868852459018</c:v>
                </c:pt>
                <c:pt idx="3507">
                  <c:v>19315.098360655738</c:v>
                </c:pt>
                <c:pt idx="3508">
                  <c:v>19275.196721311477</c:v>
                </c:pt>
                <c:pt idx="3509">
                  <c:v>19227.704918032789</c:v>
                </c:pt>
                <c:pt idx="3510">
                  <c:v>19177.77049180328</c:v>
                </c:pt>
                <c:pt idx="3511">
                  <c:v>19129.819672131147</c:v>
                </c:pt>
                <c:pt idx="3512">
                  <c:v>19084.311475409835</c:v>
                </c:pt>
                <c:pt idx="3513">
                  <c:v>19046.409836065573</c:v>
                </c:pt>
                <c:pt idx="3514">
                  <c:v>19001.786885245903</c:v>
                </c:pt>
                <c:pt idx="3515">
                  <c:v>18958.049180327867</c:v>
                </c:pt>
                <c:pt idx="3516">
                  <c:v>18922.049180327867</c:v>
                </c:pt>
                <c:pt idx="3517">
                  <c:v>18887.016393442624</c:v>
                </c:pt>
                <c:pt idx="3518">
                  <c:v>18850.147540983606</c:v>
                </c:pt>
                <c:pt idx="3519">
                  <c:v>18805.721311475409</c:v>
                </c:pt>
                <c:pt idx="3520">
                  <c:v>18759.688524590165</c:v>
                </c:pt>
                <c:pt idx="3521">
                  <c:v>18710.590163934427</c:v>
                </c:pt>
                <c:pt idx="3522">
                  <c:v>18674.754098360656</c:v>
                </c:pt>
                <c:pt idx="3523">
                  <c:v>18635.213114754097</c:v>
                </c:pt>
                <c:pt idx="3524">
                  <c:v>18607.819672131147</c:v>
                </c:pt>
                <c:pt idx="3525">
                  <c:v>18568.016393442624</c:v>
                </c:pt>
                <c:pt idx="3526">
                  <c:v>18546.360655737706</c:v>
                </c:pt>
                <c:pt idx="3527">
                  <c:v>18520.983606557376</c:v>
                </c:pt>
                <c:pt idx="3528">
                  <c:v>18494.885245901638</c:v>
                </c:pt>
                <c:pt idx="3529">
                  <c:v>18460.39344262295</c:v>
                </c:pt>
                <c:pt idx="3530">
                  <c:v>18431.901639344262</c:v>
                </c:pt>
                <c:pt idx="3531">
                  <c:v>18407.508196721312</c:v>
                </c:pt>
                <c:pt idx="3532">
                  <c:v>18390.081967213115</c:v>
                </c:pt>
                <c:pt idx="3533">
                  <c:v>18371.016393442624</c:v>
                </c:pt>
                <c:pt idx="3534">
                  <c:v>18346.098360655738</c:v>
                </c:pt>
                <c:pt idx="3535">
                  <c:v>18311.442622950821</c:v>
                </c:pt>
                <c:pt idx="3536">
                  <c:v>18276.377049180326</c:v>
                </c:pt>
                <c:pt idx="3537">
                  <c:v>18227.688524590165</c:v>
                </c:pt>
                <c:pt idx="3538">
                  <c:v>18211.704918032789</c:v>
                </c:pt>
                <c:pt idx="3539">
                  <c:v>18171.409836065573</c:v>
                </c:pt>
                <c:pt idx="3540">
                  <c:v>18126.327868852459</c:v>
                </c:pt>
                <c:pt idx="3541">
                  <c:v>18086.737704918032</c:v>
                </c:pt>
                <c:pt idx="3542">
                  <c:v>18045.819672131147</c:v>
                </c:pt>
                <c:pt idx="3543">
                  <c:v>17993.934426229509</c:v>
                </c:pt>
                <c:pt idx="3544">
                  <c:v>17952.918032786885</c:v>
                </c:pt>
                <c:pt idx="3545">
                  <c:v>17898.442622950821</c:v>
                </c:pt>
                <c:pt idx="3546">
                  <c:v>17843.918032786885</c:v>
                </c:pt>
                <c:pt idx="3547">
                  <c:v>17789.131147540982</c:v>
                </c:pt>
                <c:pt idx="3548">
                  <c:v>17743.918032786885</c:v>
                </c:pt>
                <c:pt idx="3549">
                  <c:v>17705.016393442624</c:v>
                </c:pt>
                <c:pt idx="3550">
                  <c:v>17659.836065573771</c:v>
                </c:pt>
                <c:pt idx="3551">
                  <c:v>17602.737704918032</c:v>
                </c:pt>
                <c:pt idx="3552">
                  <c:v>17549.016393442624</c:v>
                </c:pt>
                <c:pt idx="3553">
                  <c:v>17491.901639344262</c:v>
                </c:pt>
                <c:pt idx="3554">
                  <c:v>17431.327868852459</c:v>
                </c:pt>
                <c:pt idx="3555">
                  <c:v>17366.60655737705</c:v>
                </c:pt>
                <c:pt idx="3556">
                  <c:v>17300.737704918032</c:v>
                </c:pt>
                <c:pt idx="3557">
                  <c:v>17225.508196721312</c:v>
                </c:pt>
                <c:pt idx="3558">
                  <c:v>17146.934426229509</c:v>
                </c:pt>
                <c:pt idx="3559">
                  <c:v>17074.39344262295</c:v>
                </c:pt>
                <c:pt idx="3560">
                  <c:v>16997.377049180326</c:v>
                </c:pt>
                <c:pt idx="3561">
                  <c:v>16928.114754098362</c:v>
                </c:pt>
                <c:pt idx="3562">
                  <c:v>16861.147540983606</c:v>
                </c:pt>
                <c:pt idx="3563">
                  <c:v>16796.327868852459</c:v>
                </c:pt>
                <c:pt idx="3564">
                  <c:v>16718.852459016394</c:v>
                </c:pt>
                <c:pt idx="3565">
                  <c:v>16637.836065573771</c:v>
                </c:pt>
                <c:pt idx="3566">
                  <c:v>16573.131147540982</c:v>
                </c:pt>
                <c:pt idx="3567">
                  <c:v>16506.60655737705</c:v>
                </c:pt>
                <c:pt idx="3568">
                  <c:v>16434.721311475409</c:v>
                </c:pt>
                <c:pt idx="3569">
                  <c:v>16366.098360655738</c:v>
                </c:pt>
                <c:pt idx="3570">
                  <c:v>16344.666666666666</c:v>
                </c:pt>
                <c:pt idx="3571">
                  <c:v>16325.593220338984</c:v>
                </c:pt>
                <c:pt idx="3572">
                  <c:v>16306.827586206897</c:v>
                </c:pt>
                <c:pt idx="3573">
                  <c:v>16290.754385964912</c:v>
                </c:pt>
                <c:pt idx="3574">
                  <c:v>16276.357142857143</c:v>
                </c:pt>
                <c:pt idx="3575">
                  <c:v>16264.2</c:v>
                </c:pt>
                <c:pt idx="3576">
                  <c:v>16250.574074074075</c:v>
                </c:pt>
                <c:pt idx="3577">
                  <c:v>16234.566037735849</c:v>
                </c:pt>
                <c:pt idx="3578">
                  <c:v>16219.76923076923</c:v>
                </c:pt>
                <c:pt idx="3579">
                  <c:v>16209.372549019608</c:v>
                </c:pt>
                <c:pt idx="3580">
                  <c:v>16187.9</c:v>
                </c:pt>
                <c:pt idx="3581">
                  <c:v>16175.428571428571</c:v>
                </c:pt>
                <c:pt idx="3582">
                  <c:v>16160.25</c:v>
                </c:pt>
                <c:pt idx="3583">
                  <c:v>16137.127659574468</c:v>
                </c:pt>
                <c:pt idx="3584">
                  <c:v>16114.108695652174</c:v>
                </c:pt>
                <c:pt idx="3585">
                  <c:v>16084.533333333333</c:v>
                </c:pt>
                <c:pt idx="3586">
                  <c:v>16054.227272727272</c:v>
                </c:pt>
                <c:pt idx="3587">
                  <c:v>16009.860465116279</c:v>
                </c:pt>
                <c:pt idx="3588">
                  <c:v>15970.785714285714</c:v>
                </c:pt>
                <c:pt idx="3589">
                  <c:v>15927.170731707318</c:v>
                </c:pt>
                <c:pt idx="3590">
                  <c:v>15890.475</c:v>
                </c:pt>
                <c:pt idx="3591">
                  <c:v>15846.23076923077</c:v>
                </c:pt>
                <c:pt idx="3592">
                  <c:v>15786.21052631579</c:v>
                </c:pt>
                <c:pt idx="3593">
                  <c:v>15715.162162162162</c:v>
                </c:pt>
                <c:pt idx="3594">
                  <c:v>15641.388888888889</c:v>
                </c:pt>
                <c:pt idx="3595">
                  <c:v>15568.228571428572</c:v>
                </c:pt>
                <c:pt idx="3596">
                  <c:v>15511.088235294117</c:v>
                </c:pt>
                <c:pt idx="3597">
                  <c:v>15450.757575757576</c:v>
                </c:pt>
                <c:pt idx="3598">
                  <c:v>15410.59375</c:v>
                </c:pt>
                <c:pt idx="3599">
                  <c:v>15316.677419354839</c:v>
                </c:pt>
              </c:numCache>
              <c:extLst xmlns:c15="http://schemas.microsoft.com/office/drawing/2012/chart"/>
            </c:numRef>
          </c:yVal>
          <c:smooth val="1"/>
          <c:extLst>
            <c:ext xmlns:c16="http://schemas.microsoft.com/office/drawing/2014/chart" uri="{C3380CC4-5D6E-409C-BE32-E72D297353CC}">
              <c16:uniqueId val="{00000002-DAD7-4821-9635-CBC1B6DE28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2586655"/>
        <c:axId val="2089162591"/>
        <c:extLst>
          <c:ext xmlns:c15="http://schemas.microsoft.com/office/drawing/2012/chart" uri="{02D57815-91ED-43cb-92C2-25804820EDAC}">
            <c15:filteredScatterSeries>
              <c15:ser>
                <c:idx val="2"/>
                <c:order val="2"/>
                <c:tx>
                  <c:v>GGBS 6M 20⁰C</c:v>
                </c:tx>
                <c:spPr>
                  <a:ln w="6350" cap="rnd">
                    <a:solidFill>
                      <a:srgbClr val="5B9BD5"/>
                    </a:solidFill>
                    <a:prstDash val="dash"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Sheet1!$F$7243:$F$10842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Sheet1!$C$7243:$C$10842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13.422000000000001</c:v>
                      </c:pt>
                      <c:pt idx="1">
                        <c:v>14.981999999999999</c:v>
                      </c:pt>
                      <c:pt idx="2">
                        <c:v>14.661</c:v>
                      </c:pt>
                      <c:pt idx="3">
                        <c:v>13.877000000000001</c:v>
                      </c:pt>
                      <c:pt idx="4">
                        <c:v>13.586</c:v>
                      </c:pt>
                      <c:pt idx="5">
                        <c:v>12.904999999999999</c:v>
                      </c:pt>
                      <c:pt idx="6">
                        <c:v>12.638</c:v>
                      </c:pt>
                      <c:pt idx="7">
                        <c:v>12.17</c:v>
                      </c:pt>
                      <c:pt idx="8">
                        <c:v>12.065</c:v>
                      </c:pt>
                      <c:pt idx="9">
                        <c:v>11.672000000000001</c:v>
                      </c:pt>
                      <c:pt idx="10">
                        <c:v>11.622999999999999</c:v>
                      </c:pt>
                      <c:pt idx="11">
                        <c:v>11.324999999999999</c:v>
                      </c:pt>
                      <c:pt idx="12">
                        <c:v>11.233000000000001</c:v>
                      </c:pt>
                      <c:pt idx="13">
                        <c:v>10.949</c:v>
                      </c:pt>
                      <c:pt idx="14">
                        <c:v>10.936</c:v>
                      </c:pt>
                      <c:pt idx="15">
                        <c:v>10.750999999999999</c:v>
                      </c:pt>
                      <c:pt idx="16">
                        <c:v>10.567</c:v>
                      </c:pt>
                      <c:pt idx="17">
                        <c:v>10.382</c:v>
                      </c:pt>
                      <c:pt idx="18">
                        <c:v>10.231</c:v>
                      </c:pt>
                      <c:pt idx="19">
                        <c:v>10.127000000000001</c:v>
                      </c:pt>
                      <c:pt idx="20">
                        <c:v>9.9682999999999993</c:v>
                      </c:pt>
                      <c:pt idx="21">
                        <c:v>9.8473000000000006</c:v>
                      </c:pt>
                      <c:pt idx="22">
                        <c:v>9.6876999999999995</c:v>
                      </c:pt>
                      <c:pt idx="23">
                        <c:v>9.6272000000000002</c:v>
                      </c:pt>
                      <c:pt idx="24">
                        <c:v>9.4638000000000009</c:v>
                      </c:pt>
                      <c:pt idx="25">
                        <c:v>9.3985000000000003</c:v>
                      </c:pt>
                      <c:pt idx="26">
                        <c:v>9.2782999999999998</c:v>
                      </c:pt>
                      <c:pt idx="27">
                        <c:v>9.2079000000000004</c:v>
                      </c:pt>
                      <c:pt idx="28">
                        <c:v>9.1181999999999999</c:v>
                      </c:pt>
                      <c:pt idx="29">
                        <c:v>9.0579999999999998</c:v>
                      </c:pt>
                      <c:pt idx="30">
                        <c:v>8.9275000000000002</c:v>
                      </c:pt>
                      <c:pt idx="31">
                        <c:v>8.8442000000000007</c:v>
                      </c:pt>
                      <c:pt idx="32">
                        <c:v>8.8104999999999993</c:v>
                      </c:pt>
                      <c:pt idx="33">
                        <c:v>8.6895000000000007</c:v>
                      </c:pt>
                      <c:pt idx="34">
                        <c:v>8.6574000000000009</c:v>
                      </c:pt>
                      <c:pt idx="35">
                        <c:v>8.5473999999999997</c:v>
                      </c:pt>
                      <c:pt idx="36">
                        <c:v>8.4390999999999998</c:v>
                      </c:pt>
                      <c:pt idx="37">
                        <c:v>8.4027999999999992</c:v>
                      </c:pt>
                      <c:pt idx="38">
                        <c:v>8.3914000000000009</c:v>
                      </c:pt>
                      <c:pt idx="39">
                        <c:v>8.2700999999999993</c:v>
                      </c:pt>
                      <c:pt idx="40">
                        <c:v>8.2112999999999996</c:v>
                      </c:pt>
                      <c:pt idx="41">
                        <c:v>8.0931999999999995</c:v>
                      </c:pt>
                      <c:pt idx="42">
                        <c:v>8.0980000000000008</c:v>
                      </c:pt>
                      <c:pt idx="43">
                        <c:v>7.9969000000000001</c:v>
                      </c:pt>
                      <c:pt idx="44">
                        <c:v>7.9892000000000003</c:v>
                      </c:pt>
                      <c:pt idx="45">
                        <c:v>7.8807</c:v>
                      </c:pt>
                      <c:pt idx="46">
                        <c:v>7.859</c:v>
                      </c:pt>
                      <c:pt idx="47">
                        <c:v>7.7104999999999997</c:v>
                      </c:pt>
                      <c:pt idx="48">
                        <c:v>7.7186000000000003</c:v>
                      </c:pt>
                      <c:pt idx="49">
                        <c:v>7.6382000000000003</c:v>
                      </c:pt>
                      <c:pt idx="50">
                        <c:v>7.5829000000000004</c:v>
                      </c:pt>
                      <c:pt idx="51">
                        <c:v>7.5872999999999999</c:v>
                      </c:pt>
                      <c:pt idx="52">
                        <c:v>7.5007999999999999</c:v>
                      </c:pt>
                      <c:pt idx="53">
                        <c:v>7.4485999999999999</c:v>
                      </c:pt>
                      <c:pt idx="54">
                        <c:v>7.3548999999999998</c:v>
                      </c:pt>
                      <c:pt idx="55">
                        <c:v>7.3281000000000001</c:v>
                      </c:pt>
                      <c:pt idx="56">
                        <c:v>7.2821999999999996</c:v>
                      </c:pt>
                      <c:pt idx="57">
                        <c:v>7.2008999999999999</c:v>
                      </c:pt>
                      <c:pt idx="58">
                        <c:v>7.1711999999999998</c:v>
                      </c:pt>
                      <c:pt idx="59">
                        <c:v>7.1261000000000001</c:v>
                      </c:pt>
                      <c:pt idx="60">
                        <c:v>7.0667999999999997</c:v>
                      </c:pt>
                      <c:pt idx="61">
                        <c:v>7.0197000000000003</c:v>
                      </c:pt>
                      <c:pt idx="62">
                        <c:v>6.9832000000000001</c:v>
                      </c:pt>
                      <c:pt idx="63">
                        <c:v>6.9036</c:v>
                      </c:pt>
                      <c:pt idx="64">
                        <c:v>6.8696000000000002</c:v>
                      </c:pt>
                      <c:pt idx="65">
                        <c:v>6.8737000000000004</c:v>
                      </c:pt>
                      <c:pt idx="66">
                        <c:v>6.7958999999999996</c:v>
                      </c:pt>
                      <c:pt idx="67">
                        <c:v>6.7256999999999998</c:v>
                      </c:pt>
                      <c:pt idx="68">
                        <c:v>6.7144000000000004</c:v>
                      </c:pt>
                      <c:pt idx="69">
                        <c:v>6.6828000000000003</c:v>
                      </c:pt>
                      <c:pt idx="70">
                        <c:v>6.6204000000000001</c:v>
                      </c:pt>
                      <c:pt idx="71">
                        <c:v>6.5585000000000004</c:v>
                      </c:pt>
                      <c:pt idx="72">
                        <c:v>6.5045999999999999</c:v>
                      </c:pt>
                      <c:pt idx="73">
                        <c:v>6.4711999999999996</c:v>
                      </c:pt>
                      <c:pt idx="74">
                        <c:v>6.4412000000000003</c:v>
                      </c:pt>
                      <c:pt idx="75">
                        <c:v>6.3966000000000003</c:v>
                      </c:pt>
                      <c:pt idx="76">
                        <c:v>6.3747999999999996</c:v>
                      </c:pt>
                      <c:pt idx="77">
                        <c:v>6.3392999999999997</c:v>
                      </c:pt>
                      <c:pt idx="78">
                        <c:v>6.2861000000000002</c:v>
                      </c:pt>
                      <c:pt idx="79">
                        <c:v>6.2222999999999997</c:v>
                      </c:pt>
                      <c:pt idx="80">
                        <c:v>6.1924000000000001</c:v>
                      </c:pt>
                      <c:pt idx="81">
                        <c:v>6.1898</c:v>
                      </c:pt>
                      <c:pt idx="82">
                        <c:v>6.1489000000000003</c:v>
                      </c:pt>
                      <c:pt idx="83">
                        <c:v>6.1139000000000001</c:v>
                      </c:pt>
                      <c:pt idx="84">
                        <c:v>6.0769000000000002</c:v>
                      </c:pt>
                      <c:pt idx="85">
                        <c:v>6.0308999999999999</c:v>
                      </c:pt>
                      <c:pt idx="86">
                        <c:v>6.0583</c:v>
                      </c:pt>
                      <c:pt idx="87">
                        <c:v>5.9329999999999998</c:v>
                      </c:pt>
                      <c:pt idx="88">
                        <c:v>5.9595000000000002</c:v>
                      </c:pt>
                      <c:pt idx="89">
                        <c:v>5.9012000000000002</c:v>
                      </c:pt>
                      <c:pt idx="90">
                        <c:v>5.9058999999999999</c:v>
                      </c:pt>
                      <c:pt idx="91">
                        <c:v>5.8209</c:v>
                      </c:pt>
                      <c:pt idx="92">
                        <c:v>5.8853999999999997</c:v>
                      </c:pt>
                      <c:pt idx="93">
                        <c:v>5.7599</c:v>
                      </c:pt>
                      <c:pt idx="94">
                        <c:v>5.8113999999999999</c:v>
                      </c:pt>
                      <c:pt idx="95">
                        <c:v>5.7275999999999998</c:v>
                      </c:pt>
                      <c:pt idx="96">
                        <c:v>5.7614000000000001</c:v>
                      </c:pt>
                      <c:pt idx="97">
                        <c:v>5.6749999999999998</c:v>
                      </c:pt>
                      <c:pt idx="98">
                        <c:v>5.7526999999999999</c:v>
                      </c:pt>
                      <c:pt idx="99">
                        <c:v>5.5869</c:v>
                      </c:pt>
                      <c:pt idx="100">
                        <c:v>5.6978</c:v>
                      </c:pt>
                      <c:pt idx="101">
                        <c:v>5.5532000000000004</c:v>
                      </c:pt>
                      <c:pt idx="102">
                        <c:v>5.6352000000000002</c:v>
                      </c:pt>
                      <c:pt idx="103">
                        <c:v>5.5128000000000004</c:v>
                      </c:pt>
                      <c:pt idx="104">
                        <c:v>5.5888999999999998</c:v>
                      </c:pt>
                      <c:pt idx="105">
                        <c:v>5.4446000000000003</c:v>
                      </c:pt>
                      <c:pt idx="106">
                        <c:v>5.5030999999999999</c:v>
                      </c:pt>
                      <c:pt idx="107">
                        <c:v>5.4290000000000003</c:v>
                      </c:pt>
                      <c:pt idx="108">
                        <c:v>5.4634</c:v>
                      </c:pt>
                      <c:pt idx="109">
                        <c:v>5.3840000000000003</c:v>
                      </c:pt>
                      <c:pt idx="110">
                        <c:v>5.3958000000000004</c:v>
                      </c:pt>
                      <c:pt idx="111">
                        <c:v>5.3228999999999997</c:v>
                      </c:pt>
                      <c:pt idx="112">
                        <c:v>5.4028999999999998</c:v>
                      </c:pt>
                      <c:pt idx="113">
                        <c:v>5.2891000000000004</c:v>
                      </c:pt>
                      <c:pt idx="114">
                        <c:v>5.3432000000000004</c:v>
                      </c:pt>
                      <c:pt idx="115">
                        <c:v>5.2278000000000002</c:v>
                      </c:pt>
                      <c:pt idx="116">
                        <c:v>5.2712000000000003</c:v>
                      </c:pt>
                      <c:pt idx="117">
                        <c:v>5.2598000000000003</c:v>
                      </c:pt>
                      <c:pt idx="118">
                        <c:v>5.1925999999999997</c:v>
                      </c:pt>
                      <c:pt idx="119">
                        <c:v>5.1791999999999998</c:v>
                      </c:pt>
                      <c:pt idx="120">
                        <c:v>5.1904000000000003</c:v>
                      </c:pt>
                      <c:pt idx="121">
                        <c:v>5.1196999999999999</c:v>
                      </c:pt>
                      <c:pt idx="122">
                        <c:v>5.1116999999999999</c:v>
                      </c:pt>
                      <c:pt idx="123">
                        <c:v>5.093</c:v>
                      </c:pt>
                      <c:pt idx="124">
                        <c:v>5.0498000000000003</c:v>
                      </c:pt>
                      <c:pt idx="125">
                        <c:v>5.0286999999999997</c:v>
                      </c:pt>
                      <c:pt idx="126">
                        <c:v>4.9992999999999999</c:v>
                      </c:pt>
                      <c:pt idx="127">
                        <c:v>5.0121000000000002</c:v>
                      </c:pt>
                      <c:pt idx="128">
                        <c:v>4.9570999999999996</c:v>
                      </c:pt>
                      <c:pt idx="129">
                        <c:v>4.9873000000000003</c:v>
                      </c:pt>
                      <c:pt idx="130">
                        <c:v>4.9100999999999999</c:v>
                      </c:pt>
                      <c:pt idx="131">
                        <c:v>4.9574999999999996</c:v>
                      </c:pt>
                      <c:pt idx="132">
                        <c:v>4.8598999999999997</c:v>
                      </c:pt>
                      <c:pt idx="133">
                        <c:v>4.9097</c:v>
                      </c:pt>
                      <c:pt idx="134">
                        <c:v>4.8418000000000001</c:v>
                      </c:pt>
                      <c:pt idx="135">
                        <c:v>4.8723000000000001</c:v>
                      </c:pt>
                      <c:pt idx="136">
                        <c:v>4.7896999999999998</c:v>
                      </c:pt>
                      <c:pt idx="137">
                        <c:v>4.8531000000000004</c:v>
                      </c:pt>
                      <c:pt idx="138">
                        <c:v>4.7645999999999997</c:v>
                      </c:pt>
                      <c:pt idx="139">
                        <c:v>4.8163999999999998</c:v>
                      </c:pt>
                      <c:pt idx="140">
                        <c:v>4.7115999999999998</c:v>
                      </c:pt>
                      <c:pt idx="141">
                        <c:v>4.7695999999999996</c:v>
                      </c:pt>
                      <c:pt idx="142">
                        <c:v>4.6307999999999998</c:v>
                      </c:pt>
                      <c:pt idx="143">
                        <c:v>4.7587999999999999</c:v>
                      </c:pt>
                      <c:pt idx="144">
                        <c:v>4.6637000000000004</c:v>
                      </c:pt>
                      <c:pt idx="145">
                        <c:v>4.7473999999999998</c:v>
                      </c:pt>
                      <c:pt idx="146">
                        <c:v>4.5975000000000001</c:v>
                      </c:pt>
                      <c:pt idx="147">
                        <c:v>4.673</c:v>
                      </c:pt>
                      <c:pt idx="148">
                        <c:v>4.6101000000000001</c:v>
                      </c:pt>
                      <c:pt idx="149">
                        <c:v>4.6338999999999997</c:v>
                      </c:pt>
                      <c:pt idx="150">
                        <c:v>4.5277000000000003</c:v>
                      </c:pt>
                      <c:pt idx="151">
                        <c:v>4.5999999999999996</c:v>
                      </c:pt>
                      <c:pt idx="152">
                        <c:v>4.532</c:v>
                      </c:pt>
                      <c:pt idx="153">
                        <c:v>4.6094999999999997</c:v>
                      </c:pt>
                      <c:pt idx="154">
                        <c:v>4.4859999999999998</c:v>
                      </c:pt>
                      <c:pt idx="155">
                        <c:v>4.5949</c:v>
                      </c:pt>
                      <c:pt idx="156">
                        <c:v>4.4809999999999999</c:v>
                      </c:pt>
                      <c:pt idx="157">
                        <c:v>4.5522</c:v>
                      </c:pt>
                      <c:pt idx="158">
                        <c:v>4.4145000000000003</c:v>
                      </c:pt>
                      <c:pt idx="159">
                        <c:v>4.5236000000000001</c:v>
                      </c:pt>
                      <c:pt idx="160">
                        <c:v>4.4055</c:v>
                      </c:pt>
                      <c:pt idx="161">
                        <c:v>4.492</c:v>
                      </c:pt>
                      <c:pt idx="162">
                        <c:v>4.3806000000000003</c:v>
                      </c:pt>
                      <c:pt idx="163">
                        <c:v>4.4695999999999998</c:v>
                      </c:pt>
                      <c:pt idx="164">
                        <c:v>4.3756000000000004</c:v>
                      </c:pt>
                      <c:pt idx="165">
                        <c:v>4.4363999999999999</c:v>
                      </c:pt>
                      <c:pt idx="166">
                        <c:v>4.3315999999999999</c:v>
                      </c:pt>
                      <c:pt idx="167">
                        <c:v>4.4096000000000002</c:v>
                      </c:pt>
                      <c:pt idx="168">
                        <c:v>4.2977999999999996</c:v>
                      </c:pt>
                      <c:pt idx="169">
                        <c:v>4.3495999999999997</c:v>
                      </c:pt>
                      <c:pt idx="170">
                        <c:v>4.3041999999999998</c:v>
                      </c:pt>
                      <c:pt idx="171">
                        <c:v>4.3583999999999996</c:v>
                      </c:pt>
                      <c:pt idx="172">
                        <c:v>4.2946999999999997</c:v>
                      </c:pt>
                      <c:pt idx="173">
                        <c:v>4.3253000000000004</c:v>
                      </c:pt>
                      <c:pt idx="174">
                        <c:v>4.2718999999999996</c:v>
                      </c:pt>
                      <c:pt idx="175">
                        <c:v>4.2840999999999996</c:v>
                      </c:pt>
                      <c:pt idx="176">
                        <c:v>4.2309000000000001</c:v>
                      </c:pt>
                      <c:pt idx="177">
                        <c:v>4.2283999999999997</c:v>
                      </c:pt>
                      <c:pt idx="178">
                        <c:v>4.2062999999999997</c:v>
                      </c:pt>
                      <c:pt idx="179">
                        <c:v>4.2026000000000003</c:v>
                      </c:pt>
                      <c:pt idx="180">
                        <c:v>4.2054999999999998</c:v>
                      </c:pt>
                      <c:pt idx="181">
                        <c:v>4.1816000000000004</c:v>
                      </c:pt>
                      <c:pt idx="182">
                        <c:v>4.1806000000000001</c:v>
                      </c:pt>
                      <c:pt idx="183">
                        <c:v>4.1433999999999997</c:v>
                      </c:pt>
                      <c:pt idx="184">
                        <c:v>4.1851000000000003</c:v>
                      </c:pt>
                      <c:pt idx="185">
                        <c:v>4.0902000000000003</c:v>
                      </c:pt>
                      <c:pt idx="186">
                        <c:v>4.1473000000000004</c:v>
                      </c:pt>
                      <c:pt idx="187">
                        <c:v>4.1045999999999996</c:v>
                      </c:pt>
                      <c:pt idx="188">
                        <c:v>4.0986000000000002</c:v>
                      </c:pt>
                      <c:pt idx="189">
                        <c:v>4.0650000000000004</c:v>
                      </c:pt>
                      <c:pt idx="190">
                        <c:v>4.0999999999999996</c:v>
                      </c:pt>
                      <c:pt idx="191">
                        <c:v>4.0686</c:v>
                      </c:pt>
                      <c:pt idx="192">
                        <c:v>4.0597000000000003</c:v>
                      </c:pt>
                      <c:pt idx="193">
                        <c:v>4.0018000000000002</c:v>
                      </c:pt>
                      <c:pt idx="194">
                        <c:v>4.0416999999999996</c:v>
                      </c:pt>
                      <c:pt idx="195">
                        <c:v>3.9988999999999999</c:v>
                      </c:pt>
                      <c:pt idx="196">
                        <c:v>4.0370999999999997</c:v>
                      </c:pt>
                      <c:pt idx="197">
                        <c:v>3.9615</c:v>
                      </c:pt>
                      <c:pt idx="198">
                        <c:v>4.0439999999999996</c:v>
                      </c:pt>
                      <c:pt idx="199">
                        <c:v>3.9651999999999998</c:v>
                      </c:pt>
                      <c:pt idx="200">
                        <c:v>4.0179</c:v>
                      </c:pt>
                      <c:pt idx="201">
                        <c:v>3.9123000000000001</c:v>
                      </c:pt>
                      <c:pt idx="202">
                        <c:v>3.9664999999999999</c:v>
                      </c:pt>
                      <c:pt idx="203">
                        <c:v>3.9456000000000002</c:v>
                      </c:pt>
                      <c:pt idx="204">
                        <c:v>3.9569000000000001</c:v>
                      </c:pt>
                      <c:pt idx="205">
                        <c:v>3.8982999999999999</c:v>
                      </c:pt>
                      <c:pt idx="206">
                        <c:v>3.9641000000000002</c:v>
                      </c:pt>
                      <c:pt idx="207">
                        <c:v>3.9131999999999998</c:v>
                      </c:pt>
                      <c:pt idx="208">
                        <c:v>3.9203999999999999</c:v>
                      </c:pt>
                      <c:pt idx="209">
                        <c:v>3.8610000000000002</c:v>
                      </c:pt>
                      <c:pt idx="210">
                        <c:v>3.9026999999999998</c:v>
                      </c:pt>
                      <c:pt idx="211">
                        <c:v>3.8561999999999999</c:v>
                      </c:pt>
                      <c:pt idx="212">
                        <c:v>3.8565</c:v>
                      </c:pt>
                      <c:pt idx="213">
                        <c:v>3.8332999999999999</c:v>
                      </c:pt>
                      <c:pt idx="214">
                        <c:v>3.8490000000000002</c:v>
                      </c:pt>
                      <c:pt idx="215">
                        <c:v>3.8275000000000001</c:v>
                      </c:pt>
                      <c:pt idx="216">
                        <c:v>3.8388</c:v>
                      </c:pt>
                      <c:pt idx="217">
                        <c:v>3.8191999999999999</c:v>
                      </c:pt>
                      <c:pt idx="218">
                        <c:v>3.8347000000000002</c:v>
                      </c:pt>
                      <c:pt idx="219">
                        <c:v>3.7988</c:v>
                      </c:pt>
                      <c:pt idx="220">
                        <c:v>3.7957999999999998</c:v>
                      </c:pt>
                      <c:pt idx="221">
                        <c:v>3.7820999999999998</c:v>
                      </c:pt>
                      <c:pt idx="222">
                        <c:v>3.8010000000000002</c:v>
                      </c:pt>
                      <c:pt idx="223">
                        <c:v>3.7421000000000002</c:v>
                      </c:pt>
                      <c:pt idx="224">
                        <c:v>3.7761</c:v>
                      </c:pt>
                      <c:pt idx="225">
                        <c:v>3.7412999999999998</c:v>
                      </c:pt>
                      <c:pt idx="226">
                        <c:v>3.7307999999999999</c:v>
                      </c:pt>
                      <c:pt idx="227">
                        <c:v>3.7244999999999999</c:v>
                      </c:pt>
                      <c:pt idx="228">
                        <c:v>3.6949999999999998</c:v>
                      </c:pt>
                      <c:pt idx="229">
                        <c:v>3.6962999999999999</c:v>
                      </c:pt>
                      <c:pt idx="230">
                        <c:v>3.7029000000000001</c:v>
                      </c:pt>
                      <c:pt idx="231">
                        <c:v>3.6692999999999998</c:v>
                      </c:pt>
                      <c:pt idx="232">
                        <c:v>3.6616</c:v>
                      </c:pt>
                      <c:pt idx="233">
                        <c:v>3.6577000000000002</c:v>
                      </c:pt>
                      <c:pt idx="234">
                        <c:v>3.6777000000000002</c:v>
                      </c:pt>
                      <c:pt idx="235">
                        <c:v>3.6404999999999998</c:v>
                      </c:pt>
                      <c:pt idx="236">
                        <c:v>3.6273</c:v>
                      </c:pt>
                      <c:pt idx="237">
                        <c:v>3.6278999999999999</c:v>
                      </c:pt>
                      <c:pt idx="238">
                        <c:v>3.6494</c:v>
                      </c:pt>
                      <c:pt idx="239">
                        <c:v>3.6259999999999999</c:v>
                      </c:pt>
                      <c:pt idx="240">
                        <c:v>3.5831</c:v>
                      </c:pt>
                      <c:pt idx="241">
                        <c:v>3.6172</c:v>
                      </c:pt>
                      <c:pt idx="242">
                        <c:v>3.5975000000000001</c:v>
                      </c:pt>
                      <c:pt idx="243">
                        <c:v>3.6013999999999999</c:v>
                      </c:pt>
                      <c:pt idx="244">
                        <c:v>3.5383</c:v>
                      </c:pt>
                      <c:pt idx="245">
                        <c:v>3.5571000000000002</c:v>
                      </c:pt>
                      <c:pt idx="246">
                        <c:v>3.5335999999999999</c:v>
                      </c:pt>
                      <c:pt idx="247">
                        <c:v>3.5539999999999998</c:v>
                      </c:pt>
                      <c:pt idx="248">
                        <c:v>3.4944999999999999</c:v>
                      </c:pt>
                      <c:pt idx="249">
                        <c:v>3.5525000000000002</c:v>
                      </c:pt>
                      <c:pt idx="250">
                        <c:v>3.4819</c:v>
                      </c:pt>
                      <c:pt idx="251">
                        <c:v>3.544</c:v>
                      </c:pt>
                      <c:pt idx="252">
                        <c:v>3.4714</c:v>
                      </c:pt>
                      <c:pt idx="253">
                        <c:v>3.5423</c:v>
                      </c:pt>
                      <c:pt idx="254">
                        <c:v>3.4815</c:v>
                      </c:pt>
                      <c:pt idx="255">
                        <c:v>3.5085000000000002</c:v>
                      </c:pt>
                      <c:pt idx="256">
                        <c:v>3.4051</c:v>
                      </c:pt>
                      <c:pt idx="257">
                        <c:v>3.5095999999999998</c:v>
                      </c:pt>
                      <c:pt idx="258">
                        <c:v>3.4409999999999998</c:v>
                      </c:pt>
                      <c:pt idx="259">
                        <c:v>3.5343</c:v>
                      </c:pt>
                      <c:pt idx="260">
                        <c:v>3.4119999999999999</c:v>
                      </c:pt>
                      <c:pt idx="261">
                        <c:v>3.5009000000000001</c:v>
                      </c:pt>
                      <c:pt idx="262">
                        <c:v>3.4174000000000002</c:v>
                      </c:pt>
                      <c:pt idx="263">
                        <c:v>3.4474999999999998</c:v>
                      </c:pt>
                      <c:pt idx="264">
                        <c:v>3.3311999999999999</c:v>
                      </c:pt>
                      <c:pt idx="265">
                        <c:v>3.4217</c:v>
                      </c:pt>
                      <c:pt idx="266">
                        <c:v>3.4127000000000001</c:v>
                      </c:pt>
                      <c:pt idx="267">
                        <c:v>3.4102000000000001</c:v>
                      </c:pt>
                      <c:pt idx="268">
                        <c:v>3.3763999999999998</c:v>
                      </c:pt>
                      <c:pt idx="269">
                        <c:v>3.4125999999999999</c:v>
                      </c:pt>
                      <c:pt idx="270">
                        <c:v>3.3782000000000001</c:v>
                      </c:pt>
                      <c:pt idx="271">
                        <c:v>3.4076</c:v>
                      </c:pt>
                      <c:pt idx="272">
                        <c:v>3.3637000000000001</c:v>
                      </c:pt>
                      <c:pt idx="273">
                        <c:v>3.3837000000000002</c:v>
                      </c:pt>
                      <c:pt idx="274">
                        <c:v>3.3586999999999998</c:v>
                      </c:pt>
                      <c:pt idx="275">
                        <c:v>3.3889</c:v>
                      </c:pt>
                      <c:pt idx="276">
                        <c:v>3.3816999999999999</c:v>
                      </c:pt>
                      <c:pt idx="277">
                        <c:v>3.3677000000000001</c:v>
                      </c:pt>
                      <c:pt idx="278">
                        <c:v>3.3605999999999998</c:v>
                      </c:pt>
                      <c:pt idx="279">
                        <c:v>3.3119000000000001</c:v>
                      </c:pt>
                      <c:pt idx="280">
                        <c:v>3.3256000000000001</c:v>
                      </c:pt>
                      <c:pt idx="281">
                        <c:v>3.3149999999999999</c:v>
                      </c:pt>
                      <c:pt idx="282">
                        <c:v>3.3128000000000002</c:v>
                      </c:pt>
                      <c:pt idx="283">
                        <c:v>3.2778</c:v>
                      </c:pt>
                      <c:pt idx="284">
                        <c:v>3.2904</c:v>
                      </c:pt>
                      <c:pt idx="285">
                        <c:v>3.3170000000000002</c:v>
                      </c:pt>
                      <c:pt idx="286">
                        <c:v>3.2900999999999998</c:v>
                      </c:pt>
                      <c:pt idx="287">
                        <c:v>3.2431000000000001</c:v>
                      </c:pt>
                      <c:pt idx="288">
                        <c:v>3.2864</c:v>
                      </c:pt>
                      <c:pt idx="289">
                        <c:v>3.2286000000000001</c:v>
                      </c:pt>
                      <c:pt idx="290">
                        <c:v>3.2646999999999999</c:v>
                      </c:pt>
                      <c:pt idx="291">
                        <c:v>3.1913</c:v>
                      </c:pt>
                      <c:pt idx="292">
                        <c:v>3.2675999999999998</c:v>
                      </c:pt>
                      <c:pt idx="293">
                        <c:v>3.1997</c:v>
                      </c:pt>
                      <c:pt idx="294">
                        <c:v>3.2753999999999999</c:v>
                      </c:pt>
                      <c:pt idx="295">
                        <c:v>3.1846000000000001</c:v>
                      </c:pt>
                      <c:pt idx="296">
                        <c:v>3.2513999999999998</c:v>
                      </c:pt>
                      <c:pt idx="297">
                        <c:v>3.1798000000000002</c:v>
                      </c:pt>
                      <c:pt idx="298">
                        <c:v>3.2126000000000001</c:v>
                      </c:pt>
                      <c:pt idx="299">
                        <c:v>3.1261000000000001</c:v>
                      </c:pt>
                      <c:pt idx="300">
                        <c:v>3.2263000000000002</c:v>
                      </c:pt>
                      <c:pt idx="301">
                        <c:v>3.1414</c:v>
                      </c:pt>
                      <c:pt idx="302">
                        <c:v>3.2111000000000001</c:v>
                      </c:pt>
                      <c:pt idx="303">
                        <c:v>3.1175000000000002</c:v>
                      </c:pt>
                      <c:pt idx="304">
                        <c:v>3.2339000000000002</c:v>
                      </c:pt>
                      <c:pt idx="305">
                        <c:v>3.1063000000000001</c:v>
                      </c:pt>
                      <c:pt idx="306">
                        <c:v>3.1821999999999999</c:v>
                      </c:pt>
                      <c:pt idx="307">
                        <c:v>3.07</c:v>
                      </c:pt>
                      <c:pt idx="308">
                        <c:v>3.1863000000000001</c:v>
                      </c:pt>
                      <c:pt idx="309">
                        <c:v>3.1128</c:v>
                      </c:pt>
                      <c:pt idx="310">
                        <c:v>3.1509999999999998</c:v>
                      </c:pt>
                      <c:pt idx="311">
                        <c:v>3.0905999999999998</c:v>
                      </c:pt>
                      <c:pt idx="312">
                        <c:v>3.1762000000000001</c:v>
                      </c:pt>
                      <c:pt idx="313">
                        <c:v>3.1118999999999999</c:v>
                      </c:pt>
                      <c:pt idx="314">
                        <c:v>3.1553</c:v>
                      </c:pt>
                      <c:pt idx="315">
                        <c:v>3.0762</c:v>
                      </c:pt>
                      <c:pt idx="316">
                        <c:v>3.1375999999999999</c:v>
                      </c:pt>
                      <c:pt idx="317">
                        <c:v>3.0476999999999999</c:v>
                      </c:pt>
                      <c:pt idx="318">
                        <c:v>3.1356000000000002</c:v>
                      </c:pt>
                      <c:pt idx="319">
                        <c:v>3.0604</c:v>
                      </c:pt>
                      <c:pt idx="320">
                        <c:v>3.1288999999999998</c:v>
                      </c:pt>
                      <c:pt idx="321">
                        <c:v>3.0510000000000002</c:v>
                      </c:pt>
                      <c:pt idx="322">
                        <c:v>3.1309999999999998</c:v>
                      </c:pt>
                      <c:pt idx="323">
                        <c:v>3.0466000000000002</c:v>
                      </c:pt>
                      <c:pt idx="324">
                        <c:v>3.1013999999999999</c:v>
                      </c:pt>
                      <c:pt idx="325">
                        <c:v>3.0562</c:v>
                      </c:pt>
                      <c:pt idx="326">
                        <c:v>3.0987</c:v>
                      </c:pt>
                      <c:pt idx="327">
                        <c:v>3.0472000000000001</c:v>
                      </c:pt>
                      <c:pt idx="328">
                        <c:v>3.0874000000000001</c:v>
                      </c:pt>
                      <c:pt idx="329">
                        <c:v>3.0350000000000001</c:v>
                      </c:pt>
                      <c:pt idx="330">
                        <c:v>3.0546000000000002</c:v>
                      </c:pt>
                      <c:pt idx="331">
                        <c:v>3.0329999999999999</c:v>
                      </c:pt>
                      <c:pt idx="332">
                        <c:v>3.0457000000000001</c:v>
                      </c:pt>
                      <c:pt idx="333">
                        <c:v>3.0219999999999998</c:v>
                      </c:pt>
                      <c:pt idx="334">
                        <c:v>3.0116000000000001</c:v>
                      </c:pt>
                      <c:pt idx="335">
                        <c:v>3.0257999999999998</c:v>
                      </c:pt>
                      <c:pt idx="336">
                        <c:v>2.9986000000000002</c:v>
                      </c:pt>
                      <c:pt idx="337">
                        <c:v>3.0183</c:v>
                      </c:pt>
                      <c:pt idx="338">
                        <c:v>2.9601999999999999</c:v>
                      </c:pt>
                      <c:pt idx="339">
                        <c:v>3.0200999999999998</c:v>
                      </c:pt>
                      <c:pt idx="340">
                        <c:v>2.9740000000000002</c:v>
                      </c:pt>
                      <c:pt idx="341">
                        <c:v>3.0013000000000001</c:v>
                      </c:pt>
                      <c:pt idx="342">
                        <c:v>2.9047999999999998</c:v>
                      </c:pt>
                      <c:pt idx="343">
                        <c:v>2.9923000000000002</c:v>
                      </c:pt>
                      <c:pt idx="344">
                        <c:v>2.9306999999999999</c:v>
                      </c:pt>
                      <c:pt idx="345">
                        <c:v>2.9937999999999998</c:v>
                      </c:pt>
                      <c:pt idx="346">
                        <c:v>2.91</c:v>
                      </c:pt>
                      <c:pt idx="347">
                        <c:v>3.0041000000000002</c:v>
                      </c:pt>
                      <c:pt idx="348">
                        <c:v>2.9262999999999999</c:v>
                      </c:pt>
                      <c:pt idx="349">
                        <c:v>2.9788999999999999</c:v>
                      </c:pt>
                      <c:pt idx="350">
                        <c:v>2.8942000000000001</c:v>
                      </c:pt>
                      <c:pt idx="351">
                        <c:v>2.9462000000000002</c:v>
                      </c:pt>
                      <c:pt idx="352">
                        <c:v>2.9062000000000001</c:v>
                      </c:pt>
                      <c:pt idx="353">
                        <c:v>2.9556</c:v>
                      </c:pt>
                      <c:pt idx="354">
                        <c:v>2.8717000000000001</c:v>
                      </c:pt>
                      <c:pt idx="355">
                        <c:v>2.9512</c:v>
                      </c:pt>
                      <c:pt idx="356">
                        <c:v>2.8996</c:v>
                      </c:pt>
                      <c:pt idx="357">
                        <c:v>2.9548000000000001</c:v>
                      </c:pt>
                      <c:pt idx="358">
                        <c:v>2.8553000000000002</c:v>
                      </c:pt>
                      <c:pt idx="359">
                        <c:v>2.8826000000000001</c:v>
                      </c:pt>
                      <c:pt idx="360">
                        <c:v>2.8628</c:v>
                      </c:pt>
                      <c:pt idx="361">
                        <c:v>2.9121999999999999</c:v>
                      </c:pt>
                      <c:pt idx="362">
                        <c:v>2.8582999999999998</c:v>
                      </c:pt>
                      <c:pt idx="363">
                        <c:v>2.9194</c:v>
                      </c:pt>
                      <c:pt idx="364">
                        <c:v>2.8744999999999998</c:v>
                      </c:pt>
                      <c:pt idx="365">
                        <c:v>2.8805999999999998</c:v>
                      </c:pt>
                      <c:pt idx="366">
                        <c:v>2.8380000000000001</c:v>
                      </c:pt>
                      <c:pt idx="367">
                        <c:v>2.8721999999999999</c:v>
                      </c:pt>
                      <c:pt idx="368">
                        <c:v>2.8262999999999998</c:v>
                      </c:pt>
                      <c:pt idx="369">
                        <c:v>2.8592</c:v>
                      </c:pt>
                      <c:pt idx="370">
                        <c:v>2.8157999999999999</c:v>
                      </c:pt>
                      <c:pt idx="371">
                        <c:v>2.8679000000000001</c:v>
                      </c:pt>
                      <c:pt idx="372">
                        <c:v>2.8289</c:v>
                      </c:pt>
                      <c:pt idx="373">
                        <c:v>2.8731</c:v>
                      </c:pt>
                      <c:pt idx="374">
                        <c:v>2.8340000000000001</c:v>
                      </c:pt>
                      <c:pt idx="375">
                        <c:v>2.8690000000000002</c:v>
                      </c:pt>
                      <c:pt idx="376">
                        <c:v>2.8111999999999999</c:v>
                      </c:pt>
                      <c:pt idx="377">
                        <c:v>2.8382999999999998</c:v>
                      </c:pt>
                      <c:pt idx="378">
                        <c:v>2.8108</c:v>
                      </c:pt>
                      <c:pt idx="379">
                        <c:v>2.8492999999999999</c:v>
                      </c:pt>
                      <c:pt idx="380">
                        <c:v>2.8123</c:v>
                      </c:pt>
                      <c:pt idx="381">
                        <c:v>2.7946</c:v>
                      </c:pt>
                      <c:pt idx="382">
                        <c:v>2.8075999999999999</c:v>
                      </c:pt>
                      <c:pt idx="383">
                        <c:v>2.8260000000000001</c:v>
                      </c:pt>
                      <c:pt idx="384">
                        <c:v>2.7949000000000002</c:v>
                      </c:pt>
                      <c:pt idx="385">
                        <c:v>2.7787000000000002</c:v>
                      </c:pt>
                      <c:pt idx="386">
                        <c:v>2.7833999999999999</c:v>
                      </c:pt>
                      <c:pt idx="387">
                        <c:v>2.7658</c:v>
                      </c:pt>
                      <c:pt idx="388">
                        <c:v>2.7879999999999998</c:v>
                      </c:pt>
                      <c:pt idx="389">
                        <c:v>2.7416</c:v>
                      </c:pt>
                      <c:pt idx="390">
                        <c:v>2.7869000000000002</c:v>
                      </c:pt>
                      <c:pt idx="391">
                        <c:v>2.7402000000000002</c:v>
                      </c:pt>
                      <c:pt idx="392">
                        <c:v>2.7786</c:v>
                      </c:pt>
                      <c:pt idx="393">
                        <c:v>2.7286000000000001</c:v>
                      </c:pt>
                      <c:pt idx="394">
                        <c:v>2.7654000000000001</c:v>
                      </c:pt>
                      <c:pt idx="395">
                        <c:v>2.7355999999999998</c:v>
                      </c:pt>
                      <c:pt idx="396">
                        <c:v>2.7562000000000002</c:v>
                      </c:pt>
                      <c:pt idx="397">
                        <c:v>2.7075999999999998</c:v>
                      </c:pt>
                      <c:pt idx="398">
                        <c:v>2.7513999999999998</c:v>
                      </c:pt>
                      <c:pt idx="399">
                        <c:v>2.7101000000000002</c:v>
                      </c:pt>
                      <c:pt idx="400">
                        <c:v>2.7216999999999998</c:v>
                      </c:pt>
                      <c:pt idx="401">
                        <c:v>2.6829999999999998</c:v>
                      </c:pt>
                      <c:pt idx="402">
                        <c:v>2.7421000000000002</c:v>
                      </c:pt>
                      <c:pt idx="403">
                        <c:v>2.6930999999999998</c:v>
                      </c:pt>
                      <c:pt idx="404">
                        <c:v>2.7309000000000001</c:v>
                      </c:pt>
                      <c:pt idx="405">
                        <c:v>2.6488</c:v>
                      </c:pt>
                      <c:pt idx="406">
                        <c:v>2.7389999999999999</c:v>
                      </c:pt>
                      <c:pt idx="407">
                        <c:v>2.6781999999999999</c:v>
                      </c:pt>
                      <c:pt idx="408">
                        <c:v>2.7191000000000001</c:v>
                      </c:pt>
                      <c:pt idx="409">
                        <c:v>2.6633</c:v>
                      </c:pt>
                      <c:pt idx="410">
                        <c:v>2.7128000000000001</c:v>
                      </c:pt>
                      <c:pt idx="411">
                        <c:v>2.6539999999999999</c:v>
                      </c:pt>
                      <c:pt idx="412">
                        <c:v>2.6913</c:v>
                      </c:pt>
                      <c:pt idx="413">
                        <c:v>2.6429999999999998</c:v>
                      </c:pt>
                      <c:pt idx="414">
                        <c:v>2.6892</c:v>
                      </c:pt>
                      <c:pt idx="415">
                        <c:v>2.6665000000000001</c:v>
                      </c:pt>
                      <c:pt idx="416">
                        <c:v>2.6819999999999999</c:v>
                      </c:pt>
                      <c:pt idx="417">
                        <c:v>2.6415000000000002</c:v>
                      </c:pt>
                      <c:pt idx="418">
                        <c:v>2.6997</c:v>
                      </c:pt>
                      <c:pt idx="419">
                        <c:v>2.6305999999999998</c:v>
                      </c:pt>
                      <c:pt idx="420">
                        <c:v>2.6665999999999999</c:v>
                      </c:pt>
                      <c:pt idx="421">
                        <c:v>2.6337999999999999</c:v>
                      </c:pt>
                      <c:pt idx="422">
                        <c:v>2.6623000000000001</c:v>
                      </c:pt>
                      <c:pt idx="423">
                        <c:v>2.6101000000000001</c:v>
                      </c:pt>
                      <c:pt idx="424">
                        <c:v>2.6518999999999999</c:v>
                      </c:pt>
                      <c:pt idx="425">
                        <c:v>2.6154999999999999</c:v>
                      </c:pt>
                      <c:pt idx="426">
                        <c:v>2.6457999999999999</c:v>
                      </c:pt>
                      <c:pt idx="427">
                        <c:v>2.6387999999999998</c:v>
                      </c:pt>
                      <c:pt idx="428">
                        <c:v>2.6387</c:v>
                      </c:pt>
                      <c:pt idx="429">
                        <c:v>2.6168</c:v>
                      </c:pt>
                      <c:pt idx="430">
                        <c:v>2.6404000000000001</c:v>
                      </c:pt>
                      <c:pt idx="431">
                        <c:v>2.6253000000000002</c:v>
                      </c:pt>
                      <c:pt idx="432">
                        <c:v>2.6377000000000002</c:v>
                      </c:pt>
                      <c:pt idx="433">
                        <c:v>2.6109</c:v>
                      </c:pt>
                      <c:pt idx="434">
                        <c:v>2.6385000000000001</c:v>
                      </c:pt>
                      <c:pt idx="435">
                        <c:v>2.62</c:v>
                      </c:pt>
                      <c:pt idx="436">
                        <c:v>2.5918999999999999</c:v>
                      </c:pt>
                      <c:pt idx="437">
                        <c:v>2.613</c:v>
                      </c:pt>
                      <c:pt idx="438">
                        <c:v>2.5741999999999998</c:v>
                      </c:pt>
                      <c:pt idx="439">
                        <c:v>2.5933999999999999</c:v>
                      </c:pt>
                      <c:pt idx="440">
                        <c:v>2.5528</c:v>
                      </c:pt>
                      <c:pt idx="441">
                        <c:v>2.5966</c:v>
                      </c:pt>
                      <c:pt idx="442">
                        <c:v>2.5659000000000001</c:v>
                      </c:pt>
                      <c:pt idx="443">
                        <c:v>2.5863999999999998</c:v>
                      </c:pt>
                      <c:pt idx="444">
                        <c:v>2.5533000000000001</c:v>
                      </c:pt>
                      <c:pt idx="445">
                        <c:v>2.5947</c:v>
                      </c:pt>
                      <c:pt idx="446">
                        <c:v>2.5489000000000002</c:v>
                      </c:pt>
                      <c:pt idx="447">
                        <c:v>2.5548000000000002</c:v>
                      </c:pt>
                      <c:pt idx="448">
                        <c:v>2.5230000000000001</c:v>
                      </c:pt>
                      <c:pt idx="449">
                        <c:v>2.5409000000000002</c:v>
                      </c:pt>
                      <c:pt idx="450">
                        <c:v>2.5388999999999999</c:v>
                      </c:pt>
                      <c:pt idx="451">
                        <c:v>2.5642</c:v>
                      </c:pt>
                      <c:pt idx="452">
                        <c:v>2.5007000000000001</c:v>
                      </c:pt>
                      <c:pt idx="453">
                        <c:v>2.5762</c:v>
                      </c:pt>
                      <c:pt idx="454">
                        <c:v>2.5024000000000002</c:v>
                      </c:pt>
                      <c:pt idx="455">
                        <c:v>2.5623</c:v>
                      </c:pt>
                      <c:pt idx="456">
                        <c:v>2.4860000000000002</c:v>
                      </c:pt>
                      <c:pt idx="457">
                        <c:v>2.5533000000000001</c:v>
                      </c:pt>
                      <c:pt idx="458">
                        <c:v>2.5087000000000002</c:v>
                      </c:pt>
                      <c:pt idx="459">
                        <c:v>2.5451000000000001</c:v>
                      </c:pt>
                      <c:pt idx="460">
                        <c:v>2.5112000000000001</c:v>
                      </c:pt>
                      <c:pt idx="461">
                        <c:v>2.5386000000000002</c:v>
                      </c:pt>
                      <c:pt idx="462">
                        <c:v>2.5034000000000001</c:v>
                      </c:pt>
                      <c:pt idx="463">
                        <c:v>2.5291999999999999</c:v>
                      </c:pt>
                      <c:pt idx="464">
                        <c:v>2.4935</c:v>
                      </c:pt>
                      <c:pt idx="465">
                        <c:v>2.5148000000000001</c:v>
                      </c:pt>
                      <c:pt idx="466">
                        <c:v>2.4950999999999999</c:v>
                      </c:pt>
                      <c:pt idx="467">
                        <c:v>2.5186000000000002</c:v>
                      </c:pt>
                      <c:pt idx="468">
                        <c:v>2.4714</c:v>
                      </c:pt>
                      <c:pt idx="469">
                        <c:v>2.5318000000000001</c:v>
                      </c:pt>
                      <c:pt idx="470">
                        <c:v>2.4948999999999999</c:v>
                      </c:pt>
                      <c:pt idx="471">
                        <c:v>2.5106000000000002</c:v>
                      </c:pt>
                      <c:pt idx="472">
                        <c:v>2.4710999999999999</c:v>
                      </c:pt>
                      <c:pt idx="473">
                        <c:v>2.4967999999999999</c:v>
                      </c:pt>
                      <c:pt idx="474">
                        <c:v>2.4849999999999999</c:v>
                      </c:pt>
                      <c:pt idx="475">
                        <c:v>2.4693000000000001</c:v>
                      </c:pt>
                      <c:pt idx="476">
                        <c:v>2.4864000000000002</c:v>
                      </c:pt>
                      <c:pt idx="477">
                        <c:v>2.4741</c:v>
                      </c:pt>
                      <c:pt idx="478">
                        <c:v>2.4903</c:v>
                      </c:pt>
                      <c:pt idx="479">
                        <c:v>2.4658000000000002</c:v>
                      </c:pt>
                      <c:pt idx="480">
                        <c:v>2.4552999999999998</c:v>
                      </c:pt>
                      <c:pt idx="481">
                        <c:v>2.4622000000000002</c:v>
                      </c:pt>
                      <c:pt idx="482">
                        <c:v>2.4331999999999998</c:v>
                      </c:pt>
                      <c:pt idx="483">
                        <c:v>2.4466000000000001</c:v>
                      </c:pt>
                      <c:pt idx="484">
                        <c:v>2.4535</c:v>
                      </c:pt>
                      <c:pt idx="485">
                        <c:v>2.4702000000000002</c:v>
                      </c:pt>
                      <c:pt idx="486">
                        <c:v>2.4727999999999999</c:v>
                      </c:pt>
                      <c:pt idx="487">
                        <c:v>2.4373</c:v>
                      </c:pt>
                      <c:pt idx="488">
                        <c:v>2.4544000000000001</c:v>
                      </c:pt>
                      <c:pt idx="489">
                        <c:v>2.4346999999999999</c:v>
                      </c:pt>
                      <c:pt idx="490">
                        <c:v>2.4483000000000001</c:v>
                      </c:pt>
                      <c:pt idx="491">
                        <c:v>2.4076</c:v>
                      </c:pt>
                      <c:pt idx="492">
                        <c:v>2.4335</c:v>
                      </c:pt>
                      <c:pt idx="493">
                        <c:v>2.4022999999999999</c:v>
                      </c:pt>
                      <c:pt idx="494">
                        <c:v>2.4283999999999999</c:v>
                      </c:pt>
                      <c:pt idx="495">
                        <c:v>2.3982000000000001</c:v>
                      </c:pt>
                      <c:pt idx="496">
                        <c:v>2.4415</c:v>
                      </c:pt>
                      <c:pt idx="497">
                        <c:v>2.3967000000000001</c:v>
                      </c:pt>
                      <c:pt idx="498">
                        <c:v>2.4538000000000002</c:v>
                      </c:pt>
                      <c:pt idx="499">
                        <c:v>2.3815</c:v>
                      </c:pt>
                      <c:pt idx="500">
                        <c:v>2.4382999999999999</c:v>
                      </c:pt>
                      <c:pt idx="501">
                        <c:v>2.3845999999999998</c:v>
                      </c:pt>
                      <c:pt idx="502">
                        <c:v>2.4375</c:v>
                      </c:pt>
                      <c:pt idx="503">
                        <c:v>2.3755999999999999</c:v>
                      </c:pt>
                      <c:pt idx="504">
                        <c:v>2.4255</c:v>
                      </c:pt>
                      <c:pt idx="505">
                        <c:v>2.4035000000000002</c:v>
                      </c:pt>
                      <c:pt idx="506">
                        <c:v>2.4081999999999999</c:v>
                      </c:pt>
                      <c:pt idx="507">
                        <c:v>2.3441999999999998</c:v>
                      </c:pt>
                      <c:pt idx="508">
                        <c:v>2.4142000000000001</c:v>
                      </c:pt>
                      <c:pt idx="509">
                        <c:v>2.3805000000000001</c:v>
                      </c:pt>
                      <c:pt idx="510">
                        <c:v>2.3852000000000002</c:v>
                      </c:pt>
                      <c:pt idx="511">
                        <c:v>2.3711000000000002</c:v>
                      </c:pt>
                      <c:pt idx="512">
                        <c:v>2.4249000000000001</c:v>
                      </c:pt>
                      <c:pt idx="513">
                        <c:v>2.3692000000000002</c:v>
                      </c:pt>
                      <c:pt idx="514">
                        <c:v>2.3997000000000002</c:v>
                      </c:pt>
                      <c:pt idx="515">
                        <c:v>2.3559999999999999</c:v>
                      </c:pt>
                      <c:pt idx="516">
                        <c:v>2.383</c:v>
                      </c:pt>
                      <c:pt idx="517">
                        <c:v>2.3460000000000001</c:v>
                      </c:pt>
                      <c:pt idx="518">
                        <c:v>2.3729</c:v>
                      </c:pt>
                      <c:pt idx="519">
                        <c:v>2.3601999999999999</c:v>
                      </c:pt>
                      <c:pt idx="520">
                        <c:v>2.375</c:v>
                      </c:pt>
                      <c:pt idx="521">
                        <c:v>2.3731</c:v>
                      </c:pt>
                      <c:pt idx="522">
                        <c:v>2.3744999999999998</c:v>
                      </c:pt>
                      <c:pt idx="523">
                        <c:v>2.3569</c:v>
                      </c:pt>
                      <c:pt idx="524">
                        <c:v>2.3569</c:v>
                      </c:pt>
                      <c:pt idx="525">
                        <c:v>2.3386</c:v>
                      </c:pt>
                      <c:pt idx="526">
                        <c:v>2.3214999999999999</c:v>
                      </c:pt>
                      <c:pt idx="527">
                        <c:v>2.3212999999999999</c:v>
                      </c:pt>
                      <c:pt idx="528">
                        <c:v>2.3443999999999998</c:v>
                      </c:pt>
                      <c:pt idx="529">
                        <c:v>2.3460999999999999</c:v>
                      </c:pt>
                      <c:pt idx="530">
                        <c:v>2.3163</c:v>
                      </c:pt>
                      <c:pt idx="531">
                        <c:v>2.3656999999999999</c:v>
                      </c:pt>
                      <c:pt idx="532">
                        <c:v>2.3151999999999999</c:v>
                      </c:pt>
                      <c:pt idx="533">
                        <c:v>2.3546</c:v>
                      </c:pt>
                      <c:pt idx="534">
                        <c:v>2.2856000000000001</c:v>
                      </c:pt>
                      <c:pt idx="535">
                        <c:v>2.3473000000000002</c:v>
                      </c:pt>
                      <c:pt idx="536">
                        <c:v>2.3273000000000001</c:v>
                      </c:pt>
                      <c:pt idx="537">
                        <c:v>2.3635000000000002</c:v>
                      </c:pt>
                      <c:pt idx="538">
                        <c:v>2.2665000000000002</c:v>
                      </c:pt>
                      <c:pt idx="539">
                        <c:v>2.3437000000000001</c:v>
                      </c:pt>
                      <c:pt idx="540">
                        <c:v>2.2945000000000002</c:v>
                      </c:pt>
                      <c:pt idx="541">
                        <c:v>2.3239999999999998</c:v>
                      </c:pt>
                      <c:pt idx="542">
                        <c:v>2.2410000000000001</c:v>
                      </c:pt>
                      <c:pt idx="543">
                        <c:v>2.3311999999999999</c:v>
                      </c:pt>
                      <c:pt idx="544">
                        <c:v>2.2406000000000001</c:v>
                      </c:pt>
                      <c:pt idx="545">
                        <c:v>2.3325999999999998</c:v>
                      </c:pt>
                      <c:pt idx="546">
                        <c:v>2.2408000000000001</c:v>
                      </c:pt>
                      <c:pt idx="547">
                        <c:v>2.3153000000000001</c:v>
                      </c:pt>
                      <c:pt idx="548">
                        <c:v>2.2728999999999999</c:v>
                      </c:pt>
                      <c:pt idx="549">
                        <c:v>2.3153000000000001</c:v>
                      </c:pt>
                      <c:pt idx="550">
                        <c:v>2.2462</c:v>
                      </c:pt>
                      <c:pt idx="551">
                        <c:v>2.2968000000000002</c:v>
                      </c:pt>
                      <c:pt idx="552">
                        <c:v>2.2433000000000001</c:v>
                      </c:pt>
                      <c:pt idx="553">
                        <c:v>2.3035000000000001</c:v>
                      </c:pt>
                      <c:pt idx="554">
                        <c:v>2.2198000000000002</c:v>
                      </c:pt>
                      <c:pt idx="555">
                        <c:v>2.3043999999999998</c:v>
                      </c:pt>
                      <c:pt idx="556">
                        <c:v>2.2141999999999999</c:v>
                      </c:pt>
                      <c:pt idx="557">
                        <c:v>2.3081</c:v>
                      </c:pt>
                      <c:pt idx="558">
                        <c:v>2.2254999999999998</c:v>
                      </c:pt>
                      <c:pt idx="559">
                        <c:v>2.3048999999999999</c:v>
                      </c:pt>
                      <c:pt idx="560">
                        <c:v>2.2141999999999999</c:v>
                      </c:pt>
                      <c:pt idx="561">
                        <c:v>2.2806999999999999</c:v>
                      </c:pt>
                      <c:pt idx="562">
                        <c:v>2.21</c:v>
                      </c:pt>
                      <c:pt idx="563">
                        <c:v>2.3003999999999998</c:v>
                      </c:pt>
                      <c:pt idx="564">
                        <c:v>2.2189000000000001</c:v>
                      </c:pt>
                      <c:pt idx="565">
                        <c:v>2.2928000000000002</c:v>
                      </c:pt>
                      <c:pt idx="566">
                        <c:v>2.2193999999999998</c:v>
                      </c:pt>
                      <c:pt idx="567">
                        <c:v>2.2942999999999998</c:v>
                      </c:pt>
                      <c:pt idx="568">
                        <c:v>2.2185999999999999</c:v>
                      </c:pt>
                      <c:pt idx="569">
                        <c:v>2.2755000000000001</c:v>
                      </c:pt>
                      <c:pt idx="570">
                        <c:v>2.1863999999999999</c:v>
                      </c:pt>
                      <c:pt idx="571">
                        <c:v>2.2881</c:v>
                      </c:pt>
                      <c:pt idx="572">
                        <c:v>2.2010999999999998</c:v>
                      </c:pt>
                      <c:pt idx="573">
                        <c:v>2.2660999999999998</c:v>
                      </c:pt>
                      <c:pt idx="574">
                        <c:v>2.2197</c:v>
                      </c:pt>
                      <c:pt idx="575">
                        <c:v>2.2677</c:v>
                      </c:pt>
                      <c:pt idx="576">
                        <c:v>2.2193999999999998</c:v>
                      </c:pt>
                      <c:pt idx="577">
                        <c:v>2.2176</c:v>
                      </c:pt>
                      <c:pt idx="578">
                        <c:v>2.1989999999999998</c:v>
                      </c:pt>
                      <c:pt idx="579">
                        <c:v>2.2336999999999998</c:v>
                      </c:pt>
                      <c:pt idx="580">
                        <c:v>2.2170999999999998</c:v>
                      </c:pt>
                      <c:pt idx="581">
                        <c:v>2.2044999999999999</c:v>
                      </c:pt>
                      <c:pt idx="582">
                        <c:v>2.2564000000000002</c:v>
                      </c:pt>
                      <c:pt idx="583">
                        <c:v>2.2206999999999999</c:v>
                      </c:pt>
                      <c:pt idx="584">
                        <c:v>2.2303999999999999</c:v>
                      </c:pt>
                      <c:pt idx="585">
                        <c:v>2.2185999999999999</c:v>
                      </c:pt>
                      <c:pt idx="586">
                        <c:v>2.2159</c:v>
                      </c:pt>
                      <c:pt idx="587">
                        <c:v>2.2134</c:v>
                      </c:pt>
                      <c:pt idx="588">
                        <c:v>2.2237</c:v>
                      </c:pt>
                      <c:pt idx="589">
                        <c:v>2.1995</c:v>
                      </c:pt>
                      <c:pt idx="590">
                        <c:v>2.2151000000000001</c:v>
                      </c:pt>
                      <c:pt idx="591">
                        <c:v>2.2050999999999998</c:v>
                      </c:pt>
                      <c:pt idx="592">
                        <c:v>2.2262</c:v>
                      </c:pt>
                      <c:pt idx="593">
                        <c:v>2.1636000000000002</c:v>
                      </c:pt>
                      <c:pt idx="594">
                        <c:v>2.2038000000000002</c:v>
                      </c:pt>
                      <c:pt idx="595">
                        <c:v>2.1705999999999999</c:v>
                      </c:pt>
                      <c:pt idx="596">
                        <c:v>2.2086000000000001</c:v>
                      </c:pt>
                      <c:pt idx="597">
                        <c:v>2.1442999999999999</c:v>
                      </c:pt>
                      <c:pt idx="598">
                        <c:v>2.2033</c:v>
                      </c:pt>
                      <c:pt idx="599">
                        <c:v>2.1804999999999999</c:v>
                      </c:pt>
                      <c:pt idx="600">
                        <c:v>2.1959</c:v>
                      </c:pt>
                      <c:pt idx="601">
                        <c:v>2.1549</c:v>
                      </c:pt>
                      <c:pt idx="602">
                        <c:v>2.1797</c:v>
                      </c:pt>
                      <c:pt idx="603">
                        <c:v>2.1436000000000002</c:v>
                      </c:pt>
                      <c:pt idx="604">
                        <c:v>2.1758999999999999</c:v>
                      </c:pt>
                      <c:pt idx="605">
                        <c:v>2.1385000000000001</c:v>
                      </c:pt>
                      <c:pt idx="606">
                        <c:v>2.2014999999999998</c:v>
                      </c:pt>
                      <c:pt idx="607">
                        <c:v>2.1288999999999998</c:v>
                      </c:pt>
                      <c:pt idx="608">
                        <c:v>2.2050999999999998</c:v>
                      </c:pt>
                      <c:pt idx="609">
                        <c:v>2.1061000000000001</c:v>
                      </c:pt>
                      <c:pt idx="610">
                        <c:v>2.1943999999999999</c:v>
                      </c:pt>
                      <c:pt idx="611">
                        <c:v>2.1337000000000002</c:v>
                      </c:pt>
                      <c:pt idx="612">
                        <c:v>2.1684999999999999</c:v>
                      </c:pt>
                      <c:pt idx="613">
                        <c:v>2.1213000000000002</c:v>
                      </c:pt>
                      <c:pt idx="614">
                        <c:v>2.1667000000000001</c:v>
                      </c:pt>
                      <c:pt idx="615">
                        <c:v>2.1438000000000001</c:v>
                      </c:pt>
                      <c:pt idx="616">
                        <c:v>2.1722999999999999</c:v>
                      </c:pt>
                      <c:pt idx="617">
                        <c:v>2.1236000000000002</c:v>
                      </c:pt>
                      <c:pt idx="618">
                        <c:v>2.1861000000000002</c:v>
                      </c:pt>
                      <c:pt idx="619">
                        <c:v>2.1232000000000002</c:v>
                      </c:pt>
                      <c:pt idx="620">
                        <c:v>2.1640999999999999</c:v>
                      </c:pt>
                      <c:pt idx="621">
                        <c:v>2.1234999999999999</c:v>
                      </c:pt>
                      <c:pt idx="622">
                        <c:v>2.1779999999999999</c:v>
                      </c:pt>
                      <c:pt idx="623">
                        <c:v>2.1027999999999998</c:v>
                      </c:pt>
                      <c:pt idx="624">
                        <c:v>2.1373000000000002</c:v>
                      </c:pt>
                      <c:pt idx="625">
                        <c:v>2.1255999999999999</c:v>
                      </c:pt>
                      <c:pt idx="626">
                        <c:v>2.1488</c:v>
                      </c:pt>
                      <c:pt idx="627">
                        <c:v>2.1267999999999998</c:v>
                      </c:pt>
                      <c:pt idx="628">
                        <c:v>2.1375000000000002</c:v>
                      </c:pt>
                      <c:pt idx="629">
                        <c:v>2.1375000000000002</c:v>
                      </c:pt>
                      <c:pt idx="630">
                        <c:v>2.1221000000000001</c:v>
                      </c:pt>
                      <c:pt idx="631">
                        <c:v>2.1021999999999998</c:v>
                      </c:pt>
                      <c:pt idx="632">
                        <c:v>2.1017000000000001</c:v>
                      </c:pt>
                      <c:pt idx="633">
                        <c:v>2.0931000000000002</c:v>
                      </c:pt>
                      <c:pt idx="634">
                        <c:v>2.1301999999999999</c:v>
                      </c:pt>
                      <c:pt idx="635">
                        <c:v>2.1238000000000001</c:v>
                      </c:pt>
                      <c:pt idx="636">
                        <c:v>2.1253000000000002</c:v>
                      </c:pt>
                      <c:pt idx="637">
                        <c:v>2.1145999999999998</c:v>
                      </c:pt>
                      <c:pt idx="638">
                        <c:v>2.1013999999999999</c:v>
                      </c:pt>
                      <c:pt idx="639">
                        <c:v>2.1175999999999999</c:v>
                      </c:pt>
                      <c:pt idx="640">
                        <c:v>2.0743999999999998</c:v>
                      </c:pt>
                      <c:pt idx="641">
                        <c:v>2.1288999999999998</c:v>
                      </c:pt>
                      <c:pt idx="642">
                        <c:v>2.0844</c:v>
                      </c:pt>
                      <c:pt idx="643">
                        <c:v>2.137</c:v>
                      </c:pt>
                      <c:pt idx="644">
                        <c:v>2.0594999999999999</c:v>
                      </c:pt>
                      <c:pt idx="645">
                        <c:v>2.1248</c:v>
                      </c:pt>
                      <c:pt idx="646">
                        <c:v>2.0676000000000001</c:v>
                      </c:pt>
                      <c:pt idx="647">
                        <c:v>2.109</c:v>
                      </c:pt>
                      <c:pt idx="648">
                        <c:v>2.0373000000000001</c:v>
                      </c:pt>
                      <c:pt idx="649">
                        <c:v>2.0748000000000002</c:v>
                      </c:pt>
                      <c:pt idx="650">
                        <c:v>2.0577999999999999</c:v>
                      </c:pt>
                      <c:pt idx="651">
                        <c:v>2.0920999999999998</c:v>
                      </c:pt>
                      <c:pt idx="652">
                        <c:v>2.0348999999999999</c:v>
                      </c:pt>
                      <c:pt idx="653">
                        <c:v>2.0922999999999998</c:v>
                      </c:pt>
                      <c:pt idx="654">
                        <c:v>2.0438999999999998</c:v>
                      </c:pt>
                      <c:pt idx="655">
                        <c:v>2.0638999999999998</c:v>
                      </c:pt>
                      <c:pt idx="656">
                        <c:v>2.0089000000000001</c:v>
                      </c:pt>
                      <c:pt idx="657">
                        <c:v>2.0613999999999999</c:v>
                      </c:pt>
                      <c:pt idx="658">
                        <c:v>2.0295999999999998</c:v>
                      </c:pt>
                      <c:pt idx="659">
                        <c:v>2.0758000000000001</c:v>
                      </c:pt>
                      <c:pt idx="660">
                        <c:v>2.0152000000000001</c:v>
                      </c:pt>
                      <c:pt idx="661">
                        <c:v>2.0577999999999999</c:v>
                      </c:pt>
                      <c:pt idx="662">
                        <c:v>2.0358000000000001</c:v>
                      </c:pt>
                      <c:pt idx="663">
                        <c:v>2.0625</c:v>
                      </c:pt>
                      <c:pt idx="664">
                        <c:v>2.0102000000000002</c:v>
                      </c:pt>
                      <c:pt idx="665">
                        <c:v>2.0688</c:v>
                      </c:pt>
                      <c:pt idx="666">
                        <c:v>2.0074000000000001</c:v>
                      </c:pt>
                      <c:pt idx="667">
                        <c:v>2.0615000000000001</c:v>
                      </c:pt>
                      <c:pt idx="668">
                        <c:v>2.0265</c:v>
                      </c:pt>
                      <c:pt idx="669">
                        <c:v>2.0954999999999999</c:v>
                      </c:pt>
                      <c:pt idx="670">
                        <c:v>2.048</c:v>
                      </c:pt>
                      <c:pt idx="671">
                        <c:v>2.0424000000000002</c:v>
                      </c:pt>
                      <c:pt idx="672">
                        <c:v>2.0125999999999999</c:v>
                      </c:pt>
                      <c:pt idx="673">
                        <c:v>2.0619999999999998</c:v>
                      </c:pt>
                      <c:pt idx="674">
                        <c:v>2.0484</c:v>
                      </c:pt>
                      <c:pt idx="675">
                        <c:v>2.0283000000000002</c:v>
                      </c:pt>
                      <c:pt idx="676">
                        <c:v>2.0268999999999999</c:v>
                      </c:pt>
                      <c:pt idx="677">
                        <c:v>2.0565000000000002</c:v>
                      </c:pt>
                      <c:pt idx="678">
                        <c:v>2.032</c:v>
                      </c:pt>
                      <c:pt idx="679">
                        <c:v>2.0411000000000001</c:v>
                      </c:pt>
                      <c:pt idx="680">
                        <c:v>2.0337999999999998</c:v>
                      </c:pt>
                      <c:pt idx="681">
                        <c:v>2.0245000000000002</c:v>
                      </c:pt>
                      <c:pt idx="682">
                        <c:v>2.0228999999999999</c:v>
                      </c:pt>
                      <c:pt idx="683">
                        <c:v>1.9911000000000001</c:v>
                      </c:pt>
                      <c:pt idx="684">
                        <c:v>2.0228000000000002</c:v>
                      </c:pt>
                      <c:pt idx="685">
                        <c:v>1.9915</c:v>
                      </c:pt>
                      <c:pt idx="686">
                        <c:v>2.0337999999999998</c:v>
                      </c:pt>
                      <c:pt idx="687">
                        <c:v>2.0045999999999999</c:v>
                      </c:pt>
                      <c:pt idx="688">
                        <c:v>2.0182000000000002</c:v>
                      </c:pt>
                      <c:pt idx="689">
                        <c:v>2.0310999999999999</c:v>
                      </c:pt>
                      <c:pt idx="690">
                        <c:v>2.0314999999999999</c:v>
                      </c:pt>
                      <c:pt idx="691">
                        <c:v>1.9779</c:v>
                      </c:pt>
                      <c:pt idx="692">
                        <c:v>2.0245000000000002</c:v>
                      </c:pt>
                      <c:pt idx="693">
                        <c:v>1.9858</c:v>
                      </c:pt>
                      <c:pt idx="694">
                        <c:v>2.0459000000000001</c:v>
                      </c:pt>
                      <c:pt idx="695">
                        <c:v>1.9694</c:v>
                      </c:pt>
                      <c:pt idx="696">
                        <c:v>2.0358999999999998</c:v>
                      </c:pt>
                      <c:pt idx="697">
                        <c:v>1.9748000000000001</c:v>
                      </c:pt>
                      <c:pt idx="698">
                        <c:v>2.0419</c:v>
                      </c:pt>
                      <c:pt idx="699">
                        <c:v>1.9350000000000001</c:v>
                      </c:pt>
                      <c:pt idx="700">
                        <c:v>2.0085000000000002</c:v>
                      </c:pt>
                      <c:pt idx="701">
                        <c:v>1.9494</c:v>
                      </c:pt>
                      <c:pt idx="702">
                        <c:v>1.9964999999999999</c:v>
                      </c:pt>
                      <c:pt idx="703">
                        <c:v>1.9305000000000001</c:v>
                      </c:pt>
                      <c:pt idx="704">
                        <c:v>2.0007999999999999</c:v>
                      </c:pt>
                      <c:pt idx="705">
                        <c:v>1.9684999999999999</c:v>
                      </c:pt>
                      <c:pt idx="706">
                        <c:v>2.0044</c:v>
                      </c:pt>
                      <c:pt idx="707">
                        <c:v>1.9173</c:v>
                      </c:pt>
                      <c:pt idx="708">
                        <c:v>1.9957</c:v>
                      </c:pt>
                      <c:pt idx="709">
                        <c:v>1.9318</c:v>
                      </c:pt>
                      <c:pt idx="710">
                        <c:v>1.9956</c:v>
                      </c:pt>
                      <c:pt idx="711">
                        <c:v>1.9045000000000001</c:v>
                      </c:pt>
                      <c:pt idx="712">
                        <c:v>2.0209000000000001</c:v>
                      </c:pt>
                      <c:pt idx="713">
                        <c:v>1.9313</c:v>
                      </c:pt>
                      <c:pt idx="714">
                        <c:v>2.0019999999999998</c:v>
                      </c:pt>
                      <c:pt idx="715">
                        <c:v>1.9225000000000001</c:v>
                      </c:pt>
                      <c:pt idx="716">
                        <c:v>1.972</c:v>
                      </c:pt>
                      <c:pt idx="717">
                        <c:v>1.9200999999999999</c:v>
                      </c:pt>
                      <c:pt idx="718">
                        <c:v>1.9697</c:v>
                      </c:pt>
                      <c:pt idx="719">
                        <c:v>1.9226000000000001</c:v>
                      </c:pt>
                      <c:pt idx="720">
                        <c:v>2.0022000000000002</c:v>
                      </c:pt>
                      <c:pt idx="721">
                        <c:v>1.9411</c:v>
                      </c:pt>
                      <c:pt idx="722">
                        <c:v>1.9763999999999999</c:v>
                      </c:pt>
                      <c:pt idx="723">
                        <c:v>1.9571000000000001</c:v>
                      </c:pt>
                      <c:pt idx="724">
                        <c:v>1.9665999999999999</c:v>
                      </c:pt>
                      <c:pt idx="725">
                        <c:v>1.9343999999999999</c:v>
                      </c:pt>
                      <c:pt idx="726">
                        <c:v>1.9548000000000001</c:v>
                      </c:pt>
                      <c:pt idx="727">
                        <c:v>1.9209000000000001</c:v>
                      </c:pt>
                      <c:pt idx="728">
                        <c:v>1.9670000000000001</c:v>
                      </c:pt>
                      <c:pt idx="729">
                        <c:v>1.9648000000000001</c:v>
                      </c:pt>
                      <c:pt idx="730">
                        <c:v>1.9244000000000001</c:v>
                      </c:pt>
                      <c:pt idx="731">
                        <c:v>1.9818</c:v>
                      </c:pt>
                      <c:pt idx="732">
                        <c:v>1.9135</c:v>
                      </c:pt>
                      <c:pt idx="733">
                        <c:v>1.9843999999999999</c:v>
                      </c:pt>
                      <c:pt idx="734">
                        <c:v>1.8724000000000001</c:v>
                      </c:pt>
                      <c:pt idx="735">
                        <c:v>1.9447000000000001</c:v>
                      </c:pt>
                      <c:pt idx="736">
                        <c:v>1.8853</c:v>
                      </c:pt>
                      <c:pt idx="737">
                        <c:v>1.9543999999999999</c:v>
                      </c:pt>
                      <c:pt idx="738">
                        <c:v>1.8793</c:v>
                      </c:pt>
                      <c:pt idx="739">
                        <c:v>1.952</c:v>
                      </c:pt>
                      <c:pt idx="740">
                        <c:v>1.9176</c:v>
                      </c:pt>
                      <c:pt idx="741">
                        <c:v>1.9498</c:v>
                      </c:pt>
                      <c:pt idx="742">
                        <c:v>1.8646</c:v>
                      </c:pt>
                      <c:pt idx="743">
                        <c:v>1.9382999999999999</c:v>
                      </c:pt>
                      <c:pt idx="744">
                        <c:v>1.8951</c:v>
                      </c:pt>
                      <c:pt idx="745">
                        <c:v>1.9550000000000001</c:v>
                      </c:pt>
                      <c:pt idx="746">
                        <c:v>1.8722000000000001</c:v>
                      </c:pt>
                      <c:pt idx="747">
                        <c:v>1.9558</c:v>
                      </c:pt>
                      <c:pt idx="748">
                        <c:v>1.8593</c:v>
                      </c:pt>
                      <c:pt idx="749">
                        <c:v>1.9663999999999999</c:v>
                      </c:pt>
                      <c:pt idx="750">
                        <c:v>1.861</c:v>
                      </c:pt>
                      <c:pt idx="751">
                        <c:v>1.9277</c:v>
                      </c:pt>
                      <c:pt idx="752">
                        <c:v>1.8604000000000001</c:v>
                      </c:pt>
                      <c:pt idx="753">
                        <c:v>1.9238999999999999</c:v>
                      </c:pt>
                      <c:pt idx="754">
                        <c:v>1.8576999999999999</c:v>
                      </c:pt>
                      <c:pt idx="755">
                        <c:v>1.9172</c:v>
                      </c:pt>
                      <c:pt idx="756">
                        <c:v>1.8716999999999999</c:v>
                      </c:pt>
                      <c:pt idx="757">
                        <c:v>1.8996999999999999</c:v>
                      </c:pt>
                      <c:pt idx="758">
                        <c:v>1.8684000000000001</c:v>
                      </c:pt>
                      <c:pt idx="759">
                        <c:v>1.9145000000000001</c:v>
                      </c:pt>
                      <c:pt idx="760">
                        <c:v>1.865</c:v>
                      </c:pt>
                      <c:pt idx="761">
                        <c:v>1.9077</c:v>
                      </c:pt>
                      <c:pt idx="762">
                        <c:v>1.8645</c:v>
                      </c:pt>
                      <c:pt idx="763">
                        <c:v>1.9113</c:v>
                      </c:pt>
                      <c:pt idx="764">
                        <c:v>1.8599000000000001</c:v>
                      </c:pt>
                      <c:pt idx="765">
                        <c:v>1.9239999999999999</c:v>
                      </c:pt>
                      <c:pt idx="766">
                        <c:v>1.8612</c:v>
                      </c:pt>
                      <c:pt idx="767">
                        <c:v>1.9196</c:v>
                      </c:pt>
                      <c:pt idx="768">
                        <c:v>1.887</c:v>
                      </c:pt>
                      <c:pt idx="769">
                        <c:v>2.0188999999999999</c:v>
                      </c:pt>
                      <c:pt idx="770">
                        <c:v>1.8545</c:v>
                      </c:pt>
                      <c:pt idx="771">
                        <c:v>1.8934</c:v>
                      </c:pt>
                      <c:pt idx="772">
                        <c:v>1.8716999999999999</c:v>
                      </c:pt>
                      <c:pt idx="773">
                        <c:v>1.8771</c:v>
                      </c:pt>
                      <c:pt idx="774">
                        <c:v>1.8594999999999999</c:v>
                      </c:pt>
                      <c:pt idx="775">
                        <c:v>1.9066000000000001</c:v>
                      </c:pt>
                      <c:pt idx="776">
                        <c:v>1.8963000000000001</c:v>
                      </c:pt>
                      <c:pt idx="777">
                        <c:v>1.8509</c:v>
                      </c:pt>
                      <c:pt idx="778">
                        <c:v>1.8533999999999999</c:v>
                      </c:pt>
                      <c:pt idx="779">
                        <c:v>1.8986000000000001</c:v>
                      </c:pt>
                      <c:pt idx="780">
                        <c:v>1.8858999999999999</c:v>
                      </c:pt>
                      <c:pt idx="781">
                        <c:v>1.8434999999999999</c:v>
                      </c:pt>
                      <c:pt idx="782">
                        <c:v>1.8865000000000001</c:v>
                      </c:pt>
                      <c:pt idx="783">
                        <c:v>1.8592</c:v>
                      </c:pt>
                      <c:pt idx="784">
                        <c:v>1.8907</c:v>
                      </c:pt>
                      <c:pt idx="785">
                        <c:v>1.8393999999999999</c:v>
                      </c:pt>
                      <c:pt idx="786">
                        <c:v>1.8821000000000001</c:v>
                      </c:pt>
                      <c:pt idx="787">
                        <c:v>1.8423</c:v>
                      </c:pt>
                      <c:pt idx="788">
                        <c:v>1.8696999999999999</c:v>
                      </c:pt>
                      <c:pt idx="789">
                        <c:v>1.8228</c:v>
                      </c:pt>
                      <c:pt idx="790">
                        <c:v>1.8721000000000001</c:v>
                      </c:pt>
                      <c:pt idx="791">
                        <c:v>1.8380000000000001</c:v>
                      </c:pt>
                      <c:pt idx="792">
                        <c:v>1.8722000000000001</c:v>
                      </c:pt>
                      <c:pt idx="793">
                        <c:v>1.8540000000000001</c:v>
                      </c:pt>
                      <c:pt idx="794">
                        <c:v>1.8662000000000001</c:v>
                      </c:pt>
                      <c:pt idx="795">
                        <c:v>1.8345</c:v>
                      </c:pt>
                      <c:pt idx="796">
                        <c:v>1.8628</c:v>
                      </c:pt>
                      <c:pt idx="797">
                        <c:v>1.8308</c:v>
                      </c:pt>
                      <c:pt idx="798">
                        <c:v>1.873</c:v>
                      </c:pt>
                      <c:pt idx="799">
                        <c:v>1.8238000000000001</c:v>
                      </c:pt>
                      <c:pt idx="800">
                        <c:v>1.8684000000000001</c:v>
                      </c:pt>
                      <c:pt idx="801">
                        <c:v>1.8144</c:v>
                      </c:pt>
                      <c:pt idx="802">
                        <c:v>1.8849</c:v>
                      </c:pt>
                      <c:pt idx="803">
                        <c:v>1.8163</c:v>
                      </c:pt>
                      <c:pt idx="804">
                        <c:v>1.8513999999999999</c:v>
                      </c:pt>
                      <c:pt idx="805">
                        <c:v>1.7882</c:v>
                      </c:pt>
                      <c:pt idx="806">
                        <c:v>1.8337000000000001</c:v>
                      </c:pt>
                      <c:pt idx="807">
                        <c:v>1.8037000000000001</c:v>
                      </c:pt>
                      <c:pt idx="808">
                        <c:v>1.8205</c:v>
                      </c:pt>
                      <c:pt idx="809">
                        <c:v>1.8081</c:v>
                      </c:pt>
                      <c:pt idx="810">
                        <c:v>1.8387</c:v>
                      </c:pt>
                      <c:pt idx="811">
                        <c:v>1.8199000000000001</c:v>
                      </c:pt>
                      <c:pt idx="812">
                        <c:v>1.8039000000000001</c:v>
                      </c:pt>
                      <c:pt idx="813">
                        <c:v>1.8073999999999999</c:v>
                      </c:pt>
                      <c:pt idx="814">
                        <c:v>1.7903</c:v>
                      </c:pt>
                      <c:pt idx="815">
                        <c:v>1.8039000000000001</c:v>
                      </c:pt>
                      <c:pt idx="816">
                        <c:v>1.8196000000000001</c:v>
                      </c:pt>
                      <c:pt idx="817">
                        <c:v>1.8022</c:v>
                      </c:pt>
                      <c:pt idx="818">
                        <c:v>1.8277000000000001</c:v>
                      </c:pt>
                      <c:pt idx="819">
                        <c:v>1.8142</c:v>
                      </c:pt>
                      <c:pt idx="820">
                        <c:v>1.8010999999999999</c:v>
                      </c:pt>
                      <c:pt idx="821">
                        <c:v>1.7907</c:v>
                      </c:pt>
                      <c:pt idx="822">
                        <c:v>1.8284</c:v>
                      </c:pt>
                      <c:pt idx="823">
                        <c:v>1.8086</c:v>
                      </c:pt>
                      <c:pt idx="824">
                        <c:v>1.7961</c:v>
                      </c:pt>
                      <c:pt idx="825">
                        <c:v>1.8167</c:v>
                      </c:pt>
                      <c:pt idx="826">
                        <c:v>1.84</c:v>
                      </c:pt>
                      <c:pt idx="827">
                        <c:v>1.8171999999999999</c:v>
                      </c:pt>
                      <c:pt idx="828">
                        <c:v>1.7857000000000001</c:v>
                      </c:pt>
                      <c:pt idx="829">
                        <c:v>1.8242</c:v>
                      </c:pt>
                      <c:pt idx="830">
                        <c:v>1.8061</c:v>
                      </c:pt>
                      <c:pt idx="831">
                        <c:v>1.8278000000000001</c:v>
                      </c:pt>
                      <c:pt idx="832">
                        <c:v>1.7493000000000001</c:v>
                      </c:pt>
                      <c:pt idx="833">
                        <c:v>1.8431999999999999</c:v>
                      </c:pt>
                      <c:pt idx="834">
                        <c:v>1.7854000000000001</c:v>
                      </c:pt>
                      <c:pt idx="835">
                        <c:v>1.8206</c:v>
                      </c:pt>
                      <c:pt idx="836">
                        <c:v>1.7786</c:v>
                      </c:pt>
                      <c:pt idx="837">
                        <c:v>1.8452999999999999</c:v>
                      </c:pt>
                      <c:pt idx="838">
                        <c:v>1.8093999999999999</c:v>
                      </c:pt>
                      <c:pt idx="839">
                        <c:v>1.8046</c:v>
                      </c:pt>
                      <c:pt idx="840">
                        <c:v>1.7423999999999999</c:v>
                      </c:pt>
                      <c:pt idx="841">
                        <c:v>1.7976000000000001</c:v>
                      </c:pt>
                      <c:pt idx="842">
                        <c:v>1.7551000000000001</c:v>
                      </c:pt>
                      <c:pt idx="843">
                        <c:v>1.8027</c:v>
                      </c:pt>
                      <c:pt idx="844">
                        <c:v>1.736</c:v>
                      </c:pt>
                      <c:pt idx="845">
                        <c:v>1.8459000000000001</c:v>
                      </c:pt>
                      <c:pt idx="846">
                        <c:v>1.7689999999999999</c:v>
                      </c:pt>
                      <c:pt idx="847">
                        <c:v>1.8505</c:v>
                      </c:pt>
                      <c:pt idx="848">
                        <c:v>1.7365999999999999</c:v>
                      </c:pt>
                      <c:pt idx="849">
                        <c:v>1.8253999999999999</c:v>
                      </c:pt>
                      <c:pt idx="850">
                        <c:v>1.7395</c:v>
                      </c:pt>
                      <c:pt idx="851">
                        <c:v>1.8023</c:v>
                      </c:pt>
                      <c:pt idx="852">
                        <c:v>1.7544999999999999</c:v>
                      </c:pt>
                      <c:pt idx="853">
                        <c:v>1.8469</c:v>
                      </c:pt>
                      <c:pt idx="854">
                        <c:v>1.7529999999999999</c:v>
                      </c:pt>
                      <c:pt idx="855">
                        <c:v>1.8151999999999999</c:v>
                      </c:pt>
                      <c:pt idx="856">
                        <c:v>1.7410000000000001</c:v>
                      </c:pt>
                      <c:pt idx="857">
                        <c:v>1.8029999999999999</c:v>
                      </c:pt>
                      <c:pt idx="858">
                        <c:v>1.7339</c:v>
                      </c:pt>
                      <c:pt idx="859">
                        <c:v>1.7897000000000001</c:v>
                      </c:pt>
                      <c:pt idx="860">
                        <c:v>1.7239</c:v>
                      </c:pt>
                      <c:pt idx="861">
                        <c:v>1.8153999999999999</c:v>
                      </c:pt>
                      <c:pt idx="862">
                        <c:v>1.7205999999999999</c:v>
                      </c:pt>
                      <c:pt idx="863">
                        <c:v>1.7968</c:v>
                      </c:pt>
                      <c:pt idx="864">
                        <c:v>1.7242999999999999</c:v>
                      </c:pt>
                      <c:pt idx="865">
                        <c:v>1.7839</c:v>
                      </c:pt>
                      <c:pt idx="866">
                        <c:v>1.7154</c:v>
                      </c:pt>
                      <c:pt idx="867">
                        <c:v>1.7776000000000001</c:v>
                      </c:pt>
                      <c:pt idx="868">
                        <c:v>1.7423999999999999</c:v>
                      </c:pt>
                      <c:pt idx="869">
                        <c:v>1.7641</c:v>
                      </c:pt>
                      <c:pt idx="870">
                        <c:v>1.7565</c:v>
                      </c:pt>
                      <c:pt idx="871">
                        <c:v>1.7494000000000001</c:v>
                      </c:pt>
                      <c:pt idx="872">
                        <c:v>1.7464</c:v>
                      </c:pt>
                      <c:pt idx="873">
                        <c:v>1.7948999999999999</c:v>
                      </c:pt>
                      <c:pt idx="874">
                        <c:v>1.7423999999999999</c:v>
                      </c:pt>
                      <c:pt idx="875">
                        <c:v>1.7483</c:v>
                      </c:pt>
                      <c:pt idx="876">
                        <c:v>1.7395</c:v>
                      </c:pt>
                      <c:pt idx="877">
                        <c:v>1.7787999999999999</c:v>
                      </c:pt>
                      <c:pt idx="878">
                        <c:v>1.7576000000000001</c:v>
                      </c:pt>
                      <c:pt idx="879">
                        <c:v>1.7478</c:v>
                      </c:pt>
                      <c:pt idx="880">
                        <c:v>1.7458</c:v>
                      </c:pt>
                      <c:pt idx="881">
                        <c:v>1.7533000000000001</c:v>
                      </c:pt>
                      <c:pt idx="882">
                        <c:v>1.774</c:v>
                      </c:pt>
                      <c:pt idx="883">
                        <c:v>1.7112000000000001</c:v>
                      </c:pt>
                      <c:pt idx="884">
                        <c:v>1.7503</c:v>
                      </c:pt>
                      <c:pt idx="885">
                        <c:v>1.7202</c:v>
                      </c:pt>
                      <c:pt idx="886">
                        <c:v>1.7474000000000001</c:v>
                      </c:pt>
                      <c:pt idx="887">
                        <c:v>1.7293000000000001</c:v>
                      </c:pt>
                      <c:pt idx="888">
                        <c:v>1.7768999999999999</c:v>
                      </c:pt>
                      <c:pt idx="889">
                        <c:v>1.7471000000000001</c:v>
                      </c:pt>
                      <c:pt idx="890">
                        <c:v>1.7684</c:v>
                      </c:pt>
                      <c:pt idx="891">
                        <c:v>1.6953</c:v>
                      </c:pt>
                      <c:pt idx="892">
                        <c:v>1.7151000000000001</c:v>
                      </c:pt>
                      <c:pt idx="893">
                        <c:v>1.7302999999999999</c:v>
                      </c:pt>
                      <c:pt idx="894">
                        <c:v>1.7374000000000001</c:v>
                      </c:pt>
                      <c:pt idx="895">
                        <c:v>1.7077</c:v>
                      </c:pt>
                      <c:pt idx="896">
                        <c:v>1.7558</c:v>
                      </c:pt>
                      <c:pt idx="897">
                        <c:v>1.7063999999999999</c:v>
                      </c:pt>
                      <c:pt idx="898">
                        <c:v>1.7835000000000001</c:v>
                      </c:pt>
                      <c:pt idx="899">
                        <c:v>1.7149000000000001</c:v>
                      </c:pt>
                      <c:pt idx="900">
                        <c:v>1.7363999999999999</c:v>
                      </c:pt>
                      <c:pt idx="901">
                        <c:v>1.7022999999999999</c:v>
                      </c:pt>
                      <c:pt idx="902">
                        <c:v>1.7301</c:v>
                      </c:pt>
                      <c:pt idx="903">
                        <c:v>1.7003999999999999</c:v>
                      </c:pt>
                      <c:pt idx="904">
                        <c:v>1.7561</c:v>
                      </c:pt>
                      <c:pt idx="905">
                        <c:v>1.6926000000000001</c:v>
                      </c:pt>
                      <c:pt idx="906">
                        <c:v>1.7299</c:v>
                      </c:pt>
                      <c:pt idx="907">
                        <c:v>1.7197</c:v>
                      </c:pt>
                      <c:pt idx="908">
                        <c:v>1.7484999999999999</c:v>
                      </c:pt>
                      <c:pt idx="909">
                        <c:v>1.708</c:v>
                      </c:pt>
                      <c:pt idx="910">
                        <c:v>1.7196</c:v>
                      </c:pt>
                      <c:pt idx="911">
                        <c:v>1.6892</c:v>
                      </c:pt>
                      <c:pt idx="912">
                        <c:v>1.7087000000000001</c:v>
                      </c:pt>
                      <c:pt idx="913">
                        <c:v>1.7163999999999999</c:v>
                      </c:pt>
                      <c:pt idx="914">
                        <c:v>1.7241</c:v>
                      </c:pt>
                      <c:pt idx="915">
                        <c:v>1.6801999999999999</c:v>
                      </c:pt>
                      <c:pt idx="916">
                        <c:v>1.7170000000000001</c:v>
                      </c:pt>
                      <c:pt idx="917">
                        <c:v>1.7213000000000001</c:v>
                      </c:pt>
                      <c:pt idx="918">
                        <c:v>1.7162999999999999</c:v>
                      </c:pt>
                      <c:pt idx="919">
                        <c:v>1.6916</c:v>
                      </c:pt>
                      <c:pt idx="920">
                        <c:v>1.7144999999999999</c:v>
                      </c:pt>
                      <c:pt idx="921">
                        <c:v>1.7016</c:v>
                      </c:pt>
                      <c:pt idx="922">
                        <c:v>1.6782999999999999</c:v>
                      </c:pt>
                      <c:pt idx="923">
                        <c:v>1.7236</c:v>
                      </c:pt>
                      <c:pt idx="924">
                        <c:v>1.7201</c:v>
                      </c:pt>
                      <c:pt idx="925">
                        <c:v>1.7144999999999999</c:v>
                      </c:pt>
                      <c:pt idx="926">
                        <c:v>1.6609</c:v>
                      </c:pt>
                      <c:pt idx="927">
                        <c:v>1.6993</c:v>
                      </c:pt>
                      <c:pt idx="928">
                        <c:v>1.7030000000000001</c:v>
                      </c:pt>
                      <c:pt idx="929">
                        <c:v>1.7161999999999999</c:v>
                      </c:pt>
                      <c:pt idx="930">
                        <c:v>1.6828000000000001</c:v>
                      </c:pt>
                      <c:pt idx="931">
                        <c:v>1.7219</c:v>
                      </c:pt>
                      <c:pt idx="932">
                        <c:v>1.7388999999999999</c:v>
                      </c:pt>
                      <c:pt idx="933">
                        <c:v>1.7159</c:v>
                      </c:pt>
                      <c:pt idx="934">
                        <c:v>1.6822999999999999</c:v>
                      </c:pt>
                      <c:pt idx="935">
                        <c:v>1.7329000000000001</c:v>
                      </c:pt>
                      <c:pt idx="936">
                        <c:v>1.6832</c:v>
                      </c:pt>
                      <c:pt idx="937">
                        <c:v>1.7603</c:v>
                      </c:pt>
                      <c:pt idx="938">
                        <c:v>1.6601999999999999</c:v>
                      </c:pt>
                      <c:pt idx="939">
                        <c:v>1.7142999999999999</c:v>
                      </c:pt>
                      <c:pt idx="940">
                        <c:v>1.6964999999999999</c:v>
                      </c:pt>
                      <c:pt idx="941">
                        <c:v>1.7116</c:v>
                      </c:pt>
                      <c:pt idx="942">
                        <c:v>1.6855</c:v>
                      </c:pt>
                      <c:pt idx="943">
                        <c:v>1.7065999999999999</c:v>
                      </c:pt>
                      <c:pt idx="944">
                        <c:v>1.6862999999999999</c:v>
                      </c:pt>
                      <c:pt idx="945">
                        <c:v>1.6984999999999999</c:v>
                      </c:pt>
                      <c:pt idx="946">
                        <c:v>1.6489</c:v>
                      </c:pt>
                      <c:pt idx="947">
                        <c:v>1.7053</c:v>
                      </c:pt>
                      <c:pt idx="948">
                        <c:v>1.6902999999999999</c:v>
                      </c:pt>
                      <c:pt idx="949">
                        <c:v>1.7448999999999999</c:v>
                      </c:pt>
                      <c:pt idx="950">
                        <c:v>1.6449</c:v>
                      </c:pt>
                      <c:pt idx="951">
                        <c:v>1.7351000000000001</c:v>
                      </c:pt>
                      <c:pt idx="952">
                        <c:v>1.6773</c:v>
                      </c:pt>
                      <c:pt idx="953">
                        <c:v>1.7203999999999999</c:v>
                      </c:pt>
                      <c:pt idx="954">
                        <c:v>1.6385000000000001</c:v>
                      </c:pt>
                      <c:pt idx="955">
                        <c:v>1.7084999999999999</c:v>
                      </c:pt>
                      <c:pt idx="956">
                        <c:v>1.6719999999999999</c:v>
                      </c:pt>
                      <c:pt idx="957">
                        <c:v>1.7021999999999999</c:v>
                      </c:pt>
                      <c:pt idx="958">
                        <c:v>1.6392</c:v>
                      </c:pt>
                      <c:pt idx="959">
                        <c:v>1.6863999999999999</c:v>
                      </c:pt>
                      <c:pt idx="960">
                        <c:v>1.6425000000000001</c:v>
                      </c:pt>
                      <c:pt idx="961">
                        <c:v>1.6972</c:v>
                      </c:pt>
                      <c:pt idx="962">
                        <c:v>1.6152</c:v>
                      </c:pt>
                      <c:pt idx="963">
                        <c:v>1.6971000000000001</c:v>
                      </c:pt>
                      <c:pt idx="964">
                        <c:v>1.639</c:v>
                      </c:pt>
                      <c:pt idx="965">
                        <c:v>1.6578999999999999</c:v>
                      </c:pt>
                      <c:pt idx="966">
                        <c:v>1.6407</c:v>
                      </c:pt>
                      <c:pt idx="967">
                        <c:v>1.667</c:v>
                      </c:pt>
                      <c:pt idx="968">
                        <c:v>1.6521999999999999</c:v>
                      </c:pt>
                      <c:pt idx="969">
                        <c:v>1.6516999999999999</c:v>
                      </c:pt>
                      <c:pt idx="970">
                        <c:v>1.6402000000000001</c:v>
                      </c:pt>
                      <c:pt idx="971">
                        <c:v>1.6556999999999999</c:v>
                      </c:pt>
                      <c:pt idx="972">
                        <c:v>1.6279999999999999</c:v>
                      </c:pt>
                      <c:pt idx="973">
                        <c:v>1.6506000000000001</c:v>
                      </c:pt>
                      <c:pt idx="974">
                        <c:v>1.6343000000000001</c:v>
                      </c:pt>
                      <c:pt idx="975">
                        <c:v>1.6625000000000001</c:v>
                      </c:pt>
                      <c:pt idx="976">
                        <c:v>1.6691</c:v>
                      </c:pt>
                      <c:pt idx="977">
                        <c:v>1.6198999999999999</c:v>
                      </c:pt>
                      <c:pt idx="978">
                        <c:v>1.6908000000000001</c:v>
                      </c:pt>
                      <c:pt idx="979">
                        <c:v>1.6639999999999999</c:v>
                      </c:pt>
                      <c:pt idx="980">
                        <c:v>1.7179</c:v>
                      </c:pt>
                      <c:pt idx="981">
                        <c:v>1.6367</c:v>
                      </c:pt>
                      <c:pt idx="982">
                        <c:v>1.6874</c:v>
                      </c:pt>
                      <c:pt idx="983">
                        <c:v>1.6480999999999999</c:v>
                      </c:pt>
                      <c:pt idx="984">
                        <c:v>1.6913</c:v>
                      </c:pt>
                      <c:pt idx="985">
                        <c:v>1.6348</c:v>
                      </c:pt>
                      <c:pt idx="986">
                        <c:v>1.6895</c:v>
                      </c:pt>
                      <c:pt idx="987">
                        <c:v>1.6637999999999999</c:v>
                      </c:pt>
                      <c:pt idx="988">
                        <c:v>1.6866000000000001</c:v>
                      </c:pt>
                      <c:pt idx="989">
                        <c:v>1.6231</c:v>
                      </c:pt>
                      <c:pt idx="990">
                        <c:v>1.6654</c:v>
                      </c:pt>
                      <c:pt idx="991">
                        <c:v>1.6051</c:v>
                      </c:pt>
                      <c:pt idx="992">
                        <c:v>1.679</c:v>
                      </c:pt>
                      <c:pt idx="993">
                        <c:v>1.6254</c:v>
                      </c:pt>
                      <c:pt idx="994">
                        <c:v>1.6606000000000001</c:v>
                      </c:pt>
                      <c:pt idx="995">
                        <c:v>1.6273</c:v>
                      </c:pt>
                      <c:pt idx="996">
                        <c:v>1.6554</c:v>
                      </c:pt>
                      <c:pt idx="997">
                        <c:v>1.5847</c:v>
                      </c:pt>
                      <c:pt idx="998">
                        <c:v>1.6606000000000001</c:v>
                      </c:pt>
                      <c:pt idx="999">
                        <c:v>1.6076999999999999</c:v>
                      </c:pt>
                      <c:pt idx="1000">
                        <c:v>1.6662999999999999</c:v>
                      </c:pt>
                      <c:pt idx="1001">
                        <c:v>1.5989</c:v>
                      </c:pt>
                      <c:pt idx="1002">
                        <c:v>1.6633</c:v>
                      </c:pt>
                      <c:pt idx="1003">
                        <c:v>1.6453</c:v>
                      </c:pt>
                      <c:pt idx="1004">
                        <c:v>1.6439999999999999</c:v>
                      </c:pt>
                      <c:pt idx="1005">
                        <c:v>1.6093</c:v>
                      </c:pt>
                      <c:pt idx="1006">
                        <c:v>1.6623000000000001</c:v>
                      </c:pt>
                      <c:pt idx="1007">
                        <c:v>1.6136999999999999</c:v>
                      </c:pt>
                      <c:pt idx="1008">
                        <c:v>1.6577999999999999</c:v>
                      </c:pt>
                      <c:pt idx="1009">
                        <c:v>1.6238999999999999</c:v>
                      </c:pt>
                      <c:pt idx="1010">
                        <c:v>1.6537999999999999</c:v>
                      </c:pt>
                      <c:pt idx="1011">
                        <c:v>1.6328</c:v>
                      </c:pt>
                      <c:pt idx="1012">
                        <c:v>1.6387</c:v>
                      </c:pt>
                      <c:pt idx="1013">
                        <c:v>1.6113</c:v>
                      </c:pt>
                      <c:pt idx="1014">
                        <c:v>1.6389</c:v>
                      </c:pt>
                      <c:pt idx="1015">
                        <c:v>1.6164000000000001</c:v>
                      </c:pt>
                      <c:pt idx="1016">
                        <c:v>1.5873999999999999</c:v>
                      </c:pt>
                      <c:pt idx="1017">
                        <c:v>1.6240000000000001</c:v>
                      </c:pt>
                      <c:pt idx="1018">
                        <c:v>1.6389</c:v>
                      </c:pt>
                      <c:pt idx="1019">
                        <c:v>1.6263000000000001</c:v>
                      </c:pt>
                      <c:pt idx="1020">
                        <c:v>1.6182000000000001</c:v>
                      </c:pt>
                      <c:pt idx="1021">
                        <c:v>1.6113999999999999</c:v>
                      </c:pt>
                      <c:pt idx="1022">
                        <c:v>1.5828</c:v>
                      </c:pt>
                      <c:pt idx="1023">
                        <c:v>1.6034999999999999</c:v>
                      </c:pt>
                      <c:pt idx="1024">
                        <c:v>1.5611999999999999</c:v>
                      </c:pt>
                      <c:pt idx="1025">
                        <c:v>1.6469</c:v>
                      </c:pt>
                      <c:pt idx="1026">
                        <c:v>1.6001000000000001</c:v>
                      </c:pt>
                      <c:pt idx="1027">
                        <c:v>1.6279999999999999</c:v>
                      </c:pt>
                      <c:pt idx="1028">
                        <c:v>1.5663</c:v>
                      </c:pt>
                      <c:pt idx="1029">
                        <c:v>1.6356999999999999</c:v>
                      </c:pt>
                      <c:pt idx="1030">
                        <c:v>1.5841000000000001</c:v>
                      </c:pt>
                      <c:pt idx="1031">
                        <c:v>1.6403000000000001</c:v>
                      </c:pt>
                      <c:pt idx="1032">
                        <c:v>1.6002000000000001</c:v>
                      </c:pt>
                      <c:pt idx="1033">
                        <c:v>1.6653</c:v>
                      </c:pt>
                      <c:pt idx="1034">
                        <c:v>1.5807</c:v>
                      </c:pt>
                      <c:pt idx="1035">
                        <c:v>1.6462000000000001</c:v>
                      </c:pt>
                      <c:pt idx="1036">
                        <c:v>1.5786</c:v>
                      </c:pt>
                      <c:pt idx="1037">
                        <c:v>1.6751</c:v>
                      </c:pt>
                      <c:pt idx="1038">
                        <c:v>1.6011</c:v>
                      </c:pt>
                      <c:pt idx="1039">
                        <c:v>1.6559999999999999</c:v>
                      </c:pt>
                      <c:pt idx="1040">
                        <c:v>1.5729</c:v>
                      </c:pt>
                      <c:pt idx="1041">
                        <c:v>1.6314</c:v>
                      </c:pt>
                      <c:pt idx="1042">
                        <c:v>1.5820000000000001</c:v>
                      </c:pt>
                      <c:pt idx="1043">
                        <c:v>1.661</c:v>
                      </c:pt>
                      <c:pt idx="1044">
                        <c:v>1.5639000000000001</c:v>
                      </c:pt>
                      <c:pt idx="1045">
                        <c:v>1.6679999999999999</c:v>
                      </c:pt>
                      <c:pt idx="1046">
                        <c:v>1.5783</c:v>
                      </c:pt>
                      <c:pt idx="1047">
                        <c:v>1.6591</c:v>
                      </c:pt>
                      <c:pt idx="1048">
                        <c:v>1.571</c:v>
                      </c:pt>
                      <c:pt idx="1049">
                        <c:v>1.639</c:v>
                      </c:pt>
                      <c:pt idx="1050">
                        <c:v>1.5470999999999999</c:v>
                      </c:pt>
                      <c:pt idx="1051">
                        <c:v>1.6382000000000001</c:v>
                      </c:pt>
                      <c:pt idx="1052">
                        <c:v>1.5687</c:v>
                      </c:pt>
                      <c:pt idx="1053">
                        <c:v>1.6547000000000001</c:v>
                      </c:pt>
                      <c:pt idx="1054">
                        <c:v>1.5692999999999999</c:v>
                      </c:pt>
                      <c:pt idx="1055">
                        <c:v>1.6409</c:v>
                      </c:pt>
                      <c:pt idx="1056">
                        <c:v>1.5801000000000001</c:v>
                      </c:pt>
                      <c:pt idx="1057">
                        <c:v>1.6492</c:v>
                      </c:pt>
                      <c:pt idx="1058">
                        <c:v>1.5787</c:v>
                      </c:pt>
                      <c:pt idx="1059">
                        <c:v>1.6252</c:v>
                      </c:pt>
                      <c:pt idx="1060">
                        <c:v>1.5994999999999999</c:v>
                      </c:pt>
                      <c:pt idx="1061">
                        <c:v>1.6060000000000001</c:v>
                      </c:pt>
                      <c:pt idx="1062">
                        <c:v>1.6147</c:v>
                      </c:pt>
                      <c:pt idx="1063">
                        <c:v>1.5951</c:v>
                      </c:pt>
                      <c:pt idx="1064">
                        <c:v>1.6129</c:v>
                      </c:pt>
                      <c:pt idx="1065">
                        <c:v>1.5818000000000001</c:v>
                      </c:pt>
                      <c:pt idx="1066">
                        <c:v>1.6252</c:v>
                      </c:pt>
                      <c:pt idx="1067">
                        <c:v>1.5486</c:v>
                      </c:pt>
                      <c:pt idx="1068">
                        <c:v>1.5908</c:v>
                      </c:pt>
                      <c:pt idx="1069">
                        <c:v>1.5696000000000001</c:v>
                      </c:pt>
                      <c:pt idx="1070">
                        <c:v>1.5958000000000001</c:v>
                      </c:pt>
                      <c:pt idx="1071">
                        <c:v>1.5769</c:v>
                      </c:pt>
                      <c:pt idx="1072">
                        <c:v>1.6216999999999999</c:v>
                      </c:pt>
                      <c:pt idx="1073">
                        <c:v>1.5980000000000001</c:v>
                      </c:pt>
                      <c:pt idx="1074">
                        <c:v>1.5952999999999999</c:v>
                      </c:pt>
                      <c:pt idx="1075">
                        <c:v>1.5581</c:v>
                      </c:pt>
                      <c:pt idx="1076">
                        <c:v>1.5975999999999999</c:v>
                      </c:pt>
                      <c:pt idx="1077">
                        <c:v>1.5523</c:v>
                      </c:pt>
                      <c:pt idx="1078">
                        <c:v>1.6063000000000001</c:v>
                      </c:pt>
                      <c:pt idx="1079">
                        <c:v>1.5587</c:v>
                      </c:pt>
                      <c:pt idx="1080">
                        <c:v>1.6244000000000001</c:v>
                      </c:pt>
                      <c:pt idx="1081">
                        <c:v>1.5972</c:v>
                      </c:pt>
                      <c:pt idx="1082">
                        <c:v>1.5866</c:v>
                      </c:pt>
                      <c:pt idx="1083">
                        <c:v>1.5290999999999999</c:v>
                      </c:pt>
                      <c:pt idx="1084">
                        <c:v>1.6292</c:v>
                      </c:pt>
                      <c:pt idx="1085">
                        <c:v>1.5857000000000001</c:v>
                      </c:pt>
                      <c:pt idx="1086">
                        <c:v>1.5928</c:v>
                      </c:pt>
                      <c:pt idx="1087">
                        <c:v>1.5827</c:v>
                      </c:pt>
                      <c:pt idx="1088">
                        <c:v>1.6309</c:v>
                      </c:pt>
                      <c:pt idx="1089">
                        <c:v>1.5834999999999999</c:v>
                      </c:pt>
                      <c:pt idx="1090">
                        <c:v>1.6355999999999999</c:v>
                      </c:pt>
                      <c:pt idx="1091">
                        <c:v>1.5348999999999999</c:v>
                      </c:pt>
                      <c:pt idx="1092">
                        <c:v>1.6093</c:v>
                      </c:pt>
                      <c:pt idx="1093">
                        <c:v>1.5955999999999999</c:v>
                      </c:pt>
                      <c:pt idx="1094">
                        <c:v>1.6140000000000001</c:v>
                      </c:pt>
                      <c:pt idx="1095">
                        <c:v>1.5538000000000001</c:v>
                      </c:pt>
                      <c:pt idx="1096">
                        <c:v>1.6309</c:v>
                      </c:pt>
                      <c:pt idx="1097">
                        <c:v>1.5829</c:v>
                      </c:pt>
                      <c:pt idx="1098">
                        <c:v>1.6052999999999999</c:v>
                      </c:pt>
                      <c:pt idx="1099">
                        <c:v>1.5762</c:v>
                      </c:pt>
                      <c:pt idx="1100">
                        <c:v>1.607</c:v>
                      </c:pt>
                      <c:pt idx="1101">
                        <c:v>1.5848</c:v>
                      </c:pt>
                      <c:pt idx="1102">
                        <c:v>1.59</c:v>
                      </c:pt>
                      <c:pt idx="1103">
                        <c:v>1.5403</c:v>
                      </c:pt>
                      <c:pt idx="1104">
                        <c:v>1.6007</c:v>
                      </c:pt>
                      <c:pt idx="1105">
                        <c:v>1.5869</c:v>
                      </c:pt>
                      <c:pt idx="1106">
                        <c:v>1.6041000000000001</c:v>
                      </c:pt>
                      <c:pt idx="1107">
                        <c:v>1.5831</c:v>
                      </c:pt>
                      <c:pt idx="1108">
                        <c:v>1.5903</c:v>
                      </c:pt>
                      <c:pt idx="1109">
                        <c:v>1.5840000000000001</c:v>
                      </c:pt>
                      <c:pt idx="1110">
                        <c:v>1.6181000000000001</c:v>
                      </c:pt>
                      <c:pt idx="1111">
                        <c:v>1.5596000000000001</c:v>
                      </c:pt>
                      <c:pt idx="1112">
                        <c:v>1.5848</c:v>
                      </c:pt>
                      <c:pt idx="1113">
                        <c:v>1.6001000000000001</c:v>
                      </c:pt>
                      <c:pt idx="1114">
                        <c:v>1.5748</c:v>
                      </c:pt>
                      <c:pt idx="1115">
                        <c:v>1.5905</c:v>
                      </c:pt>
                      <c:pt idx="1116">
                        <c:v>1.5840000000000001</c:v>
                      </c:pt>
                      <c:pt idx="1117">
                        <c:v>1.6277999999999999</c:v>
                      </c:pt>
                      <c:pt idx="1118">
                        <c:v>1.5708</c:v>
                      </c:pt>
                      <c:pt idx="1119">
                        <c:v>1.6123000000000001</c:v>
                      </c:pt>
                      <c:pt idx="1120">
                        <c:v>1.5531999999999999</c:v>
                      </c:pt>
                      <c:pt idx="1121">
                        <c:v>1.6271</c:v>
                      </c:pt>
                      <c:pt idx="1122">
                        <c:v>1.5517000000000001</c:v>
                      </c:pt>
                      <c:pt idx="1123">
                        <c:v>1.6081000000000001</c:v>
                      </c:pt>
                      <c:pt idx="1124">
                        <c:v>1.5760000000000001</c:v>
                      </c:pt>
                      <c:pt idx="1125">
                        <c:v>1.5713999999999999</c:v>
                      </c:pt>
                      <c:pt idx="1126">
                        <c:v>1.5589999999999999</c:v>
                      </c:pt>
                      <c:pt idx="1127">
                        <c:v>1.5684</c:v>
                      </c:pt>
                      <c:pt idx="1128">
                        <c:v>1.5666</c:v>
                      </c:pt>
                      <c:pt idx="1129">
                        <c:v>1.5813999999999999</c:v>
                      </c:pt>
                      <c:pt idx="1130">
                        <c:v>1.5290999999999999</c:v>
                      </c:pt>
                      <c:pt idx="1131">
                        <c:v>1.6006</c:v>
                      </c:pt>
                      <c:pt idx="1132">
                        <c:v>1.5601</c:v>
                      </c:pt>
                      <c:pt idx="1133">
                        <c:v>1.6125</c:v>
                      </c:pt>
                      <c:pt idx="1134">
                        <c:v>1.5165</c:v>
                      </c:pt>
                      <c:pt idx="1135">
                        <c:v>1.6026</c:v>
                      </c:pt>
                      <c:pt idx="1136">
                        <c:v>1.5326</c:v>
                      </c:pt>
                      <c:pt idx="1137">
                        <c:v>1.611</c:v>
                      </c:pt>
                      <c:pt idx="1138">
                        <c:v>1.522</c:v>
                      </c:pt>
                      <c:pt idx="1139">
                        <c:v>1.6173999999999999</c:v>
                      </c:pt>
                      <c:pt idx="1140">
                        <c:v>1.5732999999999999</c:v>
                      </c:pt>
                      <c:pt idx="1141">
                        <c:v>1.6275999999999999</c:v>
                      </c:pt>
                      <c:pt idx="1142">
                        <c:v>1.5496000000000001</c:v>
                      </c:pt>
                      <c:pt idx="1143">
                        <c:v>1.6305000000000001</c:v>
                      </c:pt>
                      <c:pt idx="1144">
                        <c:v>1.5502</c:v>
                      </c:pt>
                      <c:pt idx="1145">
                        <c:v>1.6089</c:v>
                      </c:pt>
                      <c:pt idx="1146">
                        <c:v>1.5383</c:v>
                      </c:pt>
                      <c:pt idx="1147">
                        <c:v>1.6336999999999999</c:v>
                      </c:pt>
                      <c:pt idx="1148">
                        <c:v>1.5649</c:v>
                      </c:pt>
                      <c:pt idx="1149">
                        <c:v>1.6261000000000001</c:v>
                      </c:pt>
                      <c:pt idx="1150">
                        <c:v>1.5567</c:v>
                      </c:pt>
                      <c:pt idx="1151">
                        <c:v>1.6113</c:v>
                      </c:pt>
                      <c:pt idx="1152">
                        <c:v>1.5572999999999999</c:v>
                      </c:pt>
                      <c:pt idx="1153">
                        <c:v>1.5832999999999999</c:v>
                      </c:pt>
                      <c:pt idx="1154">
                        <c:v>1.5248999999999999</c:v>
                      </c:pt>
                      <c:pt idx="1155">
                        <c:v>1.6009</c:v>
                      </c:pt>
                      <c:pt idx="1156">
                        <c:v>1.5186999999999999</c:v>
                      </c:pt>
                      <c:pt idx="1157">
                        <c:v>1.5936999999999999</c:v>
                      </c:pt>
                      <c:pt idx="1158">
                        <c:v>1.5288999999999999</c:v>
                      </c:pt>
                      <c:pt idx="1159">
                        <c:v>1.5986</c:v>
                      </c:pt>
                      <c:pt idx="1160">
                        <c:v>1.6174999999999999</c:v>
                      </c:pt>
                      <c:pt idx="1161">
                        <c:v>1.5866</c:v>
                      </c:pt>
                      <c:pt idx="1162">
                        <c:v>1.5286999999999999</c:v>
                      </c:pt>
                      <c:pt idx="1163">
                        <c:v>1.5778000000000001</c:v>
                      </c:pt>
                      <c:pt idx="1164">
                        <c:v>1.5436000000000001</c:v>
                      </c:pt>
                      <c:pt idx="1165">
                        <c:v>1.5392999999999999</c:v>
                      </c:pt>
                      <c:pt idx="1166">
                        <c:v>1.5971</c:v>
                      </c:pt>
                      <c:pt idx="1167">
                        <c:v>1.5857000000000001</c:v>
                      </c:pt>
                      <c:pt idx="1168">
                        <c:v>1.573</c:v>
                      </c:pt>
                      <c:pt idx="1169">
                        <c:v>1.5571999999999999</c:v>
                      </c:pt>
                      <c:pt idx="1170">
                        <c:v>1.5517000000000001</c:v>
                      </c:pt>
                      <c:pt idx="1171">
                        <c:v>1.5204</c:v>
                      </c:pt>
                      <c:pt idx="1172">
                        <c:v>1.5412999999999999</c:v>
                      </c:pt>
                      <c:pt idx="1173">
                        <c:v>1.4984</c:v>
                      </c:pt>
                      <c:pt idx="1174">
                        <c:v>1.5694999999999999</c:v>
                      </c:pt>
                      <c:pt idx="1175">
                        <c:v>1.5185999999999999</c:v>
                      </c:pt>
                      <c:pt idx="1176">
                        <c:v>1.5894999999999999</c:v>
                      </c:pt>
                      <c:pt idx="1177">
                        <c:v>1.4987999999999999</c:v>
                      </c:pt>
                      <c:pt idx="1178">
                        <c:v>1.5961000000000001</c:v>
                      </c:pt>
                      <c:pt idx="1179">
                        <c:v>1.53</c:v>
                      </c:pt>
                      <c:pt idx="1180">
                        <c:v>1.6178999999999999</c:v>
                      </c:pt>
                      <c:pt idx="1181">
                        <c:v>1.4843999999999999</c:v>
                      </c:pt>
                      <c:pt idx="1182">
                        <c:v>1.5939000000000001</c:v>
                      </c:pt>
                      <c:pt idx="1183">
                        <c:v>1.5155000000000001</c:v>
                      </c:pt>
                      <c:pt idx="1184">
                        <c:v>1.6195999999999999</c:v>
                      </c:pt>
                      <c:pt idx="1185">
                        <c:v>1.554</c:v>
                      </c:pt>
                      <c:pt idx="1186">
                        <c:v>1.6126</c:v>
                      </c:pt>
                      <c:pt idx="1187">
                        <c:v>1.5405</c:v>
                      </c:pt>
                      <c:pt idx="1188">
                        <c:v>1.6312</c:v>
                      </c:pt>
                      <c:pt idx="1189">
                        <c:v>1.4745999999999999</c:v>
                      </c:pt>
                      <c:pt idx="1190">
                        <c:v>1.669</c:v>
                      </c:pt>
                      <c:pt idx="1191">
                        <c:v>1.51</c:v>
                      </c:pt>
                      <c:pt idx="1192">
                        <c:v>1.6047</c:v>
                      </c:pt>
                      <c:pt idx="1193">
                        <c:v>1.4987999999999999</c:v>
                      </c:pt>
                      <c:pt idx="1194">
                        <c:v>1.6194999999999999</c:v>
                      </c:pt>
                      <c:pt idx="1195">
                        <c:v>1.5268999999999999</c:v>
                      </c:pt>
                      <c:pt idx="1196">
                        <c:v>1.6173999999999999</c:v>
                      </c:pt>
                      <c:pt idx="1197">
                        <c:v>1.536</c:v>
                      </c:pt>
                      <c:pt idx="1198">
                        <c:v>1.5775999999999999</c:v>
                      </c:pt>
                      <c:pt idx="1199">
                        <c:v>1.5289999999999999</c:v>
                      </c:pt>
                      <c:pt idx="1200">
                        <c:v>1.5766</c:v>
                      </c:pt>
                      <c:pt idx="1201">
                        <c:v>1.5226999999999999</c:v>
                      </c:pt>
                      <c:pt idx="1202">
                        <c:v>1.5951</c:v>
                      </c:pt>
                      <c:pt idx="1203">
                        <c:v>1.5324</c:v>
                      </c:pt>
                      <c:pt idx="1204">
                        <c:v>1.5603</c:v>
                      </c:pt>
                      <c:pt idx="1205">
                        <c:v>1.5286999999999999</c:v>
                      </c:pt>
                      <c:pt idx="1206">
                        <c:v>1.579</c:v>
                      </c:pt>
                      <c:pt idx="1207">
                        <c:v>1.5547</c:v>
                      </c:pt>
                      <c:pt idx="1208">
                        <c:v>1.5801000000000001</c:v>
                      </c:pt>
                      <c:pt idx="1209">
                        <c:v>1.5513999999999999</c:v>
                      </c:pt>
                      <c:pt idx="1210">
                        <c:v>1.5620000000000001</c:v>
                      </c:pt>
                      <c:pt idx="1211">
                        <c:v>1.5605</c:v>
                      </c:pt>
                      <c:pt idx="1212">
                        <c:v>1.5417000000000001</c:v>
                      </c:pt>
                      <c:pt idx="1213">
                        <c:v>1.5626</c:v>
                      </c:pt>
                      <c:pt idx="1214">
                        <c:v>1.5526</c:v>
                      </c:pt>
                      <c:pt idx="1215">
                        <c:v>1.5745</c:v>
                      </c:pt>
                      <c:pt idx="1216">
                        <c:v>1.5112000000000001</c:v>
                      </c:pt>
                      <c:pt idx="1217">
                        <c:v>1.5711999999999999</c:v>
                      </c:pt>
                      <c:pt idx="1218">
                        <c:v>1.5634999999999999</c:v>
                      </c:pt>
                      <c:pt idx="1219">
                        <c:v>1.5963000000000001</c:v>
                      </c:pt>
                      <c:pt idx="1220">
                        <c:v>1.5406</c:v>
                      </c:pt>
                      <c:pt idx="1221">
                        <c:v>1.5624</c:v>
                      </c:pt>
                      <c:pt idx="1222">
                        <c:v>1.5394000000000001</c:v>
                      </c:pt>
                      <c:pt idx="1223">
                        <c:v>1.5397000000000001</c:v>
                      </c:pt>
                      <c:pt idx="1224">
                        <c:v>1.5215000000000001</c:v>
                      </c:pt>
                      <c:pt idx="1225">
                        <c:v>1.5625</c:v>
                      </c:pt>
                      <c:pt idx="1226">
                        <c:v>1.5580000000000001</c:v>
                      </c:pt>
                      <c:pt idx="1227">
                        <c:v>1.5589999999999999</c:v>
                      </c:pt>
                      <c:pt idx="1228">
                        <c:v>1.5091000000000001</c:v>
                      </c:pt>
                      <c:pt idx="1229">
                        <c:v>1.5589999999999999</c:v>
                      </c:pt>
                      <c:pt idx="1230">
                        <c:v>1.5296000000000001</c:v>
                      </c:pt>
                      <c:pt idx="1231">
                        <c:v>1.5578000000000001</c:v>
                      </c:pt>
                      <c:pt idx="1232">
                        <c:v>1.5004</c:v>
                      </c:pt>
                      <c:pt idx="1233">
                        <c:v>1.5597000000000001</c:v>
                      </c:pt>
                      <c:pt idx="1234">
                        <c:v>1.5227999999999999</c:v>
                      </c:pt>
                      <c:pt idx="1235">
                        <c:v>1.5765</c:v>
                      </c:pt>
                      <c:pt idx="1236">
                        <c:v>1.5296000000000001</c:v>
                      </c:pt>
                      <c:pt idx="1237">
                        <c:v>1.5734999999999999</c:v>
                      </c:pt>
                      <c:pt idx="1238">
                        <c:v>1.5382</c:v>
                      </c:pt>
                      <c:pt idx="1239">
                        <c:v>1.5813999999999999</c:v>
                      </c:pt>
                      <c:pt idx="1240">
                        <c:v>1.5096000000000001</c:v>
                      </c:pt>
                      <c:pt idx="1241">
                        <c:v>1.5887</c:v>
                      </c:pt>
                      <c:pt idx="1242">
                        <c:v>1.5391999999999999</c:v>
                      </c:pt>
                      <c:pt idx="1243">
                        <c:v>1.5893999999999999</c:v>
                      </c:pt>
                      <c:pt idx="1244">
                        <c:v>1.5075000000000001</c:v>
                      </c:pt>
                      <c:pt idx="1245">
                        <c:v>1.6166</c:v>
                      </c:pt>
                      <c:pt idx="1246">
                        <c:v>1.5712999999999999</c:v>
                      </c:pt>
                      <c:pt idx="1247">
                        <c:v>1.6014999999999999</c:v>
                      </c:pt>
                      <c:pt idx="1248">
                        <c:v>1.4967999999999999</c:v>
                      </c:pt>
                      <c:pt idx="1249">
                        <c:v>1.5798000000000001</c:v>
                      </c:pt>
                      <c:pt idx="1250">
                        <c:v>1.5244</c:v>
                      </c:pt>
                      <c:pt idx="1251">
                        <c:v>1.5679000000000001</c:v>
                      </c:pt>
                      <c:pt idx="1252">
                        <c:v>1.5165999999999999</c:v>
                      </c:pt>
                      <c:pt idx="1253">
                        <c:v>1.5967</c:v>
                      </c:pt>
                      <c:pt idx="1254">
                        <c:v>1.5496000000000001</c:v>
                      </c:pt>
                      <c:pt idx="1255">
                        <c:v>1.6194</c:v>
                      </c:pt>
                      <c:pt idx="1256">
                        <c:v>1.5697000000000001</c:v>
                      </c:pt>
                      <c:pt idx="1257">
                        <c:v>1.5522</c:v>
                      </c:pt>
                      <c:pt idx="1258">
                        <c:v>1.5283</c:v>
                      </c:pt>
                      <c:pt idx="1259">
                        <c:v>1.5319</c:v>
                      </c:pt>
                      <c:pt idx="1260">
                        <c:v>1.5121</c:v>
                      </c:pt>
                      <c:pt idx="1261">
                        <c:v>1.573</c:v>
                      </c:pt>
                      <c:pt idx="1262">
                        <c:v>1.5302</c:v>
                      </c:pt>
                      <c:pt idx="1263">
                        <c:v>1.5713999999999999</c:v>
                      </c:pt>
                      <c:pt idx="1264">
                        <c:v>1.5411999999999999</c:v>
                      </c:pt>
                      <c:pt idx="1265">
                        <c:v>1.5417000000000001</c:v>
                      </c:pt>
                      <c:pt idx="1266">
                        <c:v>1.5233000000000001</c:v>
                      </c:pt>
                      <c:pt idx="1267">
                        <c:v>1.5306999999999999</c:v>
                      </c:pt>
                      <c:pt idx="1268">
                        <c:v>1.5753999999999999</c:v>
                      </c:pt>
                      <c:pt idx="1269">
                        <c:v>1.5385</c:v>
                      </c:pt>
                      <c:pt idx="1270">
                        <c:v>1.5472999999999999</c:v>
                      </c:pt>
                      <c:pt idx="1271">
                        <c:v>1.5295000000000001</c:v>
                      </c:pt>
                      <c:pt idx="1272">
                        <c:v>1.5359</c:v>
                      </c:pt>
                      <c:pt idx="1273">
                        <c:v>1.5165999999999999</c:v>
                      </c:pt>
                      <c:pt idx="1274">
                        <c:v>1.5519000000000001</c:v>
                      </c:pt>
                      <c:pt idx="1275">
                        <c:v>1.4827999999999999</c:v>
                      </c:pt>
                      <c:pt idx="1276">
                        <c:v>1.526</c:v>
                      </c:pt>
                      <c:pt idx="1277">
                        <c:v>1.5085</c:v>
                      </c:pt>
                      <c:pt idx="1278">
                        <c:v>1.5394000000000001</c:v>
                      </c:pt>
                      <c:pt idx="1279">
                        <c:v>1.4843</c:v>
                      </c:pt>
                      <c:pt idx="1280">
                        <c:v>1.5387</c:v>
                      </c:pt>
                      <c:pt idx="1281">
                        <c:v>1.4699</c:v>
                      </c:pt>
                      <c:pt idx="1282">
                        <c:v>1.5992999999999999</c:v>
                      </c:pt>
                      <c:pt idx="1283">
                        <c:v>1.4869000000000001</c:v>
                      </c:pt>
                      <c:pt idx="1284">
                        <c:v>1.5667</c:v>
                      </c:pt>
                      <c:pt idx="1285">
                        <c:v>1.4714</c:v>
                      </c:pt>
                      <c:pt idx="1286">
                        <c:v>1.5987</c:v>
                      </c:pt>
                      <c:pt idx="1287">
                        <c:v>1.4792000000000001</c:v>
                      </c:pt>
                      <c:pt idx="1288">
                        <c:v>1.5249999999999999</c:v>
                      </c:pt>
                      <c:pt idx="1289">
                        <c:v>1.4791000000000001</c:v>
                      </c:pt>
                      <c:pt idx="1290">
                        <c:v>1.5888</c:v>
                      </c:pt>
                      <c:pt idx="1291">
                        <c:v>1.486</c:v>
                      </c:pt>
                      <c:pt idx="1292">
                        <c:v>1.5726</c:v>
                      </c:pt>
                      <c:pt idx="1293">
                        <c:v>1.5047999999999999</c:v>
                      </c:pt>
                      <c:pt idx="1294">
                        <c:v>1.5599000000000001</c:v>
                      </c:pt>
                      <c:pt idx="1295">
                        <c:v>1.4631000000000001</c:v>
                      </c:pt>
                      <c:pt idx="1296">
                        <c:v>1.6136999999999999</c:v>
                      </c:pt>
                      <c:pt idx="1297">
                        <c:v>1.5</c:v>
                      </c:pt>
                      <c:pt idx="1298">
                        <c:v>1.5940000000000001</c:v>
                      </c:pt>
                      <c:pt idx="1299">
                        <c:v>1.4982</c:v>
                      </c:pt>
                      <c:pt idx="1300">
                        <c:v>1.5820000000000001</c:v>
                      </c:pt>
                      <c:pt idx="1301">
                        <c:v>1.5233000000000001</c:v>
                      </c:pt>
                      <c:pt idx="1302">
                        <c:v>1.5502</c:v>
                      </c:pt>
                      <c:pt idx="1303">
                        <c:v>1.4939</c:v>
                      </c:pt>
                      <c:pt idx="1304">
                        <c:v>1.5689</c:v>
                      </c:pt>
                      <c:pt idx="1305">
                        <c:v>1.5326</c:v>
                      </c:pt>
                      <c:pt idx="1306">
                        <c:v>1.5468</c:v>
                      </c:pt>
                      <c:pt idx="1307">
                        <c:v>1.5383</c:v>
                      </c:pt>
                      <c:pt idx="1308">
                        <c:v>1.5392999999999999</c:v>
                      </c:pt>
                      <c:pt idx="1309">
                        <c:v>1.5531999999999999</c:v>
                      </c:pt>
                      <c:pt idx="1310">
                        <c:v>1.5203</c:v>
                      </c:pt>
                      <c:pt idx="1311">
                        <c:v>1.5267999999999999</c:v>
                      </c:pt>
                      <c:pt idx="1312">
                        <c:v>1.5508999999999999</c:v>
                      </c:pt>
                      <c:pt idx="1313">
                        <c:v>1.5667</c:v>
                      </c:pt>
                      <c:pt idx="1314">
                        <c:v>1.5306</c:v>
                      </c:pt>
                      <c:pt idx="1315">
                        <c:v>1.5682</c:v>
                      </c:pt>
                      <c:pt idx="1316">
                        <c:v>1.5852999999999999</c:v>
                      </c:pt>
                      <c:pt idx="1317">
                        <c:v>1.5943000000000001</c:v>
                      </c:pt>
                      <c:pt idx="1318">
                        <c:v>1.5266999999999999</c:v>
                      </c:pt>
                      <c:pt idx="1319">
                        <c:v>1.5541</c:v>
                      </c:pt>
                      <c:pt idx="1320">
                        <c:v>1.5251999999999999</c:v>
                      </c:pt>
                      <c:pt idx="1321">
                        <c:v>1.6354</c:v>
                      </c:pt>
                      <c:pt idx="1322">
                        <c:v>1.5261</c:v>
                      </c:pt>
                      <c:pt idx="1323">
                        <c:v>1.5994999999999999</c:v>
                      </c:pt>
                      <c:pt idx="1324">
                        <c:v>1.6128</c:v>
                      </c:pt>
                      <c:pt idx="1325">
                        <c:v>1.5708</c:v>
                      </c:pt>
                      <c:pt idx="1326">
                        <c:v>1.5155000000000001</c:v>
                      </c:pt>
                      <c:pt idx="1327">
                        <c:v>1.5783</c:v>
                      </c:pt>
                      <c:pt idx="1328">
                        <c:v>1.5267999999999999</c:v>
                      </c:pt>
                      <c:pt idx="1329">
                        <c:v>1.5423</c:v>
                      </c:pt>
                      <c:pt idx="1330">
                        <c:v>1.4993000000000001</c:v>
                      </c:pt>
                      <c:pt idx="1331">
                        <c:v>1.5414000000000001</c:v>
                      </c:pt>
                      <c:pt idx="1332">
                        <c:v>1.5125999999999999</c:v>
                      </c:pt>
                      <c:pt idx="1333">
                        <c:v>1.6003000000000001</c:v>
                      </c:pt>
                      <c:pt idx="1334">
                        <c:v>1.4967999999999999</c:v>
                      </c:pt>
                      <c:pt idx="1335">
                        <c:v>1.554</c:v>
                      </c:pt>
                      <c:pt idx="1336">
                        <c:v>1.518</c:v>
                      </c:pt>
                      <c:pt idx="1337">
                        <c:v>1.5344</c:v>
                      </c:pt>
                      <c:pt idx="1338">
                        <c:v>1.4923</c:v>
                      </c:pt>
                      <c:pt idx="1339">
                        <c:v>1.5578000000000001</c:v>
                      </c:pt>
                      <c:pt idx="1340">
                        <c:v>1.5167999999999999</c:v>
                      </c:pt>
                      <c:pt idx="1341">
                        <c:v>1.5894999999999999</c:v>
                      </c:pt>
                      <c:pt idx="1342">
                        <c:v>1.5081</c:v>
                      </c:pt>
                      <c:pt idx="1343">
                        <c:v>1.5892999999999999</c:v>
                      </c:pt>
                      <c:pt idx="1344">
                        <c:v>1.5427</c:v>
                      </c:pt>
                      <c:pt idx="1345">
                        <c:v>1.5629999999999999</c:v>
                      </c:pt>
                      <c:pt idx="1346">
                        <c:v>1.5385</c:v>
                      </c:pt>
                      <c:pt idx="1347">
                        <c:v>1.5641</c:v>
                      </c:pt>
                      <c:pt idx="1348">
                        <c:v>1.5659000000000001</c:v>
                      </c:pt>
                      <c:pt idx="1349">
                        <c:v>1.5641</c:v>
                      </c:pt>
                      <c:pt idx="1350">
                        <c:v>1.5471999999999999</c:v>
                      </c:pt>
                      <c:pt idx="1351">
                        <c:v>1.6015999999999999</c:v>
                      </c:pt>
                      <c:pt idx="1352">
                        <c:v>1.5712999999999999</c:v>
                      </c:pt>
                      <c:pt idx="1353">
                        <c:v>1.5212000000000001</c:v>
                      </c:pt>
                      <c:pt idx="1354">
                        <c:v>1.5714999999999999</c:v>
                      </c:pt>
                      <c:pt idx="1355">
                        <c:v>1.6237999999999999</c:v>
                      </c:pt>
                      <c:pt idx="1356">
                        <c:v>1.5529999999999999</c:v>
                      </c:pt>
                      <c:pt idx="1357">
                        <c:v>1.5499000000000001</c:v>
                      </c:pt>
                      <c:pt idx="1358">
                        <c:v>1.5913999999999999</c:v>
                      </c:pt>
                      <c:pt idx="1359">
                        <c:v>1.5476000000000001</c:v>
                      </c:pt>
                      <c:pt idx="1360">
                        <c:v>1.6235999999999999</c:v>
                      </c:pt>
                      <c:pt idx="1361">
                        <c:v>1.5399</c:v>
                      </c:pt>
                      <c:pt idx="1362">
                        <c:v>1.5530999999999999</c:v>
                      </c:pt>
                      <c:pt idx="1363">
                        <c:v>1.5154000000000001</c:v>
                      </c:pt>
                      <c:pt idx="1364">
                        <c:v>1.5827</c:v>
                      </c:pt>
                      <c:pt idx="1365">
                        <c:v>1.5336000000000001</c:v>
                      </c:pt>
                      <c:pt idx="1366">
                        <c:v>1.5624</c:v>
                      </c:pt>
                      <c:pt idx="1367">
                        <c:v>1.5318000000000001</c:v>
                      </c:pt>
                      <c:pt idx="1368">
                        <c:v>1.5976999999999999</c:v>
                      </c:pt>
                      <c:pt idx="1369">
                        <c:v>1.5079</c:v>
                      </c:pt>
                      <c:pt idx="1370">
                        <c:v>1.6077999999999999</c:v>
                      </c:pt>
                      <c:pt idx="1371">
                        <c:v>1.5265</c:v>
                      </c:pt>
                      <c:pt idx="1372">
                        <c:v>1.5622</c:v>
                      </c:pt>
                      <c:pt idx="1373">
                        <c:v>1.4769000000000001</c:v>
                      </c:pt>
                      <c:pt idx="1374">
                        <c:v>1.5615000000000001</c:v>
                      </c:pt>
                      <c:pt idx="1375">
                        <c:v>1.4978</c:v>
                      </c:pt>
                      <c:pt idx="1376">
                        <c:v>1.5892999999999999</c:v>
                      </c:pt>
                      <c:pt idx="1377">
                        <c:v>1.5307999999999999</c:v>
                      </c:pt>
                      <c:pt idx="1378">
                        <c:v>1.5593999999999999</c:v>
                      </c:pt>
                      <c:pt idx="1379">
                        <c:v>1.5201</c:v>
                      </c:pt>
                      <c:pt idx="1380">
                        <c:v>1.556</c:v>
                      </c:pt>
                      <c:pt idx="1381">
                        <c:v>1.4838</c:v>
                      </c:pt>
                      <c:pt idx="1382">
                        <c:v>1.5582</c:v>
                      </c:pt>
                      <c:pt idx="1383">
                        <c:v>1.5201</c:v>
                      </c:pt>
                      <c:pt idx="1384">
                        <c:v>1.5879000000000001</c:v>
                      </c:pt>
                      <c:pt idx="1385">
                        <c:v>1.5081</c:v>
                      </c:pt>
                      <c:pt idx="1386">
                        <c:v>1.5770999999999999</c:v>
                      </c:pt>
                      <c:pt idx="1387">
                        <c:v>1.5521</c:v>
                      </c:pt>
                      <c:pt idx="1388">
                        <c:v>1.5429999999999999</c:v>
                      </c:pt>
                      <c:pt idx="1389">
                        <c:v>1.5113000000000001</c:v>
                      </c:pt>
                      <c:pt idx="1390">
                        <c:v>1.5468999999999999</c:v>
                      </c:pt>
                      <c:pt idx="1391">
                        <c:v>1.5623</c:v>
                      </c:pt>
                      <c:pt idx="1392">
                        <c:v>1.6235999999999999</c:v>
                      </c:pt>
                      <c:pt idx="1393">
                        <c:v>1.5289999999999999</c:v>
                      </c:pt>
                      <c:pt idx="1394">
                        <c:v>1.575</c:v>
                      </c:pt>
                      <c:pt idx="1395">
                        <c:v>1.5532999999999999</c:v>
                      </c:pt>
                      <c:pt idx="1396">
                        <c:v>1.5577000000000001</c:v>
                      </c:pt>
                      <c:pt idx="1397">
                        <c:v>1.5415000000000001</c:v>
                      </c:pt>
                      <c:pt idx="1398">
                        <c:v>1.569</c:v>
                      </c:pt>
                      <c:pt idx="1399">
                        <c:v>1.6191</c:v>
                      </c:pt>
                      <c:pt idx="1400">
                        <c:v>1.5522</c:v>
                      </c:pt>
                      <c:pt idx="1401">
                        <c:v>1.6400999999999999</c:v>
                      </c:pt>
                      <c:pt idx="1402">
                        <c:v>1.6129</c:v>
                      </c:pt>
                      <c:pt idx="1403">
                        <c:v>1.6089</c:v>
                      </c:pt>
                      <c:pt idx="1404">
                        <c:v>1.5474000000000001</c:v>
                      </c:pt>
                      <c:pt idx="1405">
                        <c:v>1.5804</c:v>
                      </c:pt>
                      <c:pt idx="1406">
                        <c:v>1.6620999999999999</c:v>
                      </c:pt>
                      <c:pt idx="1407">
                        <c:v>1.5645</c:v>
                      </c:pt>
                      <c:pt idx="1408">
                        <c:v>1.5295000000000001</c:v>
                      </c:pt>
                      <c:pt idx="1409">
                        <c:v>1.6194999999999999</c:v>
                      </c:pt>
                      <c:pt idx="1410">
                        <c:v>1.5685</c:v>
                      </c:pt>
                      <c:pt idx="1411">
                        <c:v>1.6162000000000001</c:v>
                      </c:pt>
                      <c:pt idx="1412">
                        <c:v>1.5362</c:v>
                      </c:pt>
                      <c:pt idx="1413">
                        <c:v>1.6243000000000001</c:v>
                      </c:pt>
                      <c:pt idx="1414">
                        <c:v>1.5388999999999999</c:v>
                      </c:pt>
                      <c:pt idx="1415">
                        <c:v>1.5789</c:v>
                      </c:pt>
                      <c:pt idx="1416">
                        <c:v>1.5088999999999999</c:v>
                      </c:pt>
                      <c:pt idx="1417">
                        <c:v>1.5793999999999999</c:v>
                      </c:pt>
                      <c:pt idx="1418">
                        <c:v>1.5346</c:v>
                      </c:pt>
                      <c:pt idx="1419">
                        <c:v>1.5823</c:v>
                      </c:pt>
                      <c:pt idx="1420">
                        <c:v>1.488</c:v>
                      </c:pt>
                      <c:pt idx="1421">
                        <c:v>1.6102000000000001</c:v>
                      </c:pt>
                      <c:pt idx="1422">
                        <c:v>1.5351999999999999</c:v>
                      </c:pt>
                      <c:pt idx="1423">
                        <c:v>1.6201000000000001</c:v>
                      </c:pt>
                      <c:pt idx="1424">
                        <c:v>1.5299</c:v>
                      </c:pt>
                      <c:pt idx="1425">
                        <c:v>1.5840000000000001</c:v>
                      </c:pt>
                      <c:pt idx="1426">
                        <c:v>1.5214000000000001</c:v>
                      </c:pt>
                      <c:pt idx="1427">
                        <c:v>1.6032999999999999</c:v>
                      </c:pt>
                      <c:pt idx="1428">
                        <c:v>1.5278</c:v>
                      </c:pt>
                      <c:pt idx="1429">
                        <c:v>1.6344000000000001</c:v>
                      </c:pt>
                      <c:pt idx="1430">
                        <c:v>1.5227999999999999</c:v>
                      </c:pt>
                      <c:pt idx="1431">
                        <c:v>1.6685000000000001</c:v>
                      </c:pt>
                      <c:pt idx="1432">
                        <c:v>1.5227999999999999</c:v>
                      </c:pt>
                      <c:pt idx="1433">
                        <c:v>1.6103000000000001</c:v>
                      </c:pt>
                      <c:pt idx="1434">
                        <c:v>1.4804999999999999</c:v>
                      </c:pt>
                      <c:pt idx="1435">
                        <c:v>1.6056999999999999</c:v>
                      </c:pt>
                      <c:pt idx="1436">
                        <c:v>1.5458000000000001</c:v>
                      </c:pt>
                      <c:pt idx="1437">
                        <c:v>1.5982000000000001</c:v>
                      </c:pt>
                      <c:pt idx="1438">
                        <c:v>1.5235000000000001</c:v>
                      </c:pt>
                      <c:pt idx="1439">
                        <c:v>1.6328</c:v>
                      </c:pt>
                      <c:pt idx="1440">
                        <c:v>1.5327999999999999</c:v>
                      </c:pt>
                      <c:pt idx="1441">
                        <c:v>1.5689</c:v>
                      </c:pt>
                      <c:pt idx="1442">
                        <c:v>1.5347</c:v>
                      </c:pt>
                      <c:pt idx="1443">
                        <c:v>1.5857000000000001</c:v>
                      </c:pt>
                      <c:pt idx="1444">
                        <c:v>1.5064</c:v>
                      </c:pt>
                      <c:pt idx="1445">
                        <c:v>1.6156999999999999</c:v>
                      </c:pt>
                      <c:pt idx="1446">
                        <c:v>1.5565</c:v>
                      </c:pt>
                      <c:pt idx="1447">
                        <c:v>1.6177999999999999</c:v>
                      </c:pt>
                      <c:pt idx="1448">
                        <c:v>1.6003000000000001</c:v>
                      </c:pt>
                      <c:pt idx="1449">
                        <c:v>1.5976999999999999</c:v>
                      </c:pt>
                      <c:pt idx="1450">
                        <c:v>1.5967</c:v>
                      </c:pt>
                      <c:pt idx="1451">
                        <c:v>1.5609999999999999</c:v>
                      </c:pt>
                      <c:pt idx="1452">
                        <c:v>1.6173999999999999</c:v>
                      </c:pt>
                      <c:pt idx="1453">
                        <c:v>1.6218999999999999</c:v>
                      </c:pt>
                      <c:pt idx="1454">
                        <c:v>1.6055999999999999</c:v>
                      </c:pt>
                      <c:pt idx="1455">
                        <c:v>1.5609999999999999</c:v>
                      </c:pt>
                      <c:pt idx="1456">
                        <c:v>1.6283000000000001</c:v>
                      </c:pt>
                      <c:pt idx="1457">
                        <c:v>1.5353000000000001</c:v>
                      </c:pt>
                      <c:pt idx="1458">
                        <c:v>1.5992</c:v>
                      </c:pt>
                      <c:pt idx="1459">
                        <c:v>1.54</c:v>
                      </c:pt>
                      <c:pt idx="1460">
                        <c:v>1.6424000000000001</c:v>
                      </c:pt>
                      <c:pt idx="1461">
                        <c:v>1.552</c:v>
                      </c:pt>
                      <c:pt idx="1462">
                        <c:v>1.6243000000000001</c:v>
                      </c:pt>
                      <c:pt idx="1463">
                        <c:v>1.5434000000000001</c:v>
                      </c:pt>
                      <c:pt idx="1464">
                        <c:v>1.6273</c:v>
                      </c:pt>
                      <c:pt idx="1465">
                        <c:v>1.5587</c:v>
                      </c:pt>
                      <c:pt idx="1466">
                        <c:v>1.6339999999999999</c:v>
                      </c:pt>
                      <c:pt idx="1467">
                        <c:v>1.5336000000000001</c:v>
                      </c:pt>
                      <c:pt idx="1468">
                        <c:v>1.5936999999999999</c:v>
                      </c:pt>
                      <c:pt idx="1469">
                        <c:v>1.5808</c:v>
                      </c:pt>
                      <c:pt idx="1470">
                        <c:v>1.5989</c:v>
                      </c:pt>
                      <c:pt idx="1471">
                        <c:v>1.5587</c:v>
                      </c:pt>
                      <c:pt idx="1472">
                        <c:v>1.6051</c:v>
                      </c:pt>
                      <c:pt idx="1473">
                        <c:v>1.5798000000000001</c:v>
                      </c:pt>
                      <c:pt idx="1474">
                        <c:v>1.6419999999999999</c:v>
                      </c:pt>
                      <c:pt idx="1475">
                        <c:v>1.5545</c:v>
                      </c:pt>
                      <c:pt idx="1476">
                        <c:v>1.6075999999999999</c:v>
                      </c:pt>
                      <c:pt idx="1477">
                        <c:v>1.5547</c:v>
                      </c:pt>
                      <c:pt idx="1478">
                        <c:v>1.6116999999999999</c:v>
                      </c:pt>
                      <c:pt idx="1479">
                        <c:v>1.5727</c:v>
                      </c:pt>
                      <c:pt idx="1480">
                        <c:v>1.6393</c:v>
                      </c:pt>
                      <c:pt idx="1481">
                        <c:v>1.5375000000000001</c:v>
                      </c:pt>
                      <c:pt idx="1482">
                        <c:v>1.6120000000000001</c:v>
                      </c:pt>
                      <c:pt idx="1483">
                        <c:v>1.5225</c:v>
                      </c:pt>
                      <c:pt idx="1484">
                        <c:v>1.6169</c:v>
                      </c:pt>
                      <c:pt idx="1485">
                        <c:v>1.5167999999999999</c:v>
                      </c:pt>
                      <c:pt idx="1486">
                        <c:v>1.5911999999999999</c:v>
                      </c:pt>
                      <c:pt idx="1487">
                        <c:v>1.5426</c:v>
                      </c:pt>
                      <c:pt idx="1488">
                        <c:v>1.5928</c:v>
                      </c:pt>
                      <c:pt idx="1489">
                        <c:v>1.5488999999999999</c:v>
                      </c:pt>
                      <c:pt idx="1490">
                        <c:v>1.5866</c:v>
                      </c:pt>
                      <c:pt idx="1491">
                        <c:v>1.5512999999999999</c:v>
                      </c:pt>
                      <c:pt idx="1492">
                        <c:v>1.5751999999999999</c:v>
                      </c:pt>
                      <c:pt idx="1493">
                        <c:v>1.5281</c:v>
                      </c:pt>
                      <c:pt idx="1494">
                        <c:v>1.5526</c:v>
                      </c:pt>
                      <c:pt idx="1495">
                        <c:v>1.5419</c:v>
                      </c:pt>
                      <c:pt idx="1496">
                        <c:v>1.5939000000000001</c:v>
                      </c:pt>
                      <c:pt idx="1497">
                        <c:v>1.5545</c:v>
                      </c:pt>
                      <c:pt idx="1498">
                        <c:v>1.5596000000000001</c:v>
                      </c:pt>
                      <c:pt idx="1499">
                        <c:v>1.5519000000000001</c:v>
                      </c:pt>
                      <c:pt idx="1500">
                        <c:v>1.6249</c:v>
                      </c:pt>
                      <c:pt idx="1501">
                        <c:v>1.5591999999999999</c:v>
                      </c:pt>
                      <c:pt idx="1502">
                        <c:v>1.5327999999999999</c:v>
                      </c:pt>
                      <c:pt idx="1503">
                        <c:v>1.5657000000000001</c:v>
                      </c:pt>
                      <c:pt idx="1504">
                        <c:v>1.5915999999999999</c:v>
                      </c:pt>
                      <c:pt idx="1505">
                        <c:v>1.5709</c:v>
                      </c:pt>
                      <c:pt idx="1506">
                        <c:v>1.5668</c:v>
                      </c:pt>
                      <c:pt idx="1507">
                        <c:v>1.6074999999999999</c:v>
                      </c:pt>
                      <c:pt idx="1508">
                        <c:v>1.5966</c:v>
                      </c:pt>
                      <c:pt idx="1509">
                        <c:v>1.6183000000000001</c:v>
                      </c:pt>
                      <c:pt idx="1510">
                        <c:v>1.5484</c:v>
                      </c:pt>
                      <c:pt idx="1511">
                        <c:v>1.5972999999999999</c:v>
                      </c:pt>
                      <c:pt idx="1512">
                        <c:v>1.5765</c:v>
                      </c:pt>
                      <c:pt idx="1513">
                        <c:v>1.6214</c:v>
                      </c:pt>
                      <c:pt idx="1514">
                        <c:v>1.5421</c:v>
                      </c:pt>
                      <c:pt idx="1515">
                        <c:v>1.6262000000000001</c:v>
                      </c:pt>
                      <c:pt idx="1516">
                        <c:v>1.5682</c:v>
                      </c:pt>
                      <c:pt idx="1517">
                        <c:v>1.6347</c:v>
                      </c:pt>
                      <c:pt idx="1518">
                        <c:v>1.5503</c:v>
                      </c:pt>
                      <c:pt idx="1519">
                        <c:v>1.6214999999999999</c:v>
                      </c:pt>
                      <c:pt idx="1520">
                        <c:v>1.5407</c:v>
                      </c:pt>
                      <c:pt idx="1521">
                        <c:v>1.6213</c:v>
                      </c:pt>
                      <c:pt idx="1522">
                        <c:v>1.4827999999999999</c:v>
                      </c:pt>
                      <c:pt idx="1523">
                        <c:v>1.6173</c:v>
                      </c:pt>
                      <c:pt idx="1524">
                        <c:v>1.5430999999999999</c:v>
                      </c:pt>
                      <c:pt idx="1525">
                        <c:v>1.6528</c:v>
                      </c:pt>
                      <c:pt idx="1526">
                        <c:v>1.5217000000000001</c:v>
                      </c:pt>
                      <c:pt idx="1527">
                        <c:v>1.6325000000000001</c:v>
                      </c:pt>
                      <c:pt idx="1528">
                        <c:v>1.5367999999999999</c:v>
                      </c:pt>
                      <c:pt idx="1529">
                        <c:v>1.6158999999999999</c:v>
                      </c:pt>
                      <c:pt idx="1530">
                        <c:v>1.5148999999999999</c:v>
                      </c:pt>
                      <c:pt idx="1531">
                        <c:v>1.6245000000000001</c:v>
                      </c:pt>
                      <c:pt idx="1532">
                        <c:v>1.5207999999999999</c:v>
                      </c:pt>
                      <c:pt idx="1533">
                        <c:v>1.6509</c:v>
                      </c:pt>
                      <c:pt idx="1534">
                        <c:v>1.5885</c:v>
                      </c:pt>
                      <c:pt idx="1535">
                        <c:v>1.6242000000000001</c:v>
                      </c:pt>
                      <c:pt idx="1536">
                        <c:v>1.5683</c:v>
                      </c:pt>
                      <c:pt idx="1537">
                        <c:v>1.5963000000000001</c:v>
                      </c:pt>
                      <c:pt idx="1538">
                        <c:v>1.5671999999999999</c:v>
                      </c:pt>
                      <c:pt idx="1539">
                        <c:v>1.6097999999999999</c:v>
                      </c:pt>
                      <c:pt idx="1540">
                        <c:v>1.5871999999999999</c:v>
                      </c:pt>
                      <c:pt idx="1541">
                        <c:v>1.5810999999999999</c:v>
                      </c:pt>
                      <c:pt idx="1542">
                        <c:v>1.5948</c:v>
                      </c:pt>
                      <c:pt idx="1543">
                        <c:v>1.6480999999999999</c:v>
                      </c:pt>
                      <c:pt idx="1544">
                        <c:v>1.5805</c:v>
                      </c:pt>
                      <c:pt idx="1545">
                        <c:v>1.5829</c:v>
                      </c:pt>
                      <c:pt idx="1546">
                        <c:v>1.5720000000000001</c:v>
                      </c:pt>
                      <c:pt idx="1547">
                        <c:v>1.6052</c:v>
                      </c:pt>
                      <c:pt idx="1548">
                        <c:v>1.603</c:v>
                      </c:pt>
                      <c:pt idx="1549">
                        <c:v>1.6177999999999999</c:v>
                      </c:pt>
                      <c:pt idx="1550">
                        <c:v>1.5867</c:v>
                      </c:pt>
                      <c:pt idx="1551">
                        <c:v>1.5899000000000001</c:v>
                      </c:pt>
                      <c:pt idx="1552">
                        <c:v>1.6517999999999999</c:v>
                      </c:pt>
                      <c:pt idx="1553">
                        <c:v>1.593</c:v>
                      </c:pt>
                      <c:pt idx="1554">
                        <c:v>1.6457999999999999</c:v>
                      </c:pt>
                      <c:pt idx="1555">
                        <c:v>1.6140000000000001</c:v>
                      </c:pt>
                      <c:pt idx="1556">
                        <c:v>1.6485000000000001</c:v>
                      </c:pt>
                      <c:pt idx="1557">
                        <c:v>1.5402</c:v>
                      </c:pt>
                      <c:pt idx="1558">
                        <c:v>1.6460999999999999</c:v>
                      </c:pt>
                      <c:pt idx="1559">
                        <c:v>1.6003000000000001</c:v>
                      </c:pt>
                      <c:pt idx="1560">
                        <c:v>1.6932</c:v>
                      </c:pt>
                      <c:pt idx="1561">
                        <c:v>1.5741000000000001</c:v>
                      </c:pt>
                      <c:pt idx="1562">
                        <c:v>1.6454</c:v>
                      </c:pt>
                      <c:pt idx="1563">
                        <c:v>1.5815999999999999</c:v>
                      </c:pt>
                      <c:pt idx="1564">
                        <c:v>1.6557999999999999</c:v>
                      </c:pt>
                      <c:pt idx="1565">
                        <c:v>1.5738000000000001</c:v>
                      </c:pt>
                      <c:pt idx="1566">
                        <c:v>1.6871</c:v>
                      </c:pt>
                      <c:pt idx="1567">
                        <c:v>1.6019000000000001</c:v>
                      </c:pt>
                      <c:pt idx="1568">
                        <c:v>1.6704000000000001</c:v>
                      </c:pt>
                      <c:pt idx="1569">
                        <c:v>1.5972999999999999</c:v>
                      </c:pt>
                      <c:pt idx="1570">
                        <c:v>1.6788000000000001</c:v>
                      </c:pt>
                      <c:pt idx="1571">
                        <c:v>1.6226</c:v>
                      </c:pt>
                      <c:pt idx="1572">
                        <c:v>1.6557999999999999</c:v>
                      </c:pt>
                      <c:pt idx="1573">
                        <c:v>1.6220000000000001</c:v>
                      </c:pt>
                      <c:pt idx="1574">
                        <c:v>1.6817</c:v>
                      </c:pt>
                      <c:pt idx="1575">
                        <c:v>1.5834999999999999</c:v>
                      </c:pt>
                      <c:pt idx="1576">
                        <c:v>1.6324000000000001</c:v>
                      </c:pt>
                      <c:pt idx="1577">
                        <c:v>1.585</c:v>
                      </c:pt>
                      <c:pt idx="1578">
                        <c:v>1.6504000000000001</c:v>
                      </c:pt>
                      <c:pt idx="1579">
                        <c:v>1.5959000000000001</c:v>
                      </c:pt>
                      <c:pt idx="1580">
                        <c:v>1.5814999999999999</c:v>
                      </c:pt>
                      <c:pt idx="1581">
                        <c:v>1.6411</c:v>
                      </c:pt>
                      <c:pt idx="1582">
                        <c:v>1.6143000000000001</c:v>
                      </c:pt>
                      <c:pt idx="1583">
                        <c:v>1.6669</c:v>
                      </c:pt>
                      <c:pt idx="1584">
                        <c:v>1.6617</c:v>
                      </c:pt>
                      <c:pt idx="1585">
                        <c:v>1.6341000000000001</c:v>
                      </c:pt>
                      <c:pt idx="1586">
                        <c:v>1.6125</c:v>
                      </c:pt>
                      <c:pt idx="1587">
                        <c:v>1.6271</c:v>
                      </c:pt>
                      <c:pt idx="1588">
                        <c:v>1.6238999999999999</c:v>
                      </c:pt>
                      <c:pt idx="1589">
                        <c:v>1.5738000000000001</c:v>
                      </c:pt>
                      <c:pt idx="1590">
                        <c:v>1.6268</c:v>
                      </c:pt>
                      <c:pt idx="1591">
                        <c:v>1.5547</c:v>
                      </c:pt>
                      <c:pt idx="1592">
                        <c:v>1.5909</c:v>
                      </c:pt>
                      <c:pt idx="1593">
                        <c:v>1.5479000000000001</c:v>
                      </c:pt>
                      <c:pt idx="1594">
                        <c:v>1.6057999999999999</c:v>
                      </c:pt>
                      <c:pt idx="1595">
                        <c:v>1.58</c:v>
                      </c:pt>
                      <c:pt idx="1596">
                        <c:v>1.6158999999999999</c:v>
                      </c:pt>
                      <c:pt idx="1597">
                        <c:v>1.581</c:v>
                      </c:pt>
                      <c:pt idx="1598">
                        <c:v>1.5876999999999999</c:v>
                      </c:pt>
                      <c:pt idx="1599">
                        <c:v>1.5809</c:v>
                      </c:pt>
                      <c:pt idx="1600">
                        <c:v>1.5831999999999999</c:v>
                      </c:pt>
                      <c:pt idx="1601">
                        <c:v>1.5610999999999999</c:v>
                      </c:pt>
                      <c:pt idx="1602">
                        <c:v>1.587</c:v>
                      </c:pt>
                      <c:pt idx="1603">
                        <c:v>1.5843</c:v>
                      </c:pt>
                      <c:pt idx="1604">
                        <c:v>1.5741000000000001</c:v>
                      </c:pt>
                      <c:pt idx="1605">
                        <c:v>1.5954999999999999</c:v>
                      </c:pt>
                      <c:pt idx="1606">
                        <c:v>1.5861000000000001</c:v>
                      </c:pt>
                      <c:pt idx="1607">
                        <c:v>1.643</c:v>
                      </c:pt>
                      <c:pt idx="1608">
                        <c:v>1.569</c:v>
                      </c:pt>
                      <c:pt idx="1609">
                        <c:v>1.6120000000000001</c:v>
                      </c:pt>
                      <c:pt idx="1610">
                        <c:v>1.5818000000000001</c:v>
                      </c:pt>
                      <c:pt idx="1611">
                        <c:v>1.6383000000000001</c:v>
                      </c:pt>
                      <c:pt idx="1612">
                        <c:v>1.5674999999999999</c:v>
                      </c:pt>
                      <c:pt idx="1613">
                        <c:v>1.6657999999999999</c:v>
                      </c:pt>
                      <c:pt idx="1614">
                        <c:v>1.6173999999999999</c:v>
                      </c:pt>
                      <c:pt idx="1615">
                        <c:v>1.7289000000000001</c:v>
                      </c:pt>
                      <c:pt idx="1616">
                        <c:v>1.5346</c:v>
                      </c:pt>
                      <c:pt idx="1617">
                        <c:v>1.6521999999999999</c:v>
                      </c:pt>
                      <c:pt idx="1618">
                        <c:v>1.5713999999999999</c:v>
                      </c:pt>
                      <c:pt idx="1619">
                        <c:v>1.6647000000000001</c:v>
                      </c:pt>
                      <c:pt idx="1620">
                        <c:v>1.6005</c:v>
                      </c:pt>
                      <c:pt idx="1621">
                        <c:v>1.6327</c:v>
                      </c:pt>
                      <c:pt idx="1622">
                        <c:v>1.6223000000000001</c:v>
                      </c:pt>
                      <c:pt idx="1623">
                        <c:v>1.6543000000000001</c:v>
                      </c:pt>
                      <c:pt idx="1624">
                        <c:v>1.5688</c:v>
                      </c:pt>
                      <c:pt idx="1625">
                        <c:v>1.6526000000000001</c:v>
                      </c:pt>
                      <c:pt idx="1626">
                        <c:v>1.6375</c:v>
                      </c:pt>
                      <c:pt idx="1627">
                        <c:v>1.6315999999999999</c:v>
                      </c:pt>
                      <c:pt idx="1628">
                        <c:v>1.6148</c:v>
                      </c:pt>
                      <c:pt idx="1629">
                        <c:v>1.6707000000000001</c:v>
                      </c:pt>
                      <c:pt idx="1630">
                        <c:v>1.6468</c:v>
                      </c:pt>
                      <c:pt idx="1631">
                        <c:v>1.6672</c:v>
                      </c:pt>
                      <c:pt idx="1632">
                        <c:v>1.5960000000000001</c:v>
                      </c:pt>
                      <c:pt idx="1633">
                        <c:v>1.6742999999999999</c:v>
                      </c:pt>
                      <c:pt idx="1634">
                        <c:v>1.6116999999999999</c:v>
                      </c:pt>
                      <c:pt idx="1635">
                        <c:v>1.6581999999999999</c:v>
                      </c:pt>
                      <c:pt idx="1636">
                        <c:v>1.6055999999999999</c:v>
                      </c:pt>
                      <c:pt idx="1637">
                        <c:v>1.6903999999999999</c:v>
                      </c:pt>
                      <c:pt idx="1638">
                        <c:v>1.6213</c:v>
                      </c:pt>
                      <c:pt idx="1639">
                        <c:v>1.6767000000000001</c:v>
                      </c:pt>
                      <c:pt idx="1640">
                        <c:v>1.6585000000000001</c:v>
                      </c:pt>
                      <c:pt idx="1641">
                        <c:v>1.6807000000000001</c:v>
                      </c:pt>
                      <c:pt idx="1642">
                        <c:v>1.6554</c:v>
                      </c:pt>
                      <c:pt idx="1643">
                        <c:v>1.6558999999999999</c:v>
                      </c:pt>
                      <c:pt idx="1644">
                        <c:v>1.6554</c:v>
                      </c:pt>
                      <c:pt idx="1645">
                        <c:v>1.6509</c:v>
                      </c:pt>
                      <c:pt idx="1646">
                        <c:v>1.6809000000000001</c:v>
                      </c:pt>
                      <c:pt idx="1647">
                        <c:v>1.6875</c:v>
                      </c:pt>
                      <c:pt idx="1648">
                        <c:v>1.6509</c:v>
                      </c:pt>
                      <c:pt idx="1649">
                        <c:v>1.6446000000000001</c:v>
                      </c:pt>
                      <c:pt idx="1650">
                        <c:v>1.6558999999999999</c:v>
                      </c:pt>
                      <c:pt idx="1651">
                        <c:v>1.6766000000000001</c:v>
                      </c:pt>
                      <c:pt idx="1652">
                        <c:v>1.6588000000000001</c:v>
                      </c:pt>
                      <c:pt idx="1653">
                        <c:v>1.6595</c:v>
                      </c:pt>
                      <c:pt idx="1654">
                        <c:v>1.6776</c:v>
                      </c:pt>
                      <c:pt idx="1655">
                        <c:v>1.6377999999999999</c:v>
                      </c:pt>
                      <c:pt idx="1656">
                        <c:v>1.6859999999999999</c:v>
                      </c:pt>
                      <c:pt idx="1657">
                        <c:v>1.7105999999999999</c:v>
                      </c:pt>
                      <c:pt idx="1658">
                        <c:v>1.7323</c:v>
                      </c:pt>
                      <c:pt idx="1659">
                        <c:v>1.6194999999999999</c:v>
                      </c:pt>
                      <c:pt idx="1660">
                        <c:v>1.6816</c:v>
                      </c:pt>
                      <c:pt idx="1661">
                        <c:v>1.6155999999999999</c:v>
                      </c:pt>
                      <c:pt idx="1662">
                        <c:v>1.7364999999999999</c:v>
                      </c:pt>
                      <c:pt idx="1663">
                        <c:v>1.6861999999999999</c:v>
                      </c:pt>
                      <c:pt idx="1664">
                        <c:v>1.7607999999999999</c:v>
                      </c:pt>
                      <c:pt idx="1665">
                        <c:v>1.6380999999999999</c:v>
                      </c:pt>
                      <c:pt idx="1666">
                        <c:v>1.7567999999999999</c:v>
                      </c:pt>
                      <c:pt idx="1667">
                        <c:v>1.599</c:v>
                      </c:pt>
                      <c:pt idx="1668">
                        <c:v>1.7294</c:v>
                      </c:pt>
                      <c:pt idx="1669">
                        <c:v>1.6328</c:v>
                      </c:pt>
                      <c:pt idx="1670">
                        <c:v>1.6857</c:v>
                      </c:pt>
                      <c:pt idx="1671">
                        <c:v>1.5979000000000001</c:v>
                      </c:pt>
                      <c:pt idx="1672">
                        <c:v>1.7128000000000001</c:v>
                      </c:pt>
                      <c:pt idx="1673">
                        <c:v>1.6516999999999999</c:v>
                      </c:pt>
                      <c:pt idx="1674">
                        <c:v>1.6719999999999999</c:v>
                      </c:pt>
                      <c:pt idx="1675">
                        <c:v>1.6685000000000001</c:v>
                      </c:pt>
                      <c:pt idx="1676">
                        <c:v>1.6402000000000001</c:v>
                      </c:pt>
                      <c:pt idx="1677">
                        <c:v>1.6477999999999999</c:v>
                      </c:pt>
                      <c:pt idx="1678">
                        <c:v>1.6498999999999999</c:v>
                      </c:pt>
                      <c:pt idx="1679">
                        <c:v>1.6414</c:v>
                      </c:pt>
                      <c:pt idx="1680">
                        <c:v>1.7265999999999999</c:v>
                      </c:pt>
                      <c:pt idx="1681">
                        <c:v>1.6439999999999999</c:v>
                      </c:pt>
                      <c:pt idx="1682">
                        <c:v>1.6482000000000001</c:v>
                      </c:pt>
                      <c:pt idx="1683">
                        <c:v>1.7032</c:v>
                      </c:pt>
                      <c:pt idx="1684">
                        <c:v>1.6465000000000001</c:v>
                      </c:pt>
                      <c:pt idx="1685">
                        <c:v>1.6805000000000001</c:v>
                      </c:pt>
                      <c:pt idx="1686">
                        <c:v>1.6719999999999999</c:v>
                      </c:pt>
                      <c:pt idx="1687">
                        <c:v>1.7067000000000001</c:v>
                      </c:pt>
                      <c:pt idx="1688">
                        <c:v>1.6425000000000001</c:v>
                      </c:pt>
                      <c:pt idx="1689">
                        <c:v>1.7010000000000001</c:v>
                      </c:pt>
                      <c:pt idx="1690">
                        <c:v>1.7551000000000001</c:v>
                      </c:pt>
                      <c:pt idx="1691">
                        <c:v>1.6758999999999999</c:v>
                      </c:pt>
                      <c:pt idx="1692">
                        <c:v>1.6632</c:v>
                      </c:pt>
                      <c:pt idx="1693">
                        <c:v>1.6721999999999999</c:v>
                      </c:pt>
                      <c:pt idx="1694">
                        <c:v>1.6007</c:v>
                      </c:pt>
                      <c:pt idx="1695">
                        <c:v>1.643</c:v>
                      </c:pt>
                      <c:pt idx="1696">
                        <c:v>1.6541999999999999</c:v>
                      </c:pt>
                      <c:pt idx="1697">
                        <c:v>1.6597999999999999</c:v>
                      </c:pt>
                      <c:pt idx="1698">
                        <c:v>1.6056999999999999</c:v>
                      </c:pt>
                      <c:pt idx="1699">
                        <c:v>1.6758999999999999</c:v>
                      </c:pt>
                      <c:pt idx="1700">
                        <c:v>1.6495</c:v>
                      </c:pt>
                      <c:pt idx="1701">
                        <c:v>1.6420999999999999</c:v>
                      </c:pt>
                      <c:pt idx="1702">
                        <c:v>1.6212</c:v>
                      </c:pt>
                      <c:pt idx="1703">
                        <c:v>1.6908000000000001</c:v>
                      </c:pt>
                      <c:pt idx="1704">
                        <c:v>1.5939000000000001</c:v>
                      </c:pt>
                      <c:pt idx="1705">
                        <c:v>1.6889000000000001</c:v>
                      </c:pt>
                      <c:pt idx="1706">
                        <c:v>1.5992999999999999</c:v>
                      </c:pt>
                      <c:pt idx="1707">
                        <c:v>1.6658999999999999</c:v>
                      </c:pt>
                      <c:pt idx="1708">
                        <c:v>1.6153</c:v>
                      </c:pt>
                      <c:pt idx="1709">
                        <c:v>1.6942999999999999</c:v>
                      </c:pt>
                      <c:pt idx="1710">
                        <c:v>1.6053999999999999</c:v>
                      </c:pt>
                      <c:pt idx="1711">
                        <c:v>1.7161</c:v>
                      </c:pt>
                      <c:pt idx="1712">
                        <c:v>1.6516999999999999</c:v>
                      </c:pt>
                      <c:pt idx="1713">
                        <c:v>1.6801999999999999</c:v>
                      </c:pt>
                      <c:pt idx="1714">
                        <c:v>1.633</c:v>
                      </c:pt>
                      <c:pt idx="1715">
                        <c:v>1.7025999999999999</c:v>
                      </c:pt>
                      <c:pt idx="1716">
                        <c:v>1.6822999999999999</c:v>
                      </c:pt>
                      <c:pt idx="1717">
                        <c:v>1.7292000000000001</c:v>
                      </c:pt>
                      <c:pt idx="1718">
                        <c:v>1.7002999999999999</c:v>
                      </c:pt>
                      <c:pt idx="1719">
                        <c:v>1.7202</c:v>
                      </c:pt>
                      <c:pt idx="1720">
                        <c:v>1.7013</c:v>
                      </c:pt>
                      <c:pt idx="1721">
                        <c:v>1.7141</c:v>
                      </c:pt>
                      <c:pt idx="1722">
                        <c:v>1.6619999999999999</c:v>
                      </c:pt>
                      <c:pt idx="1723">
                        <c:v>1.7079</c:v>
                      </c:pt>
                      <c:pt idx="1724">
                        <c:v>1.7040999999999999</c:v>
                      </c:pt>
                      <c:pt idx="1725">
                        <c:v>1.7303999999999999</c:v>
                      </c:pt>
                      <c:pt idx="1726">
                        <c:v>1.6806000000000001</c:v>
                      </c:pt>
                      <c:pt idx="1727">
                        <c:v>1.7405999999999999</c:v>
                      </c:pt>
                      <c:pt idx="1728">
                        <c:v>1.7093</c:v>
                      </c:pt>
                      <c:pt idx="1729">
                        <c:v>1.7458</c:v>
                      </c:pt>
                      <c:pt idx="1730">
                        <c:v>1.6693</c:v>
                      </c:pt>
                      <c:pt idx="1731">
                        <c:v>1.7866</c:v>
                      </c:pt>
                      <c:pt idx="1732">
                        <c:v>1.718</c:v>
                      </c:pt>
                      <c:pt idx="1733">
                        <c:v>1.7565999999999999</c:v>
                      </c:pt>
                      <c:pt idx="1734">
                        <c:v>1.7455000000000001</c:v>
                      </c:pt>
                      <c:pt idx="1735">
                        <c:v>1.696</c:v>
                      </c:pt>
                      <c:pt idx="1736">
                        <c:v>1.7285999999999999</c:v>
                      </c:pt>
                      <c:pt idx="1737">
                        <c:v>1.6892</c:v>
                      </c:pt>
                      <c:pt idx="1738">
                        <c:v>1.6869000000000001</c:v>
                      </c:pt>
                      <c:pt idx="1739">
                        <c:v>1.6781999999999999</c:v>
                      </c:pt>
                      <c:pt idx="1740">
                        <c:v>1.7817000000000001</c:v>
                      </c:pt>
                      <c:pt idx="1741">
                        <c:v>1.7111000000000001</c:v>
                      </c:pt>
                      <c:pt idx="1742">
                        <c:v>1.7443</c:v>
                      </c:pt>
                      <c:pt idx="1743">
                        <c:v>1.7047000000000001</c:v>
                      </c:pt>
                      <c:pt idx="1744">
                        <c:v>1.7351000000000001</c:v>
                      </c:pt>
                      <c:pt idx="1745">
                        <c:v>1.6488</c:v>
                      </c:pt>
                      <c:pt idx="1746">
                        <c:v>1.7375</c:v>
                      </c:pt>
                      <c:pt idx="1747">
                        <c:v>1.6862999999999999</c:v>
                      </c:pt>
                      <c:pt idx="1748">
                        <c:v>1.7403</c:v>
                      </c:pt>
                      <c:pt idx="1749">
                        <c:v>1.6458999999999999</c:v>
                      </c:pt>
                      <c:pt idx="1750">
                        <c:v>1.7343</c:v>
                      </c:pt>
                      <c:pt idx="1751">
                        <c:v>1.6459999999999999</c:v>
                      </c:pt>
                      <c:pt idx="1752">
                        <c:v>1.8055000000000001</c:v>
                      </c:pt>
                      <c:pt idx="1753">
                        <c:v>1.6921999999999999</c:v>
                      </c:pt>
                      <c:pt idx="1754">
                        <c:v>1.7745</c:v>
                      </c:pt>
                      <c:pt idx="1755">
                        <c:v>1.6726000000000001</c:v>
                      </c:pt>
                      <c:pt idx="1756">
                        <c:v>1.7337</c:v>
                      </c:pt>
                      <c:pt idx="1757">
                        <c:v>1.6738999999999999</c:v>
                      </c:pt>
                      <c:pt idx="1758">
                        <c:v>1.7133</c:v>
                      </c:pt>
                      <c:pt idx="1759">
                        <c:v>1.7087000000000001</c:v>
                      </c:pt>
                      <c:pt idx="1760">
                        <c:v>1.7538</c:v>
                      </c:pt>
                      <c:pt idx="1761">
                        <c:v>1.7018</c:v>
                      </c:pt>
                      <c:pt idx="1762">
                        <c:v>1.7376</c:v>
                      </c:pt>
                      <c:pt idx="1763">
                        <c:v>1.7457</c:v>
                      </c:pt>
                      <c:pt idx="1764">
                        <c:v>1.7572000000000001</c:v>
                      </c:pt>
                      <c:pt idx="1765">
                        <c:v>1.7242</c:v>
                      </c:pt>
                      <c:pt idx="1766">
                        <c:v>1.7675000000000001</c:v>
                      </c:pt>
                      <c:pt idx="1767">
                        <c:v>1.7372000000000001</c:v>
                      </c:pt>
                      <c:pt idx="1768">
                        <c:v>1.7579</c:v>
                      </c:pt>
                      <c:pt idx="1769">
                        <c:v>1.6918</c:v>
                      </c:pt>
                      <c:pt idx="1770">
                        <c:v>1.8409</c:v>
                      </c:pt>
                      <c:pt idx="1771">
                        <c:v>1.778</c:v>
                      </c:pt>
                      <c:pt idx="1772">
                        <c:v>1.7531000000000001</c:v>
                      </c:pt>
                      <c:pt idx="1773">
                        <c:v>1.8253999999999999</c:v>
                      </c:pt>
                      <c:pt idx="1774">
                        <c:v>1.7735000000000001</c:v>
                      </c:pt>
                      <c:pt idx="1775">
                        <c:v>1.6419999999999999</c:v>
                      </c:pt>
                      <c:pt idx="1776">
                        <c:v>1.7361</c:v>
                      </c:pt>
                      <c:pt idx="1777">
                        <c:v>1.7428999999999999</c:v>
                      </c:pt>
                      <c:pt idx="1778">
                        <c:v>1.75</c:v>
                      </c:pt>
                      <c:pt idx="1779">
                        <c:v>1.7239</c:v>
                      </c:pt>
                      <c:pt idx="1780">
                        <c:v>1.7061999999999999</c:v>
                      </c:pt>
                      <c:pt idx="1781">
                        <c:v>1.7098</c:v>
                      </c:pt>
                      <c:pt idx="1782">
                        <c:v>1.7524999999999999</c:v>
                      </c:pt>
                      <c:pt idx="1783">
                        <c:v>1.7318</c:v>
                      </c:pt>
                      <c:pt idx="1784">
                        <c:v>1.7281</c:v>
                      </c:pt>
                      <c:pt idx="1785">
                        <c:v>1.8050999999999999</c:v>
                      </c:pt>
                      <c:pt idx="1786">
                        <c:v>1.7016</c:v>
                      </c:pt>
                      <c:pt idx="1787">
                        <c:v>1.7713000000000001</c:v>
                      </c:pt>
                      <c:pt idx="1788">
                        <c:v>1.6689000000000001</c:v>
                      </c:pt>
                      <c:pt idx="1789">
                        <c:v>1.7475000000000001</c:v>
                      </c:pt>
                      <c:pt idx="1790">
                        <c:v>1.7156</c:v>
                      </c:pt>
                      <c:pt idx="1791">
                        <c:v>1.7319</c:v>
                      </c:pt>
                      <c:pt idx="1792">
                        <c:v>1.6994</c:v>
                      </c:pt>
                      <c:pt idx="1793">
                        <c:v>1.732</c:v>
                      </c:pt>
                      <c:pt idx="1794">
                        <c:v>1.7241</c:v>
                      </c:pt>
                      <c:pt idx="1795">
                        <c:v>1.7688999999999999</c:v>
                      </c:pt>
                      <c:pt idx="1796">
                        <c:v>1.7410000000000001</c:v>
                      </c:pt>
                      <c:pt idx="1797">
                        <c:v>1.7532000000000001</c:v>
                      </c:pt>
                      <c:pt idx="1798">
                        <c:v>1.7239</c:v>
                      </c:pt>
                      <c:pt idx="1799">
                        <c:v>1.7741</c:v>
                      </c:pt>
                      <c:pt idx="1800">
                        <c:v>1.6578999999999999</c:v>
                      </c:pt>
                      <c:pt idx="1801">
                        <c:v>1.7613000000000001</c:v>
                      </c:pt>
                      <c:pt idx="1802">
                        <c:v>1.6993</c:v>
                      </c:pt>
                      <c:pt idx="1803">
                        <c:v>1.7273000000000001</c:v>
                      </c:pt>
                      <c:pt idx="1804">
                        <c:v>1.6851</c:v>
                      </c:pt>
                      <c:pt idx="1805">
                        <c:v>1.7790999999999999</c:v>
                      </c:pt>
                      <c:pt idx="1806">
                        <c:v>1.6724000000000001</c:v>
                      </c:pt>
                      <c:pt idx="1807">
                        <c:v>1.7612000000000001</c:v>
                      </c:pt>
                      <c:pt idx="1808">
                        <c:v>1.6439999999999999</c:v>
                      </c:pt>
                      <c:pt idx="1809">
                        <c:v>1.7484</c:v>
                      </c:pt>
                      <c:pt idx="1810">
                        <c:v>1.6687000000000001</c:v>
                      </c:pt>
                      <c:pt idx="1811">
                        <c:v>1.798</c:v>
                      </c:pt>
                      <c:pt idx="1812">
                        <c:v>1.6489</c:v>
                      </c:pt>
                      <c:pt idx="1813">
                        <c:v>1.8026</c:v>
                      </c:pt>
                      <c:pt idx="1814">
                        <c:v>1.6919</c:v>
                      </c:pt>
                      <c:pt idx="1815">
                        <c:v>1.7908999999999999</c:v>
                      </c:pt>
                      <c:pt idx="1816">
                        <c:v>1.6664000000000001</c:v>
                      </c:pt>
                      <c:pt idx="1817">
                        <c:v>1.786</c:v>
                      </c:pt>
                      <c:pt idx="1818">
                        <c:v>1.7148000000000001</c:v>
                      </c:pt>
                      <c:pt idx="1819">
                        <c:v>1.7749999999999999</c:v>
                      </c:pt>
                      <c:pt idx="1820">
                        <c:v>1.7304999999999999</c:v>
                      </c:pt>
                      <c:pt idx="1821">
                        <c:v>1.7847999999999999</c:v>
                      </c:pt>
                      <c:pt idx="1822">
                        <c:v>1.7423</c:v>
                      </c:pt>
                      <c:pt idx="1823">
                        <c:v>1.768</c:v>
                      </c:pt>
                      <c:pt idx="1824">
                        <c:v>1.7734000000000001</c:v>
                      </c:pt>
                      <c:pt idx="1825">
                        <c:v>1.7971999999999999</c:v>
                      </c:pt>
                      <c:pt idx="1826">
                        <c:v>1.7534000000000001</c:v>
                      </c:pt>
                      <c:pt idx="1827">
                        <c:v>1.7606999999999999</c:v>
                      </c:pt>
                      <c:pt idx="1828">
                        <c:v>1.7343999999999999</c:v>
                      </c:pt>
                      <c:pt idx="1829">
                        <c:v>1.7472000000000001</c:v>
                      </c:pt>
                      <c:pt idx="1830">
                        <c:v>1.7715000000000001</c:v>
                      </c:pt>
                      <c:pt idx="1831">
                        <c:v>1.7388999999999999</c:v>
                      </c:pt>
                      <c:pt idx="1832">
                        <c:v>1.8001</c:v>
                      </c:pt>
                      <c:pt idx="1833">
                        <c:v>1.7605999999999999</c:v>
                      </c:pt>
                      <c:pt idx="1834">
                        <c:v>1.7787999999999999</c:v>
                      </c:pt>
                      <c:pt idx="1835">
                        <c:v>1.7537</c:v>
                      </c:pt>
                      <c:pt idx="1836">
                        <c:v>1.776</c:v>
                      </c:pt>
                      <c:pt idx="1837">
                        <c:v>1.7696000000000001</c:v>
                      </c:pt>
                      <c:pt idx="1838">
                        <c:v>1.7919</c:v>
                      </c:pt>
                      <c:pt idx="1839">
                        <c:v>1.7850999999999999</c:v>
                      </c:pt>
                      <c:pt idx="1840">
                        <c:v>1.8078000000000001</c:v>
                      </c:pt>
                      <c:pt idx="1841">
                        <c:v>1.7254</c:v>
                      </c:pt>
                      <c:pt idx="1842">
                        <c:v>1.7519</c:v>
                      </c:pt>
                      <c:pt idx="1843">
                        <c:v>1.7241</c:v>
                      </c:pt>
                      <c:pt idx="1844">
                        <c:v>1.7959000000000001</c:v>
                      </c:pt>
                      <c:pt idx="1845">
                        <c:v>1.7262999999999999</c:v>
                      </c:pt>
                      <c:pt idx="1846">
                        <c:v>1.7742</c:v>
                      </c:pt>
                      <c:pt idx="1847">
                        <c:v>1.7252000000000001</c:v>
                      </c:pt>
                      <c:pt idx="1848">
                        <c:v>1.7566999999999999</c:v>
                      </c:pt>
                      <c:pt idx="1849">
                        <c:v>1.7626999999999999</c:v>
                      </c:pt>
                      <c:pt idx="1850">
                        <c:v>1.7888999999999999</c:v>
                      </c:pt>
                      <c:pt idx="1851">
                        <c:v>1.7302</c:v>
                      </c:pt>
                      <c:pt idx="1852">
                        <c:v>1.7827</c:v>
                      </c:pt>
                      <c:pt idx="1853">
                        <c:v>1.7045999999999999</c:v>
                      </c:pt>
                      <c:pt idx="1854">
                        <c:v>1.7863</c:v>
                      </c:pt>
                      <c:pt idx="1855">
                        <c:v>1.7421</c:v>
                      </c:pt>
                      <c:pt idx="1856">
                        <c:v>1.8186</c:v>
                      </c:pt>
                      <c:pt idx="1857">
                        <c:v>1.7105999999999999</c:v>
                      </c:pt>
                      <c:pt idx="1858">
                        <c:v>1.8147</c:v>
                      </c:pt>
                      <c:pt idx="1859">
                        <c:v>1.7081</c:v>
                      </c:pt>
                      <c:pt idx="1860">
                        <c:v>1.8067</c:v>
                      </c:pt>
                      <c:pt idx="1861">
                        <c:v>1.7263999999999999</c:v>
                      </c:pt>
                      <c:pt idx="1862">
                        <c:v>1.8095000000000001</c:v>
                      </c:pt>
                      <c:pt idx="1863">
                        <c:v>1.7464</c:v>
                      </c:pt>
                      <c:pt idx="1864">
                        <c:v>1.8621000000000001</c:v>
                      </c:pt>
                      <c:pt idx="1865">
                        <c:v>1.7644</c:v>
                      </c:pt>
                      <c:pt idx="1866">
                        <c:v>1.7809999999999999</c:v>
                      </c:pt>
                      <c:pt idx="1867">
                        <c:v>1.7815000000000001</c:v>
                      </c:pt>
                      <c:pt idx="1868">
                        <c:v>1.7725</c:v>
                      </c:pt>
                      <c:pt idx="1869">
                        <c:v>1.7828999999999999</c:v>
                      </c:pt>
                      <c:pt idx="1870">
                        <c:v>1.7649999999999999</c:v>
                      </c:pt>
                      <c:pt idx="1871">
                        <c:v>1.7839</c:v>
                      </c:pt>
                      <c:pt idx="1872">
                        <c:v>1.7952999999999999</c:v>
                      </c:pt>
                      <c:pt idx="1873">
                        <c:v>1.8206</c:v>
                      </c:pt>
                      <c:pt idx="1874">
                        <c:v>1.7978000000000001</c:v>
                      </c:pt>
                      <c:pt idx="1875">
                        <c:v>1.8251999999999999</c:v>
                      </c:pt>
                      <c:pt idx="1876">
                        <c:v>1.8140000000000001</c:v>
                      </c:pt>
                      <c:pt idx="1877">
                        <c:v>1.7831999999999999</c:v>
                      </c:pt>
                      <c:pt idx="1878">
                        <c:v>1.7658</c:v>
                      </c:pt>
                      <c:pt idx="1879">
                        <c:v>1.7835000000000001</c:v>
                      </c:pt>
                      <c:pt idx="1880">
                        <c:v>1.8079000000000001</c:v>
                      </c:pt>
                      <c:pt idx="1881">
                        <c:v>1.7693000000000001</c:v>
                      </c:pt>
                      <c:pt idx="1882">
                        <c:v>1.8345</c:v>
                      </c:pt>
                      <c:pt idx="1883">
                        <c:v>1.8152999999999999</c:v>
                      </c:pt>
                      <c:pt idx="1884">
                        <c:v>1.8170999999999999</c:v>
                      </c:pt>
                      <c:pt idx="1885">
                        <c:v>1.8123</c:v>
                      </c:pt>
                      <c:pt idx="1886">
                        <c:v>1.7786</c:v>
                      </c:pt>
                      <c:pt idx="1887">
                        <c:v>1.821</c:v>
                      </c:pt>
                      <c:pt idx="1888">
                        <c:v>1.77</c:v>
                      </c:pt>
                      <c:pt idx="1889">
                        <c:v>1.8028999999999999</c:v>
                      </c:pt>
                      <c:pt idx="1890">
                        <c:v>1.7171000000000001</c:v>
                      </c:pt>
                      <c:pt idx="1891">
                        <c:v>1.8439000000000001</c:v>
                      </c:pt>
                      <c:pt idx="1892">
                        <c:v>1.7472000000000001</c:v>
                      </c:pt>
                      <c:pt idx="1893">
                        <c:v>1.8268</c:v>
                      </c:pt>
                      <c:pt idx="1894">
                        <c:v>1.7502</c:v>
                      </c:pt>
                      <c:pt idx="1895">
                        <c:v>1.8177000000000001</c:v>
                      </c:pt>
                      <c:pt idx="1896">
                        <c:v>1.7502</c:v>
                      </c:pt>
                      <c:pt idx="1897">
                        <c:v>1.8226</c:v>
                      </c:pt>
                      <c:pt idx="1898">
                        <c:v>1.7121999999999999</c:v>
                      </c:pt>
                      <c:pt idx="1899">
                        <c:v>1.8556999999999999</c:v>
                      </c:pt>
                      <c:pt idx="1900">
                        <c:v>1.7322</c:v>
                      </c:pt>
                      <c:pt idx="1901">
                        <c:v>1.8219000000000001</c:v>
                      </c:pt>
                      <c:pt idx="1902">
                        <c:v>1.7071000000000001</c:v>
                      </c:pt>
                      <c:pt idx="1903">
                        <c:v>1.8244</c:v>
                      </c:pt>
                      <c:pt idx="1904">
                        <c:v>1.6950000000000001</c:v>
                      </c:pt>
                      <c:pt idx="1905">
                        <c:v>1.8326</c:v>
                      </c:pt>
                      <c:pt idx="1906">
                        <c:v>1.722</c:v>
                      </c:pt>
                      <c:pt idx="1907">
                        <c:v>1.7948999999999999</c:v>
                      </c:pt>
                      <c:pt idx="1908">
                        <c:v>1.7271000000000001</c:v>
                      </c:pt>
                      <c:pt idx="1909">
                        <c:v>1.8287</c:v>
                      </c:pt>
                      <c:pt idx="1910">
                        <c:v>1.7815000000000001</c:v>
                      </c:pt>
                      <c:pt idx="1911">
                        <c:v>1.7504999999999999</c:v>
                      </c:pt>
                      <c:pt idx="1912">
                        <c:v>1.7999000000000001</c:v>
                      </c:pt>
                      <c:pt idx="1913">
                        <c:v>1.7618</c:v>
                      </c:pt>
                      <c:pt idx="1914">
                        <c:v>1.8512999999999999</c:v>
                      </c:pt>
                      <c:pt idx="1915">
                        <c:v>1.8271999999999999</c:v>
                      </c:pt>
                      <c:pt idx="1916">
                        <c:v>1.7935000000000001</c:v>
                      </c:pt>
                      <c:pt idx="1917">
                        <c:v>1.8211999999999999</c:v>
                      </c:pt>
                      <c:pt idx="1918">
                        <c:v>1.8107</c:v>
                      </c:pt>
                      <c:pt idx="1919">
                        <c:v>1.8262</c:v>
                      </c:pt>
                      <c:pt idx="1920">
                        <c:v>1.7827</c:v>
                      </c:pt>
                      <c:pt idx="1921">
                        <c:v>1.742</c:v>
                      </c:pt>
                      <c:pt idx="1922">
                        <c:v>1.8654999999999999</c:v>
                      </c:pt>
                      <c:pt idx="1923">
                        <c:v>1.8122</c:v>
                      </c:pt>
                      <c:pt idx="1924">
                        <c:v>1.8264</c:v>
                      </c:pt>
                      <c:pt idx="1925">
                        <c:v>1.8712</c:v>
                      </c:pt>
                      <c:pt idx="1926">
                        <c:v>1.8097000000000001</c:v>
                      </c:pt>
                      <c:pt idx="1927">
                        <c:v>1.8343</c:v>
                      </c:pt>
                      <c:pt idx="1928">
                        <c:v>1.8526</c:v>
                      </c:pt>
                      <c:pt idx="1929">
                        <c:v>1.8021</c:v>
                      </c:pt>
                      <c:pt idx="1930">
                        <c:v>1.7996000000000001</c:v>
                      </c:pt>
                      <c:pt idx="1931">
                        <c:v>1.8064</c:v>
                      </c:pt>
                      <c:pt idx="1932">
                        <c:v>1.8185</c:v>
                      </c:pt>
                      <c:pt idx="1933">
                        <c:v>1.8011999999999999</c:v>
                      </c:pt>
                      <c:pt idx="1934">
                        <c:v>1.8726</c:v>
                      </c:pt>
                      <c:pt idx="1935">
                        <c:v>1.8689</c:v>
                      </c:pt>
                      <c:pt idx="1936">
                        <c:v>1.8254999999999999</c:v>
                      </c:pt>
                      <c:pt idx="1937">
                        <c:v>1.7988999999999999</c:v>
                      </c:pt>
                      <c:pt idx="1938">
                        <c:v>1.8202</c:v>
                      </c:pt>
                      <c:pt idx="1939">
                        <c:v>1.7983</c:v>
                      </c:pt>
                      <c:pt idx="1940">
                        <c:v>1.8319000000000001</c:v>
                      </c:pt>
                      <c:pt idx="1941">
                        <c:v>1.7835000000000001</c:v>
                      </c:pt>
                      <c:pt idx="1942">
                        <c:v>1.8411</c:v>
                      </c:pt>
                      <c:pt idx="1943">
                        <c:v>1.7967</c:v>
                      </c:pt>
                      <c:pt idx="1944">
                        <c:v>1.8835999999999999</c:v>
                      </c:pt>
                      <c:pt idx="1945">
                        <c:v>1.7811999999999999</c:v>
                      </c:pt>
                      <c:pt idx="1946">
                        <c:v>1.8957999999999999</c:v>
                      </c:pt>
                      <c:pt idx="1947">
                        <c:v>1.827</c:v>
                      </c:pt>
                      <c:pt idx="1948">
                        <c:v>1.8616999999999999</c:v>
                      </c:pt>
                      <c:pt idx="1949">
                        <c:v>1.8351</c:v>
                      </c:pt>
                      <c:pt idx="1950">
                        <c:v>1.8545</c:v>
                      </c:pt>
                      <c:pt idx="1951">
                        <c:v>1.8363</c:v>
                      </c:pt>
                      <c:pt idx="1952">
                        <c:v>1.8587</c:v>
                      </c:pt>
                      <c:pt idx="1953">
                        <c:v>1.8339000000000001</c:v>
                      </c:pt>
                      <c:pt idx="1954">
                        <c:v>1.8447</c:v>
                      </c:pt>
                      <c:pt idx="1955">
                        <c:v>1.8191999999999999</c:v>
                      </c:pt>
                      <c:pt idx="1956">
                        <c:v>1.9000999999999999</c:v>
                      </c:pt>
                      <c:pt idx="1957">
                        <c:v>1.8065</c:v>
                      </c:pt>
                      <c:pt idx="1958">
                        <c:v>1.8846000000000001</c:v>
                      </c:pt>
                      <c:pt idx="1959">
                        <c:v>1.8291999999999999</c:v>
                      </c:pt>
                      <c:pt idx="1960">
                        <c:v>1.8958999999999999</c:v>
                      </c:pt>
                      <c:pt idx="1961">
                        <c:v>1.8706</c:v>
                      </c:pt>
                      <c:pt idx="1962">
                        <c:v>1.9054</c:v>
                      </c:pt>
                      <c:pt idx="1963">
                        <c:v>1.8531</c:v>
                      </c:pt>
                      <c:pt idx="1964">
                        <c:v>1.8663000000000001</c:v>
                      </c:pt>
                      <c:pt idx="1965">
                        <c:v>1.7977000000000001</c:v>
                      </c:pt>
                      <c:pt idx="1966">
                        <c:v>1.9268000000000001</c:v>
                      </c:pt>
                      <c:pt idx="1967">
                        <c:v>1.8557999999999999</c:v>
                      </c:pt>
                      <c:pt idx="1968">
                        <c:v>1.9067000000000001</c:v>
                      </c:pt>
                      <c:pt idx="1969">
                        <c:v>1.8487</c:v>
                      </c:pt>
                      <c:pt idx="1970">
                        <c:v>1.9537</c:v>
                      </c:pt>
                      <c:pt idx="1971">
                        <c:v>1.8545</c:v>
                      </c:pt>
                      <c:pt idx="1972">
                        <c:v>1.8984000000000001</c:v>
                      </c:pt>
                      <c:pt idx="1973">
                        <c:v>1.8434999999999999</c:v>
                      </c:pt>
                      <c:pt idx="1974">
                        <c:v>1.8573999999999999</c:v>
                      </c:pt>
                      <c:pt idx="1975">
                        <c:v>1.9078999999999999</c:v>
                      </c:pt>
                      <c:pt idx="1976">
                        <c:v>1.8427</c:v>
                      </c:pt>
                      <c:pt idx="1977">
                        <c:v>1.909</c:v>
                      </c:pt>
                      <c:pt idx="1978">
                        <c:v>1.8341000000000001</c:v>
                      </c:pt>
                      <c:pt idx="1979">
                        <c:v>1.9000999999999999</c:v>
                      </c:pt>
                      <c:pt idx="1980">
                        <c:v>1.8593999999999999</c:v>
                      </c:pt>
                      <c:pt idx="1981">
                        <c:v>1.9156</c:v>
                      </c:pt>
                      <c:pt idx="1982">
                        <c:v>1.9372</c:v>
                      </c:pt>
                      <c:pt idx="1983">
                        <c:v>1.8976999999999999</c:v>
                      </c:pt>
                      <c:pt idx="1984">
                        <c:v>1.8489</c:v>
                      </c:pt>
                      <c:pt idx="1985">
                        <c:v>1.9451000000000001</c:v>
                      </c:pt>
                      <c:pt idx="1986">
                        <c:v>1.8920999999999999</c:v>
                      </c:pt>
                      <c:pt idx="1987">
                        <c:v>1.9574</c:v>
                      </c:pt>
                      <c:pt idx="1988">
                        <c:v>1.8309</c:v>
                      </c:pt>
                      <c:pt idx="1989">
                        <c:v>1.9142999999999999</c:v>
                      </c:pt>
                      <c:pt idx="1990">
                        <c:v>1.827</c:v>
                      </c:pt>
                      <c:pt idx="1991">
                        <c:v>1.8882000000000001</c:v>
                      </c:pt>
                      <c:pt idx="1992">
                        <c:v>1.8183</c:v>
                      </c:pt>
                      <c:pt idx="1993">
                        <c:v>1.8917999999999999</c:v>
                      </c:pt>
                      <c:pt idx="1994">
                        <c:v>1.8048</c:v>
                      </c:pt>
                      <c:pt idx="1995">
                        <c:v>1.9339</c:v>
                      </c:pt>
                      <c:pt idx="1996">
                        <c:v>1.8245</c:v>
                      </c:pt>
                      <c:pt idx="1997">
                        <c:v>1.8821000000000001</c:v>
                      </c:pt>
                      <c:pt idx="1998">
                        <c:v>1.8375999999999999</c:v>
                      </c:pt>
                      <c:pt idx="1999">
                        <c:v>1.8909</c:v>
                      </c:pt>
                      <c:pt idx="2000">
                        <c:v>1.8774</c:v>
                      </c:pt>
                      <c:pt idx="2001">
                        <c:v>1.8883000000000001</c:v>
                      </c:pt>
                      <c:pt idx="2002">
                        <c:v>1.8632</c:v>
                      </c:pt>
                      <c:pt idx="2003">
                        <c:v>1.8837999999999999</c:v>
                      </c:pt>
                      <c:pt idx="2004">
                        <c:v>1.8835</c:v>
                      </c:pt>
                      <c:pt idx="2005">
                        <c:v>1.857</c:v>
                      </c:pt>
                      <c:pt idx="2006">
                        <c:v>1.8668</c:v>
                      </c:pt>
                      <c:pt idx="2007">
                        <c:v>1.8593999999999999</c:v>
                      </c:pt>
                      <c:pt idx="2008">
                        <c:v>1.899</c:v>
                      </c:pt>
                      <c:pt idx="2009">
                        <c:v>1.8982000000000001</c:v>
                      </c:pt>
                      <c:pt idx="2010">
                        <c:v>1.8768</c:v>
                      </c:pt>
                      <c:pt idx="2011">
                        <c:v>1.8341000000000001</c:v>
                      </c:pt>
                      <c:pt idx="2012">
                        <c:v>1.8513999999999999</c:v>
                      </c:pt>
                      <c:pt idx="2013">
                        <c:v>1.9244000000000001</c:v>
                      </c:pt>
                      <c:pt idx="2014">
                        <c:v>1.8722000000000001</c:v>
                      </c:pt>
                      <c:pt idx="2015">
                        <c:v>1.9841</c:v>
                      </c:pt>
                      <c:pt idx="2016">
                        <c:v>1.8882000000000001</c:v>
                      </c:pt>
                      <c:pt idx="2017">
                        <c:v>1.8913</c:v>
                      </c:pt>
                      <c:pt idx="2018">
                        <c:v>1.8526</c:v>
                      </c:pt>
                      <c:pt idx="2019">
                        <c:v>1.855</c:v>
                      </c:pt>
                      <c:pt idx="2020">
                        <c:v>1.8997999999999999</c:v>
                      </c:pt>
                      <c:pt idx="2021">
                        <c:v>1.837</c:v>
                      </c:pt>
                      <c:pt idx="2022">
                        <c:v>1.9181999999999999</c:v>
                      </c:pt>
                      <c:pt idx="2023">
                        <c:v>1.8520000000000001</c:v>
                      </c:pt>
                      <c:pt idx="2024">
                        <c:v>1.9247000000000001</c:v>
                      </c:pt>
                      <c:pt idx="2025">
                        <c:v>1.8436999999999999</c:v>
                      </c:pt>
                      <c:pt idx="2026">
                        <c:v>1.9305000000000001</c:v>
                      </c:pt>
                      <c:pt idx="2027">
                        <c:v>1.8091999999999999</c:v>
                      </c:pt>
                      <c:pt idx="2028">
                        <c:v>1.9415</c:v>
                      </c:pt>
                      <c:pt idx="2029">
                        <c:v>1.8888</c:v>
                      </c:pt>
                      <c:pt idx="2030">
                        <c:v>2.0207999999999999</c:v>
                      </c:pt>
                      <c:pt idx="2031">
                        <c:v>1.6282000000000001</c:v>
                      </c:pt>
                      <c:pt idx="2032">
                        <c:v>1.6398999999999999</c:v>
                      </c:pt>
                      <c:pt idx="2033">
                        <c:v>1.6916</c:v>
                      </c:pt>
                      <c:pt idx="2034">
                        <c:v>1.8956</c:v>
                      </c:pt>
                      <c:pt idx="2035">
                        <c:v>1.8725000000000001</c:v>
                      </c:pt>
                      <c:pt idx="2036">
                        <c:v>1.8904000000000001</c:v>
                      </c:pt>
                      <c:pt idx="2037">
                        <c:v>1.8817999999999999</c:v>
                      </c:pt>
                      <c:pt idx="2038">
                        <c:v>2.0225</c:v>
                      </c:pt>
                      <c:pt idx="2039">
                        <c:v>1.8975</c:v>
                      </c:pt>
                      <c:pt idx="2040">
                        <c:v>1.9457</c:v>
                      </c:pt>
                      <c:pt idx="2041">
                        <c:v>1.8503000000000001</c:v>
                      </c:pt>
                      <c:pt idx="2042">
                        <c:v>1.9542999999999999</c:v>
                      </c:pt>
                      <c:pt idx="2043">
                        <c:v>1.8697999999999999</c:v>
                      </c:pt>
                      <c:pt idx="2044">
                        <c:v>1.9746999999999999</c:v>
                      </c:pt>
                      <c:pt idx="2045">
                        <c:v>1.8695999999999999</c:v>
                      </c:pt>
                      <c:pt idx="2046">
                        <c:v>1.9484999999999999</c:v>
                      </c:pt>
                      <c:pt idx="2047">
                        <c:v>1.8892</c:v>
                      </c:pt>
                      <c:pt idx="2048">
                        <c:v>1.9693000000000001</c:v>
                      </c:pt>
                      <c:pt idx="2049">
                        <c:v>1.8848</c:v>
                      </c:pt>
                      <c:pt idx="2050">
                        <c:v>2.0038</c:v>
                      </c:pt>
                      <c:pt idx="2051">
                        <c:v>1.8773</c:v>
                      </c:pt>
                      <c:pt idx="2052">
                        <c:v>1.9564999999999999</c:v>
                      </c:pt>
                      <c:pt idx="2053">
                        <c:v>1.8673</c:v>
                      </c:pt>
                      <c:pt idx="2054">
                        <c:v>1.9368000000000001</c:v>
                      </c:pt>
                      <c:pt idx="2055">
                        <c:v>1.9540999999999999</c:v>
                      </c:pt>
                      <c:pt idx="2056">
                        <c:v>1.9605999999999999</c:v>
                      </c:pt>
                      <c:pt idx="2057">
                        <c:v>1.9489000000000001</c:v>
                      </c:pt>
                      <c:pt idx="2058">
                        <c:v>1.9197</c:v>
                      </c:pt>
                      <c:pt idx="2059">
                        <c:v>1.9140999999999999</c:v>
                      </c:pt>
                      <c:pt idx="2060">
                        <c:v>1.9276</c:v>
                      </c:pt>
                      <c:pt idx="2061">
                        <c:v>2.0518999999999998</c:v>
                      </c:pt>
                      <c:pt idx="2062">
                        <c:v>1.9396</c:v>
                      </c:pt>
                      <c:pt idx="2063">
                        <c:v>1.9655</c:v>
                      </c:pt>
                      <c:pt idx="2064">
                        <c:v>1.9231</c:v>
                      </c:pt>
                      <c:pt idx="2065">
                        <c:v>1.9671000000000001</c:v>
                      </c:pt>
                      <c:pt idx="2066">
                        <c:v>1.8995</c:v>
                      </c:pt>
                      <c:pt idx="2067">
                        <c:v>1.9950000000000001</c:v>
                      </c:pt>
                      <c:pt idx="2068">
                        <c:v>1.9772000000000001</c:v>
                      </c:pt>
                      <c:pt idx="2069">
                        <c:v>1.9813000000000001</c:v>
                      </c:pt>
                      <c:pt idx="2070">
                        <c:v>1.9137999999999999</c:v>
                      </c:pt>
                      <c:pt idx="2071">
                        <c:v>1.9109</c:v>
                      </c:pt>
                      <c:pt idx="2072">
                        <c:v>1.958</c:v>
                      </c:pt>
                      <c:pt idx="2073">
                        <c:v>1.9525999999999999</c:v>
                      </c:pt>
                      <c:pt idx="2074">
                        <c:v>1.9229000000000001</c:v>
                      </c:pt>
                      <c:pt idx="2075">
                        <c:v>2.0198999999999998</c:v>
                      </c:pt>
                      <c:pt idx="2076">
                        <c:v>1.9633</c:v>
                      </c:pt>
                      <c:pt idx="2077">
                        <c:v>1.9861</c:v>
                      </c:pt>
                      <c:pt idx="2078">
                        <c:v>1.9237</c:v>
                      </c:pt>
                      <c:pt idx="2079">
                        <c:v>1.9734</c:v>
                      </c:pt>
                      <c:pt idx="2080">
                        <c:v>1.9617</c:v>
                      </c:pt>
                      <c:pt idx="2081">
                        <c:v>1.9877</c:v>
                      </c:pt>
                      <c:pt idx="2082">
                        <c:v>1.9469000000000001</c:v>
                      </c:pt>
                      <c:pt idx="2083">
                        <c:v>2.0548000000000002</c:v>
                      </c:pt>
                      <c:pt idx="2084">
                        <c:v>1.9535</c:v>
                      </c:pt>
                      <c:pt idx="2085">
                        <c:v>2.0710999999999999</c:v>
                      </c:pt>
                      <c:pt idx="2086">
                        <c:v>1.9350000000000001</c:v>
                      </c:pt>
                      <c:pt idx="2087">
                        <c:v>2.0366</c:v>
                      </c:pt>
                      <c:pt idx="2088">
                        <c:v>2.0105</c:v>
                      </c:pt>
                      <c:pt idx="2089">
                        <c:v>2.0495000000000001</c:v>
                      </c:pt>
                      <c:pt idx="2090">
                        <c:v>1.9799</c:v>
                      </c:pt>
                      <c:pt idx="2091">
                        <c:v>2.0350000000000001</c:v>
                      </c:pt>
                      <c:pt idx="2092">
                        <c:v>1.9934000000000001</c:v>
                      </c:pt>
                      <c:pt idx="2093">
                        <c:v>2.0236000000000001</c:v>
                      </c:pt>
                      <c:pt idx="2094">
                        <c:v>1.9535</c:v>
                      </c:pt>
                      <c:pt idx="2095">
                        <c:v>1.982</c:v>
                      </c:pt>
                      <c:pt idx="2096">
                        <c:v>1.9657</c:v>
                      </c:pt>
                      <c:pt idx="2097">
                        <c:v>1.9489000000000001</c:v>
                      </c:pt>
                      <c:pt idx="2098">
                        <c:v>1.9655</c:v>
                      </c:pt>
                      <c:pt idx="2099">
                        <c:v>1.9491000000000001</c:v>
                      </c:pt>
                      <c:pt idx="2100">
                        <c:v>1.9772000000000001</c:v>
                      </c:pt>
                      <c:pt idx="2101">
                        <c:v>2.0224000000000002</c:v>
                      </c:pt>
                      <c:pt idx="2102">
                        <c:v>1.9214</c:v>
                      </c:pt>
                      <c:pt idx="2103">
                        <c:v>1.9992000000000001</c:v>
                      </c:pt>
                      <c:pt idx="2104">
                        <c:v>1.9463999999999999</c:v>
                      </c:pt>
                      <c:pt idx="2105">
                        <c:v>2.0445000000000002</c:v>
                      </c:pt>
                      <c:pt idx="2106">
                        <c:v>1.9913000000000001</c:v>
                      </c:pt>
                      <c:pt idx="2107">
                        <c:v>2.0015000000000001</c:v>
                      </c:pt>
                      <c:pt idx="2108">
                        <c:v>1.9744999999999999</c:v>
                      </c:pt>
                      <c:pt idx="2109">
                        <c:v>1.9542999999999999</c:v>
                      </c:pt>
                      <c:pt idx="2110">
                        <c:v>2.0459999999999998</c:v>
                      </c:pt>
                      <c:pt idx="2111">
                        <c:v>1.9426000000000001</c:v>
                      </c:pt>
                      <c:pt idx="2112">
                        <c:v>2.0305</c:v>
                      </c:pt>
                      <c:pt idx="2113">
                        <c:v>1.9126000000000001</c:v>
                      </c:pt>
                      <c:pt idx="2114">
                        <c:v>1.9843999999999999</c:v>
                      </c:pt>
                      <c:pt idx="2115">
                        <c:v>1.9338</c:v>
                      </c:pt>
                      <c:pt idx="2116">
                        <c:v>2.0082</c:v>
                      </c:pt>
                      <c:pt idx="2117">
                        <c:v>1.9598</c:v>
                      </c:pt>
                      <c:pt idx="2118">
                        <c:v>1.992</c:v>
                      </c:pt>
                      <c:pt idx="2119">
                        <c:v>1.9651000000000001</c:v>
                      </c:pt>
                      <c:pt idx="2120">
                        <c:v>1.9887999999999999</c:v>
                      </c:pt>
                      <c:pt idx="2121">
                        <c:v>1.9626999999999999</c:v>
                      </c:pt>
                      <c:pt idx="2122">
                        <c:v>1.9893000000000001</c:v>
                      </c:pt>
                      <c:pt idx="2123">
                        <c:v>1.9708000000000001</c:v>
                      </c:pt>
                      <c:pt idx="2124">
                        <c:v>2.0013999999999998</c:v>
                      </c:pt>
                      <c:pt idx="2125">
                        <c:v>1.9678</c:v>
                      </c:pt>
                      <c:pt idx="2126">
                        <c:v>1.9830000000000001</c:v>
                      </c:pt>
                      <c:pt idx="2127">
                        <c:v>1.9893000000000001</c:v>
                      </c:pt>
                      <c:pt idx="2128">
                        <c:v>2.0015999999999998</c:v>
                      </c:pt>
                      <c:pt idx="2129">
                        <c:v>1.9363999999999999</c:v>
                      </c:pt>
                      <c:pt idx="2130">
                        <c:v>2.0470000000000002</c:v>
                      </c:pt>
                      <c:pt idx="2131">
                        <c:v>1.9409000000000001</c:v>
                      </c:pt>
                      <c:pt idx="2132">
                        <c:v>2.0387</c:v>
                      </c:pt>
                      <c:pt idx="2133">
                        <c:v>1.9125000000000001</c:v>
                      </c:pt>
                      <c:pt idx="2134">
                        <c:v>2.0604</c:v>
                      </c:pt>
                      <c:pt idx="2135">
                        <c:v>1.9407000000000001</c:v>
                      </c:pt>
                      <c:pt idx="2136">
                        <c:v>2.0219</c:v>
                      </c:pt>
                      <c:pt idx="2137">
                        <c:v>1.9852000000000001</c:v>
                      </c:pt>
                      <c:pt idx="2138">
                        <c:v>2.0190999999999999</c:v>
                      </c:pt>
                      <c:pt idx="2139">
                        <c:v>1.9790000000000001</c:v>
                      </c:pt>
                      <c:pt idx="2140">
                        <c:v>2.0038</c:v>
                      </c:pt>
                      <c:pt idx="2141">
                        <c:v>1.9532</c:v>
                      </c:pt>
                      <c:pt idx="2142">
                        <c:v>1.9851000000000001</c:v>
                      </c:pt>
                      <c:pt idx="2143">
                        <c:v>2.0129000000000001</c:v>
                      </c:pt>
                      <c:pt idx="2144">
                        <c:v>1.9677</c:v>
                      </c:pt>
                      <c:pt idx="2145">
                        <c:v>2.0657999999999999</c:v>
                      </c:pt>
                      <c:pt idx="2146">
                        <c:v>1.9532</c:v>
                      </c:pt>
                      <c:pt idx="2147">
                        <c:v>2.0213999999999999</c:v>
                      </c:pt>
                      <c:pt idx="2148">
                        <c:v>1.9648000000000001</c:v>
                      </c:pt>
                      <c:pt idx="2149">
                        <c:v>1.9713000000000001</c:v>
                      </c:pt>
                      <c:pt idx="2150">
                        <c:v>2.0051999999999999</c:v>
                      </c:pt>
                      <c:pt idx="2151">
                        <c:v>1.9731000000000001</c:v>
                      </c:pt>
                      <c:pt idx="2152">
                        <c:v>2.0371999999999999</c:v>
                      </c:pt>
                      <c:pt idx="2153">
                        <c:v>1.9872000000000001</c:v>
                      </c:pt>
                      <c:pt idx="2154">
                        <c:v>2.0327999999999999</c:v>
                      </c:pt>
                      <c:pt idx="2155">
                        <c:v>2.0085000000000002</c:v>
                      </c:pt>
                      <c:pt idx="2156">
                        <c:v>1.9896</c:v>
                      </c:pt>
                      <c:pt idx="2157">
                        <c:v>2.0049999999999999</c:v>
                      </c:pt>
                      <c:pt idx="2158">
                        <c:v>2.0173999999999999</c:v>
                      </c:pt>
                      <c:pt idx="2159">
                        <c:v>2.0556000000000001</c:v>
                      </c:pt>
                      <c:pt idx="2160">
                        <c:v>1.9955000000000001</c:v>
                      </c:pt>
                      <c:pt idx="2161">
                        <c:v>2.0714999999999999</c:v>
                      </c:pt>
                      <c:pt idx="2162">
                        <c:v>1.9716</c:v>
                      </c:pt>
                      <c:pt idx="2163">
                        <c:v>2.0756999999999999</c:v>
                      </c:pt>
                      <c:pt idx="2164">
                        <c:v>1.9661</c:v>
                      </c:pt>
                      <c:pt idx="2165">
                        <c:v>2.0682</c:v>
                      </c:pt>
                      <c:pt idx="2166">
                        <c:v>1.9696</c:v>
                      </c:pt>
                      <c:pt idx="2167">
                        <c:v>2.1217999999999999</c:v>
                      </c:pt>
                      <c:pt idx="2168">
                        <c:v>1.9507000000000001</c:v>
                      </c:pt>
                      <c:pt idx="2169">
                        <c:v>2.0762999999999998</c:v>
                      </c:pt>
                      <c:pt idx="2170">
                        <c:v>2.0068999999999999</c:v>
                      </c:pt>
                      <c:pt idx="2171">
                        <c:v>2.0386000000000002</c:v>
                      </c:pt>
                      <c:pt idx="2172">
                        <c:v>1.9990000000000001</c:v>
                      </c:pt>
                      <c:pt idx="2173">
                        <c:v>2.0230999999999999</c:v>
                      </c:pt>
                      <c:pt idx="2174">
                        <c:v>2.0238999999999998</c:v>
                      </c:pt>
                      <c:pt idx="2175">
                        <c:v>2.0531000000000001</c:v>
                      </c:pt>
                      <c:pt idx="2176">
                        <c:v>2.0497999999999998</c:v>
                      </c:pt>
                      <c:pt idx="2177">
                        <c:v>2.0396000000000001</c:v>
                      </c:pt>
                      <c:pt idx="2178">
                        <c:v>2.0773999999999999</c:v>
                      </c:pt>
                      <c:pt idx="2179">
                        <c:v>2.0990000000000002</c:v>
                      </c:pt>
                      <c:pt idx="2180">
                        <c:v>2.0577999999999999</c:v>
                      </c:pt>
                      <c:pt idx="2181">
                        <c:v>2.1423999999999999</c:v>
                      </c:pt>
                      <c:pt idx="2182">
                        <c:v>2.0442</c:v>
                      </c:pt>
                      <c:pt idx="2183">
                        <c:v>2.1314000000000002</c:v>
                      </c:pt>
                      <c:pt idx="2184">
                        <c:v>2.0486</c:v>
                      </c:pt>
                      <c:pt idx="2185">
                        <c:v>2.1196000000000002</c:v>
                      </c:pt>
                      <c:pt idx="2186">
                        <c:v>2.0594999999999999</c:v>
                      </c:pt>
                      <c:pt idx="2187">
                        <c:v>2.1116000000000001</c:v>
                      </c:pt>
                      <c:pt idx="2188">
                        <c:v>2.0962000000000001</c:v>
                      </c:pt>
                      <c:pt idx="2189">
                        <c:v>2.2263999999999999</c:v>
                      </c:pt>
                      <c:pt idx="2190">
                        <c:v>2.1301000000000001</c:v>
                      </c:pt>
                      <c:pt idx="2191">
                        <c:v>2.1600999999999999</c:v>
                      </c:pt>
                      <c:pt idx="2192">
                        <c:v>2.1107</c:v>
                      </c:pt>
                      <c:pt idx="2193">
                        <c:v>2.1246999999999998</c:v>
                      </c:pt>
                      <c:pt idx="2194">
                        <c:v>2.1052</c:v>
                      </c:pt>
                      <c:pt idx="2195">
                        <c:v>2.1147</c:v>
                      </c:pt>
                      <c:pt idx="2196">
                        <c:v>2.1392000000000002</c:v>
                      </c:pt>
                      <c:pt idx="2197">
                        <c:v>2.1339999999999999</c:v>
                      </c:pt>
                      <c:pt idx="2198">
                        <c:v>2.15</c:v>
                      </c:pt>
                      <c:pt idx="2199">
                        <c:v>2.1945999999999999</c:v>
                      </c:pt>
                      <c:pt idx="2200">
                        <c:v>2.1231</c:v>
                      </c:pt>
                      <c:pt idx="2201">
                        <c:v>2.2429000000000001</c:v>
                      </c:pt>
                      <c:pt idx="2202">
                        <c:v>2.1564999999999999</c:v>
                      </c:pt>
                      <c:pt idx="2203">
                        <c:v>2.1408</c:v>
                      </c:pt>
                      <c:pt idx="2204">
                        <c:v>2.1414</c:v>
                      </c:pt>
                      <c:pt idx="2205">
                        <c:v>2.1568000000000001</c:v>
                      </c:pt>
                      <c:pt idx="2206">
                        <c:v>2.1815000000000002</c:v>
                      </c:pt>
                      <c:pt idx="2207">
                        <c:v>2.1585999999999999</c:v>
                      </c:pt>
                      <c:pt idx="2208">
                        <c:v>2.2000999999999999</c:v>
                      </c:pt>
                      <c:pt idx="2209">
                        <c:v>2.1196000000000002</c:v>
                      </c:pt>
                      <c:pt idx="2210">
                        <c:v>2.2124000000000001</c:v>
                      </c:pt>
                      <c:pt idx="2211">
                        <c:v>2.0941999999999998</c:v>
                      </c:pt>
                      <c:pt idx="2212">
                        <c:v>2.2128000000000001</c:v>
                      </c:pt>
                      <c:pt idx="2213">
                        <c:v>2.1534</c:v>
                      </c:pt>
                      <c:pt idx="2214">
                        <c:v>2.2219000000000002</c:v>
                      </c:pt>
                      <c:pt idx="2215">
                        <c:v>2.1015999999999999</c:v>
                      </c:pt>
                      <c:pt idx="2216">
                        <c:v>2.1798000000000002</c:v>
                      </c:pt>
                      <c:pt idx="2217">
                        <c:v>2.1776</c:v>
                      </c:pt>
                      <c:pt idx="2218">
                        <c:v>2.1528</c:v>
                      </c:pt>
                      <c:pt idx="2219">
                        <c:v>2.1267</c:v>
                      </c:pt>
                      <c:pt idx="2220">
                        <c:v>2.1145999999999998</c:v>
                      </c:pt>
                      <c:pt idx="2221">
                        <c:v>2.1255000000000002</c:v>
                      </c:pt>
                      <c:pt idx="2222">
                        <c:v>2.1473</c:v>
                      </c:pt>
                      <c:pt idx="2223">
                        <c:v>2.0908000000000002</c:v>
                      </c:pt>
                      <c:pt idx="2224">
                        <c:v>2.2033999999999998</c:v>
                      </c:pt>
                      <c:pt idx="2225">
                        <c:v>2.1221999999999999</c:v>
                      </c:pt>
                      <c:pt idx="2226">
                        <c:v>2.2115999999999998</c:v>
                      </c:pt>
                      <c:pt idx="2227">
                        <c:v>2.0971000000000002</c:v>
                      </c:pt>
                      <c:pt idx="2228">
                        <c:v>2.242</c:v>
                      </c:pt>
                      <c:pt idx="2229">
                        <c:v>2.1452</c:v>
                      </c:pt>
                      <c:pt idx="2230">
                        <c:v>2.1825000000000001</c:v>
                      </c:pt>
                      <c:pt idx="2231">
                        <c:v>2.1149</c:v>
                      </c:pt>
                      <c:pt idx="2232">
                        <c:v>2.2193999999999998</c:v>
                      </c:pt>
                      <c:pt idx="2233">
                        <c:v>2.1472000000000002</c:v>
                      </c:pt>
                      <c:pt idx="2234">
                        <c:v>2.1804999999999999</c:v>
                      </c:pt>
                      <c:pt idx="2235">
                        <c:v>2.0947</c:v>
                      </c:pt>
                      <c:pt idx="2236">
                        <c:v>2.1661999999999999</c:v>
                      </c:pt>
                      <c:pt idx="2237">
                        <c:v>2.1463000000000001</c:v>
                      </c:pt>
                      <c:pt idx="2238">
                        <c:v>2.1265000000000001</c:v>
                      </c:pt>
                      <c:pt idx="2239">
                        <c:v>2.1859000000000002</c:v>
                      </c:pt>
                      <c:pt idx="2240">
                        <c:v>2.1772</c:v>
                      </c:pt>
                      <c:pt idx="2241">
                        <c:v>2.1562999999999999</c:v>
                      </c:pt>
                      <c:pt idx="2242">
                        <c:v>2.1516000000000002</c:v>
                      </c:pt>
                      <c:pt idx="2243">
                        <c:v>2.1964000000000001</c:v>
                      </c:pt>
                      <c:pt idx="2244">
                        <c:v>2.1751</c:v>
                      </c:pt>
                      <c:pt idx="2245">
                        <c:v>2.1686000000000001</c:v>
                      </c:pt>
                      <c:pt idx="2246">
                        <c:v>2.1654</c:v>
                      </c:pt>
                      <c:pt idx="2247">
                        <c:v>2.1149</c:v>
                      </c:pt>
                      <c:pt idx="2248">
                        <c:v>2.1238000000000001</c:v>
                      </c:pt>
                      <c:pt idx="2249">
                        <c:v>2.1947999999999999</c:v>
                      </c:pt>
                      <c:pt idx="2250">
                        <c:v>2.1452</c:v>
                      </c:pt>
                      <c:pt idx="2251">
                        <c:v>2.0941000000000001</c:v>
                      </c:pt>
                      <c:pt idx="2252">
                        <c:v>2.1604000000000001</c:v>
                      </c:pt>
                      <c:pt idx="2253">
                        <c:v>2.1137000000000001</c:v>
                      </c:pt>
                      <c:pt idx="2254">
                        <c:v>2.1240999999999999</c:v>
                      </c:pt>
                      <c:pt idx="2255">
                        <c:v>2.1215999999999999</c:v>
                      </c:pt>
                      <c:pt idx="2256">
                        <c:v>2.1198000000000001</c:v>
                      </c:pt>
                      <c:pt idx="2257">
                        <c:v>2.1438000000000001</c:v>
                      </c:pt>
                      <c:pt idx="2258">
                        <c:v>2.0880000000000001</c:v>
                      </c:pt>
                      <c:pt idx="2259">
                        <c:v>2.1173000000000002</c:v>
                      </c:pt>
                      <c:pt idx="2260">
                        <c:v>2.0638999999999998</c:v>
                      </c:pt>
                      <c:pt idx="2261">
                        <c:v>2.1398999999999999</c:v>
                      </c:pt>
                      <c:pt idx="2262">
                        <c:v>2.0304000000000002</c:v>
                      </c:pt>
                      <c:pt idx="2263">
                        <c:v>2.1318000000000001</c:v>
                      </c:pt>
                      <c:pt idx="2264">
                        <c:v>2.056</c:v>
                      </c:pt>
                      <c:pt idx="2265">
                        <c:v>2.1499000000000001</c:v>
                      </c:pt>
                      <c:pt idx="2266">
                        <c:v>2.0779999999999998</c:v>
                      </c:pt>
                      <c:pt idx="2267">
                        <c:v>2.1486000000000001</c:v>
                      </c:pt>
                      <c:pt idx="2268">
                        <c:v>2.1076999999999999</c:v>
                      </c:pt>
                      <c:pt idx="2269">
                        <c:v>2.1545000000000001</c:v>
                      </c:pt>
                      <c:pt idx="2270">
                        <c:v>2.0632000000000001</c:v>
                      </c:pt>
                      <c:pt idx="2271">
                        <c:v>2.1164999999999998</c:v>
                      </c:pt>
                      <c:pt idx="2272">
                        <c:v>2.1391</c:v>
                      </c:pt>
                      <c:pt idx="2273">
                        <c:v>2.0811999999999999</c:v>
                      </c:pt>
                      <c:pt idx="2274">
                        <c:v>2.0975999999999999</c:v>
                      </c:pt>
                      <c:pt idx="2275">
                        <c:v>2.1983999999999999</c:v>
                      </c:pt>
                      <c:pt idx="2276">
                        <c:v>2.0855000000000001</c:v>
                      </c:pt>
                      <c:pt idx="2277">
                        <c:v>2.1634000000000002</c:v>
                      </c:pt>
                      <c:pt idx="2278">
                        <c:v>2.0621999999999998</c:v>
                      </c:pt>
                      <c:pt idx="2279">
                        <c:v>2.1573000000000002</c:v>
                      </c:pt>
                      <c:pt idx="2280">
                        <c:v>2.0434000000000001</c:v>
                      </c:pt>
                      <c:pt idx="2281">
                        <c:v>2.1454</c:v>
                      </c:pt>
                      <c:pt idx="2282">
                        <c:v>2.1059000000000001</c:v>
                      </c:pt>
                      <c:pt idx="2283">
                        <c:v>2.1848999999999998</c:v>
                      </c:pt>
                      <c:pt idx="2284">
                        <c:v>2.1800999999999999</c:v>
                      </c:pt>
                      <c:pt idx="2285">
                        <c:v>2.137</c:v>
                      </c:pt>
                      <c:pt idx="2286">
                        <c:v>2.1856</c:v>
                      </c:pt>
                      <c:pt idx="2287">
                        <c:v>2.1476000000000002</c:v>
                      </c:pt>
                      <c:pt idx="2288">
                        <c:v>2.1278000000000001</c:v>
                      </c:pt>
                      <c:pt idx="2289">
                        <c:v>2.1234999999999999</c:v>
                      </c:pt>
                      <c:pt idx="2290">
                        <c:v>2.1631</c:v>
                      </c:pt>
                      <c:pt idx="2291">
                        <c:v>2.1514000000000002</c:v>
                      </c:pt>
                      <c:pt idx="2292">
                        <c:v>2.2454999999999998</c:v>
                      </c:pt>
                      <c:pt idx="2293">
                        <c:v>2.1863999999999999</c:v>
                      </c:pt>
                      <c:pt idx="2294">
                        <c:v>2.1938</c:v>
                      </c:pt>
                      <c:pt idx="2295">
                        <c:v>2.2040000000000002</c:v>
                      </c:pt>
                      <c:pt idx="2296">
                        <c:v>2.2061000000000002</c:v>
                      </c:pt>
                      <c:pt idx="2297">
                        <c:v>2.2073999999999998</c:v>
                      </c:pt>
                      <c:pt idx="2298">
                        <c:v>2.1888999999999998</c:v>
                      </c:pt>
                      <c:pt idx="2299">
                        <c:v>2.2673000000000001</c:v>
                      </c:pt>
                      <c:pt idx="2300">
                        <c:v>2.2198000000000002</c:v>
                      </c:pt>
                      <c:pt idx="2301">
                        <c:v>2.2511000000000001</c:v>
                      </c:pt>
                      <c:pt idx="2302">
                        <c:v>2.2450000000000001</c:v>
                      </c:pt>
                      <c:pt idx="2303">
                        <c:v>2.2214</c:v>
                      </c:pt>
                      <c:pt idx="2304">
                        <c:v>2.2942</c:v>
                      </c:pt>
                      <c:pt idx="2305">
                        <c:v>2.1692</c:v>
                      </c:pt>
                      <c:pt idx="2306">
                        <c:v>2.2477999999999998</c:v>
                      </c:pt>
                      <c:pt idx="2307">
                        <c:v>2.1842999999999999</c:v>
                      </c:pt>
                      <c:pt idx="2308">
                        <c:v>2.2936999999999999</c:v>
                      </c:pt>
                      <c:pt idx="2309">
                        <c:v>2.177</c:v>
                      </c:pt>
                      <c:pt idx="2310">
                        <c:v>2.2698</c:v>
                      </c:pt>
                      <c:pt idx="2311">
                        <c:v>2.2078000000000002</c:v>
                      </c:pt>
                      <c:pt idx="2312">
                        <c:v>2.3231999999999999</c:v>
                      </c:pt>
                      <c:pt idx="2313">
                        <c:v>2.2172000000000001</c:v>
                      </c:pt>
                      <c:pt idx="2314">
                        <c:v>2.3134000000000001</c:v>
                      </c:pt>
                      <c:pt idx="2315">
                        <c:v>2.2092999999999998</c:v>
                      </c:pt>
                      <c:pt idx="2316">
                        <c:v>2.3443999999999998</c:v>
                      </c:pt>
                      <c:pt idx="2317">
                        <c:v>2.2833000000000001</c:v>
                      </c:pt>
                      <c:pt idx="2318">
                        <c:v>2.3487</c:v>
                      </c:pt>
                      <c:pt idx="2319">
                        <c:v>2.3689</c:v>
                      </c:pt>
                      <c:pt idx="2320">
                        <c:v>2.2917000000000001</c:v>
                      </c:pt>
                      <c:pt idx="2321">
                        <c:v>2.2374999999999998</c:v>
                      </c:pt>
                      <c:pt idx="2322">
                        <c:v>2.2711000000000001</c:v>
                      </c:pt>
                      <c:pt idx="2323">
                        <c:v>2.3616999999999999</c:v>
                      </c:pt>
                      <c:pt idx="2324">
                        <c:v>2.2742</c:v>
                      </c:pt>
                      <c:pt idx="2325">
                        <c:v>2.2576999999999998</c:v>
                      </c:pt>
                      <c:pt idx="2326">
                        <c:v>2.3081999999999998</c:v>
                      </c:pt>
                      <c:pt idx="2327">
                        <c:v>2.3117999999999999</c:v>
                      </c:pt>
                      <c:pt idx="2328">
                        <c:v>2.3325</c:v>
                      </c:pt>
                      <c:pt idx="2329">
                        <c:v>2.3441999999999998</c:v>
                      </c:pt>
                      <c:pt idx="2330">
                        <c:v>2.3559999999999999</c:v>
                      </c:pt>
                      <c:pt idx="2331">
                        <c:v>2.3189000000000002</c:v>
                      </c:pt>
                      <c:pt idx="2332">
                        <c:v>2.3363999999999998</c:v>
                      </c:pt>
                      <c:pt idx="2333">
                        <c:v>2.3818999999999999</c:v>
                      </c:pt>
                      <c:pt idx="2334">
                        <c:v>2.4171999999999998</c:v>
                      </c:pt>
                      <c:pt idx="2335">
                        <c:v>2.4007000000000001</c:v>
                      </c:pt>
                      <c:pt idx="2336">
                        <c:v>2.3902999999999999</c:v>
                      </c:pt>
                      <c:pt idx="2337">
                        <c:v>2.4135</c:v>
                      </c:pt>
                      <c:pt idx="2338">
                        <c:v>2.4054000000000002</c:v>
                      </c:pt>
                      <c:pt idx="2339">
                        <c:v>2.3641000000000001</c:v>
                      </c:pt>
                      <c:pt idx="2340">
                        <c:v>2.3948999999999998</c:v>
                      </c:pt>
                      <c:pt idx="2341">
                        <c:v>2.3513999999999999</c:v>
                      </c:pt>
                      <c:pt idx="2342">
                        <c:v>2.3732000000000002</c:v>
                      </c:pt>
                      <c:pt idx="2343">
                        <c:v>2.3708999999999998</c:v>
                      </c:pt>
                      <c:pt idx="2344">
                        <c:v>2.3761999999999999</c:v>
                      </c:pt>
                      <c:pt idx="2345">
                        <c:v>2.4165999999999999</c:v>
                      </c:pt>
                      <c:pt idx="2346">
                        <c:v>2.6396999999999999</c:v>
                      </c:pt>
                      <c:pt idx="2347">
                        <c:v>2.4321999999999999</c:v>
                      </c:pt>
                      <c:pt idx="2348">
                        <c:v>2.403</c:v>
                      </c:pt>
                      <c:pt idx="2349">
                        <c:v>2.4580000000000002</c:v>
                      </c:pt>
                      <c:pt idx="2350">
                        <c:v>2.3940000000000001</c:v>
                      </c:pt>
                      <c:pt idx="2351">
                        <c:v>2.4232999999999998</c:v>
                      </c:pt>
                      <c:pt idx="2352">
                        <c:v>2.3694999999999999</c:v>
                      </c:pt>
                      <c:pt idx="2353">
                        <c:v>2.4119000000000002</c:v>
                      </c:pt>
                      <c:pt idx="2354">
                        <c:v>2.4232999999999998</c:v>
                      </c:pt>
                      <c:pt idx="2355">
                        <c:v>2.3879999999999999</c:v>
                      </c:pt>
                      <c:pt idx="2356">
                        <c:v>2.3578000000000001</c:v>
                      </c:pt>
                      <c:pt idx="2357">
                        <c:v>2.3993000000000002</c:v>
                      </c:pt>
                      <c:pt idx="2358">
                        <c:v>2.3717000000000001</c:v>
                      </c:pt>
                      <c:pt idx="2359">
                        <c:v>2.3723000000000001</c:v>
                      </c:pt>
                      <c:pt idx="2360">
                        <c:v>2.3645999999999998</c:v>
                      </c:pt>
                      <c:pt idx="2361">
                        <c:v>2.3586</c:v>
                      </c:pt>
                      <c:pt idx="2362">
                        <c:v>2.2711000000000001</c:v>
                      </c:pt>
                      <c:pt idx="2363">
                        <c:v>2.3677000000000001</c:v>
                      </c:pt>
                      <c:pt idx="2364">
                        <c:v>2.2706</c:v>
                      </c:pt>
                      <c:pt idx="2365">
                        <c:v>2.3651</c:v>
                      </c:pt>
                      <c:pt idx="2366">
                        <c:v>2.2864</c:v>
                      </c:pt>
                      <c:pt idx="2367">
                        <c:v>2.3729</c:v>
                      </c:pt>
                      <c:pt idx="2368">
                        <c:v>2.2433000000000001</c:v>
                      </c:pt>
                      <c:pt idx="2369">
                        <c:v>2.4007000000000001</c:v>
                      </c:pt>
                      <c:pt idx="2370">
                        <c:v>2.2784</c:v>
                      </c:pt>
                      <c:pt idx="2371">
                        <c:v>2.3618999999999999</c:v>
                      </c:pt>
                      <c:pt idx="2372">
                        <c:v>2.3127</c:v>
                      </c:pt>
                      <c:pt idx="2373">
                        <c:v>2.3302</c:v>
                      </c:pt>
                      <c:pt idx="2374">
                        <c:v>2.2450000000000001</c:v>
                      </c:pt>
                      <c:pt idx="2375">
                        <c:v>2.3252999999999999</c:v>
                      </c:pt>
                      <c:pt idx="2376">
                        <c:v>2.2780999999999998</c:v>
                      </c:pt>
                      <c:pt idx="2377">
                        <c:v>2.2945000000000002</c:v>
                      </c:pt>
                      <c:pt idx="2378">
                        <c:v>2.2404999999999999</c:v>
                      </c:pt>
                      <c:pt idx="2379">
                        <c:v>2.2715000000000001</c:v>
                      </c:pt>
                      <c:pt idx="2380">
                        <c:v>2.2991999999999999</c:v>
                      </c:pt>
                      <c:pt idx="2381">
                        <c:v>2.3079000000000001</c:v>
                      </c:pt>
                      <c:pt idx="2382">
                        <c:v>2.3010999999999999</c:v>
                      </c:pt>
                      <c:pt idx="2383">
                        <c:v>2.2589000000000001</c:v>
                      </c:pt>
                      <c:pt idx="2384">
                        <c:v>2.3376000000000001</c:v>
                      </c:pt>
                      <c:pt idx="2385">
                        <c:v>2.1977000000000002</c:v>
                      </c:pt>
                      <c:pt idx="2386">
                        <c:v>2.3570000000000002</c:v>
                      </c:pt>
                      <c:pt idx="2387">
                        <c:v>2.2505000000000002</c:v>
                      </c:pt>
                      <c:pt idx="2388">
                        <c:v>2.3147000000000002</c:v>
                      </c:pt>
                      <c:pt idx="2389">
                        <c:v>2.2721</c:v>
                      </c:pt>
                      <c:pt idx="2390">
                        <c:v>2.2999000000000001</c:v>
                      </c:pt>
                      <c:pt idx="2391">
                        <c:v>2.2507999999999999</c:v>
                      </c:pt>
                      <c:pt idx="2392">
                        <c:v>2.2795999999999998</c:v>
                      </c:pt>
                      <c:pt idx="2393">
                        <c:v>2.2970000000000002</c:v>
                      </c:pt>
                      <c:pt idx="2394">
                        <c:v>2.2633999999999999</c:v>
                      </c:pt>
                      <c:pt idx="2395">
                        <c:v>2.3170000000000002</c:v>
                      </c:pt>
                      <c:pt idx="2396">
                        <c:v>2.3018000000000001</c:v>
                      </c:pt>
                      <c:pt idx="2397">
                        <c:v>2.3485999999999998</c:v>
                      </c:pt>
                      <c:pt idx="2398">
                        <c:v>2.3094000000000001</c:v>
                      </c:pt>
                      <c:pt idx="2399">
                        <c:v>2.2776999999999998</c:v>
                      </c:pt>
                      <c:pt idx="2400">
                        <c:v>2.3108</c:v>
                      </c:pt>
                      <c:pt idx="2401">
                        <c:v>2.2444999999999999</c:v>
                      </c:pt>
                      <c:pt idx="2402">
                        <c:v>2.2797000000000001</c:v>
                      </c:pt>
                      <c:pt idx="2403">
                        <c:v>2.2410999999999999</c:v>
                      </c:pt>
                      <c:pt idx="2404">
                        <c:v>2.3405</c:v>
                      </c:pt>
                      <c:pt idx="2405">
                        <c:v>2.2799</c:v>
                      </c:pt>
                      <c:pt idx="2406">
                        <c:v>2.3637000000000001</c:v>
                      </c:pt>
                      <c:pt idx="2407">
                        <c:v>2.2559999999999998</c:v>
                      </c:pt>
                      <c:pt idx="2408">
                        <c:v>2.3473999999999999</c:v>
                      </c:pt>
                      <c:pt idx="2409">
                        <c:v>2.2867999999999999</c:v>
                      </c:pt>
                      <c:pt idx="2410">
                        <c:v>2.3313000000000001</c:v>
                      </c:pt>
                      <c:pt idx="2411">
                        <c:v>2.2025000000000001</c:v>
                      </c:pt>
                      <c:pt idx="2412">
                        <c:v>2.3125</c:v>
                      </c:pt>
                      <c:pt idx="2413">
                        <c:v>2.2684000000000002</c:v>
                      </c:pt>
                      <c:pt idx="2414">
                        <c:v>2.3107000000000002</c:v>
                      </c:pt>
                      <c:pt idx="2415">
                        <c:v>2.3340000000000001</c:v>
                      </c:pt>
                      <c:pt idx="2416">
                        <c:v>2.3231999999999999</c:v>
                      </c:pt>
                      <c:pt idx="2417">
                        <c:v>2.3121</c:v>
                      </c:pt>
                      <c:pt idx="2418">
                        <c:v>2.3041999999999998</c:v>
                      </c:pt>
                      <c:pt idx="2419">
                        <c:v>2.3351000000000002</c:v>
                      </c:pt>
                      <c:pt idx="2420">
                        <c:v>2.3031999999999999</c:v>
                      </c:pt>
                      <c:pt idx="2421">
                        <c:v>2.3344</c:v>
                      </c:pt>
                      <c:pt idx="2422">
                        <c:v>2.3723000000000001</c:v>
                      </c:pt>
                      <c:pt idx="2423">
                        <c:v>2.3108</c:v>
                      </c:pt>
                      <c:pt idx="2424">
                        <c:v>2.4037999999999999</c:v>
                      </c:pt>
                      <c:pt idx="2425">
                        <c:v>2.3386999999999998</c:v>
                      </c:pt>
                      <c:pt idx="2426">
                        <c:v>2.3092000000000001</c:v>
                      </c:pt>
                      <c:pt idx="2427">
                        <c:v>2.3380000000000001</c:v>
                      </c:pt>
                      <c:pt idx="2428">
                        <c:v>2.3612000000000002</c:v>
                      </c:pt>
                      <c:pt idx="2429">
                        <c:v>2.2660999999999998</c:v>
                      </c:pt>
                      <c:pt idx="2430">
                        <c:v>2.3852000000000002</c:v>
                      </c:pt>
                      <c:pt idx="2431">
                        <c:v>2.3210000000000002</c:v>
                      </c:pt>
                      <c:pt idx="2432">
                        <c:v>2.3433999999999999</c:v>
                      </c:pt>
                      <c:pt idx="2433">
                        <c:v>2.3967999999999998</c:v>
                      </c:pt>
                      <c:pt idx="2434">
                        <c:v>2.4112</c:v>
                      </c:pt>
                      <c:pt idx="2435">
                        <c:v>2.4293</c:v>
                      </c:pt>
                      <c:pt idx="2436">
                        <c:v>2.3481000000000001</c:v>
                      </c:pt>
                      <c:pt idx="2437">
                        <c:v>2.4062000000000001</c:v>
                      </c:pt>
                      <c:pt idx="2438">
                        <c:v>2.3258999999999999</c:v>
                      </c:pt>
                      <c:pt idx="2439">
                        <c:v>2.3805999999999998</c:v>
                      </c:pt>
                      <c:pt idx="2440">
                        <c:v>2.4628999999999999</c:v>
                      </c:pt>
                      <c:pt idx="2441">
                        <c:v>2.496</c:v>
                      </c:pt>
                      <c:pt idx="2442">
                        <c:v>2.4373</c:v>
                      </c:pt>
                      <c:pt idx="2443">
                        <c:v>2.4180999999999999</c:v>
                      </c:pt>
                      <c:pt idx="2444">
                        <c:v>2.4514999999999998</c:v>
                      </c:pt>
                      <c:pt idx="2445">
                        <c:v>2.4443999999999999</c:v>
                      </c:pt>
                      <c:pt idx="2446">
                        <c:v>2.3927</c:v>
                      </c:pt>
                      <c:pt idx="2447">
                        <c:v>2.5042</c:v>
                      </c:pt>
                      <c:pt idx="2448">
                        <c:v>2.4060000000000001</c:v>
                      </c:pt>
                      <c:pt idx="2449">
                        <c:v>2.5859999999999999</c:v>
                      </c:pt>
                      <c:pt idx="2450">
                        <c:v>2.4140000000000001</c:v>
                      </c:pt>
                      <c:pt idx="2451">
                        <c:v>2.5684999999999998</c:v>
                      </c:pt>
                      <c:pt idx="2452">
                        <c:v>2.4763000000000002</c:v>
                      </c:pt>
                      <c:pt idx="2453">
                        <c:v>2.5714999999999999</c:v>
                      </c:pt>
                      <c:pt idx="2454">
                        <c:v>2.4550000000000001</c:v>
                      </c:pt>
                      <c:pt idx="2455">
                        <c:v>2.5825</c:v>
                      </c:pt>
                      <c:pt idx="2456">
                        <c:v>2.5247000000000002</c:v>
                      </c:pt>
                      <c:pt idx="2457">
                        <c:v>2.5467</c:v>
                      </c:pt>
                      <c:pt idx="2458">
                        <c:v>2.5415000000000001</c:v>
                      </c:pt>
                      <c:pt idx="2459">
                        <c:v>2.5305</c:v>
                      </c:pt>
                      <c:pt idx="2460">
                        <c:v>2.5495999999999999</c:v>
                      </c:pt>
                      <c:pt idx="2461">
                        <c:v>2.5470999999999999</c:v>
                      </c:pt>
                      <c:pt idx="2462">
                        <c:v>2.5531999999999999</c:v>
                      </c:pt>
                      <c:pt idx="2463">
                        <c:v>2.5264000000000002</c:v>
                      </c:pt>
                      <c:pt idx="2464">
                        <c:v>2.5192000000000001</c:v>
                      </c:pt>
                      <c:pt idx="2465">
                        <c:v>2.5146999999999999</c:v>
                      </c:pt>
                      <c:pt idx="2466">
                        <c:v>2.5407000000000002</c:v>
                      </c:pt>
                      <c:pt idx="2467">
                        <c:v>2.5268999999999999</c:v>
                      </c:pt>
                      <c:pt idx="2468">
                        <c:v>2.5749</c:v>
                      </c:pt>
                      <c:pt idx="2469">
                        <c:v>2.5327999999999999</c:v>
                      </c:pt>
                      <c:pt idx="2470">
                        <c:v>2.5095999999999998</c:v>
                      </c:pt>
                      <c:pt idx="2471">
                        <c:v>2.5124</c:v>
                      </c:pt>
                      <c:pt idx="2472">
                        <c:v>2.4809000000000001</c:v>
                      </c:pt>
                      <c:pt idx="2473">
                        <c:v>2.5524</c:v>
                      </c:pt>
                      <c:pt idx="2474">
                        <c:v>2.4937999999999998</c:v>
                      </c:pt>
                      <c:pt idx="2475">
                        <c:v>2.5718999999999999</c:v>
                      </c:pt>
                      <c:pt idx="2476">
                        <c:v>2.4670999999999998</c:v>
                      </c:pt>
                      <c:pt idx="2477">
                        <c:v>2.5089999999999999</c:v>
                      </c:pt>
                      <c:pt idx="2478">
                        <c:v>2.4557000000000002</c:v>
                      </c:pt>
                      <c:pt idx="2479">
                        <c:v>2.5653999999999999</c:v>
                      </c:pt>
                      <c:pt idx="2480">
                        <c:v>2.4712000000000001</c:v>
                      </c:pt>
                      <c:pt idx="2481">
                        <c:v>2.4758</c:v>
                      </c:pt>
                      <c:pt idx="2482">
                        <c:v>2.4478</c:v>
                      </c:pt>
                      <c:pt idx="2483">
                        <c:v>2.4897999999999998</c:v>
                      </c:pt>
                      <c:pt idx="2484">
                        <c:v>2.4575999999999998</c:v>
                      </c:pt>
                      <c:pt idx="2485">
                        <c:v>2.4537</c:v>
                      </c:pt>
                      <c:pt idx="2486">
                        <c:v>2.5305</c:v>
                      </c:pt>
                      <c:pt idx="2487">
                        <c:v>2.4276</c:v>
                      </c:pt>
                      <c:pt idx="2488">
                        <c:v>2.5859999999999999</c:v>
                      </c:pt>
                      <c:pt idx="2489">
                        <c:v>2.4701</c:v>
                      </c:pt>
                      <c:pt idx="2490">
                        <c:v>2.5855999999999999</c:v>
                      </c:pt>
                      <c:pt idx="2491">
                        <c:v>2.4346000000000001</c:v>
                      </c:pt>
                      <c:pt idx="2492">
                        <c:v>2.6147</c:v>
                      </c:pt>
                      <c:pt idx="2493">
                        <c:v>2.4436</c:v>
                      </c:pt>
                      <c:pt idx="2494">
                        <c:v>2.5943999999999998</c:v>
                      </c:pt>
                      <c:pt idx="2495">
                        <c:v>2.4866999999999999</c:v>
                      </c:pt>
                      <c:pt idx="2496">
                        <c:v>2.5775999999999999</c:v>
                      </c:pt>
                      <c:pt idx="2497">
                        <c:v>2.4037000000000002</c:v>
                      </c:pt>
                      <c:pt idx="2498">
                        <c:v>2.6164999999999998</c:v>
                      </c:pt>
                      <c:pt idx="2499">
                        <c:v>2.4447999999999999</c:v>
                      </c:pt>
                      <c:pt idx="2500">
                        <c:v>2.5445000000000002</c:v>
                      </c:pt>
                      <c:pt idx="2501">
                        <c:v>2.4306000000000001</c:v>
                      </c:pt>
                      <c:pt idx="2502">
                        <c:v>2.5668000000000002</c:v>
                      </c:pt>
                      <c:pt idx="2503">
                        <c:v>2.4607999999999999</c:v>
                      </c:pt>
                      <c:pt idx="2504">
                        <c:v>2.4927000000000001</c:v>
                      </c:pt>
                      <c:pt idx="2505">
                        <c:v>2.4420999999999999</c:v>
                      </c:pt>
                      <c:pt idx="2506">
                        <c:v>2.4830999999999999</c:v>
                      </c:pt>
                      <c:pt idx="2507">
                        <c:v>2.5078999999999998</c:v>
                      </c:pt>
                      <c:pt idx="2508">
                        <c:v>2.4849999999999999</c:v>
                      </c:pt>
                      <c:pt idx="2509">
                        <c:v>2.4862000000000002</c:v>
                      </c:pt>
                      <c:pt idx="2510">
                        <c:v>2.5022000000000002</c:v>
                      </c:pt>
                      <c:pt idx="2511">
                        <c:v>2.4588999999999999</c:v>
                      </c:pt>
                      <c:pt idx="2512">
                        <c:v>2.5003000000000002</c:v>
                      </c:pt>
                      <c:pt idx="2513">
                        <c:v>2.4319000000000002</c:v>
                      </c:pt>
                      <c:pt idx="2514">
                        <c:v>2.4931000000000001</c:v>
                      </c:pt>
                      <c:pt idx="2515">
                        <c:v>2.4247000000000001</c:v>
                      </c:pt>
                      <c:pt idx="2516">
                        <c:v>2.5082</c:v>
                      </c:pt>
                      <c:pt idx="2517">
                        <c:v>2.4927000000000001</c:v>
                      </c:pt>
                      <c:pt idx="2518">
                        <c:v>2.4878</c:v>
                      </c:pt>
                      <c:pt idx="2519">
                        <c:v>2.4087999999999998</c:v>
                      </c:pt>
                      <c:pt idx="2520">
                        <c:v>2.4502999999999999</c:v>
                      </c:pt>
                      <c:pt idx="2521">
                        <c:v>2.4413999999999998</c:v>
                      </c:pt>
                      <c:pt idx="2522">
                        <c:v>2.4763999999999999</c:v>
                      </c:pt>
                      <c:pt idx="2523">
                        <c:v>2.4704000000000002</c:v>
                      </c:pt>
                      <c:pt idx="2524">
                        <c:v>2.3879999999999999</c:v>
                      </c:pt>
                      <c:pt idx="2525">
                        <c:v>2.5569000000000002</c:v>
                      </c:pt>
                      <c:pt idx="2526">
                        <c:v>2.4325000000000001</c:v>
                      </c:pt>
                      <c:pt idx="2527">
                        <c:v>2.5596000000000001</c:v>
                      </c:pt>
                      <c:pt idx="2528">
                        <c:v>2.4001000000000001</c:v>
                      </c:pt>
                      <c:pt idx="2529">
                        <c:v>2.5266999999999999</c:v>
                      </c:pt>
                      <c:pt idx="2530">
                        <c:v>2.4289999999999998</c:v>
                      </c:pt>
                      <c:pt idx="2531">
                        <c:v>2.5406</c:v>
                      </c:pt>
                      <c:pt idx="2532">
                        <c:v>2.3973</c:v>
                      </c:pt>
                      <c:pt idx="2533">
                        <c:v>2.4786999999999999</c:v>
                      </c:pt>
                      <c:pt idx="2534">
                        <c:v>2.4441000000000002</c:v>
                      </c:pt>
                      <c:pt idx="2535">
                        <c:v>2.5371999999999999</c:v>
                      </c:pt>
                      <c:pt idx="2536">
                        <c:v>2.4823</c:v>
                      </c:pt>
                      <c:pt idx="2537">
                        <c:v>2.4594999999999998</c:v>
                      </c:pt>
                      <c:pt idx="2538">
                        <c:v>2.5236000000000001</c:v>
                      </c:pt>
                      <c:pt idx="2539">
                        <c:v>2.4788999999999999</c:v>
                      </c:pt>
                      <c:pt idx="2540">
                        <c:v>2.5409999999999999</c:v>
                      </c:pt>
                      <c:pt idx="2541">
                        <c:v>2.4878999999999998</c:v>
                      </c:pt>
                      <c:pt idx="2542">
                        <c:v>2.4698000000000002</c:v>
                      </c:pt>
                      <c:pt idx="2543">
                        <c:v>2.5238999999999998</c:v>
                      </c:pt>
                      <c:pt idx="2544">
                        <c:v>2.4582999999999999</c:v>
                      </c:pt>
                      <c:pt idx="2545">
                        <c:v>2.5453999999999999</c:v>
                      </c:pt>
                      <c:pt idx="2546">
                        <c:v>2.4586000000000001</c:v>
                      </c:pt>
                      <c:pt idx="2547">
                        <c:v>2.5779000000000001</c:v>
                      </c:pt>
                      <c:pt idx="2548">
                        <c:v>2.4605999999999999</c:v>
                      </c:pt>
                      <c:pt idx="2549">
                        <c:v>2.5848</c:v>
                      </c:pt>
                      <c:pt idx="2550">
                        <c:v>2.4971999999999999</c:v>
                      </c:pt>
                      <c:pt idx="2551">
                        <c:v>2.6042000000000001</c:v>
                      </c:pt>
                      <c:pt idx="2552">
                        <c:v>2.4971000000000001</c:v>
                      </c:pt>
                      <c:pt idx="2553">
                        <c:v>2.5943999999999998</c:v>
                      </c:pt>
                      <c:pt idx="2554">
                        <c:v>2.4929999999999999</c:v>
                      </c:pt>
                      <c:pt idx="2555">
                        <c:v>2.6442000000000001</c:v>
                      </c:pt>
                      <c:pt idx="2556">
                        <c:v>2.5055000000000001</c:v>
                      </c:pt>
                      <c:pt idx="2557">
                        <c:v>2.6006</c:v>
                      </c:pt>
                      <c:pt idx="2558">
                        <c:v>2.5116999999999998</c:v>
                      </c:pt>
                      <c:pt idx="2559">
                        <c:v>2.5817999999999999</c:v>
                      </c:pt>
                      <c:pt idx="2560">
                        <c:v>2.5539000000000001</c:v>
                      </c:pt>
                      <c:pt idx="2561">
                        <c:v>2.5981999999999998</c:v>
                      </c:pt>
                      <c:pt idx="2562">
                        <c:v>2.6002000000000001</c:v>
                      </c:pt>
                      <c:pt idx="2563">
                        <c:v>2.5710999999999999</c:v>
                      </c:pt>
                      <c:pt idx="2564">
                        <c:v>2.6202999999999999</c:v>
                      </c:pt>
                      <c:pt idx="2565">
                        <c:v>2.6128</c:v>
                      </c:pt>
                      <c:pt idx="2566">
                        <c:v>2.6484000000000001</c:v>
                      </c:pt>
                      <c:pt idx="2567">
                        <c:v>2.5114999999999998</c:v>
                      </c:pt>
                      <c:pt idx="2568">
                        <c:v>2.6288999999999998</c:v>
                      </c:pt>
                      <c:pt idx="2569">
                        <c:v>2.6158999999999999</c:v>
                      </c:pt>
                      <c:pt idx="2570">
                        <c:v>2.6560999999999999</c:v>
                      </c:pt>
                      <c:pt idx="2571">
                        <c:v>2.5933000000000002</c:v>
                      </c:pt>
                      <c:pt idx="2572">
                        <c:v>2.6507999999999998</c:v>
                      </c:pt>
                      <c:pt idx="2573">
                        <c:v>2.6318999999999999</c:v>
                      </c:pt>
                      <c:pt idx="2574">
                        <c:v>2.6775000000000002</c:v>
                      </c:pt>
                      <c:pt idx="2575">
                        <c:v>2.6278999999999999</c:v>
                      </c:pt>
                      <c:pt idx="2576">
                        <c:v>2.6238999999999999</c:v>
                      </c:pt>
                      <c:pt idx="2577">
                        <c:v>2.6324999999999998</c:v>
                      </c:pt>
                      <c:pt idx="2578">
                        <c:v>2.6373000000000002</c:v>
                      </c:pt>
                      <c:pt idx="2579">
                        <c:v>2.6383000000000001</c:v>
                      </c:pt>
                      <c:pt idx="2580">
                        <c:v>2.6116999999999999</c:v>
                      </c:pt>
                      <c:pt idx="2581">
                        <c:v>2.6433</c:v>
                      </c:pt>
                      <c:pt idx="2582">
                        <c:v>2.6644999999999999</c:v>
                      </c:pt>
                      <c:pt idx="2583">
                        <c:v>2.601</c:v>
                      </c:pt>
                      <c:pt idx="2584">
                        <c:v>2.6823000000000001</c:v>
                      </c:pt>
                      <c:pt idx="2585">
                        <c:v>2.5249000000000001</c:v>
                      </c:pt>
                      <c:pt idx="2586">
                        <c:v>2.7126000000000001</c:v>
                      </c:pt>
                      <c:pt idx="2587">
                        <c:v>2.5413999999999999</c:v>
                      </c:pt>
                      <c:pt idx="2588">
                        <c:v>2.6789000000000001</c:v>
                      </c:pt>
                      <c:pt idx="2589">
                        <c:v>2.6589</c:v>
                      </c:pt>
                      <c:pt idx="2590">
                        <c:v>2.6808000000000001</c:v>
                      </c:pt>
                      <c:pt idx="2591">
                        <c:v>2.6486999999999998</c:v>
                      </c:pt>
                      <c:pt idx="2592">
                        <c:v>2.6511999999999998</c:v>
                      </c:pt>
                      <c:pt idx="2593">
                        <c:v>2.6732999999999998</c:v>
                      </c:pt>
                      <c:pt idx="2594">
                        <c:v>2.6798000000000002</c:v>
                      </c:pt>
                      <c:pt idx="2595">
                        <c:v>2.6145999999999998</c:v>
                      </c:pt>
                      <c:pt idx="2596">
                        <c:v>2.7429000000000001</c:v>
                      </c:pt>
                      <c:pt idx="2597">
                        <c:v>2.6013000000000002</c:v>
                      </c:pt>
                      <c:pt idx="2598">
                        <c:v>2.7280000000000002</c:v>
                      </c:pt>
                      <c:pt idx="2599">
                        <c:v>2.6347</c:v>
                      </c:pt>
                      <c:pt idx="2600">
                        <c:v>2.7067000000000001</c:v>
                      </c:pt>
                      <c:pt idx="2601">
                        <c:v>2.6642000000000001</c:v>
                      </c:pt>
                      <c:pt idx="2602">
                        <c:v>2.6530999999999998</c:v>
                      </c:pt>
                      <c:pt idx="2603">
                        <c:v>2.661</c:v>
                      </c:pt>
                      <c:pt idx="2604">
                        <c:v>2.6663000000000001</c:v>
                      </c:pt>
                      <c:pt idx="2605">
                        <c:v>2.7271999999999998</c:v>
                      </c:pt>
                      <c:pt idx="2606">
                        <c:v>2.6934</c:v>
                      </c:pt>
                      <c:pt idx="2607">
                        <c:v>2.7281</c:v>
                      </c:pt>
                      <c:pt idx="2608">
                        <c:v>2.6572</c:v>
                      </c:pt>
                      <c:pt idx="2609">
                        <c:v>2.6543000000000001</c:v>
                      </c:pt>
                      <c:pt idx="2610">
                        <c:v>2.6385999999999998</c:v>
                      </c:pt>
                      <c:pt idx="2611">
                        <c:v>2.6646000000000001</c:v>
                      </c:pt>
                      <c:pt idx="2612">
                        <c:v>2.6671999999999998</c:v>
                      </c:pt>
                      <c:pt idx="2613">
                        <c:v>2.6227999999999998</c:v>
                      </c:pt>
                      <c:pt idx="2614">
                        <c:v>2.6777000000000002</c:v>
                      </c:pt>
                      <c:pt idx="2615">
                        <c:v>2.6225000000000001</c:v>
                      </c:pt>
                      <c:pt idx="2616">
                        <c:v>2.7008999999999999</c:v>
                      </c:pt>
                      <c:pt idx="2617">
                        <c:v>2.6273</c:v>
                      </c:pt>
                      <c:pt idx="2618">
                        <c:v>2.6412</c:v>
                      </c:pt>
                      <c:pt idx="2619">
                        <c:v>2.5992999999999999</c:v>
                      </c:pt>
                      <c:pt idx="2620">
                        <c:v>2.6810999999999998</c:v>
                      </c:pt>
                      <c:pt idx="2621">
                        <c:v>2.6294</c:v>
                      </c:pt>
                      <c:pt idx="2622">
                        <c:v>2.6067999999999998</c:v>
                      </c:pt>
                      <c:pt idx="2623">
                        <c:v>2.6103999999999998</c:v>
                      </c:pt>
                      <c:pt idx="2624">
                        <c:v>2.5737000000000001</c:v>
                      </c:pt>
                      <c:pt idx="2625">
                        <c:v>2.6873</c:v>
                      </c:pt>
                      <c:pt idx="2626">
                        <c:v>2.5769000000000002</c:v>
                      </c:pt>
                      <c:pt idx="2627">
                        <c:v>2.7187000000000001</c:v>
                      </c:pt>
                      <c:pt idx="2628">
                        <c:v>2.5484</c:v>
                      </c:pt>
                      <c:pt idx="2629">
                        <c:v>2.6892999999999998</c:v>
                      </c:pt>
                      <c:pt idx="2630">
                        <c:v>2.5649999999999999</c:v>
                      </c:pt>
                      <c:pt idx="2631">
                        <c:v>2.6726000000000001</c:v>
                      </c:pt>
                      <c:pt idx="2632">
                        <c:v>2.6116000000000001</c:v>
                      </c:pt>
                      <c:pt idx="2633">
                        <c:v>2.6844000000000001</c:v>
                      </c:pt>
                      <c:pt idx="2634">
                        <c:v>2.5794000000000001</c:v>
                      </c:pt>
                      <c:pt idx="2635">
                        <c:v>2.6575000000000002</c:v>
                      </c:pt>
                      <c:pt idx="2636">
                        <c:v>2.5905999999999998</c:v>
                      </c:pt>
                      <c:pt idx="2637">
                        <c:v>2.6314000000000002</c:v>
                      </c:pt>
                      <c:pt idx="2638">
                        <c:v>2.5756999999999999</c:v>
                      </c:pt>
                      <c:pt idx="2639">
                        <c:v>2.5716999999999999</c:v>
                      </c:pt>
                      <c:pt idx="2640">
                        <c:v>2.62</c:v>
                      </c:pt>
                      <c:pt idx="2641">
                        <c:v>2.6374</c:v>
                      </c:pt>
                      <c:pt idx="2642">
                        <c:v>2.6313</c:v>
                      </c:pt>
                      <c:pt idx="2643">
                        <c:v>2.6284999999999998</c:v>
                      </c:pt>
                      <c:pt idx="2644">
                        <c:v>2.6248</c:v>
                      </c:pt>
                      <c:pt idx="2645">
                        <c:v>2.6623999999999999</c:v>
                      </c:pt>
                      <c:pt idx="2646">
                        <c:v>2.5838999999999999</c:v>
                      </c:pt>
                      <c:pt idx="2647">
                        <c:v>2.6244000000000001</c:v>
                      </c:pt>
                      <c:pt idx="2648">
                        <c:v>2.6052</c:v>
                      </c:pt>
                      <c:pt idx="2649">
                        <c:v>2.6541000000000001</c:v>
                      </c:pt>
                      <c:pt idx="2650">
                        <c:v>2.5733000000000001</c:v>
                      </c:pt>
                      <c:pt idx="2651">
                        <c:v>2.6848999999999998</c:v>
                      </c:pt>
                      <c:pt idx="2652">
                        <c:v>2.5746000000000002</c:v>
                      </c:pt>
                      <c:pt idx="2653">
                        <c:v>2.6760000000000002</c:v>
                      </c:pt>
                      <c:pt idx="2654">
                        <c:v>2.5674999999999999</c:v>
                      </c:pt>
                      <c:pt idx="2655">
                        <c:v>2.7361</c:v>
                      </c:pt>
                      <c:pt idx="2656">
                        <c:v>2.5871</c:v>
                      </c:pt>
                      <c:pt idx="2657">
                        <c:v>2.6337000000000002</c:v>
                      </c:pt>
                      <c:pt idx="2658">
                        <c:v>2.5973000000000002</c:v>
                      </c:pt>
                      <c:pt idx="2659">
                        <c:v>2.6602999999999999</c:v>
                      </c:pt>
                      <c:pt idx="2660">
                        <c:v>2.6545999999999998</c:v>
                      </c:pt>
                      <c:pt idx="2661">
                        <c:v>2.6219000000000001</c:v>
                      </c:pt>
                      <c:pt idx="2662">
                        <c:v>2.6806000000000001</c:v>
                      </c:pt>
                      <c:pt idx="2663">
                        <c:v>2.5996999999999999</c:v>
                      </c:pt>
                      <c:pt idx="2664">
                        <c:v>2.6907999999999999</c:v>
                      </c:pt>
                      <c:pt idx="2665">
                        <c:v>2.6233</c:v>
                      </c:pt>
                      <c:pt idx="2666">
                        <c:v>2.681</c:v>
                      </c:pt>
                      <c:pt idx="2667">
                        <c:v>2.6414</c:v>
                      </c:pt>
                      <c:pt idx="2668">
                        <c:v>2.6652999999999998</c:v>
                      </c:pt>
                      <c:pt idx="2669">
                        <c:v>2.6301999999999999</c:v>
                      </c:pt>
                      <c:pt idx="2670">
                        <c:v>2.6339000000000001</c:v>
                      </c:pt>
                      <c:pt idx="2671">
                        <c:v>2.7092000000000001</c:v>
                      </c:pt>
                      <c:pt idx="2672">
                        <c:v>2.6657000000000002</c:v>
                      </c:pt>
                      <c:pt idx="2673">
                        <c:v>2.6225999999999998</c:v>
                      </c:pt>
                      <c:pt idx="2674">
                        <c:v>2.7406000000000001</c:v>
                      </c:pt>
                      <c:pt idx="2675">
                        <c:v>2.6353</c:v>
                      </c:pt>
                      <c:pt idx="2676">
                        <c:v>2.7218</c:v>
                      </c:pt>
                      <c:pt idx="2677">
                        <c:v>2.5893999999999999</c:v>
                      </c:pt>
                      <c:pt idx="2678">
                        <c:v>2.7151999999999998</c:v>
                      </c:pt>
                      <c:pt idx="2679">
                        <c:v>2.5828000000000002</c:v>
                      </c:pt>
                      <c:pt idx="2680">
                        <c:v>2.7113999999999998</c:v>
                      </c:pt>
                      <c:pt idx="2681">
                        <c:v>2.6110000000000002</c:v>
                      </c:pt>
                      <c:pt idx="2682">
                        <c:v>2.7105000000000001</c:v>
                      </c:pt>
                      <c:pt idx="2683">
                        <c:v>2.7597999999999998</c:v>
                      </c:pt>
                      <c:pt idx="2684">
                        <c:v>2.6436000000000002</c:v>
                      </c:pt>
                      <c:pt idx="2685">
                        <c:v>2.6739999999999999</c:v>
                      </c:pt>
                      <c:pt idx="2686">
                        <c:v>2.6823000000000001</c:v>
                      </c:pt>
                      <c:pt idx="2687">
                        <c:v>2.7046999999999999</c:v>
                      </c:pt>
                      <c:pt idx="2688">
                        <c:v>2.6840999999999999</c:v>
                      </c:pt>
                      <c:pt idx="2689">
                        <c:v>2.6962999999999999</c:v>
                      </c:pt>
                      <c:pt idx="2690">
                        <c:v>2.6551999999999998</c:v>
                      </c:pt>
                      <c:pt idx="2691">
                        <c:v>2.6738</c:v>
                      </c:pt>
                      <c:pt idx="2692">
                        <c:v>2.6958000000000002</c:v>
                      </c:pt>
                      <c:pt idx="2693">
                        <c:v>2.6595</c:v>
                      </c:pt>
                      <c:pt idx="2694">
                        <c:v>2.7233999999999998</c:v>
                      </c:pt>
                      <c:pt idx="2695">
                        <c:v>2.7111999999999998</c:v>
                      </c:pt>
                      <c:pt idx="2696">
                        <c:v>2.7915999999999999</c:v>
                      </c:pt>
                      <c:pt idx="2697">
                        <c:v>2.6286999999999998</c:v>
                      </c:pt>
                      <c:pt idx="2698">
                        <c:v>2.7949999999999999</c:v>
                      </c:pt>
                      <c:pt idx="2699">
                        <c:v>2.7061999999999999</c:v>
                      </c:pt>
                      <c:pt idx="2700">
                        <c:v>2.8431999999999999</c:v>
                      </c:pt>
                      <c:pt idx="2701">
                        <c:v>2.7000999999999999</c:v>
                      </c:pt>
                      <c:pt idx="2702">
                        <c:v>2.8504999999999998</c:v>
                      </c:pt>
                      <c:pt idx="2703">
                        <c:v>2.7664</c:v>
                      </c:pt>
                      <c:pt idx="2704">
                        <c:v>2.7829000000000002</c:v>
                      </c:pt>
                      <c:pt idx="2705">
                        <c:v>2.8511000000000002</c:v>
                      </c:pt>
                      <c:pt idx="2706">
                        <c:v>2.8328000000000002</c:v>
                      </c:pt>
                      <c:pt idx="2707">
                        <c:v>2.8601000000000001</c:v>
                      </c:pt>
                      <c:pt idx="2708">
                        <c:v>2.7847</c:v>
                      </c:pt>
                      <c:pt idx="2709">
                        <c:v>2.8313000000000001</c:v>
                      </c:pt>
                      <c:pt idx="2710">
                        <c:v>2.8163999999999998</c:v>
                      </c:pt>
                      <c:pt idx="2711">
                        <c:v>2.8681000000000001</c:v>
                      </c:pt>
                      <c:pt idx="2712">
                        <c:v>2.8201999999999998</c:v>
                      </c:pt>
                      <c:pt idx="2713">
                        <c:v>2.8986999999999998</c:v>
                      </c:pt>
                      <c:pt idx="2714">
                        <c:v>2.7959999999999998</c:v>
                      </c:pt>
                      <c:pt idx="2715">
                        <c:v>2.8778000000000001</c:v>
                      </c:pt>
                      <c:pt idx="2716">
                        <c:v>2.7107999999999999</c:v>
                      </c:pt>
                      <c:pt idx="2717">
                        <c:v>2.8708999999999998</c:v>
                      </c:pt>
                      <c:pt idx="2718">
                        <c:v>2.7906</c:v>
                      </c:pt>
                      <c:pt idx="2719">
                        <c:v>2.8412999999999999</c:v>
                      </c:pt>
                      <c:pt idx="2720">
                        <c:v>2.7987000000000002</c:v>
                      </c:pt>
                      <c:pt idx="2721">
                        <c:v>2.8212000000000002</c:v>
                      </c:pt>
                      <c:pt idx="2722">
                        <c:v>2.8462000000000001</c:v>
                      </c:pt>
                      <c:pt idx="2723">
                        <c:v>2.8475000000000001</c:v>
                      </c:pt>
                      <c:pt idx="2724">
                        <c:v>2.8134999999999999</c:v>
                      </c:pt>
                      <c:pt idx="2725">
                        <c:v>2.8127</c:v>
                      </c:pt>
                      <c:pt idx="2726">
                        <c:v>2.8134999999999999</c:v>
                      </c:pt>
                      <c:pt idx="2727">
                        <c:v>2.7829999999999999</c:v>
                      </c:pt>
                      <c:pt idx="2728">
                        <c:v>2.8098999999999998</c:v>
                      </c:pt>
                      <c:pt idx="2729">
                        <c:v>2.8115999999999999</c:v>
                      </c:pt>
                      <c:pt idx="2730">
                        <c:v>2.8588</c:v>
                      </c:pt>
                      <c:pt idx="2731">
                        <c:v>2.8166000000000002</c:v>
                      </c:pt>
                      <c:pt idx="2732">
                        <c:v>2.8353999999999999</c:v>
                      </c:pt>
                      <c:pt idx="2733">
                        <c:v>2.8488000000000002</c:v>
                      </c:pt>
                      <c:pt idx="2734">
                        <c:v>2.7879999999999998</c:v>
                      </c:pt>
                      <c:pt idx="2735">
                        <c:v>2.8443000000000001</c:v>
                      </c:pt>
                      <c:pt idx="2736">
                        <c:v>2.7543000000000002</c:v>
                      </c:pt>
                      <c:pt idx="2737">
                        <c:v>2.8294999999999999</c:v>
                      </c:pt>
                      <c:pt idx="2738">
                        <c:v>2.7961</c:v>
                      </c:pt>
                      <c:pt idx="2739">
                        <c:v>2.8978999999999999</c:v>
                      </c:pt>
                      <c:pt idx="2740">
                        <c:v>2.8292999999999999</c:v>
                      </c:pt>
                      <c:pt idx="2741">
                        <c:v>2.8660000000000001</c:v>
                      </c:pt>
                      <c:pt idx="2742">
                        <c:v>2.7646999999999999</c:v>
                      </c:pt>
                      <c:pt idx="2743">
                        <c:v>2.8917000000000002</c:v>
                      </c:pt>
                      <c:pt idx="2744">
                        <c:v>2.7498999999999998</c:v>
                      </c:pt>
                      <c:pt idx="2745">
                        <c:v>2.8462999999999998</c:v>
                      </c:pt>
                      <c:pt idx="2746">
                        <c:v>2.8012999999999999</c:v>
                      </c:pt>
                      <c:pt idx="2747">
                        <c:v>2.8490000000000002</c:v>
                      </c:pt>
                      <c:pt idx="2748">
                        <c:v>2.8555999999999999</c:v>
                      </c:pt>
                      <c:pt idx="2749">
                        <c:v>2.7597</c:v>
                      </c:pt>
                      <c:pt idx="2750">
                        <c:v>2.8959999999999999</c:v>
                      </c:pt>
                      <c:pt idx="2751">
                        <c:v>2.7364000000000002</c:v>
                      </c:pt>
                      <c:pt idx="2752">
                        <c:v>2.9127999999999998</c:v>
                      </c:pt>
                      <c:pt idx="2753">
                        <c:v>2.7437999999999998</c:v>
                      </c:pt>
                      <c:pt idx="2754">
                        <c:v>2.8904999999999998</c:v>
                      </c:pt>
                      <c:pt idx="2755">
                        <c:v>2.7982999999999998</c:v>
                      </c:pt>
                      <c:pt idx="2756">
                        <c:v>2.7978999999999998</c:v>
                      </c:pt>
                      <c:pt idx="2757">
                        <c:v>2.8628</c:v>
                      </c:pt>
                      <c:pt idx="2758">
                        <c:v>2.7745000000000002</c:v>
                      </c:pt>
                      <c:pt idx="2759">
                        <c:v>2.8056000000000001</c:v>
                      </c:pt>
                      <c:pt idx="2760">
                        <c:v>2.7766999999999999</c:v>
                      </c:pt>
                      <c:pt idx="2761">
                        <c:v>2.8048999999999999</c:v>
                      </c:pt>
                      <c:pt idx="2762">
                        <c:v>2.8289</c:v>
                      </c:pt>
                      <c:pt idx="2763">
                        <c:v>2.7934000000000001</c:v>
                      </c:pt>
                      <c:pt idx="2764">
                        <c:v>2.8986000000000001</c:v>
                      </c:pt>
                      <c:pt idx="2765">
                        <c:v>2.7265999999999999</c:v>
                      </c:pt>
                      <c:pt idx="2766">
                        <c:v>2.9255</c:v>
                      </c:pt>
                      <c:pt idx="2767">
                        <c:v>2.7292000000000001</c:v>
                      </c:pt>
                      <c:pt idx="2768">
                        <c:v>2.9266000000000001</c:v>
                      </c:pt>
                      <c:pt idx="2769">
                        <c:v>2.7292000000000001</c:v>
                      </c:pt>
                      <c:pt idx="2770">
                        <c:v>2.899</c:v>
                      </c:pt>
                      <c:pt idx="2771">
                        <c:v>2.7172999999999998</c:v>
                      </c:pt>
                      <c:pt idx="2772">
                        <c:v>2.8965000000000001</c:v>
                      </c:pt>
                      <c:pt idx="2773">
                        <c:v>2.8243999999999998</c:v>
                      </c:pt>
                      <c:pt idx="2774">
                        <c:v>2.8862999999999999</c:v>
                      </c:pt>
                      <c:pt idx="2775">
                        <c:v>2.8273000000000001</c:v>
                      </c:pt>
                      <c:pt idx="2776">
                        <c:v>2.8792</c:v>
                      </c:pt>
                      <c:pt idx="2777">
                        <c:v>2.8174000000000001</c:v>
                      </c:pt>
                      <c:pt idx="2778">
                        <c:v>2.8700999999999999</c:v>
                      </c:pt>
                      <c:pt idx="2779">
                        <c:v>2.8584999999999998</c:v>
                      </c:pt>
                      <c:pt idx="2780">
                        <c:v>2.823</c:v>
                      </c:pt>
                      <c:pt idx="2781">
                        <c:v>2.9064999999999999</c:v>
                      </c:pt>
                      <c:pt idx="2782">
                        <c:v>2.8195000000000001</c:v>
                      </c:pt>
                      <c:pt idx="2783">
                        <c:v>2.8557000000000001</c:v>
                      </c:pt>
                      <c:pt idx="2784">
                        <c:v>2.8485</c:v>
                      </c:pt>
                      <c:pt idx="2785">
                        <c:v>2.9036</c:v>
                      </c:pt>
                      <c:pt idx="2786">
                        <c:v>2.8365999999999998</c:v>
                      </c:pt>
                      <c:pt idx="2787">
                        <c:v>2.9087000000000001</c:v>
                      </c:pt>
                      <c:pt idx="2788">
                        <c:v>2.8532999999999999</c:v>
                      </c:pt>
                      <c:pt idx="2789">
                        <c:v>2.8782999999999999</c:v>
                      </c:pt>
                      <c:pt idx="2790">
                        <c:v>2.9182999999999999</c:v>
                      </c:pt>
                      <c:pt idx="2791">
                        <c:v>2.8359999999999999</c:v>
                      </c:pt>
                      <c:pt idx="2792">
                        <c:v>2.9445000000000001</c:v>
                      </c:pt>
                      <c:pt idx="2793">
                        <c:v>2.8321999999999998</c:v>
                      </c:pt>
                      <c:pt idx="2794">
                        <c:v>2.9216000000000002</c:v>
                      </c:pt>
                      <c:pt idx="2795">
                        <c:v>2.8277000000000001</c:v>
                      </c:pt>
                      <c:pt idx="2796">
                        <c:v>2.9180999999999999</c:v>
                      </c:pt>
                      <c:pt idx="2797">
                        <c:v>2.8490000000000002</c:v>
                      </c:pt>
                      <c:pt idx="2798">
                        <c:v>2.9357000000000002</c:v>
                      </c:pt>
                      <c:pt idx="2799">
                        <c:v>2.8616999999999999</c:v>
                      </c:pt>
                      <c:pt idx="2800">
                        <c:v>2.8912</c:v>
                      </c:pt>
                      <c:pt idx="2801">
                        <c:v>2.9085000000000001</c:v>
                      </c:pt>
                      <c:pt idx="2802">
                        <c:v>2.8395000000000001</c:v>
                      </c:pt>
                      <c:pt idx="2803">
                        <c:v>2.9573</c:v>
                      </c:pt>
                      <c:pt idx="2804">
                        <c:v>2.8479999999999999</c:v>
                      </c:pt>
                      <c:pt idx="2805">
                        <c:v>2.976</c:v>
                      </c:pt>
                      <c:pt idx="2806">
                        <c:v>2.8491</c:v>
                      </c:pt>
                      <c:pt idx="2807">
                        <c:v>3.0004</c:v>
                      </c:pt>
                      <c:pt idx="2808">
                        <c:v>2.8778000000000001</c:v>
                      </c:pt>
                      <c:pt idx="2809">
                        <c:v>2.9845000000000002</c:v>
                      </c:pt>
                      <c:pt idx="2810">
                        <c:v>2.8399000000000001</c:v>
                      </c:pt>
                      <c:pt idx="2811">
                        <c:v>2.9943</c:v>
                      </c:pt>
                      <c:pt idx="2812">
                        <c:v>2.8679000000000001</c:v>
                      </c:pt>
                      <c:pt idx="2813">
                        <c:v>2.9363000000000001</c:v>
                      </c:pt>
                      <c:pt idx="2814">
                        <c:v>2.8386</c:v>
                      </c:pt>
                      <c:pt idx="2815">
                        <c:v>2.9348999999999998</c:v>
                      </c:pt>
                      <c:pt idx="2816">
                        <c:v>2.9028999999999998</c:v>
                      </c:pt>
                      <c:pt idx="2817">
                        <c:v>2.9573999999999998</c:v>
                      </c:pt>
                      <c:pt idx="2818">
                        <c:v>2.9009999999999998</c:v>
                      </c:pt>
                      <c:pt idx="2819">
                        <c:v>2.9464999999999999</c:v>
                      </c:pt>
                      <c:pt idx="2820">
                        <c:v>3.0084</c:v>
                      </c:pt>
                      <c:pt idx="2821">
                        <c:v>2.9407000000000001</c:v>
                      </c:pt>
                      <c:pt idx="2822">
                        <c:v>2.9499</c:v>
                      </c:pt>
                      <c:pt idx="2823">
                        <c:v>2.9422999999999999</c:v>
                      </c:pt>
                      <c:pt idx="2824">
                        <c:v>2.9426999999999999</c:v>
                      </c:pt>
                      <c:pt idx="2825">
                        <c:v>2.9298000000000002</c:v>
                      </c:pt>
                      <c:pt idx="2826">
                        <c:v>2.9287000000000001</c:v>
                      </c:pt>
                      <c:pt idx="2827">
                        <c:v>2.9860000000000002</c:v>
                      </c:pt>
                      <c:pt idx="2828">
                        <c:v>2.8647999999999998</c:v>
                      </c:pt>
                      <c:pt idx="2829">
                        <c:v>2.9891000000000001</c:v>
                      </c:pt>
                      <c:pt idx="2830">
                        <c:v>2.847</c:v>
                      </c:pt>
                      <c:pt idx="2831">
                        <c:v>2.9617</c:v>
                      </c:pt>
                      <c:pt idx="2832">
                        <c:v>2.8666</c:v>
                      </c:pt>
                      <c:pt idx="2833">
                        <c:v>3.0381</c:v>
                      </c:pt>
                      <c:pt idx="2834">
                        <c:v>2.8498999999999999</c:v>
                      </c:pt>
                      <c:pt idx="2835">
                        <c:v>2.9375</c:v>
                      </c:pt>
                      <c:pt idx="2836">
                        <c:v>2.9388000000000001</c:v>
                      </c:pt>
                      <c:pt idx="2837">
                        <c:v>2.8690000000000002</c:v>
                      </c:pt>
                      <c:pt idx="2838">
                        <c:v>2.9285000000000001</c:v>
                      </c:pt>
                      <c:pt idx="2839">
                        <c:v>2.8738000000000001</c:v>
                      </c:pt>
                      <c:pt idx="2840">
                        <c:v>2.9632000000000001</c:v>
                      </c:pt>
                      <c:pt idx="2841">
                        <c:v>2.9251</c:v>
                      </c:pt>
                      <c:pt idx="2842">
                        <c:v>2.9138999999999999</c:v>
                      </c:pt>
                      <c:pt idx="2843">
                        <c:v>2.9964</c:v>
                      </c:pt>
                      <c:pt idx="2844">
                        <c:v>2.8744999999999998</c:v>
                      </c:pt>
                      <c:pt idx="2845">
                        <c:v>2.9517000000000002</c:v>
                      </c:pt>
                      <c:pt idx="2846">
                        <c:v>2.8990999999999998</c:v>
                      </c:pt>
                      <c:pt idx="2847">
                        <c:v>2.9634</c:v>
                      </c:pt>
                      <c:pt idx="2848">
                        <c:v>2.9496000000000002</c:v>
                      </c:pt>
                      <c:pt idx="2849">
                        <c:v>2.9032</c:v>
                      </c:pt>
                      <c:pt idx="2850">
                        <c:v>2.9632000000000001</c:v>
                      </c:pt>
                      <c:pt idx="2851">
                        <c:v>2.8519000000000001</c:v>
                      </c:pt>
                      <c:pt idx="2852">
                        <c:v>3.0112000000000001</c:v>
                      </c:pt>
                      <c:pt idx="2853">
                        <c:v>2.8405</c:v>
                      </c:pt>
                      <c:pt idx="2854">
                        <c:v>3.0047999999999999</c:v>
                      </c:pt>
                      <c:pt idx="2855">
                        <c:v>2.8488000000000002</c:v>
                      </c:pt>
                      <c:pt idx="2856">
                        <c:v>3.0276000000000001</c:v>
                      </c:pt>
                      <c:pt idx="2857">
                        <c:v>2.8208000000000002</c:v>
                      </c:pt>
                      <c:pt idx="2858">
                        <c:v>3.0285000000000002</c:v>
                      </c:pt>
                      <c:pt idx="2859">
                        <c:v>2.8462000000000001</c:v>
                      </c:pt>
                      <c:pt idx="2860">
                        <c:v>3.0569999999999999</c:v>
                      </c:pt>
                      <c:pt idx="2861">
                        <c:v>2.8732000000000002</c:v>
                      </c:pt>
                      <c:pt idx="2862">
                        <c:v>3.0371999999999999</c:v>
                      </c:pt>
                      <c:pt idx="2863">
                        <c:v>2.9138000000000002</c:v>
                      </c:pt>
                      <c:pt idx="2864">
                        <c:v>3.0249000000000001</c:v>
                      </c:pt>
                      <c:pt idx="2865">
                        <c:v>2.9548000000000001</c:v>
                      </c:pt>
                      <c:pt idx="2866">
                        <c:v>3.0364</c:v>
                      </c:pt>
                      <c:pt idx="2867">
                        <c:v>3.0013999999999998</c:v>
                      </c:pt>
                      <c:pt idx="2868">
                        <c:v>2.9950000000000001</c:v>
                      </c:pt>
                      <c:pt idx="2869">
                        <c:v>2.9666999999999999</c:v>
                      </c:pt>
                      <c:pt idx="2870">
                        <c:v>3.0529000000000002</c:v>
                      </c:pt>
                      <c:pt idx="2871">
                        <c:v>3.1808000000000001</c:v>
                      </c:pt>
                      <c:pt idx="2872">
                        <c:v>2.9746000000000001</c:v>
                      </c:pt>
                      <c:pt idx="2873">
                        <c:v>2.9965000000000002</c:v>
                      </c:pt>
                      <c:pt idx="2874">
                        <c:v>2.9598</c:v>
                      </c:pt>
                      <c:pt idx="2875">
                        <c:v>3.0516999999999999</c:v>
                      </c:pt>
                      <c:pt idx="2876">
                        <c:v>2.9416000000000002</c:v>
                      </c:pt>
                      <c:pt idx="2877">
                        <c:v>3.0474000000000001</c:v>
                      </c:pt>
                      <c:pt idx="2878">
                        <c:v>2.9746000000000001</c:v>
                      </c:pt>
                      <c:pt idx="2879">
                        <c:v>3.01</c:v>
                      </c:pt>
                      <c:pt idx="2880">
                        <c:v>3.0226999999999999</c:v>
                      </c:pt>
                      <c:pt idx="2881">
                        <c:v>2.9352</c:v>
                      </c:pt>
                      <c:pt idx="2882">
                        <c:v>3.0047000000000001</c:v>
                      </c:pt>
                      <c:pt idx="2883">
                        <c:v>2.9855999999999998</c:v>
                      </c:pt>
                      <c:pt idx="2884">
                        <c:v>3.0135999999999998</c:v>
                      </c:pt>
                      <c:pt idx="2885">
                        <c:v>2.9251</c:v>
                      </c:pt>
                      <c:pt idx="2886">
                        <c:v>3.0305</c:v>
                      </c:pt>
                      <c:pt idx="2887">
                        <c:v>2.9438</c:v>
                      </c:pt>
                      <c:pt idx="2888">
                        <c:v>3.0150999999999999</c:v>
                      </c:pt>
                      <c:pt idx="2889">
                        <c:v>2.9350999999999998</c:v>
                      </c:pt>
                      <c:pt idx="2890">
                        <c:v>3.0270000000000001</c:v>
                      </c:pt>
                      <c:pt idx="2891">
                        <c:v>2.9668000000000001</c:v>
                      </c:pt>
                      <c:pt idx="2892">
                        <c:v>3.0177999999999998</c:v>
                      </c:pt>
                      <c:pt idx="2893">
                        <c:v>2.9685000000000001</c:v>
                      </c:pt>
                      <c:pt idx="2894">
                        <c:v>3.0377000000000001</c:v>
                      </c:pt>
                      <c:pt idx="2895">
                        <c:v>2.9839000000000002</c:v>
                      </c:pt>
                      <c:pt idx="2896">
                        <c:v>2.9672999999999998</c:v>
                      </c:pt>
                      <c:pt idx="2897">
                        <c:v>3.0068000000000001</c:v>
                      </c:pt>
                      <c:pt idx="2898">
                        <c:v>3.0171000000000001</c:v>
                      </c:pt>
                      <c:pt idx="2899">
                        <c:v>3.0592999999999999</c:v>
                      </c:pt>
                      <c:pt idx="2900">
                        <c:v>2.9908999999999999</c:v>
                      </c:pt>
                      <c:pt idx="2901">
                        <c:v>3.0910000000000002</c:v>
                      </c:pt>
                      <c:pt idx="2902">
                        <c:v>2.9594999999999998</c:v>
                      </c:pt>
                      <c:pt idx="2903">
                        <c:v>3.0830000000000002</c:v>
                      </c:pt>
                      <c:pt idx="2904">
                        <c:v>2.9243000000000001</c:v>
                      </c:pt>
                      <c:pt idx="2905">
                        <c:v>3.0720999999999998</c:v>
                      </c:pt>
                      <c:pt idx="2906">
                        <c:v>2.9380000000000002</c:v>
                      </c:pt>
                      <c:pt idx="2907">
                        <c:v>3.0949</c:v>
                      </c:pt>
                      <c:pt idx="2908">
                        <c:v>2.9137</c:v>
                      </c:pt>
                      <c:pt idx="2909">
                        <c:v>3.0402</c:v>
                      </c:pt>
                      <c:pt idx="2910">
                        <c:v>3.0183</c:v>
                      </c:pt>
                      <c:pt idx="2911">
                        <c:v>3.0015999999999998</c:v>
                      </c:pt>
                      <c:pt idx="2912">
                        <c:v>3.0385</c:v>
                      </c:pt>
                      <c:pt idx="2913">
                        <c:v>3.0087999999999999</c:v>
                      </c:pt>
                      <c:pt idx="2914">
                        <c:v>3.0590999999999999</c:v>
                      </c:pt>
                      <c:pt idx="2915">
                        <c:v>3.0116999999999998</c:v>
                      </c:pt>
                      <c:pt idx="2916">
                        <c:v>2.9948000000000001</c:v>
                      </c:pt>
                      <c:pt idx="2917">
                        <c:v>3.0034000000000001</c:v>
                      </c:pt>
                      <c:pt idx="2918">
                        <c:v>2.9824999999999999</c:v>
                      </c:pt>
                      <c:pt idx="2919">
                        <c:v>3.0505</c:v>
                      </c:pt>
                      <c:pt idx="2920">
                        <c:v>2.9544999999999999</c:v>
                      </c:pt>
                      <c:pt idx="2921">
                        <c:v>3.1341000000000001</c:v>
                      </c:pt>
                      <c:pt idx="2922">
                        <c:v>3.0005000000000002</c:v>
                      </c:pt>
                      <c:pt idx="2923">
                        <c:v>3.0889000000000002</c:v>
                      </c:pt>
                      <c:pt idx="2924">
                        <c:v>3.0026000000000002</c:v>
                      </c:pt>
                      <c:pt idx="2925">
                        <c:v>3.0554999999999999</c:v>
                      </c:pt>
                      <c:pt idx="2926">
                        <c:v>3.0573000000000001</c:v>
                      </c:pt>
                      <c:pt idx="2927">
                        <c:v>2.9925999999999999</c:v>
                      </c:pt>
                      <c:pt idx="2928">
                        <c:v>3.0708000000000002</c:v>
                      </c:pt>
                      <c:pt idx="2929">
                        <c:v>3.028</c:v>
                      </c:pt>
                      <c:pt idx="2930">
                        <c:v>3.1343000000000001</c:v>
                      </c:pt>
                      <c:pt idx="2931">
                        <c:v>3.0135999999999998</c:v>
                      </c:pt>
                      <c:pt idx="2932">
                        <c:v>3.1133000000000002</c:v>
                      </c:pt>
                      <c:pt idx="2933">
                        <c:v>3.0318999999999998</c:v>
                      </c:pt>
                      <c:pt idx="2934">
                        <c:v>3.0920000000000001</c:v>
                      </c:pt>
                      <c:pt idx="2935">
                        <c:v>3.0209999999999999</c:v>
                      </c:pt>
                      <c:pt idx="2936">
                        <c:v>3.0790999999999999</c:v>
                      </c:pt>
                      <c:pt idx="2937">
                        <c:v>3.0398999999999998</c:v>
                      </c:pt>
                      <c:pt idx="2938">
                        <c:v>3.0577000000000001</c:v>
                      </c:pt>
                      <c:pt idx="2939">
                        <c:v>3.0697000000000001</c:v>
                      </c:pt>
                      <c:pt idx="2940">
                        <c:v>3.0329000000000002</c:v>
                      </c:pt>
                      <c:pt idx="2941">
                        <c:v>3.0767000000000002</c:v>
                      </c:pt>
                      <c:pt idx="2942">
                        <c:v>3.0347</c:v>
                      </c:pt>
                      <c:pt idx="2943">
                        <c:v>3.0926999999999998</c:v>
                      </c:pt>
                      <c:pt idx="2944">
                        <c:v>3.0215000000000001</c:v>
                      </c:pt>
                      <c:pt idx="2945">
                        <c:v>3.0972</c:v>
                      </c:pt>
                      <c:pt idx="2946">
                        <c:v>3.0558000000000001</c:v>
                      </c:pt>
                      <c:pt idx="2947">
                        <c:v>3.1307999999999998</c:v>
                      </c:pt>
                      <c:pt idx="2948">
                        <c:v>3.0674000000000001</c:v>
                      </c:pt>
                      <c:pt idx="2949">
                        <c:v>3.0956999999999999</c:v>
                      </c:pt>
                      <c:pt idx="2950">
                        <c:v>3.1069</c:v>
                      </c:pt>
                      <c:pt idx="2951">
                        <c:v>2.9834000000000001</c:v>
                      </c:pt>
                      <c:pt idx="2952">
                        <c:v>3.1000999999999999</c:v>
                      </c:pt>
                      <c:pt idx="2953">
                        <c:v>2.9735999999999998</c:v>
                      </c:pt>
                      <c:pt idx="2954">
                        <c:v>3.2353000000000001</c:v>
                      </c:pt>
                      <c:pt idx="2955">
                        <c:v>2.9754999999999998</c:v>
                      </c:pt>
                      <c:pt idx="2956">
                        <c:v>3.1313</c:v>
                      </c:pt>
                      <c:pt idx="2957">
                        <c:v>2.9706999999999999</c:v>
                      </c:pt>
                      <c:pt idx="2958">
                        <c:v>3.1920000000000002</c:v>
                      </c:pt>
                      <c:pt idx="2959">
                        <c:v>3.0049000000000001</c:v>
                      </c:pt>
                      <c:pt idx="2960">
                        <c:v>3.2174</c:v>
                      </c:pt>
                      <c:pt idx="2961">
                        <c:v>2.9977</c:v>
                      </c:pt>
                      <c:pt idx="2962">
                        <c:v>3.1878000000000002</c:v>
                      </c:pt>
                      <c:pt idx="2963">
                        <c:v>3.0318999999999998</c:v>
                      </c:pt>
                      <c:pt idx="2964">
                        <c:v>3.1474000000000002</c:v>
                      </c:pt>
                      <c:pt idx="2965">
                        <c:v>3.0318999999999998</c:v>
                      </c:pt>
                      <c:pt idx="2966">
                        <c:v>3.1194000000000002</c:v>
                      </c:pt>
                      <c:pt idx="2967">
                        <c:v>3.0783</c:v>
                      </c:pt>
                      <c:pt idx="2968">
                        <c:v>3.1595</c:v>
                      </c:pt>
                      <c:pt idx="2969">
                        <c:v>3.1172</c:v>
                      </c:pt>
                      <c:pt idx="2970">
                        <c:v>3.1078000000000001</c:v>
                      </c:pt>
                      <c:pt idx="2971">
                        <c:v>3.1175999999999999</c:v>
                      </c:pt>
                      <c:pt idx="2972">
                        <c:v>3.1496</c:v>
                      </c:pt>
                      <c:pt idx="2973">
                        <c:v>3.1554000000000002</c:v>
                      </c:pt>
                      <c:pt idx="2974">
                        <c:v>3.1591999999999998</c:v>
                      </c:pt>
                      <c:pt idx="2975">
                        <c:v>3.2002999999999999</c:v>
                      </c:pt>
                      <c:pt idx="2976">
                        <c:v>3.1187999999999998</c:v>
                      </c:pt>
                      <c:pt idx="2977">
                        <c:v>3.1997</c:v>
                      </c:pt>
                      <c:pt idx="2978">
                        <c:v>3.06</c:v>
                      </c:pt>
                      <c:pt idx="2979">
                        <c:v>3.1513</c:v>
                      </c:pt>
                      <c:pt idx="2980">
                        <c:v>3.1131000000000002</c:v>
                      </c:pt>
                      <c:pt idx="2981">
                        <c:v>3.0952999999999999</c:v>
                      </c:pt>
                      <c:pt idx="2982">
                        <c:v>3.1768999999999998</c:v>
                      </c:pt>
                      <c:pt idx="2983">
                        <c:v>3.0693000000000001</c:v>
                      </c:pt>
                      <c:pt idx="2984">
                        <c:v>3.2252000000000001</c:v>
                      </c:pt>
                      <c:pt idx="2985">
                        <c:v>3.0632000000000001</c:v>
                      </c:pt>
                      <c:pt idx="2986">
                        <c:v>3.1438000000000001</c:v>
                      </c:pt>
                      <c:pt idx="2987">
                        <c:v>3.0583999999999998</c:v>
                      </c:pt>
                      <c:pt idx="2988">
                        <c:v>3.1392000000000002</c:v>
                      </c:pt>
                      <c:pt idx="2989">
                        <c:v>3.1166999999999998</c:v>
                      </c:pt>
                      <c:pt idx="2990">
                        <c:v>3.0762</c:v>
                      </c:pt>
                      <c:pt idx="2991">
                        <c:v>3.1145999999999998</c:v>
                      </c:pt>
                      <c:pt idx="2992">
                        <c:v>3.0369000000000002</c:v>
                      </c:pt>
                      <c:pt idx="2993">
                        <c:v>3.1537000000000002</c:v>
                      </c:pt>
                      <c:pt idx="2994">
                        <c:v>2.9964</c:v>
                      </c:pt>
                      <c:pt idx="2995">
                        <c:v>3.1676000000000002</c:v>
                      </c:pt>
                      <c:pt idx="2996">
                        <c:v>3.0581</c:v>
                      </c:pt>
                      <c:pt idx="2997">
                        <c:v>3.1137000000000001</c:v>
                      </c:pt>
                      <c:pt idx="2998">
                        <c:v>3.0771000000000002</c:v>
                      </c:pt>
                      <c:pt idx="2999">
                        <c:v>3.1374</c:v>
                      </c:pt>
                      <c:pt idx="3000">
                        <c:v>3.1074000000000002</c:v>
                      </c:pt>
                      <c:pt idx="3001">
                        <c:v>3.1492</c:v>
                      </c:pt>
                      <c:pt idx="3002">
                        <c:v>3.1627999999999998</c:v>
                      </c:pt>
                      <c:pt idx="3003">
                        <c:v>3.0634999999999999</c:v>
                      </c:pt>
                      <c:pt idx="3004">
                        <c:v>3.1019000000000001</c:v>
                      </c:pt>
                      <c:pt idx="3005">
                        <c:v>3.093</c:v>
                      </c:pt>
                      <c:pt idx="3006">
                        <c:v>3.0478999999999998</c:v>
                      </c:pt>
                      <c:pt idx="3007">
                        <c:v>3.1600999999999999</c:v>
                      </c:pt>
                      <c:pt idx="3008">
                        <c:v>3.0145</c:v>
                      </c:pt>
                      <c:pt idx="3009">
                        <c:v>3.2212999999999998</c:v>
                      </c:pt>
                      <c:pt idx="3010">
                        <c:v>3.0398999999999998</c:v>
                      </c:pt>
                      <c:pt idx="3011">
                        <c:v>3.2218</c:v>
                      </c:pt>
                      <c:pt idx="3012">
                        <c:v>3.0198999999999998</c:v>
                      </c:pt>
                      <c:pt idx="3013">
                        <c:v>3.1839</c:v>
                      </c:pt>
                      <c:pt idx="3014">
                        <c:v>3.0627</c:v>
                      </c:pt>
                      <c:pt idx="3015">
                        <c:v>3.1646999999999998</c:v>
                      </c:pt>
                      <c:pt idx="3016">
                        <c:v>3.1656</c:v>
                      </c:pt>
                      <c:pt idx="3017">
                        <c:v>3.1484000000000001</c:v>
                      </c:pt>
                      <c:pt idx="3018">
                        <c:v>3.1602999999999999</c:v>
                      </c:pt>
                      <c:pt idx="3019">
                        <c:v>3.1208</c:v>
                      </c:pt>
                      <c:pt idx="3020">
                        <c:v>3.1610999999999998</c:v>
                      </c:pt>
                      <c:pt idx="3021">
                        <c:v>3.056</c:v>
                      </c:pt>
                      <c:pt idx="3022">
                        <c:v>3.1768000000000001</c:v>
                      </c:pt>
                      <c:pt idx="3023">
                        <c:v>3.0960999999999999</c:v>
                      </c:pt>
                      <c:pt idx="3024">
                        <c:v>3.3220000000000001</c:v>
                      </c:pt>
                      <c:pt idx="3025">
                        <c:v>3.1734</c:v>
                      </c:pt>
                      <c:pt idx="3026">
                        <c:v>3.2450000000000001</c:v>
                      </c:pt>
                      <c:pt idx="3027">
                        <c:v>3.1758999999999999</c:v>
                      </c:pt>
                      <c:pt idx="3028">
                        <c:v>3.1903999999999999</c:v>
                      </c:pt>
                      <c:pt idx="3029">
                        <c:v>3.1158000000000001</c:v>
                      </c:pt>
                      <c:pt idx="3030">
                        <c:v>3.1623000000000001</c:v>
                      </c:pt>
                      <c:pt idx="3031">
                        <c:v>3.2111000000000001</c:v>
                      </c:pt>
                      <c:pt idx="3032">
                        <c:v>3.1591999999999998</c:v>
                      </c:pt>
                      <c:pt idx="3033">
                        <c:v>3.1408</c:v>
                      </c:pt>
                      <c:pt idx="3034">
                        <c:v>3.1934</c:v>
                      </c:pt>
                      <c:pt idx="3035">
                        <c:v>3.1278000000000001</c:v>
                      </c:pt>
                      <c:pt idx="3036">
                        <c:v>3.2073999999999998</c:v>
                      </c:pt>
                      <c:pt idx="3037">
                        <c:v>3.2397</c:v>
                      </c:pt>
                      <c:pt idx="3038">
                        <c:v>3.2092000000000001</c:v>
                      </c:pt>
                      <c:pt idx="3039">
                        <c:v>3.1865000000000001</c:v>
                      </c:pt>
                      <c:pt idx="3040">
                        <c:v>3.2071999999999998</c:v>
                      </c:pt>
                      <c:pt idx="3041">
                        <c:v>3.1486999999999998</c:v>
                      </c:pt>
                      <c:pt idx="3042">
                        <c:v>3.1646999999999998</c:v>
                      </c:pt>
                      <c:pt idx="3043">
                        <c:v>3.2151999999999998</c:v>
                      </c:pt>
                      <c:pt idx="3044">
                        <c:v>3.2012</c:v>
                      </c:pt>
                      <c:pt idx="3045">
                        <c:v>3.1934</c:v>
                      </c:pt>
                      <c:pt idx="3046">
                        <c:v>3.1151</c:v>
                      </c:pt>
                      <c:pt idx="3047">
                        <c:v>3.2210000000000001</c:v>
                      </c:pt>
                      <c:pt idx="3048">
                        <c:v>3.1619999999999999</c:v>
                      </c:pt>
                      <c:pt idx="3049">
                        <c:v>3.2069999999999999</c:v>
                      </c:pt>
                      <c:pt idx="3050">
                        <c:v>3.1869999999999998</c:v>
                      </c:pt>
                      <c:pt idx="3051">
                        <c:v>3.2435999999999998</c:v>
                      </c:pt>
                      <c:pt idx="3052">
                        <c:v>3.2370000000000001</c:v>
                      </c:pt>
                      <c:pt idx="3053">
                        <c:v>3.2582</c:v>
                      </c:pt>
                      <c:pt idx="3054">
                        <c:v>3.1890999999999998</c:v>
                      </c:pt>
                      <c:pt idx="3055">
                        <c:v>3.1665000000000001</c:v>
                      </c:pt>
                      <c:pt idx="3056">
                        <c:v>3.1680999999999999</c:v>
                      </c:pt>
                      <c:pt idx="3057">
                        <c:v>3.1471</c:v>
                      </c:pt>
                      <c:pt idx="3058">
                        <c:v>3.2086999999999999</c:v>
                      </c:pt>
                      <c:pt idx="3059">
                        <c:v>3.1158000000000001</c:v>
                      </c:pt>
                      <c:pt idx="3060">
                        <c:v>3.2248999999999999</c:v>
                      </c:pt>
                      <c:pt idx="3061">
                        <c:v>3.1120999999999999</c:v>
                      </c:pt>
                      <c:pt idx="3062">
                        <c:v>3.2585999999999999</c:v>
                      </c:pt>
                      <c:pt idx="3063">
                        <c:v>3.1137000000000001</c:v>
                      </c:pt>
                      <c:pt idx="3064">
                        <c:v>3.2549999999999999</c:v>
                      </c:pt>
                      <c:pt idx="3065">
                        <c:v>3.1248999999999998</c:v>
                      </c:pt>
                      <c:pt idx="3066">
                        <c:v>3.1907000000000001</c:v>
                      </c:pt>
                      <c:pt idx="3067">
                        <c:v>3.2136</c:v>
                      </c:pt>
                      <c:pt idx="3068">
                        <c:v>3.1251000000000002</c:v>
                      </c:pt>
                      <c:pt idx="3069">
                        <c:v>3.2557999999999998</c:v>
                      </c:pt>
                      <c:pt idx="3070">
                        <c:v>3.1777000000000002</c:v>
                      </c:pt>
                      <c:pt idx="3071">
                        <c:v>3.2772000000000001</c:v>
                      </c:pt>
                      <c:pt idx="3072">
                        <c:v>3.1059999999999999</c:v>
                      </c:pt>
                      <c:pt idx="3073">
                        <c:v>3.2464</c:v>
                      </c:pt>
                      <c:pt idx="3074">
                        <c:v>3.2086000000000001</c:v>
                      </c:pt>
                      <c:pt idx="3075">
                        <c:v>3.2223999999999999</c:v>
                      </c:pt>
                      <c:pt idx="3076">
                        <c:v>3.1154000000000002</c:v>
                      </c:pt>
                      <c:pt idx="3077">
                        <c:v>3.2679999999999998</c:v>
                      </c:pt>
                      <c:pt idx="3078">
                        <c:v>3.2570999999999999</c:v>
                      </c:pt>
                      <c:pt idx="3079">
                        <c:v>3.2324999999999999</c:v>
                      </c:pt>
                      <c:pt idx="3080">
                        <c:v>3.2637</c:v>
                      </c:pt>
                      <c:pt idx="3081">
                        <c:v>3.1873</c:v>
                      </c:pt>
                      <c:pt idx="3082">
                        <c:v>3.2547000000000001</c:v>
                      </c:pt>
                      <c:pt idx="3083">
                        <c:v>3.2389999999999999</c:v>
                      </c:pt>
                      <c:pt idx="3084">
                        <c:v>3.2126999999999999</c:v>
                      </c:pt>
                      <c:pt idx="3085">
                        <c:v>3.3148</c:v>
                      </c:pt>
                      <c:pt idx="3086">
                        <c:v>3.1768999999999998</c:v>
                      </c:pt>
                      <c:pt idx="3087">
                        <c:v>3.3694999999999999</c:v>
                      </c:pt>
                      <c:pt idx="3088">
                        <c:v>3.1636000000000002</c:v>
                      </c:pt>
                      <c:pt idx="3089">
                        <c:v>3.3433000000000002</c:v>
                      </c:pt>
                      <c:pt idx="3090">
                        <c:v>3.1880000000000002</c:v>
                      </c:pt>
                      <c:pt idx="3091">
                        <c:v>3.3108</c:v>
                      </c:pt>
                      <c:pt idx="3092">
                        <c:v>3.2033</c:v>
                      </c:pt>
                      <c:pt idx="3093">
                        <c:v>3.3062999999999998</c:v>
                      </c:pt>
                      <c:pt idx="3094">
                        <c:v>3.2625999999999999</c:v>
                      </c:pt>
                      <c:pt idx="3095">
                        <c:v>3.2399</c:v>
                      </c:pt>
                      <c:pt idx="3096">
                        <c:v>3.3066</c:v>
                      </c:pt>
                      <c:pt idx="3097">
                        <c:v>3.2042000000000002</c:v>
                      </c:pt>
                      <c:pt idx="3098">
                        <c:v>3.3386</c:v>
                      </c:pt>
                      <c:pt idx="3099">
                        <c:v>3.1928999999999998</c:v>
                      </c:pt>
                      <c:pt idx="3100">
                        <c:v>3.2743000000000002</c:v>
                      </c:pt>
                      <c:pt idx="3101">
                        <c:v>3.2294</c:v>
                      </c:pt>
                      <c:pt idx="3102">
                        <c:v>3.2565</c:v>
                      </c:pt>
                      <c:pt idx="3103">
                        <c:v>3.2444999999999999</c:v>
                      </c:pt>
                      <c:pt idx="3104">
                        <c:v>3.2528000000000001</c:v>
                      </c:pt>
                      <c:pt idx="3105">
                        <c:v>3.3033999999999999</c:v>
                      </c:pt>
                      <c:pt idx="3106">
                        <c:v>3.2256</c:v>
                      </c:pt>
                      <c:pt idx="3107">
                        <c:v>3.3128000000000002</c:v>
                      </c:pt>
                      <c:pt idx="3108">
                        <c:v>3.1812999999999998</c:v>
                      </c:pt>
                      <c:pt idx="3109">
                        <c:v>3.3247</c:v>
                      </c:pt>
                      <c:pt idx="3110">
                        <c:v>3.2115999999999998</c:v>
                      </c:pt>
                      <c:pt idx="3111">
                        <c:v>3.32</c:v>
                      </c:pt>
                      <c:pt idx="3112">
                        <c:v>3.2218</c:v>
                      </c:pt>
                      <c:pt idx="3113">
                        <c:v>3.3902000000000001</c:v>
                      </c:pt>
                      <c:pt idx="3114">
                        <c:v>3.2938999999999998</c:v>
                      </c:pt>
                      <c:pt idx="3115">
                        <c:v>3.4039000000000001</c:v>
                      </c:pt>
                      <c:pt idx="3116">
                        <c:v>3.3491</c:v>
                      </c:pt>
                      <c:pt idx="3117">
                        <c:v>3.3174999999999999</c:v>
                      </c:pt>
                      <c:pt idx="3118">
                        <c:v>3.3010000000000002</c:v>
                      </c:pt>
                      <c:pt idx="3119">
                        <c:v>3.3247</c:v>
                      </c:pt>
                      <c:pt idx="3120">
                        <c:v>3.3435999999999999</c:v>
                      </c:pt>
                      <c:pt idx="3121">
                        <c:v>3.3391000000000002</c:v>
                      </c:pt>
                      <c:pt idx="3122">
                        <c:v>3.3763999999999998</c:v>
                      </c:pt>
                      <c:pt idx="3123">
                        <c:v>3.23</c:v>
                      </c:pt>
                      <c:pt idx="3124">
                        <c:v>3.3725999999999998</c:v>
                      </c:pt>
                      <c:pt idx="3125">
                        <c:v>3.2667000000000002</c:v>
                      </c:pt>
                      <c:pt idx="3126">
                        <c:v>3.4203000000000001</c:v>
                      </c:pt>
                      <c:pt idx="3127">
                        <c:v>3.1743999999999999</c:v>
                      </c:pt>
                      <c:pt idx="3128">
                        <c:v>3.3717000000000001</c:v>
                      </c:pt>
                      <c:pt idx="3129">
                        <c:v>3.2629999999999999</c:v>
                      </c:pt>
                      <c:pt idx="3130">
                        <c:v>3.3809</c:v>
                      </c:pt>
                      <c:pt idx="3131">
                        <c:v>3.2717000000000001</c:v>
                      </c:pt>
                      <c:pt idx="3132">
                        <c:v>3.3647999999999998</c:v>
                      </c:pt>
                      <c:pt idx="3133">
                        <c:v>3.3355000000000001</c:v>
                      </c:pt>
                      <c:pt idx="3134">
                        <c:v>3.3289</c:v>
                      </c:pt>
                      <c:pt idx="3135">
                        <c:v>3.2706</c:v>
                      </c:pt>
                      <c:pt idx="3136">
                        <c:v>3.3228</c:v>
                      </c:pt>
                      <c:pt idx="3137">
                        <c:v>3.371</c:v>
                      </c:pt>
                      <c:pt idx="3138">
                        <c:v>3.3142999999999998</c:v>
                      </c:pt>
                      <c:pt idx="3139">
                        <c:v>3.3389000000000002</c:v>
                      </c:pt>
                      <c:pt idx="3140">
                        <c:v>3.2924000000000002</c:v>
                      </c:pt>
                      <c:pt idx="3141">
                        <c:v>3.3555999999999999</c:v>
                      </c:pt>
                      <c:pt idx="3142">
                        <c:v>3.2545000000000002</c:v>
                      </c:pt>
                      <c:pt idx="3143">
                        <c:v>3.3389000000000002</c:v>
                      </c:pt>
                      <c:pt idx="3144">
                        <c:v>3.2595999999999998</c:v>
                      </c:pt>
                      <c:pt idx="3145">
                        <c:v>3.3607</c:v>
                      </c:pt>
                      <c:pt idx="3146">
                        <c:v>3.2688000000000001</c:v>
                      </c:pt>
                      <c:pt idx="3147">
                        <c:v>3.3868</c:v>
                      </c:pt>
                      <c:pt idx="3148">
                        <c:v>3.3151000000000002</c:v>
                      </c:pt>
                      <c:pt idx="3149">
                        <c:v>3.3679000000000001</c:v>
                      </c:pt>
                      <c:pt idx="3150">
                        <c:v>3.2896000000000001</c:v>
                      </c:pt>
                      <c:pt idx="3151">
                        <c:v>3.3079000000000001</c:v>
                      </c:pt>
                      <c:pt idx="3152">
                        <c:v>3.3845000000000001</c:v>
                      </c:pt>
                      <c:pt idx="3153">
                        <c:v>3.2753999999999999</c:v>
                      </c:pt>
                      <c:pt idx="3154">
                        <c:v>3.4026000000000001</c:v>
                      </c:pt>
                      <c:pt idx="3155">
                        <c:v>3.2391999999999999</c:v>
                      </c:pt>
                      <c:pt idx="3156">
                        <c:v>3.3355000000000001</c:v>
                      </c:pt>
                      <c:pt idx="3157">
                        <c:v>3.3121</c:v>
                      </c:pt>
                      <c:pt idx="3158">
                        <c:v>3.2991000000000001</c:v>
                      </c:pt>
                      <c:pt idx="3159">
                        <c:v>3.3411</c:v>
                      </c:pt>
                      <c:pt idx="3160">
                        <c:v>3.2341000000000002</c:v>
                      </c:pt>
                      <c:pt idx="3161">
                        <c:v>3.4125999999999999</c:v>
                      </c:pt>
                      <c:pt idx="3162">
                        <c:v>3.2075</c:v>
                      </c:pt>
                      <c:pt idx="3163">
                        <c:v>3.4167999999999998</c:v>
                      </c:pt>
                      <c:pt idx="3164">
                        <c:v>3.2517999999999998</c:v>
                      </c:pt>
                      <c:pt idx="3165">
                        <c:v>3.3965000000000001</c:v>
                      </c:pt>
                      <c:pt idx="3166">
                        <c:v>3.2423000000000002</c:v>
                      </c:pt>
                      <c:pt idx="3167">
                        <c:v>3.3475000000000001</c:v>
                      </c:pt>
                      <c:pt idx="3168">
                        <c:v>3.3109000000000002</c:v>
                      </c:pt>
                      <c:pt idx="3169">
                        <c:v>3.2751000000000001</c:v>
                      </c:pt>
                      <c:pt idx="3170">
                        <c:v>3.3485</c:v>
                      </c:pt>
                      <c:pt idx="3171">
                        <c:v>3.2635000000000001</c:v>
                      </c:pt>
                      <c:pt idx="3172">
                        <c:v>3.3902999999999999</c:v>
                      </c:pt>
                      <c:pt idx="3173">
                        <c:v>3.2690999999999999</c:v>
                      </c:pt>
                      <c:pt idx="3174">
                        <c:v>3.3359000000000001</c:v>
                      </c:pt>
                      <c:pt idx="3175">
                        <c:v>3.2665999999999999</c:v>
                      </c:pt>
                      <c:pt idx="3176">
                        <c:v>3.3353000000000002</c:v>
                      </c:pt>
                      <c:pt idx="3177">
                        <c:v>3.3422999999999998</c:v>
                      </c:pt>
                      <c:pt idx="3178">
                        <c:v>3.3003999999999998</c:v>
                      </c:pt>
                      <c:pt idx="3179">
                        <c:v>3.3437000000000001</c:v>
                      </c:pt>
                      <c:pt idx="3180">
                        <c:v>3.2867000000000002</c:v>
                      </c:pt>
                      <c:pt idx="3181">
                        <c:v>3.4407000000000001</c:v>
                      </c:pt>
                      <c:pt idx="3182">
                        <c:v>3.2507000000000001</c:v>
                      </c:pt>
                      <c:pt idx="3183">
                        <c:v>3.4504999999999999</c:v>
                      </c:pt>
                      <c:pt idx="3184">
                        <c:v>3.3010999999999999</c:v>
                      </c:pt>
                      <c:pt idx="3185">
                        <c:v>3.4533</c:v>
                      </c:pt>
                      <c:pt idx="3186">
                        <c:v>3.2743000000000002</c:v>
                      </c:pt>
                      <c:pt idx="3187">
                        <c:v>3.4535</c:v>
                      </c:pt>
                      <c:pt idx="3188">
                        <c:v>3.3304999999999998</c:v>
                      </c:pt>
                      <c:pt idx="3189">
                        <c:v>3.4163000000000001</c:v>
                      </c:pt>
                      <c:pt idx="3190">
                        <c:v>3.2984</c:v>
                      </c:pt>
                      <c:pt idx="3191">
                        <c:v>3.4327000000000001</c:v>
                      </c:pt>
                      <c:pt idx="3192">
                        <c:v>3.4247000000000001</c:v>
                      </c:pt>
                      <c:pt idx="3193">
                        <c:v>3.3639000000000001</c:v>
                      </c:pt>
                      <c:pt idx="3194">
                        <c:v>3.4058999999999999</c:v>
                      </c:pt>
                      <c:pt idx="3195">
                        <c:v>3.3540999999999999</c:v>
                      </c:pt>
                      <c:pt idx="3196">
                        <c:v>3.4279000000000002</c:v>
                      </c:pt>
                      <c:pt idx="3197">
                        <c:v>3.3374999999999999</c:v>
                      </c:pt>
                      <c:pt idx="3198">
                        <c:v>3.4397000000000002</c:v>
                      </c:pt>
                      <c:pt idx="3199">
                        <c:v>3.3395000000000001</c:v>
                      </c:pt>
                      <c:pt idx="3200">
                        <c:v>3.4716</c:v>
                      </c:pt>
                      <c:pt idx="3201">
                        <c:v>3.3672</c:v>
                      </c:pt>
                      <c:pt idx="3202">
                        <c:v>3.4567000000000001</c:v>
                      </c:pt>
                      <c:pt idx="3203">
                        <c:v>3.3386</c:v>
                      </c:pt>
                      <c:pt idx="3204">
                        <c:v>3.4287999999999998</c:v>
                      </c:pt>
                      <c:pt idx="3205">
                        <c:v>3.3479999999999999</c:v>
                      </c:pt>
                      <c:pt idx="3206">
                        <c:v>3.3738999999999999</c:v>
                      </c:pt>
                      <c:pt idx="3207">
                        <c:v>3.3986999999999998</c:v>
                      </c:pt>
                      <c:pt idx="3208">
                        <c:v>3.3730000000000002</c:v>
                      </c:pt>
                      <c:pt idx="3209">
                        <c:v>3.4279999999999999</c:v>
                      </c:pt>
                      <c:pt idx="3210">
                        <c:v>3.3264999999999998</c:v>
                      </c:pt>
                      <c:pt idx="3211">
                        <c:v>3.4521000000000002</c:v>
                      </c:pt>
                      <c:pt idx="3212">
                        <c:v>3.3464</c:v>
                      </c:pt>
                      <c:pt idx="3213">
                        <c:v>3.4115000000000002</c:v>
                      </c:pt>
                      <c:pt idx="3214">
                        <c:v>3.3041</c:v>
                      </c:pt>
                      <c:pt idx="3215">
                        <c:v>3.4024999999999999</c:v>
                      </c:pt>
                      <c:pt idx="3216">
                        <c:v>3.3458999999999999</c:v>
                      </c:pt>
                      <c:pt idx="3217">
                        <c:v>3.3172000000000001</c:v>
                      </c:pt>
                      <c:pt idx="3218">
                        <c:v>3.3946000000000001</c:v>
                      </c:pt>
                      <c:pt idx="3219">
                        <c:v>3.3252999999999999</c:v>
                      </c:pt>
                      <c:pt idx="3220">
                        <c:v>3.4405000000000001</c:v>
                      </c:pt>
                      <c:pt idx="3221">
                        <c:v>3.2627999999999999</c:v>
                      </c:pt>
                      <c:pt idx="3222">
                        <c:v>3.4571999999999998</c:v>
                      </c:pt>
                      <c:pt idx="3223">
                        <c:v>3.2530000000000001</c:v>
                      </c:pt>
                      <c:pt idx="3224">
                        <c:v>3.4916</c:v>
                      </c:pt>
                      <c:pt idx="3225">
                        <c:v>3.3003999999999998</c:v>
                      </c:pt>
                      <c:pt idx="3226">
                        <c:v>3.4605999999999999</c:v>
                      </c:pt>
                      <c:pt idx="3227">
                        <c:v>3.3397000000000001</c:v>
                      </c:pt>
                      <c:pt idx="3228">
                        <c:v>3.4348000000000001</c:v>
                      </c:pt>
                      <c:pt idx="3229">
                        <c:v>3.4192</c:v>
                      </c:pt>
                      <c:pt idx="3230">
                        <c:v>3.3708999999999998</c:v>
                      </c:pt>
                      <c:pt idx="3231">
                        <c:v>3.4300999999999999</c:v>
                      </c:pt>
                      <c:pt idx="3232">
                        <c:v>3.3357000000000001</c:v>
                      </c:pt>
                      <c:pt idx="3233">
                        <c:v>3.4546000000000001</c:v>
                      </c:pt>
                      <c:pt idx="3234">
                        <c:v>3.3496999999999999</c:v>
                      </c:pt>
                      <c:pt idx="3235">
                        <c:v>3.4129999999999998</c:v>
                      </c:pt>
                      <c:pt idx="3236">
                        <c:v>3.4964</c:v>
                      </c:pt>
                      <c:pt idx="3237">
                        <c:v>3.3754</c:v>
                      </c:pt>
                      <c:pt idx="3238">
                        <c:v>3.5318999999999998</c:v>
                      </c:pt>
                      <c:pt idx="3239">
                        <c:v>3.3292999999999999</c:v>
                      </c:pt>
                      <c:pt idx="3240">
                        <c:v>3.49</c:v>
                      </c:pt>
                      <c:pt idx="3241">
                        <c:v>3.3980999999999999</c:v>
                      </c:pt>
                      <c:pt idx="3242">
                        <c:v>3.4155000000000002</c:v>
                      </c:pt>
                      <c:pt idx="3243">
                        <c:v>3.5240999999999998</c:v>
                      </c:pt>
                      <c:pt idx="3244">
                        <c:v>3.3603999999999998</c:v>
                      </c:pt>
                      <c:pt idx="3245">
                        <c:v>3.5135999999999998</c:v>
                      </c:pt>
                      <c:pt idx="3246">
                        <c:v>3.4110999999999998</c:v>
                      </c:pt>
                      <c:pt idx="3247">
                        <c:v>3.5286</c:v>
                      </c:pt>
                      <c:pt idx="3248">
                        <c:v>3.4413</c:v>
                      </c:pt>
                      <c:pt idx="3249">
                        <c:v>3.3849999999999998</c:v>
                      </c:pt>
                      <c:pt idx="3250">
                        <c:v>3.5263</c:v>
                      </c:pt>
                      <c:pt idx="3251">
                        <c:v>3.3685999999999998</c:v>
                      </c:pt>
                      <c:pt idx="3252">
                        <c:v>3.5327000000000002</c:v>
                      </c:pt>
                      <c:pt idx="3253">
                        <c:v>3.4323000000000001</c:v>
                      </c:pt>
                      <c:pt idx="3254">
                        <c:v>3.5083000000000002</c:v>
                      </c:pt>
                      <c:pt idx="3255">
                        <c:v>3.4318</c:v>
                      </c:pt>
                      <c:pt idx="3256">
                        <c:v>3.4296000000000002</c:v>
                      </c:pt>
                      <c:pt idx="3257">
                        <c:v>3.5428999999999999</c:v>
                      </c:pt>
                      <c:pt idx="3258">
                        <c:v>3.3641999999999999</c:v>
                      </c:pt>
                      <c:pt idx="3259">
                        <c:v>3.5308999999999999</c:v>
                      </c:pt>
                      <c:pt idx="3260">
                        <c:v>3.3422999999999998</c:v>
                      </c:pt>
                      <c:pt idx="3261">
                        <c:v>3.5947</c:v>
                      </c:pt>
                      <c:pt idx="3262">
                        <c:v>3.3693</c:v>
                      </c:pt>
                      <c:pt idx="3263">
                        <c:v>3.5438000000000001</c:v>
                      </c:pt>
                      <c:pt idx="3264">
                        <c:v>3.355</c:v>
                      </c:pt>
                      <c:pt idx="3265">
                        <c:v>3.5015999999999998</c:v>
                      </c:pt>
                      <c:pt idx="3266">
                        <c:v>3.4296000000000002</c:v>
                      </c:pt>
                      <c:pt idx="3267">
                        <c:v>3.4578000000000002</c:v>
                      </c:pt>
                      <c:pt idx="3268">
                        <c:v>3.4641999999999999</c:v>
                      </c:pt>
                      <c:pt idx="3269">
                        <c:v>3.4239000000000002</c:v>
                      </c:pt>
                      <c:pt idx="3270">
                        <c:v>3.4975999999999998</c:v>
                      </c:pt>
                      <c:pt idx="3271">
                        <c:v>3.4285999999999999</c:v>
                      </c:pt>
                      <c:pt idx="3272">
                        <c:v>3.5131999999999999</c:v>
                      </c:pt>
                      <c:pt idx="3273">
                        <c:v>3.4127999999999998</c:v>
                      </c:pt>
                      <c:pt idx="3274">
                        <c:v>3.4737</c:v>
                      </c:pt>
                      <c:pt idx="3275">
                        <c:v>3.4878</c:v>
                      </c:pt>
                      <c:pt idx="3276">
                        <c:v>3.4192</c:v>
                      </c:pt>
                      <c:pt idx="3277">
                        <c:v>3.5413999999999999</c:v>
                      </c:pt>
                      <c:pt idx="3278">
                        <c:v>3.4358</c:v>
                      </c:pt>
                      <c:pt idx="3279">
                        <c:v>3.5834999999999999</c:v>
                      </c:pt>
                      <c:pt idx="3280">
                        <c:v>3.3871000000000002</c:v>
                      </c:pt>
                      <c:pt idx="3281">
                        <c:v>3.6492</c:v>
                      </c:pt>
                      <c:pt idx="3282">
                        <c:v>3.3664000000000001</c:v>
                      </c:pt>
                      <c:pt idx="3283">
                        <c:v>3.6299000000000001</c:v>
                      </c:pt>
                      <c:pt idx="3284">
                        <c:v>3.4083999999999999</c:v>
                      </c:pt>
                      <c:pt idx="3285">
                        <c:v>3.61</c:v>
                      </c:pt>
                      <c:pt idx="3286">
                        <c:v>3.4824999999999999</c:v>
                      </c:pt>
                      <c:pt idx="3287">
                        <c:v>3.4847999999999999</c:v>
                      </c:pt>
                      <c:pt idx="3288">
                        <c:v>3.4889999999999999</c:v>
                      </c:pt>
                      <c:pt idx="3289">
                        <c:v>3.4561999999999999</c:v>
                      </c:pt>
                      <c:pt idx="3290">
                        <c:v>3.5817000000000001</c:v>
                      </c:pt>
                      <c:pt idx="3291">
                        <c:v>3.4024000000000001</c:v>
                      </c:pt>
                      <c:pt idx="3292">
                        <c:v>3.5722999999999998</c:v>
                      </c:pt>
                      <c:pt idx="3293">
                        <c:v>3.4182999999999999</c:v>
                      </c:pt>
                      <c:pt idx="3294">
                        <c:v>3.5501999999999998</c:v>
                      </c:pt>
                      <c:pt idx="3295">
                        <c:v>3.4535999999999998</c:v>
                      </c:pt>
                      <c:pt idx="3296">
                        <c:v>3.5484</c:v>
                      </c:pt>
                      <c:pt idx="3297">
                        <c:v>3.6011000000000002</c:v>
                      </c:pt>
                      <c:pt idx="3298">
                        <c:v>3.4735999999999998</c:v>
                      </c:pt>
                      <c:pt idx="3299">
                        <c:v>3.5259</c:v>
                      </c:pt>
                      <c:pt idx="3300">
                        <c:v>3.4315000000000002</c:v>
                      </c:pt>
                      <c:pt idx="3301">
                        <c:v>3.5442999999999998</c:v>
                      </c:pt>
                      <c:pt idx="3302">
                        <c:v>3.4946000000000002</c:v>
                      </c:pt>
                      <c:pt idx="3303">
                        <c:v>3.4403999999999999</c:v>
                      </c:pt>
                      <c:pt idx="3304">
                        <c:v>3.5771000000000002</c:v>
                      </c:pt>
                      <c:pt idx="3305">
                        <c:v>3.4207999999999998</c:v>
                      </c:pt>
                      <c:pt idx="3306">
                        <c:v>3.6374</c:v>
                      </c:pt>
                      <c:pt idx="3307">
                        <c:v>3.4146000000000001</c:v>
                      </c:pt>
                      <c:pt idx="3308">
                        <c:v>3.5632999999999999</c:v>
                      </c:pt>
                      <c:pt idx="3309">
                        <c:v>3.3771</c:v>
                      </c:pt>
                      <c:pt idx="3310">
                        <c:v>3.5623</c:v>
                      </c:pt>
                      <c:pt idx="3311">
                        <c:v>3.4256000000000002</c:v>
                      </c:pt>
                      <c:pt idx="3312">
                        <c:v>3.5184000000000002</c:v>
                      </c:pt>
                      <c:pt idx="3313">
                        <c:v>3.4314</c:v>
                      </c:pt>
                      <c:pt idx="3314">
                        <c:v>3.4741</c:v>
                      </c:pt>
                      <c:pt idx="3315">
                        <c:v>3.5068999999999999</c:v>
                      </c:pt>
                      <c:pt idx="3316">
                        <c:v>3.4087999999999998</c:v>
                      </c:pt>
                      <c:pt idx="3317">
                        <c:v>3.5072000000000001</c:v>
                      </c:pt>
                      <c:pt idx="3318">
                        <c:v>3.4618000000000002</c:v>
                      </c:pt>
                      <c:pt idx="3319">
                        <c:v>3.4857999999999998</c:v>
                      </c:pt>
                      <c:pt idx="3320">
                        <c:v>3.5173000000000001</c:v>
                      </c:pt>
                      <c:pt idx="3321">
                        <c:v>3.3763000000000001</c:v>
                      </c:pt>
                      <c:pt idx="3322">
                        <c:v>3.5693999999999999</c:v>
                      </c:pt>
                      <c:pt idx="3323">
                        <c:v>3.3934000000000002</c:v>
                      </c:pt>
                      <c:pt idx="3324">
                        <c:v>3.5556000000000001</c:v>
                      </c:pt>
                      <c:pt idx="3325">
                        <c:v>3.5148999999999999</c:v>
                      </c:pt>
                      <c:pt idx="3326">
                        <c:v>3.5421999999999998</c:v>
                      </c:pt>
                      <c:pt idx="3327">
                        <c:v>3.3904999999999998</c:v>
                      </c:pt>
                      <c:pt idx="3328">
                        <c:v>3.4676999999999998</c:v>
                      </c:pt>
                      <c:pt idx="3329">
                        <c:v>3.5179999999999998</c:v>
                      </c:pt>
                      <c:pt idx="3330">
                        <c:v>3.3845999999999998</c:v>
                      </c:pt>
                      <c:pt idx="3331">
                        <c:v>3.5579999999999998</c:v>
                      </c:pt>
                      <c:pt idx="3332">
                        <c:v>3.4238</c:v>
                      </c:pt>
                      <c:pt idx="3333">
                        <c:v>3.5312000000000001</c:v>
                      </c:pt>
                      <c:pt idx="3334">
                        <c:v>3.4962</c:v>
                      </c:pt>
                      <c:pt idx="3335">
                        <c:v>3.5832000000000002</c:v>
                      </c:pt>
                      <c:pt idx="3336">
                        <c:v>3.5488</c:v>
                      </c:pt>
                      <c:pt idx="3337">
                        <c:v>3.4851000000000001</c:v>
                      </c:pt>
                      <c:pt idx="3338">
                        <c:v>3.5676999999999999</c:v>
                      </c:pt>
                      <c:pt idx="3339">
                        <c:v>3.4479000000000002</c:v>
                      </c:pt>
                      <c:pt idx="3340">
                        <c:v>3.5998000000000001</c:v>
                      </c:pt>
                      <c:pt idx="3341">
                        <c:v>3.4965000000000002</c:v>
                      </c:pt>
                      <c:pt idx="3342">
                        <c:v>3.577</c:v>
                      </c:pt>
                      <c:pt idx="3343">
                        <c:v>3.5223</c:v>
                      </c:pt>
                      <c:pt idx="3344">
                        <c:v>3.5868000000000002</c:v>
                      </c:pt>
                      <c:pt idx="3345">
                        <c:v>3.5249999999999999</c:v>
                      </c:pt>
                      <c:pt idx="3346">
                        <c:v>3.5089000000000001</c:v>
                      </c:pt>
                      <c:pt idx="3347">
                        <c:v>3.5718000000000001</c:v>
                      </c:pt>
                      <c:pt idx="3348">
                        <c:v>3.5356000000000001</c:v>
                      </c:pt>
                      <c:pt idx="3349">
                        <c:v>3.6395</c:v>
                      </c:pt>
                      <c:pt idx="3350">
                        <c:v>3.4973999999999998</c:v>
                      </c:pt>
                      <c:pt idx="3351">
                        <c:v>3.6861999999999999</c:v>
                      </c:pt>
                      <c:pt idx="3352">
                        <c:v>3.4817999999999998</c:v>
                      </c:pt>
                      <c:pt idx="3353">
                        <c:v>3.5935999999999999</c:v>
                      </c:pt>
                      <c:pt idx="3354">
                        <c:v>3.4609999999999999</c:v>
                      </c:pt>
                      <c:pt idx="3355">
                        <c:v>3.6059000000000001</c:v>
                      </c:pt>
                      <c:pt idx="3356">
                        <c:v>3.8997999999999999</c:v>
                      </c:pt>
                      <c:pt idx="3357">
                        <c:v>3.5327999999999999</c:v>
                      </c:pt>
                      <c:pt idx="3358">
                        <c:v>3.5291000000000001</c:v>
                      </c:pt>
                      <c:pt idx="3359">
                        <c:v>3.5369000000000002</c:v>
                      </c:pt>
                      <c:pt idx="3360">
                        <c:v>3.5989</c:v>
                      </c:pt>
                      <c:pt idx="3361">
                        <c:v>3.5264000000000002</c:v>
                      </c:pt>
                      <c:pt idx="3362">
                        <c:v>3.6196999999999999</c:v>
                      </c:pt>
                      <c:pt idx="3363">
                        <c:v>3.4963000000000002</c:v>
                      </c:pt>
                      <c:pt idx="3364">
                        <c:v>3.6179000000000001</c:v>
                      </c:pt>
                      <c:pt idx="3365">
                        <c:v>3.5465</c:v>
                      </c:pt>
                      <c:pt idx="3366">
                        <c:v>3.5840999999999998</c:v>
                      </c:pt>
                      <c:pt idx="3367">
                        <c:v>3.6177999999999999</c:v>
                      </c:pt>
                      <c:pt idx="3368">
                        <c:v>3.5486</c:v>
                      </c:pt>
                      <c:pt idx="3369">
                        <c:v>3.5710000000000002</c:v>
                      </c:pt>
                      <c:pt idx="3370">
                        <c:v>3.5112999999999999</c:v>
                      </c:pt>
                      <c:pt idx="3371">
                        <c:v>3.6322000000000001</c:v>
                      </c:pt>
                      <c:pt idx="3372">
                        <c:v>3.4958</c:v>
                      </c:pt>
                      <c:pt idx="3373">
                        <c:v>3.6048</c:v>
                      </c:pt>
                      <c:pt idx="3374">
                        <c:v>3.4601000000000002</c:v>
                      </c:pt>
                      <c:pt idx="3375">
                        <c:v>3.6507000000000001</c:v>
                      </c:pt>
                      <c:pt idx="3376">
                        <c:v>3.4952999999999999</c:v>
                      </c:pt>
                      <c:pt idx="3377">
                        <c:v>3.6236000000000002</c:v>
                      </c:pt>
                      <c:pt idx="3378">
                        <c:v>3.5125000000000002</c:v>
                      </c:pt>
                      <c:pt idx="3379">
                        <c:v>3.6272000000000002</c:v>
                      </c:pt>
                      <c:pt idx="3380">
                        <c:v>3.5485000000000002</c:v>
                      </c:pt>
                      <c:pt idx="3381">
                        <c:v>3.5754999999999999</c:v>
                      </c:pt>
                      <c:pt idx="3382">
                        <c:v>3.5417999999999998</c:v>
                      </c:pt>
                      <c:pt idx="3383">
                        <c:v>3.5876999999999999</c:v>
                      </c:pt>
                      <c:pt idx="3384">
                        <c:v>3.6396999999999999</c:v>
                      </c:pt>
                      <c:pt idx="3385">
                        <c:v>3.5834000000000001</c:v>
                      </c:pt>
                      <c:pt idx="3386">
                        <c:v>3.6537999999999999</c:v>
                      </c:pt>
                      <c:pt idx="3387">
                        <c:v>3.5030000000000001</c:v>
                      </c:pt>
                      <c:pt idx="3388">
                        <c:v>3.6758000000000002</c:v>
                      </c:pt>
                      <c:pt idx="3389">
                        <c:v>3.4698000000000002</c:v>
                      </c:pt>
                      <c:pt idx="3390">
                        <c:v>3.6939000000000002</c:v>
                      </c:pt>
                      <c:pt idx="3391">
                        <c:v>3.4502000000000002</c:v>
                      </c:pt>
                      <c:pt idx="3392">
                        <c:v>3.681</c:v>
                      </c:pt>
                      <c:pt idx="3393">
                        <c:v>3.5167999999999999</c:v>
                      </c:pt>
                      <c:pt idx="3394">
                        <c:v>3.5767000000000002</c:v>
                      </c:pt>
                      <c:pt idx="3395">
                        <c:v>3.6021999999999998</c:v>
                      </c:pt>
                      <c:pt idx="3396">
                        <c:v>3.5979999999999999</c:v>
                      </c:pt>
                      <c:pt idx="3397">
                        <c:v>3.6294</c:v>
                      </c:pt>
                      <c:pt idx="3398">
                        <c:v>3.5082</c:v>
                      </c:pt>
                      <c:pt idx="3399">
                        <c:v>3.6292</c:v>
                      </c:pt>
                      <c:pt idx="3400">
                        <c:v>3.5867</c:v>
                      </c:pt>
                      <c:pt idx="3401">
                        <c:v>3.6452</c:v>
                      </c:pt>
                      <c:pt idx="3402">
                        <c:v>3.5855000000000001</c:v>
                      </c:pt>
                      <c:pt idx="3403">
                        <c:v>3.5889000000000002</c:v>
                      </c:pt>
                      <c:pt idx="3404">
                        <c:v>3.6770999999999998</c:v>
                      </c:pt>
                      <c:pt idx="3405">
                        <c:v>3.4784999999999999</c:v>
                      </c:pt>
                      <c:pt idx="3406">
                        <c:v>3.6960999999999999</c:v>
                      </c:pt>
                      <c:pt idx="3407">
                        <c:v>3.5259999999999998</c:v>
                      </c:pt>
                      <c:pt idx="3408">
                        <c:v>3.7141999999999999</c:v>
                      </c:pt>
                      <c:pt idx="3409">
                        <c:v>3.5335999999999999</c:v>
                      </c:pt>
                      <c:pt idx="3410">
                        <c:v>3.5931000000000002</c:v>
                      </c:pt>
                      <c:pt idx="3411">
                        <c:v>3.6631</c:v>
                      </c:pt>
                      <c:pt idx="3412">
                        <c:v>3.5548000000000002</c:v>
                      </c:pt>
                      <c:pt idx="3413">
                        <c:v>3.6341999999999999</c:v>
                      </c:pt>
                      <c:pt idx="3414">
                        <c:v>3.6120000000000001</c:v>
                      </c:pt>
                      <c:pt idx="3415">
                        <c:v>3.5958999999999999</c:v>
                      </c:pt>
                      <c:pt idx="3416">
                        <c:v>3.6991999999999998</c:v>
                      </c:pt>
                      <c:pt idx="3417">
                        <c:v>3.548</c:v>
                      </c:pt>
                      <c:pt idx="3418">
                        <c:v>3.7616000000000001</c:v>
                      </c:pt>
                      <c:pt idx="3419">
                        <c:v>3.5495999999999999</c:v>
                      </c:pt>
                      <c:pt idx="3420">
                        <c:v>3.7345999999999999</c:v>
                      </c:pt>
                      <c:pt idx="3421">
                        <c:v>3.5030000000000001</c:v>
                      </c:pt>
                      <c:pt idx="3422">
                        <c:v>3.6781000000000001</c:v>
                      </c:pt>
                      <c:pt idx="3423">
                        <c:v>3.5386000000000002</c:v>
                      </c:pt>
                      <c:pt idx="3424">
                        <c:v>3.6091000000000002</c:v>
                      </c:pt>
                      <c:pt idx="3425">
                        <c:v>3.5933999999999999</c:v>
                      </c:pt>
                      <c:pt idx="3426">
                        <c:v>3.5811000000000002</c:v>
                      </c:pt>
                      <c:pt idx="3427">
                        <c:v>3.6315</c:v>
                      </c:pt>
                      <c:pt idx="3428">
                        <c:v>3.5619999999999998</c:v>
                      </c:pt>
                      <c:pt idx="3429">
                        <c:v>3.6884000000000001</c:v>
                      </c:pt>
                      <c:pt idx="3430">
                        <c:v>3.5023</c:v>
                      </c:pt>
                      <c:pt idx="3431">
                        <c:v>3.6732999999999998</c:v>
                      </c:pt>
                      <c:pt idx="3432">
                        <c:v>3.5068000000000001</c:v>
                      </c:pt>
                      <c:pt idx="3433">
                        <c:v>3.7254</c:v>
                      </c:pt>
                      <c:pt idx="3434">
                        <c:v>3.5230000000000001</c:v>
                      </c:pt>
                      <c:pt idx="3435">
                        <c:v>3.7284999999999999</c:v>
                      </c:pt>
                      <c:pt idx="3436">
                        <c:v>3.5129999999999999</c:v>
                      </c:pt>
                      <c:pt idx="3437">
                        <c:v>3.7494000000000001</c:v>
                      </c:pt>
                      <c:pt idx="3438">
                        <c:v>3.5131999999999999</c:v>
                      </c:pt>
                      <c:pt idx="3439">
                        <c:v>3.7309000000000001</c:v>
                      </c:pt>
                      <c:pt idx="3440">
                        <c:v>3.6396999999999999</c:v>
                      </c:pt>
                      <c:pt idx="3441">
                        <c:v>3.7206999999999999</c:v>
                      </c:pt>
                      <c:pt idx="3442">
                        <c:v>3.6069</c:v>
                      </c:pt>
                      <c:pt idx="3443">
                        <c:v>3.6337999999999999</c:v>
                      </c:pt>
                      <c:pt idx="3444">
                        <c:v>3.6324999999999998</c:v>
                      </c:pt>
                      <c:pt idx="3445">
                        <c:v>3.6528</c:v>
                      </c:pt>
                      <c:pt idx="3446">
                        <c:v>3.7269000000000001</c:v>
                      </c:pt>
                      <c:pt idx="3447">
                        <c:v>3.6316999999999999</c:v>
                      </c:pt>
                      <c:pt idx="3448">
                        <c:v>3.7094999999999998</c:v>
                      </c:pt>
                      <c:pt idx="3449">
                        <c:v>3.6133000000000002</c:v>
                      </c:pt>
                      <c:pt idx="3450">
                        <c:v>3.7198000000000002</c:v>
                      </c:pt>
                      <c:pt idx="3451">
                        <c:v>3.6442000000000001</c:v>
                      </c:pt>
                      <c:pt idx="3452">
                        <c:v>3.6747999999999998</c:v>
                      </c:pt>
                      <c:pt idx="3453">
                        <c:v>3.7122000000000002</c:v>
                      </c:pt>
                      <c:pt idx="3454">
                        <c:v>3.6674000000000002</c:v>
                      </c:pt>
                      <c:pt idx="3455">
                        <c:v>3.7511999999999999</c:v>
                      </c:pt>
                      <c:pt idx="3456">
                        <c:v>3.6173999999999999</c:v>
                      </c:pt>
                      <c:pt idx="3457">
                        <c:v>3.7547999999999999</c:v>
                      </c:pt>
                      <c:pt idx="3458">
                        <c:v>3.5834000000000001</c:v>
                      </c:pt>
                      <c:pt idx="3459">
                        <c:v>3.7955999999999999</c:v>
                      </c:pt>
                      <c:pt idx="3460">
                        <c:v>3.5790000000000002</c:v>
                      </c:pt>
                      <c:pt idx="3461">
                        <c:v>3.7993000000000001</c:v>
                      </c:pt>
                      <c:pt idx="3462">
                        <c:v>3.6137000000000001</c:v>
                      </c:pt>
                      <c:pt idx="3463">
                        <c:v>3.7831999999999999</c:v>
                      </c:pt>
                      <c:pt idx="3464">
                        <c:v>3.5787</c:v>
                      </c:pt>
                      <c:pt idx="3465">
                        <c:v>3.8022999999999998</c:v>
                      </c:pt>
                      <c:pt idx="3466">
                        <c:v>3.5598999999999998</c:v>
                      </c:pt>
                      <c:pt idx="3467">
                        <c:v>3.7875000000000001</c:v>
                      </c:pt>
                      <c:pt idx="3468">
                        <c:v>3.6145999999999998</c:v>
                      </c:pt>
                      <c:pt idx="3469">
                        <c:v>3.7763</c:v>
                      </c:pt>
                      <c:pt idx="3470">
                        <c:v>3.6261999999999999</c:v>
                      </c:pt>
                      <c:pt idx="3471">
                        <c:v>3.8258000000000001</c:v>
                      </c:pt>
                      <c:pt idx="3472">
                        <c:v>3.6185999999999998</c:v>
                      </c:pt>
                      <c:pt idx="3473">
                        <c:v>3.7374999999999998</c:v>
                      </c:pt>
                      <c:pt idx="3474">
                        <c:v>3.6265999999999998</c:v>
                      </c:pt>
                      <c:pt idx="3475">
                        <c:v>3.6456</c:v>
                      </c:pt>
                      <c:pt idx="3476">
                        <c:v>3.7197</c:v>
                      </c:pt>
                      <c:pt idx="3477">
                        <c:v>3.6452</c:v>
                      </c:pt>
                      <c:pt idx="3478">
                        <c:v>3.7774999999999999</c:v>
                      </c:pt>
                      <c:pt idx="3479">
                        <c:v>3.552</c:v>
                      </c:pt>
                      <c:pt idx="3480">
                        <c:v>3.7724000000000002</c:v>
                      </c:pt>
                      <c:pt idx="3481">
                        <c:v>3.625</c:v>
                      </c:pt>
                      <c:pt idx="3482">
                        <c:v>3.726</c:v>
                      </c:pt>
                      <c:pt idx="3483">
                        <c:v>3.6886000000000001</c:v>
                      </c:pt>
                      <c:pt idx="3484">
                        <c:v>3.6478000000000002</c:v>
                      </c:pt>
                      <c:pt idx="3485">
                        <c:v>3.7084000000000001</c:v>
                      </c:pt>
                      <c:pt idx="3486">
                        <c:v>3.5931000000000002</c:v>
                      </c:pt>
                      <c:pt idx="3487">
                        <c:v>3.7054</c:v>
                      </c:pt>
                      <c:pt idx="3488">
                        <c:v>3.6434000000000002</c:v>
                      </c:pt>
                      <c:pt idx="3489">
                        <c:v>3.6835</c:v>
                      </c:pt>
                      <c:pt idx="3490">
                        <c:v>3.7873000000000001</c:v>
                      </c:pt>
                      <c:pt idx="3491">
                        <c:v>3.5943000000000001</c:v>
                      </c:pt>
                      <c:pt idx="3492">
                        <c:v>3.7909999999999999</c:v>
                      </c:pt>
                      <c:pt idx="3493">
                        <c:v>3.5728</c:v>
                      </c:pt>
                      <c:pt idx="3494">
                        <c:v>3.8315000000000001</c:v>
                      </c:pt>
                      <c:pt idx="3495">
                        <c:v>3.5718999999999999</c:v>
                      </c:pt>
                      <c:pt idx="3496">
                        <c:v>3.8161</c:v>
                      </c:pt>
                      <c:pt idx="3497">
                        <c:v>3.7048999999999999</c:v>
                      </c:pt>
                      <c:pt idx="3498">
                        <c:v>3.7355</c:v>
                      </c:pt>
                      <c:pt idx="3499">
                        <c:v>3.7667000000000002</c:v>
                      </c:pt>
                      <c:pt idx="3500">
                        <c:v>3.7382</c:v>
                      </c:pt>
                      <c:pt idx="3501">
                        <c:v>3.7541000000000002</c:v>
                      </c:pt>
                      <c:pt idx="3502">
                        <c:v>3.7035</c:v>
                      </c:pt>
                      <c:pt idx="3503">
                        <c:v>3.8028</c:v>
                      </c:pt>
                      <c:pt idx="3504">
                        <c:v>3.7157</c:v>
                      </c:pt>
                      <c:pt idx="3505">
                        <c:v>3.7473000000000001</c:v>
                      </c:pt>
                      <c:pt idx="3506">
                        <c:v>3.8153000000000001</c:v>
                      </c:pt>
                      <c:pt idx="3507">
                        <c:v>3.7242000000000002</c:v>
                      </c:pt>
                      <c:pt idx="3508">
                        <c:v>3.8073000000000001</c:v>
                      </c:pt>
                      <c:pt idx="3509">
                        <c:v>3.7052999999999998</c:v>
                      </c:pt>
                      <c:pt idx="3510">
                        <c:v>3.8483999999999998</c:v>
                      </c:pt>
                      <c:pt idx="3511">
                        <c:v>3.7164000000000001</c:v>
                      </c:pt>
                      <c:pt idx="3512">
                        <c:v>3.9112</c:v>
                      </c:pt>
                      <c:pt idx="3513">
                        <c:v>3.6619000000000002</c:v>
                      </c:pt>
                      <c:pt idx="3514">
                        <c:v>4.0766</c:v>
                      </c:pt>
                      <c:pt idx="3515">
                        <c:v>3.6894</c:v>
                      </c:pt>
                      <c:pt idx="3516">
                        <c:v>3.9137</c:v>
                      </c:pt>
                      <c:pt idx="3517">
                        <c:v>3.7391999999999999</c:v>
                      </c:pt>
                      <c:pt idx="3518">
                        <c:v>3.7856000000000001</c:v>
                      </c:pt>
                      <c:pt idx="3519">
                        <c:v>3.7538999999999998</c:v>
                      </c:pt>
                      <c:pt idx="3520">
                        <c:v>3.7322000000000002</c:v>
                      </c:pt>
                      <c:pt idx="3521">
                        <c:v>3.8572000000000002</c:v>
                      </c:pt>
                      <c:pt idx="3522">
                        <c:v>3.6701000000000001</c:v>
                      </c:pt>
                      <c:pt idx="3523">
                        <c:v>3.9418000000000002</c:v>
                      </c:pt>
                      <c:pt idx="3524">
                        <c:v>3.6808999999999998</c:v>
                      </c:pt>
                      <c:pt idx="3525">
                        <c:v>3.8671000000000002</c:v>
                      </c:pt>
                      <c:pt idx="3526">
                        <c:v>3.6225000000000001</c:v>
                      </c:pt>
                      <c:pt idx="3527">
                        <c:v>3.7999000000000001</c:v>
                      </c:pt>
                      <c:pt idx="3528">
                        <c:v>3.7155</c:v>
                      </c:pt>
                      <c:pt idx="3529">
                        <c:v>3.7509999999999999</c:v>
                      </c:pt>
                      <c:pt idx="3530">
                        <c:v>3.7785000000000002</c:v>
                      </c:pt>
                      <c:pt idx="3531">
                        <c:v>3.7370999999999999</c:v>
                      </c:pt>
                      <c:pt idx="3532">
                        <c:v>3.8267000000000002</c:v>
                      </c:pt>
                      <c:pt idx="3533">
                        <c:v>3.7686000000000002</c:v>
                      </c:pt>
                      <c:pt idx="3534">
                        <c:v>3.8212999999999999</c:v>
                      </c:pt>
                      <c:pt idx="3535">
                        <c:v>3.7856000000000001</c:v>
                      </c:pt>
                      <c:pt idx="3536">
                        <c:v>3.7464</c:v>
                      </c:pt>
                      <c:pt idx="3537">
                        <c:v>3.8363999999999998</c:v>
                      </c:pt>
                      <c:pt idx="3538">
                        <c:v>3.6949999999999998</c:v>
                      </c:pt>
                      <c:pt idx="3539">
                        <c:v>3.8637000000000001</c:v>
                      </c:pt>
                      <c:pt idx="3540">
                        <c:v>3.7311000000000001</c:v>
                      </c:pt>
                      <c:pt idx="3541">
                        <c:v>3.9533</c:v>
                      </c:pt>
                      <c:pt idx="3542">
                        <c:v>3.6328999999999998</c:v>
                      </c:pt>
                      <c:pt idx="3543">
                        <c:v>3.9075000000000002</c:v>
                      </c:pt>
                      <c:pt idx="3544">
                        <c:v>3.6698</c:v>
                      </c:pt>
                      <c:pt idx="3545">
                        <c:v>3.9217</c:v>
                      </c:pt>
                      <c:pt idx="3546">
                        <c:v>3.6762000000000001</c:v>
                      </c:pt>
                      <c:pt idx="3547">
                        <c:v>3.8782000000000001</c:v>
                      </c:pt>
                      <c:pt idx="3548">
                        <c:v>3.7927</c:v>
                      </c:pt>
                      <c:pt idx="3549">
                        <c:v>3.8246000000000002</c:v>
                      </c:pt>
                      <c:pt idx="3550">
                        <c:v>3.9106999999999998</c:v>
                      </c:pt>
                      <c:pt idx="3551">
                        <c:v>3.7921</c:v>
                      </c:pt>
                      <c:pt idx="3552">
                        <c:v>3.9146000000000001</c:v>
                      </c:pt>
                      <c:pt idx="3553">
                        <c:v>3.7639</c:v>
                      </c:pt>
                      <c:pt idx="3554">
                        <c:v>3.8361999999999998</c:v>
                      </c:pt>
                      <c:pt idx="3555">
                        <c:v>3.8117000000000001</c:v>
                      </c:pt>
                      <c:pt idx="3556">
                        <c:v>3.9026999999999998</c:v>
                      </c:pt>
                      <c:pt idx="3557">
                        <c:v>3.8639000000000001</c:v>
                      </c:pt>
                      <c:pt idx="3558">
                        <c:v>3.754</c:v>
                      </c:pt>
                      <c:pt idx="3559">
                        <c:v>3.9580000000000002</c:v>
                      </c:pt>
                      <c:pt idx="3560">
                        <c:v>3.7612999999999999</c:v>
                      </c:pt>
                      <c:pt idx="3561">
                        <c:v>3.9251</c:v>
                      </c:pt>
                      <c:pt idx="3562">
                        <c:v>3.7366999999999999</c:v>
                      </c:pt>
                      <c:pt idx="3563">
                        <c:v>3.9691999999999998</c:v>
                      </c:pt>
                      <c:pt idx="3564">
                        <c:v>3.7454999999999998</c:v>
                      </c:pt>
                      <c:pt idx="3565">
                        <c:v>3.8466</c:v>
                      </c:pt>
                      <c:pt idx="3566">
                        <c:v>3.8952</c:v>
                      </c:pt>
                      <c:pt idx="3567">
                        <c:v>3.734</c:v>
                      </c:pt>
                      <c:pt idx="3568">
                        <c:v>3.9247999999999998</c:v>
                      </c:pt>
                      <c:pt idx="3569">
                        <c:v>3.7054</c:v>
                      </c:pt>
                      <c:pt idx="3570">
                        <c:v>3.8982000000000001</c:v>
                      </c:pt>
                      <c:pt idx="3571">
                        <c:v>3.7662</c:v>
                      </c:pt>
                      <c:pt idx="3572">
                        <c:v>3.7646000000000002</c:v>
                      </c:pt>
                      <c:pt idx="3573">
                        <c:v>3.8643999999999998</c:v>
                      </c:pt>
                      <c:pt idx="3574">
                        <c:v>3.7698</c:v>
                      </c:pt>
                      <c:pt idx="3575">
                        <c:v>3.8891</c:v>
                      </c:pt>
                      <c:pt idx="3576">
                        <c:v>3.7953000000000001</c:v>
                      </c:pt>
                      <c:pt idx="3577">
                        <c:v>3.9062000000000001</c:v>
                      </c:pt>
                      <c:pt idx="3578">
                        <c:v>3.8610000000000002</c:v>
                      </c:pt>
                      <c:pt idx="3579">
                        <c:v>3.7279</c:v>
                      </c:pt>
                      <c:pt idx="3580">
                        <c:v>3.9171</c:v>
                      </c:pt>
                      <c:pt idx="3581">
                        <c:v>3.6873</c:v>
                      </c:pt>
                      <c:pt idx="3582">
                        <c:v>3.9687999999999999</c:v>
                      </c:pt>
                      <c:pt idx="3583">
                        <c:v>3.7385000000000002</c:v>
                      </c:pt>
                      <c:pt idx="3584">
                        <c:v>3.9668999999999999</c:v>
                      </c:pt>
                      <c:pt idx="3585">
                        <c:v>3.7738</c:v>
                      </c:pt>
                      <c:pt idx="3586">
                        <c:v>3.8851</c:v>
                      </c:pt>
                      <c:pt idx="3587">
                        <c:v>3.8342999999999998</c:v>
                      </c:pt>
                      <c:pt idx="3588">
                        <c:v>3.7747000000000002</c:v>
                      </c:pt>
                      <c:pt idx="3589">
                        <c:v>3.9024000000000001</c:v>
                      </c:pt>
                      <c:pt idx="3590">
                        <c:v>3.7921999999999998</c:v>
                      </c:pt>
                      <c:pt idx="3591">
                        <c:v>3.8904000000000001</c:v>
                      </c:pt>
                      <c:pt idx="3592">
                        <c:v>3.9108000000000001</c:v>
                      </c:pt>
                      <c:pt idx="3593">
                        <c:v>3.8490000000000002</c:v>
                      </c:pt>
                      <c:pt idx="3594">
                        <c:v>4.0197000000000003</c:v>
                      </c:pt>
                      <c:pt idx="3595">
                        <c:v>3.7820999999999998</c:v>
                      </c:pt>
                      <c:pt idx="3596">
                        <c:v>4.0999999999999996</c:v>
                      </c:pt>
                      <c:pt idx="3597">
                        <c:v>3.7972000000000001</c:v>
                      </c:pt>
                      <c:pt idx="3598">
                        <c:v>4.0145999999999997</c:v>
                      </c:pt>
                      <c:pt idx="3599">
                        <c:v>3.8035000000000001</c:v>
                      </c:pt>
                    </c:numCache>
                  </c:numRef>
                </c:yVal>
                <c:smooth val="1"/>
                <c:extLst>
                  <c:ext xmlns:c16="http://schemas.microsoft.com/office/drawing/2014/chart" uri="{C3380CC4-5D6E-409C-BE32-E72D297353CC}">
                    <c16:uniqueId val="{00000003-DAD7-4821-9635-CBC1B6DE28B1}"/>
                  </c:ext>
                </c:extLst>
              </c15:ser>
            </c15:filteredScatterSeries>
            <c15:filteredScatterSeries>
              <c15:ser>
                <c:idx val="3"/>
                <c:order val="3"/>
                <c:tx>
                  <c:v>GGBS 6M 60⁰C</c:v>
                </c:tx>
                <c:spPr>
                  <a:ln w="12700" cap="rnd">
                    <a:solidFill>
                      <a:srgbClr val="5B9BD5">
                        <a:lumMod val="75000"/>
                      </a:srgbClr>
                    </a:solidFill>
                    <a:prstDash val="solid"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Sheet1!$F$10849:$F$14374</c15:sqref>
                        </c15:formulaRef>
                      </c:ext>
                    </c:extLst>
                    <c:numCache>
                      <c:formatCode>General</c:formatCode>
                      <c:ptCount val="3526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Sheet1!$C$10849:$C$14374</c15:sqref>
                        </c15:formulaRef>
                      </c:ext>
                    </c:extLst>
                    <c:numCache>
                      <c:formatCode>General</c:formatCode>
                      <c:ptCount val="3526"/>
                      <c:pt idx="0">
                        <c:v>96.132000000000005</c:v>
                      </c:pt>
                      <c:pt idx="1">
                        <c:v>66.915999999999997</c:v>
                      </c:pt>
                      <c:pt idx="2">
                        <c:v>51.198</c:v>
                      </c:pt>
                      <c:pt idx="3">
                        <c:v>46.241999999999997</c:v>
                      </c:pt>
                      <c:pt idx="4">
                        <c:v>43.463999999999999</c:v>
                      </c:pt>
                      <c:pt idx="5">
                        <c:v>42.963000000000001</c:v>
                      </c:pt>
                      <c:pt idx="6">
                        <c:v>39.755000000000003</c:v>
                      </c:pt>
                      <c:pt idx="7">
                        <c:v>37.521999999999998</c:v>
                      </c:pt>
                      <c:pt idx="8">
                        <c:v>36.165999999999997</c:v>
                      </c:pt>
                      <c:pt idx="9">
                        <c:v>35.386000000000003</c:v>
                      </c:pt>
                      <c:pt idx="10">
                        <c:v>36.848999999999997</c:v>
                      </c:pt>
                      <c:pt idx="11">
                        <c:v>38.572000000000003</c:v>
                      </c:pt>
                      <c:pt idx="12">
                        <c:v>40.615000000000002</c:v>
                      </c:pt>
                      <c:pt idx="13">
                        <c:v>40.066000000000003</c:v>
                      </c:pt>
                      <c:pt idx="14">
                        <c:v>40.668999999999997</c:v>
                      </c:pt>
                      <c:pt idx="15">
                        <c:v>41.326000000000001</c:v>
                      </c:pt>
                      <c:pt idx="16">
                        <c:v>44.753</c:v>
                      </c:pt>
                      <c:pt idx="17">
                        <c:v>44.526000000000003</c:v>
                      </c:pt>
                      <c:pt idx="18">
                        <c:v>46.301000000000002</c:v>
                      </c:pt>
                      <c:pt idx="19">
                        <c:v>47.860999999999997</c:v>
                      </c:pt>
                      <c:pt idx="20">
                        <c:v>54.503999999999998</c:v>
                      </c:pt>
                      <c:pt idx="21">
                        <c:v>61.372999999999998</c:v>
                      </c:pt>
                      <c:pt idx="22">
                        <c:v>71.094999999999999</c:v>
                      </c:pt>
                      <c:pt idx="23">
                        <c:v>77.537000000000006</c:v>
                      </c:pt>
                      <c:pt idx="24">
                        <c:v>80.316000000000003</c:v>
                      </c:pt>
                      <c:pt idx="25">
                        <c:v>82.256</c:v>
                      </c:pt>
                      <c:pt idx="26">
                        <c:v>87.325000000000003</c:v>
                      </c:pt>
                      <c:pt idx="27">
                        <c:v>111.28</c:v>
                      </c:pt>
                      <c:pt idx="28">
                        <c:v>132.24</c:v>
                      </c:pt>
                      <c:pt idx="29">
                        <c:v>139.34</c:v>
                      </c:pt>
                      <c:pt idx="30">
                        <c:v>159.03</c:v>
                      </c:pt>
                      <c:pt idx="31">
                        <c:v>162.77000000000001</c:v>
                      </c:pt>
                      <c:pt idx="32">
                        <c:v>155.31</c:v>
                      </c:pt>
                      <c:pt idx="33">
                        <c:v>146.32</c:v>
                      </c:pt>
                      <c:pt idx="34">
                        <c:v>149.31</c:v>
                      </c:pt>
                      <c:pt idx="35">
                        <c:v>157.21</c:v>
                      </c:pt>
                      <c:pt idx="36">
                        <c:v>172.7</c:v>
                      </c:pt>
                      <c:pt idx="37">
                        <c:v>178.23</c:v>
                      </c:pt>
                      <c:pt idx="38">
                        <c:v>195.52</c:v>
                      </c:pt>
                      <c:pt idx="39">
                        <c:v>204.46</c:v>
                      </c:pt>
                      <c:pt idx="40">
                        <c:v>219.76</c:v>
                      </c:pt>
                      <c:pt idx="41">
                        <c:v>236.64</c:v>
                      </c:pt>
                      <c:pt idx="42">
                        <c:v>256.87</c:v>
                      </c:pt>
                      <c:pt idx="43">
                        <c:v>292.27999999999997</c:v>
                      </c:pt>
                      <c:pt idx="44">
                        <c:v>324.91000000000003</c:v>
                      </c:pt>
                      <c:pt idx="45">
                        <c:v>374.2</c:v>
                      </c:pt>
                      <c:pt idx="46">
                        <c:v>417.82</c:v>
                      </c:pt>
                      <c:pt idx="47">
                        <c:v>494.59</c:v>
                      </c:pt>
                      <c:pt idx="48">
                        <c:v>608.12</c:v>
                      </c:pt>
                      <c:pt idx="49">
                        <c:v>702.39</c:v>
                      </c:pt>
                      <c:pt idx="50">
                        <c:v>808.5</c:v>
                      </c:pt>
                      <c:pt idx="51">
                        <c:v>898.18</c:v>
                      </c:pt>
                      <c:pt idx="52">
                        <c:v>1040.5</c:v>
                      </c:pt>
                      <c:pt idx="53">
                        <c:v>1232.0999999999999</c:v>
                      </c:pt>
                      <c:pt idx="54">
                        <c:v>1463.6</c:v>
                      </c:pt>
                      <c:pt idx="55">
                        <c:v>1755.9</c:v>
                      </c:pt>
                      <c:pt idx="56">
                        <c:v>2088.3000000000002</c:v>
                      </c:pt>
                      <c:pt idx="57">
                        <c:v>2298</c:v>
                      </c:pt>
                      <c:pt idx="58">
                        <c:v>2486.6</c:v>
                      </c:pt>
                      <c:pt idx="59">
                        <c:v>2537.6999999999998</c:v>
                      </c:pt>
                      <c:pt idx="60">
                        <c:v>2678.6</c:v>
                      </c:pt>
                      <c:pt idx="61">
                        <c:v>2929.1</c:v>
                      </c:pt>
                      <c:pt idx="62">
                        <c:v>3154.3</c:v>
                      </c:pt>
                      <c:pt idx="63">
                        <c:v>3367.6</c:v>
                      </c:pt>
                      <c:pt idx="64">
                        <c:v>3521.9</c:v>
                      </c:pt>
                      <c:pt idx="65">
                        <c:v>3618.4</c:v>
                      </c:pt>
                      <c:pt idx="66">
                        <c:v>3800</c:v>
                      </c:pt>
                      <c:pt idx="67">
                        <c:v>4086.3</c:v>
                      </c:pt>
                      <c:pt idx="68">
                        <c:v>4211.7</c:v>
                      </c:pt>
                      <c:pt idx="69">
                        <c:v>4282.8999999999996</c:v>
                      </c:pt>
                      <c:pt idx="70">
                        <c:v>4425.5</c:v>
                      </c:pt>
                      <c:pt idx="71">
                        <c:v>4661.8</c:v>
                      </c:pt>
                      <c:pt idx="72">
                        <c:v>4821.1000000000004</c:v>
                      </c:pt>
                      <c:pt idx="73">
                        <c:v>4828.7</c:v>
                      </c:pt>
                      <c:pt idx="74">
                        <c:v>4795.6000000000004</c:v>
                      </c:pt>
                      <c:pt idx="75">
                        <c:v>4818.7</c:v>
                      </c:pt>
                      <c:pt idx="76">
                        <c:v>4871.8999999999996</c:v>
                      </c:pt>
                      <c:pt idx="77">
                        <c:v>4871.2</c:v>
                      </c:pt>
                      <c:pt idx="78">
                        <c:v>4914.1000000000004</c:v>
                      </c:pt>
                      <c:pt idx="79">
                        <c:v>4866.5</c:v>
                      </c:pt>
                      <c:pt idx="80">
                        <c:v>4905.6000000000004</c:v>
                      </c:pt>
                      <c:pt idx="81">
                        <c:v>5204.5</c:v>
                      </c:pt>
                      <c:pt idx="82">
                        <c:v>5123.2</c:v>
                      </c:pt>
                      <c:pt idx="83">
                        <c:v>5281.5</c:v>
                      </c:pt>
                      <c:pt idx="84">
                        <c:v>5379</c:v>
                      </c:pt>
                      <c:pt idx="85">
                        <c:v>5735.2</c:v>
                      </c:pt>
                      <c:pt idx="86">
                        <c:v>5810</c:v>
                      </c:pt>
                      <c:pt idx="87">
                        <c:v>5797.4</c:v>
                      </c:pt>
                      <c:pt idx="88">
                        <c:v>5678.9</c:v>
                      </c:pt>
                      <c:pt idx="89">
                        <c:v>5470.3</c:v>
                      </c:pt>
                      <c:pt idx="90">
                        <c:v>5400.2</c:v>
                      </c:pt>
                      <c:pt idx="91">
                        <c:v>5403.5</c:v>
                      </c:pt>
                      <c:pt idx="92">
                        <c:v>4973.7</c:v>
                      </c:pt>
                      <c:pt idx="93">
                        <c:v>4813.8</c:v>
                      </c:pt>
                      <c:pt idx="94">
                        <c:v>4583.2</c:v>
                      </c:pt>
                      <c:pt idx="95">
                        <c:v>4550.1000000000004</c:v>
                      </c:pt>
                      <c:pt idx="96">
                        <c:v>4503</c:v>
                      </c:pt>
                      <c:pt idx="97">
                        <c:v>4376.8999999999996</c:v>
                      </c:pt>
                      <c:pt idx="98">
                        <c:v>4207.2</c:v>
                      </c:pt>
                      <c:pt idx="99">
                        <c:v>4377.6000000000004</c:v>
                      </c:pt>
                      <c:pt idx="100">
                        <c:v>4442.6000000000004</c:v>
                      </c:pt>
                      <c:pt idx="101">
                        <c:v>4561.3</c:v>
                      </c:pt>
                      <c:pt idx="102">
                        <c:v>4869.8</c:v>
                      </c:pt>
                      <c:pt idx="103">
                        <c:v>4588.6000000000004</c:v>
                      </c:pt>
                      <c:pt idx="104">
                        <c:v>4476.3999999999996</c:v>
                      </c:pt>
                      <c:pt idx="105">
                        <c:v>4396.1000000000004</c:v>
                      </c:pt>
                      <c:pt idx="106">
                        <c:v>4365.1000000000004</c:v>
                      </c:pt>
                      <c:pt idx="107">
                        <c:v>4308.8</c:v>
                      </c:pt>
                      <c:pt idx="108">
                        <c:v>4207.7</c:v>
                      </c:pt>
                      <c:pt idx="109">
                        <c:v>4039</c:v>
                      </c:pt>
                      <c:pt idx="110">
                        <c:v>3913.5</c:v>
                      </c:pt>
                      <c:pt idx="111">
                        <c:v>3817.4</c:v>
                      </c:pt>
                      <c:pt idx="112">
                        <c:v>3783.7</c:v>
                      </c:pt>
                      <c:pt idx="113">
                        <c:v>3621.9</c:v>
                      </c:pt>
                      <c:pt idx="114">
                        <c:v>3512.5</c:v>
                      </c:pt>
                      <c:pt idx="115">
                        <c:v>3583.9</c:v>
                      </c:pt>
                      <c:pt idx="116">
                        <c:v>3554.8</c:v>
                      </c:pt>
                      <c:pt idx="117">
                        <c:v>3452.4</c:v>
                      </c:pt>
                      <c:pt idx="118">
                        <c:v>3413.4</c:v>
                      </c:pt>
                      <c:pt idx="119">
                        <c:v>3368.3</c:v>
                      </c:pt>
                      <c:pt idx="120">
                        <c:v>3278.2</c:v>
                      </c:pt>
                      <c:pt idx="121">
                        <c:v>3191.5</c:v>
                      </c:pt>
                      <c:pt idx="122">
                        <c:v>3316.7</c:v>
                      </c:pt>
                      <c:pt idx="123">
                        <c:v>3246.2</c:v>
                      </c:pt>
                      <c:pt idx="124">
                        <c:v>3214.8</c:v>
                      </c:pt>
                      <c:pt idx="125">
                        <c:v>3249.6</c:v>
                      </c:pt>
                      <c:pt idx="126">
                        <c:v>3418.5</c:v>
                      </c:pt>
                      <c:pt idx="127">
                        <c:v>3362</c:v>
                      </c:pt>
                      <c:pt idx="128">
                        <c:v>3334.1</c:v>
                      </c:pt>
                      <c:pt idx="129">
                        <c:v>3337.9</c:v>
                      </c:pt>
                      <c:pt idx="130">
                        <c:v>3207</c:v>
                      </c:pt>
                      <c:pt idx="131">
                        <c:v>3225.7</c:v>
                      </c:pt>
                      <c:pt idx="132">
                        <c:v>3111.7</c:v>
                      </c:pt>
                      <c:pt idx="133">
                        <c:v>3110.2</c:v>
                      </c:pt>
                      <c:pt idx="134">
                        <c:v>2937.1</c:v>
                      </c:pt>
                      <c:pt idx="135">
                        <c:v>3091</c:v>
                      </c:pt>
                      <c:pt idx="136">
                        <c:v>3203.3</c:v>
                      </c:pt>
                      <c:pt idx="137">
                        <c:v>3012.7</c:v>
                      </c:pt>
                      <c:pt idx="138">
                        <c:v>2876.2</c:v>
                      </c:pt>
                      <c:pt idx="139">
                        <c:v>3302.4</c:v>
                      </c:pt>
                      <c:pt idx="140">
                        <c:v>3264.3</c:v>
                      </c:pt>
                      <c:pt idx="141">
                        <c:v>3688.3</c:v>
                      </c:pt>
                      <c:pt idx="142">
                        <c:v>3865.1</c:v>
                      </c:pt>
                      <c:pt idx="143">
                        <c:v>3667.8</c:v>
                      </c:pt>
                      <c:pt idx="144">
                        <c:v>3414.1</c:v>
                      </c:pt>
                      <c:pt idx="145">
                        <c:v>3025</c:v>
                      </c:pt>
                      <c:pt idx="146">
                        <c:v>2728.4</c:v>
                      </c:pt>
                      <c:pt idx="147">
                        <c:v>2356.3000000000002</c:v>
                      </c:pt>
                      <c:pt idx="148">
                        <c:v>2230.6999999999998</c:v>
                      </c:pt>
                      <c:pt idx="149">
                        <c:v>2133.4</c:v>
                      </c:pt>
                      <c:pt idx="150">
                        <c:v>2045</c:v>
                      </c:pt>
                      <c:pt idx="151">
                        <c:v>1940</c:v>
                      </c:pt>
                      <c:pt idx="152">
                        <c:v>1914</c:v>
                      </c:pt>
                      <c:pt idx="153">
                        <c:v>2171.4</c:v>
                      </c:pt>
                      <c:pt idx="154">
                        <c:v>2920.1</c:v>
                      </c:pt>
                      <c:pt idx="155">
                        <c:v>2947.4</c:v>
                      </c:pt>
                      <c:pt idx="156">
                        <c:v>2388.1999999999998</c:v>
                      </c:pt>
                      <c:pt idx="157">
                        <c:v>2251.8000000000002</c:v>
                      </c:pt>
                      <c:pt idx="158">
                        <c:v>2157.5</c:v>
                      </c:pt>
                      <c:pt idx="159">
                        <c:v>2189.4</c:v>
                      </c:pt>
                      <c:pt idx="160">
                        <c:v>2077.9</c:v>
                      </c:pt>
                      <c:pt idx="161">
                        <c:v>2244.6</c:v>
                      </c:pt>
                      <c:pt idx="162">
                        <c:v>2181.6</c:v>
                      </c:pt>
                      <c:pt idx="163">
                        <c:v>2003.1</c:v>
                      </c:pt>
                      <c:pt idx="164">
                        <c:v>1677.2</c:v>
                      </c:pt>
                      <c:pt idx="165">
                        <c:v>1527.5</c:v>
                      </c:pt>
                      <c:pt idx="166">
                        <c:v>1600.3</c:v>
                      </c:pt>
                      <c:pt idx="167">
                        <c:v>1503.7</c:v>
                      </c:pt>
                      <c:pt idx="168">
                        <c:v>1388.3</c:v>
                      </c:pt>
                      <c:pt idx="169">
                        <c:v>1321.4</c:v>
                      </c:pt>
                      <c:pt idx="170">
                        <c:v>1252.5999999999999</c:v>
                      </c:pt>
                      <c:pt idx="171">
                        <c:v>1177.2</c:v>
                      </c:pt>
                      <c:pt idx="172">
                        <c:v>1165.4000000000001</c:v>
                      </c:pt>
                      <c:pt idx="173">
                        <c:v>1205.4000000000001</c:v>
                      </c:pt>
                      <c:pt idx="174">
                        <c:v>1345.8</c:v>
                      </c:pt>
                      <c:pt idx="175">
                        <c:v>1324.7</c:v>
                      </c:pt>
                      <c:pt idx="176">
                        <c:v>1372.6</c:v>
                      </c:pt>
                      <c:pt idx="177">
                        <c:v>1570.1</c:v>
                      </c:pt>
                      <c:pt idx="178">
                        <c:v>1716.5</c:v>
                      </c:pt>
                      <c:pt idx="179">
                        <c:v>1529.4</c:v>
                      </c:pt>
                      <c:pt idx="180">
                        <c:v>1639.2</c:v>
                      </c:pt>
                      <c:pt idx="181">
                        <c:v>1634.4</c:v>
                      </c:pt>
                      <c:pt idx="182">
                        <c:v>1635.1</c:v>
                      </c:pt>
                      <c:pt idx="183">
                        <c:v>1506.2</c:v>
                      </c:pt>
                      <c:pt idx="184">
                        <c:v>1270.7</c:v>
                      </c:pt>
                      <c:pt idx="185">
                        <c:v>1189.0999999999999</c:v>
                      </c:pt>
                      <c:pt idx="186">
                        <c:v>1325.1</c:v>
                      </c:pt>
                      <c:pt idx="187">
                        <c:v>1494</c:v>
                      </c:pt>
                      <c:pt idx="188">
                        <c:v>1836.8</c:v>
                      </c:pt>
                      <c:pt idx="189">
                        <c:v>2323.9</c:v>
                      </c:pt>
                      <c:pt idx="190">
                        <c:v>2407.3000000000002</c:v>
                      </c:pt>
                      <c:pt idx="191">
                        <c:v>2502.3000000000002</c:v>
                      </c:pt>
                      <c:pt idx="192">
                        <c:v>3311.8</c:v>
                      </c:pt>
                      <c:pt idx="193">
                        <c:v>4140.8</c:v>
                      </c:pt>
                      <c:pt idx="194">
                        <c:v>4827</c:v>
                      </c:pt>
                      <c:pt idx="195">
                        <c:v>4260.5</c:v>
                      </c:pt>
                      <c:pt idx="196">
                        <c:v>3765.9</c:v>
                      </c:pt>
                      <c:pt idx="197">
                        <c:v>3436.3</c:v>
                      </c:pt>
                      <c:pt idx="198">
                        <c:v>3145.8</c:v>
                      </c:pt>
                      <c:pt idx="199">
                        <c:v>2558.3000000000002</c:v>
                      </c:pt>
                      <c:pt idx="200">
                        <c:v>1981.1</c:v>
                      </c:pt>
                      <c:pt idx="201">
                        <c:v>1831.6</c:v>
                      </c:pt>
                      <c:pt idx="202">
                        <c:v>1566.8</c:v>
                      </c:pt>
                      <c:pt idx="203">
                        <c:v>1518.9</c:v>
                      </c:pt>
                      <c:pt idx="204">
                        <c:v>1565.6</c:v>
                      </c:pt>
                      <c:pt idx="205">
                        <c:v>1646.9</c:v>
                      </c:pt>
                      <c:pt idx="206">
                        <c:v>1766.9</c:v>
                      </c:pt>
                      <c:pt idx="207">
                        <c:v>2150.3000000000002</c:v>
                      </c:pt>
                      <c:pt idx="208">
                        <c:v>1826.8</c:v>
                      </c:pt>
                      <c:pt idx="209">
                        <c:v>1618.1</c:v>
                      </c:pt>
                      <c:pt idx="210">
                        <c:v>1618.2</c:v>
                      </c:pt>
                      <c:pt idx="211">
                        <c:v>1590.1</c:v>
                      </c:pt>
                      <c:pt idx="212">
                        <c:v>1598</c:v>
                      </c:pt>
                      <c:pt idx="213">
                        <c:v>1540.8</c:v>
                      </c:pt>
                      <c:pt idx="214">
                        <c:v>1507.5</c:v>
                      </c:pt>
                      <c:pt idx="215">
                        <c:v>1377.3</c:v>
                      </c:pt>
                      <c:pt idx="216">
                        <c:v>1444.9</c:v>
                      </c:pt>
                      <c:pt idx="217">
                        <c:v>1429.9</c:v>
                      </c:pt>
                      <c:pt idx="218">
                        <c:v>1408.9</c:v>
                      </c:pt>
                      <c:pt idx="219">
                        <c:v>1500.8</c:v>
                      </c:pt>
                      <c:pt idx="220">
                        <c:v>1340.3</c:v>
                      </c:pt>
                      <c:pt idx="221">
                        <c:v>1350.8</c:v>
                      </c:pt>
                      <c:pt idx="222">
                        <c:v>1147.5</c:v>
                      </c:pt>
                      <c:pt idx="223">
                        <c:v>1064.4000000000001</c:v>
                      </c:pt>
                      <c:pt idx="224">
                        <c:v>1119.2</c:v>
                      </c:pt>
                      <c:pt idx="225">
                        <c:v>1110.9000000000001</c:v>
                      </c:pt>
                      <c:pt idx="226">
                        <c:v>1033.5</c:v>
                      </c:pt>
                      <c:pt idx="227">
                        <c:v>1125.5</c:v>
                      </c:pt>
                      <c:pt idx="228">
                        <c:v>1190.8</c:v>
                      </c:pt>
                      <c:pt idx="229">
                        <c:v>1233.8</c:v>
                      </c:pt>
                      <c:pt idx="230">
                        <c:v>1201</c:v>
                      </c:pt>
                      <c:pt idx="231">
                        <c:v>1415.3</c:v>
                      </c:pt>
                      <c:pt idx="232">
                        <c:v>1553</c:v>
                      </c:pt>
                      <c:pt idx="233">
                        <c:v>1466.9</c:v>
                      </c:pt>
                      <c:pt idx="234">
                        <c:v>1305.8</c:v>
                      </c:pt>
                      <c:pt idx="235">
                        <c:v>1318.9</c:v>
                      </c:pt>
                      <c:pt idx="236">
                        <c:v>1057.5999999999999</c:v>
                      </c:pt>
                      <c:pt idx="237">
                        <c:v>1354.4</c:v>
                      </c:pt>
                      <c:pt idx="238">
                        <c:v>1112</c:v>
                      </c:pt>
                      <c:pt idx="239">
                        <c:v>1204.8</c:v>
                      </c:pt>
                      <c:pt idx="240">
                        <c:v>1481.3</c:v>
                      </c:pt>
                      <c:pt idx="241">
                        <c:v>1781.5</c:v>
                      </c:pt>
                      <c:pt idx="242">
                        <c:v>2203</c:v>
                      </c:pt>
                      <c:pt idx="243">
                        <c:v>2751.6</c:v>
                      </c:pt>
                      <c:pt idx="244">
                        <c:v>3766.9</c:v>
                      </c:pt>
                      <c:pt idx="245">
                        <c:v>4821.5</c:v>
                      </c:pt>
                      <c:pt idx="246">
                        <c:v>5227.8</c:v>
                      </c:pt>
                      <c:pt idx="247">
                        <c:v>4783.7</c:v>
                      </c:pt>
                      <c:pt idx="248">
                        <c:v>3911.9</c:v>
                      </c:pt>
                      <c:pt idx="249">
                        <c:v>3374.1</c:v>
                      </c:pt>
                      <c:pt idx="250">
                        <c:v>3050.1</c:v>
                      </c:pt>
                      <c:pt idx="251">
                        <c:v>2589.3000000000002</c:v>
                      </c:pt>
                      <c:pt idx="252">
                        <c:v>1871.4</c:v>
                      </c:pt>
                      <c:pt idx="253">
                        <c:v>2057.8000000000002</c:v>
                      </c:pt>
                      <c:pt idx="254">
                        <c:v>1719.4</c:v>
                      </c:pt>
                      <c:pt idx="255">
                        <c:v>1470.7</c:v>
                      </c:pt>
                      <c:pt idx="256">
                        <c:v>1383.4</c:v>
                      </c:pt>
                      <c:pt idx="257">
                        <c:v>1420.7</c:v>
                      </c:pt>
                      <c:pt idx="258">
                        <c:v>1487.9</c:v>
                      </c:pt>
                      <c:pt idx="259">
                        <c:v>1761.9</c:v>
                      </c:pt>
                      <c:pt idx="260">
                        <c:v>1516.1</c:v>
                      </c:pt>
                      <c:pt idx="261">
                        <c:v>1444.7</c:v>
                      </c:pt>
                      <c:pt idx="262">
                        <c:v>1365.9</c:v>
                      </c:pt>
                      <c:pt idx="263">
                        <c:v>1212.5</c:v>
                      </c:pt>
                      <c:pt idx="264">
                        <c:v>1520.4</c:v>
                      </c:pt>
                      <c:pt idx="265">
                        <c:v>1457</c:v>
                      </c:pt>
                      <c:pt idx="266">
                        <c:v>1372.3</c:v>
                      </c:pt>
                      <c:pt idx="267">
                        <c:v>1537.4</c:v>
                      </c:pt>
                      <c:pt idx="268">
                        <c:v>1707.6</c:v>
                      </c:pt>
                      <c:pt idx="269">
                        <c:v>1649.6</c:v>
                      </c:pt>
                      <c:pt idx="270">
                        <c:v>1505.6</c:v>
                      </c:pt>
                      <c:pt idx="271">
                        <c:v>1405.3</c:v>
                      </c:pt>
                      <c:pt idx="272">
                        <c:v>1277.9000000000001</c:v>
                      </c:pt>
                      <c:pt idx="273">
                        <c:v>1245.8</c:v>
                      </c:pt>
                      <c:pt idx="274">
                        <c:v>1363.4</c:v>
                      </c:pt>
                      <c:pt idx="275">
                        <c:v>1219.5</c:v>
                      </c:pt>
                      <c:pt idx="276">
                        <c:v>1470</c:v>
                      </c:pt>
                      <c:pt idx="277">
                        <c:v>1472.4</c:v>
                      </c:pt>
                      <c:pt idx="278">
                        <c:v>1260.5999999999999</c:v>
                      </c:pt>
                      <c:pt idx="279">
                        <c:v>1208.0999999999999</c:v>
                      </c:pt>
                      <c:pt idx="280">
                        <c:v>1265.0999999999999</c:v>
                      </c:pt>
                      <c:pt idx="281">
                        <c:v>1364.7</c:v>
                      </c:pt>
                      <c:pt idx="282">
                        <c:v>1340.4</c:v>
                      </c:pt>
                      <c:pt idx="283">
                        <c:v>1392.2</c:v>
                      </c:pt>
                      <c:pt idx="284">
                        <c:v>1429.4</c:v>
                      </c:pt>
                      <c:pt idx="285">
                        <c:v>1582.1</c:v>
                      </c:pt>
                      <c:pt idx="286">
                        <c:v>1484.8</c:v>
                      </c:pt>
                      <c:pt idx="287">
                        <c:v>1415</c:v>
                      </c:pt>
                      <c:pt idx="288">
                        <c:v>1391.3</c:v>
                      </c:pt>
                      <c:pt idx="289">
                        <c:v>1410.6</c:v>
                      </c:pt>
                      <c:pt idx="290">
                        <c:v>1470.6</c:v>
                      </c:pt>
                      <c:pt idx="291">
                        <c:v>1364</c:v>
                      </c:pt>
                      <c:pt idx="292">
                        <c:v>1353.7</c:v>
                      </c:pt>
                      <c:pt idx="293">
                        <c:v>1746.6</c:v>
                      </c:pt>
                      <c:pt idx="294">
                        <c:v>2037.9</c:v>
                      </c:pt>
                      <c:pt idx="295">
                        <c:v>2269.5</c:v>
                      </c:pt>
                      <c:pt idx="296">
                        <c:v>3356.7</c:v>
                      </c:pt>
                      <c:pt idx="297">
                        <c:v>3851.8</c:v>
                      </c:pt>
                      <c:pt idx="298">
                        <c:v>4055.2</c:v>
                      </c:pt>
                      <c:pt idx="299">
                        <c:v>4032.3</c:v>
                      </c:pt>
                      <c:pt idx="300">
                        <c:v>3624.9</c:v>
                      </c:pt>
                      <c:pt idx="301">
                        <c:v>3036.8</c:v>
                      </c:pt>
                      <c:pt idx="302">
                        <c:v>2484.6999999999998</c:v>
                      </c:pt>
                      <c:pt idx="303">
                        <c:v>2504</c:v>
                      </c:pt>
                      <c:pt idx="304">
                        <c:v>2570.1</c:v>
                      </c:pt>
                      <c:pt idx="305">
                        <c:v>2442</c:v>
                      </c:pt>
                      <c:pt idx="306">
                        <c:v>2316.6999999999998</c:v>
                      </c:pt>
                      <c:pt idx="307">
                        <c:v>1904.6</c:v>
                      </c:pt>
                      <c:pt idx="308">
                        <c:v>1806.1</c:v>
                      </c:pt>
                      <c:pt idx="309">
                        <c:v>1737.7</c:v>
                      </c:pt>
                      <c:pt idx="310">
                        <c:v>1824.5</c:v>
                      </c:pt>
                      <c:pt idx="311">
                        <c:v>1778.3</c:v>
                      </c:pt>
                      <c:pt idx="312">
                        <c:v>1944.9</c:v>
                      </c:pt>
                      <c:pt idx="313">
                        <c:v>1786</c:v>
                      </c:pt>
                      <c:pt idx="314">
                        <c:v>1486.3</c:v>
                      </c:pt>
                      <c:pt idx="315">
                        <c:v>1582.3</c:v>
                      </c:pt>
                      <c:pt idx="316">
                        <c:v>1544</c:v>
                      </c:pt>
                      <c:pt idx="317">
                        <c:v>1621.4</c:v>
                      </c:pt>
                      <c:pt idx="318">
                        <c:v>1528.4</c:v>
                      </c:pt>
                      <c:pt idx="319">
                        <c:v>1478.3</c:v>
                      </c:pt>
                      <c:pt idx="320">
                        <c:v>1665.9</c:v>
                      </c:pt>
                      <c:pt idx="321">
                        <c:v>1487.8</c:v>
                      </c:pt>
                      <c:pt idx="322">
                        <c:v>1544.3</c:v>
                      </c:pt>
                      <c:pt idx="323">
                        <c:v>1565.5</c:v>
                      </c:pt>
                      <c:pt idx="324">
                        <c:v>1540.2</c:v>
                      </c:pt>
                      <c:pt idx="325">
                        <c:v>1547</c:v>
                      </c:pt>
                      <c:pt idx="326">
                        <c:v>1755.5</c:v>
                      </c:pt>
                      <c:pt idx="327">
                        <c:v>1466.8</c:v>
                      </c:pt>
                      <c:pt idx="328">
                        <c:v>1490.1</c:v>
                      </c:pt>
                      <c:pt idx="329">
                        <c:v>1774.6</c:v>
                      </c:pt>
                      <c:pt idx="330">
                        <c:v>1554.2</c:v>
                      </c:pt>
                      <c:pt idx="331">
                        <c:v>1605.7</c:v>
                      </c:pt>
                      <c:pt idx="332">
                        <c:v>1505.8</c:v>
                      </c:pt>
                      <c:pt idx="333">
                        <c:v>1672.7</c:v>
                      </c:pt>
                      <c:pt idx="334">
                        <c:v>1733.6</c:v>
                      </c:pt>
                      <c:pt idx="335">
                        <c:v>1648.8</c:v>
                      </c:pt>
                      <c:pt idx="336">
                        <c:v>1642.5</c:v>
                      </c:pt>
                      <c:pt idx="337">
                        <c:v>1662.7</c:v>
                      </c:pt>
                      <c:pt idx="338">
                        <c:v>1817.9</c:v>
                      </c:pt>
                      <c:pt idx="339">
                        <c:v>1750.5</c:v>
                      </c:pt>
                      <c:pt idx="340">
                        <c:v>1666.2</c:v>
                      </c:pt>
                      <c:pt idx="341">
                        <c:v>1696</c:v>
                      </c:pt>
                      <c:pt idx="342">
                        <c:v>1670.7</c:v>
                      </c:pt>
                      <c:pt idx="343">
                        <c:v>1669.4</c:v>
                      </c:pt>
                      <c:pt idx="344">
                        <c:v>1634.4</c:v>
                      </c:pt>
                      <c:pt idx="345">
                        <c:v>1779.1</c:v>
                      </c:pt>
                      <c:pt idx="346">
                        <c:v>1896.8</c:v>
                      </c:pt>
                      <c:pt idx="347">
                        <c:v>1837</c:v>
                      </c:pt>
                      <c:pt idx="348">
                        <c:v>2038.2</c:v>
                      </c:pt>
                      <c:pt idx="349">
                        <c:v>2360.5</c:v>
                      </c:pt>
                      <c:pt idx="350">
                        <c:v>2571.3000000000002</c:v>
                      </c:pt>
                      <c:pt idx="351">
                        <c:v>2456.8000000000002</c:v>
                      </c:pt>
                      <c:pt idx="352">
                        <c:v>2208</c:v>
                      </c:pt>
                      <c:pt idx="353">
                        <c:v>2156.9</c:v>
                      </c:pt>
                      <c:pt idx="354">
                        <c:v>2092.5</c:v>
                      </c:pt>
                      <c:pt idx="355">
                        <c:v>2346.9</c:v>
                      </c:pt>
                      <c:pt idx="356">
                        <c:v>2082</c:v>
                      </c:pt>
                      <c:pt idx="357">
                        <c:v>2243.4</c:v>
                      </c:pt>
                      <c:pt idx="358">
                        <c:v>2240</c:v>
                      </c:pt>
                      <c:pt idx="359">
                        <c:v>2092.6</c:v>
                      </c:pt>
                      <c:pt idx="360">
                        <c:v>2072.1</c:v>
                      </c:pt>
                      <c:pt idx="361">
                        <c:v>2011.3</c:v>
                      </c:pt>
                      <c:pt idx="362">
                        <c:v>2095.4</c:v>
                      </c:pt>
                      <c:pt idx="363">
                        <c:v>2147.6999999999998</c:v>
                      </c:pt>
                      <c:pt idx="364">
                        <c:v>2172.6</c:v>
                      </c:pt>
                      <c:pt idx="365">
                        <c:v>2145.1999999999998</c:v>
                      </c:pt>
                      <c:pt idx="366">
                        <c:v>2093.9</c:v>
                      </c:pt>
                      <c:pt idx="367">
                        <c:v>2082.4</c:v>
                      </c:pt>
                      <c:pt idx="368">
                        <c:v>2205.3000000000002</c:v>
                      </c:pt>
                      <c:pt idx="369">
                        <c:v>2195.9</c:v>
                      </c:pt>
                      <c:pt idx="370">
                        <c:v>2300.1</c:v>
                      </c:pt>
                      <c:pt idx="371">
                        <c:v>2232.8000000000002</c:v>
                      </c:pt>
                      <c:pt idx="372">
                        <c:v>2380.1</c:v>
                      </c:pt>
                      <c:pt idx="373">
                        <c:v>2463.3000000000002</c:v>
                      </c:pt>
                      <c:pt idx="374">
                        <c:v>2297.1</c:v>
                      </c:pt>
                      <c:pt idx="375">
                        <c:v>2495.8000000000002</c:v>
                      </c:pt>
                      <c:pt idx="376">
                        <c:v>2428.8000000000002</c:v>
                      </c:pt>
                      <c:pt idx="377">
                        <c:v>2423.1</c:v>
                      </c:pt>
                      <c:pt idx="378">
                        <c:v>2569.1</c:v>
                      </c:pt>
                      <c:pt idx="379">
                        <c:v>2364.9</c:v>
                      </c:pt>
                      <c:pt idx="380">
                        <c:v>2373.6</c:v>
                      </c:pt>
                      <c:pt idx="381">
                        <c:v>2414.1999999999998</c:v>
                      </c:pt>
                      <c:pt idx="382">
                        <c:v>2411.1</c:v>
                      </c:pt>
                      <c:pt idx="383">
                        <c:v>2426.3000000000002</c:v>
                      </c:pt>
                      <c:pt idx="384">
                        <c:v>2443.6</c:v>
                      </c:pt>
                      <c:pt idx="385">
                        <c:v>2323.5</c:v>
                      </c:pt>
                      <c:pt idx="386">
                        <c:v>2366.3000000000002</c:v>
                      </c:pt>
                      <c:pt idx="387">
                        <c:v>2436.3000000000002</c:v>
                      </c:pt>
                      <c:pt idx="388">
                        <c:v>2538.5</c:v>
                      </c:pt>
                      <c:pt idx="389">
                        <c:v>2607.6</c:v>
                      </c:pt>
                      <c:pt idx="390">
                        <c:v>2604.1</c:v>
                      </c:pt>
                      <c:pt idx="391">
                        <c:v>2668.4</c:v>
                      </c:pt>
                      <c:pt idx="392">
                        <c:v>2493.1999999999998</c:v>
                      </c:pt>
                      <c:pt idx="393">
                        <c:v>2525.6999999999998</c:v>
                      </c:pt>
                      <c:pt idx="394">
                        <c:v>2556.6</c:v>
                      </c:pt>
                      <c:pt idx="395">
                        <c:v>2509.1999999999998</c:v>
                      </c:pt>
                      <c:pt idx="396">
                        <c:v>2497</c:v>
                      </c:pt>
                      <c:pt idx="397">
                        <c:v>2492.1</c:v>
                      </c:pt>
                      <c:pt idx="398">
                        <c:v>2437.3000000000002</c:v>
                      </c:pt>
                      <c:pt idx="399">
                        <c:v>2527.1999999999998</c:v>
                      </c:pt>
                      <c:pt idx="400">
                        <c:v>2544.3000000000002</c:v>
                      </c:pt>
                      <c:pt idx="401">
                        <c:v>2487.8000000000002</c:v>
                      </c:pt>
                      <c:pt idx="402">
                        <c:v>2665.3</c:v>
                      </c:pt>
                      <c:pt idx="403">
                        <c:v>2670</c:v>
                      </c:pt>
                      <c:pt idx="404">
                        <c:v>2655.5</c:v>
                      </c:pt>
                      <c:pt idx="405">
                        <c:v>2592.3000000000002</c:v>
                      </c:pt>
                      <c:pt idx="406">
                        <c:v>2514</c:v>
                      </c:pt>
                      <c:pt idx="407">
                        <c:v>2422.4</c:v>
                      </c:pt>
                      <c:pt idx="408">
                        <c:v>2599.9</c:v>
                      </c:pt>
                      <c:pt idx="409">
                        <c:v>2656.8</c:v>
                      </c:pt>
                      <c:pt idx="410">
                        <c:v>2739.8</c:v>
                      </c:pt>
                      <c:pt idx="411">
                        <c:v>2745.3</c:v>
                      </c:pt>
                      <c:pt idx="412">
                        <c:v>2689.7</c:v>
                      </c:pt>
                      <c:pt idx="413">
                        <c:v>2754.6</c:v>
                      </c:pt>
                      <c:pt idx="414">
                        <c:v>2819.6</c:v>
                      </c:pt>
                      <c:pt idx="415">
                        <c:v>2732.5</c:v>
                      </c:pt>
                      <c:pt idx="416">
                        <c:v>2795.5</c:v>
                      </c:pt>
                      <c:pt idx="417">
                        <c:v>2706.3</c:v>
                      </c:pt>
                      <c:pt idx="418">
                        <c:v>2701.7</c:v>
                      </c:pt>
                      <c:pt idx="419">
                        <c:v>3026.8</c:v>
                      </c:pt>
                      <c:pt idx="420">
                        <c:v>2889.7</c:v>
                      </c:pt>
                      <c:pt idx="421">
                        <c:v>3012.2</c:v>
                      </c:pt>
                      <c:pt idx="422">
                        <c:v>2993.7</c:v>
                      </c:pt>
                      <c:pt idx="423">
                        <c:v>2969.3</c:v>
                      </c:pt>
                      <c:pt idx="424">
                        <c:v>2955.1</c:v>
                      </c:pt>
                      <c:pt idx="425">
                        <c:v>3125</c:v>
                      </c:pt>
                      <c:pt idx="426">
                        <c:v>3098.3</c:v>
                      </c:pt>
                      <c:pt idx="427">
                        <c:v>3195.2</c:v>
                      </c:pt>
                      <c:pt idx="428">
                        <c:v>3213</c:v>
                      </c:pt>
                      <c:pt idx="429">
                        <c:v>3217.9</c:v>
                      </c:pt>
                      <c:pt idx="430">
                        <c:v>3178.4</c:v>
                      </c:pt>
                      <c:pt idx="431">
                        <c:v>3273.5</c:v>
                      </c:pt>
                      <c:pt idx="432">
                        <c:v>3305.8</c:v>
                      </c:pt>
                      <c:pt idx="433">
                        <c:v>3169.9</c:v>
                      </c:pt>
                      <c:pt idx="434">
                        <c:v>3307.2</c:v>
                      </c:pt>
                      <c:pt idx="435">
                        <c:v>3213.8</c:v>
                      </c:pt>
                      <c:pt idx="436">
                        <c:v>3344.1</c:v>
                      </c:pt>
                      <c:pt idx="437">
                        <c:v>3401.3</c:v>
                      </c:pt>
                      <c:pt idx="438">
                        <c:v>3339.1</c:v>
                      </c:pt>
                      <c:pt idx="439">
                        <c:v>3366.7</c:v>
                      </c:pt>
                      <c:pt idx="440">
                        <c:v>3471.6</c:v>
                      </c:pt>
                      <c:pt idx="441">
                        <c:v>3446.9</c:v>
                      </c:pt>
                      <c:pt idx="442">
                        <c:v>3458.1</c:v>
                      </c:pt>
                      <c:pt idx="443">
                        <c:v>3580.9</c:v>
                      </c:pt>
                      <c:pt idx="444">
                        <c:v>3643.6</c:v>
                      </c:pt>
                      <c:pt idx="445">
                        <c:v>3672.8</c:v>
                      </c:pt>
                      <c:pt idx="446">
                        <c:v>3682.4</c:v>
                      </c:pt>
                      <c:pt idx="447">
                        <c:v>3632.8</c:v>
                      </c:pt>
                      <c:pt idx="448">
                        <c:v>3603.8</c:v>
                      </c:pt>
                      <c:pt idx="449">
                        <c:v>3530.9</c:v>
                      </c:pt>
                      <c:pt idx="450">
                        <c:v>3611.3</c:v>
                      </c:pt>
                      <c:pt idx="451">
                        <c:v>3705.9</c:v>
                      </c:pt>
                      <c:pt idx="452">
                        <c:v>3755.4</c:v>
                      </c:pt>
                      <c:pt idx="453">
                        <c:v>3836.8</c:v>
                      </c:pt>
                      <c:pt idx="454">
                        <c:v>3939.4</c:v>
                      </c:pt>
                      <c:pt idx="455">
                        <c:v>4200.8999999999996</c:v>
                      </c:pt>
                      <c:pt idx="456">
                        <c:v>4167.2</c:v>
                      </c:pt>
                      <c:pt idx="457">
                        <c:v>3914.1</c:v>
                      </c:pt>
                      <c:pt idx="458">
                        <c:v>4026.9</c:v>
                      </c:pt>
                      <c:pt idx="459">
                        <c:v>4294.8999999999996</c:v>
                      </c:pt>
                      <c:pt idx="460">
                        <c:v>4076.3</c:v>
                      </c:pt>
                      <c:pt idx="461">
                        <c:v>4197.3</c:v>
                      </c:pt>
                      <c:pt idx="462">
                        <c:v>4226.8999999999996</c:v>
                      </c:pt>
                      <c:pt idx="463">
                        <c:v>4173.1000000000004</c:v>
                      </c:pt>
                      <c:pt idx="464">
                        <c:v>4084.1</c:v>
                      </c:pt>
                      <c:pt idx="465">
                        <c:v>4269.8</c:v>
                      </c:pt>
                      <c:pt idx="466">
                        <c:v>4249.3</c:v>
                      </c:pt>
                      <c:pt idx="467">
                        <c:v>4281.5</c:v>
                      </c:pt>
                      <c:pt idx="468">
                        <c:v>4403.7</c:v>
                      </c:pt>
                      <c:pt idx="469">
                        <c:v>4349.8</c:v>
                      </c:pt>
                      <c:pt idx="470">
                        <c:v>4259.5</c:v>
                      </c:pt>
                      <c:pt idx="471">
                        <c:v>4409.2</c:v>
                      </c:pt>
                      <c:pt idx="472">
                        <c:v>4398.8</c:v>
                      </c:pt>
                      <c:pt idx="473">
                        <c:v>4412.5</c:v>
                      </c:pt>
                      <c:pt idx="474">
                        <c:v>4270.8999999999996</c:v>
                      </c:pt>
                      <c:pt idx="475">
                        <c:v>4386.3</c:v>
                      </c:pt>
                      <c:pt idx="476">
                        <c:v>4333.1000000000004</c:v>
                      </c:pt>
                      <c:pt idx="477">
                        <c:v>4432.3</c:v>
                      </c:pt>
                      <c:pt idx="478">
                        <c:v>4413.5</c:v>
                      </c:pt>
                      <c:pt idx="479">
                        <c:v>4568.3999999999996</c:v>
                      </c:pt>
                      <c:pt idx="480">
                        <c:v>4271.3999999999996</c:v>
                      </c:pt>
                      <c:pt idx="481">
                        <c:v>4449</c:v>
                      </c:pt>
                      <c:pt idx="482">
                        <c:v>4525.8999999999996</c:v>
                      </c:pt>
                      <c:pt idx="483">
                        <c:v>4436.2</c:v>
                      </c:pt>
                      <c:pt idx="484">
                        <c:v>4551.6000000000004</c:v>
                      </c:pt>
                      <c:pt idx="485">
                        <c:v>4407.6000000000004</c:v>
                      </c:pt>
                      <c:pt idx="486">
                        <c:v>4393.5</c:v>
                      </c:pt>
                      <c:pt idx="487">
                        <c:v>4433.5</c:v>
                      </c:pt>
                      <c:pt idx="488">
                        <c:v>4401.1000000000004</c:v>
                      </c:pt>
                      <c:pt idx="489">
                        <c:v>4584.8999999999996</c:v>
                      </c:pt>
                      <c:pt idx="490">
                        <c:v>4567.3</c:v>
                      </c:pt>
                      <c:pt idx="491">
                        <c:v>4662.3</c:v>
                      </c:pt>
                      <c:pt idx="492">
                        <c:v>4676.5</c:v>
                      </c:pt>
                      <c:pt idx="493">
                        <c:v>4462</c:v>
                      </c:pt>
                      <c:pt idx="494">
                        <c:v>4472.5</c:v>
                      </c:pt>
                      <c:pt idx="495">
                        <c:v>4548.3</c:v>
                      </c:pt>
                      <c:pt idx="496">
                        <c:v>4560.8</c:v>
                      </c:pt>
                      <c:pt idx="497">
                        <c:v>4434</c:v>
                      </c:pt>
                      <c:pt idx="498">
                        <c:v>4537.5</c:v>
                      </c:pt>
                      <c:pt idx="499">
                        <c:v>4694.3</c:v>
                      </c:pt>
                      <c:pt idx="500">
                        <c:v>4564.3999999999996</c:v>
                      </c:pt>
                      <c:pt idx="501">
                        <c:v>4434.8999999999996</c:v>
                      </c:pt>
                      <c:pt idx="502">
                        <c:v>4641.6000000000004</c:v>
                      </c:pt>
                      <c:pt idx="503">
                        <c:v>4645</c:v>
                      </c:pt>
                      <c:pt idx="504">
                        <c:v>4554.1000000000004</c:v>
                      </c:pt>
                      <c:pt idx="505">
                        <c:v>4663.3</c:v>
                      </c:pt>
                      <c:pt idx="506">
                        <c:v>4634.6000000000004</c:v>
                      </c:pt>
                      <c:pt idx="507">
                        <c:v>4558.3999999999996</c:v>
                      </c:pt>
                      <c:pt idx="508">
                        <c:v>4604.6000000000004</c:v>
                      </c:pt>
                      <c:pt idx="509">
                        <c:v>4705.8999999999996</c:v>
                      </c:pt>
                      <c:pt idx="510">
                        <c:v>4626.7</c:v>
                      </c:pt>
                      <c:pt idx="511">
                        <c:v>4735.6000000000004</c:v>
                      </c:pt>
                      <c:pt idx="512">
                        <c:v>5040.3999999999996</c:v>
                      </c:pt>
                      <c:pt idx="513">
                        <c:v>5014.7</c:v>
                      </c:pt>
                      <c:pt idx="514">
                        <c:v>4916.8</c:v>
                      </c:pt>
                      <c:pt idx="515">
                        <c:v>5141.8</c:v>
                      </c:pt>
                      <c:pt idx="516">
                        <c:v>5114.8</c:v>
                      </c:pt>
                      <c:pt idx="517">
                        <c:v>5084.7</c:v>
                      </c:pt>
                      <c:pt idx="518">
                        <c:v>4953.8999999999996</c:v>
                      </c:pt>
                      <c:pt idx="519">
                        <c:v>5068.5</c:v>
                      </c:pt>
                      <c:pt idx="520">
                        <c:v>5204.5</c:v>
                      </c:pt>
                      <c:pt idx="521">
                        <c:v>5419.7</c:v>
                      </c:pt>
                      <c:pt idx="522">
                        <c:v>5181.7</c:v>
                      </c:pt>
                      <c:pt idx="523">
                        <c:v>5243.2</c:v>
                      </c:pt>
                      <c:pt idx="524">
                        <c:v>5432.1</c:v>
                      </c:pt>
                      <c:pt idx="525">
                        <c:v>5373.6</c:v>
                      </c:pt>
                      <c:pt idx="526">
                        <c:v>5369.7</c:v>
                      </c:pt>
                      <c:pt idx="527">
                        <c:v>5459.3</c:v>
                      </c:pt>
                      <c:pt idx="528">
                        <c:v>5486.8</c:v>
                      </c:pt>
                      <c:pt idx="529">
                        <c:v>5512.8</c:v>
                      </c:pt>
                      <c:pt idx="530">
                        <c:v>5388.3</c:v>
                      </c:pt>
                      <c:pt idx="531">
                        <c:v>5676.2</c:v>
                      </c:pt>
                      <c:pt idx="532">
                        <c:v>5687.4</c:v>
                      </c:pt>
                      <c:pt idx="533">
                        <c:v>5690.5</c:v>
                      </c:pt>
                      <c:pt idx="534">
                        <c:v>5829.8</c:v>
                      </c:pt>
                      <c:pt idx="535">
                        <c:v>5801.6</c:v>
                      </c:pt>
                      <c:pt idx="536">
                        <c:v>5641.1</c:v>
                      </c:pt>
                      <c:pt idx="537">
                        <c:v>5742</c:v>
                      </c:pt>
                      <c:pt idx="538">
                        <c:v>5725.1</c:v>
                      </c:pt>
                      <c:pt idx="539">
                        <c:v>5877.1</c:v>
                      </c:pt>
                      <c:pt idx="540">
                        <c:v>5804.2</c:v>
                      </c:pt>
                      <c:pt idx="541">
                        <c:v>5855.8</c:v>
                      </c:pt>
                      <c:pt idx="542">
                        <c:v>5669.6</c:v>
                      </c:pt>
                      <c:pt idx="543">
                        <c:v>5856.2</c:v>
                      </c:pt>
                      <c:pt idx="544">
                        <c:v>5739.6</c:v>
                      </c:pt>
                      <c:pt idx="545">
                        <c:v>5745.6</c:v>
                      </c:pt>
                      <c:pt idx="546">
                        <c:v>5854.3</c:v>
                      </c:pt>
                      <c:pt idx="547">
                        <c:v>5634.2</c:v>
                      </c:pt>
                      <c:pt idx="548">
                        <c:v>5857.6</c:v>
                      </c:pt>
                      <c:pt idx="549">
                        <c:v>5948.1</c:v>
                      </c:pt>
                      <c:pt idx="550">
                        <c:v>6061.1</c:v>
                      </c:pt>
                      <c:pt idx="551">
                        <c:v>5775.5</c:v>
                      </c:pt>
                      <c:pt idx="552">
                        <c:v>6053.2</c:v>
                      </c:pt>
                      <c:pt idx="553">
                        <c:v>5996.3</c:v>
                      </c:pt>
                      <c:pt idx="554">
                        <c:v>5978.4</c:v>
                      </c:pt>
                      <c:pt idx="555">
                        <c:v>6056.3</c:v>
                      </c:pt>
                      <c:pt idx="556">
                        <c:v>6261.4</c:v>
                      </c:pt>
                      <c:pt idx="557">
                        <c:v>6149</c:v>
                      </c:pt>
                      <c:pt idx="558">
                        <c:v>6057.4</c:v>
                      </c:pt>
                      <c:pt idx="559">
                        <c:v>6285.3</c:v>
                      </c:pt>
                      <c:pt idx="560">
                        <c:v>6372.7</c:v>
                      </c:pt>
                      <c:pt idx="561">
                        <c:v>6262.8</c:v>
                      </c:pt>
                      <c:pt idx="562">
                        <c:v>6336.3</c:v>
                      </c:pt>
                      <c:pt idx="563">
                        <c:v>6356.9</c:v>
                      </c:pt>
                      <c:pt idx="564">
                        <c:v>6357.2</c:v>
                      </c:pt>
                      <c:pt idx="565">
                        <c:v>6372.9</c:v>
                      </c:pt>
                      <c:pt idx="566">
                        <c:v>6271.5</c:v>
                      </c:pt>
                      <c:pt idx="567">
                        <c:v>6303.8</c:v>
                      </c:pt>
                      <c:pt idx="568">
                        <c:v>6413.4</c:v>
                      </c:pt>
                      <c:pt idx="569">
                        <c:v>6547.2</c:v>
                      </c:pt>
                      <c:pt idx="570">
                        <c:v>6566.5</c:v>
                      </c:pt>
                      <c:pt idx="571">
                        <c:v>6597.8</c:v>
                      </c:pt>
                      <c:pt idx="572">
                        <c:v>6546.4</c:v>
                      </c:pt>
                      <c:pt idx="573">
                        <c:v>6585.6</c:v>
                      </c:pt>
                      <c:pt idx="574">
                        <c:v>6660.7</c:v>
                      </c:pt>
                      <c:pt idx="575">
                        <c:v>6602.8</c:v>
                      </c:pt>
                      <c:pt idx="576">
                        <c:v>6781.5</c:v>
                      </c:pt>
                      <c:pt idx="577">
                        <c:v>6699.1</c:v>
                      </c:pt>
                      <c:pt idx="578">
                        <c:v>6728.1</c:v>
                      </c:pt>
                      <c:pt idx="579">
                        <c:v>6691</c:v>
                      </c:pt>
                      <c:pt idx="580">
                        <c:v>6812.4</c:v>
                      </c:pt>
                      <c:pt idx="581">
                        <c:v>6753</c:v>
                      </c:pt>
                      <c:pt idx="582">
                        <c:v>6927.4</c:v>
                      </c:pt>
                      <c:pt idx="583">
                        <c:v>6869.8</c:v>
                      </c:pt>
                      <c:pt idx="584">
                        <c:v>6868.7</c:v>
                      </c:pt>
                      <c:pt idx="585">
                        <c:v>6904.5</c:v>
                      </c:pt>
                      <c:pt idx="586">
                        <c:v>6990.6</c:v>
                      </c:pt>
                      <c:pt idx="587">
                        <c:v>6962.7</c:v>
                      </c:pt>
                      <c:pt idx="588">
                        <c:v>6913.2</c:v>
                      </c:pt>
                      <c:pt idx="589">
                        <c:v>6920.1</c:v>
                      </c:pt>
                      <c:pt idx="590">
                        <c:v>7008.1</c:v>
                      </c:pt>
                      <c:pt idx="591">
                        <c:v>7130</c:v>
                      </c:pt>
                      <c:pt idx="592">
                        <c:v>6896.4</c:v>
                      </c:pt>
                      <c:pt idx="593">
                        <c:v>6864.2</c:v>
                      </c:pt>
                      <c:pt idx="594">
                        <c:v>6864.8</c:v>
                      </c:pt>
                      <c:pt idx="595">
                        <c:v>6964.7</c:v>
                      </c:pt>
                      <c:pt idx="596">
                        <c:v>6996.4</c:v>
                      </c:pt>
                      <c:pt idx="597">
                        <c:v>7004.5</c:v>
                      </c:pt>
                      <c:pt idx="598">
                        <c:v>7139.3</c:v>
                      </c:pt>
                      <c:pt idx="599">
                        <c:v>7124.9</c:v>
                      </c:pt>
                      <c:pt idx="600">
                        <c:v>7167.7</c:v>
                      </c:pt>
                      <c:pt idx="601">
                        <c:v>7121.5</c:v>
                      </c:pt>
                      <c:pt idx="602">
                        <c:v>7269</c:v>
                      </c:pt>
                      <c:pt idx="603">
                        <c:v>7064.2</c:v>
                      </c:pt>
                      <c:pt idx="604">
                        <c:v>7138</c:v>
                      </c:pt>
                      <c:pt idx="605">
                        <c:v>7307.1</c:v>
                      </c:pt>
                      <c:pt idx="606">
                        <c:v>6996.4</c:v>
                      </c:pt>
                      <c:pt idx="607">
                        <c:v>7201.2</c:v>
                      </c:pt>
                      <c:pt idx="608">
                        <c:v>7294.9</c:v>
                      </c:pt>
                      <c:pt idx="609">
                        <c:v>7273.3</c:v>
                      </c:pt>
                      <c:pt idx="610">
                        <c:v>7337</c:v>
                      </c:pt>
                      <c:pt idx="611">
                        <c:v>7363.5</c:v>
                      </c:pt>
                      <c:pt idx="612">
                        <c:v>7249.2</c:v>
                      </c:pt>
                      <c:pt idx="613">
                        <c:v>7420.1</c:v>
                      </c:pt>
                      <c:pt idx="614">
                        <c:v>7471.2</c:v>
                      </c:pt>
                      <c:pt idx="615">
                        <c:v>7305.5</c:v>
                      </c:pt>
                      <c:pt idx="616">
                        <c:v>7502.1</c:v>
                      </c:pt>
                      <c:pt idx="617">
                        <c:v>7535.2</c:v>
                      </c:pt>
                      <c:pt idx="618">
                        <c:v>7574.2</c:v>
                      </c:pt>
                      <c:pt idx="619">
                        <c:v>7501.6</c:v>
                      </c:pt>
                      <c:pt idx="620">
                        <c:v>7529.4</c:v>
                      </c:pt>
                      <c:pt idx="621">
                        <c:v>7574.5</c:v>
                      </c:pt>
                      <c:pt idx="622">
                        <c:v>7623.4</c:v>
                      </c:pt>
                      <c:pt idx="623">
                        <c:v>7564.9</c:v>
                      </c:pt>
                      <c:pt idx="624">
                        <c:v>7716.7</c:v>
                      </c:pt>
                      <c:pt idx="625">
                        <c:v>7637</c:v>
                      </c:pt>
                      <c:pt idx="626">
                        <c:v>7738</c:v>
                      </c:pt>
                      <c:pt idx="627">
                        <c:v>7732.1</c:v>
                      </c:pt>
                      <c:pt idx="628">
                        <c:v>7775</c:v>
                      </c:pt>
                      <c:pt idx="629">
                        <c:v>7769.2</c:v>
                      </c:pt>
                      <c:pt idx="630">
                        <c:v>8026.8</c:v>
                      </c:pt>
                      <c:pt idx="631">
                        <c:v>7779.8</c:v>
                      </c:pt>
                      <c:pt idx="632">
                        <c:v>7966.8</c:v>
                      </c:pt>
                      <c:pt idx="633">
                        <c:v>7983.3</c:v>
                      </c:pt>
                      <c:pt idx="634">
                        <c:v>8133.6</c:v>
                      </c:pt>
                      <c:pt idx="635">
                        <c:v>7944.4</c:v>
                      </c:pt>
                      <c:pt idx="636">
                        <c:v>7860.6</c:v>
                      </c:pt>
                      <c:pt idx="637">
                        <c:v>8012</c:v>
                      </c:pt>
                      <c:pt idx="638">
                        <c:v>8071</c:v>
                      </c:pt>
                      <c:pt idx="639">
                        <c:v>8115.1</c:v>
                      </c:pt>
                      <c:pt idx="640">
                        <c:v>8082.5</c:v>
                      </c:pt>
                      <c:pt idx="641">
                        <c:v>7984</c:v>
                      </c:pt>
                      <c:pt idx="642">
                        <c:v>7957.5</c:v>
                      </c:pt>
                      <c:pt idx="643">
                        <c:v>7863.8</c:v>
                      </c:pt>
                      <c:pt idx="644">
                        <c:v>7843.9</c:v>
                      </c:pt>
                      <c:pt idx="645">
                        <c:v>8017.1</c:v>
                      </c:pt>
                      <c:pt idx="646">
                        <c:v>8160.6</c:v>
                      </c:pt>
                      <c:pt idx="647">
                        <c:v>8001.1</c:v>
                      </c:pt>
                      <c:pt idx="648">
                        <c:v>7793.2</c:v>
                      </c:pt>
                      <c:pt idx="649">
                        <c:v>7922</c:v>
                      </c:pt>
                      <c:pt idx="650">
                        <c:v>7990.2</c:v>
                      </c:pt>
                      <c:pt idx="651">
                        <c:v>7935.3</c:v>
                      </c:pt>
                      <c:pt idx="652">
                        <c:v>8108.4</c:v>
                      </c:pt>
                      <c:pt idx="653">
                        <c:v>8055.2</c:v>
                      </c:pt>
                      <c:pt idx="654">
                        <c:v>8002.2</c:v>
                      </c:pt>
                      <c:pt idx="655">
                        <c:v>8169.7</c:v>
                      </c:pt>
                      <c:pt idx="656">
                        <c:v>8030.1</c:v>
                      </c:pt>
                      <c:pt idx="657">
                        <c:v>8186.8</c:v>
                      </c:pt>
                      <c:pt idx="658">
                        <c:v>8033.9</c:v>
                      </c:pt>
                      <c:pt idx="659">
                        <c:v>8179</c:v>
                      </c:pt>
                      <c:pt idx="660">
                        <c:v>8176.8</c:v>
                      </c:pt>
                      <c:pt idx="661">
                        <c:v>8152.5</c:v>
                      </c:pt>
                      <c:pt idx="662">
                        <c:v>8278.7999999999993</c:v>
                      </c:pt>
                      <c:pt idx="663">
                        <c:v>8283.9</c:v>
                      </c:pt>
                      <c:pt idx="664">
                        <c:v>8141.6</c:v>
                      </c:pt>
                      <c:pt idx="665">
                        <c:v>8225</c:v>
                      </c:pt>
                      <c:pt idx="666">
                        <c:v>8183.8</c:v>
                      </c:pt>
                      <c:pt idx="667">
                        <c:v>8029.7</c:v>
                      </c:pt>
                      <c:pt idx="668">
                        <c:v>8169.4</c:v>
                      </c:pt>
                      <c:pt idx="669">
                        <c:v>8097.6</c:v>
                      </c:pt>
                      <c:pt idx="670">
                        <c:v>8243.5</c:v>
                      </c:pt>
                      <c:pt idx="671">
                        <c:v>8229</c:v>
                      </c:pt>
                      <c:pt idx="672">
                        <c:v>8321.7999999999993</c:v>
                      </c:pt>
                      <c:pt idx="673">
                        <c:v>8290.4</c:v>
                      </c:pt>
                      <c:pt idx="674">
                        <c:v>8244</c:v>
                      </c:pt>
                      <c:pt idx="675">
                        <c:v>8321.4</c:v>
                      </c:pt>
                      <c:pt idx="676">
                        <c:v>8308.5</c:v>
                      </c:pt>
                      <c:pt idx="677">
                        <c:v>8204.5</c:v>
                      </c:pt>
                      <c:pt idx="678">
                        <c:v>8273.2000000000007</c:v>
                      </c:pt>
                      <c:pt idx="679">
                        <c:v>8342.1</c:v>
                      </c:pt>
                      <c:pt idx="680">
                        <c:v>8416.2999999999993</c:v>
                      </c:pt>
                      <c:pt idx="681">
                        <c:v>8338.2999999999993</c:v>
                      </c:pt>
                      <c:pt idx="682">
                        <c:v>8148.5</c:v>
                      </c:pt>
                      <c:pt idx="683">
                        <c:v>8155.7</c:v>
                      </c:pt>
                      <c:pt idx="684">
                        <c:v>8315.1</c:v>
                      </c:pt>
                      <c:pt idx="685">
                        <c:v>8319.2999999999993</c:v>
                      </c:pt>
                      <c:pt idx="686">
                        <c:v>8286.1</c:v>
                      </c:pt>
                      <c:pt idx="687">
                        <c:v>8367.1</c:v>
                      </c:pt>
                      <c:pt idx="688">
                        <c:v>8494.2999999999993</c:v>
                      </c:pt>
                      <c:pt idx="689">
                        <c:v>8301.6</c:v>
                      </c:pt>
                      <c:pt idx="690">
                        <c:v>8408.6</c:v>
                      </c:pt>
                      <c:pt idx="691">
                        <c:v>8519.2999999999993</c:v>
                      </c:pt>
                      <c:pt idx="692">
                        <c:v>8471.7999999999993</c:v>
                      </c:pt>
                      <c:pt idx="693">
                        <c:v>8258</c:v>
                      </c:pt>
                      <c:pt idx="694">
                        <c:v>8463.2000000000007</c:v>
                      </c:pt>
                      <c:pt idx="695">
                        <c:v>8368.5</c:v>
                      </c:pt>
                      <c:pt idx="696">
                        <c:v>8330.2000000000007</c:v>
                      </c:pt>
                      <c:pt idx="697">
                        <c:v>8324.9</c:v>
                      </c:pt>
                      <c:pt idx="698">
                        <c:v>8257.4</c:v>
                      </c:pt>
                      <c:pt idx="699">
                        <c:v>8339.5</c:v>
                      </c:pt>
                      <c:pt idx="700">
                        <c:v>8267.9</c:v>
                      </c:pt>
                      <c:pt idx="701">
                        <c:v>8154.7</c:v>
                      </c:pt>
                      <c:pt idx="702">
                        <c:v>8197.5</c:v>
                      </c:pt>
                      <c:pt idx="703">
                        <c:v>8265.4</c:v>
                      </c:pt>
                      <c:pt idx="704">
                        <c:v>8192.5</c:v>
                      </c:pt>
                      <c:pt idx="705">
                        <c:v>8218.1</c:v>
                      </c:pt>
                      <c:pt idx="706">
                        <c:v>8358</c:v>
                      </c:pt>
                      <c:pt idx="707">
                        <c:v>8328.9</c:v>
                      </c:pt>
                      <c:pt idx="708">
                        <c:v>8391.1</c:v>
                      </c:pt>
                      <c:pt idx="709">
                        <c:v>8360.1</c:v>
                      </c:pt>
                      <c:pt idx="710">
                        <c:v>8179.9</c:v>
                      </c:pt>
                      <c:pt idx="711">
                        <c:v>8294.7999999999993</c:v>
                      </c:pt>
                      <c:pt idx="712">
                        <c:v>8283.6</c:v>
                      </c:pt>
                      <c:pt idx="713">
                        <c:v>8180.7</c:v>
                      </c:pt>
                      <c:pt idx="714">
                        <c:v>8307.6</c:v>
                      </c:pt>
                      <c:pt idx="715">
                        <c:v>8199.6</c:v>
                      </c:pt>
                      <c:pt idx="716">
                        <c:v>8271.5</c:v>
                      </c:pt>
                      <c:pt idx="717">
                        <c:v>8203.2999999999993</c:v>
                      </c:pt>
                      <c:pt idx="718">
                        <c:v>8128.8</c:v>
                      </c:pt>
                      <c:pt idx="719">
                        <c:v>7976.5</c:v>
                      </c:pt>
                      <c:pt idx="720">
                        <c:v>8211</c:v>
                      </c:pt>
                      <c:pt idx="721">
                        <c:v>8157.2</c:v>
                      </c:pt>
                      <c:pt idx="722">
                        <c:v>7990.7</c:v>
                      </c:pt>
                      <c:pt idx="723">
                        <c:v>8051.7</c:v>
                      </c:pt>
                      <c:pt idx="724">
                        <c:v>8017.8</c:v>
                      </c:pt>
                      <c:pt idx="725">
                        <c:v>7929.6</c:v>
                      </c:pt>
                      <c:pt idx="726">
                        <c:v>7999</c:v>
                      </c:pt>
                      <c:pt idx="727">
                        <c:v>7793.4</c:v>
                      </c:pt>
                      <c:pt idx="728">
                        <c:v>7767.5</c:v>
                      </c:pt>
                      <c:pt idx="729">
                        <c:v>7828</c:v>
                      </c:pt>
                      <c:pt idx="730">
                        <c:v>7914.5</c:v>
                      </c:pt>
                      <c:pt idx="731">
                        <c:v>8035.4</c:v>
                      </c:pt>
                      <c:pt idx="732">
                        <c:v>7748.1</c:v>
                      </c:pt>
                      <c:pt idx="733">
                        <c:v>7773.5</c:v>
                      </c:pt>
                      <c:pt idx="734">
                        <c:v>7719.7</c:v>
                      </c:pt>
                      <c:pt idx="735">
                        <c:v>7724</c:v>
                      </c:pt>
                      <c:pt idx="736">
                        <c:v>7668.6</c:v>
                      </c:pt>
                      <c:pt idx="737">
                        <c:v>7705.8</c:v>
                      </c:pt>
                      <c:pt idx="738">
                        <c:v>7601.4</c:v>
                      </c:pt>
                      <c:pt idx="739">
                        <c:v>7608.2</c:v>
                      </c:pt>
                      <c:pt idx="740">
                        <c:v>7650.9</c:v>
                      </c:pt>
                      <c:pt idx="741">
                        <c:v>7476.3</c:v>
                      </c:pt>
                      <c:pt idx="742">
                        <c:v>7428</c:v>
                      </c:pt>
                      <c:pt idx="743">
                        <c:v>7467</c:v>
                      </c:pt>
                      <c:pt idx="744">
                        <c:v>7376.5</c:v>
                      </c:pt>
                      <c:pt idx="745">
                        <c:v>7439.2</c:v>
                      </c:pt>
                      <c:pt idx="746">
                        <c:v>7322.2</c:v>
                      </c:pt>
                      <c:pt idx="747">
                        <c:v>7363.7</c:v>
                      </c:pt>
                      <c:pt idx="748">
                        <c:v>7475.4</c:v>
                      </c:pt>
                      <c:pt idx="749">
                        <c:v>7217.2</c:v>
                      </c:pt>
                      <c:pt idx="750">
                        <c:v>7125.1</c:v>
                      </c:pt>
                      <c:pt idx="751">
                        <c:v>7089.7</c:v>
                      </c:pt>
                      <c:pt idx="752">
                        <c:v>7152.2</c:v>
                      </c:pt>
                      <c:pt idx="753">
                        <c:v>6947.2</c:v>
                      </c:pt>
                      <c:pt idx="754">
                        <c:v>7065.9</c:v>
                      </c:pt>
                      <c:pt idx="755">
                        <c:v>6770.8</c:v>
                      </c:pt>
                      <c:pt idx="756">
                        <c:v>6974.4</c:v>
                      </c:pt>
                      <c:pt idx="757">
                        <c:v>6736.4</c:v>
                      </c:pt>
                      <c:pt idx="758">
                        <c:v>6678.9</c:v>
                      </c:pt>
                      <c:pt idx="759">
                        <c:v>6620.2</c:v>
                      </c:pt>
                      <c:pt idx="760">
                        <c:v>6531</c:v>
                      </c:pt>
                      <c:pt idx="761">
                        <c:v>6578.4</c:v>
                      </c:pt>
                      <c:pt idx="762">
                        <c:v>6472.7</c:v>
                      </c:pt>
                      <c:pt idx="763">
                        <c:v>6460.1</c:v>
                      </c:pt>
                      <c:pt idx="764">
                        <c:v>6424.5</c:v>
                      </c:pt>
                      <c:pt idx="765">
                        <c:v>6375.3</c:v>
                      </c:pt>
                      <c:pt idx="766">
                        <c:v>6221.5</c:v>
                      </c:pt>
                      <c:pt idx="767">
                        <c:v>6172.4</c:v>
                      </c:pt>
                      <c:pt idx="768">
                        <c:v>6419.8</c:v>
                      </c:pt>
                      <c:pt idx="769">
                        <c:v>6129.8</c:v>
                      </c:pt>
                      <c:pt idx="770">
                        <c:v>5958.4</c:v>
                      </c:pt>
                      <c:pt idx="771">
                        <c:v>5973.9</c:v>
                      </c:pt>
                      <c:pt idx="772">
                        <c:v>5856.9</c:v>
                      </c:pt>
                      <c:pt idx="773">
                        <c:v>5840.9</c:v>
                      </c:pt>
                      <c:pt idx="774">
                        <c:v>5720.8</c:v>
                      </c:pt>
                      <c:pt idx="775">
                        <c:v>5577.1</c:v>
                      </c:pt>
                      <c:pt idx="776">
                        <c:v>5591.6</c:v>
                      </c:pt>
                      <c:pt idx="777">
                        <c:v>5507.7</c:v>
                      </c:pt>
                      <c:pt idx="778">
                        <c:v>5533</c:v>
                      </c:pt>
                      <c:pt idx="779">
                        <c:v>5516.1</c:v>
                      </c:pt>
                      <c:pt idx="780">
                        <c:v>5415.1</c:v>
                      </c:pt>
                      <c:pt idx="781">
                        <c:v>5403.6</c:v>
                      </c:pt>
                      <c:pt idx="782">
                        <c:v>5490.5</c:v>
                      </c:pt>
                      <c:pt idx="783">
                        <c:v>5358</c:v>
                      </c:pt>
                      <c:pt idx="784">
                        <c:v>5251.9</c:v>
                      </c:pt>
                      <c:pt idx="785">
                        <c:v>5062.1000000000004</c:v>
                      </c:pt>
                      <c:pt idx="786">
                        <c:v>5030</c:v>
                      </c:pt>
                      <c:pt idx="787">
                        <c:v>5109</c:v>
                      </c:pt>
                      <c:pt idx="788">
                        <c:v>4888.1000000000004</c:v>
                      </c:pt>
                      <c:pt idx="789">
                        <c:v>4842.6000000000004</c:v>
                      </c:pt>
                      <c:pt idx="790">
                        <c:v>4893.7</c:v>
                      </c:pt>
                      <c:pt idx="791">
                        <c:v>4860.1000000000004</c:v>
                      </c:pt>
                      <c:pt idx="792">
                        <c:v>4764</c:v>
                      </c:pt>
                      <c:pt idx="793">
                        <c:v>4769.8</c:v>
                      </c:pt>
                      <c:pt idx="794">
                        <c:v>4768.3</c:v>
                      </c:pt>
                      <c:pt idx="795">
                        <c:v>4569.8</c:v>
                      </c:pt>
                      <c:pt idx="796">
                        <c:v>4506.3</c:v>
                      </c:pt>
                      <c:pt idx="797">
                        <c:v>4526.2</c:v>
                      </c:pt>
                      <c:pt idx="798">
                        <c:v>4430.2</c:v>
                      </c:pt>
                      <c:pt idx="799">
                        <c:v>4279.3999999999996</c:v>
                      </c:pt>
                      <c:pt idx="800">
                        <c:v>4306.8999999999996</c:v>
                      </c:pt>
                      <c:pt idx="801">
                        <c:v>4320.6000000000004</c:v>
                      </c:pt>
                      <c:pt idx="802">
                        <c:v>4260.8</c:v>
                      </c:pt>
                      <c:pt idx="803">
                        <c:v>4272.2</c:v>
                      </c:pt>
                      <c:pt idx="804">
                        <c:v>4092</c:v>
                      </c:pt>
                      <c:pt idx="805">
                        <c:v>4174.2</c:v>
                      </c:pt>
                      <c:pt idx="806">
                        <c:v>4143.5</c:v>
                      </c:pt>
                      <c:pt idx="807">
                        <c:v>4105.8</c:v>
                      </c:pt>
                      <c:pt idx="808">
                        <c:v>3977</c:v>
                      </c:pt>
                      <c:pt idx="809">
                        <c:v>4011.6</c:v>
                      </c:pt>
                      <c:pt idx="810">
                        <c:v>4045.1</c:v>
                      </c:pt>
                      <c:pt idx="811">
                        <c:v>3973.3</c:v>
                      </c:pt>
                      <c:pt idx="812">
                        <c:v>3857.1</c:v>
                      </c:pt>
                      <c:pt idx="813">
                        <c:v>3866.8</c:v>
                      </c:pt>
                      <c:pt idx="814">
                        <c:v>3834.5</c:v>
                      </c:pt>
                      <c:pt idx="815">
                        <c:v>3960.2</c:v>
                      </c:pt>
                      <c:pt idx="816">
                        <c:v>3830.9</c:v>
                      </c:pt>
                      <c:pt idx="817">
                        <c:v>3841.9</c:v>
                      </c:pt>
                      <c:pt idx="818">
                        <c:v>3875.3</c:v>
                      </c:pt>
                      <c:pt idx="819">
                        <c:v>3635</c:v>
                      </c:pt>
                      <c:pt idx="820">
                        <c:v>3616.6</c:v>
                      </c:pt>
                      <c:pt idx="821">
                        <c:v>3597.5</c:v>
                      </c:pt>
                      <c:pt idx="822">
                        <c:v>3620.6</c:v>
                      </c:pt>
                      <c:pt idx="823">
                        <c:v>3400.5</c:v>
                      </c:pt>
                      <c:pt idx="824">
                        <c:v>3380.8</c:v>
                      </c:pt>
                      <c:pt idx="825">
                        <c:v>3384.4</c:v>
                      </c:pt>
                      <c:pt idx="826">
                        <c:v>3365</c:v>
                      </c:pt>
                      <c:pt idx="827">
                        <c:v>3502.1</c:v>
                      </c:pt>
                      <c:pt idx="828">
                        <c:v>3437</c:v>
                      </c:pt>
                      <c:pt idx="829">
                        <c:v>3317.7</c:v>
                      </c:pt>
                      <c:pt idx="830">
                        <c:v>3344.9</c:v>
                      </c:pt>
                      <c:pt idx="831">
                        <c:v>3382.2</c:v>
                      </c:pt>
                      <c:pt idx="832">
                        <c:v>3293.5</c:v>
                      </c:pt>
                      <c:pt idx="833">
                        <c:v>2944.3</c:v>
                      </c:pt>
                      <c:pt idx="834">
                        <c:v>2906.1</c:v>
                      </c:pt>
                      <c:pt idx="835">
                        <c:v>3000.6</c:v>
                      </c:pt>
                      <c:pt idx="836">
                        <c:v>2905.2</c:v>
                      </c:pt>
                      <c:pt idx="837">
                        <c:v>2848.1</c:v>
                      </c:pt>
                      <c:pt idx="838">
                        <c:v>2824.4</c:v>
                      </c:pt>
                      <c:pt idx="839">
                        <c:v>2885</c:v>
                      </c:pt>
                      <c:pt idx="840">
                        <c:v>2743.9</c:v>
                      </c:pt>
                      <c:pt idx="841">
                        <c:v>2667.3</c:v>
                      </c:pt>
                      <c:pt idx="842">
                        <c:v>2670.1</c:v>
                      </c:pt>
                      <c:pt idx="843">
                        <c:v>2593.5</c:v>
                      </c:pt>
                      <c:pt idx="844">
                        <c:v>2628.2</c:v>
                      </c:pt>
                      <c:pt idx="845">
                        <c:v>2531.1999999999998</c:v>
                      </c:pt>
                      <c:pt idx="846">
                        <c:v>2402.4</c:v>
                      </c:pt>
                      <c:pt idx="847">
                        <c:v>2391.9</c:v>
                      </c:pt>
                      <c:pt idx="848">
                        <c:v>2404.1999999999998</c:v>
                      </c:pt>
                      <c:pt idx="849">
                        <c:v>2427</c:v>
                      </c:pt>
                      <c:pt idx="850">
                        <c:v>2367</c:v>
                      </c:pt>
                      <c:pt idx="851">
                        <c:v>2440.6999999999998</c:v>
                      </c:pt>
                      <c:pt idx="852">
                        <c:v>2263.6999999999998</c:v>
                      </c:pt>
                      <c:pt idx="853">
                        <c:v>2335.5</c:v>
                      </c:pt>
                      <c:pt idx="854">
                        <c:v>2347.3000000000002</c:v>
                      </c:pt>
                      <c:pt idx="855">
                        <c:v>2198.5</c:v>
                      </c:pt>
                      <c:pt idx="856">
                        <c:v>2287.9</c:v>
                      </c:pt>
                      <c:pt idx="857">
                        <c:v>2288.5</c:v>
                      </c:pt>
                      <c:pt idx="858">
                        <c:v>2248.1999999999998</c:v>
                      </c:pt>
                      <c:pt idx="859">
                        <c:v>2191.1999999999998</c:v>
                      </c:pt>
                      <c:pt idx="860">
                        <c:v>2325.1999999999998</c:v>
                      </c:pt>
                      <c:pt idx="861">
                        <c:v>2274.1999999999998</c:v>
                      </c:pt>
                      <c:pt idx="862">
                        <c:v>2239.6</c:v>
                      </c:pt>
                      <c:pt idx="863">
                        <c:v>2144.6999999999998</c:v>
                      </c:pt>
                      <c:pt idx="864">
                        <c:v>2103.1999999999998</c:v>
                      </c:pt>
                      <c:pt idx="865">
                        <c:v>2129</c:v>
                      </c:pt>
                      <c:pt idx="866">
                        <c:v>2157.9</c:v>
                      </c:pt>
                      <c:pt idx="867">
                        <c:v>2188</c:v>
                      </c:pt>
                      <c:pt idx="868">
                        <c:v>2124.8000000000002</c:v>
                      </c:pt>
                      <c:pt idx="869">
                        <c:v>2164.3000000000002</c:v>
                      </c:pt>
                      <c:pt idx="870">
                        <c:v>2051</c:v>
                      </c:pt>
                      <c:pt idx="871">
                        <c:v>2111.1</c:v>
                      </c:pt>
                      <c:pt idx="872">
                        <c:v>2196.4</c:v>
                      </c:pt>
                      <c:pt idx="873">
                        <c:v>2023.2</c:v>
                      </c:pt>
                      <c:pt idx="874">
                        <c:v>2080.1</c:v>
                      </c:pt>
                      <c:pt idx="875">
                        <c:v>2212.6999999999998</c:v>
                      </c:pt>
                      <c:pt idx="876">
                        <c:v>2150.6999999999998</c:v>
                      </c:pt>
                      <c:pt idx="877">
                        <c:v>2196.5</c:v>
                      </c:pt>
                      <c:pt idx="878">
                        <c:v>2142.8000000000002</c:v>
                      </c:pt>
                      <c:pt idx="879">
                        <c:v>2210.6</c:v>
                      </c:pt>
                      <c:pt idx="880">
                        <c:v>2320.6</c:v>
                      </c:pt>
                      <c:pt idx="881">
                        <c:v>2107.4</c:v>
                      </c:pt>
                      <c:pt idx="882">
                        <c:v>2131.4</c:v>
                      </c:pt>
                      <c:pt idx="883">
                        <c:v>2058.1999999999998</c:v>
                      </c:pt>
                      <c:pt idx="884">
                        <c:v>1878.9</c:v>
                      </c:pt>
                      <c:pt idx="885">
                        <c:v>1857.6</c:v>
                      </c:pt>
                      <c:pt idx="886">
                        <c:v>1857.9</c:v>
                      </c:pt>
                      <c:pt idx="887">
                        <c:v>1850.1</c:v>
                      </c:pt>
                      <c:pt idx="888">
                        <c:v>1875.5</c:v>
                      </c:pt>
                      <c:pt idx="889">
                        <c:v>1833.7</c:v>
                      </c:pt>
                      <c:pt idx="890">
                        <c:v>1735.7</c:v>
                      </c:pt>
                      <c:pt idx="891">
                        <c:v>1805.7</c:v>
                      </c:pt>
                      <c:pt idx="892">
                        <c:v>1724.6</c:v>
                      </c:pt>
                      <c:pt idx="893">
                        <c:v>1563.3</c:v>
                      </c:pt>
                      <c:pt idx="894">
                        <c:v>1597.8</c:v>
                      </c:pt>
                      <c:pt idx="895">
                        <c:v>1597.8</c:v>
                      </c:pt>
                      <c:pt idx="896">
                        <c:v>1499.2</c:v>
                      </c:pt>
                      <c:pt idx="897">
                        <c:v>1536.7</c:v>
                      </c:pt>
                      <c:pt idx="898">
                        <c:v>1552.7</c:v>
                      </c:pt>
                      <c:pt idx="899">
                        <c:v>1531.8</c:v>
                      </c:pt>
                      <c:pt idx="900">
                        <c:v>1489.8</c:v>
                      </c:pt>
                      <c:pt idx="901">
                        <c:v>1340.4</c:v>
                      </c:pt>
                      <c:pt idx="902">
                        <c:v>1435.4</c:v>
                      </c:pt>
                      <c:pt idx="903">
                        <c:v>1301.2</c:v>
                      </c:pt>
                      <c:pt idx="904">
                        <c:v>1391.9</c:v>
                      </c:pt>
                      <c:pt idx="905">
                        <c:v>1434.4</c:v>
                      </c:pt>
                      <c:pt idx="906">
                        <c:v>1354</c:v>
                      </c:pt>
                      <c:pt idx="907">
                        <c:v>1396</c:v>
                      </c:pt>
                      <c:pt idx="908">
                        <c:v>1293.4000000000001</c:v>
                      </c:pt>
                      <c:pt idx="909">
                        <c:v>1334.8</c:v>
                      </c:pt>
                      <c:pt idx="910">
                        <c:v>1345.1</c:v>
                      </c:pt>
                      <c:pt idx="911">
                        <c:v>1377.7</c:v>
                      </c:pt>
                      <c:pt idx="912">
                        <c:v>1350.4</c:v>
                      </c:pt>
                      <c:pt idx="913">
                        <c:v>1353.2</c:v>
                      </c:pt>
                      <c:pt idx="914">
                        <c:v>1385.7</c:v>
                      </c:pt>
                      <c:pt idx="915">
                        <c:v>1369.2</c:v>
                      </c:pt>
                      <c:pt idx="916">
                        <c:v>1217</c:v>
                      </c:pt>
                      <c:pt idx="917">
                        <c:v>1461.4</c:v>
                      </c:pt>
                      <c:pt idx="918">
                        <c:v>1388.7</c:v>
                      </c:pt>
                      <c:pt idx="919">
                        <c:v>1294.5</c:v>
                      </c:pt>
                      <c:pt idx="920">
                        <c:v>1433.3</c:v>
                      </c:pt>
                      <c:pt idx="921">
                        <c:v>1300.8</c:v>
                      </c:pt>
                      <c:pt idx="922">
                        <c:v>1529</c:v>
                      </c:pt>
                      <c:pt idx="923">
                        <c:v>1444.6</c:v>
                      </c:pt>
                      <c:pt idx="924">
                        <c:v>1387.8</c:v>
                      </c:pt>
                      <c:pt idx="925">
                        <c:v>1361.2</c:v>
                      </c:pt>
                      <c:pt idx="926">
                        <c:v>1491.2</c:v>
                      </c:pt>
                      <c:pt idx="927">
                        <c:v>1345.9</c:v>
                      </c:pt>
                      <c:pt idx="928">
                        <c:v>1333.3</c:v>
                      </c:pt>
                      <c:pt idx="929">
                        <c:v>1379.4</c:v>
                      </c:pt>
                      <c:pt idx="930">
                        <c:v>1392.5</c:v>
                      </c:pt>
                      <c:pt idx="931">
                        <c:v>1399.9</c:v>
                      </c:pt>
                      <c:pt idx="932">
                        <c:v>1380.9</c:v>
                      </c:pt>
                      <c:pt idx="933">
                        <c:v>1427</c:v>
                      </c:pt>
                      <c:pt idx="934">
                        <c:v>1386.7</c:v>
                      </c:pt>
                      <c:pt idx="935">
                        <c:v>1332.9</c:v>
                      </c:pt>
                      <c:pt idx="936">
                        <c:v>1334.8</c:v>
                      </c:pt>
                      <c:pt idx="937">
                        <c:v>1322.5</c:v>
                      </c:pt>
                      <c:pt idx="938">
                        <c:v>1276.2</c:v>
                      </c:pt>
                      <c:pt idx="939">
                        <c:v>1184.7</c:v>
                      </c:pt>
                      <c:pt idx="940">
                        <c:v>1298.7</c:v>
                      </c:pt>
                      <c:pt idx="941">
                        <c:v>1248.2</c:v>
                      </c:pt>
                      <c:pt idx="942">
                        <c:v>1252.5999999999999</c:v>
                      </c:pt>
                      <c:pt idx="943">
                        <c:v>1140.3</c:v>
                      </c:pt>
                      <c:pt idx="944">
                        <c:v>1285.2</c:v>
                      </c:pt>
                      <c:pt idx="945">
                        <c:v>1065.2</c:v>
                      </c:pt>
                      <c:pt idx="946">
                        <c:v>1148.7</c:v>
                      </c:pt>
                      <c:pt idx="947">
                        <c:v>1207.0999999999999</c:v>
                      </c:pt>
                      <c:pt idx="948">
                        <c:v>1131.8</c:v>
                      </c:pt>
                      <c:pt idx="949">
                        <c:v>1001.4</c:v>
                      </c:pt>
                      <c:pt idx="950">
                        <c:v>1055.2</c:v>
                      </c:pt>
                      <c:pt idx="951">
                        <c:v>1210</c:v>
                      </c:pt>
                      <c:pt idx="952">
                        <c:v>1022.7</c:v>
                      </c:pt>
                      <c:pt idx="953">
                        <c:v>967.1</c:v>
                      </c:pt>
                      <c:pt idx="954">
                        <c:v>1030.5999999999999</c:v>
                      </c:pt>
                      <c:pt idx="955">
                        <c:v>1030</c:v>
                      </c:pt>
                      <c:pt idx="956">
                        <c:v>1018.2</c:v>
                      </c:pt>
                      <c:pt idx="957">
                        <c:v>990.52</c:v>
                      </c:pt>
                      <c:pt idx="958">
                        <c:v>892.02</c:v>
                      </c:pt>
                      <c:pt idx="959">
                        <c:v>943.29</c:v>
                      </c:pt>
                      <c:pt idx="960">
                        <c:v>1044.2</c:v>
                      </c:pt>
                      <c:pt idx="961">
                        <c:v>1014.2</c:v>
                      </c:pt>
                      <c:pt idx="962">
                        <c:v>975.68</c:v>
                      </c:pt>
                      <c:pt idx="963">
                        <c:v>1032.2</c:v>
                      </c:pt>
                      <c:pt idx="964">
                        <c:v>1029.7</c:v>
                      </c:pt>
                      <c:pt idx="965">
                        <c:v>915.1</c:v>
                      </c:pt>
                      <c:pt idx="966">
                        <c:v>1130.7</c:v>
                      </c:pt>
                      <c:pt idx="967">
                        <c:v>1037.9000000000001</c:v>
                      </c:pt>
                      <c:pt idx="968">
                        <c:v>904.88</c:v>
                      </c:pt>
                      <c:pt idx="969">
                        <c:v>982.09</c:v>
                      </c:pt>
                      <c:pt idx="970">
                        <c:v>940.26</c:v>
                      </c:pt>
                      <c:pt idx="971">
                        <c:v>971.3</c:v>
                      </c:pt>
                      <c:pt idx="972">
                        <c:v>931.61</c:v>
                      </c:pt>
                      <c:pt idx="973">
                        <c:v>893.9</c:v>
                      </c:pt>
                      <c:pt idx="974">
                        <c:v>1089.4000000000001</c:v>
                      </c:pt>
                      <c:pt idx="975">
                        <c:v>1088</c:v>
                      </c:pt>
                      <c:pt idx="976">
                        <c:v>1132.8</c:v>
                      </c:pt>
                      <c:pt idx="977">
                        <c:v>1053.3</c:v>
                      </c:pt>
                      <c:pt idx="978">
                        <c:v>986.27</c:v>
                      </c:pt>
                      <c:pt idx="979">
                        <c:v>1010</c:v>
                      </c:pt>
                      <c:pt idx="980">
                        <c:v>933.56</c:v>
                      </c:pt>
                      <c:pt idx="981">
                        <c:v>897.97</c:v>
                      </c:pt>
                      <c:pt idx="982">
                        <c:v>921.73</c:v>
                      </c:pt>
                      <c:pt idx="983">
                        <c:v>992.66</c:v>
                      </c:pt>
                      <c:pt idx="984">
                        <c:v>975.2</c:v>
                      </c:pt>
                      <c:pt idx="985">
                        <c:v>973.43</c:v>
                      </c:pt>
                      <c:pt idx="986">
                        <c:v>951.21</c:v>
                      </c:pt>
                      <c:pt idx="987">
                        <c:v>928.1</c:v>
                      </c:pt>
                      <c:pt idx="988">
                        <c:v>1001.6</c:v>
                      </c:pt>
                      <c:pt idx="989">
                        <c:v>1007.8</c:v>
                      </c:pt>
                      <c:pt idx="990">
                        <c:v>826.1</c:v>
                      </c:pt>
                      <c:pt idx="991">
                        <c:v>931.93</c:v>
                      </c:pt>
                      <c:pt idx="992">
                        <c:v>916.39</c:v>
                      </c:pt>
                      <c:pt idx="993">
                        <c:v>971.61</c:v>
                      </c:pt>
                      <c:pt idx="994">
                        <c:v>943.95</c:v>
                      </c:pt>
                      <c:pt idx="995">
                        <c:v>874.89</c:v>
                      </c:pt>
                      <c:pt idx="996">
                        <c:v>880.54</c:v>
                      </c:pt>
                      <c:pt idx="997">
                        <c:v>819.23</c:v>
                      </c:pt>
                      <c:pt idx="998">
                        <c:v>761.01</c:v>
                      </c:pt>
                      <c:pt idx="999">
                        <c:v>880.14</c:v>
                      </c:pt>
                      <c:pt idx="1000">
                        <c:v>894.76</c:v>
                      </c:pt>
                      <c:pt idx="1001">
                        <c:v>892.19</c:v>
                      </c:pt>
                      <c:pt idx="1002">
                        <c:v>766.74</c:v>
                      </c:pt>
                      <c:pt idx="1003">
                        <c:v>808.14</c:v>
                      </c:pt>
                      <c:pt idx="1004">
                        <c:v>872.07</c:v>
                      </c:pt>
                      <c:pt idx="1005">
                        <c:v>825.49</c:v>
                      </c:pt>
                      <c:pt idx="1006">
                        <c:v>857.66</c:v>
                      </c:pt>
                      <c:pt idx="1007">
                        <c:v>752.71</c:v>
                      </c:pt>
                      <c:pt idx="1008">
                        <c:v>763.95</c:v>
                      </c:pt>
                      <c:pt idx="1009">
                        <c:v>908.86</c:v>
                      </c:pt>
                      <c:pt idx="1010">
                        <c:v>779.1</c:v>
                      </c:pt>
                      <c:pt idx="1011">
                        <c:v>768.87</c:v>
                      </c:pt>
                      <c:pt idx="1012">
                        <c:v>785.38</c:v>
                      </c:pt>
                      <c:pt idx="1013">
                        <c:v>802.41</c:v>
                      </c:pt>
                      <c:pt idx="1014">
                        <c:v>830.64</c:v>
                      </c:pt>
                      <c:pt idx="1015">
                        <c:v>776.16</c:v>
                      </c:pt>
                      <c:pt idx="1016">
                        <c:v>775.34</c:v>
                      </c:pt>
                      <c:pt idx="1017">
                        <c:v>747.57</c:v>
                      </c:pt>
                      <c:pt idx="1018">
                        <c:v>778.83</c:v>
                      </c:pt>
                      <c:pt idx="1019">
                        <c:v>731.45</c:v>
                      </c:pt>
                      <c:pt idx="1020">
                        <c:v>837.18</c:v>
                      </c:pt>
                      <c:pt idx="1021">
                        <c:v>707.47</c:v>
                      </c:pt>
                      <c:pt idx="1022">
                        <c:v>819.18</c:v>
                      </c:pt>
                      <c:pt idx="1023">
                        <c:v>776.65</c:v>
                      </c:pt>
                      <c:pt idx="1024">
                        <c:v>847.57</c:v>
                      </c:pt>
                      <c:pt idx="1025">
                        <c:v>673.59</c:v>
                      </c:pt>
                      <c:pt idx="1026">
                        <c:v>780.09</c:v>
                      </c:pt>
                      <c:pt idx="1027">
                        <c:v>803.17</c:v>
                      </c:pt>
                      <c:pt idx="1028">
                        <c:v>830.61</c:v>
                      </c:pt>
                      <c:pt idx="1029">
                        <c:v>863.93</c:v>
                      </c:pt>
                      <c:pt idx="1030">
                        <c:v>889.74</c:v>
                      </c:pt>
                      <c:pt idx="1031">
                        <c:v>886.14</c:v>
                      </c:pt>
                      <c:pt idx="1032">
                        <c:v>965.88</c:v>
                      </c:pt>
                      <c:pt idx="1033">
                        <c:v>846.11</c:v>
                      </c:pt>
                      <c:pt idx="1034">
                        <c:v>820.32</c:v>
                      </c:pt>
                      <c:pt idx="1035">
                        <c:v>811.85</c:v>
                      </c:pt>
                      <c:pt idx="1036">
                        <c:v>793.58</c:v>
                      </c:pt>
                      <c:pt idx="1037">
                        <c:v>1008.3</c:v>
                      </c:pt>
                      <c:pt idx="1038">
                        <c:v>793.6</c:v>
                      </c:pt>
                      <c:pt idx="1039">
                        <c:v>800.74</c:v>
                      </c:pt>
                      <c:pt idx="1040">
                        <c:v>802.06</c:v>
                      </c:pt>
                      <c:pt idx="1041">
                        <c:v>811.07</c:v>
                      </c:pt>
                      <c:pt idx="1042">
                        <c:v>910.15</c:v>
                      </c:pt>
                      <c:pt idx="1043">
                        <c:v>872.21</c:v>
                      </c:pt>
                      <c:pt idx="1044">
                        <c:v>846.3</c:v>
                      </c:pt>
                      <c:pt idx="1045">
                        <c:v>739.84</c:v>
                      </c:pt>
                      <c:pt idx="1046">
                        <c:v>796.02</c:v>
                      </c:pt>
                      <c:pt idx="1047">
                        <c:v>846.54</c:v>
                      </c:pt>
                      <c:pt idx="1048">
                        <c:v>792.2</c:v>
                      </c:pt>
                      <c:pt idx="1049">
                        <c:v>645.61</c:v>
                      </c:pt>
                      <c:pt idx="1050">
                        <c:v>814.49</c:v>
                      </c:pt>
                      <c:pt idx="1051">
                        <c:v>810.56</c:v>
                      </c:pt>
                      <c:pt idx="1052">
                        <c:v>817.22</c:v>
                      </c:pt>
                      <c:pt idx="1053">
                        <c:v>815.29</c:v>
                      </c:pt>
                      <c:pt idx="1054">
                        <c:v>914.73</c:v>
                      </c:pt>
                      <c:pt idx="1055">
                        <c:v>665.41</c:v>
                      </c:pt>
                      <c:pt idx="1056">
                        <c:v>654.59</c:v>
                      </c:pt>
                      <c:pt idx="1057">
                        <c:v>661.88</c:v>
                      </c:pt>
                      <c:pt idx="1058">
                        <c:v>761.16</c:v>
                      </c:pt>
                      <c:pt idx="1059">
                        <c:v>660.67</c:v>
                      </c:pt>
                      <c:pt idx="1060">
                        <c:v>720.31</c:v>
                      </c:pt>
                      <c:pt idx="1061">
                        <c:v>753.05</c:v>
                      </c:pt>
                      <c:pt idx="1062">
                        <c:v>638.30999999999995</c:v>
                      </c:pt>
                      <c:pt idx="1063">
                        <c:v>735.83</c:v>
                      </c:pt>
                      <c:pt idx="1064">
                        <c:v>646.66999999999996</c:v>
                      </c:pt>
                      <c:pt idx="1065">
                        <c:v>712.26</c:v>
                      </c:pt>
                      <c:pt idx="1066">
                        <c:v>720.49</c:v>
                      </c:pt>
                      <c:pt idx="1067">
                        <c:v>646.27</c:v>
                      </c:pt>
                      <c:pt idx="1068">
                        <c:v>732.36</c:v>
                      </c:pt>
                      <c:pt idx="1069">
                        <c:v>710.73</c:v>
                      </c:pt>
                      <c:pt idx="1070">
                        <c:v>713.96</c:v>
                      </c:pt>
                      <c:pt idx="1071">
                        <c:v>694.55</c:v>
                      </c:pt>
                      <c:pt idx="1072">
                        <c:v>642.11</c:v>
                      </c:pt>
                      <c:pt idx="1073">
                        <c:v>681.75</c:v>
                      </c:pt>
                      <c:pt idx="1074">
                        <c:v>677.94</c:v>
                      </c:pt>
                      <c:pt idx="1075">
                        <c:v>651.79999999999995</c:v>
                      </c:pt>
                      <c:pt idx="1076">
                        <c:v>679.05</c:v>
                      </c:pt>
                      <c:pt idx="1077">
                        <c:v>678.96</c:v>
                      </c:pt>
                      <c:pt idx="1078">
                        <c:v>695.71</c:v>
                      </c:pt>
                      <c:pt idx="1079">
                        <c:v>670.95</c:v>
                      </c:pt>
                      <c:pt idx="1080">
                        <c:v>650.29999999999995</c:v>
                      </c:pt>
                      <c:pt idx="1081">
                        <c:v>656.81</c:v>
                      </c:pt>
                      <c:pt idx="1082">
                        <c:v>685.71</c:v>
                      </c:pt>
                      <c:pt idx="1083">
                        <c:v>556.83000000000004</c:v>
                      </c:pt>
                      <c:pt idx="1084">
                        <c:v>708.49</c:v>
                      </c:pt>
                      <c:pt idx="1085">
                        <c:v>723.99</c:v>
                      </c:pt>
                      <c:pt idx="1086">
                        <c:v>731.46</c:v>
                      </c:pt>
                      <c:pt idx="1087">
                        <c:v>652.67999999999995</c:v>
                      </c:pt>
                      <c:pt idx="1088">
                        <c:v>737.83</c:v>
                      </c:pt>
                      <c:pt idx="1089">
                        <c:v>715.5</c:v>
                      </c:pt>
                      <c:pt idx="1090">
                        <c:v>695.38</c:v>
                      </c:pt>
                      <c:pt idx="1091">
                        <c:v>730.91</c:v>
                      </c:pt>
                      <c:pt idx="1092">
                        <c:v>711.03</c:v>
                      </c:pt>
                      <c:pt idx="1093">
                        <c:v>678.99</c:v>
                      </c:pt>
                      <c:pt idx="1094">
                        <c:v>736.65</c:v>
                      </c:pt>
                      <c:pt idx="1095">
                        <c:v>683.93</c:v>
                      </c:pt>
                      <c:pt idx="1096">
                        <c:v>699.36</c:v>
                      </c:pt>
                      <c:pt idx="1097">
                        <c:v>637.91</c:v>
                      </c:pt>
                      <c:pt idx="1098">
                        <c:v>673.95</c:v>
                      </c:pt>
                      <c:pt idx="1099">
                        <c:v>609.64</c:v>
                      </c:pt>
                      <c:pt idx="1100">
                        <c:v>719.44</c:v>
                      </c:pt>
                      <c:pt idx="1101">
                        <c:v>673.74</c:v>
                      </c:pt>
                      <c:pt idx="1102">
                        <c:v>622.79999999999995</c:v>
                      </c:pt>
                      <c:pt idx="1103">
                        <c:v>651.41</c:v>
                      </c:pt>
                      <c:pt idx="1104">
                        <c:v>612.19000000000005</c:v>
                      </c:pt>
                      <c:pt idx="1105">
                        <c:v>633.29999999999995</c:v>
                      </c:pt>
                      <c:pt idx="1106">
                        <c:v>695.83</c:v>
                      </c:pt>
                      <c:pt idx="1107">
                        <c:v>533.75</c:v>
                      </c:pt>
                      <c:pt idx="1108">
                        <c:v>708.72</c:v>
                      </c:pt>
                      <c:pt idx="1109">
                        <c:v>653.33000000000004</c:v>
                      </c:pt>
                      <c:pt idx="1110">
                        <c:v>559.74</c:v>
                      </c:pt>
                      <c:pt idx="1111">
                        <c:v>605.35</c:v>
                      </c:pt>
                      <c:pt idx="1112">
                        <c:v>540.85</c:v>
                      </c:pt>
                      <c:pt idx="1113">
                        <c:v>595.73</c:v>
                      </c:pt>
                      <c:pt idx="1114">
                        <c:v>643.46</c:v>
                      </c:pt>
                      <c:pt idx="1115">
                        <c:v>533.29999999999995</c:v>
                      </c:pt>
                      <c:pt idx="1116">
                        <c:v>473.23</c:v>
                      </c:pt>
                      <c:pt idx="1117">
                        <c:v>570.82000000000005</c:v>
                      </c:pt>
                      <c:pt idx="1118">
                        <c:v>603.86</c:v>
                      </c:pt>
                      <c:pt idx="1119">
                        <c:v>627.74</c:v>
                      </c:pt>
                      <c:pt idx="1120">
                        <c:v>636.66</c:v>
                      </c:pt>
                      <c:pt idx="1121">
                        <c:v>537.13</c:v>
                      </c:pt>
                      <c:pt idx="1122">
                        <c:v>518.44000000000005</c:v>
                      </c:pt>
                      <c:pt idx="1123">
                        <c:v>586.08000000000004</c:v>
                      </c:pt>
                      <c:pt idx="1124">
                        <c:v>751.43</c:v>
                      </c:pt>
                      <c:pt idx="1125">
                        <c:v>557.54999999999995</c:v>
                      </c:pt>
                      <c:pt idx="1126">
                        <c:v>545.35</c:v>
                      </c:pt>
                      <c:pt idx="1127">
                        <c:v>493.12</c:v>
                      </c:pt>
                      <c:pt idx="1128">
                        <c:v>541.91999999999996</c:v>
                      </c:pt>
                      <c:pt idx="1129">
                        <c:v>538.25</c:v>
                      </c:pt>
                      <c:pt idx="1130">
                        <c:v>665.88</c:v>
                      </c:pt>
                      <c:pt idx="1131">
                        <c:v>534.32000000000005</c:v>
                      </c:pt>
                      <c:pt idx="1132">
                        <c:v>563.41</c:v>
                      </c:pt>
                      <c:pt idx="1133">
                        <c:v>632.41</c:v>
                      </c:pt>
                      <c:pt idx="1134">
                        <c:v>521.29</c:v>
                      </c:pt>
                      <c:pt idx="1135">
                        <c:v>598.96</c:v>
                      </c:pt>
                      <c:pt idx="1136">
                        <c:v>566.88</c:v>
                      </c:pt>
                      <c:pt idx="1137">
                        <c:v>590.07000000000005</c:v>
                      </c:pt>
                      <c:pt idx="1138">
                        <c:v>616.45000000000005</c:v>
                      </c:pt>
                      <c:pt idx="1139">
                        <c:v>655.82</c:v>
                      </c:pt>
                      <c:pt idx="1140">
                        <c:v>633.97</c:v>
                      </c:pt>
                      <c:pt idx="1141">
                        <c:v>700.56</c:v>
                      </c:pt>
                      <c:pt idx="1142">
                        <c:v>651.55999999999995</c:v>
                      </c:pt>
                      <c:pt idx="1143">
                        <c:v>841.03</c:v>
                      </c:pt>
                      <c:pt idx="1144">
                        <c:v>636.53</c:v>
                      </c:pt>
                      <c:pt idx="1145">
                        <c:v>626.91999999999996</c:v>
                      </c:pt>
                      <c:pt idx="1146">
                        <c:v>698.69</c:v>
                      </c:pt>
                      <c:pt idx="1147">
                        <c:v>686.73</c:v>
                      </c:pt>
                      <c:pt idx="1148">
                        <c:v>605.74</c:v>
                      </c:pt>
                      <c:pt idx="1149">
                        <c:v>625.77</c:v>
                      </c:pt>
                      <c:pt idx="1150">
                        <c:v>693.95</c:v>
                      </c:pt>
                      <c:pt idx="1151">
                        <c:v>557.04</c:v>
                      </c:pt>
                      <c:pt idx="1152">
                        <c:v>714.72</c:v>
                      </c:pt>
                      <c:pt idx="1153">
                        <c:v>640.54</c:v>
                      </c:pt>
                      <c:pt idx="1154">
                        <c:v>648.51</c:v>
                      </c:pt>
                      <c:pt idx="1155">
                        <c:v>671.02</c:v>
                      </c:pt>
                      <c:pt idx="1156">
                        <c:v>615.16999999999996</c:v>
                      </c:pt>
                      <c:pt idx="1157">
                        <c:v>579.98</c:v>
                      </c:pt>
                      <c:pt idx="1158">
                        <c:v>668.78</c:v>
                      </c:pt>
                      <c:pt idx="1159">
                        <c:v>539.75</c:v>
                      </c:pt>
                      <c:pt idx="1160">
                        <c:v>596.19000000000005</c:v>
                      </c:pt>
                      <c:pt idx="1161">
                        <c:v>538.92999999999995</c:v>
                      </c:pt>
                      <c:pt idx="1162">
                        <c:v>568.20000000000005</c:v>
                      </c:pt>
                      <c:pt idx="1163">
                        <c:v>581.52</c:v>
                      </c:pt>
                      <c:pt idx="1164">
                        <c:v>540.84</c:v>
                      </c:pt>
                      <c:pt idx="1165">
                        <c:v>472.34</c:v>
                      </c:pt>
                      <c:pt idx="1166">
                        <c:v>452.5</c:v>
                      </c:pt>
                      <c:pt idx="1167">
                        <c:v>549.39</c:v>
                      </c:pt>
                      <c:pt idx="1168">
                        <c:v>571.6</c:v>
                      </c:pt>
                      <c:pt idx="1169">
                        <c:v>540.25</c:v>
                      </c:pt>
                      <c:pt idx="1170">
                        <c:v>525.01</c:v>
                      </c:pt>
                      <c:pt idx="1171">
                        <c:v>516.48</c:v>
                      </c:pt>
                      <c:pt idx="1172">
                        <c:v>509.31</c:v>
                      </c:pt>
                      <c:pt idx="1173">
                        <c:v>510.28</c:v>
                      </c:pt>
                      <c:pt idx="1174">
                        <c:v>592.49</c:v>
                      </c:pt>
                      <c:pt idx="1175">
                        <c:v>584.59</c:v>
                      </c:pt>
                      <c:pt idx="1176">
                        <c:v>526.24</c:v>
                      </c:pt>
                      <c:pt idx="1177">
                        <c:v>444.15</c:v>
                      </c:pt>
                      <c:pt idx="1178">
                        <c:v>510.01</c:v>
                      </c:pt>
                      <c:pt idx="1179">
                        <c:v>462.43</c:v>
                      </c:pt>
                      <c:pt idx="1180">
                        <c:v>454.94</c:v>
                      </c:pt>
                      <c:pt idx="1181">
                        <c:v>534.41999999999996</c:v>
                      </c:pt>
                      <c:pt idx="1182">
                        <c:v>609.69000000000005</c:v>
                      </c:pt>
                      <c:pt idx="1183">
                        <c:v>518.57000000000005</c:v>
                      </c:pt>
                      <c:pt idx="1184">
                        <c:v>529.47</c:v>
                      </c:pt>
                      <c:pt idx="1185">
                        <c:v>543.19000000000005</c:v>
                      </c:pt>
                      <c:pt idx="1186">
                        <c:v>599.01</c:v>
                      </c:pt>
                      <c:pt idx="1187">
                        <c:v>590.84</c:v>
                      </c:pt>
                      <c:pt idx="1188">
                        <c:v>612.80999999999995</c:v>
                      </c:pt>
                      <c:pt idx="1189">
                        <c:v>674.8</c:v>
                      </c:pt>
                      <c:pt idx="1190">
                        <c:v>573.63</c:v>
                      </c:pt>
                      <c:pt idx="1191">
                        <c:v>610.77</c:v>
                      </c:pt>
                      <c:pt idx="1192">
                        <c:v>629.51</c:v>
                      </c:pt>
                      <c:pt idx="1193">
                        <c:v>620.79999999999995</c:v>
                      </c:pt>
                      <c:pt idx="1194">
                        <c:v>546.33000000000004</c:v>
                      </c:pt>
                      <c:pt idx="1195">
                        <c:v>504.52</c:v>
                      </c:pt>
                      <c:pt idx="1196">
                        <c:v>511.02</c:v>
                      </c:pt>
                      <c:pt idx="1197">
                        <c:v>688.09</c:v>
                      </c:pt>
                      <c:pt idx="1198">
                        <c:v>544.84</c:v>
                      </c:pt>
                      <c:pt idx="1199">
                        <c:v>595.5</c:v>
                      </c:pt>
                      <c:pt idx="1200">
                        <c:v>571.58000000000004</c:v>
                      </c:pt>
                      <c:pt idx="1201">
                        <c:v>694.69</c:v>
                      </c:pt>
                      <c:pt idx="1202">
                        <c:v>553.77</c:v>
                      </c:pt>
                      <c:pt idx="1203">
                        <c:v>562.58000000000004</c:v>
                      </c:pt>
                      <c:pt idx="1204">
                        <c:v>465.68</c:v>
                      </c:pt>
                      <c:pt idx="1205">
                        <c:v>559.71</c:v>
                      </c:pt>
                      <c:pt idx="1206">
                        <c:v>596.86</c:v>
                      </c:pt>
                      <c:pt idx="1207">
                        <c:v>537.72</c:v>
                      </c:pt>
                      <c:pt idx="1208">
                        <c:v>570.46</c:v>
                      </c:pt>
                      <c:pt idx="1209">
                        <c:v>541.41999999999996</c:v>
                      </c:pt>
                      <c:pt idx="1210">
                        <c:v>478.3</c:v>
                      </c:pt>
                      <c:pt idx="1211">
                        <c:v>570.08000000000004</c:v>
                      </c:pt>
                      <c:pt idx="1212">
                        <c:v>545.47</c:v>
                      </c:pt>
                      <c:pt idx="1213">
                        <c:v>482.34</c:v>
                      </c:pt>
                      <c:pt idx="1214">
                        <c:v>396.14</c:v>
                      </c:pt>
                      <c:pt idx="1215">
                        <c:v>498.38</c:v>
                      </c:pt>
                      <c:pt idx="1216">
                        <c:v>542.25</c:v>
                      </c:pt>
                      <c:pt idx="1217">
                        <c:v>539.11</c:v>
                      </c:pt>
                      <c:pt idx="1218">
                        <c:v>462.08</c:v>
                      </c:pt>
                      <c:pt idx="1219">
                        <c:v>528.16999999999996</c:v>
                      </c:pt>
                      <c:pt idx="1220">
                        <c:v>445.1</c:v>
                      </c:pt>
                      <c:pt idx="1221">
                        <c:v>411.45</c:v>
                      </c:pt>
                      <c:pt idx="1222">
                        <c:v>470.31</c:v>
                      </c:pt>
                      <c:pt idx="1223">
                        <c:v>431.32</c:v>
                      </c:pt>
                      <c:pt idx="1224">
                        <c:v>449.52</c:v>
                      </c:pt>
                      <c:pt idx="1225">
                        <c:v>514.37</c:v>
                      </c:pt>
                      <c:pt idx="1226">
                        <c:v>517.13</c:v>
                      </c:pt>
                      <c:pt idx="1227">
                        <c:v>544.27</c:v>
                      </c:pt>
                      <c:pt idx="1228">
                        <c:v>485.06</c:v>
                      </c:pt>
                      <c:pt idx="1229">
                        <c:v>364.51</c:v>
                      </c:pt>
                      <c:pt idx="1230">
                        <c:v>450.17</c:v>
                      </c:pt>
                      <c:pt idx="1231">
                        <c:v>405.39</c:v>
                      </c:pt>
                      <c:pt idx="1232">
                        <c:v>413.34</c:v>
                      </c:pt>
                      <c:pt idx="1233">
                        <c:v>512.62</c:v>
                      </c:pt>
                      <c:pt idx="1234">
                        <c:v>526.54999999999995</c:v>
                      </c:pt>
                      <c:pt idx="1235">
                        <c:v>451.37</c:v>
                      </c:pt>
                      <c:pt idx="1236">
                        <c:v>446.82</c:v>
                      </c:pt>
                      <c:pt idx="1237">
                        <c:v>508.19</c:v>
                      </c:pt>
                      <c:pt idx="1238">
                        <c:v>573.01</c:v>
                      </c:pt>
                      <c:pt idx="1239">
                        <c:v>534.86</c:v>
                      </c:pt>
                      <c:pt idx="1240">
                        <c:v>491.24</c:v>
                      </c:pt>
                      <c:pt idx="1241">
                        <c:v>479</c:v>
                      </c:pt>
                      <c:pt idx="1242">
                        <c:v>468.19</c:v>
                      </c:pt>
                      <c:pt idx="1243">
                        <c:v>556.01</c:v>
                      </c:pt>
                      <c:pt idx="1244">
                        <c:v>461.63</c:v>
                      </c:pt>
                      <c:pt idx="1245">
                        <c:v>526.70000000000005</c:v>
                      </c:pt>
                      <c:pt idx="1246">
                        <c:v>485.73</c:v>
                      </c:pt>
                      <c:pt idx="1247">
                        <c:v>531.89</c:v>
                      </c:pt>
                      <c:pt idx="1248">
                        <c:v>533.32000000000005</c:v>
                      </c:pt>
                      <c:pt idx="1249">
                        <c:v>602.21</c:v>
                      </c:pt>
                      <c:pt idx="1250">
                        <c:v>508.08</c:v>
                      </c:pt>
                      <c:pt idx="1251">
                        <c:v>568.5</c:v>
                      </c:pt>
                      <c:pt idx="1252">
                        <c:v>601.39</c:v>
                      </c:pt>
                      <c:pt idx="1253">
                        <c:v>488.82</c:v>
                      </c:pt>
                      <c:pt idx="1254">
                        <c:v>539.75</c:v>
                      </c:pt>
                      <c:pt idx="1255">
                        <c:v>524.29999999999995</c:v>
                      </c:pt>
                      <c:pt idx="1256">
                        <c:v>549.9</c:v>
                      </c:pt>
                      <c:pt idx="1257">
                        <c:v>578.83000000000004</c:v>
                      </c:pt>
                      <c:pt idx="1258">
                        <c:v>458.41</c:v>
                      </c:pt>
                      <c:pt idx="1259">
                        <c:v>471.46</c:v>
                      </c:pt>
                      <c:pt idx="1260">
                        <c:v>475.09</c:v>
                      </c:pt>
                      <c:pt idx="1261">
                        <c:v>626.57000000000005</c:v>
                      </c:pt>
                      <c:pt idx="1262">
                        <c:v>467.86</c:v>
                      </c:pt>
                      <c:pt idx="1263">
                        <c:v>498.57</c:v>
                      </c:pt>
                      <c:pt idx="1264">
                        <c:v>536.82000000000005</c:v>
                      </c:pt>
                      <c:pt idx="1265">
                        <c:v>572.36</c:v>
                      </c:pt>
                      <c:pt idx="1266">
                        <c:v>446.72</c:v>
                      </c:pt>
                      <c:pt idx="1267">
                        <c:v>501.66</c:v>
                      </c:pt>
                      <c:pt idx="1268">
                        <c:v>445.13</c:v>
                      </c:pt>
                      <c:pt idx="1269">
                        <c:v>450.42</c:v>
                      </c:pt>
                      <c:pt idx="1270">
                        <c:v>428.05</c:v>
                      </c:pt>
                      <c:pt idx="1271">
                        <c:v>406.71</c:v>
                      </c:pt>
                      <c:pt idx="1272">
                        <c:v>505.25</c:v>
                      </c:pt>
                      <c:pt idx="1273">
                        <c:v>419.54</c:v>
                      </c:pt>
                      <c:pt idx="1274">
                        <c:v>428.89</c:v>
                      </c:pt>
                      <c:pt idx="1275">
                        <c:v>370.27</c:v>
                      </c:pt>
                      <c:pt idx="1276">
                        <c:v>409.52</c:v>
                      </c:pt>
                      <c:pt idx="1277">
                        <c:v>371.84</c:v>
                      </c:pt>
                      <c:pt idx="1278">
                        <c:v>400.27</c:v>
                      </c:pt>
                      <c:pt idx="1279">
                        <c:v>424.9</c:v>
                      </c:pt>
                      <c:pt idx="1280">
                        <c:v>396.66</c:v>
                      </c:pt>
                      <c:pt idx="1281">
                        <c:v>410.7</c:v>
                      </c:pt>
                      <c:pt idx="1282">
                        <c:v>480.87</c:v>
                      </c:pt>
                      <c:pt idx="1283">
                        <c:v>378.8</c:v>
                      </c:pt>
                      <c:pt idx="1284">
                        <c:v>371.28</c:v>
                      </c:pt>
                      <c:pt idx="1285">
                        <c:v>395.22</c:v>
                      </c:pt>
                      <c:pt idx="1286">
                        <c:v>393.8</c:v>
                      </c:pt>
                      <c:pt idx="1287">
                        <c:v>495.89</c:v>
                      </c:pt>
                      <c:pt idx="1288">
                        <c:v>356.53</c:v>
                      </c:pt>
                      <c:pt idx="1289">
                        <c:v>442</c:v>
                      </c:pt>
                      <c:pt idx="1290">
                        <c:v>443.96</c:v>
                      </c:pt>
                      <c:pt idx="1291">
                        <c:v>489.12</c:v>
                      </c:pt>
                      <c:pt idx="1292">
                        <c:v>377.44</c:v>
                      </c:pt>
                      <c:pt idx="1293">
                        <c:v>388.55</c:v>
                      </c:pt>
                      <c:pt idx="1294">
                        <c:v>488.79</c:v>
                      </c:pt>
                      <c:pt idx="1295">
                        <c:v>549.13</c:v>
                      </c:pt>
                      <c:pt idx="1296">
                        <c:v>495.71</c:v>
                      </c:pt>
                      <c:pt idx="1297">
                        <c:v>402.74</c:v>
                      </c:pt>
                      <c:pt idx="1298">
                        <c:v>360.45</c:v>
                      </c:pt>
                      <c:pt idx="1299">
                        <c:v>398.14</c:v>
                      </c:pt>
                      <c:pt idx="1300">
                        <c:v>430.24</c:v>
                      </c:pt>
                      <c:pt idx="1301">
                        <c:v>386.52</c:v>
                      </c:pt>
                      <c:pt idx="1302">
                        <c:v>425.84</c:v>
                      </c:pt>
                      <c:pt idx="1303">
                        <c:v>496.12</c:v>
                      </c:pt>
                      <c:pt idx="1304">
                        <c:v>482.16</c:v>
                      </c:pt>
                      <c:pt idx="1305">
                        <c:v>391.34</c:v>
                      </c:pt>
                      <c:pt idx="1306">
                        <c:v>427.16</c:v>
                      </c:pt>
                      <c:pt idx="1307">
                        <c:v>453.39</c:v>
                      </c:pt>
                      <c:pt idx="1308">
                        <c:v>482.94</c:v>
                      </c:pt>
                      <c:pt idx="1309">
                        <c:v>435.56</c:v>
                      </c:pt>
                      <c:pt idx="1310">
                        <c:v>465.89</c:v>
                      </c:pt>
                      <c:pt idx="1311">
                        <c:v>398.71</c:v>
                      </c:pt>
                      <c:pt idx="1312">
                        <c:v>487.97</c:v>
                      </c:pt>
                      <c:pt idx="1313">
                        <c:v>408.45</c:v>
                      </c:pt>
                      <c:pt idx="1314">
                        <c:v>475.76</c:v>
                      </c:pt>
                      <c:pt idx="1315">
                        <c:v>561.79999999999995</c:v>
                      </c:pt>
                      <c:pt idx="1316">
                        <c:v>457.75</c:v>
                      </c:pt>
                      <c:pt idx="1317">
                        <c:v>427.11</c:v>
                      </c:pt>
                      <c:pt idx="1318">
                        <c:v>385.6</c:v>
                      </c:pt>
                      <c:pt idx="1319">
                        <c:v>389.12</c:v>
                      </c:pt>
                      <c:pt idx="1320">
                        <c:v>411.7</c:v>
                      </c:pt>
                      <c:pt idx="1321">
                        <c:v>552.79</c:v>
                      </c:pt>
                      <c:pt idx="1322">
                        <c:v>383.07</c:v>
                      </c:pt>
                      <c:pt idx="1323">
                        <c:v>516.79</c:v>
                      </c:pt>
                      <c:pt idx="1324">
                        <c:v>408.65</c:v>
                      </c:pt>
                      <c:pt idx="1325">
                        <c:v>419.97</c:v>
                      </c:pt>
                      <c:pt idx="1326">
                        <c:v>409.09</c:v>
                      </c:pt>
                      <c:pt idx="1327">
                        <c:v>322.61</c:v>
                      </c:pt>
                      <c:pt idx="1328">
                        <c:v>368.79</c:v>
                      </c:pt>
                      <c:pt idx="1329">
                        <c:v>388.63</c:v>
                      </c:pt>
                      <c:pt idx="1330">
                        <c:v>358.2</c:v>
                      </c:pt>
                      <c:pt idx="1331">
                        <c:v>466.51</c:v>
                      </c:pt>
                      <c:pt idx="1332">
                        <c:v>390.71</c:v>
                      </c:pt>
                      <c:pt idx="1333">
                        <c:v>372.69</c:v>
                      </c:pt>
                      <c:pt idx="1334">
                        <c:v>452.64</c:v>
                      </c:pt>
                      <c:pt idx="1335">
                        <c:v>384.02</c:v>
                      </c:pt>
                      <c:pt idx="1336">
                        <c:v>393.75</c:v>
                      </c:pt>
                      <c:pt idx="1337">
                        <c:v>299.81</c:v>
                      </c:pt>
                      <c:pt idx="1338">
                        <c:v>442.63</c:v>
                      </c:pt>
                      <c:pt idx="1339">
                        <c:v>335.2</c:v>
                      </c:pt>
                      <c:pt idx="1340">
                        <c:v>456.55</c:v>
                      </c:pt>
                      <c:pt idx="1341">
                        <c:v>491.42</c:v>
                      </c:pt>
                      <c:pt idx="1342">
                        <c:v>452.63</c:v>
                      </c:pt>
                      <c:pt idx="1343">
                        <c:v>459.55</c:v>
                      </c:pt>
                      <c:pt idx="1344">
                        <c:v>358.58</c:v>
                      </c:pt>
                      <c:pt idx="1345">
                        <c:v>420.61</c:v>
                      </c:pt>
                      <c:pt idx="1346">
                        <c:v>345.15</c:v>
                      </c:pt>
                      <c:pt idx="1347">
                        <c:v>344.37</c:v>
                      </c:pt>
                      <c:pt idx="1348">
                        <c:v>532.05999999999995</c:v>
                      </c:pt>
                      <c:pt idx="1349">
                        <c:v>347.46</c:v>
                      </c:pt>
                      <c:pt idx="1350">
                        <c:v>478.7</c:v>
                      </c:pt>
                      <c:pt idx="1351">
                        <c:v>463.9</c:v>
                      </c:pt>
                      <c:pt idx="1352">
                        <c:v>425.44</c:v>
                      </c:pt>
                      <c:pt idx="1353">
                        <c:v>407.84</c:v>
                      </c:pt>
                      <c:pt idx="1354">
                        <c:v>633.89</c:v>
                      </c:pt>
                      <c:pt idx="1355">
                        <c:v>463.18</c:v>
                      </c:pt>
                      <c:pt idx="1356">
                        <c:v>522.33000000000004</c:v>
                      </c:pt>
                      <c:pt idx="1357">
                        <c:v>481.57</c:v>
                      </c:pt>
                      <c:pt idx="1358">
                        <c:v>494.39</c:v>
                      </c:pt>
                      <c:pt idx="1359">
                        <c:v>480.48</c:v>
                      </c:pt>
                      <c:pt idx="1360">
                        <c:v>582.58000000000004</c:v>
                      </c:pt>
                      <c:pt idx="1361">
                        <c:v>438.82</c:v>
                      </c:pt>
                      <c:pt idx="1362">
                        <c:v>496.84</c:v>
                      </c:pt>
                      <c:pt idx="1363">
                        <c:v>495.39</c:v>
                      </c:pt>
                      <c:pt idx="1364">
                        <c:v>331.94</c:v>
                      </c:pt>
                      <c:pt idx="1365">
                        <c:v>429.99</c:v>
                      </c:pt>
                      <c:pt idx="1366">
                        <c:v>451.7</c:v>
                      </c:pt>
                      <c:pt idx="1367">
                        <c:v>574.12</c:v>
                      </c:pt>
                      <c:pt idx="1368">
                        <c:v>428.27</c:v>
                      </c:pt>
                      <c:pt idx="1369">
                        <c:v>436.26</c:v>
                      </c:pt>
                      <c:pt idx="1370">
                        <c:v>448.39</c:v>
                      </c:pt>
                      <c:pt idx="1371">
                        <c:v>334.63</c:v>
                      </c:pt>
                      <c:pt idx="1372">
                        <c:v>423.69</c:v>
                      </c:pt>
                      <c:pt idx="1373">
                        <c:v>409.32</c:v>
                      </c:pt>
                      <c:pt idx="1374">
                        <c:v>372.25</c:v>
                      </c:pt>
                      <c:pt idx="1375">
                        <c:v>363.86</c:v>
                      </c:pt>
                      <c:pt idx="1376">
                        <c:v>274.32</c:v>
                      </c:pt>
                      <c:pt idx="1377">
                        <c:v>338.84</c:v>
                      </c:pt>
                      <c:pt idx="1378">
                        <c:v>363.56</c:v>
                      </c:pt>
                      <c:pt idx="1379">
                        <c:v>323.37</c:v>
                      </c:pt>
                      <c:pt idx="1380">
                        <c:v>338.07</c:v>
                      </c:pt>
                      <c:pt idx="1381">
                        <c:v>391.37</c:v>
                      </c:pt>
                      <c:pt idx="1382">
                        <c:v>356.12</c:v>
                      </c:pt>
                      <c:pt idx="1383">
                        <c:v>345.19</c:v>
                      </c:pt>
                      <c:pt idx="1384">
                        <c:v>310.45999999999998</c:v>
                      </c:pt>
                      <c:pt idx="1385">
                        <c:v>333.11</c:v>
                      </c:pt>
                      <c:pt idx="1386">
                        <c:v>324.63</c:v>
                      </c:pt>
                      <c:pt idx="1387">
                        <c:v>363.23</c:v>
                      </c:pt>
                      <c:pt idx="1388">
                        <c:v>359.61</c:v>
                      </c:pt>
                      <c:pt idx="1389">
                        <c:v>322.77999999999997</c:v>
                      </c:pt>
                      <c:pt idx="1390">
                        <c:v>336.81</c:v>
                      </c:pt>
                      <c:pt idx="1391">
                        <c:v>270.19</c:v>
                      </c:pt>
                      <c:pt idx="1392">
                        <c:v>346.3</c:v>
                      </c:pt>
                      <c:pt idx="1393">
                        <c:v>274.85000000000002</c:v>
                      </c:pt>
                      <c:pt idx="1394">
                        <c:v>500.78</c:v>
                      </c:pt>
                      <c:pt idx="1395">
                        <c:v>444.35</c:v>
                      </c:pt>
                      <c:pt idx="1396">
                        <c:v>348.39</c:v>
                      </c:pt>
                      <c:pt idx="1397">
                        <c:v>288.29000000000002</c:v>
                      </c:pt>
                      <c:pt idx="1398">
                        <c:v>352.19</c:v>
                      </c:pt>
                      <c:pt idx="1399">
                        <c:v>325.75</c:v>
                      </c:pt>
                      <c:pt idx="1400">
                        <c:v>322.48</c:v>
                      </c:pt>
                      <c:pt idx="1401">
                        <c:v>391.65</c:v>
                      </c:pt>
                      <c:pt idx="1402">
                        <c:v>337.49</c:v>
                      </c:pt>
                      <c:pt idx="1403">
                        <c:v>342.39</c:v>
                      </c:pt>
                      <c:pt idx="1404">
                        <c:v>384.46</c:v>
                      </c:pt>
                      <c:pt idx="1405">
                        <c:v>290</c:v>
                      </c:pt>
                      <c:pt idx="1406">
                        <c:v>385.34</c:v>
                      </c:pt>
                      <c:pt idx="1407">
                        <c:v>332.65</c:v>
                      </c:pt>
                      <c:pt idx="1408">
                        <c:v>424.25</c:v>
                      </c:pt>
                      <c:pt idx="1409">
                        <c:v>336.38</c:v>
                      </c:pt>
                      <c:pt idx="1410">
                        <c:v>352.1</c:v>
                      </c:pt>
                      <c:pt idx="1411">
                        <c:v>375.95</c:v>
                      </c:pt>
                      <c:pt idx="1412">
                        <c:v>302.20999999999998</c:v>
                      </c:pt>
                      <c:pt idx="1413">
                        <c:v>334.28</c:v>
                      </c:pt>
                      <c:pt idx="1414">
                        <c:v>282.3</c:v>
                      </c:pt>
                      <c:pt idx="1415">
                        <c:v>347.73</c:v>
                      </c:pt>
                      <c:pt idx="1416">
                        <c:v>381.69</c:v>
                      </c:pt>
                      <c:pt idx="1417">
                        <c:v>405.98</c:v>
                      </c:pt>
                      <c:pt idx="1418">
                        <c:v>320.85000000000002</c:v>
                      </c:pt>
                      <c:pt idx="1419">
                        <c:v>437.61</c:v>
                      </c:pt>
                      <c:pt idx="1420">
                        <c:v>388.1</c:v>
                      </c:pt>
                      <c:pt idx="1421">
                        <c:v>337.11</c:v>
                      </c:pt>
                      <c:pt idx="1422">
                        <c:v>319.43</c:v>
                      </c:pt>
                      <c:pt idx="1423">
                        <c:v>265.95</c:v>
                      </c:pt>
                      <c:pt idx="1424">
                        <c:v>301.20999999999998</c:v>
                      </c:pt>
                      <c:pt idx="1425">
                        <c:v>356.91</c:v>
                      </c:pt>
                      <c:pt idx="1426">
                        <c:v>349.52</c:v>
                      </c:pt>
                      <c:pt idx="1427">
                        <c:v>354.64</c:v>
                      </c:pt>
                      <c:pt idx="1428">
                        <c:v>371.96</c:v>
                      </c:pt>
                      <c:pt idx="1429">
                        <c:v>258.7</c:v>
                      </c:pt>
                      <c:pt idx="1430">
                        <c:v>307.01</c:v>
                      </c:pt>
                      <c:pt idx="1431">
                        <c:v>284.33</c:v>
                      </c:pt>
                      <c:pt idx="1432">
                        <c:v>339.99</c:v>
                      </c:pt>
                      <c:pt idx="1433">
                        <c:v>325.72000000000003</c:v>
                      </c:pt>
                      <c:pt idx="1434">
                        <c:v>282.12</c:v>
                      </c:pt>
                      <c:pt idx="1435">
                        <c:v>333.56</c:v>
                      </c:pt>
                      <c:pt idx="1436">
                        <c:v>398.47</c:v>
                      </c:pt>
                      <c:pt idx="1437">
                        <c:v>282.29000000000002</c:v>
                      </c:pt>
                      <c:pt idx="1438">
                        <c:v>346.45</c:v>
                      </c:pt>
                      <c:pt idx="1439">
                        <c:v>338.08</c:v>
                      </c:pt>
                      <c:pt idx="1440">
                        <c:v>243.95</c:v>
                      </c:pt>
                      <c:pt idx="1441">
                        <c:v>343.34</c:v>
                      </c:pt>
                      <c:pt idx="1442">
                        <c:v>388.62</c:v>
                      </c:pt>
                      <c:pt idx="1443">
                        <c:v>282.73</c:v>
                      </c:pt>
                      <c:pt idx="1444">
                        <c:v>285.77</c:v>
                      </c:pt>
                      <c:pt idx="1445">
                        <c:v>352.83</c:v>
                      </c:pt>
                      <c:pt idx="1446">
                        <c:v>338.01</c:v>
                      </c:pt>
                      <c:pt idx="1447">
                        <c:v>386.67</c:v>
                      </c:pt>
                      <c:pt idx="1448">
                        <c:v>478.09</c:v>
                      </c:pt>
                      <c:pt idx="1449">
                        <c:v>441.3</c:v>
                      </c:pt>
                      <c:pt idx="1450">
                        <c:v>568.48</c:v>
                      </c:pt>
                      <c:pt idx="1451">
                        <c:v>436.19</c:v>
                      </c:pt>
                      <c:pt idx="1452">
                        <c:v>374</c:v>
                      </c:pt>
                      <c:pt idx="1453">
                        <c:v>494.53</c:v>
                      </c:pt>
                      <c:pt idx="1454">
                        <c:v>416.72</c:v>
                      </c:pt>
                      <c:pt idx="1455">
                        <c:v>336.98</c:v>
                      </c:pt>
                      <c:pt idx="1456">
                        <c:v>432.69</c:v>
                      </c:pt>
                      <c:pt idx="1457">
                        <c:v>437.42</c:v>
                      </c:pt>
                      <c:pt idx="1458">
                        <c:v>471.31</c:v>
                      </c:pt>
                      <c:pt idx="1459">
                        <c:v>364.64</c:v>
                      </c:pt>
                      <c:pt idx="1460">
                        <c:v>349.7</c:v>
                      </c:pt>
                      <c:pt idx="1461">
                        <c:v>386.78</c:v>
                      </c:pt>
                      <c:pt idx="1462">
                        <c:v>474.88</c:v>
                      </c:pt>
                      <c:pt idx="1463">
                        <c:v>331.63</c:v>
                      </c:pt>
                      <c:pt idx="1464">
                        <c:v>506.41</c:v>
                      </c:pt>
                      <c:pt idx="1465">
                        <c:v>481.11</c:v>
                      </c:pt>
                      <c:pt idx="1466">
                        <c:v>389.13</c:v>
                      </c:pt>
                      <c:pt idx="1467">
                        <c:v>481.07</c:v>
                      </c:pt>
                      <c:pt idx="1468">
                        <c:v>326.86</c:v>
                      </c:pt>
                      <c:pt idx="1469">
                        <c:v>379.77</c:v>
                      </c:pt>
                      <c:pt idx="1470">
                        <c:v>324.68</c:v>
                      </c:pt>
                      <c:pt idx="1471">
                        <c:v>404.3</c:v>
                      </c:pt>
                      <c:pt idx="1472">
                        <c:v>307.52</c:v>
                      </c:pt>
                      <c:pt idx="1473">
                        <c:v>432.37</c:v>
                      </c:pt>
                      <c:pt idx="1474">
                        <c:v>370.36</c:v>
                      </c:pt>
                      <c:pt idx="1475">
                        <c:v>333.29</c:v>
                      </c:pt>
                      <c:pt idx="1476">
                        <c:v>304.08999999999997</c:v>
                      </c:pt>
                      <c:pt idx="1477">
                        <c:v>278.87</c:v>
                      </c:pt>
                      <c:pt idx="1478">
                        <c:v>346.33</c:v>
                      </c:pt>
                      <c:pt idx="1479">
                        <c:v>437.99</c:v>
                      </c:pt>
                      <c:pt idx="1480">
                        <c:v>362.12</c:v>
                      </c:pt>
                      <c:pt idx="1481">
                        <c:v>289.70999999999998</c:v>
                      </c:pt>
                      <c:pt idx="1482">
                        <c:v>289.89</c:v>
                      </c:pt>
                      <c:pt idx="1483">
                        <c:v>227.82</c:v>
                      </c:pt>
                      <c:pt idx="1484">
                        <c:v>331.81</c:v>
                      </c:pt>
                      <c:pt idx="1485">
                        <c:v>401.64</c:v>
                      </c:pt>
                      <c:pt idx="1486">
                        <c:v>308.17</c:v>
                      </c:pt>
                      <c:pt idx="1487">
                        <c:v>283.08</c:v>
                      </c:pt>
                      <c:pt idx="1488">
                        <c:v>333.72</c:v>
                      </c:pt>
                      <c:pt idx="1489">
                        <c:v>269.93</c:v>
                      </c:pt>
                      <c:pt idx="1490">
                        <c:v>265.91000000000003</c:v>
                      </c:pt>
                      <c:pt idx="1491">
                        <c:v>331.83</c:v>
                      </c:pt>
                      <c:pt idx="1492">
                        <c:v>356.65</c:v>
                      </c:pt>
                      <c:pt idx="1493">
                        <c:v>274.92</c:v>
                      </c:pt>
                      <c:pt idx="1494">
                        <c:v>320.39999999999998</c:v>
                      </c:pt>
                      <c:pt idx="1495">
                        <c:v>264.08999999999997</c:v>
                      </c:pt>
                      <c:pt idx="1496">
                        <c:v>282.26</c:v>
                      </c:pt>
                      <c:pt idx="1497">
                        <c:v>306.31</c:v>
                      </c:pt>
                      <c:pt idx="1498">
                        <c:v>301.86</c:v>
                      </c:pt>
                      <c:pt idx="1499">
                        <c:v>284.05</c:v>
                      </c:pt>
                      <c:pt idx="1500">
                        <c:v>507.73</c:v>
                      </c:pt>
                      <c:pt idx="1501">
                        <c:v>469.18</c:v>
                      </c:pt>
                      <c:pt idx="1502">
                        <c:v>326.22000000000003</c:v>
                      </c:pt>
                      <c:pt idx="1503">
                        <c:v>353.48</c:v>
                      </c:pt>
                      <c:pt idx="1504">
                        <c:v>295.85000000000002</c:v>
                      </c:pt>
                      <c:pt idx="1505">
                        <c:v>373.73</c:v>
                      </c:pt>
                      <c:pt idx="1506">
                        <c:v>361.05</c:v>
                      </c:pt>
                      <c:pt idx="1507">
                        <c:v>354.99</c:v>
                      </c:pt>
                      <c:pt idx="1508">
                        <c:v>357.88</c:v>
                      </c:pt>
                      <c:pt idx="1509">
                        <c:v>368.89</c:v>
                      </c:pt>
                      <c:pt idx="1510">
                        <c:v>298.69</c:v>
                      </c:pt>
                      <c:pt idx="1511">
                        <c:v>400.25</c:v>
                      </c:pt>
                      <c:pt idx="1512">
                        <c:v>294.07</c:v>
                      </c:pt>
                      <c:pt idx="1513">
                        <c:v>349.94</c:v>
                      </c:pt>
                      <c:pt idx="1514">
                        <c:v>277.27</c:v>
                      </c:pt>
                      <c:pt idx="1515">
                        <c:v>329.59</c:v>
                      </c:pt>
                      <c:pt idx="1516">
                        <c:v>260.45</c:v>
                      </c:pt>
                      <c:pt idx="1517">
                        <c:v>270.77</c:v>
                      </c:pt>
                      <c:pt idx="1518">
                        <c:v>442.31</c:v>
                      </c:pt>
                      <c:pt idx="1519">
                        <c:v>284.95999999999998</c:v>
                      </c:pt>
                      <c:pt idx="1520">
                        <c:v>280.91000000000003</c:v>
                      </c:pt>
                      <c:pt idx="1521">
                        <c:v>302.89</c:v>
                      </c:pt>
                      <c:pt idx="1522">
                        <c:v>271.52</c:v>
                      </c:pt>
                      <c:pt idx="1523">
                        <c:v>299.47000000000003</c:v>
                      </c:pt>
                      <c:pt idx="1524">
                        <c:v>334.05</c:v>
                      </c:pt>
                      <c:pt idx="1525">
                        <c:v>298.51</c:v>
                      </c:pt>
                      <c:pt idx="1526">
                        <c:v>320.52999999999997</c:v>
                      </c:pt>
                      <c:pt idx="1527">
                        <c:v>293.02999999999997</c:v>
                      </c:pt>
                      <c:pt idx="1528">
                        <c:v>353.91</c:v>
                      </c:pt>
                      <c:pt idx="1529">
                        <c:v>389.52</c:v>
                      </c:pt>
                      <c:pt idx="1530">
                        <c:v>273.27999999999997</c:v>
                      </c:pt>
                      <c:pt idx="1531">
                        <c:v>249.2</c:v>
                      </c:pt>
                      <c:pt idx="1532">
                        <c:v>269.55</c:v>
                      </c:pt>
                      <c:pt idx="1533">
                        <c:v>290.86</c:v>
                      </c:pt>
                      <c:pt idx="1534">
                        <c:v>236.45</c:v>
                      </c:pt>
                      <c:pt idx="1535">
                        <c:v>316.88</c:v>
                      </c:pt>
                      <c:pt idx="1536">
                        <c:v>239.8</c:v>
                      </c:pt>
                      <c:pt idx="1537">
                        <c:v>311.99</c:v>
                      </c:pt>
                      <c:pt idx="1538">
                        <c:v>296.16000000000003</c:v>
                      </c:pt>
                      <c:pt idx="1539">
                        <c:v>337.7</c:v>
                      </c:pt>
                      <c:pt idx="1540">
                        <c:v>352.01</c:v>
                      </c:pt>
                      <c:pt idx="1541">
                        <c:v>260.61</c:v>
                      </c:pt>
                      <c:pt idx="1542">
                        <c:v>263.26</c:v>
                      </c:pt>
                      <c:pt idx="1543">
                        <c:v>427.65</c:v>
                      </c:pt>
                      <c:pt idx="1544">
                        <c:v>289.01</c:v>
                      </c:pt>
                      <c:pt idx="1545">
                        <c:v>212.47</c:v>
                      </c:pt>
                      <c:pt idx="1546">
                        <c:v>274.66000000000003</c:v>
                      </c:pt>
                      <c:pt idx="1547">
                        <c:v>466.92</c:v>
                      </c:pt>
                      <c:pt idx="1548">
                        <c:v>281.52999999999997</c:v>
                      </c:pt>
                      <c:pt idx="1549">
                        <c:v>284.3</c:v>
                      </c:pt>
                      <c:pt idx="1550">
                        <c:v>326.27999999999997</c:v>
                      </c:pt>
                      <c:pt idx="1551">
                        <c:v>325.26</c:v>
                      </c:pt>
                      <c:pt idx="1552">
                        <c:v>294.99</c:v>
                      </c:pt>
                      <c:pt idx="1553">
                        <c:v>288.01</c:v>
                      </c:pt>
                      <c:pt idx="1554">
                        <c:v>310.35000000000002</c:v>
                      </c:pt>
                      <c:pt idx="1555">
                        <c:v>488.95</c:v>
                      </c:pt>
                      <c:pt idx="1556">
                        <c:v>306.91000000000003</c:v>
                      </c:pt>
                      <c:pt idx="1557">
                        <c:v>382.75</c:v>
                      </c:pt>
                      <c:pt idx="1558">
                        <c:v>522.61</c:v>
                      </c:pt>
                      <c:pt idx="1559">
                        <c:v>327.38</c:v>
                      </c:pt>
                      <c:pt idx="1560">
                        <c:v>711.33</c:v>
                      </c:pt>
                      <c:pt idx="1561">
                        <c:v>347.88</c:v>
                      </c:pt>
                      <c:pt idx="1562">
                        <c:v>481.38</c:v>
                      </c:pt>
                      <c:pt idx="1563">
                        <c:v>440.13</c:v>
                      </c:pt>
                      <c:pt idx="1564">
                        <c:v>432.82</c:v>
                      </c:pt>
                      <c:pt idx="1565">
                        <c:v>476.06</c:v>
                      </c:pt>
                      <c:pt idx="1566">
                        <c:v>396.52</c:v>
                      </c:pt>
                      <c:pt idx="1567">
                        <c:v>375.72</c:v>
                      </c:pt>
                      <c:pt idx="1568">
                        <c:v>359.42</c:v>
                      </c:pt>
                      <c:pt idx="1569">
                        <c:v>392.64</c:v>
                      </c:pt>
                      <c:pt idx="1570">
                        <c:v>485.29</c:v>
                      </c:pt>
                      <c:pt idx="1571">
                        <c:v>358.83</c:v>
                      </c:pt>
                      <c:pt idx="1572">
                        <c:v>372.46</c:v>
                      </c:pt>
                      <c:pt idx="1573">
                        <c:v>425.64</c:v>
                      </c:pt>
                      <c:pt idx="1574">
                        <c:v>373.85</c:v>
                      </c:pt>
                      <c:pt idx="1575">
                        <c:v>378.85</c:v>
                      </c:pt>
                      <c:pt idx="1576">
                        <c:v>379.04</c:v>
                      </c:pt>
                      <c:pt idx="1577">
                        <c:v>330.8</c:v>
                      </c:pt>
                      <c:pt idx="1578">
                        <c:v>361.81</c:v>
                      </c:pt>
                      <c:pt idx="1579">
                        <c:v>307.44</c:v>
                      </c:pt>
                      <c:pt idx="1580">
                        <c:v>279.5</c:v>
                      </c:pt>
                      <c:pt idx="1581">
                        <c:v>333.83</c:v>
                      </c:pt>
                      <c:pt idx="1582">
                        <c:v>323.44</c:v>
                      </c:pt>
                      <c:pt idx="1583">
                        <c:v>301.22000000000003</c:v>
                      </c:pt>
                      <c:pt idx="1584">
                        <c:v>288.27</c:v>
                      </c:pt>
                      <c:pt idx="1585">
                        <c:v>258.64999999999998</c:v>
                      </c:pt>
                      <c:pt idx="1586">
                        <c:v>365.95</c:v>
                      </c:pt>
                      <c:pt idx="1587">
                        <c:v>268.85000000000002</c:v>
                      </c:pt>
                      <c:pt idx="1588">
                        <c:v>288.37</c:v>
                      </c:pt>
                      <c:pt idx="1589">
                        <c:v>278.77</c:v>
                      </c:pt>
                      <c:pt idx="1590">
                        <c:v>263.74</c:v>
                      </c:pt>
                      <c:pt idx="1591">
                        <c:v>219.48</c:v>
                      </c:pt>
                      <c:pt idx="1592">
                        <c:v>248.47</c:v>
                      </c:pt>
                      <c:pt idx="1593">
                        <c:v>246.78</c:v>
                      </c:pt>
                      <c:pt idx="1594">
                        <c:v>219.94</c:v>
                      </c:pt>
                      <c:pt idx="1595">
                        <c:v>265.58999999999997</c:v>
                      </c:pt>
                      <c:pt idx="1596">
                        <c:v>248.19</c:v>
                      </c:pt>
                      <c:pt idx="1597">
                        <c:v>172.32</c:v>
                      </c:pt>
                      <c:pt idx="1598">
                        <c:v>271.57</c:v>
                      </c:pt>
                      <c:pt idx="1599">
                        <c:v>225.83</c:v>
                      </c:pt>
                      <c:pt idx="1600">
                        <c:v>241.56</c:v>
                      </c:pt>
                      <c:pt idx="1601">
                        <c:v>218.11</c:v>
                      </c:pt>
                      <c:pt idx="1602">
                        <c:v>329.49</c:v>
                      </c:pt>
                      <c:pt idx="1603">
                        <c:v>368.33</c:v>
                      </c:pt>
                      <c:pt idx="1604">
                        <c:v>412.01</c:v>
                      </c:pt>
                      <c:pt idx="1605">
                        <c:v>415.3</c:v>
                      </c:pt>
                      <c:pt idx="1606">
                        <c:v>251.17</c:v>
                      </c:pt>
                      <c:pt idx="1607">
                        <c:v>301.86</c:v>
                      </c:pt>
                      <c:pt idx="1608">
                        <c:v>340.81</c:v>
                      </c:pt>
                      <c:pt idx="1609">
                        <c:v>279.75</c:v>
                      </c:pt>
                      <c:pt idx="1610">
                        <c:v>242.22</c:v>
                      </c:pt>
                      <c:pt idx="1611">
                        <c:v>217.67</c:v>
                      </c:pt>
                      <c:pt idx="1612">
                        <c:v>227.94</c:v>
                      </c:pt>
                      <c:pt idx="1613">
                        <c:v>255.03</c:v>
                      </c:pt>
                      <c:pt idx="1614">
                        <c:v>259.25</c:v>
                      </c:pt>
                      <c:pt idx="1615">
                        <c:v>257.20999999999998</c:v>
                      </c:pt>
                      <c:pt idx="1616">
                        <c:v>331</c:v>
                      </c:pt>
                      <c:pt idx="1617">
                        <c:v>296.14</c:v>
                      </c:pt>
                      <c:pt idx="1618">
                        <c:v>280.76</c:v>
                      </c:pt>
                      <c:pt idx="1619">
                        <c:v>268.97000000000003</c:v>
                      </c:pt>
                      <c:pt idx="1620">
                        <c:v>238.5</c:v>
                      </c:pt>
                      <c:pt idx="1621">
                        <c:v>209.38</c:v>
                      </c:pt>
                      <c:pt idx="1622">
                        <c:v>256.02</c:v>
                      </c:pt>
                      <c:pt idx="1623">
                        <c:v>285.35000000000002</c:v>
                      </c:pt>
                      <c:pt idx="1624">
                        <c:v>222.3</c:v>
                      </c:pt>
                      <c:pt idx="1625">
                        <c:v>201.78</c:v>
                      </c:pt>
                      <c:pt idx="1626">
                        <c:v>319.37</c:v>
                      </c:pt>
                      <c:pt idx="1627">
                        <c:v>326.88</c:v>
                      </c:pt>
                      <c:pt idx="1628">
                        <c:v>239.52</c:v>
                      </c:pt>
                      <c:pt idx="1629">
                        <c:v>293.14</c:v>
                      </c:pt>
                      <c:pt idx="1630">
                        <c:v>227.33</c:v>
                      </c:pt>
                      <c:pt idx="1631">
                        <c:v>237.92</c:v>
                      </c:pt>
                      <c:pt idx="1632">
                        <c:v>299.54000000000002</c:v>
                      </c:pt>
                      <c:pt idx="1633">
                        <c:v>228.89</c:v>
                      </c:pt>
                      <c:pt idx="1634">
                        <c:v>245.12</c:v>
                      </c:pt>
                      <c:pt idx="1635">
                        <c:v>256.60000000000002</c:v>
                      </c:pt>
                      <c:pt idx="1636">
                        <c:v>257.83</c:v>
                      </c:pt>
                      <c:pt idx="1637">
                        <c:v>275.91000000000003</c:v>
                      </c:pt>
                      <c:pt idx="1638">
                        <c:v>221.69</c:v>
                      </c:pt>
                      <c:pt idx="1639">
                        <c:v>198.92</c:v>
                      </c:pt>
                      <c:pt idx="1640">
                        <c:v>224.97</c:v>
                      </c:pt>
                      <c:pt idx="1641">
                        <c:v>290.2</c:v>
                      </c:pt>
                      <c:pt idx="1642">
                        <c:v>263.52999999999997</c:v>
                      </c:pt>
                      <c:pt idx="1643">
                        <c:v>230.18</c:v>
                      </c:pt>
                      <c:pt idx="1644">
                        <c:v>224.14</c:v>
                      </c:pt>
                      <c:pt idx="1645">
                        <c:v>218.21</c:v>
                      </c:pt>
                      <c:pt idx="1646">
                        <c:v>262.02999999999997</c:v>
                      </c:pt>
                      <c:pt idx="1647">
                        <c:v>292</c:v>
                      </c:pt>
                      <c:pt idx="1648">
                        <c:v>286.13</c:v>
                      </c:pt>
                      <c:pt idx="1649">
                        <c:v>241.58</c:v>
                      </c:pt>
                      <c:pt idx="1650">
                        <c:v>240.52</c:v>
                      </c:pt>
                      <c:pt idx="1651">
                        <c:v>208.8</c:v>
                      </c:pt>
                      <c:pt idx="1652">
                        <c:v>299.88</c:v>
                      </c:pt>
                      <c:pt idx="1653">
                        <c:v>327.31</c:v>
                      </c:pt>
                      <c:pt idx="1654">
                        <c:v>219.74</c:v>
                      </c:pt>
                      <c:pt idx="1655">
                        <c:v>247.82</c:v>
                      </c:pt>
                      <c:pt idx="1656">
                        <c:v>287.45999999999998</c:v>
                      </c:pt>
                      <c:pt idx="1657">
                        <c:v>251.73</c:v>
                      </c:pt>
                      <c:pt idx="1658">
                        <c:v>371.19</c:v>
                      </c:pt>
                      <c:pt idx="1659">
                        <c:v>378.27</c:v>
                      </c:pt>
                      <c:pt idx="1660">
                        <c:v>263.22000000000003</c:v>
                      </c:pt>
                      <c:pt idx="1661">
                        <c:v>331.78</c:v>
                      </c:pt>
                      <c:pt idx="1662">
                        <c:v>287.98</c:v>
                      </c:pt>
                      <c:pt idx="1663">
                        <c:v>278.63</c:v>
                      </c:pt>
                      <c:pt idx="1664">
                        <c:v>280.48</c:v>
                      </c:pt>
                      <c:pt idx="1665">
                        <c:v>281.13</c:v>
                      </c:pt>
                      <c:pt idx="1666">
                        <c:v>295.62</c:v>
                      </c:pt>
                      <c:pt idx="1667">
                        <c:v>263.39999999999998</c:v>
                      </c:pt>
                      <c:pt idx="1668">
                        <c:v>327</c:v>
                      </c:pt>
                      <c:pt idx="1669">
                        <c:v>349.1</c:v>
                      </c:pt>
                      <c:pt idx="1670">
                        <c:v>323.95</c:v>
                      </c:pt>
                      <c:pt idx="1671">
                        <c:v>338.14</c:v>
                      </c:pt>
                      <c:pt idx="1672">
                        <c:v>310.45999999999998</c:v>
                      </c:pt>
                      <c:pt idx="1673">
                        <c:v>289.98</c:v>
                      </c:pt>
                      <c:pt idx="1674">
                        <c:v>284.17</c:v>
                      </c:pt>
                      <c:pt idx="1675">
                        <c:v>284.73</c:v>
                      </c:pt>
                      <c:pt idx="1676">
                        <c:v>263.94</c:v>
                      </c:pt>
                      <c:pt idx="1677">
                        <c:v>315.14</c:v>
                      </c:pt>
                      <c:pt idx="1678">
                        <c:v>257.8</c:v>
                      </c:pt>
                      <c:pt idx="1679">
                        <c:v>253.04</c:v>
                      </c:pt>
                      <c:pt idx="1680">
                        <c:v>399.36</c:v>
                      </c:pt>
                      <c:pt idx="1681">
                        <c:v>344.19</c:v>
                      </c:pt>
                      <c:pt idx="1682">
                        <c:v>271.79000000000002</c:v>
                      </c:pt>
                      <c:pt idx="1683">
                        <c:v>256.95</c:v>
                      </c:pt>
                      <c:pt idx="1684">
                        <c:v>224.39</c:v>
                      </c:pt>
                      <c:pt idx="1685">
                        <c:v>240.45</c:v>
                      </c:pt>
                      <c:pt idx="1686">
                        <c:v>278.58</c:v>
                      </c:pt>
                      <c:pt idx="1687">
                        <c:v>245.11</c:v>
                      </c:pt>
                      <c:pt idx="1688">
                        <c:v>271.99</c:v>
                      </c:pt>
                      <c:pt idx="1689">
                        <c:v>239.84</c:v>
                      </c:pt>
                      <c:pt idx="1690">
                        <c:v>196.94</c:v>
                      </c:pt>
                      <c:pt idx="1691">
                        <c:v>228.41</c:v>
                      </c:pt>
                      <c:pt idx="1692">
                        <c:v>263.47000000000003</c:v>
                      </c:pt>
                      <c:pt idx="1693">
                        <c:v>245.26</c:v>
                      </c:pt>
                      <c:pt idx="1694">
                        <c:v>192.38</c:v>
                      </c:pt>
                      <c:pt idx="1695">
                        <c:v>206.84</c:v>
                      </c:pt>
                      <c:pt idx="1696">
                        <c:v>229.59</c:v>
                      </c:pt>
                      <c:pt idx="1697">
                        <c:v>236.77</c:v>
                      </c:pt>
                      <c:pt idx="1698">
                        <c:v>236.79</c:v>
                      </c:pt>
                      <c:pt idx="1699">
                        <c:v>201.81</c:v>
                      </c:pt>
                      <c:pt idx="1700">
                        <c:v>217.35</c:v>
                      </c:pt>
                      <c:pt idx="1701">
                        <c:v>195.05</c:v>
                      </c:pt>
                      <c:pt idx="1702">
                        <c:v>188.73</c:v>
                      </c:pt>
                      <c:pt idx="1703">
                        <c:v>287.5</c:v>
                      </c:pt>
                      <c:pt idx="1704">
                        <c:v>166.34</c:v>
                      </c:pt>
                      <c:pt idx="1705">
                        <c:v>243.94</c:v>
                      </c:pt>
                      <c:pt idx="1706">
                        <c:v>261.99</c:v>
                      </c:pt>
                      <c:pt idx="1707">
                        <c:v>303.68</c:v>
                      </c:pt>
                      <c:pt idx="1708">
                        <c:v>271.49</c:v>
                      </c:pt>
                      <c:pt idx="1709">
                        <c:v>247.21</c:v>
                      </c:pt>
                      <c:pt idx="1710">
                        <c:v>379.75</c:v>
                      </c:pt>
                      <c:pt idx="1711">
                        <c:v>241.02</c:v>
                      </c:pt>
                      <c:pt idx="1712">
                        <c:v>271.02999999999997</c:v>
                      </c:pt>
                      <c:pt idx="1713">
                        <c:v>201.95</c:v>
                      </c:pt>
                      <c:pt idx="1714">
                        <c:v>255.41</c:v>
                      </c:pt>
                      <c:pt idx="1715">
                        <c:v>317.06</c:v>
                      </c:pt>
                      <c:pt idx="1716">
                        <c:v>307.08999999999997</c:v>
                      </c:pt>
                      <c:pt idx="1717">
                        <c:v>238.94</c:v>
                      </c:pt>
                      <c:pt idx="1718">
                        <c:v>232.01</c:v>
                      </c:pt>
                      <c:pt idx="1719">
                        <c:v>250.4</c:v>
                      </c:pt>
                      <c:pt idx="1720">
                        <c:v>233.77</c:v>
                      </c:pt>
                      <c:pt idx="1721">
                        <c:v>377.63</c:v>
                      </c:pt>
                      <c:pt idx="1722">
                        <c:v>420.26</c:v>
                      </c:pt>
                      <c:pt idx="1723">
                        <c:v>287.35000000000002</c:v>
                      </c:pt>
                      <c:pt idx="1724">
                        <c:v>311.55</c:v>
                      </c:pt>
                      <c:pt idx="1725">
                        <c:v>235.09</c:v>
                      </c:pt>
                      <c:pt idx="1726">
                        <c:v>253.78</c:v>
                      </c:pt>
                      <c:pt idx="1727">
                        <c:v>256.88</c:v>
                      </c:pt>
                      <c:pt idx="1728">
                        <c:v>243.11</c:v>
                      </c:pt>
                      <c:pt idx="1729">
                        <c:v>200.03</c:v>
                      </c:pt>
                      <c:pt idx="1730">
                        <c:v>274.98</c:v>
                      </c:pt>
                      <c:pt idx="1731">
                        <c:v>191.78</c:v>
                      </c:pt>
                      <c:pt idx="1732">
                        <c:v>243.91</c:v>
                      </c:pt>
                      <c:pt idx="1733">
                        <c:v>187.69</c:v>
                      </c:pt>
                      <c:pt idx="1734">
                        <c:v>220.92</c:v>
                      </c:pt>
                      <c:pt idx="1735">
                        <c:v>266.77999999999997</c:v>
                      </c:pt>
                      <c:pt idx="1736">
                        <c:v>191.02</c:v>
                      </c:pt>
                      <c:pt idx="1737">
                        <c:v>209.07</c:v>
                      </c:pt>
                      <c:pt idx="1738">
                        <c:v>200.17</c:v>
                      </c:pt>
                      <c:pt idx="1739">
                        <c:v>212.72</c:v>
                      </c:pt>
                      <c:pt idx="1740">
                        <c:v>273.56</c:v>
                      </c:pt>
                      <c:pt idx="1741">
                        <c:v>215.06</c:v>
                      </c:pt>
                      <c:pt idx="1742">
                        <c:v>223.97</c:v>
                      </c:pt>
                      <c:pt idx="1743">
                        <c:v>177.07</c:v>
                      </c:pt>
                      <c:pt idx="1744">
                        <c:v>219.41</c:v>
                      </c:pt>
                      <c:pt idx="1745">
                        <c:v>192.85</c:v>
                      </c:pt>
                      <c:pt idx="1746">
                        <c:v>352.74</c:v>
                      </c:pt>
                      <c:pt idx="1747">
                        <c:v>216.26</c:v>
                      </c:pt>
                      <c:pt idx="1748">
                        <c:v>252.35</c:v>
                      </c:pt>
                      <c:pt idx="1749">
                        <c:v>178.52</c:v>
                      </c:pt>
                      <c:pt idx="1750">
                        <c:v>222.41</c:v>
                      </c:pt>
                      <c:pt idx="1751">
                        <c:v>221.11</c:v>
                      </c:pt>
                      <c:pt idx="1752">
                        <c:v>244.36</c:v>
                      </c:pt>
                      <c:pt idx="1753">
                        <c:v>250</c:v>
                      </c:pt>
                      <c:pt idx="1754">
                        <c:v>219.14</c:v>
                      </c:pt>
                      <c:pt idx="1755">
                        <c:v>240.34</c:v>
                      </c:pt>
                      <c:pt idx="1756">
                        <c:v>250.07</c:v>
                      </c:pt>
                      <c:pt idx="1757">
                        <c:v>248.37</c:v>
                      </c:pt>
                      <c:pt idx="1758">
                        <c:v>258.52999999999997</c:v>
                      </c:pt>
                      <c:pt idx="1759">
                        <c:v>251.2</c:v>
                      </c:pt>
                      <c:pt idx="1760">
                        <c:v>256.18</c:v>
                      </c:pt>
                      <c:pt idx="1761">
                        <c:v>244.1</c:v>
                      </c:pt>
                      <c:pt idx="1762">
                        <c:v>260.51</c:v>
                      </c:pt>
                      <c:pt idx="1763">
                        <c:v>271.82</c:v>
                      </c:pt>
                      <c:pt idx="1764">
                        <c:v>295.12</c:v>
                      </c:pt>
                      <c:pt idx="1765">
                        <c:v>285.32</c:v>
                      </c:pt>
                      <c:pt idx="1766">
                        <c:v>283.89999999999998</c:v>
                      </c:pt>
                      <c:pt idx="1767">
                        <c:v>253.98</c:v>
                      </c:pt>
                      <c:pt idx="1768">
                        <c:v>295.57</c:v>
                      </c:pt>
                      <c:pt idx="1769">
                        <c:v>215.43</c:v>
                      </c:pt>
                      <c:pt idx="1770">
                        <c:v>216.81</c:v>
                      </c:pt>
                      <c:pt idx="1771">
                        <c:v>268.10000000000002</c:v>
                      </c:pt>
                      <c:pt idx="1772">
                        <c:v>366.17</c:v>
                      </c:pt>
                      <c:pt idx="1773">
                        <c:v>329.2</c:v>
                      </c:pt>
                      <c:pt idx="1774">
                        <c:v>259.64999999999998</c:v>
                      </c:pt>
                      <c:pt idx="1775">
                        <c:v>270.76</c:v>
                      </c:pt>
                      <c:pt idx="1776">
                        <c:v>235.33</c:v>
                      </c:pt>
                      <c:pt idx="1777">
                        <c:v>282.01</c:v>
                      </c:pt>
                      <c:pt idx="1778">
                        <c:v>226.47</c:v>
                      </c:pt>
                      <c:pt idx="1779">
                        <c:v>214.47</c:v>
                      </c:pt>
                      <c:pt idx="1780">
                        <c:v>216.36</c:v>
                      </c:pt>
                      <c:pt idx="1781">
                        <c:v>246.25</c:v>
                      </c:pt>
                      <c:pt idx="1782">
                        <c:v>263.52999999999997</c:v>
                      </c:pt>
                      <c:pt idx="1783">
                        <c:v>273.62</c:v>
                      </c:pt>
                      <c:pt idx="1784">
                        <c:v>268.20999999999998</c:v>
                      </c:pt>
                      <c:pt idx="1785">
                        <c:v>230.08</c:v>
                      </c:pt>
                      <c:pt idx="1786">
                        <c:v>252.08</c:v>
                      </c:pt>
                      <c:pt idx="1787">
                        <c:v>233.74</c:v>
                      </c:pt>
                      <c:pt idx="1788">
                        <c:v>184.97</c:v>
                      </c:pt>
                      <c:pt idx="1789">
                        <c:v>230.07</c:v>
                      </c:pt>
                      <c:pt idx="1790">
                        <c:v>214.74</c:v>
                      </c:pt>
                      <c:pt idx="1791">
                        <c:v>236.25</c:v>
                      </c:pt>
                      <c:pt idx="1792">
                        <c:v>210.86</c:v>
                      </c:pt>
                      <c:pt idx="1793">
                        <c:v>250.52</c:v>
                      </c:pt>
                      <c:pt idx="1794">
                        <c:v>217.37</c:v>
                      </c:pt>
                      <c:pt idx="1795">
                        <c:v>197.44</c:v>
                      </c:pt>
                      <c:pt idx="1796">
                        <c:v>177.06</c:v>
                      </c:pt>
                      <c:pt idx="1797">
                        <c:v>218.43</c:v>
                      </c:pt>
                      <c:pt idx="1798">
                        <c:v>321.63</c:v>
                      </c:pt>
                      <c:pt idx="1799">
                        <c:v>175.51</c:v>
                      </c:pt>
                      <c:pt idx="1800">
                        <c:v>201.42</c:v>
                      </c:pt>
                      <c:pt idx="1801">
                        <c:v>216.84</c:v>
                      </c:pt>
                      <c:pt idx="1802">
                        <c:v>230.09</c:v>
                      </c:pt>
                      <c:pt idx="1803">
                        <c:v>193.57</c:v>
                      </c:pt>
                      <c:pt idx="1804">
                        <c:v>215.34</c:v>
                      </c:pt>
                      <c:pt idx="1805">
                        <c:v>198.01</c:v>
                      </c:pt>
                      <c:pt idx="1806">
                        <c:v>147.15</c:v>
                      </c:pt>
                      <c:pt idx="1807">
                        <c:v>196.54</c:v>
                      </c:pt>
                      <c:pt idx="1808">
                        <c:v>190</c:v>
                      </c:pt>
                      <c:pt idx="1809">
                        <c:v>204.64</c:v>
                      </c:pt>
                      <c:pt idx="1810">
                        <c:v>185.98</c:v>
                      </c:pt>
                      <c:pt idx="1811">
                        <c:v>212.96</c:v>
                      </c:pt>
                      <c:pt idx="1812">
                        <c:v>260.01</c:v>
                      </c:pt>
                      <c:pt idx="1813">
                        <c:v>236.2</c:v>
                      </c:pt>
                      <c:pt idx="1814">
                        <c:v>260.11</c:v>
                      </c:pt>
                      <c:pt idx="1815">
                        <c:v>307.45999999999998</c:v>
                      </c:pt>
                      <c:pt idx="1816">
                        <c:v>255.48</c:v>
                      </c:pt>
                      <c:pt idx="1817">
                        <c:v>238.15</c:v>
                      </c:pt>
                      <c:pt idx="1818">
                        <c:v>304.37</c:v>
                      </c:pt>
                      <c:pt idx="1819">
                        <c:v>206.73</c:v>
                      </c:pt>
                      <c:pt idx="1820">
                        <c:v>232.38</c:v>
                      </c:pt>
                      <c:pt idx="1821">
                        <c:v>271.60000000000002</c:v>
                      </c:pt>
                      <c:pt idx="1822">
                        <c:v>194.06</c:v>
                      </c:pt>
                      <c:pt idx="1823">
                        <c:v>251.25</c:v>
                      </c:pt>
                      <c:pt idx="1824">
                        <c:v>240.43</c:v>
                      </c:pt>
                      <c:pt idx="1825">
                        <c:v>244.21</c:v>
                      </c:pt>
                      <c:pt idx="1826">
                        <c:v>228.33</c:v>
                      </c:pt>
                      <c:pt idx="1827">
                        <c:v>275.11</c:v>
                      </c:pt>
                      <c:pt idx="1828">
                        <c:v>255.12</c:v>
                      </c:pt>
                      <c:pt idx="1829">
                        <c:v>224.59</c:v>
                      </c:pt>
                      <c:pt idx="1830">
                        <c:v>258.36</c:v>
                      </c:pt>
                      <c:pt idx="1831">
                        <c:v>321.24</c:v>
                      </c:pt>
                      <c:pt idx="1832">
                        <c:v>274.83</c:v>
                      </c:pt>
                      <c:pt idx="1833">
                        <c:v>298.17</c:v>
                      </c:pt>
                      <c:pt idx="1834">
                        <c:v>299.83999999999997</c:v>
                      </c:pt>
                      <c:pt idx="1835">
                        <c:v>319.23</c:v>
                      </c:pt>
                      <c:pt idx="1836">
                        <c:v>360.16</c:v>
                      </c:pt>
                      <c:pt idx="1837">
                        <c:v>370.09</c:v>
                      </c:pt>
                      <c:pt idx="1838">
                        <c:v>303.94</c:v>
                      </c:pt>
                      <c:pt idx="1839">
                        <c:v>442.81</c:v>
                      </c:pt>
                      <c:pt idx="1840">
                        <c:v>266.47000000000003</c:v>
                      </c:pt>
                      <c:pt idx="1841">
                        <c:v>254.04</c:v>
                      </c:pt>
                      <c:pt idx="1842">
                        <c:v>227.77</c:v>
                      </c:pt>
                      <c:pt idx="1843">
                        <c:v>294.23</c:v>
                      </c:pt>
                      <c:pt idx="1844">
                        <c:v>253.3</c:v>
                      </c:pt>
                      <c:pt idx="1845">
                        <c:v>269.7</c:v>
                      </c:pt>
                      <c:pt idx="1846">
                        <c:v>277.43</c:v>
                      </c:pt>
                      <c:pt idx="1847">
                        <c:v>280.94</c:v>
                      </c:pt>
                      <c:pt idx="1848">
                        <c:v>244.65</c:v>
                      </c:pt>
                      <c:pt idx="1849">
                        <c:v>242.03</c:v>
                      </c:pt>
                      <c:pt idx="1850">
                        <c:v>254.2</c:v>
                      </c:pt>
                      <c:pt idx="1851">
                        <c:v>260.54000000000002</c:v>
                      </c:pt>
                      <c:pt idx="1852">
                        <c:v>297.17</c:v>
                      </c:pt>
                      <c:pt idx="1853">
                        <c:v>289.43</c:v>
                      </c:pt>
                      <c:pt idx="1854">
                        <c:v>221.82</c:v>
                      </c:pt>
                      <c:pt idx="1855">
                        <c:v>267.97000000000003</c:v>
                      </c:pt>
                      <c:pt idx="1856">
                        <c:v>304.51</c:v>
                      </c:pt>
                      <c:pt idx="1857">
                        <c:v>314.58</c:v>
                      </c:pt>
                      <c:pt idx="1858">
                        <c:v>245.32</c:v>
                      </c:pt>
                      <c:pt idx="1859">
                        <c:v>309.99</c:v>
                      </c:pt>
                      <c:pt idx="1860">
                        <c:v>231.61</c:v>
                      </c:pt>
                      <c:pt idx="1861">
                        <c:v>274.99</c:v>
                      </c:pt>
                      <c:pt idx="1862">
                        <c:v>341.46</c:v>
                      </c:pt>
                      <c:pt idx="1863">
                        <c:v>496.12</c:v>
                      </c:pt>
                      <c:pt idx="1864">
                        <c:v>433.85</c:v>
                      </c:pt>
                      <c:pt idx="1865">
                        <c:v>442.79</c:v>
                      </c:pt>
                      <c:pt idx="1866">
                        <c:v>284.79000000000002</c:v>
                      </c:pt>
                      <c:pt idx="1867">
                        <c:v>374.66</c:v>
                      </c:pt>
                      <c:pt idx="1868">
                        <c:v>304.08</c:v>
                      </c:pt>
                      <c:pt idx="1869">
                        <c:v>388.95</c:v>
                      </c:pt>
                      <c:pt idx="1870">
                        <c:v>209.07</c:v>
                      </c:pt>
                      <c:pt idx="1871">
                        <c:v>396.21</c:v>
                      </c:pt>
                      <c:pt idx="1872">
                        <c:v>284.37</c:v>
                      </c:pt>
                      <c:pt idx="1873">
                        <c:v>254.14</c:v>
                      </c:pt>
                      <c:pt idx="1874">
                        <c:v>319.16000000000003</c:v>
                      </c:pt>
                      <c:pt idx="1875">
                        <c:v>271.19</c:v>
                      </c:pt>
                      <c:pt idx="1876">
                        <c:v>313.58</c:v>
                      </c:pt>
                      <c:pt idx="1877">
                        <c:v>322.14999999999998</c:v>
                      </c:pt>
                      <c:pt idx="1878">
                        <c:v>299.77999999999997</c:v>
                      </c:pt>
                      <c:pt idx="1879">
                        <c:v>327.22000000000003</c:v>
                      </c:pt>
                      <c:pt idx="1880">
                        <c:v>293.8</c:v>
                      </c:pt>
                      <c:pt idx="1881">
                        <c:v>235.17</c:v>
                      </c:pt>
                      <c:pt idx="1882">
                        <c:v>370.26</c:v>
                      </c:pt>
                      <c:pt idx="1883">
                        <c:v>318.69</c:v>
                      </c:pt>
                      <c:pt idx="1884">
                        <c:v>262.76</c:v>
                      </c:pt>
                      <c:pt idx="1885">
                        <c:v>308.39</c:v>
                      </c:pt>
                      <c:pt idx="1886">
                        <c:v>216.3</c:v>
                      </c:pt>
                      <c:pt idx="1887">
                        <c:v>221.56</c:v>
                      </c:pt>
                      <c:pt idx="1888">
                        <c:v>273.57</c:v>
                      </c:pt>
                      <c:pt idx="1889">
                        <c:v>283.77999999999997</c:v>
                      </c:pt>
                      <c:pt idx="1890">
                        <c:v>197.54</c:v>
                      </c:pt>
                      <c:pt idx="1891">
                        <c:v>242.25</c:v>
                      </c:pt>
                      <c:pt idx="1892">
                        <c:v>197.64</c:v>
                      </c:pt>
                      <c:pt idx="1893">
                        <c:v>221.6</c:v>
                      </c:pt>
                      <c:pt idx="1894">
                        <c:v>190.93</c:v>
                      </c:pt>
                      <c:pt idx="1895">
                        <c:v>217.88</c:v>
                      </c:pt>
                      <c:pt idx="1896">
                        <c:v>206.8</c:v>
                      </c:pt>
                      <c:pt idx="1897">
                        <c:v>239.22</c:v>
                      </c:pt>
                      <c:pt idx="1898">
                        <c:v>217.06</c:v>
                      </c:pt>
                      <c:pt idx="1899">
                        <c:v>212.37</c:v>
                      </c:pt>
                      <c:pt idx="1900">
                        <c:v>250.75</c:v>
                      </c:pt>
                      <c:pt idx="1901">
                        <c:v>221.77</c:v>
                      </c:pt>
                      <c:pt idx="1902">
                        <c:v>260.24</c:v>
                      </c:pt>
                      <c:pt idx="1903">
                        <c:v>227.7</c:v>
                      </c:pt>
                      <c:pt idx="1904">
                        <c:v>267.94</c:v>
                      </c:pt>
                      <c:pt idx="1905">
                        <c:v>220.3</c:v>
                      </c:pt>
                      <c:pt idx="1906">
                        <c:v>188.48</c:v>
                      </c:pt>
                      <c:pt idx="1907">
                        <c:v>270.85000000000002</c:v>
                      </c:pt>
                      <c:pt idx="1908">
                        <c:v>275.52999999999997</c:v>
                      </c:pt>
                      <c:pt idx="1909">
                        <c:v>213.67</c:v>
                      </c:pt>
                      <c:pt idx="1910">
                        <c:v>239.2</c:v>
                      </c:pt>
                      <c:pt idx="1911">
                        <c:v>247.49</c:v>
                      </c:pt>
                      <c:pt idx="1912">
                        <c:v>224.37</c:v>
                      </c:pt>
                      <c:pt idx="1913">
                        <c:v>200.19</c:v>
                      </c:pt>
                      <c:pt idx="1914">
                        <c:v>190.53</c:v>
                      </c:pt>
                      <c:pt idx="1915">
                        <c:v>262.89</c:v>
                      </c:pt>
                      <c:pt idx="1916">
                        <c:v>265.58</c:v>
                      </c:pt>
                      <c:pt idx="1917">
                        <c:v>263.33999999999997</c:v>
                      </c:pt>
                      <c:pt idx="1918">
                        <c:v>217.23</c:v>
                      </c:pt>
                      <c:pt idx="1919">
                        <c:v>233.29</c:v>
                      </c:pt>
                      <c:pt idx="1920">
                        <c:v>234.44</c:v>
                      </c:pt>
                      <c:pt idx="1921">
                        <c:v>228.73</c:v>
                      </c:pt>
                      <c:pt idx="1922">
                        <c:v>308.87</c:v>
                      </c:pt>
                      <c:pt idx="1923">
                        <c:v>210.11</c:v>
                      </c:pt>
                      <c:pt idx="1924">
                        <c:v>231.79</c:v>
                      </c:pt>
                      <c:pt idx="1925">
                        <c:v>207.4</c:v>
                      </c:pt>
                      <c:pt idx="1926">
                        <c:v>212.68</c:v>
                      </c:pt>
                      <c:pt idx="1927">
                        <c:v>210.06</c:v>
                      </c:pt>
                      <c:pt idx="1928">
                        <c:v>201.83</c:v>
                      </c:pt>
                      <c:pt idx="1929">
                        <c:v>303.27999999999997</c:v>
                      </c:pt>
                      <c:pt idx="1930">
                        <c:v>199.21</c:v>
                      </c:pt>
                      <c:pt idx="1931">
                        <c:v>233.96</c:v>
                      </c:pt>
                      <c:pt idx="1932">
                        <c:v>232.57</c:v>
                      </c:pt>
                      <c:pt idx="1933">
                        <c:v>245.98</c:v>
                      </c:pt>
                      <c:pt idx="1934">
                        <c:v>203.98</c:v>
                      </c:pt>
                      <c:pt idx="1935">
                        <c:v>242.26</c:v>
                      </c:pt>
                      <c:pt idx="1936">
                        <c:v>223.32</c:v>
                      </c:pt>
                      <c:pt idx="1937">
                        <c:v>203.01</c:v>
                      </c:pt>
                      <c:pt idx="1938">
                        <c:v>266.77999999999997</c:v>
                      </c:pt>
                      <c:pt idx="1939">
                        <c:v>235.94</c:v>
                      </c:pt>
                      <c:pt idx="1940">
                        <c:v>300.91000000000003</c:v>
                      </c:pt>
                      <c:pt idx="1941">
                        <c:v>286.14</c:v>
                      </c:pt>
                      <c:pt idx="1942">
                        <c:v>245.17</c:v>
                      </c:pt>
                      <c:pt idx="1943">
                        <c:v>306.64</c:v>
                      </c:pt>
                      <c:pt idx="1944">
                        <c:v>216.04</c:v>
                      </c:pt>
                      <c:pt idx="1945">
                        <c:v>257.06</c:v>
                      </c:pt>
                      <c:pt idx="1946">
                        <c:v>235.08</c:v>
                      </c:pt>
                      <c:pt idx="1947">
                        <c:v>241.36</c:v>
                      </c:pt>
                      <c:pt idx="1948">
                        <c:v>208.04</c:v>
                      </c:pt>
                      <c:pt idx="1949">
                        <c:v>330.9</c:v>
                      </c:pt>
                      <c:pt idx="1950">
                        <c:v>313.62</c:v>
                      </c:pt>
                      <c:pt idx="1951">
                        <c:v>223.52</c:v>
                      </c:pt>
                      <c:pt idx="1952">
                        <c:v>179.48</c:v>
                      </c:pt>
                      <c:pt idx="1953">
                        <c:v>243.45</c:v>
                      </c:pt>
                      <c:pt idx="1954">
                        <c:v>197.11</c:v>
                      </c:pt>
                      <c:pt idx="1955">
                        <c:v>195.49</c:v>
                      </c:pt>
                      <c:pt idx="1956">
                        <c:v>168.07</c:v>
                      </c:pt>
                      <c:pt idx="1957">
                        <c:v>226.31</c:v>
                      </c:pt>
                      <c:pt idx="1958">
                        <c:v>231.53</c:v>
                      </c:pt>
                      <c:pt idx="1959">
                        <c:v>168.69</c:v>
                      </c:pt>
                      <c:pt idx="1960">
                        <c:v>188.6</c:v>
                      </c:pt>
                      <c:pt idx="1961">
                        <c:v>175.48</c:v>
                      </c:pt>
                      <c:pt idx="1962">
                        <c:v>239.52</c:v>
                      </c:pt>
                      <c:pt idx="1963">
                        <c:v>191.6</c:v>
                      </c:pt>
                      <c:pt idx="1964">
                        <c:v>257.87</c:v>
                      </c:pt>
                      <c:pt idx="1965">
                        <c:v>156.15</c:v>
                      </c:pt>
                      <c:pt idx="1966">
                        <c:v>228.95</c:v>
                      </c:pt>
                      <c:pt idx="1967">
                        <c:v>353.59</c:v>
                      </c:pt>
                      <c:pt idx="1968">
                        <c:v>221.05</c:v>
                      </c:pt>
                      <c:pt idx="1969">
                        <c:v>262.97000000000003</c:v>
                      </c:pt>
                      <c:pt idx="1970">
                        <c:v>288.56</c:v>
                      </c:pt>
                      <c:pt idx="1971">
                        <c:v>247.69</c:v>
                      </c:pt>
                      <c:pt idx="1972">
                        <c:v>269.77</c:v>
                      </c:pt>
                      <c:pt idx="1973">
                        <c:v>264.39</c:v>
                      </c:pt>
                      <c:pt idx="1974">
                        <c:v>236.2</c:v>
                      </c:pt>
                      <c:pt idx="1975">
                        <c:v>203.35</c:v>
                      </c:pt>
                      <c:pt idx="1976">
                        <c:v>201.52</c:v>
                      </c:pt>
                      <c:pt idx="1977">
                        <c:v>224.03</c:v>
                      </c:pt>
                      <c:pt idx="1978">
                        <c:v>273.35000000000002</c:v>
                      </c:pt>
                      <c:pt idx="1979">
                        <c:v>213.72</c:v>
                      </c:pt>
                      <c:pt idx="1980">
                        <c:v>222.15</c:v>
                      </c:pt>
                      <c:pt idx="1981">
                        <c:v>189.91</c:v>
                      </c:pt>
                      <c:pt idx="1982">
                        <c:v>247.61</c:v>
                      </c:pt>
                      <c:pt idx="1983">
                        <c:v>218.31</c:v>
                      </c:pt>
                      <c:pt idx="1984">
                        <c:v>204.83</c:v>
                      </c:pt>
                      <c:pt idx="1985">
                        <c:v>248.87</c:v>
                      </c:pt>
                      <c:pt idx="1986">
                        <c:v>189.15</c:v>
                      </c:pt>
                      <c:pt idx="1987">
                        <c:v>208.49</c:v>
                      </c:pt>
                      <c:pt idx="1988">
                        <c:v>285.29000000000002</c:v>
                      </c:pt>
                      <c:pt idx="1989">
                        <c:v>197.38</c:v>
                      </c:pt>
                      <c:pt idx="1990">
                        <c:v>211.55</c:v>
                      </c:pt>
                      <c:pt idx="1991">
                        <c:v>221.51</c:v>
                      </c:pt>
                      <c:pt idx="1992">
                        <c:v>187.48</c:v>
                      </c:pt>
                      <c:pt idx="1993">
                        <c:v>230.58</c:v>
                      </c:pt>
                      <c:pt idx="1994">
                        <c:v>152.41</c:v>
                      </c:pt>
                      <c:pt idx="1995">
                        <c:v>185.99</c:v>
                      </c:pt>
                      <c:pt idx="1996">
                        <c:v>200.53</c:v>
                      </c:pt>
                      <c:pt idx="1997">
                        <c:v>169.44</c:v>
                      </c:pt>
                      <c:pt idx="1998">
                        <c:v>163.11000000000001</c:v>
                      </c:pt>
                      <c:pt idx="1999">
                        <c:v>191.76</c:v>
                      </c:pt>
                      <c:pt idx="2000">
                        <c:v>188.74</c:v>
                      </c:pt>
                      <c:pt idx="2001">
                        <c:v>171.05</c:v>
                      </c:pt>
                      <c:pt idx="2002">
                        <c:v>149.88999999999999</c:v>
                      </c:pt>
                      <c:pt idx="2003">
                        <c:v>168.59</c:v>
                      </c:pt>
                      <c:pt idx="2004">
                        <c:v>204.16</c:v>
                      </c:pt>
                      <c:pt idx="2005">
                        <c:v>211.28</c:v>
                      </c:pt>
                      <c:pt idx="2006">
                        <c:v>165.99</c:v>
                      </c:pt>
                      <c:pt idx="2007">
                        <c:v>240.75</c:v>
                      </c:pt>
                      <c:pt idx="2008">
                        <c:v>228.88</c:v>
                      </c:pt>
                      <c:pt idx="2009">
                        <c:v>182.94</c:v>
                      </c:pt>
                      <c:pt idx="2010">
                        <c:v>221.11</c:v>
                      </c:pt>
                      <c:pt idx="2011">
                        <c:v>196.98</c:v>
                      </c:pt>
                      <c:pt idx="2012">
                        <c:v>156.88999999999999</c:v>
                      </c:pt>
                      <c:pt idx="2013">
                        <c:v>175.6</c:v>
                      </c:pt>
                      <c:pt idx="2014">
                        <c:v>173.71</c:v>
                      </c:pt>
                      <c:pt idx="2015">
                        <c:v>147.29</c:v>
                      </c:pt>
                      <c:pt idx="2016">
                        <c:v>152.13999999999999</c:v>
                      </c:pt>
                      <c:pt idx="2017">
                        <c:v>175.42</c:v>
                      </c:pt>
                      <c:pt idx="2018">
                        <c:v>157.53</c:v>
                      </c:pt>
                      <c:pt idx="2019">
                        <c:v>123.78</c:v>
                      </c:pt>
                      <c:pt idx="2020">
                        <c:v>117.6</c:v>
                      </c:pt>
                      <c:pt idx="2021">
                        <c:v>153.63999999999999</c:v>
                      </c:pt>
                      <c:pt idx="2022">
                        <c:v>184.38</c:v>
                      </c:pt>
                      <c:pt idx="2023">
                        <c:v>195.01</c:v>
                      </c:pt>
                      <c:pt idx="2024">
                        <c:v>170.84</c:v>
                      </c:pt>
                      <c:pt idx="2025">
                        <c:v>181.18</c:v>
                      </c:pt>
                      <c:pt idx="2026">
                        <c:v>218.65</c:v>
                      </c:pt>
                      <c:pt idx="2027">
                        <c:v>170.83</c:v>
                      </c:pt>
                      <c:pt idx="2028">
                        <c:v>241.78</c:v>
                      </c:pt>
                      <c:pt idx="2029">
                        <c:v>238</c:v>
                      </c:pt>
                      <c:pt idx="2030">
                        <c:v>219.6</c:v>
                      </c:pt>
                      <c:pt idx="2031">
                        <c:v>222.91</c:v>
                      </c:pt>
                      <c:pt idx="2032">
                        <c:v>201.64</c:v>
                      </c:pt>
                      <c:pt idx="2033">
                        <c:v>335.67</c:v>
                      </c:pt>
                      <c:pt idx="2034">
                        <c:v>218.28</c:v>
                      </c:pt>
                      <c:pt idx="2035">
                        <c:v>170.5</c:v>
                      </c:pt>
                      <c:pt idx="2036">
                        <c:v>200.66</c:v>
                      </c:pt>
                      <c:pt idx="2037">
                        <c:v>204.11</c:v>
                      </c:pt>
                      <c:pt idx="2038">
                        <c:v>261.88</c:v>
                      </c:pt>
                      <c:pt idx="2039">
                        <c:v>180.84</c:v>
                      </c:pt>
                      <c:pt idx="2040">
                        <c:v>172.99</c:v>
                      </c:pt>
                      <c:pt idx="2041">
                        <c:v>250.57</c:v>
                      </c:pt>
                      <c:pt idx="2042">
                        <c:v>185.36</c:v>
                      </c:pt>
                      <c:pt idx="2043">
                        <c:v>209.51</c:v>
                      </c:pt>
                      <c:pt idx="2044">
                        <c:v>250.29</c:v>
                      </c:pt>
                      <c:pt idx="2045">
                        <c:v>172.59</c:v>
                      </c:pt>
                      <c:pt idx="2046">
                        <c:v>159.85</c:v>
                      </c:pt>
                      <c:pt idx="2047">
                        <c:v>146.33000000000001</c:v>
                      </c:pt>
                      <c:pt idx="2048">
                        <c:v>141.19999999999999</c:v>
                      </c:pt>
                      <c:pt idx="2049">
                        <c:v>198.89</c:v>
                      </c:pt>
                      <c:pt idx="2050">
                        <c:v>143.26</c:v>
                      </c:pt>
                      <c:pt idx="2051">
                        <c:v>184.74</c:v>
                      </c:pt>
                      <c:pt idx="2052">
                        <c:v>233.22</c:v>
                      </c:pt>
                      <c:pt idx="2053">
                        <c:v>257.95</c:v>
                      </c:pt>
                      <c:pt idx="2054">
                        <c:v>143.76</c:v>
                      </c:pt>
                      <c:pt idx="2055">
                        <c:v>189.71</c:v>
                      </c:pt>
                      <c:pt idx="2056">
                        <c:v>240.94</c:v>
                      </c:pt>
                      <c:pt idx="2057">
                        <c:v>225.15</c:v>
                      </c:pt>
                      <c:pt idx="2058">
                        <c:v>197.17</c:v>
                      </c:pt>
                      <c:pt idx="2059">
                        <c:v>287.14</c:v>
                      </c:pt>
                      <c:pt idx="2060">
                        <c:v>153.19</c:v>
                      </c:pt>
                      <c:pt idx="2061">
                        <c:v>227.22</c:v>
                      </c:pt>
                      <c:pt idx="2062">
                        <c:v>334.9</c:v>
                      </c:pt>
                      <c:pt idx="2063">
                        <c:v>147.26</c:v>
                      </c:pt>
                      <c:pt idx="2064">
                        <c:v>146.72</c:v>
                      </c:pt>
                      <c:pt idx="2065">
                        <c:v>138.74</c:v>
                      </c:pt>
                      <c:pt idx="2066">
                        <c:v>163.99</c:v>
                      </c:pt>
                      <c:pt idx="2067">
                        <c:v>159.44999999999999</c:v>
                      </c:pt>
                      <c:pt idx="2068">
                        <c:v>214.62</c:v>
                      </c:pt>
                      <c:pt idx="2069">
                        <c:v>147.54</c:v>
                      </c:pt>
                      <c:pt idx="2070">
                        <c:v>149.75</c:v>
                      </c:pt>
                      <c:pt idx="2071">
                        <c:v>165.36</c:v>
                      </c:pt>
                      <c:pt idx="2072">
                        <c:v>141.61000000000001</c:v>
                      </c:pt>
                      <c:pt idx="2073">
                        <c:v>177.25</c:v>
                      </c:pt>
                      <c:pt idx="2074">
                        <c:v>193.69</c:v>
                      </c:pt>
                      <c:pt idx="2075">
                        <c:v>241.18</c:v>
                      </c:pt>
                      <c:pt idx="2076">
                        <c:v>207.27</c:v>
                      </c:pt>
                      <c:pt idx="2077">
                        <c:v>163.95</c:v>
                      </c:pt>
                      <c:pt idx="2078">
                        <c:v>182.88</c:v>
                      </c:pt>
                      <c:pt idx="2079">
                        <c:v>191.45</c:v>
                      </c:pt>
                      <c:pt idx="2080">
                        <c:v>121.81</c:v>
                      </c:pt>
                      <c:pt idx="2081">
                        <c:v>154.91</c:v>
                      </c:pt>
                      <c:pt idx="2082">
                        <c:v>237.03</c:v>
                      </c:pt>
                      <c:pt idx="2083">
                        <c:v>118.2</c:v>
                      </c:pt>
                      <c:pt idx="2084">
                        <c:v>184.71</c:v>
                      </c:pt>
                      <c:pt idx="2085">
                        <c:v>153.71</c:v>
                      </c:pt>
                      <c:pt idx="2086">
                        <c:v>147.71</c:v>
                      </c:pt>
                      <c:pt idx="2087">
                        <c:v>134.26</c:v>
                      </c:pt>
                      <c:pt idx="2088">
                        <c:v>164.61</c:v>
                      </c:pt>
                      <c:pt idx="2089">
                        <c:v>160.55000000000001</c:v>
                      </c:pt>
                      <c:pt idx="2090">
                        <c:v>110.46</c:v>
                      </c:pt>
                      <c:pt idx="2091">
                        <c:v>142.99</c:v>
                      </c:pt>
                      <c:pt idx="2092">
                        <c:v>170.79</c:v>
                      </c:pt>
                      <c:pt idx="2093">
                        <c:v>162.61000000000001</c:v>
                      </c:pt>
                      <c:pt idx="2094">
                        <c:v>160.02000000000001</c:v>
                      </c:pt>
                      <c:pt idx="2095">
                        <c:v>130.61000000000001</c:v>
                      </c:pt>
                      <c:pt idx="2096">
                        <c:v>252.77</c:v>
                      </c:pt>
                      <c:pt idx="2097">
                        <c:v>204.55</c:v>
                      </c:pt>
                      <c:pt idx="2098">
                        <c:v>232.79</c:v>
                      </c:pt>
                      <c:pt idx="2099">
                        <c:v>198.31</c:v>
                      </c:pt>
                      <c:pt idx="2100">
                        <c:v>170.16</c:v>
                      </c:pt>
                      <c:pt idx="2101">
                        <c:v>143.46</c:v>
                      </c:pt>
                      <c:pt idx="2102">
                        <c:v>162.22</c:v>
                      </c:pt>
                      <c:pt idx="2103">
                        <c:v>195.31</c:v>
                      </c:pt>
                      <c:pt idx="2104">
                        <c:v>158.53</c:v>
                      </c:pt>
                      <c:pt idx="2105">
                        <c:v>103.43</c:v>
                      </c:pt>
                      <c:pt idx="2106">
                        <c:v>146.53</c:v>
                      </c:pt>
                      <c:pt idx="2107">
                        <c:v>145.51</c:v>
                      </c:pt>
                      <c:pt idx="2108">
                        <c:v>126.21</c:v>
                      </c:pt>
                      <c:pt idx="2109">
                        <c:v>130.04</c:v>
                      </c:pt>
                      <c:pt idx="2110">
                        <c:v>156.74</c:v>
                      </c:pt>
                      <c:pt idx="2111">
                        <c:v>145.44999999999999</c:v>
                      </c:pt>
                      <c:pt idx="2112">
                        <c:v>139.62</c:v>
                      </c:pt>
                      <c:pt idx="2113">
                        <c:v>148.35</c:v>
                      </c:pt>
                      <c:pt idx="2114">
                        <c:v>131.15</c:v>
                      </c:pt>
                      <c:pt idx="2115">
                        <c:v>186.89</c:v>
                      </c:pt>
                      <c:pt idx="2116">
                        <c:v>132.71</c:v>
                      </c:pt>
                      <c:pt idx="2117">
                        <c:v>128.27000000000001</c:v>
                      </c:pt>
                      <c:pt idx="2118">
                        <c:v>168.07</c:v>
                      </c:pt>
                      <c:pt idx="2119">
                        <c:v>181.73</c:v>
                      </c:pt>
                      <c:pt idx="2120">
                        <c:v>132.24</c:v>
                      </c:pt>
                      <c:pt idx="2121">
                        <c:v>107.74</c:v>
                      </c:pt>
                      <c:pt idx="2122">
                        <c:v>118.21</c:v>
                      </c:pt>
                      <c:pt idx="2123">
                        <c:v>170.37</c:v>
                      </c:pt>
                      <c:pt idx="2124">
                        <c:v>99.733000000000004</c:v>
                      </c:pt>
                      <c:pt idx="2125">
                        <c:v>197.1</c:v>
                      </c:pt>
                      <c:pt idx="2126">
                        <c:v>204.71</c:v>
                      </c:pt>
                      <c:pt idx="2127">
                        <c:v>147.81</c:v>
                      </c:pt>
                      <c:pt idx="2128">
                        <c:v>293.08999999999997</c:v>
                      </c:pt>
                      <c:pt idx="2129">
                        <c:v>168.26</c:v>
                      </c:pt>
                      <c:pt idx="2130">
                        <c:v>173.36</c:v>
                      </c:pt>
                      <c:pt idx="2131">
                        <c:v>180.57</c:v>
                      </c:pt>
                      <c:pt idx="2132">
                        <c:v>260.33</c:v>
                      </c:pt>
                      <c:pt idx="2133">
                        <c:v>161.88</c:v>
                      </c:pt>
                      <c:pt idx="2134">
                        <c:v>157.72999999999999</c:v>
                      </c:pt>
                      <c:pt idx="2135">
                        <c:v>157.72</c:v>
                      </c:pt>
                      <c:pt idx="2136">
                        <c:v>229.39</c:v>
                      </c:pt>
                      <c:pt idx="2137">
                        <c:v>191.36</c:v>
                      </c:pt>
                      <c:pt idx="2138">
                        <c:v>184.52</c:v>
                      </c:pt>
                      <c:pt idx="2139">
                        <c:v>132.38</c:v>
                      </c:pt>
                      <c:pt idx="2140">
                        <c:v>177.1</c:v>
                      </c:pt>
                      <c:pt idx="2141">
                        <c:v>130.16</c:v>
                      </c:pt>
                      <c:pt idx="2142">
                        <c:v>238.69</c:v>
                      </c:pt>
                      <c:pt idx="2143">
                        <c:v>168.17</c:v>
                      </c:pt>
                      <c:pt idx="2144">
                        <c:v>156.47</c:v>
                      </c:pt>
                      <c:pt idx="2145">
                        <c:v>123.02</c:v>
                      </c:pt>
                      <c:pt idx="2146">
                        <c:v>170.37</c:v>
                      </c:pt>
                      <c:pt idx="2147">
                        <c:v>220.76</c:v>
                      </c:pt>
                      <c:pt idx="2148">
                        <c:v>157.63</c:v>
                      </c:pt>
                      <c:pt idx="2149">
                        <c:v>174.5</c:v>
                      </c:pt>
                      <c:pt idx="2150">
                        <c:v>213.19</c:v>
                      </c:pt>
                      <c:pt idx="2151">
                        <c:v>238.47</c:v>
                      </c:pt>
                      <c:pt idx="2152">
                        <c:v>179.75</c:v>
                      </c:pt>
                      <c:pt idx="2153">
                        <c:v>203.5</c:v>
                      </c:pt>
                      <c:pt idx="2154">
                        <c:v>212.58</c:v>
                      </c:pt>
                      <c:pt idx="2155">
                        <c:v>148.31</c:v>
                      </c:pt>
                      <c:pt idx="2156">
                        <c:v>157.38</c:v>
                      </c:pt>
                      <c:pt idx="2157">
                        <c:v>152.05000000000001</c:v>
                      </c:pt>
                      <c:pt idx="2158">
                        <c:v>186.3</c:v>
                      </c:pt>
                      <c:pt idx="2159">
                        <c:v>129.19</c:v>
                      </c:pt>
                      <c:pt idx="2160">
                        <c:v>156.29</c:v>
                      </c:pt>
                      <c:pt idx="2161">
                        <c:v>146.44</c:v>
                      </c:pt>
                      <c:pt idx="2162">
                        <c:v>130.83000000000001</c:v>
                      </c:pt>
                      <c:pt idx="2163">
                        <c:v>152.65</c:v>
                      </c:pt>
                      <c:pt idx="2164">
                        <c:v>175.09</c:v>
                      </c:pt>
                      <c:pt idx="2165">
                        <c:v>137.91</c:v>
                      </c:pt>
                      <c:pt idx="2166">
                        <c:v>164.71</c:v>
                      </c:pt>
                      <c:pt idx="2167">
                        <c:v>131.96</c:v>
                      </c:pt>
                      <c:pt idx="2168">
                        <c:v>204.84</c:v>
                      </c:pt>
                      <c:pt idx="2169">
                        <c:v>149.58000000000001</c:v>
                      </c:pt>
                      <c:pt idx="2170">
                        <c:v>126.49</c:v>
                      </c:pt>
                      <c:pt idx="2171">
                        <c:v>146.82</c:v>
                      </c:pt>
                      <c:pt idx="2172">
                        <c:v>184.96</c:v>
                      </c:pt>
                      <c:pt idx="2173">
                        <c:v>135.83000000000001</c:v>
                      </c:pt>
                      <c:pt idx="2174">
                        <c:v>116.87</c:v>
                      </c:pt>
                      <c:pt idx="2175">
                        <c:v>181.51</c:v>
                      </c:pt>
                      <c:pt idx="2176">
                        <c:v>181.98</c:v>
                      </c:pt>
                      <c:pt idx="2177">
                        <c:v>129.15</c:v>
                      </c:pt>
                      <c:pt idx="2178">
                        <c:v>135.16</c:v>
                      </c:pt>
                      <c:pt idx="2179">
                        <c:v>134.91</c:v>
                      </c:pt>
                      <c:pt idx="2180">
                        <c:v>112.74</c:v>
                      </c:pt>
                      <c:pt idx="2181">
                        <c:v>113</c:v>
                      </c:pt>
                      <c:pt idx="2182">
                        <c:v>122.43</c:v>
                      </c:pt>
                      <c:pt idx="2183">
                        <c:v>131.07</c:v>
                      </c:pt>
                      <c:pt idx="2184">
                        <c:v>171.39</c:v>
                      </c:pt>
                      <c:pt idx="2185">
                        <c:v>133.54</c:v>
                      </c:pt>
                      <c:pt idx="2186">
                        <c:v>181.22</c:v>
                      </c:pt>
                      <c:pt idx="2187">
                        <c:v>280.73</c:v>
                      </c:pt>
                      <c:pt idx="2188">
                        <c:v>182.63</c:v>
                      </c:pt>
                      <c:pt idx="2189">
                        <c:v>161.09</c:v>
                      </c:pt>
                      <c:pt idx="2190">
                        <c:v>207.67</c:v>
                      </c:pt>
                      <c:pt idx="2191">
                        <c:v>138.21</c:v>
                      </c:pt>
                      <c:pt idx="2192">
                        <c:v>120.88</c:v>
                      </c:pt>
                      <c:pt idx="2193">
                        <c:v>144.22</c:v>
                      </c:pt>
                      <c:pt idx="2194">
                        <c:v>141.22999999999999</c:v>
                      </c:pt>
                      <c:pt idx="2195">
                        <c:v>124.19</c:v>
                      </c:pt>
                      <c:pt idx="2196">
                        <c:v>151.77000000000001</c:v>
                      </c:pt>
                      <c:pt idx="2197">
                        <c:v>124.81</c:v>
                      </c:pt>
                      <c:pt idx="2198">
                        <c:v>119.93</c:v>
                      </c:pt>
                      <c:pt idx="2199">
                        <c:v>92.221999999999994</c:v>
                      </c:pt>
                      <c:pt idx="2200">
                        <c:v>119.19</c:v>
                      </c:pt>
                      <c:pt idx="2201">
                        <c:v>105.88</c:v>
                      </c:pt>
                      <c:pt idx="2202">
                        <c:v>168.12</c:v>
                      </c:pt>
                      <c:pt idx="2203">
                        <c:v>151.94</c:v>
                      </c:pt>
                      <c:pt idx="2204">
                        <c:v>154.04</c:v>
                      </c:pt>
                      <c:pt idx="2205">
                        <c:v>182.34</c:v>
                      </c:pt>
                      <c:pt idx="2206">
                        <c:v>127.42</c:v>
                      </c:pt>
                      <c:pt idx="2207">
                        <c:v>120.67</c:v>
                      </c:pt>
                      <c:pt idx="2208">
                        <c:v>151.71</c:v>
                      </c:pt>
                      <c:pt idx="2209">
                        <c:v>136.24</c:v>
                      </c:pt>
                      <c:pt idx="2210">
                        <c:v>121.83</c:v>
                      </c:pt>
                      <c:pt idx="2211">
                        <c:v>153.65</c:v>
                      </c:pt>
                      <c:pt idx="2212">
                        <c:v>111.76</c:v>
                      </c:pt>
                      <c:pt idx="2213">
                        <c:v>129.41999999999999</c:v>
                      </c:pt>
                      <c:pt idx="2214">
                        <c:v>112.74</c:v>
                      </c:pt>
                      <c:pt idx="2215">
                        <c:v>131.47999999999999</c:v>
                      </c:pt>
                      <c:pt idx="2216">
                        <c:v>125.24</c:v>
                      </c:pt>
                      <c:pt idx="2217">
                        <c:v>123.47</c:v>
                      </c:pt>
                      <c:pt idx="2218">
                        <c:v>125.58</c:v>
                      </c:pt>
                      <c:pt idx="2219">
                        <c:v>120.48</c:v>
                      </c:pt>
                      <c:pt idx="2220">
                        <c:v>148.86000000000001</c:v>
                      </c:pt>
                      <c:pt idx="2221">
                        <c:v>166.58</c:v>
                      </c:pt>
                      <c:pt idx="2222">
                        <c:v>119.57</c:v>
                      </c:pt>
                      <c:pt idx="2223">
                        <c:v>193.82</c:v>
                      </c:pt>
                      <c:pt idx="2224">
                        <c:v>195.94</c:v>
                      </c:pt>
                      <c:pt idx="2225">
                        <c:v>146.27000000000001</c:v>
                      </c:pt>
                      <c:pt idx="2226">
                        <c:v>127.49</c:v>
                      </c:pt>
                      <c:pt idx="2227">
                        <c:v>155.94999999999999</c:v>
                      </c:pt>
                      <c:pt idx="2228">
                        <c:v>125.49</c:v>
                      </c:pt>
                      <c:pt idx="2229">
                        <c:v>133.63</c:v>
                      </c:pt>
                      <c:pt idx="2230">
                        <c:v>126.92</c:v>
                      </c:pt>
                      <c:pt idx="2231">
                        <c:v>135.27000000000001</c:v>
                      </c:pt>
                      <c:pt idx="2232">
                        <c:v>133.77000000000001</c:v>
                      </c:pt>
                      <c:pt idx="2233">
                        <c:v>139.69</c:v>
                      </c:pt>
                      <c:pt idx="2234">
                        <c:v>161.04</c:v>
                      </c:pt>
                      <c:pt idx="2235">
                        <c:v>187.5</c:v>
                      </c:pt>
                      <c:pt idx="2236">
                        <c:v>162.08000000000001</c:v>
                      </c:pt>
                      <c:pt idx="2237">
                        <c:v>126</c:v>
                      </c:pt>
                      <c:pt idx="2238">
                        <c:v>114.55</c:v>
                      </c:pt>
                      <c:pt idx="2239">
                        <c:v>152.66999999999999</c:v>
                      </c:pt>
                      <c:pt idx="2240">
                        <c:v>129.15</c:v>
                      </c:pt>
                      <c:pt idx="2241">
                        <c:v>148.38</c:v>
                      </c:pt>
                      <c:pt idx="2242">
                        <c:v>192.73</c:v>
                      </c:pt>
                      <c:pt idx="2243">
                        <c:v>200.93</c:v>
                      </c:pt>
                      <c:pt idx="2244">
                        <c:v>146.68</c:v>
                      </c:pt>
                      <c:pt idx="2245">
                        <c:v>124.32</c:v>
                      </c:pt>
                      <c:pt idx="2246">
                        <c:v>119.63</c:v>
                      </c:pt>
                      <c:pt idx="2247">
                        <c:v>171.02</c:v>
                      </c:pt>
                      <c:pt idx="2248">
                        <c:v>163.69</c:v>
                      </c:pt>
                      <c:pt idx="2249">
                        <c:v>128.94999999999999</c:v>
                      </c:pt>
                      <c:pt idx="2250">
                        <c:v>156.85</c:v>
                      </c:pt>
                      <c:pt idx="2251">
                        <c:v>148.19999999999999</c:v>
                      </c:pt>
                      <c:pt idx="2252">
                        <c:v>134.16999999999999</c:v>
                      </c:pt>
                      <c:pt idx="2253">
                        <c:v>113.89</c:v>
                      </c:pt>
                      <c:pt idx="2254">
                        <c:v>132.72</c:v>
                      </c:pt>
                      <c:pt idx="2255">
                        <c:v>168.47</c:v>
                      </c:pt>
                      <c:pt idx="2256">
                        <c:v>135.72999999999999</c:v>
                      </c:pt>
                      <c:pt idx="2257">
                        <c:v>190.5</c:v>
                      </c:pt>
                      <c:pt idx="2258">
                        <c:v>194</c:v>
                      </c:pt>
                      <c:pt idx="2259">
                        <c:v>170.63</c:v>
                      </c:pt>
                      <c:pt idx="2260">
                        <c:v>136.4</c:v>
                      </c:pt>
                      <c:pt idx="2261">
                        <c:v>111.96</c:v>
                      </c:pt>
                      <c:pt idx="2262">
                        <c:v>158.59</c:v>
                      </c:pt>
                      <c:pt idx="2263">
                        <c:v>135.94999999999999</c:v>
                      </c:pt>
                      <c:pt idx="2264">
                        <c:v>146.69</c:v>
                      </c:pt>
                      <c:pt idx="2265">
                        <c:v>129.43</c:v>
                      </c:pt>
                      <c:pt idx="2266">
                        <c:v>106.11</c:v>
                      </c:pt>
                      <c:pt idx="2267">
                        <c:v>95.67</c:v>
                      </c:pt>
                      <c:pt idx="2268">
                        <c:v>147.65</c:v>
                      </c:pt>
                      <c:pt idx="2269">
                        <c:v>112.25</c:v>
                      </c:pt>
                      <c:pt idx="2270">
                        <c:v>159.57</c:v>
                      </c:pt>
                      <c:pt idx="2271">
                        <c:v>173.32</c:v>
                      </c:pt>
                      <c:pt idx="2272">
                        <c:v>128.38999999999999</c:v>
                      </c:pt>
                      <c:pt idx="2273">
                        <c:v>139.91</c:v>
                      </c:pt>
                      <c:pt idx="2274">
                        <c:v>123.66</c:v>
                      </c:pt>
                      <c:pt idx="2275">
                        <c:v>127</c:v>
                      </c:pt>
                      <c:pt idx="2276">
                        <c:v>109.85</c:v>
                      </c:pt>
                      <c:pt idx="2277">
                        <c:v>136.31</c:v>
                      </c:pt>
                      <c:pt idx="2278">
                        <c:v>154.37</c:v>
                      </c:pt>
                      <c:pt idx="2279">
                        <c:v>125.56</c:v>
                      </c:pt>
                      <c:pt idx="2280">
                        <c:v>128.75</c:v>
                      </c:pt>
                      <c:pt idx="2281">
                        <c:v>98.697999999999993</c:v>
                      </c:pt>
                      <c:pt idx="2282">
                        <c:v>85.516000000000005</c:v>
                      </c:pt>
                      <c:pt idx="2283">
                        <c:v>94.212000000000003</c:v>
                      </c:pt>
                      <c:pt idx="2284">
                        <c:v>165.18</c:v>
                      </c:pt>
                      <c:pt idx="2285">
                        <c:v>154.74</c:v>
                      </c:pt>
                      <c:pt idx="2286">
                        <c:v>144.77000000000001</c:v>
                      </c:pt>
                      <c:pt idx="2287">
                        <c:v>100.89</c:v>
                      </c:pt>
                      <c:pt idx="2288">
                        <c:v>161.9</c:v>
                      </c:pt>
                      <c:pt idx="2289">
                        <c:v>84.215999999999994</c:v>
                      </c:pt>
                      <c:pt idx="2290">
                        <c:v>117.23</c:v>
                      </c:pt>
                      <c:pt idx="2291">
                        <c:v>125.3</c:v>
                      </c:pt>
                      <c:pt idx="2292">
                        <c:v>113.14</c:v>
                      </c:pt>
                      <c:pt idx="2293">
                        <c:v>148.66999999999999</c:v>
                      </c:pt>
                      <c:pt idx="2294">
                        <c:v>164.95</c:v>
                      </c:pt>
                      <c:pt idx="2295">
                        <c:v>118.43</c:v>
                      </c:pt>
                      <c:pt idx="2296">
                        <c:v>127.68</c:v>
                      </c:pt>
                      <c:pt idx="2297">
                        <c:v>109.96</c:v>
                      </c:pt>
                      <c:pt idx="2298">
                        <c:v>135.93</c:v>
                      </c:pt>
                      <c:pt idx="2299">
                        <c:v>173.18</c:v>
                      </c:pt>
                      <c:pt idx="2300">
                        <c:v>114</c:v>
                      </c:pt>
                      <c:pt idx="2301">
                        <c:v>161.86000000000001</c:v>
                      </c:pt>
                      <c:pt idx="2302">
                        <c:v>151.02000000000001</c:v>
                      </c:pt>
                      <c:pt idx="2303">
                        <c:v>123.53</c:v>
                      </c:pt>
                      <c:pt idx="2304">
                        <c:v>173.62</c:v>
                      </c:pt>
                      <c:pt idx="2305">
                        <c:v>160.63999999999999</c:v>
                      </c:pt>
                      <c:pt idx="2306">
                        <c:v>147.12</c:v>
                      </c:pt>
                      <c:pt idx="2307">
                        <c:v>132.07</c:v>
                      </c:pt>
                      <c:pt idx="2308">
                        <c:v>150.84</c:v>
                      </c:pt>
                      <c:pt idx="2309">
                        <c:v>102.07</c:v>
                      </c:pt>
                      <c:pt idx="2310">
                        <c:v>91.744</c:v>
                      </c:pt>
                      <c:pt idx="2311">
                        <c:v>84.370999999999995</c:v>
                      </c:pt>
                      <c:pt idx="2312">
                        <c:v>107.92</c:v>
                      </c:pt>
                      <c:pt idx="2313">
                        <c:v>76.822999999999993</c:v>
                      </c:pt>
                      <c:pt idx="2314">
                        <c:v>122.43</c:v>
                      </c:pt>
                      <c:pt idx="2315">
                        <c:v>105.56</c:v>
                      </c:pt>
                      <c:pt idx="2316">
                        <c:v>134.86000000000001</c:v>
                      </c:pt>
                      <c:pt idx="2317">
                        <c:v>101.21</c:v>
                      </c:pt>
                      <c:pt idx="2318">
                        <c:v>81.415000000000006</c:v>
                      </c:pt>
                      <c:pt idx="2319">
                        <c:v>83.153000000000006</c:v>
                      </c:pt>
                      <c:pt idx="2320">
                        <c:v>90.072999999999993</c:v>
                      </c:pt>
                      <c:pt idx="2321">
                        <c:v>95.165999999999997</c:v>
                      </c:pt>
                      <c:pt idx="2322">
                        <c:v>83.331000000000003</c:v>
                      </c:pt>
                      <c:pt idx="2323">
                        <c:v>83.191999999999993</c:v>
                      </c:pt>
                      <c:pt idx="2324">
                        <c:v>76.468000000000004</c:v>
                      </c:pt>
                      <c:pt idx="2325">
                        <c:v>135.94999999999999</c:v>
                      </c:pt>
                      <c:pt idx="2326">
                        <c:v>99.671000000000006</c:v>
                      </c:pt>
                      <c:pt idx="2327">
                        <c:v>142.82</c:v>
                      </c:pt>
                      <c:pt idx="2328">
                        <c:v>81.965999999999994</c:v>
                      </c:pt>
                      <c:pt idx="2329">
                        <c:v>88.605000000000004</c:v>
                      </c:pt>
                      <c:pt idx="2330">
                        <c:v>86.665999999999997</c:v>
                      </c:pt>
                      <c:pt idx="2331">
                        <c:v>117.18</c:v>
                      </c:pt>
                      <c:pt idx="2332">
                        <c:v>84.566000000000003</c:v>
                      </c:pt>
                      <c:pt idx="2333">
                        <c:v>68.379000000000005</c:v>
                      </c:pt>
                      <c:pt idx="2334">
                        <c:v>78.459000000000003</c:v>
                      </c:pt>
                      <c:pt idx="2335">
                        <c:v>93.51</c:v>
                      </c:pt>
                      <c:pt idx="2336">
                        <c:v>90.105000000000004</c:v>
                      </c:pt>
                      <c:pt idx="2337">
                        <c:v>154.94</c:v>
                      </c:pt>
                      <c:pt idx="2338">
                        <c:v>98.072999999999993</c:v>
                      </c:pt>
                      <c:pt idx="2339">
                        <c:v>174.79</c:v>
                      </c:pt>
                      <c:pt idx="2340">
                        <c:v>159.13</c:v>
                      </c:pt>
                      <c:pt idx="2341">
                        <c:v>187.68</c:v>
                      </c:pt>
                      <c:pt idx="2342">
                        <c:v>104.86</c:v>
                      </c:pt>
                      <c:pt idx="2343">
                        <c:v>169.1</c:v>
                      </c:pt>
                      <c:pt idx="2344">
                        <c:v>81.343999999999994</c:v>
                      </c:pt>
                      <c:pt idx="2345">
                        <c:v>98.328000000000003</c:v>
                      </c:pt>
                      <c:pt idx="2346">
                        <c:v>87.251000000000005</c:v>
                      </c:pt>
                      <c:pt idx="2347">
                        <c:v>109.72</c:v>
                      </c:pt>
                      <c:pt idx="2348">
                        <c:v>124.79</c:v>
                      </c:pt>
                      <c:pt idx="2349">
                        <c:v>112.69</c:v>
                      </c:pt>
                      <c:pt idx="2350">
                        <c:v>100.49</c:v>
                      </c:pt>
                      <c:pt idx="2351">
                        <c:v>147.32</c:v>
                      </c:pt>
                      <c:pt idx="2352">
                        <c:v>91.338999999999999</c:v>
                      </c:pt>
                      <c:pt idx="2353">
                        <c:v>98.438999999999993</c:v>
                      </c:pt>
                      <c:pt idx="2354">
                        <c:v>80.900000000000006</c:v>
                      </c:pt>
                      <c:pt idx="2355">
                        <c:v>116.83</c:v>
                      </c:pt>
                      <c:pt idx="2356">
                        <c:v>94.552999999999997</c:v>
                      </c:pt>
                      <c:pt idx="2357">
                        <c:v>111.47</c:v>
                      </c:pt>
                      <c:pt idx="2358">
                        <c:v>168.07</c:v>
                      </c:pt>
                      <c:pt idx="2359">
                        <c:v>125.12</c:v>
                      </c:pt>
                      <c:pt idx="2360">
                        <c:v>120.64</c:v>
                      </c:pt>
                      <c:pt idx="2361">
                        <c:v>98.481999999999999</c:v>
                      </c:pt>
                      <c:pt idx="2362">
                        <c:v>136.06</c:v>
                      </c:pt>
                      <c:pt idx="2363">
                        <c:v>131.33000000000001</c:v>
                      </c:pt>
                      <c:pt idx="2364">
                        <c:v>97.606999999999999</c:v>
                      </c:pt>
                      <c:pt idx="2365">
                        <c:v>126.01</c:v>
                      </c:pt>
                      <c:pt idx="2366">
                        <c:v>106.78</c:v>
                      </c:pt>
                      <c:pt idx="2367">
                        <c:v>164.89</c:v>
                      </c:pt>
                      <c:pt idx="2368">
                        <c:v>161.19</c:v>
                      </c:pt>
                      <c:pt idx="2369">
                        <c:v>145.9</c:v>
                      </c:pt>
                      <c:pt idx="2370">
                        <c:v>158.21</c:v>
                      </c:pt>
                      <c:pt idx="2371">
                        <c:v>120.51</c:v>
                      </c:pt>
                      <c:pt idx="2372">
                        <c:v>118.05</c:v>
                      </c:pt>
                      <c:pt idx="2373">
                        <c:v>98.4</c:v>
                      </c:pt>
                      <c:pt idx="2374">
                        <c:v>93.619</c:v>
                      </c:pt>
                      <c:pt idx="2375">
                        <c:v>122.9</c:v>
                      </c:pt>
                      <c:pt idx="2376">
                        <c:v>125.88</c:v>
                      </c:pt>
                      <c:pt idx="2377">
                        <c:v>100.69</c:v>
                      </c:pt>
                      <c:pt idx="2378">
                        <c:v>97.643000000000001</c:v>
                      </c:pt>
                      <c:pt idx="2379">
                        <c:v>121.05</c:v>
                      </c:pt>
                      <c:pt idx="2380">
                        <c:v>127.33</c:v>
                      </c:pt>
                      <c:pt idx="2381">
                        <c:v>132.05000000000001</c:v>
                      </c:pt>
                      <c:pt idx="2382">
                        <c:v>105.15</c:v>
                      </c:pt>
                      <c:pt idx="2383">
                        <c:v>104.71</c:v>
                      </c:pt>
                      <c:pt idx="2384">
                        <c:v>113.38</c:v>
                      </c:pt>
                      <c:pt idx="2385">
                        <c:v>83.293000000000006</c:v>
                      </c:pt>
                      <c:pt idx="2386">
                        <c:v>104.44</c:v>
                      </c:pt>
                      <c:pt idx="2387">
                        <c:v>106.39</c:v>
                      </c:pt>
                      <c:pt idx="2388">
                        <c:v>60.872999999999998</c:v>
                      </c:pt>
                      <c:pt idx="2389">
                        <c:v>121.54</c:v>
                      </c:pt>
                      <c:pt idx="2390">
                        <c:v>106.63</c:v>
                      </c:pt>
                      <c:pt idx="2391">
                        <c:v>91.412999999999997</c:v>
                      </c:pt>
                      <c:pt idx="2392">
                        <c:v>109.6</c:v>
                      </c:pt>
                      <c:pt idx="2393">
                        <c:v>131.97999999999999</c:v>
                      </c:pt>
                      <c:pt idx="2394">
                        <c:v>91.608999999999995</c:v>
                      </c:pt>
                      <c:pt idx="2395">
                        <c:v>75.787000000000006</c:v>
                      </c:pt>
                      <c:pt idx="2396">
                        <c:v>88.861000000000004</c:v>
                      </c:pt>
                      <c:pt idx="2397">
                        <c:v>104.88</c:v>
                      </c:pt>
                      <c:pt idx="2398">
                        <c:v>114.16</c:v>
                      </c:pt>
                      <c:pt idx="2399">
                        <c:v>80.221000000000004</c:v>
                      </c:pt>
                      <c:pt idx="2400">
                        <c:v>81.765000000000001</c:v>
                      </c:pt>
                      <c:pt idx="2401">
                        <c:v>150.09</c:v>
                      </c:pt>
                      <c:pt idx="2402">
                        <c:v>108.22</c:v>
                      </c:pt>
                      <c:pt idx="2403">
                        <c:v>110.11</c:v>
                      </c:pt>
                      <c:pt idx="2404">
                        <c:v>132.33000000000001</c:v>
                      </c:pt>
                      <c:pt idx="2405">
                        <c:v>73.412000000000006</c:v>
                      </c:pt>
                      <c:pt idx="2406">
                        <c:v>109.58</c:v>
                      </c:pt>
                      <c:pt idx="2407">
                        <c:v>124.72</c:v>
                      </c:pt>
                      <c:pt idx="2408">
                        <c:v>148.94999999999999</c:v>
                      </c:pt>
                      <c:pt idx="2409">
                        <c:v>95.808000000000007</c:v>
                      </c:pt>
                      <c:pt idx="2410">
                        <c:v>74.870999999999995</c:v>
                      </c:pt>
                      <c:pt idx="2411">
                        <c:v>108.18</c:v>
                      </c:pt>
                      <c:pt idx="2412">
                        <c:v>112.22</c:v>
                      </c:pt>
                      <c:pt idx="2413">
                        <c:v>115.89</c:v>
                      </c:pt>
                      <c:pt idx="2414">
                        <c:v>90.543000000000006</c:v>
                      </c:pt>
                      <c:pt idx="2415">
                        <c:v>133.56</c:v>
                      </c:pt>
                      <c:pt idx="2416">
                        <c:v>92.376999999999995</c:v>
                      </c:pt>
                      <c:pt idx="2417">
                        <c:v>130.11000000000001</c:v>
                      </c:pt>
                      <c:pt idx="2418">
                        <c:v>94.674999999999997</c:v>
                      </c:pt>
                      <c:pt idx="2419">
                        <c:v>95.447999999999993</c:v>
                      </c:pt>
                      <c:pt idx="2420">
                        <c:v>75.881</c:v>
                      </c:pt>
                      <c:pt idx="2421">
                        <c:v>97.281999999999996</c:v>
                      </c:pt>
                      <c:pt idx="2422">
                        <c:v>94.600999999999999</c:v>
                      </c:pt>
                      <c:pt idx="2423">
                        <c:v>112.26</c:v>
                      </c:pt>
                      <c:pt idx="2424">
                        <c:v>99.679000000000002</c:v>
                      </c:pt>
                      <c:pt idx="2425">
                        <c:v>89.132000000000005</c:v>
                      </c:pt>
                      <c:pt idx="2426">
                        <c:v>74.918000000000006</c:v>
                      </c:pt>
                      <c:pt idx="2427">
                        <c:v>80.683999999999997</c:v>
                      </c:pt>
                      <c:pt idx="2428">
                        <c:v>93.331999999999994</c:v>
                      </c:pt>
                      <c:pt idx="2429">
                        <c:v>105.62</c:v>
                      </c:pt>
                      <c:pt idx="2430">
                        <c:v>90.513999999999996</c:v>
                      </c:pt>
                      <c:pt idx="2431">
                        <c:v>126.67</c:v>
                      </c:pt>
                      <c:pt idx="2432">
                        <c:v>118.91</c:v>
                      </c:pt>
                      <c:pt idx="2433">
                        <c:v>73.608999999999995</c:v>
                      </c:pt>
                      <c:pt idx="2434">
                        <c:v>84.444000000000003</c:v>
                      </c:pt>
                      <c:pt idx="2435">
                        <c:v>114.67</c:v>
                      </c:pt>
                      <c:pt idx="2436">
                        <c:v>110.17</c:v>
                      </c:pt>
                      <c:pt idx="2437">
                        <c:v>104.44</c:v>
                      </c:pt>
                      <c:pt idx="2438">
                        <c:v>69.849999999999994</c:v>
                      </c:pt>
                      <c:pt idx="2439">
                        <c:v>89.563000000000002</c:v>
                      </c:pt>
                      <c:pt idx="2440">
                        <c:v>63.252000000000002</c:v>
                      </c:pt>
                      <c:pt idx="2441">
                        <c:v>100.29</c:v>
                      </c:pt>
                      <c:pt idx="2442">
                        <c:v>124.34</c:v>
                      </c:pt>
                      <c:pt idx="2443">
                        <c:v>196.23</c:v>
                      </c:pt>
                      <c:pt idx="2444">
                        <c:v>79.963999999999999</c:v>
                      </c:pt>
                      <c:pt idx="2445">
                        <c:v>70.512</c:v>
                      </c:pt>
                      <c:pt idx="2446">
                        <c:v>83.271000000000001</c:v>
                      </c:pt>
                      <c:pt idx="2447">
                        <c:v>86.914000000000001</c:v>
                      </c:pt>
                      <c:pt idx="2448">
                        <c:v>129.57</c:v>
                      </c:pt>
                      <c:pt idx="2449">
                        <c:v>98.76</c:v>
                      </c:pt>
                      <c:pt idx="2450">
                        <c:v>77.209000000000003</c:v>
                      </c:pt>
                      <c:pt idx="2451">
                        <c:v>146.94999999999999</c:v>
                      </c:pt>
                      <c:pt idx="2452">
                        <c:v>83.513999999999996</c:v>
                      </c:pt>
                      <c:pt idx="2453">
                        <c:v>102.76</c:v>
                      </c:pt>
                      <c:pt idx="2454">
                        <c:v>136.72999999999999</c:v>
                      </c:pt>
                      <c:pt idx="2455">
                        <c:v>122.05</c:v>
                      </c:pt>
                      <c:pt idx="2456">
                        <c:v>110.05</c:v>
                      </c:pt>
                      <c:pt idx="2457">
                        <c:v>135.97</c:v>
                      </c:pt>
                      <c:pt idx="2458">
                        <c:v>117.36</c:v>
                      </c:pt>
                      <c:pt idx="2459">
                        <c:v>212.94</c:v>
                      </c:pt>
                      <c:pt idx="2460">
                        <c:v>76.513000000000005</c:v>
                      </c:pt>
                      <c:pt idx="2461">
                        <c:v>73.171999999999997</c:v>
                      </c:pt>
                      <c:pt idx="2462">
                        <c:v>152.97999999999999</c:v>
                      </c:pt>
                      <c:pt idx="2463">
                        <c:v>110.99</c:v>
                      </c:pt>
                      <c:pt idx="2464">
                        <c:v>130.34</c:v>
                      </c:pt>
                      <c:pt idx="2465">
                        <c:v>105.49</c:v>
                      </c:pt>
                      <c:pt idx="2466">
                        <c:v>146.03</c:v>
                      </c:pt>
                      <c:pt idx="2467">
                        <c:v>83.897000000000006</c:v>
                      </c:pt>
                      <c:pt idx="2468">
                        <c:v>127.39</c:v>
                      </c:pt>
                      <c:pt idx="2469">
                        <c:v>88.554000000000002</c:v>
                      </c:pt>
                      <c:pt idx="2470">
                        <c:v>117.99</c:v>
                      </c:pt>
                      <c:pt idx="2471">
                        <c:v>117.27</c:v>
                      </c:pt>
                      <c:pt idx="2472">
                        <c:v>110.54</c:v>
                      </c:pt>
                      <c:pt idx="2473">
                        <c:v>81.942999999999998</c:v>
                      </c:pt>
                      <c:pt idx="2474">
                        <c:v>154.88999999999999</c:v>
                      </c:pt>
                      <c:pt idx="2475">
                        <c:v>213.15</c:v>
                      </c:pt>
                      <c:pt idx="2476">
                        <c:v>147.19999999999999</c:v>
                      </c:pt>
                      <c:pt idx="2477">
                        <c:v>118.61</c:v>
                      </c:pt>
                      <c:pt idx="2478">
                        <c:v>123.22</c:v>
                      </c:pt>
                      <c:pt idx="2479">
                        <c:v>103.9</c:v>
                      </c:pt>
                      <c:pt idx="2480">
                        <c:v>111.71</c:v>
                      </c:pt>
                      <c:pt idx="2481">
                        <c:v>159.43</c:v>
                      </c:pt>
                      <c:pt idx="2482">
                        <c:v>117.84</c:v>
                      </c:pt>
                      <c:pt idx="2483">
                        <c:v>114.43</c:v>
                      </c:pt>
                      <c:pt idx="2484">
                        <c:v>116.91</c:v>
                      </c:pt>
                      <c:pt idx="2485">
                        <c:v>134.05000000000001</c:v>
                      </c:pt>
                      <c:pt idx="2486">
                        <c:v>119</c:v>
                      </c:pt>
                      <c:pt idx="2487">
                        <c:v>121.97</c:v>
                      </c:pt>
                      <c:pt idx="2488">
                        <c:v>93.322999999999993</c:v>
                      </c:pt>
                      <c:pt idx="2489">
                        <c:v>98.733999999999995</c:v>
                      </c:pt>
                      <c:pt idx="2490">
                        <c:v>102.29</c:v>
                      </c:pt>
                      <c:pt idx="2491">
                        <c:v>111.74</c:v>
                      </c:pt>
                      <c:pt idx="2492">
                        <c:v>169.55</c:v>
                      </c:pt>
                      <c:pt idx="2493">
                        <c:v>118.49</c:v>
                      </c:pt>
                      <c:pt idx="2494">
                        <c:v>100.88</c:v>
                      </c:pt>
                      <c:pt idx="2495">
                        <c:v>105.57</c:v>
                      </c:pt>
                      <c:pt idx="2496">
                        <c:v>143.9</c:v>
                      </c:pt>
                      <c:pt idx="2497">
                        <c:v>114.03</c:v>
                      </c:pt>
                      <c:pt idx="2498">
                        <c:v>82.768000000000001</c:v>
                      </c:pt>
                      <c:pt idx="2499">
                        <c:v>139.26</c:v>
                      </c:pt>
                      <c:pt idx="2500">
                        <c:v>134.05000000000001</c:v>
                      </c:pt>
                      <c:pt idx="2501">
                        <c:v>137.33000000000001</c:v>
                      </c:pt>
                      <c:pt idx="2502">
                        <c:v>89.869</c:v>
                      </c:pt>
                      <c:pt idx="2503">
                        <c:v>106.55</c:v>
                      </c:pt>
                      <c:pt idx="2504">
                        <c:v>89.346000000000004</c:v>
                      </c:pt>
                      <c:pt idx="2505">
                        <c:v>83.558999999999997</c:v>
                      </c:pt>
                      <c:pt idx="2506">
                        <c:v>76.087999999999994</c:v>
                      </c:pt>
                      <c:pt idx="2507">
                        <c:v>126.95</c:v>
                      </c:pt>
                      <c:pt idx="2508">
                        <c:v>90.605999999999995</c:v>
                      </c:pt>
                      <c:pt idx="2509">
                        <c:v>91.460999999999999</c:v>
                      </c:pt>
                      <c:pt idx="2510">
                        <c:v>95.727000000000004</c:v>
                      </c:pt>
                      <c:pt idx="2511">
                        <c:v>78.634</c:v>
                      </c:pt>
                      <c:pt idx="2512">
                        <c:v>100.68</c:v>
                      </c:pt>
                      <c:pt idx="2513">
                        <c:v>73.265000000000001</c:v>
                      </c:pt>
                      <c:pt idx="2514">
                        <c:v>107.01</c:v>
                      </c:pt>
                      <c:pt idx="2515">
                        <c:v>83.707999999999998</c:v>
                      </c:pt>
                      <c:pt idx="2516">
                        <c:v>94.938000000000002</c:v>
                      </c:pt>
                      <c:pt idx="2517">
                        <c:v>73.757000000000005</c:v>
                      </c:pt>
                      <c:pt idx="2518">
                        <c:v>90.950999999999993</c:v>
                      </c:pt>
                      <c:pt idx="2519">
                        <c:v>82.531000000000006</c:v>
                      </c:pt>
                      <c:pt idx="2520">
                        <c:v>87.631</c:v>
                      </c:pt>
                      <c:pt idx="2521">
                        <c:v>71.971000000000004</c:v>
                      </c:pt>
                      <c:pt idx="2522">
                        <c:v>123.38</c:v>
                      </c:pt>
                      <c:pt idx="2523">
                        <c:v>83.188999999999993</c:v>
                      </c:pt>
                      <c:pt idx="2524">
                        <c:v>77.86</c:v>
                      </c:pt>
                      <c:pt idx="2525">
                        <c:v>97.888999999999996</c:v>
                      </c:pt>
                      <c:pt idx="2526">
                        <c:v>121.05</c:v>
                      </c:pt>
                      <c:pt idx="2527">
                        <c:v>101.41</c:v>
                      </c:pt>
                      <c:pt idx="2528">
                        <c:v>74.085999999999999</c:v>
                      </c:pt>
                      <c:pt idx="2529">
                        <c:v>69.819000000000003</c:v>
                      </c:pt>
                      <c:pt idx="2530">
                        <c:v>117.12</c:v>
                      </c:pt>
                      <c:pt idx="2531">
                        <c:v>71.978999999999999</c:v>
                      </c:pt>
                      <c:pt idx="2532">
                        <c:v>122.31</c:v>
                      </c:pt>
                      <c:pt idx="2533">
                        <c:v>68.781999999999996</c:v>
                      </c:pt>
                      <c:pt idx="2534">
                        <c:v>69.088999999999999</c:v>
                      </c:pt>
                      <c:pt idx="2535">
                        <c:v>61.058</c:v>
                      </c:pt>
                      <c:pt idx="2536">
                        <c:v>72.352000000000004</c:v>
                      </c:pt>
                      <c:pt idx="2537">
                        <c:v>76.34</c:v>
                      </c:pt>
                      <c:pt idx="2538">
                        <c:v>87.495000000000005</c:v>
                      </c:pt>
                      <c:pt idx="2539">
                        <c:v>113</c:v>
                      </c:pt>
                      <c:pt idx="2540">
                        <c:v>73.477999999999994</c:v>
                      </c:pt>
                      <c:pt idx="2541">
                        <c:v>79.244</c:v>
                      </c:pt>
                      <c:pt idx="2542">
                        <c:v>82.33</c:v>
                      </c:pt>
                      <c:pt idx="2543">
                        <c:v>124.42</c:v>
                      </c:pt>
                      <c:pt idx="2544">
                        <c:v>95.397000000000006</c:v>
                      </c:pt>
                      <c:pt idx="2545">
                        <c:v>72.228999999999999</c:v>
                      </c:pt>
                      <c:pt idx="2546">
                        <c:v>70.997</c:v>
                      </c:pt>
                      <c:pt idx="2547">
                        <c:v>95.486000000000004</c:v>
                      </c:pt>
                      <c:pt idx="2548">
                        <c:v>180.5</c:v>
                      </c:pt>
                      <c:pt idx="2549">
                        <c:v>112.1</c:v>
                      </c:pt>
                      <c:pt idx="2550">
                        <c:v>101.12</c:v>
                      </c:pt>
                      <c:pt idx="2551">
                        <c:v>121.02</c:v>
                      </c:pt>
                      <c:pt idx="2552">
                        <c:v>79.656000000000006</c:v>
                      </c:pt>
                      <c:pt idx="2553">
                        <c:v>94.227999999999994</c:v>
                      </c:pt>
                      <c:pt idx="2554">
                        <c:v>104.44</c:v>
                      </c:pt>
                      <c:pt idx="2555">
                        <c:v>119.05</c:v>
                      </c:pt>
                      <c:pt idx="2556">
                        <c:v>132.38999999999999</c:v>
                      </c:pt>
                      <c:pt idx="2557">
                        <c:v>69.42</c:v>
                      </c:pt>
                      <c:pt idx="2558">
                        <c:v>113.84</c:v>
                      </c:pt>
                      <c:pt idx="2559">
                        <c:v>104.86</c:v>
                      </c:pt>
                      <c:pt idx="2560">
                        <c:v>107.43</c:v>
                      </c:pt>
                      <c:pt idx="2561">
                        <c:v>74.02</c:v>
                      </c:pt>
                      <c:pt idx="2562">
                        <c:v>67.992999999999995</c:v>
                      </c:pt>
                      <c:pt idx="2563">
                        <c:v>92.352999999999994</c:v>
                      </c:pt>
                      <c:pt idx="2564">
                        <c:v>92.007999999999996</c:v>
                      </c:pt>
                      <c:pt idx="2565">
                        <c:v>92.376000000000005</c:v>
                      </c:pt>
                      <c:pt idx="2566">
                        <c:v>170.62</c:v>
                      </c:pt>
                      <c:pt idx="2567">
                        <c:v>109.7</c:v>
                      </c:pt>
                      <c:pt idx="2568">
                        <c:v>91.427999999999997</c:v>
                      </c:pt>
                      <c:pt idx="2569">
                        <c:v>114.18</c:v>
                      </c:pt>
                      <c:pt idx="2570">
                        <c:v>84.344999999999999</c:v>
                      </c:pt>
                      <c:pt idx="2571">
                        <c:v>95.680999999999997</c:v>
                      </c:pt>
                      <c:pt idx="2572">
                        <c:v>71.933999999999997</c:v>
                      </c:pt>
                      <c:pt idx="2573">
                        <c:v>102.15</c:v>
                      </c:pt>
                      <c:pt idx="2574">
                        <c:v>74.531000000000006</c:v>
                      </c:pt>
                      <c:pt idx="2575">
                        <c:v>88.528000000000006</c:v>
                      </c:pt>
                      <c:pt idx="2576">
                        <c:v>95.63</c:v>
                      </c:pt>
                      <c:pt idx="2577">
                        <c:v>106.06</c:v>
                      </c:pt>
                      <c:pt idx="2578">
                        <c:v>87.994</c:v>
                      </c:pt>
                      <c:pt idx="2579">
                        <c:v>69.695999999999998</c:v>
                      </c:pt>
                      <c:pt idx="2580">
                        <c:v>91.781000000000006</c:v>
                      </c:pt>
                      <c:pt idx="2581">
                        <c:v>90.988</c:v>
                      </c:pt>
                      <c:pt idx="2582">
                        <c:v>97.122</c:v>
                      </c:pt>
                      <c:pt idx="2583">
                        <c:v>96.960999999999999</c:v>
                      </c:pt>
                      <c:pt idx="2584">
                        <c:v>128.51</c:v>
                      </c:pt>
                      <c:pt idx="2585">
                        <c:v>82.962000000000003</c:v>
                      </c:pt>
                      <c:pt idx="2586">
                        <c:v>72.206000000000003</c:v>
                      </c:pt>
                      <c:pt idx="2587">
                        <c:v>84.831999999999994</c:v>
                      </c:pt>
                      <c:pt idx="2588">
                        <c:v>77.876999999999995</c:v>
                      </c:pt>
                      <c:pt idx="2589">
                        <c:v>96.064999999999998</c:v>
                      </c:pt>
                      <c:pt idx="2590">
                        <c:v>100.35</c:v>
                      </c:pt>
                      <c:pt idx="2591">
                        <c:v>83.2</c:v>
                      </c:pt>
                      <c:pt idx="2592">
                        <c:v>87.804000000000002</c:v>
                      </c:pt>
                      <c:pt idx="2593">
                        <c:v>74.435000000000002</c:v>
                      </c:pt>
                      <c:pt idx="2594">
                        <c:v>86.483000000000004</c:v>
                      </c:pt>
                      <c:pt idx="2595">
                        <c:v>109.38</c:v>
                      </c:pt>
                      <c:pt idx="2596">
                        <c:v>81.412000000000006</c:v>
                      </c:pt>
                      <c:pt idx="2597">
                        <c:v>104.15</c:v>
                      </c:pt>
                      <c:pt idx="2598">
                        <c:v>135.11000000000001</c:v>
                      </c:pt>
                      <c:pt idx="2599">
                        <c:v>95.97</c:v>
                      </c:pt>
                      <c:pt idx="2600">
                        <c:v>90.290999999999997</c:v>
                      </c:pt>
                      <c:pt idx="2601">
                        <c:v>73.471999999999994</c:v>
                      </c:pt>
                      <c:pt idx="2602">
                        <c:v>89.204999999999998</c:v>
                      </c:pt>
                      <c:pt idx="2603">
                        <c:v>117.7</c:v>
                      </c:pt>
                      <c:pt idx="2604">
                        <c:v>80.983000000000004</c:v>
                      </c:pt>
                      <c:pt idx="2605">
                        <c:v>75.188000000000002</c:v>
                      </c:pt>
                      <c:pt idx="2606">
                        <c:v>125.95</c:v>
                      </c:pt>
                      <c:pt idx="2607">
                        <c:v>137.88</c:v>
                      </c:pt>
                      <c:pt idx="2608">
                        <c:v>115.92</c:v>
                      </c:pt>
                      <c:pt idx="2609">
                        <c:v>84.299000000000007</c:v>
                      </c:pt>
                      <c:pt idx="2610">
                        <c:v>71.346000000000004</c:v>
                      </c:pt>
                      <c:pt idx="2611">
                        <c:v>115.02</c:v>
                      </c:pt>
                      <c:pt idx="2612">
                        <c:v>80.034999999999997</c:v>
                      </c:pt>
                      <c:pt idx="2613">
                        <c:v>77.963999999999999</c:v>
                      </c:pt>
                      <c:pt idx="2614">
                        <c:v>106.37</c:v>
                      </c:pt>
                      <c:pt idx="2615">
                        <c:v>104.21</c:v>
                      </c:pt>
                      <c:pt idx="2616">
                        <c:v>80.352999999999994</c:v>
                      </c:pt>
                      <c:pt idx="2617">
                        <c:v>135.77000000000001</c:v>
                      </c:pt>
                      <c:pt idx="2618">
                        <c:v>80.141999999999996</c:v>
                      </c:pt>
                      <c:pt idx="2619">
                        <c:v>165.15</c:v>
                      </c:pt>
                      <c:pt idx="2620">
                        <c:v>78.724000000000004</c:v>
                      </c:pt>
                      <c:pt idx="2621">
                        <c:v>78.165000000000006</c:v>
                      </c:pt>
                      <c:pt idx="2622">
                        <c:v>63.485999999999997</c:v>
                      </c:pt>
                      <c:pt idx="2623">
                        <c:v>85.572999999999993</c:v>
                      </c:pt>
                      <c:pt idx="2624">
                        <c:v>69.83</c:v>
                      </c:pt>
                      <c:pt idx="2625">
                        <c:v>90.116</c:v>
                      </c:pt>
                      <c:pt idx="2626">
                        <c:v>64.912999999999997</c:v>
                      </c:pt>
                      <c:pt idx="2627">
                        <c:v>56.597000000000001</c:v>
                      </c:pt>
                      <c:pt idx="2628">
                        <c:v>84.123000000000005</c:v>
                      </c:pt>
                      <c:pt idx="2629">
                        <c:v>62.734999999999999</c:v>
                      </c:pt>
                      <c:pt idx="2630">
                        <c:v>77.388999999999996</c:v>
                      </c:pt>
                      <c:pt idx="2631">
                        <c:v>93.956000000000003</c:v>
                      </c:pt>
                      <c:pt idx="2632">
                        <c:v>84.674999999999997</c:v>
                      </c:pt>
                      <c:pt idx="2633">
                        <c:v>76.034999999999997</c:v>
                      </c:pt>
                      <c:pt idx="2634">
                        <c:v>57.250999999999998</c:v>
                      </c:pt>
                      <c:pt idx="2635">
                        <c:v>69.635999999999996</c:v>
                      </c:pt>
                      <c:pt idx="2636">
                        <c:v>78.869</c:v>
                      </c:pt>
                      <c:pt idx="2637">
                        <c:v>103.26</c:v>
                      </c:pt>
                      <c:pt idx="2638">
                        <c:v>62.601999999999997</c:v>
                      </c:pt>
                      <c:pt idx="2639">
                        <c:v>70.668999999999997</c:v>
                      </c:pt>
                      <c:pt idx="2640">
                        <c:v>58.798999999999999</c:v>
                      </c:pt>
                      <c:pt idx="2641">
                        <c:v>66.372</c:v>
                      </c:pt>
                      <c:pt idx="2642">
                        <c:v>56.119</c:v>
                      </c:pt>
                      <c:pt idx="2643">
                        <c:v>59.228999999999999</c:v>
                      </c:pt>
                      <c:pt idx="2644">
                        <c:v>52.356999999999999</c:v>
                      </c:pt>
                      <c:pt idx="2645">
                        <c:v>61.988</c:v>
                      </c:pt>
                      <c:pt idx="2646">
                        <c:v>57.070999999999998</c:v>
                      </c:pt>
                      <c:pt idx="2647">
                        <c:v>57.558999999999997</c:v>
                      </c:pt>
                      <c:pt idx="2648">
                        <c:v>64.087000000000003</c:v>
                      </c:pt>
                      <c:pt idx="2649">
                        <c:v>69.731999999999999</c:v>
                      </c:pt>
                      <c:pt idx="2650">
                        <c:v>100.34</c:v>
                      </c:pt>
                      <c:pt idx="2651">
                        <c:v>89.864000000000004</c:v>
                      </c:pt>
                      <c:pt idx="2652">
                        <c:v>68.700999999999993</c:v>
                      </c:pt>
                      <c:pt idx="2653">
                        <c:v>70.989000000000004</c:v>
                      </c:pt>
                      <c:pt idx="2654">
                        <c:v>94.394999999999996</c:v>
                      </c:pt>
                      <c:pt idx="2655">
                        <c:v>73.099000000000004</c:v>
                      </c:pt>
                      <c:pt idx="2656">
                        <c:v>64.417000000000002</c:v>
                      </c:pt>
                      <c:pt idx="2657">
                        <c:v>74.63</c:v>
                      </c:pt>
                      <c:pt idx="2658">
                        <c:v>68.012</c:v>
                      </c:pt>
                      <c:pt idx="2659">
                        <c:v>68.100999999999999</c:v>
                      </c:pt>
                      <c:pt idx="2660">
                        <c:v>61.140999999999998</c:v>
                      </c:pt>
                      <c:pt idx="2661">
                        <c:v>76.569999999999993</c:v>
                      </c:pt>
                      <c:pt idx="2662">
                        <c:v>145.9</c:v>
                      </c:pt>
                      <c:pt idx="2663">
                        <c:v>87.408000000000001</c:v>
                      </c:pt>
                      <c:pt idx="2664">
                        <c:v>60.451999999999998</c:v>
                      </c:pt>
                      <c:pt idx="2665">
                        <c:v>67.129000000000005</c:v>
                      </c:pt>
                      <c:pt idx="2666">
                        <c:v>65.974000000000004</c:v>
                      </c:pt>
                      <c:pt idx="2667">
                        <c:v>80.099000000000004</c:v>
                      </c:pt>
                      <c:pt idx="2668">
                        <c:v>70.635000000000005</c:v>
                      </c:pt>
                      <c:pt idx="2669">
                        <c:v>61.35</c:v>
                      </c:pt>
                      <c:pt idx="2670">
                        <c:v>69.650000000000006</c:v>
                      </c:pt>
                      <c:pt idx="2671">
                        <c:v>98.385000000000005</c:v>
                      </c:pt>
                      <c:pt idx="2672">
                        <c:v>94.265000000000001</c:v>
                      </c:pt>
                      <c:pt idx="2673">
                        <c:v>96.125</c:v>
                      </c:pt>
                      <c:pt idx="2674">
                        <c:v>71.501000000000005</c:v>
                      </c:pt>
                      <c:pt idx="2675">
                        <c:v>150.66</c:v>
                      </c:pt>
                      <c:pt idx="2676">
                        <c:v>100.28</c:v>
                      </c:pt>
                      <c:pt idx="2677">
                        <c:v>87.486000000000004</c:v>
                      </c:pt>
                      <c:pt idx="2678">
                        <c:v>65.445999999999998</c:v>
                      </c:pt>
                      <c:pt idx="2679">
                        <c:v>73.247</c:v>
                      </c:pt>
                      <c:pt idx="2680">
                        <c:v>106.14</c:v>
                      </c:pt>
                      <c:pt idx="2681">
                        <c:v>113.47</c:v>
                      </c:pt>
                      <c:pt idx="2682">
                        <c:v>71.763999999999996</c:v>
                      </c:pt>
                      <c:pt idx="2683">
                        <c:v>109.55</c:v>
                      </c:pt>
                      <c:pt idx="2684">
                        <c:v>73.796000000000006</c:v>
                      </c:pt>
                      <c:pt idx="2685">
                        <c:v>138.33000000000001</c:v>
                      </c:pt>
                      <c:pt idx="2686">
                        <c:v>78.980999999999995</c:v>
                      </c:pt>
                      <c:pt idx="2687">
                        <c:v>100.42</c:v>
                      </c:pt>
                      <c:pt idx="2688">
                        <c:v>97.606999999999999</c:v>
                      </c:pt>
                      <c:pt idx="2689">
                        <c:v>83.822999999999993</c:v>
                      </c:pt>
                      <c:pt idx="2690">
                        <c:v>95.843000000000004</c:v>
                      </c:pt>
                      <c:pt idx="2691">
                        <c:v>98.165999999999997</c:v>
                      </c:pt>
                      <c:pt idx="2692">
                        <c:v>72.534999999999997</c:v>
                      </c:pt>
                      <c:pt idx="2693">
                        <c:v>78.995999999999995</c:v>
                      </c:pt>
                      <c:pt idx="2694">
                        <c:v>78.066000000000003</c:v>
                      </c:pt>
                      <c:pt idx="2695">
                        <c:v>57.314999999999998</c:v>
                      </c:pt>
                      <c:pt idx="2696">
                        <c:v>87.078000000000003</c:v>
                      </c:pt>
                      <c:pt idx="2697">
                        <c:v>55.222000000000001</c:v>
                      </c:pt>
                      <c:pt idx="2698">
                        <c:v>127.79</c:v>
                      </c:pt>
                      <c:pt idx="2699">
                        <c:v>110.16</c:v>
                      </c:pt>
                      <c:pt idx="2700">
                        <c:v>78.486000000000004</c:v>
                      </c:pt>
                      <c:pt idx="2701">
                        <c:v>85.051000000000002</c:v>
                      </c:pt>
                      <c:pt idx="2702">
                        <c:v>75.933000000000007</c:v>
                      </c:pt>
                      <c:pt idx="2703">
                        <c:v>82.905000000000001</c:v>
                      </c:pt>
                      <c:pt idx="2704">
                        <c:v>74.186999999999998</c:v>
                      </c:pt>
                      <c:pt idx="2705">
                        <c:v>70.277000000000001</c:v>
                      </c:pt>
                      <c:pt idx="2706">
                        <c:v>94.007000000000005</c:v>
                      </c:pt>
                      <c:pt idx="2707">
                        <c:v>64.58</c:v>
                      </c:pt>
                      <c:pt idx="2708">
                        <c:v>51.552999999999997</c:v>
                      </c:pt>
                      <c:pt idx="2709">
                        <c:v>70.590999999999994</c:v>
                      </c:pt>
                      <c:pt idx="2710">
                        <c:v>104.36</c:v>
                      </c:pt>
                      <c:pt idx="2711">
                        <c:v>88.88</c:v>
                      </c:pt>
                      <c:pt idx="2712">
                        <c:v>102.44</c:v>
                      </c:pt>
                      <c:pt idx="2713">
                        <c:v>80.521000000000001</c:v>
                      </c:pt>
                      <c:pt idx="2714">
                        <c:v>73.822000000000003</c:v>
                      </c:pt>
                      <c:pt idx="2715">
                        <c:v>96.564999999999998</c:v>
                      </c:pt>
                      <c:pt idx="2716">
                        <c:v>65.88</c:v>
                      </c:pt>
                      <c:pt idx="2717">
                        <c:v>78.287000000000006</c:v>
                      </c:pt>
                      <c:pt idx="2718">
                        <c:v>65.495999999999995</c:v>
                      </c:pt>
                      <c:pt idx="2719">
                        <c:v>65.747</c:v>
                      </c:pt>
                      <c:pt idx="2720">
                        <c:v>57.591999999999999</c:v>
                      </c:pt>
                      <c:pt idx="2721">
                        <c:v>75.103999999999999</c:v>
                      </c:pt>
                      <c:pt idx="2722">
                        <c:v>50.2</c:v>
                      </c:pt>
                      <c:pt idx="2723">
                        <c:v>58.527000000000001</c:v>
                      </c:pt>
                      <c:pt idx="2724">
                        <c:v>78.713999999999999</c:v>
                      </c:pt>
                      <c:pt idx="2725">
                        <c:v>63.828000000000003</c:v>
                      </c:pt>
                      <c:pt idx="2726">
                        <c:v>61.62</c:v>
                      </c:pt>
                      <c:pt idx="2727">
                        <c:v>47.808</c:v>
                      </c:pt>
                      <c:pt idx="2728">
                        <c:v>46.447000000000003</c:v>
                      </c:pt>
                      <c:pt idx="2729">
                        <c:v>50.128999999999998</c:v>
                      </c:pt>
                      <c:pt idx="2730">
                        <c:v>86.293999999999997</c:v>
                      </c:pt>
                      <c:pt idx="2731">
                        <c:v>64.945999999999998</c:v>
                      </c:pt>
                      <c:pt idx="2732">
                        <c:v>60.167999999999999</c:v>
                      </c:pt>
                      <c:pt idx="2733">
                        <c:v>66.984999999999999</c:v>
                      </c:pt>
                      <c:pt idx="2734">
                        <c:v>46.058999999999997</c:v>
                      </c:pt>
                      <c:pt idx="2735">
                        <c:v>56.683999999999997</c:v>
                      </c:pt>
                      <c:pt idx="2736">
                        <c:v>70.483999999999995</c:v>
                      </c:pt>
                      <c:pt idx="2737">
                        <c:v>65.39</c:v>
                      </c:pt>
                      <c:pt idx="2738">
                        <c:v>64.058999999999997</c:v>
                      </c:pt>
                      <c:pt idx="2739">
                        <c:v>41.314</c:v>
                      </c:pt>
                      <c:pt idx="2740">
                        <c:v>71.504000000000005</c:v>
                      </c:pt>
                      <c:pt idx="2741">
                        <c:v>99.748000000000005</c:v>
                      </c:pt>
                      <c:pt idx="2742">
                        <c:v>114.62</c:v>
                      </c:pt>
                      <c:pt idx="2743">
                        <c:v>59.749000000000002</c:v>
                      </c:pt>
                      <c:pt idx="2744">
                        <c:v>101.92</c:v>
                      </c:pt>
                      <c:pt idx="2745">
                        <c:v>56.051000000000002</c:v>
                      </c:pt>
                      <c:pt idx="2746">
                        <c:v>68.191000000000003</c:v>
                      </c:pt>
                      <c:pt idx="2747">
                        <c:v>67.084000000000003</c:v>
                      </c:pt>
                      <c:pt idx="2748">
                        <c:v>46.225999999999999</c:v>
                      </c:pt>
                      <c:pt idx="2749">
                        <c:v>54.5</c:v>
                      </c:pt>
                      <c:pt idx="2750">
                        <c:v>62.264000000000003</c:v>
                      </c:pt>
                      <c:pt idx="2751">
                        <c:v>60.953000000000003</c:v>
                      </c:pt>
                      <c:pt idx="2752">
                        <c:v>66.256</c:v>
                      </c:pt>
                      <c:pt idx="2753">
                        <c:v>47.106000000000002</c:v>
                      </c:pt>
                      <c:pt idx="2754">
                        <c:v>44.045999999999999</c:v>
                      </c:pt>
                      <c:pt idx="2755">
                        <c:v>44.206000000000003</c:v>
                      </c:pt>
                      <c:pt idx="2756">
                        <c:v>48.67</c:v>
                      </c:pt>
                      <c:pt idx="2757">
                        <c:v>50.396999999999998</c:v>
                      </c:pt>
                      <c:pt idx="2758">
                        <c:v>49.600999999999999</c:v>
                      </c:pt>
                      <c:pt idx="2759">
                        <c:v>56.466000000000001</c:v>
                      </c:pt>
                      <c:pt idx="2760">
                        <c:v>46.290999999999997</c:v>
                      </c:pt>
                      <c:pt idx="2761">
                        <c:v>65.899000000000001</c:v>
                      </c:pt>
                      <c:pt idx="2762">
                        <c:v>67.960999999999999</c:v>
                      </c:pt>
                      <c:pt idx="2763">
                        <c:v>75.622</c:v>
                      </c:pt>
                      <c:pt idx="2764">
                        <c:v>55.81</c:v>
                      </c:pt>
                      <c:pt idx="2765">
                        <c:v>68.536000000000001</c:v>
                      </c:pt>
                      <c:pt idx="2766">
                        <c:v>70.667000000000002</c:v>
                      </c:pt>
                      <c:pt idx="2767">
                        <c:v>67.575999999999993</c:v>
                      </c:pt>
                      <c:pt idx="2768">
                        <c:v>79.373999999999995</c:v>
                      </c:pt>
                      <c:pt idx="2769">
                        <c:v>103.48</c:v>
                      </c:pt>
                      <c:pt idx="2770">
                        <c:v>115.91</c:v>
                      </c:pt>
                      <c:pt idx="2771">
                        <c:v>79.167000000000002</c:v>
                      </c:pt>
                      <c:pt idx="2772">
                        <c:v>73.257999999999996</c:v>
                      </c:pt>
                      <c:pt idx="2773">
                        <c:v>80.234999999999999</c:v>
                      </c:pt>
                      <c:pt idx="2774">
                        <c:v>67.578000000000003</c:v>
                      </c:pt>
                      <c:pt idx="2775">
                        <c:v>75.638999999999996</c:v>
                      </c:pt>
                      <c:pt idx="2776">
                        <c:v>92.872</c:v>
                      </c:pt>
                      <c:pt idx="2777">
                        <c:v>73.307000000000002</c:v>
                      </c:pt>
                      <c:pt idx="2778">
                        <c:v>85.744</c:v>
                      </c:pt>
                      <c:pt idx="2779">
                        <c:v>89.064999999999998</c:v>
                      </c:pt>
                      <c:pt idx="2780">
                        <c:v>84.153000000000006</c:v>
                      </c:pt>
                      <c:pt idx="2781">
                        <c:v>58.113999999999997</c:v>
                      </c:pt>
                      <c:pt idx="2782">
                        <c:v>84.052000000000007</c:v>
                      </c:pt>
                      <c:pt idx="2783">
                        <c:v>84.105000000000004</c:v>
                      </c:pt>
                      <c:pt idx="2784">
                        <c:v>75.891000000000005</c:v>
                      </c:pt>
                      <c:pt idx="2785">
                        <c:v>66.162000000000006</c:v>
                      </c:pt>
                      <c:pt idx="2786">
                        <c:v>61.963000000000001</c:v>
                      </c:pt>
                      <c:pt idx="2787">
                        <c:v>73.203999999999994</c:v>
                      </c:pt>
                      <c:pt idx="2788">
                        <c:v>125.47</c:v>
                      </c:pt>
                      <c:pt idx="2789">
                        <c:v>67.792000000000002</c:v>
                      </c:pt>
                      <c:pt idx="2790">
                        <c:v>86.346000000000004</c:v>
                      </c:pt>
                      <c:pt idx="2791">
                        <c:v>86.328000000000003</c:v>
                      </c:pt>
                      <c:pt idx="2792">
                        <c:v>98.442999999999998</c:v>
                      </c:pt>
                      <c:pt idx="2793">
                        <c:v>100.32</c:v>
                      </c:pt>
                      <c:pt idx="2794">
                        <c:v>96.37</c:v>
                      </c:pt>
                      <c:pt idx="2795">
                        <c:v>90.540999999999997</c:v>
                      </c:pt>
                      <c:pt idx="2796">
                        <c:v>61.238</c:v>
                      </c:pt>
                      <c:pt idx="2797">
                        <c:v>60.418999999999997</c:v>
                      </c:pt>
                      <c:pt idx="2798">
                        <c:v>80.421000000000006</c:v>
                      </c:pt>
                      <c:pt idx="2799">
                        <c:v>86.637</c:v>
                      </c:pt>
                      <c:pt idx="2800">
                        <c:v>93.739000000000004</c:v>
                      </c:pt>
                      <c:pt idx="2801">
                        <c:v>76.491</c:v>
                      </c:pt>
                      <c:pt idx="2802">
                        <c:v>68.549000000000007</c:v>
                      </c:pt>
                      <c:pt idx="2803">
                        <c:v>73.05</c:v>
                      </c:pt>
                      <c:pt idx="2804">
                        <c:v>78.453000000000003</c:v>
                      </c:pt>
                      <c:pt idx="2805">
                        <c:v>144.36000000000001</c:v>
                      </c:pt>
                      <c:pt idx="2806">
                        <c:v>95.656000000000006</c:v>
                      </c:pt>
                      <c:pt idx="2807">
                        <c:v>71.557000000000002</c:v>
                      </c:pt>
                      <c:pt idx="2808">
                        <c:v>71.537999999999997</c:v>
                      </c:pt>
                      <c:pt idx="2809">
                        <c:v>95.299000000000007</c:v>
                      </c:pt>
                      <c:pt idx="2810">
                        <c:v>73.709999999999994</c:v>
                      </c:pt>
                      <c:pt idx="2811">
                        <c:v>67.349999999999994</c:v>
                      </c:pt>
                      <c:pt idx="2812">
                        <c:v>85.626000000000005</c:v>
                      </c:pt>
                      <c:pt idx="2813">
                        <c:v>119.81</c:v>
                      </c:pt>
                      <c:pt idx="2814">
                        <c:v>85.649000000000001</c:v>
                      </c:pt>
                      <c:pt idx="2815">
                        <c:v>87.563999999999993</c:v>
                      </c:pt>
                      <c:pt idx="2816">
                        <c:v>131.51</c:v>
                      </c:pt>
                      <c:pt idx="2817">
                        <c:v>76.563000000000002</c:v>
                      </c:pt>
                      <c:pt idx="2818">
                        <c:v>108.69</c:v>
                      </c:pt>
                      <c:pt idx="2819">
                        <c:v>61.993000000000002</c:v>
                      </c:pt>
                      <c:pt idx="2820">
                        <c:v>126.78</c:v>
                      </c:pt>
                      <c:pt idx="2821">
                        <c:v>61.369</c:v>
                      </c:pt>
                      <c:pt idx="2822">
                        <c:v>59.326999999999998</c:v>
                      </c:pt>
                      <c:pt idx="2823">
                        <c:v>92.203000000000003</c:v>
                      </c:pt>
                      <c:pt idx="2824">
                        <c:v>102.03</c:v>
                      </c:pt>
                      <c:pt idx="2825">
                        <c:v>59.728999999999999</c:v>
                      </c:pt>
                      <c:pt idx="2826">
                        <c:v>59.615000000000002</c:v>
                      </c:pt>
                      <c:pt idx="2827">
                        <c:v>56.646000000000001</c:v>
                      </c:pt>
                      <c:pt idx="2828">
                        <c:v>61.987000000000002</c:v>
                      </c:pt>
                      <c:pt idx="2829">
                        <c:v>52.444000000000003</c:v>
                      </c:pt>
                      <c:pt idx="2830">
                        <c:v>62.823</c:v>
                      </c:pt>
                      <c:pt idx="2831">
                        <c:v>112.23</c:v>
                      </c:pt>
                      <c:pt idx="2832">
                        <c:v>73.733000000000004</c:v>
                      </c:pt>
                      <c:pt idx="2833">
                        <c:v>66.903000000000006</c:v>
                      </c:pt>
                      <c:pt idx="2834">
                        <c:v>57.576999999999998</c:v>
                      </c:pt>
                      <c:pt idx="2835">
                        <c:v>49.055999999999997</c:v>
                      </c:pt>
                      <c:pt idx="2836">
                        <c:v>51.784999999999997</c:v>
                      </c:pt>
                      <c:pt idx="2837">
                        <c:v>46.164999999999999</c:v>
                      </c:pt>
                      <c:pt idx="2838">
                        <c:v>65.814999999999998</c:v>
                      </c:pt>
                      <c:pt idx="2839">
                        <c:v>88.137</c:v>
                      </c:pt>
                      <c:pt idx="2840">
                        <c:v>54.548999999999999</c:v>
                      </c:pt>
                      <c:pt idx="2841">
                        <c:v>113.94</c:v>
                      </c:pt>
                      <c:pt idx="2842">
                        <c:v>51.454000000000001</c:v>
                      </c:pt>
                      <c:pt idx="2843">
                        <c:v>45.92</c:v>
                      </c:pt>
                      <c:pt idx="2844">
                        <c:v>55.097999999999999</c:v>
                      </c:pt>
                      <c:pt idx="2845">
                        <c:v>58.447000000000003</c:v>
                      </c:pt>
                      <c:pt idx="2846">
                        <c:v>74.159000000000006</c:v>
                      </c:pt>
                      <c:pt idx="2847">
                        <c:v>64.156999999999996</c:v>
                      </c:pt>
                      <c:pt idx="2848">
                        <c:v>63.939</c:v>
                      </c:pt>
                      <c:pt idx="2849">
                        <c:v>55.734999999999999</c:v>
                      </c:pt>
                      <c:pt idx="2850">
                        <c:v>60.235999999999997</c:v>
                      </c:pt>
                      <c:pt idx="2851">
                        <c:v>57.444000000000003</c:v>
                      </c:pt>
                      <c:pt idx="2852">
                        <c:v>64.617999999999995</c:v>
                      </c:pt>
                      <c:pt idx="2853">
                        <c:v>51.171999999999997</c:v>
                      </c:pt>
                      <c:pt idx="2854">
                        <c:v>61.332000000000001</c:v>
                      </c:pt>
                      <c:pt idx="2855">
                        <c:v>66.27</c:v>
                      </c:pt>
                      <c:pt idx="2856">
                        <c:v>60.795999999999999</c:v>
                      </c:pt>
                      <c:pt idx="2857">
                        <c:v>47.715000000000003</c:v>
                      </c:pt>
                      <c:pt idx="2858">
                        <c:v>81.885999999999996</c:v>
                      </c:pt>
                      <c:pt idx="2859">
                        <c:v>60.085000000000001</c:v>
                      </c:pt>
                      <c:pt idx="2860">
                        <c:v>73.638999999999996</c:v>
                      </c:pt>
                      <c:pt idx="2861">
                        <c:v>86.596000000000004</c:v>
                      </c:pt>
                      <c:pt idx="2862">
                        <c:v>63.162999999999997</c:v>
                      </c:pt>
                      <c:pt idx="2863">
                        <c:v>49.792999999999999</c:v>
                      </c:pt>
                      <c:pt idx="2864">
                        <c:v>47.725000000000001</c:v>
                      </c:pt>
                      <c:pt idx="2865">
                        <c:v>63.133000000000003</c:v>
                      </c:pt>
                      <c:pt idx="2866">
                        <c:v>57.817999999999998</c:v>
                      </c:pt>
                      <c:pt idx="2867">
                        <c:v>102.47</c:v>
                      </c:pt>
                      <c:pt idx="2868">
                        <c:v>102</c:v>
                      </c:pt>
                      <c:pt idx="2869">
                        <c:v>75.046000000000006</c:v>
                      </c:pt>
                      <c:pt idx="2870">
                        <c:v>63.686999999999998</c:v>
                      </c:pt>
                      <c:pt idx="2871">
                        <c:v>45.23</c:v>
                      </c:pt>
                      <c:pt idx="2872">
                        <c:v>84.995000000000005</c:v>
                      </c:pt>
                      <c:pt idx="2873">
                        <c:v>43.037999999999997</c:v>
                      </c:pt>
                      <c:pt idx="2874">
                        <c:v>56.206000000000003</c:v>
                      </c:pt>
                      <c:pt idx="2875">
                        <c:v>52.219000000000001</c:v>
                      </c:pt>
                      <c:pt idx="2876">
                        <c:v>74.197999999999993</c:v>
                      </c:pt>
                      <c:pt idx="2877">
                        <c:v>66.093000000000004</c:v>
                      </c:pt>
                      <c:pt idx="2878">
                        <c:v>47.987000000000002</c:v>
                      </c:pt>
                      <c:pt idx="2879">
                        <c:v>96.710999999999999</c:v>
                      </c:pt>
                      <c:pt idx="2880">
                        <c:v>60.067999999999998</c:v>
                      </c:pt>
                      <c:pt idx="2881">
                        <c:v>61.113</c:v>
                      </c:pt>
                      <c:pt idx="2882">
                        <c:v>81.778000000000006</c:v>
                      </c:pt>
                      <c:pt idx="2883">
                        <c:v>53.889000000000003</c:v>
                      </c:pt>
                      <c:pt idx="2884">
                        <c:v>101.63</c:v>
                      </c:pt>
                      <c:pt idx="2885">
                        <c:v>90.087999999999994</c:v>
                      </c:pt>
                      <c:pt idx="2886">
                        <c:v>101.4</c:v>
                      </c:pt>
                      <c:pt idx="2887">
                        <c:v>66.233000000000004</c:v>
                      </c:pt>
                      <c:pt idx="2888">
                        <c:v>64.021000000000001</c:v>
                      </c:pt>
                      <c:pt idx="2889">
                        <c:v>46.796999999999997</c:v>
                      </c:pt>
                      <c:pt idx="2890">
                        <c:v>92.641999999999996</c:v>
                      </c:pt>
                      <c:pt idx="2891">
                        <c:v>75.159000000000006</c:v>
                      </c:pt>
                      <c:pt idx="2892">
                        <c:v>88.911000000000001</c:v>
                      </c:pt>
                      <c:pt idx="2893">
                        <c:v>76.451999999999998</c:v>
                      </c:pt>
                      <c:pt idx="2894">
                        <c:v>91.822000000000003</c:v>
                      </c:pt>
                      <c:pt idx="2895">
                        <c:v>77.379000000000005</c:v>
                      </c:pt>
                      <c:pt idx="2896">
                        <c:v>81.739999999999995</c:v>
                      </c:pt>
                      <c:pt idx="2897">
                        <c:v>91.242999999999995</c:v>
                      </c:pt>
                      <c:pt idx="2898">
                        <c:v>88.977000000000004</c:v>
                      </c:pt>
                      <c:pt idx="2899">
                        <c:v>92.212000000000003</c:v>
                      </c:pt>
                      <c:pt idx="2900">
                        <c:v>78.909000000000006</c:v>
                      </c:pt>
                      <c:pt idx="2901">
                        <c:v>89.581999999999994</c:v>
                      </c:pt>
                      <c:pt idx="2902">
                        <c:v>81.11</c:v>
                      </c:pt>
                      <c:pt idx="2903">
                        <c:v>94.191999999999993</c:v>
                      </c:pt>
                      <c:pt idx="2904">
                        <c:v>51.811999999999998</c:v>
                      </c:pt>
                      <c:pt idx="2905">
                        <c:v>65.409000000000006</c:v>
                      </c:pt>
                      <c:pt idx="2906">
                        <c:v>110.53</c:v>
                      </c:pt>
                      <c:pt idx="2907">
                        <c:v>76.918999999999997</c:v>
                      </c:pt>
                      <c:pt idx="2908">
                        <c:v>60.344999999999999</c:v>
                      </c:pt>
                      <c:pt idx="2909">
                        <c:v>79.655000000000001</c:v>
                      </c:pt>
                      <c:pt idx="2910">
                        <c:v>82.248999999999995</c:v>
                      </c:pt>
                      <c:pt idx="2911">
                        <c:v>75.885000000000005</c:v>
                      </c:pt>
                      <c:pt idx="2912">
                        <c:v>62.125999999999998</c:v>
                      </c:pt>
                      <c:pt idx="2913">
                        <c:v>77.212000000000003</c:v>
                      </c:pt>
                      <c:pt idx="2914">
                        <c:v>111.93</c:v>
                      </c:pt>
                      <c:pt idx="2915">
                        <c:v>90.397999999999996</c:v>
                      </c:pt>
                      <c:pt idx="2916">
                        <c:v>102.72</c:v>
                      </c:pt>
                      <c:pt idx="2917">
                        <c:v>111.3</c:v>
                      </c:pt>
                      <c:pt idx="2918">
                        <c:v>77.887</c:v>
                      </c:pt>
                      <c:pt idx="2919">
                        <c:v>86.117999999999995</c:v>
                      </c:pt>
                      <c:pt idx="2920">
                        <c:v>82.597999999999999</c:v>
                      </c:pt>
                      <c:pt idx="2921">
                        <c:v>74.263999999999996</c:v>
                      </c:pt>
                      <c:pt idx="2922">
                        <c:v>71.927999999999997</c:v>
                      </c:pt>
                      <c:pt idx="2923">
                        <c:v>86.796999999999997</c:v>
                      </c:pt>
                      <c:pt idx="2924">
                        <c:v>101.64</c:v>
                      </c:pt>
                      <c:pt idx="2925">
                        <c:v>65.334000000000003</c:v>
                      </c:pt>
                      <c:pt idx="2926">
                        <c:v>57.258000000000003</c:v>
                      </c:pt>
                      <c:pt idx="2927">
                        <c:v>49.061999999999998</c:v>
                      </c:pt>
                      <c:pt idx="2928">
                        <c:v>54.634999999999998</c:v>
                      </c:pt>
                      <c:pt idx="2929">
                        <c:v>52.094999999999999</c:v>
                      </c:pt>
                      <c:pt idx="2930">
                        <c:v>51.886000000000003</c:v>
                      </c:pt>
                      <c:pt idx="2931">
                        <c:v>82.168000000000006</c:v>
                      </c:pt>
                      <c:pt idx="2932">
                        <c:v>53.536999999999999</c:v>
                      </c:pt>
                      <c:pt idx="2933">
                        <c:v>53.86</c:v>
                      </c:pt>
                      <c:pt idx="2934">
                        <c:v>47.927999999999997</c:v>
                      </c:pt>
                      <c:pt idx="2935">
                        <c:v>53.201999999999998</c:v>
                      </c:pt>
                      <c:pt idx="2936">
                        <c:v>52.768999999999998</c:v>
                      </c:pt>
                      <c:pt idx="2937">
                        <c:v>34.978000000000002</c:v>
                      </c:pt>
                      <c:pt idx="2938">
                        <c:v>34.875999999999998</c:v>
                      </c:pt>
                      <c:pt idx="2939">
                        <c:v>39.628</c:v>
                      </c:pt>
                      <c:pt idx="2940">
                        <c:v>48.704000000000001</c:v>
                      </c:pt>
                      <c:pt idx="2941">
                        <c:v>68.156000000000006</c:v>
                      </c:pt>
                      <c:pt idx="2942">
                        <c:v>38.656999999999996</c:v>
                      </c:pt>
                      <c:pt idx="2943">
                        <c:v>47.234000000000002</c:v>
                      </c:pt>
                      <c:pt idx="2944">
                        <c:v>67.018000000000001</c:v>
                      </c:pt>
                      <c:pt idx="2945">
                        <c:v>40.576000000000001</c:v>
                      </c:pt>
                      <c:pt idx="2946">
                        <c:v>45.168999999999997</c:v>
                      </c:pt>
                      <c:pt idx="2947">
                        <c:v>54.636000000000003</c:v>
                      </c:pt>
                      <c:pt idx="2948">
                        <c:v>62.54</c:v>
                      </c:pt>
                      <c:pt idx="2949">
                        <c:v>33.591000000000001</c:v>
                      </c:pt>
                      <c:pt idx="2950">
                        <c:v>102.62</c:v>
                      </c:pt>
                      <c:pt idx="2951">
                        <c:v>41.838999999999999</c:v>
                      </c:pt>
                      <c:pt idx="2952">
                        <c:v>27.728999999999999</c:v>
                      </c:pt>
                      <c:pt idx="2953">
                        <c:v>24.838000000000001</c:v>
                      </c:pt>
                      <c:pt idx="2954">
                        <c:v>32.027000000000001</c:v>
                      </c:pt>
                      <c:pt idx="2955">
                        <c:v>46.988999999999997</c:v>
                      </c:pt>
                      <c:pt idx="2956">
                        <c:v>40.789000000000001</c:v>
                      </c:pt>
                      <c:pt idx="2957">
                        <c:v>26.029</c:v>
                      </c:pt>
                      <c:pt idx="2958">
                        <c:v>29.638000000000002</c:v>
                      </c:pt>
                      <c:pt idx="2959">
                        <c:v>29.821999999999999</c:v>
                      </c:pt>
                      <c:pt idx="2960">
                        <c:v>61.307000000000002</c:v>
                      </c:pt>
                      <c:pt idx="2961">
                        <c:v>41.21</c:v>
                      </c:pt>
                      <c:pt idx="2962">
                        <c:v>59.22</c:v>
                      </c:pt>
                      <c:pt idx="2963">
                        <c:v>31.922000000000001</c:v>
                      </c:pt>
                      <c:pt idx="2964">
                        <c:v>53.576000000000001</c:v>
                      </c:pt>
                      <c:pt idx="2965">
                        <c:v>32.341000000000001</c:v>
                      </c:pt>
                      <c:pt idx="2966">
                        <c:v>32.36</c:v>
                      </c:pt>
                      <c:pt idx="2967">
                        <c:v>38.286999999999999</c:v>
                      </c:pt>
                      <c:pt idx="2968">
                        <c:v>30.503</c:v>
                      </c:pt>
                      <c:pt idx="2969">
                        <c:v>40.85</c:v>
                      </c:pt>
                      <c:pt idx="2970">
                        <c:v>39.487000000000002</c:v>
                      </c:pt>
                      <c:pt idx="2971">
                        <c:v>49.244</c:v>
                      </c:pt>
                      <c:pt idx="2972">
                        <c:v>30.68</c:v>
                      </c:pt>
                      <c:pt idx="2973">
                        <c:v>29.558</c:v>
                      </c:pt>
                      <c:pt idx="2974">
                        <c:v>55.49</c:v>
                      </c:pt>
                      <c:pt idx="2975">
                        <c:v>58.533000000000001</c:v>
                      </c:pt>
                      <c:pt idx="2976">
                        <c:v>41.466999999999999</c:v>
                      </c:pt>
                      <c:pt idx="2977">
                        <c:v>30.265999999999998</c:v>
                      </c:pt>
                      <c:pt idx="2978">
                        <c:v>26.43</c:v>
                      </c:pt>
                      <c:pt idx="2979">
                        <c:v>52.155000000000001</c:v>
                      </c:pt>
                      <c:pt idx="2980">
                        <c:v>39.293999999999997</c:v>
                      </c:pt>
                      <c:pt idx="2981">
                        <c:v>45.189</c:v>
                      </c:pt>
                      <c:pt idx="2982">
                        <c:v>35.018000000000001</c:v>
                      </c:pt>
                      <c:pt idx="2983">
                        <c:v>42.511000000000003</c:v>
                      </c:pt>
                      <c:pt idx="2984">
                        <c:v>61.320999999999998</c:v>
                      </c:pt>
                      <c:pt idx="2985">
                        <c:v>43.567999999999998</c:v>
                      </c:pt>
                      <c:pt idx="2986">
                        <c:v>54.801000000000002</c:v>
                      </c:pt>
                      <c:pt idx="2987">
                        <c:v>61.195999999999998</c:v>
                      </c:pt>
                      <c:pt idx="2988">
                        <c:v>38.276000000000003</c:v>
                      </c:pt>
                      <c:pt idx="2989">
                        <c:v>51.085000000000001</c:v>
                      </c:pt>
                      <c:pt idx="2990">
                        <c:v>53.054000000000002</c:v>
                      </c:pt>
                      <c:pt idx="2991">
                        <c:v>42.347000000000001</c:v>
                      </c:pt>
                      <c:pt idx="2992">
                        <c:v>70.269000000000005</c:v>
                      </c:pt>
                      <c:pt idx="2993">
                        <c:v>54.070999999999998</c:v>
                      </c:pt>
                      <c:pt idx="2994">
                        <c:v>75.507000000000005</c:v>
                      </c:pt>
                      <c:pt idx="2995">
                        <c:v>43.222999999999999</c:v>
                      </c:pt>
                      <c:pt idx="2996">
                        <c:v>49.606999999999999</c:v>
                      </c:pt>
                      <c:pt idx="2997">
                        <c:v>43.841000000000001</c:v>
                      </c:pt>
                      <c:pt idx="2998">
                        <c:v>32.494999999999997</c:v>
                      </c:pt>
                      <c:pt idx="2999">
                        <c:v>37.704999999999998</c:v>
                      </c:pt>
                      <c:pt idx="3000">
                        <c:v>52.848999999999997</c:v>
                      </c:pt>
                      <c:pt idx="3001">
                        <c:v>37.930999999999997</c:v>
                      </c:pt>
                      <c:pt idx="3002">
                        <c:v>39.607999999999997</c:v>
                      </c:pt>
                      <c:pt idx="3003">
                        <c:v>87.573999999999998</c:v>
                      </c:pt>
                      <c:pt idx="3004">
                        <c:v>63.292000000000002</c:v>
                      </c:pt>
                      <c:pt idx="3005">
                        <c:v>45.808</c:v>
                      </c:pt>
                      <c:pt idx="3006">
                        <c:v>46.222000000000001</c:v>
                      </c:pt>
                      <c:pt idx="3007">
                        <c:v>46.802999999999997</c:v>
                      </c:pt>
                      <c:pt idx="3008">
                        <c:v>43.764000000000003</c:v>
                      </c:pt>
                      <c:pt idx="3009">
                        <c:v>47.305999999999997</c:v>
                      </c:pt>
                      <c:pt idx="3010">
                        <c:v>33.591000000000001</c:v>
                      </c:pt>
                      <c:pt idx="3011">
                        <c:v>56.901000000000003</c:v>
                      </c:pt>
                      <c:pt idx="3012">
                        <c:v>65.769000000000005</c:v>
                      </c:pt>
                      <c:pt idx="3013">
                        <c:v>54.448</c:v>
                      </c:pt>
                      <c:pt idx="3014">
                        <c:v>51.088000000000001</c:v>
                      </c:pt>
                      <c:pt idx="3015">
                        <c:v>69.135000000000005</c:v>
                      </c:pt>
                      <c:pt idx="3016">
                        <c:v>53.152999999999999</c:v>
                      </c:pt>
                      <c:pt idx="3017">
                        <c:v>51.789000000000001</c:v>
                      </c:pt>
                      <c:pt idx="3018">
                        <c:v>58.274999999999999</c:v>
                      </c:pt>
                      <c:pt idx="3019">
                        <c:v>67.554000000000002</c:v>
                      </c:pt>
                      <c:pt idx="3020">
                        <c:v>56.228000000000002</c:v>
                      </c:pt>
                      <c:pt idx="3021">
                        <c:v>84.016999999999996</c:v>
                      </c:pt>
                      <c:pt idx="3022">
                        <c:v>57.076999999999998</c:v>
                      </c:pt>
                      <c:pt idx="3023">
                        <c:v>63.968000000000004</c:v>
                      </c:pt>
                      <c:pt idx="3024">
                        <c:v>57.35</c:v>
                      </c:pt>
                      <c:pt idx="3025">
                        <c:v>68.256</c:v>
                      </c:pt>
                      <c:pt idx="3026">
                        <c:v>68.096000000000004</c:v>
                      </c:pt>
                      <c:pt idx="3027">
                        <c:v>65.182000000000002</c:v>
                      </c:pt>
                      <c:pt idx="3028">
                        <c:v>47.6</c:v>
                      </c:pt>
                      <c:pt idx="3029">
                        <c:v>26.445</c:v>
                      </c:pt>
                      <c:pt idx="3030">
                        <c:v>35.729999999999997</c:v>
                      </c:pt>
                      <c:pt idx="3031">
                        <c:v>37.412999999999997</c:v>
                      </c:pt>
                      <c:pt idx="3032">
                        <c:v>48.594999999999999</c:v>
                      </c:pt>
                      <c:pt idx="3033">
                        <c:v>33.067999999999998</c:v>
                      </c:pt>
                      <c:pt idx="3034">
                        <c:v>21.687999999999999</c:v>
                      </c:pt>
                      <c:pt idx="3035">
                        <c:v>25.4</c:v>
                      </c:pt>
                      <c:pt idx="3036">
                        <c:v>26.35</c:v>
                      </c:pt>
                      <c:pt idx="3037">
                        <c:v>62.314999999999998</c:v>
                      </c:pt>
                      <c:pt idx="3038">
                        <c:v>39.256</c:v>
                      </c:pt>
                      <c:pt idx="3039">
                        <c:v>41.412999999999997</c:v>
                      </c:pt>
                      <c:pt idx="3040">
                        <c:v>29.646000000000001</c:v>
                      </c:pt>
                      <c:pt idx="3041">
                        <c:v>37.756</c:v>
                      </c:pt>
                      <c:pt idx="3042">
                        <c:v>24.178000000000001</c:v>
                      </c:pt>
                      <c:pt idx="3043">
                        <c:v>29.9</c:v>
                      </c:pt>
                      <c:pt idx="3044">
                        <c:v>32.731999999999999</c:v>
                      </c:pt>
                      <c:pt idx="3045">
                        <c:v>30.908999999999999</c:v>
                      </c:pt>
                      <c:pt idx="3046">
                        <c:v>26.667999999999999</c:v>
                      </c:pt>
                      <c:pt idx="3047">
                        <c:v>29.207999999999998</c:v>
                      </c:pt>
                      <c:pt idx="3048">
                        <c:v>26.038</c:v>
                      </c:pt>
                      <c:pt idx="3049">
                        <c:v>64.075999999999993</c:v>
                      </c:pt>
                      <c:pt idx="3050">
                        <c:v>34.415999999999997</c:v>
                      </c:pt>
                      <c:pt idx="3051">
                        <c:v>19.385999999999999</c:v>
                      </c:pt>
                      <c:pt idx="3052">
                        <c:v>26.747</c:v>
                      </c:pt>
                      <c:pt idx="3053">
                        <c:v>29.884</c:v>
                      </c:pt>
                      <c:pt idx="3054">
                        <c:v>32.134</c:v>
                      </c:pt>
                      <c:pt idx="3055">
                        <c:v>35.786999999999999</c:v>
                      </c:pt>
                      <c:pt idx="3056">
                        <c:v>42.871000000000002</c:v>
                      </c:pt>
                      <c:pt idx="3057">
                        <c:v>44.639000000000003</c:v>
                      </c:pt>
                      <c:pt idx="3058">
                        <c:v>41.371000000000002</c:v>
                      </c:pt>
                      <c:pt idx="3059">
                        <c:v>32.591999999999999</c:v>
                      </c:pt>
                      <c:pt idx="3060">
                        <c:v>43.802999999999997</c:v>
                      </c:pt>
                      <c:pt idx="3061">
                        <c:v>20.861000000000001</c:v>
                      </c:pt>
                      <c:pt idx="3062">
                        <c:v>46.534999999999997</c:v>
                      </c:pt>
                      <c:pt idx="3063">
                        <c:v>21.521000000000001</c:v>
                      </c:pt>
                      <c:pt idx="3064">
                        <c:v>25.802</c:v>
                      </c:pt>
                      <c:pt idx="3065">
                        <c:v>57.329000000000001</c:v>
                      </c:pt>
                      <c:pt idx="3066">
                        <c:v>27.273</c:v>
                      </c:pt>
                      <c:pt idx="3067">
                        <c:v>42.777000000000001</c:v>
                      </c:pt>
                      <c:pt idx="3068">
                        <c:v>26.132999999999999</c:v>
                      </c:pt>
                      <c:pt idx="3069">
                        <c:v>39.832999999999998</c:v>
                      </c:pt>
                      <c:pt idx="3070">
                        <c:v>23.199000000000002</c:v>
                      </c:pt>
                      <c:pt idx="3071">
                        <c:v>32.06</c:v>
                      </c:pt>
                      <c:pt idx="3072">
                        <c:v>30.088999999999999</c:v>
                      </c:pt>
                      <c:pt idx="3073">
                        <c:v>27.148</c:v>
                      </c:pt>
                      <c:pt idx="3074">
                        <c:v>33.167000000000002</c:v>
                      </c:pt>
                      <c:pt idx="3075">
                        <c:v>23.925000000000001</c:v>
                      </c:pt>
                      <c:pt idx="3076">
                        <c:v>41.335000000000001</c:v>
                      </c:pt>
                      <c:pt idx="3077">
                        <c:v>19.896000000000001</c:v>
                      </c:pt>
                      <c:pt idx="3078">
                        <c:v>24.451000000000001</c:v>
                      </c:pt>
                      <c:pt idx="3079">
                        <c:v>60.640999999999998</c:v>
                      </c:pt>
                      <c:pt idx="3080">
                        <c:v>24.742000000000001</c:v>
                      </c:pt>
                      <c:pt idx="3081">
                        <c:v>26.367000000000001</c:v>
                      </c:pt>
                      <c:pt idx="3082">
                        <c:v>22.081</c:v>
                      </c:pt>
                      <c:pt idx="3083">
                        <c:v>26.408999999999999</c:v>
                      </c:pt>
                      <c:pt idx="3084">
                        <c:v>34.387</c:v>
                      </c:pt>
                      <c:pt idx="3085">
                        <c:v>31.539000000000001</c:v>
                      </c:pt>
                      <c:pt idx="3086">
                        <c:v>41.113999999999997</c:v>
                      </c:pt>
                      <c:pt idx="3087">
                        <c:v>25.65</c:v>
                      </c:pt>
                      <c:pt idx="3088">
                        <c:v>25.138999999999999</c:v>
                      </c:pt>
                      <c:pt idx="3089">
                        <c:v>35.975999999999999</c:v>
                      </c:pt>
                      <c:pt idx="3090">
                        <c:v>23.614000000000001</c:v>
                      </c:pt>
                      <c:pt idx="3091">
                        <c:v>26.835999999999999</c:v>
                      </c:pt>
                      <c:pt idx="3092">
                        <c:v>28.853000000000002</c:v>
                      </c:pt>
                      <c:pt idx="3093">
                        <c:v>51.195</c:v>
                      </c:pt>
                      <c:pt idx="3094">
                        <c:v>27.225000000000001</c:v>
                      </c:pt>
                      <c:pt idx="3095">
                        <c:v>44.057000000000002</c:v>
                      </c:pt>
                      <c:pt idx="3096">
                        <c:v>48.222000000000001</c:v>
                      </c:pt>
                      <c:pt idx="3097">
                        <c:v>30.541</c:v>
                      </c:pt>
                      <c:pt idx="3098">
                        <c:v>25.358000000000001</c:v>
                      </c:pt>
                      <c:pt idx="3099">
                        <c:v>28.111999999999998</c:v>
                      </c:pt>
                      <c:pt idx="3100">
                        <c:v>21.786000000000001</c:v>
                      </c:pt>
                      <c:pt idx="3101">
                        <c:v>39.756999999999998</c:v>
                      </c:pt>
                      <c:pt idx="3102">
                        <c:v>36.828000000000003</c:v>
                      </c:pt>
                      <c:pt idx="3103">
                        <c:v>40.427999999999997</c:v>
                      </c:pt>
                      <c:pt idx="3104">
                        <c:v>28.834</c:v>
                      </c:pt>
                      <c:pt idx="3105">
                        <c:v>37.499000000000002</c:v>
                      </c:pt>
                      <c:pt idx="3106">
                        <c:v>27.03</c:v>
                      </c:pt>
                      <c:pt idx="3107">
                        <c:v>58.814</c:v>
                      </c:pt>
                      <c:pt idx="3108">
                        <c:v>37.927999999999997</c:v>
                      </c:pt>
                      <c:pt idx="3109">
                        <c:v>63.215000000000003</c:v>
                      </c:pt>
                      <c:pt idx="3110">
                        <c:v>28.927</c:v>
                      </c:pt>
                      <c:pt idx="3111">
                        <c:v>74.236000000000004</c:v>
                      </c:pt>
                      <c:pt idx="3112">
                        <c:v>49.566000000000003</c:v>
                      </c:pt>
                      <c:pt idx="3113">
                        <c:v>45.344999999999999</c:v>
                      </c:pt>
                      <c:pt idx="3114">
                        <c:v>84.361000000000004</c:v>
                      </c:pt>
                      <c:pt idx="3115">
                        <c:v>44.433</c:v>
                      </c:pt>
                      <c:pt idx="3116">
                        <c:v>31.184999999999999</c:v>
                      </c:pt>
                      <c:pt idx="3117">
                        <c:v>40.572000000000003</c:v>
                      </c:pt>
                      <c:pt idx="3118">
                        <c:v>59.25</c:v>
                      </c:pt>
                      <c:pt idx="3119">
                        <c:v>36.439</c:v>
                      </c:pt>
                      <c:pt idx="3120">
                        <c:v>32.012</c:v>
                      </c:pt>
                      <c:pt idx="3121">
                        <c:v>44.271000000000001</c:v>
                      </c:pt>
                      <c:pt idx="3122">
                        <c:v>27.33</c:v>
                      </c:pt>
                      <c:pt idx="3123">
                        <c:v>45.859000000000002</c:v>
                      </c:pt>
                      <c:pt idx="3124">
                        <c:v>46.720999999999997</c:v>
                      </c:pt>
                      <c:pt idx="3125">
                        <c:v>28.776</c:v>
                      </c:pt>
                      <c:pt idx="3126">
                        <c:v>26.001999999999999</c:v>
                      </c:pt>
                      <c:pt idx="3127">
                        <c:v>40.381</c:v>
                      </c:pt>
                      <c:pt idx="3128">
                        <c:v>55.273000000000003</c:v>
                      </c:pt>
                      <c:pt idx="3129">
                        <c:v>26.027000000000001</c:v>
                      </c:pt>
                      <c:pt idx="3130">
                        <c:v>44.488</c:v>
                      </c:pt>
                      <c:pt idx="3131">
                        <c:v>27.181999999999999</c:v>
                      </c:pt>
                      <c:pt idx="3132">
                        <c:v>39.06</c:v>
                      </c:pt>
                      <c:pt idx="3133">
                        <c:v>34.557000000000002</c:v>
                      </c:pt>
                      <c:pt idx="3134">
                        <c:v>36.942999999999998</c:v>
                      </c:pt>
                      <c:pt idx="3135">
                        <c:v>28.664000000000001</c:v>
                      </c:pt>
                      <c:pt idx="3136">
                        <c:v>39.654000000000003</c:v>
                      </c:pt>
                      <c:pt idx="3137">
                        <c:v>50.796999999999997</c:v>
                      </c:pt>
                      <c:pt idx="3138">
                        <c:v>57.268999999999998</c:v>
                      </c:pt>
                      <c:pt idx="3139">
                        <c:v>29.742000000000001</c:v>
                      </c:pt>
                      <c:pt idx="3140">
                        <c:v>19.919</c:v>
                      </c:pt>
                      <c:pt idx="3141">
                        <c:v>39.881999999999998</c:v>
                      </c:pt>
                      <c:pt idx="3142">
                        <c:v>27.236000000000001</c:v>
                      </c:pt>
                      <c:pt idx="3143">
                        <c:v>68.498999999999995</c:v>
                      </c:pt>
                      <c:pt idx="3144">
                        <c:v>36.707999999999998</c:v>
                      </c:pt>
                      <c:pt idx="3145">
                        <c:v>45.231000000000002</c:v>
                      </c:pt>
                      <c:pt idx="3146">
                        <c:v>51.432000000000002</c:v>
                      </c:pt>
                      <c:pt idx="3147">
                        <c:v>27.085000000000001</c:v>
                      </c:pt>
                      <c:pt idx="3148">
                        <c:v>36.817</c:v>
                      </c:pt>
                      <c:pt idx="3149">
                        <c:v>43.691000000000003</c:v>
                      </c:pt>
                      <c:pt idx="3150">
                        <c:v>28.675999999999998</c:v>
                      </c:pt>
                      <c:pt idx="3151">
                        <c:v>27.291</c:v>
                      </c:pt>
                      <c:pt idx="3152">
                        <c:v>29.905000000000001</c:v>
                      </c:pt>
                      <c:pt idx="3153">
                        <c:v>24.346</c:v>
                      </c:pt>
                      <c:pt idx="3154">
                        <c:v>46.350999999999999</c:v>
                      </c:pt>
                      <c:pt idx="3155">
                        <c:v>28.957999999999998</c:v>
                      </c:pt>
                      <c:pt idx="3156">
                        <c:v>52.064999999999998</c:v>
                      </c:pt>
                      <c:pt idx="3157">
                        <c:v>40.631999999999998</c:v>
                      </c:pt>
                      <c:pt idx="3158">
                        <c:v>44.036000000000001</c:v>
                      </c:pt>
                      <c:pt idx="3159">
                        <c:v>65.847999999999999</c:v>
                      </c:pt>
                      <c:pt idx="3160">
                        <c:v>29.065999999999999</c:v>
                      </c:pt>
                      <c:pt idx="3161">
                        <c:v>47.357999999999997</c:v>
                      </c:pt>
                      <c:pt idx="3162">
                        <c:v>27.477</c:v>
                      </c:pt>
                      <c:pt idx="3163">
                        <c:v>28.576000000000001</c:v>
                      </c:pt>
                      <c:pt idx="3164">
                        <c:v>16.902999999999999</c:v>
                      </c:pt>
                      <c:pt idx="3165">
                        <c:v>27.297000000000001</c:v>
                      </c:pt>
                      <c:pt idx="3166">
                        <c:v>29.155000000000001</c:v>
                      </c:pt>
                      <c:pt idx="3167">
                        <c:v>21.983000000000001</c:v>
                      </c:pt>
                      <c:pt idx="3168">
                        <c:v>33.383000000000003</c:v>
                      </c:pt>
                      <c:pt idx="3169">
                        <c:v>32.625999999999998</c:v>
                      </c:pt>
                      <c:pt idx="3170">
                        <c:v>18.437000000000001</c:v>
                      </c:pt>
                      <c:pt idx="3171">
                        <c:v>30.55</c:v>
                      </c:pt>
                      <c:pt idx="3172">
                        <c:v>35.823999999999998</c:v>
                      </c:pt>
                      <c:pt idx="3173">
                        <c:v>29.670999999999999</c:v>
                      </c:pt>
                      <c:pt idx="3174">
                        <c:v>29.407</c:v>
                      </c:pt>
                      <c:pt idx="3175">
                        <c:v>58.68</c:v>
                      </c:pt>
                      <c:pt idx="3176">
                        <c:v>39.683</c:v>
                      </c:pt>
                      <c:pt idx="3177">
                        <c:v>53.042999999999999</c:v>
                      </c:pt>
                      <c:pt idx="3178">
                        <c:v>31.94</c:v>
                      </c:pt>
                      <c:pt idx="3179">
                        <c:v>36.548999999999999</c:v>
                      </c:pt>
                      <c:pt idx="3180">
                        <c:v>35.073999999999998</c:v>
                      </c:pt>
                      <c:pt idx="3181">
                        <c:v>33.084000000000003</c:v>
                      </c:pt>
                      <c:pt idx="3182">
                        <c:v>28.152999999999999</c:v>
                      </c:pt>
                      <c:pt idx="3183">
                        <c:v>53.71</c:v>
                      </c:pt>
                      <c:pt idx="3184">
                        <c:v>38.654000000000003</c:v>
                      </c:pt>
                      <c:pt idx="3185">
                        <c:v>27.486999999999998</c:v>
                      </c:pt>
                      <c:pt idx="3186">
                        <c:v>22.861000000000001</c:v>
                      </c:pt>
                      <c:pt idx="3187">
                        <c:v>23.123000000000001</c:v>
                      </c:pt>
                      <c:pt idx="3188">
                        <c:v>21.164000000000001</c:v>
                      </c:pt>
                      <c:pt idx="3189">
                        <c:v>26.690999999999999</c:v>
                      </c:pt>
                      <c:pt idx="3190">
                        <c:v>22.416</c:v>
                      </c:pt>
                      <c:pt idx="3191">
                        <c:v>17.478000000000002</c:v>
                      </c:pt>
                      <c:pt idx="3192">
                        <c:v>36.987000000000002</c:v>
                      </c:pt>
                      <c:pt idx="3193">
                        <c:v>22.574000000000002</c:v>
                      </c:pt>
                      <c:pt idx="3194">
                        <c:v>38.939</c:v>
                      </c:pt>
                      <c:pt idx="3195">
                        <c:v>17.388999999999999</c:v>
                      </c:pt>
                      <c:pt idx="3196">
                        <c:v>29.98</c:v>
                      </c:pt>
                      <c:pt idx="3197">
                        <c:v>24.484000000000002</c:v>
                      </c:pt>
                      <c:pt idx="3198">
                        <c:v>14.898999999999999</c:v>
                      </c:pt>
                      <c:pt idx="3199">
                        <c:v>31.449000000000002</c:v>
                      </c:pt>
                      <c:pt idx="3200">
                        <c:v>27.05</c:v>
                      </c:pt>
                      <c:pt idx="3201">
                        <c:v>26.207000000000001</c:v>
                      </c:pt>
                      <c:pt idx="3202">
                        <c:v>33.991</c:v>
                      </c:pt>
                      <c:pt idx="3203">
                        <c:v>18.933</c:v>
                      </c:pt>
                      <c:pt idx="3204">
                        <c:v>29.169</c:v>
                      </c:pt>
                      <c:pt idx="3205">
                        <c:v>20.727</c:v>
                      </c:pt>
                      <c:pt idx="3206">
                        <c:v>31.852</c:v>
                      </c:pt>
                      <c:pt idx="3207">
                        <c:v>36.308</c:v>
                      </c:pt>
                      <c:pt idx="3208">
                        <c:v>26.231000000000002</c:v>
                      </c:pt>
                      <c:pt idx="3209">
                        <c:v>33.755000000000003</c:v>
                      </c:pt>
                      <c:pt idx="3210">
                        <c:v>31.728999999999999</c:v>
                      </c:pt>
                      <c:pt idx="3211">
                        <c:v>19.582999999999998</c:v>
                      </c:pt>
                      <c:pt idx="3212">
                        <c:v>27.689</c:v>
                      </c:pt>
                      <c:pt idx="3213">
                        <c:v>21.164999999999999</c:v>
                      </c:pt>
                      <c:pt idx="3214">
                        <c:v>66.138000000000005</c:v>
                      </c:pt>
                      <c:pt idx="3215">
                        <c:v>23.984999999999999</c:v>
                      </c:pt>
                      <c:pt idx="3216">
                        <c:v>16.773</c:v>
                      </c:pt>
                      <c:pt idx="3217">
                        <c:v>22.186</c:v>
                      </c:pt>
                      <c:pt idx="3218">
                        <c:v>14.526</c:v>
                      </c:pt>
                      <c:pt idx="3219">
                        <c:v>18.413</c:v>
                      </c:pt>
                      <c:pt idx="3220">
                        <c:v>14.175000000000001</c:v>
                      </c:pt>
                      <c:pt idx="3221">
                        <c:v>23.969000000000001</c:v>
                      </c:pt>
                      <c:pt idx="3222">
                        <c:v>19.216999999999999</c:v>
                      </c:pt>
                      <c:pt idx="3223">
                        <c:v>21.315000000000001</c:v>
                      </c:pt>
                      <c:pt idx="3224">
                        <c:v>16.771999999999998</c:v>
                      </c:pt>
                      <c:pt idx="3225">
                        <c:v>23.786000000000001</c:v>
                      </c:pt>
                      <c:pt idx="3226">
                        <c:v>15.058999999999999</c:v>
                      </c:pt>
                      <c:pt idx="3227">
                        <c:v>46.936999999999998</c:v>
                      </c:pt>
                      <c:pt idx="3228">
                        <c:v>23.391999999999999</c:v>
                      </c:pt>
                      <c:pt idx="3229">
                        <c:v>32.424999999999997</c:v>
                      </c:pt>
                      <c:pt idx="3230">
                        <c:v>18.207999999999998</c:v>
                      </c:pt>
                      <c:pt idx="3231">
                        <c:v>22.759</c:v>
                      </c:pt>
                      <c:pt idx="3232">
                        <c:v>20.469000000000001</c:v>
                      </c:pt>
                      <c:pt idx="3233">
                        <c:v>25.379000000000001</c:v>
                      </c:pt>
                      <c:pt idx="3234">
                        <c:v>15.015000000000001</c:v>
                      </c:pt>
                      <c:pt idx="3235">
                        <c:v>21.974</c:v>
                      </c:pt>
                      <c:pt idx="3236">
                        <c:v>24.582999999999998</c:v>
                      </c:pt>
                      <c:pt idx="3237">
                        <c:v>19.791</c:v>
                      </c:pt>
                      <c:pt idx="3238">
                        <c:v>22.65</c:v>
                      </c:pt>
                      <c:pt idx="3239">
                        <c:v>27.106000000000002</c:v>
                      </c:pt>
                      <c:pt idx="3240">
                        <c:v>16.989000000000001</c:v>
                      </c:pt>
                      <c:pt idx="3241">
                        <c:v>14.878</c:v>
                      </c:pt>
                      <c:pt idx="3242">
                        <c:v>21.465</c:v>
                      </c:pt>
                      <c:pt idx="3243">
                        <c:v>43.576999999999998</c:v>
                      </c:pt>
                      <c:pt idx="3244">
                        <c:v>34.43</c:v>
                      </c:pt>
                      <c:pt idx="3245">
                        <c:v>13.413</c:v>
                      </c:pt>
                      <c:pt idx="3246">
                        <c:v>16.303999999999998</c:v>
                      </c:pt>
                      <c:pt idx="3247">
                        <c:v>46.494</c:v>
                      </c:pt>
                      <c:pt idx="3248">
                        <c:v>24.207000000000001</c:v>
                      </c:pt>
                      <c:pt idx="3249">
                        <c:v>29.492999999999999</c:v>
                      </c:pt>
                      <c:pt idx="3250">
                        <c:v>52.603999999999999</c:v>
                      </c:pt>
                      <c:pt idx="3251">
                        <c:v>39.709000000000003</c:v>
                      </c:pt>
                      <c:pt idx="3252">
                        <c:v>31.239000000000001</c:v>
                      </c:pt>
                      <c:pt idx="3253">
                        <c:v>30.864999999999998</c:v>
                      </c:pt>
                      <c:pt idx="3254">
                        <c:v>42.991999999999997</c:v>
                      </c:pt>
                      <c:pt idx="3255">
                        <c:v>25.471</c:v>
                      </c:pt>
                      <c:pt idx="3256">
                        <c:v>37.122</c:v>
                      </c:pt>
                      <c:pt idx="3257">
                        <c:v>34.18</c:v>
                      </c:pt>
                      <c:pt idx="3258">
                        <c:v>62.865000000000002</c:v>
                      </c:pt>
                      <c:pt idx="3259">
                        <c:v>49.087000000000003</c:v>
                      </c:pt>
                      <c:pt idx="3260">
                        <c:v>31.32</c:v>
                      </c:pt>
                      <c:pt idx="3261">
                        <c:v>44.539000000000001</c:v>
                      </c:pt>
                      <c:pt idx="3262">
                        <c:v>42.780999999999999</c:v>
                      </c:pt>
                      <c:pt idx="3263">
                        <c:v>71.948999999999998</c:v>
                      </c:pt>
                      <c:pt idx="3264">
                        <c:v>30.645</c:v>
                      </c:pt>
                      <c:pt idx="3265">
                        <c:v>27.611000000000001</c:v>
                      </c:pt>
                      <c:pt idx="3266">
                        <c:v>73.906999999999996</c:v>
                      </c:pt>
                      <c:pt idx="3267">
                        <c:v>28.207999999999998</c:v>
                      </c:pt>
                      <c:pt idx="3268">
                        <c:v>33.082999999999998</c:v>
                      </c:pt>
                      <c:pt idx="3269">
                        <c:v>27.954999999999998</c:v>
                      </c:pt>
                      <c:pt idx="3270">
                        <c:v>27.936</c:v>
                      </c:pt>
                      <c:pt idx="3271">
                        <c:v>47.707000000000001</c:v>
                      </c:pt>
                      <c:pt idx="3272">
                        <c:v>27.141999999999999</c:v>
                      </c:pt>
                      <c:pt idx="3273">
                        <c:v>52.718000000000004</c:v>
                      </c:pt>
                      <c:pt idx="3274">
                        <c:v>22.574999999999999</c:v>
                      </c:pt>
                      <c:pt idx="3275">
                        <c:v>24.21</c:v>
                      </c:pt>
                      <c:pt idx="3276">
                        <c:v>22.376000000000001</c:v>
                      </c:pt>
                      <c:pt idx="3277">
                        <c:v>22.228999999999999</c:v>
                      </c:pt>
                      <c:pt idx="3278">
                        <c:v>86.814999999999998</c:v>
                      </c:pt>
                      <c:pt idx="3279">
                        <c:v>40.448999999999998</c:v>
                      </c:pt>
                      <c:pt idx="3280">
                        <c:v>27.363</c:v>
                      </c:pt>
                      <c:pt idx="3281">
                        <c:v>19.600000000000001</c:v>
                      </c:pt>
                      <c:pt idx="3282">
                        <c:v>32.189</c:v>
                      </c:pt>
                      <c:pt idx="3283">
                        <c:v>43.597000000000001</c:v>
                      </c:pt>
                      <c:pt idx="3284">
                        <c:v>22.609000000000002</c:v>
                      </c:pt>
                      <c:pt idx="3285">
                        <c:v>46.558</c:v>
                      </c:pt>
                      <c:pt idx="3286">
                        <c:v>31.364999999999998</c:v>
                      </c:pt>
                      <c:pt idx="3287">
                        <c:v>19.047000000000001</c:v>
                      </c:pt>
                      <c:pt idx="3288">
                        <c:v>35.274999999999999</c:v>
                      </c:pt>
                      <c:pt idx="3289">
                        <c:v>26.501000000000001</c:v>
                      </c:pt>
                      <c:pt idx="3290">
                        <c:v>38.33</c:v>
                      </c:pt>
                      <c:pt idx="3291">
                        <c:v>36.642000000000003</c:v>
                      </c:pt>
                      <c:pt idx="3292">
                        <c:v>43.649000000000001</c:v>
                      </c:pt>
                      <c:pt idx="3293">
                        <c:v>69.227000000000004</c:v>
                      </c:pt>
                      <c:pt idx="3294">
                        <c:v>25.268000000000001</c:v>
                      </c:pt>
                      <c:pt idx="3295">
                        <c:v>29.806999999999999</c:v>
                      </c:pt>
                      <c:pt idx="3296">
                        <c:v>29.271999999999998</c:v>
                      </c:pt>
                      <c:pt idx="3297">
                        <c:v>25.928999999999998</c:v>
                      </c:pt>
                      <c:pt idx="3298">
                        <c:v>23.643000000000001</c:v>
                      </c:pt>
                      <c:pt idx="3299">
                        <c:v>32.399000000000001</c:v>
                      </c:pt>
                      <c:pt idx="3300">
                        <c:v>40.902000000000001</c:v>
                      </c:pt>
                      <c:pt idx="3301">
                        <c:v>49.796999999999997</c:v>
                      </c:pt>
                      <c:pt idx="3302">
                        <c:v>35.484999999999999</c:v>
                      </c:pt>
                      <c:pt idx="3303">
                        <c:v>28.350999999999999</c:v>
                      </c:pt>
                      <c:pt idx="3304">
                        <c:v>26.234999999999999</c:v>
                      </c:pt>
                      <c:pt idx="3305">
                        <c:v>25.422000000000001</c:v>
                      </c:pt>
                      <c:pt idx="3306">
                        <c:v>38.826000000000001</c:v>
                      </c:pt>
                      <c:pt idx="3307">
                        <c:v>15.872</c:v>
                      </c:pt>
                      <c:pt idx="3308">
                        <c:v>18.143999999999998</c:v>
                      </c:pt>
                      <c:pt idx="3309">
                        <c:v>20.329999999999998</c:v>
                      </c:pt>
                      <c:pt idx="3310">
                        <c:v>12.811999999999999</c:v>
                      </c:pt>
                      <c:pt idx="3311">
                        <c:v>18.100000000000001</c:v>
                      </c:pt>
                      <c:pt idx="3312">
                        <c:v>18.995000000000001</c:v>
                      </c:pt>
                      <c:pt idx="3313">
                        <c:v>24.861999999999998</c:v>
                      </c:pt>
                      <c:pt idx="3314">
                        <c:v>33.863999999999997</c:v>
                      </c:pt>
                      <c:pt idx="3315">
                        <c:v>17.387</c:v>
                      </c:pt>
                      <c:pt idx="3316">
                        <c:v>27.417999999999999</c:v>
                      </c:pt>
                      <c:pt idx="3317">
                        <c:v>12.353</c:v>
                      </c:pt>
                      <c:pt idx="3318">
                        <c:v>17.760999999999999</c:v>
                      </c:pt>
                      <c:pt idx="3319">
                        <c:v>18.815999999999999</c:v>
                      </c:pt>
                      <c:pt idx="3320">
                        <c:v>34.780999999999999</c:v>
                      </c:pt>
                      <c:pt idx="3321">
                        <c:v>25.684000000000001</c:v>
                      </c:pt>
                      <c:pt idx="3322">
                        <c:v>25.236000000000001</c:v>
                      </c:pt>
                      <c:pt idx="3323">
                        <c:v>28.95</c:v>
                      </c:pt>
                      <c:pt idx="3324">
                        <c:v>41.957000000000001</c:v>
                      </c:pt>
                      <c:pt idx="3325">
                        <c:v>25.882000000000001</c:v>
                      </c:pt>
                      <c:pt idx="3326">
                        <c:v>25.212</c:v>
                      </c:pt>
                      <c:pt idx="3327">
                        <c:v>28.728999999999999</c:v>
                      </c:pt>
                      <c:pt idx="3328">
                        <c:v>19.963000000000001</c:v>
                      </c:pt>
                      <c:pt idx="3329">
                        <c:v>23.117000000000001</c:v>
                      </c:pt>
                      <c:pt idx="3330">
                        <c:v>32.152999999999999</c:v>
                      </c:pt>
                      <c:pt idx="3331">
                        <c:v>30.241</c:v>
                      </c:pt>
                      <c:pt idx="3332">
                        <c:v>46.673999999999999</c:v>
                      </c:pt>
                      <c:pt idx="3333">
                        <c:v>16.710999999999999</c:v>
                      </c:pt>
                      <c:pt idx="3334">
                        <c:v>32.883000000000003</c:v>
                      </c:pt>
                      <c:pt idx="3335">
                        <c:v>17.387</c:v>
                      </c:pt>
                      <c:pt idx="3336">
                        <c:v>45.436999999999998</c:v>
                      </c:pt>
                      <c:pt idx="3337">
                        <c:v>45.393000000000001</c:v>
                      </c:pt>
                      <c:pt idx="3338">
                        <c:v>32.384</c:v>
                      </c:pt>
                      <c:pt idx="3339">
                        <c:v>46.005000000000003</c:v>
                      </c:pt>
                      <c:pt idx="3340">
                        <c:v>23.984999999999999</c:v>
                      </c:pt>
                      <c:pt idx="3341">
                        <c:v>36.034999999999997</c:v>
                      </c:pt>
                      <c:pt idx="3342">
                        <c:v>41.604999999999997</c:v>
                      </c:pt>
                      <c:pt idx="3343">
                        <c:v>27.422999999999998</c:v>
                      </c:pt>
                      <c:pt idx="3344">
                        <c:v>49.481000000000002</c:v>
                      </c:pt>
                      <c:pt idx="3345">
                        <c:v>76.942999999999998</c:v>
                      </c:pt>
                      <c:pt idx="3346">
                        <c:v>31.582000000000001</c:v>
                      </c:pt>
                      <c:pt idx="3347">
                        <c:v>21.317</c:v>
                      </c:pt>
                      <c:pt idx="3348">
                        <c:v>32.295000000000002</c:v>
                      </c:pt>
                      <c:pt idx="3349">
                        <c:v>23.738</c:v>
                      </c:pt>
                      <c:pt idx="3350">
                        <c:v>34.167999999999999</c:v>
                      </c:pt>
                      <c:pt idx="3351">
                        <c:v>27.558</c:v>
                      </c:pt>
                      <c:pt idx="3352">
                        <c:v>36.591000000000001</c:v>
                      </c:pt>
                      <c:pt idx="3353">
                        <c:v>35.566000000000003</c:v>
                      </c:pt>
                      <c:pt idx="3354">
                        <c:v>43.328000000000003</c:v>
                      </c:pt>
                      <c:pt idx="3355">
                        <c:v>39.03</c:v>
                      </c:pt>
                      <c:pt idx="3356">
                        <c:v>37.670999999999999</c:v>
                      </c:pt>
                      <c:pt idx="3357">
                        <c:v>42.329000000000001</c:v>
                      </c:pt>
                      <c:pt idx="3358">
                        <c:v>50.222000000000001</c:v>
                      </c:pt>
                      <c:pt idx="3359">
                        <c:v>49.167000000000002</c:v>
                      </c:pt>
                      <c:pt idx="3360">
                        <c:v>69.293999999999997</c:v>
                      </c:pt>
                      <c:pt idx="3361">
                        <c:v>105.32</c:v>
                      </c:pt>
                      <c:pt idx="3362">
                        <c:v>51.491</c:v>
                      </c:pt>
                      <c:pt idx="3363">
                        <c:v>62.606000000000002</c:v>
                      </c:pt>
                      <c:pt idx="3364">
                        <c:v>60.369</c:v>
                      </c:pt>
                      <c:pt idx="3365">
                        <c:v>70.105000000000004</c:v>
                      </c:pt>
                      <c:pt idx="3366">
                        <c:v>61.896000000000001</c:v>
                      </c:pt>
                      <c:pt idx="3367">
                        <c:v>66.466999999999999</c:v>
                      </c:pt>
                      <c:pt idx="3368">
                        <c:v>49.637999999999998</c:v>
                      </c:pt>
                      <c:pt idx="3369">
                        <c:v>56.021999999999998</c:v>
                      </c:pt>
                      <c:pt idx="3370">
                        <c:v>32.241999999999997</c:v>
                      </c:pt>
                      <c:pt idx="3371">
                        <c:v>48.899000000000001</c:v>
                      </c:pt>
                      <c:pt idx="3372">
                        <c:v>35.938000000000002</c:v>
                      </c:pt>
                      <c:pt idx="3373">
                        <c:v>67.558999999999997</c:v>
                      </c:pt>
                      <c:pt idx="3374">
                        <c:v>41.137999999999998</c:v>
                      </c:pt>
                      <c:pt idx="3375">
                        <c:v>32.274999999999999</c:v>
                      </c:pt>
                      <c:pt idx="3376">
                        <c:v>55.155000000000001</c:v>
                      </c:pt>
                      <c:pt idx="3377">
                        <c:v>33.988999999999997</c:v>
                      </c:pt>
                      <c:pt idx="3378">
                        <c:v>60.997999999999998</c:v>
                      </c:pt>
                      <c:pt idx="3379">
                        <c:v>40.198999999999998</c:v>
                      </c:pt>
                      <c:pt idx="3380">
                        <c:v>53.923999999999999</c:v>
                      </c:pt>
                      <c:pt idx="3381">
                        <c:v>31.893000000000001</c:v>
                      </c:pt>
                      <c:pt idx="3382">
                        <c:v>45.607999999999997</c:v>
                      </c:pt>
                      <c:pt idx="3383">
                        <c:v>79.87</c:v>
                      </c:pt>
                      <c:pt idx="3384">
                        <c:v>24.288</c:v>
                      </c:pt>
                      <c:pt idx="3385">
                        <c:v>40.573</c:v>
                      </c:pt>
                      <c:pt idx="3386">
                        <c:v>42.411000000000001</c:v>
                      </c:pt>
                      <c:pt idx="3387">
                        <c:v>27.568999999999999</c:v>
                      </c:pt>
                      <c:pt idx="3388">
                        <c:v>28.216999999999999</c:v>
                      </c:pt>
                      <c:pt idx="3389">
                        <c:v>34.093000000000004</c:v>
                      </c:pt>
                      <c:pt idx="3390">
                        <c:v>55.741999999999997</c:v>
                      </c:pt>
                      <c:pt idx="3391">
                        <c:v>40.500999999999998</c:v>
                      </c:pt>
                      <c:pt idx="3392">
                        <c:v>43.344000000000001</c:v>
                      </c:pt>
                      <c:pt idx="3393">
                        <c:v>28.561</c:v>
                      </c:pt>
                      <c:pt idx="3394">
                        <c:v>38.762</c:v>
                      </c:pt>
                      <c:pt idx="3395">
                        <c:v>63.164999999999999</c:v>
                      </c:pt>
                      <c:pt idx="3396">
                        <c:v>38.116</c:v>
                      </c:pt>
                      <c:pt idx="3397">
                        <c:v>30.071999999999999</c:v>
                      </c:pt>
                      <c:pt idx="3398">
                        <c:v>31.216000000000001</c:v>
                      </c:pt>
                      <c:pt idx="3399">
                        <c:v>27.91</c:v>
                      </c:pt>
                      <c:pt idx="3400">
                        <c:v>40.357999999999997</c:v>
                      </c:pt>
                      <c:pt idx="3401">
                        <c:v>33.520000000000003</c:v>
                      </c:pt>
                      <c:pt idx="3402">
                        <c:v>27.06</c:v>
                      </c:pt>
                      <c:pt idx="3403">
                        <c:v>23.311</c:v>
                      </c:pt>
                      <c:pt idx="3404">
                        <c:v>25.204000000000001</c:v>
                      </c:pt>
                      <c:pt idx="3405">
                        <c:v>33.326000000000001</c:v>
                      </c:pt>
                      <c:pt idx="3406">
                        <c:v>55.863999999999997</c:v>
                      </c:pt>
                      <c:pt idx="3407">
                        <c:v>27.045000000000002</c:v>
                      </c:pt>
                      <c:pt idx="3408">
                        <c:v>21.9</c:v>
                      </c:pt>
                      <c:pt idx="3409">
                        <c:v>33.921999999999997</c:v>
                      </c:pt>
                      <c:pt idx="3410">
                        <c:v>47.616999999999997</c:v>
                      </c:pt>
                      <c:pt idx="3411">
                        <c:v>19.893999999999998</c:v>
                      </c:pt>
                      <c:pt idx="3412">
                        <c:v>23.974</c:v>
                      </c:pt>
                      <c:pt idx="3413">
                        <c:v>26.893999999999998</c:v>
                      </c:pt>
                      <c:pt idx="3414">
                        <c:v>22.57</c:v>
                      </c:pt>
                      <c:pt idx="3415">
                        <c:v>21.97</c:v>
                      </c:pt>
                      <c:pt idx="3416">
                        <c:v>35.098999999999997</c:v>
                      </c:pt>
                      <c:pt idx="3417">
                        <c:v>47.527999999999999</c:v>
                      </c:pt>
                      <c:pt idx="3418">
                        <c:v>51.075000000000003</c:v>
                      </c:pt>
                      <c:pt idx="3419">
                        <c:v>23.128</c:v>
                      </c:pt>
                      <c:pt idx="3420">
                        <c:v>23.114000000000001</c:v>
                      </c:pt>
                      <c:pt idx="3421">
                        <c:v>22.786999999999999</c:v>
                      </c:pt>
                      <c:pt idx="3422">
                        <c:v>21.108000000000001</c:v>
                      </c:pt>
                      <c:pt idx="3423">
                        <c:v>35.612000000000002</c:v>
                      </c:pt>
                      <c:pt idx="3424">
                        <c:v>24.831</c:v>
                      </c:pt>
                      <c:pt idx="3425">
                        <c:v>22.402000000000001</c:v>
                      </c:pt>
                      <c:pt idx="3426">
                        <c:v>26.280999999999999</c:v>
                      </c:pt>
                      <c:pt idx="3427">
                        <c:v>19.510999999999999</c:v>
                      </c:pt>
                      <c:pt idx="3428">
                        <c:v>29.542000000000002</c:v>
                      </c:pt>
                      <c:pt idx="3429">
                        <c:v>81.075999999999993</c:v>
                      </c:pt>
                      <c:pt idx="3430">
                        <c:v>23.09</c:v>
                      </c:pt>
                      <c:pt idx="3431">
                        <c:v>27.337</c:v>
                      </c:pt>
                      <c:pt idx="3432">
                        <c:v>27.143999999999998</c:v>
                      </c:pt>
                      <c:pt idx="3433">
                        <c:v>33.93</c:v>
                      </c:pt>
                      <c:pt idx="3434">
                        <c:v>27.222000000000001</c:v>
                      </c:pt>
                      <c:pt idx="3435">
                        <c:v>23.15</c:v>
                      </c:pt>
                      <c:pt idx="3436">
                        <c:v>26.587</c:v>
                      </c:pt>
                      <c:pt idx="3437">
                        <c:v>28.367000000000001</c:v>
                      </c:pt>
                      <c:pt idx="3438">
                        <c:v>26.035</c:v>
                      </c:pt>
                      <c:pt idx="3439">
                        <c:v>49.776000000000003</c:v>
                      </c:pt>
                      <c:pt idx="3440">
                        <c:v>48.222000000000001</c:v>
                      </c:pt>
                      <c:pt idx="3441">
                        <c:v>36.524000000000001</c:v>
                      </c:pt>
                      <c:pt idx="3442">
                        <c:v>51.811999999999998</c:v>
                      </c:pt>
                      <c:pt idx="3443">
                        <c:v>40.456000000000003</c:v>
                      </c:pt>
                      <c:pt idx="3444">
                        <c:v>54.790999999999997</c:v>
                      </c:pt>
                      <c:pt idx="3445">
                        <c:v>25.268999999999998</c:v>
                      </c:pt>
                      <c:pt idx="3446">
                        <c:v>41.331000000000003</c:v>
                      </c:pt>
                      <c:pt idx="3447">
                        <c:v>30.923999999999999</c:v>
                      </c:pt>
                      <c:pt idx="3448">
                        <c:v>19.879000000000001</c:v>
                      </c:pt>
                      <c:pt idx="3449">
                        <c:v>50.036000000000001</c:v>
                      </c:pt>
                      <c:pt idx="3450">
                        <c:v>47.11</c:v>
                      </c:pt>
                      <c:pt idx="3451">
                        <c:v>25.466999999999999</c:v>
                      </c:pt>
                      <c:pt idx="3452">
                        <c:v>34.012999999999998</c:v>
                      </c:pt>
                      <c:pt idx="3453">
                        <c:v>34.905999999999999</c:v>
                      </c:pt>
                      <c:pt idx="3454">
                        <c:v>32.030999999999999</c:v>
                      </c:pt>
                      <c:pt idx="3455">
                        <c:v>81.602000000000004</c:v>
                      </c:pt>
                      <c:pt idx="3456">
                        <c:v>44.151000000000003</c:v>
                      </c:pt>
                      <c:pt idx="3457">
                        <c:v>37.57</c:v>
                      </c:pt>
                      <c:pt idx="3458">
                        <c:v>45.469000000000001</c:v>
                      </c:pt>
                      <c:pt idx="3459">
                        <c:v>51.421999999999997</c:v>
                      </c:pt>
                      <c:pt idx="3460">
                        <c:v>67.665999999999997</c:v>
                      </c:pt>
                      <c:pt idx="3461">
                        <c:v>73.564999999999998</c:v>
                      </c:pt>
                      <c:pt idx="3462">
                        <c:v>60.872999999999998</c:v>
                      </c:pt>
                      <c:pt idx="3463">
                        <c:v>47.6</c:v>
                      </c:pt>
                      <c:pt idx="3464">
                        <c:v>39.975000000000001</c:v>
                      </c:pt>
                      <c:pt idx="3465">
                        <c:v>60.546999999999997</c:v>
                      </c:pt>
                      <c:pt idx="3466">
                        <c:v>44.323</c:v>
                      </c:pt>
                      <c:pt idx="3467">
                        <c:v>41.758000000000003</c:v>
                      </c:pt>
                      <c:pt idx="3468">
                        <c:v>71.728999999999999</c:v>
                      </c:pt>
                      <c:pt idx="3469">
                        <c:v>76.992000000000004</c:v>
                      </c:pt>
                      <c:pt idx="3470">
                        <c:v>59.17</c:v>
                      </c:pt>
                      <c:pt idx="3471">
                        <c:v>47.115000000000002</c:v>
                      </c:pt>
                      <c:pt idx="3472">
                        <c:v>38.139000000000003</c:v>
                      </c:pt>
                      <c:pt idx="3473">
                        <c:v>45.064999999999998</c:v>
                      </c:pt>
                      <c:pt idx="3474">
                        <c:v>65.819999999999993</c:v>
                      </c:pt>
                      <c:pt idx="3475">
                        <c:v>46.087000000000003</c:v>
                      </c:pt>
                      <c:pt idx="3476">
                        <c:v>37.334000000000003</c:v>
                      </c:pt>
                      <c:pt idx="3477">
                        <c:v>38.252000000000002</c:v>
                      </c:pt>
                      <c:pt idx="3478">
                        <c:v>38.866999999999997</c:v>
                      </c:pt>
                      <c:pt idx="3479">
                        <c:v>63.762</c:v>
                      </c:pt>
                      <c:pt idx="3480">
                        <c:v>25.338000000000001</c:v>
                      </c:pt>
                      <c:pt idx="3481">
                        <c:v>43.271000000000001</c:v>
                      </c:pt>
                      <c:pt idx="3482">
                        <c:v>85.501999999999995</c:v>
                      </c:pt>
                      <c:pt idx="3483">
                        <c:v>34.158999999999999</c:v>
                      </c:pt>
                      <c:pt idx="3484">
                        <c:v>27.305</c:v>
                      </c:pt>
                      <c:pt idx="3485">
                        <c:v>24.896999999999998</c:v>
                      </c:pt>
                      <c:pt idx="3486">
                        <c:v>36.914999999999999</c:v>
                      </c:pt>
                      <c:pt idx="3487">
                        <c:v>45.167000000000002</c:v>
                      </c:pt>
                      <c:pt idx="3488">
                        <c:v>33.445999999999998</c:v>
                      </c:pt>
                      <c:pt idx="3489">
                        <c:v>55.981000000000002</c:v>
                      </c:pt>
                      <c:pt idx="3490">
                        <c:v>38.265999999999998</c:v>
                      </c:pt>
                      <c:pt idx="3491">
                        <c:v>38.256</c:v>
                      </c:pt>
                      <c:pt idx="3492">
                        <c:v>30.038</c:v>
                      </c:pt>
                      <c:pt idx="3493">
                        <c:v>31.37</c:v>
                      </c:pt>
                      <c:pt idx="3494">
                        <c:v>40.972000000000001</c:v>
                      </c:pt>
                      <c:pt idx="3495">
                        <c:v>31.84</c:v>
                      </c:pt>
                      <c:pt idx="3496">
                        <c:v>37.622999999999998</c:v>
                      </c:pt>
                      <c:pt idx="3497">
                        <c:v>33.768999999999998</c:v>
                      </c:pt>
                      <c:pt idx="3498">
                        <c:v>27.22</c:v>
                      </c:pt>
                      <c:pt idx="3499">
                        <c:v>21.959</c:v>
                      </c:pt>
                      <c:pt idx="3500">
                        <c:v>23.056999999999999</c:v>
                      </c:pt>
                      <c:pt idx="3501">
                        <c:v>19.888000000000002</c:v>
                      </c:pt>
                      <c:pt idx="3502">
                        <c:v>24.613</c:v>
                      </c:pt>
                      <c:pt idx="3503">
                        <c:v>32.027000000000001</c:v>
                      </c:pt>
                      <c:pt idx="3504">
                        <c:v>23.381</c:v>
                      </c:pt>
                      <c:pt idx="3505">
                        <c:v>16.652999999999999</c:v>
                      </c:pt>
                      <c:pt idx="3506">
                        <c:v>35.610999999999997</c:v>
                      </c:pt>
                      <c:pt idx="3507">
                        <c:v>18.178000000000001</c:v>
                      </c:pt>
                      <c:pt idx="3508">
                        <c:v>28.260999999999999</c:v>
                      </c:pt>
                      <c:pt idx="3509">
                        <c:v>20.167000000000002</c:v>
                      </c:pt>
                      <c:pt idx="3510">
                        <c:v>35.298000000000002</c:v>
                      </c:pt>
                      <c:pt idx="3511">
                        <c:v>23.518999999999998</c:v>
                      </c:pt>
                      <c:pt idx="3512">
                        <c:v>22.027999999999999</c:v>
                      </c:pt>
                      <c:pt idx="3513">
                        <c:v>20.63</c:v>
                      </c:pt>
                      <c:pt idx="3514">
                        <c:v>39.759</c:v>
                      </c:pt>
                      <c:pt idx="3515">
                        <c:v>40.204000000000001</c:v>
                      </c:pt>
                      <c:pt idx="3516">
                        <c:v>49.338999999999999</c:v>
                      </c:pt>
                      <c:pt idx="3517">
                        <c:v>35.457999999999998</c:v>
                      </c:pt>
                      <c:pt idx="3518">
                        <c:v>80.968000000000004</c:v>
                      </c:pt>
                      <c:pt idx="3519">
                        <c:v>40.26</c:v>
                      </c:pt>
                      <c:pt idx="3520">
                        <c:v>29.803000000000001</c:v>
                      </c:pt>
                      <c:pt idx="3521">
                        <c:v>27.260999999999999</c:v>
                      </c:pt>
                      <c:pt idx="3522">
                        <c:v>25.248999999999999</c:v>
                      </c:pt>
                      <c:pt idx="3523">
                        <c:v>21.565999999999999</c:v>
                      </c:pt>
                      <c:pt idx="3524">
                        <c:v>40.850999999999999</c:v>
                      </c:pt>
                      <c:pt idx="3525">
                        <c:v>30.984000000000002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DAD7-4821-9635-CBC1B6DE28B1}"/>
                  </c:ext>
                </c:extLst>
              </c15:ser>
            </c15:filteredScatterSeries>
            <c15:filteredScatte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Sheet1!$A$14376</c15:sqref>
                        </c15:formulaRef>
                      </c:ext>
                    </c:extLst>
                    <c:strCache>
                      <c:ptCount val="1"/>
                      <c:pt idx="0">
                        <c:v>8M_60 degree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Sheet1!$F$14381:$F$17980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Sheet1!$C$14381:$C$17980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116.35</c:v>
                      </c:pt>
                      <c:pt idx="1">
                        <c:v>68.674999999999997</c:v>
                      </c:pt>
                      <c:pt idx="2">
                        <c:v>56.207999999999998</c:v>
                      </c:pt>
                      <c:pt idx="3">
                        <c:v>49.286999999999999</c:v>
                      </c:pt>
                      <c:pt idx="4">
                        <c:v>44.755000000000003</c:v>
                      </c:pt>
                      <c:pt idx="5">
                        <c:v>40.411000000000001</c:v>
                      </c:pt>
                      <c:pt idx="6">
                        <c:v>40.365000000000002</c:v>
                      </c:pt>
                      <c:pt idx="7">
                        <c:v>41.250999999999998</c:v>
                      </c:pt>
                      <c:pt idx="8">
                        <c:v>41.798000000000002</c:v>
                      </c:pt>
                      <c:pt idx="9">
                        <c:v>43.375</c:v>
                      </c:pt>
                      <c:pt idx="10">
                        <c:v>42.03</c:v>
                      </c:pt>
                      <c:pt idx="11">
                        <c:v>41.308999999999997</c:v>
                      </c:pt>
                      <c:pt idx="12">
                        <c:v>42.003</c:v>
                      </c:pt>
                      <c:pt idx="13">
                        <c:v>41.613</c:v>
                      </c:pt>
                      <c:pt idx="14">
                        <c:v>42.82</c:v>
                      </c:pt>
                      <c:pt idx="15">
                        <c:v>41.320999999999998</c:v>
                      </c:pt>
                      <c:pt idx="16">
                        <c:v>42.540999999999997</c:v>
                      </c:pt>
                      <c:pt idx="17">
                        <c:v>49.356999999999999</c:v>
                      </c:pt>
                      <c:pt idx="18">
                        <c:v>50.003</c:v>
                      </c:pt>
                      <c:pt idx="19">
                        <c:v>49.563000000000002</c:v>
                      </c:pt>
                      <c:pt idx="20">
                        <c:v>44.863</c:v>
                      </c:pt>
                      <c:pt idx="21">
                        <c:v>44.526000000000003</c:v>
                      </c:pt>
                      <c:pt idx="22">
                        <c:v>43.798000000000002</c:v>
                      </c:pt>
                      <c:pt idx="23">
                        <c:v>44.881999999999998</c:v>
                      </c:pt>
                      <c:pt idx="24">
                        <c:v>46.622999999999998</c:v>
                      </c:pt>
                      <c:pt idx="25">
                        <c:v>48.506999999999998</c:v>
                      </c:pt>
                      <c:pt idx="26">
                        <c:v>52.512999999999998</c:v>
                      </c:pt>
                      <c:pt idx="27">
                        <c:v>54.610999999999997</c:v>
                      </c:pt>
                      <c:pt idx="28">
                        <c:v>57.860999999999997</c:v>
                      </c:pt>
                      <c:pt idx="29">
                        <c:v>61.851999999999997</c:v>
                      </c:pt>
                      <c:pt idx="30">
                        <c:v>64.424999999999997</c:v>
                      </c:pt>
                      <c:pt idx="31">
                        <c:v>68.787000000000006</c:v>
                      </c:pt>
                      <c:pt idx="32">
                        <c:v>72.340999999999994</c:v>
                      </c:pt>
                      <c:pt idx="33">
                        <c:v>81.242999999999995</c:v>
                      </c:pt>
                      <c:pt idx="34">
                        <c:v>87.341999999999999</c:v>
                      </c:pt>
                      <c:pt idx="35">
                        <c:v>99.581000000000003</c:v>
                      </c:pt>
                      <c:pt idx="36">
                        <c:v>105.88</c:v>
                      </c:pt>
                      <c:pt idx="37">
                        <c:v>115.75</c:v>
                      </c:pt>
                      <c:pt idx="38">
                        <c:v>125.76</c:v>
                      </c:pt>
                      <c:pt idx="39">
                        <c:v>139.26</c:v>
                      </c:pt>
                      <c:pt idx="40">
                        <c:v>150.54</c:v>
                      </c:pt>
                      <c:pt idx="41">
                        <c:v>166.53</c:v>
                      </c:pt>
                      <c:pt idx="42">
                        <c:v>187.58</c:v>
                      </c:pt>
                      <c:pt idx="43">
                        <c:v>209.86</c:v>
                      </c:pt>
                      <c:pt idx="44">
                        <c:v>239.43</c:v>
                      </c:pt>
                      <c:pt idx="45">
                        <c:v>261.12</c:v>
                      </c:pt>
                      <c:pt idx="46">
                        <c:v>299.60000000000002</c:v>
                      </c:pt>
                      <c:pt idx="47">
                        <c:v>350.68</c:v>
                      </c:pt>
                      <c:pt idx="48">
                        <c:v>399.26</c:v>
                      </c:pt>
                      <c:pt idx="49">
                        <c:v>468.09</c:v>
                      </c:pt>
                      <c:pt idx="50">
                        <c:v>529.53</c:v>
                      </c:pt>
                      <c:pt idx="51">
                        <c:v>603.96</c:v>
                      </c:pt>
                      <c:pt idx="52">
                        <c:v>654.17999999999995</c:v>
                      </c:pt>
                      <c:pt idx="53">
                        <c:v>757.56</c:v>
                      </c:pt>
                      <c:pt idx="54">
                        <c:v>873.82</c:v>
                      </c:pt>
                      <c:pt idx="55">
                        <c:v>963.21</c:v>
                      </c:pt>
                      <c:pt idx="56">
                        <c:v>1113.5</c:v>
                      </c:pt>
                      <c:pt idx="57">
                        <c:v>1234.4000000000001</c:v>
                      </c:pt>
                      <c:pt idx="58">
                        <c:v>1395.9</c:v>
                      </c:pt>
                      <c:pt idx="59">
                        <c:v>1608.7</c:v>
                      </c:pt>
                      <c:pt idx="60">
                        <c:v>1810.2</c:v>
                      </c:pt>
                      <c:pt idx="61">
                        <c:v>1974.1</c:v>
                      </c:pt>
                      <c:pt idx="62">
                        <c:v>2127.5</c:v>
                      </c:pt>
                      <c:pt idx="63">
                        <c:v>2288</c:v>
                      </c:pt>
                      <c:pt idx="64">
                        <c:v>2422.3000000000002</c:v>
                      </c:pt>
                      <c:pt idx="65">
                        <c:v>2515.1</c:v>
                      </c:pt>
                      <c:pt idx="66">
                        <c:v>2709</c:v>
                      </c:pt>
                      <c:pt idx="67">
                        <c:v>2846.9</c:v>
                      </c:pt>
                      <c:pt idx="68">
                        <c:v>3060.4</c:v>
                      </c:pt>
                      <c:pt idx="69">
                        <c:v>3279.6</c:v>
                      </c:pt>
                      <c:pt idx="70">
                        <c:v>3530.8</c:v>
                      </c:pt>
                      <c:pt idx="71">
                        <c:v>3760.5</c:v>
                      </c:pt>
                      <c:pt idx="72">
                        <c:v>4047.6</c:v>
                      </c:pt>
                      <c:pt idx="73">
                        <c:v>4272.7</c:v>
                      </c:pt>
                      <c:pt idx="74">
                        <c:v>4566.6000000000004</c:v>
                      </c:pt>
                      <c:pt idx="75">
                        <c:v>4703.6000000000004</c:v>
                      </c:pt>
                      <c:pt idx="76">
                        <c:v>4796.7</c:v>
                      </c:pt>
                      <c:pt idx="77">
                        <c:v>4888.3</c:v>
                      </c:pt>
                      <c:pt idx="78">
                        <c:v>4919</c:v>
                      </c:pt>
                      <c:pt idx="79">
                        <c:v>4900.3999999999996</c:v>
                      </c:pt>
                      <c:pt idx="80">
                        <c:v>5000.6000000000004</c:v>
                      </c:pt>
                      <c:pt idx="81">
                        <c:v>5141.3999999999996</c:v>
                      </c:pt>
                      <c:pt idx="82">
                        <c:v>5195.3</c:v>
                      </c:pt>
                      <c:pt idx="83">
                        <c:v>5234.6000000000004</c:v>
                      </c:pt>
                      <c:pt idx="84">
                        <c:v>5237.2</c:v>
                      </c:pt>
                      <c:pt idx="85">
                        <c:v>5384</c:v>
                      </c:pt>
                      <c:pt idx="86">
                        <c:v>5406.7</c:v>
                      </c:pt>
                      <c:pt idx="87">
                        <c:v>5485.6</c:v>
                      </c:pt>
                      <c:pt idx="88">
                        <c:v>5521.9</c:v>
                      </c:pt>
                      <c:pt idx="89">
                        <c:v>5504.8</c:v>
                      </c:pt>
                      <c:pt idx="90">
                        <c:v>5557.7</c:v>
                      </c:pt>
                      <c:pt idx="91">
                        <c:v>5604.9</c:v>
                      </c:pt>
                      <c:pt idx="92">
                        <c:v>5710.8</c:v>
                      </c:pt>
                      <c:pt idx="93">
                        <c:v>5819.4</c:v>
                      </c:pt>
                      <c:pt idx="94">
                        <c:v>5881.7</c:v>
                      </c:pt>
                      <c:pt idx="95">
                        <c:v>6018.2</c:v>
                      </c:pt>
                      <c:pt idx="96">
                        <c:v>5997.5</c:v>
                      </c:pt>
                      <c:pt idx="97">
                        <c:v>6057.7</c:v>
                      </c:pt>
                      <c:pt idx="98">
                        <c:v>5995.2</c:v>
                      </c:pt>
                      <c:pt idx="99">
                        <c:v>5983.8</c:v>
                      </c:pt>
                      <c:pt idx="100">
                        <c:v>6068.8</c:v>
                      </c:pt>
                      <c:pt idx="101">
                        <c:v>5916.2</c:v>
                      </c:pt>
                      <c:pt idx="102">
                        <c:v>6127.4</c:v>
                      </c:pt>
                      <c:pt idx="103">
                        <c:v>6113.3</c:v>
                      </c:pt>
                      <c:pt idx="104">
                        <c:v>6009.2</c:v>
                      </c:pt>
                      <c:pt idx="105">
                        <c:v>6233.4</c:v>
                      </c:pt>
                      <c:pt idx="106">
                        <c:v>6175.4</c:v>
                      </c:pt>
                      <c:pt idx="107">
                        <c:v>6245.2</c:v>
                      </c:pt>
                      <c:pt idx="108">
                        <c:v>6201.3</c:v>
                      </c:pt>
                      <c:pt idx="109">
                        <c:v>6101.8</c:v>
                      </c:pt>
                      <c:pt idx="110">
                        <c:v>6171.6</c:v>
                      </c:pt>
                      <c:pt idx="111">
                        <c:v>6213.7</c:v>
                      </c:pt>
                      <c:pt idx="112">
                        <c:v>6022.3</c:v>
                      </c:pt>
                      <c:pt idx="113">
                        <c:v>6225.7</c:v>
                      </c:pt>
                      <c:pt idx="114">
                        <c:v>6220.4</c:v>
                      </c:pt>
                      <c:pt idx="115">
                        <c:v>6342.3</c:v>
                      </c:pt>
                      <c:pt idx="116">
                        <c:v>5689.8</c:v>
                      </c:pt>
                      <c:pt idx="117">
                        <c:v>5479.3</c:v>
                      </c:pt>
                      <c:pt idx="118">
                        <c:v>5462.2</c:v>
                      </c:pt>
                      <c:pt idx="119">
                        <c:v>5340.8</c:v>
                      </c:pt>
                      <c:pt idx="120">
                        <c:v>5403.7</c:v>
                      </c:pt>
                      <c:pt idx="121">
                        <c:v>5340.7</c:v>
                      </c:pt>
                      <c:pt idx="122">
                        <c:v>5363.5</c:v>
                      </c:pt>
                      <c:pt idx="123">
                        <c:v>5625.2</c:v>
                      </c:pt>
                      <c:pt idx="124">
                        <c:v>5657.5</c:v>
                      </c:pt>
                      <c:pt idx="125">
                        <c:v>5567.4</c:v>
                      </c:pt>
                      <c:pt idx="126">
                        <c:v>5546.1</c:v>
                      </c:pt>
                      <c:pt idx="127">
                        <c:v>5481.4</c:v>
                      </c:pt>
                      <c:pt idx="128">
                        <c:v>5426.2</c:v>
                      </c:pt>
                      <c:pt idx="129">
                        <c:v>5305.2</c:v>
                      </c:pt>
                      <c:pt idx="130">
                        <c:v>5058.3</c:v>
                      </c:pt>
                      <c:pt idx="131">
                        <c:v>5124.8</c:v>
                      </c:pt>
                      <c:pt idx="132">
                        <c:v>5023.6000000000004</c:v>
                      </c:pt>
                      <c:pt idx="133">
                        <c:v>5008.3</c:v>
                      </c:pt>
                      <c:pt idx="134">
                        <c:v>5032.5</c:v>
                      </c:pt>
                      <c:pt idx="135">
                        <c:v>5090.6000000000004</c:v>
                      </c:pt>
                      <c:pt idx="136">
                        <c:v>5111.6000000000004</c:v>
                      </c:pt>
                      <c:pt idx="137">
                        <c:v>4970.3999999999996</c:v>
                      </c:pt>
                      <c:pt idx="138">
                        <c:v>5154.6000000000004</c:v>
                      </c:pt>
                      <c:pt idx="139">
                        <c:v>5248.4</c:v>
                      </c:pt>
                      <c:pt idx="140">
                        <c:v>5296.8</c:v>
                      </c:pt>
                      <c:pt idx="141">
                        <c:v>5182.7</c:v>
                      </c:pt>
                      <c:pt idx="142">
                        <c:v>5211</c:v>
                      </c:pt>
                      <c:pt idx="143">
                        <c:v>5083.7</c:v>
                      </c:pt>
                      <c:pt idx="144">
                        <c:v>4975.8</c:v>
                      </c:pt>
                      <c:pt idx="145">
                        <c:v>4681.8999999999996</c:v>
                      </c:pt>
                      <c:pt idx="146">
                        <c:v>4773.8</c:v>
                      </c:pt>
                      <c:pt idx="147">
                        <c:v>4656.6000000000004</c:v>
                      </c:pt>
                      <c:pt idx="148">
                        <c:v>4674</c:v>
                      </c:pt>
                      <c:pt idx="149">
                        <c:v>4601.6000000000004</c:v>
                      </c:pt>
                      <c:pt idx="150">
                        <c:v>4682.1000000000004</c:v>
                      </c:pt>
                      <c:pt idx="151">
                        <c:v>4758.3999999999996</c:v>
                      </c:pt>
                      <c:pt idx="152">
                        <c:v>4753.2</c:v>
                      </c:pt>
                      <c:pt idx="153">
                        <c:v>4614.6000000000004</c:v>
                      </c:pt>
                      <c:pt idx="154">
                        <c:v>4669.7</c:v>
                      </c:pt>
                      <c:pt idx="155">
                        <c:v>4645.8</c:v>
                      </c:pt>
                      <c:pt idx="156">
                        <c:v>4543.8</c:v>
                      </c:pt>
                      <c:pt idx="157">
                        <c:v>4561</c:v>
                      </c:pt>
                      <c:pt idx="158">
                        <c:v>4484.7</c:v>
                      </c:pt>
                      <c:pt idx="159">
                        <c:v>4717.8</c:v>
                      </c:pt>
                      <c:pt idx="160">
                        <c:v>4812.1000000000004</c:v>
                      </c:pt>
                      <c:pt idx="161">
                        <c:v>4403.1000000000004</c:v>
                      </c:pt>
                      <c:pt idx="162">
                        <c:v>4258.6000000000004</c:v>
                      </c:pt>
                      <c:pt idx="163">
                        <c:v>4094.6</c:v>
                      </c:pt>
                      <c:pt idx="164">
                        <c:v>4155.1000000000004</c:v>
                      </c:pt>
                      <c:pt idx="165">
                        <c:v>4220.5</c:v>
                      </c:pt>
                      <c:pt idx="166">
                        <c:v>4277.6000000000004</c:v>
                      </c:pt>
                      <c:pt idx="167">
                        <c:v>4239</c:v>
                      </c:pt>
                      <c:pt idx="168">
                        <c:v>4368</c:v>
                      </c:pt>
                      <c:pt idx="169">
                        <c:v>3827.3</c:v>
                      </c:pt>
                      <c:pt idx="170">
                        <c:v>3732.8</c:v>
                      </c:pt>
                      <c:pt idx="171">
                        <c:v>3732.2</c:v>
                      </c:pt>
                      <c:pt idx="172">
                        <c:v>3715.2</c:v>
                      </c:pt>
                      <c:pt idx="173">
                        <c:v>3794.1</c:v>
                      </c:pt>
                      <c:pt idx="174">
                        <c:v>3780.6</c:v>
                      </c:pt>
                      <c:pt idx="175">
                        <c:v>3886.6</c:v>
                      </c:pt>
                      <c:pt idx="176">
                        <c:v>4010.9</c:v>
                      </c:pt>
                      <c:pt idx="177">
                        <c:v>4321.8</c:v>
                      </c:pt>
                      <c:pt idx="178">
                        <c:v>4199.3</c:v>
                      </c:pt>
                      <c:pt idx="179">
                        <c:v>4194.5</c:v>
                      </c:pt>
                      <c:pt idx="180">
                        <c:v>3826.5</c:v>
                      </c:pt>
                      <c:pt idx="181">
                        <c:v>3828.4</c:v>
                      </c:pt>
                      <c:pt idx="182">
                        <c:v>3601.5</c:v>
                      </c:pt>
                      <c:pt idx="183">
                        <c:v>3373.1</c:v>
                      </c:pt>
                      <c:pt idx="184">
                        <c:v>3511.8</c:v>
                      </c:pt>
                      <c:pt idx="185">
                        <c:v>3628.7</c:v>
                      </c:pt>
                      <c:pt idx="186">
                        <c:v>3400.9</c:v>
                      </c:pt>
                      <c:pt idx="187">
                        <c:v>3385.2</c:v>
                      </c:pt>
                      <c:pt idx="188">
                        <c:v>3389</c:v>
                      </c:pt>
                      <c:pt idx="189">
                        <c:v>3441</c:v>
                      </c:pt>
                      <c:pt idx="190">
                        <c:v>3380.6</c:v>
                      </c:pt>
                      <c:pt idx="191">
                        <c:v>3286.5</c:v>
                      </c:pt>
                      <c:pt idx="192">
                        <c:v>3222</c:v>
                      </c:pt>
                      <c:pt idx="193">
                        <c:v>3218.9</c:v>
                      </c:pt>
                      <c:pt idx="194">
                        <c:v>3069.4</c:v>
                      </c:pt>
                      <c:pt idx="195">
                        <c:v>3168.2</c:v>
                      </c:pt>
                      <c:pt idx="196">
                        <c:v>3025.1</c:v>
                      </c:pt>
                      <c:pt idx="197">
                        <c:v>2911.3</c:v>
                      </c:pt>
                      <c:pt idx="198">
                        <c:v>2852.1</c:v>
                      </c:pt>
                      <c:pt idx="199">
                        <c:v>2825.1</c:v>
                      </c:pt>
                      <c:pt idx="200">
                        <c:v>2834.8</c:v>
                      </c:pt>
                      <c:pt idx="201">
                        <c:v>2756.8</c:v>
                      </c:pt>
                      <c:pt idx="202">
                        <c:v>2841.5</c:v>
                      </c:pt>
                      <c:pt idx="203">
                        <c:v>3002.7</c:v>
                      </c:pt>
                      <c:pt idx="204">
                        <c:v>2699.7</c:v>
                      </c:pt>
                      <c:pt idx="205">
                        <c:v>2701.5</c:v>
                      </c:pt>
                      <c:pt idx="206">
                        <c:v>2668.2</c:v>
                      </c:pt>
                      <c:pt idx="207">
                        <c:v>2680.2</c:v>
                      </c:pt>
                      <c:pt idx="208">
                        <c:v>2608.8000000000002</c:v>
                      </c:pt>
                      <c:pt idx="209">
                        <c:v>2742</c:v>
                      </c:pt>
                      <c:pt idx="210">
                        <c:v>2697.5</c:v>
                      </c:pt>
                      <c:pt idx="211">
                        <c:v>2894.5</c:v>
                      </c:pt>
                      <c:pt idx="212">
                        <c:v>2876.6</c:v>
                      </c:pt>
                      <c:pt idx="213">
                        <c:v>2645.1</c:v>
                      </c:pt>
                      <c:pt idx="214">
                        <c:v>2596.4</c:v>
                      </c:pt>
                      <c:pt idx="215">
                        <c:v>2659.9</c:v>
                      </c:pt>
                      <c:pt idx="216">
                        <c:v>2521.6999999999998</c:v>
                      </c:pt>
                      <c:pt idx="217">
                        <c:v>2589.8000000000002</c:v>
                      </c:pt>
                      <c:pt idx="218">
                        <c:v>2570.1999999999998</c:v>
                      </c:pt>
                      <c:pt idx="219">
                        <c:v>2611</c:v>
                      </c:pt>
                      <c:pt idx="220">
                        <c:v>2584.9</c:v>
                      </c:pt>
                      <c:pt idx="221">
                        <c:v>2504.9</c:v>
                      </c:pt>
                      <c:pt idx="222">
                        <c:v>2504.5</c:v>
                      </c:pt>
                      <c:pt idx="223">
                        <c:v>2591.6</c:v>
                      </c:pt>
                      <c:pt idx="224">
                        <c:v>2581.3000000000002</c:v>
                      </c:pt>
                      <c:pt idx="225">
                        <c:v>2632</c:v>
                      </c:pt>
                      <c:pt idx="226">
                        <c:v>2969.3</c:v>
                      </c:pt>
                      <c:pt idx="227">
                        <c:v>2608.5</c:v>
                      </c:pt>
                      <c:pt idx="228">
                        <c:v>2738.4</c:v>
                      </c:pt>
                      <c:pt idx="229">
                        <c:v>3075.8</c:v>
                      </c:pt>
                      <c:pt idx="230">
                        <c:v>3029.1</c:v>
                      </c:pt>
                      <c:pt idx="231">
                        <c:v>2754.6</c:v>
                      </c:pt>
                      <c:pt idx="232">
                        <c:v>2692.7</c:v>
                      </c:pt>
                      <c:pt idx="233">
                        <c:v>2434.4</c:v>
                      </c:pt>
                      <c:pt idx="234">
                        <c:v>2430.1999999999998</c:v>
                      </c:pt>
                      <c:pt idx="235">
                        <c:v>2202.1</c:v>
                      </c:pt>
                      <c:pt idx="236">
                        <c:v>2308.1999999999998</c:v>
                      </c:pt>
                      <c:pt idx="237">
                        <c:v>2390.1</c:v>
                      </c:pt>
                      <c:pt idx="238">
                        <c:v>2386.5</c:v>
                      </c:pt>
                      <c:pt idx="239">
                        <c:v>2514.1</c:v>
                      </c:pt>
                      <c:pt idx="240">
                        <c:v>2448.1999999999998</c:v>
                      </c:pt>
                      <c:pt idx="241">
                        <c:v>2600.9</c:v>
                      </c:pt>
                      <c:pt idx="242">
                        <c:v>2458.8000000000002</c:v>
                      </c:pt>
                      <c:pt idx="243">
                        <c:v>2357.6</c:v>
                      </c:pt>
                      <c:pt idx="244">
                        <c:v>2442</c:v>
                      </c:pt>
                      <c:pt idx="245">
                        <c:v>2521.6999999999998</c:v>
                      </c:pt>
                      <c:pt idx="246">
                        <c:v>2307.8000000000002</c:v>
                      </c:pt>
                      <c:pt idx="247">
                        <c:v>2217.1</c:v>
                      </c:pt>
                      <c:pt idx="248">
                        <c:v>2135.4</c:v>
                      </c:pt>
                      <c:pt idx="249">
                        <c:v>2119.9</c:v>
                      </c:pt>
                      <c:pt idx="250">
                        <c:v>1976.5</c:v>
                      </c:pt>
                      <c:pt idx="251">
                        <c:v>2098.1</c:v>
                      </c:pt>
                      <c:pt idx="252">
                        <c:v>1943.3</c:v>
                      </c:pt>
                      <c:pt idx="253">
                        <c:v>1845.5</c:v>
                      </c:pt>
                      <c:pt idx="254">
                        <c:v>1876.2</c:v>
                      </c:pt>
                      <c:pt idx="255">
                        <c:v>1824.4</c:v>
                      </c:pt>
                      <c:pt idx="256">
                        <c:v>1741.1</c:v>
                      </c:pt>
                      <c:pt idx="257">
                        <c:v>1784.1</c:v>
                      </c:pt>
                      <c:pt idx="258">
                        <c:v>1671.9</c:v>
                      </c:pt>
                      <c:pt idx="259">
                        <c:v>1661.9</c:v>
                      </c:pt>
                      <c:pt idx="260">
                        <c:v>1581.3</c:v>
                      </c:pt>
                      <c:pt idx="261">
                        <c:v>1551.4</c:v>
                      </c:pt>
                      <c:pt idx="262">
                        <c:v>1728.8</c:v>
                      </c:pt>
                      <c:pt idx="263">
                        <c:v>1616.8</c:v>
                      </c:pt>
                      <c:pt idx="264">
                        <c:v>1522.6</c:v>
                      </c:pt>
                      <c:pt idx="265">
                        <c:v>1573.2</c:v>
                      </c:pt>
                      <c:pt idx="266">
                        <c:v>1508.9</c:v>
                      </c:pt>
                      <c:pt idx="267">
                        <c:v>1621</c:v>
                      </c:pt>
                      <c:pt idx="268">
                        <c:v>1511.3</c:v>
                      </c:pt>
                      <c:pt idx="269">
                        <c:v>1814.6</c:v>
                      </c:pt>
                      <c:pt idx="270">
                        <c:v>1827.7</c:v>
                      </c:pt>
                      <c:pt idx="271">
                        <c:v>1734.4</c:v>
                      </c:pt>
                      <c:pt idx="272">
                        <c:v>1793.6</c:v>
                      </c:pt>
                      <c:pt idx="273">
                        <c:v>1978.5</c:v>
                      </c:pt>
                      <c:pt idx="274">
                        <c:v>1843.2</c:v>
                      </c:pt>
                      <c:pt idx="275">
                        <c:v>1815.6</c:v>
                      </c:pt>
                      <c:pt idx="276">
                        <c:v>1952.7</c:v>
                      </c:pt>
                      <c:pt idx="277">
                        <c:v>2045.6</c:v>
                      </c:pt>
                      <c:pt idx="278">
                        <c:v>2046.8</c:v>
                      </c:pt>
                      <c:pt idx="279">
                        <c:v>1911</c:v>
                      </c:pt>
                      <c:pt idx="280">
                        <c:v>2201.5</c:v>
                      </c:pt>
                      <c:pt idx="281">
                        <c:v>2515.3000000000002</c:v>
                      </c:pt>
                      <c:pt idx="282">
                        <c:v>2328.3000000000002</c:v>
                      </c:pt>
                      <c:pt idx="283">
                        <c:v>2310.4</c:v>
                      </c:pt>
                      <c:pt idx="284">
                        <c:v>2124.9</c:v>
                      </c:pt>
                      <c:pt idx="285">
                        <c:v>2092.6999999999998</c:v>
                      </c:pt>
                      <c:pt idx="286">
                        <c:v>2138.8000000000002</c:v>
                      </c:pt>
                      <c:pt idx="287">
                        <c:v>1846.6</c:v>
                      </c:pt>
                      <c:pt idx="288">
                        <c:v>1831.2</c:v>
                      </c:pt>
                      <c:pt idx="289">
                        <c:v>1737.2</c:v>
                      </c:pt>
                      <c:pt idx="290">
                        <c:v>1703.9</c:v>
                      </c:pt>
                      <c:pt idx="291">
                        <c:v>1716.4</c:v>
                      </c:pt>
                      <c:pt idx="292">
                        <c:v>1820.5</c:v>
                      </c:pt>
                      <c:pt idx="293">
                        <c:v>1825.5</c:v>
                      </c:pt>
                      <c:pt idx="294">
                        <c:v>1886.9</c:v>
                      </c:pt>
                      <c:pt idx="295">
                        <c:v>1844.5</c:v>
                      </c:pt>
                      <c:pt idx="296">
                        <c:v>1919.9</c:v>
                      </c:pt>
                      <c:pt idx="297">
                        <c:v>1706.1</c:v>
                      </c:pt>
                      <c:pt idx="298">
                        <c:v>1830.7</c:v>
                      </c:pt>
                      <c:pt idx="299">
                        <c:v>1662.6</c:v>
                      </c:pt>
                      <c:pt idx="300">
                        <c:v>1530</c:v>
                      </c:pt>
                      <c:pt idx="301">
                        <c:v>1447.3</c:v>
                      </c:pt>
                      <c:pt idx="302">
                        <c:v>1417.6</c:v>
                      </c:pt>
                      <c:pt idx="303">
                        <c:v>1470.9</c:v>
                      </c:pt>
                      <c:pt idx="304">
                        <c:v>1467.6</c:v>
                      </c:pt>
                      <c:pt idx="305">
                        <c:v>1316.4</c:v>
                      </c:pt>
                      <c:pt idx="306">
                        <c:v>1414.6</c:v>
                      </c:pt>
                      <c:pt idx="307">
                        <c:v>1322.9</c:v>
                      </c:pt>
                      <c:pt idx="308">
                        <c:v>1361.8</c:v>
                      </c:pt>
                      <c:pt idx="309">
                        <c:v>1373.7</c:v>
                      </c:pt>
                      <c:pt idx="310">
                        <c:v>1399</c:v>
                      </c:pt>
                      <c:pt idx="311">
                        <c:v>1357.9</c:v>
                      </c:pt>
                      <c:pt idx="312">
                        <c:v>1390.1</c:v>
                      </c:pt>
                      <c:pt idx="313">
                        <c:v>1442.6</c:v>
                      </c:pt>
                      <c:pt idx="314">
                        <c:v>1414.4</c:v>
                      </c:pt>
                      <c:pt idx="315">
                        <c:v>1343.7</c:v>
                      </c:pt>
                      <c:pt idx="316">
                        <c:v>1402.9</c:v>
                      </c:pt>
                      <c:pt idx="317">
                        <c:v>1404</c:v>
                      </c:pt>
                      <c:pt idx="318">
                        <c:v>1644.5</c:v>
                      </c:pt>
                      <c:pt idx="319">
                        <c:v>1652.4</c:v>
                      </c:pt>
                      <c:pt idx="320">
                        <c:v>1583.4</c:v>
                      </c:pt>
                      <c:pt idx="321">
                        <c:v>1440.5</c:v>
                      </c:pt>
                      <c:pt idx="322">
                        <c:v>1714</c:v>
                      </c:pt>
                      <c:pt idx="323">
                        <c:v>1542.8</c:v>
                      </c:pt>
                      <c:pt idx="324">
                        <c:v>1705</c:v>
                      </c:pt>
                      <c:pt idx="325">
                        <c:v>1671.8</c:v>
                      </c:pt>
                      <c:pt idx="326">
                        <c:v>1790.9</c:v>
                      </c:pt>
                      <c:pt idx="327">
                        <c:v>2029.5</c:v>
                      </c:pt>
                      <c:pt idx="328">
                        <c:v>2075.3000000000002</c:v>
                      </c:pt>
                      <c:pt idx="329">
                        <c:v>2576.3000000000002</c:v>
                      </c:pt>
                      <c:pt idx="330">
                        <c:v>2418.8000000000002</c:v>
                      </c:pt>
                      <c:pt idx="331">
                        <c:v>2637.3</c:v>
                      </c:pt>
                      <c:pt idx="332">
                        <c:v>2416.5</c:v>
                      </c:pt>
                      <c:pt idx="333">
                        <c:v>2345.1</c:v>
                      </c:pt>
                      <c:pt idx="334">
                        <c:v>2474.5</c:v>
                      </c:pt>
                      <c:pt idx="335">
                        <c:v>2215.1999999999998</c:v>
                      </c:pt>
                      <c:pt idx="336">
                        <c:v>1982.7</c:v>
                      </c:pt>
                      <c:pt idx="337">
                        <c:v>1975.4</c:v>
                      </c:pt>
                      <c:pt idx="338">
                        <c:v>1920.9</c:v>
                      </c:pt>
                      <c:pt idx="339">
                        <c:v>1895.6</c:v>
                      </c:pt>
                      <c:pt idx="340">
                        <c:v>1875.7</c:v>
                      </c:pt>
                      <c:pt idx="341">
                        <c:v>2029.5</c:v>
                      </c:pt>
                      <c:pt idx="342">
                        <c:v>2223.8000000000002</c:v>
                      </c:pt>
                      <c:pt idx="343">
                        <c:v>1968.9</c:v>
                      </c:pt>
                      <c:pt idx="344">
                        <c:v>2064.1</c:v>
                      </c:pt>
                      <c:pt idx="345">
                        <c:v>1892.2</c:v>
                      </c:pt>
                      <c:pt idx="346">
                        <c:v>1801.4</c:v>
                      </c:pt>
                      <c:pt idx="347">
                        <c:v>1689.3</c:v>
                      </c:pt>
                      <c:pt idx="348">
                        <c:v>1630.4</c:v>
                      </c:pt>
                      <c:pt idx="349">
                        <c:v>1800.8</c:v>
                      </c:pt>
                      <c:pt idx="350">
                        <c:v>1665.5</c:v>
                      </c:pt>
                      <c:pt idx="351">
                        <c:v>1714.8</c:v>
                      </c:pt>
                      <c:pt idx="352">
                        <c:v>1558.8</c:v>
                      </c:pt>
                      <c:pt idx="353">
                        <c:v>1526.1</c:v>
                      </c:pt>
                      <c:pt idx="354">
                        <c:v>1562.2</c:v>
                      </c:pt>
                      <c:pt idx="355">
                        <c:v>1476</c:v>
                      </c:pt>
                      <c:pt idx="356">
                        <c:v>1478.9</c:v>
                      </c:pt>
                      <c:pt idx="357">
                        <c:v>1606.4</c:v>
                      </c:pt>
                      <c:pt idx="358">
                        <c:v>1544.8</c:v>
                      </c:pt>
                      <c:pt idx="359">
                        <c:v>1501.5</c:v>
                      </c:pt>
                      <c:pt idx="360">
                        <c:v>1458.4</c:v>
                      </c:pt>
                      <c:pt idx="361">
                        <c:v>1545.7</c:v>
                      </c:pt>
                      <c:pt idx="362">
                        <c:v>1506.5</c:v>
                      </c:pt>
                      <c:pt idx="363">
                        <c:v>1619</c:v>
                      </c:pt>
                      <c:pt idx="364">
                        <c:v>1616.3</c:v>
                      </c:pt>
                      <c:pt idx="365">
                        <c:v>1744.3</c:v>
                      </c:pt>
                      <c:pt idx="366">
                        <c:v>1780.4</c:v>
                      </c:pt>
                      <c:pt idx="367">
                        <c:v>1922.2</c:v>
                      </c:pt>
                      <c:pt idx="368">
                        <c:v>1824</c:v>
                      </c:pt>
                      <c:pt idx="369">
                        <c:v>1902.2</c:v>
                      </c:pt>
                      <c:pt idx="370">
                        <c:v>2036.4</c:v>
                      </c:pt>
                      <c:pt idx="371">
                        <c:v>1980.8</c:v>
                      </c:pt>
                      <c:pt idx="372">
                        <c:v>2074.4</c:v>
                      </c:pt>
                      <c:pt idx="373">
                        <c:v>2152</c:v>
                      </c:pt>
                      <c:pt idx="374">
                        <c:v>2153.8000000000002</c:v>
                      </c:pt>
                      <c:pt idx="375">
                        <c:v>2077.6</c:v>
                      </c:pt>
                      <c:pt idx="376">
                        <c:v>2241.1999999999998</c:v>
                      </c:pt>
                      <c:pt idx="377">
                        <c:v>2292.6999999999998</c:v>
                      </c:pt>
                      <c:pt idx="378">
                        <c:v>2416.1</c:v>
                      </c:pt>
                      <c:pt idx="379">
                        <c:v>2388.4</c:v>
                      </c:pt>
                      <c:pt idx="380">
                        <c:v>2551.1</c:v>
                      </c:pt>
                      <c:pt idx="381">
                        <c:v>2694.3</c:v>
                      </c:pt>
                      <c:pt idx="382">
                        <c:v>2554.1</c:v>
                      </c:pt>
                      <c:pt idx="383">
                        <c:v>2602.6</c:v>
                      </c:pt>
                      <c:pt idx="384">
                        <c:v>2721.7</c:v>
                      </c:pt>
                      <c:pt idx="385">
                        <c:v>2582</c:v>
                      </c:pt>
                      <c:pt idx="386">
                        <c:v>2688.2</c:v>
                      </c:pt>
                      <c:pt idx="387">
                        <c:v>2459.4</c:v>
                      </c:pt>
                      <c:pt idx="388">
                        <c:v>2561.9</c:v>
                      </c:pt>
                      <c:pt idx="389">
                        <c:v>2590.8000000000002</c:v>
                      </c:pt>
                      <c:pt idx="390">
                        <c:v>2575.6</c:v>
                      </c:pt>
                      <c:pt idx="391">
                        <c:v>2409.3000000000002</c:v>
                      </c:pt>
                      <c:pt idx="392">
                        <c:v>2426.9</c:v>
                      </c:pt>
                      <c:pt idx="393">
                        <c:v>2473.6999999999998</c:v>
                      </c:pt>
                      <c:pt idx="394">
                        <c:v>2394.6</c:v>
                      </c:pt>
                      <c:pt idx="395">
                        <c:v>2526.6999999999998</c:v>
                      </c:pt>
                      <c:pt idx="396">
                        <c:v>2632.9</c:v>
                      </c:pt>
                      <c:pt idx="397">
                        <c:v>2867.1</c:v>
                      </c:pt>
                      <c:pt idx="398">
                        <c:v>2555.6</c:v>
                      </c:pt>
                      <c:pt idx="399">
                        <c:v>2449.1</c:v>
                      </c:pt>
                      <c:pt idx="400">
                        <c:v>2489.9</c:v>
                      </c:pt>
                      <c:pt idx="401">
                        <c:v>2730</c:v>
                      </c:pt>
                      <c:pt idx="402">
                        <c:v>2493.5</c:v>
                      </c:pt>
                      <c:pt idx="403">
                        <c:v>2432.3000000000002</c:v>
                      </c:pt>
                      <c:pt idx="404">
                        <c:v>2374.1</c:v>
                      </c:pt>
                      <c:pt idx="405">
                        <c:v>2300.4</c:v>
                      </c:pt>
                      <c:pt idx="406">
                        <c:v>2218.5</c:v>
                      </c:pt>
                      <c:pt idx="407">
                        <c:v>2161.1</c:v>
                      </c:pt>
                      <c:pt idx="408">
                        <c:v>2055.1</c:v>
                      </c:pt>
                      <c:pt idx="409">
                        <c:v>2026.4</c:v>
                      </c:pt>
                      <c:pt idx="410">
                        <c:v>2146.6</c:v>
                      </c:pt>
                      <c:pt idx="411">
                        <c:v>2251.5</c:v>
                      </c:pt>
                      <c:pt idx="412">
                        <c:v>2219.1999999999998</c:v>
                      </c:pt>
                      <c:pt idx="413">
                        <c:v>2152.6999999999998</c:v>
                      </c:pt>
                      <c:pt idx="414">
                        <c:v>2210.8000000000002</c:v>
                      </c:pt>
                      <c:pt idx="415">
                        <c:v>2301.6</c:v>
                      </c:pt>
                      <c:pt idx="416">
                        <c:v>2242.4</c:v>
                      </c:pt>
                      <c:pt idx="417">
                        <c:v>2386.1999999999998</c:v>
                      </c:pt>
                      <c:pt idx="418">
                        <c:v>2278.1</c:v>
                      </c:pt>
                      <c:pt idx="419">
                        <c:v>2344.1999999999998</c:v>
                      </c:pt>
                      <c:pt idx="420">
                        <c:v>2384.5</c:v>
                      </c:pt>
                      <c:pt idx="421">
                        <c:v>2446.6</c:v>
                      </c:pt>
                      <c:pt idx="422">
                        <c:v>2511.8000000000002</c:v>
                      </c:pt>
                      <c:pt idx="423">
                        <c:v>2648.7</c:v>
                      </c:pt>
                      <c:pt idx="424">
                        <c:v>2878</c:v>
                      </c:pt>
                      <c:pt idx="425">
                        <c:v>2844</c:v>
                      </c:pt>
                      <c:pt idx="426">
                        <c:v>2798.2</c:v>
                      </c:pt>
                      <c:pt idx="427">
                        <c:v>2989.6</c:v>
                      </c:pt>
                      <c:pt idx="428">
                        <c:v>3114.7</c:v>
                      </c:pt>
                      <c:pt idx="429">
                        <c:v>3275.1</c:v>
                      </c:pt>
                      <c:pt idx="430">
                        <c:v>3377</c:v>
                      </c:pt>
                      <c:pt idx="431">
                        <c:v>3403.7</c:v>
                      </c:pt>
                      <c:pt idx="432">
                        <c:v>3610.9</c:v>
                      </c:pt>
                      <c:pt idx="433">
                        <c:v>3543.7</c:v>
                      </c:pt>
                      <c:pt idx="434">
                        <c:v>3481.2</c:v>
                      </c:pt>
                      <c:pt idx="435">
                        <c:v>3528.8</c:v>
                      </c:pt>
                      <c:pt idx="436">
                        <c:v>3490.7</c:v>
                      </c:pt>
                      <c:pt idx="437">
                        <c:v>3452.6</c:v>
                      </c:pt>
                      <c:pt idx="438">
                        <c:v>3453.8</c:v>
                      </c:pt>
                      <c:pt idx="439">
                        <c:v>3619</c:v>
                      </c:pt>
                      <c:pt idx="440">
                        <c:v>3489.5</c:v>
                      </c:pt>
                      <c:pt idx="441">
                        <c:v>3436.8</c:v>
                      </c:pt>
                      <c:pt idx="442">
                        <c:v>3609.1</c:v>
                      </c:pt>
                      <c:pt idx="443">
                        <c:v>3574.2</c:v>
                      </c:pt>
                      <c:pt idx="444">
                        <c:v>3559.7</c:v>
                      </c:pt>
                      <c:pt idx="445">
                        <c:v>3626.9</c:v>
                      </c:pt>
                      <c:pt idx="446">
                        <c:v>3530.5</c:v>
                      </c:pt>
                      <c:pt idx="447">
                        <c:v>3627</c:v>
                      </c:pt>
                      <c:pt idx="448">
                        <c:v>3928.5</c:v>
                      </c:pt>
                      <c:pt idx="449">
                        <c:v>3969</c:v>
                      </c:pt>
                      <c:pt idx="450">
                        <c:v>3884.3</c:v>
                      </c:pt>
                      <c:pt idx="451">
                        <c:v>3799.1</c:v>
                      </c:pt>
                      <c:pt idx="452">
                        <c:v>3548</c:v>
                      </c:pt>
                      <c:pt idx="453">
                        <c:v>3470.4</c:v>
                      </c:pt>
                      <c:pt idx="454">
                        <c:v>3194.8</c:v>
                      </c:pt>
                      <c:pt idx="455">
                        <c:v>3119.9</c:v>
                      </c:pt>
                      <c:pt idx="456">
                        <c:v>2929.3</c:v>
                      </c:pt>
                      <c:pt idx="457">
                        <c:v>2830.2</c:v>
                      </c:pt>
                      <c:pt idx="458">
                        <c:v>2845.5</c:v>
                      </c:pt>
                      <c:pt idx="459">
                        <c:v>2832.5</c:v>
                      </c:pt>
                      <c:pt idx="460">
                        <c:v>2898.8</c:v>
                      </c:pt>
                      <c:pt idx="461">
                        <c:v>2983.4</c:v>
                      </c:pt>
                      <c:pt idx="462">
                        <c:v>2942.6</c:v>
                      </c:pt>
                      <c:pt idx="463">
                        <c:v>2863.6</c:v>
                      </c:pt>
                      <c:pt idx="464">
                        <c:v>2913.8</c:v>
                      </c:pt>
                      <c:pt idx="465">
                        <c:v>3052.1</c:v>
                      </c:pt>
                      <c:pt idx="466">
                        <c:v>3126.6</c:v>
                      </c:pt>
                      <c:pt idx="467">
                        <c:v>3081.3</c:v>
                      </c:pt>
                      <c:pt idx="468">
                        <c:v>3071.7</c:v>
                      </c:pt>
                      <c:pt idx="469">
                        <c:v>3140.1</c:v>
                      </c:pt>
                      <c:pt idx="470">
                        <c:v>3132.4</c:v>
                      </c:pt>
                      <c:pt idx="471">
                        <c:v>3111.2</c:v>
                      </c:pt>
                      <c:pt idx="472">
                        <c:v>3240.8</c:v>
                      </c:pt>
                      <c:pt idx="473">
                        <c:v>3297.7</c:v>
                      </c:pt>
                      <c:pt idx="474">
                        <c:v>3407.1</c:v>
                      </c:pt>
                      <c:pt idx="475">
                        <c:v>3416.2</c:v>
                      </c:pt>
                      <c:pt idx="476">
                        <c:v>3510.1</c:v>
                      </c:pt>
                      <c:pt idx="477">
                        <c:v>3464.5</c:v>
                      </c:pt>
                      <c:pt idx="478">
                        <c:v>3558.2</c:v>
                      </c:pt>
                      <c:pt idx="479">
                        <c:v>3483.1</c:v>
                      </c:pt>
                      <c:pt idx="480">
                        <c:v>3831.2</c:v>
                      </c:pt>
                      <c:pt idx="481">
                        <c:v>3990.2</c:v>
                      </c:pt>
                      <c:pt idx="482">
                        <c:v>4012.8</c:v>
                      </c:pt>
                      <c:pt idx="483">
                        <c:v>4486.3999999999996</c:v>
                      </c:pt>
                      <c:pt idx="484">
                        <c:v>4695.8</c:v>
                      </c:pt>
                      <c:pt idx="485">
                        <c:v>4721.8</c:v>
                      </c:pt>
                      <c:pt idx="486">
                        <c:v>4765.6000000000004</c:v>
                      </c:pt>
                      <c:pt idx="487">
                        <c:v>4519</c:v>
                      </c:pt>
                      <c:pt idx="488">
                        <c:v>4433.2</c:v>
                      </c:pt>
                      <c:pt idx="489">
                        <c:v>4404.8</c:v>
                      </c:pt>
                      <c:pt idx="490">
                        <c:v>4272.2</c:v>
                      </c:pt>
                      <c:pt idx="491">
                        <c:v>4337.5</c:v>
                      </c:pt>
                      <c:pt idx="492">
                        <c:v>4352.8999999999996</c:v>
                      </c:pt>
                      <c:pt idx="493">
                        <c:v>4382.8999999999996</c:v>
                      </c:pt>
                      <c:pt idx="494">
                        <c:v>4433.3</c:v>
                      </c:pt>
                      <c:pt idx="495">
                        <c:v>4439.8</c:v>
                      </c:pt>
                      <c:pt idx="496">
                        <c:v>4370.1000000000004</c:v>
                      </c:pt>
                      <c:pt idx="497">
                        <c:v>4475.8999999999996</c:v>
                      </c:pt>
                      <c:pt idx="498">
                        <c:v>4468</c:v>
                      </c:pt>
                      <c:pt idx="499">
                        <c:v>4685.3999999999996</c:v>
                      </c:pt>
                      <c:pt idx="500">
                        <c:v>4485.5</c:v>
                      </c:pt>
                      <c:pt idx="501">
                        <c:v>4646.3999999999996</c:v>
                      </c:pt>
                      <c:pt idx="502">
                        <c:v>4686.2</c:v>
                      </c:pt>
                      <c:pt idx="503">
                        <c:v>4529.7</c:v>
                      </c:pt>
                      <c:pt idx="504">
                        <c:v>4269</c:v>
                      </c:pt>
                      <c:pt idx="505">
                        <c:v>4180.6000000000004</c:v>
                      </c:pt>
                      <c:pt idx="506">
                        <c:v>4138.6000000000004</c:v>
                      </c:pt>
                      <c:pt idx="507">
                        <c:v>4020.8</c:v>
                      </c:pt>
                      <c:pt idx="508">
                        <c:v>4103.5</c:v>
                      </c:pt>
                      <c:pt idx="509">
                        <c:v>3995.9</c:v>
                      </c:pt>
                      <c:pt idx="510">
                        <c:v>3932.6</c:v>
                      </c:pt>
                      <c:pt idx="511">
                        <c:v>3883.7</c:v>
                      </c:pt>
                      <c:pt idx="512">
                        <c:v>3983.9</c:v>
                      </c:pt>
                      <c:pt idx="513">
                        <c:v>3921.8</c:v>
                      </c:pt>
                      <c:pt idx="514">
                        <c:v>3963.6</c:v>
                      </c:pt>
                      <c:pt idx="515">
                        <c:v>4008.8</c:v>
                      </c:pt>
                      <c:pt idx="516">
                        <c:v>3917.2</c:v>
                      </c:pt>
                      <c:pt idx="517">
                        <c:v>4010.4</c:v>
                      </c:pt>
                      <c:pt idx="518">
                        <c:v>3974.8</c:v>
                      </c:pt>
                      <c:pt idx="519">
                        <c:v>4052.2</c:v>
                      </c:pt>
                      <c:pt idx="520">
                        <c:v>4096</c:v>
                      </c:pt>
                      <c:pt idx="521">
                        <c:v>3900.9</c:v>
                      </c:pt>
                      <c:pt idx="522">
                        <c:v>4072.7</c:v>
                      </c:pt>
                      <c:pt idx="523">
                        <c:v>3983.4</c:v>
                      </c:pt>
                      <c:pt idx="524">
                        <c:v>4058.4</c:v>
                      </c:pt>
                      <c:pt idx="525">
                        <c:v>4130</c:v>
                      </c:pt>
                      <c:pt idx="526">
                        <c:v>4139</c:v>
                      </c:pt>
                      <c:pt idx="527">
                        <c:v>4282.1000000000004</c:v>
                      </c:pt>
                      <c:pt idx="528">
                        <c:v>4310.7</c:v>
                      </c:pt>
                      <c:pt idx="529">
                        <c:v>4432.8999999999996</c:v>
                      </c:pt>
                      <c:pt idx="530">
                        <c:v>4271.7</c:v>
                      </c:pt>
                      <c:pt idx="531">
                        <c:v>4321.6000000000004</c:v>
                      </c:pt>
                      <c:pt idx="532">
                        <c:v>4737.3999999999996</c:v>
                      </c:pt>
                      <c:pt idx="533">
                        <c:v>4827.6000000000004</c:v>
                      </c:pt>
                      <c:pt idx="534">
                        <c:v>4943.1000000000004</c:v>
                      </c:pt>
                      <c:pt idx="535">
                        <c:v>4984.7</c:v>
                      </c:pt>
                      <c:pt idx="536">
                        <c:v>5197.8999999999996</c:v>
                      </c:pt>
                      <c:pt idx="537">
                        <c:v>5273.4</c:v>
                      </c:pt>
                      <c:pt idx="538">
                        <c:v>5255.9</c:v>
                      </c:pt>
                      <c:pt idx="539">
                        <c:v>5124.6000000000004</c:v>
                      </c:pt>
                      <c:pt idx="540">
                        <c:v>5074</c:v>
                      </c:pt>
                      <c:pt idx="541">
                        <c:v>5114.1000000000004</c:v>
                      </c:pt>
                      <c:pt idx="542">
                        <c:v>5129.5</c:v>
                      </c:pt>
                      <c:pt idx="543">
                        <c:v>5083.8</c:v>
                      </c:pt>
                      <c:pt idx="544">
                        <c:v>4881.6000000000004</c:v>
                      </c:pt>
                      <c:pt idx="545">
                        <c:v>4828.3</c:v>
                      </c:pt>
                      <c:pt idx="546">
                        <c:v>5136.3999999999996</c:v>
                      </c:pt>
                      <c:pt idx="547">
                        <c:v>5245.1</c:v>
                      </c:pt>
                      <c:pt idx="548">
                        <c:v>5111.8999999999996</c:v>
                      </c:pt>
                      <c:pt idx="549">
                        <c:v>5047</c:v>
                      </c:pt>
                      <c:pt idx="550">
                        <c:v>5132.1000000000004</c:v>
                      </c:pt>
                      <c:pt idx="551">
                        <c:v>5183.7</c:v>
                      </c:pt>
                      <c:pt idx="552">
                        <c:v>5215.2</c:v>
                      </c:pt>
                      <c:pt idx="553">
                        <c:v>5370.2</c:v>
                      </c:pt>
                      <c:pt idx="554">
                        <c:v>5280.7</c:v>
                      </c:pt>
                      <c:pt idx="555">
                        <c:v>5161</c:v>
                      </c:pt>
                      <c:pt idx="556">
                        <c:v>5078.5</c:v>
                      </c:pt>
                      <c:pt idx="557">
                        <c:v>5116.7</c:v>
                      </c:pt>
                      <c:pt idx="558">
                        <c:v>5173.3999999999996</c:v>
                      </c:pt>
                      <c:pt idx="559">
                        <c:v>4986</c:v>
                      </c:pt>
                      <c:pt idx="560">
                        <c:v>5009.3999999999996</c:v>
                      </c:pt>
                      <c:pt idx="561">
                        <c:v>5087.2</c:v>
                      </c:pt>
                      <c:pt idx="562">
                        <c:v>5155.5</c:v>
                      </c:pt>
                      <c:pt idx="563">
                        <c:v>5188.8999999999996</c:v>
                      </c:pt>
                      <c:pt idx="564">
                        <c:v>5225</c:v>
                      </c:pt>
                      <c:pt idx="565">
                        <c:v>5200</c:v>
                      </c:pt>
                      <c:pt idx="566">
                        <c:v>5188.8999999999996</c:v>
                      </c:pt>
                      <c:pt idx="567">
                        <c:v>5034</c:v>
                      </c:pt>
                      <c:pt idx="568">
                        <c:v>5079.3999999999996</c:v>
                      </c:pt>
                      <c:pt idx="569">
                        <c:v>5134.2</c:v>
                      </c:pt>
                      <c:pt idx="570">
                        <c:v>5232.2</c:v>
                      </c:pt>
                      <c:pt idx="571">
                        <c:v>5235.7</c:v>
                      </c:pt>
                      <c:pt idx="572">
                        <c:v>5064.3</c:v>
                      </c:pt>
                      <c:pt idx="573">
                        <c:v>5328.2</c:v>
                      </c:pt>
                      <c:pt idx="574">
                        <c:v>5299.3</c:v>
                      </c:pt>
                      <c:pt idx="575">
                        <c:v>5124.3999999999996</c:v>
                      </c:pt>
                      <c:pt idx="576">
                        <c:v>5232.1000000000004</c:v>
                      </c:pt>
                      <c:pt idx="577">
                        <c:v>5273.8</c:v>
                      </c:pt>
                      <c:pt idx="578">
                        <c:v>5552.9</c:v>
                      </c:pt>
                      <c:pt idx="579">
                        <c:v>5524.1</c:v>
                      </c:pt>
                      <c:pt idx="580">
                        <c:v>5524.5</c:v>
                      </c:pt>
                      <c:pt idx="581">
                        <c:v>5514.9</c:v>
                      </c:pt>
                      <c:pt idx="582">
                        <c:v>5670.1</c:v>
                      </c:pt>
                      <c:pt idx="583">
                        <c:v>5887.1</c:v>
                      </c:pt>
                      <c:pt idx="584">
                        <c:v>5921.1</c:v>
                      </c:pt>
                      <c:pt idx="585">
                        <c:v>5827</c:v>
                      </c:pt>
                      <c:pt idx="586">
                        <c:v>5845.6</c:v>
                      </c:pt>
                      <c:pt idx="587">
                        <c:v>6059.1</c:v>
                      </c:pt>
                      <c:pt idx="588">
                        <c:v>6220.5</c:v>
                      </c:pt>
                      <c:pt idx="589">
                        <c:v>6218.6</c:v>
                      </c:pt>
                      <c:pt idx="590">
                        <c:v>6224.1</c:v>
                      </c:pt>
                      <c:pt idx="591">
                        <c:v>6102.7</c:v>
                      </c:pt>
                      <c:pt idx="592">
                        <c:v>6216.7</c:v>
                      </c:pt>
                      <c:pt idx="593">
                        <c:v>6222.8</c:v>
                      </c:pt>
                      <c:pt idx="594">
                        <c:v>6267.5</c:v>
                      </c:pt>
                      <c:pt idx="595">
                        <c:v>6204.5</c:v>
                      </c:pt>
                      <c:pt idx="596">
                        <c:v>6179.5</c:v>
                      </c:pt>
                      <c:pt idx="597">
                        <c:v>6204.8</c:v>
                      </c:pt>
                      <c:pt idx="598">
                        <c:v>6225.1</c:v>
                      </c:pt>
                      <c:pt idx="599">
                        <c:v>6313.2</c:v>
                      </c:pt>
                      <c:pt idx="600">
                        <c:v>6354.4</c:v>
                      </c:pt>
                      <c:pt idx="601">
                        <c:v>6420.1</c:v>
                      </c:pt>
                      <c:pt idx="602">
                        <c:v>6444.3</c:v>
                      </c:pt>
                      <c:pt idx="603">
                        <c:v>6470.3</c:v>
                      </c:pt>
                      <c:pt idx="604">
                        <c:v>6489</c:v>
                      </c:pt>
                      <c:pt idx="605">
                        <c:v>6645.8</c:v>
                      </c:pt>
                      <c:pt idx="606">
                        <c:v>6552.4</c:v>
                      </c:pt>
                      <c:pt idx="607">
                        <c:v>6479</c:v>
                      </c:pt>
                      <c:pt idx="608">
                        <c:v>6556.9</c:v>
                      </c:pt>
                      <c:pt idx="609">
                        <c:v>6455.9</c:v>
                      </c:pt>
                      <c:pt idx="610">
                        <c:v>6581.6</c:v>
                      </c:pt>
                      <c:pt idx="611">
                        <c:v>6572.3</c:v>
                      </c:pt>
                      <c:pt idx="612">
                        <c:v>6496</c:v>
                      </c:pt>
                      <c:pt idx="613">
                        <c:v>6526</c:v>
                      </c:pt>
                      <c:pt idx="614">
                        <c:v>6409.6</c:v>
                      </c:pt>
                      <c:pt idx="615">
                        <c:v>6462.3</c:v>
                      </c:pt>
                      <c:pt idx="616">
                        <c:v>6383.3</c:v>
                      </c:pt>
                      <c:pt idx="617">
                        <c:v>6462.7</c:v>
                      </c:pt>
                      <c:pt idx="618">
                        <c:v>6398.8</c:v>
                      </c:pt>
                      <c:pt idx="619">
                        <c:v>6522.5</c:v>
                      </c:pt>
                      <c:pt idx="620">
                        <c:v>6370</c:v>
                      </c:pt>
                      <c:pt idx="621">
                        <c:v>6293.2</c:v>
                      </c:pt>
                      <c:pt idx="622">
                        <c:v>6497.8</c:v>
                      </c:pt>
                      <c:pt idx="623">
                        <c:v>6421.3</c:v>
                      </c:pt>
                      <c:pt idx="624">
                        <c:v>6509.8</c:v>
                      </c:pt>
                      <c:pt idx="625">
                        <c:v>6492.8</c:v>
                      </c:pt>
                      <c:pt idx="626">
                        <c:v>6612.1</c:v>
                      </c:pt>
                      <c:pt idx="627">
                        <c:v>6713.5</c:v>
                      </c:pt>
                      <c:pt idx="628">
                        <c:v>6897.5</c:v>
                      </c:pt>
                      <c:pt idx="629">
                        <c:v>6875.9</c:v>
                      </c:pt>
                      <c:pt idx="630">
                        <c:v>6666.8</c:v>
                      </c:pt>
                      <c:pt idx="631">
                        <c:v>6890.1</c:v>
                      </c:pt>
                      <c:pt idx="632">
                        <c:v>6913.4</c:v>
                      </c:pt>
                      <c:pt idx="633">
                        <c:v>7089.6</c:v>
                      </c:pt>
                      <c:pt idx="634">
                        <c:v>7040.1</c:v>
                      </c:pt>
                      <c:pt idx="635">
                        <c:v>7187.6</c:v>
                      </c:pt>
                      <c:pt idx="636">
                        <c:v>7328.8</c:v>
                      </c:pt>
                      <c:pt idx="637">
                        <c:v>7382.2</c:v>
                      </c:pt>
                      <c:pt idx="638">
                        <c:v>7187.7</c:v>
                      </c:pt>
                      <c:pt idx="639">
                        <c:v>7252.5</c:v>
                      </c:pt>
                      <c:pt idx="640">
                        <c:v>7648.6</c:v>
                      </c:pt>
                      <c:pt idx="641">
                        <c:v>7594.4</c:v>
                      </c:pt>
                      <c:pt idx="642">
                        <c:v>7525.2</c:v>
                      </c:pt>
                      <c:pt idx="643">
                        <c:v>7425.7</c:v>
                      </c:pt>
                      <c:pt idx="644">
                        <c:v>7482.5</c:v>
                      </c:pt>
                      <c:pt idx="645">
                        <c:v>7510.6</c:v>
                      </c:pt>
                      <c:pt idx="646">
                        <c:v>7467.1</c:v>
                      </c:pt>
                      <c:pt idx="647">
                        <c:v>7463.5</c:v>
                      </c:pt>
                      <c:pt idx="648">
                        <c:v>7278.1</c:v>
                      </c:pt>
                      <c:pt idx="649">
                        <c:v>7398.2</c:v>
                      </c:pt>
                      <c:pt idx="650">
                        <c:v>7462</c:v>
                      </c:pt>
                      <c:pt idx="651">
                        <c:v>7905.8</c:v>
                      </c:pt>
                      <c:pt idx="652">
                        <c:v>7455.1</c:v>
                      </c:pt>
                      <c:pt idx="653">
                        <c:v>7444.6</c:v>
                      </c:pt>
                      <c:pt idx="654">
                        <c:v>7418.2</c:v>
                      </c:pt>
                      <c:pt idx="655">
                        <c:v>7445.7</c:v>
                      </c:pt>
                      <c:pt idx="656">
                        <c:v>7512.8</c:v>
                      </c:pt>
                      <c:pt idx="657">
                        <c:v>7757</c:v>
                      </c:pt>
                      <c:pt idx="658">
                        <c:v>7529.1</c:v>
                      </c:pt>
                      <c:pt idx="659">
                        <c:v>7402.4</c:v>
                      </c:pt>
                      <c:pt idx="660">
                        <c:v>7532.9</c:v>
                      </c:pt>
                      <c:pt idx="661">
                        <c:v>7485.2</c:v>
                      </c:pt>
                      <c:pt idx="662">
                        <c:v>7506.6</c:v>
                      </c:pt>
                      <c:pt idx="663">
                        <c:v>7290.1</c:v>
                      </c:pt>
                      <c:pt idx="664">
                        <c:v>7185.8</c:v>
                      </c:pt>
                      <c:pt idx="665">
                        <c:v>7411.6</c:v>
                      </c:pt>
                      <c:pt idx="666">
                        <c:v>7380.4</c:v>
                      </c:pt>
                      <c:pt idx="667">
                        <c:v>7400.2</c:v>
                      </c:pt>
                      <c:pt idx="668">
                        <c:v>7333.1</c:v>
                      </c:pt>
                      <c:pt idx="669">
                        <c:v>7353.7</c:v>
                      </c:pt>
                      <c:pt idx="670">
                        <c:v>7366.4</c:v>
                      </c:pt>
                      <c:pt idx="671">
                        <c:v>7328.3</c:v>
                      </c:pt>
                      <c:pt idx="672">
                        <c:v>7444.8</c:v>
                      </c:pt>
                      <c:pt idx="673">
                        <c:v>7343.2</c:v>
                      </c:pt>
                      <c:pt idx="674">
                        <c:v>7542.1</c:v>
                      </c:pt>
                      <c:pt idx="675">
                        <c:v>7346.8</c:v>
                      </c:pt>
                      <c:pt idx="676">
                        <c:v>7469</c:v>
                      </c:pt>
                      <c:pt idx="677">
                        <c:v>7472.4</c:v>
                      </c:pt>
                      <c:pt idx="678">
                        <c:v>7470.8</c:v>
                      </c:pt>
                      <c:pt idx="679">
                        <c:v>7436.9</c:v>
                      </c:pt>
                      <c:pt idx="680">
                        <c:v>7601</c:v>
                      </c:pt>
                      <c:pt idx="681">
                        <c:v>7748.9</c:v>
                      </c:pt>
                      <c:pt idx="682">
                        <c:v>7823</c:v>
                      </c:pt>
                      <c:pt idx="683">
                        <c:v>7796.5</c:v>
                      </c:pt>
                      <c:pt idx="684">
                        <c:v>7665.1</c:v>
                      </c:pt>
                      <c:pt idx="685">
                        <c:v>7811.1</c:v>
                      </c:pt>
                      <c:pt idx="686">
                        <c:v>7795.6</c:v>
                      </c:pt>
                      <c:pt idx="687">
                        <c:v>7935.4</c:v>
                      </c:pt>
                      <c:pt idx="688">
                        <c:v>8168.4</c:v>
                      </c:pt>
                      <c:pt idx="689">
                        <c:v>8073.5</c:v>
                      </c:pt>
                      <c:pt idx="690">
                        <c:v>8224.2000000000007</c:v>
                      </c:pt>
                      <c:pt idx="691">
                        <c:v>8342.2999999999993</c:v>
                      </c:pt>
                      <c:pt idx="692">
                        <c:v>8451.7000000000007</c:v>
                      </c:pt>
                      <c:pt idx="693">
                        <c:v>8352.6</c:v>
                      </c:pt>
                      <c:pt idx="694">
                        <c:v>8438.6</c:v>
                      </c:pt>
                      <c:pt idx="695">
                        <c:v>8339.7999999999993</c:v>
                      </c:pt>
                      <c:pt idx="696">
                        <c:v>8310</c:v>
                      </c:pt>
                      <c:pt idx="697">
                        <c:v>8367</c:v>
                      </c:pt>
                      <c:pt idx="698">
                        <c:v>8370.7000000000007</c:v>
                      </c:pt>
                      <c:pt idx="699">
                        <c:v>8239.6</c:v>
                      </c:pt>
                      <c:pt idx="700">
                        <c:v>8164.9</c:v>
                      </c:pt>
                      <c:pt idx="701">
                        <c:v>8189.3</c:v>
                      </c:pt>
                      <c:pt idx="702">
                        <c:v>8060.2</c:v>
                      </c:pt>
                      <c:pt idx="703">
                        <c:v>8085.1</c:v>
                      </c:pt>
                      <c:pt idx="704">
                        <c:v>8015.4</c:v>
                      </c:pt>
                      <c:pt idx="705">
                        <c:v>8316.4</c:v>
                      </c:pt>
                      <c:pt idx="706">
                        <c:v>8210.2000000000007</c:v>
                      </c:pt>
                      <c:pt idx="707">
                        <c:v>8210.2999999999993</c:v>
                      </c:pt>
                      <c:pt idx="708">
                        <c:v>8135.5</c:v>
                      </c:pt>
                      <c:pt idx="709">
                        <c:v>8409.6</c:v>
                      </c:pt>
                      <c:pt idx="710">
                        <c:v>8126.5</c:v>
                      </c:pt>
                      <c:pt idx="711">
                        <c:v>8151.3</c:v>
                      </c:pt>
                      <c:pt idx="712">
                        <c:v>8502.1</c:v>
                      </c:pt>
                      <c:pt idx="713">
                        <c:v>8257.2000000000007</c:v>
                      </c:pt>
                      <c:pt idx="714">
                        <c:v>8360.6</c:v>
                      </c:pt>
                      <c:pt idx="715">
                        <c:v>8229.2000000000007</c:v>
                      </c:pt>
                      <c:pt idx="716">
                        <c:v>8230</c:v>
                      </c:pt>
                      <c:pt idx="717">
                        <c:v>8066.4</c:v>
                      </c:pt>
                      <c:pt idx="718">
                        <c:v>8108.6</c:v>
                      </c:pt>
                      <c:pt idx="719">
                        <c:v>8015.4</c:v>
                      </c:pt>
                      <c:pt idx="720">
                        <c:v>8060.8</c:v>
                      </c:pt>
                      <c:pt idx="721">
                        <c:v>8087.4</c:v>
                      </c:pt>
                      <c:pt idx="722">
                        <c:v>7919.1</c:v>
                      </c:pt>
                      <c:pt idx="723">
                        <c:v>7891.4</c:v>
                      </c:pt>
                      <c:pt idx="724">
                        <c:v>7966.4</c:v>
                      </c:pt>
                      <c:pt idx="725">
                        <c:v>7953.1</c:v>
                      </c:pt>
                      <c:pt idx="726">
                        <c:v>8060.5</c:v>
                      </c:pt>
                      <c:pt idx="727">
                        <c:v>8106.2</c:v>
                      </c:pt>
                      <c:pt idx="728">
                        <c:v>8114</c:v>
                      </c:pt>
                      <c:pt idx="729">
                        <c:v>8098.7</c:v>
                      </c:pt>
                      <c:pt idx="730">
                        <c:v>8250.7000000000007</c:v>
                      </c:pt>
                      <c:pt idx="731">
                        <c:v>8275.1</c:v>
                      </c:pt>
                      <c:pt idx="732">
                        <c:v>8337.2000000000007</c:v>
                      </c:pt>
                      <c:pt idx="733">
                        <c:v>8334.7999999999993</c:v>
                      </c:pt>
                      <c:pt idx="734">
                        <c:v>8288.1</c:v>
                      </c:pt>
                      <c:pt idx="735">
                        <c:v>8313.2000000000007</c:v>
                      </c:pt>
                      <c:pt idx="736">
                        <c:v>8411.2000000000007</c:v>
                      </c:pt>
                      <c:pt idx="737">
                        <c:v>8492.6</c:v>
                      </c:pt>
                      <c:pt idx="738">
                        <c:v>8328.5</c:v>
                      </c:pt>
                      <c:pt idx="739">
                        <c:v>8534.7999999999993</c:v>
                      </c:pt>
                      <c:pt idx="740">
                        <c:v>8701</c:v>
                      </c:pt>
                      <c:pt idx="741">
                        <c:v>8824.2000000000007</c:v>
                      </c:pt>
                      <c:pt idx="742">
                        <c:v>8916.7000000000007</c:v>
                      </c:pt>
                      <c:pt idx="743">
                        <c:v>8909.2999999999993</c:v>
                      </c:pt>
                      <c:pt idx="744">
                        <c:v>9098.5</c:v>
                      </c:pt>
                      <c:pt idx="745">
                        <c:v>9032.2000000000007</c:v>
                      </c:pt>
                      <c:pt idx="746">
                        <c:v>8910.6</c:v>
                      </c:pt>
                      <c:pt idx="747">
                        <c:v>8963.7999999999993</c:v>
                      </c:pt>
                      <c:pt idx="748">
                        <c:v>8794.7999999999993</c:v>
                      </c:pt>
                      <c:pt idx="749">
                        <c:v>8687.4</c:v>
                      </c:pt>
                      <c:pt idx="750">
                        <c:v>8882.2000000000007</c:v>
                      </c:pt>
                      <c:pt idx="751">
                        <c:v>8715.9</c:v>
                      </c:pt>
                      <c:pt idx="752">
                        <c:v>8679.4</c:v>
                      </c:pt>
                      <c:pt idx="753">
                        <c:v>8957</c:v>
                      </c:pt>
                      <c:pt idx="754">
                        <c:v>8823.1</c:v>
                      </c:pt>
                      <c:pt idx="755">
                        <c:v>8973.9</c:v>
                      </c:pt>
                      <c:pt idx="756">
                        <c:v>8699.6</c:v>
                      </c:pt>
                      <c:pt idx="757">
                        <c:v>8884.7999999999993</c:v>
                      </c:pt>
                      <c:pt idx="758">
                        <c:v>8666</c:v>
                      </c:pt>
                      <c:pt idx="759">
                        <c:v>8729.7999999999993</c:v>
                      </c:pt>
                      <c:pt idx="760">
                        <c:v>8967.1</c:v>
                      </c:pt>
                      <c:pt idx="761">
                        <c:v>8746.1</c:v>
                      </c:pt>
                      <c:pt idx="762">
                        <c:v>8615.5</c:v>
                      </c:pt>
                      <c:pt idx="763">
                        <c:v>8700.1</c:v>
                      </c:pt>
                      <c:pt idx="764">
                        <c:v>8675.6</c:v>
                      </c:pt>
                      <c:pt idx="765">
                        <c:v>8643.4</c:v>
                      </c:pt>
                      <c:pt idx="766">
                        <c:v>8540.4</c:v>
                      </c:pt>
                      <c:pt idx="767">
                        <c:v>8673.7999999999993</c:v>
                      </c:pt>
                      <c:pt idx="768">
                        <c:v>8630.7000000000007</c:v>
                      </c:pt>
                      <c:pt idx="769">
                        <c:v>8626.9</c:v>
                      </c:pt>
                      <c:pt idx="770">
                        <c:v>8597</c:v>
                      </c:pt>
                      <c:pt idx="771">
                        <c:v>8688.7999999999993</c:v>
                      </c:pt>
                      <c:pt idx="772">
                        <c:v>8754.6</c:v>
                      </c:pt>
                      <c:pt idx="773">
                        <c:v>8873.2000000000007</c:v>
                      </c:pt>
                      <c:pt idx="774">
                        <c:v>8872.5</c:v>
                      </c:pt>
                      <c:pt idx="775">
                        <c:v>8822.7000000000007</c:v>
                      </c:pt>
                      <c:pt idx="776">
                        <c:v>8629.7999999999993</c:v>
                      </c:pt>
                      <c:pt idx="777">
                        <c:v>8841.4</c:v>
                      </c:pt>
                      <c:pt idx="778">
                        <c:v>8829.2000000000007</c:v>
                      </c:pt>
                      <c:pt idx="779">
                        <c:v>8905.6</c:v>
                      </c:pt>
                      <c:pt idx="780">
                        <c:v>8730.2000000000007</c:v>
                      </c:pt>
                      <c:pt idx="781">
                        <c:v>8787.9</c:v>
                      </c:pt>
                      <c:pt idx="782">
                        <c:v>8784</c:v>
                      </c:pt>
                      <c:pt idx="783">
                        <c:v>8837.2000000000007</c:v>
                      </c:pt>
                      <c:pt idx="784">
                        <c:v>8993.5</c:v>
                      </c:pt>
                      <c:pt idx="785">
                        <c:v>8979.9</c:v>
                      </c:pt>
                      <c:pt idx="786">
                        <c:v>9118.7000000000007</c:v>
                      </c:pt>
                      <c:pt idx="787">
                        <c:v>8881.5</c:v>
                      </c:pt>
                      <c:pt idx="788">
                        <c:v>9252.7000000000007</c:v>
                      </c:pt>
                      <c:pt idx="789">
                        <c:v>9169.4</c:v>
                      </c:pt>
                      <c:pt idx="790">
                        <c:v>9071.4</c:v>
                      </c:pt>
                      <c:pt idx="791">
                        <c:v>9136.6</c:v>
                      </c:pt>
                      <c:pt idx="792">
                        <c:v>9316.7999999999993</c:v>
                      </c:pt>
                      <c:pt idx="793">
                        <c:v>9353.7999999999993</c:v>
                      </c:pt>
                      <c:pt idx="794">
                        <c:v>9226.2000000000007</c:v>
                      </c:pt>
                      <c:pt idx="795">
                        <c:v>9336.2000000000007</c:v>
                      </c:pt>
                      <c:pt idx="796">
                        <c:v>9527.2000000000007</c:v>
                      </c:pt>
                      <c:pt idx="797">
                        <c:v>9479.7999999999993</c:v>
                      </c:pt>
                      <c:pt idx="798">
                        <c:v>9326.1</c:v>
                      </c:pt>
                      <c:pt idx="799">
                        <c:v>9567.5</c:v>
                      </c:pt>
                      <c:pt idx="800">
                        <c:v>9558.5</c:v>
                      </c:pt>
                      <c:pt idx="801">
                        <c:v>9524.9</c:v>
                      </c:pt>
                      <c:pt idx="802">
                        <c:v>9515.4</c:v>
                      </c:pt>
                      <c:pt idx="803">
                        <c:v>9373.5</c:v>
                      </c:pt>
                      <c:pt idx="804">
                        <c:v>9620.7999999999993</c:v>
                      </c:pt>
                      <c:pt idx="805">
                        <c:v>9810.6</c:v>
                      </c:pt>
                      <c:pt idx="806">
                        <c:v>9737.7000000000007</c:v>
                      </c:pt>
                      <c:pt idx="807">
                        <c:v>9779.7000000000007</c:v>
                      </c:pt>
                      <c:pt idx="808">
                        <c:v>9873</c:v>
                      </c:pt>
                      <c:pt idx="809">
                        <c:v>9769.9</c:v>
                      </c:pt>
                      <c:pt idx="810">
                        <c:v>9856.5</c:v>
                      </c:pt>
                      <c:pt idx="811">
                        <c:v>9648.1</c:v>
                      </c:pt>
                      <c:pt idx="812">
                        <c:v>9761.6</c:v>
                      </c:pt>
                      <c:pt idx="813">
                        <c:v>9720.1</c:v>
                      </c:pt>
                      <c:pt idx="814">
                        <c:v>9513.9</c:v>
                      </c:pt>
                      <c:pt idx="815">
                        <c:v>9524</c:v>
                      </c:pt>
                      <c:pt idx="816">
                        <c:v>9544.4</c:v>
                      </c:pt>
                      <c:pt idx="817">
                        <c:v>9212.5</c:v>
                      </c:pt>
                      <c:pt idx="818">
                        <c:v>9361.7999999999993</c:v>
                      </c:pt>
                      <c:pt idx="819">
                        <c:v>9141.2999999999993</c:v>
                      </c:pt>
                      <c:pt idx="820">
                        <c:v>9313.9</c:v>
                      </c:pt>
                      <c:pt idx="821">
                        <c:v>9324.5</c:v>
                      </c:pt>
                      <c:pt idx="822">
                        <c:v>9419.9</c:v>
                      </c:pt>
                      <c:pt idx="823">
                        <c:v>9469.6</c:v>
                      </c:pt>
                      <c:pt idx="824">
                        <c:v>9376.2000000000007</c:v>
                      </c:pt>
                      <c:pt idx="825">
                        <c:v>9310.2999999999993</c:v>
                      </c:pt>
                      <c:pt idx="826">
                        <c:v>9199.5</c:v>
                      </c:pt>
                      <c:pt idx="827">
                        <c:v>9213.2000000000007</c:v>
                      </c:pt>
                      <c:pt idx="828">
                        <c:v>9063.6</c:v>
                      </c:pt>
                      <c:pt idx="829">
                        <c:v>8951.4</c:v>
                      </c:pt>
                      <c:pt idx="830">
                        <c:v>9317.6</c:v>
                      </c:pt>
                      <c:pt idx="831">
                        <c:v>9393.7999999999993</c:v>
                      </c:pt>
                      <c:pt idx="832">
                        <c:v>9588.4</c:v>
                      </c:pt>
                      <c:pt idx="833">
                        <c:v>9246.9</c:v>
                      </c:pt>
                      <c:pt idx="834">
                        <c:v>9436.2999999999993</c:v>
                      </c:pt>
                      <c:pt idx="835">
                        <c:v>9407</c:v>
                      </c:pt>
                      <c:pt idx="836">
                        <c:v>9329.1</c:v>
                      </c:pt>
                      <c:pt idx="837">
                        <c:v>9462.1</c:v>
                      </c:pt>
                      <c:pt idx="838">
                        <c:v>9389.7999999999993</c:v>
                      </c:pt>
                      <c:pt idx="839">
                        <c:v>9429.4</c:v>
                      </c:pt>
                      <c:pt idx="840">
                        <c:v>9373.4</c:v>
                      </c:pt>
                      <c:pt idx="841">
                        <c:v>9545.4</c:v>
                      </c:pt>
                      <c:pt idx="842">
                        <c:v>9278.7000000000007</c:v>
                      </c:pt>
                      <c:pt idx="843">
                        <c:v>9565.2999999999993</c:v>
                      </c:pt>
                      <c:pt idx="844">
                        <c:v>9556.9</c:v>
                      </c:pt>
                      <c:pt idx="845">
                        <c:v>9602.1</c:v>
                      </c:pt>
                      <c:pt idx="846">
                        <c:v>9599.7000000000007</c:v>
                      </c:pt>
                      <c:pt idx="847">
                        <c:v>9626.7000000000007</c:v>
                      </c:pt>
                      <c:pt idx="848">
                        <c:v>9776.2000000000007</c:v>
                      </c:pt>
                      <c:pt idx="849">
                        <c:v>9614.9</c:v>
                      </c:pt>
                      <c:pt idx="850">
                        <c:v>9672.9</c:v>
                      </c:pt>
                      <c:pt idx="851">
                        <c:v>9682.7999999999993</c:v>
                      </c:pt>
                      <c:pt idx="852">
                        <c:v>9748.7999999999993</c:v>
                      </c:pt>
                      <c:pt idx="853">
                        <c:v>9943.1</c:v>
                      </c:pt>
                      <c:pt idx="854">
                        <c:v>9818</c:v>
                      </c:pt>
                      <c:pt idx="855">
                        <c:v>9845.9</c:v>
                      </c:pt>
                      <c:pt idx="856">
                        <c:v>9796.2000000000007</c:v>
                      </c:pt>
                      <c:pt idx="857">
                        <c:v>9886.2000000000007</c:v>
                      </c:pt>
                      <c:pt idx="858">
                        <c:v>9938.9</c:v>
                      </c:pt>
                      <c:pt idx="859">
                        <c:v>9911.1</c:v>
                      </c:pt>
                      <c:pt idx="860">
                        <c:v>10026</c:v>
                      </c:pt>
                      <c:pt idx="861">
                        <c:v>9968.1</c:v>
                      </c:pt>
                      <c:pt idx="862">
                        <c:v>9972.9</c:v>
                      </c:pt>
                      <c:pt idx="863">
                        <c:v>9882</c:v>
                      </c:pt>
                      <c:pt idx="864">
                        <c:v>10057</c:v>
                      </c:pt>
                      <c:pt idx="865">
                        <c:v>10211</c:v>
                      </c:pt>
                      <c:pt idx="866">
                        <c:v>10050</c:v>
                      </c:pt>
                      <c:pt idx="867">
                        <c:v>9959.4</c:v>
                      </c:pt>
                      <c:pt idx="868">
                        <c:v>10060</c:v>
                      </c:pt>
                      <c:pt idx="869">
                        <c:v>9979.7000000000007</c:v>
                      </c:pt>
                      <c:pt idx="870">
                        <c:v>9998.2999999999993</c:v>
                      </c:pt>
                      <c:pt idx="871">
                        <c:v>9889.4</c:v>
                      </c:pt>
                      <c:pt idx="872">
                        <c:v>10023</c:v>
                      </c:pt>
                      <c:pt idx="873">
                        <c:v>10097</c:v>
                      </c:pt>
                      <c:pt idx="874">
                        <c:v>10181</c:v>
                      </c:pt>
                      <c:pt idx="875">
                        <c:v>9993.2000000000007</c:v>
                      </c:pt>
                      <c:pt idx="876">
                        <c:v>9987.4</c:v>
                      </c:pt>
                      <c:pt idx="877">
                        <c:v>9680.9</c:v>
                      </c:pt>
                      <c:pt idx="878">
                        <c:v>9765.2000000000007</c:v>
                      </c:pt>
                      <c:pt idx="879">
                        <c:v>9630.2000000000007</c:v>
                      </c:pt>
                      <c:pt idx="880">
                        <c:v>9595.4</c:v>
                      </c:pt>
                      <c:pt idx="881">
                        <c:v>9863.6</c:v>
                      </c:pt>
                      <c:pt idx="882">
                        <c:v>9791.7999999999993</c:v>
                      </c:pt>
                      <c:pt idx="883">
                        <c:v>9752.4</c:v>
                      </c:pt>
                      <c:pt idx="884">
                        <c:v>9679.5</c:v>
                      </c:pt>
                      <c:pt idx="885">
                        <c:v>9579.2999999999993</c:v>
                      </c:pt>
                      <c:pt idx="886">
                        <c:v>9681.2000000000007</c:v>
                      </c:pt>
                      <c:pt idx="887">
                        <c:v>9706.7999999999993</c:v>
                      </c:pt>
                      <c:pt idx="888">
                        <c:v>9887.2000000000007</c:v>
                      </c:pt>
                      <c:pt idx="889">
                        <c:v>9760.9</c:v>
                      </c:pt>
                      <c:pt idx="890">
                        <c:v>9725.5</c:v>
                      </c:pt>
                      <c:pt idx="891">
                        <c:v>9547.7999999999993</c:v>
                      </c:pt>
                      <c:pt idx="892">
                        <c:v>9526.6</c:v>
                      </c:pt>
                      <c:pt idx="893">
                        <c:v>9771.7999999999993</c:v>
                      </c:pt>
                      <c:pt idx="894">
                        <c:v>9701.2000000000007</c:v>
                      </c:pt>
                      <c:pt idx="895">
                        <c:v>9759.7000000000007</c:v>
                      </c:pt>
                      <c:pt idx="896">
                        <c:v>10035</c:v>
                      </c:pt>
                      <c:pt idx="897">
                        <c:v>9878.6</c:v>
                      </c:pt>
                      <c:pt idx="898">
                        <c:v>10026</c:v>
                      </c:pt>
                      <c:pt idx="899">
                        <c:v>10081</c:v>
                      </c:pt>
                      <c:pt idx="900">
                        <c:v>10037</c:v>
                      </c:pt>
                      <c:pt idx="901">
                        <c:v>9944.9</c:v>
                      </c:pt>
                      <c:pt idx="902">
                        <c:v>9968.7000000000007</c:v>
                      </c:pt>
                      <c:pt idx="903">
                        <c:v>9898.9</c:v>
                      </c:pt>
                      <c:pt idx="904">
                        <c:v>9909.4</c:v>
                      </c:pt>
                      <c:pt idx="905">
                        <c:v>9740.5</c:v>
                      </c:pt>
                      <c:pt idx="906">
                        <c:v>9898.9</c:v>
                      </c:pt>
                      <c:pt idx="907">
                        <c:v>9691.5</c:v>
                      </c:pt>
                      <c:pt idx="908">
                        <c:v>10001</c:v>
                      </c:pt>
                      <c:pt idx="909">
                        <c:v>9844.2999999999993</c:v>
                      </c:pt>
                      <c:pt idx="910">
                        <c:v>9821.9</c:v>
                      </c:pt>
                      <c:pt idx="911">
                        <c:v>9742.6</c:v>
                      </c:pt>
                      <c:pt idx="912">
                        <c:v>9903.1</c:v>
                      </c:pt>
                      <c:pt idx="913">
                        <c:v>9941</c:v>
                      </c:pt>
                      <c:pt idx="914">
                        <c:v>9968.1</c:v>
                      </c:pt>
                      <c:pt idx="915">
                        <c:v>9909.7000000000007</c:v>
                      </c:pt>
                      <c:pt idx="916">
                        <c:v>9920.6</c:v>
                      </c:pt>
                      <c:pt idx="917">
                        <c:v>10013</c:v>
                      </c:pt>
                      <c:pt idx="918">
                        <c:v>9864</c:v>
                      </c:pt>
                      <c:pt idx="919">
                        <c:v>9959.7999999999993</c:v>
                      </c:pt>
                      <c:pt idx="920">
                        <c:v>10119</c:v>
                      </c:pt>
                      <c:pt idx="921">
                        <c:v>9932.5</c:v>
                      </c:pt>
                      <c:pt idx="922">
                        <c:v>9881.9</c:v>
                      </c:pt>
                      <c:pt idx="923">
                        <c:v>9847.5</c:v>
                      </c:pt>
                      <c:pt idx="924">
                        <c:v>9910.5</c:v>
                      </c:pt>
                      <c:pt idx="925">
                        <c:v>9864.7999999999993</c:v>
                      </c:pt>
                      <c:pt idx="926">
                        <c:v>9870.9</c:v>
                      </c:pt>
                      <c:pt idx="927">
                        <c:v>9933.1</c:v>
                      </c:pt>
                      <c:pt idx="928">
                        <c:v>9922.2999999999993</c:v>
                      </c:pt>
                      <c:pt idx="929">
                        <c:v>9910</c:v>
                      </c:pt>
                      <c:pt idx="930">
                        <c:v>9947.2000000000007</c:v>
                      </c:pt>
                      <c:pt idx="931">
                        <c:v>9725.2999999999993</c:v>
                      </c:pt>
                      <c:pt idx="932">
                        <c:v>9702.2000000000007</c:v>
                      </c:pt>
                      <c:pt idx="933">
                        <c:v>9806.9</c:v>
                      </c:pt>
                      <c:pt idx="934">
                        <c:v>9937.4</c:v>
                      </c:pt>
                      <c:pt idx="935">
                        <c:v>9687.9</c:v>
                      </c:pt>
                      <c:pt idx="936">
                        <c:v>9645.7000000000007</c:v>
                      </c:pt>
                      <c:pt idx="937">
                        <c:v>9730.4</c:v>
                      </c:pt>
                      <c:pt idx="938">
                        <c:v>9626.7000000000007</c:v>
                      </c:pt>
                      <c:pt idx="939">
                        <c:v>9687.9</c:v>
                      </c:pt>
                      <c:pt idx="940">
                        <c:v>9628.7000000000007</c:v>
                      </c:pt>
                      <c:pt idx="941">
                        <c:v>9683.9</c:v>
                      </c:pt>
                      <c:pt idx="942">
                        <c:v>9695.2000000000007</c:v>
                      </c:pt>
                      <c:pt idx="943">
                        <c:v>9754.5</c:v>
                      </c:pt>
                      <c:pt idx="944">
                        <c:v>9743.7999999999993</c:v>
                      </c:pt>
                      <c:pt idx="945">
                        <c:v>9652.2999999999993</c:v>
                      </c:pt>
                      <c:pt idx="946">
                        <c:v>9678.4</c:v>
                      </c:pt>
                      <c:pt idx="947">
                        <c:v>9784.2000000000007</c:v>
                      </c:pt>
                      <c:pt idx="948">
                        <c:v>9886.7000000000007</c:v>
                      </c:pt>
                      <c:pt idx="949">
                        <c:v>9772.6</c:v>
                      </c:pt>
                      <c:pt idx="950">
                        <c:v>9987.7000000000007</c:v>
                      </c:pt>
                      <c:pt idx="951">
                        <c:v>10049</c:v>
                      </c:pt>
                      <c:pt idx="952">
                        <c:v>9810.5</c:v>
                      </c:pt>
                      <c:pt idx="953">
                        <c:v>9749.1</c:v>
                      </c:pt>
                      <c:pt idx="954">
                        <c:v>9827.6</c:v>
                      </c:pt>
                      <c:pt idx="955">
                        <c:v>9836.5</c:v>
                      </c:pt>
                      <c:pt idx="956">
                        <c:v>9942.1</c:v>
                      </c:pt>
                      <c:pt idx="957">
                        <c:v>9762.6</c:v>
                      </c:pt>
                      <c:pt idx="958">
                        <c:v>10101</c:v>
                      </c:pt>
                      <c:pt idx="959">
                        <c:v>10041</c:v>
                      </c:pt>
                      <c:pt idx="960">
                        <c:v>9901.9</c:v>
                      </c:pt>
                      <c:pt idx="961">
                        <c:v>9654.1</c:v>
                      </c:pt>
                      <c:pt idx="962">
                        <c:v>9709.7000000000007</c:v>
                      </c:pt>
                      <c:pt idx="963">
                        <c:v>9822.7999999999993</c:v>
                      </c:pt>
                      <c:pt idx="964">
                        <c:v>9795.9</c:v>
                      </c:pt>
                      <c:pt idx="965">
                        <c:v>9842.9</c:v>
                      </c:pt>
                      <c:pt idx="966">
                        <c:v>10256</c:v>
                      </c:pt>
                      <c:pt idx="967">
                        <c:v>10298</c:v>
                      </c:pt>
                      <c:pt idx="968">
                        <c:v>10177</c:v>
                      </c:pt>
                      <c:pt idx="969">
                        <c:v>10002</c:v>
                      </c:pt>
                      <c:pt idx="970">
                        <c:v>9956.7999999999993</c:v>
                      </c:pt>
                      <c:pt idx="971">
                        <c:v>9985.2999999999993</c:v>
                      </c:pt>
                      <c:pt idx="972">
                        <c:v>9974</c:v>
                      </c:pt>
                      <c:pt idx="973">
                        <c:v>9669.6</c:v>
                      </c:pt>
                      <c:pt idx="974">
                        <c:v>9709</c:v>
                      </c:pt>
                      <c:pt idx="975">
                        <c:v>9725.2000000000007</c:v>
                      </c:pt>
                      <c:pt idx="976">
                        <c:v>9824.9</c:v>
                      </c:pt>
                      <c:pt idx="977">
                        <c:v>9850.5</c:v>
                      </c:pt>
                      <c:pt idx="978">
                        <c:v>9839.1</c:v>
                      </c:pt>
                      <c:pt idx="979">
                        <c:v>9789.9</c:v>
                      </c:pt>
                      <c:pt idx="980">
                        <c:v>9741.6</c:v>
                      </c:pt>
                      <c:pt idx="981">
                        <c:v>9689.6</c:v>
                      </c:pt>
                      <c:pt idx="982">
                        <c:v>9651.4</c:v>
                      </c:pt>
                      <c:pt idx="983">
                        <c:v>9728</c:v>
                      </c:pt>
                      <c:pt idx="984">
                        <c:v>9655</c:v>
                      </c:pt>
                      <c:pt idx="985">
                        <c:v>9827.5</c:v>
                      </c:pt>
                      <c:pt idx="986">
                        <c:v>9722.4</c:v>
                      </c:pt>
                      <c:pt idx="987">
                        <c:v>9651.2000000000007</c:v>
                      </c:pt>
                      <c:pt idx="988">
                        <c:v>9653</c:v>
                      </c:pt>
                      <c:pt idx="989">
                        <c:v>9686.1</c:v>
                      </c:pt>
                      <c:pt idx="990">
                        <c:v>9653.7000000000007</c:v>
                      </c:pt>
                      <c:pt idx="991">
                        <c:v>9608.7999999999993</c:v>
                      </c:pt>
                      <c:pt idx="992">
                        <c:v>9486.7000000000007</c:v>
                      </c:pt>
                      <c:pt idx="993">
                        <c:v>9662.7000000000007</c:v>
                      </c:pt>
                      <c:pt idx="994">
                        <c:v>9568.4</c:v>
                      </c:pt>
                      <c:pt idx="995">
                        <c:v>9651.4</c:v>
                      </c:pt>
                      <c:pt idx="996">
                        <c:v>9678.2999999999993</c:v>
                      </c:pt>
                      <c:pt idx="997">
                        <c:v>9719.5</c:v>
                      </c:pt>
                      <c:pt idx="998">
                        <c:v>9552.4</c:v>
                      </c:pt>
                      <c:pt idx="999">
                        <c:v>9644.7000000000007</c:v>
                      </c:pt>
                      <c:pt idx="1000">
                        <c:v>9745.1</c:v>
                      </c:pt>
                      <c:pt idx="1001">
                        <c:v>9731.7999999999993</c:v>
                      </c:pt>
                      <c:pt idx="1002">
                        <c:v>9781.1</c:v>
                      </c:pt>
                      <c:pt idx="1003">
                        <c:v>9647.7999999999993</c:v>
                      </c:pt>
                      <c:pt idx="1004">
                        <c:v>9668.9</c:v>
                      </c:pt>
                      <c:pt idx="1005">
                        <c:v>9572.9</c:v>
                      </c:pt>
                      <c:pt idx="1006">
                        <c:v>9467.5</c:v>
                      </c:pt>
                      <c:pt idx="1007">
                        <c:v>9232.7999999999993</c:v>
                      </c:pt>
                      <c:pt idx="1008">
                        <c:v>9224.6</c:v>
                      </c:pt>
                      <c:pt idx="1009">
                        <c:v>9304.4</c:v>
                      </c:pt>
                      <c:pt idx="1010">
                        <c:v>9130.7999999999993</c:v>
                      </c:pt>
                      <c:pt idx="1011">
                        <c:v>9159.7000000000007</c:v>
                      </c:pt>
                      <c:pt idx="1012">
                        <c:v>9122.7999999999993</c:v>
                      </c:pt>
                      <c:pt idx="1013">
                        <c:v>9043.2999999999993</c:v>
                      </c:pt>
                      <c:pt idx="1014">
                        <c:v>8997</c:v>
                      </c:pt>
                      <c:pt idx="1015">
                        <c:v>9021.1</c:v>
                      </c:pt>
                      <c:pt idx="1016">
                        <c:v>9042</c:v>
                      </c:pt>
                      <c:pt idx="1017">
                        <c:v>8990.7999999999993</c:v>
                      </c:pt>
                      <c:pt idx="1018">
                        <c:v>9048.6</c:v>
                      </c:pt>
                      <c:pt idx="1019">
                        <c:v>9076.9</c:v>
                      </c:pt>
                      <c:pt idx="1020">
                        <c:v>9137.7000000000007</c:v>
                      </c:pt>
                      <c:pt idx="1021">
                        <c:v>9062.5</c:v>
                      </c:pt>
                      <c:pt idx="1022">
                        <c:v>9111.9</c:v>
                      </c:pt>
                      <c:pt idx="1023">
                        <c:v>9022.2999999999993</c:v>
                      </c:pt>
                      <c:pt idx="1024">
                        <c:v>9092.5</c:v>
                      </c:pt>
                      <c:pt idx="1025">
                        <c:v>8982.5</c:v>
                      </c:pt>
                      <c:pt idx="1026">
                        <c:v>8796.2000000000007</c:v>
                      </c:pt>
                      <c:pt idx="1027">
                        <c:v>8759.5</c:v>
                      </c:pt>
                      <c:pt idx="1028">
                        <c:v>8733</c:v>
                      </c:pt>
                      <c:pt idx="1029">
                        <c:v>8892.7999999999993</c:v>
                      </c:pt>
                      <c:pt idx="1030">
                        <c:v>8572.6</c:v>
                      </c:pt>
                      <c:pt idx="1031">
                        <c:v>8600.4</c:v>
                      </c:pt>
                      <c:pt idx="1032">
                        <c:v>8662.1</c:v>
                      </c:pt>
                      <c:pt idx="1033">
                        <c:v>8741.9</c:v>
                      </c:pt>
                      <c:pt idx="1034">
                        <c:v>8549</c:v>
                      </c:pt>
                      <c:pt idx="1035">
                        <c:v>8614.1</c:v>
                      </c:pt>
                      <c:pt idx="1036">
                        <c:v>8753.1</c:v>
                      </c:pt>
                      <c:pt idx="1037">
                        <c:v>8498.4</c:v>
                      </c:pt>
                      <c:pt idx="1038">
                        <c:v>8663.7000000000007</c:v>
                      </c:pt>
                      <c:pt idx="1039">
                        <c:v>8393.5</c:v>
                      </c:pt>
                      <c:pt idx="1040">
                        <c:v>8780.6</c:v>
                      </c:pt>
                      <c:pt idx="1041">
                        <c:v>8666.5</c:v>
                      </c:pt>
                      <c:pt idx="1042">
                        <c:v>8624.5</c:v>
                      </c:pt>
                      <c:pt idx="1043">
                        <c:v>8548.2999999999993</c:v>
                      </c:pt>
                      <c:pt idx="1044">
                        <c:v>8396.9</c:v>
                      </c:pt>
                      <c:pt idx="1045">
                        <c:v>8135.9</c:v>
                      </c:pt>
                      <c:pt idx="1046">
                        <c:v>8209.7000000000007</c:v>
                      </c:pt>
                      <c:pt idx="1047">
                        <c:v>8239</c:v>
                      </c:pt>
                      <c:pt idx="1048">
                        <c:v>8046.3</c:v>
                      </c:pt>
                      <c:pt idx="1049">
                        <c:v>8152.4</c:v>
                      </c:pt>
                      <c:pt idx="1050">
                        <c:v>8213.4</c:v>
                      </c:pt>
                      <c:pt idx="1051">
                        <c:v>8246.2000000000007</c:v>
                      </c:pt>
                      <c:pt idx="1052">
                        <c:v>8410.4</c:v>
                      </c:pt>
                      <c:pt idx="1053">
                        <c:v>8187</c:v>
                      </c:pt>
                      <c:pt idx="1054">
                        <c:v>8346.7999999999993</c:v>
                      </c:pt>
                      <c:pt idx="1055">
                        <c:v>8105.3</c:v>
                      </c:pt>
                      <c:pt idx="1056">
                        <c:v>8088.1</c:v>
                      </c:pt>
                      <c:pt idx="1057">
                        <c:v>8103.5</c:v>
                      </c:pt>
                      <c:pt idx="1058">
                        <c:v>7907</c:v>
                      </c:pt>
                      <c:pt idx="1059">
                        <c:v>7916.6</c:v>
                      </c:pt>
                      <c:pt idx="1060">
                        <c:v>8026.4</c:v>
                      </c:pt>
                      <c:pt idx="1061">
                        <c:v>7679.1</c:v>
                      </c:pt>
                      <c:pt idx="1062">
                        <c:v>7583.2</c:v>
                      </c:pt>
                      <c:pt idx="1063">
                        <c:v>7852.2</c:v>
                      </c:pt>
                      <c:pt idx="1064">
                        <c:v>7769.4</c:v>
                      </c:pt>
                      <c:pt idx="1065">
                        <c:v>7732.8</c:v>
                      </c:pt>
                      <c:pt idx="1066">
                        <c:v>7563.8</c:v>
                      </c:pt>
                      <c:pt idx="1067">
                        <c:v>7299.3</c:v>
                      </c:pt>
                      <c:pt idx="1068">
                        <c:v>7598.7</c:v>
                      </c:pt>
                      <c:pt idx="1069">
                        <c:v>7376</c:v>
                      </c:pt>
                      <c:pt idx="1070">
                        <c:v>7386.6</c:v>
                      </c:pt>
                      <c:pt idx="1071">
                        <c:v>7610.6</c:v>
                      </c:pt>
                      <c:pt idx="1072">
                        <c:v>7591.2</c:v>
                      </c:pt>
                      <c:pt idx="1073">
                        <c:v>7315.8</c:v>
                      </c:pt>
                      <c:pt idx="1074">
                        <c:v>7310.3</c:v>
                      </c:pt>
                      <c:pt idx="1075">
                        <c:v>7325.7</c:v>
                      </c:pt>
                      <c:pt idx="1076">
                        <c:v>6998.5</c:v>
                      </c:pt>
                      <c:pt idx="1077">
                        <c:v>7130.4</c:v>
                      </c:pt>
                      <c:pt idx="1078">
                        <c:v>7134.9</c:v>
                      </c:pt>
                      <c:pt idx="1079">
                        <c:v>7191.2</c:v>
                      </c:pt>
                      <c:pt idx="1080">
                        <c:v>7240.8</c:v>
                      </c:pt>
                      <c:pt idx="1081">
                        <c:v>6987.3</c:v>
                      </c:pt>
                      <c:pt idx="1082">
                        <c:v>6955.9</c:v>
                      </c:pt>
                      <c:pt idx="1083">
                        <c:v>6822.6</c:v>
                      </c:pt>
                      <c:pt idx="1084">
                        <c:v>6605.6</c:v>
                      </c:pt>
                      <c:pt idx="1085">
                        <c:v>6692.5</c:v>
                      </c:pt>
                      <c:pt idx="1086">
                        <c:v>6632.1</c:v>
                      </c:pt>
                      <c:pt idx="1087">
                        <c:v>6621.4</c:v>
                      </c:pt>
                      <c:pt idx="1088">
                        <c:v>6652.2</c:v>
                      </c:pt>
                      <c:pt idx="1089">
                        <c:v>6597.4</c:v>
                      </c:pt>
                      <c:pt idx="1090">
                        <c:v>6375.5</c:v>
                      </c:pt>
                      <c:pt idx="1091">
                        <c:v>6344.5</c:v>
                      </c:pt>
                      <c:pt idx="1092">
                        <c:v>6351.6</c:v>
                      </c:pt>
                      <c:pt idx="1093">
                        <c:v>6426.8</c:v>
                      </c:pt>
                      <c:pt idx="1094">
                        <c:v>6419</c:v>
                      </c:pt>
                      <c:pt idx="1095">
                        <c:v>6562.4</c:v>
                      </c:pt>
                      <c:pt idx="1096">
                        <c:v>6202.1</c:v>
                      </c:pt>
                      <c:pt idx="1097">
                        <c:v>6381.2</c:v>
                      </c:pt>
                      <c:pt idx="1098">
                        <c:v>6169.5</c:v>
                      </c:pt>
                      <c:pt idx="1099">
                        <c:v>6136.4</c:v>
                      </c:pt>
                      <c:pt idx="1100">
                        <c:v>6321.3</c:v>
                      </c:pt>
                      <c:pt idx="1101">
                        <c:v>6171.5</c:v>
                      </c:pt>
                      <c:pt idx="1102">
                        <c:v>6028.1</c:v>
                      </c:pt>
                      <c:pt idx="1103">
                        <c:v>6308.5</c:v>
                      </c:pt>
                      <c:pt idx="1104">
                        <c:v>6486.7</c:v>
                      </c:pt>
                      <c:pt idx="1105">
                        <c:v>6595.6</c:v>
                      </c:pt>
                      <c:pt idx="1106">
                        <c:v>6632.5</c:v>
                      </c:pt>
                      <c:pt idx="1107">
                        <c:v>6420.9</c:v>
                      </c:pt>
                      <c:pt idx="1108">
                        <c:v>6148.6</c:v>
                      </c:pt>
                      <c:pt idx="1109">
                        <c:v>5977</c:v>
                      </c:pt>
                      <c:pt idx="1110">
                        <c:v>5941.9</c:v>
                      </c:pt>
                      <c:pt idx="1111">
                        <c:v>6068.6</c:v>
                      </c:pt>
                      <c:pt idx="1112">
                        <c:v>6033.1</c:v>
                      </c:pt>
                      <c:pt idx="1113">
                        <c:v>5682.3</c:v>
                      </c:pt>
                      <c:pt idx="1114">
                        <c:v>5701.3</c:v>
                      </c:pt>
                      <c:pt idx="1115">
                        <c:v>5528.2</c:v>
                      </c:pt>
                      <c:pt idx="1116">
                        <c:v>5634.1</c:v>
                      </c:pt>
                      <c:pt idx="1117">
                        <c:v>5519.8</c:v>
                      </c:pt>
                      <c:pt idx="1118">
                        <c:v>5572.2</c:v>
                      </c:pt>
                      <c:pt idx="1119">
                        <c:v>5500.2</c:v>
                      </c:pt>
                      <c:pt idx="1120">
                        <c:v>5500.5</c:v>
                      </c:pt>
                      <c:pt idx="1121">
                        <c:v>5591</c:v>
                      </c:pt>
                      <c:pt idx="1122">
                        <c:v>5313.6</c:v>
                      </c:pt>
                      <c:pt idx="1123">
                        <c:v>5241.3</c:v>
                      </c:pt>
                      <c:pt idx="1124">
                        <c:v>5325.4</c:v>
                      </c:pt>
                      <c:pt idx="1125">
                        <c:v>5224</c:v>
                      </c:pt>
                      <c:pt idx="1126">
                        <c:v>5046.3</c:v>
                      </c:pt>
                      <c:pt idx="1127">
                        <c:v>5077.7</c:v>
                      </c:pt>
                      <c:pt idx="1128">
                        <c:v>4969.8999999999996</c:v>
                      </c:pt>
                      <c:pt idx="1129">
                        <c:v>5039.2</c:v>
                      </c:pt>
                      <c:pt idx="1130">
                        <c:v>4925.1000000000004</c:v>
                      </c:pt>
                      <c:pt idx="1131">
                        <c:v>4840.8</c:v>
                      </c:pt>
                      <c:pt idx="1132">
                        <c:v>4831.8</c:v>
                      </c:pt>
                      <c:pt idx="1133">
                        <c:v>5004.1000000000004</c:v>
                      </c:pt>
                      <c:pt idx="1134">
                        <c:v>4728.3999999999996</c:v>
                      </c:pt>
                      <c:pt idx="1135">
                        <c:v>4619</c:v>
                      </c:pt>
                      <c:pt idx="1136">
                        <c:v>4321.2</c:v>
                      </c:pt>
                      <c:pt idx="1137">
                        <c:v>4364.6000000000004</c:v>
                      </c:pt>
                      <c:pt idx="1138">
                        <c:v>4341.8</c:v>
                      </c:pt>
                      <c:pt idx="1139">
                        <c:v>4261.6000000000004</c:v>
                      </c:pt>
                      <c:pt idx="1140">
                        <c:v>4361.6000000000004</c:v>
                      </c:pt>
                      <c:pt idx="1141">
                        <c:v>4342</c:v>
                      </c:pt>
                      <c:pt idx="1142">
                        <c:v>4485.3999999999996</c:v>
                      </c:pt>
                      <c:pt idx="1143">
                        <c:v>4127.8999999999996</c:v>
                      </c:pt>
                      <c:pt idx="1144">
                        <c:v>4178.2</c:v>
                      </c:pt>
                      <c:pt idx="1145">
                        <c:v>4335.1000000000004</c:v>
                      </c:pt>
                      <c:pt idx="1146">
                        <c:v>4083</c:v>
                      </c:pt>
                      <c:pt idx="1147">
                        <c:v>3995.7</c:v>
                      </c:pt>
                      <c:pt idx="1148">
                        <c:v>4005.6</c:v>
                      </c:pt>
                      <c:pt idx="1149">
                        <c:v>4044.5</c:v>
                      </c:pt>
                      <c:pt idx="1150">
                        <c:v>3859.6</c:v>
                      </c:pt>
                      <c:pt idx="1151">
                        <c:v>3795</c:v>
                      </c:pt>
                      <c:pt idx="1152">
                        <c:v>4178.8999999999996</c:v>
                      </c:pt>
                      <c:pt idx="1153">
                        <c:v>3902.7</c:v>
                      </c:pt>
                      <c:pt idx="1154">
                        <c:v>3983.6</c:v>
                      </c:pt>
                      <c:pt idx="1155">
                        <c:v>4158.8</c:v>
                      </c:pt>
                      <c:pt idx="1156">
                        <c:v>4134.5</c:v>
                      </c:pt>
                      <c:pt idx="1157">
                        <c:v>4385</c:v>
                      </c:pt>
                      <c:pt idx="1158">
                        <c:v>4544.5</c:v>
                      </c:pt>
                      <c:pt idx="1159">
                        <c:v>4459</c:v>
                      </c:pt>
                      <c:pt idx="1160">
                        <c:v>4237.7</c:v>
                      </c:pt>
                      <c:pt idx="1161">
                        <c:v>3987.1</c:v>
                      </c:pt>
                      <c:pt idx="1162">
                        <c:v>4099.2</c:v>
                      </c:pt>
                      <c:pt idx="1163">
                        <c:v>4165.2</c:v>
                      </c:pt>
                      <c:pt idx="1164">
                        <c:v>3906.2</c:v>
                      </c:pt>
                      <c:pt idx="1165">
                        <c:v>3925.8</c:v>
                      </c:pt>
                      <c:pt idx="1166">
                        <c:v>3926.1</c:v>
                      </c:pt>
                      <c:pt idx="1167">
                        <c:v>3762.6</c:v>
                      </c:pt>
                      <c:pt idx="1168">
                        <c:v>4015</c:v>
                      </c:pt>
                      <c:pt idx="1169">
                        <c:v>3525.4</c:v>
                      </c:pt>
                      <c:pt idx="1170">
                        <c:v>3413.3</c:v>
                      </c:pt>
                      <c:pt idx="1171">
                        <c:v>3638.2</c:v>
                      </c:pt>
                      <c:pt idx="1172">
                        <c:v>3681.3</c:v>
                      </c:pt>
                      <c:pt idx="1173">
                        <c:v>3332.9</c:v>
                      </c:pt>
                      <c:pt idx="1174">
                        <c:v>3378.5</c:v>
                      </c:pt>
                      <c:pt idx="1175">
                        <c:v>3674.2</c:v>
                      </c:pt>
                      <c:pt idx="1176">
                        <c:v>3487.5</c:v>
                      </c:pt>
                      <c:pt idx="1177">
                        <c:v>3267.4</c:v>
                      </c:pt>
                      <c:pt idx="1178">
                        <c:v>3044.8</c:v>
                      </c:pt>
                      <c:pt idx="1179">
                        <c:v>3115.7</c:v>
                      </c:pt>
                      <c:pt idx="1180">
                        <c:v>3035.1</c:v>
                      </c:pt>
                      <c:pt idx="1181">
                        <c:v>3137</c:v>
                      </c:pt>
                      <c:pt idx="1182">
                        <c:v>2882.7</c:v>
                      </c:pt>
                      <c:pt idx="1183">
                        <c:v>3003.7</c:v>
                      </c:pt>
                      <c:pt idx="1184">
                        <c:v>3260.3</c:v>
                      </c:pt>
                      <c:pt idx="1185">
                        <c:v>2957.8</c:v>
                      </c:pt>
                      <c:pt idx="1186">
                        <c:v>2911.8</c:v>
                      </c:pt>
                      <c:pt idx="1187">
                        <c:v>3042.4</c:v>
                      </c:pt>
                      <c:pt idx="1188">
                        <c:v>3223.4</c:v>
                      </c:pt>
                      <c:pt idx="1189">
                        <c:v>2891.8</c:v>
                      </c:pt>
                      <c:pt idx="1190">
                        <c:v>2979.6</c:v>
                      </c:pt>
                      <c:pt idx="1191">
                        <c:v>2653.9</c:v>
                      </c:pt>
                      <c:pt idx="1192">
                        <c:v>2634.5</c:v>
                      </c:pt>
                      <c:pt idx="1193">
                        <c:v>2628.3</c:v>
                      </c:pt>
                      <c:pt idx="1194">
                        <c:v>2579.6</c:v>
                      </c:pt>
                      <c:pt idx="1195">
                        <c:v>2751.5</c:v>
                      </c:pt>
                      <c:pt idx="1196">
                        <c:v>2631</c:v>
                      </c:pt>
                      <c:pt idx="1197">
                        <c:v>2658.3</c:v>
                      </c:pt>
                      <c:pt idx="1198">
                        <c:v>2611.1</c:v>
                      </c:pt>
                      <c:pt idx="1199">
                        <c:v>2531.5</c:v>
                      </c:pt>
                      <c:pt idx="1200">
                        <c:v>2595.8000000000002</c:v>
                      </c:pt>
                      <c:pt idx="1201">
                        <c:v>2385.1</c:v>
                      </c:pt>
                      <c:pt idx="1202">
                        <c:v>2541.1</c:v>
                      </c:pt>
                      <c:pt idx="1203">
                        <c:v>2424.9</c:v>
                      </c:pt>
                      <c:pt idx="1204">
                        <c:v>2340.8000000000002</c:v>
                      </c:pt>
                      <c:pt idx="1205">
                        <c:v>2712.1</c:v>
                      </c:pt>
                      <c:pt idx="1206">
                        <c:v>2806.7</c:v>
                      </c:pt>
                      <c:pt idx="1207">
                        <c:v>2666.3</c:v>
                      </c:pt>
                      <c:pt idx="1208">
                        <c:v>2848</c:v>
                      </c:pt>
                      <c:pt idx="1209">
                        <c:v>2962.4</c:v>
                      </c:pt>
                      <c:pt idx="1210">
                        <c:v>2961.9</c:v>
                      </c:pt>
                      <c:pt idx="1211">
                        <c:v>2916</c:v>
                      </c:pt>
                      <c:pt idx="1212">
                        <c:v>2832.6</c:v>
                      </c:pt>
                      <c:pt idx="1213">
                        <c:v>2655.2</c:v>
                      </c:pt>
                      <c:pt idx="1214">
                        <c:v>2575.6999999999998</c:v>
                      </c:pt>
                      <c:pt idx="1215">
                        <c:v>2783.9</c:v>
                      </c:pt>
                      <c:pt idx="1216">
                        <c:v>2637.1</c:v>
                      </c:pt>
                      <c:pt idx="1217">
                        <c:v>2798.7</c:v>
                      </c:pt>
                      <c:pt idx="1218">
                        <c:v>2788.2</c:v>
                      </c:pt>
                      <c:pt idx="1219">
                        <c:v>2486.6</c:v>
                      </c:pt>
                      <c:pt idx="1220">
                        <c:v>2424.3000000000002</c:v>
                      </c:pt>
                      <c:pt idx="1221">
                        <c:v>2404.6999999999998</c:v>
                      </c:pt>
                      <c:pt idx="1222">
                        <c:v>2707</c:v>
                      </c:pt>
                      <c:pt idx="1223">
                        <c:v>2629.2</c:v>
                      </c:pt>
                      <c:pt idx="1224">
                        <c:v>2416.6999999999998</c:v>
                      </c:pt>
                      <c:pt idx="1225">
                        <c:v>2398</c:v>
                      </c:pt>
                      <c:pt idx="1226">
                        <c:v>2545.6</c:v>
                      </c:pt>
                      <c:pt idx="1227">
                        <c:v>2741.9</c:v>
                      </c:pt>
                      <c:pt idx="1228">
                        <c:v>2630.3</c:v>
                      </c:pt>
                      <c:pt idx="1229">
                        <c:v>2624.9</c:v>
                      </c:pt>
                      <c:pt idx="1230">
                        <c:v>2399.5</c:v>
                      </c:pt>
                      <c:pt idx="1231">
                        <c:v>2497.5</c:v>
                      </c:pt>
                      <c:pt idx="1232">
                        <c:v>2115.9</c:v>
                      </c:pt>
                      <c:pt idx="1233">
                        <c:v>2008.3</c:v>
                      </c:pt>
                      <c:pt idx="1234">
                        <c:v>2122.9</c:v>
                      </c:pt>
                      <c:pt idx="1235">
                        <c:v>2458.9</c:v>
                      </c:pt>
                      <c:pt idx="1236">
                        <c:v>2092.3000000000002</c:v>
                      </c:pt>
                      <c:pt idx="1237">
                        <c:v>2038.9</c:v>
                      </c:pt>
                      <c:pt idx="1238">
                        <c:v>1848.6</c:v>
                      </c:pt>
                      <c:pt idx="1239">
                        <c:v>1812.8</c:v>
                      </c:pt>
                      <c:pt idx="1240">
                        <c:v>2049.1999999999998</c:v>
                      </c:pt>
                      <c:pt idx="1241">
                        <c:v>1776.9</c:v>
                      </c:pt>
                      <c:pt idx="1242">
                        <c:v>1877.4</c:v>
                      </c:pt>
                      <c:pt idx="1243">
                        <c:v>1756.6</c:v>
                      </c:pt>
                      <c:pt idx="1244">
                        <c:v>1818.9</c:v>
                      </c:pt>
                      <c:pt idx="1245">
                        <c:v>1834.3</c:v>
                      </c:pt>
                      <c:pt idx="1246">
                        <c:v>1839</c:v>
                      </c:pt>
                      <c:pt idx="1247">
                        <c:v>1673.7</c:v>
                      </c:pt>
                      <c:pt idx="1248">
                        <c:v>1756.5</c:v>
                      </c:pt>
                      <c:pt idx="1249">
                        <c:v>1764.2</c:v>
                      </c:pt>
                      <c:pt idx="1250">
                        <c:v>1808.7</c:v>
                      </c:pt>
                      <c:pt idx="1251">
                        <c:v>1828.5</c:v>
                      </c:pt>
                      <c:pt idx="1252">
                        <c:v>1920.3</c:v>
                      </c:pt>
                      <c:pt idx="1253">
                        <c:v>1741.5</c:v>
                      </c:pt>
                      <c:pt idx="1254">
                        <c:v>1685.7</c:v>
                      </c:pt>
                      <c:pt idx="1255">
                        <c:v>1665.1</c:v>
                      </c:pt>
                      <c:pt idx="1256">
                        <c:v>1878.4</c:v>
                      </c:pt>
                      <c:pt idx="1257">
                        <c:v>1876.6</c:v>
                      </c:pt>
                      <c:pt idx="1258">
                        <c:v>1641.9</c:v>
                      </c:pt>
                      <c:pt idx="1259">
                        <c:v>1775.4</c:v>
                      </c:pt>
                      <c:pt idx="1260">
                        <c:v>1833.3</c:v>
                      </c:pt>
                      <c:pt idx="1261">
                        <c:v>1933.9</c:v>
                      </c:pt>
                      <c:pt idx="1262">
                        <c:v>2032.6</c:v>
                      </c:pt>
                      <c:pt idx="1263">
                        <c:v>1877</c:v>
                      </c:pt>
                      <c:pt idx="1264">
                        <c:v>2218.9</c:v>
                      </c:pt>
                      <c:pt idx="1265">
                        <c:v>1860.7</c:v>
                      </c:pt>
                      <c:pt idx="1266">
                        <c:v>2256.8000000000002</c:v>
                      </c:pt>
                      <c:pt idx="1267">
                        <c:v>2358.5</c:v>
                      </c:pt>
                      <c:pt idx="1268">
                        <c:v>2108.4</c:v>
                      </c:pt>
                      <c:pt idx="1269">
                        <c:v>2263</c:v>
                      </c:pt>
                      <c:pt idx="1270">
                        <c:v>2166.6999999999998</c:v>
                      </c:pt>
                      <c:pt idx="1271">
                        <c:v>2136.8000000000002</c:v>
                      </c:pt>
                      <c:pt idx="1272">
                        <c:v>1916.8</c:v>
                      </c:pt>
                      <c:pt idx="1273">
                        <c:v>1727.3</c:v>
                      </c:pt>
                      <c:pt idx="1274">
                        <c:v>1428.6</c:v>
                      </c:pt>
                      <c:pt idx="1275">
                        <c:v>1424.1</c:v>
                      </c:pt>
                      <c:pt idx="1276">
                        <c:v>1537.1</c:v>
                      </c:pt>
                      <c:pt idx="1277">
                        <c:v>1675.6</c:v>
                      </c:pt>
                      <c:pt idx="1278">
                        <c:v>1585.5</c:v>
                      </c:pt>
                      <c:pt idx="1279">
                        <c:v>1472.9</c:v>
                      </c:pt>
                      <c:pt idx="1280">
                        <c:v>1669.6</c:v>
                      </c:pt>
                      <c:pt idx="1281">
                        <c:v>1671.3</c:v>
                      </c:pt>
                      <c:pt idx="1282">
                        <c:v>1495.3</c:v>
                      </c:pt>
                      <c:pt idx="1283">
                        <c:v>1698.6</c:v>
                      </c:pt>
                      <c:pt idx="1284">
                        <c:v>1439.7</c:v>
                      </c:pt>
                      <c:pt idx="1285">
                        <c:v>1458</c:v>
                      </c:pt>
                      <c:pt idx="1286">
                        <c:v>1388.8</c:v>
                      </c:pt>
                      <c:pt idx="1287">
                        <c:v>1285.2</c:v>
                      </c:pt>
                      <c:pt idx="1288">
                        <c:v>1373.2</c:v>
                      </c:pt>
                      <c:pt idx="1289">
                        <c:v>1525.4</c:v>
                      </c:pt>
                      <c:pt idx="1290">
                        <c:v>1330.5</c:v>
                      </c:pt>
                      <c:pt idx="1291">
                        <c:v>1375.5</c:v>
                      </c:pt>
                      <c:pt idx="1292">
                        <c:v>1466.5</c:v>
                      </c:pt>
                      <c:pt idx="1293">
                        <c:v>1303.7</c:v>
                      </c:pt>
                      <c:pt idx="1294">
                        <c:v>1371.7</c:v>
                      </c:pt>
                      <c:pt idx="1295">
                        <c:v>1320.9</c:v>
                      </c:pt>
                      <c:pt idx="1296">
                        <c:v>1366.3</c:v>
                      </c:pt>
                      <c:pt idx="1297">
                        <c:v>1326.6</c:v>
                      </c:pt>
                      <c:pt idx="1298">
                        <c:v>1453.2</c:v>
                      </c:pt>
                      <c:pt idx="1299">
                        <c:v>1330.9</c:v>
                      </c:pt>
                      <c:pt idx="1300">
                        <c:v>1460.2</c:v>
                      </c:pt>
                      <c:pt idx="1301">
                        <c:v>1272.8</c:v>
                      </c:pt>
                      <c:pt idx="1302">
                        <c:v>1316.8</c:v>
                      </c:pt>
                      <c:pt idx="1303">
                        <c:v>1510.7</c:v>
                      </c:pt>
                      <c:pt idx="1304">
                        <c:v>1356</c:v>
                      </c:pt>
                      <c:pt idx="1305">
                        <c:v>1503.7</c:v>
                      </c:pt>
                      <c:pt idx="1306">
                        <c:v>1460.7</c:v>
                      </c:pt>
                      <c:pt idx="1307">
                        <c:v>1454.4</c:v>
                      </c:pt>
                      <c:pt idx="1308">
                        <c:v>1541.1</c:v>
                      </c:pt>
                      <c:pt idx="1309">
                        <c:v>1625.7</c:v>
                      </c:pt>
                      <c:pt idx="1310">
                        <c:v>1455.8</c:v>
                      </c:pt>
                      <c:pt idx="1311">
                        <c:v>1402.4</c:v>
                      </c:pt>
                      <c:pt idx="1312">
                        <c:v>1937.1</c:v>
                      </c:pt>
                      <c:pt idx="1313">
                        <c:v>1822.9</c:v>
                      </c:pt>
                      <c:pt idx="1314">
                        <c:v>1729.8</c:v>
                      </c:pt>
                      <c:pt idx="1315">
                        <c:v>1751.7</c:v>
                      </c:pt>
                      <c:pt idx="1316">
                        <c:v>2180.1999999999998</c:v>
                      </c:pt>
                      <c:pt idx="1317">
                        <c:v>1957.3</c:v>
                      </c:pt>
                      <c:pt idx="1318">
                        <c:v>2043</c:v>
                      </c:pt>
                      <c:pt idx="1319">
                        <c:v>1750.9</c:v>
                      </c:pt>
                      <c:pt idx="1320">
                        <c:v>2032.8</c:v>
                      </c:pt>
                      <c:pt idx="1321">
                        <c:v>1866.4</c:v>
                      </c:pt>
                      <c:pt idx="1322">
                        <c:v>1770.1</c:v>
                      </c:pt>
                      <c:pt idx="1323">
                        <c:v>1895.4</c:v>
                      </c:pt>
                      <c:pt idx="1324">
                        <c:v>1746.1</c:v>
                      </c:pt>
                      <c:pt idx="1325">
                        <c:v>1544</c:v>
                      </c:pt>
                      <c:pt idx="1326">
                        <c:v>1631.4</c:v>
                      </c:pt>
                      <c:pt idx="1327">
                        <c:v>1881.5</c:v>
                      </c:pt>
                      <c:pt idx="1328">
                        <c:v>1908.9</c:v>
                      </c:pt>
                      <c:pt idx="1329">
                        <c:v>2111.3000000000002</c:v>
                      </c:pt>
                      <c:pt idx="1330">
                        <c:v>1986.3</c:v>
                      </c:pt>
                      <c:pt idx="1331">
                        <c:v>1527.4</c:v>
                      </c:pt>
                      <c:pt idx="1332">
                        <c:v>2233.1</c:v>
                      </c:pt>
                      <c:pt idx="1333">
                        <c:v>1758.9</c:v>
                      </c:pt>
                      <c:pt idx="1334">
                        <c:v>1484.8</c:v>
                      </c:pt>
                      <c:pt idx="1335">
                        <c:v>1808.7</c:v>
                      </c:pt>
                      <c:pt idx="1336">
                        <c:v>1505.9</c:v>
                      </c:pt>
                      <c:pt idx="1337">
                        <c:v>1546.4</c:v>
                      </c:pt>
                      <c:pt idx="1338">
                        <c:v>1445.1</c:v>
                      </c:pt>
                      <c:pt idx="1339">
                        <c:v>1263.3</c:v>
                      </c:pt>
                      <c:pt idx="1340">
                        <c:v>1300.5</c:v>
                      </c:pt>
                      <c:pt idx="1341">
                        <c:v>1214.9000000000001</c:v>
                      </c:pt>
                      <c:pt idx="1342">
                        <c:v>1264.8</c:v>
                      </c:pt>
                      <c:pt idx="1343">
                        <c:v>1169.3</c:v>
                      </c:pt>
                      <c:pt idx="1344">
                        <c:v>1417.6</c:v>
                      </c:pt>
                      <c:pt idx="1345">
                        <c:v>1265.7</c:v>
                      </c:pt>
                      <c:pt idx="1346">
                        <c:v>1055</c:v>
                      </c:pt>
                      <c:pt idx="1347">
                        <c:v>1553.4</c:v>
                      </c:pt>
                      <c:pt idx="1348">
                        <c:v>1152.0999999999999</c:v>
                      </c:pt>
                      <c:pt idx="1349">
                        <c:v>1183</c:v>
                      </c:pt>
                      <c:pt idx="1350">
                        <c:v>1186.0999999999999</c:v>
                      </c:pt>
                      <c:pt idx="1351">
                        <c:v>1264.7</c:v>
                      </c:pt>
                      <c:pt idx="1352">
                        <c:v>1256.4000000000001</c:v>
                      </c:pt>
                      <c:pt idx="1353">
                        <c:v>1455.6</c:v>
                      </c:pt>
                      <c:pt idx="1354">
                        <c:v>1402.5</c:v>
                      </c:pt>
                      <c:pt idx="1355">
                        <c:v>1079.2</c:v>
                      </c:pt>
                      <c:pt idx="1356">
                        <c:v>1456.2</c:v>
                      </c:pt>
                      <c:pt idx="1357">
                        <c:v>1316.1</c:v>
                      </c:pt>
                      <c:pt idx="1358">
                        <c:v>1177.2</c:v>
                      </c:pt>
                      <c:pt idx="1359">
                        <c:v>1238.0999999999999</c:v>
                      </c:pt>
                      <c:pt idx="1360">
                        <c:v>1267.5</c:v>
                      </c:pt>
                      <c:pt idx="1361">
                        <c:v>1411.7</c:v>
                      </c:pt>
                      <c:pt idx="1362">
                        <c:v>1306.2</c:v>
                      </c:pt>
                      <c:pt idx="1363">
                        <c:v>1297.4000000000001</c:v>
                      </c:pt>
                      <c:pt idx="1364">
                        <c:v>1512.3</c:v>
                      </c:pt>
                      <c:pt idx="1365">
                        <c:v>1933.6</c:v>
                      </c:pt>
                      <c:pt idx="1366">
                        <c:v>1799</c:v>
                      </c:pt>
                      <c:pt idx="1367">
                        <c:v>1529</c:v>
                      </c:pt>
                      <c:pt idx="1368">
                        <c:v>1284.2</c:v>
                      </c:pt>
                      <c:pt idx="1369">
                        <c:v>1418.5</c:v>
                      </c:pt>
                      <c:pt idx="1370">
                        <c:v>1555.2</c:v>
                      </c:pt>
                      <c:pt idx="1371">
                        <c:v>1486.2</c:v>
                      </c:pt>
                      <c:pt idx="1372">
                        <c:v>1425.1</c:v>
                      </c:pt>
                      <c:pt idx="1373">
                        <c:v>1214.8</c:v>
                      </c:pt>
                      <c:pt idx="1374">
                        <c:v>1320.3</c:v>
                      </c:pt>
                      <c:pt idx="1375">
                        <c:v>1142.5999999999999</c:v>
                      </c:pt>
                      <c:pt idx="1376">
                        <c:v>1178.4000000000001</c:v>
                      </c:pt>
                      <c:pt idx="1377">
                        <c:v>1165.7</c:v>
                      </c:pt>
                      <c:pt idx="1378">
                        <c:v>1207.0999999999999</c:v>
                      </c:pt>
                      <c:pt idx="1379">
                        <c:v>1313.7</c:v>
                      </c:pt>
                      <c:pt idx="1380">
                        <c:v>1261.9000000000001</c:v>
                      </c:pt>
                      <c:pt idx="1381">
                        <c:v>1328.6</c:v>
                      </c:pt>
                      <c:pt idx="1382">
                        <c:v>1276.5</c:v>
                      </c:pt>
                      <c:pt idx="1383">
                        <c:v>1177.3</c:v>
                      </c:pt>
                      <c:pt idx="1384">
                        <c:v>1049.4000000000001</c:v>
                      </c:pt>
                      <c:pt idx="1385">
                        <c:v>1537.1</c:v>
                      </c:pt>
                      <c:pt idx="1386">
                        <c:v>1559.6</c:v>
                      </c:pt>
                      <c:pt idx="1387">
                        <c:v>1365.8</c:v>
                      </c:pt>
                      <c:pt idx="1388">
                        <c:v>1261.7</c:v>
                      </c:pt>
                      <c:pt idx="1389">
                        <c:v>1012.2</c:v>
                      </c:pt>
                      <c:pt idx="1390">
                        <c:v>1283.0999999999999</c:v>
                      </c:pt>
                      <c:pt idx="1391">
                        <c:v>1159.5999999999999</c:v>
                      </c:pt>
                      <c:pt idx="1392">
                        <c:v>1041.5999999999999</c:v>
                      </c:pt>
                      <c:pt idx="1393">
                        <c:v>1479.7</c:v>
                      </c:pt>
                      <c:pt idx="1394">
                        <c:v>1033.5</c:v>
                      </c:pt>
                      <c:pt idx="1395">
                        <c:v>1235.3</c:v>
                      </c:pt>
                      <c:pt idx="1396">
                        <c:v>844.72</c:v>
                      </c:pt>
                      <c:pt idx="1397">
                        <c:v>1121.3</c:v>
                      </c:pt>
                      <c:pt idx="1398">
                        <c:v>1150</c:v>
                      </c:pt>
                      <c:pt idx="1399">
                        <c:v>1051.9000000000001</c:v>
                      </c:pt>
                      <c:pt idx="1400">
                        <c:v>1120.2</c:v>
                      </c:pt>
                      <c:pt idx="1401">
                        <c:v>1035.5999999999999</c:v>
                      </c:pt>
                      <c:pt idx="1402">
                        <c:v>1083</c:v>
                      </c:pt>
                      <c:pt idx="1403">
                        <c:v>1141</c:v>
                      </c:pt>
                      <c:pt idx="1404">
                        <c:v>1327.8</c:v>
                      </c:pt>
                      <c:pt idx="1405">
                        <c:v>927.01</c:v>
                      </c:pt>
                      <c:pt idx="1406">
                        <c:v>1056.5999999999999</c:v>
                      </c:pt>
                      <c:pt idx="1407">
                        <c:v>1482.4</c:v>
                      </c:pt>
                      <c:pt idx="1408">
                        <c:v>1156.2</c:v>
                      </c:pt>
                      <c:pt idx="1409">
                        <c:v>1186.3</c:v>
                      </c:pt>
                      <c:pt idx="1410">
                        <c:v>1351.1</c:v>
                      </c:pt>
                      <c:pt idx="1411">
                        <c:v>1166.4000000000001</c:v>
                      </c:pt>
                      <c:pt idx="1412">
                        <c:v>1213.7</c:v>
                      </c:pt>
                      <c:pt idx="1413">
                        <c:v>1231.4000000000001</c:v>
                      </c:pt>
                      <c:pt idx="1414">
                        <c:v>1107.3</c:v>
                      </c:pt>
                      <c:pt idx="1415">
                        <c:v>842.16</c:v>
                      </c:pt>
                      <c:pt idx="1416">
                        <c:v>984.03</c:v>
                      </c:pt>
                      <c:pt idx="1417">
                        <c:v>1118.5999999999999</c:v>
                      </c:pt>
                      <c:pt idx="1418">
                        <c:v>1130.9000000000001</c:v>
                      </c:pt>
                      <c:pt idx="1419">
                        <c:v>1076.0999999999999</c:v>
                      </c:pt>
                      <c:pt idx="1420">
                        <c:v>1071.5999999999999</c:v>
                      </c:pt>
                      <c:pt idx="1421">
                        <c:v>966.61</c:v>
                      </c:pt>
                      <c:pt idx="1422">
                        <c:v>1049.4000000000001</c:v>
                      </c:pt>
                      <c:pt idx="1423">
                        <c:v>1360.5</c:v>
                      </c:pt>
                      <c:pt idx="1424">
                        <c:v>1391.9</c:v>
                      </c:pt>
                      <c:pt idx="1425">
                        <c:v>1204</c:v>
                      </c:pt>
                      <c:pt idx="1426">
                        <c:v>1264.7</c:v>
                      </c:pt>
                      <c:pt idx="1427">
                        <c:v>1108.9000000000001</c:v>
                      </c:pt>
                      <c:pt idx="1428">
                        <c:v>1223.3</c:v>
                      </c:pt>
                      <c:pt idx="1429">
                        <c:v>1041</c:v>
                      </c:pt>
                      <c:pt idx="1430">
                        <c:v>842.61</c:v>
                      </c:pt>
                      <c:pt idx="1431">
                        <c:v>1078.7</c:v>
                      </c:pt>
                      <c:pt idx="1432">
                        <c:v>846.64</c:v>
                      </c:pt>
                      <c:pt idx="1433">
                        <c:v>1105.4000000000001</c:v>
                      </c:pt>
                      <c:pt idx="1434">
                        <c:v>1244.5999999999999</c:v>
                      </c:pt>
                      <c:pt idx="1435">
                        <c:v>1577.2</c:v>
                      </c:pt>
                      <c:pt idx="1436">
                        <c:v>1010.7</c:v>
                      </c:pt>
                      <c:pt idx="1437">
                        <c:v>1007.7</c:v>
                      </c:pt>
                      <c:pt idx="1438">
                        <c:v>1287.5999999999999</c:v>
                      </c:pt>
                      <c:pt idx="1439">
                        <c:v>1491.6</c:v>
                      </c:pt>
                      <c:pt idx="1440">
                        <c:v>1141.0999999999999</c:v>
                      </c:pt>
                      <c:pt idx="1441">
                        <c:v>868.45</c:v>
                      </c:pt>
                      <c:pt idx="1442">
                        <c:v>1385</c:v>
                      </c:pt>
                      <c:pt idx="1443">
                        <c:v>1223.0999999999999</c:v>
                      </c:pt>
                      <c:pt idx="1444">
                        <c:v>966.15</c:v>
                      </c:pt>
                      <c:pt idx="1445">
                        <c:v>1131.2</c:v>
                      </c:pt>
                      <c:pt idx="1446">
                        <c:v>1132.5</c:v>
                      </c:pt>
                      <c:pt idx="1447">
                        <c:v>999.5</c:v>
                      </c:pt>
                      <c:pt idx="1448">
                        <c:v>982.28</c:v>
                      </c:pt>
                      <c:pt idx="1449">
                        <c:v>893.28</c:v>
                      </c:pt>
                      <c:pt idx="1450">
                        <c:v>804.93</c:v>
                      </c:pt>
                      <c:pt idx="1451">
                        <c:v>968.26</c:v>
                      </c:pt>
                      <c:pt idx="1452">
                        <c:v>719.81</c:v>
                      </c:pt>
                      <c:pt idx="1453">
                        <c:v>945.13</c:v>
                      </c:pt>
                      <c:pt idx="1454">
                        <c:v>872</c:v>
                      </c:pt>
                      <c:pt idx="1455">
                        <c:v>983.3</c:v>
                      </c:pt>
                      <c:pt idx="1456">
                        <c:v>851.12</c:v>
                      </c:pt>
                      <c:pt idx="1457">
                        <c:v>1063.4000000000001</c:v>
                      </c:pt>
                      <c:pt idx="1458">
                        <c:v>1108.8</c:v>
                      </c:pt>
                      <c:pt idx="1459">
                        <c:v>941.89</c:v>
                      </c:pt>
                      <c:pt idx="1460">
                        <c:v>962.6</c:v>
                      </c:pt>
                      <c:pt idx="1461">
                        <c:v>911.7</c:v>
                      </c:pt>
                      <c:pt idx="1462">
                        <c:v>777.47</c:v>
                      </c:pt>
                      <c:pt idx="1463">
                        <c:v>760.1</c:v>
                      </c:pt>
                      <c:pt idx="1464">
                        <c:v>1086.3</c:v>
                      </c:pt>
                      <c:pt idx="1465">
                        <c:v>1042.2</c:v>
                      </c:pt>
                      <c:pt idx="1466">
                        <c:v>1006.5</c:v>
                      </c:pt>
                      <c:pt idx="1467">
                        <c:v>1118.0999999999999</c:v>
                      </c:pt>
                      <c:pt idx="1468">
                        <c:v>1075.9000000000001</c:v>
                      </c:pt>
                      <c:pt idx="1469">
                        <c:v>1304.9000000000001</c:v>
                      </c:pt>
                      <c:pt idx="1470">
                        <c:v>1355</c:v>
                      </c:pt>
                      <c:pt idx="1471">
                        <c:v>1443.6</c:v>
                      </c:pt>
                      <c:pt idx="1472">
                        <c:v>1370.1</c:v>
                      </c:pt>
                      <c:pt idx="1473">
                        <c:v>1859.8</c:v>
                      </c:pt>
                      <c:pt idx="1474">
                        <c:v>1159.7</c:v>
                      </c:pt>
                      <c:pt idx="1475">
                        <c:v>1305.8</c:v>
                      </c:pt>
                      <c:pt idx="1476">
                        <c:v>1045.8</c:v>
                      </c:pt>
                      <c:pt idx="1477">
                        <c:v>954.72</c:v>
                      </c:pt>
                      <c:pt idx="1478">
                        <c:v>993.05</c:v>
                      </c:pt>
                      <c:pt idx="1479">
                        <c:v>1046.2</c:v>
                      </c:pt>
                      <c:pt idx="1480">
                        <c:v>1153.5</c:v>
                      </c:pt>
                      <c:pt idx="1481">
                        <c:v>975.74</c:v>
                      </c:pt>
                      <c:pt idx="1482">
                        <c:v>1107.7</c:v>
                      </c:pt>
                      <c:pt idx="1483">
                        <c:v>722.99</c:v>
                      </c:pt>
                      <c:pt idx="1484">
                        <c:v>771.47</c:v>
                      </c:pt>
                      <c:pt idx="1485">
                        <c:v>905.69</c:v>
                      </c:pt>
                      <c:pt idx="1486">
                        <c:v>1042.5999999999999</c:v>
                      </c:pt>
                      <c:pt idx="1487">
                        <c:v>899.29</c:v>
                      </c:pt>
                      <c:pt idx="1488">
                        <c:v>1105.0999999999999</c:v>
                      </c:pt>
                      <c:pt idx="1489">
                        <c:v>1025.7</c:v>
                      </c:pt>
                      <c:pt idx="1490">
                        <c:v>1161.5999999999999</c:v>
                      </c:pt>
                      <c:pt idx="1491">
                        <c:v>1010.2</c:v>
                      </c:pt>
                      <c:pt idx="1492">
                        <c:v>1175.8</c:v>
                      </c:pt>
                      <c:pt idx="1493">
                        <c:v>875.85</c:v>
                      </c:pt>
                      <c:pt idx="1494">
                        <c:v>1043.3</c:v>
                      </c:pt>
                      <c:pt idx="1495">
                        <c:v>921.06</c:v>
                      </c:pt>
                      <c:pt idx="1496">
                        <c:v>1188.5</c:v>
                      </c:pt>
                      <c:pt idx="1497">
                        <c:v>1160.3</c:v>
                      </c:pt>
                      <c:pt idx="1498">
                        <c:v>986.08</c:v>
                      </c:pt>
                      <c:pt idx="1499">
                        <c:v>885.09</c:v>
                      </c:pt>
                      <c:pt idx="1500">
                        <c:v>887.75</c:v>
                      </c:pt>
                      <c:pt idx="1501">
                        <c:v>763.54</c:v>
                      </c:pt>
                      <c:pt idx="1502">
                        <c:v>777.02</c:v>
                      </c:pt>
                      <c:pt idx="1503">
                        <c:v>811.61</c:v>
                      </c:pt>
                      <c:pt idx="1504">
                        <c:v>1060.2</c:v>
                      </c:pt>
                      <c:pt idx="1505">
                        <c:v>944.48</c:v>
                      </c:pt>
                      <c:pt idx="1506">
                        <c:v>747.55</c:v>
                      </c:pt>
                      <c:pt idx="1507">
                        <c:v>817.34</c:v>
                      </c:pt>
                      <c:pt idx="1508">
                        <c:v>770.6</c:v>
                      </c:pt>
                      <c:pt idx="1509">
                        <c:v>761.63</c:v>
                      </c:pt>
                      <c:pt idx="1510">
                        <c:v>763.55</c:v>
                      </c:pt>
                      <c:pt idx="1511">
                        <c:v>840.11</c:v>
                      </c:pt>
                      <c:pt idx="1512">
                        <c:v>624.13</c:v>
                      </c:pt>
                      <c:pt idx="1513">
                        <c:v>592.84</c:v>
                      </c:pt>
                      <c:pt idx="1514">
                        <c:v>773.09</c:v>
                      </c:pt>
                      <c:pt idx="1515">
                        <c:v>606.41999999999996</c:v>
                      </c:pt>
                      <c:pt idx="1516">
                        <c:v>725.57</c:v>
                      </c:pt>
                      <c:pt idx="1517">
                        <c:v>892.02</c:v>
                      </c:pt>
                      <c:pt idx="1518">
                        <c:v>851.76</c:v>
                      </c:pt>
                      <c:pt idx="1519">
                        <c:v>623.82000000000005</c:v>
                      </c:pt>
                      <c:pt idx="1520">
                        <c:v>820.85</c:v>
                      </c:pt>
                      <c:pt idx="1521">
                        <c:v>738.61</c:v>
                      </c:pt>
                      <c:pt idx="1522">
                        <c:v>741.79</c:v>
                      </c:pt>
                      <c:pt idx="1523">
                        <c:v>716.33</c:v>
                      </c:pt>
                      <c:pt idx="1524">
                        <c:v>805.81</c:v>
                      </c:pt>
                      <c:pt idx="1525">
                        <c:v>774.71</c:v>
                      </c:pt>
                      <c:pt idx="1526">
                        <c:v>860.98</c:v>
                      </c:pt>
                      <c:pt idx="1527">
                        <c:v>794.91</c:v>
                      </c:pt>
                      <c:pt idx="1528">
                        <c:v>907.08</c:v>
                      </c:pt>
                      <c:pt idx="1529">
                        <c:v>1048.7</c:v>
                      </c:pt>
                      <c:pt idx="1530">
                        <c:v>894.28</c:v>
                      </c:pt>
                      <c:pt idx="1531">
                        <c:v>753.41</c:v>
                      </c:pt>
                      <c:pt idx="1532">
                        <c:v>821.26</c:v>
                      </c:pt>
                      <c:pt idx="1533">
                        <c:v>903.22</c:v>
                      </c:pt>
                      <c:pt idx="1534">
                        <c:v>772.24</c:v>
                      </c:pt>
                      <c:pt idx="1535">
                        <c:v>831.78</c:v>
                      </c:pt>
                      <c:pt idx="1536">
                        <c:v>897.16</c:v>
                      </c:pt>
                      <c:pt idx="1537">
                        <c:v>1040</c:v>
                      </c:pt>
                      <c:pt idx="1538">
                        <c:v>716.62</c:v>
                      </c:pt>
                      <c:pt idx="1539">
                        <c:v>704.04</c:v>
                      </c:pt>
                      <c:pt idx="1540">
                        <c:v>999.85</c:v>
                      </c:pt>
                      <c:pt idx="1541">
                        <c:v>1015.7</c:v>
                      </c:pt>
                      <c:pt idx="1542">
                        <c:v>667.31</c:v>
                      </c:pt>
                      <c:pt idx="1543">
                        <c:v>1050.2</c:v>
                      </c:pt>
                      <c:pt idx="1544">
                        <c:v>1119.5999999999999</c:v>
                      </c:pt>
                      <c:pt idx="1545">
                        <c:v>901.88</c:v>
                      </c:pt>
                      <c:pt idx="1546">
                        <c:v>890.59</c:v>
                      </c:pt>
                      <c:pt idx="1547">
                        <c:v>760.26</c:v>
                      </c:pt>
                      <c:pt idx="1548">
                        <c:v>708.92</c:v>
                      </c:pt>
                      <c:pt idx="1549">
                        <c:v>712.43</c:v>
                      </c:pt>
                      <c:pt idx="1550">
                        <c:v>770.09</c:v>
                      </c:pt>
                      <c:pt idx="1551">
                        <c:v>724.05</c:v>
                      </c:pt>
                      <c:pt idx="1552">
                        <c:v>798.64</c:v>
                      </c:pt>
                      <c:pt idx="1553">
                        <c:v>892.38</c:v>
                      </c:pt>
                      <c:pt idx="1554">
                        <c:v>872.78</c:v>
                      </c:pt>
                      <c:pt idx="1555">
                        <c:v>900.33</c:v>
                      </c:pt>
                      <c:pt idx="1556">
                        <c:v>740.88</c:v>
                      </c:pt>
                      <c:pt idx="1557">
                        <c:v>906.51</c:v>
                      </c:pt>
                      <c:pt idx="1558">
                        <c:v>1309.9000000000001</c:v>
                      </c:pt>
                      <c:pt idx="1559">
                        <c:v>1134.2</c:v>
                      </c:pt>
                      <c:pt idx="1560">
                        <c:v>829.95</c:v>
                      </c:pt>
                      <c:pt idx="1561">
                        <c:v>725.69</c:v>
                      </c:pt>
                      <c:pt idx="1562">
                        <c:v>908.81</c:v>
                      </c:pt>
                      <c:pt idx="1563">
                        <c:v>649.08000000000004</c:v>
                      </c:pt>
                      <c:pt idx="1564">
                        <c:v>1005.6</c:v>
                      </c:pt>
                      <c:pt idx="1565">
                        <c:v>833.83</c:v>
                      </c:pt>
                      <c:pt idx="1566">
                        <c:v>813.96</c:v>
                      </c:pt>
                      <c:pt idx="1567">
                        <c:v>833.74</c:v>
                      </c:pt>
                      <c:pt idx="1568">
                        <c:v>832.69</c:v>
                      </c:pt>
                      <c:pt idx="1569">
                        <c:v>1044.8</c:v>
                      </c:pt>
                      <c:pt idx="1570">
                        <c:v>776.08</c:v>
                      </c:pt>
                      <c:pt idx="1571">
                        <c:v>822.38</c:v>
                      </c:pt>
                      <c:pt idx="1572">
                        <c:v>677.41</c:v>
                      </c:pt>
                      <c:pt idx="1573">
                        <c:v>730.35</c:v>
                      </c:pt>
                      <c:pt idx="1574">
                        <c:v>813.49</c:v>
                      </c:pt>
                      <c:pt idx="1575">
                        <c:v>761.02</c:v>
                      </c:pt>
                      <c:pt idx="1576">
                        <c:v>660.19</c:v>
                      </c:pt>
                      <c:pt idx="1577">
                        <c:v>923.6</c:v>
                      </c:pt>
                      <c:pt idx="1578">
                        <c:v>824.99</c:v>
                      </c:pt>
                      <c:pt idx="1579">
                        <c:v>855.42</c:v>
                      </c:pt>
                      <c:pt idx="1580">
                        <c:v>1218.8</c:v>
                      </c:pt>
                      <c:pt idx="1581">
                        <c:v>870.32</c:v>
                      </c:pt>
                      <c:pt idx="1582">
                        <c:v>1196.0999999999999</c:v>
                      </c:pt>
                      <c:pt idx="1583">
                        <c:v>1126.8</c:v>
                      </c:pt>
                      <c:pt idx="1584">
                        <c:v>1262.7</c:v>
                      </c:pt>
                      <c:pt idx="1585">
                        <c:v>1176.0999999999999</c:v>
                      </c:pt>
                      <c:pt idx="1586">
                        <c:v>1044.5999999999999</c:v>
                      </c:pt>
                      <c:pt idx="1587">
                        <c:v>836.98</c:v>
                      </c:pt>
                      <c:pt idx="1588">
                        <c:v>915</c:v>
                      </c:pt>
                      <c:pt idx="1589">
                        <c:v>1020.3</c:v>
                      </c:pt>
                      <c:pt idx="1590">
                        <c:v>737.26</c:v>
                      </c:pt>
                      <c:pt idx="1591">
                        <c:v>749.31</c:v>
                      </c:pt>
                      <c:pt idx="1592">
                        <c:v>722.4</c:v>
                      </c:pt>
                      <c:pt idx="1593">
                        <c:v>982.18</c:v>
                      </c:pt>
                      <c:pt idx="1594">
                        <c:v>1024.4000000000001</c:v>
                      </c:pt>
                      <c:pt idx="1595">
                        <c:v>980.46</c:v>
                      </c:pt>
                      <c:pt idx="1596">
                        <c:v>916.24</c:v>
                      </c:pt>
                      <c:pt idx="1597">
                        <c:v>844.55</c:v>
                      </c:pt>
                      <c:pt idx="1598">
                        <c:v>871.99</c:v>
                      </c:pt>
                      <c:pt idx="1599">
                        <c:v>971.35</c:v>
                      </c:pt>
                      <c:pt idx="1600">
                        <c:v>1250.4000000000001</c:v>
                      </c:pt>
                      <c:pt idx="1601">
                        <c:v>1028.7</c:v>
                      </c:pt>
                      <c:pt idx="1602">
                        <c:v>990.14</c:v>
                      </c:pt>
                      <c:pt idx="1603">
                        <c:v>866.78</c:v>
                      </c:pt>
                      <c:pt idx="1604">
                        <c:v>799.99</c:v>
                      </c:pt>
                      <c:pt idx="1605">
                        <c:v>1102.9000000000001</c:v>
                      </c:pt>
                      <c:pt idx="1606">
                        <c:v>726.4</c:v>
                      </c:pt>
                      <c:pt idx="1607">
                        <c:v>1104.3</c:v>
                      </c:pt>
                      <c:pt idx="1608">
                        <c:v>877.89</c:v>
                      </c:pt>
                      <c:pt idx="1609">
                        <c:v>918.61</c:v>
                      </c:pt>
                      <c:pt idx="1610">
                        <c:v>707.94</c:v>
                      </c:pt>
                      <c:pt idx="1611">
                        <c:v>743.16</c:v>
                      </c:pt>
                      <c:pt idx="1612">
                        <c:v>604.92999999999995</c:v>
                      </c:pt>
                      <c:pt idx="1613">
                        <c:v>591.22</c:v>
                      </c:pt>
                      <c:pt idx="1614">
                        <c:v>551.59</c:v>
                      </c:pt>
                      <c:pt idx="1615">
                        <c:v>575.4</c:v>
                      </c:pt>
                      <c:pt idx="1616">
                        <c:v>535.41</c:v>
                      </c:pt>
                      <c:pt idx="1617">
                        <c:v>530.65</c:v>
                      </c:pt>
                      <c:pt idx="1618">
                        <c:v>484.65</c:v>
                      </c:pt>
                      <c:pt idx="1619">
                        <c:v>579.04</c:v>
                      </c:pt>
                      <c:pt idx="1620">
                        <c:v>490.81</c:v>
                      </c:pt>
                      <c:pt idx="1621">
                        <c:v>584.46</c:v>
                      </c:pt>
                      <c:pt idx="1622">
                        <c:v>612.12</c:v>
                      </c:pt>
                      <c:pt idx="1623">
                        <c:v>580.24</c:v>
                      </c:pt>
                      <c:pt idx="1624">
                        <c:v>688.81</c:v>
                      </c:pt>
                      <c:pt idx="1625">
                        <c:v>768.47</c:v>
                      </c:pt>
                      <c:pt idx="1626">
                        <c:v>574.70000000000005</c:v>
                      </c:pt>
                      <c:pt idx="1627">
                        <c:v>532.24</c:v>
                      </c:pt>
                      <c:pt idx="1628">
                        <c:v>469.07</c:v>
                      </c:pt>
                      <c:pt idx="1629">
                        <c:v>852.99</c:v>
                      </c:pt>
                      <c:pt idx="1630">
                        <c:v>551.91</c:v>
                      </c:pt>
                      <c:pt idx="1631">
                        <c:v>535.45000000000005</c:v>
                      </c:pt>
                      <c:pt idx="1632">
                        <c:v>556.25</c:v>
                      </c:pt>
                      <c:pt idx="1633">
                        <c:v>569.70000000000005</c:v>
                      </c:pt>
                      <c:pt idx="1634">
                        <c:v>587.03</c:v>
                      </c:pt>
                      <c:pt idx="1635">
                        <c:v>578.23</c:v>
                      </c:pt>
                      <c:pt idx="1636">
                        <c:v>600.73</c:v>
                      </c:pt>
                      <c:pt idx="1637">
                        <c:v>798.96</c:v>
                      </c:pt>
                      <c:pt idx="1638">
                        <c:v>718.08</c:v>
                      </c:pt>
                      <c:pt idx="1639">
                        <c:v>651.82000000000005</c:v>
                      </c:pt>
                      <c:pt idx="1640">
                        <c:v>841.27</c:v>
                      </c:pt>
                      <c:pt idx="1641">
                        <c:v>1053.5</c:v>
                      </c:pt>
                      <c:pt idx="1642">
                        <c:v>563.94000000000005</c:v>
                      </c:pt>
                      <c:pt idx="1643">
                        <c:v>535.99</c:v>
                      </c:pt>
                      <c:pt idx="1644">
                        <c:v>873.98</c:v>
                      </c:pt>
                      <c:pt idx="1645">
                        <c:v>819.23</c:v>
                      </c:pt>
                      <c:pt idx="1646">
                        <c:v>926.4</c:v>
                      </c:pt>
                      <c:pt idx="1647">
                        <c:v>1057.4000000000001</c:v>
                      </c:pt>
                      <c:pt idx="1648">
                        <c:v>769.86</c:v>
                      </c:pt>
                      <c:pt idx="1649">
                        <c:v>472.16</c:v>
                      </c:pt>
                      <c:pt idx="1650">
                        <c:v>729.83</c:v>
                      </c:pt>
                      <c:pt idx="1651">
                        <c:v>674.86</c:v>
                      </c:pt>
                      <c:pt idx="1652">
                        <c:v>520.59</c:v>
                      </c:pt>
                      <c:pt idx="1653">
                        <c:v>542.25</c:v>
                      </c:pt>
                      <c:pt idx="1654">
                        <c:v>582.89</c:v>
                      </c:pt>
                      <c:pt idx="1655">
                        <c:v>579.82000000000005</c:v>
                      </c:pt>
                      <c:pt idx="1656">
                        <c:v>493.35</c:v>
                      </c:pt>
                      <c:pt idx="1657">
                        <c:v>703.94</c:v>
                      </c:pt>
                      <c:pt idx="1658">
                        <c:v>622.16999999999996</c:v>
                      </c:pt>
                      <c:pt idx="1659">
                        <c:v>739.53</c:v>
                      </c:pt>
                      <c:pt idx="1660">
                        <c:v>446.55</c:v>
                      </c:pt>
                      <c:pt idx="1661">
                        <c:v>704.61</c:v>
                      </c:pt>
                      <c:pt idx="1662">
                        <c:v>619.64</c:v>
                      </c:pt>
                      <c:pt idx="1663">
                        <c:v>671.14</c:v>
                      </c:pt>
                      <c:pt idx="1664">
                        <c:v>817.79</c:v>
                      </c:pt>
                      <c:pt idx="1665">
                        <c:v>574.51</c:v>
                      </c:pt>
                      <c:pt idx="1666">
                        <c:v>530.33000000000004</c:v>
                      </c:pt>
                      <c:pt idx="1667">
                        <c:v>722.16</c:v>
                      </c:pt>
                      <c:pt idx="1668">
                        <c:v>807.15</c:v>
                      </c:pt>
                      <c:pt idx="1669">
                        <c:v>911.62</c:v>
                      </c:pt>
                      <c:pt idx="1670">
                        <c:v>774.59</c:v>
                      </c:pt>
                      <c:pt idx="1671">
                        <c:v>795.69</c:v>
                      </c:pt>
                      <c:pt idx="1672">
                        <c:v>768.73</c:v>
                      </c:pt>
                      <c:pt idx="1673">
                        <c:v>707.14</c:v>
                      </c:pt>
                      <c:pt idx="1674">
                        <c:v>656.78</c:v>
                      </c:pt>
                      <c:pt idx="1675">
                        <c:v>713.78</c:v>
                      </c:pt>
                      <c:pt idx="1676">
                        <c:v>721.08</c:v>
                      </c:pt>
                      <c:pt idx="1677">
                        <c:v>976.58</c:v>
                      </c:pt>
                      <c:pt idx="1678">
                        <c:v>774</c:v>
                      </c:pt>
                      <c:pt idx="1679">
                        <c:v>589.54999999999995</c:v>
                      </c:pt>
                      <c:pt idx="1680">
                        <c:v>754.46</c:v>
                      </c:pt>
                      <c:pt idx="1681">
                        <c:v>962.11</c:v>
                      </c:pt>
                      <c:pt idx="1682">
                        <c:v>745.36</c:v>
                      </c:pt>
                      <c:pt idx="1683">
                        <c:v>844.05</c:v>
                      </c:pt>
                      <c:pt idx="1684">
                        <c:v>879.67</c:v>
                      </c:pt>
                      <c:pt idx="1685">
                        <c:v>989.55</c:v>
                      </c:pt>
                      <c:pt idx="1686">
                        <c:v>813.35</c:v>
                      </c:pt>
                      <c:pt idx="1687">
                        <c:v>1149.3</c:v>
                      </c:pt>
                      <c:pt idx="1688">
                        <c:v>887.4</c:v>
                      </c:pt>
                      <c:pt idx="1689">
                        <c:v>645.49</c:v>
                      </c:pt>
                      <c:pt idx="1690">
                        <c:v>1091.7</c:v>
                      </c:pt>
                      <c:pt idx="1691">
                        <c:v>961.71</c:v>
                      </c:pt>
                      <c:pt idx="1692">
                        <c:v>730.21</c:v>
                      </c:pt>
                      <c:pt idx="1693">
                        <c:v>653.71</c:v>
                      </c:pt>
                      <c:pt idx="1694">
                        <c:v>656.59</c:v>
                      </c:pt>
                      <c:pt idx="1695">
                        <c:v>588.91999999999996</c:v>
                      </c:pt>
                      <c:pt idx="1696">
                        <c:v>746.19</c:v>
                      </c:pt>
                      <c:pt idx="1697">
                        <c:v>680.89</c:v>
                      </c:pt>
                      <c:pt idx="1698">
                        <c:v>766.83</c:v>
                      </c:pt>
                      <c:pt idx="1699">
                        <c:v>759.61</c:v>
                      </c:pt>
                      <c:pt idx="1700">
                        <c:v>618.26</c:v>
                      </c:pt>
                      <c:pt idx="1701">
                        <c:v>1068.5</c:v>
                      </c:pt>
                      <c:pt idx="1702">
                        <c:v>497.59</c:v>
                      </c:pt>
                      <c:pt idx="1703">
                        <c:v>775.63</c:v>
                      </c:pt>
                      <c:pt idx="1704">
                        <c:v>735.57</c:v>
                      </c:pt>
                      <c:pt idx="1705">
                        <c:v>650.96</c:v>
                      </c:pt>
                      <c:pt idx="1706">
                        <c:v>673.23</c:v>
                      </c:pt>
                      <c:pt idx="1707">
                        <c:v>547.86</c:v>
                      </c:pt>
                      <c:pt idx="1708">
                        <c:v>552.58000000000004</c:v>
                      </c:pt>
                      <c:pt idx="1709">
                        <c:v>618.37</c:v>
                      </c:pt>
                      <c:pt idx="1710">
                        <c:v>1344.7</c:v>
                      </c:pt>
                      <c:pt idx="1711">
                        <c:v>643.71</c:v>
                      </c:pt>
                      <c:pt idx="1712">
                        <c:v>551.54</c:v>
                      </c:pt>
                      <c:pt idx="1713">
                        <c:v>555.55999999999995</c:v>
                      </c:pt>
                      <c:pt idx="1714">
                        <c:v>575.28</c:v>
                      </c:pt>
                      <c:pt idx="1715">
                        <c:v>556.41999999999996</c:v>
                      </c:pt>
                      <c:pt idx="1716">
                        <c:v>656.34</c:v>
                      </c:pt>
                      <c:pt idx="1717">
                        <c:v>852.87</c:v>
                      </c:pt>
                      <c:pt idx="1718">
                        <c:v>545.95000000000005</c:v>
                      </c:pt>
                      <c:pt idx="1719">
                        <c:v>592.41999999999996</c:v>
                      </c:pt>
                      <c:pt idx="1720">
                        <c:v>516.48</c:v>
                      </c:pt>
                      <c:pt idx="1721">
                        <c:v>412.19</c:v>
                      </c:pt>
                      <c:pt idx="1722">
                        <c:v>502.04</c:v>
                      </c:pt>
                      <c:pt idx="1723">
                        <c:v>456.81</c:v>
                      </c:pt>
                      <c:pt idx="1724">
                        <c:v>408.62</c:v>
                      </c:pt>
                      <c:pt idx="1725">
                        <c:v>519.66999999999996</c:v>
                      </c:pt>
                      <c:pt idx="1726">
                        <c:v>492.01</c:v>
                      </c:pt>
                      <c:pt idx="1727">
                        <c:v>469.96</c:v>
                      </c:pt>
                      <c:pt idx="1728">
                        <c:v>506.83</c:v>
                      </c:pt>
                      <c:pt idx="1729">
                        <c:v>399.59</c:v>
                      </c:pt>
                      <c:pt idx="1730">
                        <c:v>481.18</c:v>
                      </c:pt>
                      <c:pt idx="1731">
                        <c:v>699.51</c:v>
                      </c:pt>
                      <c:pt idx="1732">
                        <c:v>422.97</c:v>
                      </c:pt>
                      <c:pt idx="1733">
                        <c:v>489.68</c:v>
                      </c:pt>
                      <c:pt idx="1734">
                        <c:v>604.04999999999995</c:v>
                      </c:pt>
                      <c:pt idx="1735">
                        <c:v>524.87</c:v>
                      </c:pt>
                      <c:pt idx="1736">
                        <c:v>582.42999999999995</c:v>
                      </c:pt>
                      <c:pt idx="1737">
                        <c:v>666.73</c:v>
                      </c:pt>
                      <c:pt idx="1738">
                        <c:v>691.42</c:v>
                      </c:pt>
                      <c:pt idx="1739">
                        <c:v>724.35</c:v>
                      </c:pt>
                      <c:pt idx="1740">
                        <c:v>825.15</c:v>
                      </c:pt>
                      <c:pt idx="1741">
                        <c:v>568.04999999999995</c:v>
                      </c:pt>
                      <c:pt idx="1742">
                        <c:v>608.37</c:v>
                      </c:pt>
                      <c:pt idx="1743">
                        <c:v>600.29</c:v>
                      </c:pt>
                      <c:pt idx="1744">
                        <c:v>392.49</c:v>
                      </c:pt>
                      <c:pt idx="1745">
                        <c:v>504.17</c:v>
                      </c:pt>
                      <c:pt idx="1746">
                        <c:v>416.42</c:v>
                      </c:pt>
                      <c:pt idx="1747">
                        <c:v>643.28</c:v>
                      </c:pt>
                      <c:pt idx="1748">
                        <c:v>522.04999999999995</c:v>
                      </c:pt>
                      <c:pt idx="1749">
                        <c:v>557.4</c:v>
                      </c:pt>
                      <c:pt idx="1750">
                        <c:v>583.80999999999995</c:v>
                      </c:pt>
                      <c:pt idx="1751">
                        <c:v>430.4</c:v>
                      </c:pt>
                      <c:pt idx="1752">
                        <c:v>558.09</c:v>
                      </c:pt>
                      <c:pt idx="1753">
                        <c:v>488.3</c:v>
                      </c:pt>
                      <c:pt idx="1754">
                        <c:v>440.12</c:v>
                      </c:pt>
                      <c:pt idx="1755">
                        <c:v>534.94000000000005</c:v>
                      </c:pt>
                      <c:pt idx="1756">
                        <c:v>508.06</c:v>
                      </c:pt>
                      <c:pt idx="1757">
                        <c:v>561.89</c:v>
                      </c:pt>
                      <c:pt idx="1758">
                        <c:v>730.76</c:v>
                      </c:pt>
                      <c:pt idx="1759">
                        <c:v>486.04</c:v>
                      </c:pt>
                      <c:pt idx="1760">
                        <c:v>556.30999999999995</c:v>
                      </c:pt>
                      <c:pt idx="1761">
                        <c:v>667.17</c:v>
                      </c:pt>
                      <c:pt idx="1762">
                        <c:v>652.03</c:v>
                      </c:pt>
                      <c:pt idx="1763">
                        <c:v>640.96</c:v>
                      </c:pt>
                      <c:pt idx="1764">
                        <c:v>474.84</c:v>
                      </c:pt>
                      <c:pt idx="1765">
                        <c:v>496.49</c:v>
                      </c:pt>
                      <c:pt idx="1766">
                        <c:v>691.74</c:v>
                      </c:pt>
                      <c:pt idx="1767">
                        <c:v>611.9</c:v>
                      </c:pt>
                      <c:pt idx="1768">
                        <c:v>501.52</c:v>
                      </c:pt>
                      <c:pt idx="1769">
                        <c:v>437.98</c:v>
                      </c:pt>
                      <c:pt idx="1770">
                        <c:v>376.49</c:v>
                      </c:pt>
                      <c:pt idx="1771">
                        <c:v>619.22</c:v>
                      </c:pt>
                      <c:pt idx="1772">
                        <c:v>486.56</c:v>
                      </c:pt>
                      <c:pt idx="1773">
                        <c:v>466.99</c:v>
                      </c:pt>
                      <c:pt idx="1774">
                        <c:v>602.54</c:v>
                      </c:pt>
                      <c:pt idx="1775">
                        <c:v>485.49</c:v>
                      </c:pt>
                      <c:pt idx="1776">
                        <c:v>423.5</c:v>
                      </c:pt>
                      <c:pt idx="1777">
                        <c:v>392.48</c:v>
                      </c:pt>
                      <c:pt idx="1778">
                        <c:v>361.26</c:v>
                      </c:pt>
                      <c:pt idx="1779">
                        <c:v>388.88</c:v>
                      </c:pt>
                      <c:pt idx="1780">
                        <c:v>380.73</c:v>
                      </c:pt>
                      <c:pt idx="1781">
                        <c:v>432.1</c:v>
                      </c:pt>
                      <c:pt idx="1782">
                        <c:v>355.55</c:v>
                      </c:pt>
                      <c:pt idx="1783">
                        <c:v>708.63</c:v>
                      </c:pt>
                      <c:pt idx="1784">
                        <c:v>497.67</c:v>
                      </c:pt>
                      <c:pt idx="1785">
                        <c:v>413.68</c:v>
                      </c:pt>
                      <c:pt idx="1786">
                        <c:v>752.11</c:v>
                      </c:pt>
                      <c:pt idx="1787">
                        <c:v>499.94</c:v>
                      </c:pt>
                      <c:pt idx="1788">
                        <c:v>482.6</c:v>
                      </c:pt>
                      <c:pt idx="1789">
                        <c:v>803.06</c:v>
                      </c:pt>
                      <c:pt idx="1790">
                        <c:v>436.75</c:v>
                      </c:pt>
                      <c:pt idx="1791">
                        <c:v>642.19000000000005</c:v>
                      </c:pt>
                      <c:pt idx="1792">
                        <c:v>771.22</c:v>
                      </c:pt>
                      <c:pt idx="1793">
                        <c:v>734.72</c:v>
                      </c:pt>
                      <c:pt idx="1794">
                        <c:v>787.98</c:v>
                      </c:pt>
                      <c:pt idx="1795">
                        <c:v>701.31</c:v>
                      </c:pt>
                      <c:pt idx="1796">
                        <c:v>566.73</c:v>
                      </c:pt>
                      <c:pt idx="1797">
                        <c:v>618.51</c:v>
                      </c:pt>
                      <c:pt idx="1798">
                        <c:v>606.41</c:v>
                      </c:pt>
                      <c:pt idx="1799">
                        <c:v>638.99</c:v>
                      </c:pt>
                      <c:pt idx="1800">
                        <c:v>680.35</c:v>
                      </c:pt>
                      <c:pt idx="1801">
                        <c:v>924.71</c:v>
                      </c:pt>
                      <c:pt idx="1802">
                        <c:v>937.55</c:v>
                      </c:pt>
                      <c:pt idx="1803">
                        <c:v>847.66</c:v>
                      </c:pt>
                      <c:pt idx="1804">
                        <c:v>973.73</c:v>
                      </c:pt>
                      <c:pt idx="1805">
                        <c:v>824.27</c:v>
                      </c:pt>
                      <c:pt idx="1806">
                        <c:v>596.30999999999995</c:v>
                      </c:pt>
                      <c:pt idx="1807">
                        <c:v>657.01</c:v>
                      </c:pt>
                      <c:pt idx="1808">
                        <c:v>1027.5999999999999</c:v>
                      </c:pt>
                      <c:pt idx="1809">
                        <c:v>840.84</c:v>
                      </c:pt>
                      <c:pt idx="1810">
                        <c:v>703.47</c:v>
                      </c:pt>
                      <c:pt idx="1811">
                        <c:v>534.6</c:v>
                      </c:pt>
                      <c:pt idx="1812">
                        <c:v>611.29</c:v>
                      </c:pt>
                      <c:pt idx="1813">
                        <c:v>435.69</c:v>
                      </c:pt>
                      <c:pt idx="1814">
                        <c:v>500.86</c:v>
                      </c:pt>
                      <c:pt idx="1815">
                        <c:v>620.9</c:v>
                      </c:pt>
                      <c:pt idx="1816">
                        <c:v>576.62</c:v>
                      </c:pt>
                      <c:pt idx="1817">
                        <c:v>537.88</c:v>
                      </c:pt>
                      <c:pt idx="1818">
                        <c:v>682.63</c:v>
                      </c:pt>
                      <c:pt idx="1819">
                        <c:v>568.64</c:v>
                      </c:pt>
                      <c:pt idx="1820">
                        <c:v>484.36</c:v>
                      </c:pt>
                      <c:pt idx="1821">
                        <c:v>865.61</c:v>
                      </c:pt>
                      <c:pt idx="1822">
                        <c:v>436.74</c:v>
                      </c:pt>
                      <c:pt idx="1823">
                        <c:v>557.29</c:v>
                      </c:pt>
                      <c:pt idx="1824">
                        <c:v>468.31</c:v>
                      </c:pt>
                      <c:pt idx="1825">
                        <c:v>506.63</c:v>
                      </c:pt>
                      <c:pt idx="1826">
                        <c:v>312.43</c:v>
                      </c:pt>
                      <c:pt idx="1827">
                        <c:v>260.5</c:v>
                      </c:pt>
                      <c:pt idx="1828">
                        <c:v>546.39</c:v>
                      </c:pt>
                      <c:pt idx="1829">
                        <c:v>401.75</c:v>
                      </c:pt>
                      <c:pt idx="1830">
                        <c:v>407.45</c:v>
                      </c:pt>
                      <c:pt idx="1831">
                        <c:v>411.57</c:v>
                      </c:pt>
                      <c:pt idx="1832">
                        <c:v>448.54</c:v>
                      </c:pt>
                      <c:pt idx="1833">
                        <c:v>310.04000000000002</c:v>
                      </c:pt>
                      <c:pt idx="1834">
                        <c:v>322.27999999999997</c:v>
                      </c:pt>
                      <c:pt idx="1835">
                        <c:v>314.2</c:v>
                      </c:pt>
                      <c:pt idx="1836">
                        <c:v>357.36</c:v>
                      </c:pt>
                      <c:pt idx="1837">
                        <c:v>372.55</c:v>
                      </c:pt>
                      <c:pt idx="1838">
                        <c:v>828.3</c:v>
                      </c:pt>
                      <c:pt idx="1839">
                        <c:v>635.41999999999996</c:v>
                      </c:pt>
                      <c:pt idx="1840">
                        <c:v>336.15</c:v>
                      </c:pt>
                      <c:pt idx="1841">
                        <c:v>421.05</c:v>
                      </c:pt>
                      <c:pt idx="1842">
                        <c:v>524.88</c:v>
                      </c:pt>
                      <c:pt idx="1843">
                        <c:v>632.41999999999996</c:v>
                      </c:pt>
                      <c:pt idx="1844">
                        <c:v>538.42999999999995</c:v>
                      </c:pt>
                      <c:pt idx="1845">
                        <c:v>491.39</c:v>
                      </c:pt>
                      <c:pt idx="1846">
                        <c:v>585.13</c:v>
                      </c:pt>
                      <c:pt idx="1847">
                        <c:v>616.74</c:v>
                      </c:pt>
                      <c:pt idx="1848">
                        <c:v>747.48</c:v>
                      </c:pt>
                      <c:pt idx="1849">
                        <c:v>631.45000000000005</c:v>
                      </c:pt>
                      <c:pt idx="1850">
                        <c:v>442.27</c:v>
                      </c:pt>
                      <c:pt idx="1851">
                        <c:v>405.59</c:v>
                      </c:pt>
                      <c:pt idx="1852">
                        <c:v>457.27</c:v>
                      </c:pt>
                      <c:pt idx="1853">
                        <c:v>467.64</c:v>
                      </c:pt>
                      <c:pt idx="1854">
                        <c:v>386.68</c:v>
                      </c:pt>
                      <c:pt idx="1855">
                        <c:v>496.81</c:v>
                      </c:pt>
                      <c:pt idx="1856">
                        <c:v>397.59</c:v>
                      </c:pt>
                      <c:pt idx="1857">
                        <c:v>383.32</c:v>
                      </c:pt>
                      <c:pt idx="1858">
                        <c:v>463.4</c:v>
                      </c:pt>
                      <c:pt idx="1859">
                        <c:v>440.49</c:v>
                      </c:pt>
                      <c:pt idx="1860">
                        <c:v>312.04000000000002</c:v>
                      </c:pt>
                      <c:pt idx="1861">
                        <c:v>468.51</c:v>
                      </c:pt>
                      <c:pt idx="1862">
                        <c:v>458.31</c:v>
                      </c:pt>
                      <c:pt idx="1863">
                        <c:v>461.83</c:v>
                      </c:pt>
                      <c:pt idx="1864">
                        <c:v>557.26</c:v>
                      </c:pt>
                      <c:pt idx="1865">
                        <c:v>500.92</c:v>
                      </c:pt>
                      <c:pt idx="1866">
                        <c:v>391.32</c:v>
                      </c:pt>
                      <c:pt idx="1867">
                        <c:v>466.7</c:v>
                      </c:pt>
                      <c:pt idx="1868">
                        <c:v>481.16</c:v>
                      </c:pt>
                      <c:pt idx="1869">
                        <c:v>351.61</c:v>
                      </c:pt>
                      <c:pt idx="1870">
                        <c:v>445.96</c:v>
                      </c:pt>
                      <c:pt idx="1871">
                        <c:v>364.75</c:v>
                      </c:pt>
                      <c:pt idx="1872">
                        <c:v>363.95</c:v>
                      </c:pt>
                      <c:pt idx="1873">
                        <c:v>595.41999999999996</c:v>
                      </c:pt>
                      <c:pt idx="1874">
                        <c:v>382.47</c:v>
                      </c:pt>
                      <c:pt idx="1875">
                        <c:v>508.63</c:v>
                      </c:pt>
                      <c:pt idx="1876">
                        <c:v>569.42999999999995</c:v>
                      </c:pt>
                      <c:pt idx="1877">
                        <c:v>401.11</c:v>
                      </c:pt>
                      <c:pt idx="1878">
                        <c:v>310.20999999999998</c:v>
                      </c:pt>
                      <c:pt idx="1879">
                        <c:v>290.76</c:v>
                      </c:pt>
                      <c:pt idx="1880">
                        <c:v>428.2</c:v>
                      </c:pt>
                      <c:pt idx="1881">
                        <c:v>282.52999999999997</c:v>
                      </c:pt>
                      <c:pt idx="1882">
                        <c:v>418.53</c:v>
                      </c:pt>
                      <c:pt idx="1883">
                        <c:v>295.64999999999998</c:v>
                      </c:pt>
                      <c:pt idx="1884">
                        <c:v>394.5</c:v>
                      </c:pt>
                      <c:pt idx="1885">
                        <c:v>267.49</c:v>
                      </c:pt>
                      <c:pt idx="1886">
                        <c:v>301.60000000000002</c:v>
                      </c:pt>
                      <c:pt idx="1887">
                        <c:v>331.64</c:v>
                      </c:pt>
                      <c:pt idx="1888">
                        <c:v>384.22</c:v>
                      </c:pt>
                      <c:pt idx="1889">
                        <c:v>443.69</c:v>
                      </c:pt>
                      <c:pt idx="1890">
                        <c:v>631.64</c:v>
                      </c:pt>
                      <c:pt idx="1891">
                        <c:v>367.28</c:v>
                      </c:pt>
                      <c:pt idx="1892">
                        <c:v>695.32</c:v>
                      </c:pt>
                      <c:pt idx="1893">
                        <c:v>422.24</c:v>
                      </c:pt>
                      <c:pt idx="1894">
                        <c:v>545.04999999999995</c:v>
                      </c:pt>
                      <c:pt idx="1895">
                        <c:v>470.23</c:v>
                      </c:pt>
                      <c:pt idx="1896">
                        <c:v>468.59</c:v>
                      </c:pt>
                      <c:pt idx="1897">
                        <c:v>732.72</c:v>
                      </c:pt>
                      <c:pt idx="1898">
                        <c:v>681.67</c:v>
                      </c:pt>
                      <c:pt idx="1899">
                        <c:v>889.95</c:v>
                      </c:pt>
                      <c:pt idx="1900">
                        <c:v>662.65</c:v>
                      </c:pt>
                      <c:pt idx="1901">
                        <c:v>772.06</c:v>
                      </c:pt>
                      <c:pt idx="1902">
                        <c:v>510.86</c:v>
                      </c:pt>
                      <c:pt idx="1903">
                        <c:v>490.34</c:v>
                      </c:pt>
                      <c:pt idx="1904">
                        <c:v>606.9</c:v>
                      </c:pt>
                      <c:pt idx="1905">
                        <c:v>495.56</c:v>
                      </c:pt>
                      <c:pt idx="1906">
                        <c:v>474.94</c:v>
                      </c:pt>
                      <c:pt idx="1907">
                        <c:v>603.88</c:v>
                      </c:pt>
                      <c:pt idx="1908">
                        <c:v>454.36</c:v>
                      </c:pt>
                      <c:pt idx="1909">
                        <c:v>658</c:v>
                      </c:pt>
                      <c:pt idx="1910">
                        <c:v>672.98</c:v>
                      </c:pt>
                      <c:pt idx="1911">
                        <c:v>626.88</c:v>
                      </c:pt>
                      <c:pt idx="1912">
                        <c:v>746.72</c:v>
                      </c:pt>
                      <c:pt idx="1913">
                        <c:v>740.52</c:v>
                      </c:pt>
                      <c:pt idx="1914">
                        <c:v>747.13</c:v>
                      </c:pt>
                      <c:pt idx="1915">
                        <c:v>573.72</c:v>
                      </c:pt>
                      <c:pt idx="1916">
                        <c:v>672.26</c:v>
                      </c:pt>
                      <c:pt idx="1917">
                        <c:v>616.73</c:v>
                      </c:pt>
                      <c:pt idx="1918">
                        <c:v>569.28</c:v>
                      </c:pt>
                      <c:pt idx="1919">
                        <c:v>562.25</c:v>
                      </c:pt>
                      <c:pt idx="1920">
                        <c:v>615.71</c:v>
                      </c:pt>
                      <c:pt idx="1921">
                        <c:v>505.99</c:v>
                      </c:pt>
                      <c:pt idx="1922">
                        <c:v>457.46</c:v>
                      </c:pt>
                      <c:pt idx="1923">
                        <c:v>501.62</c:v>
                      </c:pt>
                      <c:pt idx="1924">
                        <c:v>384.08</c:v>
                      </c:pt>
                      <c:pt idx="1925">
                        <c:v>529.22</c:v>
                      </c:pt>
                      <c:pt idx="1926">
                        <c:v>511.44</c:v>
                      </c:pt>
                      <c:pt idx="1927">
                        <c:v>429</c:v>
                      </c:pt>
                      <c:pt idx="1928">
                        <c:v>409.22</c:v>
                      </c:pt>
                      <c:pt idx="1929">
                        <c:v>370.13</c:v>
                      </c:pt>
                      <c:pt idx="1930">
                        <c:v>345.38</c:v>
                      </c:pt>
                      <c:pt idx="1931">
                        <c:v>369.59</c:v>
                      </c:pt>
                      <c:pt idx="1932">
                        <c:v>308.89999999999998</c:v>
                      </c:pt>
                      <c:pt idx="1933">
                        <c:v>356.29</c:v>
                      </c:pt>
                      <c:pt idx="1934">
                        <c:v>350.64</c:v>
                      </c:pt>
                      <c:pt idx="1935">
                        <c:v>359.83</c:v>
                      </c:pt>
                      <c:pt idx="1936">
                        <c:v>362.12</c:v>
                      </c:pt>
                      <c:pt idx="1937">
                        <c:v>310.58999999999997</c:v>
                      </c:pt>
                      <c:pt idx="1938">
                        <c:v>284.35000000000002</c:v>
                      </c:pt>
                      <c:pt idx="1939">
                        <c:v>429.67</c:v>
                      </c:pt>
                      <c:pt idx="1940">
                        <c:v>692.95</c:v>
                      </c:pt>
                      <c:pt idx="1941">
                        <c:v>588.99</c:v>
                      </c:pt>
                      <c:pt idx="1942">
                        <c:v>435.37</c:v>
                      </c:pt>
                      <c:pt idx="1943">
                        <c:v>469.03</c:v>
                      </c:pt>
                      <c:pt idx="1944">
                        <c:v>355.99</c:v>
                      </c:pt>
                      <c:pt idx="1945">
                        <c:v>355.79</c:v>
                      </c:pt>
                      <c:pt idx="1946">
                        <c:v>430.29</c:v>
                      </c:pt>
                      <c:pt idx="1947">
                        <c:v>403.38</c:v>
                      </c:pt>
                      <c:pt idx="1948">
                        <c:v>517.39</c:v>
                      </c:pt>
                      <c:pt idx="1949">
                        <c:v>412.12</c:v>
                      </c:pt>
                      <c:pt idx="1950">
                        <c:v>478.2</c:v>
                      </c:pt>
                      <c:pt idx="1951">
                        <c:v>707.81</c:v>
                      </c:pt>
                      <c:pt idx="1952">
                        <c:v>561.57000000000005</c:v>
                      </c:pt>
                      <c:pt idx="1953">
                        <c:v>401.76</c:v>
                      </c:pt>
                      <c:pt idx="1954">
                        <c:v>474.21</c:v>
                      </c:pt>
                      <c:pt idx="1955">
                        <c:v>375.89</c:v>
                      </c:pt>
                      <c:pt idx="1956">
                        <c:v>408.87</c:v>
                      </c:pt>
                      <c:pt idx="1957">
                        <c:v>508.62</c:v>
                      </c:pt>
                      <c:pt idx="1958">
                        <c:v>543.66999999999996</c:v>
                      </c:pt>
                      <c:pt idx="1959">
                        <c:v>463.41</c:v>
                      </c:pt>
                      <c:pt idx="1960">
                        <c:v>340.65</c:v>
                      </c:pt>
                      <c:pt idx="1961">
                        <c:v>395.43</c:v>
                      </c:pt>
                      <c:pt idx="1962">
                        <c:v>271.24</c:v>
                      </c:pt>
                      <c:pt idx="1963">
                        <c:v>381.77</c:v>
                      </c:pt>
                      <c:pt idx="1964">
                        <c:v>282.95999999999998</c:v>
                      </c:pt>
                      <c:pt idx="1965">
                        <c:v>318.18</c:v>
                      </c:pt>
                      <c:pt idx="1966">
                        <c:v>391.16</c:v>
                      </c:pt>
                      <c:pt idx="1967">
                        <c:v>339.94</c:v>
                      </c:pt>
                      <c:pt idx="1968">
                        <c:v>362.73</c:v>
                      </c:pt>
                      <c:pt idx="1969">
                        <c:v>430.69</c:v>
                      </c:pt>
                      <c:pt idx="1970">
                        <c:v>463.68</c:v>
                      </c:pt>
                      <c:pt idx="1971">
                        <c:v>409.59</c:v>
                      </c:pt>
                      <c:pt idx="1972">
                        <c:v>461.74</c:v>
                      </c:pt>
                      <c:pt idx="1973">
                        <c:v>304.81</c:v>
                      </c:pt>
                      <c:pt idx="1974">
                        <c:v>342.47</c:v>
                      </c:pt>
                      <c:pt idx="1975">
                        <c:v>302.26</c:v>
                      </c:pt>
                      <c:pt idx="1976">
                        <c:v>294.60000000000002</c:v>
                      </c:pt>
                      <c:pt idx="1977">
                        <c:v>331.49</c:v>
                      </c:pt>
                      <c:pt idx="1978">
                        <c:v>226.57</c:v>
                      </c:pt>
                      <c:pt idx="1979">
                        <c:v>254.34</c:v>
                      </c:pt>
                      <c:pt idx="1980">
                        <c:v>333.49</c:v>
                      </c:pt>
                      <c:pt idx="1981">
                        <c:v>364.15</c:v>
                      </c:pt>
                      <c:pt idx="1982">
                        <c:v>330.53</c:v>
                      </c:pt>
                      <c:pt idx="1983">
                        <c:v>415.39</c:v>
                      </c:pt>
                      <c:pt idx="1984">
                        <c:v>249.29</c:v>
                      </c:pt>
                      <c:pt idx="1985">
                        <c:v>264.8</c:v>
                      </c:pt>
                      <c:pt idx="1986">
                        <c:v>269.57</c:v>
                      </c:pt>
                      <c:pt idx="1987">
                        <c:v>391.31</c:v>
                      </c:pt>
                      <c:pt idx="1988">
                        <c:v>308.45999999999998</c:v>
                      </c:pt>
                      <c:pt idx="1989">
                        <c:v>391.94</c:v>
                      </c:pt>
                      <c:pt idx="1990">
                        <c:v>238.19</c:v>
                      </c:pt>
                      <c:pt idx="1991">
                        <c:v>407.83</c:v>
                      </c:pt>
                      <c:pt idx="1992">
                        <c:v>408.42</c:v>
                      </c:pt>
                      <c:pt idx="1993">
                        <c:v>404.8</c:v>
                      </c:pt>
                      <c:pt idx="1994">
                        <c:v>525.04999999999995</c:v>
                      </c:pt>
                      <c:pt idx="1995">
                        <c:v>605.69000000000005</c:v>
                      </c:pt>
                      <c:pt idx="1996">
                        <c:v>427.16</c:v>
                      </c:pt>
                      <c:pt idx="1997">
                        <c:v>488.49</c:v>
                      </c:pt>
                      <c:pt idx="1998">
                        <c:v>515.76</c:v>
                      </c:pt>
                      <c:pt idx="1999">
                        <c:v>463.58</c:v>
                      </c:pt>
                      <c:pt idx="2000">
                        <c:v>385.67</c:v>
                      </c:pt>
                      <c:pt idx="2001">
                        <c:v>585.64</c:v>
                      </c:pt>
                      <c:pt idx="2002">
                        <c:v>781.83</c:v>
                      </c:pt>
                      <c:pt idx="2003">
                        <c:v>776.91</c:v>
                      </c:pt>
                      <c:pt idx="2004">
                        <c:v>552.41999999999996</c:v>
                      </c:pt>
                      <c:pt idx="2005">
                        <c:v>461.38</c:v>
                      </c:pt>
                      <c:pt idx="2006">
                        <c:v>419.26</c:v>
                      </c:pt>
                      <c:pt idx="2007">
                        <c:v>314.05</c:v>
                      </c:pt>
                      <c:pt idx="2008">
                        <c:v>591.16</c:v>
                      </c:pt>
                      <c:pt idx="2009">
                        <c:v>597.45000000000005</c:v>
                      </c:pt>
                      <c:pt idx="2010">
                        <c:v>481.78</c:v>
                      </c:pt>
                      <c:pt idx="2011">
                        <c:v>514.96</c:v>
                      </c:pt>
                      <c:pt idx="2012">
                        <c:v>464.15</c:v>
                      </c:pt>
                      <c:pt idx="2013">
                        <c:v>641.82000000000005</c:v>
                      </c:pt>
                      <c:pt idx="2014">
                        <c:v>436.63</c:v>
                      </c:pt>
                      <c:pt idx="2015">
                        <c:v>537.25</c:v>
                      </c:pt>
                      <c:pt idx="2016">
                        <c:v>441.11</c:v>
                      </c:pt>
                      <c:pt idx="2017">
                        <c:v>545.76</c:v>
                      </c:pt>
                      <c:pt idx="2018">
                        <c:v>397.55</c:v>
                      </c:pt>
                      <c:pt idx="2019">
                        <c:v>459.46</c:v>
                      </c:pt>
                      <c:pt idx="2020">
                        <c:v>561.51</c:v>
                      </c:pt>
                      <c:pt idx="2021">
                        <c:v>626.46</c:v>
                      </c:pt>
                      <c:pt idx="2022">
                        <c:v>486.01</c:v>
                      </c:pt>
                      <c:pt idx="2023">
                        <c:v>432.77</c:v>
                      </c:pt>
                      <c:pt idx="2024">
                        <c:v>669.83</c:v>
                      </c:pt>
                      <c:pt idx="2025">
                        <c:v>522.54999999999995</c:v>
                      </c:pt>
                      <c:pt idx="2026">
                        <c:v>435.05</c:v>
                      </c:pt>
                      <c:pt idx="2027">
                        <c:v>451.15</c:v>
                      </c:pt>
                      <c:pt idx="2028">
                        <c:v>436.05</c:v>
                      </c:pt>
                      <c:pt idx="2029">
                        <c:v>446.52</c:v>
                      </c:pt>
                      <c:pt idx="2030">
                        <c:v>455.84</c:v>
                      </c:pt>
                      <c:pt idx="2031">
                        <c:v>376.34</c:v>
                      </c:pt>
                      <c:pt idx="2032">
                        <c:v>445.86</c:v>
                      </c:pt>
                      <c:pt idx="2033">
                        <c:v>457.24</c:v>
                      </c:pt>
                      <c:pt idx="2034">
                        <c:v>275.87</c:v>
                      </c:pt>
                      <c:pt idx="2035">
                        <c:v>232.52</c:v>
                      </c:pt>
                      <c:pt idx="2036">
                        <c:v>355.28</c:v>
                      </c:pt>
                      <c:pt idx="2037">
                        <c:v>347.78</c:v>
                      </c:pt>
                      <c:pt idx="2038">
                        <c:v>438.49</c:v>
                      </c:pt>
                      <c:pt idx="2039">
                        <c:v>302.38</c:v>
                      </c:pt>
                      <c:pt idx="2040">
                        <c:v>320.17</c:v>
                      </c:pt>
                      <c:pt idx="2041">
                        <c:v>339.71</c:v>
                      </c:pt>
                      <c:pt idx="2042">
                        <c:v>459.02</c:v>
                      </c:pt>
                      <c:pt idx="2043">
                        <c:v>304.57</c:v>
                      </c:pt>
                      <c:pt idx="2044">
                        <c:v>416.87</c:v>
                      </c:pt>
                      <c:pt idx="2045">
                        <c:v>389.48</c:v>
                      </c:pt>
                      <c:pt idx="2046">
                        <c:v>520.13</c:v>
                      </c:pt>
                      <c:pt idx="2047">
                        <c:v>674.8</c:v>
                      </c:pt>
                      <c:pt idx="2048">
                        <c:v>463.02</c:v>
                      </c:pt>
                      <c:pt idx="2049">
                        <c:v>515.04999999999995</c:v>
                      </c:pt>
                      <c:pt idx="2050">
                        <c:v>631.74</c:v>
                      </c:pt>
                      <c:pt idx="2051">
                        <c:v>481.95</c:v>
                      </c:pt>
                      <c:pt idx="2052">
                        <c:v>523.57000000000005</c:v>
                      </c:pt>
                      <c:pt idx="2053">
                        <c:v>555.55999999999995</c:v>
                      </c:pt>
                      <c:pt idx="2054">
                        <c:v>546.79999999999995</c:v>
                      </c:pt>
                      <c:pt idx="2055">
                        <c:v>773.58</c:v>
                      </c:pt>
                      <c:pt idx="2056">
                        <c:v>757.03</c:v>
                      </c:pt>
                      <c:pt idx="2057">
                        <c:v>468.6</c:v>
                      </c:pt>
                      <c:pt idx="2058">
                        <c:v>466.8</c:v>
                      </c:pt>
                      <c:pt idx="2059">
                        <c:v>450.57</c:v>
                      </c:pt>
                      <c:pt idx="2060">
                        <c:v>357.02</c:v>
                      </c:pt>
                      <c:pt idx="2061">
                        <c:v>277.56</c:v>
                      </c:pt>
                      <c:pt idx="2062">
                        <c:v>335.8</c:v>
                      </c:pt>
                      <c:pt idx="2063">
                        <c:v>337.42</c:v>
                      </c:pt>
                      <c:pt idx="2064">
                        <c:v>347.86</c:v>
                      </c:pt>
                      <c:pt idx="2065">
                        <c:v>534.29</c:v>
                      </c:pt>
                      <c:pt idx="2066">
                        <c:v>349.84</c:v>
                      </c:pt>
                      <c:pt idx="2067">
                        <c:v>395.15</c:v>
                      </c:pt>
                      <c:pt idx="2068">
                        <c:v>507.26</c:v>
                      </c:pt>
                      <c:pt idx="2069">
                        <c:v>359.25</c:v>
                      </c:pt>
                      <c:pt idx="2070">
                        <c:v>455.91</c:v>
                      </c:pt>
                      <c:pt idx="2071">
                        <c:v>418.71</c:v>
                      </c:pt>
                      <c:pt idx="2072">
                        <c:v>454.07</c:v>
                      </c:pt>
                      <c:pt idx="2073">
                        <c:v>294.98</c:v>
                      </c:pt>
                      <c:pt idx="2074">
                        <c:v>406.57</c:v>
                      </c:pt>
                      <c:pt idx="2075">
                        <c:v>359.84</c:v>
                      </c:pt>
                      <c:pt idx="2076">
                        <c:v>387.35</c:v>
                      </c:pt>
                      <c:pt idx="2077">
                        <c:v>502.57</c:v>
                      </c:pt>
                      <c:pt idx="2078">
                        <c:v>341.46</c:v>
                      </c:pt>
                      <c:pt idx="2079">
                        <c:v>329.98</c:v>
                      </c:pt>
                      <c:pt idx="2080">
                        <c:v>315.13</c:v>
                      </c:pt>
                      <c:pt idx="2081">
                        <c:v>374.51</c:v>
                      </c:pt>
                      <c:pt idx="2082">
                        <c:v>426.52</c:v>
                      </c:pt>
                      <c:pt idx="2083">
                        <c:v>311.57</c:v>
                      </c:pt>
                      <c:pt idx="2084">
                        <c:v>440.84</c:v>
                      </c:pt>
                      <c:pt idx="2085">
                        <c:v>401.18</c:v>
                      </c:pt>
                      <c:pt idx="2086">
                        <c:v>452.89</c:v>
                      </c:pt>
                      <c:pt idx="2087">
                        <c:v>365.41</c:v>
                      </c:pt>
                      <c:pt idx="2088">
                        <c:v>340.5</c:v>
                      </c:pt>
                      <c:pt idx="2089">
                        <c:v>392.23</c:v>
                      </c:pt>
                      <c:pt idx="2090">
                        <c:v>400.22</c:v>
                      </c:pt>
                      <c:pt idx="2091">
                        <c:v>317.43</c:v>
                      </c:pt>
                      <c:pt idx="2092">
                        <c:v>333.95</c:v>
                      </c:pt>
                      <c:pt idx="2093">
                        <c:v>485.59</c:v>
                      </c:pt>
                      <c:pt idx="2094">
                        <c:v>366.87</c:v>
                      </c:pt>
                      <c:pt idx="2095">
                        <c:v>560.44000000000005</c:v>
                      </c:pt>
                      <c:pt idx="2096">
                        <c:v>380.69</c:v>
                      </c:pt>
                      <c:pt idx="2097">
                        <c:v>523.53</c:v>
                      </c:pt>
                      <c:pt idx="2098">
                        <c:v>631.54</c:v>
                      </c:pt>
                      <c:pt idx="2099">
                        <c:v>556.27</c:v>
                      </c:pt>
                      <c:pt idx="2100">
                        <c:v>671.17</c:v>
                      </c:pt>
                      <c:pt idx="2101">
                        <c:v>635.78</c:v>
                      </c:pt>
                      <c:pt idx="2102">
                        <c:v>505.52</c:v>
                      </c:pt>
                      <c:pt idx="2103">
                        <c:v>471.27</c:v>
                      </c:pt>
                      <c:pt idx="2104">
                        <c:v>322.42</c:v>
                      </c:pt>
                      <c:pt idx="2105">
                        <c:v>485.26</c:v>
                      </c:pt>
                      <c:pt idx="2106">
                        <c:v>642.41</c:v>
                      </c:pt>
                      <c:pt idx="2107">
                        <c:v>660.52</c:v>
                      </c:pt>
                      <c:pt idx="2108">
                        <c:v>584.24</c:v>
                      </c:pt>
                      <c:pt idx="2109">
                        <c:v>747.21</c:v>
                      </c:pt>
                      <c:pt idx="2110">
                        <c:v>471.17</c:v>
                      </c:pt>
                      <c:pt idx="2111">
                        <c:v>367.06</c:v>
                      </c:pt>
                      <c:pt idx="2112">
                        <c:v>373.95</c:v>
                      </c:pt>
                      <c:pt idx="2113">
                        <c:v>405.24</c:v>
                      </c:pt>
                      <c:pt idx="2114">
                        <c:v>418.05</c:v>
                      </c:pt>
                      <c:pt idx="2115">
                        <c:v>533.24</c:v>
                      </c:pt>
                      <c:pt idx="2116">
                        <c:v>620.91</c:v>
                      </c:pt>
                      <c:pt idx="2117">
                        <c:v>484.05</c:v>
                      </c:pt>
                      <c:pt idx="2118">
                        <c:v>538.63</c:v>
                      </c:pt>
                      <c:pt idx="2119">
                        <c:v>621.54999999999995</c:v>
                      </c:pt>
                      <c:pt idx="2120">
                        <c:v>558.71</c:v>
                      </c:pt>
                      <c:pt idx="2121">
                        <c:v>769.15</c:v>
                      </c:pt>
                      <c:pt idx="2122">
                        <c:v>713.91</c:v>
                      </c:pt>
                      <c:pt idx="2123">
                        <c:v>860.44</c:v>
                      </c:pt>
                      <c:pt idx="2124">
                        <c:v>582.55999999999995</c:v>
                      </c:pt>
                      <c:pt idx="2125">
                        <c:v>604.61</c:v>
                      </c:pt>
                      <c:pt idx="2126">
                        <c:v>563.35</c:v>
                      </c:pt>
                      <c:pt idx="2127">
                        <c:v>605.94000000000005</c:v>
                      </c:pt>
                      <c:pt idx="2128">
                        <c:v>635.64</c:v>
                      </c:pt>
                      <c:pt idx="2129">
                        <c:v>711.02</c:v>
                      </c:pt>
                      <c:pt idx="2130">
                        <c:v>508.04</c:v>
                      </c:pt>
                      <c:pt idx="2131">
                        <c:v>717.37</c:v>
                      </c:pt>
                      <c:pt idx="2132">
                        <c:v>659.99</c:v>
                      </c:pt>
                      <c:pt idx="2133">
                        <c:v>557.94000000000005</c:v>
                      </c:pt>
                      <c:pt idx="2134">
                        <c:v>482.19</c:v>
                      </c:pt>
                      <c:pt idx="2135">
                        <c:v>562.71</c:v>
                      </c:pt>
                      <c:pt idx="2136">
                        <c:v>480.27</c:v>
                      </c:pt>
                      <c:pt idx="2137">
                        <c:v>493.5</c:v>
                      </c:pt>
                      <c:pt idx="2138">
                        <c:v>400.66</c:v>
                      </c:pt>
                      <c:pt idx="2139">
                        <c:v>412.78</c:v>
                      </c:pt>
                      <c:pt idx="2140">
                        <c:v>345.79</c:v>
                      </c:pt>
                      <c:pt idx="2141">
                        <c:v>443.21</c:v>
                      </c:pt>
                      <c:pt idx="2142">
                        <c:v>345.33</c:v>
                      </c:pt>
                      <c:pt idx="2143">
                        <c:v>343.96</c:v>
                      </c:pt>
                      <c:pt idx="2144">
                        <c:v>458.52</c:v>
                      </c:pt>
                      <c:pt idx="2145">
                        <c:v>450</c:v>
                      </c:pt>
                      <c:pt idx="2146">
                        <c:v>404.72</c:v>
                      </c:pt>
                      <c:pt idx="2147">
                        <c:v>379.67</c:v>
                      </c:pt>
                      <c:pt idx="2148">
                        <c:v>399.95</c:v>
                      </c:pt>
                      <c:pt idx="2149">
                        <c:v>456.35</c:v>
                      </c:pt>
                      <c:pt idx="2150">
                        <c:v>602.66999999999996</c:v>
                      </c:pt>
                      <c:pt idx="2151">
                        <c:v>613.54999999999995</c:v>
                      </c:pt>
                      <c:pt idx="2152">
                        <c:v>926.84</c:v>
                      </c:pt>
                      <c:pt idx="2153">
                        <c:v>586.34</c:v>
                      </c:pt>
                      <c:pt idx="2154">
                        <c:v>504.2</c:v>
                      </c:pt>
                      <c:pt idx="2155">
                        <c:v>699.6</c:v>
                      </c:pt>
                      <c:pt idx="2156">
                        <c:v>727</c:v>
                      </c:pt>
                      <c:pt idx="2157">
                        <c:v>671.12</c:v>
                      </c:pt>
                      <c:pt idx="2158">
                        <c:v>659.28</c:v>
                      </c:pt>
                      <c:pt idx="2159">
                        <c:v>876.13</c:v>
                      </c:pt>
                      <c:pt idx="2160">
                        <c:v>633.46</c:v>
                      </c:pt>
                      <c:pt idx="2161">
                        <c:v>742.24</c:v>
                      </c:pt>
                      <c:pt idx="2162">
                        <c:v>530.23</c:v>
                      </c:pt>
                      <c:pt idx="2163">
                        <c:v>465</c:v>
                      </c:pt>
                      <c:pt idx="2164">
                        <c:v>563.51</c:v>
                      </c:pt>
                      <c:pt idx="2165">
                        <c:v>470.18</c:v>
                      </c:pt>
                      <c:pt idx="2166">
                        <c:v>540.34</c:v>
                      </c:pt>
                      <c:pt idx="2167">
                        <c:v>381.55</c:v>
                      </c:pt>
                      <c:pt idx="2168">
                        <c:v>376.6</c:v>
                      </c:pt>
                      <c:pt idx="2169">
                        <c:v>553.53</c:v>
                      </c:pt>
                      <c:pt idx="2170">
                        <c:v>508.59</c:v>
                      </c:pt>
                      <c:pt idx="2171">
                        <c:v>556.95000000000005</c:v>
                      </c:pt>
                      <c:pt idx="2172">
                        <c:v>685.12</c:v>
                      </c:pt>
                      <c:pt idx="2173">
                        <c:v>609.9</c:v>
                      </c:pt>
                      <c:pt idx="2174">
                        <c:v>481.2</c:v>
                      </c:pt>
                      <c:pt idx="2175">
                        <c:v>493.94</c:v>
                      </c:pt>
                      <c:pt idx="2176">
                        <c:v>523.46</c:v>
                      </c:pt>
                      <c:pt idx="2177">
                        <c:v>427.9</c:v>
                      </c:pt>
                      <c:pt idx="2178">
                        <c:v>370.26</c:v>
                      </c:pt>
                      <c:pt idx="2179">
                        <c:v>377.7</c:v>
                      </c:pt>
                      <c:pt idx="2180">
                        <c:v>458.35</c:v>
                      </c:pt>
                      <c:pt idx="2181">
                        <c:v>391.32</c:v>
                      </c:pt>
                      <c:pt idx="2182">
                        <c:v>382.12</c:v>
                      </c:pt>
                      <c:pt idx="2183">
                        <c:v>463.17</c:v>
                      </c:pt>
                      <c:pt idx="2184">
                        <c:v>462.21</c:v>
                      </c:pt>
                      <c:pt idx="2185">
                        <c:v>465.54</c:v>
                      </c:pt>
                      <c:pt idx="2186">
                        <c:v>384.4</c:v>
                      </c:pt>
                      <c:pt idx="2187">
                        <c:v>390.97</c:v>
                      </c:pt>
                      <c:pt idx="2188">
                        <c:v>490.23</c:v>
                      </c:pt>
                      <c:pt idx="2189">
                        <c:v>531.61</c:v>
                      </c:pt>
                      <c:pt idx="2190">
                        <c:v>525.08000000000004</c:v>
                      </c:pt>
                      <c:pt idx="2191">
                        <c:v>533.24</c:v>
                      </c:pt>
                      <c:pt idx="2192">
                        <c:v>365.71</c:v>
                      </c:pt>
                      <c:pt idx="2193">
                        <c:v>347.08</c:v>
                      </c:pt>
                      <c:pt idx="2194">
                        <c:v>316.35000000000002</c:v>
                      </c:pt>
                      <c:pt idx="2195">
                        <c:v>511.65</c:v>
                      </c:pt>
                      <c:pt idx="2196">
                        <c:v>645.13</c:v>
                      </c:pt>
                      <c:pt idx="2197">
                        <c:v>478.47</c:v>
                      </c:pt>
                      <c:pt idx="2198">
                        <c:v>462.53</c:v>
                      </c:pt>
                      <c:pt idx="2199">
                        <c:v>570.78</c:v>
                      </c:pt>
                      <c:pt idx="2200">
                        <c:v>432.5</c:v>
                      </c:pt>
                      <c:pt idx="2201">
                        <c:v>679.38</c:v>
                      </c:pt>
                      <c:pt idx="2202">
                        <c:v>962.1</c:v>
                      </c:pt>
                      <c:pt idx="2203">
                        <c:v>877.74</c:v>
                      </c:pt>
                      <c:pt idx="2204">
                        <c:v>744.11</c:v>
                      </c:pt>
                      <c:pt idx="2205">
                        <c:v>678.19</c:v>
                      </c:pt>
                      <c:pt idx="2206">
                        <c:v>410.83</c:v>
                      </c:pt>
                      <c:pt idx="2207">
                        <c:v>592.20000000000005</c:v>
                      </c:pt>
                      <c:pt idx="2208">
                        <c:v>448.91</c:v>
                      </c:pt>
                      <c:pt idx="2209">
                        <c:v>636.27</c:v>
                      </c:pt>
                      <c:pt idx="2210">
                        <c:v>718.89</c:v>
                      </c:pt>
                      <c:pt idx="2211">
                        <c:v>655.95</c:v>
                      </c:pt>
                      <c:pt idx="2212">
                        <c:v>687.31</c:v>
                      </c:pt>
                      <c:pt idx="2213">
                        <c:v>756.62</c:v>
                      </c:pt>
                      <c:pt idx="2214">
                        <c:v>714.99</c:v>
                      </c:pt>
                      <c:pt idx="2215">
                        <c:v>502.28</c:v>
                      </c:pt>
                      <c:pt idx="2216">
                        <c:v>440.11</c:v>
                      </c:pt>
                      <c:pt idx="2217">
                        <c:v>456.05</c:v>
                      </c:pt>
                      <c:pt idx="2218">
                        <c:v>427.56</c:v>
                      </c:pt>
                      <c:pt idx="2219">
                        <c:v>369.16</c:v>
                      </c:pt>
                      <c:pt idx="2220">
                        <c:v>604.54</c:v>
                      </c:pt>
                      <c:pt idx="2221">
                        <c:v>509.78</c:v>
                      </c:pt>
                      <c:pt idx="2222">
                        <c:v>767.63</c:v>
                      </c:pt>
                      <c:pt idx="2223">
                        <c:v>661.66</c:v>
                      </c:pt>
                      <c:pt idx="2224">
                        <c:v>656.85</c:v>
                      </c:pt>
                      <c:pt idx="2225">
                        <c:v>575.96</c:v>
                      </c:pt>
                      <c:pt idx="2226">
                        <c:v>620.69000000000005</c:v>
                      </c:pt>
                      <c:pt idx="2227">
                        <c:v>782.26</c:v>
                      </c:pt>
                      <c:pt idx="2228">
                        <c:v>909.43</c:v>
                      </c:pt>
                      <c:pt idx="2229">
                        <c:v>647.53</c:v>
                      </c:pt>
                      <c:pt idx="2230">
                        <c:v>666.87</c:v>
                      </c:pt>
                      <c:pt idx="2231">
                        <c:v>937.25</c:v>
                      </c:pt>
                      <c:pt idx="2232">
                        <c:v>709.45</c:v>
                      </c:pt>
                      <c:pt idx="2233">
                        <c:v>736.26</c:v>
                      </c:pt>
                      <c:pt idx="2234">
                        <c:v>711.58</c:v>
                      </c:pt>
                      <c:pt idx="2235">
                        <c:v>509.11</c:v>
                      </c:pt>
                      <c:pt idx="2236">
                        <c:v>577.64</c:v>
                      </c:pt>
                      <c:pt idx="2237">
                        <c:v>438.06</c:v>
                      </c:pt>
                      <c:pt idx="2238">
                        <c:v>315.95</c:v>
                      </c:pt>
                      <c:pt idx="2239">
                        <c:v>497.16</c:v>
                      </c:pt>
                      <c:pt idx="2240">
                        <c:v>532.79</c:v>
                      </c:pt>
                      <c:pt idx="2241">
                        <c:v>437.79</c:v>
                      </c:pt>
                      <c:pt idx="2242">
                        <c:v>442.89</c:v>
                      </c:pt>
                      <c:pt idx="2243">
                        <c:v>425.56</c:v>
                      </c:pt>
                      <c:pt idx="2244">
                        <c:v>336.33</c:v>
                      </c:pt>
                      <c:pt idx="2245">
                        <c:v>323.86</c:v>
                      </c:pt>
                      <c:pt idx="2246">
                        <c:v>332.28</c:v>
                      </c:pt>
                      <c:pt idx="2247">
                        <c:v>404.31</c:v>
                      </c:pt>
                      <c:pt idx="2248">
                        <c:v>361.99</c:v>
                      </c:pt>
                      <c:pt idx="2249">
                        <c:v>329.32</c:v>
                      </c:pt>
                      <c:pt idx="2250">
                        <c:v>495.09</c:v>
                      </c:pt>
                      <c:pt idx="2251">
                        <c:v>409.03</c:v>
                      </c:pt>
                      <c:pt idx="2252">
                        <c:v>434.32</c:v>
                      </c:pt>
                      <c:pt idx="2253">
                        <c:v>383.89</c:v>
                      </c:pt>
                      <c:pt idx="2254">
                        <c:v>643.07000000000005</c:v>
                      </c:pt>
                      <c:pt idx="2255">
                        <c:v>950.28</c:v>
                      </c:pt>
                      <c:pt idx="2256">
                        <c:v>946.1</c:v>
                      </c:pt>
                      <c:pt idx="2257">
                        <c:v>607.98</c:v>
                      </c:pt>
                      <c:pt idx="2258">
                        <c:v>680.7</c:v>
                      </c:pt>
                      <c:pt idx="2259">
                        <c:v>650.28</c:v>
                      </c:pt>
                      <c:pt idx="2260">
                        <c:v>631.95000000000005</c:v>
                      </c:pt>
                      <c:pt idx="2261">
                        <c:v>799.39</c:v>
                      </c:pt>
                      <c:pt idx="2262">
                        <c:v>819</c:v>
                      </c:pt>
                      <c:pt idx="2263">
                        <c:v>510.46</c:v>
                      </c:pt>
                      <c:pt idx="2264">
                        <c:v>609.53</c:v>
                      </c:pt>
                      <c:pt idx="2265">
                        <c:v>696.18</c:v>
                      </c:pt>
                      <c:pt idx="2266">
                        <c:v>536.55999999999995</c:v>
                      </c:pt>
                      <c:pt idx="2267">
                        <c:v>450.01</c:v>
                      </c:pt>
                      <c:pt idx="2268">
                        <c:v>472.99</c:v>
                      </c:pt>
                      <c:pt idx="2269">
                        <c:v>520.12</c:v>
                      </c:pt>
                      <c:pt idx="2270">
                        <c:v>455.4</c:v>
                      </c:pt>
                      <c:pt idx="2271">
                        <c:v>481.71</c:v>
                      </c:pt>
                      <c:pt idx="2272">
                        <c:v>463.01</c:v>
                      </c:pt>
                      <c:pt idx="2273">
                        <c:v>513.63</c:v>
                      </c:pt>
                      <c:pt idx="2274">
                        <c:v>599.95000000000005</c:v>
                      </c:pt>
                      <c:pt idx="2275">
                        <c:v>676.82</c:v>
                      </c:pt>
                      <c:pt idx="2276">
                        <c:v>670.28</c:v>
                      </c:pt>
                      <c:pt idx="2277">
                        <c:v>567.75</c:v>
                      </c:pt>
                      <c:pt idx="2278">
                        <c:v>428.12</c:v>
                      </c:pt>
                      <c:pt idx="2279">
                        <c:v>601.78</c:v>
                      </c:pt>
                      <c:pt idx="2280">
                        <c:v>471.98</c:v>
                      </c:pt>
                      <c:pt idx="2281">
                        <c:v>352.43</c:v>
                      </c:pt>
                      <c:pt idx="2282">
                        <c:v>382.19</c:v>
                      </c:pt>
                      <c:pt idx="2283">
                        <c:v>402.86</c:v>
                      </c:pt>
                      <c:pt idx="2284">
                        <c:v>386.89</c:v>
                      </c:pt>
                      <c:pt idx="2285">
                        <c:v>529.48</c:v>
                      </c:pt>
                      <c:pt idx="2286">
                        <c:v>392.48</c:v>
                      </c:pt>
                      <c:pt idx="2287">
                        <c:v>451.36</c:v>
                      </c:pt>
                      <c:pt idx="2288">
                        <c:v>385.7</c:v>
                      </c:pt>
                      <c:pt idx="2289">
                        <c:v>392.75</c:v>
                      </c:pt>
                      <c:pt idx="2290">
                        <c:v>329.3</c:v>
                      </c:pt>
                      <c:pt idx="2291">
                        <c:v>415.25</c:v>
                      </c:pt>
                      <c:pt idx="2292">
                        <c:v>415.44</c:v>
                      </c:pt>
                      <c:pt idx="2293">
                        <c:v>351.54</c:v>
                      </c:pt>
                      <c:pt idx="2294">
                        <c:v>257.27</c:v>
                      </c:pt>
                      <c:pt idx="2295">
                        <c:v>314.16000000000003</c:v>
                      </c:pt>
                      <c:pt idx="2296">
                        <c:v>320.35000000000002</c:v>
                      </c:pt>
                      <c:pt idx="2297">
                        <c:v>505.68</c:v>
                      </c:pt>
                      <c:pt idx="2298">
                        <c:v>626.20000000000005</c:v>
                      </c:pt>
                      <c:pt idx="2299">
                        <c:v>472.95</c:v>
                      </c:pt>
                      <c:pt idx="2300">
                        <c:v>471.39</c:v>
                      </c:pt>
                      <c:pt idx="2301">
                        <c:v>368.59</c:v>
                      </c:pt>
                      <c:pt idx="2302">
                        <c:v>344.55</c:v>
                      </c:pt>
                      <c:pt idx="2303">
                        <c:v>354.28</c:v>
                      </c:pt>
                      <c:pt idx="2304">
                        <c:v>350.27</c:v>
                      </c:pt>
                      <c:pt idx="2305">
                        <c:v>355.83</c:v>
                      </c:pt>
                      <c:pt idx="2306">
                        <c:v>572.79999999999995</c:v>
                      </c:pt>
                      <c:pt idx="2307">
                        <c:v>1140</c:v>
                      </c:pt>
                      <c:pt idx="2308">
                        <c:v>1030.7</c:v>
                      </c:pt>
                      <c:pt idx="2309">
                        <c:v>725.86</c:v>
                      </c:pt>
                      <c:pt idx="2310">
                        <c:v>437.22</c:v>
                      </c:pt>
                      <c:pt idx="2311">
                        <c:v>421.86</c:v>
                      </c:pt>
                      <c:pt idx="2312">
                        <c:v>469.68</c:v>
                      </c:pt>
                      <c:pt idx="2313">
                        <c:v>693.15</c:v>
                      </c:pt>
                      <c:pt idx="2314">
                        <c:v>546.49</c:v>
                      </c:pt>
                      <c:pt idx="2315">
                        <c:v>608.12</c:v>
                      </c:pt>
                      <c:pt idx="2316">
                        <c:v>613.44000000000005</c:v>
                      </c:pt>
                      <c:pt idx="2317">
                        <c:v>520.66999999999996</c:v>
                      </c:pt>
                      <c:pt idx="2318">
                        <c:v>452.27</c:v>
                      </c:pt>
                      <c:pt idx="2319">
                        <c:v>335.59</c:v>
                      </c:pt>
                      <c:pt idx="2320">
                        <c:v>357.48</c:v>
                      </c:pt>
                      <c:pt idx="2321">
                        <c:v>330.28</c:v>
                      </c:pt>
                      <c:pt idx="2322">
                        <c:v>335.75</c:v>
                      </c:pt>
                      <c:pt idx="2323">
                        <c:v>431.87</c:v>
                      </c:pt>
                      <c:pt idx="2324">
                        <c:v>471.44</c:v>
                      </c:pt>
                      <c:pt idx="2325">
                        <c:v>518.66999999999996</c:v>
                      </c:pt>
                      <c:pt idx="2326">
                        <c:v>610.21</c:v>
                      </c:pt>
                      <c:pt idx="2327">
                        <c:v>412.08</c:v>
                      </c:pt>
                      <c:pt idx="2328">
                        <c:v>473.69</c:v>
                      </c:pt>
                      <c:pt idx="2329">
                        <c:v>463.65</c:v>
                      </c:pt>
                      <c:pt idx="2330">
                        <c:v>631.63</c:v>
                      </c:pt>
                      <c:pt idx="2331">
                        <c:v>607.67999999999995</c:v>
                      </c:pt>
                      <c:pt idx="2332">
                        <c:v>498.17</c:v>
                      </c:pt>
                      <c:pt idx="2333">
                        <c:v>564.91999999999996</c:v>
                      </c:pt>
                      <c:pt idx="2334">
                        <c:v>668.41</c:v>
                      </c:pt>
                      <c:pt idx="2335">
                        <c:v>482.35</c:v>
                      </c:pt>
                      <c:pt idx="2336">
                        <c:v>481.68</c:v>
                      </c:pt>
                      <c:pt idx="2337">
                        <c:v>401.82</c:v>
                      </c:pt>
                      <c:pt idx="2338">
                        <c:v>550.09</c:v>
                      </c:pt>
                      <c:pt idx="2339">
                        <c:v>358.58</c:v>
                      </c:pt>
                      <c:pt idx="2340">
                        <c:v>431.75</c:v>
                      </c:pt>
                      <c:pt idx="2341">
                        <c:v>417.27</c:v>
                      </c:pt>
                      <c:pt idx="2342">
                        <c:v>463.23</c:v>
                      </c:pt>
                      <c:pt idx="2343">
                        <c:v>466.81</c:v>
                      </c:pt>
                      <c:pt idx="2344">
                        <c:v>475.23</c:v>
                      </c:pt>
                      <c:pt idx="2345">
                        <c:v>462.1</c:v>
                      </c:pt>
                      <c:pt idx="2346">
                        <c:v>441.14</c:v>
                      </c:pt>
                      <c:pt idx="2347">
                        <c:v>314.47000000000003</c:v>
                      </c:pt>
                      <c:pt idx="2348">
                        <c:v>352.19</c:v>
                      </c:pt>
                      <c:pt idx="2349">
                        <c:v>431.28</c:v>
                      </c:pt>
                      <c:pt idx="2350">
                        <c:v>377.45</c:v>
                      </c:pt>
                      <c:pt idx="2351">
                        <c:v>443.05</c:v>
                      </c:pt>
                      <c:pt idx="2352">
                        <c:v>293.14</c:v>
                      </c:pt>
                      <c:pt idx="2353">
                        <c:v>277.94</c:v>
                      </c:pt>
                      <c:pt idx="2354">
                        <c:v>292.35000000000002</c:v>
                      </c:pt>
                      <c:pt idx="2355">
                        <c:v>309.45999999999998</c:v>
                      </c:pt>
                      <c:pt idx="2356">
                        <c:v>349.78</c:v>
                      </c:pt>
                      <c:pt idx="2357">
                        <c:v>303.89</c:v>
                      </c:pt>
                      <c:pt idx="2358">
                        <c:v>685.96</c:v>
                      </c:pt>
                      <c:pt idx="2359">
                        <c:v>605.14</c:v>
                      </c:pt>
                      <c:pt idx="2360">
                        <c:v>843.64</c:v>
                      </c:pt>
                      <c:pt idx="2361">
                        <c:v>755.72</c:v>
                      </c:pt>
                      <c:pt idx="2362">
                        <c:v>529.83000000000004</c:v>
                      </c:pt>
                      <c:pt idx="2363">
                        <c:v>496.72</c:v>
                      </c:pt>
                      <c:pt idx="2364">
                        <c:v>659.76</c:v>
                      </c:pt>
                      <c:pt idx="2365">
                        <c:v>633.95000000000005</c:v>
                      </c:pt>
                      <c:pt idx="2366">
                        <c:v>819.4</c:v>
                      </c:pt>
                      <c:pt idx="2367">
                        <c:v>658.07</c:v>
                      </c:pt>
                      <c:pt idx="2368">
                        <c:v>1020.8</c:v>
                      </c:pt>
                      <c:pt idx="2369">
                        <c:v>729.16</c:v>
                      </c:pt>
                      <c:pt idx="2370">
                        <c:v>825.93</c:v>
                      </c:pt>
                      <c:pt idx="2371">
                        <c:v>723.57</c:v>
                      </c:pt>
                      <c:pt idx="2372">
                        <c:v>311.87</c:v>
                      </c:pt>
                      <c:pt idx="2373">
                        <c:v>408.71</c:v>
                      </c:pt>
                      <c:pt idx="2374">
                        <c:v>343.88</c:v>
                      </c:pt>
                      <c:pt idx="2375">
                        <c:v>438.96</c:v>
                      </c:pt>
                      <c:pt idx="2376">
                        <c:v>389.65</c:v>
                      </c:pt>
                      <c:pt idx="2377">
                        <c:v>391.17</c:v>
                      </c:pt>
                      <c:pt idx="2378">
                        <c:v>569.84</c:v>
                      </c:pt>
                      <c:pt idx="2379">
                        <c:v>539.26</c:v>
                      </c:pt>
                      <c:pt idx="2380">
                        <c:v>417.64</c:v>
                      </c:pt>
                      <c:pt idx="2381">
                        <c:v>602.96</c:v>
                      </c:pt>
                      <c:pt idx="2382">
                        <c:v>653.75</c:v>
                      </c:pt>
                      <c:pt idx="2383">
                        <c:v>894.46</c:v>
                      </c:pt>
                      <c:pt idx="2384">
                        <c:v>593.32000000000005</c:v>
                      </c:pt>
                      <c:pt idx="2385">
                        <c:v>590.54</c:v>
                      </c:pt>
                      <c:pt idx="2386">
                        <c:v>591.77</c:v>
                      </c:pt>
                      <c:pt idx="2387">
                        <c:v>459.69</c:v>
                      </c:pt>
                      <c:pt idx="2388">
                        <c:v>664.49</c:v>
                      </c:pt>
                      <c:pt idx="2389">
                        <c:v>395.7</c:v>
                      </c:pt>
                      <c:pt idx="2390">
                        <c:v>528.96</c:v>
                      </c:pt>
                      <c:pt idx="2391">
                        <c:v>321.77999999999997</c:v>
                      </c:pt>
                      <c:pt idx="2392">
                        <c:v>403.44</c:v>
                      </c:pt>
                      <c:pt idx="2393">
                        <c:v>372.26</c:v>
                      </c:pt>
                      <c:pt idx="2394">
                        <c:v>409.16</c:v>
                      </c:pt>
                      <c:pt idx="2395">
                        <c:v>309.64</c:v>
                      </c:pt>
                      <c:pt idx="2396">
                        <c:v>335.78</c:v>
                      </c:pt>
                      <c:pt idx="2397">
                        <c:v>307.69</c:v>
                      </c:pt>
                      <c:pt idx="2398">
                        <c:v>354.49</c:v>
                      </c:pt>
                      <c:pt idx="2399">
                        <c:v>380.87</c:v>
                      </c:pt>
                      <c:pt idx="2400">
                        <c:v>327.2</c:v>
                      </c:pt>
                      <c:pt idx="2401">
                        <c:v>295.99</c:v>
                      </c:pt>
                      <c:pt idx="2402">
                        <c:v>330.1</c:v>
                      </c:pt>
                      <c:pt idx="2403">
                        <c:v>334.89</c:v>
                      </c:pt>
                      <c:pt idx="2404">
                        <c:v>389.58</c:v>
                      </c:pt>
                      <c:pt idx="2405">
                        <c:v>301.43</c:v>
                      </c:pt>
                      <c:pt idx="2406">
                        <c:v>368.49</c:v>
                      </c:pt>
                      <c:pt idx="2407">
                        <c:v>322.76</c:v>
                      </c:pt>
                      <c:pt idx="2408">
                        <c:v>383.29</c:v>
                      </c:pt>
                      <c:pt idx="2409">
                        <c:v>393.51</c:v>
                      </c:pt>
                      <c:pt idx="2410">
                        <c:v>305.51</c:v>
                      </c:pt>
                      <c:pt idx="2411">
                        <c:v>753.38</c:v>
                      </c:pt>
                      <c:pt idx="2412">
                        <c:v>787.14</c:v>
                      </c:pt>
                      <c:pt idx="2413">
                        <c:v>896.59</c:v>
                      </c:pt>
                      <c:pt idx="2414">
                        <c:v>528.79999999999995</c:v>
                      </c:pt>
                      <c:pt idx="2415">
                        <c:v>459.22</c:v>
                      </c:pt>
                      <c:pt idx="2416">
                        <c:v>393.97</c:v>
                      </c:pt>
                      <c:pt idx="2417">
                        <c:v>439.37</c:v>
                      </c:pt>
                      <c:pt idx="2418">
                        <c:v>397.44</c:v>
                      </c:pt>
                      <c:pt idx="2419">
                        <c:v>611.02</c:v>
                      </c:pt>
                      <c:pt idx="2420">
                        <c:v>706.4</c:v>
                      </c:pt>
                      <c:pt idx="2421">
                        <c:v>664.8</c:v>
                      </c:pt>
                      <c:pt idx="2422">
                        <c:v>733.83</c:v>
                      </c:pt>
                      <c:pt idx="2423">
                        <c:v>697.01</c:v>
                      </c:pt>
                      <c:pt idx="2424">
                        <c:v>369.08</c:v>
                      </c:pt>
                      <c:pt idx="2425">
                        <c:v>387.55</c:v>
                      </c:pt>
                      <c:pt idx="2426">
                        <c:v>476.45</c:v>
                      </c:pt>
                      <c:pt idx="2427">
                        <c:v>374.27</c:v>
                      </c:pt>
                      <c:pt idx="2428">
                        <c:v>319.3</c:v>
                      </c:pt>
                      <c:pt idx="2429">
                        <c:v>429.19</c:v>
                      </c:pt>
                      <c:pt idx="2430">
                        <c:v>652.53</c:v>
                      </c:pt>
                      <c:pt idx="2431">
                        <c:v>512.42999999999995</c:v>
                      </c:pt>
                      <c:pt idx="2432">
                        <c:v>759.04</c:v>
                      </c:pt>
                      <c:pt idx="2433">
                        <c:v>559.11</c:v>
                      </c:pt>
                      <c:pt idx="2434">
                        <c:v>540.6</c:v>
                      </c:pt>
                      <c:pt idx="2435">
                        <c:v>584.38</c:v>
                      </c:pt>
                      <c:pt idx="2436">
                        <c:v>625.66</c:v>
                      </c:pt>
                      <c:pt idx="2437">
                        <c:v>698.16</c:v>
                      </c:pt>
                      <c:pt idx="2438">
                        <c:v>820.36</c:v>
                      </c:pt>
                      <c:pt idx="2439">
                        <c:v>540.79</c:v>
                      </c:pt>
                      <c:pt idx="2440">
                        <c:v>742.73</c:v>
                      </c:pt>
                      <c:pt idx="2441">
                        <c:v>622.24</c:v>
                      </c:pt>
                      <c:pt idx="2442">
                        <c:v>531.87</c:v>
                      </c:pt>
                      <c:pt idx="2443">
                        <c:v>539.6</c:v>
                      </c:pt>
                      <c:pt idx="2444">
                        <c:v>642.57000000000005</c:v>
                      </c:pt>
                      <c:pt idx="2445">
                        <c:v>567.44000000000005</c:v>
                      </c:pt>
                      <c:pt idx="2446">
                        <c:v>438.15</c:v>
                      </c:pt>
                      <c:pt idx="2447">
                        <c:v>458.88</c:v>
                      </c:pt>
                      <c:pt idx="2448">
                        <c:v>400.18</c:v>
                      </c:pt>
                      <c:pt idx="2449">
                        <c:v>465.7</c:v>
                      </c:pt>
                      <c:pt idx="2450">
                        <c:v>585.65</c:v>
                      </c:pt>
                      <c:pt idx="2451">
                        <c:v>612.96</c:v>
                      </c:pt>
                      <c:pt idx="2452">
                        <c:v>302.7</c:v>
                      </c:pt>
                      <c:pt idx="2453">
                        <c:v>327.60000000000002</c:v>
                      </c:pt>
                      <c:pt idx="2454">
                        <c:v>311.87</c:v>
                      </c:pt>
                      <c:pt idx="2455">
                        <c:v>435.04</c:v>
                      </c:pt>
                      <c:pt idx="2456">
                        <c:v>291.66000000000003</c:v>
                      </c:pt>
                      <c:pt idx="2457">
                        <c:v>281.75</c:v>
                      </c:pt>
                      <c:pt idx="2458">
                        <c:v>313.3</c:v>
                      </c:pt>
                      <c:pt idx="2459">
                        <c:v>343.86</c:v>
                      </c:pt>
                      <c:pt idx="2460">
                        <c:v>376.6</c:v>
                      </c:pt>
                      <c:pt idx="2461">
                        <c:v>275.77999999999997</c:v>
                      </c:pt>
                      <c:pt idx="2462">
                        <c:v>414.62</c:v>
                      </c:pt>
                      <c:pt idx="2463">
                        <c:v>507.12</c:v>
                      </c:pt>
                      <c:pt idx="2464">
                        <c:v>838.76</c:v>
                      </c:pt>
                      <c:pt idx="2465">
                        <c:v>814.3</c:v>
                      </c:pt>
                      <c:pt idx="2466">
                        <c:v>530.6</c:v>
                      </c:pt>
                      <c:pt idx="2467">
                        <c:v>620.92999999999995</c:v>
                      </c:pt>
                      <c:pt idx="2468">
                        <c:v>538.78</c:v>
                      </c:pt>
                      <c:pt idx="2469">
                        <c:v>515.25</c:v>
                      </c:pt>
                      <c:pt idx="2470">
                        <c:v>437.54</c:v>
                      </c:pt>
                      <c:pt idx="2471">
                        <c:v>531.25</c:v>
                      </c:pt>
                      <c:pt idx="2472">
                        <c:v>486.24</c:v>
                      </c:pt>
                      <c:pt idx="2473">
                        <c:v>679</c:v>
                      </c:pt>
                      <c:pt idx="2474">
                        <c:v>546.73</c:v>
                      </c:pt>
                      <c:pt idx="2475">
                        <c:v>457.57</c:v>
                      </c:pt>
                      <c:pt idx="2476">
                        <c:v>413.26</c:v>
                      </c:pt>
                      <c:pt idx="2477">
                        <c:v>219.93</c:v>
                      </c:pt>
                      <c:pt idx="2478">
                        <c:v>225.19</c:v>
                      </c:pt>
                      <c:pt idx="2479">
                        <c:v>211.54</c:v>
                      </c:pt>
                      <c:pt idx="2480">
                        <c:v>295.69</c:v>
                      </c:pt>
                      <c:pt idx="2481">
                        <c:v>395.76</c:v>
                      </c:pt>
                      <c:pt idx="2482">
                        <c:v>393.35</c:v>
                      </c:pt>
                      <c:pt idx="2483">
                        <c:v>641.62</c:v>
                      </c:pt>
                      <c:pt idx="2484">
                        <c:v>559.28</c:v>
                      </c:pt>
                      <c:pt idx="2485">
                        <c:v>596.03</c:v>
                      </c:pt>
                      <c:pt idx="2486">
                        <c:v>556.27</c:v>
                      </c:pt>
                      <c:pt idx="2487">
                        <c:v>329.78</c:v>
                      </c:pt>
                      <c:pt idx="2488">
                        <c:v>511.72</c:v>
                      </c:pt>
                      <c:pt idx="2489">
                        <c:v>570.69000000000005</c:v>
                      </c:pt>
                      <c:pt idx="2490">
                        <c:v>400.89</c:v>
                      </c:pt>
                      <c:pt idx="2491">
                        <c:v>479.61</c:v>
                      </c:pt>
                      <c:pt idx="2492">
                        <c:v>508.29</c:v>
                      </c:pt>
                      <c:pt idx="2493">
                        <c:v>437.11</c:v>
                      </c:pt>
                      <c:pt idx="2494">
                        <c:v>543.94000000000005</c:v>
                      </c:pt>
                      <c:pt idx="2495">
                        <c:v>459.35</c:v>
                      </c:pt>
                      <c:pt idx="2496">
                        <c:v>499.24</c:v>
                      </c:pt>
                      <c:pt idx="2497">
                        <c:v>443.37</c:v>
                      </c:pt>
                      <c:pt idx="2498">
                        <c:v>591.91</c:v>
                      </c:pt>
                      <c:pt idx="2499">
                        <c:v>308.56</c:v>
                      </c:pt>
                      <c:pt idx="2500">
                        <c:v>421.77</c:v>
                      </c:pt>
                      <c:pt idx="2501">
                        <c:v>327.05</c:v>
                      </c:pt>
                      <c:pt idx="2502">
                        <c:v>508.79</c:v>
                      </c:pt>
                      <c:pt idx="2503">
                        <c:v>346.37</c:v>
                      </c:pt>
                      <c:pt idx="2504">
                        <c:v>330.16</c:v>
                      </c:pt>
                      <c:pt idx="2505">
                        <c:v>321.58999999999997</c:v>
                      </c:pt>
                      <c:pt idx="2506">
                        <c:v>298.54000000000002</c:v>
                      </c:pt>
                      <c:pt idx="2507">
                        <c:v>306.86</c:v>
                      </c:pt>
                      <c:pt idx="2508">
                        <c:v>417.43</c:v>
                      </c:pt>
                      <c:pt idx="2509">
                        <c:v>274.8</c:v>
                      </c:pt>
                      <c:pt idx="2510">
                        <c:v>259.95999999999998</c:v>
                      </c:pt>
                      <c:pt idx="2511">
                        <c:v>220.51</c:v>
                      </c:pt>
                      <c:pt idx="2512">
                        <c:v>274.70999999999998</c:v>
                      </c:pt>
                      <c:pt idx="2513">
                        <c:v>307.93</c:v>
                      </c:pt>
                      <c:pt idx="2514">
                        <c:v>372.36</c:v>
                      </c:pt>
                      <c:pt idx="2515">
                        <c:v>572.52</c:v>
                      </c:pt>
                      <c:pt idx="2516">
                        <c:v>682.28</c:v>
                      </c:pt>
                      <c:pt idx="2517">
                        <c:v>804.09</c:v>
                      </c:pt>
                      <c:pt idx="2518">
                        <c:v>729.5</c:v>
                      </c:pt>
                      <c:pt idx="2519">
                        <c:v>636.44000000000005</c:v>
                      </c:pt>
                      <c:pt idx="2520">
                        <c:v>309.52</c:v>
                      </c:pt>
                      <c:pt idx="2521">
                        <c:v>515.99</c:v>
                      </c:pt>
                      <c:pt idx="2522">
                        <c:v>549.22</c:v>
                      </c:pt>
                      <c:pt idx="2523">
                        <c:v>666</c:v>
                      </c:pt>
                      <c:pt idx="2524">
                        <c:v>651.09</c:v>
                      </c:pt>
                      <c:pt idx="2525">
                        <c:v>582.09</c:v>
                      </c:pt>
                      <c:pt idx="2526">
                        <c:v>528.04999999999995</c:v>
                      </c:pt>
                      <c:pt idx="2527">
                        <c:v>455.56</c:v>
                      </c:pt>
                      <c:pt idx="2528">
                        <c:v>515.55999999999995</c:v>
                      </c:pt>
                      <c:pt idx="2529">
                        <c:v>454.72</c:v>
                      </c:pt>
                      <c:pt idx="2530">
                        <c:v>539.92999999999995</c:v>
                      </c:pt>
                      <c:pt idx="2531">
                        <c:v>628.04</c:v>
                      </c:pt>
                      <c:pt idx="2532">
                        <c:v>629.29</c:v>
                      </c:pt>
                      <c:pt idx="2533">
                        <c:v>668.9</c:v>
                      </c:pt>
                      <c:pt idx="2534">
                        <c:v>522.12</c:v>
                      </c:pt>
                      <c:pt idx="2535">
                        <c:v>767.43</c:v>
                      </c:pt>
                      <c:pt idx="2536">
                        <c:v>468.11</c:v>
                      </c:pt>
                      <c:pt idx="2537">
                        <c:v>502.04</c:v>
                      </c:pt>
                      <c:pt idx="2538">
                        <c:v>496.62</c:v>
                      </c:pt>
                      <c:pt idx="2539">
                        <c:v>363.26</c:v>
                      </c:pt>
                      <c:pt idx="2540">
                        <c:v>460.51</c:v>
                      </c:pt>
                      <c:pt idx="2541">
                        <c:v>503.71</c:v>
                      </c:pt>
                      <c:pt idx="2542">
                        <c:v>484.38</c:v>
                      </c:pt>
                      <c:pt idx="2543">
                        <c:v>695.44</c:v>
                      </c:pt>
                      <c:pt idx="2544">
                        <c:v>504.68</c:v>
                      </c:pt>
                      <c:pt idx="2545">
                        <c:v>521.22</c:v>
                      </c:pt>
                      <c:pt idx="2546">
                        <c:v>596.26</c:v>
                      </c:pt>
                      <c:pt idx="2547">
                        <c:v>723.89</c:v>
                      </c:pt>
                      <c:pt idx="2548">
                        <c:v>817.5</c:v>
                      </c:pt>
                      <c:pt idx="2549">
                        <c:v>500.94</c:v>
                      </c:pt>
                      <c:pt idx="2550">
                        <c:v>433.22</c:v>
                      </c:pt>
                      <c:pt idx="2551">
                        <c:v>432.51</c:v>
                      </c:pt>
                      <c:pt idx="2552">
                        <c:v>607.26</c:v>
                      </c:pt>
                      <c:pt idx="2553">
                        <c:v>509.08</c:v>
                      </c:pt>
                      <c:pt idx="2554">
                        <c:v>405.33</c:v>
                      </c:pt>
                      <c:pt idx="2555">
                        <c:v>417.7</c:v>
                      </c:pt>
                      <c:pt idx="2556">
                        <c:v>471.52</c:v>
                      </c:pt>
                      <c:pt idx="2557">
                        <c:v>519.1</c:v>
                      </c:pt>
                      <c:pt idx="2558">
                        <c:v>360.26</c:v>
                      </c:pt>
                      <c:pt idx="2559">
                        <c:v>398.75</c:v>
                      </c:pt>
                      <c:pt idx="2560">
                        <c:v>454.41</c:v>
                      </c:pt>
                      <c:pt idx="2561">
                        <c:v>402.95</c:v>
                      </c:pt>
                      <c:pt idx="2562">
                        <c:v>413.75</c:v>
                      </c:pt>
                      <c:pt idx="2563">
                        <c:v>357.33</c:v>
                      </c:pt>
                      <c:pt idx="2564">
                        <c:v>236.7</c:v>
                      </c:pt>
                      <c:pt idx="2565">
                        <c:v>290.39999999999998</c:v>
                      </c:pt>
                      <c:pt idx="2566">
                        <c:v>246.18</c:v>
                      </c:pt>
                      <c:pt idx="2567">
                        <c:v>677.4</c:v>
                      </c:pt>
                      <c:pt idx="2568">
                        <c:v>514.48</c:v>
                      </c:pt>
                      <c:pt idx="2569">
                        <c:v>648.41999999999996</c:v>
                      </c:pt>
                      <c:pt idx="2570">
                        <c:v>586.97</c:v>
                      </c:pt>
                      <c:pt idx="2571">
                        <c:v>441.53</c:v>
                      </c:pt>
                      <c:pt idx="2572">
                        <c:v>308.77999999999997</c:v>
                      </c:pt>
                      <c:pt idx="2573">
                        <c:v>355.54</c:v>
                      </c:pt>
                      <c:pt idx="2574">
                        <c:v>455.08</c:v>
                      </c:pt>
                      <c:pt idx="2575">
                        <c:v>494.95</c:v>
                      </c:pt>
                      <c:pt idx="2576">
                        <c:v>566.61</c:v>
                      </c:pt>
                      <c:pt idx="2577">
                        <c:v>814.15</c:v>
                      </c:pt>
                      <c:pt idx="2578">
                        <c:v>431.27</c:v>
                      </c:pt>
                      <c:pt idx="2579">
                        <c:v>504.07</c:v>
                      </c:pt>
                      <c:pt idx="2580">
                        <c:v>345.94</c:v>
                      </c:pt>
                      <c:pt idx="2581">
                        <c:v>243.2</c:v>
                      </c:pt>
                      <c:pt idx="2582">
                        <c:v>245.87</c:v>
                      </c:pt>
                      <c:pt idx="2583">
                        <c:v>363.24</c:v>
                      </c:pt>
                      <c:pt idx="2584">
                        <c:v>323.85000000000002</c:v>
                      </c:pt>
                      <c:pt idx="2585">
                        <c:v>349.03</c:v>
                      </c:pt>
                      <c:pt idx="2586">
                        <c:v>310.13</c:v>
                      </c:pt>
                      <c:pt idx="2587">
                        <c:v>401.27</c:v>
                      </c:pt>
                      <c:pt idx="2588">
                        <c:v>589.98</c:v>
                      </c:pt>
                      <c:pt idx="2589">
                        <c:v>562.34</c:v>
                      </c:pt>
                      <c:pt idx="2590">
                        <c:v>478.27</c:v>
                      </c:pt>
                      <c:pt idx="2591">
                        <c:v>518.41</c:v>
                      </c:pt>
                      <c:pt idx="2592">
                        <c:v>457.38</c:v>
                      </c:pt>
                      <c:pt idx="2593">
                        <c:v>357.52</c:v>
                      </c:pt>
                      <c:pt idx="2594">
                        <c:v>357.05</c:v>
                      </c:pt>
                      <c:pt idx="2595">
                        <c:v>405.94</c:v>
                      </c:pt>
                      <c:pt idx="2596">
                        <c:v>516.09</c:v>
                      </c:pt>
                      <c:pt idx="2597">
                        <c:v>503.96</c:v>
                      </c:pt>
                      <c:pt idx="2598">
                        <c:v>498.05</c:v>
                      </c:pt>
                      <c:pt idx="2599">
                        <c:v>484.85</c:v>
                      </c:pt>
                      <c:pt idx="2600">
                        <c:v>631.29999999999995</c:v>
                      </c:pt>
                      <c:pt idx="2601">
                        <c:v>521.6</c:v>
                      </c:pt>
                      <c:pt idx="2602">
                        <c:v>391.05</c:v>
                      </c:pt>
                      <c:pt idx="2603">
                        <c:v>580.14</c:v>
                      </c:pt>
                      <c:pt idx="2604">
                        <c:v>595.44000000000005</c:v>
                      </c:pt>
                      <c:pt idx="2605">
                        <c:v>336.76</c:v>
                      </c:pt>
                      <c:pt idx="2606">
                        <c:v>393.56</c:v>
                      </c:pt>
                      <c:pt idx="2607">
                        <c:v>430.97</c:v>
                      </c:pt>
                      <c:pt idx="2608">
                        <c:v>445.18</c:v>
                      </c:pt>
                      <c:pt idx="2609">
                        <c:v>373.81</c:v>
                      </c:pt>
                      <c:pt idx="2610">
                        <c:v>467.96</c:v>
                      </c:pt>
                      <c:pt idx="2611">
                        <c:v>459.48</c:v>
                      </c:pt>
                      <c:pt idx="2612">
                        <c:v>377.96</c:v>
                      </c:pt>
                      <c:pt idx="2613">
                        <c:v>474.55</c:v>
                      </c:pt>
                      <c:pt idx="2614">
                        <c:v>463.42</c:v>
                      </c:pt>
                      <c:pt idx="2615">
                        <c:v>326.74</c:v>
                      </c:pt>
                      <c:pt idx="2616">
                        <c:v>275.64</c:v>
                      </c:pt>
                      <c:pt idx="2617">
                        <c:v>249.25</c:v>
                      </c:pt>
                      <c:pt idx="2618">
                        <c:v>271.55</c:v>
                      </c:pt>
                      <c:pt idx="2619">
                        <c:v>371.79</c:v>
                      </c:pt>
                      <c:pt idx="2620">
                        <c:v>608.30999999999995</c:v>
                      </c:pt>
                      <c:pt idx="2621">
                        <c:v>695.91</c:v>
                      </c:pt>
                      <c:pt idx="2622">
                        <c:v>591.84</c:v>
                      </c:pt>
                      <c:pt idx="2623">
                        <c:v>621.27</c:v>
                      </c:pt>
                      <c:pt idx="2624">
                        <c:v>447.83</c:v>
                      </c:pt>
                      <c:pt idx="2625">
                        <c:v>444.45</c:v>
                      </c:pt>
                      <c:pt idx="2626">
                        <c:v>542.65</c:v>
                      </c:pt>
                      <c:pt idx="2627">
                        <c:v>489.86</c:v>
                      </c:pt>
                      <c:pt idx="2628">
                        <c:v>579.98</c:v>
                      </c:pt>
                      <c:pt idx="2629">
                        <c:v>636.33000000000004</c:v>
                      </c:pt>
                      <c:pt idx="2630">
                        <c:v>645.22</c:v>
                      </c:pt>
                      <c:pt idx="2631">
                        <c:v>478.07</c:v>
                      </c:pt>
                      <c:pt idx="2632">
                        <c:v>694.91</c:v>
                      </c:pt>
                      <c:pt idx="2633">
                        <c:v>509.3</c:v>
                      </c:pt>
                      <c:pt idx="2634">
                        <c:v>430.54</c:v>
                      </c:pt>
                      <c:pt idx="2635">
                        <c:v>521.97</c:v>
                      </c:pt>
                      <c:pt idx="2636">
                        <c:v>437.8</c:v>
                      </c:pt>
                      <c:pt idx="2637">
                        <c:v>404.61</c:v>
                      </c:pt>
                      <c:pt idx="2638">
                        <c:v>559.49</c:v>
                      </c:pt>
                      <c:pt idx="2639">
                        <c:v>669.98</c:v>
                      </c:pt>
                      <c:pt idx="2640">
                        <c:v>843.5</c:v>
                      </c:pt>
                      <c:pt idx="2641">
                        <c:v>563.9</c:v>
                      </c:pt>
                      <c:pt idx="2642">
                        <c:v>784.79</c:v>
                      </c:pt>
                      <c:pt idx="2643">
                        <c:v>693.41</c:v>
                      </c:pt>
                      <c:pt idx="2644">
                        <c:v>702.58</c:v>
                      </c:pt>
                      <c:pt idx="2645">
                        <c:v>590.16999999999996</c:v>
                      </c:pt>
                      <c:pt idx="2646">
                        <c:v>575.45000000000005</c:v>
                      </c:pt>
                      <c:pt idx="2647">
                        <c:v>541.98</c:v>
                      </c:pt>
                      <c:pt idx="2648">
                        <c:v>621.33000000000004</c:v>
                      </c:pt>
                      <c:pt idx="2649">
                        <c:v>682.83</c:v>
                      </c:pt>
                      <c:pt idx="2650">
                        <c:v>620.91</c:v>
                      </c:pt>
                      <c:pt idx="2651">
                        <c:v>723.2</c:v>
                      </c:pt>
                      <c:pt idx="2652">
                        <c:v>656.62</c:v>
                      </c:pt>
                      <c:pt idx="2653">
                        <c:v>586.63</c:v>
                      </c:pt>
                      <c:pt idx="2654">
                        <c:v>718.23</c:v>
                      </c:pt>
                      <c:pt idx="2655">
                        <c:v>522.59</c:v>
                      </c:pt>
                      <c:pt idx="2656">
                        <c:v>659.22</c:v>
                      </c:pt>
                      <c:pt idx="2657">
                        <c:v>686.69</c:v>
                      </c:pt>
                      <c:pt idx="2658">
                        <c:v>532.86</c:v>
                      </c:pt>
                      <c:pt idx="2659">
                        <c:v>467.52</c:v>
                      </c:pt>
                      <c:pt idx="2660">
                        <c:v>481.61</c:v>
                      </c:pt>
                      <c:pt idx="2661">
                        <c:v>456.76</c:v>
                      </c:pt>
                      <c:pt idx="2662">
                        <c:v>422.51</c:v>
                      </c:pt>
                      <c:pt idx="2663">
                        <c:v>503.47</c:v>
                      </c:pt>
                      <c:pt idx="2664">
                        <c:v>550.30999999999995</c:v>
                      </c:pt>
                      <c:pt idx="2665">
                        <c:v>474.41</c:v>
                      </c:pt>
                      <c:pt idx="2666">
                        <c:v>502.2</c:v>
                      </c:pt>
                      <c:pt idx="2667">
                        <c:v>523.17999999999995</c:v>
                      </c:pt>
                      <c:pt idx="2668">
                        <c:v>379.06</c:v>
                      </c:pt>
                      <c:pt idx="2669">
                        <c:v>331.14</c:v>
                      </c:pt>
                      <c:pt idx="2670">
                        <c:v>314.2</c:v>
                      </c:pt>
                      <c:pt idx="2671">
                        <c:v>265.83</c:v>
                      </c:pt>
                      <c:pt idx="2672">
                        <c:v>279.7</c:v>
                      </c:pt>
                      <c:pt idx="2673">
                        <c:v>734.33</c:v>
                      </c:pt>
                      <c:pt idx="2674">
                        <c:v>548.20000000000005</c:v>
                      </c:pt>
                      <c:pt idx="2675">
                        <c:v>399.89</c:v>
                      </c:pt>
                      <c:pt idx="2676">
                        <c:v>496.09</c:v>
                      </c:pt>
                      <c:pt idx="2677">
                        <c:v>486.15</c:v>
                      </c:pt>
                      <c:pt idx="2678">
                        <c:v>371.17</c:v>
                      </c:pt>
                      <c:pt idx="2679">
                        <c:v>460.56</c:v>
                      </c:pt>
                      <c:pt idx="2680">
                        <c:v>622.48</c:v>
                      </c:pt>
                      <c:pt idx="2681">
                        <c:v>652.55999999999995</c:v>
                      </c:pt>
                      <c:pt idx="2682">
                        <c:v>745.09</c:v>
                      </c:pt>
                      <c:pt idx="2683">
                        <c:v>613.36</c:v>
                      </c:pt>
                      <c:pt idx="2684">
                        <c:v>446.78</c:v>
                      </c:pt>
                      <c:pt idx="2685">
                        <c:v>325.77</c:v>
                      </c:pt>
                      <c:pt idx="2686">
                        <c:v>489.59</c:v>
                      </c:pt>
                      <c:pt idx="2687">
                        <c:v>440.89</c:v>
                      </c:pt>
                      <c:pt idx="2688">
                        <c:v>468.23</c:v>
                      </c:pt>
                      <c:pt idx="2689">
                        <c:v>284.48</c:v>
                      </c:pt>
                      <c:pt idx="2690">
                        <c:v>451.95</c:v>
                      </c:pt>
                      <c:pt idx="2691">
                        <c:v>470.83</c:v>
                      </c:pt>
                      <c:pt idx="2692">
                        <c:v>337.55</c:v>
                      </c:pt>
                      <c:pt idx="2693">
                        <c:v>521.92999999999995</c:v>
                      </c:pt>
                      <c:pt idx="2694">
                        <c:v>467.63</c:v>
                      </c:pt>
                      <c:pt idx="2695">
                        <c:v>723.48</c:v>
                      </c:pt>
                      <c:pt idx="2696">
                        <c:v>511.86</c:v>
                      </c:pt>
                      <c:pt idx="2697">
                        <c:v>757.97</c:v>
                      </c:pt>
                      <c:pt idx="2698">
                        <c:v>503.34</c:v>
                      </c:pt>
                      <c:pt idx="2699">
                        <c:v>579.78</c:v>
                      </c:pt>
                      <c:pt idx="2700">
                        <c:v>742.7</c:v>
                      </c:pt>
                      <c:pt idx="2701">
                        <c:v>747.56</c:v>
                      </c:pt>
                      <c:pt idx="2702">
                        <c:v>820.35</c:v>
                      </c:pt>
                      <c:pt idx="2703">
                        <c:v>816.72</c:v>
                      </c:pt>
                      <c:pt idx="2704">
                        <c:v>975.04</c:v>
                      </c:pt>
                      <c:pt idx="2705">
                        <c:v>673.46</c:v>
                      </c:pt>
                      <c:pt idx="2706">
                        <c:v>700.8</c:v>
                      </c:pt>
                      <c:pt idx="2707">
                        <c:v>555.57000000000005</c:v>
                      </c:pt>
                      <c:pt idx="2708">
                        <c:v>631.33000000000004</c:v>
                      </c:pt>
                      <c:pt idx="2709">
                        <c:v>807.87</c:v>
                      </c:pt>
                      <c:pt idx="2710">
                        <c:v>587.33000000000004</c:v>
                      </c:pt>
                      <c:pt idx="2711">
                        <c:v>542.58000000000004</c:v>
                      </c:pt>
                      <c:pt idx="2712">
                        <c:v>521.46</c:v>
                      </c:pt>
                      <c:pt idx="2713">
                        <c:v>688.12</c:v>
                      </c:pt>
                      <c:pt idx="2714">
                        <c:v>669.71</c:v>
                      </c:pt>
                      <c:pt idx="2715">
                        <c:v>513.21</c:v>
                      </c:pt>
                      <c:pt idx="2716">
                        <c:v>583.19000000000005</c:v>
                      </c:pt>
                      <c:pt idx="2717">
                        <c:v>590.08000000000004</c:v>
                      </c:pt>
                      <c:pt idx="2718">
                        <c:v>666.72</c:v>
                      </c:pt>
                      <c:pt idx="2719">
                        <c:v>676.7</c:v>
                      </c:pt>
                      <c:pt idx="2720">
                        <c:v>391.49</c:v>
                      </c:pt>
                      <c:pt idx="2721">
                        <c:v>286.32</c:v>
                      </c:pt>
                      <c:pt idx="2722">
                        <c:v>287.98</c:v>
                      </c:pt>
                      <c:pt idx="2723">
                        <c:v>395.98</c:v>
                      </c:pt>
                      <c:pt idx="2724">
                        <c:v>315.91000000000003</c:v>
                      </c:pt>
                      <c:pt idx="2725">
                        <c:v>537.59</c:v>
                      </c:pt>
                      <c:pt idx="2726">
                        <c:v>759.18</c:v>
                      </c:pt>
                      <c:pt idx="2727">
                        <c:v>552.9</c:v>
                      </c:pt>
                      <c:pt idx="2728">
                        <c:v>609.77</c:v>
                      </c:pt>
                      <c:pt idx="2729">
                        <c:v>573.45000000000005</c:v>
                      </c:pt>
                      <c:pt idx="2730">
                        <c:v>421.11</c:v>
                      </c:pt>
                      <c:pt idx="2731">
                        <c:v>802.42</c:v>
                      </c:pt>
                      <c:pt idx="2732">
                        <c:v>664.23</c:v>
                      </c:pt>
                      <c:pt idx="2733">
                        <c:v>563.59</c:v>
                      </c:pt>
                      <c:pt idx="2734">
                        <c:v>674.58</c:v>
                      </c:pt>
                      <c:pt idx="2735">
                        <c:v>656.58</c:v>
                      </c:pt>
                      <c:pt idx="2736">
                        <c:v>615.55999999999995</c:v>
                      </c:pt>
                      <c:pt idx="2737">
                        <c:v>522.84</c:v>
                      </c:pt>
                      <c:pt idx="2738">
                        <c:v>451.63</c:v>
                      </c:pt>
                      <c:pt idx="2739">
                        <c:v>489.21</c:v>
                      </c:pt>
                      <c:pt idx="2740">
                        <c:v>485.46</c:v>
                      </c:pt>
                      <c:pt idx="2741">
                        <c:v>531.37</c:v>
                      </c:pt>
                      <c:pt idx="2742">
                        <c:v>514.5</c:v>
                      </c:pt>
                      <c:pt idx="2743">
                        <c:v>580.74</c:v>
                      </c:pt>
                      <c:pt idx="2744">
                        <c:v>499.93</c:v>
                      </c:pt>
                      <c:pt idx="2745">
                        <c:v>689.82</c:v>
                      </c:pt>
                      <c:pt idx="2746">
                        <c:v>534</c:v>
                      </c:pt>
                      <c:pt idx="2747">
                        <c:v>745.32</c:v>
                      </c:pt>
                      <c:pt idx="2748">
                        <c:v>649.82000000000005</c:v>
                      </c:pt>
                      <c:pt idx="2749">
                        <c:v>672.54</c:v>
                      </c:pt>
                      <c:pt idx="2750">
                        <c:v>702.97</c:v>
                      </c:pt>
                      <c:pt idx="2751">
                        <c:v>725.64</c:v>
                      </c:pt>
                      <c:pt idx="2752">
                        <c:v>675.08</c:v>
                      </c:pt>
                      <c:pt idx="2753">
                        <c:v>913.37</c:v>
                      </c:pt>
                      <c:pt idx="2754">
                        <c:v>923.13</c:v>
                      </c:pt>
                      <c:pt idx="2755">
                        <c:v>971.36</c:v>
                      </c:pt>
                      <c:pt idx="2756">
                        <c:v>985.05</c:v>
                      </c:pt>
                      <c:pt idx="2757">
                        <c:v>887.12</c:v>
                      </c:pt>
                      <c:pt idx="2758">
                        <c:v>819.05</c:v>
                      </c:pt>
                      <c:pt idx="2759">
                        <c:v>853.07</c:v>
                      </c:pt>
                      <c:pt idx="2760">
                        <c:v>669.93</c:v>
                      </c:pt>
                      <c:pt idx="2761">
                        <c:v>788.86</c:v>
                      </c:pt>
                      <c:pt idx="2762">
                        <c:v>727.92</c:v>
                      </c:pt>
                      <c:pt idx="2763">
                        <c:v>689.59</c:v>
                      </c:pt>
                      <c:pt idx="2764">
                        <c:v>799.97</c:v>
                      </c:pt>
                      <c:pt idx="2765">
                        <c:v>783.18</c:v>
                      </c:pt>
                      <c:pt idx="2766">
                        <c:v>663.81</c:v>
                      </c:pt>
                      <c:pt idx="2767">
                        <c:v>803.04</c:v>
                      </c:pt>
                      <c:pt idx="2768">
                        <c:v>634.25</c:v>
                      </c:pt>
                      <c:pt idx="2769">
                        <c:v>565.99</c:v>
                      </c:pt>
                      <c:pt idx="2770">
                        <c:v>649.96</c:v>
                      </c:pt>
                      <c:pt idx="2771">
                        <c:v>756.18</c:v>
                      </c:pt>
                      <c:pt idx="2772">
                        <c:v>542.51</c:v>
                      </c:pt>
                      <c:pt idx="2773">
                        <c:v>400.38</c:v>
                      </c:pt>
                      <c:pt idx="2774">
                        <c:v>397.45</c:v>
                      </c:pt>
                      <c:pt idx="2775">
                        <c:v>467.55</c:v>
                      </c:pt>
                      <c:pt idx="2776">
                        <c:v>305.47000000000003</c:v>
                      </c:pt>
                      <c:pt idx="2777">
                        <c:v>373.39</c:v>
                      </c:pt>
                      <c:pt idx="2778">
                        <c:v>560.42999999999995</c:v>
                      </c:pt>
                      <c:pt idx="2779">
                        <c:v>486.45</c:v>
                      </c:pt>
                      <c:pt idx="2780">
                        <c:v>577.59</c:v>
                      </c:pt>
                      <c:pt idx="2781">
                        <c:v>438.22</c:v>
                      </c:pt>
                      <c:pt idx="2782">
                        <c:v>381.29</c:v>
                      </c:pt>
                      <c:pt idx="2783">
                        <c:v>562.54999999999995</c:v>
                      </c:pt>
                      <c:pt idx="2784">
                        <c:v>506.95</c:v>
                      </c:pt>
                      <c:pt idx="2785">
                        <c:v>623.67999999999995</c:v>
                      </c:pt>
                      <c:pt idx="2786">
                        <c:v>533.69000000000005</c:v>
                      </c:pt>
                      <c:pt idx="2787">
                        <c:v>523.49</c:v>
                      </c:pt>
                      <c:pt idx="2788">
                        <c:v>531.48</c:v>
                      </c:pt>
                      <c:pt idx="2789">
                        <c:v>460.99</c:v>
                      </c:pt>
                      <c:pt idx="2790">
                        <c:v>326.12</c:v>
                      </c:pt>
                      <c:pt idx="2791">
                        <c:v>314.05</c:v>
                      </c:pt>
                      <c:pt idx="2792">
                        <c:v>432.83</c:v>
                      </c:pt>
                      <c:pt idx="2793">
                        <c:v>294.25</c:v>
                      </c:pt>
                      <c:pt idx="2794">
                        <c:v>490.36</c:v>
                      </c:pt>
                      <c:pt idx="2795">
                        <c:v>523.69000000000005</c:v>
                      </c:pt>
                      <c:pt idx="2796">
                        <c:v>408.08</c:v>
                      </c:pt>
                      <c:pt idx="2797">
                        <c:v>556.85</c:v>
                      </c:pt>
                      <c:pt idx="2798">
                        <c:v>767.02</c:v>
                      </c:pt>
                      <c:pt idx="2799">
                        <c:v>785.11</c:v>
                      </c:pt>
                      <c:pt idx="2800">
                        <c:v>827.92</c:v>
                      </c:pt>
                      <c:pt idx="2801">
                        <c:v>754.84</c:v>
                      </c:pt>
                      <c:pt idx="2802">
                        <c:v>721.64</c:v>
                      </c:pt>
                      <c:pt idx="2803">
                        <c:v>683.04</c:v>
                      </c:pt>
                      <c:pt idx="2804">
                        <c:v>876.52</c:v>
                      </c:pt>
                      <c:pt idx="2805">
                        <c:v>1276.0999999999999</c:v>
                      </c:pt>
                      <c:pt idx="2806">
                        <c:v>968.95</c:v>
                      </c:pt>
                      <c:pt idx="2807">
                        <c:v>985.25</c:v>
                      </c:pt>
                      <c:pt idx="2808">
                        <c:v>943.95</c:v>
                      </c:pt>
                      <c:pt idx="2809">
                        <c:v>1071.4000000000001</c:v>
                      </c:pt>
                      <c:pt idx="2810">
                        <c:v>963.94</c:v>
                      </c:pt>
                      <c:pt idx="2811">
                        <c:v>1010</c:v>
                      </c:pt>
                      <c:pt idx="2812">
                        <c:v>831.12</c:v>
                      </c:pt>
                      <c:pt idx="2813">
                        <c:v>808.98</c:v>
                      </c:pt>
                      <c:pt idx="2814">
                        <c:v>937.48</c:v>
                      </c:pt>
                      <c:pt idx="2815">
                        <c:v>813.36</c:v>
                      </c:pt>
                      <c:pt idx="2816">
                        <c:v>796.66</c:v>
                      </c:pt>
                      <c:pt idx="2817">
                        <c:v>894.13</c:v>
                      </c:pt>
                      <c:pt idx="2818">
                        <c:v>628.69000000000005</c:v>
                      </c:pt>
                      <c:pt idx="2819">
                        <c:v>743.15</c:v>
                      </c:pt>
                      <c:pt idx="2820">
                        <c:v>661.65</c:v>
                      </c:pt>
                      <c:pt idx="2821">
                        <c:v>766.47</c:v>
                      </c:pt>
                      <c:pt idx="2822">
                        <c:v>709.08</c:v>
                      </c:pt>
                      <c:pt idx="2823">
                        <c:v>792.84</c:v>
                      </c:pt>
                      <c:pt idx="2824">
                        <c:v>786.96</c:v>
                      </c:pt>
                      <c:pt idx="2825">
                        <c:v>647.75</c:v>
                      </c:pt>
                      <c:pt idx="2826">
                        <c:v>555.71</c:v>
                      </c:pt>
                      <c:pt idx="2827">
                        <c:v>457.5</c:v>
                      </c:pt>
                      <c:pt idx="2828">
                        <c:v>402.6</c:v>
                      </c:pt>
                      <c:pt idx="2829">
                        <c:v>488.57</c:v>
                      </c:pt>
                      <c:pt idx="2830">
                        <c:v>400.02</c:v>
                      </c:pt>
                      <c:pt idx="2831">
                        <c:v>769.33</c:v>
                      </c:pt>
                      <c:pt idx="2832">
                        <c:v>496.83</c:v>
                      </c:pt>
                      <c:pt idx="2833">
                        <c:v>522.28</c:v>
                      </c:pt>
                      <c:pt idx="2834">
                        <c:v>467.28</c:v>
                      </c:pt>
                      <c:pt idx="2835">
                        <c:v>488.33</c:v>
                      </c:pt>
                      <c:pt idx="2836">
                        <c:v>470.33</c:v>
                      </c:pt>
                      <c:pt idx="2837">
                        <c:v>519.30999999999995</c:v>
                      </c:pt>
                      <c:pt idx="2838">
                        <c:v>579.26</c:v>
                      </c:pt>
                      <c:pt idx="2839">
                        <c:v>628.80999999999995</c:v>
                      </c:pt>
                      <c:pt idx="2840">
                        <c:v>562.23</c:v>
                      </c:pt>
                      <c:pt idx="2841">
                        <c:v>627.58000000000004</c:v>
                      </c:pt>
                      <c:pt idx="2842">
                        <c:v>397.88</c:v>
                      </c:pt>
                      <c:pt idx="2843">
                        <c:v>362.2</c:v>
                      </c:pt>
                      <c:pt idx="2844">
                        <c:v>465.44</c:v>
                      </c:pt>
                      <c:pt idx="2845">
                        <c:v>436.11</c:v>
                      </c:pt>
                      <c:pt idx="2846">
                        <c:v>394.61</c:v>
                      </c:pt>
                      <c:pt idx="2847">
                        <c:v>458.53</c:v>
                      </c:pt>
                      <c:pt idx="2848">
                        <c:v>501.45</c:v>
                      </c:pt>
                      <c:pt idx="2849">
                        <c:v>467.7</c:v>
                      </c:pt>
                      <c:pt idx="2850">
                        <c:v>546.28</c:v>
                      </c:pt>
                      <c:pt idx="2851">
                        <c:v>748.89</c:v>
                      </c:pt>
                      <c:pt idx="2852">
                        <c:v>683.71</c:v>
                      </c:pt>
                      <c:pt idx="2853">
                        <c:v>765.16</c:v>
                      </c:pt>
                      <c:pt idx="2854">
                        <c:v>701.59</c:v>
                      </c:pt>
                      <c:pt idx="2855">
                        <c:v>796.24</c:v>
                      </c:pt>
                      <c:pt idx="2856">
                        <c:v>737</c:v>
                      </c:pt>
                      <c:pt idx="2857">
                        <c:v>777.5</c:v>
                      </c:pt>
                      <c:pt idx="2858">
                        <c:v>859.18</c:v>
                      </c:pt>
                      <c:pt idx="2859">
                        <c:v>834.8</c:v>
                      </c:pt>
                      <c:pt idx="2860">
                        <c:v>942.41</c:v>
                      </c:pt>
                      <c:pt idx="2861">
                        <c:v>880.5</c:v>
                      </c:pt>
                      <c:pt idx="2862">
                        <c:v>846.91</c:v>
                      </c:pt>
                      <c:pt idx="2863">
                        <c:v>867.75</c:v>
                      </c:pt>
                      <c:pt idx="2864">
                        <c:v>871.65</c:v>
                      </c:pt>
                      <c:pt idx="2865">
                        <c:v>726.38</c:v>
                      </c:pt>
                      <c:pt idx="2866">
                        <c:v>829.47</c:v>
                      </c:pt>
                      <c:pt idx="2867">
                        <c:v>905.88</c:v>
                      </c:pt>
                      <c:pt idx="2868">
                        <c:v>634.83000000000004</c:v>
                      </c:pt>
                      <c:pt idx="2869">
                        <c:v>738.99</c:v>
                      </c:pt>
                      <c:pt idx="2870">
                        <c:v>785.33</c:v>
                      </c:pt>
                      <c:pt idx="2871">
                        <c:v>729.45</c:v>
                      </c:pt>
                      <c:pt idx="2872">
                        <c:v>575.39</c:v>
                      </c:pt>
                      <c:pt idx="2873">
                        <c:v>796.48</c:v>
                      </c:pt>
                      <c:pt idx="2874">
                        <c:v>783.21</c:v>
                      </c:pt>
                      <c:pt idx="2875">
                        <c:v>692.49</c:v>
                      </c:pt>
                      <c:pt idx="2876">
                        <c:v>754.21</c:v>
                      </c:pt>
                      <c:pt idx="2877">
                        <c:v>582.23</c:v>
                      </c:pt>
                      <c:pt idx="2878">
                        <c:v>618.34</c:v>
                      </c:pt>
                      <c:pt idx="2879">
                        <c:v>429.63</c:v>
                      </c:pt>
                      <c:pt idx="2880">
                        <c:v>429.58</c:v>
                      </c:pt>
                      <c:pt idx="2881">
                        <c:v>389.37</c:v>
                      </c:pt>
                      <c:pt idx="2882">
                        <c:v>649.86</c:v>
                      </c:pt>
                      <c:pt idx="2883">
                        <c:v>488.62</c:v>
                      </c:pt>
                      <c:pt idx="2884">
                        <c:v>557.13</c:v>
                      </c:pt>
                      <c:pt idx="2885">
                        <c:v>607.16</c:v>
                      </c:pt>
                      <c:pt idx="2886">
                        <c:v>429.64</c:v>
                      </c:pt>
                      <c:pt idx="2887">
                        <c:v>439.25</c:v>
                      </c:pt>
                      <c:pt idx="2888">
                        <c:v>337.98</c:v>
                      </c:pt>
                      <c:pt idx="2889">
                        <c:v>446.21</c:v>
                      </c:pt>
                      <c:pt idx="2890">
                        <c:v>466.46</c:v>
                      </c:pt>
                      <c:pt idx="2891">
                        <c:v>467.86</c:v>
                      </c:pt>
                      <c:pt idx="2892">
                        <c:v>581.83000000000004</c:v>
                      </c:pt>
                      <c:pt idx="2893">
                        <c:v>574.47</c:v>
                      </c:pt>
                      <c:pt idx="2894">
                        <c:v>401.06</c:v>
                      </c:pt>
                      <c:pt idx="2895">
                        <c:v>605.52</c:v>
                      </c:pt>
                      <c:pt idx="2896">
                        <c:v>529.20000000000005</c:v>
                      </c:pt>
                      <c:pt idx="2897">
                        <c:v>516.13</c:v>
                      </c:pt>
                      <c:pt idx="2898">
                        <c:v>453.23</c:v>
                      </c:pt>
                      <c:pt idx="2899">
                        <c:v>509.56</c:v>
                      </c:pt>
                      <c:pt idx="2900">
                        <c:v>589.04999999999995</c:v>
                      </c:pt>
                      <c:pt idx="2901">
                        <c:v>781</c:v>
                      </c:pt>
                      <c:pt idx="2902">
                        <c:v>731.76</c:v>
                      </c:pt>
                      <c:pt idx="2903">
                        <c:v>739.88</c:v>
                      </c:pt>
                      <c:pt idx="2904">
                        <c:v>882.01</c:v>
                      </c:pt>
                      <c:pt idx="2905">
                        <c:v>858.18</c:v>
                      </c:pt>
                      <c:pt idx="2906">
                        <c:v>1022.2</c:v>
                      </c:pt>
                      <c:pt idx="2907">
                        <c:v>1112.3</c:v>
                      </c:pt>
                      <c:pt idx="2908">
                        <c:v>846.06</c:v>
                      </c:pt>
                      <c:pt idx="2909">
                        <c:v>894.81</c:v>
                      </c:pt>
                      <c:pt idx="2910">
                        <c:v>1161.5</c:v>
                      </c:pt>
                      <c:pt idx="2911">
                        <c:v>1117.9000000000001</c:v>
                      </c:pt>
                      <c:pt idx="2912">
                        <c:v>1229.3</c:v>
                      </c:pt>
                      <c:pt idx="2913">
                        <c:v>1263.9000000000001</c:v>
                      </c:pt>
                      <c:pt idx="2914">
                        <c:v>1156.8</c:v>
                      </c:pt>
                      <c:pt idx="2915">
                        <c:v>1071.5999999999999</c:v>
                      </c:pt>
                      <c:pt idx="2916">
                        <c:v>1172.9000000000001</c:v>
                      </c:pt>
                      <c:pt idx="2917">
                        <c:v>1019.8</c:v>
                      </c:pt>
                      <c:pt idx="2918">
                        <c:v>1103.8</c:v>
                      </c:pt>
                      <c:pt idx="2919">
                        <c:v>957.39</c:v>
                      </c:pt>
                      <c:pt idx="2920">
                        <c:v>1058.8</c:v>
                      </c:pt>
                      <c:pt idx="2921">
                        <c:v>1001.9</c:v>
                      </c:pt>
                      <c:pt idx="2922">
                        <c:v>887.08</c:v>
                      </c:pt>
                      <c:pt idx="2923">
                        <c:v>872.85</c:v>
                      </c:pt>
                      <c:pt idx="2924">
                        <c:v>742.21</c:v>
                      </c:pt>
                      <c:pt idx="2925">
                        <c:v>804.4</c:v>
                      </c:pt>
                      <c:pt idx="2926">
                        <c:v>723.91</c:v>
                      </c:pt>
                      <c:pt idx="2927">
                        <c:v>711.72</c:v>
                      </c:pt>
                      <c:pt idx="2928">
                        <c:v>780.63</c:v>
                      </c:pt>
                      <c:pt idx="2929">
                        <c:v>608.69000000000005</c:v>
                      </c:pt>
                      <c:pt idx="2930">
                        <c:v>689.32</c:v>
                      </c:pt>
                      <c:pt idx="2931">
                        <c:v>410.53</c:v>
                      </c:pt>
                      <c:pt idx="2932">
                        <c:v>597.01</c:v>
                      </c:pt>
                      <c:pt idx="2933">
                        <c:v>455.09</c:v>
                      </c:pt>
                      <c:pt idx="2934">
                        <c:v>519.78</c:v>
                      </c:pt>
                      <c:pt idx="2935">
                        <c:v>722.96</c:v>
                      </c:pt>
                      <c:pt idx="2936">
                        <c:v>841.31</c:v>
                      </c:pt>
                      <c:pt idx="2937">
                        <c:v>563.27</c:v>
                      </c:pt>
                      <c:pt idx="2938">
                        <c:v>358.52</c:v>
                      </c:pt>
                      <c:pt idx="2939">
                        <c:v>461.81</c:v>
                      </c:pt>
                      <c:pt idx="2940">
                        <c:v>717.2</c:v>
                      </c:pt>
                      <c:pt idx="2941">
                        <c:v>489.8</c:v>
                      </c:pt>
                      <c:pt idx="2942">
                        <c:v>587.12</c:v>
                      </c:pt>
                      <c:pt idx="2943">
                        <c:v>819.63</c:v>
                      </c:pt>
                      <c:pt idx="2944">
                        <c:v>822.23</c:v>
                      </c:pt>
                      <c:pt idx="2945">
                        <c:v>1035.8</c:v>
                      </c:pt>
                      <c:pt idx="2946">
                        <c:v>595.77</c:v>
                      </c:pt>
                      <c:pt idx="2947">
                        <c:v>491.31</c:v>
                      </c:pt>
                      <c:pt idx="2948">
                        <c:v>638.54999999999995</c:v>
                      </c:pt>
                      <c:pt idx="2949">
                        <c:v>593.71</c:v>
                      </c:pt>
                      <c:pt idx="2950">
                        <c:v>566.23</c:v>
                      </c:pt>
                      <c:pt idx="2951">
                        <c:v>508</c:v>
                      </c:pt>
                      <c:pt idx="2952">
                        <c:v>734.23</c:v>
                      </c:pt>
                      <c:pt idx="2953">
                        <c:v>680.24</c:v>
                      </c:pt>
                      <c:pt idx="2954">
                        <c:v>907.16</c:v>
                      </c:pt>
                      <c:pt idx="2955">
                        <c:v>812.19</c:v>
                      </c:pt>
                      <c:pt idx="2956">
                        <c:v>909.16</c:v>
                      </c:pt>
                      <c:pt idx="2957">
                        <c:v>867.9</c:v>
                      </c:pt>
                      <c:pt idx="2958">
                        <c:v>1091.8</c:v>
                      </c:pt>
                      <c:pt idx="2959">
                        <c:v>1139.3</c:v>
                      </c:pt>
                      <c:pt idx="2960">
                        <c:v>994.6</c:v>
                      </c:pt>
                      <c:pt idx="2961">
                        <c:v>998.73</c:v>
                      </c:pt>
                      <c:pt idx="2962">
                        <c:v>1072.9000000000001</c:v>
                      </c:pt>
                      <c:pt idx="2963">
                        <c:v>1072.0999999999999</c:v>
                      </c:pt>
                      <c:pt idx="2964">
                        <c:v>1119.5999999999999</c:v>
                      </c:pt>
                      <c:pt idx="2965">
                        <c:v>1101.9000000000001</c:v>
                      </c:pt>
                      <c:pt idx="2966">
                        <c:v>1280.5999999999999</c:v>
                      </c:pt>
                      <c:pt idx="2967">
                        <c:v>1048.8</c:v>
                      </c:pt>
                      <c:pt idx="2968">
                        <c:v>1216.2</c:v>
                      </c:pt>
                      <c:pt idx="2969">
                        <c:v>1104.4000000000001</c:v>
                      </c:pt>
                      <c:pt idx="2970">
                        <c:v>862.11</c:v>
                      </c:pt>
                      <c:pt idx="2971">
                        <c:v>1061.2</c:v>
                      </c:pt>
                      <c:pt idx="2972">
                        <c:v>1079.5999999999999</c:v>
                      </c:pt>
                      <c:pt idx="2973">
                        <c:v>992.68</c:v>
                      </c:pt>
                      <c:pt idx="2974">
                        <c:v>939.75</c:v>
                      </c:pt>
                      <c:pt idx="2975">
                        <c:v>882.63</c:v>
                      </c:pt>
                      <c:pt idx="2976">
                        <c:v>848.45</c:v>
                      </c:pt>
                      <c:pt idx="2977">
                        <c:v>722.44</c:v>
                      </c:pt>
                      <c:pt idx="2978">
                        <c:v>808.79</c:v>
                      </c:pt>
                      <c:pt idx="2979">
                        <c:v>670.17</c:v>
                      </c:pt>
                      <c:pt idx="2980">
                        <c:v>597.83000000000004</c:v>
                      </c:pt>
                      <c:pt idx="2981">
                        <c:v>693.39</c:v>
                      </c:pt>
                      <c:pt idx="2982">
                        <c:v>568.6</c:v>
                      </c:pt>
                      <c:pt idx="2983">
                        <c:v>473.45</c:v>
                      </c:pt>
                      <c:pt idx="2984">
                        <c:v>522.83000000000004</c:v>
                      </c:pt>
                      <c:pt idx="2985">
                        <c:v>482.99</c:v>
                      </c:pt>
                      <c:pt idx="2986">
                        <c:v>353.18</c:v>
                      </c:pt>
                      <c:pt idx="2987">
                        <c:v>513.69000000000005</c:v>
                      </c:pt>
                      <c:pt idx="2988">
                        <c:v>515.64</c:v>
                      </c:pt>
                      <c:pt idx="2989">
                        <c:v>562.67999999999995</c:v>
                      </c:pt>
                      <c:pt idx="2990">
                        <c:v>301.19</c:v>
                      </c:pt>
                      <c:pt idx="2991">
                        <c:v>345.85</c:v>
                      </c:pt>
                      <c:pt idx="2992">
                        <c:v>357</c:v>
                      </c:pt>
                      <c:pt idx="2993">
                        <c:v>323.36</c:v>
                      </c:pt>
                      <c:pt idx="2994">
                        <c:v>479.66</c:v>
                      </c:pt>
                      <c:pt idx="2995">
                        <c:v>583.57000000000005</c:v>
                      </c:pt>
                      <c:pt idx="2996">
                        <c:v>426.48</c:v>
                      </c:pt>
                      <c:pt idx="2997">
                        <c:v>488.18</c:v>
                      </c:pt>
                      <c:pt idx="2998">
                        <c:v>571.19000000000005</c:v>
                      </c:pt>
                      <c:pt idx="2999">
                        <c:v>485.95</c:v>
                      </c:pt>
                      <c:pt idx="3000">
                        <c:v>343.91</c:v>
                      </c:pt>
                      <c:pt idx="3001">
                        <c:v>378.54</c:v>
                      </c:pt>
                      <c:pt idx="3002">
                        <c:v>405.06</c:v>
                      </c:pt>
                      <c:pt idx="3003">
                        <c:v>452.03</c:v>
                      </c:pt>
                      <c:pt idx="3004">
                        <c:v>483.05</c:v>
                      </c:pt>
                      <c:pt idx="3005">
                        <c:v>507.3</c:v>
                      </c:pt>
                      <c:pt idx="3006">
                        <c:v>611.37</c:v>
                      </c:pt>
                      <c:pt idx="3007">
                        <c:v>844.42</c:v>
                      </c:pt>
                      <c:pt idx="3008">
                        <c:v>714.19</c:v>
                      </c:pt>
                      <c:pt idx="3009">
                        <c:v>893.87</c:v>
                      </c:pt>
                      <c:pt idx="3010">
                        <c:v>956.03</c:v>
                      </c:pt>
                      <c:pt idx="3011">
                        <c:v>948.47</c:v>
                      </c:pt>
                      <c:pt idx="3012">
                        <c:v>1166.8</c:v>
                      </c:pt>
                      <c:pt idx="3013">
                        <c:v>1065.7</c:v>
                      </c:pt>
                      <c:pt idx="3014">
                        <c:v>1129.2</c:v>
                      </c:pt>
                      <c:pt idx="3015">
                        <c:v>1215.4000000000001</c:v>
                      </c:pt>
                      <c:pt idx="3016">
                        <c:v>1126.0999999999999</c:v>
                      </c:pt>
                      <c:pt idx="3017">
                        <c:v>1329.8</c:v>
                      </c:pt>
                      <c:pt idx="3018">
                        <c:v>1189</c:v>
                      </c:pt>
                      <c:pt idx="3019">
                        <c:v>1211.9000000000001</c:v>
                      </c:pt>
                      <c:pt idx="3020">
                        <c:v>1231.5999999999999</c:v>
                      </c:pt>
                      <c:pt idx="3021">
                        <c:v>1126.0999999999999</c:v>
                      </c:pt>
                      <c:pt idx="3022">
                        <c:v>1102.8</c:v>
                      </c:pt>
                      <c:pt idx="3023">
                        <c:v>1188.5999999999999</c:v>
                      </c:pt>
                      <c:pt idx="3024">
                        <c:v>1134.3</c:v>
                      </c:pt>
                      <c:pt idx="3025">
                        <c:v>950.58</c:v>
                      </c:pt>
                      <c:pt idx="3026">
                        <c:v>1100.5</c:v>
                      </c:pt>
                      <c:pt idx="3027">
                        <c:v>997.48</c:v>
                      </c:pt>
                      <c:pt idx="3028">
                        <c:v>944.85</c:v>
                      </c:pt>
                      <c:pt idx="3029">
                        <c:v>762.98</c:v>
                      </c:pt>
                      <c:pt idx="3030">
                        <c:v>873.65</c:v>
                      </c:pt>
                      <c:pt idx="3031">
                        <c:v>803.24</c:v>
                      </c:pt>
                      <c:pt idx="3032">
                        <c:v>908.25</c:v>
                      </c:pt>
                      <c:pt idx="3033">
                        <c:v>829.97</c:v>
                      </c:pt>
                      <c:pt idx="3034">
                        <c:v>782.16</c:v>
                      </c:pt>
                      <c:pt idx="3035">
                        <c:v>728.1</c:v>
                      </c:pt>
                      <c:pt idx="3036">
                        <c:v>559.97</c:v>
                      </c:pt>
                      <c:pt idx="3037">
                        <c:v>702.85</c:v>
                      </c:pt>
                      <c:pt idx="3038">
                        <c:v>622.51</c:v>
                      </c:pt>
                      <c:pt idx="3039">
                        <c:v>683.46</c:v>
                      </c:pt>
                      <c:pt idx="3040">
                        <c:v>746.88</c:v>
                      </c:pt>
                      <c:pt idx="3041">
                        <c:v>552.99</c:v>
                      </c:pt>
                      <c:pt idx="3042">
                        <c:v>623.48</c:v>
                      </c:pt>
                      <c:pt idx="3043">
                        <c:v>597.11</c:v>
                      </c:pt>
                      <c:pt idx="3044">
                        <c:v>384.62</c:v>
                      </c:pt>
                      <c:pt idx="3045">
                        <c:v>435.93</c:v>
                      </c:pt>
                      <c:pt idx="3046">
                        <c:v>495.42</c:v>
                      </c:pt>
                      <c:pt idx="3047">
                        <c:v>795.33</c:v>
                      </c:pt>
                      <c:pt idx="3048">
                        <c:v>821.45</c:v>
                      </c:pt>
                      <c:pt idx="3049">
                        <c:v>513.4</c:v>
                      </c:pt>
                      <c:pt idx="3050">
                        <c:v>595.35</c:v>
                      </c:pt>
                      <c:pt idx="3051">
                        <c:v>669.49</c:v>
                      </c:pt>
                      <c:pt idx="3052">
                        <c:v>557.24</c:v>
                      </c:pt>
                      <c:pt idx="3053">
                        <c:v>519.25</c:v>
                      </c:pt>
                      <c:pt idx="3054">
                        <c:v>575.03</c:v>
                      </c:pt>
                      <c:pt idx="3055">
                        <c:v>605.41</c:v>
                      </c:pt>
                      <c:pt idx="3056">
                        <c:v>680</c:v>
                      </c:pt>
                      <c:pt idx="3057">
                        <c:v>732.08</c:v>
                      </c:pt>
                      <c:pt idx="3058">
                        <c:v>757.94</c:v>
                      </c:pt>
                      <c:pt idx="3059">
                        <c:v>1066.4000000000001</c:v>
                      </c:pt>
                      <c:pt idx="3060">
                        <c:v>870.43</c:v>
                      </c:pt>
                      <c:pt idx="3061">
                        <c:v>1048</c:v>
                      </c:pt>
                      <c:pt idx="3062">
                        <c:v>1028.3</c:v>
                      </c:pt>
                      <c:pt idx="3063">
                        <c:v>1091.2</c:v>
                      </c:pt>
                      <c:pt idx="3064">
                        <c:v>1073.5</c:v>
                      </c:pt>
                      <c:pt idx="3065">
                        <c:v>1122</c:v>
                      </c:pt>
                      <c:pt idx="3066">
                        <c:v>1137.0999999999999</c:v>
                      </c:pt>
                      <c:pt idx="3067">
                        <c:v>1292</c:v>
                      </c:pt>
                      <c:pt idx="3068">
                        <c:v>1293.0999999999999</c:v>
                      </c:pt>
                      <c:pt idx="3069">
                        <c:v>1349</c:v>
                      </c:pt>
                      <c:pt idx="3070">
                        <c:v>1440.3</c:v>
                      </c:pt>
                      <c:pt idx="3071">
                        <c:v>1344.5</c:v>
                      </c:pt>
                      <c:pt idx="3072">
                        <c:v>1290.0999999999999</c:v>
                      </c:pt>
                      <c:pt idx="3073">
                        <c:v>1455.8</c:v>
                      </c:pt>
                      <c:pt idx="3074">
                        <c:v>1274.7</c:v>
                      </c:pt>
                      <c:pt idx="3075">
                        <c:v>1282.7</c:v>
                      </c:pt>
                      <c:pt idx="3076">
                        <c:v>1356.3</c:v>
                      </c:pt>
                      <c:pt idx="3077">
                        <c:v>1467.5</c:v>
                      </c:pt>
                      <c:pt idx="3078">
                        <c:v>1458.1</c:v>
                      </c:pt>
                      <c:pt idx="3079">
                        <c:v>1260.0999999999999</c:v>
                      </c:pt>
                      <c:pt idx="3080">
                        <c:v>1092.4000000000001</c:v>
                      </c:pt>
                      <c:pt idx="3081">
                        <c:v>1089.5</c:v>
                      </c:pt>
                      <c:pt idx="3082">
                        <c:v>1024.9000000000001</c:v>
                      </c:pt>
                      <c:pt idx="3083">
                        <c:v>918.59</c:v>
                      </c:pt>
                      <c:pt idx="3084">
                        <c:v>947.43</c:v>
                      </c:pt>
                      <c:pt idx="3085">
                        <c:v>880.91</c:v>
                      </c:pt>
                      <c:pt idx="3086">
                        <c:v>728.12</c:v>
                      </c:pt>
                      <c:pt idx="3087">
                        <c:v>655.62</c:v>
                      </c:pt>
                      <c:pt idx="3088">
                        <c:v>480.74</c:v>
                      </c:pt>
                      <c:pt idx="3089">
                        <c:v>423.52</c:v>
                      </c:pt>
                      <c:pt idx="3090">
                        <c:v>472.56</c:v>
                      </c:pt>
                      <c:pt idx="3091">
                        <c:v>486.7</c:v>
                      </c:pt>
                      <c:pt idx="3092">
                        <c:v>514.79999999999995</c:v>
                      </c:pt>
                      <c:pt idx="3093">
                        <c:v>658.75</c:v>
                      </c:pt>
                      <c:pt idx="3094">
                        <c:v>525.16999999999996</c:v>
                      </c:pt>
                      <c:pt idx="3095">
                        <c:v>546.92999999999995</c:v>
                      </c:pt>
                      <c:pt idx="3096">
                        <c:v>529.84</c:v>
                      </c:pt>
                      <c:pt idx="3097">
                        <c:v>580.15</c:v>
                      </c:pt>
                      <c:pt idx="3098">
                        <c:v>526.05999999999995</c:v>
                      </c:pt>
                      <c:pt idx="3099">
                        <c:v>675.55</c:v>
                      </c:pt>
                      <c:pt idx="3100">
                        <c:v>767.86</c:v>
                      </c:pt>
                      <c:pt idx="3101">
                        <c:v>750.38</c:v>
                      </c:pt>
                      <c:pt idx="3102">
                        <c:v>536.66</c:v>
                      </c:pt>
                      <c:pt idx="3103">
                        <c:v>607.97</c:v>
                      </c:pt>
                      <c:pt idx="3104">
                        <c:v>603.34</c:v>
                      </c:pt>
                      <c:pt idx="3105">
                        <c:v>633.94000000000005</c:v>
                      </c:pt>
                      <c:pt idx="3106">
                        <c:v>659.29</c:v>
                      </c:pt>
                      <c:pt idx="3107">
                        <c:v>663.52</c:v>
                      </c:pt>
                      <c:pt idx="3108">
                        <c:v>893.19</c:v>
                      </c:pt>
                      <c:pt idx="3109">
                        <c:v>672.03</c:v>
                      </c:pt>
                      <c:pt idx="3110">
                        <c:v>775.09</c:v>
                      </c:pt>
                      <c:pt idx="3111">
                        <c:v>733.52</c:v>
                      </c:pt>
                      <c:pt idx="3112">
                        <c:v>964.43</c:v>
                      </c:pt>
                      <c:pt idx="3113">
                        <c:v>1092.7</c:v>
                      </c:pt>
                      <c:pt idx="3114">
                        <c:v>1099.8</c:v>
                      </c:pt>
                      <c:pt idx="3115">
                        <c:v>1420.6</c:v>
                      </c:pt>
                      <c:pt idx="3116">
                        <c:v>1222.3</c:v>
                      </c:pt>
                      <c:pt idx="3117">
                        <c:v>1358.5</c:v>
                      </c:pt>
                      <c:pt idx="3118">
                        <c:v>1446.3</c:v>
                      </c:pt>
                      <c:pt idx="3119">
                        <c:v>1426.3</c:v>
                      </c:pt>
                      <c:pt idx="3120">
                        <c:v>1597.4</c:v>
                      </c:pt>
                      <c:pt idx="3121">
                        <c:v>1399.9</c:v>
                      </c:pt>
                      <c:pt idx="3122">
                        <c:v>1432</c:v>
                      </c:pt>
                      <c:pt idx="3123">
                        <c:v>1551</c:v>
                      </c:pt>
                      <c:pt idx="3124">
                        <c:v>1393.4</c:v>
                      </c:pt>
                      <c:pt idx="3125">
                        <c:v>1677.3</c:v>
                      </c:pt>
                      <c:pt idx="3126">
                        <c:v>1461.5</c:v>
                      </c:pt>
                      <c:pt idx="3127">
                        <c:v>1345.1</c:v>
                      </c:pt>
                      <c:pt idx="3128">
                        <c:v>1457.6</c:v>
                      </c:pt>
                      <c:pt idx="3129">
                        <c:v>1439.7</c:v>
                      </c:pt>
                      <c:pt idx="3130">
                        <c:v>1385.2</c:v>
                      </c:pt>
                      <c:pt idx="3131">
                        <c:v>1292.2</c:v>
                      </c:pt>
                      <c:pt idx="3132">
                        <c:v>1320.6</c:v>
                      </c:pt>
                      <c:pt idx="3133">
                        <c:v>1213.3</c:v>
                      </c:pt>
                      <c:pt idx="3134">
                        <c:v>1006.4</c:v>
                      </c:pt>
                      <c:pt idx="3135">
                        <c:v>971.78</c:v>
                      </c:pt>
                      <c:pt idx="3136">
                        <c:v>819.51</c:v>
                      </c:pt>
                      <c:pt idx="3137">
                        <c:v>746.74</c:v>
                      </c:pt>
                      <c:pt idx="3138">
                        <c:v>724.73</c:v>
                      </c:pt>
                      <c:pt idx="3139">
                        <c:v>597.57000000000005</c:v>
                      </c:pt>
                      <c:pt idx="3140">
                        <c:v>629.42999999999995</c:v>
                      </c:pt>
                      <c:pt idx="3141">
                        <c:v>513.99</c:v>
                      </c:pt>
                      <c:pt idx="3142">
                        <c:v>442.78</c:v>
                      </c:pt>
                      <c:pt idx="3143">
                        <c:v>509.96</c:v>
                      </c:pt>
                      <c:pt idx="3144">
                        <c:v>561.67999999999995</c:v>
                      </c:pt>
                      <c:pt idx="3145">
                        <c:v>433.85</c:v>
                      </c:pt>
                      <c:pt idx="3146">
                        <c:v>671.17</c:v>
                      </c:pt>
                      <c:pt idx="3147">
                        <c:v>468.46</c:v>
                      </c:pt>
                      <c:pt idx="3148">
                        <c:v>402.07</c:v>
                      </c:pt>
                      <c:pt idx="3149">
                        <c:v>387.55</c:v>
                      </c:pt>
                      <c:pt idx="3150">
                        <c:v>546.22</c:v>
                      </c:pt>
                      <c:pt idx="3151">
                        <c:v>478.09</c:v>
                      </c:pt>
                      <c:pt idx="3152">
                        <c:v>558.89</c:v>
                      </c:pt>
                      <c:pt idx="3153">
                        <c:v>626.27</c:v>
                      </c:pt>
                      <c:pt idx="3154">
                        <c:v>499.57</c:v>
                      </c:pt>
                      <c:pt idx="3155">
                        <c:v>747.28</c:v>
                      </c:pt>
                      <c:pt idx="3156">
                        <c:v>507.95</c:v>
                      </c:pt>
                      <c:pt idx="3157">
                        <c:v>481.53</c:v>
                      </c:pt>
                      <c:pt idx="3158">
                        <c:v>539.97</c:v>
                      </c:pt>
                      <c:pt idx="3159">
                        <c:v>628.84</c:v>
                      </c:pt>
                      <c:pt idx="3160">
                        <c:v>652.66999999999996</c:v>
                      </c:pt>
                      <c:pt idx="3161">
                        <c:v>726.59</c:v>
                      </c:pt>
                      <c:pt idx="3162">
                        <c:v>882.14</c:v>
                      </c:pt>
                      <c:pt idx="3163">
                        <c:v>1006.4</c:v>
                      </c:pt>
                      <c:pt idx="3164">
                        <c:v>1064.0999999999999</c:v>
                      </c:pt>
                      <c:pt idx="3165">
                        <c:v>1224.9000000000001</c:v>
                      </c:pt>
                      <c:pt idx="3166">
                        <c:v>1334.6</c:v>
                      </c:pt>
                      <c:pt idx="3167">
                        <c:v>1520.2</c:v>
                      </c:pt>
                      <c:pt idx="3168">
                        <c:v>1587.6</c:v>
                      </c:pt>
                      <c:pt idx="3169">
                        <c:v>1625.1</c:v>
                      </c:pt>
                      <c:pt idx="3170">
                        <c:v>1723.8</c:v>
                      </c:pt>
                      <c:pt idx="3171">
                        <c:v>1702.4</c:v>
                      </c:pt>
                      <c:pt idx="3172">
                        <c:v>1703.8</c:v>
                      </c:pt>
                      <c:pt idx="3173">
                        <c:v>1672.5</c:v>
                      </c:pt>
                      <c:pt idx="3174">
                        <c:v>1825.3</c:v>
                      </c:pt>
                      <c:pt idx="3175">
                        <c:v>1765.5</c:v>
                      </c:pt>
                      <c:pt idx="3176">
                        <c:v>1799.9</c:v>
                      </c:pt>
                      <c:pt idx="3177">
                        <c:v>1730.7</c:v>
                      </c:pt>
                      <c:pt idx="3178">
                        <c:v>1581.5</c:v>
                      </c:pt>
                      <c:pt idx="3179">
                        <c:v>1632.3</c:v>
                      </c:pt>
                      <c:pt idx="3180">
                        <c:v>2002.1</c:v>
                      </c:pt>
                      <c:pt idx="3181">
                        <c:v>1949.8</c:v>
                      </c:pt>
                      <c:pt idx="3182">
                        <c:v>1576.5</c:v>
                      </c:pt>
                      <c:pt idx="3183">
                        <c:v>1813.6</c:v>
                      </c:pt>
                      <c:pt idx="3184">
                        <c:v>1747</c:v>
                      </c:pt>
                      <c:pt idx="3185">
                        <c:v>1676.6</c:v>
                      </c:pt>
                      <c:pt idx="3186">
                        <c:v>1239.4000000000001</c:v>
                      </c:pt>
                      <c:pt idx="3187">
                        <c:v>1129.5</c:v>
                      </c:pt>
                      <c:pt idx="3188">
                        <c:v>1020</c:v>
                      </c:pt>
                      <c:pt idx="3189">
                        <c:v>870.58</c:v>
                      </c:pt>
                      <c:pt idx="3190">
                        <c:v>954.18</c:v>
                      </c:pt>
                      <c:pt idx="3191">
                        <c:v>752.08</c:v>
                      </c:pt>
                      <c:pt idx="3192">
                        <c:v>850.79</c:v>
                      </c:pt>
                      <c:pt idx="3193">
                        <c:v>622.59</c:v>
                      </c:pt>
                      <c:pt idx="3194">
                        <c:v>776.62</c:v>
                      </c:pt>
                      <c:pt idx="3195">
                        <c:v>570.6</c:v>
                      </c:pt>
                      <c:pt idx="3196">
                        <c:v>886.18</c:v>
                      </c:pt>
                      <c:pt idx="3197">
                        <c:v>706.39</c:v>
                      </c:pt>
                      <c:pt idx="3198">
                        <c:v>641.12</c:v>
                      </c:pt>
                      <c:pt idx="3199">
                        <c:v>671.84</c:v>
                      </c:pt>
                      <c:pt idx="3200">
                        <c:v>536.01</c:v>
                      </c:pt>
                      <c:pt idx="3201">
                        <c:v>548.85</c:v>
                      </c:pt>
                      <c:pt idx="3202">
                        <c:v>582.30999999999995</c:v>
                      </c:pt>
                      <c:pt idx="3203">
                        <c:v>750.16</c:v>
                      </c:pt>
                      <c:pt idx="3204">
                        <c:v>621.98</c:v>
                      </c:pt>
                      <c:pt idx="3205">
                        <c:v>710.15</c:v>
                      </c:pt>
                      <c:pt idx="3206">
                        <c:v>769.13</c:v>
                      </c:pt>
                      <c:pt idx="3207">
                        <c:v>949.84</c:v>
                      </c:pt>
                      <c:pt idx="3208">
                        <c:v>646.84</c:v>
                      </c:pt>
                      <c:pt idx="3209">
                        <c:v>694.61</c:v>
                      </c:pt>
                      <c:pt idx="3210">
                        <c:v>747.76</c:v>
                      </c:pt>
                      <c:pt idx="3211">
                        <c:v>884.61</c:v>
                      </c:pt>
                      <c:pt idx="3212">
                        <c:v>753.57</c:v>
                      </c:pt>
                      <c:pt idx="3213">
                        <c:v>980.93</c:v>
                      </c:pt>
                      <c:pt idx="3214">
                        <c:v>1217.3</c:v>
                      </c:pt>
                      <c:pt idx="3215">
                        <c:v>1305.9000000000001</c:v>
                      </c:pt>
                      <c:pt idx="3216">
                        <c:v>1464.6</c:v>
                      </c:pt>
                      <c:pt idx="3217">
                        <c:v>1515.9</c:v>
                      </c:pt>
                      <c:pt idx="3218">
                        <c:v>1657.7</c:v>
                      </c:pt>
                      <c:pt idx="3219">
                        <c:v>1706.3</c:v>
                      </c:pt>
                      <c:pt idx="3220">
                        <c:v>1627.2</c:v>
                      </c:pt>
                      <c:pt idx="3221">
                        <c:v>1657.7</c:v>
                      </c:pt>
                      <c:pt idx="3222">
                        <c:v>1700.5</c:v>
                      </c:pt>
                      <c:pt idx="3223">
                        <c:v>1701.6</c:v>
                      </c:pt>
                      <c:pt idx="3224">
                        <c:v>1750.9</c:v>
                      </c:pt>
                      <c:pt idx="3225">
                        <c:v>1680.2</c:v>
                      </c:pt>
                      <c:pt idx="3226">
                        <c:v>1780</c:v>
                      </c:pt>
                      <c:pt idx="3227">
                        <c:v>1778</c:v>
                      </c:pt>
                      <c:pt idx="3228">
                        <c:v>1729.6</c:v>
                      </c:pt>
                      <c:pt idx="3229">
                        <c:v>1764.6</c:v>
                      </c:pt>
                      <c:pt idx="3230">
                        <c:v>1932.2</c:v>
                      </c:pt>
                      <c:pt idx="3231">
                        <c:v>1700.6</c:v>
                      </c:pt>
                      <c:pt idx="3232">
                        <c:v>1701.7</c:v>
                      </c:pt>
                      <c:pt idx="3233">
                        <c:v>1935.3</c:v>
                      </c:pt>
                      <c:pt idx="3234">
                        <c:v>1847.8</c:v>
                      </c:pt>
                      <c:pt idx="3235">
                        <c:v>1824.2</c:v>
                      </c:pt>
                      <c:pt idx="3236">
                        <c:v>1549.4</c:v>
                      </c:pt>
                      <c:pt idx="3237">
                        <c:v>1400</c:v>
                      </c:pt>
                      <c:pt idx="3238">
                        <c:v>1211</c:v>
                      </c:pt>
                      <c:pt idx="3239">
                        <c:v>998.9</c:v>
                      </c:pt>
                      <c:pt idx="3240">
                        <c:v>861.9</c:v>
                      </c:pt>
                      <c:pt idx="3241">
                        <c:v>823.36</c:v>
                      </c:pt>
                      <c:pt idx="3242">
                        <c:v>701.17</c:v>
                      </c:pt>
                      <c:pt idx="3243">
                        <c:v>606.58000000000004</c:v>
                      </c:pt>
                      <c:pt idx="3244">
                        <c:v>641.35</c:v>
                      </c:pt>
                      <c:pt idx="3245">
                        <c:v>618.67999999999995</c:v>
                      </c:pt>
                      <c:pt idx="3246">
                        <c:v>580.89</c:v>
                      </c:pt>
                      <c:pt idx="3247">
                        <c:v>457.11</c:v>
                      </c:pt>
                      <c:pt idx="3248">
                        <c:v>568.34</c:v>
                      </c:pt>
                      <c:pt idx="3249">
                        <c:v>797.6</c:v>
                      </c:pt>
                      <c:pt idx="3250">
                        <c:v>1100.2</c:v>
                      </c:pt>
                      <c:pt idx="3251">
                        <c:v>863.88</c:v>
                      </c:pt>
                      <c:pt idx="3252">
                        <c:v>856.8</c:v>
                      </c:pt>
                      <c:pt idx="3253">
                        <c:v>879.76</c:v>
                      </c:pt>
                      <c:pt idx="3254">
                        <c:v>923.5</c:v>
                      </c:pt>
                      <c:pt idx="3255">
                        <c:v>976.14</c:v>
                      </c:pt>
                      <c:pt idx="3256">
                        <c:v>624.04999999999995</c:v>
                      </c:pt>
                      <c:pt idx="3257">
                        <c:v>915.71</c:v>
                      </c:pt>
                      <c:pt idx="3258">
                        <c:v>807.59</c:v>
                      </c:pt>
                      <c:pt idx="3259">
                        <c:v>754.53</c:v>
                      </c:pt>
                      <c:pt idx="3260">
                        <c:v>786.72</c:v>
                      </c:pt>
                      <c:pt idx="3261">
                        <c:v>781.04</c:v>
                      </c:pt>
                      <c:pt idx="3262">
                        <c:v>898.48</c:v>
                      </c:pt>
                      <c:pt idx="3263">
                        <c:v>975.62</c:v>
                      </c:pt>
                      <c:pt idx="3264">
                        <c:v>1070.7</c:v>
                      </c:pt>
                      <c:pt idx="3265">
                        <c:v>1077</c:v>
                      </c:pt>
                      <c:pt idx="3266">
                        <c:v>1260.2</c:v>
                      </c:pt>
                      <c:pt idx="3267">
                        <c:v>1659</c:v>
                      </c:pt>
                      <c:pt idx="3268">
                        <c:v>1823.3</c:v>
                      </c:pt>
                      <c:pt idx="3269">
                        <c:v>1728.9</c:v>
                      </c:pt>
                      <c:pt idx="3270">
                        <c:v>1951.4</c:v>
                      </c:pt>
                      <c:pt idx="3271">
                        <c:v>1941.4</c:v>
                      </c:pt>
                      <c:pt idx="3272">
                        <c:v>2060.1999999999998</c:v>
                      </c:pt>
                      <c:pt idx="3273">
                        <c:v>1974.7</c:v>
                      </c:pt>
                      <c:pt idx="3274">
                        <c:v>1987</c:v>
                      </c:pt>
                      <c:pt idx="3275">
                        <c:v>2055.1</c:v>
                      </c:pt>
                      <c:pt idx="3276">
                        <c:v>2011.2</c:v>
                      </c:pt>
                      <c:pt idx="3277">
                        <c:v>2159.9</c:v>
                      </c:pt>
                      <c:pt idx="3278">
                        <c:v>2023.3</c:v>
                      </c:pt>
                      <c:pt idx="3279">
                        <c:v>1963.1</c:v>
                      </c:pt>
                      <c:pt idx="3280">
                        <c:v>2035.8</c:v>
                      </c:pt>
                      <c:pt idx="3281">
                        <c:v>1984.2</c:v>
                      </c:pt>
                      <c:pt idx="3282">
                        <c:v>2220.8000000000002</c:v>
                      </c:pt>
                      <c:pt idx="3283">
                        <c:v>2027.8</c:v>
                      </c:pt>
                      <c:pt idx="3284">
                        <c:v>1913.6</c:v>
                      </c:pt>
                      <c:pt idx="3285">
                        <c:v>2233.5</c:v>
                      </c:pt>
                      <c:pt idx="3286">
                        <c:v>2088.6999999999998</c:v>
                      </c:pt>
                      <c:pt idx="3287">
                        <c:v>2028.9</c:v>
                      </c:pt>
                      <c:pt idx="3288">
                        <c:v>1892.3</c:v>
                      </c:pt>
                      <c:pt idx="3289">
                        <c:v>1830</c:v>
                      </c:pt>
                      <c:pt idx="3290">
                        <c:v>1604.4</c:v>
                      </c:pt>
                      <c:pt idx="3291">
                        <c:v>1266.8</c:v>
                      </c:pt>
                      <c:pt idx="3292">
                        <c:v>1153.7</c:v>
                      </c:pt>
                      <c:pt idx="3293">
                        <c:v>1028.0999999999999</c:v>
                      </c:pt>
                      <c:pt idx="3294">
                        <c:v>986.02</c:v>
                      </c:pt>
                      <c:pt idx="3295">
                        <c:v>775.11</c:v>
                      </c:pt>
                      <c:pt idx="3296">
                        <c:v>769.5</c:v>
                      </c:pt>
                      <c:pt idx="3297">
                        <c:v>779.79</c:v>
                      </c:pt>
                      <c:pt idx="3298">
                        <c:v>626.99</c:v>
                      </c:pt>
                      <c:pt idx="3299">
                        <c:v>711.09</c:v>
                      </c:pt>
                      <c:pt idx="3300">
                        <c:v>586.26</c:v>
                      </c:pt>
                      <c:pt idx="3301">
                        <c:v>902.99</c:v>
                      </c:pt>
                      <c:pt idx="3302">
                        <c:v>872.07</c:v>
                      </c:pt>
                      <c:pt idx="3303">
                        <c:v>595.95000000000005</c:v>
                      </c:pt>
                      <c:pt idx="3304">
                        <c:v>582.37</c:v>
                      </c:pt>
                      <c:pt idx="3305">
                        <c:v>696.24</c:v>
                      </c:pt>
                      <c:pt idx="3306">
                        <c:v>630.46</c:v>
                      </c:pt>
                      <c:pt idx="3307">
                        <c:v>755.4</c:v>
                      </c:pt>
                      <c:pt idx="3308">
                        <c:v>677.8</c:v>
                      </c:pt>
                      <c:pt idx="3309">
                        <c:v>628.4</c:v>
                      </c:pt>
                      <c:pt idx="3310">
                        <c:v>761.2</c:v>
                      </c:pt>
                      <c:pt idx="3311">
                        <c:v>693.39</c:v>
                      </c:pt>
                      <c:pt idx="3312">
                        <c:v>925.02</c:v>
                      </c:pt>
                      <c:pt idx="3313">
                        <c:v>840.16</c:v>
                      </c:pt>
                      <c:pt idx="3314">
                        <c:v>959.59</c:v>
                      </c:pt>
                      <c:pt idx="3315">
                        <c:v>1173.8</c:v>
                      </c:pt>
                      <c:pt idx="3316">
                        <c:v>1036.5</c:v>
                      </c:pt>
                      <c:pt idx="3317">
                        <c:v>1158.2</c:v>
                      </c:pt>
                      <c:pt idx="3318">
                        <c:v>1157</c:v>
                      </c:pt>
                      <c:pt idx="3319">
                        <c:v>1590.8</c:v>
                      </c:pt>
                      <c:pt idx="3320">
                        <c:v>1803.8</c:v>
                      </c:pt>
                      <c:pt idx="3321">
                        <c:v>1752.9</c:v>
                      </c:pt>
                      <c:pt idx="3322">
                        <c:v>1817.9</c:v>
                      </c:pt>
                      <c:pt idx="3323">
                        <c:v>1948.7</c:v>
                      </c:pt>
                      <c:pt idx="3324">
                        <c:v>2106.6</c:v>
                      </c:pt>
                      <c:pt idx="3325">
                        <c:v>2027.3</c:v>
                      </c:pt>
                      <c:pt idx="3326">
                        <c:v>2168.5</c:v>
                      </c:pt>
                      <c:pt idx="3327">
                        <c:v>2140.3000000000002</c:v>
                      </c:pt>
                      <c:pt idx="3328">
                        <c:v>2110.6</c:v>
                      </c:pt>
                      <c:pt idx="3329">
                        <c:v>2069.1</c:v>
                      </c:pt>
                      <c:pt idx="3330">
                        <c:v>2051.1999999999998</c:v>
                      </c:pt>
                      <c:pt idx="3331">
                        <c:v>2161.9</c:v>
                      </c:pt>
                      <c:pt idx="3332">
                        <c:v>2175.8000000000002</c:v>
                      </c:pt>
                      <c:pt idx="3333">
                        <c:v>2018.3</c:v>
                      </c:pt>
                      <c:pt idx="3334">
                        <c:v>2014.3</c:v>
                      </c:pt>
                      <c:pt idx="3335">
                        <c:v>2036.2</c:v>
                      </c:pt>
                      <c:pt idx="3336">
                        <c:v>2177.1999999999998</c:v>
                      </c:pt>
                      <c:pt idx="3337">
                        <c:v>2239.5</c:v>
                      </c:pt>
                      <c:pt idx="3338">
                        <c:v>2263.5</c:v>
                      </c:pt>
                      <c:pt idx="3339">
                        <c:v>2149.8000000000002</c:v>
                      </c:pt>
                      <c:pt idx="3340">
                        <c:v>2125.6999999999998</c:v>
                      </c:pt>
                      <c:pt idx="3341">
                        <c:v>1991.5</c:v>
                      </c:pt>
                      <c:pt idx="3342">
                        <c:v>1937.3</c:v>
                      </c:pt>
                      <c:pt idx="3343">
                        <c:v>1744.3</c:v>
                      </c:pt>
                      <c:pt idx="3344">
                        <c:v>1335.6</c:v>
                      </c:pt>
                      <c:pt idx="3345">
                        <c:v>1015</c:v>
                      </c:pt>
                      <c:pt idx="3346">
                        <c:v>927.47</c:v>
                      </c:pt>
                      <c:pt idx="3347">
                        <c:v>905.11</c:v>
                      </c:pt>
                      <c:pt idx="3348">
                        <c:v>721.24</c:v>
                      </c:pt>
                      <c:pt idx="3349">
                        <c:v>765.57</c:v>
                      </c:pt>
                      <c:pt idx="3350">
                        <c:v>607.47</c:v>
                      </c:pt>
                      <c:pt idx="3351">
                        <c:v>711.25</c:v>
                      </c:pt>
                      <c:pt idx="3352">
                        <c:v>762.68</c:v>
                      </c:pt>
                      <c:pt idx="3353">
                        <c:v>723.3</c:v>
                      </c:pt>
                      <c:pt idx="3354">
                        <c:v>768.36</c:v>
                      </c:pt>
                      <c:pt idx="3355">
                        <c:v>745.88</c:v>
                      </c:pt>
                      <c:pt idx="3356">
                        <c:v>662.06</c:v>
                      </c:pt>
                      <c:pt idx="3357">
                        <c:v>520.66</c:v>
                      </c:pt>
                      <c:pt idx="3358">
                        <c:v>590.20000000000005</c:v>
                      </c:pt>
                      <c:pt idx="3359">
                        <c:v>691.13</c:v>
                      </c:pt>
                      <c:pt idx="3360">
                        <c:v>752.49</c:v>
                      </c:pt>
                      <c:pt idx="3361">
                        <c:v>891.02</c:v>
                      </c:pt>
                      <c:pt idx="3362">
                        <c:v>795.33</c:v>
                      </c:pt>
                      <c:pt idx="3363">
                        <c:v>901.54</c:v>
                      </c:pt>
                      <c:pt idx="3364">
                        <c:v>813.91</c:v>
                      </c:pt>
                      <c:pt idx="3365">
                        <c:v>806.91</c:v>
                      </c:pt>
                      <c:pt idx="3366">
                        <c:v>1042.5</c:v>
                      </c:pt>
                      <c:pt idx="3367">
                        <c:v>1125.2</c:v>
                      </c:pt>
                      <c:pt idx="3368">
                        <c:v>1280.5999999999999</c:v>
                      </c:pt>
                      <c:pt idx="3369">
                        <c:v>1431.1</c:v>
                      </c:pt>
                      <c:pt idx="3370">
                        <c:v>1358</c:v>
                      </c:pt>
                      <c:pt idx="3371">
                        <c:v>2030.7</c:v>
                      </c:pt>
                      <c:pt idx="3372">
                        <c:v>2067.6</c:v>
                      </c:pt>
                      <c:pt idx="3373">
                        <c:v>2253.1</c:v>
                      </c:pt>
                      <c:pt idx="3374">
                        <c:v>2270.1</c:v>
                      </c:pt>
                      <c:pt idx="3375">
                        <c:v>2321.6</c:v>
                      </c:pt>
                      <c:pt idx="3376">
                        <c:v>2415.1999999999998</c:v>
                      </c:pt>
                      <c:pt idx="3377">
                        <c:v>2434.5</c:v>
                      </c:pt>
                      <c:pt idx="3378">
                        <c:v>2370.1</c:v>
                      </c:pt>
                      <c:pt idx="3379">
                        <c:v>2277.3000000000002</c:v>
                      </c:pt>
                      <c:pt idx="3380">
                        <c:v>2511.4</c:v>
                      </c:pt>
                      <c:pt idx="3381">
                        <c:v>2160.6999999999998</c:v>
                      </c:pt>
                      <c:pt idx="3382">
                        <c:v>2334.1</c:v>
                      </c:pt>
                      <c:pt idx="3383">
                        <c:v>2402.4</c:v>
                      </c:pt>
                      <c:pt idx="3384">
                        <c:v>2299.8000000000002</c:v>
                      </c:pt>
                      <c:pt idx="3385">
                        <c:v>2175.6</c:v>
                      </c:pt>
                      <c:pt idx="3386">
                        <c:v>2170.6</c:v>
                      </c:pt>
                      <c:pt idx="3387">
                        <c:v>2273.3000000000002</c:v>
                      </c:pt>
                      <c:pt idx="3388">
                        <c:v>2219.1999999999998</c:v>
                      </c:pt>
                      <c:pt idx="3389">
                        <c:v>2348.3000000000002</c:v>
                      </c:pt>
                      <c:pt idx="3390">
                        <c:v>2626.6</c:v>
                      </c:pt>
                      <c:pt idx="3391">
                        <c:v>2351.3000000000002</c:v>
                      </c:pt>
                      <c:pt idx="3392">
                        <c:v>2460.4</c:v>
                      </c:pt>
                      <c:pt idx="3393">
                        <c:v>2129.6999999999998</c:v>
                      </c:pt>
                      <c:pt idx="3394">
                        <c:v>1945.2</c:v>
                      </c:pt>
                      <c:pt idx="3395">
                        <c:v>1521.5</c:v>
                      </c:pt>
                      <c:pt idx="3396">
                        <c:v>1463.9</c:v>
                      </c:pt>
                      <c:pt idx="3397">
                        <c:v>1270.3</c:v>
                      </c:pt>
                      <c:pt idx="3398">
                        <c:v>1102.2</c:v>
                      </c:pt>
                      <c:pt idx="3399">
                        <c:v>1198.2</c:v>
                      </c:pt>
                      <c:pt idx="3400">
                        <c:v>1110.9000000000001</c:v>
                      </c:pt>
                      <c:pt idx="3401">
                        <c:v>1179</c:v>
                      </c:pt>
                      <c:pt idx="3402">
                        <c:v>880.35</c:v>
                      </c:pt>
                      <c:pt idx="3403">
                        <c:v>842.62</c:v>
                      </c:pt>
                      <c:pt idx="3404">
                        <c:v>693.83</c:v>
                      </c:pt>
                      <c:pt idx="3405">
                        <c:v>778.62</c:v>
                      </c:pt>
                      <c:pt idx="3406">
                        <c:v>789.71</c:v>
                      </c:pt>
                      <c:pt idx="3407">
                        <c:v>878.84</c:v>
                      </c:pt>
                      <c:pt idx="3408">
                        <c:v>618.09</c:v>
                      </c:pt>
                      <c:pt idx="3409">
                        <c:v>689.9</c:v>
                      </c:pt>
                      <c:pt idx="3410">
                        <c:v>490.31</c:v>
                      </c:pt>
                      <c:pt idx="3411">
                        <c:v>558.29</c:v>
                      </c:pt>
                      <c:pt idx="3412">
                        <c:v>734.68</c:v>
                      </c:pt>
                      <c:pt idx="3413">
                        <c:v>577.04</c:v>
                      </c:pt>
                      <c:pt idx="3414">
                        <c:v>737.4</c:v>
                      </c:pt>
                      <c:pt idx="3415">
                        <c:v>776.96</c:v>
                      </c:pt>
                      <c:pt idx="3416">
                        <c:v>709.14</c:v>
                      </c:pt>
                      <c:pt idx="3417">
                        <c:v>872.63</c:v>
                      </c:pt>
                      <c:pt idx="3418">
                        <c:v>914.44</c:v>
                      </c:pt>
                      <c:pt idx="3419">
                        <c:v>1179.0999999999999</c:v>
                      </c:pt>
                      <c:pt idx="3420">
                        <c:v>1070.5</c:v>
                      </c:pt>
                      <c:pt idx="3421">
                        <c:v>1264.9000000000001</c:v>
                      </c:pt>
                      <c:pt idx="3422">
                        <c:v>1283.3</c:v>
                      </c:pt>
                      <c:pt idx="3423">
                        <c:v>1509.5</c:v>
                      </c:pt>
                      <c:pt idx="3424">
                        <c:v>1806.6</c:v>
                      </c:pt>
                      <c:pt idx="3425">
                        <c:v>2126</c:v>
                      </c:pt>
                      <c:pt idx="3426">
                        <c:v>2014.2</c:v>
                      </c:pt>
                      <c:pt idx="3427">
                        <c:v>2296.9</c:v>
                      </c:pt>
                      <c:pt idx="3428">
                        <c:v>2339.9</c:v>
                      </c:pt>
                      <c:pt idx="3429">
                        <c:v>2171.6</c:v>
                      </c:pt>
                      <c:pt idx="3430">
                        <c:v>2265.3000000000002</c:v>
                      </c:pt>
                      <c:pt idx="3431">
                        <c:v>2232.6999999999998</c:v>
                      </c:pt>
                      <c:pt idx="3432">
                        <c:v>2330.9</c:v>
                      </c:pt>
                      <c:pt idx="3433">
                        <c:v>2101</c:v>
                      </c:pt>
                      <c:pt idx="3434">
                        <c:v>2357</c:v>
                      </c:pt>
                      <c:pt idx="3435">
                        <c:v>2555.3000000000002</c:v>
                      </c:pt>
                      <c:pt idx="3436">
                        <c:v>2409.1999999999998</c:v>
                      </c:pt>
                      <c:pt idx="3437">
                        <c:v>2281.6</c:v>
                      </c:pt>
                      <c:pt idx="3438">
                        <c:v>2371.9</c:v>
                      </c:pt>
                      <c:pt idx="3439">
                        <c:v>2545.3000000000002</c:v>
                      </c:pt>
                      <c:pt idx="3440">
                        <c:v>2459.1999999999998</c:v>
                      </c:pt>
                      <c:pt idx="3441">
                        <c:v>2386.3000000000002</c:v>
                      </c:pt>
                      <c:pt idx="3442">
                        <c:v>2597.9</c:v>
                      </c:pt>
                      <c:pt idx="3443">
                        <c:v>2553.6</c:v>
                      </c:pt>
                      <c:pt idx="3444">
                        <c:v>2755.6</c:v>
                      </c:pt>
                      <c:pt idx="3445">
                        <c:v>2272.1</c:v>
                      </c:pt>
                      <c:pt idx="3446">
                        <c:v>2233.6</c:v>
                      </c:pt>
                      <c:pt idx="3447">
                        <c:v>2061.8000000000002</c:v>
                      </c:pt>
                      <c:pt idx="3448">
                        <c:v>1660.4</c:v>
                      </c:pt>
                      <c:pt idx="3449">
                        <c:v>1462</c:v>
                      </c:pt>
                      <c:pt idx="3450">
                        <c:v>1285.8</c:v>
                      </c:pt>
                      <c:pt idx="3451">
                        <c:v>1244.4000000000001</c:v>
                      </c:pt>
                      <c:pt idx="3452">
                        <c:v>1057.5</c:v>
                      </c:pt>
                      <c:pt idx="3453">
                        <c:v>990.65</c:v>
                      </c:pt>
                      <c:pt idx="3454">
                        <c:v>761.81</c:v>
                      </c:pt>
                      <c:pt idx="3455">
                        <c:v>748.67</c:v>
                      </c:pt>
                      <c:pt idx="3456">
                        <c:v>838.68</c:v>
                      </c:pt>
                      <c:pt idx="3457">
                        <c:v>675.97</c:v>
                      </c:pt>
                      <c:pt idx="3458">
                        <c:v>679.49</c:v>
                      </c:pt>
                      <c:pt idx="3459">
                        <c:v>781.5</c:v>
                      </c:pt>
                      <c:pt idx="3460">
                        <c:v>704.91</c:v>
                      </c:pt>
                      <c:pt idx="3461">
                        <c:v>575.21</c:v>
                      </c:pt>
                      <c:pt idx="3462">
                        <c:v>629.67999999999995</c:v>
                      </c:pt>
                      <c:pt idx="3463">
                        <c:v>731.41</c:v>
                      </c:pt>
                      <c:pt idx="3464">
                        <c:v>843.86</c:v>
                      </c:pt>
                      <c:pt idx="3465">
                        <c:v>931.26</c:v>
                      </c:pt>
                      <c:pt idx="3466">
                        <c:v>952.22</c:v>
                      </c:pt>
                      <c:pt idx="3467">
                        <c:v>907.73</c:v>
                      </c:pt>
                      <c:pt idx="3468">
                        <c:v>958.98</c:v>
                      </c:pt>
                      <c:pt idx="3469">
                        <c:v>1043.3</c:v>
                      </c:pt>
                      <c:pt idx="3470">
                        <c:v>1196</c:v>
                      </c:pt>
                      <c:pt idx="3471">
                        <c:v>1203.0999999999999</c:v>
                      </c:pt>
                      <c:pt idx="3472">
                        <c:v>1466.5</c:v>
                      </c:pt>
                      <c:pt idx="3473">
                        <c:v>1529</c:v>
                      </c:pt>
                      <c:pt idx="3474">
                        <c:v>1514.7</c:v>
                      </c:pt>
                      <c:pt idx="3475">
                        <c:v>1938</c:v>
                      </c:pt>
                      <c:pt idx="3476">
                        <c:v>2354.4</c:v>
                      </c:pt>
                      <c:pt idx="3477">
                        <c:v>2325.6</c:v>
                      </c:pt>
                      <c:pt idx="3478">
                        <c:v>2375.1</c:v>
                      </c:pt>
                      <c:pt idx="3479">
                        <c:v>2586.6</c:v>
                      </c:pt>
                      <c:pt idx="3480">
                        <c:v>2520.8000000000002</c:v>
                      </c:pt>
                      <c:pt idx="3481">
                        <c:v>2650.9</c:v>
                      </c:pt>
                      <c:pt idx="3482">
                        <c:v>2627</c:v>
                      </c:pt>
                      <c:pt idx="3483">
                        <c:v>2698.9</c:v>
                      </c:pt>
                      <c:pt idx="3484">
                        <c:v>2595.9</c:v>
                      </c:pt>
                      <c:pt idx="3485">
                        <c:v>2520.3000000000002</c:v>
                      </c:pt>
                      <c:pt idx="3486">
                        <c:v>2450.1</c:v>
                      </c:pt>
                      <c:pt idx="3487">
                        <c:v>2620.1999999999998</c:v>
                      </c:pt>
                      <c:pt idx="3488">
                        <c:v>2492.1</c:v>
                      </c:pt>
                      <c:pt idx="3489">
                        <c:v>2499.8000000000002</c:v>
                      </c:pt>
                      <c:pt idx="3490">
                        <c:v>2493.5</c:v>
                      </c:pt>
                      <c:pt idx="3491">
                        <c:v>2550.6</c:v>
                      </c:pt>
                      <c:pt idx="3492">
                        <c:v>2476.1999999999998</c:v>
                      </c:pt>
                      <c:pt idx="3493">
                        <c:v>2259.6999999999998</c:v>
                      </c:pt>
                      <c:pt idx="3494">
                        <c:v>2547.1</c:v>
                      </c:pt>
                      <c:pt idx="3495">
                        <c:v>2557</c:v>
                      </c:pt>
                      <c:pt idx="3496">
                        <c:v>2588.1999999999998</c:v>
                      </c:pt>
                      <c:pt idx="3497">
                        <c:v>2365.1</c:v>
                      </c:pt>
                      <c:pt idx="3498">
                        <c:v>2152.8000000000002</c:v>
                      </c:pt>
                      <c:pt idx="3499">
                        <c:v>2034.2</c:v>
                      </c:pt>
                      <c:pt idx="3500">
                        <c:v>1507.6</c:v>
                      </c:pt>
                      <c:pt idx="3501">
                        <c:v>1524</c:v>
                      </c:pt>
                      <c:pt idx="3502">
                        <c:v>1496.1</c:v>
                      </c:pt>
                      <c:pt idx="3503">
                        <c:v>1127.7</c:v>
                      </c:pt>
                      <c:pt idx="3504">
                        <c:v>1120.3</c:v>
                      </c:pt>
                      <c:pt idx="3505">
                        <c:v>1171.3</c:v>
                      </c:pt>
                      <c:pt idx="3506">
                        <c:v>1014.7</c:v>
                      </c:pt>
                      <c:pt idx="3507">
                        <c:v>914.05</c:v>
                      </c:pt>
                      <c:pt idx="3508">
                        <c:v>975.32</c:v>
                      </c:pt>
                      <c:pt idx="3509">
                        <c:v>983.88</c:v>
                      </c:pt>
                      <c:pt idx="3510">
                        <c:v>804.38</c:v>
                      </c:pt>
                      <c:pt idx="3511">
                        <c:v>854.86</c:v>
                      </c:pt>
                      <c:pt idx="3512">
                        <c:v>753.69</c:v>
                      </c:pt>
                      <c:pt idx="3513">
                        <c:v>797.19</c:v>
                      </c:pt>
                      <c:pt idx="3514">
                        <c:v>732.15</c:v>
                      </c:pt>
                      <c:pt idx="3515">
                        <c:v>792.62</c:v>
                      </c:pt>
                      <c:pt idx="3516">
                        <c:v>880.88</c:v>
                      </c:pt>
                      <c:pt idx="3517">
                        <c:v>885.9</c:v>
                      </c:pt>
                      <c:pt idx="3518">
                        <c:v>860.21</c:v>
                      </c:pt>
                      <c:pt idx="3519">
                        <c:v>939.77</c:v>
                      </c:pt>
                      <c:pt idx="3520">
                        <c:v>908.68</c:v>
                      </c:pt>
                      <c:pt idx="3521">
                        <c:v>1126.7</c:v>
                      </c:pt>
                      <c:pt idx="3522">
                        <c:v>1231.7</c:v>
                      </c:pt>
                      <c:pt idx="3523">
                        <c:v>1241</c:v>
                      </c:pt>
                      <c:pt idx="3524">
                        <c:v>1594.3</c:v>
                      </c:pt>
                      <c:pt idx="3525">
                        <c:v>1616.8</c:v>
                      </c:pt>
                      <c:pt idx="3526">
                        <c:v>1876.6</c:v>
                      </c:pt>
                      <c:pt idx="3527">
                        <c:v>1531.1</c:v>
                      </c:pt>
                      <c:pt idx="3528">
                        <c:v>2501</c:v>
                      </c:pt>
                      <c:pt idx="3529">
                        <c:v>2401</c:v>
                      </c:pt>
                      <c:pt idx="3530">
                        <c:v>2489.1999999999998</c:v>
                      </c:pt>
                      <c:pt idx="3531">
                        <c:v>2661.4</c:v>
                      </c:pt>
                      <c:pt idx="3532">
                        <c:v>2750.5</c:v>
                      </c:pt>
                      <c:pt idx="3533">
                        <c:v>2705.3</c:v>
                      </c:pt>
                      <c:pt idx="3534">
                        <c:v>2773.5</c:v>
                      </c:pt>
                      <c:pt idx="3535">
                        <c:v>2681.1</c:v>
                      </c:pt>
                      <c:pt idx="3536">
                        <c:v>2655.7</c:v>
                      </c:pt>
                      <c:pt idx="3537">
                        <c:v>2738.1</c:v>
                      </c:pt>
                      <c:pt idx="3538">
                        <c:v>2837.7</c:v>
                      </c:pt>
                      <c:pt idx="3539">
                        <c:v>2696.8</c:v>
                      </c:pt>
                      <c:pt idx="3540">
                        <c:v>2708.9</c:v>
                      </c:pt>
                      <c:pt idx="3541">
                        <c:v>2901.4</c:v>
                      </c:pt>
                      <c:pt idx="3542">
                        <c:v>2699.3</c:v>
                      </c:pt>
                      <c:pt idx="3543">
                        <c:v>2726.8</c:v>
                      </c:pt>
                      <c:pt idx="3544">
                        <c:v>2759.4</c:v>
                      </c:pt>
                      <c:pt idx="3545">
                        <c:v>2772.7</c:v>
                      </c:pt>
                      <c:pt idx="3546">
                        <c:v>2963.4</c:v>
                      </c:pt>
                      <c:pt idx="3547">
                        <c:v>2931</c:v>
                      </c:pt>
                      <c:pt idx="3548">
                        <c:v>2933.7</c:v>
                      </c:pt>
                      <c:pt idx="3549">
                        <c:v>2866.9</c:v>
                      </c:pt>
                      <c:pt idx="3550">
                        <c:v>2608.6</c:v>
                      </c:pt>
                      <c:pt idx="3551">
                        <c:v>2420.3000000000002</c:v>
                      </c:pt>
                      <c:pt idx="3552">
                        <c:v>2020.6</c:v>
                      </c:pt>
                      <c:pt idx="3553">
                        <c:v>1755.6</c:v>
                      </c:pt>
                      <c:pt idx="3554">
                        <c:v>1716.1</c:v>
                      </c:pt>
                      <c:pt idx="3555">
                        <c:v>1732.2</c:v>
                      </c:pt>
                      <c:pt idx="3556">
                        <c:v>1417</c:v>
                      </c:pt>
                      <c:pt idx="3557">
                        <c:v>1233</c:v>
                      </c:pt>
                      <c:pt idx="3558">
                        <c:v>1158.0999999999999</c:v>
                      </c:pt>
                      <c:pt idx="3559">
                        <c:v>876.05</c:v>
                      </c:pt>
                      <c:pt idx="3560">
                        <c:v>1125.9000000000001</c:v>
                      </c:pt>
                      <c:pt idx="3561">
                        <c:v>911.31</c:v>
                      </c:pt>
                      <c:pt idx="3562">
                        <c:v>839.44</c:v>
                      </c:pt>
                      <c:pt idx="3563">
                        <c:v>806.93</c:v>
                      </c:pt>
                      <c:pt idx="3564">
                        <c:v>883.11</c:v>
                      </c:pt>
                      <c:pt idx="3565">
                        <c:v>981.49</c:v>
                      </c:pt>
                      <c:pt idx="3566">
                        <c:v>875.32</c:v>
                      </c:pt>
                      <c:pt idx="3567">
                        <c:v>827.84</c:v>
                      </c:pt>
                      <c:pt idx="3568">
                        <c:v>938.28</c:v>
                      </c:pt>
                      <c:pt idx="3569">
                        <c:v>843.83</c:v>
                      </c:pt>
                      <c:pt idx="3570">
                        <c:v>814.57</c:v>
                      </c:pt>
                      <c:pt idx="3571">
                        <c:v>1083.5</c:v>
                      </c:pt>
                      <c:pt idx="3572">
                        <c:v>951.77</c:v>
                      </c:pt>
                      <c:pt idx="3573">
                        <c:v>1168.3</c:v>
                      </c:pt>
                      <c:pt idx="3574">
                        <c:v>1390.5</c:v>
                      </c:pt>
                      <c:pt idx="3575">
                        <c:v>1525.6</c:v>
                      </c:pt>
                      <c:pt idx="3576">
                        <c:v>1768.5</c:v>
                      </c:pt>
                      <c:pt idx="3577">
                        <c:v>1752.7</c:v>
                      </c:pt>
                      <c:pt idx="3578">
                        <c:v>1975.2</c:v>
                      </c:pt>
                      <c:pt idx="3579">
                        <c:v>1841</c:v>
                      </c:pt>
                      <c:pt idx="3580">
                        <c:v>2377.1</c:v>
                      </c:pt>
                      <c:pt idx="3581">
                        <c:v>2602.4</c:v>
                      </c:pt>
                      <c:pt idx="3582">
                        <c:v>2494.6999999999998</c:v>
                      </c:pt>
                      <c:pt idx="3583">
                        <c:v>2713.8</c:v>
                      </c:pt>
                      <c:pt idx="3584">
                        <c:v>2997.3</c:v>
                      </c:pt>
                      <c:pt idx="3585">
                        <c:v>2953</c:v>
                      </c:pt>
                      <c:pt idx="3586">
                        <c:v>3028.1</c:v>
                      </c:pt>
                      <c:pt idx="3587">
                        <c:v>2891.4</c:v>
                      </c:pt>
                      <c:pt idx="3588">
                        <c:v>2978.6</c:v>
                      </c:pt>
                      <c:pt idx="3589">
                        <c:v>2853.5</c:v>
                      </c:pt>
                      <c:pt idx="3590">
                        <c:v>2846.9</c:v>
                      </c:pt>
                      <c:pt idx="3591">
                        <c:v>2863.3</c:v>
                      </c:pt>
                      <c:pt idx="3592">
                        <c:v>2779.7</c:v>
                      </c:pt>
                      <c:pt idx="3593">
                        <c:v>2803.4</c:v>
                      </c:pt>
                      <c:pt idx="3594">
                        <c:v>2625.6</c:v>
                      </c:pt>
                      <c:pt idx="3595">
                        <c:v>2752.3</c:v>
                      </c:pt>
                      <c:pt idx="3596">
                        <c:v>2717</c:v>
                      </c:pt>
                      <c:pt idx="3597">
                        <c:v>2846.3</c:v>
                      </c:pt>
                      <c:pt idx="3598">
                        <c:v>2866.7</c:v>
                      </c:pt>
                      <c:pt idx="3599">
                        <c:v>3125.5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DAD7-4821-9635-CBC1B6DE28B1}"/>
                  </c:ext>
                </c:extLst>
              </c15:ser>
            </c15:filteredScatterSeries>
            <c15:filteredScatter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Sheet1!$A$17982</c15:sqref>
                        </c15:formulaRef>
                      </c:ext>
                    </c:extLst>
                    <c:strCache>
                      <c:ptCount val="1"/>
                      <c:pt idx="0">
                        <c:v>8M_20degree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Sheet1!$F$17987:$F$21586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Sheet1!$C$17987:$C$21586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18.385000000000002</c:v>
                      </c:pt>
                      <c:pt idx="1">
                        <c:v>22.361000000000001</c:v>
                      </c:pt>
                      <c:pt idx="2">
                        <c:v>22.808</c:v>
                      </c:pt>
                      <c:pt idx="3">
                        <c:v>22.821000000000002</c:v>
                      </c:pt>
                      <c:pt idx="4">
                        <c:v>22.221</c:v>
                      </c:pt>
                      <c:pt idx="5">
                        <c:v>22.027999999999999</c:v>
                      </c:pt>
                      <c:pt idx="6">
                        <c:v>21.637</c:v>
                      </c:pt>
                      <c:pt idx="7">
                        <c:v>20.920999999999999</c:v>
                      </c:pt>
                      <c:pt idx="8">
                        <c:v>20.818999999999999</c:v>
                      </c:pt>
                      <c:pt idx="9">
                        <c:v>20.120999999999999</c:v>
                      </c:pt>
                      <c:pt idx="10">
                        <c:v>20.062000000000001</c:v>
                      </c:pt>
                      <c:pt idx="11">
                        <c:v>19.866</c:v>
                      </c:pt>
                      <c:pt idx="12">
                        <c:v>19.460999999999999</c:v>
                      </c:pt>
                      <c:pt idx="13">
                        <c:v>19.434999999999999</c:v>
                      </c:pt>
                      <c:pt idx="14">
                        <c:v>18.895</c:v>
                      </c:pt>
                      <c:pt idx="15">
                        <c:v>18.885999999999999</c:v>
                      </c:pt>
                      <c:pt idx="16">
                        <c:v>18.516999999999999</c:v>
                      </c:pt>
                      <c:pt idx="17">
                        <c:v>18.376000000000001</c:v>
                      </c:pt>
                      <c:pt idx="18">
                        <c:v>18.18</c:v>
                      </c:pt>
                      <c:pt idx="19">
                        <c:v>17.957999999999998</c:v>
                      </c:pt>
                      <c:pt idx="20">
                        <c:v>17.893000000000001</c:v>
                      </c:pt>
                      <c:pt idx="21">
                        <c:v>17.648</c:v>
                      </c:pt>
                      <c:pt idx="22">
                        <c:v>17.484999999999999</c:v>
                      </c:pt>
                      <c:pt idx="23">
                        <c:v>17.364000000000001</c:v>
                      </c:pt>
                      <c:pt idx="24">
                        <c:v>16.994</c:v>
                      </c:pt>
                      <c:pt idx="25">
                        <c:v>17.030999999999999</c:v>
                      </c:pt>
                      <c:pt idx="26">
                        <c:v>16.707999999999998</c:v>
                      </c:pt>
                      <c:pt idx="27">
                        <c:v>16.673999999999999</c:v>
                      </c:pt>
                      <c:pt idx="28">
                        <c:v>16.606000000000002</c:v>
                      </c:pt>
                      <c:pt idx="29">
                        <c:v>16.417000000000002</c:v>
                      </c:pt>
                      <c:pt idx="30">
                        <c:v>16.416</c:v>
                      </c:pt>
                      <c:pt idx="31">
                        <c:v>16.221</c:v>
                      </c:pt>
                      <c:pt idx="32">
                        <c:v>16.052</c:v>
                      </c:pt>
                      <c:pt idx="33">
                        <c:v>16.062000000000001</c:v>
                      </c:pt>
                      <c:pt idx="34">
                        <c:v>15.693</c:v>
                      </c:pt>
                      <c:pt idx="35">
                        <c:v>15.864000000000001</c:v>
                      </c:pt>
                      <c:pt idx="36">
                        <c:v>15.567</c:v>
                      </c:pt>
                      <c:pt idx="37">
                        <c:v>15.593999999999999</c:v>
                      </c:pt>
                      <c:pt idx="38">
                        <c:v>15.500999999999999</c:v>
                      </c:pt>
                      <c:pt idx="39">
                        <c:v>15.477</c:v>
                      </c:pt>
                      <c:pt idx="40">
                        <c:v>15.475</c:v>
                      </c:pt>
                      <c:pt idx="41">
                        <c:v>15.182</c:v>
                      </c:pt>
                      <c:pt idx="42">
                        <c:v>15.228</c:v>
                      </c:pt>
                      <c:pt idx="43">
                        <c:v>15.061</c:v>
                      </c:pt>
                      <c:pt idx="44">
                        <c:v>15.166</c:v>
                      </c:pt>
                      <c:pt idx="45">
                        <c:v>15.022</c:v>
                      </c:pt>
                      <c:pt idx="46">
                        <c:v>14.885</c:v>
                      </c:pt>
                      <c:pt idx="47">
                        <c:v>14.972</c:v>
                      </c:pt>
                      <c:pt idx="48">
                        <c:v>14.756</c:v>
                      </c:pt>
                      <c:pt idx="49">
                        <c:v>14.722</c:v>
                      </c:pt>
                      <c:pt idx="50">
                        <c:v>14.627000000000001</c:v>
                      </c:pt>
                      <c:pt idx="51">
                        <c:v>14.558</c:v>
                      </c:pt>
                      <c:pt idx="52">
                        <c:v>14.519</c:v>
                      </c:pt>
                      <c:pt idx="53">
                        <c:v>14.379</c:v>
                      </c:pt>
                      <c:pt idx="54">
                        <c:v>14.49</c:v>
                      </c:pt>
                      <c:pt idx="55">
                        <c:v>14.275</c:v>
                      </c:pt>
                      <c:pt idx="56">
                        <c:v>14.346</c:v>
                      </c:pt>
                      <c:pt idx="57">
                        <c:v>14.199</c:v>
                      </c:pt>
                      <c:pt idx="58">
                        <c:v>14.141999999999999</c:v>
                      </c:pt>
                      <c:pt idx="59">
                        <c:v>14.108000000000001</c:v>
                      </c:pt>
                      <c:pt idx="60">
                        <c:v>13.928000000000001</c:v>
                      </c:pt>
                      <c:pt idx="61">
                        <c:v>13.994</c:v>
                      </c:pt>
                      <c:pt idx="62">
                        <c:v>13.858000000000001</c:v>
                      </c:pt>
                      <c:pt idx="63">
                        <c:v>13.811999999999999</c:v>
                      </c:pt>
                      <c:pt idx="64">
                        <c:v>13.901999999999999</c:v>
                      </c:pt>
                      <c:pt idx="65">
                        <c:v>13.706</c:v>
                      </c:pt>
                      <c:pt idx="66">
                        <c:v>13.832000000000001</c:v>
                      </c:pt>
                      <c:pt idx="67">
                        <c:v>13.606</c:v>
                      </c:pt>
                      <c:pt idx="68">
                        <c:v>13.653</c:v>
                      </c:pt>
                      <c:pt idx="69">
                        <c:v>13.489000000000001</c:v>
                      </c:pt>
                      <c:pt idx="70">
                        <c:v>13.491</c:v>
                      </c:pt>
                      <c:pt idx="71">
                        <c:v>13.503</c:v>
                      </c:pt>
                      <c:pt idx="72">
                        <c:v>13.348000000000001</c:v>
                      </c:pt>
                      <c:pt idx="73">
                        <c:v>13.343999999999999</c:v>
                      </c:pt>
                      <c:pt idx="74">
                        <c:v>13.452</c:v>
                      </c:pt>
                      <c:pt idx="75">
                        <c:v>13.260999999999999</c:v>
                      </c:pt>
                      <c:pt idx="76">
                        <c:v>13.32</c:v>
                      </c:pt>
                      <c:pt idx="77">
                        <c:v>13.153</c:v>
                      </c:pt>
                      <c:pt idx="78">
                        <c:v>13.212999999999999</c:v>
                      </c:pt>
                      <c:pt idx="79">
                        <c:v>13.143000000000001</c:v>
                      </c:pt>
                      <c:pt idx="80">
                        <c:v>13.085000000000001</c:v>
                      </c:pt>
                      <c:pt idx="81">
                        <c:v>13.071999999999999</c:v>
                      </c:pt>
                      <c:pt idx="82">
                        <c:v>13.019</c:v>
                      </c:pt>
                      <c:pt idx="83">
                        <c:v>12.922000000000001</c:v>
                      </c:pt>
                      <c:pt idx="84">
                        <c:v>13.037000000000001</c:v>
                      </c:pt>
                      <c:pt idx="85">
                        <c:v>12.744999999999999</c:v>
                      </c:pt>
                      <c:pt idx="86">
                        <c:v>12.884</c:v>
                      </c:pt>
                      <c:pt idx="87">
                        <c:v>12.712</c:v>
                      </c:pt>
                      <c:pt idx="88">
                        <c:v>12.753</c:v>
                      </c:pt>
                      <c:pt idx="89">
                        <c:v>12.733000000000001</c:v>
                      </c:pt>
                      <c:pt idx="90">
                        <c:v>12.666</c:v>
                      </c:pt>
                      <c:pt idx="91">
                        <c:v>12.699</c:v>
                      </c:pt>
                      <c:pt idx="92">
                        <c:v>12.611000000000001</c:v>
                      </c:pt>
                      <c:pt idx="93">
                        <c:v>12.574</c:v>
                      </c:pt>
                      <c:pt idx="94">
                        <c:v>12.577999999999999</c:v>
                      </c:pt>
                      <c:pt idx="95">
                        <c:v>12.412000000000001</c:v>
                      </c:pt>
                      <c:pt idx="96">
                        <c:v>12.49</c:v>
                      </c:pt>
                      <c:pt idx="97">
                        <c:v>12.365</c:v>
                      </c:pt>
                      <c:pt idx="98">
                        <c:v>12.420999999999999</c:v>
                      </c:pt>
                      <c:pt idx="99">
                        <c:v>12.445</c:v>
                      </c:pt>
                      <c:pt idx="100">
                        <c:v>12.260999999999999</c:v>
                      </c:pt>
                      <c:pt idx="101">
                        <c:v>12.345000000000001</c:v>
                      </c:pt>
                      <c:pt idx="102">
                        <c:v>12.27</c:v>
                      </c:pt>
                      <c:pt idx="103">
                        <c:v>12.250999999999999</c:v>
                      </c:pt>
                      <c:pt idx="104">
                        <c:v>12.236000000000001</c:v>
                      </c:pt>
                      <c:pt idx="105">
                        <c:v>12.086</c:v>
                      </c:pt>
                      <c:pt idx="106">
                        <c:v>12.167</c:v>
                      </c:pt>
                      <c:pt idx="107">
                        <c:v>12.000999999999999</c:v>
                      </c:pt>
                      <c:pt idx="108">
                        <c:v>11.997</c:v>
                      </c:pt>
                      <c:pt idx="109">
                        <c:v>12.039</c:v>
                      </c:pt>
                      <c:pt idx="110">
                        <c:v>11.901999999999999</c:v>
                      </c:pt>
                      <c:pt idx="111">
                        <c:v>12.042</c:v>
                      </c:pt>
                      <c:pt idx="112">
                        <c:v>11.757</c:v>
                      </c:pt>
                      <c:pt idx="113">
                        <c:v>11.909000000000001</c:v>
                      </c:pt>
                      <c:pt idx="114">
                        <c:v>11.763</c:v>
                      </c:pt>
                      <c:pt idx="115">
                        <c:v>11.726000000000001</c:v>
                      </c:pt>
                      <c:pt idx="116">
                        <c:v>11.724</c:v>
                      </c:pt>
                      <c:pt idx="117">
                        <c:v>11.667</c:v>
                      </c:pt>
                      <c:pt idx="118">
                        <c:v>11.715</c:v>
                      </c:pt>
                      <c:pt idx="119">
                        <c:v>11.632999999999999</c:v>
                      </c:pt>
                      <c:pt idx="120">
                        <c:v>11.573</c:v>
                      </c:pt>
                      <c:pt idx="121">
                        <c:v>11.629</c:v>
                      </c:pt>
                      <c:pt idx="122">
                        <c:v>11.452</c:v>
                      </c:pt>
                      <c:pt idx="123">
                        <c:v>11.641999999999999</c:v>
                      </c:pt>
                      <c:pt idx="124">
                        <c:v>11.353999999999999</c:v>
                      </c:pt>
                      <c:pt idx="125">
                        <c:v>11.538</c:v>
                      </c:pt>
                      <c:pt idx="126">
                        <c:v>11.347</c:v>
                      </c:pt>
                      <c:pt idx="127">
                        <c:v>11.454000000000001</c:v>
                      </c:pt>
                      <c:pt idx="128">
                        <c:v>11.381</c:v>
                      </c:pt>
                      <c:pt idx="129">
                        <c:v>11.269</c:v>
                      </c:pt>
                      <c:pt idx="130">
                        <c:v>11.334</c:v>
                      </c:pt>
                      <c:pt idx="131">
                        <c:v>11.324999999999999</c:v>
                      </c:pt>
                      <c:pt idx="132">
                        <c:v>11.208</c:v>
                      </c:pt>
                      <c:pt idx="133">
                        <c:v>11.295999999999999</c:v>
                      </c:pt>
                      <c:pt idx="134">
                        <c:v>11.109</c:v>
                      </c:pt>
                      <c:pt idx="135">
                        <c:v>11.272</c:v>
                      </c:pt>
                      <c:pt idx="136">
                        <c:v>11.081</c:v>
                      </c:pt>
                      <c:pt idx="137">
                        <c:v>11.223000000000001</c:v>
                      </c:pt>
                      <c:pt idx="138">
                        <c:v>11.037000000000001</c:v>
                      </c:pt>
                      <c:pt idx="139">
                        <c:v>11.041</c:v>
                      </c:pt>
                      <c:pt idx="140">
                        <c:v>11.087999999999999</c:v>
                      </c:pt>
                      <c:pt idx="141">
                        <c:v>11.045999999999999</c:v>
                      </c:pt>
                      <c:pt idx="142">
                        <c:v>11.057</c:v>
                      </c:pt>
                      <c:pt idx="143">
                        <c:v>11.054</c:v>
                      </c:pt>
                      <c:pt idx="144">
                        <c:v>10.944000000000001</c:v>
                      </c:pt>
                      <c:pt idx="145">
                        <c:v>11.071</c:v>
                      </c:pt>
                      <c:pt idx="146">
                        <c:v>10.901999999999999</c:v>
                      </c:pt>
                      <c:pt idx="147">
                        <c:v>11.023999999999999</c:v>
                      </c:pt>
                      <c:pt idx="148">
                        <c:v>10.925000000000001</c:v>
                      </c:pt>
                      <c:pt idx="149">
                        <c:v>10.875</c:v>
                      </c:pt>
                      <c:pt idx="150">
                        <c:v>10.946999999999999</c:v>
                      </c:pt>
                      <c:pt idx="151">
                        <c:v>10.808</c:v>
                      </c:pt>
                      <c:pt idx="152">
                        <c:v>10.923999999999999</c:v>
                      </c:pt>
                      <c:pt idx="153">
                        <c:v>10.827999999999999</c:v>
                      </c:pt>
                      <c:pt idx="154">
                        <c:v>10.845000000000001</c:v>
                      </c:pt>
                      <c:pt idx="155">
                        <c:v>10.867000000000001</c:v>
                      </c:pt>
                      <c:pt idx="156">
                        <c:v>10.773999999999999</c:v>
                      </c:pt>
                      <c:pt idx="157">
                        <c:v>10.82</c:v>
                      </c:pt>
                      <c:pt idx="158">
                        <c:v>10.865</c:v>
                      </c:pt>
                      <c:pt idx="159">
                        <c:v>10.739000000000001</c:v>
                      </c:pt>
                      <c:pt idx="160">
                        <c:v>10.792999999999999</c:v>
                      </c:pt>
                      <c:pt idx="161">
                        <c:v>10.750999999999999</c:v>
                      </c:pt>
                      <c:pt idx="162">
                        <c:v>10.779</c:v>
                      </c:pt>
                      <c:pt idx="163">
                        <c:v>10.749000000000001</c:v>
                      </c:pt>
                      <c:pt idx="164">
                        <c:v>10.677</c:v>
                      </c:pt>
                      <c:pt idx="165">
                        <c:v>10.682</c:v>
                      </c:pt>
                      <c:pt idx="166">
                        <c:v>10.679</c:v>
                      </c:pt>
                      <c:pt idx="167">
                        <c:v>10.53</c:v>
                      </c:pt>
                      <c:pt idx="168">
                        <c:v>10.696999999999999</c:v>
                      </c:pt>
                      <c:pt idx="169">
                        <c:v>10.475</c:v>
                      </c:pt>
                      <c:pt idx="170">
                        <c:v>10.646000000000001</c:v>
                      </c:pt>
                      <c:pt idx="171">
                        <c:v>10.565</c:v>
                      </c:pt>
                      <c:pt idx="172">
                        <c:v>10.502000000000001</c:v>
                      </c:pt>
                      <c:pt idx="173">
                        <c:v>10.526999999999999</c:v>
                      </c:pt>
                      <c:pt idx="174">
                        <c:v>10.444000000000001</c:v>
                      </c:pt>
                      <c:pt idx="175">
                        <c:v>10.428000000000001</c:v>
                      </c:pt>
                      <c:pt idx="176">
                        <c:v>10.553000000000001</c:v>
                      </c:pt>
                      <c:pt idx="177">
                        <c:v>10.396000000000001</c:v>
                      </c:pt>
                      <c:pt idx="178">
                        <c:v>10.513</c:v>
                      </c:pt>
                      <c:pt idx="179">
                        <c:v>10.329000000000001</c:v>
                      </c:pt>
                      <c:pt idx="180">
                        <c:v>10.451000000000001</c:v>
                      </c:pt>
                      <c:pt idx="181">
                        <c:v>10.32</c:v>
                      </c:pt>
                      <c:pt idx="182">
                        <c:v>10.346</c:v>
                      </c:pt>
                      <c:pt idx="183">
                        <c:v>10.285</c:v>
                      </c:pt>
                      <c:pt idx="184">
                        <c:v>10.358000000000001</c:v>
                      </c:pt>
                      <c:pt idx="185">
                        <c:v>10.375</c:v>
                      </c:pt>
                      <c:pt idx="186">
                        <c:v>10.292999999999999</c:v>
                      </c:pt>
                      <c:pt idx="187">
                        <c:v>10.276</c:v>
                      </c:pt>
                      <c:pt idx="188">
                        <c:v>10.29</c:v>
                      </c:pt>
                      <c:pt idx="189">
                        <c:v>10.259</c:v>
                      </c:pt>
                      <c:pt idx="190">
                        <c:v>10.273999999999999</c:v>
                      </c:pt>
                      <c:pt idx="191">
                        <c:v>10.154</c:v>
                      </c:pt>
                      <c:pt idx="192">
                        <c:v>10.263999999999999</c:v>
                      </c:pt>
                      <c:pt idx="193">
                        <c:v>10.135999999999999</c:v>
                      </c:pt>
                      <c:pt idx="194">
                        <c:v>10.220000000000001</c:v>
                      </c:pt>
                      <c:pt idx="195">
                        <c:v>10.205</c:v>
                      </c:pt>
                      <c:pt idx="196">
                        <c:v>10.16</c:v>
                      </c:pt>
                      <c:pt idx="197">
                        <c:v>10.208</c:v>
                      </c:pt>
                      <c:pt idx="198">
                        <c:v>10.144</c:v>
                      </c:pt>
                      <c:pt idx="199">
                        <c:v>10.15</c:v>
                      </c:pt>
                      <c:pt idx="200">
                        <c:v>10.180999999999999</c:v>
                      </c:pt>
                      <c:pt idx="201">
                        <c:v>10.074</c:v>
                      </c:pt>
                      <c:pt idx="202">
                        <c:v>10.218</c:v>
                      </c:pt>
                      <c:pt idx="203">
                        <c:v>10.099</c:v>
                      </c:pt>
                      <c:pt idx="204">
                        <c:v>10.185</c:v>
                      </c:pt>
                      <c:pt idx="205">
                        <c:v>10.212</c:v>
                      </c:pt>
                      <c:pt idx="206">
                        <c:v>10.06</c:v>
                      </c:pt>
                      <c:pt idx="207">
                        <c:v>10.175000000000001</c:v>
                      </c:pt>
                      <c:pt idx="208">
                        <c:v>10.087</c:v>
                      </c:pt>
                      <c:pt idx="209">
                        <c:v>10.173</c:v>
                      </c:pt>
                      <c:pt idx="210">
                        <c:v>10.138</c:v>
                      </c:pt>
                      <c:pt idx="211">
                        <c:v>10.066000000000001</c:v>
                      </c:pt>
                      <c:pt idx="212">
                        <c:v>10.099</c:v>
                      </c:pt>
                      <c:pt idx="213">
                        <c:v>10.132999999999999</c:v>
                      </c:pt>
                      <c:pt idx="214">
                        <c:v>10.08</c:v>
                      </c:pt>
                      <c:pt idx="215">
                        <c:v>10.175000000000001</c:v>
                      </c:pt>
                      <c:pt idx="216">
                        <c:v>10.002000000000001</c:v>
                      </c:pt>
                      <c:pt idx="217">
                        <c:v>10.130000000000001</c:v>
                      </c:pt>
                      <c:pt idx="218">
                        <c:v>9.9595000000000002</c:v>
                      </c:pt>
                      <c:pt idx="219">
                        <c:v>10.085000000000001</c:v>
                      </c:pt>
                      <c:pt idx="220">
                        <c:v>10.039999999999999</c:v>
                      </c:pt>
                      <c:pt idx="221">
                        <c:v>9.9757999999999996</c:v>
                      </c:pt>
                      <c:pt idx="222">
                        <c:v>10.007</c:v>
                      </c:pt>
                      <c:pt idx="223">
                        <c:v>9.9672000000000001</c:v>
                      </c:pt>
                      <c:pt idx="224">
                        <c:v>9.9533000000000005</c:v>
                      </c:pt>
                      <c:pt idx="225">
                        <c:v>10.006</c:v>
                      </c:pt>
                      <c:pt idx="226">
                        <c:v>9.875</c:v>
                      </c:pt>
                      <c:pt idx="227">
                        <c:v>10.006</c:v>
                      </c:pt>
                      <c:pt idx="228">
                        <c:v>9.8177000000000003</c:v>
                      </c:pt>
                      <c:pt idx="229">
                        <c:v>9.9448000000000008</c:v>
                      </c:pt>
                      <c:pt idx="230">
                        <c:v>9.8760999999999992</c:v>
                      </c:pt>
                      <c:pt idx="231">
                        <c:v>9.8802000000000003</c:v>
                      </c:pt>
                      <c:pt idx="232">
                        <c:v>9.827</c:v>
                      </c:pt>
                      <c:pt idx="233">
                        <c:v>9.8315999999999999</c:v>
                      </c:pt>
                      <c:pt idx="234">
                        <c:v>9.7743000000000002</c:v>
                      </c:pt>
                      <c:pt idx="235">
                        <c:v>9.8596000000000004</c:v>
                      </c:pt>
                      <c:pt idx="236">
                        <c:v>9.7020999999999997</c:v>
                      </c:pt>
                      <c:pt idx="237">
                        <c:v>9.8576999999999995</c:v>
                      </c:pt>
                      <c:pt idx="238">
                        <c:v>9.7302999999999997</c:v>
                      </c:pt>
                      <c:pt idx="239">
                        <c:v>9.7796000000000003</c:v>
                      </c:pt>
                      <c:pt idx="240">
                        <c:v>9.8376999999999999</c:v>
                      </c:pt>
                      <c:pt idx="241">
                        <c:v>9.7294999999999998</c:v>
                      </c:pt>
                      <c:pt idx="242">
                        <c:v>9.6997999999999998</c:v>
                      </c:pt>
                      <c:pt idx="243">
                        <c:v>9.7548999999999992</c:v>
                      </c:pt>
                      <c:pt idx="244">
                        <c:v>9.6617999999999995</c:v>
                      </c:pt>
                      <c:pt idx="245">
                        <c:v>9.7522000000000002</c:v>
                      </c:pt>
                      <c:pt idx="246">
                        <c:v>9.6684000000000001</c:v>
                      </c:pt>
                      <c:pt idx="247">
                        <c:v>9.7445000000000004</c:v>
                      </c:pt>
                      <c:pt idx="248">
                        <c:v>9.7810000000000006</c:v>
                      </c:pt>
                      <c:pt idx="249">
                        <c:v>9.7063000000000006</c:v>
                      </c:pt>
                      <c:pt idx="250">
                        <c:v>9.7540999999999993</c:v>
                      </c:pt>
                      <c:pt idx="251">
                        <c:v>9.7204999999999995</c:v>
                      </c:pt>
                      <c:pt idx="252">
                        <c:v>9.6117000000000008</c:v>
                      </c:pt>
                      <c:pt idx="253">
                        <c:v>9.7088000000000001</c:v>
                      </c:pt>
                      <c:pt idx="254">
                        <c:v>9.6288999999999998</c:v>
                      </c:pt>
                      <c:pt idx="255">
                        <c:v>9.7431999999999999</c:v>
                      </c:pt>
                      <c:pt idx="256">
                        <c:v>9.6547999999999998</c:v>
                      </c:pt>
                      <c:pt idx="257">
                        <c:v>9.66</c:v>
                      </c:pt>
                      <c:pt idx="258">
                        <c:v>9.7003000000000004</c:v>
                      </c:pt>
                      <c:pt idx="259">
                        <c:v>9.6117000000000008</c:v>
                      </c:pt>
                      <c:pt idx="260">
                        <c:v>9.7545999999999999</c:v>
                      </c:pt>
                      <c:pt idx="261">
                        <c:v>9.5665999999999993</c:v>
                      </c:pt>
                      <c:pt idx="262">
                        <c:v>9.7151999999999994</c:v>
                      </c:pt>
                      <c:pt idx="263">
                        <c:v>9.6144999999999996</c:v>
                      </c:pt>
                      <c:pt idx="264">
                        <c:v>9.6662999999999997</c:v>
                      </c:pt>
                      <c:pt idx="265">
                        <c:v>9.6768000000000001</c:v>
                      </c:pt>
                      <c:pt idx="266">
                        <c:v>9.6613000000000007</c:v>
                      </c:pt>
                      <c:pt idx="267">
                        <c:v>9.6677999999999997</c:v>
                      </c:pt>
                      <c:pt idx="268">
                        <c:v>9.7362000000000002</c:v>
                      </c:pt>
                      <c:pt idx="269">
                        <c:v>9.5481999999999996</c:v>
                      </c:pt>
                      <c:pt idx="270">
                        <c:v>9.7524999999999995</c:v>
                      </c:pt>
                      <c:pt idx="271">
                        <c:v>9.5975000000000001</c:v>
                      </c:pt>
                      <c:pt idx="272">
                        <c:v>9.6988000000000003</c:v>
                      </c:pt>
                      <c:pt idx="273">
                        <c:v>9.6173999999999999</c:v>
                      </c:pt>
                      <c:pt idx="274">
                        <c:v>9.6343999999999994</c:v>
                      </c:pt>
                      <c:pt idx="275">
                        <c:v>9.6440999999999999</c:v>
                      </c:pt>
                      <c:pt idx="276">
                        <c:v>9.6194000000000006</c:v>
                      </c:pt>
                      <c:pt idx="277">
                        <c:v>9.6021999999999998</c:v>
                      </c:pt>
                      <c:pt idx="278">
                        <c:v>9.5263000000000009</c:v>
                      </c:pt>
                      <c:pt idx="279">
                        <c:v>9.5543999999999993</c:v>
                      </c:pt>
                      <c:pt idx="280">
                        <c:v>9.5850000000000009</c:v>
                      </c:pt>
                      <c:pt idx="281">
                        <c:v>9.4778000000000002</c:v>
                      </c:pt>
                      <c:pt idx="282">
                        <c:v>9.6417999999999999</c:v>
                      </c:pt>
                      <c:pt idx="283">
                        <c:v>9.4530999999999992</c:v>
                      </c:pt>
                      <c:pt idx="284">
                        <c:v>9.6053999999999995</c:v>
                      </c:pt>
                      <c:pt idx="285">
                        <c:v>9.4716000000000005</c:v>
                      </c:pt>
                      <c:pt idx="286">
                        <c:v>9.5579999999999998</c:v>
                      </c:pt>
                      <c:pt idx="287">
                        <c:v>9.4696999999999996</c:v>
                      </c:pt>
                      <c:pt idx="288">
                        <c:v>9.4719999999999995</c:v>
                      </c:pt>
                      <c:pt idx="289">
                        <c:v>9.4768000000000008</c:v>
                      </c:pt>
                      <c:pt idx="290">
                        <c:v>9.4738000000000007</c:v>
                      </c:pt>
                      <c:pt idx="291">
                        <c:v>9.4688999999999997</c:v>
                      </c:pt>
                      <c:pt idx="292">
                        <c:v>9.5097000000000005</c:v>
                      </c:pt>
                      <c:pt idx="293">
                        <c:v>9.3416999999999994</c:v>
                      </c:pt>
                      <c:pt idx="294">
                        <c:v>9.5152999999999999</c:v>
                      </c:pt>
                      <c:pt idx="295">
                        <c:v>9.3308999999999997</c:v>
                      </c:pt>
                      <c:pt idx="296">
                        <c:v>9.43</c:v>
                      </c:pt>
                      <c:pt idx="297">
                        <c:v>9.3757999999999999</c:v>
                      </c:pt>
                      <c:pt idx="298">
                        <c:v>9.4047999999999998</c:v>
                      </c:pt>
                      <c:pt idx="299">
                        <c:v>9.5043000000000006</c:v>
                      </c:pt>
                      <c:pt idx="300">
                        <c:v>9.3617000000000008</c:v>
                      </c:pt>
                      <c:pt idx="301">
                        <c:v>9.4502000000000006</c:v>
                      </c:pt>
                      <c:pt idx="302">
                        <c:v>9.4259000000000004</c:v>
                      </c:pt>
                      <c:pt idx="303">
                        <c:v>9.4426000000000005</c:v>
                      </c:pt>
                      <c:pt idx="304">
                        <c:v>9.4116999999999997</c:v>
                      </c:pt>
                      <c:pt idx="305">
                        <c:v>9.3370999999999995</c:v>
                      </c:pt>
                      <c:pt idx="306">
                        <c:v>9.4336000000000002</c:v>
                      </c:pt>
                      <c:pt idx="307">
                        <c:v>9.2851999999999997</c:v>
                      </c:pt>
                      <c:pt idx="308">
                        <c:v>9.3691999999999993</c:v>
                      </c:pt>
                      <c:pt idx="309">
                        <c:v>9.4442000000000004</c:v>
                      </c:pt>
                      <c:pt idx="310">
                        <c:v>9.3475999999999999</c:v>
                      </c:pt>
                      <c:pt idx="311">
                        <c:v>9.4735999999999994</c:v>
                      </c:pt>
                      <c:pt idx="312">
                        <c:v>9.3217999999999996</c:v>
                      </c:pt>
                      <c:pt idx="313">
                        <c:v>9.4186999999999994</c:v>
                      </c:pt>
                      <c:pt idx="314">
                        <c:v>9.4103999999999992</c:v>
                      </c:pt>
                      <c:pt idx="315">
                        <c:v>9.3908000000000005</c:v>
                      </c:pt>
                      <c:pt idx="316">
                        <c:v>9.2957000000000001</c:v>
                      </c:pt>
                      <c:pt idx="317">
                        <c:v>9.4258000000000006</c:v>
                      </c:pt>
                      <c:pt idx="318">
                        <c:v>9.3653999999999993</c:v>
                      </c:pt>
                      <c:pt idx="319">
                        <c:v>9.5330999999999992</c:v>
                      </c:pt>
                      <c:pt idx="320">
                        <c:v>9.3878000000000004</c:v>
                      </c:pt>
                      <c:pt idx="321">
                        <c:v>9.4413</c:v>
                      </c:pt>
                      <c:pt idx="322">
                        <c:v>9.3966999999999992</c:v>
                      </c:pt>
                      <c:pt idx="323">
                        <c:v>9.4034999999999993</c:v>
                      </c:pt>
                      <c:pt idx="324">
                        <c:v>9.3862000000000005</c:v>
                      </c:pt>
                      <c:pt idx="325">
                        <c:v>9.4131</c:v>
                      </c:pt>
                      <c:pt idx="326">
                        <c:v>9.2899999999999991</c:v>
                      </c:pt>
                      <c:pt idx="327">
                        <c:v>9.4802999999999997</c:v>
                      </c:pt>
                      <c:pt idx="328">
                        <c:v>9.2914999999999992</c:v>
                      </c:pt>
                      <c:pt idx="329">
                        <c:v>9.4001000000000001</c:v>
                      </c:pt>
                      <c:pt idx="330">
                        <c:v>9.2974999999999994</c:v>
                      </c:pt>
                      <c:pt idx="331">
                        <c:v>9.2928999999999995</c:v>
                      </c:pt>
                      <c:pt idx="332">
                        <c:v>9.1804000000000006</c:v>
                      </c:pt>
                      <c:pt idx="333">
                        <c:v>9.3429000000000002</c:v>
                      </c:pt>
                      <c:pt idx="334">
                        <c:v>9.2827000000000002</c:v>
                      </c:pt>
                      <c:pt idx="335">
                        <c:v>9.3414000000000001</c:v>
                      </c:pt>
                      <c:pt idx="336">
                        <c:v>9.2066999999999997</c:v>
                      </c:pt>
                      <c:pt idx="337">
                        <c:v>9.3359000000000005</c:v>
                      </c:pt>
                      <c:pt idx="338">
                        <c:v>9.1617999999999995</c:v>
                      </c:pt>
                      <c:pt idx="339">
                        <c:v>9.3038000000000007</c:v>
                      </c:pt>
                      <c:pt idx="340">
                        <c:v>9.2181999999999995</c:v>
                      </c:pt>
                      <c:pt idx="341">
                        <c:v>9.2218</c:v>
                      </c:pt>
                      <c:pt idx="342">
                        <c:v>9.2726000000000006</c:v>
                      </c:pt>
                      <c:pt idx="343">
                        <c:v>9.1686999999999994</c:v>
                      </c:pt>
                      <c:pt idx="344">
                        <c:v>9.2447999999999997</c:v>
                      </c:pt>
                      <c:pt idx="345">
                        <c:v>9.2640999999999991</c:v>
                      </c:pt>
                      <c:pt idx="346">
                        <c:v>9.2303999999999995</c:v>
                      </c:pt>
                      <c:pt idx="347">
                        <c:v>9.1282999999999994</c:v>
                      </c:pt>
                      <c:pt idx="348">
                        <c:v>9.1410999999999998</c:v>
                      </c:pt>
                      <c:pt idx="349">
                        <c:v>9.3142999999999994</c:v>
                      </c:pt>
                      <c:pt idx="350">
                        <c:v>9.1671999999999993</c:v>
                      </c:pt>
                      <c:pt idx="351">
                        <c:v>9.2149999999999999</c:v>
                      </c:pt>
                      <c:pt idx="352">
                        <c:v>9.2205999999999992</c:v>
                      </c:pt>
                      <c:pt idx="353">
                        <c:v>9.2265999999999995</c:v>
                      </c:pt>
                      <c:pt idx="354">
                        <c:v>9.3156999999999996</c:v>
                      </c:pt>
                      <c:pt idx="355">
                        <c:v>9.1940000000000008</c:v>
                      </c:pt>
                      <c:pt idx="356">
                        <c:v>9.2319999999999993</c:v>
                      </c:pt>
                      <c:pt idx="357">
                        <c:v>9.2233000000000001</c:v>
                      </c:pt>
                      <c:pt idx="358">
                        <c:v>9.2058999999999997</c:v>
                      </c:pt>
                      <c:pt idx="359">
                        <c:v>9.3063000000000002</c:v>
                      </c:pt>
                      <c:pt idx="360">
                        <c:v>9.23</c:v>
                      </c:pt>
                      <c:pt idx="361">
                        <c:v>9.2787000000000006</c:v>
                      </c:pt>
                      <c:pt idx="362">
                        <c:v>9.3353999999999999</c:v>
                      </c:pt>
                      <c:pt idx="363">
                        <c:v>9.1670999999999996</c:v>
                      </c:pt>
                      <c:pt idx="364">
                        <c:v>9.3368000000000002</c:v>
                      </c:pt>
                      <c:pt idx="365">
                        <c:v>9.2331000000000003</c:v>
                      </c:pt>
                      <c:pt idx="366">
                        <c:v>9.2636000000000003</c:v>
                      </c:pt>
                      <c:pt idx="367">
                        <c:v>9.2680000000000007</c:v>
                      </c:pt>
                      <c:pt idx="368">
                        <c:v>9.2745999999999995</c:v>
                      </c:pt>
                      <c:pt idx="369">
                        <c:v>9.2951999999999995</c:v>
                      </c:pt>
                      <c:pt idx="370">
                        <c:v>9.3124000000000002</c:v>
                      </c:pt>
                      <c:pt idx="371">
                        <c:v>9.2971000000000004</c:v>
                      </c:pt>
                      <c:pt idx="372">
                        <c:v>9.4106000000000005</c:v>
                      </c:pt>
                      <c:pt idx="373">
                        <c:v>9.2172000000000001</c:v>
                      </c:pt>
                      <c:pt idx="374">
                        <c:v>9.3879999999999999</c:v>
                      </c:pt>
                      <c:pt idx="375">
                        <c:v>9.2295999999999996</c:v>
                      </c:pt>
                      <c:pt idx="376">
                        <c:v>9.3209999999999997</c:v>
                      </c:pt>
                      <c:pt idx="377">
                        <c:v>9.3320000000000007</c:v>
                      </c:pt>
                      <c:pt idx="378">
                        <c:v>9.2538999999999998</c:v>
                      </c:pt>
                      <c:pt idx="379">
                        <c:v>9.3706999999999994</c:v>
                      </c:pt>
                      <c:pt idx="380">
                        <c:v>9.2904</c:v>
                      </c:pt>
                      <c:pt idx="381">
                        <c:v>9.2393000000000001</c:v>
                      </c:pt>
                      <c:pt idx="382">
                        <c:v>9.3179999999999996</c:v>
                      </c:pt>
                      <c:pt idx="383">
                        <c:v>9.2032000000000007</c:v>
                      </c:pt>
                      <c:pt idx="384">
                        <c:v>9.3262999999999998</c:v>
                      </c:pt>
                      <c:pt idx="385">
                        <c:v>9.1806999999999999</c:v>
                      </c:pt>
                      <c:pt idx="386">
                        <c:v>9.3094000000000001</c:v>
                      </c:pt>
                      <c:pt idx="387">
                        <c:v>9.1860999999999997</c:v>
                      </c:pt>
                      <c:pt idx="388">
                        <c:v>9.1923999999999992</c:v>
                      </c:pt>
                      <c:pt idx="389">
                        <c:v>9.2718000000000007</c:v>
                      </c:pt>
                      <c:pt idx="390">
                        <c:v>9.1822999999999997</c:v>
                      </c:pt>
                      <c:pt idx="391">
                        <c:v>9.2004999999999999</c:v>
                      </c:pt>
                      <c:pt idx="392">
                        <c:v>9.2302</c:v>
                      </c:pt>
                      <c:pt idx="393">
                        <c:v>9.0919000000000008</c:v>
                      </c:pt>
                      <c:pt idx="394">
                        <c:v>9.2317</c:v>
                      </c:pt>
                      <c:pt idx="395">
                        <c:v>9.1371000000000002</c:v>
                      </c:pt>
                      <c:pt idx="396">
                        <c:v>9.1844000000000001</c:v>
                      </c:pt>
                      <c:pt idx="397">
                        <c:v>9.2065000000000001</c:v>
                      </c:pt>
                      <c:pt idx="398">
                        <c:v>9.0963999999999992</c:v>
                      </c:pt>
                      <c:pt idx="399">
                        <c:v>9.2185000000000006</c:v>
                      </c:pt>
                      <c:pt idx="400">
                        <c:v>9.1226000000000003</c:v>
                      </c:pt>
                      <c:pt idx="401">
                        <c:v>9.1378000000000004</c:v>
                      </c:pt>
                      <c:pt idx="402">
                        <c:v>9.1693999999999996</c:v>
                      </c:pt>
                      <c:pt idx="403">
                        <c:v>9.15</c:v>
                      </c:pt>
                      <c:pt idx="404">
                        <c:v>9.1957000000000004</c:v>
                      </c:pt>
                      <c:pt idx="405">
                        <c:v>9.2089999999999996</c:v>
                      </c:pt>
                      <c:pt idx="406">
                        <c:v>9.1498000000000008</c:v>
                      </c:pt>
                      <c:pt idx="407">
                        <c:v>9.2787000000000006</c:v>
                      </c:pt>
                      <c:pt idx="408">
                        <c:v>9.2392000000000003</c:v>
                      </c:pt>
                      <c:pt idx="409">
                        <c:v>9.1965000000000003</c:v>
                      </c:pt>
                      <c:pt idx="410">
                        <c:v>9.2179000000000002</c:v>
                      </c:pt>
                      <c:pt idx="411">
                        <c:v>9.1815999999999995</c:v>
                      </c:pt>
                      <c:pt idx="412">
                        <c:v>9.2218</c:v>
                      </c:pt>
                      <c:pt idx="413">
                        <c:v>9.2979000000000003</c:v>
                      </c:pt>
                      <c:pt idx="414">
                        <c:v>9.1256000000000004</c:v>
                      </c:pt>
                      <c:pt idx="415">
                        <c:v>9.3469999999999995</c:v>
                      </c:pt>
                      <c:pt idx="416">
                        <c:v>9.2395999999999994</c:v>
                      </c:pt>
                      <c:pt idx="417">
                        <c:v>9.3918999999999997</c:v>
                      </c:pt>
                      <c:pt idx="418">
                        <c:v>9.1725999999999992</c:v>
                      </c:pt>
                      <c:pt idx="419">
                        <c:v>9.3142999999999994</c:v>
                      </c:pt>
                      <c:pt idx="420">
                        <c:v>9.3506999999999998</c:v>
                      </c:pt>
                      <c:pt idx="421">
                        <c:v>9.3223000000000003</c:v>
                      </c:pt>
                      <c:pt idx="422">
                        <c:v>9.3453999999999997</c:v>
                      </c:pt>
                      <c:pt idx="423">
                        <c:v>9.3506999999999998</c:v>
                      </c:pt>
                      <c:pt idx="424">
                        <c:v>9.2637</c:v>
                      </c:pt>
                      <c:pt idx="425">
                        <c:v>9.4065999999999992</c:v>
                      </c:pt>
                      <c:pt idx="426">
                        <c:v>9.1766000000000005</c:v>
                      </c:pt>
                      <c:pt idx="427">
                        <c:v>9.391</c:v>
                      </c:pt>
                      <c:pt idx="428">
                        <c:v>9.2014999999999993</c:v>
                      </c:pt>
                      <c:pt idx="429">
                        <c:v>9.3590999999999998</c:v>
                      </c:pt>
                      <c:pt idx="430">
                        <c:v>9.2812000000000001</c:v>
                      </c:pt>
                      <c:pt idx="431">
                        <c:v>9.3209999999999997</c:v>
                      </c:pt>
                      <c:pt idx="432">
                        <c:v>9.3040000000000003</c:v>
                      </c:pt>
                      <c:pt idx="433">
                        <c:v>9.2551000000000005</c:v>
                      </c:pt>
                      <c:pt idx="434">
                        <c:v>9.2771000000000008</c:v>
                      </c:pt>
                      <c:pt idx="435">
                        <c:v>9.2695000000000007</c:v>
                      </c:pt>
                      <c:pt idx="436">
                        <c:v>9.1852</c:v>
                      </c:pt>
                      <c:pt idx="437">
                        <c:v>9.3484999999999996</c:v>
                      </c:pt>
                      <c:pt idx="438">
                        <c:v>9.1938999999999993</c:v>
                      </c:pt>
                      <c:pt idx="439">
                        <c:v>9.3143999999999991</c:v>
                      </c:pt>
                      <c:pt idx="440">
                        <c:v>9.1927000000000003</c:v>
                      </c:pt>
                      <c:pt idx="441">
                        <c:v>9.2401</c:v>
                      </c:pt>
                      <c:pt idx="442">
                        <c:v>9.2525999999999993</c:v>
                      </c:pt>
                      <c:pt idx="443">
                        <c:v>9.2075999999999993</c:v>
                      </c:pt>
                      <c:pt idx="444">
                        <c:v>9.1988000000000003</c:v>
                      </c:pt>
                      <c:pt idx="445">
                        <c:v>9.2652000000000001</c:v>
                      </c:pt>
                      <c:pt idx="446">
                        <c:v>9.1681000000000008</c:v>
                      </c:pt>
                      <c:pt idx="447">
                        <c:v>9.3320000000000007</c:v>
                      </c:pt>
                      <c:pt idx="448">
                        <c:v>9.2144999999999992</c:v>
                      </c:pt>
                      <c:pt idx="449">
                        <c:v>9.2527000000000008</c:v>
                      </c:pt>
                      <c:pt idx="450">
                        <c:v>9.2657000000000007</c:v>
                      </c:pt>
                      <c:pt idx="451">
                        <c:v>9.1753999999999998</c:v>
                      </c:pt>
                      <c:pt idx="452">
                        <c:v>9.2721999999999998</c:v>
                      </c:pt>
                      <c:pt idx="453">
                        <c:v>9.1696000000000009</c:v>
                      </c:pt>
                      <c:pt idx="454">
                        <c:v>9.2446999999999999</c:v>
                      </c:pt>
                      <c:pt idx="455">
                        <c:v>9.2528000000000006</c:v>
                      </c:pt>
                      <c:pt idx="456">
                        <c:v>9.2105999999999995</c:v>
                      </c:pt>
                      <c:pt idx="457">
                        <c:v>9.2507999999999999</c:v>
                      </c:pt>
                      <c:pt idx="458">
                        <c:v>9.2257999999999996</c:v>
                      </c:pt>
                      <c:pt idx="459">
                        <c:v>9.2956000000000003</c:v>
                      </c:pt>
                      <c:pt idx="460">
                        <c:v>9.3091000000000008</c:v>
                      </c:pt>
                      <c:pt idx="461">
                        <c:v>9.2460000000000004</c:v>
                      </c:pt>
                      <c:pt idx="462">
                        <c:v>9.3580000000000005</c:v>
                      </c:pt>
                      <c:pt idx="463">
                        <c:v>9.2995000000000001</c:v>
                      </c:pt>
                      <c:pt idx="464">
                        <c:v>9.4093</c:v>
                      </c:pt>
                      <c:pt idx="465">
                        <c:v>9.2443000000000008</c:v>
                      </c:pt>
                      <c:pt idx="466">
                        <c:v>9.4270999999999994</c:v>
                      </c:pt>
                      <c:pt idx="467">
                        <c:v>9.3375000000000004</c:v>
                      </c:pt>
                      <c:pt idx="468">
                        <c:v>9.4169</c:v>
                      </c:pt>
                      <c:pt idx="469">
                        <c:v>9.3714999999999993</c:v>
                      </c:pt>
                      <c:pt idx="470">
                        <c:v>9.2835999999999999</c:v>
                      </c:pt>
                      <c:pt idx="471">
                        <c:v>9.3535000000000004</c:v>
                      </c:pt>
                      <c:pt idx="472">
                        <c:v>9.3698999999999995</c:v>
                      </c:pt>
                      <c:pt idx="473">
                        <c:v>9.3582999999999998</c:v>
                      </c:pt>
                      <c:pt idx="474">
                        <c:v>9.4365000000000006</c:v>
                      </c:pt>
                      <c:pt idx="475">
                        <c:v>9.3445</c:v>
                      </c:pt>
                      <c:pt idx="476">
                        <c:v>9.4451000000000001</c:v>
                      </c:pt>
                      <c:pt idx="477">
                        <c:v>9.3956</c:v>
                      </c:pt>
                      <c:pt idx="478">
                        <c:v>9.3849999999999998</c:v>
                      </c:pt>
                      <c:pt idx="479">
                        <c:v>9.4368999999999996</c:v>
                      </c:pt>
                      <c:pt idx="480">
                        <c:v>9.4009999999999998</c:v>
                      </c:pt>
                      <c:pt idx="481">
                        <c:v>9.3195999999999994</c:v>
                      </c:pt>
                      <c:pt idx="482">
                        <c:v>9.5076000000000001</c:v>
                      </c:pt>
                      <c:pt idx="483">
                        <c:v>9.3635999999999999</c:v>
                      </c:pt>
                      <c:pt idx="484">
                        <c:v>9.4288000000000007</c:v>
                      </c:pt>
                      <c:pt idx="485">
                        <c:v>9.3673000000000002</c:v>
                      </c:pt>
                      <c:pt idx="486">
                        <c:v>9.3295999999999992</c:v>
                      </c:pt>
                      <c:pt idx="487">
                        <c:v>9.3674999999999997</c:v>
                      </c:pt>
                      <c:pt idx="488">
                        <c:v>9.3895999999999997</c:v>
                      </c:pt>
                      <c:pt idx="489">
                        <c:v>9.3056999999999999</c:v>
                      </c:pt>
                      <c:pt idx="490">
                        <c:v>9.4332999999999991</c:v>
                      </c:pt>
                      <c:pt idx="491">
                        <c:v>9.2506000000000004</c:v>
                      </c:pt>
                      <c:pt idx="492">
                        <c:v>9.3559999999999999</c:v>
                      </c:pt>
                      <c:pt idx="493">
                        <c:v>9.3707999999999991</c:v>
                      </c:pt>
                      <c:pt idx="494">
                        <c:v>9.2964000000000002</c:v>
                      </c:pt>
                      <c:pt idx="495">
                        <c:v>9.4290000000000003</c:v>
                      </c:pt>
                      <c:pt idx="496">
                        <c:v>9.2461000000000002</c:v>
                      </c:pt>
                      <c:pt idx="497">
                        <c:v>9.3573000000000004</c:v>
                      </c:pt>
                      <c:pt idx="498">
                        <c:v>9.3088999999999995</c:v>
                      </c:pt>
                      <c:pt idx="499">
                        <c:v>9.2881</c:v>
                      </c:pt>
                      <c:pt idx="500">
                        <c:v>9.3196999999999992</c:v>
                      </c:pt>
                      <c:pt idx="501">
                        <c:v>9.2681000000000004</c:v>
                      </c:pt>
                      <c:pt idx="502">
                        <c:v>9.3942999999999994</c:v>
                      </c:pt>
                      <c:pt idx="503">
                        <c:v>9.32</c:v>
                      </c:pt>
                      <c:pt idx="504">
                        <c:v>9.2408000000000001</c:v>
                      </c:pt>
                      <c:pt idx="505">
                        <c:v>9.3481000000000005</c:v>
                      </c:pt>
                      <c:pt idx="506">
                        <c:v>9.2491000000000003</c:v>
                      </c:pt>
                      <c:pt idx="507">
                        <c:v>9.3641000000000005</c:v>
                      </c:pt>
                      <c:pt idx="508">
                        <c:v>9.2375000000000007</c:v>
                      </c:pt>
                      <c:pt idx="509">
                        <c:v>9.3885000000000005</c:v>
                      </c:pt>
                      <c:pt idx="510">
                        <c:v>9.3857999999999997</c:v>
                      </c:pt>
                      <c:pt idx="511">
                        <c:v>9.3747000000000007</c:v>
                      </c:pt>
                      <c:pt idx="512">
                        <c:v>9.3941999999999997</c:v>
                      </c:pt>
                      <c:pt idx="513">
                        <c:v>9.3806999999999992</c:v>
                      </c:pt>
                      <c:pt idx="514">
                        <c:v>9.4276</c:v>
                      </c:pt>
                      <c:pt idx="515">
                        <c:v>9.4251000000000005</c:v>
                      </c:pt>
                      <c:pt idx="516">
                        <c:v>9.3824000000000005</c:v>
                      </c:pt>
                      <c:pt idx="517">
                        <c:v>9.5473999999999997</c:v>
                      </c:pt>
                      <c:pt idx="518">
                        <c:v>9.3503000000000007</c:v>
                      </c:pt>
                      <c:pt idx="519">
                        <c:v>9.5855999999999995</c:v>
                      </c:pt>
                      <c:pt idx="520">
                        <c:v>9.4237000000000002</c:v>
                      </c:pt>
                      <c:pt idx="521">
                        <c:v>9.5555000000000003</c:v>
                      </c:pt>
                      <c:pt idx="522">
                        <c:v>9.4459999999999997</c:v>
                      </c:pt>
                      <c:pt idx="523">
                        <c:v>9.5074000000000005</c:v>
                      </c:pt>
                      <c:pt idx="524">
                        <c:v>9.4626999999999999</c:v>
                      </c:pt>
                      <c:pt idx="525">
                        <c:v>9.5648999999999997</c:v>
                      </c:pt>
                      <c:pt idx="526">
                        <c:v>9.4968000000000004</c:v>
                      </c:pt>
                      <c:pt idx="527">
                        <c:v>9.6475000000000009</c:v>
                      </c:pt>
                      <c:pt idx="528">
                        <c:v>9.4688999999999997</c:v>
                      </c:pt>
                      <c:pt idx="529">
                        <c:v>9.6303000000000001</c:v>
                      </c:pt>
                      <c:pt idx="530">
                        <c:v>9.4605999999999995</c:v>
                      </c:pt>
                      <c:pt idx="531">
                        <c:v>9.5869999999999997</c:v>
                      </c:pt>
                      <c:pt idx="532">
                        <c:v>9.4727999999999994</c:v>
                      </c:pt>
                      <c:pt idx="533">
                        <c:v>9.5210000000000008</c:v>
                      </c:pt>
                      <c:pt idx="534">
                        <c:v>9.5707000000000004</c:v>
                      </c:pt>
                      <c:pt idx="535">
                        <c:v>9.5075000000000003</c:v>
                      </c:pt>
                      <c:pt idx="536">
                        <c:v>9.5596999999999994</c:v>
                      </c:pt>
                      <c:pt idx="537">
                        <c:v>9.5098000000000003</c:v>
                      </c:pt>
                      <c:pt idx="538">
                        <c:v>9.5132999999999992</c:v>
                      </c:pt>
                      <c:pt idx="539">
                        <c:v>9.5488</c:v>
                      </c:pt>
                      <c:pt idx="540">
                        <c:v>9.3614999999999995</c:v>
                      </c:pt>
                      <c:pt idx="541">
                        <c:v>9.5983000000000001</c:v>
                      </c:pt>
                      <c:pt idx="542">
                        <c:v>9.4664999999999999</c:v>
                      </c:pt>
                      <c:pt idx="543">
                        <c:v>9.4812999999999992</c:v>
                      </c:pt>
                      <c:pt idx="544">
                        <c:v>9.4488000000000003</c:v>
                      </c:pt>
                      <c:pt idx="545">
                        <c:v>9.4269999999999996</c:v>
                      </c:pt>
                      <c:pt idx="546">
                        <c:v>9.5410000000000004</c:v>
                      </c:pt>
                      <c:pt idx="547">
                        <c:v>9.3867999999999991</c:v>
                      </c:pt>
                      <c:pt idx="548">
                        <c:v>9.4356000000000009</c:v>
                      </c:pt>
                      <c:pt idx="549">
                        <c:v>9.3339999999999996</c:v>
                      </c:pt>
                      <c:pt idx="550">
                        <c:v>9.3989999999999991</c:v>
                      </c:pt>
                      <c:pt idx="551">
                        <c:v>9.3925999999999998</c:v>
                      </c:pt>
                      <c:pt idx="552">
                        <c:v>9.3754000000000008</c:v>
                      </c:pt>
                      <c:pt idx="553">
                        <c:v>9.4158000000000008</c:v>
                      </c:pt>
                      <c:pt idx="554">
                        <c:v>9.4527999999999999</c:v>
                      </c:pt>
                      <c:pt idx="555">
                        <c:v>9.3493999999999993</c:v>
                      </c:pt>
                      <c:pt idx="556">
                        <c:v>9.4920000000000009</c:v>
                      </c:pt>
                      <c:pt idx="557">
                        <c:v>9.3208000000000002</c:v>
                      </c:pt>
                      <c:pt idx="558">
                        <c:v>9.4359000000000002</c:v>
                      </c:pt>
                      <c:pt idx="559">
                        <c:v>9.3437999999999999</c:v>
                      </c:pt>
                      <c:pt idx="560">
                        <c:v>9.4510000000000005</c:v>
                      </c:pt>
                      <c:pt idx="561">
                        <c:v>9.4802999999999997</c:v>
                      </c:pt>
                      <c:pt idx="562">
                        <c:v>9.4649999999999999</c:v>
                      </c:pt>
                      <c:pt idx="563">
                        <c:v>9.4146000000000001</c:v>
                      </c:pt>
                      <c:pt idx="564">
                        <c:v>9.5749999999999993</c:v>
                      </c:pt>
                      <c:pt idx="565">
                        <c:v>9.3797999999999995</c:v>
                      </c:pt>
                      <c:pt idx="566">
                        <c:v>9.5861999999999998</c:v>
                      </c:pt>
                      <c:pt idx="567">
                        <c:v>9.4375</c:v>
                      </c:pt>
                      <c:pt idx="568">
                        <c:v>9.5094999999999992</c:v>
                      </c:pt>
                      <c:pt idx="569">
                        <c:v>9.5363000000000007</c:v>
                      </c:pt>
                      <c:pt idx="570">
                        <c:v>9.4909999999999997</c:v>
                      </c:pt>
                      <c:pt idx="571">
                        <c:v>9.6042000000000005</c:v>
                      </c:pt>
                      <c:pt idx="572">
                        <c:v>9.6531000000000002</c:v>
                      </c:pt>
                      <c:pt idx="573">
                        <c:v>9.5548999999999999</c:v>
                      </c:pt>
                      <c:pt idx="574">
                        <c:v>9.6449999999999996</c:v>
                      </c:pt>
                      <c:pt idx="575">
                        <c:v>9.5449999999999999</c:v>
                      </c:pt>
                      <c:pt idx="576">
                        <c:v>9.7202000000000002</c:v>
                      </c:pt>
                      <c:pt idx="577">
                        <c:v>9.5580999999999996</c:v>
                      </c:pt>
                      <c:pt idx="578">
                        <c:v>9.6771999999999991</c:v>
                      </c:pt>
                      <c:pt idx="579">
                        <c:v>9.6873000000000005</c:v>
                      </c:pt>
                      <c:pt idx="580">
                        <c:v>9.6458999999999993</c:v>
                      </c:pt>
                      <c:pt idx="581">
                        <c:v>9.6910000000000007</c:v>
                      </c:pt>
                      <c:pt idx="582">
                        <c:v>9.6575000000000006</c:v>
                      </c:pt>
                      <c:pt idx="583">
                        <c:v>9.6404999999999994</c:v>
                      </c:pt>
                      <c:pt idx="584">
                        <c:v>9.7043999999999997</c:v>
                      </c:pt>
                      <c:pt idx="585">
                        <c:v>9.6232000000000006</c:v>
                      </c:pt>
                      <c:pt idx="586">
                        <c:v>9.7719000000000005</c:v>
                      </c:pt>
                      <c:pt idx="587">
                        <c:v>9.6067</c:v>
                      </c:pt>
                      <c:pt idx="588">
                        <c:v>9.7416999999999998</c:v>
                      </c:pt>
                      <c:pt idx="589">
                        <c:v>9.6403999999999996</c:v>
                      </c:pt>
                      <c:pt idx="590">
                        <c:v>9.6524000000000001</c:v>
                      </c:pt>
                      <c:pt idx="591">
                        <c:v>9.6199999999999992</c:v>
                      </c:pt>
                      <c:pt idx="592">
                        <c:v>9.5786999999999995</c:v>
                      </c:pt>
                      <c:pt idx="593">
                        <c:v>9.6876999999999995</c:v>
                      </c:pt>
                      <c:pt idx="594">
                        <c:v>9.5853999999999999</c:v>
                      </c:pt>
                      <c:pt idx="595">
                        <c:v>9.6684000000000001</c:v>
                      </c:pt>
                      <c:pt idx="596">
                        <c:v>9.6005000000000003</c:v>
                      </c:pt>
                      <c:pt idx="597">
                        <c:v>9.5955999999999992</c:v>
                      </c:pt>
                      <c:pt idx="598">
                        <c:v>9.6635000000000009</c:v>
                      </c:pt>
                      <c:pt idx="599">
                        <c:v>9.5373999999999999</c:v>
                      </c:pt>
                      <c:pt idx="600">
                        <c:v>9.5988000000000007</c:v>
                      </c:pt>
                      <c:pt idx="601">
                        <c:v>9.5256000000000007</c:v>
                      </c:pt>
                      <c:pt idx="602">
                        <c:v>9.4730000000000008</c:v>
                      </c:pt>
                      <c:pt idx="603">
                        <c:v>9.5652000000000008</c:v>
                      </c:pt>
                      <c:pt idx="604">
                        <c:v>9.5089000000000006</c:v>
                      </c:pt>
                      <c:pt idx="605">
                        <c:v>9.6052999999999997</c:v>
                      </c:pt>
                      <c:pt idx="606">
                        <c:v>9.5221999999999998</c:v>
                      </c:pt>
                      <c:pt idx="607">
                        <c:v>9.5686999999999998</c:v>
                      </c:pt>
                      <c:pt idx="608">
                        <c:v>9.6079000000000008</c:v>
                      </c:pt>
                      <c:pt idx="609">
                        <c:v>9.5315999999999992</c:v>
                      </c:pt>
                      <c:pt idx="610">
                        <c:v>9.5484000000000009</c:v>
                      </c:pt>
                      <c:pt idx="611">
                        <c:v>9.5841999999999992</c:v>
                      </c:pt>
                      <c:pt idx="612">
                        <c:v>9.5787999999999993</c:v>
                      </c:pt>
                      <c:pt idx="613">
                        <c:v>9.6931999999999992</c:v>
                      </c:pt>
                      <c:pt idx="614">
                        <c:v>9.4718999999999998</c:v>
                      </c:pt>
                      <c:pt idx="615">
                        <c:v>9.6580999999999992</c:v>
                      </c:pt>
                      <c:pt idx="616">
                        <c:v>9.5911000000000008</c:v>
                      </c:pt>
                      <c:pt idx="617">
                        <c:v>9.6861999999999995</c:v>
                      </c:pt>
                      <c:pt idx="618">
                        <c:v>9.6004000000000005</c:v>
                      </c:pt>
                      <c:pt idx="619">
                        <c:v>9.6104000000000003</c:v>
                      </c:pt>
                      <c:pt idx="620">
                        <c:v>9.7048000000000005</c:v>
                      </c:pt>
                      <c:pt idx="621">
                        <c:v>9.7352000000000007</c:v>
                      </c:pt>
                      <c:pt idx="622">
                        <c:v>9.7208000000000006</c:v>
                      </c:pt>
                      <c:pt idx="623">
                        <c:v>9.7646999999999995</c:v>
                      </c:pt>
                      <c:pt idx="624">
                        <c:v>9.7369000000000003</c:v>
                      </c:pt>
                      <c:pt idx="625">
                        <c:v>9.8492999999999995</c:v>
                      </c:pt>
                      <c:pt idx="626">
                        <c:v>9.6693999999999996</c:v>
                      </c:pt>
                      <c:pt idx="627">
                        <c:v>9.8239999999999998</c:v>
                      </c:pt>
                      <c:pt idx="628">
                        <c:v>9.7295999999999996</c:v>
                      </c:pt>
                      <c:pt idx="629">
                        <c:v>9.8275000000000006</c:v>
                      </c:pt>
                      <c:pt idx="630">
                        <c:v>9.8887</c:v>
                      </c:pt>
                      <c:pt idx="631">
                        <c:v>9.7957999999999998</c:v>
                      </c:pt>
                      <c:pt idx="632">
                        <c:v>9.8808000000000007</c:v>
                      </c:pt>
                      <c:pt idx="633">
                        <c:v>9.8627000000000002</c:v>
                      </c:pt>
                      <c:pt idx="634">
                        <c:v>9.8255999999999997</c:v>
                      </c:pt>
                      <c:pt idx="635">
                        <c:v>9.9581</c:v>
                      </c:pt>
                      <c:pt idx="636">
                        <c:v>9.8255999999999997</c:v>
                      </c:pt>
                      <c:pt idx="637">
                        <c:v>9.8917999999999999</c:v>
                      </c:pt>
                      <c:pt idx="638">
                        <c:v>9.9146000000000001</c:v>
                      </c:pt>
                      <c:pt idx="639">
                        <c:v>9.8663000000000007</c:v>
                      </c:pt>
                      <c:pt idx="640">
                        <c:v>9.9817999999999998</c:v>
                      </c:pt>
                      <c:pt idx="641">
                        <c:v>9.8690999999999995</c:v>
                      </c:pt>
                      <c:pt idx="642">
                        <c:v>9.9200999999999997</c:v>
                      </c:pt>
                      <c:pt idx="643">
                        <c:v>9.8851999999999993</c:v>
                      </c:pt>
                      <c:pt idx="644">
                        <c:v>9.7966999999999995</c:v>
                      </c:pt>
                      <c:pt idx="645">
                        <c:v>9.8585999999999991</c:v>
                      </c:pt>
                      <c:pt idx="646">
                        <c:v>9.8195999999999994</c:v>
                      </c:pt>
                      <c:pt idx="647">
                        <c:v>9.7975999999999992</c:v>
                      </c:pt>
                      <c:pt idx="648">
                        <c:v>9.8998000000000008</c:v>
                      </c:pt>
                      <c:pt idx="649">
                        <c:v>9.7409999999999997</c:v>
                      </c:pt>
                      <c:pt idx="650">
                        <c:v>9.9149999999999991</c:v>
                      </c:pt>
                      <c:pt idx="651">
                        <c:v>9.7739999999999991</c:v>
                      </c:pt>
                      <c:pt idx="652">
                        <c:v>9.8863000000000003</c:v>
                      </c:pt>
                      <c:pt idx="653">
                        <c:v>9.7780000000000005</c:v>
                      </c:pt>
                      <c:pt idx="654">
                        <c:v>9.7716999999999992</c:v>
                      </c:pt>
                      <c:pt idx="655">
                        <c:v>9.8147000000000002</c:v>
                      </c:pt>
                      <c:pt idx="656">
                        <c:v>9.7365999999999993</c:v>
                      </c:pt>
                      <c:pt idx="657">
                        <c:v>9.7751000000000001</c:v>
                      </c:pt>
                      <c:pt idx="658">
                        <c:v>9.7562999999999995</c:v>
                      </c:pt>
                      <c:pt idx="659">
                        <c:v>9.7652999999999999</c:v>
                      </c:pt>
                      <c:pt idx="660">
                        <c:v>9.8483000000000001</c:v>
                      </c:pt>
                      <c:pt idx="661">
                        <c:v>9.6493000000000002</c:v>
                      </c:pt>
                      <c:pt idx="662">
                        <c:v>9.8772000000000002</c:v>
                      </c:pt>
                      <c:pt idx="663">
                        <c:v>9.7133000000000003</c:v>
                      </c:pt>
                      <c:pt idx="664">
                        <c:v>9.8143999999999991</c:v>
                      </c:pt>
                      <c:pt idx="665">
                        <c:v>9.7430000000000003</c:v>
                      </c:pt>
                      <c:pt idx="666">
                        <c:v>9.7792999999999992</c:v>
                      </c:pt>
                      <c:pt idx="667">
                        <c:v>9.8249999999999993</c:v>
                      </c:pt>
                      <c:pt idx="668">
                        <c:v>9.8087999999999997</c:v>
                      </c:pt>
                      <c:pt idx="669">
                        <c:v>9.8543000000000003</c:v>
                      </c:pt>
                      <c:pt idx="670">
                        <c:v>9.9171999999999993</c:v>
                      </c:pt>
                      <c:pt idx="671">
                        <c:v>9.8251000000000008</c:v>
                      </c:pt>
                      <c:pt idx="672">
                        <c:v>10.067</c:v>
                      </c:pt>
                      <c:pt idx="673">
                        <c:v>9.8054000000000006</c:v>
                      </c:pt>
                      <c:pt idx="674">
                        <c:v>10.010999999999999</c:v>
                      </c:pt>
                      <c:pt idx="675">
                        <c:v>9.9135000000000009</c:v>
                      </c:pt>
                      <c:pt idx="676">
                        <c:v>9.9951000000000008</c:v>
                      </c:pt>
                      <c:pt idx="677">
                        <c:v>10.036</c:v>
                      </c:pt>
                      <c:pt idx="678">
                        <c:v>10.002000000000001</c:v>
                      </c:pt>
                      <c:pt idx="679">
                        <c:v>10.074999999999999</c:v>
                      </c:pt>
                      <c:pt idx="680">
                        <c:v>10.038</c:v>
                      </c:pt>
                      <c:pt idx="681">
                        <c:v>10.015000000000001</c:v>
                      </c:pt>
                      <c:pt idx="682">
                        <c:v>10.11</c:v>
                      </c:pt>
                      <c:pt idx="683">
                        <c:v>9.9679000000000002</c:v>
                      </c:pt>
                      <c:pt idx="684">
                        <c:v>10.167</c:v>
                      </c:pt>
                      <c:pt idx="685">
                        <c:v>10.103</c:v>
                      </c:pt>
                      <c:pt idx="686">
                        <c:v>10.137</c:v>
                      </c:pt>
                      <c:pt idx="687">
                        <c:v>10.207000000000001</c:v>
                      </c:pt>
                      <c:pt idx="688">
                        <c:v>10.119999999999999</c:v>
                      </c:pt>
                      <c:pt idx="689">
                        <c:v>10.198</c:v>
                      </c:pt>
                      <c:pt idx="690">
                        <c:v>10.137</c:v>
                      </c:pt>
                      <c:pt idx="691">
                        <c:v>10.183</c:v>
                      </c:pt>
                      <c:pt idx="692">
                        <c:v>10.191000000000001</c:v>
                      </c:pt>
                      <c:pt idx="693">
                        <c:v>10.173</c:v>
                      </c:pt>
                      <c:pt idx="694">
                        <c:v>10.266999999999999</c:v>
                      </c:pt>
                      <c:pt idx="695">
                        <c:v>10.143000000000001</c:v>
                      </c:pt>
                      <c:pt idx="696">
                        <c:v>10.159000000000001</c:v>
                      </c:pt>
                      <c:pt idx="697">
                        <c:v>10.234</c:v>
                      </c:pt>
                      <c:pt idx="698">
                        <c:v>10.064</c:v>
                      </c:pt>
                      <c:pt idx="699">
                        <c:v>10.176</c:v>
                      </c:pt>
                      <c:pt idx="700">
                        <c:v>10.026</c:v>
                      </c:pt>
                      <c:pt idx="701">
                        <c:v>10.188000000000001</c:v>
                      </c:pt>
                      <c:pt idx="702">
                        <c:v>10.138999999999999</c:v>
                      </c:pt>
                      <c:pt idx="703">
                        <c:v>10.144</c:v>
                      </c:pt>
                      <c:pt idx="704">
                        <c:v>10.097</c:v>
                      </c:pt>
                      <c:pt idx="705">
                        <c:v>10.081</c:v>
                      </c:pt>
                      <c:pt idx="706">
                        <c:v>10.115</c:v>
                      </c:pt>
                      <c:pt idx="707">
                        <c:v>10.096</c:v>
                      </c:pt>
                      <c:pt idx="708">
                        <c:v>10.010999999999999</c:v>
                      </c:pt>
                      <c:pt idx="709">
                        <c:v>10.164999999999999</c:v>
                      </c:pt>
                      <c:pt idx="710">
                        <c:v>9.9323999999999995</c:v>
                      </c:pt>
                      <c:pt idx="711">
                        <c:v>10.157</c:v>
                      </c:pt>
                      <c:pt idx="712">
                        <c:v>10.039</c:v>
                      </c:pt>
                      <c:pt idx="713">
                        <c:v>10.050000000000001</c:v>
                      </c:pt>
                      <c:pt idx="714">
                        <c:v>10.106</c:v>
                      </c:pt>
                      <c:pt idx="715">
                        <c:v>10.067</c:v>
                      </c:pt>
                      <c:pt idx="716">
                        <c:v>10.1</c:v>
                      </c:pt>
                      <c:pt idx="717">
                        <c:v>10.206</c:v>
                      </c:pt>
                      <c:pt idx="718">
                        <c:v>10.029999999999999</c:v>
                      </c:pt>
                      <c:pt idx="719">
                        <c:v>10.244999999999999</c:v>
                      </c:pt>
                      <c:pt idx="720">
                        <c:v>10.119</c:v>
                      </c:pt>
                      <c:pt idx="721">
                        <c:v>10.234</c:v>
                      </c:pt>
                      <c:pt idx="722">
                        <c:v>10.238</c:v>
                      </c:pt>
                      <c:pt idx="723">
                        <c:v>10.132999999999999</c:v>
                      </c:pt>
                      <c:pt idx="724">
                        <c:v>10.218</c:v>
                      </c:pt>
                      <c:pt idx="725">
                        <c:v>10.164</c:v>
                      </c:pt>
                      <c:pt idx="726">
                        <c:v>10.244999999999999</c:v>
                      </c:pt>
                      <c:pt idx="727">
                        <c:v>10.323</c:v>
                      </c:pt>
                      <c:pt idx="728">
                        <c:v>10.249000000000001</c:v>
                      </c:pt>
                      <c:pt idx="729">
                        <c:v>10.433</c:v>
                      </c:pt>
                      <c:pt idx="730">
                        <c:v>10.327</c:v>
                      </c:pt>
                      <c:pt idx="731">
                        <c:v>10.382</c:v>
                      </c:pt>
                      <c:pt idx="732">
                        <c:v>10.374000000000001</c:v>
                      </c:pt>
                      <c:pt idx="733">
                        <c:v>10.44</c:v>
                      </c:pt>
                      <c:pt idx="734">
                        <c:v>10.574999999999999</c:v>
                      </c:pt>
                      <c:pt idx="735">
                        <c:v>10.419</c:v>
                      </c:pt>
                      <c:pt idx="736">
                        <c:v>10.54</c:v>
                      </c:pt>
                      <c:pt idx="737">
                        <c:v>10.499000000000001</c:v>
                      </c:pt>
                      <c:pt idx="738">
                        <c:v>10.539</c:v>
                      </c:pt>
                      <c:pt idx="739">
                        <c:v>10.516999999999999</c:v>
                      </c:pt>
                      <c:pt idx="740">
                        <c:v>10.548999999999999</c:v>
                      </c:pt>
                      <c:pt idx="741">
                        <c:v>10.553000000000001</c:v>
                      </c:pt>
                      <c:pt idx="742">
                        <c:v>10.538</c:v>
                      </c:pt>
                      <c:pt idx="743">
                        <c:v>10.561999999999999</c:v>
                      </c:pt>
                      <c:pt idx="744">
                        <c:v>10.583</c:v>
                      </c:pt>
                      <c:pt idx="745">
                        <c:v>10.526</c:v>
                      </c:pt>
                      <c:pt idx="746">
                        <c:v>10.648</c:v>
                      </c:pt>
                      <c:pt idx="747">
                        <c:v>10.473000000000001</c:v>
                      </c:pt>
                      <c:pt idx="748">
                        <c:v>10.68</c:v>
                      </c:pt>
                      <c:pt idx="749">
                        <c:v>10.432</c:v>
                      </c:pt>
                      <c:pt idx="750">
                        <c:v>10.561</c:v>
                      </c:pt>
                      <c:pt idx="751">
                        <c:v>10.54</c:v>
                      </c:pt>
                      <c:pt idx="752">
                        <c:v>10.568</c:v>
                      </c:pt>
                      <c:pt idx="753">
                        <c:v>10.608000000000001</c:v>
                      </c:pt>
                      <c:pt idx="754">
                        <c:v>10.521000000000001</c:v>
                      </c:pt>
                      <c:pt idx="755">
                        <c:v>10.566000000000001</c:v>
                      </c:pt>
                      <c:pt idx="756">
                        <c:v>10.565</c:v>
                      </c:pt>
                      <c:pt idx="757">
                        <c:v>10.497</c:v>
                      </c:pt>
                      <c:pt idx="758">
                        <c:v>10.629</c:v>
                      </c:pt>
                      <c:pt idx="759">
                        <c:v>10.432</c:v>
                      </c:pt>
                      <c:pt idx="760">
                        <c:v>10.632</c:v>
                      </c:pt>
                      <c:pt idx="761">
                        <c:v>10.472</c:v>
                      </c:pt>
                      <c:pt idx="762">
                        <c:v>10.676</c:v>
                      </c:pt>
                      <c:pt idx="763">
                        <c:v>10.468</c:v>
                      </c:pt>
                      <c:pt idx="764">
                        <c:v>10.534000000000001</c:v>
                      </c:pt>
                      <c:pt idx="765">
                        <c:v>10.529</c:v>
                      </c:pt>
                      <c:pt idx="766">
                        <c:v>10.492000000000001</c:v>
                      </c:pt>
                      <c:pt idx="767">
                        <c:v>10.536</c:v>
                      </c:pt>
                      <c:pt idx="768">
                        <c:v>10.516</c:v>
                      </c:pt>
                      <c:pt idx="769">
                        <c:v>10.491</c:v>
                      </c:pt>
                      <c:pt idx="770">
                        <c:v>10.606</c:v>
                      </c:pt>
                      <c:pt idx="771">
                        <c:v>10.532</c:v>
                      </c:pt>
                      <c:pt idx="772">
                        <c:v>10.726000000000001</c:v>
                      </c:pt>
                      <c:pt idx="773">
                        <c:v>10.537000000000001</c:v>
                      </c:pt>
                      <c:pt idx="774">
                        <c:v>10.715</c:v>
                      </c:pt>
                      <c:pt idx="775">
                        <c:v>10.59</c:v>
                      </c:pt>
                      <c:pt idx="776">
                        <c:v>10.662000000000001</c:v>
                      </c:pt>
                      <c:pt idx="777">
                        <c:v>10.747</c:v>
                      </c:pt>
                      <c:pt idx="778">
                        <c:v>10.616</c:v>
                      </c:pt>
                      <c:pt idx="779">
                        <c:v>10.808999999999999</c:v>
                      </c:pt>
                      <c:pt idx="780">
                        <c:v>10.784000000000001</c:v>
                      </c:pt>
                      <c:pt idx="781">
                        <c:v>10.813000000000001</c:v>
                      </c:pt>
                      <c:pt idx="782">
                        <c:v>10.840999999999999</c:v>
                      </c:pt>
                      <c:pt idx="783">
                        <c:v>10.86</c:v>
                      </c:pt>
                      <c:pt idx="784">
                        <c:v>10.920999999999999</c:v>
                      </c:pt>
                      <c:pt idx="785">
                        <c:v>10.868</c:v>
                      </c:pt>
                      <c:pt idx="786">
                        <c:v>10.904</c:v>
                      </c:pt>
                      <c:pt idx="787">
                        <c:v>10.965999999999999</c:v>
                      </c:pt>
                      <c:pt idx="788">
                        <c:v>10.929</c:v>
                      </c:pt>
                      <c:pt idx="789">
                        <c:v>11.061999999999999</c:v>
                      </c:pt>
                      <c:pt idx="790">
                        <c:v>10.925000000000001</c:v>
                      </c:pt>
                      <c:pt idx="791">
                        <c:v>11.026</c:v>
                      </c:pt>
                      <c:pt idx="792">
                        <c:v>10.993</c:v>
                      </c:pt>
                      <c:pt idx="793">
                        <c:v>10.997</c:v>
                      </c:pt>
                      <c:pt idx="794">
                        <c:v>11.071999999999999</c:v>
                      </c:pt>
                      <c:pt idx="795">
                        <c:v>11.006</c:v>
                      </c:pt>
                      <c:pt idx="796">
                        <c:v>11.035</c:v>
                      </c:pt>
                      <c:pt idx="797">
                        <c:v>11.125999999999999</c:v>
                      </c:pt>
                      <c:pt idx="798">
                        <c:v>10.97</c:v>
                      </c:pt>
                      <c:pt idx="799">
                        <c:v>11.179</c:v>
                      </c:pt>
                      <c:pt idx="800">
                        <c:v>10.994</c:v>
                      </c:pt>
                      <c:pt idx="801">
                        <c:v>11.132999999999999</c:v>
                      </c:pt>
                      <c:pt idx="802">
                        <c:v>11.076000000000001</c:v>
                      </c:pt>
                      <c:pt idx="803">
                        <c:v>11.106999999999999</c:v>
                      </c:pt>
                      <c:pt idx="804">
                        <c:v>11.041</c:v>
                      </c:pt>
                      <c:pt idx="805">
                        <c:v>11.103</c:v>
                      </c:pt>
                      <c:pt idx="806">
                        <c:v>11.006</c:v>
                      </c:pt>
                      <c:pt idx="807">
                        <c:v>11.131</c:v>
                      </c:pt>
                      <c:pt idx="808">
                        <c:v>10.968</c:v>
                      </c:pt>
                      <c:pt idx="809">
                        <c:v>11.061999999999999</c:v>
                      </c:pt>
                      <c:pt idx="810">
                        <c:v>10.98</c:v>
                      </c:pt>
                      <c:pt idx="811">
                        <c:v>10.949</c:v>
                      </c:pt>
                      <c:pt idx="812">
                        <c:v>10.907999999999999</c:v>
                      </c:pt>
                      <c:pt idx="813">
                        <c:v>10.930999999999999</c:v>
                      </c:pt>
                      <c:pt idx="814">
                        <c:v>10.954000000000001</c:v>
                      </c:pt>
                      <c:pt idx="815">
                        <c:v>11.026</c:v>
                      </c:pt>
                      <c:pt idx="816">
                        <c:v>10.896000000000001</c:v>
                      </c:pt>
                      <c:pt idx="817">
                        <c:v>10.989000000000001</c:v>
                      </c:pt>
                      <c:pt idx="818">
                        <c:v>10.871</c:v>
                      </c:pt>
                      <c:pt idx="819">
                        <c:v>11.032999999999999</c:v>
                      </c:pt>
                      <c:pt idx="820">
                        <c:v>10.945</c:v>
                      </c:pt>
                      <c:pt idx="821">
                        <c:v>10.913</c:v>
                      </c:pt>
                      <c:pt idx="822">
                        <c:v>11.063000000000001</c:v>
                      </c:pt>
                      <c:pt idx="823">
                        <c:v>11</c:v>
                      </c:pt>
                      <c:pt idx="824">
                        <c:v>11.106999999999999</c:v>
                      </c:pt>
                      <c:pt idx="825">
                        <c:v>11.007</c:v>
                      </c:pt>
                      <c:pt idx="826">
                        <c:v>11.089</c:v>
                      </c:pt>
                      <c:pt idx="827">
                        <c:v>11.172000000000001</c:v>
                      </c:pt>
                      <c:pt idx="828">
                        <c:v>11.109</c:v>
                      </c:pt>
                      <c:pt idx="829">
                        <c:v>11.236000000000001</c:v>
                      </c:pt>
                      <c:pt idx="830">
                        <c:v>11.122</c:v>
                      </c:pt>
                      <c:pt idx="831">
                        <c:v>11.266</c:v>
                      </c:pt>
                      <c:pt idx="832">
                        <c:v>11.268000000000001</c:v>
                      </c:pt>
                      <c:pt idx="833">
                        <c:v>11.243</c:v>
                      </c:pt>
                      <c:pt idx="834">
                        <c:v>11.413</c:v>
                      </c:pt>
                      <c:pt idx="835">
                        <c:v>11.282</c:v>
                      </c:pt>
                      <c:pt idx="836">
                        <c:v>11.414999999999999</c:v>
                      </c:pt>
                      <c:pt idx="837">
                        <c:v>11.282</c:v>
                      </c:pt>
                      <c:pt idx="838">
                        <c:v>11.468</c:v>
                      </c:pt>
                      <c:pt idx="839">
                        <c:v>11.545999999999999</c:v>
                      </c:pt>
                      <c:pt idx="840">
                        <c:v>11.432</c:v>
                      </c:pt>
                      <c:pt idx="841">
                        <c:v>11.55</c:v>
                      </c:pt>
                      <c:pt idx="842">
                        <c:v>11.510999999999999</c:v>
                      </c:pt>
                      <c:pt idx="843">
                        <c:v>11.568</c:v>
                      </c:pt>
                      <c:pt idx="844">
                        <c:v>11.667</c:v>
                      </c:pt>
                      <c:pt idx="845">
                        <c:v>11.457000000000001</c:v>
                      </c:pt>
                      <c:pt idx="846">
                        <c:v>11.654</c:v>
                      </c:pt>
                      <c:pt idx="847">
                        <c:v>11.584</c:v>
                      </c:pt>
                      <c:pt idx="848">
                        <c:v>11.702</c:v>
                      </c:pt>
                      <c:pt idx="849">
                        <c:v>11.632</c:v>
                      </c:pt>
                      <c:pt idx="850">
                        <c:v>11.678000000000001</c:v>
                      </c:pt>
                      <c:pt idx="851">
                        <c:v>11.747999999999999</c:v>
                      </c:pt>
                      <c:pt idx="852">
                        <c:v>11.647</c:v>
                      </c:pt>
                      <c:pt idx="853">
                        <c:v>11.646000000000001</c:v>
                      </c:pt>
                      <c:pt idx="854">
                        <c:v>11.84</c:v>
                      </c:pt>
                      <c:pt idx="855">
                        <c:v>11.523</c:v>
                      </c:pt>
                      <c:pt idx="856">
                        <c:v>11.778</c:v>
                      </c:pt>
                      <c:pt idx="857">
                        <c:v>11.56</c:v>
                      </c:pt>
                      <c:pt idx="858">
                        <c:v>11.708</c:v>
                      </c:pt>
                      <c:pt idx="859">
                        <c:v>11.625999999999999</c:v>
                      </c:pt>
                      <c:pt idx="860">
                        <c:v>11.582000000000001</c:v>
                      </c:pt>
                      <c:pt idx="861">
                        <c:v>11.574999999999999</c:v>
                      </c:pt>
                      <c:pt idx="862">
                        <c:v>11.532</c:v>
                      </c:pt>
                      <c:pt idx="863">
                        <c:v>11.537000000000001</c:v>
                      </c:pt>
                      <c:pt idx="864">
                        <c:v>11.53</c:v>
                      </c:pt>
                      <c:pt idx="865">
                        <c:v>11.411</c:v>
                      </c:pt>
                      <c:pt idx="866">
                        <c:v>11.680999999999999</c:v>
                      </c:pt>
                      <c:pt idx="867">
                        <c:v>11.428000000000001</c:v>
                      </c:pt>
                      <c:pt idx="868">
                        <c:v>11.574999999999999</c:v>
                      </c:pt>
                      <c:pt idx="869">
                        <c:v>11.339</c:v>
                      </c:pt>
                      <c:pt idx="870">
                        <c:v>11.461</c:v>
                      </c:pt>
                      <c:pt idx="871">
                        <c:v>11.491</c:v>
                      </c:pt>
                      <c:pt idx="872">
                        <c:v>11.407999999999999</c:v>
                      </c:pt>
                      <c:pt idx="873">
                        <c:v>11.523999999999999</c:v>
                      </c:pt>
                      <c:pt idx="874">
                        <c:v>11.619</c:v>
                      </c:pt>
                      <c:pt idx="875">
                        <c:v>11.521000000000001</c:v>
                      </c:pt>
                      <c:pt idx="876">
                        <c:v>11.657999999999999</c:v>
                      </c:pt>
                      <c:pt idx="877">
                        <c:v>11.629</c:v>
                      </c:pt>
                      <c:pt idx="878">
                        <c:v>11.647</c:v>
                      </c:pt>
                      <c:pt idx="879">
                        <c:v>11.677</c:v>
                      </c:pt>
                      <c:pt idx="880">
                        <c:v>11.583</c:v>
                      </c:pt>
                      <c:pt idx="881">
                        <c:v>11.778</c:v>
                      </c:pt>
                      <c:pt idx="882">
                        <c:v>11.766999999999999</c:v>
                      </c:pt>
                      <c:pt idx="883">
                        <c:v>11.763</c:v>
                      </c:pt>
                      <c:pt idx="884">
                        <c:v>11.846</c:v>
                      </c:pt>
                      <c:pt idx="885">
                        <c:v>11.853</c:v>
                      </c:pt>
                      <c:pt idx="886">
                        <c:v>11.874000000000001</c:v>
                      </c:pt>
                      <c:pt idx="887">
                        <c:v>11.997999999999999</c:v>
                      </c:pt>
                      <c:pt idx="888">
                        <c:v>11.916</c:v>
                      </c:pt>
                      <c:pt idx="889">
                        <c:v>12.08</c:v>
                      </c:pt>
                      <c:pt idx="890">
                        <c:v>11.984</c:v>
                      </c:pt>
                      <c:pt idx="891">
                        <c:v>12.061999999999999</c:v>
                      </c:pt>
                      <c:pt idx="892">
                        <c:v>12.045999999999999</c:v>
                      </c:pt>
                      <c:pt idx="893">
                        <c:v>12.087999999999999</c:v>
                      </c:pt>
                      <c:pt idx="894">
                        <c:v>12.193</c:v>
                      </c:pt>
                      <c:pt idx="895">
                        <c:v>12.218999999999999</c:v>
                      </c:pt>
                      <c:pt idx="896">
                        <c:v>12.121</c:v>
                      </c:pt>
                      <c:pt idx="897">
                        <c:v>12.302</c:v>
                      </c:pt>
                      <c:pt idx="898">
                        <c:v>12.169</c:v>
                      </c:pt>
                      <c:pt idx="899">
                        <c:v>12.452</c:v>
                      </c:pt>
                      <c:pt idx="900">
                        <c:v>12.22</c:v>
                      </c:pt>
                      <c:pt idx="901">
                        <c:v>12.358000000000001</c:v>
                      </c:pt>
                      <c:pt idx="902">
                        <c:v>12.3</c:v>
                      </c:pt>
                      <c:pt idx="903">
                        <c:v>12.352</c:v>
                      </c:pt>
                      <c:pt idx="904">
                        <c:v>12.407</c:v>
                      </c:pt>
                      <c:pt idx="905">
                        <c:v>12.285</c:v>
                      </c:pt>
                      <c:pt idx="906">
                        <c:v>12.298</c:v>
                      </c:pt>
                      <c:pt idx="907">
                        <c:v>12.414999999999999</c:v>
                      </c:pt>
                      <c:pt idx="908">
                        <c:v>12.247</c:v>
                      </c:pt>
                      <c:pt idx="909">
                        <c:v>12.435</c:v>
                      </c:pt>
                      <c:pt idx="910">
                        <c:v>12.239000000000001</c:v>
                      </c:pt>
                      <c:pt idx="911">
                        <c:v>12.411</c:v>
                      </c:pt>
                      <c:pt idx="912">
                        <c:v>12.222</c:v>
                      </c:pt>
                      <c:pt idx="913">
                        <c:v>12.256</c:v>
                      </c:pt>
                      <c:pt idx="914">
                        <c:v>12.256</c:v>
                      </c:pt>
                      <c:pt idx="915">
                        <c:v>12.148</c:v>
                      </c:pt>
                      <c:pt idx="916">
                        <c:v>12.186999999999999</c:v>
                      </c:pt>
                      <c:pt idx="917">
                        <c:v>12.207000000000001</c:v>
                      </c:pt>
                      <c:pt idx="918">
                        <c:v>12.121</c:v>
                      </c:pt>
                      <c:pt idx="919">
                        <c:v>12.2</c:v>
                      </c:pt>
                      <c:pt idx="920">
                        <c:v>12.071999999999999</c:v>
                      </c:pt>
                      <c:pt idx="921">
                        <c:v>12.208</c:v>
                      </c:pt>
                      <c:pt idx="922">
                        <c:v>12.156000000000001</c:v>
                      </c:pt>
                      <c:pt idx="923">
                        <c:v>12.14</c:v>
                      </c:pt>
                      <c:pt idx="924">
                        <c:v>12.218999999999999</c:v>
                      </c:pt>
                      <c:pt idx="925">
                        <c:v>12.115</c:v>
                      </c:pt>
                      <c:pt idx="926">
                        <c:v>12.291</c:v>
                      </c:pt>
                      <c:pt idx="927">
                        <c:v>12.26</c:v>
                      </c:pt>
                      <c:pt idx="928">
                        <c:v>12.247999999999999</c:v>
                      </c:pt>
                      <c:pt idx="929">
                        <c:v>12.347</c:v>
                      </c:pt>
                      <c:pt idx="930">
                        <c:v>12.253</c:v>
                      </c:pt>
                      <c:pt idx="931">
                        <c:v>12.353</c:v>
                      </c:pt>
                      <c:pt idx="932">
                        <c:v>12.398999999999999</c:v>
                      </c:pt>
                      <c:pt idx="933">
                        <c:v>12.394</c:v>
                      </c:pt>
                      <c:pt idx="934">
                        <c:v>12.532999999999999</c:v>
                      </c:pt>
                      <c:pt idx="935">
                        <c:v>12.401</c:v>
                      </c:pt>
                      <c:pt idx="936">
                        <c:v>12.664999999999999</c:v>
                      </c:pt>
                      <c:pt idx="937">
                        <c:v>12.542</c:v>
                      </c:pt>
                      <c:pt idx="938">
                        <c:v>12.717000000000001</c:v>
                      </c:pt>
                      <c:pt idx="939">
                        <c:v>12.753</c:v>
                      </c:pt>
                      <c:pt idx="940">
                        <c:v>12.778</c:v>
                      </c:pt>
                      <c:pt idx="941">
                        <c:v>12.781000000000001</c:v>
                      </c:pt>
                      <c:pt idx="942">
                        <c:v>12.776999999999999</c:v>
                      </c:pt>
                      <c:pt idx="943">
                        <c:v>12.851000000000001</c:v>
                      </c:pt>
                      <c:pt idx="944">
                        <c:v>13.031000000000001</c:v>
                      </c:pt>
                      <c:pt idx="945">
                        <c:v>12.891999999999999</c:v>
                      </c:pt>
                      <c:pt idx="946">
                        <c:v>13.132</c:v>
                      </c:pt>
                      <c:pt idx="947">
                        <c:v>12.988</c:v>
                      </c:pt>
                      <c:pt idx="948">
                        <c:v>13.154999999999999</c:v>
                      </c:pt>
                      <c:pt idx="949">
                        <c:v>13.151999999999999</c:v>
                      </c:pt>
                      <c:pt idx="950">
                        <c:v>13.02</c:v>
                      </c:pt>
                      <c:pt idx="951">
                        <c:v>13.154</c:v>
                      </c:pt>
                      <c:pt idx="952">
                        <c:v>13.144</c:v>
                      </c:pt>
                      <c:pt idx="953">
                        <c:v>13.138999999999999</c:v>
                      </c:pt>
                      <c:pt idx="954">
                        <c:v>13.189</c:v>
                      </c:pt>
                      <c:pt idx="955">
                        <c:v>13</c:v>
                      </c:pt>
                      <c:pt idx="956">
                        <c:v>13.335000000000001</c:v>
                      </c:pt>
                      <c:pt idx="957">
                        <c:v>13.260999999999999</c:v>
                      </c:pt>
                      <c:pt idx="958">
                        <c:v>13.263</c:v>
                      </c:pt>
                      <c:pt idx="959">
                        <c:v>13.336</c:v>
                      </c:pt>
                      <c:pt idx="960">
                        <c:v>13.093999999999999</c:v>
                      </c:pt>
                      <c:pt idx="961">
                        <c:v>13.052</c:v>
                      </c:pt>
                      <c:pt idx="962">
                        <c:v>13.208</c:v>
                      </c:pt>
                      <c:pt idx="963">
                        <c:v>12.999000000000001</c:v>
                      </c:pt>
                      <c:pt idx="964">
                        <c:v>13.089</c:v>
                      </c:pt>
                      <c:pt idx="965">
                        <c:v>13.074999999999999</c:v>
                      </c:pt>
                      <c:pt idx="966">
                        <c:v>12.944000000000001</c:v>
                      </c:pt>
                      <c:pt idx="967">
                        <c:v>13.071</c:v>
                      </c:pt>
                      <c:pt idx="968">
                        <c:v>12.888999999999999</c:v>
                      </c:pt>
                      <c:pt idx="969">
                        <c:v>12.92</c:v>
                      </c:pt>
                      <c:pt idx="970">
                        <c:v>12.992000000000001</c:v>
                      </c:pt>
                      <c:pt idx="971">
                        <c:v>12.866</c:v>
                      </c:pt>
                      <c:pt idx="972">
                        <c:v>12.912000000000001</c:v>
                      </c:pt>
                      <c:pt idx="973">
                        <c:v>12.933999999999999</c:v>
                      </c:pt>
                      <c:pt idx="974">
                        <c:v>12.762</c:v>
                      </c:pt>
                      <c:pt idx="975">
                        <c:v>12.965</c:v>
                      </c:pt>
                      <c:pt idx="976">
                        <c:v>12.817</c:v>
                      </c:pt>
                      <c:pt idx="977">
                        <c:v>12.897</c:v>
                      </c:pt>
                      <c:pt idx="978">
                        <c:v>12.891999999999999</c:v>
                      </c:pt>
                      <c:pt idx="979">
                        <c:v>12.834</c:v>
                      </c:pt>
                      <c:pt idx="980">
                        <c:v>12.991</c:v>
                      </c:pt>
                      <c:pt idx="981">
                        <c:v>12.977</c:v>
                      </c:pt>
                      <c:pt idx="982">
                        <c:v>13.055</c:v>
                      </c:pt>
                      <c:pt idx="983">
                        <c:v>13.18</c:v>
                      </c:pt>
                      <c:pt idx="984">
                        <c:v>13.036</c:v>
                      </c:pt>
                      <c:pt idx="985">
                        <c:v>13.223000000000001</c:v>
                      </c:pt>
                      <c:pt idx="986">
                        <c:v>13.057</c:v>
                      </c:pt>
                      <c:pt idx="987">
                        <c:v>13.329000000000001</c:v>
                      </c:pt>
                      <c:pt idx="988">
                        <c:v>13.231999999999999</c:v>
                      </c:pt>
                      <c:pt idx="989">
                        <c:v>13.273</c:v>
                      </c:pt>
                      <c:pt idx="990">
                        <c:v>13.417</c:v>
                      </c:pt>
                      <c:pt idx="991">
                        <c:v>13.461</c:v>
                      </c:pt>
                      <c:pt idx="992">
                        <c:v>13.590999999999999</c:v>
                      </c:pt>
                      <c:pt idx="993">
                        <c:v>13.505000000000001</c:v>
                      </c:pt>
                      <c:pt idx="994">
                        <c:v>13.516</c:v>
                      </c:pt>
                      <c:pt idx="995">
                        <c:v>13.683999999999999</c:v>
                      </c:pt>
                      <c:pt idx="996">
                        <c:v>13.558</c:v>
                      </c:pt>
                      <c:pt idx="997">
                        <c:v>13.821999999999999</c:v>
                      </c:pt>
                      <c:pt idx="998">
                        <c:v>13.584</c:v>
                      </c:pt>
                      <c:pt idx="999">
                        <c:v>13.845000000000001</c:v>
                      </c:pt>
                      <c:pt idx="1000">
                        <c:v>13.84</c:v>
                      </c:pt>
                      <c:pt idx="1001">
                        <c:v>13.819000000000001</c:v>
                      </c:pt>
                      <c:pt idx="1002">
                        <c:v>13.882</c:v>
                      </c:pt>
                      <c:pt idx="1003">
                        <c:v>13.746</c:v>
                      </c:pt>
                      <c:pt idx="1004">
                        <c:v>14.026</c:v>
                      </c:pt>
                      <c:pt idx="1005">
                        <c:v>13.922000000000001</c:v>
                      </c:pt>
                      <c:pt idx="1006">
                        <c:v>13.916</c:v>
                      </c:pt>
                      <c:pt idx="1007">
                        <c:v>14.138</c:v>
                      </c:pt>
                      <c:pt idx="1008">
                        <c:v>13.923999999999999</c:v>
                      </c:pt>
                      <c:pt idx="1009">
                        <c:v>14.077999999999999</c:v>
                      </c:pt>
                      <c:pt idx="1010">
                        <c:v>13.904</c:v>
                      </c:pt>
                      <c:pt idx="1011">
                        <c:v>14.053000000000001</c:v>
                      </c:pt>
                      <c:pt idx="1012">
                        <c:v>14.021000000000001</c:v>
                      </c:pt>
                      <c:pt idx="1013">
                        <c:v>13.864000000000001</c:v>
                      </c:pt>
                      <c:pt idx="1014">
                        <c:v>14.079000000000001</c:v>
                      </c:pt>
                      <c:pt idx="1015">
                        <c:v>13.847</c:v>
                      </c:pt>
                      <c:pt idx="1016">
                        <c:v>13.821999999999999</c:v>
                      </c:pt>
                      <c:pt idx="1017">
                        <c:v>13.901999999999999</c:v>
                      </c:pt>
                      <c:pt idx="1018">
                        <c:v>13.736000000000001</c:v>
                      </c:pt>
                      <c:pt idx="1019">
                        <c:v>13.74</c:v>
                      </c:pt>
                      <c:pt idx="1020">
                        <c:v>13.712999999999999</c:v>
                      </c:pt>
                      <c:pt idx="1021">
                        <c:v>13.686999999999999</c:v>
                      </c:pt>
                      <c:pt idx="1022">
                        <c:v>13.832000000000001</c:v>
                      </c:pt>
                      <c:pt idx="1023">
                        <c:v>13.632999999999999</c:v>
                      </c:pt>
                      <c:pt idx="1024">
                        <c:v>13.694000000000001</c:v>
                      </c:pt>
                      <c:pt idx="1025">
                        <c:v>13.747999999999999</c:v>
                      </c:pt>
                      <c:pt idx="1026">
                        <c:v>13.525</c:v>
                      </c:pt>
                      <c:pt idx="1027">
                        <c:v>13.68</c:v>
                      </c:pt>
                      <c:pt idx="1028">
                        <c:v>13.682</c:v>
                      </c:pt>
                      <c:pt idx="1029">
                        <c:v>13.564</c:v>
                      </c:pt>
                      <c:pt idx="1030">
                        <c:v>13.824</c:v>
                      </c:pt>
                      <c:pt idx="1031">
                        <c:v>13.670999999999999</c:v>
                      </c:pt>
                      <c:pt idx="1032">
                        <c:v>13.75</c:v>
                      </c:pt>
                      <c:pt idx="1033">
                        <c:v>13.833</c:v>
                      </c:pt>
                      <c:pt idx="1034">
                        <c:v>13.813000000000001</c:v>
                      </c:pt>
                      <c:pt idx="1035">
                        <c:v>13.930999999999999</c:v>
                      </c:pt>
                      <c:pt idx="1036">
                        <c:v>13.978</c:v>
                      </c:pt>
                      <c:pt idx="1037">
                        <c:v>13.86</c:v>
                      </c:pt>
                      <c:pt idx="1038">
                        <c:v>14.11</c:v>
                      </c:pt>
                      <c:pt idx="1039">
                        <c:v>13.981</c:v>
                      </c:pt>
                      <c:pt idx="1040">
                        <c:v>14.186</c:v>
                      </c:pt>
                      <c:pt idx="1041">
                        <c:v>14.231</c:v>
                      </c:pt>
                      <c:pt idx="1042">
                        <c:v>14.255000000000001</c:v>
                      </c:pt>
                      <c:pt idx="1043">
                        <c:v>14.561</c:v>
                      </c:pt>
                      <c:pt idx="1044">
                        <c:v>14.414999999999999</c:v>
                      </c:pt>
                      <c:pt idx="1045">
                        <c:v>14.456</c:v>
                      </c:pt>
                      <c:pt idx="1046">
                        <c:v>14.504</c:v>
                      </c:pt>
                      <c:pt idx="1047">
                        <c:v>14.532</c:v>
                      </c:pt>
                      <c:pt idx="1048">
                        <c:v>14.835000000000001</c:v>
                      </c:pt>
                      <c:pt idx="1049">
                        <c:v>14.693</c:v>
                      </c:pt>
                      <c:pt idx="1050">
                        <c:v>14.914</c:v>
                      </c:pt>
                      <c:pt idx="1051">
                        <c:v>14.941000000000001</c:v>
                      </c:pt>
                      <c:pt idx="1052">
                        <c:v>14.898999999999999</c:v>
                      </c:pt>
                      <c:pt idx="1053">
                        <c:v>15.137</c:v>
                      </c:pt>
                      <c:pt idx="1054">
                        <c:v>14.981999999999999</c:v>
                      </c:pt>
                      <c:pt idx="1055">
                        <c:v>15.113</c:v>
                      </c:pt>
                      <c:pt idx="1056">
                        <c:v>15.006</c:v>
                      </c:pt>
                      <c:pt idx="1057">
                        <c:v>15.141</c:v>
                      </c:pt>
                      <c:pt idx="1058">
                        <c:v>15.186</c:v>
                      </c:pt>
                      <c:pt idx="1059">
                        <c:v>15.098000000000001</c:v>
                      </c:pt>
                      <c:pt idx="1060">
                        <c:v>15.369</c:v>
                      </c:pt>
                      <c:pt idx="1061">
                        <c:v>15.098000000000001</c:v>
                      </c:pt>
                      <c:pt idx="1062">
                        <c:v>15.247999999999999</c:v>
                      </c:pt>
                      <c:pt idx="1063">
                        <c:v>15.273</c:v>
                      </c:pt>
                      <c:pt idx="1064">
                        <c:v>14.981999999999999</c:v>
                      </c:pt>
                      <c:pt idx="1065">
                        <c:v>15.166</c:v>
                      </c:pt>
                      <c:pt idx="1066">
                        <c:v>15.012</c:v>
                      </c:pt>
                      <c:pt idx="1067">
                        <c:v>14.965999999999999</c:v>
                      </c:pt>
                      <c:pt idx="1068">
                        <c:v>14.941000000000001</c:v>
                      </c:pt>
                      <c:pt idx="1069">
                        <c:v>14.831</c:v>
                      </c:pt>
                      <c:pt idx="1070">
                        <c:v>14.843</c:v>
                      </c:pt>
                      <c:pt idx="1071">
                        <c:v>14.808999999999999</c:v>
                      </c:pt>
                      <c:pt idx="1072">
                        <c:v>14.763</c:v>
                      </c:pt>
                      <c:pt idx="1073">
                        <c:v>14.717000000000001</c:v>
                      </c:pt>
                      <c:pt idx="1074">
                        <c:v>14.726000000000001</c:v>
                      </c:pt>
                      <c:pt idx="1075">
                        <c:v>14.789</c:v>
                      </c:pt>
                      <c:pt idx="1076">
                        <c:v>14.506</c:v>
                      </c:pt>
                      <c:pt idx="1077">
                        <c:v>14.801</c:v>
                      </c:pt>
                      <c:pt idx="1078">
                        <c:v>14.566000000000001</c:v>
                      </c:pt>
                      <c:pt idx="1079">
                        <c:v>14.632</c:v>
                      </c:pt>
                      <c:pt idx="1080">
                        <c:v>14.584</c:v>
                      </c:pt>
                      <c:pt idx="1081">
                        <c:v>14.551</c:v>
                      </c:pt>
                      <c:pt idx="1082">
                        <c:v>14.791</c:v>
                      </c:pt>
                      <c:pt idx="1083">
                        <c:v>14.757</c:v>
                      </c:pt>
                      <c:pt idx="1084">
                        <c:v>14.797000000000001</c:v>
                      </c:pt>
                      <c:pt idx="1085">
                        <c:v>14.919</c:v>
                      </c:pt>
                      <c:pt idx="1086">
                        <c:v>14.85</c:v>
                      </c:pt>
                      <c:pt idx="1087">
                        <c:v>15.090999999999999</c:v>
                      </c:pt>
                      <c:pt idx="1088">
                        <c:v>14.832000000000001</c:v>
                      </c:pt>
                      <c:pt idx="1089">
                        <c:v>15.057</c:v>
                      </c:pt>
                      <c:pt idx="1090">
                        <c:v>15.077999999999999</c:v>
                      </c:pt>
                      <c:pt idx="1091">
                        <c:v>15.04</c:v>
                      </c:pt>
                      <c:pt idx="1092">
                        <c:v>15.202999999999999</c:v>
                      </c:pt>
                      <c:pt idx="1093">
                        <c:v>15.336</c:v>
                      </c:pt>
                      <c:pt idx="1094">
                        <c:v>15.398</c:v>
                      </c:pt>
                      <c:pt idx="1095">
                        <c:v>15.355</c:v>
                      </c:pt>
                      <c:pt idx="1096">
                        <c:v>15.430999999999999</c:v>
                      </c:pt>
                      <c:pt idx="1097">
                        <c:v>15.555999999999999</c:v>
                      </c:pt>
                      <c:pt idx="1098">
                        <c:v>15.64</c:v>
                      </c:pt>
                      <c:pt idx="1099">
                        <c:v>15.819000000000001</c:v>
                      </c:pt>
                      <c:pt idx="1100">
                        <c:v>15.792999999999999</c:v>
                      </c:pt>
                      <c:pt idx="1101">
                        <c:v>15.914</c:v>
                      </c:pt>
                      <c:pt idx="1102">
                        <c:v>16.033999999999999</c:v>
                      </c:pt>
                      <c:pt idx="1103">
                        <c:v>15.984</c:v>
                      </c:pt>
                      <c:pt idx="1104">
                        <c:v>16.157</c:v>
                      </c:pt>
                      <c:pt idx="1105">
                        <c:v>16.123000000000001</c:v>
                      </c:pt>
                      <c:pt idx="1106">
                        <c:v>16.055</c:v>
                      </c:pt>
                      <c:pt idx="1107">
                        <c:v>16.245000000000001</c:v>
                      </c:pt>
                      <c:pt idx="1108">
                        <c:v>16.14</c:v>
                      </c:pt>
                      <c:pt idx="1109">
                        <c:v>16.210999999999999</c:v>
                      </c:pt>
                      <c:pt idx="1110">
                        <c:v>16.338999999999999</c:v>
                      </c:pt>
                      <c:pt idx="1111">
                        <c:v>16.257999999999999</c:v>
                      </c:pt>
                      <c:pt idx="1112">
                        <c:v>16.518000000000001</c:v>
                      </c:pt>
                      <c:pt idx="1113">
                        <c:v>16.402000000000001</c:v>
                      </c:pt>
                      <c:pt idx="1114">
                        <c:v>16.535</c:v>
                      </c:pt>
                      <c:pt idx="1115">
                        <c:v>16.437999999999999</c:v>
                      </c:pt>
                      <c:pt idx="1116">
                        <c:v>16.303000000000001</c:v>
                      </c:pt>
                      <c:pt idx="1117">
                        <c:v>16.254999999999999</c:v>
                      </c:pt>
                      <c:pt idx="1118">
                        <c:v>16.206</c:v>
                      </c:pt>
                      <c:pt idx="1119">
                        <c:v>16.091999999999999</c:v>
                      </c:pt>
                      <c:pt idx="1120">
                        <c:v>16.167999999999999</c:v>
                      </c:pt>
                      <c:pt idx="1121">
                        <c:v>16.018999999999998</c:v>
                      </c:pt>
                      <c:pt idx="1122">
                        <c:v>16.074000000000002</c:v>
                      </c:pt>
                      <c:pt idx="1123">
                        <c:v>15.823</c:v>
                      </c:pt>
                      <c:pt idx="1124">
                        <c:v>15.872</c:v>
                      </c:pt>
                      <c:pt idx="1125">
                        <c:v>15.879</c:v>
                      </c:pt>
                      <c:pt idx="1126">
                        <c:v>15.782999999999999</c:v>
                      </c:pt>
                      <c:pt idx="1127">
                        <c:v>15.775</c:v>
                      </c:pt>
                      <c:pt idx="1128">
                        <c:v>15.725</c:v>
                      </c:pt>
                      <c:pt idx="1129">
                        <c:v>15.615</c:v>
                      </c:pt>
                      <c:pt idx="1130">
                        <c:v>15.766999999999999</c:v>
                      </c:pt>
                      <c:pt idx="1131">
                        <c:v>15.587999999999999</c:v>
                      </c:pt>
                      <c:pt idx="1132">
                        <c:v>15.898</c:v>
                      </c:pt>
                      <c:pt idx="1133">
                        <c:v>15.622999999999999</c:v>
                      </c:pt>
                      <c:pt idx="1134">
                        <c:v>15.824</c:v>
                      </c:pt>
                      <c:pt idx="1135">
                        <c:v>15.779</c:v>
                      </c:pt>
                      <c:pt idx="1136">
                        <c:v>15.798999999999999</c:v>
                      </c:pt>
                      <c:pt idx="1137">
                        <c:v>15.993</c:v>
                      </c:pt>
                      <c:pt idx="1138">
                        <c:v>15.92</c:v>
                      </c:pt>
                      <c:pt idx="1139">
                        <c:v>16.277999999999999</c:v>
                      </c:pt>
                      <c:pt idx="1140">
                        <c:v>16.164000000000001</c:v>
                      </c:pt>
                      <c:pt idx="1141">
                        <c:v>16.23</c:v>
                      </c:pt>
                      <c:pt idx="1142">
                        <c:v>16.38</c:v>
                      </c:pt>
                      <c:pt idx="1143">
                        <c:v>16.170000000000002</c:v>
                      </c:pt>
                      <c:pt idx="1144">
                        <c:v>16.468</c:v>
                      </c:pt>
                      <c:pt idx="1145">
                        <c:v>16.484000000000002</c:v>
                      </c:pt>
                      <c:pt idx="1146">
                        <c:v>16.574999999999999</c:v>
                      </c:pt>
                      <c:pt idx="1147">
                        <c:v>16.63</c:v>
                      </c:pt>
                      <c:pt idx="1148">
                        <c:v>16.678999999999998</c:v>
                      </c:pt>
                      <c:pt idx="1149">
                        <c:v>17.033000000000001</c:v>
                      </c:pt>
                      <c:pt idx="1150">
                        <c:v>16.792999999999999</c:v>
                      </c:pt>
                      <c:pt idx="1151">
                        <c:v>17.155999999999999</c:v>
                      </c:pt>
                      <c:pt idx="1152">
                        <c:v>17.187000000000001</c:v>
                      </c:pt>
                      <c:pt idx="1153">
                        <c:v>17.306000000000001</c:v>
                      </c:pt>
                      <c:pt idx="1154">
                        <c:v>17.373000000000001</c:v>
                      </c:pt>
                      <c:pt idx="1155">
                        <c:v>17.338999999999999</c:v>
                      </c:pt>
                      <c:pt idx="1156">
                        <c:v>17.535</c:v>
                      </c:pt>
                      <c:pt idx="1157">
                        <c:v>17.535</c:v>
                      </c:pt>
                      <c:pt idx="1158">
                        <c:v>17.498999999999999</c:v>
                      </c:pt>
                      <c:pt idx="1159">
                        <c:v>17.824000000000002</c:v>
                      </c:pt>
                      <c:pt idx="1160">
                        <c:v>17.62</c:v>
                      </c:pt>
                      <c:pt idx="1161">
                        <c:v>17.992000000000001</c:v>
                      </c:pt>
                      <c:pt idx="1162">
                        <c:v>17.751999999999999</c:v>
                      </c:pt>
                      <c:pt idx="1163">
                        <c:v>17.943999999999999</c:v>
                      </c:pt>
                      <c:pt idx="1164">
                        <c:v>17.859000000000002</c:v>
                      </c:pt>
                      <c:pt idx="1165">
                        <c:v>17.95</c:v>
                      </c:pt>
                      <c:pt idx="1166">
                        <c:v>18.062000000000001</c:v>
                      </c:pt>
                      <c:pt idx="1167">
                        <c:v>17.806000000000001</c:v>
                      </c:pt>
                      <c:pt idx="1168">
                        <c:v>17.888000000000002</c:v>
                      </c:pt>
                      <c:pt idx="1169">
                        <c:v>17.866</c:v>
                      </c:pt>
                      <c:pt idx="1170">
                        <c:v>17.783000000000001</c:v>
                      </c:pt>
                      <c:pt idx="1171">
                        <c:v>17.675999999999998</c:v>
                      </c:pt>
                      <c:pt idx="1172">
                        <c:v>17.359000000000002</c:v>
                      </c:pt>
                      <c:pt idx="1173">
                        <c:v>17.608000000000001</c:v>
                      </c:pt>
                      <c:pt idx="1174">
                        <c:v>17.350000000000001</c:v>
                      </c:pt>
                      <c:pt idx="1175">
                        <c:v>17.431999999999999</c:v>
                      </c:pt>
                      <c:pt idx="1176">
                        <c:v>17.286999999999999</c:v>
                      </c:pt>
                      <c:pt idx="1177">
                        <c:v>17.225999999999999</c:v>
                      </c:pt>
                      <c:pt idx="1178">
                        <c:v>17.494</c:v>
                      </c:pt>
                      <c:pt idx="1179">
                        <c:v>17.042999999999999</c:v>
                      </c:pt>
                      <c:pt idx="1180">
                        <c:v>17.050999999999998</c:v>
                      </c:pt>
                      <c:pt idx="1181">
                        <c:v>17.152000000000001</c:v>
                      </c:pt>
                      <c:pt idx="1182">
                        <c:v>17.001999999999999</c:v>
                      </c:pt>
                      <c:pt idx="1183">
                        <c:v>17.177</c:v>
                      </c:pt>
                      <c:pt idx="1184">
                        <c:v>17.004000000000001</c:v>
                      </c:pt>
                      <c:pt idx="1185">
                        <c:v>17.004999999999999</c:v>
                      </c:pt>
                      <c:pt idx="1186">
                        <c:v>17.102</c:v>
                      </c:pt>
                      <c:pt idx="1187">
                        <c:v>16.995000000000001</c:v>
                      </c:pt>
                      <c:pt idx="1188">
                        <c:v>17.266999999999999</c:v>
                      </c:pt>
                      <c:pt idx="1189">
                        <c:v>17.391999999999999</c:v>
                      </c:pt>
                      <c:pt idx="1190">
                        <c:v>17.282</c:v>
                      </c:pt>
                      <c:pt idx="1191">
                        <c:v>17.352</c:v>
                      </c:pt>
                      <c:pt idx="1192">
                        <c:v>17.385999999999999</c:v>
                      </c:pt>
                      <c:pt idx="1193">
                        <c:v>17.544</c:v>
                      </c:pt>
                      <c:pt idx="1194">
                        <c:v>17.686</c:v>
                      </c:pt>
                      <c:pt idx="1195">
                        <c:v>17.629000000000001</c:v>
                      </c:pt>
                      <c:pt idx="1196">
                        <c:v>17.809999999999999</c:v>
                      </c:pt>
                      <c:pt idx="1197">
                        <c:v>17.920999999999999</c:v>
                      </c:pt>
                      <c:pt idx="1198">
                        <c:v>17.922000000000001</c:v>
                      </c:pt>
                      <c:pt idx="1199">
                        <c:v>18.256</c:v>
                      </c:pt>
                      <c:pt idx="1200">
                        <c:v>18.038</c:v>
                      </c:pt>
                      <c:pt idx="1201">
                        <c:v>18.300999999999998</c:v>
                      </c:pt>
                      <c:pt idx="1202">
                        <c:v>18.452999999999999</c:v>
                      </c:pt>
                      <c:pt idx="1203">
                        <c:v>18.427</c:v>
                      </c:pt>
                      <c:pt idx="1204">
                        <c:v>18.771999999999998</c:v>
                      </c:pt>
                      <c:pt idx="1205">
                        <c:v>18.792999999999999</c:v>
                      </c:pt>
                      <c:pt idx="1206">
                        <c:v>19.018999999999998</c:v>
                      </c:pt>
                      <c:pt idx="1207">
                        <c:v>19.096</c:v>
                      </c:pt>
                      <c:pt idx="1208">
                        <c:v>19.149999999999999</c:v>
                      </c:pt>
                      <c:pt idx="1209">
                        <c:v>19.233000000000001</c:v>
                      </c:pt>
                      <c:pt idx="1210">
                        <c:v>19.13</c:v>
                      </c:pt>
                      <c:pt idx="1211">
                        <c:v>19.539000000000001</c:v>
                      </c:pt>
                      <c:pt idx="1212">
                        <c:v>19.341000000000001</c:v>
                      </c:pt>
                      <c:pt idx="1213">
                        <c:v>19.295999999999999</c:v>
                      </c:pt>
                      <c:pt idx="1214">
                        <c:v>19.693000000000001</c:v>
                      </c:pt>
                      <c:pt idx="1215">
                        <c:v>19.311</c:v>
                      </c:pt>
                      <c:pt idx="1216">
                        <c:v>19.626000000000001</c:v>
                      </c:pt>
                      <c:pt idx="1217">
                        <c:v>19.413</c:v>
                      </c:pt>
                      <c:pt idx="1218">
                        <c:v>19.481999999999999</c:v>
                      </c:pt>
                      <c:pt idx="1219">
                        <c:v>19.617999999999999</c:v>
                      </c:pt>
                      <c:pt idx="1220">
                        <c:v>19.475999999999999</c:v>
                      </c:pt>
                      <c:pt idx="1221">
                        <c:v>19.419</c:v>
                      </c:pt>
                      <c:pt idx="1222">
                        <c:v>19.323</c:v>
                      </c:pt>
                      <c:pt idx="1223">
                        <c:v>19.413</c:v>
                      </c:pt>
                      <c:pt idx="1224">
                        <c:v>19.109000000000002</c:v>
                      </c:pt>
                      <c:pt idx="1225">
                        <c:v>19.045000000000002</c:v>
                      </c:pt>
                      <c:pt idx="1226">
                        <c:v>19.050999999999998</c:v>
                      </c:pt>
                      <c:pt idx="1227">
                        <c:v>18.934999999999999</c:v>
                      </c:pt>
                      <c:pt idx="1228">
                        <c:v>18.849</c:v>
                      </c:pt>
                      <c:pt idx="1229">
                        <c:v>18.725999999999999</c:v>
                      </c:pt>
                      <c:pt idx="1230">
                        <c:v>18.765999999999998</c:v>
                      </c:pt>
                      <c:pt idx="1231">
                        <c:v>18.844999999999999</c:v>
                      </c:pt>
                      <c:pt idx="1232">
                        <c:v>18.472000000000001</c:v>
                      </c:pt>
                      <c:pt idx="1233">
                        <c:v>18.677</c:v>
                      </c:pt>
                      <c:pt idx="1234">
                        <c:v>18.558</c:v>
                      </c:pt>
                      <c:pt idx="1235">
                        <c:v>18.78</c:v>
                      </c:pt>
                      <c:pt idx="1236">
                        <c:v>18.672000000000001</c:v>
                      </c:pt>
                      <c:pt idx="1237">
                        <c:v>18.641999999999999</c:v>
                      </c:pt>
                      <c:pt idx="1238">
                        <c:v>18.78</c:v>
                      </c:pt>
                      <c:pt idx="1239">
                        <c:v>18.675999999999998</c:v>
                      </c:pt>
                      <c:pt idx="1240">
                        <c:v>18.858000000000001</c:v>
                      </c:pt>
                      <c:pt idx="1241">
                        <c:v>18.861000000000001</c:v>
                      </c:pt>
                      <c:pt idx="1242">
                        <c:v>18.963999999999999</c:v>
                      </c:pt>
                      <c:pt idx="1243">
                        <c:v>19.132000000000001</c:v>
                      </c:pt>
                      <c:pt idx="1244">
                        <c:v>18.838000000000001</c:v>
                      </c:pt>
                      <c:pt idx="1245">
                        <c:v>19.219000000000001</c:v>
                      </c:pt>
                      <c:pt idx="1246">
                        <c:v>19.324999999999999</c:v>
                      </c:pt>
                      <c:pt idx="1247">
                        <c:v>19.196000000000002</c:v>
                      </c:pt>
                      <c:pt idx="1248">
                        <c:v>19.372</c:v>
                      </c:pt>
                      <c:pt idx="1249">
                        <c:v>19.414999999999999</c:v>
                      </c:pt>
                      <c:pt idx="1250">
                        <c:v>19.760999999999999</c:v>
                      </c:pt>
                      <c:pt idx="1251">
                        <c:v>19.852</c:v>
                      </c:pt>
                      <c:pt idx="1252">
                        <c:v>19.733000000000001</c:v>
                      </c:pt>
                      <c:pt idx="1253">
                        <c:v>20.242999999999999</c:v>
                      </c:pt>
                      <c:pt idx="1254">
                        <c:v>19.992999999999999</c:v>
                      </c:pt>
                      <c:pt idx="1255">
                        <c:v>20.437999999999999</c:v>
                      </c:pt>
                      <c:pt idx="1256">
                        <c:v>20.350000000000001</c:v>
                      </c:pt>
                      <c:pt idx="1257">
                        <c:v>20.55</c:v>
                      </c:pt>
                      <c:pt idx="1258">
                        <c:v>20.803000000000001</c:v>
                      </c:pt>
                      <c:pt idx="1259">
                        <c:v>20.988</c:v>
                      </c:pt>
                      <c:pt idx="1260">
                        <c:v>21.262</c:v>
                      </c:pt>
                      <c:pt idx="1261">
                        <c:v>21.308</c:v>
                      </c:pt>
                      <c:pt idx="1262">
                        <c:v>21.364999999999998</c:v>
                      </c:pt>
                      <c:pt idx="1263">
                        <c:v>21.637</c:v>
                      </c:pt>
                      <c:pt idx="1264">
                        <c:v>21.202999999999999</c:v>
                      </c:pt>
                      <c:pt idx="1265">
                        <c:v>21.704999999999998</c:v>
                      </c:pt>
                      <c:pt idx="1266">
                        <c:v>21.763000000000002</c:v>
                      </c:pt>
                      <c:pt idx="1267">
                        <c:v>21.599</c:v>
                      </c:pt>
                      <c:pt idx="1268">
                        <c:v>21.821999999999999</c:v>
                      </c:pt>
                      <c:pt idx="1269">
                        <c:v>21.521000000000001</c:v>
                      </c:pt>
                      <c:pt idx="1270">
                        <c:v>21.518999999999998</c:v>
                      </c:pt>
                      <c:pt idx="1271">
                        <c:v>21.827999999999999</c:v>
                      </c:pt>
                      <c:pt idx="1272">
                        <c:v>21.405000000000001</c:v>
                      </c:pt>
                      <c:pt idx="1273">
                        <c:v>21.675999999999998</c:v>
                      </c:pt>
                      <c:pt idx="1274">
                        <c:v>21.751000000000001</c:v>
                      </c:pt>
                      <c:pt idx="1275">
                        <c:v>21.6</c:v>
                      </c:pt>
                      <c:pt idx="1276">
                        <c:v>21.448</c:v>
                      </c:pt>
                      <c:pt idx="1277">
                        <c:v>20.975000000000001</c:v>
                      </c:pt>
                      <c:pt idx="1278">
                        <c:v>20.923999999999999</c:v>
                      </c:pt>
                      <c:pt idx="1279">
                        <c:v>20.523</c:v>
                      </c:pt>
                      <c:pt idx="1280">
                        <c:v>20.483000000000001</c:v>
                      </c:pt>
                      <c:pt idx="1281">
                        <c:v>20.434000000000001</c:v>
                      </c:pt>
                      <c:pt idx="1282">
                        <c:v>20.248000000000001</c:v>
                      </c:pt>
                      <c:pt idx="1283">
                        <c:v>20.295999999999999</c:v>
                      </c:pt>
                      <c:pt idx="1284">
                        <c:v>20.152000000000001</c:v>
                      </c:pt>
                      <c:pt idx="1285">
                        <c:v>20.329999999999998</c:v>
                      </c:pt>
                      <c:pt idx="1286">
                        <c:v>20.378</c:v>
                      </c:pt>
                      <c:pt idx="1287">
                        <c:v>20.085999999999999</c:v>
                      </c:pt>
                      <c:pt idx="1288">
                        <c:v>20.344999999999999</c:v>
                      </c:pt>
                      <c:pt idx="1289">
                        <c:v>20.010000000000002</c:v>
                      </c:pt>
                      <c:pt idx="1290">
                        <c:v>20.245999999999999</c:v>
                      </c:pt>
                      <c:pt idx="1291">
                        <c:v>19.96</c:v>
                      </c:pt>
                      <c:pt idx="1292">
                        <c:v>20.213999999999999</c:v>
                      </c:pt>
                      <c:pt idx="1293">
                        <c:v>20.349</c:v>
                      </c:pt>
                      <c:pt idx="1294">
                        <c:v>20.366</c:v>
                      </c:pt>
                      <c:pt idx="1295">
                        <c:v>20.632999999999999</c:v>
                      </c:pt>
                      <c:pt idx="1296">
                        <c:v>20.530999999999999</c:v>
                      </c:pt>
                      <c:pt idx="1297">
                        <c:v>20.524999999999999</c:v>
                      </c:pt>
                      <c:pt idx="1298">
                        <c:v>20.864999999999998</c:v>
                      </c:pt>
                      <c:pt idx="1299">
                        <c:v>20.648</c:v>
                      </c:pt>
                      <c:pt idx="1300">
                        <c:v>21.175000000000001</c:v>
                      </c:pt>
                      <c:pt idx="1301">
                        <c:v>21.344999999999999</c:v>
                      </c:pt>
                      <c:pt idx="1302">
                        <c:v>21.361000000000001</c:v>
                      </c:pt>
                      <c:pt idx="1303">
                        <c:v>21.609000000000002</c:v>
                      </c:pt>
                      <c:pt idx="1304">
                        <c:v>21.776</c:v>
                      </c:pt>
                      <c:pt idx="1305">
                        <c:v>22.175000000000001</c:v>
                      </c:pt>
                      <c:pt idx="1306">
                        <c:v>22.28</c:v>
                      </c:pt>
                      <c:pt idx="1307">
                        <c:v>22.555</c:v>
                      </c:pt>
                      <c:pt idx="1308">
                        <c:v>22.763999999999999</c:v>
                      </c:pt>
                      <c:pt idx="1309">
                        <c:v>22.882000000000001</c:v>
                      </c:pt>
                      <c:pt idx="1310">
                        <c:v>23.207999999999998</c:v>
                      </c:pt>
                      <c:pt idx="1311">
                        <c:v>23.175999999999998</c:v>
                      </c:pt>
                      <c:pt idx="1312">
                        <c:v>23.579000000000001</c:v>
                      </c:pt>
                      <c:pt idx="1313">
                        <c:v>23.306000000000001</c:v>
                      </c:pt>
                      <c:pt idx="1314">
                        <c:v>23.776</c:v>
                      </c:pt>
                      <c:pt idx="1315">
                        <c:v>23.939</c:v>
                      </c:pt>
                      <c:pt idx="1316">
                        <c:v>23.518999999999998</c:v>
                      </c:pt>
                      <c:pt idx="1317">
                        <c:v>23.977</c:v>
                      </c:pt>
                      <c:pt idx="1318">
                        <c:v>23.997</c:v>
                      </c:pt>
                      <c:pt idx="1319">
                        <c:v>24.364000000000001</c:v>
                      </c:pt>
                      <c:pt idx="1320">
                        <c:v>24.350999999999999</c:v>
                      </c:pt>
                      <c:pt idx="1321">
                        <c:v>24.52</c:v>
                      </c:pt>
                      <c:pt idx="1322">
                        <c:v>24.451000000000001</c:v>
                      </c:pt>
                      <c:pt idx="1323">
                        <c:v>24.19</c:v>
                      </c:pt>
                      <c:pt idx="1324">
                        <c:v>24.338999999999999</c:v>
                      </c:pt>
                      <c:pt idx="1325">
                        <c:v>24.263999999999999</c:v>
                      </c:pt>
                      <c:pt idx="1326">
                        <c:v>24.231000000000002</c:v>
                      </c:pt>
                      <c:pt idx="1327">
                        <c:v>24.292999999999999</c:v>
                      </c:pt>
                      <c:pt idx="1328">
                        <c:v>24.135000000000002</c:v>
                      </c:pt>
                      <c:pt idx="1329">
                        <c:v>24.305</c:v>
                      </c:pt>
                      <c:pt idx="1330">
                        <c:v>23.443000000000001</c:v>
                      </c:pt>
                      <c:pt idx="1331">
                        <c:v>23.515000000000001</c:v>
                      </c:pt>
                      <c:pt idx="1332">
                        <c:v>23.068999999999999</c:v>
                      </c:pt>
                      <c:pt idx="1333">
                        <c:v>22.686</c:v>
                      </c:pt>
                      <c:pt idx="1334">
                        <c:v>22.71</c:v>
                      </c:pt>
                      <c:pt idx="1335">
                        <c:v>22.416</c:v>
                      </c:pt>
                      <c:pt idx="1336">
                        <c:v>22.481000000000002</c:v>
                      </c:pt>
                      <c:pt idx="1337">
                        <c:v>22.701000000000001</c:v>
                      </c:pt>
                      <c:pt idx="1338">
                        <c:v>22.45</c:v>
                      </c:pt>
                      <c:pt idx="1339">
                        <c:v>22.56</c:v>
                      </c:pt>
                      <c:pt idx="1340">
                        <c:v>22.134</c:v>
                      </c:pt>
                      <c:pt idx="1341">
                        <c:v>22.31</c:v>
                      </c:pt>
                      <c:pt idx="1342">
                        <c:v>21.050999999999998</c:v>
                      </c:pt>
                      <c:pt idx="1343">
                        <c:v>21.048999999999999</c:v>
                      </c:pt>
                      <c:pt idx="1344">
                        <c:v>22.489000000000001</c:v>
                      </c:pt>
                      <c:pt idx="1345">
                        <c:v>22.32</c:v>
                      </c:pt>
                      <c:pt idx="1346">
                        <c:v>22.260999999999999</c:v>
                      </c:pt>
                      <c:pt idx="1347">
                        <c:v>22.716000000000001</c:v>
                      </c:pt>
                      <c:pt idx="1348">
                        <c:v>22.414000000000001</c:v>
                      </c:pt>
                      <c:pt idx="1349">
                        <c:v>22.908999999999999</c:v>
                      </c:pt>
                      <c:pt idx="1350">
                        <c:v>22.972000000000001</c:v>
                      </c:pt>
                      <c:pt idx="1351">
                        <c:v>22.937999999999999</c:v>
                      </c:pt>
                      <c:pt idx="1352">
                        <c:v>23.295000000000002</c:v>
                      </c:pt>
                      <c:pt idx="1353">
                        <c:v>23.21</c:v>
                      </c:pt>
                      <c:pt idx="1354">
                        <c:v>23.673999999999999</c:v>
                      </c:pt>
                      <c:pt idx="1355">
                        <c:v>24.048999999999999</c:v>
                      </c:pt>
                      <c:pt idx="1356">
                        <c:v>24.071000000000002</c:v>
                      </c:pt>
                      <c:pt idx="1357">
                        <c:v>24.535</c:v>
                      </c:pt>
                      <c:pt idx="1358">
                        <c:v>24.513000000000002</c:v>
                      </c:pt>
                      <c:pt idx="1359">
                        <c:v>24.898</c:v>
                      </c:pt>
                      <c:pt idx="1360">
                        <c:v>25.283000000000001</c:v>
                      </c:pt>
                      <c:pt idx="1361">
                        <c:v>25.361999999999998</c:v>
                      </c:pt>
                      <c:pt idx="1362">
                        <c:v>25.809000000000001</c:v>
                      </c:pt>
                      <c:pt idx="1363">
                        <c:v>26.428000000000001</c:v>
                      </c:pt>
                      <c:pt idx="1364">
                        <c:v>26.294</c:v>
                      </c:pt>
                      <c:pt idx="1365">
                        <c:v>26.79</c:v>
                      </c:pt>
                      <c:pt idx="1366">
                        <c:v>26.751000000000001</c:v>
                      </c:pt>
                      <c:pt idx="1367">
                        <c:v>26.713999999999999</c:v>
                      </c:pt>
                      <c:pt idx="1368">
                        <c:v>26.949000000000002</c:v>
                      </c:pt>
                      <c:pt idx="1369">
                        <c:v>26.832999999999998</c:v>
                      </c:pt>
                      <c:pt idx="1370">
                        <c:v>27.247</c:v>
                      </c:pt>
                      <c:pt idx="1371">
                        <c:v>26.792000000000002</c:v>
                      </c:pt>
                      <c:pt idx="1372">
                        <c:v>27.140999999999998</c:v>
                      </c:pt>
                      <c:pt idx="1373">
                        <c:v>26.762</c:v>
                      </c:pt>
                      <c:pt idx="1374">
                        <c:v>27.11</c:v>
                      </c:pt>
                      <c:pt idx="1375">
                        <c:v>26.817</c:v>
                      </c:pt>
                      <c:pt idx="1376">
                        <c:v>26.622</c:v>
                      </c:pt>
                      <c:pt idx="1377">
                        <c:v>26.582999999999998</c:v>
                      </c:pt>
                      <c:pt idx="1378">
                        <c:v>26.411999999999999</c:v>
                      </c:pt>
                      <c:pt idx="1379">
                        <c:v>26.193000000000001</c:v>
                      </c:pt>
                      <c:pt idx="1380">
                        <c:v>26.234000000000002</c:v>
                      </c:pt>
                      <c:pt idx="1381">
                        <c:v>25.643000000000001</c:v>
                      </c:pt>
                      <c:pt idx="1382">
                        <c:v>25.692</c:v>
                      </c:pt>
                      <c:pt idx="1383">
                        <c:v>25.369</c:v>
                      </c:pt>
                      <c:pt idx="1384">
                        <c:v>24.71</c:v>
                      </c:pt>
                      <c:pt idx="1385">
                        <c:v>24.588999999999999</c:v>
                      </c:pt>
                      <c:pt idx="1386">
                        <c:v>24.401</c:v>
                      </c:pt>
                      <c:pt idx="1387">
                        <c:v>24.638999999999999</c:v>
                      </c:pt>
                      <c:pt idx="1388">
                        <c:v>24.350999999999999</c:v>
                      </c:pt>
                      <c:pt idx="1389">
                        <c:v>24.271000000000001</c:v>
                      </c:pt>
                      <c:pt idx="1390">
                        <c:v>24.488</c:v>
                      </c:pt>
                      <c:pt idx="1391">
                        <c:v>24.097000000000001</c:v>
                      </c:pt>
                      <c:pt idx="1392">
                        <c:v>24.382999999999999</c:v>
                      </c:pt>
                      <c:pt idx="1393">
                        <c:v>24.239000000000001</c:v>
                      </c:pt>
                      <c:pt idx="1394">
                        <c:v>24.347000000000001</c:v>
                      </c:pt>
                      <c:pt idx="1395">
                        <c:v>24.689</c:v>
                      </c:pt>
                      <c:pt idx="1396">
                        <c:v>24.332999999999998</c:v>
                      </c:pt>
                      <c:pt idx="1397">
                        <c:v>24.928000000000001</c:v>
                      </c:pt>
                      <c:pt idx="1398">
                        <c:v>24.882999999999999</c:v>
                      </c:pt>
                      <c:pt idx="1399">
                        <c:v>25.143999999999998</c:v>
                      </c:pt>
                      <c:pt idx="1400">
                        <c:v>25.241</c:v>
                      </c:pt>
                      <c:pt idx="1401">
                        <c:v>24.98</c:v>
                      </c:pt>
                      <c:pt idx="1402">
                        <c:v>25.459</c:v>
                      </c:pt>
                      <c:pt idx="1403">
                        <c:v>25.492000000000001</c:v>
                      </c:pt>
                      <c:pt idx="1404">
                        <c:v>25.859000000000002</c:v>
                      </c:pt>
                      <c:pt idx="1405">
                        <c:v>26.117999999999999</c:v>
                      </c:pt>
                      <c:pt idx="1406">
                        <c:v>26.077000000000002</c:v>
                      </c:pt>
                      <c:pt idx="1407">
                        <c:v>26.648</c:v>
                      </c:pt>
                      <c:pt idx="1408">
                        <c:v>26.571000000000002</c:v>
                      </c:pt>
                      <c:pt idx="1409">
                        <c:v>27.041</c:v>
                      </c:pt>
                      <c:pt idx="1410">
                        <c:v>27.329000000000001</c:v>
                      </c:pt>
                      <c:pt idx="1411">
                        <c:v>27.486000000000001</c:v>
                      </c:pt>
                      <c:pt idx="1412">
                        <c:v>28.151</c:v>
                      </c:pt>
                      <c:pt idx="1413">
                        <c:v>28.175000000000001</c:v>
                      </c:pt>
                      <c:pt idx="1414">
                        <c:v>28.48</c:v>
                      </c:pt>
                      <c:pt idx="1415">
                        <c:v>28.800999999999998</c:v>
                      </c:pt>
                      <c:pt idx="1416">
                        <c:v>29.187999999999999</c:v>
                      </c:pt>
                      <c:pt idx="1417">
                        <c:v>29.547000000000001</c:v>
                      </c:pt>
                      <c:pt idx="1418">
                        <c:v>29.390999999999998</c:v>
                      </c:pt>
                      <c:pt idx="1419">
                        <c:v>29.963000000000001</c:v>
                      </c:pt>
                      <c:pt idx="1420">
                        <c:v>29.675999999999998</c:v>
                      </c:pt>
                      <c:pt idx="1421">
                        <c:v>29.387</c:v>
                      </c:pt>
                      <c:pt idx="1422">
                        <c:v>29.983000000000001</c:v>
                      </c:pt>
                      <c:pt idx="1423">
                        <c:v>30.192</c:v>
                      </c:pt>
                      <c:pt idx="1424">
                        <c:v>30.103999999999999</c:v>
                      </c:pt>
                      <c:pt idx="1425">
                        <c:v>30.295999999999999</c:v>
                      </c:pt>
                      <c:pt idx="1426">
                        <c:v>30.170999999999999</c:v>
                      </c:pt>
                      <c:pt idx="1427">
                        <c:v>30.613</c:v>
                      </c:pt>
                      <c:pt idx="1428">
                        <c:v>30.135000000000002</c:v>
                      </c:pt>
                      <c:pt idx="1429">
                        <c:v>30.245000000000001</c:v>
                      </c:pt>
                      <c:pt idx="1430">
                        <c:v>30.472999999999999</c:v>
                      </c:pt>
                      <c:pt idx="1431">
                        <c:v>30.007999999999999</c:v>
                      </c:pt>
                      <c:pt idx="1432">
                        <c:v>29.257000000000001</c:v>
                      </c:pt>
                      <c:pt idx="1433">
                        <c:v>29.138999999999999</c:v>
                      </c:pt>
                      <c:pt idx="1434">
                        <c:v>28.603999999999999</c:v>
                      </c:pt>
                      <c:pt idx="1435">
                        <c:v>28.597000000000001</c:v>
                      </c:pt>
                      <c:pt idx="1436">
                        <c:v>28.026</c:v>
                      </c:pt>
                      <c:pt idx="1437">
                        <c:v>27.966999999999999</c:v>
                      </c:pt>
                      <c:pt idx="1438">
                        <c:v>27.873000000000001</c:v>
                      </c:pt>
                      <c:pt idx="1439">
                        <c:v>27.094999999999999</c:v>
                      </c:pt>
                      <c:pt idx="1440">
                        <c:v>27.442</c:v>
                      </c:pt>
                      <c:pt idx="1441">
                        <c:v>27.122</c:v>
                      </c:pt>
                      <c:pt idx="1442">
                        <c:v>26.914000000000001</c:v>
                      </c:pt>
                      <c:pt idx="1443">
                        <c:v>27.167999999999999</c:v>
                      </c:pt>
                      <c:pt idx="1444">
                        <c:v>27.074999999999999</c:v>
                      </c:pt>
                      <c:pt idx="1445">
                        <c:v>27.007000000000001</c:v>
                      </c:pt>
                      <c:pt idx="1446">
                        <c:v>27.122</c:v>
                      </c:pt>
                      <c:pt idx="1447">
                        <c:v>26.693999999999999</c:v>
                      </c:pt>
                      <c:pt idx="1448">
                        <c:v>27.172999999999998</c:v>
                      </c:pt>
                      <c:pt idx="1449">
                        <c:v>26.858000000000001</c:v>
                      </c:pt>
                      <c:pt idx="1450">
                        <c:v>27.225999999999999</c:v>
                      </c:pt>
                      <c:pt idx="1451">
                        <c:v>27.236000000000001</c:v>
                      </c:pt>
                      <c:pt idx="1452">
                        <c:v>27.376999999999999</c:v>
                      </c:pt>
                      <c:pt idx="1453">
                        <c:v>27.631</c:v>
                      </c:pt>
                      <c:pt idx="1454">
                        <c:v>27.472999999999999</c:v>
                      </c:pt>
                      <c:pt idx="1455">
                        <c:v>28.119</c:v>
                      </c:pt>
                      <c:pt idx="1456">
                        <c:v>27.951000000000001</c:v>
                      </c:pt>
                      <c:pt idx="1457">
                        <c:v>28.582999999999998</c:v>
                      </c:pt>
                      <c:pt idx="1458">
                        <c:v>29.088999999999999</c:v>
                      </c:pt>
                      <c:pt idx="1459">
                        <c:v>29.016999999999999</c:v>
                      </c:pt>
                      <c:pt idx="1460">
                        <c:v>29.635000000000002</c:v>
                      </c:pt>
                      <c:pt idx="1461">
                        <c:v>29.710999999999999</c:v>
                      </c:pt>
                      <c:pt idx="1462">
                        <c:v>30.172999999999998</c:v>
                      </c:pt>
                      <c:pt idx="1463">
                        <c:v>30.635999999999999</c:v>
                      </c:pt>
                      <c:pt idx="1464">
                        <c:v>30.988</c:v>
                      </c:pt>
                      <c:pt idx="1465">
                        <c:v>31.39</c:v>
                      </c:pt>
                      <c:pt idx="1466">
                        <c:v>31.565000000000001</c:v>
                      </c:pt>
                      <c:pt idx="1467">
                        <c:v>32.215000000000003</c:v>
                      </c:pt>
                      <c:pt idx="1468">
                        <c:v>32.863999999999997</c:v>
                      </c:pt>
                      <c:pt idx="1469">
                        <c:v>33.06</c:v>
                      </c:pt>
                      <c:pt idx="1470">
                        <c:v>33.231000000000002</c:v>
                      </c:pt>
                      <c:pt idx="1471">
                        <c:v>33.142000000000003</c:v>
                      </c:pt>
                      <c:pt idx="1472">
                        <c:v>33.326000000000001</c:v>
                      </c:pt>
                      <c:pt idx="1473">
                        <c:v>33.201999999999998</c:v>
                      </c:pt>
                      <c:pt idx="1474">
                        <c:v>33.878</c:v>
                      </c:pt>
                      <c:pt idx="1475">
                        <c:v>34.06</c:v>
                      </c:pt>
                      <c:pt idx="1476">
                        <c:v>33.767000000000003</c:v>
                      </c:pt>
                      <c:pt idx="1477">
                        <c:v>34.527999999999999</c:v>
                      </c:pt>
                      <c:pt idx="1478">
                        <c:v>33.985999999999997</c:v>
                      </c:pt>
                      <c:pt idx="1479">
                        <c:v>34.133000000000003</c:v>
                      </c:pt>
                      <c:pt idx="1480">
                        <c:v>33.695</c:v>
                      </c:pt>
                      <c:pt idx="1481">
                        <c:v>33.343000000000004</c:v>
                      </c:pt>
                      <c:pt idx="1482">
                        <c:v>33.536999999999999</c:v>
                      </c:pt>
                      <c:pt idx="1483">
                        <c:v>32.765999999999998</c:v>
                      </c:pt>
                      <c:pt idx="1484">
                        <c:v>32.887999999999998</c:v>
                      </c:pt>
                      <c:pt idx="1485">
                        <c:v>32.731000000000002</c:v>
                      </c:pt>
                      <c:pt idx="1486">
                        <c:v>32.204999999999998</c:v>
                      </c:pt>
                      <c:pt idx="1487">
                        <c:v>31.745000000000001</c:v>
                      </c:pt>
                      <c:pt idx="1488">
                        <c:v>31.125</c:v>
                      </c:pt>
                      <c:pt idx="1489">
                        <c:v>31.24</c:v>
                      </c:pt>
                      <c:pt idx="1490">
                        <c:v>30.561</c:v>
                      </c:pt>
                      <c:pt idx="1491">
                        <c:v>30.385999999999999</c:v>
                      </c:pt>
                      <c:pt idx="1492">
                        <c:v>30.163</c:v>
                      </c:pt>
                      <c:pt idx="1493">
                        <c:v>29.838000000000001</c:v>
                      </c:pt>
                      <c:pt idx="1494">
                        <c:v>29.931000000000001</c:v>
                      </c:pt>
                      <c:pt idx="1495">
                        <c:v>29.42</c:v>
                      </c:pt>
                      <c:pt idx="1496">
                        <c:v>29.260999999999999</c:v>
                      </c:pt>
                      <c:pt idx="1497">
                        <c:v>29.469000000000001</c:v>
                      </c:pt>
                      <c:pt idx="1498">
                        <c:v>28.995999999999999</c:v>
                      </c:pt>
                      <c:pt idx="1499">
                        <c:v>29.47</c:v>
                      </c:pt>
                      <c:pt idx="1500">
                        <c:v>28.963999999999999</c:v>
                      </c:pt>
                      <c:pt idx="1501">
                        <c:v>29.213000000000001</c:v>
                      </c:pt>
                      <c:pt idx="1502">
                        <c:v>29.466000000000001</c:v>
                      </c:pt>
                      <c:pt idx="1503">
                        <c:v>29.343</c:v>
                      </c:pt>
                      <c:pt idx="1504">
                        <c:v>29.706</c:v>
                      </c:pt>
                      <c:pt idx="1505">
                        <c:v>29.838999999999999</c:v>
                      </c:pt>
                      <c:pt idx="1506">
                        <c:v>30.074999999999999</c:v>
                      </c:pt>
                      <c:pt idx="1507">
                        <c:v>30.292999999999999</c:v>
                      </c:pt>
                      <c:pt idx="1508">
                        <c:v>30.071000000000002</c:v>
                      </c:pt>
                      <c:pt idx="1509">
                        <c:v>30.635000000000002</c:v>
                      </c:pt>
                      <c:pt idx="1510">
                        <c:v>30.975999999999999</c:v>
                      </c:pt>
                      <c:pt idx="1511">
                        <c:v>30.616</c:v>
                      </c:pt>
                      <c:pt idx="1512">
                        <c:v>31.457000000000001</c:v>
                      </c:pt>
                      <c:pt idx="1513">
                        <c:v>31.786000000000001</c:v>
                      </c:pt>
                      <c:pt idx="1514">
                        <c:v>32.143000000000001</c:v>
                      </c:pt>
                      <c:pt idx="1515">
                        <c:v>32.872999999999998</c:v>
                      </c:pt>
                      <c:pt idx="1516">
                        <c:v>32.972000000000001</c:v>
                      </c:pt>
                      <c:pt idx="1517">
                        <c:v>33.566000000000003</c:v>
                      </c:pt>
                      <c:pt idx="1518">
                        <c:v>34.267000000000003</c:v>
                      </c:pt>
                      <c:pt idx="1519">
                        <c:v>34.707000000000001</c:v>
                      </c:pt>
                      <c:pt idx="1520">
                        <c:v>35.351999999999997</c:v>
                      </c:pt>
                      <c:pt idx="1521">
                        <c:v>35.654000000000003</c:v>
                      </c:pt>
                      <c:pt idx="1522">
                        <c:v>36.253</c:v>
                      </c:pt>
                      <c:pt idx="1523">
                        <c:v>36.22</c:v>
                      </c:pt>
                      <c:pt idx="1524">
                        <c:v>36.252000000000002</c:v>
                      </c:pt>
                      <c:pt idx="1525">
                        <c:v>36.637</c:v>
                      </c:pt>
                      <c:pt idx="1526">
                        <c:v>35.988</c:v>
                      </c:pt>
                      <c:pt idx="1527">
                        <c:v>36.493000000000002</c:v>
                      </c:pt>
                      <c:pt idx="1528">
                        <c:v>36.829000000000001</c:v>
                      </c:pt>
                      <c:pt idx="1529">
                        <c:v>36.735999999999997</c:v>
                      </c:pt>
                      <c:pt idx="1530">
                        <c:v>36.664000000000001</c:v>
                      </c:pt>
                      <c:pt idx="1531">
                        <c:v>35.502000000000002</c:v>
                      </c:pt>
                      <c:pt idx="1532">
                        <c:v>35.225000000000001</c:v>
                      </c:pt>
                      <c:pt idx="1533">
                        <c:v>35.121000000000002</c:v>
                      </c:pt>
                      <c:pt idx="1534">
                        <c:v>35.127000000000002</c:v>
                      </c:pt>
                      <c:pt idx="1535">
                        <c:v>35.143999999999998</c:v>
                      </c:pt>
                      <c:pt idx="1536">
                        <c:v>34.512999999999998</c:v>
                      </c:pt>
                      <c:pt idx="1537">
                        <c:v>34.366</c:v>
                      </c:pt>
                      <c:pt idx="1538">
                        <c:v>33.914999999999999</c:v>
                      </c:pt>
                      <c:pt idx="1539">
                        <c:v>33.514000000000003</c:v>
                      </c:pt>
                      <c:pt idx="1540">
                        <c:v>33.225000000000001</c:v>
                      </c:pt>
                      <c:pt idx="1541">
                        <c:v>32.067999999999998</c:v>
                      </c:pt>
                      <c:pt idx="1542">
                        <c:v>32.415999999999997</c:v>
                      </c:pt>
                      <c:pt idx="1543">
                        <c:v>31.809000000000001</c:v>
                      </c:pt>
                      <c:pt idx="1544">
                        <c:v>31.893000000000001</c:v>
                      </c:pt>
                      <c:pt idx="1545">
                        <c:v>31.911999999999999</c:v>
                      </c:pt>
                      <c:pt idx="1546">
                        <c:v>31.702000000000002</c:v>
                      </c:pt>
                      <c:pt idx="1547">
                        <c:v>32.046999999999997</c:v>
                      </c:pt>
                      <c:pt idx="1548">
                        <c:v>31.565999999999999</c:v>
                      </c:pt>
                      <c:pt idx="1549">
                        <c:v>32.037999999999997</c:v>
                      </c:pt>
                      <c:pt idx="1550">
                        <c:v>32.003</c:v>
                      </c:pt>
                      <c:pt idx="1551">
                        <c:v>31.681000000000001</c:v>
                      </c:pt>
                      <c:pt idx="1552">
                        <c:v>32.143999999999998</c:v>
                      </c:pt>
                      <c:pt idx="1553">
                        <c:v>31.562000000000001</c:v>
                      </c:pt>
                      <c:pt idx="1554">
                        <c:v>32.795000000000002</c:v>
                      </c:pt>
                      <c:pt idx="1555">
                        <c:v>32.167000000000002</c:v>
                      </c:pt>
                      <c:pt idx="1556">
                        <c:v>32.457999999999998</c:v>
                      </c:pt>
                      <c:pt idx="1557">
                        <c:v>33.335999999999999</c:v>
                      </c:pt>
                      <c:pt idx="1558">
                        <c:v>32.786999999999999</c:v>
                      </c:pt>
                      <c:pt idx="1559">
                        <c:v>33.814999999999998</c:v>
                      </c:pt>
                      <c:pt idx="1560">
                        <c:v>33.470999999999997</c:v>
                      </c:pt>
                      <c:pt idx="1561">
                        <c:v>33.734000000000002</c:v>
                      </c:pt>
                      <c:pt idx="1562">
                        <c:v>34.322000000000003</c:v>
                      </c:pt>
                      <c:pt idx="1563">
                        <c:v>34.780999999999999</c:v>
                      </c:pt>
                      <c:pt idx="1564">
                        <c:v>35.188000000000002</c:v>
                      </c:pt>
                      <c:pt idx="1565">
                        <c:v>35.798999999999999</c:v>
                      </c:pt>
                      <c:pt idx="1566">
                        <c:v>36.615000000000002</c:v>
                      </c:pt>
                      <c:pt idx="1567">
                        <c:v>37.878</c:v>
                      </c:pt>
                      <c:pt idx="1568">
                        <c:v>37.966999999999999</c:v>
                      </c:pt>
                      <c:pt idx="1569">
                        <c:v>38.951000000000001</c:v>
                      </c:pt>
                      <c:pt idx="1570">
                        <c:v>39.128</c:v>
                      </c:pt>
                      <c:pt idx="1571">
                        <c:v>40.112000000000002</c:v>
                      </c:pt>
                      <c:pt idx="1572">
                        <c:v>41.466999999999999</c:v>
                      </c:pt>
                      <c:pt idx="1573">
                        <c:v>42.201999999999998</c:v>
                      </c:pt>
                      <c:pt idx="1574">
                        <c:v>42.908000000000001</c:v>
                      </c:pt>
                      <c:pt idx="1575">
                        <c:v>42.807000000000002</c:v>
                      </c:pt>
                      <c:pt idx="1576">
                        <c:v>42.18</c:v>
                      </c:pt>
                      <c:pt idx="1577">
                        <c:v>41.844999999999999</c:v>
                      </c:pt>
                      <c:pt idx="1578">
                        <c:v>41.335999999999999</c:v>
                      </c:pt>
                      <c:pt idx="1579">
                        <c:v>41.457000000000001</c:v>
                      </c:pt>
                      <c:pt idx="1580">
                        <c:v>41.594999999999999</c:v>
                      </c:pt>
                      <c:pt idx="1581">
                        <c:v>42.581000000000003</c:v>
                      </c:pt>
                      <c:pt idx="1582">
                        <c:v>42.298000000000002</c:v>
                      </c:pt>
                      <c:pt idx="1583">
                        <c:v>41.326000000000001</c:v>
                      </c:pt>
                      <c:pt idx="1584">
                        <c:v>41.381999999999998</c:v>
                      </c:pt>
                      <c:pt idx="1585">
                        <c:v>41.426000000000002</c:v>
                      </c:pt>
                      <c:pt idx="1586">
                        <c:v>40.628999999999998</c:v>
                      </c:pt>
                      <c:pt idx="1587">
                        <c:v>40.125999999999998</c:v>
                      </c:pt>
                      <c:pt idx="1588">
                        <c:v>39.646000000000001</c:v>
                      </c:pt>
                      <c:pt idx="1589">
                        <c:v>40.14</c:v>
                      </c:pt>
                      <c:pt idx="1590">
                        <c:v>38.993000000000002</c:v>
                      </c:pt>
                      <c:pt idx="1591">
                        <c:v>38.607999999999997</c:v>
                      </c:pt>
                      <c:pt idx="1592">
                        <c:v>38.363</c:v>
                      </c:pt>
                      <c:pt idx="1593">
                        <c:v>37.353999999999999</c:v>
                      </c:pt>
                      <c:pt idx="1594">
                        <c:v>37.476999999999997</c:v>
                      </c:pt>
                      <c:pt idx="1595">
                        <c:v>36.633000000000003</c:v>
                      </c:pt>
                      <c:pt idx="1596">
                        <c:v>35.843000000000004</c:v>
                      </c:pt>
                      <c:pt idx="1597">
                        <c:v>36.338000000000001</c:v>
                      </c:pt>
                      <c:pt idx="1598">
                        <c:v>35.942</c:v>
                      </c:pt>
                      <c:pt idx="1599">
                        <c:v>35.866999999999997</c:v>
                      </c:pt>
                      <c:pt idx="1600">
                        <c:v>35.847000000000001</c:v>
                      </c:pt>
                      <c:pt idx="1601">
                        <c:v>35.936999999999998</c:v>
                      </c:pt>
                      <c:pt idx="1602">
                        <c:v>35.896000000000001</c:v>
                      </c:pt>
                      <c:pt idx="1603">
                        <c:v>35.781999999999996</c:v>
                      </c:pt>
                      <c:pt idx="1604">
                        <c:v>36.055999999999997</c:v>
                      </c:pt>
                      <c:pt idx="1605">
                        <c:v>36.325000000000003</c:v>
                      </c:pt>
                      <c:pt idx="1606">
                        <c:v>36.204999999999998</c:v>
                      </c:pt>
                      <c:pt idx="1607">
                        <c:v>36.988999999999997</c:v>
                      </c:pt>
                      <c:pt idx="1608">
                        <c:v>36.564999999999998</c:v>
                      </c:pt>
                      <c:pt idx="1609">
                        <c:v>36.975000000000001</c:v>
                      </c:pt>
                      <c:pt idx="1610">
                        <c:v>37.005000000000003</c:v>
                      </c:pt>
                      <c:pt idx="1611">
                        <c:v>37.649000000000001</c:v>
                      </c:pt>
                      <c:pt idx="1612">
                        <c:v>38.107999999999997</c:v>
                      </c:pt>
                      <c:pt idx="1613">
                        <c:v>38.143000000000001</c:v>
                      </c:pt>
                      <c:pt idx="1614">
                        <c:v>39.195</c:v>
                      </c:pt>
                      <c:pt idx="1615">
                        <c:v>39.308</c:v>
                      </c:pt>
                      <c:pt idx="1616">
                        <c:v>40.204000000000001</c:v>
                      </c:pt>
                      <c:pt idx="1617">
                        <c:v>40.545000000000002</c:v>
                      </c:pt>
                      <c:pt idx="1618">
                        <c:v>41.783999999999999</c:v>
                      </c:pt>
                      <c:pt idx="1619">
                        <c:v>43.171999999999997</c:v>
                      </c:pt>
                      <c:pt idx="1620">
                        <c:v>42.917000000000002</c:v>
                      </c:pt>
                      <c:pt idx="1621">
                        <c:v>44.298999999999999</c:v>
                      </c:pt>
                      <c:pt idx="1622">
                        <c:v>45.664000000000001</c:v>
                      </c:pt>
                      <c:pt idx="1623">
                        <c:v>46.768000000000001</c:v>
                      </c:pt>
                      <c:pt idx="1624">
                        <c:v>47.406999999999996</c:v>
                      </c:pt>
                      <c:pt idx="1625">
                        <c:v>47.076999999999998</c:v>
                      </c:pt>
                      <c:pt idx="1626">
                        <c:v>46.904000000000003</c:v>
                      </c:pt>
                      <c:pt idx="1627">
                        <c:v>46.533999999999999</c:v>
                      </c:pt>
                      <c:pt idx="1628">
                        <c:v>46.344999999999999</c:v>
                      </c:pt>
                      <c:pt idx="1629">
                        <c:v>46.439</c:v>
                      </c:pt>
                      <c:pt idx="1630">
                        <c:v>46.45</c:v>
                      </c:pt>
                      <c:pt idx="1631">
                        <c:v>46.146000000000001</c:v>
                      </c:pt>
                      <c:pt idx="1632">
                        <c:v>46.802999999999997</c:v>
                      </c:pt>
                      <c:pt idx="1633">
                        <c:v>46.975000000000001</c:v>
                      </c:pt>
                      <c:pt idx="1634">
                        <c:v>47.048000000000002</c:v>
                      </c:pt>
                      <c:pt idx="1635">
                        <c:v>47.140999999999998</c:v>
                      </c:pt>
                      <c:pt idx="1636">
                        <c:v>47.170999999999999</c:v>
                      </c:pt>
                      <c:pt idx="1637">
                        <c:v>47.116</c:v>
                      </c:pt>
                      <c:pt idx="1638">
                        <c:v>46.360999999999997</c:v>
                      </c:pt>
                      <c:pt idx="1639">
                        <c:v>46.670999999999999</c:v>
                      </c:pt>
                      <c:pt idx="1640">
                        <c:v>46.587000000000003</c:v>
                      </c:pt>
                      <c:pt idx="1641">
                        <c:v>46.343000000000004</c:v>
                      </c:pt>
                      <c:pt idx="1642">
                        <c:v>46.109000000000002</c:v>
                      </c:pt>
                      <c:pt idx="1643">
                        <c:v>45.231000000000002</c:v>
                      </c:pt>
                      <c:pt idx="1644">
                        <c:v>45.326999999999998</c:v>
                      </c:pt>
                      <c:pt idx="1645">
                        <c:v>43.991</c:v>
                      </c:pt>
                      <c:pt idx="1646">
                        <c:v>42.857999999999997</c:v>
                      </c:pt>
                      <c:pt idx="1647">
                        <c:v>42.844999999999999</c:v>
                      </c:pt>
                      <c:pt idx="1648">
                        <c:v>41.527000000000001</c:v>
                      </c:pt>
                      <c:pt idx="1649">
                        <c:v>41.313000000000002</c:v>
                      </c:pt>
                      <c:pt idx="1650">
                        <c:v>40.713000000000001</c:v>
                      </c:pt>
                      <c:pt idx="1651">
                        <c:v>41.01</c:v>
                      </c:pt>
                      <c:pt idx="1652">
                        <c:v>41.03</c:v>
                      </c:pt>
                      <c:pt idx="1653">
                        <c:v>41.302</c:v>
                      </c:pt>
                      <c:pt idx="1654">
                        <c:v>41.691000000000003</c:v>
                      </c:pt>
                      <c:pt idx="1655">
                        <c:v>41.652999999999999</c:v>
                      </c:pt>
                      <c:pt idx="1656">
                        <c:v>41.661999999999999</c:v>
                      </c:pt>
                      <c:pt idx="1657">
                        <c:v>42.817999999999998</c:v>
                      </c:pt>
                      <c:pt idx="1658">
                        <c:v>42.177</c:v>
                      </c:pt>
                      <c:pt idx="1659">
                        <c:v>42.606000000000002</c:v>
                      </c:pt>
                      <c:pt idx="1660">
                        <c:v>42.716999999999999</c:v>
                      </c:pt>
                      <c:pt idx="1661">
                        <c:v>43.359000000000002</c:v>
                      </c:pt>
                      <c:pt idx="1662">
                        <c:v>44.518999999999998</c:v>
                      </c:pt>
                      <c:pt idx="1663">
                        <c:v>44.911000000000001</c:v>
                      </c:pt>
                      <c:pt idx="1664">
                        <c:v>45.59</c:v>
                      </c:pt>
                      <c:pt idx="1665">
                        <c:v>46.405999999999999</c:v>
                      </c:pt>
                      <c:pt idx="1666">
                        <c:v>46.932000000000002</c:v>
                      </c:pt>
                      <c:pt idx="1667">
                        <c:v>47.93</c:v>
                      </c:pt>
                      <c:pt idx="1668">
                        <c:v>48.694000000000003</c:v>
                      </c:pt>
                      <c:pt idx="1669">
                        <c:v>49.325000000000003</c:v>
                      </c:pt>
                      <c:pt idx="1670">
                        <c:v>51.585000000000001</c:v>
                      </c:pt>
                      <c:pt idx="1671">
                        <c:v>53.32</c:v>
                      </c:pt>
                      <c:pt idx="1672">
                        <c:v>53.334000000000003</c:v>
                      </c:pt>
                      <c:pt idx="1673">
                        <c:v>55.433</c:v>
                      </c:pt>
                      <c:pt idx="1674">
                        <c:v>54.435000000000002</c:v>
                      </c:pt>
                      <c:pt idx="1675">
                        <c:v>55.991999999999997</c:v>
                      </c:pt>
                      <c:pt idx="1676">
                        <c:v>56.631999999999998</c:v>
                      </c:pt>
                      <c:pt idx="1677">
                        <c:v>55.704999999999998</c:v>
                      </c:pt>
                      <c:pt idx="1678">
                        <c:v>55.494</c:v>
                      </c:pt>
                      <c:pt idx="1679">
                        <c:v>55.167999999999999</c:v>
                      </c:pt>
                      <c:pt idx="1680">
                        <c:v>53.844000000000001</c:v>
                      </c:pt>
                      <c:pt idx="1681">
                        <c:v>54.347000000000001</c:v>
                      </c:pt>
                      <c:pt idx="1682">
                        <c:v>52.252000000000002</c:v>
                      </c:pt>
                      <c:pt idx="1683">
                        <c:v>51.954000000000001</c:v>
                      </c:pt>
                      <c:pt idx="1684">
                        <c:v>52.075000000000003</c:v>
                      </c:pt>
                      <c:pt idx="1685">
                        <c:v>51.25</c:v>
                      </c:pt>
                      <c:pt idx="1686">
                        <c:v>51.792999999999999</c:v>
                      </c:pt>
                      <c:pt idx="1687">
                        <c:v>51.613999999999997</c:v>
                      </c:pt>
                      <c:pt idx="1688">
                        <c:v>51.765000000000001</c:v>
                      </c:pt>
                      <c:pt idx="1689">
                        <c:v>51.484000000000002</c:v>
                      </c:pt>
                      <c:pt idx="1690">
                        <c:v>50.634</c:v>
                      </c:pt>
                      <c:pt idx="1691">
                        <c:v>50.167999999999999</c:v>
                      </c:pt>
                      <c:pt idx="1692">
                        <c:v>48.792999999999999</c:v>
                      </c:pt>
                      <c:pt idx="1693">
                        <c:v>47.948</c:v>
                      </c:pt>
                      <c:pt idx="1694">
                        <c:v>47.161000000000001</c:v>
                      </c:pt>
                      <c:pt idx="1695">
                        <c:v>46.759</c:v>
                      </c:pt>
                      <c:pt idx="1696">
                        <c:v>46.473999999999997</c:v>
                      </c:pt>
                      <c:pt idx="1697">
                        <c:v>45.75</c:v>
                      </c:pt>
                      <c:pt idx="1698">
                        <c:v>45.521000000000001</c:v>
                      </c:pt>
                      <c:pt idx="1699">
                        <c:v>44.706000000000003</c:v>
                      </c:pt>
                      <c:pt idx="1700">
                        <c:v>44.168999999999997</c:v>
                      </c:pt>
                      <c:pt idx="1701">
                        <c:v>43.119</c:v>
                      </c:pt>
                      <c:pt idx="1702">
                        <c:v>42.616</c:v>
                      </c:pt>
                      <c:pt idx="1703">
                        <c:v>42.646999999999998</c:v>
                      </c:pt>
                      <c:pt idx="1704">
                        <c:v>42.124000000000002</c:v>
                      </c:pt>
                      <c:pt idx="1705">
                        <c:v>41.765999999999998</c:v>
                      </c:pt>
                      <c:pt idx="1706">
                        <c:v>41.781999999999996</c:v>
                      </c:pt>
                      <c:pt idx="1707">
                        <c:v>41.118000000000002</c:v>
                      </c:pt>
                      <c:pt idx="1708">
                        <c:v>41.235999999999997</c:v>
                      </c:pt>
                      <c:pt idx="1709">
                        <c:v>41.116999999999997</c:v>
                      </c:pt>
                      <c:pt idx="1710">
                        <c:v>40.762</c:v>
                      </c:pt>
                      <c:pt idx="1711">
                        <c:v>41.103999999999999</c:v>
                      </c:pt>
                      <c:pt idx="1712">
                        <c:v>41.32</c:v>
                      </c:pt>
                      <c:pt idx="1713">
                        <c:v>42.183</c:v>
                      </c:pt>
                      <c:pt idx="1714">
                        <c:v>41.793999999999997</c:v>
                      </c:pt>
                      <c:pt idx="1715">
                        <c:v>41.594999999999999</c:v>
                      </c:pt>
                      <c:pt idx="1716">
                        <c:v>42.279000000000003</c:v>
                      </c:pt>
                      <c:pt idx="1717">
                        <c:v>42.573</c:v>
                      </c:pt>
                      <c:pt idx="1718">
                        <c:v>42.683</c:v>
                      </c:pt>
                      <c:pt idx="1719">
                        <c:v>42.673000000000002</c:v>
                      </c:pt>
                      <c:pt idx="1720">
                        <c:v>42.457999999999998</c:v>
                      </c:pt>
                      <c:pt idx="1721">
                        <c:v>43.597000000000001</c:v>
                      </c:pt>
                      <c:pt idx="1722">
                        <c:v>43.661999999999999</c:v>
                      </c:pt>
                      <c:pt idx="1723">
                        <c:v>44.582000000000001</c:v>
                      </c:pt>
                      <c:pt idx="1724">
                        <c:v>46.082999999999998</c:v>
                      </c:pt>
                      <c:pt idx="1725">
                        <c:v>45.796999999999997</c:v>
                      </c:pt>
                      <c:pt idx="1726">
                        <c:v>47.124000000000002</c:v>
                      </c:pt>
                      <c:pt idx="1727">
                        <c:v>48.563000000000002</c:v>
                      </c:pt>
                      <c:pt idx="1728">
                        <c:v>50.030999999999999</c:v>
                      </c:pt>
                      <c:pt idx="1729">
                        <c:v>51.963000000000001</c:v>
                      </c:pt>
                      <c:pt idx="1730">
                        <c:v>54.374000000000002</c:v>
                      </c:pt>
                      <c:pt idx="1731">
                        <c:v>58.484000000000002</c:v>
                      </c:pt>
                      <c:pt idx="1732">
                        <c:v>58.292000000000002</c:v>
                      </c:pt>
                      <c:pt idx="1733">
                        <c:v>57.713999999999999</c:v>
                      </c:pt>
                      <c:pt idx="1734">
                        <c:v>58.125</c:v>
                      </c:pt>
                      <c:pt idx="1735">
                        <c:v>55.320999999999998</c:v>
                      </c:pt>
                      <c:pt idx="1736">
                        <c:v>55.188000000000002</c:v>
                      </c:pt>
                      <c:pt idx="1737">
                        <c:v>53.811999999999998</c:v>
                      </c:pt>
                      <c:pt idx="1738">
                        <c:v>53.015999999999998</c:v>
                      </c:pt>
                      <c:pt idx="1739">
                        <c:v>53.384999999999998</c:v>
                      </c:pt>
                      <c:pt idx="1740">
                        <c:v>53.610999999999997</c:v>
                      </c:pt>
                      <c:pt idx="1741">
                        <c:v>53.389000000000003</c:v>
                      </c:pt>
                      <c:pt idx="1742">
                        <c:v>52.27</c:v>
                      </c:pt>
                      <c:pt idx="1743">
                        <c:v>51.362000000000002</c:v>
                      </c:pt>
                      <c:pt idx="1744">
                        <c:v>50.965000000000003</c:v>
                      </c:pt>
                      <c:pt idx="1745">
                        <c:v>51.091999999999999</c:v>
                      </c:pt>
                      <c:pt idx="1746">
                        <c:v>49.613</c:v>
                      </c:pt>
                      <c:pt idx="1747">
                        <c:v>49.683999999999997</c:v>
                      </c:pt>
                      <c:pt idx="1748">
                        <c:v>48.941000000000003</c:v>
                      </c:pt>
                      <c:pt idx="1749">
                        <c:v>48.212000000000003</c:v>
                      </c:pt>
                      <c:pt idx="1750">
                        <c:v>47.631</c:v>
                      </c:pt>
                      <c:pt idx="1751">
                        <c:v>47.140999999999998</c:v>
                      </c:pt>
                      <c:pt idx="1752">
                        <c:v>45.935000000000002</c:v>
                      </c:pt>
                      <c:pt idx="1753">
                        <c:v>45.499000000000002</c:v>
                      </c:pt>
                      <c:pt idx="1754">
                        <c:v>45.643999999999998</c:v>
                      </c:pt>
                      <c:pt idx="1755">
                        <c:v>45.962000000000003</c:v>
                      </c:pt>
                      <c:pt idx="1756">
                        <c:v>45.040999999999997</c:v>
                      </c:pt>
                      <c:pt idx="1757">
                        <c:v>44.790999999999997</c:v>
                      </c:pt>
                      <c:pt idx="1758">
                        <c:v>45.063000000000002</c:v>
                      </c:pt>
                      <c:pt idx="1759">
                        <c:v>44.491</c:v>
                      </c:pt>
                      <c:pt idx="1760">
                        <c:v>45.533000000000001</c:v>
                      </c:pt>
                      <c:pt idx="1761">
                        <c:v>44.773000000000003</c:v>
                      </c:pt>
                      <c:pt idx="1762">
                        <c:v>44.347000000000001</c:v>
                      </c:pt>
                      <c:pt idx="1763">
                        <c:v>44.566000000000003</c:v>
                      </c:pt>
                      <c:pt idx="1764">
                        <c:v>44.137</c:v>
                      </c:pt>
                      <c:pt idx="1765">
                        <c:v>44.548000000000002</c:v>
                      </c:pt>
                      <c:pt idx="1766">
                        <c:v>44.162999999999997</c:v>
                      </c:pt>
                      <c:pt idx="1767">
                        <c:v>44.439</c:v>
                      </c:pt>
                      <c:pt idx="1768">
                        <c:v>45.353999999999999</c:v>
                      </c:pt>
                      <c:pt idx="1769">
                        <c:v>45.149000000000001</c:v>
                      </c:pt>
                      <c:pt idx="1770">
                        <c:v>45.838999999999999</c:v>
                      </c:pt>
                      <c:pt idx="1771">
                        <c:v>45.402999999999999</c:v>
                      </c:pt>
                      <c:pt idx="1772">
                        <c:v>45.3</c:v>
                      </c:pt>
                      <c:pt idx="1773">
                        <c:v>46.058999999999997</c:v>
                      </c:pt>
                      <c:pt idx="1774">
                        <c:v>46.713000000000001</c:v>
                      </c:pt>
                      <c:pt idx="1775">
                        <c:v>47.497999999999998</c:v>
                      </c:pt>
                      <c:pt idx="1776">
                        <c:v>47.578000000000003</c:v>
                      </c:pt>
                      <c:pt idx="1777">
                        <c:v>47.362000000000002</c:v>
                      </c:pt>
                      <c:pt idx="1778">
                        <c:v>48.398000000000003</c:v>
                      </c:pt>
                      <c:pt idx="1779">
                        <c:v>49.805</c:v>
                      </c:pt>
                      <c:pt idx="1780">
                        <c:v>50.405000000000001</c:v>
                      </c:pt>
                      <c:pt idx="1781">
                        <c:v>51.021000000000001</c:v>
                      </c:pt>
                      <c:pt idx="1782">
                        <c:v>52.476999999999997</c:v>
                      </c:pt>
                      <c:pt idx="1783">
                        <c:v>53.21</c:v>
                      </c:pt>
                      <c:pt idx="1784">
                        <c:v>54.241</c:v>
                      </c:pt>
                      <c:pt idx="1785">
                        <c:v>57.557000000000002</c:v>
                      </c:pt>
                      <c:pt idx="1786">
                        <c:v>62.314999999999998</c:v>
                      </c:pt>
                      <c:pt idx="1787">
                        <c:v>62.356999999999999</c:v>
                      </c:pt>
                      <c:pt idx="1788">
                        <c:v>62.634</c:v>
                      </c:pt>
                      <c:pt idx="1789">
                        <c:v>60.694000000000003</c:v>
                      </c:pt>
                      <c:pt idx="1790">
                        <c:v>58.893999999999998</c:v>
                      </c:pt>
                      <c:pt idx="1791">
                        <c:v>58.173000000000002</c:v>
                      </c:pt>
                      <c:pt idx="1792">
                        <c:v>56.677999999999997</c:v>
                      </c:pt>
                      <c:pt idx="1793">
                        <c:v>55.110999999999997</c:v>
                      </c:pt>
                      <c:pt idx="1794">
                        <c:v>54.838999999999999</c:v>
                      </c:pt>
                      <c:pt idx="1795">
                        <c:v>54.98</c:v>
                      </c:pt>
                      <c:pt idx="1796">
                        <c:v>54.106000000000002</c:v>
                      </c:pt>
                      <c:pt idx="1797">
                        <c:v>54.063000000000002</c:v>
                      </c:pt>
                      <c:pt idx="1798">
                        <c:v>54.040999999999997</c:v>
                      </c:pt>
                      <c:pt idx="1799">
                        <c:v>52.933</c:v>
                      </c:pt>
                      <c:pt idx="1800">
                        <c:v>52.984999999999999</c:v>
                      </c:pt>
                      <c:pt idx="1801">
                        <c:v>52.283999999999999</c:v>
                      </c:pt>
                      <c:pt idx="1802">
                        <c:v>51.75</c:v>
                      </c:pt>
                      <c:pt idx="1803">
                        <c:v>51.543999999999997</c:v>
                      </c:pt>
                      <c:pt idx="1804">
                        <c:v>50.756999999999998</c:v>
                      </c:pt>
                      <c:pt idx="1805">
                        <c:v>50.771999999999998</c:v>
                      </c:pt>
                      <c:pt idx="1806">
                        <c:v>50.646999999999998</c:v>
                      </c:pt>
                      <c:pt idx="1807">
                        <c:v>49.396999999999998</c:v>
                      </c:pt>
                      <c:pt idx="1808">
                        <c:v>50.488</c:v>
                      </c:pt>
                      <c:pt idx="1809">
                        <c:v>50.08</c:v>
                      </c:pt>
                      <c:pt idx="1810">
                        <c:v>50.277000000000001</c:v>
                      </c:pt>
                      <c:pt idx="1811">
                        <c:v>50.405000000000001</c:v>
                      </c:pt>
                      <c:pt idx="1812">
                        <c:v>49.274999999999999</c:v>
                      </c:pt>
                      <c:pt idx="1813">
                        <c:v>50.194000000000003</c:v>
                      </c:pt>
                      <c:pt idx="1814">
                        <c:v>49.484999999999999</c:v>
                      </c:pt>
                      <c:pt idx="1815">
                        <c:v>49.822000000000003</c:v>
                      </c:pt>
                      <c:pt idx="1816">
                        <c:v>49.487000000000002</c:v>
                      </c:pt>
                      <c:pt idx="1817">
                        <c:v>49.427999999999997</c:v>
                      </c:pt>
                      <c:pt idx="1818">
                        <c:v>50.533000000000001</c:v>
                      </c:pt>
                      <c:pt idx="1819">
                        <c:v>49.649000000000001</c:v>
                      </c:pt>
                      <c:pt idx="1820">
                        <c:v>50.439</c:v>
                      </c:pt>
                      <c:pt idx="1821">
                        <c:v>50.645000000000003</c:v>
                      </c:pt>
                      <c:pt idx="1822">
                        <c:v>49.991</c:v>
                      </c:pt>
                      <c:pt idx="1823">
                        <c:v>51.28</c:v>
                      </c:pt>
                      <c:pt idx="1824">
                        <c:v>51.140999999999998</c:v>
                      </c:pt>
                      <c:pt idx="1825">
                        <c:v>51.533000000000001</c:v>
                      </c:pt>
                      <c:pt idx="1826">
                        <c:v>52.636000000000003</c:v>
                      </c:pt>
                      <c:pt idx="1827">
                        <c:v>52.627000000000002</c:v>
                      </c:pt>
                      <c:pt idx="1828">
                        <c:v>52.835999999999999</c:v>
                      </c:pt>
                      <c:pt idx="1829">
                        <c:v>54.613</c:v>
                      </c:pt>
                      <c:pt idx="1830">
                        <c:v>53.844000000000001</c:v>
                      </c:pt>
                      <c:pt idx="1831">
                        <c:v>55.497999999999998</c:v>
                      </c:pt>
                      <c:pt idx="1832">
                        <c:v>56.246000000000002</c:v>
                      </c:pt>
                      <c:pt idx="1833">
                        <c:v>56.32</c:v>
                      </c:pt>
                      <c:pt idx="1834">
                        <c:v>57.731000000000002</c:v>
                      </c:pt>
                      <c:pt idx="1835">
                        <c:v>58.408000000000001</c:v>
                      </c:pt>
                      <c:pt idx="1836">
                        <c:v>59.313000000000002</c:v>
                      </c:pt>
                      <c:pt idx="1837">
                        <c:v>60.756999999999998</c:v>
                      </c:pt>
                      <c:pt idx="1838">
                        <c:v>61.984000000000002</c:v>
                      </c:pt>
                      <c:pt idx="1839">
                        <c:v>63.012999999999998</c:v>
                      </c:pt>
                      <c:pt idx="1840">
                        <c:v>64.180999999999997</c:v>
                      </c:pt>
                      <c:pt idx="1841">
                        <c:v>66.141000000000005</c:v>
                      </c:pt>
                      <c:pt idx="1842">
                        <c:v>64.611999999999995</c:v>
                      </c:pt>
                      <c:pt idx="1843">
                        <c:v>63.113</c:v>
                      </c:pt>
                      <c:pt idx="1844">
                        <c:v>63.006999999999998</c:v>
                      </c:pt>
                      <c:pt idx="1845">
                        <c:v>62.781999999999996</c:v>
                      </c:pt>
                      <c:pt idx="1846">
                        <c:v>61.749000000000002</c:v>
                      </c:pt>
                      <c:pt idx="1847">
                        <c:v>61.027000000000001</c:v>
                      </c:pt>
                      <c:pt idx="1848">
                        <c:v>60.042999999999999</c:v>
                      </c:pt>
                      <c:pt idx="1849">
                        <c:v>59.981000000000002</c:v>
                      </c:pt>
                      <c:pt idx="1850">
                        <c:v>59.186999999999998</c:v>
                      </c:pt>
                      <c:pt idx="1851">
                        <c:v>59.832999999999998</c:v>
                      </c:pt>
                      <c:pt idx="1852">
                        <c:v>58.774000000000001</c:v>
                      </c:pt>
                      <c:pt idx="1853">
                        <c:v>58.154000000000003</c:v>
                      </c:pt>
                      <c:pt idx="1854">
                        <c:v>57.652000000000001</c:v>
                      </c:pt>
                      <c:pt idx="1855">
                        <c:v>57.543999999999997</c:v>
                      </c:pt>
                      <c:pt idx="1856">
                        <c:v>57.463999999999999</c:v>
                      </c:pt>
                      <c:pt idx="1857">
                        <c:v>57.308999999999997</c:v>
                      </c:pt>
                      <c:pt idx="1858">
                        <c:v>56.444000000000003</c:v>
                      </c:pt>
                      <c:pt idx="1859">
                        <c:v>55.445999999999998</c:v>
                      </c:pt>
                      <c:pt idx="1860">
                        <c:v>55.765000000000001</c:v>
                      </c:pt>
                      <c:pt idx="1861">
                        <c:v>55.356000000000002</c:v>
                      </c:pt>
                      <c:pt idx="1862">
                        <c:v>55.296999999999997</c:v>
                      </c:pt>
                      <c:pt idx="1863">
                        <c:v>54.484999999999999</c:v>
                      </c:pt>
                      <c:pt idx="1864">
                        <c:v>55.720999999999997</c:v>
                      </c:pt>
                      <c:pt idx="1865">
                        <c:v>55.304000000000002</c:v>
                      </c:pt>
                      <c:pt idx="1866">
                        <c:v>55.429000000000002</c:v>
                      </c:pt>
                      <c:pt idx="1867">
                        <c:v>55.488999999999997</c:v>
                      </c:pt>
                      <c:pt idx="1868">
                        <c:v>55.582999999999998</c:v>
                      </c:pt>
                      <c:pt idx="1869">
                        <c:v>55.972999999999999</c:v>
                      </c:pt>
                      <c:pt idx="1870">
                        <c:v>56.4</c:v>
                      </c:pt>
                      <c:pt idx="1871">
                        <c:v>55.656999999999996</c:v>
                      </c:pt>
                      <c:pt idx="1872">
                        <c:v>56.893999999999998</c:v>
                      </c:pt>
                      <c:pt idx="1873">
                        <c:v>56.529000000000003</c:v>
                      </c:pt>
                      <c:pt idx="1874">
                        <c:v>57.524000000000001</c:v>
                      </c:pt>
                      <c:pt idx="1875">
                        <c:v>57.476999999999997</c:v>
                      </c:pt>
                      <c:pt idx="1876">
                        <c:v>57.923999999999999</c:v>
                      </c:pt>
                      <c:pt idx="1877">
                        <c:v>58.738999999999997</c:v>
                      </c:pt>
                      <c:pt idx="1878">
                        <c:v>59.451000000000001</c:v>
                      </c:pt>
                      <c:pt idx="1879">
                        <c:v>60.533000000000001</c:v>
                      </c:pt>
                      <c:pt idx="1880">
                        <c:v>59.195999999999998</c:v>
                      </c:pt>
                      <c:pt idx="1881">
                        <c:v>60.777000000000001</c:v>
                      </c:pt>
                      <c:pt idx="1882">
                        <c:v>61.645000000000003</c:v>
                      </c:pt>
                      <c:pt idx="1883">
                        <c:v>62.015000000000001</c:v>
                      </c:pt>
                      <c:pt idx="1884">
                        <c:v>64.736999999999995</c:v>
                      </c:pt>
                      <c:pt idx="1885">
                        <c:v>63.97</c:v>
                      </c:pt>
                      <c:pt idx="1886">
                        <c:v>65.38</c:v>
                      </c:pt>
                      <c:pt idx="1887">
                        <c:v>65.531000000000006</c:v>
                      </c:pt>
                      <c:pt idx="1888">
                        <c:v>66.369</c:v>
                      </c:pt>
                      <c:pt idx="1889">
                        <c:v>68.347999999999999</c:v>
                      </c:pt>
                      <c:pt idx="1890">
                        <c:v>69.69</c:v>
                      </c:pt>
                      <c:pt idx="1891">
                        <c:v>69.39</c:v>
                      </c:pt>
                      <c:pt idx="1892">
                        <c:v>70.753</c:v>
                      </c:pt>
                      <c:pt idx="1893">
                        <c:v>68.945999999999998</c:v>
                      </c:pt>
                      <c:pt idx="1894">
                        <c:v>69.771000000000001</c:v>
                      </c:pt>
                      <c:pt idx="1895">
                        <c:v>68.89</c:v>
                      </c:pt>
                      <c:pt idx="1896">
                        <c:v>68.308000000000007</c:v>
                      </c:pt>
                      <c:pt idx="1897">
                        <c:v>67.799000000000007</c:v>
                      </c:pt>
                      <c:pt idx="1898">
                        <c:v>67.337000000000003</c:v>
                      </c:pt>
                      <c:pt idx="1899">
                        <c:v>68.34</c:v>
                      </c:pt>
                      <c:pt idx="1900">
                        <c:v>66.495000000000005</c:v>
                      </c:pt>
                      <c:pt idx="1901">
                        <c:v>66.290000000000006</c:v>
                      </c:pt>
                      <c:pt idx="1902">
                        <c:v>66.245999999999995</c:v>
                      </c:pt>
                      <c:pt idx="1903">
                        <c:v>64.760000000000005</c:v>
                      </c:pt>
                      <c:pt idx="1904">
                        <c:v>64.195999999999998</c:v>
                      </c:pt>
                      <c:pt idx="1905">
                        <c:v>65.381</c:v>
                      </c:pt>
                      <c:pt idx="1906">
                        <c:v>64.194999999999993</c:v>
                      </c:pt>
                      <c:pt idx="1907">
                        <c:v>63.573999999999998</c:v>
                      </c:pt>
                      <c:pt idx="1908">
                        <c:v>62.691000000000003</c:v>
                      </c:pt>
                      <c:pt idx="1909">
                        <c:v>63.043999999999997</c:v>
                      </c:pt>
                      <c:pt idx="1910">
                        <c:v>62.271999999999998</c:v>
                      </c:pt>
                      <c:pt idx="1911">
                        <c:v>61.868000000000002</c:v>
                      </c:pt>
                      <c:pt idx="1912">
                        <c:v>62.152999999999999</c:v>
                      </c:pt>
                      <c:pt idx="1913">
                        <c:v>61.500999999999998</c:v>
                      </c:pt>
                      <c:pt idx="1914">
                        <c:v>60.857999999999997</c:v>
                      </c:pt>
                      <c:pt idx="1915">
                        <c:v>62.107999999999997</c:v>
                      </c:pt>
                      <c:pt idx="1916">
                        <c:v>61.139000000000003</c:v>
                      </c:pt>
                      <c:pt idx="1917">
                        <c:v>61.457000000000001</c:v>
                      </c:pt>
                      <c:pt idx="1918">
                        <c:v>61.375</c:v>
                      </c:pt>
                      <c:pt idx="1919">
                        <c:v>61.009</c:v>
                      </c:pt>
                      <c:pt idx="1920">
                        <c:v>61.508000000000003</c:v>
                      </c:pt>
                      <c:pt idx="1921">
                        <c:v>61.865000000000002</c:v>
                      </c:pt>
                      <c:pt idx="1922">
                        <c:v>61.38</c:v>
                      </c:pt>
                      <c:pt idx="1923">
                        <c:v>62.16</c:v>
                      </c:pt>
                      <c:pt idx="1924">
                        <c:v>62.322000000000003</c:v>
                      </c:pt>
                      <c:pt idx="1925">
                        <c:v>63.808</c:v>
                      </c:pt>
                      <c:pt idx="1926">
                        <c:v>63.087000000000003</c:v>
                      </c:pt>
                      <c:pt idx="1927">
                        <c:v>64.453000000000003</c:v>
                      </c:pt>
                      <c:pt idx="1928">
                        <c:v>64.724000000000004</c:v>
                      </c:pt>
                      <c:pt idx="1929">
                        <c:v>65.2</c:v>
                      </c:pt>
                      <c:pt idx="1930">
                        <c:v>65.262</c:v>
                      </c:pt>
                      <c:pt idx="1931">
                        <c:v>66.396000000000001</c:v>
                      </c:pt>
                      <c:pt idx="1932">
                        <c:v>68.027000000000001</c:v>
                      </c:pt>
                      <c:pt idx="1933">
                        <c:v>66.97</c:v>
                      </c:pt>
                      <c:pt idx="1934">
                        <c:v>68.649000000000001</c:v>
                      </c:pt>
                      <c:pt idx="1935">
                        <c:v>69.349000000000004</c:v>
                      </c:pt>
                      <c:pt idx="1936">
                        <c:v>70.253</c:v>
                      </c:pt>
                      <c:pt idx="1937">
                        <c:v>71.948999999999998</c:v>
                      </c:pt>
                      <c:pt idx="1938">
                        <c:v>71.290000000000006</c:v>
                      </c:pt>
                      <c:pt idx="1939">
                        <c:v>72.58</c:v>
                      </c:pt>
                      <c:pt idx="1940">
                        <c:v>74.876000000000005</c:v>
                      </c:pt>
                      <c:pt idx="1941">
                        <c:v>74.701999999999998</c:v>
                      </c:pt>
                      <c:pt idx="1942">
                        <c:v>75.471999999999994</c:v>
                      </c:pt>
                      <c:pt idx="1943">
                        <c:v>76.885999999999996</c:v>
                      </c:pt>
                      <c:pt idx="1944">
                        <c:v>76.992000000000004</c:v>
                      </c:pt>
                      <c:pt idx="1945">
                        <c:v>76.938000000000002</c:v>
                      </c:pt>
                      <c:pt idx="1946">
                        <c:v>75.94</c:v>
                      </c:pt>
                      <c:pt idx="1947">
                        <c:v>75.905000000000001</c:v>
                      </c:pt>
                      <c:pt idx="1948">
                        <c:v>77.387</c:v>
                      </c:pt>
                      <c:pt idx="1949">
                        <c:v>76.866</c:v>
                      </c:pt>
                      <c:pt idx="1950">
                        <c:v>76.778999999999996</c:v>
                      </c:pt>
                      <c:pt idx="1951">
                        <c:v>76.004999999999995</c:v>
                      </c:pt>
                      <c:pt idx="1952">
                        <c:v>75.341999999999999</c:v>
                      </c:pt>
                      <c:pt idx="1953">
                        <c:v>75.393000000000001</c:v>
                      </c:pt>
                      <c:pt idx="1954">
                        <c:v>74.156999999999996</c:v>
                      </c:pt>
                      <c:pt idx="1955">
                        <c:v>74.644999999999996</c:v>
                      </c:pt>
                      <c:pt idx="1956">
                        <c:v>72.938000000000002</c:v>
                      </c:pt>
                      <c:pt idx="1957">
                        <c:v>72.010000000000005</c:v>
                      </c:pt>
                      <c:pt idx="1958">
                        <c:v>71.968000000000004</c:v>
                      </c:pt>
                      <c:pt idx="1959">
                        <c:v>70.593000000000004</c:v>
                      </c:pt>
                      <c:pt idx="1960">
                        <c:v>70.358000000000004</c:v>
                      </c:pt>
                      <c:pt idx="1961">
                        <c:v>68.968000000000004</c:v>
                      </c:pt>
                      <c:pt idx="1962">
                        <c:v>69.171999999999997</c:v>
                      </c:pt>
                      <c:pt idx="1963">
                        <c:v>69.438000000000002</c:v>
                      </c:pt>
                      <c:pt idx="1964">
                        <c:v>69.28</c:v>
                      </c:pt>
                      <c:pt idx="1965">
                        <c:v>68.197999999999993</c:v>
                      </c:pt>
                      <c:pt idx="1966">
                        <c:v>68.227000000000004</c:v>
                      </c:pt>
                      <c:pt idx="1967">
                        <c:v>68.792000000000002</c:v>
                      </c:pt>
                      <c:pt idx="1968">
                        <c:v>68.198999999999998</c:v>
                      </c:pt>
                      <c:pt idx="1969">
                        <c:v>68.712999999999994</c:v>
                      </c:pt>
                      <c:pt idx="1970">
                        <c:v>69.495999999999995</c:v>
                      </c:pt>
                      <c:pt idx="1971">
                        <c:v>67.811999999999998</c:v>
                      </c:pt>
                      <c:pt idx="1972">
                        <c:v>68.828000000000003</c:v>
                      </c:pt>
                      <c:pt idx="1973">
                        <c:v>68.168999999999997</c:v>
                      </c:pt>
                      <c:pt idx="1974">
                        <c:v>69.849000000000004</c:v>
                      </c:pt>
                      <c:pt idx="1975">
                        <c:v>69.885999999999996</c:v>
                      </c:pt>
                      <c:pt idx="1976">
                        <c:v>69.531000000000006</c:v>
                      </c:pt>
                      <c:pt idx="1977">
                        <c:v>70.927000000000007</c:v>
                      </c:pt>
                      <c:pt idx="1978">
                        <c:v>69.902000000000001</c:v>
                      </c:pt>
                      <c:pt idx="1979">
                        <c:v>71.504999999999995</c:v>
                      </c:pt>
                      <c:pt idx="1980">
                        <c:v>72.323999999999998</c:v>
                      </c:pt>
                      <c:pt idx="1981">
                        <c:v>72.319000000000003</c:v>
                      </c:pt>
                      <c:pt idx="1982">
                        <c:v>72.653999999999996</c:v>
                      </c:pt>
                      <c:pt idx="1983">
                        <c:v>73.637</c:v>
                      </c:pt>
                      <c:pt idx="1984">
                        <c:v>76.158000000000001</c:v>
                      </c:pt>
                      <c:pt idx="1985">
                        <c:v>76.433999999999997</c:v>
                      </c:pt>
                      <c:pt idx="1986">
                        <c:v>75.623000000000005</c:v>
                      </c:pt>
                      <c:pt idx="1987">
                        <c:v>79.069999999999993</c:v>
                      </c:pt>
                      <c:pt idx="1988">
                        <c:v>79.290999999999997</c:v>
                      </c:pt>
                      <c:pt idx="1989">
                        <c:v>80.86</c:v>
                      </c:pt>
                      <c:pt idx="1990">
                        <c:v>82.781999999999996</c:v>
                      </c:pt>
                      <c:pt idx="1991">
                        <c:v>82.897000000000006</c:v>
                      </c:pt>
                      <c:pt idx="1992">
                        <c:v>84.692999999999998</c:v>
                      </c:pt>
                      <c:pt idx="1993">
                        <c:v>84.403000000000006</c:v>
                      </c:pt>
                      <c:pt idx="1994">
                        <c:v>84.941999999999993</c:v>
                      </c:pt>
                      <c:pt idx="1995">
                        <c:v>87.619</c:v>
                      </c:pt>
                      <c:pt idx="1996">
                        <c:v>88.381</c:v>
                      </c:pt>
                      <c:pt idx="1997">
                        <c:v>88.578000000000003</c:v>
                      </c:pt>
                      <c:pt idx="1998">
                        <c:v>87.13</c:v>
                      </c:pt>
                      <c:pt idx="1999">
                        <c:v>85.864999999999995</c:v>
                      </c:pt>
                      <c:pt idx="2000">
                        <c:v>85.245000000000005</c:v>
                      </c:pt>
                      <c:pt idx="2001">
                        <c:v>84.281000000000006</c:v>
                      </c:pt>
                      <c:pt idx="2002">
                        <c:v>84.980999999999995</c:v>
                      </c:pt>
                      <c:pt idx="2003">
                        <c:v>83.03</c:v>
                      </c:pt>
                      <c:pt idx="2004">
                        <c:v>82.429000000000002</c:v>
                      </c:pt>
                      <c:pt idx="2005">
                        <c:v>82.200999999999993</c:v>
                      </c:pt>
                      <c:pt idx="2006">
                        <c:v>81.771000000000001</c:v>
                      </c:pt>
                      <c:pt idx="2007">
                        <c:v>80.146000000000001</c:v>
                      </c:pt>
                      <c:pt idx="2008">
                        <c:v>80.641999999999996</c:v>
                      </c:pt>
                      <c:pt idx="2009">
                        <c:v>78.474000000000004</c:v>
                      </c:pt>
                      <c:pt idx="2010">
                        <c:v>79.432000000000002</c:v>
                      </c:pt>
                      <c:pt idx="2011">
                        <c:v>78.188000000000002</c:v>
                      </c:pt>
                      <c:pt idx="2012">
                        <c:v>78.073999999999998</c:v>
                      </c:pt>
                      <c:pt idx="2013">
                        <c:v>75.850999999999999</c:v>
                      </c:pt>
                      <c:pt idx="2014">
                        <c:v>76.385000000000005</c:v>
                      </c:pt>
                      <c:pt idx="2015">
                        <c:v>76.503</c:v>
                      </c:pt>
                      <c:pt idx="2016">
                        <c:v>75.906000000000006</c:v>
                      </c:pt>
                      <c:pt idx="2017">
                        <c:v>76.95</c:v>
                      </c:pt>
                      <c:pt idx="2018">
                        <c:v>75.903000000000006</c:v>
                      </c:pt>
                      <c:pt idx="2019">
                        <c:v>74.855000000000004</c:v>
                      </c:pt>
                      <c:pt idx="2020">
                        <c:v>76.962000000000003</c:v>
                      </c:pt>
                      <c:pt idx="2021">
                        <c:v>75.120999999999995</c:v>
                      </c:pt>
                      <c:pt idx="2022">
                        <c:v>76.739000000000004</c:v>
                      </c:pt>
                      <c:pt idx="2023">
                        <c:v>76.602999999999994</c:v>
                      </c:pt>
                      <c:pt idx="2024">
                        <c:v>75.763999999999996</c:v>
                      </c:pt>
                      <c:pt idx="2025">
                        <c:v>76.534000000000006</c:v>
                      </c:pt>
                      <c:pt idx="2026">
                        <c:v>76.343000000000004</c:v>
                      </c:pt>
                      <c:pt idx="2027">
                        <c:v>77.853999999999999</c:v>
                      </c:pt>
                      <c:pt idx="2028">
                        <c:v>79.081999999999994</c:v>
                      </c:pt>
                      <c:pt idx="2029">
                        <c:v>78.677000000000007</c:v>
                      </c:pt>
                      <c:pt idx="2030">
                        <c:v>79.977000000000004</c:v>
                      </c:pt>
                      <c:pt idx="2031">
                        <c:v>80.575000000000003</c:v>
                      </c:pt>
                      <c:pt idx="2032">
                        <c:v>80.784000000000006</c:v>
                      </c:pt>
                      <c:pt idx="2033">
                        <c:v>82.066999999999993</c:v>
                      </c:pt>
                      <c:pt idx="2034">
                        <c:v>82.816000000000003</c:v>
                      </c:pt>
                      <c:pt idx="2035">
                        <c:v>85.313000000000002</c:v>
                      </c:pt>
                      <c:pt idx="2036">
                        <c:v>84.353999999999999</c:v>
                      </c:pt>
                      <c:pt idx="2037">
                        <c:v>85.447000000000003</c:v>
                      </c:pt>
                      <c:pt idx="2038">
                        <c:v>86.765000000000001</c:v>
                      </c:pt>
                      <c:pt idx="2039">
                        <c:v>86.69</c:v>
                      </c:pt>
                      <c:pt idx="2040">
                        <c:v>89.85</c:v>
                      </c:pt>
                      <c:pt idx="2041">
                        <c:v>88.486000000000004</c:v>
                      </c:pt>
                      <c:pt idx="2042">
                        <c:v>90.974000000000004</c:v>
                      </c:pt>
                      <c:pt idx="2043">
                        <c:v>93.022000000000006</c:v>
                      </c:pt>
                      <c:pt idx="2044">
                        <c:v>92.224999999999994</c:v>
                      </c:pt>
                      <c:pt idx="2045">
                        <c:v>93.635000000000005</c:v>
                      </c:pt>
                      <c:pt idx="2046">
                        <c:v>93.793999999999997</c:v>
                      </c:pt>
                      <c:pt idx="2047">
                        <c:v>93.311999999999998</c:v>
                      </c:pt>
                      <c:pt idx="2048">
                        <c:v>96.078999999999994</c:v>
                      </c:pt>
                      <c:pt idx="2049">
                        <c:v>96.183000000000007</c:v>
                      </c:pt>
                      <c:pt idx="2050">
                        <c:v>95.370999999999995</c:v>
                      </c:pt>
                      <c:pt idx="2051">
                        <c:v>96.197999999999993</c:v>
                      </c:pt>
                      <c:pt idx="2052">
                        <c:v>96.287000000000006</c:v>
                      </c:pt>
                      <c:pt idx="2053">
                        <c:v>95.673000000000002</c:v>
                      </c:pt>
                      <c:pt idx="2054">
                        <c:v>94.477999999999994</c:v>
                      </c:pt>
                      <c:pt idx="2055">
                        <c:v>96.703000000000003</c:v>
                      </c:pt>
                      <c:pt idx="2056">
                        <c:v>93.314999999999998</c:v>
                      </c:pt>
                      <c:pt idx="2057">
                        <c:v>91.986999999999995</c:v>
                      </c:pt>
                      <c:pt idx="2058">
                        <c:v>92.662999999999997</c:v>
                      </c:pt>
                      <c:pt idx="2059">
                        <c:v>90.52</c:v>
                      </c:pt>
                      <c:pt idx="2060">
                        <c:v>87.704999999999998</c:v>
                      </c:pt>
                      <c:pt idx="2061">
                        <c:v>88.11</c:v>
                      </c:pt>
                      <c:pt idx="2062">
                        <c:v>88.183000000000007</c:v>
                      </c:pt>
                      <c:pt idx="2063">
                        <c:v>87.34</c:v>
                      </c:pt>
                      <c:pt idx="2064">
                        <c:v>86.555000000000007</c:v>
                      </c:pt>
                      <c:pt idx="2065">
                        <c:v>85.47</c:v>
                      </c:pt>
                      <c:pt idx="2066">
                        <c:v>86.228999999999999</c:v>
                      </c:pt>
                      <c:pt idx="2067">
                        <c:v>84.328000000000003</c:v>
                      </c:pt>
                      <c:pt idx="2068">
                        <c:v>84.35</c:v>
                      </c:pt>
                      <c:pt idx="2069">
                        <c:v>84.369</c:v>
                      </c:pt>
                      <c:pt idx="2070">
                        <c:v>84.025999999999996</c:v>
                      </c:pt>
                      <c:pt idx="2071">
                        <c:v>84.51</c:v>
                      </c:pt>
                      <c:pt idx="2072">
                        <c:v>84.536000000000001</c:v>
                      </c:pt>
                      <c:pt idx="2073">
                        <c:v>84.698999999999998</c:v>
                      </c:pt>
                      <c:pt idx="2074">
                        <c:v>84.643000000000001</c:v>
                      </c:pt>
                      <c:pt idx="2075">
                        <c:v>83.391000000000005</c:v>
                      </c:pt>
                      <c:pt idx="2076">
                        <c:v>84.531999999999996</c:v>
                      </c:pt>
                      <c:pt idx="2077">
                        <c:v>84.808000000000007</c:v>
                      </c:pt>
                      <c:pt idx="2078">
                        <c:v>85.278999999999996</c:v>
                      </c:pt>
                      <c:pt idx="2079">
                        <c:v>87.099000000000004</c:v>
                      </c:pt>
                      <c:pt idx="2080">
                        <c:v>86.216999999999999</c:v>
                      </c:pt>
                      <c:pt idx="2081">
                        <c:v>87.68</c:v>
                      </c:pt>
                      <c:pt idx="2082">
                        <c:v>89.046000000000006</c:v>
                      </c:pt>
                      <c:pt idx="2083">
                        <c:v>90.123999999999995</c:v>
                      </c:pt>
                      <c:pt idx="2084">
                        <c:v>90.679000000000002</c:v>
                      </c:pt>
                      <c:pt idx="2085">
                        <c:v>89.754000000000005</c:v>
                      </c:pt>
                      <c:pt idx="2086">
                        <c:v>91.25</c:v>
                      </c:pt>
                      <c:pt idx="2087">
                        <c:v>92.587000000000003</c:v>
                      </c:pt>
                      <c:pt idx="2088">
                        <c:v>93.597999999999999</c:v>
                      </c:pt>
                      <c:pt idx="2089">
                        <c:v>95.495999999999995</c:v>
                      </c:pt>
                      <c:pt idx="2090">
                        <c:v>95.265000000000001</c:v>
                      </c:pt>
                      <c:pt idx="2091">
                        <c:v>95.84</c:v>
                      </c:pt>
                      <c:pt idx="2092">
                        <c:v>97.228999999999999</c:v>
                      </c:pt>
                      <c:pt idx="2093">
                        <c:v>98.838999999999999</c:v>
                      </c:pt>
                      <c:pt idx="2094">
                        <c:v>99.805000000000007</c:v>
                      </c:pt>
                      <c:pt idx="2095">
                        <c:v>100.07</c:v>
                      </c:pt>
                      <c:pt idx="2096">
                        <c:v>101.41</c:v>
                      </c:pt>
                      <c:pt idx="2097">
                        <c:v>103.52</c:v>
                      </c:pt>
                      <c:pt idx="2098">
                        <c:v>103.65</c:v>
                      </c:pt>
                      <c:pt idx="2099">
                        <c:v>105.1</c:v>
                      </c:pt>
                      <c:pt idx="2100">
                        <c:v>104.13</c:v>
                      </c:pt>
                      <c:pt idx="2101">
                        <c:v>105.64</c:v>
                      </c:pt>
                      <c:pt idx="2102">
                        <c:v>105.93</c:v>
                      </c:pt>
                      <c:pt idx="2103">
                        <c:v>103.62</c:v>
                      </c:pt>
                      <c:pt idx="2104">
                        <c:v>103.1</c:v>
                      </c:pt>
                      <c:pt idx="2105">
                        <c:v>104.15</c:v>
                      </c:pt>
                      <c:pt idx="2106">
                        <c:v>100.64</c:v>
                      </c:pt>
                      <c:pt idx="2107">
                        <c:v>100.8</c:v>
                      </c:pt>
                      <c:pt idx="2108">
                        <c:v>99.631</c:v>
                      </c:pt>
                      <c:pt idx="2109">
                        <c:v>98.981999999999999</c:v>
                      </c:pt>
                      <c:pt idx="2110">
                        <c:v>99.207999999999998</c:v>
                      </c:pt>
                      <c:pt idx="2111">
                        <c:v>97.03</c:v>
                      </c:pt>
                      <c:pt idx="2112">
                        <c:v>98.747</c:v>
                      </c:pt>
                      <c:pt idx="2113">
                        <c:v>96.628</c:v>
                      </c:pt>
                      <c:pt idx="2114">
                        <c:v>97.971000000000004</c:v>
                      </c:pt>
                      <c:pt idx="2115">
                        <c:v>95.037999999999997</c:v>
                      </c:pt>
                      <c:pt idx="2116">
                        <c:v>95.450999999999993</c:v>
                      </c:pt>
                      <c:pt idx="2117">
                        <c:v>96.617999999999995</c:v>
                      </c:pt>
                      <c:pt idx="2118">
                        <c:v>92.221000000000004</c:v>
                      </c:pt>
                      <c:pt idx="2119">
                        <c:v>94.465999999999994</c:v>
                      </c:pt>
                      <c:pt idx="2120">
                        <c:v>92.423000000000002</c:v>
                      </c:pt>
                      <c:pt idx="2121">
                        <c:v>93.554000000000002</c:v>
                      </c:pt>
                      <c:pt idx="2122">
                        <c:v>91.575999999999993</c:v>
                      </c:pt>
                      <c:pt idx="2123">
                        <c:v>91.061000000000007</c:v>
                      </c:pt>
                      <c:pt idx="2124">
                        <c:v>91.912999999999997</c:v>
                      </c:pt>
                      <c:pt idx="2125">
                        <c:v>93.521000000000001</c:v>
                      </c:pt>
                      <c:pt idx="2126">
                        <c:v>93.986000000000004</c:v>
                      </c:pt>
                      <c:pt idx="2127">
                        <c:v>94.917000000000002</c:v>
                      </c:pt>
                      <c:pt idx="2128">
                        <c:v>94.192999999999998</c:v>
                      </c:pt>
                      <c:pt idx="2129">
                        <c:v>96.043999999999997</c:v>
                      </c:pt>
                      <c:pt idx="2130">
                        <c:v>94.733000000000004</c:v>
                      </c:pt>
                      <c:pt idx="2131">
                        <c:v>94.537000000000006</c:v>
                      </c:pt>
                      <c:pt idx="2132">
                        <c:v>96.698999999999998</c:v>
                      </c:pt>
                      <c:pt idx="2133">
                        <c:v>96.341999999999999</c:v>
                      </c:pt>
                      <c:pt idx="2134">
                        <c:v>98.012</c:v>
                      </c:pt>
                      <c:pt idx="2135">
                        <c:v>98.171000000000006</c:v>
                      </c:pt>
                      <c:pt idx="2136">
                        <c:v>99.441999999999993</c:v>
                      </c:pt>
                      <c:pt idx="2137">
                        <c:v>101.09</c:v>
                      </c:pt>
                      <c:pt idx="2138">
                        <c:v>98.834999999999994</c:v>
                      </c:pt>
                      <c:pt idx="2139">
                        <c:v>98.962000000000003</c:v>
                      </c:pt>
                      <c:pt idx="2140">
                        <c:v>102.34</c:v>
                      </c:pt>
                      <c:pt idx="2141">
                        <c:v>101.55</c:v>
                      </c:pt>
                      <c:pt idx="2142">
                        <c:v>105.34</c:v>
                      </c:pt>
                      <c:pt idx="2143">
                        <c:v>104.82</c:v>
                      </c:pt>
                      <c:pt idx="2144">
                        <c:v>105.42</c:v>
                      </c:pt>
                      <c:pt idx="2145">
                        <c:v>107.9</c:v>
                      </c:pt>
                      <c:pt idx="2146">
                        <c:v>107.42</c:v>
                      </c:pt>
                      <c:pt idx="2147">
                        <c:v>109.64</c:v>
                      </c:pt>
                      <c:pt idx="2148">
                        <c:v>111.34</c:v>
                      </c:pt>
                      <c:pt idx="2149">
                        <c:v>112.09</c:v>
                      </c:pt>
                      <c:pt idx="2150">
                        <c:v>114.26</c:v>
                      </c:pt>
                      <c:pt idx="2151">
                        <c:v>115.48</c:v>
                      </c:pt>
                      <c:pt idx="2152">
                        <c:v>116.25</c:v>
                      </c:pt>
                      <c:pt idx="2153">
                        <c:v>116.32</c:v>
                      </c:pt>
                      <c:pt idx="2154">
                        <c:v>114.95</c:v>
                      </c:pt>
                      <c:pt idx="2155">
                        <c:v>115.83</c:v>
                      </c:pt>
                      <c:pt idx="2156">
                        <c:v>116.81</c:v>
                      </c:pt>
                      <c:pt idx="2157">
                        <c:v>113.35</c:v>
                      </c:pt>
                      <c:pt idx="2158">
                        <c:v>116.87</c:v>
                      </c:pt>
                      <c:pt idx="2159">
                        <c:v>113.54</c:v>
                      </c:pt>
                      <c:pt idx="2160">
                        <c:v>113.56</c:v>
                      </c:pt>
                      <c:pt idx="2161">
                        <c:v>113.03</c:v>
                      </c:pt>
                      <c:pt idx="2162">
                        <c:v>113.21</c:v>
                      </c:pt>
                      <c:pt idx="2163">
                        <c:v>112.38</c:v>
                      </c:pt>
                      <c:pt idx="2164">
                        <c:v>111.11</c:v>
                      </c:pt>
                      <c:pt idx="2165">
                        <c:v>110.42</c:v>
                      </c:pt>
                      <c:pt idx="2166">
                        <c:v>109.25</c:v>
                      </c:pt>
                      <c:pt idx="2167">
                        <c:v>105.56</c:v>
                      </c:pt>
                      <c:pt idx="2168">
                        <c:v>106.67</c:v>
                      </c:pt>
                      <c:pt idx="2169">
                        <c:v>105.13</c:v>
                      </c:pt>
                      <c:pt idx="2170">
                        <c:v>106.59</c:v>
                      </c:pt>
                      <c:pt idx="2171">
                        <c:v>104.57</c:v>
                      </c:pt>
                      <c:pt idx="2172">
                        <c:v>103.26</c:v>
                      </c:pt>
                      <c:pt idx="2173">
                        <c:v>104.57</c:v>
                      </c:pt>
                      <c:pt idx="2174">
                        <c:v>104.13</c:v>
                      </c:pt>
                      <c:pt idx="2175">
                        <c:v>105.67</c:v>
                      </c:pt>
                      <c:pt idx="2176">
                        <c:v>105.13</c:v>
                      </c:pt>
                      <c:pt idx="2177">
                        <c:v>103.39</c:v>
                      </c:pt>
                      <c:pt idx="2178">
                        <c:v>104.46</c:v>
                      </c:pt>
                      <c:pt idx="2179">
                        <c:v>105.44</c:v>
                      </c:pt>
                      <c:pt idx="2180">
                        <c:v>106.35</c:v>
                      </c:pt>
                      <c:pt idx="2181">
                        <c:v>105.55</c:v>
                      </c:pt>
                      <c:pt idx="2182">
                        <c:v>105.25</c:v>
                      </c:pt>
                      <c:pt idx="2183">
                        <c:v>105.41</c:v>
                      </c:pt>
                      <c:pt idx="2184">
                        <c:v>108.12</c:v>
                      </c:pt>
                      <c:pt idx="2185">
                        <c:v>105.46</c:v>
                      </c:pt>
                      <c:pt idx="2186">
                        <c:v>108.39</c:v>
                      </c:pt>
                      <c:pt idx="2187">
                        <c:v>108.08</c:v>
                      </c:pt>
                      <c:pt idx="2188">
                        <c:v>110.82</c:v>
                      </c:pt>
                      <c:pt idx="2189">
                        <c:v>109.14</c:v>
                      </c:pt>
                      <c:pt idx="2190">
                        <c:v>112.2</c:v>
                      </c:pt>
                      <c:pt idx="2191">
                        <c:v>110.87</c:v>
                      </c:pt>
                      <c:pt idx="2192">
                        <c:v>111.32</c:v>
                      </c:pt>
                      <c:pt idx="2193">
                        <c:v>113.78</c:v>
                      </c:pt>
                      <c:pt idx="2194">
                        <c:v>115.04</c:v>
                      </c:pt>
                      <c:pt idx="2195">
                        <c:v>114.79</c:v>
                      </c:pt>
                      <c:pt idx="2196">
                        <c:v>116.87</c:v>
                      </c:pt>
                      <c:pt idx="2197">
                        <c:v>115.4</c:v>
                      </c:pt>
                      <c:pt idx="2198">
                        <c:v>119.23</c:v>
                      </c:pt>
                      <c:pt idx="2199">
                        <c:v>120.72</c:v>
                      </c:pt>
                      <c:pt idx="2200">
                        <c:v>122.93</c:v>
                      </c:pt>
                      <c:pt idx="2201">
                        <c:v>125.61</c:v>
                      </c:pt>
                      <c:pt idx="2202">
                        <c:v>124.23</c:v>
                      </c:pt>
                      <c:pt idx="2203">
                        <c:v>124.5</c:v>
                      </c:pt>
                      <c:pt idx="2204">
                        <c:v>126.62</c:v>
                      </c:pt>
                      <c:pt idx="2205">
                        <c:v>127.45</c:v>
                      </c:pt>
                      <c:pt idx="2206">
                        <c:v>127.16</c:v>
                      </c:pt>
                      <c:pt idx="2207">
                        <c:v>127.29</c:v>
                      </c:pt>
                      <c:pt idx="2208">
                        <c:v>125.39</c:v>
                      </c:pt>
                      <c:pt idx="2209">
                        <c:v>124.91</c:v>
                      </c:pt>
                      <c:pt idx="2210">
                        <c:v>125.49</c:v>
                      </c:pt>
                      <c:pt idx="2211">
                        <c:v>124.17</c:v>
                      </c:pt>
                      <c:pt idx="2212">
                        <c:v>123.68</c:v>
                      </c:pt>
                      <c:pt idx="2213">
                        <c:v>125.58</c:v>
                      </c:pt>
                      <c:pt idx="2214">
                        <c:v>122.49</c:v>
                      </c:pt>
                      <c:pt idx="2215">
                        <c:v>123.92</c:v>
                      </c:pt>
                      <c:pt idx="2216">
                        <c:v>122.92</c:v>
                      </c:pt>
                      <c:pt idx="2217">
                        <c:v>118.56</c:v>
                      </c:pt>
                      <c:pt idx="2218">
                        <c:v>118.21</c:v>
                      </c:pt>
                      <c:pt idx="2219">
                        <c:v>119.15</c:v>
                      </c:pt>
                      <c:pt idx="2220">
                        <c:v>118.49</c:v>
                      </c:pt>
                      <c:pt idx="2221">
                        <c:v>118.6</c:v>
                      </c:pt>
                      <c:pt idx="2222">
                        <c:v>116.63</c:v>
                      </c:pt>
                      <c:pt idx="2223">
                        <c:v>116.2</c:v>
                      </c:pt>
                      <c:pt idx="2224">
                        <c:v>116.3</c:v>
                      </c:pt>
                      <c:pt idx="2225">
                        <c:v>115.68</c:v>
                      </c:pt>
                      <c:pt idx="2226">
                        <c:v>116.8</c:v>
                      </c:pt>
                      <c:pt idx="2227">
                        <c:v>115.12</c:v>
                      </c:pt>
                      <c:pt idx="2228">
                        <c:v>115.45</c:v>
                      </c:pt>
                      <c:pt idx="2229">
                        <c:v>115.45</c:v>
                      </c:pt>
                      <c:pt idx="2230">
                        <c:v>115.13</c:v>
                      </c:pt>
                      <c:pt idx="2231">
                        <c:v>116.97</c:v>
                      </c:pt>
                      <c:pt idx="2232">
                        <c:v>114.89</c:v>
                      </c:pt>
                      <c:pt idx="2233">
                        <c:v>116.67</c:v>
                      </c:pt>
                      <c:pt idx="2234">
                        <c:v>119.48</c:v>
                      </c:pt>
                      <c:pt idx="2235">
                        <c:v>118.59</c:v>
                      </c:pt>
                      <c:pt idx="2236">
                        <c:v>121.2</c:v>
                      </c:pt>
                      <c:pt idx="2237">
                        <c:v>119.26</c:v>
                      </c:pt>
                      <c:pt idx="2238">
                        <c:v>120.17</c:v>
                      </c:pt>
                      <c:pt idx="2239">
                        <c:v>121.33</c:v>
                      </c:pt>
                      <c:pt idx="2240">
                        <c:v>124.01</c:v>
                      </c:pt>
                      <c:pt idx="2241">
                        <c:v>123.33</c:v>
                      </c:pt>
                      <c:pt idx="2242">
                        <c:v>124.2</c:v>
                      </c:pt>
                      <c:pt idx="2243">
                        <c:v>123.17</c:v>
                      </c:pt>
                      <c:pt idx="2244">
                        <c:v>125.52</c:v>
                      </c:pt>
                      <c:pt idx="2245">
                        <c:v>126.03</c:v>
                      </c:pt>
                      <c:pt idx="2246">
                        <c:v>128</c:v>
                      </c:pt>
                      <c:pt idx="2247">
                        <c:v>127.42</c:v>
                      </c:pt>
                      <c:pt idx="2248">
                        <c:v>129.97</c:v>
                      </c:pt>
                      <c:pt idx="2249">
                        <c:v>133.69999999999999</c:v>
                      </c:pt>
                      <c:pt idx="2250">
                        <c:v>135.01</c:v>
                      </c:pt>
                      <c:pt idx="2251">
                        <c:v>135.88</c:v>
                      </c:pt>
                      <c:pt idx="2252">
                        <c:v>138.28</c:v>
                      </c:pt>
                      <c:pt idx="2253">
                        <c:v>139.31</c:v>
                      </c:pt>
                      <c:pt idx="2254">
                        <c:v>138.66</c:v>
                      </c:pt>
                      <c:pt idx="2255">
                        <c:v>139.01</c:v>
                      </c:pt>
                      <c:pt idx="2256">
                        <c:v>140.16999999999999</c:v>
                      </c:pt>
                      <c:pt idx="2257">
                        <c:v>139.78</c:v>
                      </c:pt>
                      <c:pt idx="2258">
                        <c:v>140.66</c:v>
                      </c:pt>
                      <c:pt idx="2259">
                        <c:v>138.78</c:v>
                      </c:pt>
                      <c:pt idx="2260">
                        <c:v>140.6</c:v>
                      </c:pt>
                      <c:pt idx="2261">
                        <c:v>137.72</c:v>
                      </c:pt>
                      <c:pt idx="2262">
                        <c:v>138.22</c:v>
                      </c:pt>
                      <c:pt idx="2263">
                        <c:v>142.76</c:v>
                      </c:pt>
                      <c:pt idx="2264">
                        <c:v>137.4</c:v>
                      </c:pt>
                      <c:pt idx="2265">
                        <c:v>135.62</c:v>
                      </c:pt>
                      <c:pt idx="2266">
                        <c:v>135.51</c:v>
                      </c:pt>
                      <c:pt idx="2267">
                        <c:v>134.46</c:v>
                      </c:pt>
                      <c:pt idx="2268">
                        <c:v>134.38999999999999</c:v>
                      </c:pt>
                      <c:pt idx="2269">
                        <c:v>131.62</c:v>
                      </c:pt>
                      <c:pt idx="2270">
                        <c:v>130.69</c:v>
                      </c:pt>
                      <c:pt idx="2271">
                        <c:v>133.41</c:v>
                      </c:pt>
                      <c:pt idx="2272">
                        <c:v>130.03</c:v>
                      </c:pt>
                      <c:pt idx="2273">
                        <c:v>130.62</c:v>
                      </c:pt>
                      <c:pt idx="2274">
                        <c:v>128.59</c:v>
                      </c:pt>
                      <c:pt idx="2275">
                        <c:v>126.78</c:v>
                      </c:pt>
                      <c:pt idx="2276">
                        <c:v>128.09</c:v>
                      </c:pt>
                      <c:pt idx="2277">
                        <c:v>127.13</c:v>
                      </c:pt>
                      <c:pt idx="2278">
                        <c:v>129.04</c:v>
                      </c:pt>
                      <c:pt idx="2279">
                        <c:v>126.64</c:v>
                      </c:pt>
                      <c:pt idx="2280">
                        <c:v>125.8</c:v>
                      </c:pt>
                      <c:pt idx="2281">
                        <c:v>127.84</c:v>
                      </c:pt>
                      <c:pt idx="2282">
                        <c:v>128.74</c:v>
                      </c:pt>
                      <c:pt idx="2283">
                        <c:v>127.85</c:v>
                      </c:pt>
                      <c:pt idx="2284">
                        <c:v>129.35</c:v>
                      </c:pt>
                      <c:pt idx="2285">
                        <c:v>126.93</c:v>
                      </c:pt>
                      <c:pt idx="2286">
                        <c:v>132.88</c:v>
                      </c:pt>
                      <c:pt idx="2287">
                        <c:v>128.33000000000001</c:v>
                      </c:pt>
                      <c:pt idx="2288">
                        <c:v>130.03</c:v>
                      </c:pt>
                      <c:pt idx="2289">
                        <c:v>131.31</c:v>
                      </c:pt>
                      <c:pt idx="2290">
                        <c:v>130.88999999999999</c:v>
                      </c:pt>
                      <c:pt idx="2291">
                        <c:v>134.44999999999999</c:v>
                      </c:pt>
                      <c:pt idx="2292">
                        <c:v>135.43</c:v>
                      </c:pt>
                      <c:pt idx="2293">
                        <c:v>136.03</c:v>
                      </c:pt>
                      <c:pt idx="2294">
                        <c:v>135.68</c:v>
                      </c:pt>
                      <c:pt idx="2295">
                        <c:v>137.72</c:v>
                      </c:pt>
                      <c:pt idx="2296">
                        <c:v>137.84</c:v>
                      </c:pt>
                      <c:pt idx="2297">
                        <c:v>136.31</c:v>
                      </c:pt>
                      <c:pt idx="2298">
                        <c:v>138.44999999999999</c:v>
                      </c:pt>
                      <c:pt idx="2299">
                        <c:v>138.66</c:v>
                      </c:pt>
                      <c:pt idx="2300">
                        <c:v>141.19</c:v>
                      </c:pt>
                      <c:pt idx="2301">
                        <c:v>143.72</c:v>
                      </c:pt>
                      <c:pt idx="2302">
                        <c:v>146</c:v>
                      </c:pt>
                      <c:pt idx="2303">
                        <c:v>145.69999999999999</c:v>
                      </c:pt>
                      <c:pt idx="2304">
                        <c:v>148.76</c:v>
                      </c:pt>
                      <c:pt idx="2305">
                        <c:v>150.62</c:v>
                      </c:pt>
                      <c:pt idx="2306">
                        <c:v>152.88999999999999</c:v>
                      </c:pt>
                      <c:pt idx="2307">
                        <c:v>153.86000000000001</c:v>
                      </c:pt>
                      <c:pt idx="2308">
                        <c:v>152.72</c:v>
                      </c:pt>
                      <c:pt idx="2309">
                        <c:v>151.91999999999999</c:v>
                      </c:pt>
                      <c:pt idx="2310">
                        <c:v>154.77000000000001</c:v>
                      </c:pt>
                      <c:pt idx="2311">
                        <c:v>150.97</c:v>
                      </c:pt>
                      <c:pt idx="2312">
                        <c:v>154.97999999999999</c:v>
                      </c:pt>
                      <c:pt idx="2313">
                        <c:v>152.87</c:v>
                      </c:pt>
                      <c:pt idx="2314">
                        <c:v>148.86000000000001</c:v>
                      </c:pt>
                      <c:pt idx="2315">
                        <c:v>149.69</c:v>
                      </c:pt>
                      <c:pt idx="2316">
                        <c:v>147.97</c:v>
                      </c:pt>
                      <c:pt idx="2317">
                        <c:v>150.74</c:v>
                      </c:pt>
                      <c:pt idx="2318">
                        <c:v>149.72999999999999</c:v>
                      </c:pt>
                      <c:pt idx="2319">
                        <c:v>147.74</c:v>
                      </c:pt>
                      <c:pt idx="2320">
                        <c:v>148.4</c:v>
                      </c:pt>
                      <c:pt idx="2321">
                        <c:v>148.53</c:v>
                      </c:pt>
                      <c:pt idx="2322">
                        <c:v>147.47999999999999</c:v>
                      </c:pt>
                      <c:pt idx="2323">
                        <c:v>145.51</c:v>
                      </c:pt>
                      <c:pt idx="2324">
                        <c:v>145.9</c:v>
                      </c:pt>
                      <c:pt idx="2325">
                        <c:v>143.47999999999999</c:v>
                      </c:pt>
                      <c:pt idx="2326">
                        <c:v>143.08000000000001</c:v>
                      </c:pt>
                      <c:pt idx="2327">
                        <c:v>139.56</c:v>
                      </c:pt>
                      <c:pt idx="2328">
                        <c:v>145.04</c:v>
                      </c:pt>
                      <c:pt idx="2329">
                        <c:v>144.16999999999999</c:v>
                      </c:pt>
                      <c:pt idx="2330">
                        <c:v>143.32</c:v>
                      </c:pt>
                      <c:pt idx="2331">
                        <c:v>145.76</c:v>
                      </c:pt>
                      <c:pt idx="2332">
                        <c:v>147.59</c:v>
                      </c:pt>
                      <c:pt idx="2333">
                        <c:v>146.01</c:v>
                      </c:pt>
                      <c:pt idx="2334">
                        <c:v>145.91</c:v>
                      </c:pt>
                      <c:pt idx="2335">
                        <c:v>144.61000000000001</c:v>
                      </c:pt>
                      <c:pt idx="2336">
                        <c:v>142.12</c:v>
                      </c:pt>
                      <c:pt idx="2337">
                        <c:v>145.02000000000001</c:v>
                      </c:pt>
                      <c:pt idx="2338">
                        <c:v>146.29</c:v>
                      </c:pt>
                      <c:pt idx="2339">
                        <c:v>145.88</c:v>
                      </c:pt>
                      <c:pt idx="2340">
                        <c:v>145.22</c:v>
                      </c:pt>
                      <c:pt idx="2341">
                        <c:v>144.36000000000001</c:v>
                      </c:pt>
                      <c:pt idx="2342">
                        <c:v>149.18</c:v>
                      </c:pt>
                      <c:pt idx="2343">
                        <c:v>150.61000000000001</c:v>
                      </c:pt>
                      <c:pt idx="2344">
                        <c:v>152.61000000000001</c:v>
                      </c:pt>
                      <c:pt idx="2345">
                        <c:v>154.72</c:v>
                      </c:pt>
                      <c:pt idx="2346">
                        <c:v>151.93</c:v>
                      </c:pt>
                      <c:pt idx="2347">
                        <c:v>157.22</c:v>
                      </c:pt>
                      <c:pt idx="2348">
                        <c:v>161.11000000000001</c:v>
                      </c:pt>
                      <c:pt idx="2349">
                        <c:v>160.74</c:v>
                      </c:pt>
                      <c:pt idx="2350">
                        <c:v>162.5</c:v>
                      </c:pt>
                      <c:pt idx="2351">
                        <c:v>161.93</c:v>
                      </c:pt>
                      <c:pt idx="2352">
                        <c:v>166.83</c:v>
                      </c:pt>
                      <c:pt idx="2353">
                        <c:v>166.24</c:v>
                      </c:pt>
                      <c:pt idx="2354">
                        <c:v>170.48</c:v>
                      </c:pt>
                      <c:pt idx="2355">
                        <c:v>169.86</c:v>
                      </c:pt>
                      <c:pt idx="2356">
                        <c:v>170.73</c:v>
                      </c:pt>
                      <c:pt idx="2357">
                        <c:v>177.09</c:v>
                      </c:pt>
                      <c:pt idx="2358">
                        <c:v>176.76</c:v>
                      </c:pt>
                      <c:pt idx="2359">
                        <c:v>175.81</c:v>
                      </c:pt>
                      <c:pt idx="2360">
                        <c:v>175.45</c:v>
                      </c:pt>
                      <c:pt idx="2361">
                        <c:v>173.96</c:v>
                      </c:pt>
                      <c:pt idx="2362">
                        <c:v>177.17</c:v>
                      </c:pt>
                      <c:pt idx="2363">
                        <c:v>176.14</c:v>
                      </c:pt>
                      <c:pt idx="2364">
                        <c:v>174.71</c:v>
                      </c:pt>
                      <c:pt idx="2365">
                        <c:v>170.84</c:v>
                      </c:pt>
                      <c:pt idx="2366">
                        <c:v>167.13</c:v>
                      </c:pt>
                      <c:pt idx="2367">
                        <c:v>168.67</c:v>
                      </c:pt>
                      <c:pt idx="2368">
                        <c:v>170.52</c:v>
                      </c:pt>
                      <c:pt idx="2369">
                        <c:v>168.29</c:v>
                      </c:pt>
                      <c:pt idx="2370">
                        <c:v>169.12</c:v>
                      </c:pt>
                      <c:pt idx="2371">
                        <c:v>167.26</c:v>
                      </c:pt>
                      <c:pt idx="2372">
                        <c:v>164.46</c:v>
                      </c:pt>
                      <c:pt idx="2373">
                        <c:v>166.93</c:v>
                      </c:pt>
                      <c:pt idx="2374">
                        <c:v>167.49</c:v>
                      </c:pt>
                      <c:pt idx="2375">
                        <c:v>163.06</c:v>
                      </c:pt>
                      <c:pt idx="2376">
                        <c:v>163.35</c:v>
                      </c:pt>
                      <c:pt idx="2377">
                        <c:v>160.41999999999999</c:v>
                      </c:pt>
                      <c:pt idx="2378">
                        <c:v>157.69</c:v>
                      </c:pt>
                      <c:pt idx="2379">
                        <c:v>157.91</c:v>
                      </c:pt>
                      <c:pt idx="2380">
                        <c:v>157.12</c:v>
                      </c:pt>
                      <c:pt idx="2381">
                        <c:v>157.16</c:v>
                      </c:pt>
                      <c:pt idx="2382">
                        <c:v>159.68</c:v>
                      </c:pt>
                      <c:pt idx="2383">
                        <c:v>158.36000000000001</c:v>
                      </c:pt>
                      <c:pt idx="2384">
                        <c:v>161.19</c:v>
                      </c:pt>
                      <c:pt idx="2385">
                        <c:v>162.96</c:v>
                      </c:pt>
                      <c:pt idx="2386">
                        <c:v>161.31</c:v>
                      </c:pt>
                      <c:pt idx="2387">
                        <c:v>165.19</c:v>
                      </c:pt>
                      <c:pt idx="2388">
                        <c:v>163.71</c:v>
                      </c:pt>
                      <c:pt idx="2389">
                        <c:v>162.08000000000001</c:v>
                      </c:pt>
                      <c:pt idx="2390">
                        <c:v>166.5</c:v>
                      </c:pt>
                      <c:pt idx="2391">
                        <c:v>167.71</c:v>
                      </c:pt>
                      <c:pt idx="2392">
                        <c:v>166.67</c:v>
                      </c:pt>
                      <c:pt idx="2393">
                        <c:v>166.16</c:v>
                      </c:pt>
                      <c:pt idx="2394">
                        <c:v>166.59</c:v>
                      </c:pt>
                      <c:pt idx="2395">
                        <c:v>168.06</c:v>
                      </c:pt>
                      <c:pt idx="2396">
                        <c:v>172.67</c:v>
                      </c:pt>
                      <c:pt idx="2397">
                        <c:v>172.09</c:v>
                      </c:pt>
                      <c:pt idx="2398">
                        <c:v>173.68</c:v>
                      </c:pt>
                      <c:pt idx="2399">
                        <c:v>179.16</c:v>
                      </c:pt>
                      <c:pt idx="2400">
                        <c:v>176.68</c:v>
                      </c:pt>
                      <c:pt idx="2401">
                        <c:v>177.71</c:v>
                      </c:pt>
                      <c:pt idx="2402">
                        <c:v>182.12</c:v>
                      </c:pt>
                      <c:pt idx="2403">
                        <c:v>181.23</c:v>
                      </c:pt>
                      <c:pt idx="2404">
                        <c:v>184.33</c:v>
                      </c:pt>
                      <c:pt idx="2405">
                        <c:v>190.24</c:v>
                      </c:pt>
                      <c:pt idx="2406">
                        <c:v>186.36</c:v>
                      </c:pt>
                      <c:pt idx="2407">
                        <c:v>188.64</c:v>
                      </c:pt>
                      <c:pt idx="2408">
                        <c:v>195.26</c:v>
                      </c:pt>
                      <c:pt idx="2409">
                        <c:v>194.12</c:v>
                      </c:pt>
                      <c:pt idx="2410">
                        <c:v>195.73</c:v>
                      </c:pt>
                      <c:pt idx="2411">
                        <c:v>197.6</c:v>
                      </c:pt>
                      <c:pt idx="2412">
                        <c:v>197.05</c:v>
                      </c:pt>
                      <c:pt idx="2413">
                        <c:v>194.34</c:v>
                      </c:pt>
                      <c:pt idx="2414">
                        <c:v>199.16</c:v>
                      </c:pt>
                      <c:pt idx="2415">
                        <c:v>196.54</c:v>
                      </c:pt>
                      <c:pt idx="2416">
                        <c:v>195.24</c:v>
                      </c:pt>
                      <c:pt idx="2417">
                        <c:v>192.23</c:v>
                      </c:pt>
                      <c:pt idx="2418">
                        <c:v>193.43</c:v>
                      </c:pt>
                      <c:pt idx="2419">
                        <c:v>192.27</c:v>
                      </c:pt>
                      <c:pt idx="2420">
                        <c:v>189.9</c:v>
                      </c:pt>
                      <c:pt idx="2421">
                        <c:v>190.09</c:v>
                      </c:pt>
                      <c:pt idx="2422">
                        <c:v>187.26</c:v>
                      </c:pt>
                      <c:pt idx="2423">
                        <c:v>185.95</c:v>
                      </c:pt>
                      <c:pt idx="2424">
                        <c:v>185.29</c:v>
                      </c:pt>
                      <c:pt idx="2425">
                        <c:v>187.44</c:v>
                      </c:pt>
                      <c:pt idx="2426">
                        <c:v>189.29</c:v>
                      </c:pt>
                      <c:pt idx="2427">
                        <c:v>188.91</c:v>
                      </c:pt>
                      <c:pt idx="2428">
                        <c:v>184.33</c:v>
                      </c:pt>
                      <c:pt idx="2429">
                        <c:v>184.71</c:v>
                      </c:pt>
                      <c:pt idx="2430">
                        <c:v>185.44</c:v>
                      </c:pt>
                      <c:pt idx="2431">
                        <c:v>182.13</c:v>
                      </c:pt>
                      <c:pt idx="2432">
                        <c:v>181.14</c:v>
                      </c:pt>
                      <c:pt idx="2433">
                        <c:v>184.78</c:v>
                      </c:pt>
                      <c:pt idx="2434">
                        <c:v>184.8</c:v>
                      </c:pt>
                      <c:pt idx="2435">
                        <c:v>182.32</c:v>
                      </c:pt>
                      <c:pt idx="2436">
                        <c:v>183.94</c:v>
                      </c:pt>
                      <c:pt idx="2437">
                        <c:v>185.48</c:v>
                      </c:pt>
                      <c:pt idx="2438">
                        <c:v>181.59</c:v>
                      </c:pt>
                      <c:pt idx="2439">
                        <c:v>180.36</c:v>
                      </c:pt>
                      <c:pt idx="2440">
                        <c:v>177.17</c:v>
                      </c:pt>
                      <c:pt idx="2441">
                        <c:v>181.63</c:v>
                      </c:pt>
                      <c:pt idx="2442">
                        <c:v>181.59</c:v>
                      </c:pt>
                      <c:pt idx="2443">
                        <c:v>182.87</c:v>
                      </c:pt>
                      <c:pt idx="2444">
                        <c:v>180.53</c:v>
                      </c:pt>
                      <c:pt idx="2445">
                        <c:v>182.36</c:v>
                      </c:pt>
                      <c:pt idx="2446">
                        <c:v>189.62</c:v>
                      </c:pt>
                      <c:pt idx="2447">
                        <c:v>186.49</c:v>
                      </c:pt>
                      <c:pt idx="2448">
                        <c:v>187.41</c:v>
                      </c:pt>
                      <c:pt idx="2449">
                        <c:v>185.46</c:v>
                      </c:pt>
                      <c:pt idx="2450">
                        <c:v>187.4</c:v>
                      </c:pt>
                      <c:pt idx="2451">
                        <c:v>191.6</c:v>
                      </c:pt>
                      <c:pt idx="2452">
                        <c:v>194</c:v>
                      </c:pt>
                      <c:pt idx="2453">
                        <c:v>194.43</c:v>
                      </c:pt>
                      <c:pt idx="2454">
                        <c:v>197.21</c:v>
                      </c:pt>
                      <c:pt idx="2455">
                        <c:v>197.25</c:v>
                      </c:pt>
                      <c:pt idx="2456">
                        <c:v>201.37</c:v>
                      </c:pt>
                      <c:pt idx="2457">
                        <c:v>203.36</c:v>
                      </c:pt>
                      <c:pt idx="2458">
                        <c:v>205.2</c:v>
                      </c:pt>
                      <c:pt idx="2459">
                        <c:v>206.16</c:v>
                      </c:pt>
                      <c:pt idx="2460">
                        <c:v>206.55</c:v>
                      </c:pt>
                      <c:pt idx="2461">
                        <c:v>206.77</c:v>
                      </c:pt>
                      <c:pt idx="2462">
                        <c:v>209.22</c:v>
                      </c:pt>
                      <c:pt idx="2463">
                        <c:v>204.99</c:v>
                      </c:pt>
                      <c:pt idx="2464">
                        <c:v>212.22</c:v>
                      </c:pt>
                      <c:pt idx="2465">
                        <c:v>209.03</c:v>
                      </c:pt>
                      <c:pt idx="2466">
                        <c:v>208.58</c:v>
                      </c:pt>
                      <c:pt idx="2467">
                        <c:v>214.37</c:v>
                      </c:pt>
                      <c:pt idx="2468">
                        <c:v>210.96</c:v>
                      </c:pt>
                      <c:pt idx="2469">
                        <c:v>214.73</c:v>
                      </c:pt>
                      <c:pt idx="2470">
                        <c:v>216.21</c:v>
                      </c:pt>
                      <c:pt idx="2471">
                        <c:v>217.05</c:v>
                      </c:pt>
                      <c:pt idx="2472">
                        <c:v>216.6</c:v>
                      </c:pt>
                      <c:pt idx="2473">
                        <c:v>211.71</c:v>
                      </c:pt>
                      <c:pt idx="2474">
                        <c:v>214.23</c:v>
                      </c:pt>
                      <c:pt idx="2475">
                        <c:v>209.41</c:v>
                      </c:pt>
                      <c:pt idx="2476">
                        <c:v>211.07</c:v>
                      </c:pt>
                      <c:pt idx="2477">
                        <c:v>212.59</c:v>
                      </c:pt>
                      <c:pt idx="2478">
                        <c:v>214.65</c:v>
                      </c:pt>
                      <c:pt idx="2479">
                        <c:v>211.45</c:v>
                      </c:pt>
                      <c:pt idx="2480">
                        <c:v>206.6</c:v>
                      </c:pt>
                      <c:pt idx="2481">
                        <c:v>209.61</c:v>
                      </c:pt>
                      <c:pt idx="2482">
                        <c:v>209.59</c:v>
                      </c:pt>
                      <c:pt idx="2483">
                        <c:v>209.92</c:v>
                      </c:pt>
                      <c:pt idx="2484">
                        <c:v>205.01</c:v>
                      </c:pt>
                      <c:pt idx="2485">
                        <c:v>211.85</c:v>
                      </c:pt>
                      <c:pt idx="2486">
                        <c:v>211.32</c:v>
                      </c:pt>
                      <c:pt idx="2487">
                        <c:v>214.18</c:v>
                      </c:pt>
                      <c:pt idx="2488">
                        <c:v>209.78</c:v>
                      </c:pt>
                      <c:pt idx="2489">
                        <c:v>210.09</c:v>
                      </c:pt>
                      <c:pt idx="2490">
                        <c:v>211.41</c:v>
                      </c:pt>
                      <c:pt idx="2491">
                        <c:v>211.35</c:v>
                      </c:pt>
                      <c:pt idx="2492">
                        <c:v>213.66</c:v>
                      </c:pt>
                      <c:pt idx="2493">
                        <c:v>210.21</c:v>
                      </c:pt>
                      <c:pt idx="2494">
                        <c:v>215.33</c:v>
                      </c:pt>
                      <c:pt idx="2495">
                        <c:v>216.52</c:v>
                      </c:pt>
                      <c:pt idx="2496">
                        <c:v>211.63</c:v>
                      </c:pt>
                      <c:pt idx="2497">
                        <c:v>214.35</c:v>
                      </c:pt>
                      <c:pt idx="2498">
                        <c:v>213.94</c:v>
                      </c:pt>
                      <c:pt idx="2499">
                        <c:v>217.03</c:v>
                      </c:pt>
                      <c:pt idx="2500">
                        <c:v>217.78</c:v>
                      </c:pt>
                      <c:pt idx="2501">
                        <c:v>217.91</c:v>
                      </c:pt>
                      <c:pt idx="2502">
                        <c:v>221.57</c:v>
                      </c:pt>
                      <c:pt idx="2503">
                        <c:v>221.56</c:v>
                      </c:pt>
                      <c:pt idx="2504">
                        <c:v>224.67</c:v>
                      </c:pt>
                      <c:pt idx="2505">
                        <c:v>226.12</c:v>
                      </c:pt>
                      <c:pt idx="2506">
                        <c:v>230.72</c:v>
                      </c:pt>
                      <c:pt idx="2507">
                        <c:v>227.31</c:v>
                      </c:pt>
                      <c:pt idx="2508">
                        <c:v>229.6</c:v>
                      </c:pt>
                      <c:pt idx="2509">
                        <c:v>235.83</c:v>
                      </c:pt>
                      <c:pt idx="2510">
                        <c:v>238.52</c:v>
                      </c:pt>
                      <c:pt idx="2511">
                        <c:v>233.75</c:v>
                      </c:pt>
                      <c:pt idx="2512">
                        <c:v>235.41</c:v>
                      </c:pt>
                      <c:pt idx="2513">
                        <c:v>230.98</c:v>
                      </c:pt>
                      <c:pt idx="2514">
                        <c:v>233.42</c:v>
                      </c:pt>
                      <c:pt idx="2515">
                        <c:v>237.72</c:v>
                      </c:pt>
                      <c:pt idx="2516">
                        <c:v>242.34</c:v>
                      </c:pt>
                      <c:pt idx="2517">
                        <c:v>238.13</c:v>
                      </c:pt>
                      <c:pt idx="2518">
                        <c:v>239.96</c:v>
                      </c:pt>
                      <c:pt idx="2519">
                        <c:v>235.54</c:v>
                      </c:pt>
                      <c:pt idx="2520">
                        <c:v>237.25</c:v>
                      </c:pt>
                      <c:pt idx="2521">
                        <c:v>240.16</c:v>
                      </c:pt>
                      <c:pt idx="2522">
                        <c:v>240.89</c:v>
                      </c:pt>
                      <c:pt idx="2523">
                        <c:v>237.92</c:v>
                      </c:pt>
                      <c:pt idx="2524">
                        <c:v>236.82</c:v>
                      </c:pt>
                      <c:pt idx="2525">
                        <c:v>244.79</c:v>
                      </c:pt>
                      <c:pt idx="2526">
                        <c:v>243.58</c:v>
                      </c:pt>
                      <c:pt idx="2527">
                        <c:v>241.17</c:v>
                      </c:pt>
                      <c:pt idx="2528">
                        <c:v>247.48</c:v>
                      </c:pt>
                      <c:pt idx="2529">
                        <c:v>248.86</c:v>
                      </c:pt>
                      <c:pt idx="2530">
                        <c:v>243.62</c:v>
                      </c:pt>
                      <c:pt idx="2531">
                        <c:v>238.3</c:v>
                      </c:pt>
                      <c:pt idx="2532">
                        <c:v>238.3</c:v>
                      </c:pt>
                      <c:pt idx="2533">
                        <c:v>239.48</c:v>
                      </c:pt>
                      <c:pt idx="2534">
                        <c:v>236.14</c:v>
                      </c:pt>
                      <c:pt idx="2535">
                        <c:v>236.34</c:v>
                      </c:pt>
                      <c:pt idx="2536">
                        <c:v>234.92</c:v>
                      </c:pt>
                      <c:pt idx="2537">
                        <c:v>240.62</c:v>
                      </c:pt>
                      <c:pt idx="2538">
                        <c:v>244</c:v>
                      </c:pt>
                      <c:pt idx="2539">
                        <c:v>242.99</c:v>
                      </c:pt>
                      <c:pt idx="2540">
                        <c:v>243.21</c:v>
                      </c:pt>
                      <c:pt idx="2541">
                        <c:v>252</c:v>
                      </c:pt>
                      <c:pt idx="2542">
                        <c:v>244.46</c:v>
                      </c:pt>
                      <c:pt idx="2543">
                        <c:v>244.47</c:v>
                      </c:pt>
                      <c:pt idx="2544">
                        <c:v>238.91</c:v>
                      </c:pt>
                      <c:pt idx="2545">
                        <c:v>249.51</c:v>
                      </c:pt>
                      <c:pt idx="2546">
                        <c:v>251.91</c:v>
                      </c:pt>
                      <c:pt idx="2547">
                        <c:v>246.28</c:v>
                      </c:pt>
                      <c:pt idx="2548">
                        <c:v>254.17</c:v>
                      </c:pt>
                      <c:pt idx="2549">
                        <c:v>251.18</c:v>
                      </c:pt>
                      <c:pt idx="2550">
                        <c:v>249.39</c:v>
                      </c:pt>
                      <c:pt idx="2551">
                        <c:v>249.93</c:v>
                      </c:pt>
                      <c:pt idx="2552">
                        <c:v>252.68</c:v>
                      </c:pt>
                      <c:pt idx="2553">
                        <c:v>253.24</c:v>
                      </c:pt>
                      <c:pt idx="2554">
                        <c:v>257.20999999999998</c:v>
                      </c:pt>
                      <c:pt idx="2555">
                        <c:v>258.89</c:v>
                      </c:pt>
                      <c:pt idx="2556">
                        <c:v>265.93</c:v>
                      </c:pt>
                      <c:pt idx="2557">
                        <c:v>262.02</c:v>
                      </c:pt>
                      <c:pt idx="2558">
                        <c:v>270.87</c:v>
                      </c:pt>
                      <c:pt idx="2559">
                        <c:v>263.3</c:v>
                      </c:pt>
                      <c:pt idx="2560">
                        <c:v>264.85000000000002</c:v>
                      </c:pt>
                      <c:pt idx="2561">
                        <c:v>265.14999999999998</c:v>
                      </c:pt>
                      <c:pt idx="2562">
                        <c:v>269.87</c:v>
                      </c:pt>
                      <c:pt idx="2563">
                        <c:v>265.72000000000003</c:v>
                      </c:pt>
                      <c:pt idx="2564">
                        <c:v>266.06</c:v>
                      </c:pt>
                      <c:pt idx="2565">
                        <c:v>271.87</c:v>
                      </c:pt>
                      <c:pt idx="2566">
                        <c:v>279.51</c:v>
                      </c:pt>
                      <c:pt idx="2567">
                        <c:v>272.68</c:v>
                      </c:pt>
                      <c:pt idx="2568">
                        <c:v>268.67</c:v>
                      </c:pt>
                      <c:pt idx="2569">
                        <c:v>267.47000000000003</c:v>
                      </c:pt>
                      <c:pt idx="2570">
                        <c:v>270.55</c:v>
                      </c:pt>
                      <c:pt idx="2571">
                        <c:v>269.81</c:v>
                      </c:pt>
                      <c:pt idx="2572">
                        <c:v>276.2</c:v>
                      </c:pt>
                      <c:pt idx="2573">
                        <c:v>272.32</c:v>
                      </c:pt>
                      <c:pt idx="2574">
                        <c:v>275.18</c:v>
                      </c:pt>
                      <c:pt idx="2575">
                        <c:v>281.77</c:v>
                      </c:pt>
                      <c:pt idx="2576">
                        <c:v>282.91000000000003</c:v>
                      </c:pt>
                      <c:pt idx="2577">
                        <c:v>270.3</c:v>
                      </c:pt>
                      <c:pt idx="2578">
                        <c:v>279.18</c:v>
                      </c:pt>
                      <c:pt idx="2579">
                        <c:v>274.63</c:v>
                      </c:pt>
                      <c:pt idx="2580">
                        <c:v>280.98</c:v>
                      </c:pt>
                      <c:pt idx="2581">
                        <c:v>283.67</c:v>
                      </c:pt>
                      <c:pt idx="2582">
                        <c:v>277.54000000000002</c:v>
                      </c:pt>
                      <c:pt idx="2583">
                        <c:v>278.89999999999998</c:v>
                      </c:pt>
                      <c:pt idx="2584">
                        <c:v>278.29000000000002</c:v>
                      </c:pt>
                      <c:pt idx="2585">
                        <c:v>271.89</c:v>
                      </c:pt>
                      <c:pt idx="2586">
                        <c:v>274.97000000000003</c:v>
                      </c:pt>
                      <c:pt idx="2587">
                        <c:v>280.39</c:v>
                      </c:pt>
                      <c:pt idx="2588">
                        <c:v>277.82</c:v>
                      </c:pt>
                      <c:pt idx="2589">
                        <c:v>276.99</c:v>
                      </c:pt>
                      <c:pt idx="2590">
                        <c:v>274.02</c:v>
                      </c:pt>
                      <c:pt idx="2591">
                        <c:v>276.94</c:v>
                      </c:pt>
                      <c:pt idx="2592">
                        <c:v>277.89</c:v>
                      </c:pt>
                      <c:pt idx="2593">
                        <c:v>280.26</c:v>
                      </c:pt>
                      <c:pt idx="2594">
                        <c:v>284.93</c:v>
                      </c:pt>
                      <c:pt idx="2595">
                        <c:v>282.25</c:v>
                      </c:pt>
                      <c:pt idx="2596">
                        <c:v>285.82</c:v>
                      </c:pt>
                      <c:pt idx="2597">
                        <c:v>289.74</c:v>
                      </c:pt>
                      <c:pt idx="2598">
                        <c:v>282.83</c:v>
                      </c:pt>
                      <c:pt idx="2599">
                        <c:v>284.88</c:v>
                      </c:pt>
                      <c:pt idx="2600">
                        <c:v>288.76</c:v>
                      </c:pt>
                      <c:pt idx="2601">
                        <c:v>291.64999999999998</c:v>
                      </c:pt>
                      <c:pt idx="2602">
                        <c:v>294.23</c:v>
                      </c:pt>
                      <c:pt idx="2603">
                        <c:v>291.39999999999998</c:v>
                      </c:pt>
                      <c:pt idx="2604">
                        <c:v>292.54000000000002</c:v>
                      </c:pt>
                      <c:pt idx="2605">
                        <c:v>298.92</c:v>
                      </c:pt>
                      <c:pt idx="2606">
                        <c:v>299.99</c:v>
                      </c:pt>
                      <c:pt idx="2607">
                        <c:v>302.85000000000002</c:v>
                      </c:pt>
                      <c:pt idx="2608">
                        <c:v>302.06</c:v>
                      </c:pt>
                      <c:pt idx="2609">
                        <c:v>305.43</c:v>
                      </c:pt>
                      <c:pt idx="2610">
                        <c:v>306.19</c:v>
                      </c:pt>
                      <c:pt idx="2611">
                        <c:v>317.75</c:v>
                      </c:pt>
                      <c:pt idx="2612">
                        <c:v>309.11</c:v>
                      </c:pt>
                      <c:pt idx="2613">
                        <c:v>309.41000000000003</c:v>
                      </c:pt>
                      <c:pt idx="2614">
                        <c:v>302.57</c:v>
                      </c:pt>
                      <c:pt idx="2615">
                        <c:v>308.17</c:v>
                      </c:pt>
                      <c:pt idx="2616">
                        <c:v>303.02999999999997</c:v>
                      </c:pt>
                      <c:pt idx="2617">
                        <c:v>308.43</c:v>
                      </c:pt>
                      <c:pt idx="2618">
                        <c:v>311.55</c:v>
                      </c:pt>
                      <c:pt idx="2619">
                        <c:v>312.83999999999997</c:v>
                      </c:pt>
                      <c:pt idx="2620">
                        <c:v>312.81</c:v>
                      </c:pt>
                      <c:pt idx="2621">
                        <c:v>314.73</c:v>
                      </c:pt>
                      <c:pt idx="2622">
                        <c:v>311.49</c:v>
                      </c:pt>
                      <c:pt idx="2623">
                        <c:v>311.64999999999998</c:v>
                      </c:pt>
                      <c:pt idx="2624">
                        <c:v>316.22000000000003</c:v>
                      </c:pt>
                      <c:pt idx="2625">
                        <c:v>313.86</c:v>
                      </c:pt>
                      <c:pt idx="2626">
                        <c:v>314.45999999999998</c:v>
                      </c:pt>
                      <c:pt idx="2627">
                        <c:v>315.24</c:v>
                      </c:pt>
                      <c:pt idx="2628">
                        <c:v>321.98</c:v>
                      </c:pt>
                      <c:pt idx="2629">
                        <c:v>320.88</c:v>
                      </c:pt>
                      <c:pt idx="2630">
                        <c:v>319.54000000000002</c:v>
                      </c:pt>
                      <c:pt idx="2631">
                        <c:v>317.89999999999998</c:v>
                      </c:pt>
                      <c:pt idx="2632">
                        <c:v>327.29000000000002</c:v>
                      </c:pt>
                      <c:pt idx="2633">
                        <c:v>320.48</c:v>
                      </c:pt>
                      <c:pt idx="2634">
                        <c:v>325.95999999999998</c:v>
                      </c:pt>
                      <c:pt idx="2635">
                        <c:v>319.83999999999997</c:v>
                      </c:pt>
                      <c:pt idx="2636">
                        <c:v>315.35000000000002</c:v>
                      </c:pt>
                      <c:pt idx="2637">
                        <c:v>319.01</c:v>
                      </c:pt>
                      <c:pt idx="2638">
                        <c:v>319.72000000000003</c:v>
                      </c:pt>
                      <c:pt idx="2639">
                        <c:v>324.92</c:v>
                      </c:pt>
                      <c:pt idx="2640">
                        <c:v>323.70999999999998</c:v>
                      </c:pt>
                      <c:pt idx="2641">
                        <c:v>321.14999999999998</c:v>
                      </c:pt>
                      <c:pt idx="2642">
                        <c:v>321.77999999999997</c:v>
                      </c:pt>
                      <c:pt idx="2643">
                        <c:v>325.85000000000002</c:v>
                      </c:pt>
                      <c:pt idx="2644">
                        <c:v>325.43</c:v>
                      </c:pt>
                      <c:pt idx="2645">
                        <c:v>322.58</c:v>
                      </c:pt>
                      <c:pt idx="2646">
                        <c:v>323.20999999999998</c:v>
                      </c:pt>
                      <c:pt idx="2647">
                        <c:v>328.84</c:v>
                      </c:pt>
                      <c:pt idx="2648">
                        <c:v>324.58</c:v>
                      </c:pt>
                      <c:pt idx="2649">
                        <c:v>326.36</c:v>
                      </c:pt>
                      <c:pt idx="2650">
                        <c:v>322.10000000000002</c:v>
                      </c:pt>
                      <c:pt idx="2651">
                        <c:v>333.53</c:v>
                      </c:pt>
                      <c:pt idx="2652">
                        <c:v>335.02</c:v>
                      </c:pt>
                      <c:pt idx="2653">
                        <c:v>323.70999999999998</c:v>
                      </c:pt>
                      <c:pt idx="2654">
                        <c:v>327.68</c:v>
                      </c:pt>
                      <c:pt idx="2655">
                        <c:v>325.22000000000003</c:v>
                      </c:pt>
                      <c:pt idx="2656">
                        <c:v>327.20999999999998</c:v>
                      </c:pt>
                      <c:pt idx="2657">
                        <c:v>333.14</c:v>
                      </c:pt>
                      <c:pt idx="2658">
                        <c:v>333.93</c:v>
                      </c:pt>
                      <c:pt idx="2659">
                        <c:v>335.14</c:v>
                      </c:pt>
                      <c:pt idx="2660">
                        <c:v>341.49</c:v>
                      </c:pt>
                      <c:pt idx="2661">
                        <c:v>345.85</c:v>
                      </c:pt>
                      <c:pt idx="2662">
                        <c:v>341.75</c:v>
                      </c:pt>
                      <c:pt idx="2663">
                        <c:v>345.78</c:v>
                      </c:pt>
                      <c:pt idx="2664">
                        <c:v>351.08</c:v>
                      </c:pt>
                      <c:pt idx="2665">
                        <c:v>349.49</c:v>
                      </c:pt>
                      <c:pt idx="2666">
                        <c:v>351.85</c:v>
                      </c:pt>
                      <c:pt idx="2667">
                        <c:v>354.7</c:v>
                      </c:pt>
                      <c:pt idx="2668">
                        <c:v>353.37</c:v>
                      </c:pt>
                      <c:pt idx="2669">
                        <c:v>348.21</c:v>
                      </c:pt>
                      <c:pt idx="2670">
                        <c:v>348.41</c:v>
                      </c:pt>
                      <c:pt idx="2671">
                        <c:v>350.53</c:v>
                      </c:pt>
                      <c:pt idx="2672">
                        <c:v>346.37</c:v>
                      </c:pt>
                      <c:pt idx="2673">
                        <c:v>343.07</c:v>
                      </c:pt>
                      <c:pt idx="2674">
                        <c:v>351.64</c:v>
                      </c:pt>
                      <c:pt idx="2675">
                        <c:v>359.19</c:v>
                      </c:pt>
                      <c:pt idx="2676">
                        <c:v>345.28</c:v>
                      </c:pt>
                      <c:pt idx="2677">
                        <c:v>342.8</c:v>
                      </c:pt>
                      <c:pt idx="2678">
                        <c:v>353.93</c:v>
                      </c:pt>
                      <c:pt idx="2679">
                        <c:v>353.61</c:v>
                      </c:pt>
                      <c:pt idx="2680">
                        <c:v>354.14</c:v>
                      </c:pt>
                      <c:pt idx="2681">
                        <c:v>358.96</c:v>
                      </c:pt>
                      <c:pt idx="2682">
                        <c:v>364.4</c:v>
                      </c:pt>
                      <c:pt idx="2683">
                        <c:v>362.51</c:v>
                      </c:pt>
                      <c:pt idx="2684">
                        <c:v>369.36</c:v>
                      </c:pt>
                      <c:pt idx="2685">
                        <c:v>349.22</c:v>
                      </c:pt>
                      <c:pt idx="2686">
                        <c:v>346.63</c:v>
                      </c:pt>
                      <c:pt idx="2687">
                        <c:v>351.19</c:v>
                      </c:pt>
                      <c:pt idx="2688">
                        <c:v>361.19</c:v>
                      </c:pt>
                      <c:pt idx="2689">
                        <c:v>358.81</c:v>
                      </c:pt>
                      <c:pt idx="2690">
                        <c:v>350.75</c:v>
                      </c:pt>
                      <c:pt idx="2691">
                        <c:v>354.66</c:v>
                      </c:pt>
                      <c:pt idx="2692">
                        <c:v>358</c:v>
                      </c:pt>
                      <c:pt idx="2693">
                        <c:v>354.16</c:v>
                      </c:pt>
                      <c:pt idx="2694">
                        <c:v>360.92</c:v>
                      </c:pt>
                      <c:pt idx="2695">
                        <c:v>351.95</c:v>
                      </c:pt>
                      <c:pt idx="2696">
                        <c:v>362.93</c:v>
                      </c:pt>
                      <c:pt idx="2697">
                        <c:v>370.19</c:v>
                      </c:pt>
                      <c:pt idx="2698">
                        <c:v>369.98</c:v>
                      </c:pt>
                      <c:pt idx="2699">
                        <c:v>365.52</c:v>
                      </c:pt>
                      <c:pt idx="2700">
                        <c:v>369.04</c:v>
                      </c:pt>
                      <c:pt idx="2701">
                        <c:v>378.2</c:v>
                      </c:pt>
                      <c:pt idx="2702">
                        <c:v>374.94</c:v>
                      </c:pt>
                      <c:pt idx="2703">
                        <c:v>370.73</c:v>
                      </c:pt>
                      <c:pt idx="2704">
                        <c:v>371.93</c:v>
                      </c:pt>
                      <c:pt idx="2705">
                        <c:v>372.02</c:v>
                      </c:pt>
                      <c:pt idx="2706">
                        <c:v>383.21</c:v>
                      </c:pt>
                      <c:pt idx="2707">
                        <c:v>384.49</c:v>
                      </c:pt>
                      <c:pt idx="2708">
                        <c:v>383.36</c:v>
                      </c:pt>
                      <c:pt idx="2709">
                        <c:v>383.73</c:v>
                      </c:pt>
                      <c:pt idx="2710">
                        <c:v>373.33</c:v>
                      </c:pt>
                      <c:pt idx="2711">
                        <c:v>386.56</c:v>
                      </c:pt>
                      <c:pt idx="2712">
                        <c:v>386.95</c:v>
                      </c:pt>
                      <c:pt idx="2713">
                        <c:v>389.14</c:v>
                      </c:pt>
                      <c:pt idx="2714">
                        <c:v>382.53</c:v>
                      </c:pt>
                      <c:pt idx="2715">
                        <c:v>389.84</c:v>
                      </c:pt>
                      <c:pt idx="2716">
                        <c:v>394.59</c:v>
                      </c:pt>
                      <c:pt idx="2717">
                        <c:v>390.39</c:v>
                      </c:pt>
                      <c:pt idx="2718">
                        <c:v>393.36</c:v>
                      </c:pt>
                      <c:pt idx="2719">
                        <c:v>394.1</c:v>
                      </c:pt>
                      <c:pt idx="2720">
                        <c:v>389.22</c:v>
                      </c:pt>
                      <c:pt idx="2721">
                        <c:v>401.12</c:v>
                      </c:pt>
                      <c:pt idx="2722">
                        <c:v>394.9</c:v>
                      </c:pt>
                      <c:pt idx="2723">
                        <c:v>395.11</c:v>
                      </c:pt>
                      <c:pt idx="2724">
                        <c:v>391.86</c:v>
                      </c:pt>
                      <c:pt idx="2725">
                        <c:v>394.09</c:v>
                      </c:pt>
                      <c:pt idx="2726">
                        <c:v>401.15</c:v>
                      </c:pt>
                      <c:pt idx="2727">
                        <c:v>391.52</c:v>
                      </c:pt>
                      <c:pt idx="2728">
                        <c:v>384.02</c:v>
                      </c:pt>
                      <c:pt idx="2729">
                        <c:v>396.59</c:v>
                      </c:pt>
                      <c:pt idx="2730">
                        <c:v>402.47</c:v>
                      </c:pt>
                      <c:pt idx="2731">
                        <c:v>407.41</c:v>
                      </c:pt>
                      <c:pt idx="2732">
                        <c:v>393.09</c:v>
                      </c:pt>
                      <c:pt idx="2733">
                        <c:v>393.78</c:v>
                      </c:pt>
                      <c:pt idx="2734">
                        <c:v>399.76</c:v>
                      </c:pt>
                      <c:pt idx="2735">
                        <c:v>395.06</c:v>
                      </c:pt>
                      <c:pt idx="2736">
                        <c:v>404.17</c:v>
                      </c:pt>
                      <c:pt idx="2737">
                        <c:v>401.86</c:v>
                      </c:pt>
                      <c:pt idx="2738">
                        <c:v>399.44</c:v>
                      </c:pt>
                      <c:pt idx="2739">
                        <c:v>406.63</c:v>
                      </c:pt>
                      <c:pt idx="2740">
                        <c:v>397.6</c:v>
                      </c:pt>
                      <c:pt idx="2741">
                        <c:v>401.74</c:v>
                      </c:pt>
                      <c:pt idx="2742">
                        <c:v>407.18</c:v>
                      </c:pt>
                      <c:pt idx="2743">
                        <c:v>398.47</c:v>
                      </c:pt>
                      <c:pt idx="2744">
                        <c:v>398.49</c:v>
                      </c:pt>
                      <c:pt idx="2745">
                        <c:v>397.35</c:v>
                      </c:pt>
                      <c:pt idx="2746">
                        <c:v>397.22</c:v>
                      </c:pt>
                      <c:pt idx="2747">
                        <c:v>406.87</c:v>
                      </c:pt>
                      <c:pt idx="2748">
                        <c:v>404.12</c:v>
                      </c:pt>
                      <c:pt idx="2749">
                        <c:v>406.74</c:v>
                      </c:pt>
                      <c:pt idx="2750">
                        <c:v>409.69</c:v>
                      </c:pt>
                      <c:pt idx="2751">
                        <c:v>418.01</c:v>
                      </c:pt>
                      <c:pt idx="2752">
                        <c:v>410.93</c:v>
                      </c:pt>
                      <c:pt idx="2753">
                        <c:v>408.02</c:v>
                      </c:pt>
                      <c:pt idx="2754">
                        <c:v>416.56</c:v>
                      </c:pt>
                      <c:pt idx="2755">
                        <c:v>408.53</c:v>
                      </c:pt>
                      <c:pt idx="2756">
                        <c:v>417.15</c:v>
                      </c:pt>
                      <c:pt idx="2757">
                        <c:v>414.96</c:v>
                      </c:pt>
                      <c:pt idx="2758">
                        <c:v>408.47</c:v>
                      </c:pt>
                      <c:pt idx="2759">
                        <c:v>415.31</c:v>
                      </c:pt>
                      <c:pt idx="2760">
                        <c:v>411.68</c:v>
                      </c:pt>
                      <c:pt idx="2761">
                        <c:v>415.54</c:v>
                      </c:pt>
                      <c:pt idx="2762">
                        <c:v>420.69</c:v>
                      </c:pt>
                      <c:pt idx="2763">
                        <c:v>414.22</c:v>
                      </c:pt>
                      <c:pt idx="2764">
                        <c:v>417.03</c:v>
                      </c:pt>
                      <c:pt idx="2765">
                        <c:v>419.8</c:v>
                      </c:pt>
                      <c:pt idx="2766">
                        <c:v>422.45</c:v>
                      </c:pt>
                      <c:pt idx="2767">
                        <c:v>421.14</c:v>
                      </c:pt>
                      <c:pt idx="2768">
                        <c:v>428.35</c:v>
                      </c:pt>
                      <c:pt idx="2769">
                        <c:v>425.78</c:v>
                      </c:pt>
                      <c:pt idx="2770">
                        <c:v>431.56</c:v>
                      </c:pt>
                      <c:pt idx="2771">
                        <c:v>417.88</c:v>
                      </c:pt>
                      <c:pt idx="2772">
                        <c:v>419.11</c:v>
                      </c:pt>
                      <c:pt idx="2773">
                        <c:v>421.07</c:v>
                      </c:pt>
                      <c:pt idx="2774">
                        <c:v>432.15</c:v>
                      </c:pt>
                      <c:pt idx="2775">
                        <c:v>434.01</c:v>
                      </c:pt>
                      <c:pt idx="2776">
                        <c:v>418.62</c:v>
                      </c:pt>
                      <c:pt idx="2777">
                        <c:v>429.46</c:v>
                      </c:pt>
                      <c:pt idx="2778">
                        <c:v>437.65</c:v>
                      </c:pt>
                      <c:pt idx="2779">
                        <c:v>423.33</c:v>
                      </c:pt>
                      <c:pt idx="2780">
                        <c:v>434.88</c:v>
                      </c:pt>
                      <c:pt idx="2781">
                        <c:v>435.65</c:v>
                      </c:pt>
                      <c:pt idx="2782">
                        <c:v>432.4</c:v>
                      </c:pt>
                      <c:pt idx="2783">
                        <c:v>432.37</c:v>
                      </c:pt>
                      <c:pt idx="2784">
                        <c:v>427.44</c:v>
                      </c:pt>
                      <c:pt idx="2785">
                        <c:v>426.85</c:v>
                      </c:pt>
                      <c:pt idx="2786">
                        <c:v>436.19</c:v>
                      </c:pt>
                      <c:pt idx="2787">
                        <c:v>448.1</c:v>
                      </c:pt>
                      <c:pt idx="2788">
                        <c:v>440.09</c:v>
                      </c:pt>
                      <c:pt idx="2789">
                        <c:v>441.35</c:v>
                      </c:pt>
                      <c:pt idx="2790">
                        <c:v>435.21</c:v>
                      </c:pt>
                      <c:pt idx="2791">
                        <c:v>441.87</c:v>
                      </c:pt>
                      <c:pt idx="2792">
                        <c:v>441.54</c:v>
                      </c:pt>
                      <c:pt idx="2793">
                        <c:v>430.35</c:v>
                      </c:pt>
                      <c:pt idx="2794">
                        <c:v>427.38</c:v>
                      </c:pt>
                      <c:pt idx="2795">
                        <c:v>429.27</c:v>
                      </c:pt>
                      <c:pt idx="2796">
                        <c:v>439.11</c:v>
                      </c:pt>
                      <c:pt idx="2797">
                        <c:v>430</c:v>
                      </c:pt>
                      <c:pt idx="2798">
                        <c:v>439.97</c:v>
                      </c:pt>
                      <c:pt idx="2799">
                        <c:v>428.08</c:v>
                      </c:pt>
                      <c:pt idx="2800">
                        <c:v>432.67</c:v>
                      </c:pt>
                      <c:pt idx="2801">
                        <c:v>441.07</c:v>
                      </c:pt>
                      <c:pt idx="2802">
                        <c:v>438.57</c:v>
                      </c:pt>
                      <c:pt idx="2803">
                        <c:v>433.11</c:v>
                      </c:pt>
                      <c:pt idx="2804">
                        <c:v>429.19</c:v>
                      </c:pt>
                      <c:pt idx="2805">
                        <c:v>432.57</c:v>
                      </c:pt>
                      <c:pt idx="2806">
                        <c:v>438.53</c:v>
                      </c:pt>
                      <c:pt idx="2807">
                        <c:v>435.28</c:v>
                      </c:pt>
                      <c:pt idx="2808">
                        <c:v>446.91</c:v>
                      </c:pt>
                      <c:pt idx="2809">
                        <c:v>444.28</c:v>
                      </c:pt>
                      <c:pt idx="2810">
                        <c:v>449.3</c:v>
                      </c:pt>
                      <c:pt idx="2811">
                        <c:v>451.92</c:v>
                      </c:pt>
                      <c:pt idx="2812">
                        <c:v>452.74</c:v>
                      </c:pt>
                      <c:pt idx="2813">
                        <c:v>447.85</c:v>
                      </c:pt>
                      <c:pt idx="2814">
                        <c:v>456.62</c:v>
                      </c:pt>
                      <c:pt idx="2815">
                        <c:v>453.49</c:v>
                      </c:pt>
                      <c:pt idx="2816">
                        <c:v>452.24</c:v>
                      </c:pt>
                      <c:pt idx="2817">
                        <c:v>451.38</c:v>
                      </c:pt>
                      <c:pt idx="2818">
                        <c:v>465.4</c:v>
                      </c:pt>
                      <c:pt idx="2819">
                        <c:v>466.85</c:v>
                      </c:pt>
                      <c:pt idx="2820">
                        <c:v>446.74</c:v>
                      </c:pt>
                      <c:pt idx="2821">
                        <c:v>450.84</c:v>
                      </c:pt>
                      <c:pt idx="2822">
                        <c:v>459.39</c:v>
                      </c:pt>
                      <c:pt idx="2823">
                        <c:v>457.17</c:v>
                      </c:pt>
                      <c:pt idx="2824">
                        <c:v>457.45</c:v>
                      </c:pt>
                      <c:pt idx="2825">
                        <c:v>471.39</c:v>
                      </c:pt>
                      <c:pt idx="2826">
                        <c:v>455.42</c:v>
                      </c:pt>
                      <c:pt idx="2827">
                        <c:v>464.44</c:v>
                      </c:pt>
                      <c:pt idx="2828">
                        <c:v>470.33</c:v>
                      </c:pt>
                      <c:pt idx="2829">
                        <c:v>464.5</c:v>
                      </c:pt>
                      <c:pt idx="2830">
                        <c:v>467.07</c:v>
                      </c:pt>
                      <c:pt idx="2831">
                        <c:v>470.27</c:v>
                      </c:pt>
                      <c:pt idx="2832">
                        <c:v>471.21</c:v>
                      </c:pt>
                      <c:pt idx="2833">
                        <c:v>463.94</c:v>
                      </c:pt>
                      <c:pt idx="2834">
                        <c:v>459.68</c:v>
                      </c:pt>
                      <c:pt idx="2835">
                        <c:v>478.93</c:v>
                      </c:pt>
                      <c:pt idx="2836">
                        <c:v>456.71</c:v>
                      </c:pt>
                      <c:pt idx="2837">
                        <c:v>469.59</c:v>
                      </c:pt>
                      <c:pt idx="2838">
                        <c:v>480.87</c:v>
                      </c:pt>
                      <c:pt idx="2839">
                        <c:v>477.93</c:v>
                      </c:pt>
                      <c:pt idx="2840">
                        <c:v>469.99</c:v>
                      </c:pt>
                      <c:pt idx="2841">
                        <c:v>476</c:v>
                      </c:pt>
                      <c:pt idx="2842">
                        <c:v>481.1</c:v>
                      </c:pt>
                      <c:pt idx="2843">
                        <c:v>465.45</c:v>
                      </c:pt>
                      <c:pt idx="2844">
                        <c:v>461.1</c:v>
                      </c:pt>
                      <c:pt idx="2845">
                        <c:v>468.38</c:v>
                      </c:pt>
                      <c:pt idx="2846">
                        <c:v>466.77</c:v>
                      </c:pt>
                      <c:pt idx="2847">
                        <c:v>469.67</c:v>
                      </c:pt>
                      <c:pt idx="2848">
                        <c:v>467.07</c:v>
                      </c:pt>
                      <c:pt idx="2849">
                        <c:v>461.65</c:v>
                      </c:pt>
                      <c:pt idx="2850">
                        <c:v>467.58</c:v>
                      </c:pt>
                      <c:pt idx="2851">
                        <c:v>478.53</c:v>
                      </c:pt>
                      <c:pt idx="2852">
                        <c:v>465.16</c:v>
                      </c:pt>
                      <c:pt idx="2853">
                        <c:v>469.34</c:v>
                      </c:pt>
                      <c:pt idx="2854">
                        <c:v>468.89</c:v>
                      </c:pt>
                      <c:pt idx="2855">
                        <c:v>475.52</c:v>
                      </c:pt>
                      <c:pt idx="2856">
                        <c:v>475.55</c:v>
                      </c:pt>
                      <c:pt idx="2857">
                        <c:v>470.84</c:v>
                      </c:pt>
                      <c:pt idx="2858">
                        <c:v>478.41</c:v>
                      </c:pt>
                      <c:pt idx="2859">
                        <c:v>471.8</c:v>
                      </c:pt>
                      <c:pt idx="2860">
                        <c:v>464.01</c:v>
                      </c:pt>
                      <c:pt idx="2861">
                        <c:v>466</c:v>
                      </c:pt>
                      <c:pt idx="2862">
                        <c:v>478.4</c:v>
                      </c:pt>
                      <c:pt idx="2863">
                        <c:v>475</c:v>
                      </c:pt>
                      <c:pt idx="2864">
                        <c:v>483.4</c:v>
                      </c:pt>
                      <c:pt idx="2865">
                        <c:v>471.25</c:v>
                      </c:pt>
                      <c:pt idx="2866">
                        <c:v>478.41</c:v>
                      </c:pt>
                      <c:pt idx="2867">
                        <c:v>480.99</c:v>
                      </c:pt>
                      <c:pt idx="2868">
                        <c:v>476.35</c:v>
                      </c:pt>
                      <c:pt idx="2869">
                        <c:v>484.94</c:v>
                      </c:pt>
                      <c:pt idx="2870">
                        <c:v>477.14</c:v>
                      </c:pt>
                      <c:pt idx="2871">
                        <c:v>472.59</c:v>
                      </c:pt>
                      <c:pt idx="2872">
                        <c:v>490.55</c:v>
                      </c:pt>
                      <c:pt idx="2873">
                        <c:v>475.52</c:v>
                      </c:pt>
                      <c:pt idx="2874">
                        <c:v>488.73</c:v>
                      </c:pt>
                      <c:pt idx="2875">
                        <c:v>490.35</c:v>
                      </c:pt>
                      <c:pt idx="2876">
                        <c:v>488.85</c:v>
                      </c:pt>
                      <c:pt idx="2877">
                        <c:v>488.38</c:v>
                      </c:pt>
                      <c:pt idx="2878">
                        <c:v>498.8</c:v>
                      </c:pt>
                      <c:pt idx="2879">
                        <c:v>486.54</c:v>
                      </c:pt>
                      <c:pt idx="2880">
                        <c:v>486.57</c:v>
                      </c:pt>
                      <c:pt idx="2881">
                        <c:v>484.99</c:v>
                      </c:pt>
                      <c:pt idx="2882">
                        <c:v>480.83</c:v>
                      </c:pt>
                      <c:pt idx="2883">
                        <c:v>497.99</c:v>
                      </c:pt>
                      <c:pt idx="2884">
                        <c:v>483.04</c:v>
                      </c:pt>
                      <c:pt idx="2885">
                        <c:v>486.37</c:v>
                      </c:pt>
                      <c:pt idx="2886">
                        <c:v>501.62</c:v>
                      </c:pt>
                      <c:pt idx="2887">
                        <c:v>499.4</c:v>
                      </c:pt>
                      <c:pt idx="2888">
                        <c:v>505.17</c:v>
                      </c:pt>
                      <c:pt idx="2889">
                        <c:v>502.74</c:v>
                      </c:pt>
                      <c:pt idx="2890">
                        <c:v>499.32</c:v>
                      </c:pt>
                      <c:pt idx="2891">
                        <c:v>490.65</c:v>
                      </c:pt>
                      <c:pt idx="2892">
                        <c:v>494.83</c:v>
                      </c:pt>
                      <c:pt idx="2893">
                        <c:v>489.73</c:v>
                      </c:pt>
                      <c:pt idx="2894">
                        <c:v>505.05</c:v>
                      </c:pt>
                      <c:pt idx="2895">
                        <c:v>501.48</c:v>
                      </c:pt>
                      <c:pt idx="2896">
                        <c:v>497.7</c:v>
                      </c:pt>
                      <c:pt idx="2897">
                        <c:v>494.03</c:v>
                      </c:pt>
                      <c:pt idx="2898">
                        <c:v>506.41</c:v>
                      </c:pt>
                      <c:pt idx="2899">
                        <c:v>508.4</c:v>
                      </c:pt>
                      <c:pt idx="2900">
                        <c:v>510.53</c:v>
                      </c:pt>
                      <c:pt idx="2901">
                        <c:v>513.65</c:v>
                      </c:pt>
                      <c:pt idx="2902">
                        <c:v>496.25</c:v>
                      </c:pt>
                      <c:pt idx="2903">
                        <c:v>517.09</c:v>
                      </c:pt>
                      <c:pt idx="2904">
                        <c:v>504.39</c:v>
                      </c:pt>
                      <c:pt idx="2905">
                        <c:v>503.04</c:v>
                      </c:pt>
                      <c:pt idx="2906">
                        <c:v>497.14</c:v>
                      </c:pt>
                      <c:pt idx="2907">
                        <c:v>490.94</c:v>
                      </c:pt>
                      <c:pt idx="2908">
                        <c:v>481.76</c:v>
                      </c:pt>
                      <c:pt idx="2909">
                        <c:v>501.84</c:v>
                      </c:pt>
                      <c:pt idx="2910">
                        <c:v>481.27</c:v>
                      </c:pt>
                      <c:pt idx="2911">
                        <c:v>501.58</c:v>
                      </c:pt>
                      <c:pt idx="2912">
                        <c:v>495.7</c:v>
                      </c:pt>
                      <c:pt idx="2913">
                        <c:v>509.33</c:v>
                      </c:pt>
                      <c:pt idx="2914">
                        <c:v>510.62</c:v>
                      </c:pt>
                      <c:pt idx="2915">
                        <c:v>508.95</c:v>
                      </c:pt>
                      <c:pt idx="2916">
                        <c:v>508.82</c:v>
                      </c:pt>
                      <c:pt idx="2917">
                        <c:v>515.38</c:v>
                      </c:pt>
                      <c:pt idx="2918">
                        <c:v>513.66</c:v>
                      </c:pt>
                      <c:pt idx="2919">
                        <c:v>501.11</c:v>
                      </c:pt>
                      <c:pt idx="2920">
                        <c:v>500.88</c:v>
                      </c:pt>
                      <c:pt idx="2921">
                        <c:v>508.92</c:v>
                      </c:pt>
                      <c:pt idx="2922">
                        <c:v>504.7</c:v>
                      </c:pt>
                      <c:pt idx="2923">
                        <c:v>512.55999999999995</c:v>
                      </c:pt>
                      <c:pt idx="2924">
                        <c:v>513.89</c:v>
                      </c:pt>
                      <c:pt idx="2925">
                        <c:v>508.3</c:v>
                      </c:pt>
                      <c:pt idx="2926">
                        <c:v>494.37</c:v>
                      </c:pt>
                      <c:pt idx="2927">
                        <c:v>499.09</c:v>
                      </c:pt>
                      <c:pt idx="2928">
                        <c:v>507.84</c:v>
                      </c:pt>
                      <c:pt idx="2929">
                        <c:v>509.88</c:v>
                      </c:pt>
                      <c:pt idx="2930">
                        <c:v>516.65</c:v>
                      </c:pt>
                      <c:pt idx="2931">
                        <c:v>523.79</c:v>
                      </c:pt>
                      <c:pt idx="2932">
                        <c:v>523.79999999999995</c:v>
                      </c:pt>
                      <c:pt idx="2933">
                        <c:v>512.44000000000005</c:v>
                      </c:pt>
                      <c:pt idx="2934">
                        <c:v>511.57</c:v>
                      </c:pt>
                      <c:pt idx="2935">
                        <c:v>518.02</c:v>
                      </c:pt>
                      <c:pt idx="2936">
                        <c:v>507.15</c:v>
                      </c:pt>
                      <c:pt idx="2937">
                        <c:v>510.59</c:v>
                      </c:pt>
                      <c:pt idx="2938">
                        <c:v>511.7</c:v>
                      </c:pt>
                      <c:pt idx="2939">
                        <c:v>507.85</c:v>
                      </c:pt>
                      <c:pt idx="2940">
                        <c:v>518.86</c:v>
                      </c:pt>
                      <c:pt idx="2941">
                        <c:v>530.17999999999995</c:v>
                      </c:pt>
                      <c:pt idx="2942">
                        <c:v>519.5</c:v>
                      </c:pt>
                      <c:pt idx="2943">
                        <c:v>522.32000000000005</c:v>
                      </c:pt>
                      <c:pt idx="2944">
                        <c:v>519.83000000000004</c:v>
                      </c:pt>
                      <c:pt idx="2945">
                        <c:v>512.19000000000005</c:v>
                      </c:pt>
                      <c:pt idx="2946">
                        <c:v>531.92999999999995</c:v>
                      </c:pt>
                      <c:pt idx="2947">
                        <c:v>530.41</c:v>
                      </c:pt>
                      <c:pt idx="2948">
                        <c:v>512.32000000000005</c:v>
                      </c:pt>
                      <c:pt idx="2949">
                        <c:v>522.61</c:v>
                      </c:pt>
                      <c:pt idx="2950">
                        <c:v>536.09</c:v>
                      </c:pt>
                      <c:pt idx="2951">
                        <c:v>531.44000000000005</c:v>
                      </c:pt>
                      <c:pt idx="2952">
                        <c:v>513.91</c:v>
                      </c:pt>
                      <c:pt idx="2953">
                        <c:v>524.25</c:v>
                      </c:pt>
                      <c:pt idx="2954">
                        <c:v>517.07000000000005</c:v>
                      </c:pt>
                      <c:pt idx="2955">
                        <c:v>526.5</c:v>
                      </c:pt>
                      <c:pt idx="2956">
                        <c:v>508.32</c:v>
                      </c:pt>
                      <c:pt idx="2957">
                        <c:v>527.11</c:v>
                      </c:pt>
                      <c:pt idx="2958">
                        <c:v>522.66</c:v>
                      </c:pt>
                      <c:pt idx="2959">
                        <c:v>516.75</c:v>
                      </c:pt>
                      <c:pt idx="2960">
                        <c:v>507.8</c:v>
                      </c:pt>
                      <c:pt idx="2961">
                        <c:v>512.20000000000005</c:v>
                      </c:pt>
                      <c:pt idx="2962">
                        <c:v>514.70000000000005</c:v>
                      </c:pt>
                      <c:pt idx="2963">
                        <c:v>510.77</c:v>
                      </c:pt>
                      <c:pt idx="2964">
                        <c:v>511.61</c:v>
                      </c:pt>
                      <c:pt idx="2965">
                        <c:v>518.78</c:v>
                      </c:pt>
                      <c:pt idx="2966">
                        <c:v>524.79</c:v>
                      </c:pt>
                      <c:pt idx="2967">
                        <c:v>525.72</c:v>
                      </c:pt>
                      <c:pt idx="2968">
                        <c:v>523.23</c:v>
                      </c:pt>
                      <c:pt idx="2969">
                        <c:v>524.08000000000004</c:v>
                      </c:pt>
                      <c:pt idx="2970">
                        <c:v>522.83000000000004</c:v>
                      </c:pt>
                      <c:pt idx="2971">
                        <c:v>519.26</c:v>
                      </c:pt>
                      <c:pt idx="2972">
                        <c:v>527.01</c:v>
                      </c:pt>
                      <c:pt idx="2973">
                        <c:v>519.08000000000004</c:v>
                      </c:pt>
                      <c:pt idx="2974">
                        <c:v>509.29</c:v>
                      </c:pt>
                      <c:pt idx="2975">
                        <c:v>516.32000000000005</c:v>
                      </c:pt>
                      <c:pt idx="2976">
                        <c:v>512.61</c:v>
                      </c:pt>
                      <c:pt idx="2977">
                        <c:v>519.19000000000005</c:v>
                      </c:pt>
                      <c:pt idx="2978">
                        <c:v>522.80999999999995</c:v>
                      </c:pt>
                      <c:pt idx="2979">
                        <c:v>529.5</c:v>
                      </c:pt>
                      <c:pt idx="2980">
                        <c:v>540.74</c:v>
                      </c:pt>
                      <c:pt idx="2981">
                        <c:v>533.34</c:v>
                      </c:pt>
                      <c:pt idx="2982">
                        <c:v>518.51</c:v>
                      </c:pt>
                      <c:pt idx="2983">
                        <c:v>525.9</c:v>
                      </c:pt>
                      <c:pt idx="2984">
                        <c:v>529.24</c:v>
                      </c:pt>
                      <c:pt idx="2985">
                        <c:v>545.91</c:v>
                      </c:pt>
                      <c:pt idx="2986">
                        <c:v>566.72</c:v>
                      </c:pt>
                      <c:pt idx="2987">
                        <c:v>552.36</c:v>
                      </c:pt>
                      <c:pt idx="2988">
                        <c:v>548.75</c:v>
                      </c:pt>
                      <c:pt idx="2989">
                        <c:v>540.17999999999995</c:v>
                      </c:pt>
                      <c:pt idx="2990">
                        <c:v>542.12</c:v>
                      </c:pt>
                      <c:pt idx="2991">
                        <c:v>549.65</c:v>
                      </c:pt>
                      <c:pt idx="2992">
                        <c:v>537.52</c:v>
                      </c:pt>
                      <c:pt idx="2993">
                        <c:v>538.76</c:v>
                      </c:pt>
                      <c:pt idx="2994">
                        <c:v>524.4</c:v>
                      </c:pt>
                      <c:pt idx="2995">
                        <c:v>536.42999999999995</c:v>
                      </c:pt>
                      <c:pt idx="2996">
                        <c:v>529.49</c:v>
                      </c:pt>
                      <c:pt idx="2997">
                        <c:v>550.14</c:v>
                      </c:pt>
                      <c:pt idx="2998">
                        <c:v>553.94000000000005</c:v>
                      </c:pt>
                      <c:pt idx="2999">
                        <c:v>558.69000000000005</c:v>
                      </c:pt>
                      <c:pt idx="3000">
                        <c:v>549.32000000000005</c:v>
                      </c:pt>
                      <c:pt idx="3001">
                        <c:v>551.86</c:v>
                      </c:pt>
                      <c:pt idx="3002">
                        <c:v>553.73</c:v>
                      </c:pt>
                      <c:pt idx="3003">
                        <c:v>547.75</c:v>
                      </c:pt>
                      <c:pt idx="3004">
                        <c:v>541.39</c:v>
                      </c:pt>
                      <c:pt idx="3005">
                        <c:v>560.25</c:v>
                      </c:pt>
                      <c:pt idx="3006">
                        <c:v>555.99</c:v>
                      </c:pt>
                      <c:pt idx="3007">
                        <c:v>558.66999999999996</c:v>
                      </c:pt>
                      <c:pt idx="3008">
                        <c:v>549.98</c:v>
                      </c:pt>
                      <c:pt idx="3009">
                        <c:v>561.08000000000004</c:v>
                      </c:pt>
                      <c:pt idx="3010">
                        <c:v>561.04999999999995</c:v>
                      </c:pt>
                      <c:pt idx="3011">
                        <c:v>548.85</c:v>
                      </c:pt>
                      <c:pt idx="3012">
                        <c:v>556.91999999999996</c:v>
                      </c:pt>
                      <c:pt idx="3013">
                        <c:v>554.41999999999996</c:v>
                      </c:pt>
                      <c:pt idx="3014">
                        <c:v>556.07000000000005</c:v>
                      </c:pt>
                      <c:pt idx="3015">
                        <c:v>563.16</c:v>
                      </c:pt>
                      <c:pt idx="3016">
                        <c:v>556.75</c:v>
                      </c:pt>
                      <c:pt idx="3017">
                        <c:v>555.91999999999996</c:v>
                      </c:pt>
                      <c:pt idx="3018">
                        <c:v>560.04999999999995</c:v>
                      </c:pt>
                      <c:pt idx="3019">
                        <c:v>561.48</c:v>
                      </c:pt>
                      <c:pt idx="3020">
                        <c:v>550.91</c:v>
                      </c:pt>
                      <c:pt idx="3021">
                        <c:v>559.20000000000005</c:v>
                      </c:pt>
                      <c:pt idx="3022">
                        <c:v>558.21</c:v>
                      </c:pt>
                      <c:pt idx="3023">
                        <c:v>560.16999999999996</c:v>
                      </c:pt>
                      <c:pt idx="3024">
                        <c:v>555.6</c:v>
                      </c:pt>
                      <c:pt idx="3025">
                        <c:v>567.54</c:v>
                      </c:pt>
                      <c:pt idx="3026">
                        <c:v>558.29</c:v>
                      </c:pt>
                      <c:pt idx="3027">
                        <c:v>544.20000000000005</c:v>
                      </c:pt>
                      <c:pt idx="3028">
                        <c:v>548.05999999999995</c:v>
                      </c:pt>
                      <c:pt idx="3029">
                        <c:v>547.25</c:v>
                      </c:pt>
                      <c:pt idx="3030">
                        <c:v>563.48</c:v>
                      </c:pt>
                      <c:pt idx="3031">
                        <c:v>545.26</c:v>
                      </c:pt>
                      <c:pt idx="3032">
                        <c:v>556.78</c:v>
                      </c:pt>
                      <c:pt idx="3033">
                        <c:v>554.86</c:v>
                      </c:pt>
                      <c:pt idx="3034">
                        <c:v>568.85</c:v>
                      </c:pt>
                      <c:pt idx="3035">
                        <c:v>558.97</c:v>
                      </c:pt>
                      <c:pt idx="3036">
                        <c:v>551.38</c:v>
                      </c:pt>
                      <c:pt idx="3037">
                        <c:v>561.89</c:v>
                      </c:pt>
                      <c:pt idx="3038">
                        <c:v>563.36</c:v>
                      </c:pt>
                      <c:pt idx="3039">
                        <c:v>566.75</c:v>
                      </c:pt>
                      <c:pt idx="3040">
                        <c:v>561.34</c:v>
                      </c:pt>
                      <c:pt idx="3041">
                        <c:v>565.26</c:v>
                      </c:pt>
                      <c:pt idx="3042">
                        <c:v>558.41</c:v>
                      </c:pt>
                      <c:pt idx="3043">
                        <c:v>549.91999999999996</c:v>
                      </c:pt>
                      <c:pt idx="3044">
                        <c:v>546.96</c:v>
                      </c:pt>
                      <c:pt idx="3045">
                        <c:v>555.02</c:v>
                      </c:pt>
                      <c:pt idx="3046">
                        <c:v>565.27</c:v>
                      </c:pt>
                      <c:pt idx="3047">
                        <c:v>547.47</c:v>
                      </c:pt>
                      <c:pt idx="3048">
                        <c:v>546.58000000000004</c:v>
                      </c:pt>
                      <c:pt idx="3049">
                        <c:v>554.85</c:v>
                      </c:pt>
                      <c:pt idx="3050">
                        <c:v>563.96</c:v>
                      </c:pt>
                      <c:pt idx="3051">
                        <c:v>553.9</c:v>
                      </c:pt>
                      <c:pt idx="3052">
                        <c:v>544.73</c:v>
                      </c:pt>
                      <c:pt idx="3053">
                        <c:v>557.55999999999995</c:v>
                      </c:pt>
                      <c:pt idx="3054">
                        <c:v>549.62</c:v>
                      </c:pt>
                      <c:pt idx="3055">
                        <c:v>542.45000000000005</c:v>
                      </c:pt>
                      <c:pt idx="3056">
                        <c:v>555.73</c:v>
                      </c:pt>
                      <c:pt idx="3057">
                        <c:v>552.09</c:v>
                      </c:pt>
                      <c:pt idx="3058">
                        <c:v>564.07000000000005</c:v>
                      </c:pt>
                      <c:pt idx="3059">
                        <c:v>575.07000000000005</c:v>
                      </c:pt>
                      <c:pt idx="3060">
                        <c:v>556.45000000000005</c:v>
                      </c:pt>
                      <c:pt idx="3061">
                        <c:v>559.77</c:v>
                      </c:pt>
                      <c:pt idx="3062">
                        <c:v>558.70000000000005</c:v>
                      </c:pt>
                      <c:pt idx="3063">
                        <c:v>552.62</c:v>
                      </c:pt>
                      <c:pt idx="3064">
                        <c:v>560.01</c:v>
                      </c:pt>
                      <c:pt idx="3065">
                        <c:v>560.09</c:v>
                      </c:pt>
                      <c:pt idx="3066">
                        <c:v>555.02</c:v>
                      </c:pt>
                      <c:pt idx="3067">
                        <c:v>559.24</c:v>
                      </c:pt>
                      <c:pt idx="3068">
                        <c:v>570.39</c:v>
                      </c:pt>
                      <c:pt idx="3069">
                        <c:v>589.33000000000004</c:v>
                      </c:pt>
                      <c:pt idx="3070">
                        <c:v>579.75</c:v>
                      </c:pt>
                      <c:pt idx="3071">
                        <c:v>575.66999999999996</c:v>
                      </c:pt>
                      <c:pt idx="3072">
                        <c:v>575.4</c:v>
                      </c:pt>
                      <c:pt idx="3073">
                        <c:v>578.83000000000004</c:v>
                      </c:pt>
                      <c:pt idx="3074">
                        <c:v>576.1</c:v>
                      </c:pt>
                      <c:pt idx="3075">
                        <c:v>585.1</c:v>
                      </c:pt>
                      <c:pt idx="3076">
                        <c:v>578.44000000000005</c:v>
                      </c:pt>
                      <c:pt idx="3077">
                        <c:v>588.35</c:v>
                      </c:pt>
                      <c:pt idx="3078">
                        <c:v>587.01</c:v>
                      </c:pt>
                      <c:pt idx="3079">
                        <c:v>583.71</c:v>
                      </c:pt>
                      <c:pt idx="3080">
                        <c:v>560.79999999999995</c:v>
                      </c:pt>
                      <c:pt idx="3081">
                        <c:v>565.6</c:v>
                      </c:pt>
                      <c:pt idx="3082">
                        <c:v>559.19000000000005</c:v>
                      </c:pt>
                      <c:pt idx="3083">
                        <c:v>587.39</c:v>
                      </c:pt>
                      <c:pt idx="3084">
                        <c:v>581.08000000000004</c:v>
                      </c:pt>
                      <c:pt idx="3085">
                        <c:v>580.9</c:v>
                      </c:pt>
                      <c:pt idx="3086">
                        <c:v>592.65</c:v>
                      </c:pt>
                      <c:pt idx="3087">
                        <c:v>591.57000000000005</c:v>
                      </c:pt>
                      <c:pt idx="3088">
                        <c:v>596.6</c:v>
                      </c:pt>
                      <c:pt idx="3089">
                        <c:v>593.13</c:v>
                      </c:pt>
                      <c:pt idx="3090">
                        <c:v>579.96</c:v>
                      </c:pt>
                      <c:pt idx="3091">
                        <c:v>583.05999999999995</c:v>
                      </c:pt>
                      <c:pt idx="3092">
                        <c:v>559.42999999999995</c:v>
                      </c:pt>
                      <c:pt idx="3093">
                        <c:v>575.29999999999995</c:v>
                      </c:pt>
                      <c:pt idx="3094">
                        <c:v>586.97</c:v>
                      </c:pt>
                      <c:pt idx="3095">
                        <c:v>590.32000000000005</c:v>
                      </c:pt>
                      <c:pt idx="3096">
                        <c:v>596.48</c:v>
                      </c:pt>
                      <c:pt idx="3097">
                        <c:v>593.27</c:v>
                      </c:pt>
                      <c:pt idx="3098">
                        <c:v>602.83000000000004</c:v>
                      </c:pt>
                      <c:pt idx="3099">
                        <c:v>590.25</c:v>
                      </c:pt>
                      <c:pt idx="3100">
                        <c:v>590.25</c:v>
                      </c:pt>
                      <c:pt idx="3101">
                        <c:v>592.67999999999995</c:v>
                      </c:pt>
                      <c:pt idx="3102">
                        <c:v>591.77</c:v>
                      </c:pt>
                      <c:pt idx="3103">
                        <c:v>606.58000000000004</c:v>
                      </c:pt>
                      <c:pt idx="3104">
                        <c:v>586.65</c:v>
                      </c:pt>
                      <c:pt idx="3105">
                        <c:v>592.49</c:v>
                      </c:pt>
                      <c:pt idx="3106">
                        <c:v>605.44000000000005</c:v>
                      </c:pt>
                      <c:pt idx="3107">
                        <c:v>604.54999999999995</c:v>
                      </c:pt>
                      <c:pt idx="3108">
                        <c:v>596.15</c:v>
                      </c:pt>
                      <c:pt idx="3109">
                        <c:v>585.34</c:v>
                      </c:pt>
                      <c:pt idx="3110">
                        <c:v>579.22</c:v>
                      </c:pt>
                      <c:pt idx="3111">
                        <c:v>595.57000000000005</c:v>
                      </c:pt>
                      <c:pt idx="3112">
                        <c:v>595.54</c:v>
                      </c:pt>
                      <c:pt idx="3113">
                        <c:v>602.4</c:v>
                      </c:pt>
                      <c:pt idx="3114">
                        <c:v>597.14</c:v>
                      </c:pt>
                      <c:pt idx="3115">
                        <c:v>597.67999999999995</c:v>
                      </c:pt>
                      <c:pt idx="3116">
                        <c:v>598.54999999999995</c:v>
                      </c:pt>
                      <c:pt idx="3117">
                        <c:v>612.16</c:v>
                      </c:pt>
                      <c:pt idx="3118">
                        <c:v>606.41</c:v>
                      </c:pt>
                      <c:pt idx="3119">
                        <c:v>580.65</c:v>
                      </c:pt>
                      <c:pt idx="3120">
                        <c:v>594.64</c:v>
                      </c:pt>
                      <c:pt idx="3121">
                        <c:v>595.49</c:v>
                      </c:pt>
                      <c:pt idx="3122">
                        <c:v>597.07000000000005</c:v>
                      </c:pt>
                      <c:pt idx="3123">
                        <c:v>597.91</c:v>
                      </c:pt>
                      <c:pt idx="3124">
                        <c:v>609.54999999999995</c:v>
                      </c:pt>
                      <c:pt idx="3125">
                        <c:v>613.35</c:v>
                      </c:pt>
                      <c:pt idx="3126">
                        <c:v>609.75</c:v>
                      </c:pt>
                      <c:pt idx="3127">
                        <c:v>600.27</c:v>
                      </c:pt>
                      <c:pt idx="3128">
                        <c:v>602.54999999999995</c:v>
                      </c:pt>
                      <c:pt idx="3129">
                        <c:v>590.73</c:v>
                      </c:pt>
                      <c:pt idx="3130">
                        <c:v>608.15</c:v>
                      </c:pt>
                      <c:pt idx="3131">
                        <c:v>588.16999999999996</c:v>
                      </c:pt>
                      <c:pt idx="3132">
                        <c:v>601.51</c:v>
                      </c:pt>
                      <c:pt idx="3133">
                        <c:v>610.74</c:v>
                      </c:pt>
                      <c:pt idx="3134">
                        <c:v>609.89</c:v>
                      </c:pt>
                      <c:pt idx="3135">
                        <c:v>593.27</c:v>
                      </c:pt>
                      <c:pt idx="3136">
                        <c:v>589.80999999999995</c:v>
                      </c:pt>
                      <c:pt idx="3137">
                        <c:v>584.66999999999996</c:v>
                      </c:pt>
                      <c:pt idx="3138">
                        <c:v>583.92999999999995</c:v>
                      </c:pt>
                      <c:pt idx="3139">
                        <c:v>592.49</c:v>
                      </c:pt>
                      <c:pt idx="3140">
                        <c:v>597.57000000000005</c:v>
                      </c:pt>
                      <c:pt idx="3141">
                        <c:v>606.1</c:v>
                      </c:pt>
                      <c:pt idx="3142">
                        <c:v>600.04</c:v>
                      </c:pt>
                      <c:pt idx="3143">
                        <c:v>594.96</c:v>
                      </c:pt>
                      <c:pt idx="3144">
                        <c:v>599.39</c:v>
                      </c:pt>
                      <c:pt idx="3145">
                        <c:v>594.1</c:v>
                      </c:pt>
                      <c:pt idx="3146">
                        <c:v>593.82000000000005</c:v>
                      </c:pt>
                      <c:pt idx="3147">
                        <c:v>603.21</c:v>
                      </c:pt>
                      <c:pt idx="3148">
                        <c:v>583.25</c:v>
                      </c:pt>
                      <c:pt idx="3149">
                        <c:v>589.77</c:v>
                      </c:pt>
                      <c:pt idx="3150">
                        <c:v>586.37</c:v>
                      </c:pt>
                      <c:pt idx="3151">
                        <c:v>591.04999999999995</c:v>
                      </c:pt>
                      <c:pt idx="3152">
                        <c:v>583.14</c:v>
                      </c:pt>
                      <c:pt idx="3153">
                        <c:v>584.37</c:v>
                      </c:pt>
                      <c:pt idx="3154">
                        <c:v>589.32000000000005</c:v>
                      </c:pt>
                      <c:pt idx="3155">
                        <c:v>603.29</c:v>
                      </c:pt>
                      <c:pt idx="3156">
                        <c:v>604.54999999999995</c:v>
                      </c:pt>
                      <c:pt idx="3157">
                        <c:v>585.70000000000005</c:v>
                      </c:pt>
                      <c:pt idx="3158">
                        <c:v>602.80999999999995</c:v>
                      </c:pt>
                      <c:pt idx="3159">
                        <c:v>606.79</c:v>
                      </c:pt>
                      <c:pt idx="3160">
                        <c:v>594.53</c:v>
                      </c:pt>
                      <c:pt idx="3161">
                        <c:v>599.02</c:v>
                      </c:pt>
                      <c:pt idx="3162">
                        <c:v>596.53</c:v>
                      </c:pt>
                      <c:pt idx="3163">
                        <c:v>592.65</c:v>
                      </c:pt>
                      <c:pt idx="3164">
                        <c:v>609.99</c:v>
                      </c:pt>
                      <c:pt idx="3165">
                        <c:v>596.11</c:v>
                      </c:pt>
                      <c:pt idx="3166">
                        <c:v>610.04</c:v>
                      </c:pt>
                      <c:pt idx="3167">
                        <c:v>628.63</c:v>
                      </c:pt>
                      <c:pt idx="3168">
                        <c:v>617.85</c:v>
                      </c:pt>
                      <c:pt idx="3169">
                        <c:v>605</c:v>
                      </c:pt>
                      <c:pt idx="3170">
                        <c:v>601.73</c:v>
                      </c:pt>
                      <c:pt idx="3171">
                        <c:v>603.97</c:v>
                      </c:pt>
                      <c:pt idx="3172">
                        <c:v>606.88</c:v>
                      </c:pt>
                      <c:pt idx="3173">
                        <c:v>611.33000000000004</c:v>
                      </c:pt>
                      <c:pt idx="3174">
                        <c:v>619.29</c:v>
                      </c:pt>
                      <c:pt idx="3175">
                        <c:v>612.37</c:v>
                      </c:pt>
                      <c:pt idx="3176">
                        <c:v>610.87</c:v>
                      </c:pt>
                      <c:pt idx="3177">
                        <c:v>604.91</c:v>
                      </c:pt>
                      <c:pt idx="3178">
                        <c:v>631.78</c:v>
                      </c:pt>
                      <c:pt idx="3179">
                        <c:v>632</c:v>
                      </c:pt>
                      <c:pt idx="3180">
                        <c:v>621.29</c:v>
                      </c:pt>
                      <c:pt idx="3181">
                        <c:v>632.89</c:v>
                      </c:pt>
                      <c:pt idx="3182">
                        <c:v>613.70000000000005</c:v>
                      </c:pt>
                      <c:pt idx="3183">
                        <c:v>620.45000000000005</c:v>
                      </c:pt>
                      <c:pt idx="3184">
                        <c:v>606.36</c:v>
                      </c:pt>
                      <c:pt idx="3185">
                        <c:v>617.95000000000005</c:v>
                      </c:pt>
                      <c:pt idx="3186">
                        <c:v>620.70000000000005</c:v>
                      </c:pt>
                      <c:pt idx="3187">
                        <c:v>626.69000000000005</c:v>
                      </c:pt>
                      <c:pt idx="3188">
                        <c:v>606.38</c:v>
                      </c:pt>
                      <c:pt idx="3189">
                        <c:v>619.12</c:v>
                      </c:pt>
                      <c:pt idx="3190">
                        <c:v>611.94000000000005</c:v>
                      </c:pt>
                      <c:pt idx="3191">
                        <c:v>599.95000000000005</c:v>
                      </c:pt>
                      <c:pt idx="3192">
                        <c:v>623.84</c:v>
                      </c:pt>
                      <c:pt idx="3193">
                        <c:v>635.24</c:v>
                      </c:pt>
                      <c:pt idx="3194">
                        <c:v>642.05999999999995</c:v>
                      </c:pt>
                      <c:pt idx="3195">
                        <c:v>612.97</c:v>
                      </c:pt>
                      <c:pt idx="3196">
                        <c:v>634.91</c:v>
                      </c:pt>
                      <c:pt idx="3197">
                        <c:v>630.48</c:v>
                      </c:pt>
                      <c:pt idx="3198">
                        <c:v>617.52</c:v>
                      </c:pt>
                      <c:pt idx="3199">
                        <c:v>609.44000000000005</c:v>
                      </c:pt>
                      <c:pt idx="3200">
                        <c:v>613.42999999999995</c:v>
                      </c:pt>
                      <c:pt idx="3201">
                        <c:v>619.87</c:v>
                      </c:pt>
                      <c:pt idx="3202">
                        <c:v>628</c:v>
                      </c:pt>
                      <c:pt idx="3203">
                        <c:v>638.78</c:v>
                      </c:pt>
                      <c:pt idx="3204">
                        <c:v>635.74</c:v>
                      </c:pt>
                      <c:pt idx="3205">
                        <c:v>607.76</c:v>
                      </c:pt>
                      <c:pt idx="3206">
                        <c:v>620.24</c:v>
                      </c:pt>
                      <c:pt idx="3207">
                        <c:v>639.29</c:v>
                      </c:pt>
                      <c:pt idx="3208">
                        <c:v>626.13</c:v>
                      </c:pt>
                      <c:pt idx="3209">
                        <c:v>631.41</c:v>
                      </c:pt>
                      <c:pt idx="3210">
                        <c:v>621.02</c:v>
                      </c:pt>
                      <c:pt idx="3211">
                        <c:v>625.4</c:v>
                      </c:pt>
                      <c:pt idx="3212">
                        <c:v>621.57000000000005</c:v>
                      </c:pt>
                      <c:pt idx="3213">
                        <c:v>638.22</c:v>
                      </c:pt>
                      <c:pt idx="3214">
                        <c:v>633.52</c:v>
                      </c:pt>
                      <c:pt idx="3215">
                        <c:v>655.04999999999995</c:v>
                      </c:pt>
                      <c:pt idx="3216">
                        <c:v>642.80999999999995</c:v>
                      </c:pt>
                      <c:pt idx="3217">
                        <c:v>648.83000000000004</c:v>
                      </c:pt>
                      <c:pt idx="3218">
                        <c:v>654.04</c:v>
                      </c:pt>
                      <c:pt idx="3219">
                        <c:v>646.52</c:v>
                      </c:pt>
                      <c:pt idx="3220">
                        <c:v>630.24</c:v>
                      </c:pt>
                      <c:pt idx="3221">
                        <c:v>622.52</c:v>
                      </c:pt>
                      <c:pt idx="3222">
                        <c:v>613.62</c:v>
                      </c:pt>
                      <c:pt idx="3223">
                        <c:v>619.87</c:v>
                      </c:pt>
                      <c:pt idx="3224">
                        <c:v>646.79999999999995</c:v>
                      </c:pt>
                      <c:pt idx="3225">
                        <c:v>636.16</c:v>
                      </c:pt>
                      <c:pt idx="3226">
                        <c:v>646.57000000000005</c:v>
                      </c:pt>
                      <c:pt idx="3227">
                        <c:v>641.27</c:v>
                      </c:pt>
                      <c:pt idx="3228">
                        <c:v>632.72</c:v>
                      </c:pt>
                      <c:pt idx="3229">
                        <c:v>644.28</c:v>
                      </c:pt>
                      <c:pt idx="3230">
                        <c:v>647.29999999999995</c:v>
                      </c:pt>
                      <c:pt idx="3231">
                        <c:v>650.07000000000005</c:v>
                      </c:pt>
                      <c:pt idx="3232">
                        <c:v>636.6</c:v>
                      </c:pt>
                      <c:pt idx="3233">
                        <c:v>636.26</c:v>
                      </c:pt>
                      <c:pt idx="3234">
                        <c:v>624.65</c:v>
                      </c:pt>
                      <c:pt idx="3235">
                        <c:v>640.52</c:v>
                      </c:pt>
                      <c:pt idx="3236">
                        <c:v>636.86</c:v>
                      </c:pt>
                      <c:pt idx="3237">
                        <c:v>634.20000000000005</c:v>
                      </c:pt>
                      <c:pt idx="3238">
                        <c:v>632.96</c:v>
                      </c:pt>
                      <c:pt idx="3239">
                        <c:v>627.1</c:v>
                      </c:pt>
                      <c:pt idx="3240">
                        <c:v>608.88</c:v>
                      </c:pt>
                      <c:pt idx="3241">
                        <c:v>629.91</c:v>
                      </c:pt>
                      <c:pt idx="3242">
                        <c:v>626.62</c:v>
                      </c:pt>
                      <c:pt idx="3243">
                        <c:v>644.38</c:v>
                      </c:pt>
                      <c:pt idx="3244">
                        <c:v>643.1</c:v>
                      </c:pt>
                      <c:pt idx="3245">
                        <c:v>650.02</c:v>
                      </c:pt>
                      <c:pt idx="3246">
                        <c:v>645.6</c:v>
                      </c:pt>
                      <c:pt idx="3247">
                        <c:v>659.96</c:v>
                      </c:pt>
                      <c:pt idx="3248">
                        <c:v>640.24</c:v>
                      </c:pt>
                      <c:pt idx="3249">
                        <c:v>643.44000000000005</c:v>
                      </c:pt>
                      <c:pt idx="3250">
                        <c:v>654.01</c:v>
                      </c:pt>
                      <c:pt idx="3251">
                        <c:v>639.22</c:v>
                      </c:pt>
                      <c:pt idx="3252">
                        <c:v>638.34</c:v>
                      </c:pt>
                      <c:pt idx="3253">
                        <c:v>630.41</c:v>
                      </c:pt>
                      <c:pt idx="3254">
                        <c:v>643.66999999999996</c:v>
                      </c:pt>
                      <c:pt idx="3255">
                        <c:v>644.16999999999996</c:v>
                      </c:pt>
                      <c:pt idx="3256">
                        <c:v>637.12</c:v>
                      </c:pt>
                      <c:pt idx="3257">
                        <c:v>649.22</c:v>
                      </c:pt>
                      <c:pt idx="3258">
                        <c:v>653.57000000000005</c:v>
                      </c:pt>
                      <c:pt idx="3259">
                        <c:v>645.46</c:v>
                      </c:pt>
                      <c:pt idx="3260">
                        <c:v>654.20000000000005</c:v>
                      </c:pt>
                      <c:pt idx="3261">
                        <c:v>648.49</c:v>
                      </c:pt>
                      <c:pt idx="3262">
                        <c:v>647.13</c:v>
                      </c:pt>
                      <c:pt idx="3263">
                        <c:v>646.37</c:v>
                      </c:pt>
                      <c:pt idx="3264">
                        <c:v>647.91999999999996</c:v>
                      </c:pt>
                      <c:pt idx="3265">
                        <c:v>659.3</c:v>
                      </c:pt>
                      <c:pt idx="3266">
                        <c:v>669.4</c:v>
                      </c:pt>
                      <c:pt idx="3267">
                        <c:v>651.66</c:v>
                      </c:pt>
                      <c:pt idx="3268">
                        <c:v>654.94000000000005</c:v>
                      </c:pt>
                      <c:pt idx="3269">
                        <c:v>660.54</c:v>
                      </c:pt>
                      <c:pt idx="3270">
                        <c:v>677.35</c:v>
                      </c:pt>
                      <c:pt idx="3271">
                        <c:v>670.19</c:v>
                      </c:pt>
                      <c:pt idx="3272">
                        <c:v>651.74</c:v>
                      </c:pt>
                      <c:pt idx="3273">
                        <c:v>654.49</c:v>
                      </c:pt>
                      <c:pt idx="3274">
                        <c:v>680.63</c:v>
                      </c:pt>
                      <c:pt idx="3275">
                        <c:v>669.8</c:v>
                      </c:pt>
                      <c:pt idx="3276">
                        <c:v>672.02</c:v>
                      </c:pt>
                      <c:pt idx="3277">
                        <c:v>680.19</c:v>
                      </c:pt>
                      <c:pt idx="3278">
                        <c:v>670.35</c:v>
                      </c:pt>
                      <c:pt idx="3279">
                        <c:v>668.52</c:v>
                      </c:pt>
                      <c:pt idx="3280">
                        <c:v>674.8</c:v>
                      </c:pt>
                      <c:pt idx="3281">
                        <c:v>678.57</c:v>
                      </c:pt>
                      <c:pt idx="3282">
                        <c:v>671.97</c:v>
                      </c:pt>
                      <c:pt idx="3283">
                        <c:v>671.61</c:v>
                      </c:pt>
                      <c:pt idx="3284">
                        <c:v>669.12</c:v>
                      </c:pt>
                      <c:pt idx="3285">
                        <c:v>668.03</c:v>
                      </c:pt>
                      <c:pt idx="3286">
                        <c:v>695.23</c:v>
                      </c:pt>
                      <c:pt idx="3287">
                        <c:v>670.77</c:v>
                      </c:pt>
                      <c:pt idx="3288">
                        <c:v>673.97</c:v>
                      </c:pt>
                      <c:pt idx="3289">
                        <c:v>682.01</c:v>
                      </c:pt>
                      <c:pt idx="3290">
                        <c:v>676.15</c:v>
                      </c:pt>
                      <c:pt idx="3291">
                        <c:v>686.52</c:v>
                      </c:pt>
                      <c:pt idx="3292">
                        <c:v>691.47</c:v>
                      </c:pt>
                      <c:pt idx="3293">
                        <c:v>695.93</c:v>
                      </c:pt>
                      <c:pt idx="3294">
                        <c:v>670.77</c:v>
                      </c:pt>
                      <c:pt idx="3295">
                        <c:v>690.51</c:v>
                      </c:pt>
                      <c:pt idx="3296">
                        <c:v>689</c:v>
                      </c:pt>
                      <c:pt idx="3297">
                        <c:v>677.48</c:v>
                      </c:pt>
                      <c:pt idx="3298">
                        <c:v>695.33</c:v>
                      </c:pt>
                      <c:pt idx="3299">
                        <c:v>693.41</c:v>
                      </c:pt>
                      <c:pt idx="3300">
                        <c:v>695.3</c:v>
                      </c:pt>
                      <c:pt idx="3301">
                        <c:v>698.1</c:v>
                      </c:pt>
                      <c:pt idx="3302">
                        <c:v>686.83</c:v>
                      </c:pt>
                      <c:pt idx="3303">
                        <c:v>693.35</c:v>
                      </c:pt>
                      <c:pt idx="3304">
                        <c:v>685.87</c:v>
                      </c:pt>
                      <c:pt idx="3305">
                        <c:v>678.59</c:v>
                      </c:pt>
                      <c:pt idx="3306">
                        <c:v>677.62</c:v>
                      </c:pt>
                      <c:pt idx="3307">
                        <c:v>668.06</c:v>
                      </c:pt>
                      <c:pt idx="3308">
                        <c:v>680.67</c:v>
                      </c:pt>
                      <c:pt idx="3309">
                        <c:v>706.32</c:v>
                      </c:pt>
                      <c:pt idx="3310">
                        <c:v>700.22</c:v>
                      </c:pt>
                      <c:pt idx="3311">
                        <c:v>699.31</c:v>
                      </c:pt>
                      <c:pt idx="3312">
                        <c:v>698.73</c:v>
                      </c:pt>
                      <c:pt idx="3313">
                        <c:v>696.68</c:v>
                      </c:pt>
                      <c:pt idx="3314">
                        <c:v>696.99</c:v>
                      </c:pt>
                      <c:pt idx="3315">
                        <c:v>705.36</c:v>
                      </c:pt>
                      <c:pt idx="3316">
                        <c:v>696.36</c:v>
                      </c:pt>
                      <c:pt idx="3317">
                        <c:v>695.24</c:v>
                      </c:pt>
                      <c:pt idx="3318">
                        <c:v>692.82</c:v>
                      </c:pt>
                      <c:pt idx="3319">
                        <c:v>697.37</c:v>
                      </c:pt>
                      <c:pt idx="3320">
                        <c:v>696.24</c:v>
                      </c:pt>
                      <c:pt idx="3321">
                        <c:v>682.78</c:v>
                      </c:pt>
                      <c:pt idx="3322">
                        <c:v>679.89</c:v>
                      </c:pt>
                      <c:pt idx="3323">
                        <c:v>693.55</c:v>
                      </c:pt>
                      <c:pt idx="3324">
                        <c:v>705</c:v>
                      </c:pt>
                      <c:pt idx="3325">
                        <c:v>691.4</c:v>
                      </c:pt>
                      <c:pt idx="3326">
                        <c:v>676.14</c:v>
                      </c:pt>
                      <c:pt idx="3327">
                        <c:v>695.86</c:v>
                      </c:pt>
                      <c:pt idx="3328">
                        <c:v>699.38</c:v>
                      </c:pt>
                      <c:pt idx="3329">
                        <c:v>694.74</c:v>
                      </c:pt>
                      <c:pt idx="3330">
                        <c:v>693.13</c:v>
                      </c:pt>
                      <c:pt idx="3331">
                        <c:v>685.11</c:v>
                      </c:pt>
                      <c:pt idx="3332">
                        <c:v>690.14</c:v>
                      </c:pt>
                      <c:pt idx="3333">
                        <c:v>697.79</c:v>
                      </c:pt>
                      <c:pt idx="3334">
                        <c:v>711.05</c:v>
                      </c:pt>
                      <c:pt idx="3335">
                        <c:v>684.97</c:v>
                      </c:pt>
                      <c:pt idx="3336">
                        <c:v>705.72</c:v>
                      </c:pt>
                      <c:pt idx="3337">
                        <c:v>710.31</c:v>
                      </c:pt>
                      <c:pt idx="3338">
                        <c:v>715.84</c:v>
                      </c:pt>
                      <c:pt idx="3339">
                        <c:v>707.54</c:v>
                      </c:pt>
                      <c:pt idx="3340">
                        <c:v>704.36</c:v>
                      </c:pt>
                      <c:pt idx="3341">
                        <c:v>702.43</c:v>
                      </c:pt>
                      <c:pt idx="3342">
                        <c:v>714.98</c:v>
                      </c:pt>
                      <c:pt idx="3343">
                        <c:v>712.81</c:v>
                      </c:pt>
                      <c:pt idx="3344">
                        <c:v>704.35</c:v>
                      </c:pt>
                      <c:pt idx="3345">
                        <c:v>709.73</c:v>
                      </c:pt>
                      <c:pt idx="3346">
                        <c:v>688.33</c:v>
                      </c:pt>
                      <c:pt idx="3347">
                        <c:v>689.34</c:v>
                      </c:pt>
                      <c:pt idx="3348">
                        <c:v>694.37</c:v>
                      </c:pt>
                      <c:pt idx="3349">
                        <c:v>689.31</c:v>
                      </c:pt>
                      <c:pt idx="3350">
                        <c:v>700.22</c:v>
                      </c:pt>
                      <c:pt idx="3351">
                        <c:v>706.04</c:v>
                      </c:pt>
                      <c:pt idx="3352">
                        <c:v>706.41</c:v>
                      </c:pt>
                      <c:pt idx="3353">
                        <c:v>702.66</c:v>
                      </c:pt>
                      <c:pt idx="3354">
                        <c:v>707.75</c:v>
                      </c:pt>
                      <c:pt idx="3355">
                        <c:v>714.54</c:v>
                      </c:pt>
                      <c:pt idx="3356">
                        <c:v>725.72</c:v>
                      </c:pt>
                      <c:pt idx="3357">
                        <c:v>711.03</c:v>
                      </c:pt>
                      <c:pt idx="3358">
                        <c:v>703.46</c:v>
                      </c:pt>
                      <c:pt idx="3359">
                        <c:v>705.11</c:v>
                      </c:pt>
                      <c:pt idx="3360">
                        <c:v>706.48</c:v>
                      </c:pt>
                      <c:pt idx="3361">
                        <c:v>713.11</c:v>
                      </c:pt>
                      <c:pt idx="3362">
                        <c:v>722.58</c:v>
                      </c:pt>
                      <c:pt idx="3363">
                        <c:v>731.15</c:v>
                      </c:pt>
                      <c:pt idx="3364">
                        <c:v>725.29</c:v>
                      </c:pt>
                      <c:pt idx="3365">
                        <c:v>728.99</c:v>
                      </c:pt>
                      <c:pt idx="3366">
                        <c:v>703.8</c:v>
                      </c:pt>
                      <c:pt idx="3367">
                        <c:v>706.94</c:v>
                      </c:pt>
                      <c:pt idx="3368">
                        <c:v>719.61</c:v>
                      </c:pt>
                      <c:pt idx="3369">
                        <c:v>707.25</c:v>
                      </c:pt>
                      <c:pt idx="3370">
                        <c:v>735.44</c:v>
                      </c:pt>
                      <c:pt idx="3371">
                        <c:v>746.49</c:v>
                      </c:pt>
                      <c:pt idx="3372">
                        <c:v>730.76</c:v>
                      </c:pt>
                      <c:pt idx="3373">
                        <c:v>726.48</c:v>
                      </c:pt>
                      <c:pt idx="3374">
                        <c:v>734.09</c:v>
                      </c:pt>
                      <c:pt idx="3375">
                        <c:v>734.81</c:v>
                      </c:pt>
                      <c:pt idx="3376">
                        <c:v>746.97</c:v>
                      </c:pt>
                      <c:pt idx="3377">
                        <c:v>754.85</c:v>
                      </c:pt>
                      <c:pt idx="3378">
                        <c:v>764.36</c:v>
                      </c:pt>
                      <c:pt idx="3379">
                        <c:v>765</c:v>
                      </c:pt>
                      <c:pt idx="3380">
                        <c:v>749.11</c:v>
                      </c:pt>
                      <c:pt idx="3381">
                        <c:v>754.96</c:v>
                      </c:pt>
                      <c:pt idx="3382">
                        <c:v>732.67</c:v>
                      </c:pt>
                      <c:pt idx="3383">
                        <c:v>762.48</c:v>
                      </c:pt>
                      <c:pt idx="3384">
                        <c:v>741.7</c:v>
                      </c:pt>
                      <c:pt idx="3385">
                        <c:v>752.39</c:v>
                      </c:pt>
                      <c:pt idx="3386">
                        <c:v>752.29</c:v>
                      </c:pt>
                      <c:pt idx="3387">
                        <c:v>744.05</c:v>
                      </c:pt>
                      <c:pt idx="3388">
                        <c:v>739.34</c:v>
                      </c:pt>
                      <c:pt idx="3389">
                        <c:v>743.49</c:v>
                      </c:pt>
                      <c:pt idx="3390">
                        <c:v>752.39</c:v>
                      </c:pt>
                      <c:pt idx="3391">
                        <c:v>744.62</c:v>
                      </c:pt>
                      <c:pt idx="3392">
                        <c:v>736.11</c:v>
                      </c:pt>
                      <c:pt idx="3393">
                        <c:v>722.68</c:v>
                      </c:pt>
                      <c:pt idx="3394">
                        <c:v>723.09</c:v>
                      </c:pt>
                      <c:pt idx="3395">
                        <c:v>761.21</c:v>
                      </c:pt>
                      <c:pt idx="3396">
                        <c:v>759.64</c:v>
                      </c:pt>
                      <c:pt idx="3397">
                        <c:v>762.8</c:v>
                      </c:pt>
                      <c:pt idx="3398">
                        <c:v>752.53</c:v>
                      </c:pt>
                      <c:pt idx="3399">
                        <c:v>768.82</c:v>
                      </c:pt>
                      <c:pt idx="3400">
                        <c:v>763.57</c:v>
                      </c:pt>
                      <c:pt idx="3401">
                        <c:v>745.85</c:v>
                      </c:pt>
                      <c:pt idx="3402">
                        <c:v>745.43</c:v>
                      </c:pt>
                      <c:pt idx="3403">
                        <c:v>756.82</c:v>
                      </c:pt>
                      <c:pt idx="3404">
                        <c:v>746.04</c:v>
                      </c:pt>
                      <c:pt idx="3405">
                        <c:v>751.13</c:v>
                      </c:pt>
                      <c:pt idx="3406">
                        <c:v>768.67</c:v>
                      </c:pt>
                      <c:pt idx="3407">
                        <c:v>769.07</c:v>
                      </c:pt>
                      <c:pt idx="3408">
                        <c:v>766.74</c:v>
                      </c:pt>
                      <c:pt idx="3409">
                        <c:v>792.99</c:v>
                      </c:pt>
                      <c:pt idx="3410">
                        <c:v>795.92</c:v>
                      </c:pt>
                      <c:pt idx="3411">
                        <c:v>776.63</c:v>
                      </c:pt>
                      <c:pt idx="3412">
                        <c:v>757.88</c:v>
                      </c:pt>
                      <c:pt idx="3413">
                        <c:v>756.05</c:v>
                      </c:pt>
                      <c:pt idx="3414">
                        <c:v>765.66</c:v>
                      </c:pt>
                      <c:pt idx="3415">
                        <c:v>781.49</c:v>
                      </c:pt>
                      <c:pt idx="3416">
                        <c:v>765.02</c:v>
                      </c:pt>
                      <c:pt idx="3417">
                        <c:v>769.44</c:v>
                      </c:pt>
                      <c:pt idx="3418">
                        <c:v>782.2</c:v>
                      </c:pt>
                      <c:pt idx="3419">
                        <c:v>750.75</c:v>
                      </c:pt>
                      <c:pt idx="3420">
                        <c:v>751.38</c:v>
                      </c:pt>
                      <c:pt idx="3421">
                        <c:v>759.82</c:v>
                      </c:pt>
                      <c:pt idx="3422">
                        <c:v>762.82</c:v>
                      </c:pt>
                      <c:pt idx="3423">
                        <c:v>777.19</c:v>
                      </c:pt>
                      <c:pt idx="3424">
                        <c:v>751.94</c:v>
                      </c:pt>
                      <c:pt idx="3425">
                        <c:v>769</c:v>
                      </c:pt>
                      <c:pt idx="3426">
                        <c:v>777.17</c:v>
                      </c:pt>
                      <c:pt idx="3427">
                        <c:v>796.89</c:v>
                      </c:pt>
                      <c:pt idx="3428">
                        <c:v>785.14</c:v>
                      </c:pt>
                      <c:pt idx="3429">
                        <c:v>778.42</c:v>
                      </c:pt>
                      <c:pt idx="3430">
                        <c:v>775.95</c:v>
                      </c:pt>
                      <c:pt idx="3431">
                        <c:v>755.86</c:v>
                      </c:pt>
                      <c:pt idx="3432">
                        <c:v>781.49</c:v>
                      </c:pt>
                      <c:pt idx="3433">
                        <c:v>787.39</c:v>
                      </c:pt>
                      <c:pt idx="3434">
                        <c:v>773.25</c:v>
                      </c:pt>
                      <c:pt idx="3435">
                        <c:v>777.04</c:v>
                      </c:pt>
                      <c:pt idx="3436">
                        <c:v>796.33</c:v>
                      </c:pt>
                      <c:pt idx="3437">
                        <c:v>789.44</c:v>
                      </c:pt>
                      <c:pt idx="3438">
                        <c:v>800.41</c:v>
                      </c:pt>
                      <c:pt idx="3439">
                        <c:v>780.25</c:v>
                      </c:pt>
                      <c:pt idx="3440">
                        <c:v>787.18</c:v>
                      </c:pt>
                      <c:pt idx="3441">
                        <c:v>797.51</c:v>
                      </c:pt>
                      <c:pt idx="3442">
                        <c:v>816.61</c:v>
                      </c:pt>
                      <c:pt idx="3443">
                        <c:v>794.17</c:v>
                      </c:pt>
                      <c:pt idx="3444">
                        <c:v>779.02</c:v>
                      </c:pt>
                      <c:pt idx="3445">
                        <c:v>819.03</c:v>
                      </c:pt>
                      <c:pt idx="3446">
                        <c:v>804.76</c:v>
                      </c:pt>
                      <c:pt idx="3447">
                        <c:v>799.64</c:v>
                      </c:pt>
                      <c:pt idx="3448">
                        <c:v>770.76</c:v>
                      </c:pt>
                      <c:pt idx="3449">
                        <c:v>802.89</c:v>
                      </c:pt>
                      <c:pt idx="3450">
                        <c:v>785.57</c:v>
                      </c:pt>
                      <c:pt idx="3451">
                        <c:v>810.21</c:v>
                      </c:pt>
                      <c:pt idx="3452">
                        <c:v>834.2</c:v>
                      </c:pt>
                      <c:pt idx="3453">
                        <c:v>812.97</c:v>
                      </c:pt>
                      <c:pt idx="3454">
                        <c:v>813.44</c:v>
                      </c:pt>
                      <c:pt idx="3455">
                        <c:v>811.94</c:v>
                      </c:pt>
                      <c:pt idx="3456">
                        <c:v>835.34</c:v>
                      </c:pt>
                      <c:pt idx="3457">
                        <c:v>820.55</c:v>
                      </c:pt>
                      <c:pt idx="3458">
                        <c:v>823.79</c:v>
                      </c:pt>
                      <c:pt idx="3459">
                        <c:v>820.48</c:v>
                      </c:pt>
                      <c:pt idx="3460">
                        <c:v>817.07</c:v>
                      </c:pt>
                      <c:pt idx="3461">
                        <c:v>815.56</c:v>
                      </c:pt>
                      <c:pt idx="3462">
                        <c:v>801.07</c:v>
                      </c:pt>
                      <c:pt idx="3463">
                        <c:v>826.4</c:v>
                      </c:pt>
                      <c:pt idx="3464">
                        <c:v>834.63</c:v>
                      </c:pt>
                      <c:pt idx="3465">
                        <c:v>837.45</c:v>
                      </c:pt>
                      <c:pt idx="3466">
                        <c:v>838.77</c:v>
                      </c:pt>
                      <c:pt idx="3467">
                        <c:v>822.24</c:v>
                      </c:pt>
                      <c:pt idx="3468">
                        <c:v>826.91</c:v>
                      </c:pt>
                      <c:pt idx="3469">
                        <c:v>818</c:v>
                      </c:pt>
                      <c:pt idx="3470">
                        <c:v>842.47</c:v>
                      </c:pt>
                      <c:pt idx="3471">
                        <c:v>830.2</c:v>
                      </c:pt>
                      <c:pt idx="3472">
                        <c:v>857.6</c:v>
                      </c:pt>
                      <c:pt idx="3473">
                        <c:v>836.86</c:v>
                      </c:pt>
                      <c:pt idx="3474">
                        <c:v>832.1</c:v>
                      </c:pt>
                      <c:pt idx="3475">
                        <c:v>874.28</c:v>
                      </c:pt>
                      <c:pt idx="3476">
                        <c:v>882.22</c:v>
                      </c:pt>
                      <c:pt idx="3477">
                        <c:v>828.4</c:v>
                      </c:pt>
                      <c:pt idx="3478">
                        <c:v>844.21</c:v>
                      </c:pt>
                      <c:pt idx="3479">
                        <c:v>842.36</c:v>
                      </c:pt>
                      <c:pt idx="3480">
                        <c:v>851.13</c:v>
                      </c:pt>
                      <c:pt idx="3481">
                        <c:v>843.93</c:v>
                      </c:pt>
                      <c:pt idx="3482">
                        <c:v>828.93</c:v>
                      </c:pt>
                      <c:pt idx="3483">
                        <c:v>854.28</c:v>
                      </c:pt>
                      <c:pt idx="3484">
                        <c:v>844.51</c:v>
                      </c:pt>
                      <c:pt idx="3485">
                        <c:v>860.66</c:v>
                      </c:pt>
                      <c:pt idx="3486">
                        <c:v>851.82</c:v>
                      </c:pt>
                      <c:pt idx="3487">
                        <c:v>857.73</c:v>
                      </c:pt>
                      <c:pt idx="3488">
                        <c:v>858.44</c:v>
                      </c:pt>
                      <c:pt idx="3489">
                        <c:v>860.56</c:v>
                      </c:pt>
                      <c:pt idx="3490">
                        <c:v>878.42</c:v>
                      </c:pt>
                      <c:pt idx="3491">
                        <c:v>882.41</c:v>
                      </c:pt>
                      <c:pt idx="3492">
                        <c:v>868.74</c:v>
                      </c:pt>
                      <c:pt idx="3493">
                        <c:v>881</c:v>
                      </c:pt>
                      <c:pt idx="3494">
                        <c:v>875.46</c:v>
                      </c:pt>
                      <c:pt idx="3495">
                        <c:v>866.26</c:v>
                      </c:pt>
                      <c:pt idx="3496">
                        <c:v>881.02</c:v>
                      </c:pt>
                      <c:pt idx="3497">
                        <c:v>874.82</c:v>
                      </c:pt>
                      <c:pt idx="3498">
                        <c:v>896.88</c:v>
                      </c:pt>
                      <c:pt idx="3499">
                        <c:v>907.64</c:v>
                      </c:pt>
                      <c:pt idx="3500">
                        <c:v>908.38</c:v>
                      </c:pt>
                      <c:pt idx="3501">
                        <c:v>908.96</c:v>
                      </c:pt>
                      <c:pt idx="3502">
                        <c:v>908.75</c:v>
                      </c:pt>
                      <c:pt idx="3503">
                        <c:v>914.3</c:v>
                      </c:pt>
                      <c:pt idx="3504">
                        <c:v>898.39</c:v>
                      </c:pt>
                      <c:pt idx="3505">
                        <c:v>907</c:v>
                      </c:pt>
                      <c:pt idx="3506">
                        <c:v>901.22</c:v>
                      </c:pt>
                      <c:pt idx="3507">
                        <c:v>896.45</c:v>
                      </c:pt>
                      <c:pt idx="3508">
                        <c:v>868.02</c:v>
                      </c:pt>
                      <c:pt idx="3509">
                        <c:v>885.94</c:v>
                      </c:pt>
                      <c:pt idx="3510">
                        <c:v>877.46</c:v>
                      </c:pt>
                      <c:pt idx="3511">
                        <c:v>875.07</c:v>
                      </c:pt>
                      <c:pt idx="3512">
                        <c:v>894.78</c:v>
                      </c:pt>
                      <c:pt idx="3513">
                        <c:v>891.36</c:v>
                      </c:pt>
                      <c:pt idx="3514">
                        <c:v>898.94</c:v>
                      </c:pt>
                      <c:pt idx="3515">
                        <c:v>910.93</c:v>
                      </c:pt>
                      <c:pt idx="3516">
                        <c:v>917.89</c:v>
                      </c:pt>
                      <c:pt idx="3517">
                        <c:v>911.13</c:v>
                      </c:pt>
                      <c:pt idx="3518">
                        <c:v>895.49</c:v>
                      </c:pt>
                      <c:pt idx="3519">
                        <c:v>928.24</c:v>
                      </c:pt>
                      <c:pt idx="3520">
                        <c:v>908.91</c:v>
                      </c:pt>
                      <c:pt idx="3521">
                        <c:v>904.38</c:v>
                      </c:pt>
                      <c:pt idx="3522">
                        <c:v>897.38</c:v>
                      </c:pt>
                      <c:pt idx="3523">
                        <c:v>908.17</c:v>
                      </c:pt>
                      <c:pt idx="3524">
                        <c:v>901.14</c:v>
                      </c:pt>
                      <c:pt idx="3525">
                        <c:v>882.81</c:v>
                      </c:pt>
                      <c:pt idx="3526">
                        <c:v>898.03</c:v>
                      </c:pt>
                      <c:pt idx="3527">
                        <c:v>900.68</c:v>
                      </c:pt>
                      <c:pt idx="3528">
                        <c:v>912.42</c:v>
                      </c:pt>
                      <c:pt idx="3529">
                        <c:v>939.95</c:v>
                      </c:pt>
                      <c:pt idx="3530">
                        <c:v>933.48</c:v>
                      </c:pt>
                      <c:pt idx="3531">
                        <c:v>891.11</c:v>
                      </c:pt>
                      <c:pt idx="3532">
                        <c:v>897.86</c:v>
                      </c:pt>
                      <c:pt idx="3533">
                        <c:v>925.34</c:v>
                      </c:pt>
                      <c:pt idx="3534">
                        <c:v>943.36</c:v>
                      </c:pt>
                      <c:pt idx="3535">
                        <c:v>940.99</c:v>
                      </c:pt>
                      <c:pt idx="3536">
                        <c:v>931.1</c:v>
                      </c:pt>
                      <c:pt idx="3537">
                        <c:v>924.6</c:v>
                      </c:pt>
                      <c:pt idx="3538">
                        <c:v>932.97</c:v>
                      </c:pt>
                      <c:pt idx="3539">
                        <c:v>926.68</c:v>
                      </c:pt>
                      <c:pt idx="3540">
                        <c:v>933.14</c:v>
                      </c:pt>
                      <c:pt idx="3541">
                        <c:v>913.67</c:v>
                      </c:pt>
                      <c:pt idx="3542">
                        <c:v>920.05</c:v>
                      </c:pt>
                      <c:pt idx="3543">
                        <c:v>922.07</c:v>
                      </c:pt>
                      <c:pt idx="3544">
                        <c:v>924.35</c:v>
                      </c:pt>
                      <c:pt idx="3545">
                        <c:v>939.21</c:v>
                      </c:pt>
                      <c:pt idx="3546">
                        <c:v>947.69</c:v>
                      </c:pt>
                      <c:pt idx="3547">
                        <c:v>953.51</c:v>
                      </c:pt>
                      <c:pt idx="3548">
                        <c:v>962.13</c:v>
                      </c:pt>
                      <c:pt idx="3549">
                        <c:v>985.68</c:v>
                      </c:pt>
                      <c:pt idx="3550">
                        <c:v>952.63</c:v>
                      </c:pt>
                      <c:pt idx="3551">
                        <c:v>952.81</c:v>
                      </c:pt>
                      <c:pt idx="3552">
                        <c:v>941.69</c:v>
                      </c:pt>
                      <c:pt idx="3553">
                        <c:v>990.1</c:v>
                      </c:pt>
                      <c:pt idx="3554">
                        <c:v>965.55</c:v>
                      </c:pt>
                      <c:pt idx="3555">
                        <c:v>949.07</c:v>
                      </c:pt>
                      <c:pt idx="3556">
                        <c:v>979.09</c:v>
                      </c:pt>
                      <c:pt idx="3557">
                        <c:v>966.25</c:v>
                      </c:pt>
                      <c:pt idx="3558">
                        <c:v>967.04</c:v>
                      </c:pt>
                      <c:pt idx="3559">
                        <c:v>932.39</c:v>
                      </c:pt>
                      <c:pt idx="3560">
                        <c:v>956.08</c:v>
                      </c:pt>
                      <c:pt idx="3561">
                        <c:v>973.89</c:v>
                      </c:pt>
                      <c:pt idx="3562">
                        <c:v>933.83</c:v>
                      </c:pt>
                      <c:pt idx="3563">
                        <c:v>968.52</c:v>
                      </c:pt>
                      <c:pt idx="3564">
                        <c:v>988.97</c:v>
                      </c:pt>
                      <c:pt idx="3565">
                        <c:v>967.4</c:v>
                      </c:pt>
                      <c:pt idx="3566">
                        <c:v>985.56</c:v>
                      </c:pt>
                      <c:pt idx="3567">
                        <c:v>977.47</c:v>
                      </c:pt>
                      <c:pt idx="3568">
                        <c:v>1000.1</c:v>
                      </c:pt>
                      <c:pt idx="3569">
                        <c:v>987.47</c:v>
                      </c:pt>
                      <c:pt idx="3570">
                        <c:v>975.45</c:v>
                      </c:pt>
                      <c:pt idx="3571">
                        <c:v>990.91</c:v>
                      </c:pt>
                      <c:pt idx="3572">
                        <c:v>1009.6</c:v>
                      </c:pt>
                      <c:pt idx="3573">
                        <c:v>1014.2</c:v>
                      </c:pt>
                      <c:pt idx="3574">
                        <c:v>1037.8</c:v>
                      </c:pt>
                      <c:pt idx="3575">
                        <c:v>1029.2</c:v>
                      </c:pt>
                      <c:pt idx="3576">
                        <c:v>988.61</c:v>
                      </c:pt>
                      <c:pt idx="3577">
                        <c:v>1002.1</c:v>
                      </c:pt>
                      <c:pt idx="3578">
                        <c:v>1009</c:v>
                      </c:pt>
                      <c:pt idx="3579">
                        <c:v>979.98</c:v>
                      </c:pt>
                      <c:pt idx="3580">
                        <c:v>992.42</c:v>
                      </c:pt>
                      <c:pt idx="3581">
                        <c:v>1008.7</c:v>
                      </c:pt>
                      <c:pt idx="3582">
                        <c:v>1034.5999999999999</c:v>
                      </c:pt>
                      <c:pt idx="3583">
                        <c:v>1040.3</c:v>
                      </c:pt>
                      <c:pt idx="3584">
                        <c:v>1018.8</c:v>
                      </c:pt>
                      <c:pt idx="3585">
                        <c:v>1044.5999999999999</c:v>
                      </c:pt>
                      <c:pt idx="3586">
                        <c:v>1048.7</c:v>
                      </c:pt>
                      <c:pt idx="3587">
                        <c:v>1032.8</c:v>
                      </c:pt>
                      <c:pt idx="3588">
                        <c:v>1007.6</c:v>
                      </c:pt>
                      <c:pt idx="3589">
                        <c:v>1012.7</c:v>
                      </c:pt>
                      <c:pt idx="3590">
                        <c:v>1023.4</c:v>
                      </c:pt>
                      <c:pt idx="3591">
                        <c:v>1052.4000000000001</c:v>
                      </c:pt>
                      <c:pt idx="3592">
                        <c:v>1082.9000000000001</c:v>
                      </c:pt>
                      <c:pt idx="3593">
                        <c:v>1069.4000000000001</c:v>
                      </c:pt>
                      <c:pt idx="3594">
                        <c:v>1046.0999999999999</c:v>
                      </c:pt>
                      <c:pt idx="3595">
                        <c:v>1056.0999999999999</c:v>
                      </c:pt>
                      <c:pt idx="3596">
                        <c:v>1008.9</c:v>
                      </c:pt>
                      <c:pt idx="3597">
                        <c:v>1016.3</c:v>
                      </c:pt>
                      <c:pt idx="3598">
                        <c:v>1020.8</c:v>
                      </c:pt>
                      <c:pt idx="3599">
                        <c:v>1016.6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DAD7-4821-9635-CBC1B6DE28B1}"/>
                  </c:ext>
                </c:extLst>
              </c15:ser>
            </c15:filteredScatterSeries>
            <c15:filteredScatterSeries>
              <c15:ser>
                <c:idx val="6"/>
                <c:order val="6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Sheet1!$H$13</c15:sqref>
                        </c15:formulaRef>
                      </c:ext>
                    </c:extLst>
                    <c:strCache>
                      <c:ptCount val="1"/>
                      <c:pt idx="0">
                        <c:v>8M_20⁰C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Sheet1!$M$17:$M$3616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Sheet1!$J$17:$J$3616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10.824999999999999</c:v>
                      </c:pt>
                      <c:pt idx="1">
                        <c:v>9.7423999999999999</c:v>
                      </c:pt>
                      <c:pt idx="2">
                        <c:v>9.5054999999999996</c:v>
                      </c:pt>
                      <c:pt idx="3">
                        <c:v>9.4312000000000005</c:v>
                      </c:pt>
                      <c:pt idx="4">
                        <c:v>9.3176000000000005</c:v>
                      </c:pt>
                      <c:pt idx="5">
                        <c:v>9.5332000000000008</c:v>
                      </c:pt>
                      <c:pt idx="6">
                        <c:v>10.842000000000001</c:v>
                      </c:pt>
                      <c:pt idx="7">
                        <c:v>12.004</c:v>
                      </c:pt>
                      <c:pt idx="8">
                        <c:v>14.565</c:v>
                      </c:pt>
                      <c:pt idx="9">
                        <c:v>9.4108999999999998</c:v>
                      </c:pt>
                      <c:pt idx="10">
                        <c:v>9.6944999999999997</c:v>
                      </c:pt>
                      <c:pt idx="11">
                        <c:v>11.994999999999999</c:v>
                      </c:pt>
                      <c:pt idx="12">
                        <c:v>21.5</c:v>
                      </c:pt>
                      <c:pt idx="13">
                        <c:v>9.9388000000000005</c:v>
                      </c:pt>
                      <c:pt idx="14">
                        <c:v>19.582000000000001</c:v>
                      </c:pt>
                      <c:pt idx="15">
                        <c:v>9.9156999999999993</c:v>
                      </c:pt>
                      <c:pt idx="16">
                        <c:v>17.882999999999999</c:v>
                      </c:pt>
                      <c:pt idx="17">
                        <c:v>9.9468999999999994</c:v>
                      </c:pt>
                      <c:pt idx="18">
                        <c:v>9.6258999999999997</c:v>
                      </c:pt>
                      <c:pt idx="19">
                        <c:v>13.853</c:v>
                      </c:pt>
                      <c:pt idx="20">
                        <c:v>12.055999999999999</c:v>
                      </c:pt>
                      <c:pt idx="21">
                        <c:v>12.782</c:v>
                      </c:pt>
                      <c:pt idx="22">
                        <c:v>14.023</c:v>
                      </c:pt>
                      <c:pt idx="23">
                        <c:v>10.836</c:v>
                      </c:pt>
                      <c:pt idx="24">
                        <c:v>9.5599000000000007</c:v>
                      </c:pt>
                      <c:pt idx="25">
                        <c:v>16.875</c:v>
                      </c:pt>
                      <c:pt idx="26">
                        <c:v>10.095000000000001</c:v>
                      </c:pt>
                      <c:pt idx="27">
                        <c:v>9.4476999999999993</c:v>
                      </c:pt>
                      <c:pt idx="28">
                        <c:v>11.052</c:v>
                      </c:pt>
                      <c:pt idx="29">
                        <c:v>10.135</c:v>
                      </c:pt>
                      <c:pt idx="30">
                        <c:v>11.246</c:v>
                      </c:pt>
                      <c:pt idx="31">
                        <c:v>10.637</c:v>
                      </c:pt>
                      <c:pt idx="32">
                        <c:v>9.7584</c:v>
                      </c:pt>
                      <c:pt idx="33">
                        <c:v>9.5525000000000002</c:v>
                      </c:pt>
                      <c:pt idx="34">
                        <c:v>9.7174999999999994</c:v>
                      </c:pt>
                      <c:pt idx="35">
                        <c:v>11.002000000000001</c:v>
                      </c:pt>
                      <c:pt idx="36">
                        <c:v>9.6891999999999996</c:v>
                      </c:pt>
                      <c:pt idx="37">
                        <c:v>9.5539000000000005</c:v>
                      </c:pt>
                      <c:pt idx="38">
                        <c:v>9.4280000000000008</c:v>
                      </c:pt>
                      <c:pt idx="39">
                        <c:v>9.0366</c:v>
                      </c:pt>
                      <c:pt idx="40">
                        <c:v>8.9303000000000008</c:v>
                      </c:pt>
                      <c:pt idx="41">
                        <c:v>8.9649000000000001</c:v>
                      </c:pt>
                      <c:pt idx="42">
                        <c:v>9.3079999999999998</c:v>
                      </c:pt>
                      <c:pt idx="43">
                        <c:v>9.2484000000000002</c:v>
                      </c:pt>
                      <c:pt idx="44">
                        <c:v>10.19</c:v>
                      </c:pt>
                      <c:pt idx="45">
                        <c:v>9.7258999999999993</c:v>
                      </c:pt>
                      <c:pt idx="46">
                        <c:v>9.2783999999999995</c:v>
                      </c:pt>
                      <c:pt idx="47">
                        <c:v>9.2010000000000005</c:v>
                      </c:pt>
                      <c:pt idx="48">
                        <c:v>9.1415000000000006</c:v>
                      </c:pt>
                      <c:pt idx="49">
                        <c:v>12.47</c:v>
                      </c:pt>
                      <c:pt idx="50">
                        <c:v>9.9232999999999993</c:v>
                      </c:pt>
                      <c:pt idx="51">
                        <c:v>10.535</c:v>
                      </c:pt>
                      <c:pt idx="52">
                        <c:v>9.1191999999999993</c:v>
                      </c:pt>
                      <c:pt idx="53">
                        <c:v>8.8294999999999995</c:v>
                      </c:pt>
                      <c:pt idx="54">
                        <c:v>11.116</c:v>
                      </c:pt>
                      <c:pt idx="55">
                        <c:v>8.6952999999999996</c:v>
                      </c:pt>
                      <c:pt idx="56">
                        <c:v>9.2036999999999995</c:v>
                      </c:pt>
                      <c:pt idx="57">
                        <c:v>8.9375</c:v>
                      </c:pt>
                      <c:pt idx="58">
                        <c:v>11.414999999999999</c:v>
                      </c:pt>
                      <c:pt idx="59">
                        <c:v>8.6896000000000004</c:v>
                      </c:pt>
                      <c:pt idx="60">
                        <c:v>8.5566999999999993</c:v>
                      </c:pt>
                      <c:pt idx="61">
                        <c:v>8.7207000000000008</c:v>
                      </c:pt>
                      <c:pt idx="62">
                        <c:v>8.7347999999999999</c:v>
                      </c:pt>
                      <c:pt idx="63">
                        <c:v>10.247999999999999</c:v>
                      </c:pt>
                      <c:pt idx="64">
                        <c:v>15.253</c:v>
                      </c:pt>
                      <c:pt idx="65">
                        <c:v>8.8447999999999993</c:v>
                      </c:pt>
                      <c:pt idx="66">
                        <c:v>8.9061000000000003</c:v>
                      </c:pt>
                      <c:pt idx="67">
                        <c:v>8.9402000000000008</c:v>
                      </c:pt>
                      <c:pt idx="68">
                        <c:v>10.749000000000001</c:v>
                      </c:pt>
                      <c:pt idx="69">
                        <c:v>10.082000000000001</c:v>
                      </c:pt>
                      <c:pt idx="70">
                        <c:v>9.4823000000000004</c:v>
                      </c:pt>
                      <c:pt idx="71">
                        <c:v>11.13</c:v>
                      </c:pt>
                      <c:pt idx="72">
                        <c:v>9.8978000000000002</c:v>
                      </c:pt>
                      <c:pt idx="73">
                        <c:v>10.128</c:v>
                      </c:pt>
                      <c:pt idx="74">
                        <c:v>8.8420000000000005</c:v>
                      </c:pt>
                      <c:pt idx="75">
                        <c:v>8.8765999999999998</c:v>
                      </c:pt>
                      <c:pt idx="76">
                        <c:v>8.7789999999999999</c:v>
                      </c:pt>
                      <c:pt idx="77">
                        <c:v>8.6442999999999994</c:v>
                      </c:pt>
                      <c:pt idx="78">
                        <c:v>8.8036999999999992</c:v>
                      </c:pt>
                      <c:pt idx="79">
                        <c:v>8.8552</c:v>
                      </c:pt>
                      <c:pt idx="80">
                        <c:v>8.7273999999999994</c:v>
                      </c:pt>
                      <c:pt idx="81">
                        <c:v>8.6898999999999997</c:v>
                      </c:pt>
                      <c:pt idx="82">
                        <c:v>8.8475999999999999</c:v>
                      </c:pt>
                      <c:pt idx="83">
                        <c:v>8.8302999999999994</c:v>
                      </c:pt>
                      <c:pt idx="84">
                        <c:v>8.7928999999999995</c:v>
                      </c:pt>
                      <c:pt idx="85">
                        <c:v>8.8421000000000003</c:v>
                      </c:pt>
                      <c:pt idx="86">
                        <c:v>8.7100000000000009</c:v>
                      </c:pt>
                      <c:pt idx="87">
                        <c:v>9.0844000000000005</c:v>
                      </c:pt>
                      <c:pt idx="88">
                        <c:v>8.8859999999999992</c:v>
                      </c:pt>
                      <c:pt idx="89">
                        <c:v>8.8864000000000001</c:v>
                      </c:pt>
                      <c:pt idx="90">
                        <c:v>9.6674000000000007</c:v>
                      </c:pt>
                      <c:pt idx="91">
                        <c:v>9.1061999999999994</c:v>
                      </c:pt>
                      <c:pt idx="92">
                        <c:v>9.0917999999999992</c:v>
                      </c:pt>
                      <c:pt idx="93">
                        <c:v>11.622</c:v>
                      </c:pt>
                      <c:pt idx="94">
                        <c:v>9.0237999999999996</c:v>
                      </c:pt>
                      <c:pt idx="95">
                        <c:v>9.1195000000000004</c:v>
                      </c:pt>
                      <c:pt idx="96">
                        <c:v>10.808999999999999</c:v>
                      </c:pt>
                      <c:pt idx="97">
                        <c:v>9.3317999999999994</c:v>
                      </c:pt>
                      <c:pt idx="98">
                        <c:v>9.4382000000000001</c:v>
                      </c:pt>
                      <c:pt idx="99">
                        <c:v>9.3065999999999995</c:v>
                      </c:pt>
                      <c:pt idx="100">
                        <c:v>9.5269999999999992</c:v>
                      </c:pt>
                      <c:pt idx="101">
                        <c:v>10.358000000000001</c:v>
                      </c:pt>
                      <c:pt idx="102">
                        <c:v>9.8295999999999992</c:v>
                      </c:pt>
                      <c:pt idx="103">
                        <c:v>10.128</c:v>
                      </c:pt>
                      <c:pt idx="104">
                        <c:v>9.9041999999999994</c:v>
                      </c:pt>
                      <c:pt idx="105">
                        <c:v>9.3811</c:v>
                      </c:pt>
                      <c:pt idx="106">
                        <c:v>9.5634999999999994</c:v>
                      </c:pt>
                      <c:pt idx="107">
                        <c:v>9.7525999999999993</c:v>
                      </c:pt>
                      <c:pt idx="108">
                        <c:v>9.5795999999999992</c:v>
                      </c:pt>
                      <c:pt idx="109">
                        <c:v>9.6113999999999997</c:v>
                      </c:pt>
                      <c:pt idx="110">
                        <c:v>10.411</c:v>
                      </c:pt>
                      <c:pt idx="111">
                        <c:v>9.7454999999999998</c:v>
                      </c:pt>
                      <c:pt idx="112">
                        <c:v>9.6951000000000001</c:v>
                      </c:pt>
                      <c:pt idx="113">
                        <c:v>9.5433000000000003</c:v>
                      </c:pt>
                      <c:pt idx="114">
                        <c:v>10.032999999999999</c:v>
                      </c:pt>
                      <c:pt idx="115">
                        <c:v>10.003</c:v>
                      </c:pt>
                      <c:pt idx="116">
                        <c:v>9.8223000000000003</c:v>
                      </c:pt>
                      <c:pt idx="117">
                        <c:v>12.202999999999999</c:v>
                      </c:pt>
                      <c:pt idx="118">
                        <c:v>10.082000000000001</c:v>
                      </c:pt>
                      <c:pt idx="119">
                        <c:v>10.039999999999999</c:v>
                      </c:pt>
                      <c:pt idx="120">
                        <c:v>10.462</c:v>
                      </c:pt>
                      <c:pt idx="121">
                        <c:v>10.074999999999999</c:v>
                      </c:pt>
                      <c:pt idx="122">
                        <c:v>12.494999999999999</c:v>
                      </c:pt>
                      <c:pt idx="123">
                        <c:v>10.583</c:v>
                      </c:pt>
                      <c:pt idx="124">
                        <c:v>12.846</c:v>
                      </c:pt>
                      <c:pt idx="125">
                        <c:v>11.423999999999999</c:v>
                      </c:pt>
                      <c:pt idx="126">
                        <c:v>12.331</c:v>
                      </c:pt>
                      <c:pt idx="127">
                        <c:v>10.038</c:v>
                      </c:pt>
                      <c:pt idx="128">
                        <c:v>9.9189000000000007</c:v>
                      </c:pt>
                      <c:pt idx="129">
                        <c:v>9.7386999999999997</c:v>
                      </c:pt>
                      <c:pt idx="130">
                        <c:v>9.7664000000000009</c:v>
                      </c:pt>
                      <c:pt idx="131">
                        <c:v>9.8644999999999996</c:v>
                      </c:pt>
                      <c:pt idx="132">
                        <c:v>9.9993999999999996</c:v>
                      </c:pt>
                      <c:pt idx="133">
                        <c:v>9.9446999999999992</c:v>
                      </c:pt>
                      <c:pt idx="134">
                        <c:v>9.9606999999999992</c:v>
                      </c:pt>
                      <c:pt idx="135">
                        <c:v>9.9487000000000005</c:v>
                      </c:pt>
                      <c:pt idx="136">
                        <c:v>10.234</c:v>
                      </c:pt>
                      <c:pt idx="137">
                        <c:v>10.39</c:v>
                      </c:pt>
                      <c:pt idx="138">
                        <c:v>10.356999999999999</c:v>
                      </c:pt>
                      <c:pt idx="139">
                        <c:v>10.394</c:v>
                      </c:pt>
                      <c:pt idx="140">
                        <c:v>10.291</c:v>
                      </c:pt>
                      <c:pt idx="141">
                        <c:v>10.247999999999999</c:v>
                      </c:pt>
                      <c:pt idx="142">
                        <c:v>10.505000000000001</c:v>
                      </c:pt>
                      <c:pt idx="143">
                        <c:v>10.164</c:v>
                      </c:pt>
                      <c:pt idx="144">
                        <c:v>10.119999999999999</c:v>
                      </c:pt>
                      <c:pt idx="145">
                        <c:v>9.9870999999999999</c:v>
                      </c:pt>
                      <c:pt idx="146">
                        <c:v>10.378</c:v>
                      </c:pt>
                      <c:pt idx="147">
                        <c:v>10.239000000000001</c:v>
                      </c:pt>
                      <c:pt idx="148">
                        <c:v>11.648</c:v>
                      </c:pt>
                      <c:pt idx="149">
                        <c:v>11.502000000000001</c:v>
                      </c:pt>
                      <c:pt idx="150">
                        <c:v>11.531000000000001</c:v>
                      </c:pt>
                      <c:pt idx="151">
                        <c:v>11.005000000000001</c:v>
                      </c:pt>
                      <c:pt idx="152">
                        <c:v>10.218</c:v>
                      </c:pt>
                      <c:pt idx="153">
                        <c:v>10.413</c:v>
                      </c:pt>
                      <c:pt idx="154">
                        <c:v>10.315</c:v>
                      </c:pt>
                      <c:pt idx="155">
                        <c:v>10.294</c:v>
                      </c:pt>
                      <c:pt idx="156">
                        <c:v>10.688000000000001</c:v>
                      </c:pt>
                      <c:pt idx="157">
                        <c:v>10.375999999999999</c:v>
                      </c:pt>
                      <c:pt idx="158">
                        <c:v>10.837999999999999</c:v>
                      </c:pt>
                      <c:pt idx="159">
                        <c:v>10.497</c:v>
                      </c:pt>
                      <c:pt idx="160">
                        <c:v>10.592000000000001</c:v>
                      </c:pt>
                      <c:pt idx="161">
                        <c:v>10.576000000000001</c:v>
                      </c:pt>
                      <c:pt idx="162">
                        <c:v>10.994999999999999</c:v>
                      </c:pt>
                      <c:pt idx="163">
                        <c:v>10.464</c:v>
                      </c:pt>
                      <c:pt idx="164">
                        <c:v>10.863</c:v>
                      </c:pt>
                      <c:pt idx="165">
                        <c:v>10.414999999999999</c:v>
                      </c:pt>
                      <c:pt idx="166">
                        <c:v>11.472</c:v>
                      </c:pt>
                      <c:pt idx="167">
                        <c:v>10.579000000000001</c:v>
                      </c:pt>
                      <c:pt idx="168">
                        <c:v>10.685</c:v>
                      </c:pt>
                      <c:pt idx="169">
                        <c:v>11.894</c:v>
                      </c:pt>
                      <c:pt idx="170">
                        <c:v>10.997999999999999</c:v>
                      </c:pt>
                      <c:pt idx="171">
                        <c:v>10.974</c:v>
                      </c:pt>
                      <c:pt idx="172">
                        <c:v>10.791</c:v>
                      </c:pt>
                      <c:pt idx="173">
                        <c:v>11.002000000000001</c:v>
                      </c:pt>
                      <c:pt idx="174">
                        <c:v>11.704000000000001</c:v>
                      </c:pt>
                      <c:pt idx="175">
                        <c:v>11.157999999999999</c:v>
                      </c:pt>
                      <c:pt idx="176">
                        <c:v>11.347</c:v>
                      </c:pt>
                      <c:pt idx="177">
                        <c:v>10.989000000000001</c:v>
                      </c:pt>
                      <c:pt idx="178">
                        <c:v>10.698</c:v>
                      </c:pt>
                      <c:pt idx="179">
                        <c:v>11.255000000000001</c:v>
                      </c:pt>
                      <c:pt idx="180">
                        <c:v>11.068</c:v>
                      </c:pt>
                      <c:pt idx="181">
                        <c:v>11.146000000000001</c:v>
                      </c:pt>
                      <c:pt idx="182">
                        <c:v>11.773999999999999</c:v>
                      </c:pt>
                      <c:pt idx="183">
                        <c:v>11.148999999999999</c:v>
                      </c:pt>
                      <c:pt idx="184">
                        <c:v>11.039</c:v>
                      </c:pt>
                      <c:pt idx="185">
                        <c:v>11.022</c:v>
                      </c:pt>
                      <c:pt idx="186">
                        <c:v>11.273999999999999</c:v>
                      </c:pt>
                      <c:pt idx="187">
                        <c:v>11.725</c:v>
                      </c:pt>
                      <c:pt idx="188">
                        <c:v>12.234999999999999</c:v>
                      </c:pt>
                      <c:pt idx="189">
                        <c:v>11.583</c:v>
                      </c:pt>
                      <c:pt idx="190">
                        <c:v>11.381</c:v>
                      </c:pt>
                      <c:pt idx="191">
                        <c:v>12.042</c:v>
                      </c:pt>
                      <c:pt idx="192">
                        <c:v>11.993</c:v>
                      </c:pt>
                      <c:pt idx="193">
                        <c:v>11.679</c:v>
                      </c:pt>
                      <c:pt idx="194">
                        <c:v>11.86</c:v>
                      </c:pt>
                      <c:pt idx="195">
                        <c:v>12.643000000000001</c:v>
                      </c:pt>
                      <c:pt idx="196">
                        <c:v>11.888</c:v>
                      </c:pt>
                      <c:pt idx="197">
                        <c:v>11.797000000000001</c:v>
                      </c:pt>
                      <c:pt idx="198">
                        <c:v>11.943</c:v>
                      </c:pt>
                      <c:pt idx="199">
                        <c:v>12.166</c:v>
                      </c:pt>
                      <c:pt idx="200">
                        <c:v>12.427</c:v>
                      </c:pt>
                      <c:pt idx="201">
                        <c:v>11.939</c:v>
                      </c:pt>
                      <c:pt idx="202">
                        <c:v>12.26</c:v>
                      </c:pt>
                      <c:pt idx="203">
                        <c:v>12.321</c:v>
                      </c:pt>
                      <c:pt idx="204">
                        <c:v>12.127000000000001</c:v>
                      </c:pt>
                      <c:pt idx="205">
                        <c:v>12.247</c:v>
                      </c:pt>
                      <c:pt idx="206">
                        <c:v>12.68</c:v>
                      </c:pt>
                      <c:pt idx="207">
                        <c:v>12.49</c:v>
                      </c:pt>
                      <c:pt idx="208">
                        <c:v>12.733000000000001</c:v>
                      </c:pt>
                      <c:pt idx="209">
                        <c:v>13.233000000000001</c:v>
                      </c:pt>
                      <c:pt idx="210">
                        <c:v>13.324</c:v>
                      </c:pt>
                      <c:pt idx="211">
                        <c:v>12.669</c:v>
                      </c:pt>
                      <c:pt idx="212">
                        <c:v>12.734999999999999</c:v>
                      </c:pt>
                      <c:pt idx="213">
                        <c:v>13.154</c:v>
                      </c:pt>
                      <c:pt idx="214">
                        <c:v>13.971</c:v>
                      </c:pt>
                      <c:pt idx="215">
                        <c:v>13.48</c:v>
                      </c:pt>
                      <c:pt idx="216">
                        <c:v>12.929</c:v>
                      </c:pt>
                      <c:pt idx="217">
                        <c:v>13.004</c:v>
                      </c:pt>
                      <c:pt idx="218">
                        <c:v>13.07</c:v>
                      </c:pt>
                      <c:pt idx="219">
                        <c:v>13</c:v>
                      </c:pt>
                      <c:pt idx="220">
                        <c:v>13.497</c:v>
                      </c:pt>
                      <c:pt idx="221">
                        <c:v>14.193</c:v>
                      </c:pt>
                      <c:pt idx="222">
                        <c:v>13.715999999999999</c:v>
                      </c:pt>
                      <c:pt idx="223">
                        <c:v>13.920999999999999</c:v>
                      </c:pt>
                      <c:pt idx="224">
                        <c:v>14.503</c:v>
                      </c:pt>
                      <c:pt idx="225">
                        <c:v>16.713000000000001</c:v>
                      </c:pt>
                      <c:pt idx="226">
                        <c:v>17.218</c:v>
                      </c:pt>
                      <c:pt idx="227">
                        <c:v>15.492000000000001</c:v>
                      </c:pt>
                      <c:pt idx="228">
                        <c:v>14.382</c:v>
                      </c:pt>
                      <c:pt idx="229">
                        <c:v>14.170999999999999</c:v>
                      </c:pt>
                      <c:pt idx="230">
                        <c:v>17.170999999999999</c:v>
                      </c:pt>
                      <c:pt idx="231">
                        <c:v>13.569000000000001</c:v>
                      </c:pt>
                      <c:pt idx="232">
                        <c:v>14.676</c:v>
                      </c:pt>
                      <c:pt idx="233">
                        <c:v>14.118</c:v>
                      </c:pt>
                      <c:pt idx="234">
                        <c:v>13.696</c:v>
                      </c:pt>
                      <c:pt idx="235">
                        <c:v>13.872999999999999</c:v>
                      </c:pt>
                      <c:pt idx="236">
                        <c:v>14.037000000000001</c:v>
                      </c:pt>
                      <c:pt idx="237">
                        <c:v>16.443999999999999</c:v>
                      </c:pt>
                      <c:pt idx="238">
                        <c:v>15.595000000000001</c:v>
                      </c:pt>
                      <c:pt idx="239">
                        <c:v>14.833</c:v>
                      </c:pt>
                      <c:pt idx="240">
                        <c:v>14.377000000000001</c:v>
                      </c:pt>
                      <c:pt idx="241">
                        <c:v>14.561</c:v>
                      </c:pt>
                      <c:pt idx="242">
                        <c:v>14.228</c:v>
                      </c:pt>
                      <c:pt idx="243">
                        <c:v>14.702</c:v>
                      </c:pt>
                      <c:pt idx="244">
                        <c:v>14.696</c:v>
                      </c:pt>
                      <c:pt idx="245">
                        <c:v>15.198</c:v>
                      </c:pt>
                      <c:pt idx="246">
                        <c:v>14.959</c:v>
                      </c:pt>
                      <c:pt idx="247">
                        <c:v>14.178000000000001</c:v>
                      </c:pt>
                      <c:pt idx="248">
                        <c:v>14.209</c:v>
                      </c:pt>
                      <c:pt idx="249">
                        <c:v>14.353</c:v>
                      </c:pt>
                      <c:pt idx="250">
                        <c:v>14.984</c:v>
                      </c:pt>
                      <c:pt idx="251">
                        <c:v>14.836</c:v>
                      </c:pt>
                      <c:pt idx="252">
                        <c:v>14.667999999999999</c:v>
                      </c:pt>
                      <c:pt idx="253">
                        <c:v>14.722</c:v>
                      </c:pt>
                      <c:pt idx="254">
                        <c:v>14.595000000000001</c:v>
                      </c:pt>
                      <c:pt idx="255">
                        <c:v>14.994999999999999</c:v>
                      </c:pt>
                      <c:pt idx="256">
                        <c:v>16.04</c:v>
                      </c:pt>
                      <c:pt idx="257">
                        <c:v>16.53</c:v>
                      </c:pt>
                      <c:pt idx="258">
                        <c:v>18.042999999999999</c:v>
                      </c:pt>
                      <c:pt idx="259">
                        <c:v>15.489000000000001</c:v>
                      </c:pt>
                      <c:pt idx="260">
                        <c:v>15.507999999999999</c:v>
                      </c:pt>
                      <c:pt idx="261">
                        <c:v>14.906000000000001</c:v>
                      </c:pt>
                      <c:pt idx="262">
                        <c:v>14.877000000000001</c:v>
                      </c:pt>
                      <c:pt idx="263">
                        <c:v>15.436999999999999</c:v>
                      </c:pt>
                      <c:pt idx="264">
                        <c:v>15.071</c:v>
                      </c:pt>
                      <c:pt idx="265">
                        <c:v>15.002000000000001</c:v>
                      </c:pt>
                      <c:pt idx="266">
                        <c:v>14.897</c:v>
                      </c:pt>
                      <c:pt idx="267">
                        <c:v>14.895</c:v>
                      </c:pt>
                      <c:pt idx="268">
                        <c:v>15.279</c:v>
                      </c:pt>
                      <c:pt idx="269">
                        <c:v>15.333</c:v>
                      </c:pt>
                      <c:pt idx="270">
                        <c:v>15.487</c:v>
                      </c:pt>
                      <c:pt idx="271">
                        <c:v>15.631</c:v>
                      </c:pt>
                      <c:pt idx="272">
                        <c:v>15.773</c:v>
                      </c:pt>
                      <c:pt idx="273">
                        <c:v>15.694000000000001</c:v>
                      </c:pt>
                      <c:pt idx="274">
                        <c:v>15.506</c:v>
                      </c:pt>
                      <c:pt idx="275">
                        <c:v>15.516999999999999</c:v>
                      </c:pt>
                      <c:pt idx="276">
                        <c:v>15.569000000000001</c:v>
                      </c:pt>
                      <c:pt idx="277">
                        <c:v>15.948</c:v>
                      </c:pt>
                      <c:pt idx="278">
                        <c:v>15.851000000000001</c:v>
                      </c:pt>
                      <c:pt idx="279">
                        <c:v>15.949</c:v>
                      </c:pt>
                      <c:pt idx="280">
                        <c:v>16.009</c:v>
                      </c:pt>
                      <c:pt idx="281">
                        <c:v>16.398</c:v>
                      </c:pt>
                      <c:pt idx="282">
                        <c:v>16.166</c:v>
                      </c:pt>
                      <c:pt idx="283">
                        <c:v>15.920999999999999</c:v>
                      </c:pt>
                      <c:pt idx="284">
                        <c:v>16.289000000000001</c:v>
                      </c:pt>
                      <c:pt idx="285">
                        <c:v>16.562999999999999</c:v>
                      </c:pt>
                      <c:pt idx="286">
                        <c:v>17.239999999999998</c:v>
                      </c:pt>
                      <c:pt idx="287">
                        <c:v>16.637</c:v>
                      </c:pt>
                      <c:pt idx="288">
                        <c:v>16.396000000000001</c:v>
                      </c:pt>
                      <c:pt idx="289">
                        <c:v>16.774999999999999</c:v>
                      </c:pt>
                      <c:pt idx="290">
                        <c:v>16.638000000000002</c:v>
                      </c:pt>
                      <c:pt idx="291">
                        <c:v>16.841999999999999</c:v>
                      </c:pt>
                      <c:pt idx="292">
                        <c:v>17.123000000000001</c:v>
                      </c:pt>
                      <c:pt idx="293">
                        <c:v>18.227</c:v>
                      </c:pt>
                      <c:pt idx="294">
                        <c:v>17.824999999999999</c:v>
                      </c:pt>
                      <c:pt idx="295">
                        <c:v>18.251000000000001</c:v>
                      </c:pt>
                      <c:pt idx="296">
                        <c:v>18.056000000000001</c:v>
                      </c:pt>
                      <c:pt idx="297">
                        <c:v>17.574000000000002</c:v>
                      </c:pt>
                      <c:pt idx="298">
                        <c:v>17.542000000000002</c:v>
                      </c:pt>
                      <c:pt idx="299">
                        <c:v>18.059999999999999</c:v>
                      </c:pt>
                      <c:pt idx="300">
                        <c:v>18.093</c:v>
                      </c:pt>
                      <c:pt idx="301">
                        <c:v>18.718</c:v>
                      </c:pt>
                      <c:pt idx="302">
                        <c:v>18.491</c:v>
                      </c:pt>
                      <c:pt idx="303">
                        <c:v>17.995999999999999</c:v>
                      </c:pt>
                      <c:pt idx="304">
                        <c:v>18.137</c:v>
                      </c:pt>
                      <c:pt idx="305">
                        <c:v>18.309000000000001</c:v>
                      </c:pt>
                      <c:pt idx="306">
                        <c:v>18.178000000000001</c:v>
                      </c:pt>
                      <c:pt idx="307">
                        <c:v>18.614000000000001</c:v>
                      </c:pt>
                      <c:pt idx="308">
                        <c:v>18.664999999999999</c:v>
                      </c:pt>
                      <c:pt idx="309">
                        <c:v>18.64</c:v>
                      </c:pt>
                      <c:pt idx="310">
                        <c:v>18.937999999999999</c:v>
                      </c:pt>
                      <c:pt idx="311">
                        <c:v>18.992999999999999</c:v>
                      </c:pt>
                      <c:pt idx="312">
                        <c:v>20.405999999999999</c:v>
                      </c:pt>
                      <c:pt idx="313">
                        <c:v>18.902000000000001</c:v>
                      </c:pt>
                      <c:pt idx="314">
                        <c:v>19.207000000000001</c:v>
                      </c:pt>
                      <c:pt idx="315">
                        <c:v>19.34</c:v>
                      </c:pt>
                      <c:pt idx="316">
                        <c:v>19.373999999999999</c:v>
                      </c:pt>
                      <c:pt idx="317">
                        <c:v>20.486000000000001</c:v>
                      </c:pt>
                      <c:pt idx="318">
                        <c:v>19.337</c:v>
                      </c:pt>
                      <c:pt idx="319">
                        <c:v>19.475000000000001</c:v>
                      </c:pt>
                      <c:pt idx="320">
                        <c:v>19.599</c:v>
                      </c:pt>
                      <c:pt idx="321">
                        <c:v>19.59</c:v>
                      </c:pt>
                      <c:pt idx="322">
                        <c:v>19.969000000000001</c:v>
                      </c:pt>
                      <c:pt idx="323">
                        <c:v>19.713999999999999</c:v>
                      </c:pt>
                      <c:pt idx="324">
                        <c:v>20.329999999999998</c:v>
                      </c:pt>
                      <c:pt idx="325">
                        <c:v>20.347999999999999</c:v>
                      </c:pt>
                      <c:pt idx="326">
                        <c:v>20.361999999999998</c:v>
                      </c:pt>
                      <c:pt idx="327">
                        <c:v>20.797999999999998</c:v>
                      </c:pt>
                      <c:pt idx="328">
                        <c:v>20.54</c:v>
                      </c:pt>
                      <c:pt idx="329">
                        <c:v>20.706</c:v>
                      </c:pt>
                      <c:pt idx="330">
                        <c:v>20.911000000000001</c:v>
                      </c:pt>
                      <c:pt idx="331">
                        <c:v>20.882999999999999</c:v>
                      </c:pt>
                      <c:pt idx="332">
                        <c:v>22.181999999999999</c:v>
                      </c:pt>
                      <c:pt idx="333">
                        <c:v>21.062000000000001</c:v>
                      </c:pt>
                      <c:pt idx="334">
                        <c:v>21.143000000000001</c:v>
                      </c:pt>
                      <c:pt idx="335">
                        <c:v>21.42</c:v>
                      </c:pt>
                      <c:pt idx="336">
                        <c:v>21.271999999999998</c:v>
                      </c:pt>
                      <c:pt idx="337">
                        <c:v>21.713999999999999</c:v>
                      </c:pt>
                      <c:pt idx="338">
                        <c:v>21.867000000000001</c:v>
                      </c:pt>
                      <c:pt idx="339">
                        <c:v>21.83</c:v>
                      </c:pt>
                      <c:pt idx="340">
                        <c:v>22.103000000000002</c:v>
                      </c:pt>
                      <c:pt idx="341">
                        <c:v>22.068000000000001</c:v>
                      </c:pt>
                      <c:pt idx="342">
                        <c:v>21.928000000000001</c:v>
                      </c:pt>
                      <c:pt idx="343">
                        <c:v>22.178999999999998</c:v>
                      </c:pt>
                      <c:pt idx="344">
                        <c:v>21.899000000000001</c:v>
                      </c:pt>
                      <c:pt idx="345">
                        <c:v>22.164999999999999</c:v>
                      </c:pt>
                      <c:pt idx="346">
                        <c:v>22.698</c:v>
                      </c:pt>
                      <c:pt idx="347">
                        <c:v>22.294</c:v>
                      </c:pt>
                      <c:pt idx="348">
                        <c:v>22.984999999999999</c:v>
                      </c:pt>
                      <c:pt idx="349">
                        <c:v>23.053000000000001</c:v>
                      </c:pt>
                      <c:pt idx="350">
                        <c:v>22.856000000000002</c:v>
                      </c:pt>
                      <c:pt idx="351">
                        <c:v>23.341000000000001</c:v>
                      </c:pt>
                      <c:pt idx="352">
                        <c:v>23.023</c:v>
                      </c:pt>
                      <c:pt idx="353">
                        <c:v>23.06</c:v>
                      </c:pt>
                      <c:pt idx="354">
                        <c:v>23.393999999999998</c:v>
                      </c:pt>
                      <c:pt idx="355">
                        <c:v>23.276</c:v>
                      </c:pt>
                      <c:pt idx="356">
                        <c:v>24.390999999999998</c:v>
                      </c:pt>
                      <c:pt idx="357">
                        <c:v>24.052</c:v>
                      </c:pt>
                      <c:pt idx="358">
                        <c:v>23.460999999999999</c:v>
                      </c:pt>
                      <c:pt idx="359">
                        <c:v>24.038</c:v>
                      </c:pt>
                      <c:pt idx="360">
                        <c:v>24.126000000000001</c:v>
                      </c:pt>
                      <c:pt idx="361">
                        <c:v>24.047999999999998</c:v>
                      </c:pt>
                      <c:pt idx="362">
                        <c:v>25.03</c:v>
                      </c:pt>
                      <c:pt idx="363">
                        <c:v>24.878</c:v>
                      </c:pt>
                      <c:pt idx="364">
                        <c:v>25.196999999999999</c:v>
                      </c:pt>
                      <c:pt idx="365">
                        <c:v>25.8</c:v>
                      </c:pt>
                      <c:pt idx="366">
                        <c:v>25.384</c:v>
                      </c:pt>
                      <c:pt idx="367">
                        <c:v>26.321999999999999</c:v>
                      </c:pt>
                      <c:pt idx="368">
                        <c:v>25.994</c:v>
                      </c:pt>
                      <c:pt idx="369">
                        <c:v>26.984000000000002</c:v>
                      </c:pt>
                      <c:pt idx="370">
                        <c:v>26.225000000000001</c:v>
                      </c:pt>
                      <c:pt idx="371">
                        <c:v>25.895</c:v>
                      </c:pt>
                      <c:pt idx="372">
                        <c:v>26.52</c:v>
                      </c:pt>
                      <c:pt idx="373">
                        <c:v>26.469000000000001</c:v>
                      </c:pt>
                      <c:pt idx="374">
                        <c:v>27.116</c:v>
                      </c:pt>
                      <c:pt idx="375">
                        <c:v>27.625</c:v>
                      </c:pt>
                      <c:pt idx="376">
                        <c:v>28.084</c:v>
                      </c:pt>
                      <c:pt idx="377">
                        <c:v>27.913</c:v>
                      </c:pt>
                      <c:pt idx="378">
                        <c:v>27.483000000000001</c:v>
                      </c:pt>
                      <c:pt idx="379">
                        <c:v>28.222000000000001</c:v>
                      </c:pt>
                      <c:pt idx="380">
                        <c:v>28.843</c:v>
                      </c:pt>
                      <c:pt idx="381">
                        <c:v>28.244</c:v>
                      </c:pt>
                      <c:pt idx="382">
                        <c:v>29.254999999999999</c:v>
                      </c:pt>
                      <c:pt idx="383">
                        <c:v>29.041</c:v>
                      </c:pt>
                      <c:pt idx="384">
                        <c:v>30.361999999999998</c:v>
                      </c:pt>
                      <c:pt idx="385">
                        <c:v>30.004000000000001</c:v>
                      </c:pt>
                      <c:pt idx="386">
                        <c:v>29.434999999999999</c:v>
                      </c:pt>
                      <c:pt idx="387">
                        <c:v>30.175000000000001</c:v>
                      </c:pt>
                      <c:pt idx="388">
                        <c:v>29.303999999999998</c:v>
                      </c:pt>
                      <c:pt idx="389">
                        <c:v>29.41</c:v>
                      </c:pt>
                      <c:pt idx="390">
                        <c:v>31.039000000000001</c:v>
                      </c:pt>
                      <c:pt idx="391">
                        <c:v>29.538</c:v>
                      </c:pt>
                      <c:pt idx="392">
                        <c:v>30.350999999999999</c:v>
                      </c:pt>
                      <c:pt idx="393">
                        <c:v>29.887</c:v>
                      </c:pt>
                      <c:pt idx="394">
                        <c:v>29.675000000000001</c:v>
                      </c:pt>
                      <c:pt idx="395">
                        <c:v>30.64</c:v>
                      </c:pt>
                      <c:pt idx="396">
                        <c:v>30.222000000000001</c:v>
                      </c:pt>
                      <c:pt idx="397">
                        <c:v>30.905000000000001</c:v>
                      </c:pt>
                      <c:pt idx="398">
                        <c:v>30.247</c:v>
                      </c:pt>
                      <c:pt idx="399">
                        <c:v>30.302</c:v>
                      </c:pt>
                      <c:pt idx="400">
                        <c:v>31.262</c:v>
                      </c:pt>
                      <c:pt idx="401">
                        <c:v>30.78</c:v>
                      </c:pt>
                      <c:pt idx="402">
                        <c:v>31.384</c:v>
                      </c:pt>
                      <c:pt idx="403">
                        <c:v>30.905999999999999</c:v>
                      </c:pt>
                      <c:pt idx="404">
                        <c:v>31.933</c:v>
                      </c:pt>
                      <c:pt idx="405">
                        <c:v>32.021999999999998</c:v>
                      </c:pt>
                      <c:pt idx="406">
                        <c:v>31.853999999999999</c:v>
                      </c:pt>
                      <c:pt idx="407">
                        <c:v>32.930999999999997</c:v>
                      </c:pt>
                      <c:pt idx="408">
                        <c:v>32.244999999999997</c:v>
                      </c:pt>
                      <c:pt idx="409">
                        <c:v>32.817999999999998</c:v>
                      </c:pt>
                      <c:pt idx="410">
                        <c:v>33.383000000000003</c:v>
                      </c:pt>
                      <c:pt idx="411">
                        <c:v>33.725999999999999</c:v>
                      </c:pt>
                      <c:pt idx="412">
                        <c:v>35.192999999999998</c:v>
                      </c:pt>
                      <c:pt idx="413">
                        <c:v>34.838999999999999</c:v>
                      </c:pt>
                      <c:pt idx="414">
                        <c:v>35.610999999999997</c:v>
                      </c:pt>
                      <c:pt idx="415">
                        <c:v>35.405999999999999</c:v>
                      </c:pt>
                      <c:pt idx="416">
                        <c:v>35.536999999999999</c:v>
                      </c:pt>
                      <c:pt idx="417">
                        <c:v>36.591000000000001</c:v>
                      </c:pt>
                      <c:pt idx="418">
                        <c:v>36.238999999999997</c:v>
                      </c:pt>
                      <c:pt idx="419">
                        <c:v>37.189</c:v>
                      </c:pt>
                      <c:pt idx="420">
                        <c:v>37.31</c:v>
                      </c:pt>
                      <c:pt idx="421">
                        <c:v>36.369999999999997</c:v>
                      </c:pt>
                      <c:pt idx="422">
                        <c:v>37.06</c:v>
                      </c:pt>
                      <c:pt idx="423">
                        <c:v>36.619</c:v>
                      </c:pt>
                      <c:pt idx="424">
                        <c:v>37.268999999999998</c:v>
                      </c:pt>
                      <c:pt idx="425">
                        <c:v>38.139000000000003</c:v>
                      </c:pt>
                      <c:pt idx="426">
                        <c:v>36.908999999999999</c:v>
                      </c:pt>
                      <c:pt idx="427">
                        <c:v>37.497999999999998</c:v>
                      </c:pt>
                      <c:pt idx="428">
                        <c:v>37.543999999999997</c:v>
                      </c:pt>
                      <c:pt idx="429">
                        <c:v>36.863</c:v>
                      </c:pt>
                      <c:pt idx="430">
                        <c:v>38.067</c:v>
                      </c:pt>
                      <c:pt idx="431">
                        <c:v>38.51</c:v>
                      </c:pt>
                      <c:pt idx="432">
                        <c:v>38.168999999999997</c:v>
                      </c:pt>
                      <c:pt idx="433">
                        <c:v>39.19</c:v>
                      </c:pt>
                      <c:pt idx="434">
                        <c:v>38.125</c:v>
                      </c:pt>
                      <c:pt idx="435">
                        <c:v>37.783000000000001</c:v>
                      </c:pt>
                      <c:pt idx="436">
                        <c:v>38.953000000000003</c:v>
                      </c:pt>
                      <c:pt idx="437">
                        <c:v>38.966999999999999</c:v>
                      </c:pt>
                      <c:pt idx="438">
                        <c:v>40.021999999999998</c:v>
                      </c:pt>
                      <c:pt idx="439">
                        <c:v>39.732999999999997</c:v>
                      </c:pt>
                      <c:pt idx="440">
                        <c:v>39.51</c:v>
                      </c:pt>
                      <c:pt idx="441">
                        <c:v>40.555</c:v>
                      </c:pt>
                      <c:pt idx="442">
                        <c:v>39.896000000000001</c:v>
                      </c:pt>
                      <c:pt idx="443">
                        <c:v>40</c:v>
                      </c:pt>
                      <c:pt idx="444">
                        <c:v>41.183999999999997</c:v>
                      </c:pt>
                      <c:pt idx="445">
                        <c:v>39.984999999999999</c:v>
                      </c:pt>
                      <c:pt idx="446">
                        <c:v>41.274999999999999</c:v>
                      </c:pt>
                      <c:pt idx="447">
                        <c:v>41.341999999999999</c:v>
                      </c:pt>
                      <c:pt idx="448">
                        <c:v>41.21</c:v>
                      </c:pt>
                      <c:pt idx="449">
                        <c:v>42.289000000000001</c:v>
                      </c:pt>
                      <c:pt idx="450">
                        <c:v>42.781999999999996</c:v>
                      </c:pt>
                      <c:pt idx="451">
                        <c:v>44.646999999999998</c:v>
                      </c:pt>
                      <c:pt idx="452">
                        <c:v>43.738</c:v>
                      </c:pt>
                      <c:pt idx="453">
                        <c:v>43.401000000000003</c:v>
                      </c:pt>
                      <c:pt idx="454">
                        <c:v>44.158000000000001</c:v>
                      </c:pt>
                      <c:pt idx="455">
                        <c:v>44.274999999999999</c:v>
                      </c:pt>
                      <c:pt idx="456">
                        <c:v>45.308999999999997</c:v>
                      </c:pt>
                      <c:pt idx="457">
                        <c:v>45.798000000000002</c:v>
                      </c:pt>
                      <c:pt idx="458">
                        <c:v>45.862000000000002</c:v>
                      </c:pt>
                      <c:pt idx="459">
                        <c:v>47.893000000000001</c:v>
                      </c:pt>
                      <c:pt idx="460">
                        <c:v>47.152999999999999</c:v>
                      </c:pt>
                      <c:pt idx="461">
                        <c:v>47.853000000000002</c:v>
                      </c:pt>
                      <c:pt idx="462">
                        <c:v>49.603000000000002</c:v>
                      </c:pt>
                      <c:pt idx="463">
                        <c:v>48.881</c:v>
                      </c:pt>
                      <c:pt idx="464">
                        <c:v>50.033999999999999</c:v>
                      </c:pt>
                      <c:pt idx="465">
                        <c:v>49.527999999999999</c:v>
                      </c:pt>
                      <c:pt idx="466">
                        <c:v>49.203000000000003</c:v>
                      </c:pt>
                      <c:pt idx="467">
                        <c:v>49.405999999999999</c:v>
                      </c:pt>
                      <c:pt idx="468">
                        <c:v>48.197000000000003</c:v>
                      </c:pt>
                      <c:pt idx="469">
                        <c:v>48.917000000000002</c:v>
                      </c:pt>
                      <c:pt idx="470">
                        <c:v>50.725999999999999</c:v>
                      </c:pt>
                      <c:pt idx="471">
                        <c:v>51.844999999999999</c:v>
                      </c:pt>
                      <c:pt idx="472">
                        <c:v>53.674999999999997</c:v>
                      </c:pt>
                      <c:pt idx="473">
                        <c:v>53.048999999999999</c:v>
                      </c:pt>
                      <c:pt idx="474">
                        <c:v>52.923000000000002</c:v>
                      </c:pt>
                      <c:pt idx="475">
                        <c:v>53.192</c:v>
                      </c:pt>
                      <c:pt idx="476">
                        <c:v>51.924999999999997</c:v>
                      </c:pt>
                      <c:pt idx="477">
                        <c:v>52.881</c:v>
                      </c:pt>
                      <c:pt idx="478">
                        <c:v>53.06</c:v>
                      </c:pt>
                      <c:pt idx="479">
                        <c:v>53.084000000000003</c:v>
                      </c:pt>
                      <c:pt idx="480">
                        <c:v>53.24</c:v>
                      </c:pt>
                      <c:pt idx="481">
                        <c:v>52.218000000000004</c:v>
                      </c:pt>
                      <c:pt idx="482">
                        <c:v>53.203000000000003</c:v>
                      </c:pt>
                      <c:pt idx="483">
                        <c:v>53.872999999999998</c:v>
                      </c:pt>
                      <c:pt idx="484">
                        <c:v>52.63</c:v>
                      </c:pt>
                      <c:pt idx="485">
                        <c:v>53.314</c:v>
                      </c:pt>
                      <c:pt idx="486">
                        <c:v>54</c:v>
                      </c:pt>
                      <c:pt idx="487">
                        <c:v>55.081000000000003</c:v>
                      </c:pt>
                      <c:pt idx="488">
                        <c:v>54.75</c:v>
                      </c:pt>
                      <c:pt idx="489">
                        <c:v>54.411000000000001</c:v>
                      </c:pt>
                      <c:pt idx="490">
                        <c:v>55.774999999999999</c:v>
                      </c:pt>
                      <c:pt idx="491">
                        <c:v>55.622</c:v>
                      </c:pt>
                      <c:pt idx="492">
                        <c:v>55.948999999999998</c:v>
                      </c:pt>
                      <c:pt idx="493">
                        <c:v>55.46</c:v>
                      </c:pt>
                      <c:pt idx="494">
                        <c:v>53.250999999999998</c:v>
                      </c:pt>
                      <c:pt idx="495">
                        <c:v>54.075000000000003</c:v>
                      </c:pt>
                      <c:pt idx="496">
                        <c:v>53.697000000000003</c:v>
                      </c:pt>
                      <c:pt idx="497">
                        <c:v>52.649000000000001</c:v>
                      </c:pt>
                      <c:pt idx="498">
                        <c:v>53.323999999999998</c:v>
                      </c:pt>
                      <c:pt idx="499">
                        <c:v>51.341000000000001</c:v>
                      </c:pt>
                      <c:pt idx="500">
                        <c:v>52.536999999999999</c:v>
                      </c:pt>
                      <c:pt idx="501">
                        <c:v>53.072000000000003</c:v>
                      </c:pt>
                      <c:pt idx="502">
                        <c:v>53.75</c:v>
                      </c:pt>
                      <c:pt idx="503">
                        <c:v>55.107999999999997</c:v>
                      </c:pt>
                      <c:pt idx="504">
                        <c:v>54.533000000000001</c:v>
                      </c:pt>
                      <c:pt idx="505">
                        <c:v>54.749000000000002</c:v>
                      </c:pt>
                      <c:pt idx="506">
                        <c:v>56.203000000000003</c:v>
                      </c:pt>
                      <c:pt idx="507">
                        <c:v>57.097999999999999</c:v>
                      </c:pt>
                      <c:pt idx="508">
                        <c:v>56.296999999999997</c:v>
                      </c:pt>
                      <c:pt idx="509">
                        <c:v>55.780999999999999</c:v>
                      </c:pt>
                      <c:pt idx="510">
                        <c:v>54.25</c:v>
                      </c:pt>
                      <c:pt idx="511">
                        <c:v>54.283999999999999</c:v>
                      </c:pt>
                      <c:pt idx="512">
                        <c:v>55.683</c:v>
                      </c:pt>
                      <c:pt idx="513">
                        <c:v>56.393000000000001</c:v>
                      </c:pt>
                      <c:pt idx="514">
                        <c:v>58.944000000000003</c:v>
                      </c:pt>
                      <c:pt idx="515">
                        <c:v>62.030999999999999</c:v>
                      </c:pt>
                      <c:pt idx="516">
                        <c:v>63.677</c:v>
                      </c:pt>
                      <c:pt idx="517">
                        <c:v>65.563999999999993</c:v>
                      </c:pt>
                      <c:pt idx="518">
                        <c:v>65.257999999999996</c:v>
                      </c:pt>
                      <c:pt idx="519">
                        <c:v>67.451999999999998</c:v>
                      </c:pt>
                      <c:pt idx="520">
                        <c:v>72.444999999999993</c:v>
                      </c:pt>
                      <c:pt idx="521">
                        <c:v>72.257999999999996</c:v>
                      </c:pt>
                      <c:pt idx="522">
                        <c:v>72.929000000000002</c:v>
                      </c:pt>
                      <c:pt idx="523">
                        <c:v>76.42</c:v>
                      </c:pt>
                      <c:pt idx="524">
                        <c:v>79.301000000000002</c:v>
                      </c:pt>
                      <c:pt idx="525">
                        <c:v>79.478999999999999</c:v>
                      </c:pt>
                      <c:pt idx="526">
                        <c:v>78.072999999999993</c:v>
                      </c:pt>
                      <c:pt idx="527">
                        <c:v>77.697999999999993</c:v>
                      </c:pt>
                      <c:pt idx="528">
                        <c:v>78.516999999999996</c:v>
                      </c:pt>
                      <c:pt idx="529">
                        <c:v>77.076999999999998</c:v>
                      </c:pt>
                      <c:pt idx="530">
                        <c:v>76.677999999999997</c:v>
                      </c:pt>
                      <c:pt idx="531">
                        <c:v>76.674000000000007</c:v>
                      </c:pt>
                      <c:pt idx="532">
                        <c:v>78.515000000000001</c:v>
                      </c:pt>
                      <c:pt idx="533">
                        <c:v>82.974000000000004</c:v>
                      </c:pt>
                      <c:pt idx="534">
                        <c:v>76.563999999999993</c:v>
                      </c:pt>
                      <c:pt idx="535">
                        <c:v>72.343000000000004</c:v>
                      </c:pt>
                      <c:pt idx="536">
                        <c:v>67.441000000000003</c:v>
                      </c:pt>
                      <c:pt idx="537">
                        <c:v>64.81</c:v>
                      </c:pt>
                      <c:pt idx="538">
                        <c:v>65.55</c:v>
                      </c:pt>
                      <c:pt idx="539">
                        <c:v>62.637</c:v>
                      </c:pt>
                      <c:pt idx="540">
                        <c:v>59.610999999999997</c:v>
                      </c:pt>
                      <c:pt idx="541">
                        <c:v>55.576999999999998</c:v>
                      </c:pt>
                      <c:pt idx="542">
                        <c:v>56.899000000000001</c:v>
                      </c:pt>
                      <c:pt idx="543">
                        <c:v>57.530999999999999</c:v>
                      </c:pt>
                      <c:pt idx="544">
                        <c:v>54.633000000000003</c:v>
                      </c:pt>
                      <c:pt idx="545">
                        <c:v>56.548999999999999</c:v>
                      </c:pt>
                      <c:pt idx="546">
                        <c:v>58.805</c:v>
                      </c:pt>
                      <c:pt idx="547">
                        <c:v>60.792999999999999</c:v>
                      </c:pt>
                      <c:pt idx="548">
                        <c:v>66.394999999999996</c:v>
                      </c:pt>
                      <c:pt idx="549">
                        <c:v>65.674999999999997</c:v>
                      </c:pt>
                      <c:pt idx="550">
                        <c:v>67.177000000000007</c:v>
                      </c:pt>
                      <c:pt idx="551">
                        <c:v>66.688000000000002</c:v>
                      </c:pt>
                      <c:pt idx="552">
                        <c:v>66.724000000000004</c:v>
                      </c:pt>
                      <c:pt idx="553">
                        <c:v>69.584000000000003</c:v>
                      </c:pt>
                      <c:pt idx="554">
                        <c:v>75.364999999999995</c:v>
                      </c:pt>
                      <c:pt idx="555">
                        <c:v>83.992000000000004</c:v>
                      </c:pt>
                      <c:pt idx="556">
                        <c:v>83.902000000000001</c:v>
                      </c:pt>
                      <c:pt idx="557">
                        <c:v>85.146000000000001</c:v>
                      </c:pt>
                      <c:pt idx="558">
                        <c:v>87.634</c:v>
                      </c:pt>
                      <c:pt idx="559">
                        <c:v>77.835999999999999</c:v>
                      </c:pt>
                      <c:pt idx="560">
                        <c:v>71.441999999999993</c:v>
                      </c:pt>
                      <c:pt idx="561">
                        <c:v>70.453999999999994</c:v>
                      </c:pt>
                      <c:pt idx="562">
                        <c:v>70.358999999999995</c:v>
                      </c:pt>
                      <c:pt idx="563">
                        <c:v>85.269000000000005</c:v>
                      </c:pt>
                      <c:pt idx="564">
                        <c:v>83.605999999999995</c:v>
                      </c:pt>
                      <c:pt idx="565">
                        <c:v>78.724999999999994</c:v>
                      </c:pt>
                      <c:pt idx="566">
                        <c:v>73.418999999999997</c:v>
                      </c:pt>
                      <c:pt idx="567">
                        <c:v>66.813000000000002</c:v>
                      </c:pt>
                      <c:pt idx="568">
                        <c:v>64.995999999999995</c:v>
                      </c:pt>
                      <c:pt idx="569">
                        <c:v>69.262</c:v>
                      </c:pt>
                      <c:pt idx="570">
                        <c:v>72.022000000000006</c:v>
                      </c:pt>
                      <c:pt idx="571">
                        <c:v>75.695999999999998</c:v>
                      </c:pt>
                      <c:pt idx="572">
                        <c:v>74.338999999999999</c:v>
                      </c:pt>
                      <c:pt idx="573">
                        <c:v>78.347999999999999</c:v>
                      </c:pt>
                      <c:pt idx="574">
                        <c:v>79.283000000000001</c:v>
                      </c:pt>
                      <c:pt idx="575">
                        <c:v>75.260000000000005</c:v>
                      </c:pt>
                      <c:pt idx="576">
                        <c:v>76.552000000000007</c:v>
                      </c:pt>
                      <c:pt idx="577">
                        <c:v>83.509</c:v>
                      </c:pt>
                      <c:pt idx="578">
                        <c:v>84.262</c:v>
                      </c:pt>
                      <c:pt idx="579">
                        <c:v>90.588999999999999</c:v>
                      </c:pt>
                      <c:pt idx="580">
                        <c:v>85.201999999999998</c:v>
                      </c:pt>
                      <c:pt idx="581">
                        <c:v>79.435000000000002</c:v>
                      </c:pt>
                      <c:pt idx="582">
                        <c:v>77.465999999999994</c:v>
                      </c:pt>
                      <c:pt idx="583">
                        <c:v>75.570999999999998</c:v>
                      </c:pt>
                      <c:pt idx="584">
                        <c:v>75.441999999999993</c:v>
                      </c:pt>
                      <c:pt idx="585">
                        <c:v>77.197999999999993</c:v>
                      </c:pt>
                      <c:pt idx="586">
                        <c:v>76.414000000000001</c:v>
                      </c:pt>
                      <c:pt idx="587">
                        <c:v>72.744</c:v>
                      </c:pt>
                      <c:pt idx="588">
                        <c:v>70.013999999999996</c:v>
                      </c:pt>
                      <c:pt idx="589">
                        <c:v>67.688000000000002</c:v>
                      </c:pt>
                      <c:pt idx="590">
                        <c:v>64.272999999999996</c:v>
                      </c:pt>
                      <c:pt idx="591">
                        <c:v>62.845999999999997</c:v>
                      </c:pt>
                      <c:pt idx="592">
                        <c:v>64.039000000000001</c:v>
                      </c:pt>
                      <c:pt idx="593">
                        <c:v>62.817</c:v>
                      </c:pt>
                      <c:pt idx="594">
                        <c:v>60.16</c:v>
                      </c:pt>
                      <c:pt idx="595">
                        <c:v>57.372</c:v>
                      </c:pt>
                      <c:pt idx="596">
                        <c:v>54.997999999999998</c:v>
                      </c:pt>
                      <c:pt idx="597">
                        <c:v>53.262999999999998</c:v>
                      </c:pt>
                      <c:pt idx="598">
                        <c:v>53.014000000000003</c:v>
                      </c:pt>
                      <c:pt idx="599">
                        <c:v>51.534999999999997</c:v>
                      </c:pt>
                      <c:pt idx="600">
                        <c:v>51.454000000000001</c:v>
                      </c:pt>
                      <c:pt idx="601">
                        <c:v>51.134</c:v>
                      </c:pt>
                      <c:pt idx="602">
                        <c:v>53.137</c:v>
                      </c:pt>
                      <c:pt idx="603">
                        <c:v>60.640999999999998</c:v>
                      </c:pt>
                      <c:pt idx="604">
                        <c:v>60.100999999999999</c:v>
                      </c:pt>
                      <c:pt idx="605">
                        <c:v>60.100999999999999</c:v>
                      </c:pt>
                      <c:pt idx="606">
                        <c:v>60.14</c:v>
                      </c:pt>
                      <c:pt idx="607">
                        <c:v>59.395000000000003</c:v>
                      </c:pt>
                      <c:pt idx="608">
                        <c:v>60.393000000000001</c:v>
                      </c:pt>
                      <c:pt idx="609">
                        <c:v>61.872999999999998</c:v>
                      </c:pt>
                      <c:pt idx="610">
                        <c:v>65.816999999999993</c:v>
                      </c:pt>
                      <c:pt idx="611">
                        <c:v>74.42</c:v>
                      </c:pt>
                      <c:pt idx="612">
                        <c:v>68.971000000000004</c:v>
                      </c:pt>
                      <c:pt idx="613">
                        <c:v>66.510999999999996</c:v>
                      </c:pt>
                      <c:pt idx="614">
                        <c:v>62.363</c:v>
                      </c:pt>
                      <c:pt idx="615">
                        <c:v>61.915999999999997</c:v>
                      </c:pt>
                      <c:pt idx="616">
                        <c:v>63.238999999999997</c:v>
                      </c:pt>
                      <c:pt idx="617">
                        <c:v>62.067</c:v>
                      </c:pt>
                      <c:pt idx="618">
                        <c:v>61.021000000000001</c:v>
                      </c:pt>
                      <c:pt idx="619">
                        <c:v>65.671000000000006</c:v>
                      </c:pt>
                      <c:pt idx="620">
                        <c:v>69.703999999999994</c:v>
                      </c:pt>
                      <c:pt idx="621">
                        <c:v>70.314999999999998</c:v>
                      </c:pt>
                      <c:pt idx="622">
                        <c:v>80.596000000000004</c:v>
                      </c:pt>
                      <c:pt idx="623">
                        <c:v>91.28</c:v>
                      </c:pt>
                      <c:pt idx="624">
                        <c:v>87.415999999999997</c:v>
                      </c:pt>
                      <c:pt idx="625">
                        <c:v>91.381</c:v>
                      </c:pt>
                      <c:pt idx="626">
                        <c:v>94.063999999999993</c:v>
                      </c:pt>
                      <c:pt idx="627">
                        <c:v>85.643000000000001</c:v>
                      </c:pt>
                      <c:pt idx="628">
                        <c:v>87.051000000000002</c:v>
                      </c:pt>
                      <c:pt idx="629">
                        <c:v>95.146000000000001</c:v>
                      </c:pt>
                      <c:pt idx="630">
                        <c:v>103.87</c:v>
                      </c:pt>
                      <c:pt idx="631">
                        <c:v>129.57</c:v>
                      </c:pt>
                      <c:pt idx="632">
                        <c:v>110.7</c:v>
                      </c:pt>
                      <c:pt idx="633">
                        <c:v>102.76</c:v>
                      </c:pt>
                      <c:pt idx="634">
                        <c:v>98.766999999999996</c:v>
                      </c:pt>
                      <c:pt idx="635">
                        <c:v>98.02</c:v>
                      </c:pt>
                      <c:pt idx="636">
                        <c:v>97.004999999999995</c:v>
                      </c:pt>
                      <c:pt idx="637">
                        <c:v>96.433999999999997</c:v>
                      </c:pt>
                      <c:pt idx="638">
                        <c:v>102.45</c:v>
                      </c:pt>
                      <c:pt idx="639">
                        <c:v>102.61</c:v>
                      </c:pt>
                      <c:pt idx="640">
                        <c:v>108.08</c:v>
                      </c:pt>
                      <c:pt idx="641">
                        <c:v>115.44</c:v>
                      </c:pt>
                      <c:pt idx="642">
                        <c:v>108.81</c:v>
                      </c:pt>
                      <c:pt idx="643">
                        <c:v>101.13</c:v>
                      </c:pt>
                      <c:pt idx="644">
                        <c:v>94.869</c:v>
                      </c:pt>
                      <c:pt idx="645">
                        <c:v>94.924000000000007</c:v>
                      </c:pt>
                      <c:pt idx="646">
                        <c:v>93.457999999999998</c:v>
                      </c:pt>
                      <c:pt idx="647">
                        <c:v>93.76</c:v>
                      </c:pt>
                      <c:pt idx="648">
                        <c:v>93.203000000000003</c:v>
                      </c:pt>
                      <c:pt idx="649">
                        <c:v>91.832999999999998</c:v>
                      </c:pt>
                      <c:pt idx="650">
                        <c:v>90.822000000000003</c:v>
                      </c:pt>
                      <c:pt idx="651">
                        <c:v>89.483000000000004</c:v>
                      </c:pt>
                      <c:pt idx="652">
                        <c:v>89.891000000000005</c:v>
                      </c:pt>
                      <c:pt idx="653">
                        <c:v>92.962000000000003</c:v>
                      </c:pt>
                      <c:pt idx="654">
                        <c:v>96.947999999999993</c:v>
                      </c:pt>
                      <c:pt idx="655">
                        <c:v>102.1</c:v>
                      </c:pt>
                      <c:pt idx="656">
                        <c:v>110.41</c:v>
                      </c:pt>
                      <c:pt idx="657">
                        <c:v>111.93</c:v>
                      </c:pt>
                      <c:pt idx="658">
                        <c:v>116.96</c:v>
                      </c:pt>
                      <c:pt idx="659">
                        <c:v>125.24</c:v>
                      </c:pt>
                      <c:pt idx="660">
                        <c:v>132.74</c:v>
                      </c:pt>
                      <c:pt idx="661">
                        <c:v>141.9</c:v>
                      </c:pt>
                      <c:pt idx="662">
                        <c:v>162.03</c:v>
                      </c:pt>
                      <c:pt idx="663">
                        <c:v>169.09</c:v>
                      </c:pt>
                      <c:pt idx="664">
                        <c:v>149.15</c:v>
                      </c:pt>
                      <c:pt idx="665">
                        <c:v>133.18</c:v>
                      </c:pt>
                      <c:pt idx="666">
                        <c:v>130.32</c:v>
                      </c:pt>
                      <c:pt idx="667">
                        <c:v>133.5</c:v>
                      </c:pt>
                      <c:pt idx="668">
                        <c:v>135.74</c:v>
                      </c:pt>
                      <c:pt idx="669">
                        <c:v>137.96</c:v>
                      </c:pt>
                      <c:pt idx="670">
                        <c:v>141.28</c:v>
                      </c:pt>
                      <c:pt idx="671">
                        <c:v>145.21</c:v>
                      </c:pt>
                      <c:pt idx="672">
                        <c:v>146.91</c:v>
                      </c:pt>
                      <c:pt idx="673">
                        <c:v>150.24</c:v>
                      </c:pt>
                      <c:pt idx="674">
                        <c:v>156.03</c:v>
                      </c:pt>
                      <c:pt idx="675">
                        <c:v>167.03</c:v>
                      </c:pt>
                      <c:pt idx="676">
                        <c:v>184.42</c:v>
                      </c:pt>
                      <c:pt idx="677">
                        <c:v>194.81</c:v>
                      </c:pt>
                      <c:pt idx="678">
                        <c:v>199.79</c:v>
                      </c:pt>
                      <c:pt idx="679">
                        <c:v>210.19</c:v>
                      </c:pt>
                      <c:pt idx="680">
                        <c:v>220.09</c:v>
                      </c:pt>
                      <c:pt idx="681">
                        <c:v>223.01</c:v>
                      </c:pt>
                      <c:pt idx="682">
                        <c:v>232.2</c:v>
                      </c:pt>
                      <c:pt idx="683">
                        <c:v>239.96</c:v>
                      </c:pt>
                      <c:pt idx="684">
                        <c:v>237.01</c:v>
                      </c:pt>
                      <c:pt idx="685">
                        <c:v>217.38</c:v>
                      </c:pt>
                      <c:pt idx="686">
                        <c:v>203.69</c:v>
                      </c:pt>
                      <c:pt idx="687">
                        <c:v>197.75</c:v>
                      </c:pt>
                      <c:pt idx="688">
                        <c:v>192.86</c:v>
                      </c:pt>
                      <c:pt idx="689">
                        <c:v>189.14</c:v>
                      </c:pt>
                      <c:pt idx="690">
                        <c:v>186.74</c:v>
                      </c:pt>
                      <c:pt idx="691">
                        <c:v>183.85</c:v>
                      </c:pt>
                      <c:pt idx="692">
                        <c:v>181.46</c:v>
                      </c:pt>
                      <c:pt idx="693">
                        <c:v>184.65</c:v>
                      </c:pt>
                      <c:pt idx="694">
                        <c:v>181.15</c:v>
                      </c:pt>
                      <c:pt idx="695">
                        <c:v>180.31</c:v>
                      </c:pt>
                      <c:pt idx="696">
                        <c:v>180.49</c:v>
                      </c:pt>
                      <c:pt idx="697">
                        <c:v>178.66</c:v>
                      </c:pt>
                      <c:pt idx="698">
                        <c:v>175.46</c:v>
                      </c:pt>
                      <c:pt idx="699">
                        <c:v>173.66</c:v>
                      </c:pt>
                      <c:pt idx="700">
                        <c:v>173.89</c:v>
                      </c:pt>
                      <c:pt idx="701">
                        <c:v>173.27</c:v>
                      </c:pt>
                      <c:pt idx="702">
                        <c:v>173.71</c:v>
                      </c:pt>
                      <c:pt idx="703">
                        <c:v>175.2</c:v>
                      </c:pt>
                      <c:pt idx="704">
                        <c:v>175.87</c:v>
                      </c:pt>
                      <c:pt idx="705">
                        <c:v>178.61</c:v>
                      </c:pt>
                      <c:pt idx="706">
                        <c:v>181.6</c:v>
                      </c:pt>
                      <c:pt idx="707">
                        <c:v>184.53</c:v>
                      </c:pt>
                      <c:pt idx="708">
                        <c:v>189.65</c:v>
                      </c:pt>
                      <c:pt idx="709">
                        <c:v>195.99</c:v>
                      </c:pt>
                      <c:pt idx="710">
                        <c:v>199.99</c:v>
                      </c:pt>
                      <c:pt idx="711">
                        <c:v>202.99</c:v>
                      </c:pt>
                      <c:pt idx="712">
                        <c:v>209.83</c:v>
                      </c:pt>
                      <c:pt idx="713">
                        <c:v>217.96</c:v>
                      </c:pt>
                      <c:pt idx="714">
                        <c:v>226.42</c:v>
                      </c:pt>
                      <c:pt idx="715">
                        <c:v>239.31</c:v>
                      </c:pt>
                      <c:pt idx="716">
                        <c:v>243.55</c:v>
                      </c:pt>
                      <c:pt idx="717">
                        <c:v>237.16</c:v>
                      </c:pt>
                      <c:pt idx="718">
                        <c:v>237.46</c:v>
                      </c:pt>
                      <c:pt idx="719">
                        <c:v>237.84</c:v>
                      </c:pt>
                      <c:pt idx="720">
                        <c:v>243.27</c:v>
                      </c:pt>
                      <c:pt idx="721">
                        <c:v>251.58</c:v>
                      </c:pt>
                      <c:pt idx="722">
                        <c:v>254.86</c:v>
                      </c:pt>
                      <c:pt idx="723">
                        <c:v>255.75</c:v>
                      </c:pt>
                      <c:pt idx="724">
                        <c:v>259.27999999999997</c:v>
                      </c:pt>
                      <c:pt idx="725">
                        <c:v>266.04000000000002</c:v>
                      </c:pt>
                      <c:pt idx="726">
                        <c:v>273.26</c:v>
                      </c:pt>
                      <c:pt idx="727">
                        <c:v>279.14999999999998</c:v>
                      </c:pt>
                      <c:pt idx="728">
                        <c:v>287.41000000000003</c:v>
                      </c:pt>
                      <c:pt idx="729">
                        <c:v>304.57</c:v>
                      </c:pt>
                      <c:pt idx="730">
                        <c:v>318.93</c:v>
                      </c:pt>
                      <c:pt idx="731">
                        <c:v>331.53</c:v>
                      </c:pt>
                      <c:pt idx="732">
                        <c:v>342.6</c:v>
                      </c:pt>
                      <c:pt idx="733">
                        <c:v>360.54</c:v>
                      </c:pt>
                      <c:pt idx="734">
                        <c:v>376.17</c:v>
                      </c:pt>
                      <c:pt idx="735">
                        <c:v>376.41</c:v>
                      </c:pt>
                      <c:pt idx="736">
                        <c:v>364.08</c:v>
                      </c:pt>
                      <c:pt idx="737">
                        <c:v>354.4</c:v>
                      </c:pt>
                      <c:pt idx="738">
                        <c:v>342.53</c:v>
                      </c:pt>
                      <c:pt idx="739">
                        <c:v>334.3</c:v>
                      </c:pt>
                      <c:pt idx="740">
                        <c:v>328.91</c:v>
                      </c:pt>
                      <c:pt idx="741">
                        <c:v>320.18</c:v>
                      </c:pt>
                      <c:pt idx="742">
                        <c:v>313.94</c:v>
                      </c:pt>
                      <c:pt idx="743">
                        <c:v>318.66000000000003</c:v>
                      </c:pt>
                      <c:pt idx="744">
                        <c:v>310.67</c:v>
                      </c:pt>
                      <c:pt idx="745">
                        <c:v>305.49</c:v>
                      </c:pt>
                      <c:pt idx="746">
                        <c:v>300.49</c:v>
                      </c:pt>
                      <c:pt idx="747">
                        <c:v>289.77</c:v>
                      </c:pt>
                      <c:pt idx="748">
                        <c:v>281.48</c:v>
                      </c:pt>
                      <c:pt idx="749">
                        <c:v>274.60000000000002</c:v>
                      </c:pt>
                      <c:pt idx="750">
                        <c:v>272.18</c:v>
                      </c:pt>
                      <c:pt idx="751">
                        <c:v>270.39999999999998</c:v>
                      </c:pt>
                      <c:pt idx="752">
                        <c:v>270.39</c:v>
                      </c:pt>
                      <c:pt idx="753">
                        <c:v>269.45</c:v>
                      </c:pt>
                      <c:pt idx="754">
                        <c:v>269.11</c:v>
                      </c:pt>
                      <c:pt idx="755">
                        <c:v>267.89999999999998</c:v>
                      </c:pt>
                      <c:pt idx="756">
                        <c:v>273.27999999999997</c:v>
                      </c:pt>
                      <c:pt idx="757">
                        <c:v>277.81</c:v>
                      </c:pt>
                      <c:pt idx="758">
                        <c:v>281.12</c:v>
                      </c:pt>
                      <c:pt idx="759">
                        <c:v>288.39</c:v>
                      </c:pt>
                      <c:pt idx="760">
                        <c:v>296.27</c:v>
                      </c:pt>
                      <c:pt idx="761">
                        <c:v>308.77</c:v>
                      </c:pt>
                      <c:pt idx="762">
                        <c:v>317.42</c:v>
                      </c:pt>
                      <c:pt idx="763">
                        <c:v>323.06</c:v>
                      </c:pt>
                      <c:pt idx="764">
                        <c:v>324.89</c:v>
                      </c:pt>
                      <c:pt idx="765">
                        <c:v>332.5</c:v>
                      </c:pt>
                      <c:pt idx="766">
                        <c:v>345.85</c:v>
                      </c:pt>
                      <c:pt idx="767">
                        <c:v>357.34</c:v>
                      </c:pt>
                      <c:pt idx="768">
                        <c:v>366.99</c:v>
                      </c:pt>
                      <c:pt idx="769">
                        <c:v>363.72</c:v>
                      </c:pt>
                      <c:pt idx="770">
                        <c:v>362.14</c:v>
                      </c:pt>
                      <c:pt idx="771">
                        <c:v>357.45</c:v>
                      </c:pt>
                      <c:pt idx="772">
                        <c:v>355.61</c:v>
                      </c:pt>
                      <c:pt idx="773">
                        <c:v>355.84</c:v>
                      </c:pt>
                      <c:pt idx="774">
                        <c:v>359.9</c:v>
                      </c:pt>
                      <c:pt idx="775">
                        <c:v>366.24</c:v>
                      </c:pt>
                      <c:pt idx="776">
                        <c:v>383.88</c:v>
                      </c:pt>
                      <c:pt idx="777">
                        <c:v>389.68</c:v>
                      </c:pt>
                      <c:pt idx="778">
                        <c:v>404</c:v>
                      </c:pt>
                      <c:pt idx="779">
                        <c:v>425.32</c:v>
                      </c:pt>
                      <c:pt idx="780">
                        <c:v>427.97</c:v>
                      </c:pt>
                      <c:pt idx="781">
                        <c:v>435.47</c:v>
                      </c:pt>
                      <c:pt idx="782">
                        <c:v>452.08</c:v>
                      </c:pt>
                      <c:pt idx="783">
                        <c:v>458.64</c:v>
                      </c:pt>
                      <c:pt idx="784">
                        <c:v>467.45</c:v>
                      </c:pt>
                      <c:pt idx="785">
                        <c:v>494.75</c:v>
                      </c:pt>
                      <c:pt idx="786">
                        <c:v>525.04999999999995</c:v>
                      </c:pt>
                      <c:pt idx="787">
                        <c:v>512.66</c:v>
                      </c:pt>
                      <c:pt idx="788">
                        <c:v>499.3</c:v>
                      </c:pt>
                      <c:pt idx="789">
                        <c:v>487.24</c:v>
                      </c:pt>
                      <c:pt idx="790">
                        <c:v>468.56</c:v>
                      </c:pt>
                      <c:pt idx="791">
                        <c:v>459.19</c:v>
                      </c:pt>
                      <c:pt idx="792">
                        <c:v>441.27</c:v>
                      </c:pt>
                      <c:pt idx="793">
                        <c:v>432.67</c:v>
                      </c:pt>
                      <c:pt idx="794">
                        <c:v>424.63</c:v>
                      </c:pt>
                      <c:pt idx="795">
                        <c:v>419.34</c:v>
                      </c:pt>
                      <c:pt idx="796">
                        <c:v>420.93</c:v>
                      </c:pt>
                      <c:pt idx="797">
                        <c:v>415.75</c:v>
                      </c:pt>
                      <c:pt idx="798">
                        <c:v>411.65</c:v>
                      </c:pt>
                      <c:pt idx="799">
                        <c:v>406.1</c:v>
                      </c:pt>
                      <c:pt idx="800">
                        <c:v>401.54</c:v>
                      </c:pt>
                      <c:pt idx="801">
                        <c:v>396.9</c:v>
                      </c:pt>
                      <c:pt idx="802">
                        <c:v>392.32</c:v>
                      </c:pt>
                      <c:pt idx="803">
                        <c:v>393.62</c:v>
                      </c:pt>
                      <c:pt idx="804">
                        <c:v>394.96</c:v>
                      </c:pt>
                      <c:pt idx="805">
                        <c:v>393.06</c:v>
                      </c:pt>
                      <c:pt idx="806">
                        <c:v>387.78</c:v>
                      </c:pt>
                      <c:pt idx="807">
                        <c:v>384.79</c:v>
                      </c:pt>
                      <c:pt idx="808">
                        <c:v>386.6</c:v>
                      </c:pt>
                      <c:pt idx="809">
                        <c:v>389.61</c:v>
                      </c:pt>
                      <c:pt idx="810">
                        <c:v>395.38</c:v>
                      </c:pt>
                      <c:pt idx="811">
                        <c:v>403.98</c:v>
                      </c:pt>
                      <c:pt idx="812">
                        <c:v>406.9</c:v>
                      </c:pt>
                      <c:pt idx="813">
                        <c:v>417.42</c:v>
                      </c:pt>
                      <c:pt idx="814">
                        <c:v>428.74</c:v>
                      </c:pt>
                      <c:pt idx="815">
                        <c:v>436.48</c:v>
                      </c:pt>
                      <c:pt idx="816">
                        <c:v>448.54</c:v>
                      </c:pt>
                      <c:pt idx="817">
                        <c:v>459.31</c:v>
                      </c:pt>
                      <c:pt idx="818">
                        <c:v>479.76</c:v>
                      </c:pt>
                      <c:pt idx="819">
                        <c:v>487.12</c:v>
                      </c:pt>
                      <c:pt idx="820">
                        <c:v>486.49</c:v>
                      </c:pt>
                      <c:pt idx="821">
                        <c:v>482.1</c:v>
                      </c:pt>
                      <c:pt idx="822">
                        <c:v>478.1</c:v>
                      </c:pt>
                      <c:pt idx="823">
                        <c:v>476.04</c:v>
                      </c:pt>
                      <c:pt idx="824">
                        <c:v>477.09</c:v>
                      </c:pt>
                      <c:pt idx="825">
                        <c:v>478.73</c:v>
                      </c:pt>
                      <c:pt idx="826">
                        <c:v>479.02</c:v>
                      </c:pt>
                      <c:pt idx="827">
                        <c:v>474.29</c:v>
                      </c:pt>
                      <c:pt idx="828">
                        <c:v>473.22</c:v>
                      </c:pt>
                      <c:pt idx="829">
                        <c:v>473.83</c:v>
                      </c:pt>
                      <c:pt idx="830">
                        <c:v>475.15</c:v>
                      </c:pt>
                      <c:pt idx="831">
                        <c:v>485.92</c:v>
                      </c:pt>
                      <c:pt idx="832">
                        <c:v>499.87</c:v>
                      </c:pt>
                      <c:pt idx="833">
                        <c:v>517.59</c:v>
                      </c:pt>
                      <c:pt idx="834">
                        <c:v>544.67999999999995</c:v>
                      </c:pt>
                      <c:pt idx="835">
                        <c:v>577.32000000000005</c:v>
                      </c:pt>
                      <c:pt idx="836">
                        <c:v>602.41</c:v>
                      </c:pt>
                      <c:pt idx="837">
                        <c:v>622.66</c:v>
                      </c:pt>
                      <c:pt idx="838">
                        <c:v>642.62</c:v>
                      </c:pt>
                      <c:pt idx="839">
                        <c:v>651.63</c:v>
                      </c:pt>
                      <c:pt idx="840">
                        <c:v>666.32</c:v>
                      </c:pt>
                      <c:pt idx="841">
                        <c:v>664.68</c:v>
                      </c:pt>
                      <c:pt idx="842">
                        <c:v>643.78</c:v>
                      </c:pt>
                      <c:pt idx="843">
                        <c:v>613.95000000000005</c:v>
                      </c:pt>
                      <c:pt idx="844">
                        <c:v>591.74</c:v>
                      </c:pt>
                      <c:pt idx="845">
                        <c:v>583.29</c:v>
                      </c:pt>
                      <c:pt idx="846">
                        <c:v>573.07000000000005</c:v>
                      </c:pt>
                      <c:pt idx="847">
                        <c:v>560.26</c:v>
                      </c:pt>
                      <c:pt idx="848">
                        <c:v>556.07000000000005</c:v>
                      </c:pt>
                      <c:pt idx="849">
                        <c:v>548.98</c:v>
                      </c:pt>
                      <c:pt idx="850">
                        <c:v>544.86</c:v>
                      </c:pt>
                      <c:pt idx="851">
                        <c:v>542.15</c:v>
                      </c:pt>
                      <c:pt idx="852">
                        <c:v>519.96</c:v>
                      </c:pt>
                      <c:pt idx="853">
                        <c:v>503.35</c:v>
                      </c:pt>
                      <c:pt idx="854">
                        <c:v>493.35</c:v>
                      </c:pt>
                      <c:pt idx="855">
                        <c:v>486.88</c:v>
                      </c:pt>
                      <c:pt idx="856">
                        <c:v>488.51</c:v>
                      </c:pt>
                      <c:pt idx="857">
                        <c:v>497.88</c:v>
                      </c:pt>
                      <c:pt idx="858">
                        <c:v>506.43</c:v>
                      </c:pt>
                      <c:pt idx="859">
                        <c:v>510.03</c:v>
                      </c:pt>
                      <c:pt idx="860">
                        <c:v>508.45</c:v>
                      </c:pt>
                      <c:pt idx="861">
                        <c:v>508.97</c:v>
                      </c:pt>
                      <c:pt idx="862">
                        <c:v>512.96</c:v>
                      </c:pt>
                      <c:pt idx="863">
                        <c:v>522.4</c:v>
                      </c:pt>
                      <c:pt idx="864">
                        <c:v>534.66</c:v>
                      </c:pt>
                      <c:pt idx="865">
                        <c:v>544.58000000000004</c:v>
                      </c:pt>
                      <c:pt idx="866">
                        <c:v>564.1</c:v>
                      </c:pt>
                      <c:pt idx="867">
                        <c:v>577.04</c:v>
                      </c:pt>
                      <c:pt idx="868">
                        <c:v>582.64</c:v>
                      </c:pt>
                      <c:pt idx="869">
                        <c:v>591.33000000000004</c:v>
                      </c:pt>
                      <c:pt idx="870">
                        <c:v>599.38</c:v>
                      </c:pt>
                      <c:pt idx="871">
                        <c:v>618.02</c:v>
                      </c:pt>
                      <c:pt idx="872">
                        <c:v>648.1</c:v>
                      </c:pt>
                      <c:pt idx="873">
                        <c:v>639.82000000000005</c:v>
                      </c:pt>
                      <c:pt idx="874">
                        <c:v>629.58000000000004</c:v>
                      </c:pt>
                      <c:pt idx="875">
                        <c:v>622.71</c:v>
                      </c:pt>
                      <c:pt idx="876">
                        <c:v>623.19000000000005</c:v>
                      </c:pt>
                      <c:pt idx="877">
                        <c:v>621.54999999999995</c:v>
                      </c:pt>
                      <c:pt idx="878">
                        <c:v>619.54999999999995</c:v>
                      </c:pt>
                      <c:pt idx="879">
                        <c:v>618.89</c:v>
                      </c:pt>
                      <c:pt idx="880">
                        <c:v>613.53</c:v>
                      </c:pt>
                      <c:pt idx="881">
                        <c:v>614.78</c:v>
                      </c:pt>
                      <c:pt idx="882">
                        <c:v>617.76</c:v>
                      </c:pt>
                      <c:pt idx="883">
                        <c:v>641.45000000000005</c:v>
                      </c:pt>
                      <c:pt idx="884">
                        <c:v>672.41</c:v>
                      </c:pt>
                      <c:pt idx="885">
                        <c:v>694.53</c:v>
                      </c:pt>
                      <c:pt idx="886">
                        <c:v>712.56</c:v>
                      </c:pt>
                      <c:pt idx="887">
                        <c:v>730.46</c:v>
                      </c:pt>
                      <c:pt idx="888">
                        <c:v>762.68</c:v>
                      </c:pt>
                      <c:pt idx="889">
                        <c:v>795.87</c:v>
                      </c:pt>
                      <c:pt idx="890">
                        <c:v>820.71</c:v>
                      </c:pt>
                      <c:pt idx="891">
                        <c:v>836.66</c:v>
                      </c:pt>
                      <c:pt idx="892">
                        <c:v>834.95</c:v>
                      </c:pt>
                      <c:pt idx="893">
                        <c:v>834.25</c:v>
                      </c:pt>
                      <c:pt idx="894">
                        <c:v>820.87</c:v>
                      </c:pt>
                      <c:pt idx="895">
                        <c:v>800.13</c:v>
                      </c:pt>
                      <c:pt idx="896">
                        <c:v>787.02</c:v>
                      </c:pt>
                      <c:pt idx="897">
                        <c:v>773.73</c:v>
                      </c:pt>
                      <c:pt idx="898">
                        <c:v>750.96</c:v>
                      </c:pt>
                      <c:pt idx="899">
                        <c:v>742.68</c:v>
                      </c:pt>
                      <c:pt idx="900">
                        <c:v>729.3</c:v>
                      </c:pt>
                      <c:pt idx="901">
                        <c:v>719.57</c:v>
                      </c:pt>
                      <c:pt idx="902">
                        <c:v>713.48</c:v>
                      </c:pt>
                      <c:pt idx="903">
                        <c:v>705.53</c:v>
                      </c:pt>
                      <c:pt idx="904">
                        <c:v>687.8</c:v>
                      </c:pt>
                      <c:pt idx="905">
                        <c:v>668.57</c:v>
                      </c:pt>
                      <c:pt idx="906">
                        <c:v>648.57000000000005</c:v>
                      </c:pt>
                      <c:pt idx="907">
                        <c:v>641.01</c:v>
                      </c:pt>
                      <c:pt idx="908">
                        <c:v>636.9</c:v>
                      </c:pt>
                      <c:pt idx="909">
                        <c:v>631.91999999999996</c:v>
                      </c:pt>
                      <c:pt idx="910">
                        <c:v>630.28</c:v>
                      </c:pt>
                      <c:pt idx="911">
                        <c:v>630.08000000000004</c:v>
                      </c:pt>
                      <c:pt idx="912">
                        <c:v>618.96</c:v>
                      </c:pt>
                      <c:pt idx="913">
                        <c:v>617.16</c:v>
                      </c:pt>
                      <c:pt idx="914">
                        <c:v>617.69000000000005</c:v>
                      </c:pt>
                      <c:pt idx="915">
                        <c:v>629.09</c:v>
                      </c:pt>
                      <c:pt idx="916">
                        <c:v>644.13</c:v>
                      </c:pt>
                      <c:pt idx="917">
                        <c:v>666.2</c:v>
                      </c:pt>
                      <c:pt idx="918">
                        <c:v>687.26</c:v>
                      </c:pt>
                      <c:pt idx="919">
                        <c:v>705.63</c:v>
                      </c:pt>
                      <c:pt idx="920">
                        <c:v>717.15</c:v>
                      </c:pt>
                      <c:pt idx="921">
                        <c:v>723.39</c:v>
                      </c:pt>
                      <c:pt idx="922">
                        <c:v>736.58</c:v>
                      </c:pt>
                      <c:pt idx="923">
                        <c:v>751.17</c:v>
                      </c:pt>
                      <c:pt idx="924">
                        <c:v>763.51</c:v>
                      </c:pt>
                      <c:pt idx="925">
                        <c:v>760.52</c:v>
                      </c:pt>
                      <c:pt idx="926">
                        <c:v>747.81</c:v>
                      </c:pt>
                      <c:pt idx="927">
                        <c:v>743.6</c:v>
                      </c:pt>
                      <c:pt idx="928">
                        <c:v>745.98</c:v>
                      </c:pt>
                      <c:pt idx="929">
                        <c:v>732.84</c:v>
                      </c:pt>
                      <c:pt idx="930">
                        <c:v>721.93</c:v>
                      </c:pt>
                      <c:pt idx="931">
                        <c:v>727.5</c:v>
                      </c:pt>
                      <c:pt idx="932">
                        <c:v>722.4</c:v>
                      </c:pt>
                      <c:pt idx="933">
                        <c:v>731.6</c:v>
                      </c:pt>
                      <c:pt idx="934">
                        <c:v>737.76</c:v>
                      </c:pt>
                      <c:pt idx="935">
                        <c:v>752.96</c:v>
                      </c:pt>
                      <c:pt idx="936">
                        <c:v>769.5</c:v>
                      </c:pt>
                      <c:pt idx="937">
                        <c:v>789.66</c:v>
                      </c:pt>
                      <c:pt idx="938">
                        <c:v>785.02</c:v>
                      </c:pt>
                      <c:pt idx="939">
                        <c:v>799.53</c:v>
                      </c:pt>
                      <c:pt idx="940">
                        <c:v>834.4</c:v>
                      </c:pt>
                      <c:pt idx="941">
                        <c:v>867.31</c:v>
                      </c:pt>
                      <c:pt idx="942">
                        <c:v>887.77</c:v>
                      </c:pt>
                      <c:pt idx="943">
                        <c:v>910.01</c:v>
                      </c:pt>
                      <c:pt idx="944">
                        <c:v>932.89</c:v>
                      </c:pt>
                      <c:pt idx="945">
                        <c:v>937.77</c:v>
                      </c:pt>
                      <c:pt idx="946">
                        <c:v>933.87</c:v>
                      </c:pt>
                      <c:pt idx="947">
                        <c:v>916.07</c:v>
                      </c:pt>
                      <c:pt idx="948">
                        <c:v>900.43</c:v>
                      </c:pt>
                      <c:pt idx="949">
                        <c:v>883.01</c:v>
                      </c:pt>
                      <c:pt idx="950">
                        <c:v>860.01</c:v>
                      </c:pt>
                      <c:pt idx="951">
                        <c:v>846</c:v>
                      </c:pt>
                      <c:pt idx="952">
                        <c:v>816.95</c:v>
                      </c:pt>
                      <c:pt idx="953">
                        <c:v>794.42</c:v>
                      </c:pt>
                      <c:pt idx="954">
                        <c:v>784.63</c:v>
                      </c:pt>
                      <c:pt idx="955">
                        <c:v>781.74</c:v>
                      </c:pt>
                      <c:pt idx="956">
                        <c:v>769.01</c:v>
                      </c:pt>
                      <c:pt idx="957">
                        <c:v>754.23</c:v>
                      </c:pt>
                      <c:pt idx="958">
                        <c:v>736.77</c:v>
                      </c:pt>
                      <c:pt idx="959">
                        <c:v>727.43</c:v>
                      </c:pt>
                      <c:pt idx="960">
                        <c:v>722.73</c:v>
                      </c:pt>
                      <c:pt idx="961">
                        <c:v>720.33</c:v>
                      </c:pt>
                      <c:pt idx="962">
                        <c:v>721.51</c:v>
                      </c:pt>
                      <c:pt idx="963">
                        <c:v>726.84</c:v>
                      </c:pt>
                      <c:pt idx="964">
                        <c:v>714.97</c:v>
                      </c:pt>
                      <c:pt idx="965">
                        <c:v>711.71</c:v>
                      </c:pt>
                      <c:pt idx="966">
                        <c:v>712.35</c:v>
                      </c:pt>
                      <c:pt idx="967">
                        <c:v>718.11</c:v>
                      </c:pt>
                      <c:pt idx="968">
                        <c:v>734.07</c:v>
                      </c:pt>
                      <c:pt idx="969">
                        <c:v>750.79</c:v>
                      </c:pt>
                      <c:pt idx="970">
                        <c:v>773.95</c:v>
                      </c:pt>
                      <c:pt idx="971">
                        <c:v>792.92</c:v>
                      </c:pt>
                      <c:pt idx="972">
                        <c:v>809.17</c:v>
                      </c:pt>
                      <c:pt idx="973">
                        <c:v>825.07</c:v>
                      </c:pt>
                      <c:pt idx="974">
                        <c:v>837.86</c:v>
                      </c:pt>
                      <c:pt idx="975">
                        <c:v>850.78</c:v>
                      </c:pt>
                      <c:pt idx="976">
                        <c:v>878.82</c:v>
                      </c:pt>
                      <c:pt idx="977">
                        <c:v>902.82</c:v>
                      </c:pt>
                      <c:pt idx="978">
                        <c:v>897.23</c:v>
                      </c:pt>
                      <c:pt idx="979">
                        <c:v>887.1</c:v>
                      </c:pt>
                      <c:pt idx="980">
                        <c:v>889.06</c:v>
                      </c:pt>
                      <c:pt idx="981">
                        <c:v>885.74</c:v>
                      </c:pt>
                      <c:pt idx="982">
                        <c:v>883.97</c:v>
                      </c:pt>
                      <c:pt idx="983">
                        <c:v>895.69</c:v>
                      </c:pt>
                      <c:pt idx="984">
                        <c:v>910.25</c:v>
                      </c:pt>
                      <c:pt idx="985">
                        <c:v>907.1</c:v>
                      </c:pt>
                      <c:pt idx="986">
                        <c:v>881.11</c:v>
                      </c:pt>
                      <c:pt idx="987">
                        <c:v>875.5</c:v>
                      </c:pt>
                      <c:pt idx="988">
                        <c:v>872.47</c:v>
                      </c:pt>
                      <c:pt idx="989">
                        <c:v>903.26</c:v>
                      </c:pt>
                      <c:pt idx="990">
                        <c:v>940.03</c:v>
                      </c:pt>
                      <c:pt idx="991">
                        <c:v>975.85</c:v>
                      </c:pt>
                      <c:pt idx="992">
                        <c:v>1013.9</c:v>
                      </c:pt>
                      <c:pt idx="993">
                        <c:v>1049.4000000000001</c:v>
                      </c:pt>
                      <c:pt idx="994">
                        <c:v>1084.2</c:v>
                      </c:pt>
                      <c:pt idx="995">
                        <c:v>1104.0999999999999</c:v>
                      </c:pt>
                      <c:pt idx="996">
                        <c:v>1111.7</c:v>
                      </c:pt>
                      <c:pt idx="997">
                        <c:v>1123.8</c:v>
                      </c:pt>
                      <c:pt idx="998">
                        <c:v>1121.0999999999999</c:v>
                      </c:pt>
                      <c:pt idx="999">
                        <c:v>1072.8</c:v>
                      </c:pt>
                      <c:pt idx="1000">
                        <c:v>1030</c:v>
                      </c:pt>
                      <c:pt idx="1001">
                        <c:v>1013.7</c:v>
                      </c:pt>
                      <c:pt idx="1002">
                        <c:v>1003.2</c:v>
                      </c:pt>
                      <c:pt idx="1003">
                        <c:v>998.17</c:v>
                      </c:pt>
                      <c:pt idx="1004">
                        <c:v>996.04</c:v>
                      </c:pt>
                      <c:pt idx="1005">
                        <c:v>987.69</c:v>
                      </c:pt>
                      <c:pt idx="1006">
                        <c:v>974.35</c:v>
                      </c:pt>
                      <c:pt idx="1007">
                        <c:v>956.15</c:v>
                      </c:pt>
                      <c:pt idx="1008">
                        <c:v>907.94</c:v>
                      </c:pt>
                      <c:pt idx="1009">
                        <c:v>850.1</c:v>
                      </c:pt>
                      <c:pt idx="1010">
                        <c:v>814.56</c:v>
                      </c:pt>
                      <c:pt idx="1011">
                        <c:v>784.49</c:v>
                      </c:pt>
                      <c:pt idx="1012">
                        <c:v>767.41</c:v>
                      </c:pt>
                      <c:pt idx="1013">
                        <c:v>751.98</c:v>
                      </c:pt>
                      <c:pt idx="1014">
                        <c:v>735.87</c:v>
                      </c:pt>
                      <c:pt idx="1015">
                        <c:v>720.73</c:v>
                      </c:pt>
                      <c:pt idx="1016">
                        <c:v>720.76</c:v>
                      </c:pt>
                      <c:pt idx="1017">
                        <c:v>736.06</c:v>
                      </c:pt>
                      <c:pt idx="1018">
                        <c:v>729.76</c:v>
                      </c:pt>
                      <c:pt idx="1019">
                        <c:v>744.82</c:v>
                      </c:pt>
                      <c:pt idx="1020">
                        <c:v>763.32</c:v>
                      </c:pt>
                      <c:pt idx="1021">
                        <c:v>794.01</c:v>
                      </c:pt>
                      <c:pt idx="1022">
                        <c:v>841.92</c:v>
                      </c:pt>
                      <c:pt idx="1023">
                        <c:v>889.3</c:v>
                      </c:pt>
                      <c:pt idx="1024">
                        <c:v>917.52</c:v>
                      </c:pt>
                      <c:pt idx="1025">
                        <c:v>928.46</c:v>
                      </c:pt>
                      <c:pt idx="1026">
                        <c:v>927.92</c:v>
                      </c:pt>
                      <c:pt idx="1027">
                        <c:v>925.49</c:v>
                      </c:pt>
                      <c:pt idx="1028">
                        <c:v>931.02</c:v>
                      </c:pt>
                      <c:pt idx="1029">
                        <c:v>936.62</c:v>
                      </c:pt>
                      <c:pt idx="1030">
                        <c:v>923.43</c:v>
                      </c:pt>
                      <c:pt idx="1031">
                        <c:v>899.17</c:v>
                      </c:pt>
                      <c:pt idx="1032">
                        <c:v>876.68</c:v>
                      </c:pt>
                      <c:pt idx="1033">
                        <c:v>866.44</c:v>
                      </c:pt>
                      <c:pt idx="1034">
                        <c:v>856.48</c:v>
                      </c:pt>
                      <c:pt idx="1035">
                        <c:v>847.68</c:v>
                      </c:pt>
                      <c:pt idx="1036">
                        <c:v>850.68</c:v>
                      </c:pt>
                      <c:pt idx="1037">
                        <c:v>851.36</c:v>
                      </c:pt>
                      <c:pt idx="1038">
                        <c:v>848.12</c:v>
                      </c:pt>
                      <c:pt idx="1039">
                        <c:v>858.68</c:v>
                      </c:pt>
                      <c:pt idx="1040">
                        <c:v>870.72</c:v>
                      </c:pt>
                      <c:pt idx="1041">
                        <c:v>880.82</c:v>
                      </c:pt>
                      <c:pt idx="1042">
                        <c:v>883.42</c:v>
                      </c:pt>
                      <c:pt idx="1043">
                        <c:v>888.82</c:v>
                      </c:pt>
                      <c:pt idx="1044">
                        <c:v>897.69</c:v>
                      </c:pt>
                      <c:pt idx="1045">
                        <c:v>929.91</c:v>
                      </c:pt>
                      <c:pt idx="1046">
                        <c:v>961.63</c:v>
                      </c:pt>
                      <c:pt idx="1047">
                        <c:v>1012.4</c:v>
                      </c:pt>
                      <c:pt idx="1048">
                        <c:v>1047.0999999999999</c:v>
                      </c:pt>
                      <c:pt idx="1049">
                        <c:v>1065.5</c:v>
                      </c:pt>
                      <c:pt idx="1050">
                        <c:v>1062.0999999999999</c:v>
                      </c:pt>
                      <c:pt idx="1051">
                        <c:v>1043.5</c:v>
                      </c:pt>
                      <c:pt idx="1052">
                        <c:v>1011.7</c:v>
                      </c:pt>
                      <c:pt idx="1053">
                        <c:v>1001</c:v>
                      </c:pt>
                      <c:pt idx="1054">
                        <c:v>992.83</c:v>
                      </c:pt>
                      <c:pt idx="1055">
                        <c:v>992.19</c:v>
                      </c:pt>
                      <c:pt idx="1056">
                        <c:v>979.09</c:v>
                      </c:pt>
                      <c:pt idx="1057">
                        <c:v>958.57</c:v>
                      </c:pt>
                      <c:pt idx="1058">
                        <c:v>936.24</c:v>
                      </c:pt>
                      <c:pt idx="1059">
                        <c:v>888.38</c:v>
                      </c:pt>
                      <c:pt idx="1060">
                        <c:v>843.96</c:v>
                      </c:pt>
                      <c:pt idx="1061">
                        <c:v>813.44</c:v>
                      </c:pt>
                      <c:pt idx="1062">
                        <c:v>770.1</c:v>
                      </c:pt>
                      <c:pt idx="1063">
                        <c:v>738.48</c:v>
                      </c:pt>
                      <c:pt idx="1064">
                        <c:v>711.83</c:v>
                      </c:pt>
                      <c:pt idx="1065">
                        <c:v>675.39</c:v>
                      </c:pt>
                      <c:pt idx="1066">
                        <c:v>644.47</c:v>
                      </c:pt>
                      <c:pt idx="1067">
                        <c:v>634.88</c:v>
                      </c:pt>
                      <c:pt idx="1068">
                        <c:v>626.89</c:v>
                      </c:pt>
                      <c:pt idx="1069">
                        <c:v>619.28</c:v>
                      </c:pt>
                      <c:pt idx="1070">
                        <c:v>605.45000000000005</c:v>
                      </c:pt>
                      <c:pt idx="1071">
                        <c:v>596.92999999999995</c:v>
                      </c:pt>
                      <c:pt idx="1072">
                        <c:v>598.82000000000005</c:v>
                      </c:pt>
                      <c:pt idx="1073">
                        <c:v>594.11</c:v>
                      </c:pt>
                      <c:pt idx="1074">
                        <c:v>606.79</c:v>
                      </c:pt>
                      <c:pt idx="1075">
                        <c:v>642.30999999999995</c:v>
                      </c:pt>
                      <c:pt idx="1076">
                        <c:v>677.31</c:v>
                      </c:pt>
                      <c:pt idx="1077">
                        <c:v>693.24</c:v>
                      </c:pt>
                      <c:pt idx="1078">
                        <c:v>740.99</c:v>
                      </c:pt>
                      <c:pt idx="1079">
                        <c:v>773.93</c:v>
                      </c:pt>
                      <c:pt idx="1080">
                        <c:v>795.64</c:v>
                      </c:pt>
                      <c:pt idx="1081">
                        <c:v>827.44</c:v>
                      </c:pt>
                      <c:pt idx="1082">
                        <c:v>850.2</c:v>
                      </c:pt>
                      <c:pt idx="1083">
                        <c:v>845.68</c:v>
                      </c:pt>
                      <c:pt idx="1084">
                        <c:v>843</c:v>
                      </c:pt>
                      <c:pt idx="1085">
                        <c:v>862.09</c:v>
                      </c:pt>
                      <c:pt idx="1086">
                        <c:v>885.7</c:v>
                      </c:pt>
                      <c:pt idx="1087">
                        <c:v>876.84</c:v>
                      </c:pt>
                      <c:pt idx="1088">
                        <c:v>882.59</c:v>
                      </c:pt>
                      <c:pt idx="1089">
                        <c:v>864.97</c:v>
                      </c:pt>
                      <c:pt idx="1090">
                        <c:v>849.41</c:v>
                      </c:pt>
                      <c:pt idx="1091">
                        <c:v>825.5</c:v>
                      </c:pt>
                      <c:pt idx="1092">
                        <c:v>806</c:v>
                      </c:pt>
                      <c:pt idx="1093">
                        <c:v>807.85</c:v>
                      </c:pt>
                      <c:pt idx="1094">
                        <c:v>824.65</c:v>
                      </c:pt>
                      <c:pt idx="1095">
                        <c:v>819.91</c:v>
                      </c:pt>
                      <c:pt idx="1096">
                        <c:v>831.07</c:v>
                      </c:pt>
                      <c:pt idx="1097">
                        <c:v>831.99</c:v>
                      </c:pt>
                      <c:pt idx="1098">
                        <c:v>856.61</c:v>
                      </c:pt>
                      <c:pt idx="1099">
                        <c:v>889.48</c:v>
                      </c:pt>
                      <c:pt idx="1100">
                        <c:v>903.24</c:v>
                      </c:pt>
                      <c:pt idx="1101">
                        <c:v>916.15</c:v>
                      </c:pt>
                      <c:pt idx="1102">
                        <c:v>910.75</c:v>
                      </c:pt>
                      <c:pt idx="1103">
                        <c:v>853.59</c:v>
                      </c:pt>
                      <c:pt idx="1104">
                        <c:v>762.02</c:v>
                      </c:pt>
                      <c:pt idx="1105">
                        <c:v>708</c:v>
                      </c:pt>
                      <c:pt idx="1106">
                        <c:v>670.64</c:v>
                      </c:pt>
                      <c:pt idx="1107">
                        <c:v>638.15</c:v>
                      </c:pt>
                      <c:pt idx="1108">
                        <c:v>606.85</c:v>
                      </c:pt>
                      <c:pt idx="1109">
                        <c:v>602.12</c:v>
                      </c:pt>
                      <c:pt idx="1110">
                        <c:v>610.57000000000005</c:v>
                      </c:pt>
                      <c:pt idx="1111">
                        <c:v>603.61</c:v>
                      </c:pt>
                      <c:pt idx="1112">
                        <c:v>607.20000000000005</c:v>
                      </c:pt>
                      <c:pt idx="1113">
                        <c:v>588.79</c:v>
                      </c:pt>
                      <c:pt idx="1114">
                        <c:v>579.41999999999996</c:v>
                      </c:pt>
                      <c:pt idx="1115">
                        <c:v>579.61</c:v>
                      </c:pt>
                      <c:pt idx="1116">
                        <c:v>570.5</c:v>
                      </c:pt>
                      <c:pt idx="1117">
                        <c:v>577.13</c:v>
                      </c:pt>
                      <c:pt idx="1118">
                        <c:v>558.91999999999996</c:v>
                      </c:pt>
                      <c:pt idx="1119">
                        <c:v>527.97</c:v>
                      </c:pt>
                      <c:pt idx="1120">
                        <c:v>483.68</c:v>
                      </c:pt>
                      <c:pt idx="1121">
                        <c:v>457.74</c:v>
                      </c:pt>
                      <c:pt idx="1122">
                        <c:v>442.86</c:v>
                      </c:pt>
                      <c:pt idx="1123">
                        <c:v>424.06</c:v>
                      </c:pt>
                      <c:pt idx="1124">
                        <c:v>431.67</c:v>
                      </c:pt>
                      <c:pt idx="1125">
                        <c:v>441.45</c:v>
                      </c:pt>
                      <c:pt idx="1126">
                        <c:v>456.22</c:v>
                      </c:pt>
                      <c:pt idx="1127">
                        <c:v>490.61</c:v>
                      </c:pt>
                      <c:pt idx="1128">
                        <c:v>511.95</c:v>
                      </c:pt>
                      <c:pt idx="1129">
                        <c:v>517.63</c:v>
                      </c:pt>
                      <c:pt idx="1130">
                        <c:v>495.37</c:v>
                      </c:pt>
                      <c:pt idx="1131">
                        <c:v>460.73</c:v>
                      </c:pt>
                      <c:pt idx="1132">
                        <c:v>471.86</c:v>
                      </c:pt>
                      <c:pt idx="1133">
                        <c:v>468.61</c:v>
                      </c:pt>
                      <c:pt idx="1134">
                        <c:v>458.81</c:v>
                      </c:pt>
                      <c:pt idx="1135">
                        <c:v>463.55</c:v>
                      </c:pt>
                      <c:pt idx="1136">
                        <c:v>426.72</c:v>
                      </c:pt>
                      <c:pt idx="1137">
                        <c:v>425.55</c:v>
                      </c:pt>
                      <c:pt idx="1138">
                        <c:v>438.13</c:v>
                      </c:pt>
                      <c:pt idx="1139">
                        <c:v>448.69</c:v>
                      </c:pt>
                      <c:pt idx="1140">
                        <c:v>451.7</c:v>
                      </c:pt>
                      <c:pt idx="1141">
                        <c:v>446.91</c:v>
                      </c:pt>
                      <c:pt idx="1142">
                        <c:v>435.21</c:v>
                      </c:pt>
                      <c:pt idx="1143">
                        <c:v>431.83</c:v>
                      </c:pt>
                      <c:pt idx="1144">
                        <c:v>417.26</c:v>
                      </c:pt>
                      <c:pt idx="1145">
                        <c:v>436.65</c:v>
                      </c:pt>
                      <c:pt idx="1146">
                        <c:v>429.33</c:v>
                      </c:pt>
                      <c:pt idx="1147">
                        <c:v>445.59</c:v>
                      </c:pt>
                      <c:pt idx="1148">
                        <c:v>469.95</c:v>
                      </c:pt>
                      <c:pt idx="1149">
                        <c:v>480.88</c:v>
                      </c:pt>
                      <c:pt idx="1150">
                        <c:v>505.23</c:v>
                      </c:pt>
                      <c:pt idx="1151">
                        <c:v>570.25</c:v>
                      </c:pt>
                      <c:pt idx="1152">
                        <c:v>625.17999999999995</c:v>
                      </c:pt>
                      <c:pt idx="1153">
                        <c:v>688.94</c:v>
                      </c:pt>
                      <c:pt idx="1154">
                        <c:v>698.96</c:v>
                      </c:pt>
                      <c:pt idx="1155">
                        <c:v>652.36</c:v>
                      </c:pt>
                      <c:pt idx="1156">
                        <c:v>531.77</c:v>
                      </c:pt>
                      <c:pt idx="1157">
                        <c:v>466.87</c:v>
                      </c:pt>
                      <c:pt idx="1158">
                        <c:v>447.35</c:v>
                      </c:pt>
                      <c:pt idx="1159">
                        <c:v>450.24</c:v>
                      </c:pt>
                      <c:pt idx="1160">
                        <c:v>472.35</c:v>
                      </c:pt>
                      <c:pt idx="1161">
                        <c:v>511.3</c:v>
                      </c:pt>
                      <c:pt idx="1162">
                        <c:v>507.79</c:v>
                      </c:pt>
                      <c:pt idx="1163">
                        <c:v>434.95</c:v>
                      </c:pt>
                      <c:pt idx="1164">
                        <c:v>435.4</c:v>
                      </c:pt>
                      <c:pt idx="1165">
                        <c:v>416.19</c:v>
                      </c:pt>
                      <c:pt idx="1166">
                        <c:v>391.56</c:v>
                      </c:pt>
                      <c:pt idx="1167">
                        <c:v>363.37</c:v>
                      </c:pt>
                      <c:pt idx="1168">
                        <c:v>350.91</c:v>
                      </c:pt>
                      <c:pt idx="1169">
                        <c:v>340.33</c:v>
                      </c:pt>
                      <c:pt idx="1170">
                        <c:v>319.72000000000003</c:v>
                      </c:pt>
                      <c:pt idx="1171">
                        <c:v>296.22000000000003</c:v>
                      </c:pt>
                      <c:pt idx="1172">
                        <c:v>263.75</c:v>
                      </c:pt>
                      <c:pt idx="1173">
                        <c:v>244.23</c:v>
                      </c:pt>
                      <c:pt idx="1174">
                        <c:v>227.08</c:v>
                      </c:pt>
                      <c:pt idx="1175">
                        <c:v>202.34</c:v>
                      </c:pt>
                      <c:pt idx="1176">
                        <c:v>184.56</c:v>
                      </c:pt>
                      <c:pt idx="1177">
                        <c:v>186.72</c:v>
                      </c:pt>
                      <c:pt idx="1178">
                        <c:v>200.23</c:v>
                      </c:pt>
                      <c:pt idx="1179">
                        <c:v>227.76</c:v>
                      </c:pt>
                      <c:pt idx="1180">
                        <c:v>270.23</c:v>
                      </c:pt>
                      <c:pt idx="1181">
                        <c:v>274.06</c:v>
                      </c:pt>
                      <c:pt idx="1182">
                        <c:v>265</c:v>
                      </c:pt>
                      <c:pt idx="1183">
                        <c:v>343.49</c:v>
                      </c:pt>
                      <c:pt idx="1184">
                        <c:v>394.65</c:v>
                      </c:pt>
                      <c:pt idx="1185">
                        <c:v>386.22</c:v>
                      </c:pt>
                      <c:pt idx="1186">
                        <c:v>407.73</c:v>
                      </c:pt>
                      <c:pt idx="1187">
                        <c:v>346.67</c:v>
                      </c:pt>
                      <c:pt idx="1188">
                        <c:v>290.45999999999998</c:v>
                      </c:pt>
                      <c:pt idx="1189">
                        <c:v>320.07</c:v>
                      </c:pt>
                      <c:pt idx="1190">
                        <c:v>388.44</c:v>
                      </c:pt>
                      <c:pt idx="1191">
                        <c:v>462.8</c:v>
                      </c:pt>
                      <c:pt idx="1192">
                        <c:v>458.39</c:v>
                      </c:pt>
                      <c:pt idx="1193">
                        <c:v>400.29</c:v>
                      </c:pt>
                      <c:pt idx="1194">
                        <c:v>406.5</c:v>
                      </c:pt>
                      <c:pt idx="1195">
                        <c:v>364.32</c:v>
                      </c:pt>
                      <c:pt idx="1196">
                        <c:v>346.22</c:v>
                      </c:pt>
                      <c:pt idx="1197">
                        <c:v>322.85000000000002</c:v>
                      </c:pt>
                      <c:pt idx="1198">
                        <c:v>340.66</c:v>
                      </c:pt>
                      <c:pt idx="1199">
                        <c:v>397.11</c:v>
                      </c:pt>
                      <c:pt idx="1200">
                        <c:v>501.4</c:v>
                      </c:pt>
                      <c:pt idx="1201">
                        <c:v>582.52</c:v>
                      </c:pt>
                      <c:pt idx="1202">
                        <c:v>668.29</c:v>
                      </c:pt>
                      <c:pt idx="1203">
                        <c:v>711.1</c:v>
                      </c:pt>
                      <c:pt idx="1204">
                        <c:v>729.11</c:v>
                      </c:pt>
                      <c:pt idx="1205">
                        <c:v>744.57</c:v>
                      </c:pt>
                      <c:pt idx="1206">
                        <c:v>743.8</c:v>
                      </c:pt>
                      <c:pt idx="1207">
                        <c:v>632.12</c:v>
                      </c:pt>
                      <c:pt idx="1208">
                        <c:v>512.79999999999995</c:v>
                      </c:pt>
                      <c:pt idx="1209">
                        <c:v>431.75</c:v>
                      </c:pt>
                      <c:pt idx="1210">
                        <c:v>431.33</c:v>
                      </c:pt>
                      <c:pt idx="1211">
                        <c:v>500.99</c:v>
                      </c:pt>
                      <c:pt idx="1212">
                        <c:v>560.28</c:v>
                      </c:pt>
                      <c:pt idx="1213">
                        <c:v>574.66999999999996</c:v>
                      </c:pt>
                      <c:pt idx="1214">
                        <c:v>527.54</c:v>
                      </c:pt>
                      <c:pt idx="1215">
                        <c:v>493.12</c:v>
                      </c:pt>
                      <c:pt idx="1216">
                        <c:v>467.56</c:v>
                      </c:pt>
                      <c:pt idx="1217">
                        <c:v>417.91</c:v>
                      </c:pt>
                      <c:pt idx="1218">
                        <c:v>345.32</c:v>
                      </c:pt>
                      <c:pt idx="1219">
                        <c:v>305.52999999999997</c:v>
                      </c:pt>
                      <c:pt idx="1220">
                        <c:v>275.75</c:v>
                      </c:pt>
                      <c:pt idx="1221">
                        <c:v>260.07</c:v>
                      </c:pt>
                      <c:pt idx="1222">
                        <c:v>252.75</c:v>
                      </c:pt>
                      <c:pt idx="1223">
                        <c:v>236.45</c:v>
                      </c:pt>
                      <c:pt idx="1224">
                        <c:v>219.46</c:v>
                      </c:pt>
                      <c:pt idx="1225">
                        <c:v>202.2</c:v>
                      </c:pt>
                      <c:pt idx="1226">
                        <c:v>186.56</c:v>
                      </c:pt>
                      <c:pt idx="1227">
                        <c:v>176.89</c:v>
                      </c:pt>
                      <c:pt idx="1228">
                        <c:v>159.16</c:v>
                      </c:pt>
                      <c:pt idx="1229">
                        <c:v>181.59</c:v>
                      </c:pt>
                      <c:pt idx="1230">
                        <c:v>211.2</c:v>
                      </c:pt>
                      <c:pt idx="1231">
                        <c:v>229.88</c:v>
                      </c:pt>
                      <c:pt idx="1232">
                        <c:v>263.20999999999998</c:v>
                      </c:pt>
                      <c:pt idx="1233">
                        <c:v>332.5</c:v>
                      </c:pt>
                      <c:pt idx="1234">
                        <c:v>433.94</c:v>
                      </c:pt>
                      <c:pt idx="1235">
                        <c:v>522.66</c:v>
                      </c:pt>
                      <c:pt idx="1236">
                        <c:v>535.62</c:v>
                      </c:pt>
                      <c:pt idx="1237">
                        <c:v>408.78</c:v>
                      </c:pt>
                      <c:pt idx="1238">
                        <c:v>348.96</c:v>
                      </c:pt>
                      <c:pt idx="1239">
                        <c:v>321.02</c:v>
                      </c:pt>
                      <c:pt idx="1240">
                        <c:v>352.06</c:v>
                      </c:pt>
                      <c:pt idx="1241">
                        <c:v>422.49</c:v>
                      </c:pt>
                      <c:pt idx="1242">
                        <c:v>437.91</c:v>
                      </c:pt>
                      <c:pt idx="1243">
                        <c:v>368.34</c:v>
                      </c:pt>
                      <c:pt idx="1244">
                        <c:v>297.77</c:v>
                      </c:pt>
                      <c:pt idx="1245">
                        <c:v>268.52</c:v>
                      </c:pt>
                      <c:pt idx="1246">
                        <c:v>289.70999999999998</c:v>
                      </c:pt>
                      <c:pt idx="1247">
                        <c:v>291.24</c:v>
                      </c:pt>
                      <c:pt idx="1248">
                        <c:v>277.05</c:v>
                      </c:pt>
                      <c:pt idx="1249">
                        <c:v>331.25</c:v>
                      </c:pt>
                      <c:pt idx="1250">
                        <c:v>452.25</c:v>
                      </c:pt>
                      <c:pt idx="1251">
                        <c:v>532.03</c:v>
                      </c:pt>
                      <c:pt idx="1252">
                        <c:v>606.12</c:v>
                      </c:pt>
                      <c:pt idx="1253">
                        <c:v>702.94</c:v>
                      </c:pt>
                      <c:pt idx="1254">
                        <c:v>740.51</c:v>
                      </c:pt>
                      <c:pt idx="1255">
                        <c:v>801.21</c:v>
                      </c:pt>
                      <c:pt idx="1256">
                        <c:v>828.32</c:v>
                      </c:pt>
                      <c:pt idx="1257">
                        <c:v>800.26</c:v>
                      </c:pt>
                      <c:pt idx="1258">
                        <c:v>691.44</c:v>
                      </c:pt>
                      <c:pt idx="1259">
                        <c:v>607.34</c:v>
                      </c:pt>
                      <c:pt idx="1260">
                        <c:v>584.84</c:v>
                      </c:pt>
                      <c:pt idx="1261">
                        <c:v>595.25</c:v>
                      </c:pt>
                      <c:pt idx="1262">
                        <c:v>631.76</c:v>
                      </c:pt>
                      <c:pt idx="1263">
                        <c:v>688.82</c:v>
                      </c:pt>
                      <c:pt idx="1264">
                        <c:v>689.25</c:v>
                      </c:pt>
                      <c:pt idx="1265">
                        <c:v>641.34</c:v>
                      </c:pt>
                      <c:pt idx="1266">
                        <c:v>590.45000000000005</c:v>
                      </c:pt>
                      <c:pt idx="1267">
                        <c:v>565.67999999999995</c:v>
                      </c:pt>
                      <c:pt idx="1268">
                        <c:v>524.75</c:v>
                      </c:pt>
                      <c:pt idx="1269">
                        <c:v>472.7</c:v>
                      </c:pt>
                      <c:pt idx="1270">
                        <c:v>413.87</c:v>
                      </c:pt>
                      <c:pt idx="1271">
                        <c:v>369.98</c:v>
                      </c:pt>
                      <c:pt idx="1272">
                        <c:v>352.53</c:v>
                      </c:pt>
                      <c:pt idx="1273">
                        <c:v>328.13</c:v>
                      </c:pt>
                      <c:pt idx="1274">
                        <c:v>315.54000000000002</c:v>
                      </c:pt>
                      <c:pt idx="1275">
                        <c:v>296.64999999999998</c:v>
                      </c:pt>
                      <c:pt idx="1276">
                        <c:v>282.76</c:v>
                      </c:pt>
                      <c:pt idx="1277">
                        <c:v>264.13</c:v>
                      </c:pt>
                      <c:pt idx="1278">
                        <c:v>238.35</c:v>
                      </c:pt>
                      <c:pt idx="1279">
                        <c:v>219.66</c:v>
                      </c:pt>
                      <c:pt idx="1280">
                        <c:v>242.22</c:v>
                      </c:pt>
                      <c:pt idx="1281">
                        <c:v>271.58999999999997</c:v>
                      </c:pt>
                      <c:pt idx="1282">
                        <c:v>289.48</c:v>
                      </c:pt>
                      <c:pt idx="1283">
                        <c:v>314.55</c:v>
                      </c:pt>
                      <c:pt idx="1284">
                        <c:v>374.48</c:v>
                      </c:pt>
                      <c:pt idx="1285">
                        <c:v>495.62</c:v>
                      </c:pt>
                      <c:pt idx="1286">
                        <c:v>596.89</c:v>
                      </c:pt>
                      <c:pt idx="1287">
                        <c:v>542.12</c:v>
                      </c:pt>
                      <c:pt idx="1288">
                        <c:v>411.42</c:v>
                      </c:pt>
                      <c:pt idx="1289">
                        <c:v>351.65</c:v>
                      </c:pt>
                      <c:pt idx="1290">
                        <c:v>361.6</c:v>
                      </c:pt>
                      <c:pt idx="1291">
                        <c:v>401.7</c:v>
                      </c:pt>
                      <c:pt idx="1292">
                        <c:v>387.54</c:v>
                      </c:pt>
                      <c:pt idx="1293">
                        <c:v>413.57</c:v>
                      </c:pt>
                      <c:pt idx="1294">
                        <c:v>410.42</c:v>
                      </c:pt>
                      <c:pt idx="1295">
                        <c:v>311</c:v>
                      </c:pt>
                      <c:pt idx="1296">
                        <c:v>255.53</c:v>
                      </c:pt>
                      <c:pt idx="1297">
                        <c:v>244.3</c:v>
                      </c:pt>
                      <c:pt idx="1298">
                        <c:v>271.70999999999998</c:v>
                      </c:pt>
                      <c:pt idx="1299">
                        <c:v>271.75</c:v>
                      </c:pt>
                      <c:pt idx="1300">
                        <c:v>249.88</c:v>
                      </c:pt>
                      <c:pt idx="1301">
                        <c:v>312.31</c:v>
                      </c:pt>
                      <c:pt idx="1302">
                        <c:v>392.98</c:v>
                      </c:pt>
                      <c:pt idx="1303">
                        <c:v>523.51</c:v>
                      </c:pt>
                      <c:pt idx="1304">
                        <c:v>648.13</c:v>
                      </c:pt>
                      <c:pt idx="1305">
                        <c:v>672.21</c:v>
                      </c:pt>
                      <c:pt idx="1306">
                        <c:v>706.59</c:v>
                      </c:pt>
                      <c:pt idx="1307">
                        <c:v>751.19</c:v>
                      </c:pt>
                      <c:pt idx="1308">
                        <c:v>797.05</c:v>
                      </c:pt>
                      <c:pt idx="1309">
                        <c:v>836.5</c:v>
                      </c:pt>
                      <c:pt idx="1310">
                        <c:v>757.59</c:v>
                      </c:pt>
                      <c:pt idx="1311">
                        <c:v>740.95</c:v>
                      </c:pt>
                      <c:pt idx="1312">
                        <c:v>693.1</c:v>
                      </c:pt>
                      <c:pt idx="1313">
                        <c:v>645.59</c:v>
                      </c:pt>
                      <c:pt idx="1314">
                        <c:v>638.17999999999995</c:v>
                      </c:pt>
                      <c:pt idx="1315">
                        <c:v>725.91</c:v>
                      </c:pt>
                      <c:pt idx="1316">
                        <c:v>788.94</c:v>
                      </c:pt>
                      <c:pt idx="1317">
                        <c:v>806.9</c:v>
                      </c:pt>
                      <c:pt idx="1318">
                        <c:v>724.76</c:v>
                      </c:pt>
                      <c:pt idx="1319">
                        <c:v>679.08</c:v>
                      </c:pt>
                      <c:pt idx="1320">
                        <c:v>743.17</c:v>
                      </c:pt>
                      <c:pt idx="1321">
                        <c:v>671.42</c:v>
                      </c:pt>
                      <c:pt idx="1322">
                        <c:v>562.04999999999995</c:v>
                      </c:pt>
                      <c:pt idx="1323">
                        <c:v>493.42</c:v>
                      </c:pt>
                      <c:pt idx="1324">
                        <c:v>474.17</c:v>
                      </c:pt>
                      <c:pt idx="1325">
                        <c:v>442.72</c:v>
                      </c:pt>
                      <c:pt idx="1326">
                        <c:v>424.56</c:v>
                      </c:pt>
                      <c:pt idx="1327">
                        <c:v>405.4</c:v>
                      </c:pt>
                      <c:pt idx="1328">
                        <c:v>380.43</c:v>
                      </c:pt>
                      <c:pt idx="1329">
                        <c:v>358.83</c:v>
                      </c:pt>
                      <c:pt idx="1330">
                        <c:v>343.88</c:v>
                      </c:pt>
                      <c:pt idx="1331">
                        <c:v>321.73</c:v>
                      </c:pt>
                      <c:pt idx="1332">
                        <c:v>312.31</c:v>
                      </c:pt>
                      <c:pt idx="1333">
                        <c:v>306.57</c:v>
                      </c:pt>
                      <c:pt idx="1334">
                        <c:v>310.3</c:v>
                      </c:pt>
                      <c:pt idx="1335">
                        <c:v>319.83</c:v>
                      </c:pt>
                      <c:pt idx="1336">
                        <c:v>344.32</c:v>
                      </c:pt>
                      <c:pt idx="1337">
                        <c:v>404.31</c:v>
                      </c:pt>
                      <c:pt idx="1338">
                        <c:v>593.35</c:v>
                      </c:pt>
                      <c:pt idx="1339">
                        <c:v>739.62</c:v>
                      </c:pt>
                      <c:pt idx="1340">
                        <c:v>616.86</c:v>
                      </c:pt>
                      <c:pt idx="1341">
                        <c:v>443.38</c:v>
                      </c:pt>
                      <c:pt idx="1342">
                        <c:v>510.54</c:v>
                      </c:pt>
                      <c:pt idx="1343">
                        <c:v>511.55</c:v>
                      </c:pt>
                      <c:pt idx="1344">
                        <c:v>407.87</c:v>
                      </c:pt>
                      <c:pt idx="1345">
                        <c:v>409.39</c:v>
                      </c:pt>
                      <c:pt idx="1346">
                        <c:v>464.89</c:v>
                      </c:pt>
                      <c:pt idx="1347">
                        <c:v>481.85</c:v>
                      </c:pt>
                      <c:pt idx="1348">
                        <c:v>352.91</c:v>
                      </c:pt>
                      <c:pt idx="1349">
                        <c:v>382.76</c:v>
                      </c:pt>
                      <c:pt idx="1350">
                        <c:v>447.49</c:v>
                      </c:pt>
                      <c:pt idx="1351">
                        <c:v>306.27999999999997</c:v>
                      </c:pt>
                      <c:pt idx="1352">
                        <c:v>275.54000000000002</c:v>
                      </c:pt>
                      <c:pt idx="1353">
                        <c:v>284.69</c:v>
                      </c:pt>
                      <c:pt idx="1354">
                        <c:v>349.14</c:v>
                      </c:pt>
                      <c:pt idx="1355">
                        <c:v>530.5</c:v>
                      </c:pt>
                      <c:pt idx="1356">
                        <c:v>793.38</c:v>
                      </c:pt>
                      <c:pt idx="1357">
                        <c:v>860.89</c:v>
                      </c:pt>
                      <c:pt idx="1358">
                        <c:v>932.88</c:v>
                      </c:pt>
                      <c:pt idx="1359">
                        <c:v>1077.2</c:v>
                      </c:pt>
                      <c:pt idx="1360">
                        <c:v>1164.2</c:v>
                      </c:pt>
                      <c:pt idx="1361">
                        <c:v>1064.5</c:v>
                      </c:pt>
                      <c:pt idx="1362">
                        <c:v>873.03</c:v>
                      </c:pt>
                      <c:pt idx="1363">
                        <c:v>799.19</c:v>
                      </c:pt>
                      <c:pt idx="1364">
                        <c:v>766.5</c:v>
                      </c:pt>
                      <c:pt idx="1365">
                        <c:v>827.06</c:v>
                      </c:pt>
                      <c:pt idx="1366">
                        <c:v>916.03</c:v>
                      </c:pt>
                      <c:pt idx="1367">
                        <c:v>1063.5</c:v>
                      </c:pt>
                      <c:pt idx="1368">
                        <c:v>1100.4000000000001</c:v>
                      </c:pt>
                      <c:pt idx="1369">
                        <c:v>1039.9000000000001</c:v>
                      </c:pt>
                      <c:pt idx="1370">
                        <c:v>952.65</c:v>
                      </c:pt>
                      <c:pt idx="1371">
                        <c:v>805.25</c:v>
                      </c:pt>
                      <c:pt idx="1372">
                        <c:v>767.81</c:v>
                      </c:pt>
                      <c:pt idx="1373">
                        <c:v>632.33000000000004</c:v>
                      </c:pt>
                      <c:pt idx="1374">
                        <c:v>511.9</c:v>
                      </c:pt>
                      <c:pt idx="1375">
                        <c:v>455.92</c:v>
                      </c:pt>
                      <c:pt idx="1376">
                        <c:v>436.07</c:v>
                      </c:pt>
                      <c:pt idx="1377">
                        <c:v>413.83</c:v>
                      </c:pt>
                      <c:pt idx="1378">
                        <c:v>384.61</c:v>
                      </c:pt>
                      <c:pt idx="1379">
                        <c:v>370.27</c:v>
                      </c:pt>
                      <c:pt idx="1380">
                        <c:v>352.09</c:v>
                      </c:pt>
                      <c:pt idx="1381">
                        <c:v>328.74</c:v>
                      </c:pt>
                      <c:pt idx="1382">
                        <c:v>305.55</c:v>
                      </c:pt>
                      <c:pt idx="1383">
                        <c:v>292.94</c:v>
                      </c:pt>
                      <c:pt idx="1384">
                        <c:v>383.83</c:v>
                      </c:pt>
                      <c:pt idx="1385">
                        <c:v>447.89</c:v>
                      </c:pt>
                      <c:pt idx="1386">
                        <c:v>458.43</c:v>
                      </c:pt>
                      <c:pt idx="1387">
                        <c:v>516.59</c:v>
                      </c:pt>
                      <c:pt idx="1388">
                        <c:v>694.98</c:v>
                      </c:pt>
                      <c:pt idx="1389">
                        <c:v>982.14</c:v>
                      </c:pt>
                      <c:pt idx="1390">
                        <c:v>945.58</c:v>
                      </c:pt>
                      <c:pt idx="1391">
                        <c:v>763.94</c:v>
                      </c:pt>
                      <c:pt idx="1392">
                        <c:v>655.12</c:v>
                      </c:pt>
                      <c:pt idx="1393">
                        <c:v>541.91</c:v>
                      </c:pt>
                      <c:pt idx="1394">
                        <c:v>514.99</c:v>
                      </c:pt>
                      <c:pt idx="1395">
                        <c:v>646.91999999999996</c:v>
                      </c:pt>
                      <c:pt idx="1396">
                        <c:v>727.89</c:v>
                      </c:pt>
                      <c:pt idx="1397">
                        <c:v>754.58</c:v>
                      </c:pt>
                      <c:pt idx="1398">
                        <c:v>590.47</c:v>
                      </c:pt>
                      <c:pt idx="1399">
                        <c:v>419.03</c:v>
                      </c:pt>
                      <c:pt idx="1400">
                        <c:v>322.02999999999997</c:v>
                      </c:pt>
                      <c:pt idx="1401">
                        <c:v>314.57</c:v>
                      </c:pt>
                      <c:pt idx="1402">
                        <c:v>387.49</c:v>
                      </c:pt>
                      <c:pt idx="1403">
                        <c:v>288.13</c:v>
                      </c:pt>
                      <c:pt idx="1404">
                        <c:v>268.58999999999997</c:v>
                      </c:pt>
                      <c:pt idx="1405">
                        <c:v>532.54</c:v>
                      </c:pt>
                      <c:pt idx="1406">
                        <c:v>824.03</c:v>
                      </c:pt>
                      <c:pt idx="1407">
                        <c:v>906.31</c:v>
                      </c:pt>
                      <c:pt idx="1408">
                        <c:v>919.42</c:v>
                      </c:pt>
                      <c:pt idx="1409">
                        <c:v>858.3</c:v>
                      </c:pt>
                      <c:pt idx="1410">
                        <c:v>871.33</c:v>
                      </c:pt>
                      <c:pt idx="1411">
                        <c:v>1018.9</c:v>
                      </c:pt>
                      <c:pt idx="1412">
                        <c:v>997.66</c:v>
                      </c:pt>
                      <c:pt idx="1413">
                        <c:v>861.48</c:v>
                      </c:pt>
                      <c:pt idx="1414">
                        <c:v>718.34</c:v>
                      </c:pt>
                      <c:pt idx="1415">
                        <c:v>680.55</c:v>
                      </c:pt>
                      <c:pt idx="1416">
                        <c:v>704</c:v>
                      </c:pt>
                      <c:pt idx="1417">
                        <c:v>741.91</c:v>
                      </c:pt>
                      <c:pt idx="1418">
                        <c:v>861.24</c:v>
                      </c:pt>
                      <c:pt idx="1419">
                        <c:v>1020.1</c:v>
                      </c:pt>
                      <c:pt idx="1420">
                        <c:v>1003.7</c:v>
                      </c:pt>
                      <c:pt idx="1421">
                        <c:v>925.76</c:v>
                      </c:pt>
                      <c:pt idx="1422">
                        <c:v>819.95</c:v>
                      </c:pt>
                      <c:pt idx="1423">
                        <c:v>737.32</c:v>
                      </c:pt>
                      <c:pt idx="1424">
                        <c:v>716.32</c:v>
                      </c:pt>
                      <c:pt idx="1425">
                        <c:v>683.21</c:v>
                      </c:pt>
                      <c:pt idx="1426">
                        <c:v>597.54999999999995</c:v>
                      </c:pt>
                      <c:pt idx="1427">
                        <c:v>514.92999999999995</c:v>
                      </c:pt>
                      <c:pt idx="1428">
                        <c:v>483.51</c:v>
                      </c:pt>
                      <c:pt idx="1429">
                        <c:v>452.6</c:v>
                      </c:pt>
                      <c:pt idx="1430">
                        <c:v>423.15</c:v>
                      </c:pt>
                      <c:pt idx="1431">
                        <c:v>409.85</c:v>
                      </c:pt>
                      <c:pt idx="1432">
                        <c:v>387.56</c:v>
                      </c:pt>
                      <c:pt idx="1433">
                        <c:v>367.6</c:v>
                      </c:pt>
                      <c:pt idx="1434">
                        <c:v>345.52</c:v>
                      </c:pt>
                      <c:pt idx="1435">
                        <c:v>337.34</c:v>
                      </c:pt>
                      <c:pt idx="1436">
                        <c:v>334.03</c:v>
                      </c:pt>
                      <c:pt idx="1437">
                        <c:v>337.51</c:v>
                      </c:pt>
                      <c:pt idx="1438">
                        <c:v>359.13</c:v>
                      </c:pt>
                      <c:pt idx="1439">
                        <c:v>421.96</c:v>
                      </c:pt>
                      <c:pt idx="1440">
                        <c:v>498.98</c:v>
                      </c:pt>
                      <c:pt idx="1441">
                        <c:v>667.05</c:v>
                      </c:pt>
                      <c:pt idx="1442">
                        <c:v>867</c:v>
                      </c:pt>
                      <c:pt idx="1443">
                        <c:v>950.12</c:v>
                      </c:pt>
                      <c:pt idx="1444">
                        <c:v>777.8</c:v>
                      </c:pt>
                      <c:pt idx="1445">
                        <c:v>599.04</c:v>
                      </c:pt>
                      <c:pt idx="1446">
                        <c:v>608.91</c:v>
                      </c:pt>
                      <c:pt idx="1447">
                        <c:v>741.23</c:v>
                      </c:pt>
                      <c:pt idx="1448">
                        <c:v>820.74</c:v>
                      </c:pt>
                      <c:pt idx="1449">
                        <c:v>744.5</c:v>
                      </c:pt>
                      <c:pt idx="1450">
                        <c:v>678.19</c:v>
                      </c:pt>
                      <c:pt idx="1451">
                        <c:v>551.36</c:v>
                      </c:pt>
                      <c:pt idx="1452">
                        <c:v>434.21</c:v>
                      </c:pt>
                      <c:pt idx="1453">
                        <c:v>419.48</c:v>
                      </c:pt>
                      <c:pt idx="1454">
                        <c:v>536.48</c:v>
                      </c:pt>
                      <c:pt idx="1455">
                        <c:v>471.67</c:v>
                      </c:pt>
                      <c:pt idx="1456">
                        <c:v>393.34</c:v>
                      </c:pt>
                      <c:pt idx="1457">
                        <c:v>593</c:v>
                      </c:pt>
                      <c:pt idx="1458">
                        <c:v>894.86</c:v>
                      </c:pt>
                      <c:pt idx="1459">
                        <c:v>973.58</c:v>
                      </c:pt>
                      <c:pt idx="1460">
                        <c:v>973.53</c:v>
                      </c:pt>
                      <c:pt idx="1461">
                        <c:v>844.71</c:v>
                      </c:pt>
                      <c:pt idx="1462">
                        <c:v>901.79</c:v>
                      </c:pt>
                      <c:pt idx="1463">
                        <c:v>944.74</c:v>
                      </c:pt>
                      <c:pt idx="1464">
                        <c:v>1150.5</c:v>
                      </c:pt>
                      <c:pt idx="1465">
                        <c:v>1061.3</c:v>
                      </c:pt>
                      <c:pt idx="1466">
                        <c:v>896.03</c:v>
                      </c:pt>
                      <c:pt idx="1467">
                        <c:v>870.37</c:v>
                      </c:pt>
                      <c:pt idx="1468">
                        <c:v>886.62</c:v>
                      </c:pt>
                      <c:pt idx="1469">
                        <c:v>997.3</c:v>
                      </c:pt>
                      <c:pt idx="1470">
                        <c:v>1086.9000000000001</c:v>
                      </c:pt>
                      <c:pt idx="1471">
                        <c:v>1100.2</c:v>
                      </c:pt>
                      <c:pt idx="1472">
                        <c:v>1141.3</c:v>
                      </c:pt>
                      <c:pt idx="1473">
                        <c:v>1082.3</c:v>
                      </c:pt>
                      <c:pt idx="1474">
                        <c:v>973.27</c:v>
                      </c:pt>
                      <c:pt idx="1475">
                        <c:v>925.35</c:v>
                      </c:pt>
                      <c:pt idx="1476">
                        <c:v>868.4</c:v>
                      </c:pt>
                      <c:pt idx="1477">
                        <c:v>819.38</c:v>
                      </c:pt>
                      <c:pt idx="1478">
                        <c:v>681.23</c:v>
                      </c:pt>
                      <c:pt idx="1479">
                        <c:v>587.44000000000005</c:v>
                      </c:pt>
                      <c:pt idx="1480">
                        <c:v>534.76</c:v>
                      </c:pt>
                      <c:pt idx="1481">
                        <c:v>495.29</c:v>
                      </c:pt>
                      <c:pt idx="1482">
                        <c:v>468.77</c:v>
                      </c:pt>
                      <c:pt idx="1483">
                        <c:v>454.66</c:v>
                      </c:pt>
                      <c:pt idx="1484">
                        <c:v>431.76</c:v>
                      </c:pt>
                      <c:pt idx="1485">
                        <c:v>416.24</c:v>
                      </c:pt>
                      <c:pt idx="1486">
                        <c:v>377.04</c:v>
                      </c:pt>
                      <c:pt idx="1487">
                        <c:v>370.17</c:v>
                      </c:pt>
                      <c:pt idx="1488">
                        <c:v>444.64</c:v>
                      </c:pt>
                      <c:pt idx="1489">
                        <c:v>542.29999999999995</c:v>
                      </c:pt>
                      <c:pt idx="1490">
                        <c:v>644.79</c:v>
                      </c:pt>
                      <c:pt idx="1491">
                        <c:v>739.01</c:v>
                      </c:pt>
                      <c:pt idx="1492">
                        <c:v>893.09</c:v>
                      </c:pt>
                      <c:pt idx="1493">
                        <c:v>1142.4000000000001</c:v>
                      </c:pt>
                      <c:pt idx="1494">
                        <c:v>1420</c:v>
                      </c:pt>
                      <c:pt idx="1495">
                        <c:v>1255.9000000000001</c:v>
                      </c:pt>
                      <c:pt idx="1496">
                        <c:v>805.33</c:v>
                      </c:pt>
                      <c:pt idx="1497">
                        <c:v>599.32000000000005</c:v>
                      </c:pt>
                      <c:pt idx="1498">
                        <c:v>602.66</c:v>
                      </c:pt>
                      <c:pt idx="1499">
                        <c:v>738.77</c:v>
                      </c:pt>
                      <c:pt idx="1500">
                        <c:v>811.28</c:v>
                      </c:pt>
                      <c:pt idx="1501">
                        <c:v>707.69</c:v>
                      </c:pt>
                      <c:pt idx="1502">
                        <c:v>665.56</c:v>
                      </c:pt>
                      <c:pt idx="1503">
                        <c:v>537.89</c:v>
                      </c:pt>
                      <c:pt idx="1504">
                        <c:v>446.53</c:v>
                      </c:pt>
                      <c:pt idx="1505">
                        <c:v>396.7</c:v>
                      </c:pt>
                      <c:pt idx="1506">
                        <c:v>443.05</c:v>
                      </c:pt>
                      <c:pt idx="1507">
                        <c:v>416.18</c:v>
                      </c:pt>
                      <c:pt idx="1508">
                        <c:v>398.91</c:v>
                      </c:pt>
                      <c:pt idx="1509">
                        <c:v>526.19000000000005</c:v>
                      </c:pt>
                      <c:pt idx="1510">
                        <c:v>827.37</c:v>
                      </c:pt>
                      <c:pt idx="1511">
                        <c:v>1136.4000000000001</c:v>
                      </c:pt>
                      <c:pt idx="1512">
                        <c:v>1151.5</c:v>
                      </c:pt>
                      <c:pt idx="1513">
                        <c:v>941.8</c:v>
                      </c:pt>
                      <c:pt idx="1514">
                        <c:v>819.11</c:v>
                      </c:pt>
                      <c:pt idx="1515">
                        <c:v>775.15</c:v>
                      </c:pt>
                      <c:pt idx="1516">
                        <c:v>831.86</c:v>
                      </c:pt>
                      <c:pt idx="1517">
                        <c:v>873.07</c:v>
                      </c:pt>
                      <c:pt idx="1518">
                        <c:v>773.41</c:v>
                      </c:pt>
                      <c:pt idx="1519">
                        <c:v>717.41</c:v>
                      </c:pt>
                      <c:pt idx="1520">
                        <c:v>740.43</c:v>
                      </c:pt>
                      <c:pt idx="1521">
                        <c:v>658.18</c:v>
                      </c:pt>
                      <c:pt idx="1522">
                        <c:v>620.44000000000005</c:v>
                      </c:pt>
                      <c:pt idx="1523">
                        <c:v>775.69</c:v>
                      </c:pt>
                      <c:pt idx="1524">
                        <c:v>892.81</c:v>
                      </c:pt>
                      <c:pt idx="1525">
                        <c:v>848.3</c:v>
                      </c:pt>
                      <c:pt idx="1526">
                        <c:v>742.82</c:v>
                      </c:pt>
                      <c:pt idx="1527">
                        <c:v>750.51</c:v>
                      </c:pt>
                      <c:pt idx="1528">
                        <c:v>710.8</c:v>
                      </c:pt>
                      <c:pt idx="1529">
                        <c:v>665.9</c:v>
                      </c:pt>
                      <c:pt idx="1530">
                        <c:v>614.30999999999995</c:v>
                      </c:pt>
                      <c:pt idx="1531">
                        <c:v>532.03</c:v>
                      </c:pt>
                      <c:pt idx="1532">
                        <c:v>497.05</c:v>
                      </c:pt>
                      <c:pt idx="1533">
                        <c:v>484.14</c:v>
                      </c:pt>
                      <c:pt idx="1534">
                        <c:v>453.95</c:v>
                      </c:pt>
                      <c:pt idx="1535">
                        <c:v>438.15</c:v>
                      </c:pt>
                      <c:pt idx="1536">
                        <c:v>414.97</c:v>
                      </c:pt>
                      <c:pt idx="1537">
                        <c:v>388.94</c:v>
                      </c:pt>
                      <c:pt idx="1538">
                        <c:v>366.93</c:v>
                      </c:pt>
                      <c:pt idx="1539">
                        <c:v>350.12</c:v>
                      </c:pt>
                      <c:pt idx="1540">
                        <c:v>334.67</c:v>
                      </c:pt>
                      <c:pt idx="1541">
                        <c:v>342.11</c:v>
                      </c:pt>
                      <c:pt idx="1542">
                        <c:v>370.02</c:v>
                      </c:pt>
                      <c:pt idx="1543">
                        <c:v>503.79</c:v>
                      </c:pt>
                      <c:pt idx="1544">
                        <c:v>703.23</c:v>
                      </c:pt>
                      <c:pt idx="1545">
                        <c:v>1080.5</c:v>
                      </c:pt>
                      <c:pt idx="1546">
                        <c:v>1535.2</c:v>
                      </c:pt>
                      <c:pt idx="1547">
                        <c:v>829.18</c:v>
                      </c:pt>
                      <c:pt idx="1548">
                        <c:v>676.62</c:v>
                      </c:pt>
                      <c:pt idx="1549">
                        <c:v>566.94000000000005</c:v>
                      </c:pt>
                      <c:pt idx="1550">
                        <c:v>484.29</c:v>
                      </c:pt>
                      <c:pt idx="1551">
                        <c:v>626.41999999999996</c:v>
                      </c:pt>
                      <c:pt idx="1552">
                        <c:v>627.64</c:v>
                      </c:pt>
                      <c:pt idx="1553">
                        <c:v>700.49</c:v>
                      </c:pt>
                      <c:pt idx="1554">
                        <c:v>761.09</c:v>
                      </c:pt>
                      <c:pt idx="1555">
                        <c:v>584.44000000000005</c:v>
                      </c:pt>
                      <c:pt idx="1556">
                        <c:v>435.46</c:v>
                      </c:pt>
                      <c:pt idx="1557">
                        <c:v>402.57</c:v>
                      </c:pt>
                      <c:pt idx="1558">
                        <c:v>465.17</c:v>
                      </c:pt>
                      <c:pt idx="1559">
                        <c:v>531.99</c:v>
                      </c:pt>
                      <c:pt idx="1560">
                        <c:v>402.17</c:v>
                      </c:pt>
                      <c:pt idx="1561">
                        <c:v>416.03</c:v>
                      </c:pt>
                      <c:pt idx="1562">
                        <c:v>644.44000000000005</c:v>
                      </c:pt>
                      <c:pt idx="1563">
                        <c:v>1073.4000000000001</c:v>
                      </c:pt>
                      <c:pt idx="1564">
                        <c:v>1360</c:v>
                      </c:pt>
                      <c:pt idx="1565">
                        <c:v>1235.4000000000001</c:v>
                      </c:pt>
                      <c:pt idx="1566">
                        <c:v>1061.0999999999999</c:v>
                      </c:pt>
                      <c:pt idx="1567">
                        <c:v>1099.5999999999999</c:v>
                      </c:pt>
                      <c:pt idx="1568">
                        <c:v>1230.8</c:v>
                      </c:pt>
                      <c:pt idx="1569">
                        <c:v>1182.4000000000001</c:v>
                      </c:pt>
                      <c:pt idx="1570">
                        <c:v>1050.5</c:v>
                      </c:pt>
                      <c:pt idx="1571">
                        <c:v>924.56</c:v>
                      </c:pt>
                      <c:pt idx="1572">
                        <c:v>842.42</c:v>
                      </c:pt>
                      <c:pt idx="1573">
                        <c:v>862.95</c:v>
                      </c:pt>
                      <c:pt idx="1574">
                        <c:v>1077.5</c:v>
                      </c:pt>
                      <c:pt idx="1575">
                        <c:v>1277.5</c:v>
                      </c:pt>
                      <c:pt idx="1576">
                        <c:v>1144.0999999999999</c:v>
                      </c:pt>
                      <c:pt idx="1577">
                        <c:v>1155.7</c:v>
                      </c:pt>
                      <c:pt idx="1578">
                        <c:v>1033</c:v>
                      </c:pt>
                      <c:pt idx="1579">
                        <c:v>1019.4</c:v>
                      </c:pt>
                      <c:pt idx="1580">
                        <c:v>847.77</c:v>
                      </c:pt>
                      <c:pt idx="1581">
                        <c:v>701.72</c:v>
                      </c:pt>
                      <c:pt idx="1582">
                        <c:v>669.42</c:v>
                      </c:pt>
                      <c:pt idx="1583">
                        <c:v>574.86</c:v>
                      </c:pt>
                      <c:pt idx="1584">
                        <c:v>516.09</c:v>
                      </c:pt>
                      <c:pt idx="1585">
                        <c:v>519.88</c:v>
                      </c:pt>
                      <c:pt idx="1586">
                        <c:v>504.16</c:v>
                      </c:pt>
                      <c:pt idx="1587">
                        <c:v>479.7</c:v>
                      </c:pt>
                      <c:pt idx="1588">
                        <c:v>481.31</c:v>
                      </c:pt>
                      <c:pt idx="1589">
                        <c:v>436.5</c:v>
                      </c:pt>
                      <c:pt idx="1590">
                        <c:v>387.27</c:v>
                      </c:pt>
                      <c:pt idx="1591">
                        <c:v>357.72</c:v>
                      </c:pt>
                      <c:pt idx="1592">
                        <c:v>337.43</c:v>
                      </c:pt>
                      <c:pt idx="1593">
                        <c:v>437.68</c:v>
                      </c:pt>
                      <c:pt idx="1594">
                        <c:v>631.48</c:v>
                      </c:pt>
                      <c:pt idx="1595">
                        <c:v>852.82</c:v>
                      </c:pt>
                      <c:pt idx="1596">
                        <c:v>1026.4000000000001</c:v>
                      </c:pt>
                      <c:pt idx="1597">
                        <c:v>1169.2</c:v>
                      </c:pt>
                      <c:pt idx="1598">
                        <c:v>1346.6</c:v>
                      </c:pt>
                      <c:pt idx="1599">
                        <c:v>877</c:v>
                      </c:pt>
                      <c:pt idx="1600">
                        <c:v>673.41</c:v>
                      </c:pt>
                      <c:pt idx="1601">
                        <c:v>623.32000000000005</c:v>
                      </c:pt>
                      <c:pt idx="1602">
                        <c:v>478.69</c:v>
                      </c:pt>
                      <c:pt idx="1603">
                        <c:v>600.13</c:v>
                      </c:pt>
                      <c:pt idx="1604">
                        <c:v>667.78</c:v>
                      </c:pt>
                      <c:pt idx="1605">
                        <c:v>805.03</c:v>
                      </c:pt>
                      <c:pt idx="1606">
                        <c:v>873.63</c:v>
                      </c:pt>
                      <c:pt idx="1607">
                        <c:v>740.7</c:v>
                      </c:pt>
                      <c:pt idx="1608">
                        <c:v>530.85</c:v>
                      </c:pt>
                      <c:pt idx="1609">
                        <c:v>417.65</c:v>
                      </c:pt>
                      <c:pt idx="1610">
                        <c:v>475.53</c:v>
                      </c:pt>
                      <c:pt idx="1611">
                        <c:v>541.58000000000004</c:v>
                      </c:pt>
                      <c:pt idx="1612">
                        <c:v>445.61</c:v>
                      </c:pt>
                      <c:pt idx="1613">
                        <c:v>382.85</c:v>
                      </c:pt>
                      <c:pt idx="1614">
                        <c:v>823.52</c:v>
                      </c:pt>
                      <c:pt idx="1615">
                        <c:v>1410.9</c:v>
                      </c:pt>
                      <c:pt idx="1616">
                        <c:v>1536.1</c:v>
                      </c:pt>
                      <c:pt idx="1617">
                        <c:v>1404.8</c:v>
                      </c:pt>
                      <c:pt idx="1618">
                        <c:v>1247</c:v>
                      </c:pt>
                      <c:pt idx="1619">
                        <c:v>1189.4000000000001</c:v>
                      </c:pt>
                      <c:pt idx="1620">
                        <c:v>1382.8</c:v>
                      </c:pt>
                      <c:pt idx="1621">
                        <c:v>1293.7</c:v>
                      </c:pt>
                      <c:pt idx="1622">
                        <c:v>1150.8</c:v>
                      </c:pt>
                      <c:pt idx="1623">
                        <c:v>919.96</c:v>
                      </c:pt>
                      <c:pt idx="1624">
                        <c:v>869.18</c:v>
                      </c:pt>
                      <c:pt idx="1625">
                        <c:v>1010.3</c:v>
                      </c:pt>
                      <c:pt idx="1626">
                        <c:v>1196</c:v>
                      </c:pt>
                      <c:pt idx="1627">
                        <c:v>1419.7</c:v>
                      </c:pt>
                      <c:pt idx="1628">
                        <c:v>1360.5</c:v>
                      </c:pt>
                      <c:pt idx="1629">
                        <c:v>1200.4000000000001</c:v>
                      </c:pt>
                      <c:pt idx="1630">
                        <c:v>1173</c:v>
                      </c:pt>
                      <c:pt idx="1631">
                        <c:v>1084.3</c:v>
                      </c:pt>
                      <c:pt idx="1632">
                        <c:v>994.36</c:v>
                      </c:pt>
                      <c:pt idx="1633">
                        <c:v>825.88</c:v>
                      </c:pt>
                      <c:pt idx="1634">
                        <c:v>773.08</c:v>
                      </c:pt>
                      <c:pt idx="1635">
                        <c:v>633.41</c:v>
                      </c:pt>
                      <c:pt idx="1636">
                        <c:v>535.29999999999995</c:v>
                      </c:pt>
                      <c:pt idx="1637">
                        <c:v>539.41</c:v>
                      </c:pt>
                      <c:pt idx="1638">
                        <c:v>521.99</c:v>
                      </c:pt>
                      <c:pt idx="1639">
                        <c:v>489.09</c:v>
                      </c:pt>
                      <c:pt idx="1640">
                        <c:v>517.80999999999995</c:v>
                      </c:pt>
                      <c:pt idx="1641">
                        <c:v>450.47</c:v>
                      </c:pt>
                      <c:pt idx="1642">
                        <c:v>381.39</c:v>
                      </c:pt>
                      <c:pt idx="1643">
                        <c:v>336.16</c:v>
                      </c:pt>
                      <c:pt idx="1644">
                        <c:v>354.48</c:v>
                      </c:pt>
                      <c:pt idx="1645">
                        <c:v>534.29999999999995</c:v>
                      </c:pt>
                      <c:pt idx="1646">
                        <c:v>791.38</c:v>
                      </c:pt>
                      <c:pt idx="1647">
                        <c:v>1110.2</c:v>
                      </c:pt>
                      <c:pt idx="1648">
                        <c:v>984.45</c:v>
                      </c:pt>
                      <c:pt idx="1649">
                        <c:v>1023.8</c:v>
                      </c:pt>
                      <c:pt idx="1650">
                        <c:v>943.12</c:v>
                      </c:pt>
                      <c:pt idx="1651">
                        <c:v>1083.2</c:v>
                      </c:pt>
                      <c:pt idx="1652">
                        <c:v>978.03</c:v>
                      </c:pt>
                      <c:pt idx="1653">
                        <c:v>882.82</c:v>
                      </c:pt>
                      <c:pt idx="1654">
                        <c:v>835.16</c:v>
                      </c:pt>
                      <c:pt idx="1655">
                        <c:v>909.51</c:v>
                      </c:pt>
                      <c:pt idx="1656">
                        <c:v>1032.4000000000001</c:v>
                      </c:pt>
                      <c:pt idx="1657">
                        <c:v>1190.9000000000001</c:v>
                      </c:pt>
                      <c:pt idx="1658">
                        <c:v>1216.9000000000001</c:v>
                      </c:pt>
                      <c:pt idx="1659">
                        <c:v>1005.3</c:v>
                      </c:pt>
                      <c:pt idx="1660">
                        <c:v>546.13</c:v>
                      </c:pt>
                      <c:pt idx="1661">
                        <c:v>353.1</c:v>
                      </c:pt>
                      <c:pt idx="1662">
                        <c:v>279.16000000000003</c:v>
                      </c:pt>
                      <c:pt idx="1663">
                        <c:v>279.89</c:v>
                      </c:pt>
                      <c:pt idx="1664">
                        <c:v>298.64999999999998</c:v>
                      </c:pt>
                      <c:pt idx="1665">
                        <c:v>517.21</c:v>
                      </c:pt>
                      <c:pt idx="1666">
                        <c:v>1060.4000000000001</c:v>
                      </c:pt>
                      <c:pt idx="1667">
                        <c:v>1584.4</c:v>
                      </c:pt>
                      <c:pt idx="1668">
                        <c:v>1741.1</c:v>
                      </c:pt>
                      <c:pt idx="1669">
                        <c:v>1542.9</c:v>
                      </c:pt>
                      <c:pt idx="1670">
                        <c:v>1242.0999999999999</c:v>
                      </c:pt>
                      <c:pt idx="1671">
                        <c:v>1231.4000000000001</c:v>
                      </c:pt>
                      <c:pt idx="1672">
                        <c:v>1260.5</c:v>
                      </c:pt>
                      <c:pt idx="1673">
                        <c:v>1231.5</c:v>
                      </c:pt>
                      <c:pt idx="1674">
                        <c:v>1152</c:v>
                      </c:pt>
                      <c:pt idx="1675">
                        <c:v>902.33</c:v>
                      </c:pt>
                      <c:pt idx="1676">
                        <c:v>848.02</c:v>
                      </c:pt>
                      <c:pt idx="1677">
                        <c:v>1038.3</c:v>
                      </c:pt>
                      <c:pt idx="1678">
                        <c:v>1092.0999999999999</c:v>
                      </c:pt>
                      <c:pt idx="1679">
                        <c:v>1204.3</c:v>
                      </c:pt>
                      <c:pt idx="1680">
                        <c:v>1173.4000000000001</c:v>
                      </c:pt>
                      <c:pt idx="1681">
                        <c:v>1084.7</c:v>
                      </c:pt>
                      <c:pt idx="1682">
                        <c:v>790.94</c:v>
                      </c:pt>
                      <c:pt idx="1683">
                        <c:v>758.78</c:v>
                      </c:pt>
                      <c:pt idx="1684">
                        <c:v>766.78</c:v>
                      </c:pt>
                      <c:pt idx="1685">
                        <c:v>665.35</c:v>
                      </c:pt>
                      <c:pt idx="1686">
                        <c:v>687.91</c:v>
                      </c:pt>
                      <c:pt idx="1687">
                        <c:v>603.25</c:v>
                      </c:pt>
                      <c:pt idx="1688">
                        <c:v>518.49</c:v>
                      </c:pt>
                      <c:pt idx="1689">
                        <c:v>521.28</c:v>
                      </c:pt>
                      <c:pt idx="1690">
                        <c:v>515.39</c:v>
                      </c:pt>
                      <c:pt idx="1691">
                        <c:v>488.95</c:v>
                      </c:pt>
                      <c:pt idx="1692">
                        <c:v>465.71</c:v>
                      </c:pt>
                      <c:pt idx="1693">
                        <c:v>423.27</c:v>
                      </c:pt>
                      <c:pt idx="1694">
                        <c:v>373.35</c:v>
                      </c:pt>
                      <c:pt idx="1695">
                        <c:v>327.92</c:v>
                      </c:pt>
                      <c:pt idx="1696">
                        <c:v>276.06</c:v>
                      </c:pt>
                      <c:pt idx="1697">
                        <c:v>506.95</c:v>
                      </c:pt>
                      <c:pt idx="1698">
                        <c:v>539.47</c:v>
                      </c:pt>
                      <c:pt idx="1699">
                        <c:v>717.92</c:v>
                      </c:pt>
                      <c:pt idx="1700">
                        <c:v>736.91</c:v>
                      </c:pt>
                      <c:pt idx="1701">
                        <c:v>697.25</c:v>
                      </c:pt>
                      <c:pt idx="1702">
                        <c:v>588.47</c:v>
                      </c:pt>
                      <c:pt idx="1703">
                        <c:v>738.98</c:v>
                      </c:pt>
                      <c:pt idx="1704">
                        <c:v>726.5</c:v>
                      </c:pt>
                      <c:pt idx="1705">
                        <c:v>638.71</c:v>
                      </c:pt>
                      <c:pt idx="1706">
                        <c:v>616.61</c:v>
                      </c:pt>
                      <c:pt idx="1707">
                        <c:v>643.9</c:v>
                      </c:pt>
                      <c:pt idx="1708">
                        <c:v>731.62</c:v>
                      </c:pt>
                      <c:pt idx="1709">
                        <c:v>800.46</c:v>
                      </c:pt>
                      <c:pt idx="1710">
                        <c:v>705.96</c:v>
                      </c:pt>
                      <c:pt idx="1711">
                        <c:v>767.91</c:v>
                      </c:pt>
                      <c:pt idx="1712">
                        <c:v>502.71</c:v>
                      </c:pt>
                      <c:pt idx="1713">
                        <c:v>357.87</c:v>
                      </c:pt>
                      <c:pt idx="1714">
                        <c:v>214.37</c:v>
                      </c:pt>
                      <c:pt idx="1715">
                        <c:v>218.16</c:v>
                      </c:pt>
                      <c:pt idx="1716">
                        <c:v>270.68</c:v>
                      </c:pt>
                      <c:pt idx="1717">
                        <c:v>447.61</c:v>
                      </c:pt>
                      <c:pt idx="1718">
                        <c:v>961.17</c:v>
                      </c:pt>
                      <c:pt idx="1719">
                        <c:v>1420</c:v>
                      </c:pt>
                      <c:pt idx="1720">
                        <c:v>1357.3</c:v>
                      </c:pt>
                      <c:pt idx="1721">
                        <c:v>1312.8</c:v>
                      </c:pt>
                      <c:pt idx="1722">
                        <c:v>1391</c:v>
                      </c:pt>
                      <c:pt idx="1723">
                        <c:v>1239.2</c:v>
                      </c:pt>
                      <c:pt idx="1724">
                        <c:v>1197</c:v>
                      </c:pt>
                      <c:pt idx="1725">
                        <c:v>1119.9000000000001</c:v>
                      </c:pt>
                      <c:pt idx="1726">
                        <c:v>1129.8</c:v>
                      </c:pt>
                      <c:pt idx="1727">
                        <c:v>981.43</c:v>
                      </c:pt>
                      <c:pt idx="1728">
                        <c:v>874.67</c:v>
                      </c:pt>
                      <c:pt idx="1729">
                        <c:v>1004.1</c:v>
                      </c:pt>
                      <c:pt idx="1730">
                        <c:v>1169.5</c:v>
                      </c:pt>
                      <c:pt idx="1731">
                        <c:v>1156.4000000000001</c:v>
                      </c:pt>
                      <c:pt idx="1732">
                        <c:v>1138.0999999999999</c:v>
                      </c:pt>
                      <c:pt idx="1733">
                        <c:v>1115.3</c:v>
                      </c:pt>
                      <c:pt idx="1734">
                        <c:v>946.73</c:v>
                      </c:pt>
                      <c:pt idx="1735">
                        <c:v>734.93</c:v>
                      </c:pt>
                      <c:pt idx="1736">
                        <c:v>656.06</c:v>
                      </c:pt>
                      <c:pt idx="1737">
                        <c:v>634.91</c:v>
                      </c:pt>
                      <c:pt idx="1738">
                        <c:v>652.41</c:v>
                      </c:pt>
                      <c:pt idx="1739">
                        <c:v>729.58</c:v>
                      </c:pt>
                      <c:pt idx="1740">
                        <c:v>560.38</c:v>
                      </c:pt>
                      <c:pt idx="1741">
                        <c:v>546.51</c:v>
                      </c:pt>
                      <c:pt idx="1742">
                        <c:v>555.33000000000004</c:v>
                      </c:pt>
                      <c:pt idx="1743">
                        <c:v>522.49</c:v>
                      </c:pt>
                      <c:pt idx="1744">
                        <c:v>496.48</c:v>
                      </c:pt>
                      <c:pt idx="1745">
                        <c:v>456.29</c:v>
                      </c:pt>
                      <c:pt idx="1746">
                        <c:v>401.5</c:v>
                      </c:pt>
                      <c:pt idx="1747">
                        <c:v>367.8</c:v>
                      </c:pt>
                      <c:pt idx="1748">
                        <c:v>317.62</c:v>
                      </c:pt>
                      <c:pt idx="1749">
                        <c:v>412.34</c:v>
                      </c:pt>
                      <c:pt idx="1750">
                        <c:v>469.84</c:v>
                      </c:pt>
                      <c:pt idx="1751">
                        <c:v>638.04999999999995</c:v>
                      </c:pt>
                      <c:pt idx="1752">
                        <c:v>758.65</c:v>
                      </c:pt>
                      <c:pt idx="1753">
                        <c:v>735.02</c:v>
                      </c:pt>
                      <c:pt idx="1754">
                        <c:v>737.64</c:v>
                      </c:pt>
                      <c:pt idx="1755">
                        <c:v>718.77</c:v>
                      </c:pt>
                      <c:pt idx="1756">
                        <c:v>783.38</c:v>
                      </c:pt>
                      <c:pt idx="1757">
                        <c:v>501.1</c:v>
                      </c:pt>
                      <c:pt idx="1758">
                        <c:v>380.44</c:v>
                      </c:pt>
                      <c:pt idx="1759">
                        <c:v>528.16999999999996</c:v>
                      </c:pt>
                      <c:pt idx="1760">
                        <c:v>620.86</c:v>
                      </c:pt>
                      <c:pt idx="1761">
                        <c:v>777.62</c:v>
                      </c:pt>
                      <c:pt idx="1762">
                        <c:v>752.65</c:v>
                      </c:pt>
                      <c:pt idx="1763">
                        <c:v>849.41</c:v>
                      </c:pt>
                      <c:pt idx="1764">
                        <c:v>499.47</c:v>
                      </c:pt>
                      <c:pt idx="1765">
                        <c:v>324.12</c:v>
                      </c:pt>
                      <c:pt idx="1766">
                        <c:v>193.89</c:v>
                      </c:pt>
                      <c:pt idx="1767">
                        <c:v>223.99</c:v>
                      </c:pt>
                      <c:pt idx="1768">
                        <c:v>317.19</c:v>
                      </c:pt>
                      <c:pt idx="1769">
                        <c:v>339.36</c:v>
                      </c:pt>
                      <c:pt idx="1770">
                        <c:v>619.84</c:v>
                      </c:pt>
                      <c:pt idx="1771">
                        <c:v>1170.0999999999999</c:v>
                      </c:pt>
                      <c:pt idx="1772">
                        <c:v>1022.4</c:v>
                      </c:pt>
                      <c:pt idx="1773">
                        <c:v>798.65</c:v>
                      </c:pt>
                      <c:pt idx="1774">
                        <c:v>971.01</c:v>
                      </c:pt>
                      <c:pt idx="1775">
                        <c:v>1134.5999999999999</c:v>
                      </c:pt>
                      <c:pt idx="1776">
                        <c:v>1240.8</c:v>
                      </c:pt>
                      <c:pt idx="1777">
                        <c:v>1301.2</c:v>
                      </c:pt>
                      <c:pt idx="1778">
                        <c:v>1349.8</c:v>
                      </c:pt>
                      <c:pt idx="1779">
                        <c:v>1173.9000000000001</c:v>
                      </c:pt>
                      <c:pt idx="1780">
                        <c:v>985.71</c:v>
                      </c:pt>
                      <c:pt idx="1781">
                        <c:v>1147.4000000000001</c:v>
                      </c:pt>
                      <c:pt idx="1782">
                        <c:v>1077.7</c:v>
                      </c:pt>
                      <c:pt idx="1783">
                        <c:v>1149.9000000000001</c:v>
                      </c:pt>
                      <c:pt idx="1784">
                        <c:v>1224.2</c:v>
                      </c:pt>
                      <c:pt idx="1785">
                        <c:v>1251.4000000000001</c:v>
                      </c:pt>
                      <c:pt idx="1786">
                        <c:v>1171.3</c:v>
                      </c:pt>
                      <c:pt idx="1787">
                        <c:v>939.01</c:v>
                      </c:pt>
                      <c:pt idx="1788">
                        <c:v>856.84</c:v>
                      </c:pt>
                      <c:pt idx="1789">
                        <c:v>776.2</c:v>
                      </c:pt>
                      <c:pt idx="1790">
                        <c:v>765.79</c:v>
                      </c:pt>
                      <c:pt idx="1791">
                        <c:v>726.82</c:v>
                      </c:pt>
                      <c:pt idx="1792">
                        <c:v>618.17999999999995</c:v>
                      </c:pt>
                      <c:pt idx="1793">
                        <c:v>546.6</c:v>
                      </c:pt>
                      <c:pt idx="1794">
                        <c:v>572.28</c:v>
                      </c:pt>
                      <c:pt idx="1795">
                        <c:v>545.64</c:v>
                      </c:pt>
                      <c:pt idx="1796">
                        <c:v>543.59</c:v>
                      </c:pt>
                      <c:pt idx="1797">
                        <c:v>564.54</c:v>
                      </c:pt>
                      <c:pt idx="1798">
                        <c:v>442.93</c:v>
                      </c:pt>
                      <c:pt idx="1799">
                        <c:v>366.94</c:v>
                      </c:pt>
                      <c:pt idx="1800">
                        <c:v>315.73</c:v>
                      </c:pt>
                      <c:pt idx="1801">
                        <c:v>403.58</c:v>
                      </c:pt>
                      <c:pt idx="1802">
                        <c:v>622.52</c:v>
                      </c:pt>
                      <c:pt idx="1803">
                        <c:v>760.3</c:v>
                      </c:pt>
                      <c:pt idx="1804">
                        <c:v>931.76</c:v>
                      </c:pt>
                      <c:pt idx="1805">
                        <c:v>909.28</c:v>
                      </c:pt>
                      <c:pt idx="1806">
                        <c:v>913.53</c:v>
                      </c:pt>
                      <c:pt idx="1807">
                        <c:v>926.04</c:v>
                      </c:pt>
                      <c:pt idx="1808">
                        <c:v>934.22</c:v>
                      </c:pt>
                      <c:pt idx="1809">
                        <c:v>619.15</c:v>
                      </c:pt>
                      <c:pt idx="1810">
                        <c:v>467.08</c:v>
                      </c:pt>
                      <c:pt idx="1811">
                        <c:v>563.19000000000005</c:v>
                      </c:pt>
                      <c:pt idx="1812">
                        <c:v>593.41999999999996</c:v>
                      </c:pt>
                      <c:pt idx="1813">
                        <c:v>777.45</c:v>
                      </c:pt>
                      <c:pt idx="1814">
                        <c:v>819.93</c:v>
                      </c:pt>
                      <c:pt idx="1815">
                        <c:v>888.2</c:v>
                      </c:pt>
                      <c:pt idx="1816">
                        <c:v>658.16</c:v>
                      </c:pt>
                      <c:pt idx="1817">
                        <c:v>392.43</c:v>
                      </c:pt>
                      <c:pt idx="1818">
                        <c:v>240.69</c:v>
                      </c:pt>
                      <c:pt idx="1819">
                        <c:v>179.51</c:v>
                      </c:pt>
                      <c:pt idx="1820">
                        <c:v>170</c:v>
                      </c:pt>
                      <c:pt idx="1821">
                        <c:v>239.44</c:v>
                      </c:pt>
                      <c:pt idx="1822">
                        <c:v>640.33000000000004</c:v>
                      </c:pt>
                      <c:pt idx="1823">
                        <c:v>985.42</c:v>
                      </c:pt>
                      <c:pt idx="1824">
                        <c:v>1070.4000000000001</c:v>
                      </c:pt>
                      <c:pt idx="1825">
                        <c:v>752.2</c:v>
                      </c:pt>
                      <c:pt idx="1826">
                        <c:v>852.77</c:v>
                      </c:pt>
                      <c:pt idx="1827">
                        <c:v>870.73</c:v>
                      </c:pt>
                      <c:pt idx="1828">
                        <c:v>1054.3</c:v>
                      </c:pt>
                      <c:pt idx="1829">
                        <c:v>1139.0999999999999</c:v>
                      </c:pt>
                      <c:pt idx="1830">
                        <c:v>1055.9000000000001</c:v>
                      </c:pt>
                      <c:pt idx="1831">
                        <c:v>1041.4000000000001</c:v>
                      </c:pt>
                      <c:pt idx="1832">
                        <c:v>994.43</c:v>
                      </c:pt>
                      <c:pt idx="1833">
                        <c:v>867.52</c:v>
                      </c:pt>
                      <c:pt idx="1834">
                        <c:v>993.59</c:v>
                      </c:pt>
                      <c:pt idx="1835">
                        <c:v>1055.5999999999999</c:v>
                      </c:pt>
                      <c:pt idx="1836">
                        <c:v>1201.5</c:v>
                      </c:pt>
                      <c:pt idx="1837">
                        <c:v>1224.7</c:v>
                      </c:pt>
                      <c:pt idx="1838">
                        <c:v>1214.2</c:v>
                      </c:pt>
                      <c:pt idx="1839">
                        <c:v>1047.3</c:v>
                      </c:pt>
                      <c:pt idx="1840">
                        <c:v>829.96</c:v>
                      </c:pt>
                      <c:pt idx="1841">
                        <c:v>766.88</c:v>
                      </c:pt>
                      <c:pt idx="1842">
                        <c:v>681.48</c:v>
                      </c:pt>
                      <c:pt idx="1843">
                        <c:v>749.3</c:v>
                      </c:pt>
                      <c:pt idx="1844">
                        <c:v>675.14</c:v>
                      </c:pt>
                      <c:pt idx="1845">
                        <c:v>536.72</c:v>
                      </c:pt>
                      <c:pt idx="1846">
                        <c:v>531.29</c:v>
                      </c:pt>
                      <c:pt idx="1847">
                        <c:v>532.16</c:v>
                      </c:pt>
                      <c:pt idx="1848">
                        <c:v>577.58000000000004</c:v>
                      </c:pt>
                      <c:pt idx="1849">
                        <c:v>566.30999999999995</c:v>
                      </c:pt>
                      <c:pt idx="1850">
                        <c:v>497.32</c:v>
                      </c:pt>
                      <c:pt idx="1851">
                        <c:v>415.33</c:v>
                      </c:pt>
                      <c:pt idx="1852">
                        <c:v>352.83</c:v>
                      </c:pt>
                      <c:pt idx="1853">
                        <c:v>339.85</c:v>
                      </c:pt>
                      <c:pt idx="1854">
                        <c:v>612.88</c:v>
                      </c:pt>
                      <c:pt idx="1855">
                        <c:v>699.88</c:v>
                      </c:pt>
                      <c:pt idx="1856">
                        <c:v>759.89</c:v>
                      </c:pt>
                      <c:pt idx="1857">
                        <c:v>956.15</c:v>
                      </c:pt>
                      <c:pt idx="1858">
                        <c:v>970.17</c:v>
                      </c:pt>
                      <c:pt idx="1859">
                        <c:v>1151</c:v>
                      </c:pt>
                      <c:pt idx="1860">
                        <c:v>1090.9000000000001</c:v>
                      </c:pt>
                      <c:pt idx="1861">
                        <c:v>862.46</c:v>
                      </c:pt>
                      <c:pt idx="1862">
                        <c:v>552.4</c:v>
                      </c:pt>
                      <c:pt idx="1863">
                        <c:v>542.87</c:v>
                      </c:pt>
                      <c:pt idx="1864">
                        <c:v>578.70000000000005</c:v>
                      </c:pt>
                      <c:pt idx="1865">
                        <c:v>672.35</c:v>
                      </c:pt>
                      <c:pt idx="1866">
                        <c:v>810.46</c:v>
                      </c:pt>
                      <c:pt idx="1867">
                        <c:v>846.11</c:v>
                      </c:pt>
                      <c:pt idx="1868">
                        <c:v>760.93</c:v>
                      </c:pt>
                      <c:pt idx="1869">
                        <c:v>455.97</c:v>
                      </c:pt>
                      <c:pt idx="1870">
                        <c:v>312.85000000000002</c:v>
                      </c:pt>
                      <c:pt idx="1871">
                        <c:v>217.96</c:v>
                      </c:pt>
                      <c:pt idx="1872">
                        <c:v>235.54</c:v>
                      </c:pt>
                      <c:pt idx="1873">
                        <c:v>257.87</c:v>
                      </c:pt>
                      <c:pt idx="1874">
                        <c:v>442.02</c:v>
                      </c:pt>
                      <c:pt idx="1875">
                        <c:v>842.28</c:v>
                      </c:pt>
                      <c:pt idx="1876">
                        <c:v>1136.4000000000001</c:v>
                      </c:pt>
                      <c:pt idx="1877">
                        <c:v>1000.4</c:v>
                      </c:pt>
                      <c:pt idx="1878">
                        <c:v>852.05</c:v>
                      </c:pt>
                      <c:pt idx="1879">
                        <c:v>733.11</c:v>
                      </c:pt>
                      <c:pt idx="1880">
                        <c:v>902.85</c:v>
                      </c:pt>
                      <c:pt idx="1881">
                        <c:v>1006.1</c:v>
                      </c:pt>
                      <c:pt idx="1882">
                        <c:v>1126</c:v>
                      </c:pt>
                      <c:pt idx="1883">
                        <c:v>1157.9000000000001</c:v>
                      </c:pt>
                      <c:pt idx="1884">
                        <c:v>1061.8</c:v>
                      </c:pt>
                      <c:pt idx="1885">
                        <c:v>944.74</c:v>
                      </c:pt>
                      <c:pt idx="1886">
                        <c:v>966.9</c:v>
                      </c:pt>
                      <c:pt idx="1887">
                        <c:v>1114.4000000000001</c:v>
                      </c:pt>
                      <c:pt idx="1888">
                        <c:v>1313.4</c:v>
                      </c:pt>
                      <c:pt idx="1889">
                        <c:v>1304.5999999999999</c:v>
                      </c:pt>
                      <c:pt idx="1890">
                        <c:v>1237.4000000000001</c:v>
                      </c:pt>
                      <c:pt idx="1891">
                        <c:v>1155.2</c:v>
                      </c:pt>
                      <c:pt idx="1892">
                        <c:v>1034.2</c:v>
                      </c:pt>
                      <c:pt idx="1893">
                        <c:v>993.57</c:v>
                      </c:pt>
                      <c:pt idx="1894">
                        <c:v>823.65</c:v>
                      </c:pt>
                      <c:pt idx="1895">
                        <c:v>795.54</c:v>
                      </c:pt>
                      <c:pt idx="1896">
                        <c:v>767.59</c:v>
                      </c:pt>
                      <c:pt idx="1897">
                        <c:v>612.98</c:v>
                      </c:pt>
                      <c:pt idx="1898">
                        <c:v>584.88</c:v>
                      </c:pt>
                      <c:pt idx="1899">
                        <c:v>578.67999999999995</c:v>
                      </c:pt>
                      <c:pt idx="1900">
                        <c:v>646.25</c:v>
                      </c:pt>
                      <c:pt idx="1901">
                        <c:v>776.28</c:v>
                      </c:pt>
                      <c:pt idx="1902">
                        <c:v>807.09</c:v>
                      </c:pt>
                      <c:pt idx="1903">
                        <c:v>632.49</c:v>
                      </c:pt>
                      <c:pt idx="1904">
                        <c:v>400.31</c:v>
                      </c:pt>
                      <c:pt idx="1905">
                        <c:v>363.53</c:v>
                      </c:pt>
                      <c:pt idx="1906">
                        <c:v>728.33</c:v>
                      </c:pt>
                      <c:pt idx="1907">
                        <c:v>824.29</c:v>
                      </c:pt>
                      <c:pt idx="1908">
                        <c:v>903.81</c:v>
                      </c:pt>
                      <c:pt idx="1909">
                        <c:v>1045.4000000000001</c:v>
                      </c:pt>
                      <c:pt idx="1910">
                        <c:v>1069.5</c:v>
                      </c:pt>
                      <c:pt idx="1911">
                        <c:v>1353.6</c:v>
                      </c:pt>
                      <c:pt idx="1912">
                        <c:v>1271.0999999999999</c:v>
                      </c:pt>
                      <c:pt idx="1913">
                        <c:v>1035.8</c:v>
                      </c:pt>
                      <c:pt idx="1914">
                        <c:v>869.76</c:v>
                      </c:pt>
                      <c:pt idx="1915">
                        <c:v>800.72</c:v>
                      </c:pt>
                      <c:pt idx="1916">
                        <c:v>826.25</c:v>
                      </c:pt>
                      <c:pt idx="1917">
                        <c:v>885.03</c:v>
                      </c:pt>
                      <c:pt idx="1918">
                        <c:v>1034.8</c:v>
                      </c:pt>
                      <c:pt idx="1919">
                        <c:v>989.24</c:v>
                      </c:pt>
                      <c:pt idx="1920">
                        <c:v>997.27</c:v>
                      </c:pt>
                      <c:pt idx="1921">
                        <c:v>746.14</c:v>
                      </c:pt>
                      <c:pt idx="1922">
                        <c:v>539.16</c:v>
                      </c:pt>
                      <c:pt idx="1923">
                        <c:v>335.48</c:v>
                      </c:pt>
                      <c:pt idx="1924">
                        <c:v>294.64999999999998</c:v>
                      </c:pt>
                      <c:pt idx="1925">
                        <c:v>336.46</c:v>
                      </c:pt>
                      <c:pt idx="1926">
                        <c:v>491.94</c:v>
                      </c:pt>
                      <c:pt idx="1927">
                        <c:v>832.94</c:v>
                      </c:pt>
                      <c:pt idx="1928">
                        <c:v>1211.0999999999999</c:v>
                      </c:pt>
                      <c:pt idx="1929">
                        <c:v>1299.5</c:v>
                      </c:pt>
                      <c:pt idx="1930">
                        <c:v>1387.9</c:v>
                      </c:pt>
                      <c:pt idx="1931">
                        <c:v>1187.0999999999999</c:v>
                      </c:pt>
                      <c:pt idx="1932">
                        <c:v>1110.5</c:v>
                      </c:pt>
                      <c:pt idx="1933">
                        <c:v>1292.0999999999999</c:v>
                      </c:pt>
                      <c:pt idx="1934">
                        <c:v>1224.2</c:v>
                      </c:pt>
                      <c:pt idx="1935">
                        <c:v>1302.3</c:v>
                      </c:pt>
                      <c:pt idx="1936">
                        <c:v>1275.5</c:v>
                      </c:pt>
                      <c:pt idx="1937">
                        <c:v>1070.2</c:v>
                      </c:pt>
                      <c:pt idx="1938">
                        <c:v>994.47</c:v>
                      </c:pt>
                      <c:pt idx="1939">
                        <c:v>1102.4000000000001</c:v>
                      </c:pt>
                      <c:pt idx="1940">
                        <c:v>1269.0999999999999</c:v>
                      </c:pt>
                      <c:pt idx="1941">
                        <c:v>1145.0999999999999</c:v>
                      </c:pt>
                      <c:pt idx="1942">
                        <c:v>952.72</c:v>
                      </c:pt>
                      <c:pt idx="1943">
                        <c:v>1048.4000000000001</c:v>
                      </c:pt>
                      <c:pt idx="1944">
                        <c:v>992.79</c:v>
                      </c:pt>
                      <c:pt idx="1945">
                        <c:v>948.29</c:v>
                      </c:pt>
                      <c:pt idx="1946">
                        <c:v>748.34</c:v>
                      </c:pt>
                      <c:pt idx="1947">
                        <c:v>734.8</c:v>
                      </c:pt>
                      <c:pt idx="1948">
                        <c:v>761.82</c:v>
                      </c:pt>
                      <c:pt idx="1949">
                        <c:v>652.70000000000005</c:v>
                      </c:pt>
                      <c:pt idx="1950">
                        <c:v>570.09</c:v>
                      </c:pt>
                      <c:pt idx="1951">
                        <c:v>587.51</c:v>
                      </c:pt>
                      <c:pt idx="1952">
                        <c:v>621.25</c:v>
                      </c:pt>
                      <c:pt idx="1953">
                        <c:v>672.26</c:v>
                      </c:pt>
                      <c:pt idx="1954">
                        <c:v>547.41999999999996</c:v>
                      </c:pt>
                      <c:pt idx="1955">
                        <c:v>451.12</c:v>
                      </c:pt>
                      <c:pt idx="1956">
                        <c:v>408.18</c:v>
                      </c:pt>
                      <c:pt idx="1957">
                        <c:v>360.39</c:v>
                      </c:pt>
                      <c:pt idx="1958">
                        <c:v>363.89</c:v>
                      </c:pt>
                      <c:pt idx="1959">
                        <c:v>457.99</c:v>
                      </c:pt>
                      <c:pt idx="1960">
                        <c:v>400.27</c:v>
                      </c:pt>
                      <c:pt idx="1961">
                        <c:v>600.27</c:v>
                      </c:pt>
                      <c:pt idx="1962">
                        <c:v>724.29</c:v>
                      </c:pt>
                      <c:pt idx="1963">
                        <c:v>865.77</c:v>
                      </c:pt>
                      <c:pt idx="1964">
                        <c:v>976.28</c:v>
                      </c:pt>
                      <c:pt idx="1965">
                        <c:v>907.17</c:v>
                      </c:pt>
                      <c:pt idx="1966">
                        <c:v>518.12</c:v>
                      </c:pt>
                      <c:pt idx="1967">
                        <c:v>427</c:v>
                      </c:pt>
                      <c:pt idx="1968">
                        <c:v>498.55</c:v>
                      </c:pt>
                      <c:pt idx="1969">
                        <c:v>525.41</c:v>
                      </c:pt>
                      <c:pt idx="1970">
                        <c:v>716.52</c:v>
                      </c:pt>
                      <c:pt idx="1971">
                        <c:v>761.13</c:v>
                      </c:pt>
                      <c:pt idx="1972">
                        <c:v>863.16</c:v>
                      </c:pt>
                      <c:pt idx="1973">
                        <c:v>633.45000000000005</c:v>
                      </c:pt>
                      <c:pt idx="1974">
                        <c:v>390.98</c:v>
                      </c:pt>
                      <c:pt idx="1975">
                        <c:v>293.69</c:v>
                      </c:pt>
                      <c:pt idx="1976">
                        <c:v>237.88</c:v>
                      </c:pt>
                      <c:pt idx="1977">
                        <c:v>287.52999999999997</c:v>
                      </c:pt>
                      <c:pt idx="1978">
                        <c:v>404.37</c:v>
                      </c:pt>
                      <c:pt idx="1979">
                        <c:v>569.30999999999995</c:v>
                      </c:pt>
                      <c:pt idx="1980">
                        <c:v>917.98</c:v>
                      </c:pt>
                      <c:pt idx="1981">
                        <c:v>1180.3</c:v>
                      </c:pt>
                      <c:pt idx="1982">
                        <c:v>1243.2</c:v>
                      </c:pt>
                      <c:pt idx="1983">
                        <c:v>1067.4000000000001</c:v>
                      </c:pt>
                      <c:pt idx="1984">
                        <c:v>894.7</c:v>
                      </c:pt>
                      <c:pt idx="1985">
                        <c:v>1021.7</c:v>
                      </c:pt>
                      <c:pt idx="1986">
                        <c:v>1053.2</c:v>
                      </c:pt>
                      <c:pt idx="1987">
                        <c:v>1212.7</c:v>
                      </c:pt>
                      <c:pt idx="1988">
                        <c:v>1209.4000000000001</c:v>
                      </c:pt>
                      <c:pt idx="1989">
                        <c:v>1087.3</c:v>
                      </c:pt>
                      <c:pt idx="1990">
                        <c:v>972.32</c:v>
                      </c:pt>
                      <c:pt idx="1991">
                        <c:v>1016.7</c:v>
                      </c:pt>
                      <c:pt idx="1992">
                        <c:v>1179.0999999999999</c:v>
                      </c:pt>
                      <c:pt idx="1993">
                        <c:v>1060.5</c:v>
                      </c:pt>
                      <c:pt idx="1994">
                        <c:v>779.96</c:v>
                      </c:pt>
                      <c:pt idx="1995">
                        <c:v>897.8</c:v>
                      </c:pt>
                      <c:pt idx="1996">
                        <c:v>966.08</c:v>
                      </c:pt>
                      <c:pt idx="1997">
                        <c:v>933.83</c:v>
                      </c:pt>
                      <c:pt idx="1998">
                        <c:v>863.22</c:v>
                      </c:pt>
                      <c:pt idx="1999">
                        <c:v>760.4</c:v>
                      </c:pt>
                      <c:pt idx="2000">
                        <c:v>812.58</c:v>
                      </c:pt>
                      <c:pt idx="2001">
                        <c:v>780.6</c:v>
                      </c:pt>
                      <c:pt idx="2002">
                        <c:v>641.77</c:v>
                      </c:pt>
                      <c:pt idx="2003">
                        <c:v>643.78</c:v>
                      </c:pt>
                      <c:pt idx="2004">
                        <c:v>630.85</c:v>
                      </c:pt>
                      <c:pt idx="2005">
                        <c:v>669.15</c:v>
                      </c:pt>
                      <c:pt idx="2006">
                        <c:v>721.33</c:v>
                      </c:pt>
                      <c:pt idx="2007">
                        <c:v>586.64</c:v>
                      </c:pt>
                      <c:pt idx="2008">
                        <c:v>501.53</c:v>
                      </c:pt>
                      <c:pt idx="2009">
                        <c:v>427.38</c:v>
                      </c:pt>
                      <c:pt idx="2010">
                        <c:v>442.48</c:v>
                      </c:pt>
                      <c:pt idx="2011">
                        <c:v>676.52</c:v>
                      </c:pt>
                      <c:pt idx="2012">
                        <c:v>519.45000000000005</c:v>
                      </c:pt>
                      <c:pt idx="2013">
                        <c:v>701.1</c:v>
                      </c:pt>
                      <c:pt idx="2014">
                        <c:v>883.97</c:v>
                      </c:pt>
                      <c:pt idx="2015">
                        <c:v>872.04</c:v>
                      </c:pt>
                      <c:pt idx="2016">
                        <c:v>918.42</c:v>
                      </c:pt>
                      <c:pt idx="2017">
                        <c:v>1077.8</c:v>
                      </c:pt>
                      <c:pt idx="2018">
                        <c:v>650.6</c:v>
                      </c:pt>
                      <c:pt idx="2019">
                        <c:v>442.97</c:v>
                      </c:pt>
                      <c:pt idx="2020">
                        <c:v>415.38</c:v>
                      </c:pt>
                      <c:pt idx="2021">
                        <c:v>427.3</c:v>
                      </c:pt>
                      <c:pt idx="2022">
                        <c:v>646.96</c:v>
                      </c:pt>
                      <c:pt idx="2023">
                        <c:v>729.22</c:v>
                      </c:pt>
                      <c:pt idx="2024">
                        <c:v>826.5</c:v>
                      </c:pt>
                      <c:pt idx="2025">
                        <c:v>704.22</c:v>
                      </c:pt>
                      <c:pt idx="2026">
                        <c:v>433.32</c:v>
                      </c:pt>
                      <c:pt idx="2027">
                        <c:v>398.27</c:v>
                      </c:pt>
                      <c:pt idx="2028">
                        <c:v>285.73</c:v>
                      </c:pt>
                      <c:pt idx="2029">
                        <c:v>296.10000000000002</c:v>
                      </c:pt>
                      <c:pt idx="2030">
                        <c:v>359.72</c:v>
                      </c:pt>
                      <c:pt idx="2031">
                        <c:v>526</c:v>
                      </c:pt>
                      <c:pt idx="2032">
                        <c:v>684.13</c:v>
                      </c:pt>
                      <c:pt idx="2033">
                        <c:v>932.14</c:v>
                      </c:pt>
                      <c:pt idx="2034">
                        <c:v>1204.7</c:v>
                      </c:pt>
                      <c:pt idx="2035">
                        <c:v>1114.9000000000001</c:v>
                      </c:pt>
                      <c:pt idx="2036">
                        <c:v>1015.7</c:v>
                      </c:pt>
                      <c:pt idx="2037">
                        <c:v>1053.0999999999999</c:v>
                      </c:pt>
                      <c:pt idx="2038">
                        <c:v>1135.4000000000001</c:v>
                      </c:pt>
                      <c:pt idx="2039">
                        <c:v>1125.0999999999999</c:v>
                      </c:pt>
                      <c:pt idx="2040">
                        <c:v>1208.7</c:v>
                      </c:pt>
                      <c:pt idx="2041">
                        <c:v>1135.5999999999999</c:v>
                      </c:pt>
                      <c:pt idx="2042">
                        <c:v>1061</c:v>
                      </c:pt>
                      <c:pt idx="2043">
                        <c:v>965.14</c:v>
                      </c:pt>
                      <c:pt idx="2044">
                        <c:v>1064.0999999999999</c:v>
                      </c:pt>
                      <c:pt idx="2045">
                        <c:v>1063.4000000000001</c:v>
                      </c:pt>
                      <c:pt idx="2046">
                        <c:v>790.56</c:v>
                      </c:pt>
                      <c:pt idx="2047">
                        <c:v>742.62</c:v>
                      </c:pt>
                      <c:pt idx="2048">
                        <c:v>970.99</c:v>
                      </c:pt>
                      <c:pt idx="2049">
                        <c:v>929.78</c:v>
                      </c:pt>
                      <c:pt idx="2050">
                        <c:v>955.17</c:v>
                      </c:pt>
                      <c:pt idx="2051">
                        <c:v>828.52</c:v>
                      </c:pt>
                      <c:pt idx="2052">
                        <c:v>868.55</c:v>
                      </c:pt>
                      <c:pt idx="2053">
                        <c:v>798.52</c:v>
                      </c:pt>
                      <c:pt idx="2054">
                        <c:v>705.49</c:v>
                      </c:pt>
                      <c:pt idx="2055">
                        <c:v>674.31</c:v>
                      </c:pt>
                      <c:pt idx="2056">
                        <c:v>657.93</c:v>
                      </c:pt>
                      <c:pt idx="2057">
                        <c:v>672.3</c:v>
                      </c:pt>
                      <c:pt idx="2058">
                        <c:v>725.09</c:v>
                      </c:pt>
                      <c:pt idx="2059">
                        <c:v>647.53</c:v>
                      </c:pt>
                      <c:pt idx="2060">
                        <c:v>549.57000000000005</c:v>
                      </c:pt>
                      <c:pt idx="2061">
                        <c:v>497.66</c:v>
                      </c:pt>
                      <c:pt idx="2062">
                        <c:v>441.57</c:v>
                      </c:pt>
                      <c:pt idx="2063">
                        <c:v>602.74</c:v>
                      </c:pt>
                      <c:pt idx="2064">
                        <c:v>521.28</c:v>
                      </c:pt>
                      <c:pt idx="2065">
                        <c:v>584.22</c:v>
                      </c:pt>
                      <c:pt idx="2066">
                        <c:v>728.38</c:v>
                      </c:pt>
                      <c:pt idx="2067">
                        <c:v>701.49</c:v>
                      </c:pt>
                      <c:pt idx="2068">
                        <c:v>800.61</c:v>
                      </c:pt>
                      <c:pt idx="2069">
                        <c:v>1028.7</c:v>
                      </c:pt>
                      <c:pt idx="2070">
                        <c:v>874.86</c:v>
                      </c:pt>
                      <c:pt idx="2071">
                        <c:v>536.07000000000005</c:v>
                      </c:pt>
                      <c:pt idx="2072">
                        <c:v>387.1</c:v>
                      </c:pt>
                      <c:pt idx="2073">
                        <c:v>427.15</c:v>
                      </c:pt>
                      <c:pt idx="2074">
                        <c:v>596.66999999999996</c:v>
                      </c:pt>
                      <c:pt idx="2075">
                        <c:v>718.83</c:v>
                      </c:pt>
                      <c:pt idx="2076">
                        <c:v>838.38</c:v>
                      </c:pt>
                      <c:pt idx="2077">
                        <c:v>773.16</c:v>
                      </c:pt>
                      <c:pt idx="2078">
                        <c:v>491.57</c:v>
                      </c:pt>
                      <c:pt idx="2079">
                        <c:v>429.01</c:v>
                      </c:pt>
                      <c:pt idx="2080">
                        <c:v>324.95999999999998</c:v>
                      </c:pt>
                      <c:pt idx="2081">
                        <c:v>326.05</c:v>
                      </c:pt>
                      <c:pt idx="2082">
                        <c:v>362.6</c:v>
                      </c:pt>
                      <c:pt idx="2083">
                        <c:v>548.36</c:v>
                      </c:pt>
                      <c:pt idx="2084">
                        <c:v>622.20000000000005</c:v>
                      </c:pt>
                      <c:pt idx="2085">
                        <c:v>817.13</c:v>
                      </c:pt>
                      <c:pt idx="2086">
                        <c:v>1010.9</c:v>
                      </c:pt>
                      <c:pt idx="2087">
                        <c:v>1095.2</c:v>
                      </c:pt>
                      <c:pt idx="2088">
                        <c:v>1086.5999999999999</c:v>
                      </c:pt>
                      <c:pt idx="2089">
                        <c:v>965.72</c:v>
                      </c:pt>
                      <c:pt idx="2090">
                        <c:v>1050.2</c:v>
                      </c:pt>
                      <c:pt idx="2091">
                        <c:v>1058.5</c:v>
                      </c:pt>
                      <c:pt idx="2092">
                        <c:v>1144.7</c:v>
                      </c:pt>
                      <c:pt idx="2093">
                        <c:v>1241.2</c:v>
                      </c:pt>
                      <c:pt idx="2094">
                        <c:v>1144.0999999999999</c:v>
                      </c:pt>
                      <c:pt idx="2095">
                        <c:v>955.3</c:v>
                      </c:pt>
                      <c:pt idx="2096">
                        <c:v>934.92</c:v>
                      </c:pt>
                      <c:pt idx="2097">
                        <c:v>1006.9</c:v>
                      </c:pt>
                      <c:pt idx="2098">
                        <c:v>889.75</c:v>
                      </c:pt>
                      <c:pt idx="2099">
                        <c:v>734.98</c:v>
                      </c:pt>
                      <c:pt idx="2100">
                        <c:v>864.73</c:v>
                      </c:pt>
                      <c:pt idx="2101">
                        <c:v>834.51</c:v>
                      </c:pt>
                      <c:pt idx="2102">
                        <c:v>942.45</c:v>
                      </c:pt>
                      <c:pt idx="2103">
                        <c:v>829.37</c:v>
                      </c:pt>
                      <c:pt idx="2104">
                        <c:v>899.5</c:v>
                      </c:pt>
                      <c:pt idx="2105">
                        <c:v>871.04</c:v>
                      </c:pt>
                      <c:pt idx="2106">
                        <c:v>773.61</c:v>
                      </c:pt>
                      <c:pt idx="2107">
                        <c:v>692.01</c:v>
                      </c:pt>
                      <c:pt idx="2108">
                        <c:v>692.44</c:v>
                      </c:pt>
                      <c:pt idx="2109">
                        <c:v>697.6</c:v>
                      </c:pt>
                      <c:pt idx="2110">
                        <c:v>738.4</c:v>
                      </c:pt>
                      <c:pt idx="2111">
                        <c:v>745.63</c:v>
                      </c:pt>
                      <c:pt idx="2112">
                        <c:v>619.75</c:v>
                      </c:pt>
                      <c:pt idx="2113">
                        <c:v>584.39</c:v>
                      </c:pt>
                      <c:pt idx="2114">
                        <c:v>492.46</c:v>
                      </c:pt>
                      <c:pt idx="2115">
                        <c:v>573.75</c:v>
                      </c:pt>
                      <c:pt idx="2116">
                        <c:v>690.78</c:v>
                      </c:pt>
                      <c:pt idx="2117">
                        <c:v>568.07000000000005</c:v>
                      </c:pt>
                      <c:pt idx="2118">
                        <c:v>696.69</c:v>
                      </c:pt>
                      <c:pt idx="2119">
                        <c:v>643.62</c:v>
                      </c:pt>
                      <c:pt idx="2120">
                        <c:v>738.76</c:v>
                      </c:pt>
                      <c:pt idx="2121">
                        <c:v>1101.3</c:v>
                      </c:pt>
                      <c:pt idx="2122">
                        <c:v>1155.4000000000001</c:v>
                      </c:pt>
                      <c:pt idx="2123">
                        <c:v>715.44</c:v>
                      </c:pt>
                      <c:pt idx="2124">
                        <c:v>472.61</c:v>
                      </c:pt>
                      <c:pt idx="2125">
                        <c:v>459.44</c:v>
                      </c:pt>
                      <c:pt idx="2126">
                        <c:v>505.14</c:v>
                      </c:pt>
                      <c:pt idx="2127">
                        <c:v>745.12</c:v>
                      </c:pt>
                      <c:pt idx="2128">
                        <c:v>847.96</c:v>
                      </c:pt>
                      <c:pt idx="2129">
                        <c:v>871.49</c:v>
                      </c:pt>
                      <c:pt idx="2130">
                        <c:v>656.16</c:v>
                      </c:pt>
                      <c:pt idx="2131">
                        <c:v>482.6</c:v>
                      </c:pt>
                      <c:pt idx="2132">
                        <c:v>417.21</c:v>
                      </c:pt>
                      <c:pt idx="2133">
                        <c:v>350.04</c:v>
                      </c:pt>
                      <c:pt idx="2134">
                        <c:v>351.59</c:v>
                      </c:pt>
                      <c:pt idx="2135">
                        <c:v>526.48</c:v>
                      </c:pt>
                      <c:pt idx="2136">
                        <c:v>669.37</c:v>
                      </c:pt>
                      <c:pt idx="2137">
                        <c:v>699.97</c:v>
                      </c:pt>
                      <c:pt idx="2138">
                        <c:v>939.44</c:v>
                      </c:pt>
                      <c:pt idx="2139">
                        <c:v>1009.6</c:v>
                      </c:pt>
                      <c:pt idx="2140">
                        <c:v>1090.2</c:v>
                      </c:pt>
                      <c:pt idx="2141">
                        <c:v>973.57</c:v>
                      </c:pt>
                      <c:pt idx="2142">
                        <c:v>1037.4000000000001</c:v>
                      </c:pt>
                      <c:pt idx="2143">
                        <c:v>1121.2</c:v>
                      </c:pt>
                      <c:pt idx="2144">
                        <c:v>1208.9000000000001</c:v>
                      </c:pt>
                      <c:pt idx="2145">
                        <c:v>1220.4000000000001</c:v>
                      </c:pt>
                      <c:pt idx="2146">
                        <c:v>1272.8</c:v>
                      </c:pt>
                      <c:pt idx="2147">
                        <c:v>1180</c:v>
                      </c:pt>
                      <c:pt idx="2148">
                        <c:v>982.04</c:v>
                      </c:pt>
                      <c:pt idx="2149">
                        <c:v>1119</c:v>
                      </c:pt>
                      <c:pt idx="2150">
                        <c:v>1185.9000000000001</c:v>
                      </c:pt>
                      <c:pt idx="2151">
                        <c:v>871.79</c:v>
                      </c:pt>
                      <c:pt idx="2152">
                        <c:v>832.59</c:v>
                      </c:pt>
                      <c:pt idx="2153">
                        <c:v>840.62</c:v>
                      </c:pt>
                      <c:pt idx="2154">
                        <c:v>944.69</c:v>
                      </c:pt>
                      <c:pt idx="2155">
                        <c:v>924.68</c:v>
                      </c:pt>
                      <c:pt idx="2156">
                        <c:v>852.09</c:v>
                      </c:pt>
                      <c:pt idx="2157">
                        <c:v>923.04</c:v>
                      </c:pt>
                      <c:pt idx="2158">
                        <c:v>882.76</c:v>
                      </c:pt>
                      <c:pt idx="2159">
                        <c:v>778.75</c:v>
                      </c:pt>
                      <c:pt idx="2160">
                        <c:v>762.7</c:v>
                      </c:pt>
                      <c:pt idx="2161">
                        <c:v>749.13</c:v>
                      </c:pt>
                      <c:pt idx="2162">
                        <c:v>784.95</c:v>
                      </c:pt>
                      <c:pt idx="2163">
                        <c:v>837.99</c:v>
                      </c:pt>
                      <c:pt idx="2164">
                        <c:v>697.34</c:v>
                      </c:pt>
                      <c:pt idx="2165">
                        <c:v>626.04999999999995</c:v>
                      </c:pt>
                      <c:pt idx="2166">
                        <c:v>541.94000000000005</c:v>
                      </c:pt>
                      <c:pt idx="2167">
                        <c:v>504.77</c:v>
                      </c:pt>
                      <c:pt idx="2168">
                        <c:v>754.87</c:v>
                      </c:pt>
                      <c:pt idx="2169">
                        <c:v>622</c:v>
                      </c:pt>
                      <c:pt idx="2170">
                        <c:v>639.21</c:v>
                      </c:pt>
                      <c:pt idx="2171">
                        <c:v>666.77</c:v>
                      </c:pt>
                      <c:pt idx="2172">
                        <c:v>761.87</c:v>
                      </c:pt>
                      <c:pt idx="2173">
                        <c:v>1083.8</c:v>
                      </c:pt>
                      <c:pt idx="2174">
                        <c:v>1311.7</c:v>
                      </c:pt>
                      <c:pt idx="2175">
                        <c:v>921.11</c:v>
                      </c:pt>
                      <c:pt idx="2176">
                        <c:v>626.38</c:v>
                      </c:pt>
                      <c:pt idx="2177">
                        <c:v>478.3</c:v>
                      </c:pt>
                      <c:pt idx="2178">
                        <c:v>528.13</c:v>
                      </c:pt>
                      <c:pt idx="2179">
                        <c:v>751.19</c:v>
                      </c:pt>
                      <c:pt idx="2180">
                        <c:v>870.03</c:v>
                      </c:pt>
                      <c:pt idx="2181">
                        <c:v>938.23</c:v>
                      </c:pt>
                      <c:pt idx="2182">
                        <c:v>838.72</c:v>
                      </c:pt>
                      <c:pt idx="2183">
                        <c:v>494.42</c:v>
                      </c:pt>
                      <c:pt idx="2184">
                        <c:v>473.1</c:v>
                      </c:pt>
                      <c:pt idx="2185">
                        <c:v>375.42</c:v>
                      </c:pt>
                      <c:pt idx="2186">
                        <c:v>379.25</c:v>
                      </c:pt>
                      <c:pt idx="2187">
                        <c:v>547.85</c:v>
                      </c:pt>
                      <c:pt idx="2188">
                        <c:v>682.74</c:v>
                      </c:pt>
                      <c:pt idx="2189">
                        <c:v>661.13</c:v>
                      </c:pt>
                      <c:pt idx="2190">
                        <c:v>867.16</c:v>
                      </c:pt>
                      <c:pt idx="2191">
                        <c:v>1151.7</c:v>
                      </c:pt>
                      <c:pt idx="2192">
                        <c:v>1083.5999999999999</c:v>
                      </c:pt>
                      <c:pt idx="2193">
                        <c:v>1115.8</c:v>
                      </c:pt>
                      <c:pt idx="2194">
                        <c:v>1101</c:v>
                      </c:pt>
                      <c:pt idx="2195">
                        <c:v>1216.2</c:v>
                      </c:pt>
                      <c:pt idx="2196">
                        <c:v>1249.5</c:v>
                      </c:pt>
                      <c:pt idx="2197">
                        <c:v>1266.9000000000001</c:v>
                      </c:pt>
                      <c:pt idx="2198">
                        <c:v>1338.2</c:v>
                      </c:pt>
                      <c:pt idx="2199">
                        <c:v>1241</c:v>
                      </c:pt>
                      <c:pt idx="2200">
                        <c:v>987.51</c:v>
                      </c:pt>
                      <c:pt idx="2201">
                        <c:v>1057.8</c:v>
                      </c:pt>
                      <c:pt idx="2202">
                        <c:v>1183</c:v>
                      </c:pt>
                      <c:pt idx="2203">
                        <c:v>932.83</c:v>
                      </c:pt>
                      <c:pt idx="2204">
                        <c:v>715.54</c:v>
                      </c:pt>
                      <c:pt idx="2205">
                        <c:v>804.73</c:v>
                      </c:pt>
                      <c:pt idx="2206">
                        <c:v>812.99</c:v>
                      </c:pt>
                      <c:pt idx="2207">
                        <c:v>955.67</c:v>
                      </c:pt>
                      <c:pt idx="2208">
                        <c:v>818.29</c:v>
                      </c:pt>
                      <c:pt idx="2209">
                        <c:v>871.12</c:v>
                      </c:pt>
                      <c:pt idx="2210">
                        <c:v>855.48</c:v>
                      </c:pt>
                      <c:pt idx="2211">
                        <c:v>826.56</c:v>
                      </c:pt>
                      <c:pt idx="2212">
                        <c:v>752.11</c:v>
                      </c:pt>
                      <c:pt idx="2213">
                        <c:v>761.45</c:v>
                      </c:pt>
                      <c:pt idx="2214">
                        <c:v>786.4</c:v>
                      </c:pt>
                      <c:pt idx="2215">
                        <c:v>863.83</c:v>
                      </c:pt>
                      <c:pt idx="2216">
                        <c:v>805.28</c:v>
                      </c:pt>
                      <c:pt idx="2217">
                        <c:v>653.25</c:v>
                      </c:pt>
                      <c:pt idx="2218">
                        <c:v>595.41</c:v>
                      </c:pt>
                      <c:pt idx="2219">
                        <c:v>472.6</c:v>
                      </c:pt>
                      <c:pt idx="2220">
                        <c:v>634.09</c:v>
                      </c:pt>
                      <c:pt idx="2221">
                        <c:v>621.29999999999995</c:v>
                      </c:pt>
                      <c:pt idx="2222">
                        <c:v>540.78</c:v>
                      </c:pt>
                      <c:pt idx="2223">
                        <c:v>649.71</c:v>
                      </c:pt>
                      <c:pt idx="2224">
                        <c:v>670.14</c:v>
                      </c:pt>
                      <c:pt idx="2225">
                        <c:v>827.6</c:v>
                      </c:pt>
                      <c:pt idx="2226">
                        <c:v>1306.7</c:v>
                      </c:pt>
                      <c:pt idx="2227">
                        <c:v>1018.4</c:v>
                      </c:pt>
                      <c:pt idx="2228">
                        <c:v>615.87</c:v>
                      </c:pt>
                      <c:pt idx="2229">
                        <c:v>440.93</c:v>
                      </c:pt>
                      <c:pt idx="2230">
                        <c:v>446.44</c:v>
                      </c:pt>
                      <c:pt idx="2231">
                        <c:v>523.97</c:v>
                      </c:pt>
                      <c:pt idx="2232">
                        <c:v>819.47</c:v>
                      </c:pt>
                      <c:pt idx="2233">
                        <c:v>974.74</c:v>
                      </c:pt>
                      <c:pt idx="2234">
                        <c:v>850.54</c:v>
                      </c:pt>
                      <c:pt idx="2235">
                        <c:v>519.39</c:v>
                      </c:pt>
                      <c:pt idx="2236">
                        <c:v>444.55</c:v>
                      </c:pt>
                      <c:pt idx="2237">
                        <c:v>347.23</c:v>
                      </c:pt>
                      <c:pt idx="2238">
                        <c:v>360.22</c:v>
                      </c:pt>
                      <c:pt idx="2239">
                        <c:v>467.91</c:v>
                      </c:pt>
                      <c:pt idx="2240">
                        <c:v>674.86</c:v>
                      </c:pt>
                      <c:pt idx="2241">
                        <c:v>629.72</c:v>
                      </c:pt>
                      <c:pt idx="2242">
                        <c:v>678.38</c:v>
                      </c:pt>
                      <c:pt idx="2243">
                        <c:v>1092.0999999999999</c:v>
                      </c:pt>
                      <c:pt idx="2244">
                        <c:v>995.56</c:v>
                      </c:pt>
                      <c:pt idx="2245">
                        <c:v>1005.6</c:v>
                      </c:pt>
                      <c:pt idx="2246">
                        <c:v>920.75</c:v>
                      </c:pt>
                      <c:pt idx="2247">
                        <c:v>954.08</c:v>
                      </c:pt>
                      <c:pt idx="2248">
                        <c:v>1073.9000000000001</c:v>
                      </c:pt>
                      <c:pt idx="2249">
                        <c:v>1183.2</c:v>
                      </c:pt>
                      <c:pt idx="2250">
                        <c:v>1233.9000000000001</c:v>
                      </c:pt>
                      <c:pt idx="2251">
                        <c:v>1272.8</c:v>
                      </c:pt>
                      <c:pt idx="2252">
                        <c:v>1029</c:v>
                      </c:pt>
                      <c:pt idx="2253">
                        <c:v>942.4</c:v>
                      </c:pt>
                      <c:pt idx="2254">
                        <c:v>1080.3</c:v>
                      </c:pt>
                      <c:pt idx="2255">
                        <c:v>898.34</c:v>
                      </c:pt>
                      <c:pt idx="2256">
                        <c:v>707.55</c:v>
                      </c:pt>
                      <c:pt idx="2257">
                        <c:v>738.62</c:v>
                      </c:pt>
                      <c:pt idx="2258">
                        <c:v>717.16</c:v>
                      </c:pt>
                      <c:pt idx="2259">
                        <c:v>857.05</c:v>
                      </c:pt>
                      <c:pt idx="2260">
                        <c:v>795.13</c:v>
                      </c:pt>
                      <c:pt idx="2261">
                        <c:v>817.77</c:v>
                      </c:pt>
                      <c:pt idx="2262">
                        <c:v>875.94</c:v>
                      </c:pt>
                      <c:pt idx="2263">
                        <c:v>800.23</c:v>
                      </c:pt>
                      <c:pt idx="2264">
                        <c:v>738.91</c:v>
                      </c:pt>
                      <c:pt idx="2265">
                        <c:v>735.69</c:v>
                      </c:pt>
                      <c:pt idx="2266">
                        <c:v>743.12</c:v>
                      </c:pt>
                      <c:pt idx="2267">
                        <c:v>779.9</c:v>
                      </c:pt>
                      <c:pt idx="2268">
                        <c:v>771.4</c:v>
                      </c:pt>
                      <c:pt idx="2269">
                        <c:v>683.21</c:v>
                      </c:pt>
                      <c:pt idx="2270">
                        <c:v>632.87</c:v>
                      </c:pt>
                      <c:pt idx="2271">
                        <c:v>532.25</c:v>
                      </c:pt>
                      <c:pt idx="2272">
                        <c:v>512.91999999999996</c:v>
                      </c:pt>
                      <c:pt idx="2273">
                        <c:v>675.79</c:v>
                      </c:pt>
                      <c:pt idx="2274">
                        <c:v>515.87</c:v>
                      </c:pt>
                      <c:pt idx="2275">
                        <c:v>607.62</c:v>
                      </c:pt>
                      <c:pt idx="2276">
                        <c:v>601.59</c:v>
                      </c:pt>
                      <c:pt idx="2277">
                        <c:v>798.02</c:v>
                      </c:pt>
                      <c:pt idx="2278">
                        <c:v>1267.3</c:v>
                      </c:pt>
                      <c:pt idx="2279">
                        <c:v>1297.3</c:v>
                      </c:pt>
                      <c:pt idx="2280">
                        <c:v>787</c:v>
                      </c:pt>
                      <c:pt idx="2281">
                        <c:v>559.19000000000005</c:v>
                      </c:pt>
                      <c:pt idx="2282">
                        <c:v>466</c:v>
                      </c:pt>
                      <c:pt idx="2283">
                        <c:v>450.28</c:v>
                      </c:pt>
                      <c:pt idx="2284">
                        <c:v>807.19</c:v>
                      </c:pt>
                      <c:pt idx="2285">
                        <c:v>1023.8</c:v>
                      </c:pt>
                      <c:pt idx="2286">
                        <c:v>983.39</c:v>
                      </c:pt>
                      <c:pt idx="2287">
                        <c:v>736.4</c:v>
                      </c:pt>
                      <c:pt idx="2288">
                        <c:v>489.09</c:v>
                      </c:pt>
                      <c:pt idx="2289">
                        <c:v>421</c:v>
                      </c:pt>
                      <c:pt idx="2290">
                        <c:v>402.53</c:v>
                      </c:pt>
                      <c:pt idx="2291">
                        <c:v>405.07</c:v>
                      </c:pt>
                      <c:pt idx="2292">
                        <c:v>651.63</c:v>
                      </c:pt>
                      <c:pt idx="2293">
                        <c:v>663.56</c:v>
                      </c:pt>
                      <c:pt idx="2294">
                        <c:v>560.51</c:v>
                      </c:pt>
                      <c:pt idx="2295">
                        <c:v>965.86</c:v>
                      </c:pt>
                      <c:pt idx="2296">
                        <c:v>1094.2</c:v>
                      </c:pt>
                      <c:pt idx="2297">
                        <c:v>1040.0999999999999</c:v>
                      </c:pt>
                      <c:pt idx="2298">
                        <c:v>978.47</c:v>
                      </c:pt>
                      <c:pt idx="2299">
                        <c:v>889.71</c:v>
                      </c:pt>
                      <c:pt idx="2300">
                        <c:v>974.08</c:v>
                      </c:pt>
                      <c:pt idx="2301">
                        <c:v>1054.2</c:v>
                      </c:pt>
                      <c:pt idx="2302">
                        <c:v>1120.5999999999999</c:v>
                      </c:pt>
                      <c:pt idx="2303">
                        <c:v>1293.2</c:v>
                      </c:pt>
                      <c:pt idx="2304">
                        <c:v>1250.4000000000001</c:v>
                      </c:pt>
                      <c:pt idx="2305">
                        <c:v>1025</c:v>
                      </c:pt>
                      <c:pt idx="2306">
                        <c:v>1158.0999999999999</c:v>
                      </c:pt>
                      <c:pt idx="2307">
                        <c:v>1078.9000000000001</c:v>
                      </c:pt>
                      <c:pt idx="2308">
                        <c:v>777.69</c:v>
                      </c:pt>
                      <c:pt idx="2309">
                        <c:v>649.04</c:v>
                      </c:pt>
                      <c:pt idx="2310">
                        <c:v>643.71</c:v>
                      </c:pt>
                      <c:pt idx="2311">
                        <c:v>703.41</c:v>
                      </c:pt>
                      <c:pt idx="2312">
                        <c:v>787.48</c:v>
                      </c:pt>
                      <c:pt idx="2313">
                        <c:v>764.19</c:v>
                      </c:pt>
                      <c:pt idx="2314">
                        <c:v>867.07</c:v>
                      </c:pt>
                      <c:pt idx="2315">
                        <c:v>829.6</c:v>
                      </c:pt>
                      <c:pt idx="2316">
                        <c:v>745.94</c:v>
                      </c:pt>
                      <c:pt idx="2317">
                        <c:v>770.75</c:v>
                      </c:pt>
                      <c:pt idx="2318">
                        <c:v>754.01</c:v>
                      </c:pt>
                      <c:pt idx="2319">
                        <c:v>795.8</c:v>
                      </c:pt>
                      <c:pt idx="2320">
                        <c:v>848.03</c:v>
                      </c:pt>
                      <c:pt idx="2321">
                        <c:v>775.78</c:v>
                      </c:pt>
                      <c:pt idx="2322">
                        <c:v>683.93</c:v>
                      </c:pt>
                      <c:pt idx="2323">
                        <c:v>604.83000000000004</c:v>
                      </c:pt>
                      <c:pt idx="2324">
                        <c:v>506.4</c:v>
                      </c:pt>
                      <c:pt idx="2325">
                        <c:v>715.06</c:v>
                      </c:pt>
                      <c:pt idx="2326">
                        <c:v>565.04999999999995</c:v>
                      </c:pt>
                      <c:pt idx="2327">
                        <c:v>558.12</c:v>
                      </c:pt>
                      <c:pt idx="2328">
                        <c:v>614.70000000000005</c:v>
                      </c:pt>
                      <c:pt idx="2329">
                        <c:v>656.7</c:v>
                      </c:pt>
                      <c:pt idx="2330">
                        <c:v>940.75</c:v>
                      </c:pt>
                      <c:pt idx="2331">
                        <c:v>1292.5999999999999</c:v>
                      </c:pt>
                      <c:pt idx="2332">
                        <c:v>1013.7</c:v>
                      </c:pt>
                      <c:pt idx="2333">
                        <c:v>720.27</c:v>
                      </c:pt>
                      <c:pt idx="2334">
                        <c:v>488.44</c:v>
                      </c:pt>
                      <c:pt idx="2335">
                        <c:v>460.64</c:v>
                      </c:pt>
                      <c:pt idx="2336">
                        <c:v>680.23</c:v>
                      </c:pt>
                      <c:pt idx="2337">
                        <c:v>927.83</c:v>
                      </c:pt>
                      <c:pt idx="2338">
                        <c:v>937.5</c:v>
                      </c:pt>
                      <c:pt idx="2339">
                        <c:v>869.01</c:v>
                      </c:pt>
                      <c:pt idx="2340">
                        <c:v>561.16999999999996</c:v>
                      </c:pt>
                      <c:pt idx="2341">
                        <c:v>536.91999999999996</c:v>
                      </c:pt>
                      <c:pt idx="2342">
                        <c:v>423.13</c:v>
                      </c:pt>
                      <c:pt idx="2343">
                        <c:v>456.92</c:v>
                      </c:pt>
                      <c:pt idx="2344">
                        <c:v>623.36</c:v>
                      </c:pt>
                      <c:pt idx="2345">
                        <c:v>771.94</c:v>
                      </c:pt>
                      <c:pt idx="2346">
                        <c:v>599</c:v>
                      </c:pt>
                      <c:pt idx="2347">
                        <c:v>805.01</c:v>
                      </c:pt>
                      <c:pt idx="2348">
                        <c:v>1163.9000000000001</c:v>
                      </c:pt>
                      <c:pt idx="2349">
                        <c:v>1107.5999999999999</c:v>
                      </c:pt>
                      <c:pt idx="2350">
                        <c:v>1180</c:v>
                      </c:pt>
                      <c:pt idx="2351">
                        <c:v>1116.2</c:v>
                      </c:pt>
                      <c:pt idx="2352">
                        <c:v>1139.2</c:v>
                      </c:pt>
                      <c:pt idx="2353">
                        <c:v>1174.9000000000001</c:v>
                      </c:pt>
                      <c:pt idx="2354">
                        <c:v>1218.4000000000001</c:v>
                      </c:pt>
                      <c:pt idx="2355">
                        <c:v>1349.7</c:v>
                      </c:pt>
                      <c:pt idx="2356">
                        <c:v>1404.5</c:v>
                      </c:pt>
                      <c:pt idx="2357">
                        <c:v>1178.9000000000001</c:v>
                      </c:pt>
                      <c:pt idx="2358">
                        <c:v>1155.7</c:v>
                      </c:pt>
                      <c:pt idx="2359">
                        <c:v>1225.8</c:v>
                      </c:pt>
                      <c:pt idx="2360">
                        <c:v>1059.0999999999999</c:v>
                      </c:pt>
                      <c:pt idx="2361">
                        <c:v>791.88</c:v>
                      </c:pt>
                      <c:pt idx="2362">
                        <c:v>789.58</c:v>
                      </c:pt>
                      <c:pt idx="2363">
                        <c:v>690.85</c:v>
                      </c:pt>
                      <c:pt idx="2364">
                        <c:v>869.55</c:v>
                      </c:pt>
                      <c:pt idx="2365">
                        <c:v>820.81</c:v>
                      </c:pt>
                      <c:pt idx="2366">
                        <c:v>900.47</c:v>
                      </c:pt>
                      <c:pt idx="2367">
                        <c:v>941.78</c:v>
                      </c:pt>
                      <c:pt idx="2368">
                        <c:v>851.22</c:v>
                      </c:pt>
                      <c:pt idx="2369">
                        <c:v>846.83</c:v>
                      </c:pt>
                      <c:pt idx="2370">
                        <c:v>827.29</c:v>
                      </c:pt>
                      <c:pt idx="2371">
                        <c:v>868.39</c:v>
                      </c:pt>
                      <c:pt idx="2372">
                        <c:v>950.14</c:v>
                      </c:pt>
                      <c:pt idx="2373">
                        <c:v>901.32</c:v>
                      </c:pt>
                      <c:pt idx="2374">
                        <c:v>773.27</c:v>
                      </c:pt>
                      <c:pt idx="2375">
                        <c:v>688.51</c:v>
                      </c:pt>
                      <c:pt idx="2376">
                        <c:v>544.54999999999995</c:v>
                      </c:pt>
                      <c:pt idx="2377">
                        <c:v>631.65</c:v>
                      </c:pt>
                      <c:pt idx="2378">
                        <c:v>712.82</c:v>
                      </c:pt>
                      <c:pt idx="2379">
                        <c:v>533.64</c:v>
                      </c:pt>
                      <c:pt idx="2380">
                        <c:v>611.94000000000005</c:v>
                      </c:pt>
                      <c:pt idx="2381">
                        <c:v>650.97</c:v>
                      </c:pt>
                      <c:pt idx="2382">
                        <c:v>843.13</c:v>
                      </c:pt>
                      <c:pt idx="2383">
                        <c:v>1479.4</c:v>
                      </c:pt>
                      <c:pt idx="2384">
                        <c:v>1277</c:v>
                      </c:pt>
                      <c:pt idx="2385">
                        <c:v>834.14</c:v>
                      </c:pt>
                      <c:pt idx="2386">
                        <c:v>587.91999999999996</c:v>
                      </c:pt>
                      <c:pt idx="2387">
                        <c:v>531.14</c:v>
                      </c:pt>
                      <c:pt idx="2388">
                        <c:v>596.30999999999995</c:v>
                      </c:pt>
                      <c:pt idx="2389">
                        <c:v>919.28</c:v>
                      </c:pt>
                      <c:pt idx="2390">
                        <c:v>962.81</c:v>
                      </c:pt>
                      <c:pt idx="2391">
                        <c:v>1017.9</c:v>
                      </c:pt>
                      <c:pt idx="2392">
                        <c:v>675.89</c:v>
                      </c:pt>
                      <c:pt idx="2393">
                        <c:v>587.91</c:v>
                      </c:pt>
                      <c:pt idx="2394">
                        <c:v>448.02</c:v>
                      </c:pt>
                      <c:pt idx="2395">
                        <c:v>436.01</c:v>
                      </c:pt>
                      <c:pt idx="2396">
                        <c:v>548.17999999999995</c:v>
                      </c:pt>
                      <c:pt idx="2397">
                        <c:v>775.13</c:v>
                      </c:pt>
                      <c:pt idx="2398">
                        <c:v>714.51</c:v>
                      </c:pt>
                      <c:pt idx="2399">
                        <c:v>690.54</c:v>
                      </c:pt>
                      <c:pt idx="2400">
                        <c:v>1220.2</c:v>
                      </c:pt>
                      <c:pt idx="2401">
                        <c:v>1226.4000000000001</c:v>
                      </c:pt>
                      <c:pt idx="2402">
                        <c:v>1119</c:v>
                      </c:pt>
                      <c:pt idx="2403">
                        <c:v>1040.3</c:v>
                      </c:pt>
                      <c:pt idx="2404">
                        <c:v>1104.2</c:v>
                      </c:pt>
                      <c:pt idx="2405">
                        <c:v>1202.9000000000001</c:v>
                      </c:pt>
                      <c:pt idx="2406">
                        <c:v>1266</c:v>
                      </c:pt>
                      <c:pt idx="2407">
                        <c:v>1341.1</c:v>
                      </c:pt>
                      <c:pt idx="2408">
                        <c:v>1508.3</c:v>
                      </c:pt>
                      <c:pt idx="2409">
                        <c:v>1335.8</c:v>
                      </c:pt>
                      <c:pt idx="2410">
                        <c:v>1130.5999999999999</c:v>
                      </c:pt>
                      <c:pt idx="2411">
                        <c:v>1211.3</c:v>
                      </c:pt>
                      <c:pt idx="2412">
                        <c:v>1076.5999999999999</c:v>
                      </c:pt>
                      <c:pt idx="2413">
                        <c:v>870.02</c:v>
                      </c:pt>
                      <c:pt idx="2414">
                        <c:v>777.43</c:v>
                      </c:pt>
                      <c:pt idx="2415">
                        <c:v>697.66</c:v>
                      </c:pt>
                      <c:pt idx="2416">
                        <c:v>730.26</c:v>
                      </c:pt>
                      <c:pt idx="2417">
                        <c:v>824.6</c:v>
                      </c:pt>
                      <c:pt idx="2418">
                        <c:v>914.61</c:v>
                      </c:pt>
                      <c:pt idx="2419">
                        <c:v>999.15</c:v>
                      </c:pt>
                      <c:pt idx="2420">
                        <c:v>925.02</c:v>
                      </c:pt>
                      <c:pt idx="2421">
                        <c:v>895.51</c:v>
                      </c:pt>
                      <c:pt idx="2422">
                        <c:v>866.05</c:v>
                      </c:pt>
                      <c:pt idx="2423">
                        <c:v>839.02</c:v>
                      </c:pt>
                      <c:pt idx="2424">
                        <c:v>909.76</c:v>
                      </c:pt>
                      <c:pt idx="2425">
                        <c:v>890.04</c:v>
                      </c:pt>
                      <c:pt idx="2426">
                        <c:v>798.3</c:v>
                      </c:pt>
                      <c:pt idx="2427">
                        <c:v>716.59</c:v>
                      </c:pt>
                      <c:pt idx="2428">
                        <c:v>589.6</c:v>
                      </c:pt>
                      <c:pt idx="2429">
                        <c:v>542.54999999999995</c:v>
                      </c:pt>
                      <c:pt idx="2430">
                        <c:v>781.32</c:v>
                      </c:pt>
                      <c:pt idx="2431">
                        <c:v>550.19000000000005</c:v>
                      </c:pt>
                      <c:pt idx="2432">
                        <c:v>542.30999999999995</c:v>
                      </c:pt>
                      <c:pt idx="2433">
                        <c:v>684.89</c:v>
                      </c:pt>
                      <c:pt idx="2434">
                        <c:v>696.76</c:v>
                      </c:pt>
                      <c:pt idx="2435">
                        <c:v>1144.4000000000001</c:v>
                      </c:pt>
                      <c:pt idx="2436">
                        <c:v>1294.7</c:v>
                      </c:pt>
                      <c:pt idx="2437">
                        <c:v>901.24</c:v>
                      </c:pt>
                      <c:pt idx="2438">
                        <c:v>680.23</c:v>
                      </c:pt>
                      <c:pt idx="2439">
                        <c:v>480.17</c:v>
                      </c:pt>
                      <c:pt idx="2440">
                        <c:v>484.21</c:v>
                      </c:pt>
                      <c:pt idx="2441">
                        <c:v>768.86</c:v>
                      </c:pt>
                      <c:pt idx="2442">
                        <c:v>849.48</c:v>
                      </c:pt>
                      <c:pt idx="2443">
                        <c:v>999.4</c:v>
                      </c:pt>
                      <c:pt idx="2444">
                        <c:v>862.67</c:v>
                      </c:pt>
                      <c:pt idx="2445">
                        <c:v>587.17999999999995</c:v>
                      </c:pt>
                      <c:pt idx="2446">
                        <c:v>491.21</c:v>
                      </c:pt>
                      <c:pt idx="2447">
                        <c:v>448.96</c:v>
                      </c:pt>
                      <c:pt idx="2448">
                        <c:v>508.58</c:v>
                      </c:pt>
                      <c:pt idx="2449">
                        <c:v>715.01</c:v>
                      </c:pt>
                      <c:pt idx="2450">
                        <c:v>832.8</c:v>
                      </c:pt>
                      <c:pt idx="2451">
                        <c:v>728.99</c:v>
                      </c:pt>
                      <c:pt idx="2452">
                        <c:v>1000.7</c:v>
                      </c:pt>
                      <c:pt idx="2453">
                        <c:v>1272.4000000000001</c:v>
                      </c:pt>
                      <c:pt idx="2454">
                        <c:v>1107.4000000000001</c:v>
                      </c:pt>
                      <c:pt idx="2455">
                        <c:v>948.44</c:v>
                      </c:pt>
                      <c:pt idx="2456">
                        <c:v>937.49</c:v>
                      </c:pt>
                      <c:pt idx="2457">
                        <c:v>1014.7</c:v>
                      </c:pt>
                      <c:pt idx="2458">
                        <c:v>1132.9000000000001</c:v>
                      </c:pt>
                      <c:pt idx="2459">
                        <c:v>1237.7</c:v>
                      </c:pt>
                      <c:pt idx="2460">
                        <c:v>1338.8</c:v>
                      </c:pt>
                      <c:pt idx="2461">
                        <c:v>1292.5</c:v>
                      </c:pt>
                      <c:pt idx="2462">
                        <c:v>1162.7</c:v>
                      </c:pt>
                      <c:pt idx="2463">
                        <c:v>1130.5999999999999</c:v>
                      </c:pt>
                      <c:pt idx="2464">
                        <c:v>1124</c:v>
                      </c:pt>
                      <c:pt idx="2465">
                        <c:v>963.85</c:v>
                      </c:pt>
                      <c:pt idx="2466">
                        <c:v>669.35</c:v>
                      </c:pt>
                      <c:pt idx="2467">
                        <c:v>736.68</c:v>
                      </c:pt>
                      <c:pt idx="2468">
                        <c:v>752.05</c:v>
                      </c:pt>
                      <c:pt idx="2469">
                        <c:v>849.97</c:v>
                      </c:pt>
                      <c:pt idx="2470">
                        <c:v>755.2</c:v>
                      </c:pt>
                      <c:pt idx="2471">
                        <c:v>897.47</c:v>
                      </c:pt>
                      <c:pt idx="2472">
                        <c:v>861.48</c:v>
                      </c:pt>
                      <c:pt idx="2473">
                        <c:v>757.69</c:v>
                      </c:pt>
                      <c:pt idx="2474">
                        <c:v>803.56</c:v>
                      </c:pt>
                      <c:pt idx="2475">
                        <c:v>774.8</c:v>
                      </c:pt>
                      <c:pt idx="2476">
                        <c:v>818.23</c:v>
                      </c:pt>
                      <c:pt idx="2477">
                        <c:v>860.87</c:v>
                      </c:pt>
                      <c:pt idx="2478">
                        <c:v>853.29</c:v>
                      </c:pt>
                      <c:pt idx="2479">
                        <c:v>747.17</c:v>
                      </c:pt>
                      <c:pt idx="2480">
                        <c:v>643.48</c:v>
                      </c:pt>
                      <c:pt idx="2481">
                        <c:v>523.01</c:v>
                      </c:pt>
                      <c:pt idx="2482">
                        <c:v>655.29</c:v>
                      </c:pt>
                      <c:pt idx="2483">
                        <c:v>621.69000000000005</c:v>
                      </c:pt>
                      <c:pt idx="2484">
                        <c:v>554.66</c:v>
                      </c:pt>
                      <c:pt idx="2485">
                        <c:v>653.17999999999995</c:v>
                      </c:pt>
                      <c:pt idx="2486">
                        <c:v>664.4</c:v>
                      </c:pt>
                      <c:pt idx="2487">
                        <c:v>1066.5999999999999</c:v>
                      </c:pt>
                      <c:pt idx="2488">
                        <c:v>1534.9</c:v>
                      </c:pt>
                      <c:pt idx="2489">
                        <c:v>1122.5</c:v>
                      </c:pt>
                      <c:pt idx="2490">
                        <c:v>855.03</c:v>
                      </c:pt>
                      <c:pt idx="2491">
                        <c:v>599.55999999999995</c:v>
                      </c:pt>
                      <c:pt idx="2492">
                        <c:v>559.57000000000005</c:v>
                      </c:pt>
                      <c:pt idx="2493">
                        <c:v>757.02</c:v>
                      </c:pt>
                      <c:pt idx="2494">
                        <c:v>869.33</c:v>
                      </c:pt>
                      <c:pt idx="2495">
                        <c:v>1023.4</c:v>
                      </c:pt>
                      <c:pt idx="2496">
                        <c:v>1034</c:v>
                      </c:pt>
                      <c:pt idx="2497">
                        <c:v>667.01</c:v>
                      </c:pt>
                      <c:pt idx="2498">
                        <c:v>550.08000000000004</c:v>
                      </c:pt>
                      <c:pt idx="2499">
                        <c:v>474.71</c:v>
                      </c:pt>
                      <c:pt idx="2500">
                        <c:v>480.44</c:v>
                      </c:pt>
                      <c:pt idx="2501">
                        <c:v>665.54</c:v>
                      </c:pt>
                      <c:pt idx="2502">
                        <c:v>879.93</c:v>
                      </c:pt>
                      <c:pt idx="2503">
                        <c:v>694.83</c:v>
                      </c:pt>
                      <c:pt idx="2504">
                        <c:v>850.97</c:v>
                      </c:pt>
                      <c:pt idx="2505">
                        <c:v>1327.9</c:v>
                      </c:pt>
                      <c:pt idx="2506">
                        <c:v>1113.0999999999999</c:v>
                      </c:pt>
                      <c:pt idx="2507">
                        <c:v>1139.7</c:v>
                      </c:pt>
                      <c:pt idx="2508">
                        <c:v>1020</c:v>
                      </c:pt>
                      <c:pt idx="2509">
                        <c:v>1136.8</c:v>
                      </c:pt>
                      <c:pt idx="2510">
                        <c:v>1285.8</c:v>
                      </c:pt>
                      <c:pt idx="2511">
                        <c:v>1320.2</c:v>
                      </c:pt>
                      <c:pt idx="2512">
                        <c:v>1408.2</c:v>
                      </c:pt>
                      <c:pt idx="2513">
                        <c:v>1540.5</c:v>
                      </c:pt>
                      <c:pt idx="2514">
                        <c:v>1406.9</c:v>
                      </c:pt>
                      <c:pt idx="2515">
                        <c:v>1273.0999999999999</c:v>
                      </c:pt>
                      <c:pt idx="2516">
                        <c:v>1435.7</c:v>
                      </c:pt>
                      <c:pt idx="2517">
                        <c:v>1293.5</c:v>
                      </c:pt>
                      <c:pt idx="2518">
                        <c:v>929.99</c:v>
                      </c:pt>
                      <c:pt idx="2519">
                        <c:v>840.43</c:v>
                      </c:pt>
                      <c:pt idx="2520">
                        <c:v>849.56</c:v>
                      </c:pt>
                      <c:pt idx="2521">
                        <c:v>881.13</c:v>
                      </c:pt>
                      <c:pt idx="2522">
                        <c:v>888.27</c:v>
                      </c:pt>
                      <c:pt idx="2523">
                        <c:v>931.41</c:v>
                      </c:pt>
                      <c:pt idx="2524">
                        <c:v>975.97</c:v>
                      </c:pt>
                      <c:pt idx="2525">
                        <c:v>860.18</c:v>
                      </c:pt>
                      <c:pt idx="2526">
                        <c:v>819.91</c:v>
                      </c:pt>
                      <c:pt idx="2527">
                        <c:v>815.16</c:v>
                      </c:pt>
                      <c:pt idx="2528">
                        <c:v>859.36</c:v>
                      </c:pt>
                      <c:pt idx="2529">
                        <c:v>908.54</c:v>
                      </c:pt>
                      <c:pt idx="2530">
                        <c:v>947.66</c:v>
                      </c:pt>
                      <c:pt idx="2531">
                        <c:v>828.61</c:v>
                      </c:pt>
                      <c:pt idx="2532">
                        <c:v>724.36</c:v>
                      </c:pt>
                      <c:pt idx="2533">
                        <c:v>601.9</c:v>
                      </c:pt>
                      <c:pt idx="2534">
                        <c:v>587.01</c:v>
                      </c:pt>
                      <c:pt idx="2535">
                        <c:v>890.71</c:v>
                      </c:pt>
                      <c:pt idx="2536">
                        <c:v>607.38</c:v>
                      </c:pt>
                      <c:pt idx="2537">
                        <c:v>628.67999999999995</c:v>
                      </c:pt>
                      <c:pt idx="2538">
                        <c:v>720.95</c:v>
                      </c:pt>
                      <c:pt idx="2539">
                        <c:v>839.83</c:v>
                      </c:pt>
                      <c:pt idx="2540">
                        <c:v>1501.2</c:v>
                      </c:pt>
                      <c:pt idx="2541">
                        <c:v>1466.2</c:v>
                      </c:pt>
                      <c:pt idx="2542">
                        <c:v>1066.3</c:v>
                      </c:pt>
                      <c:pt idx="2543">
                        <c:v>767.31</c:v>
                      </c:pt>
                      <c:pt idx="2544">
                        <c:v>608.47</c:v>
                      </c:pt>
                      <c:pt idx="2545">
                        <c:v>631.82000000000005</c:v>
                      </c:pt>
                      <c:pt idx="2546">
                        <c:v>894.95</c:v>
                      </c:pt>
                      <c:pt idx="2547">
                        <c:v>1033.4000000000001</c:v>
                      </c:pt>
                      <c:pt idx="2548">
                        <c:v>1275.4000000000001</c:v>
                      </c:pt>
                      <c:pt idx="2549">
                        <c:v>942.71</c:v>
                      </c:pt>
                      <c:pt idx="2550">
                        <c:v>689.58</c:v>
                      </c:pt>
                      <c:pt idx="2551">
                        <c:v>486.96</c:v>
                      </c:pt>
                      <c:pt idx="2552">
                        <c:v>487.35</c:v>
                      </c:pt>
                      <c:pt idx="2553">
                        <c:v>646.08000000000004</c:v>
                      </c:pt>
                      <c:pt idx="2554">
                        <c:v>955.58</c:v>
                      </c:pt>
                      <c:pt idx="2555">
                        <c:v>880.69</c:v>
                      </c:pt>
                      <c:pt idx="2556">
                        <c:v>855.32</c:v>
                      </c:pt>
                      <c:pt idx="2557">
                        <c:v>1379.7</c:v>
                      </c:pt>
                      <c:pt idx="2558">
                        <c:v>1411.3</c:v>
                      </c:pt>
                      <c:pt idx="2559">
                        <c:v>1274.0999999999999</c:v>
                      </c:pt>
                      <c:pt idx="2560">
                        <c:v>1197.0999999999999</c:v>
                      </c:pt>
                      <c:pt idx="2561">
                        <c:v>1202.7</c:v>
                      </c:pt>
                      <c:pt idx="2562">
                        <c:v>1268.0999999999999</c:v>
                      </c:pt>
                      <c:pt idx="2563">
                        <c:v>1463.3</c:v>
                      </c:pt>
                      <c:pt idx="2564">
                        <c:v>1489.7</c:v>
                      </c:pt>
                      <c:pt idx="2565">
                        <c:v>1666.3</c:v>
                      </c:pt>
                      <c:pt idx="2566">
                        <c:v>1613.3</c:v>
                      </c:pt>
                      <c:pt idx="2567">
                        <c:v>1478.8</c:v>
                      </c:pt>
                      <c:pt idx="2568">
                        <c:v>1579.8</c:v>
                      </c:pt>
                      <c:pt idx="2569">
                        <c:v>1702.3</c:v>
                      </c:pt>
                      <c:pt idx="2570">
                        <c:v>1341.1</c:v>
                      </c:pt>
                      <c:pt idx="2571">
                        <c:v>1004.9</c:v>
                      </c:pt>
                      <c:pt idx="2572">
                        <c:v>1047</c:v>
                      </c:pt>
                      <c:pt idx="2573">
                        <c:v>1092.0999999999999</c:v>
                      </c:pt>
                      <c:pt idx="2574">
                        <c:v>1039.4000000000001</c:v>
                      </c:pt>
                      <c:pt idx="2575">
                        <c:v>1089.0999999999999</c:v>
                      </c:pt>
                      <c:pt idx="2576">
                        <c:v>1124.2</c:v>
                      </c:pt>
                      <c:pt idx="2577">
                        <c:v>1035.0999999999999</c:v>
                      </c:pt>
                      <c:pt idx="2578">
                        <c:v>939.21</c:v>
                      </c:pt>
                      <c:pt idx="2579">
                        <c:v>972.09</c:v>
                      </c:pt>
                      <c:pt idx="2580">
                        <c:v>901.5</c:v>
                      </c:pt>
                      <c:pt idx="2581">
                        <c:v>963.19</c:v>
                      </c:pt>
                      <c:pt idx="2582">
                        <c:v>1034.8</c:v>
                      </c:pt>
                      <c:pt idx="2583">
                        <c:v>936.14</c:v>
                      </c:pt>
                      <c:pt idx="2584">
                        <c:v>795.24</c:v>
                      </c:pt>
                      <c:pt idx="2585">
                        <c:v>701.38</c:v>
                      </c:pt>
                      <c:pt idx="2586">
                        <c:v>691.61</c:v>
                      </c:pt>
                      <c:pt idx="2587">
                        <c:v>1016.9</c:v>
                      </c:pt>
                      <c:pt idx="2588">
                        <c:v>832.47</c:v>
                      </c:pt>
                      <c:pt idx="2589">
                        <c:v>672.63</c:v>
                      </c:pt>
                      <c:pt idx="2590">
                        <c:v>796.76</c:v>
                      </c:pt>
                      <c:pt idx="2591">
                        <c:v>777.66</c:v>
                      </c:pt>
                      <c:pt idx="2592">
                        <c:v>1362.8</c:v>
                      </c:pt>
                      <c:pt idx="2593">
                        <c:v>1567.5</c:v>
                      </c:pt>
                      <c:pt idx="2594">
                        <c:v>1187.9000000000001</c:v>
                      </c:pt>
                      <c:pt idx="2595">
                        <c:v>821.52</c:v>
                      </c:pt>
                      <c:pt idx="2596">
                        <c:v>603.05999999999995</c:v>
                      </c:pt>
                      <c:pt idx="2597">
                        <c:v>566.03</c:v>
                      </c:pt>
                      <c:pt idx="2598">
                        <c:v>829.39</c:v>
                      </c:pt>
                      <c:pt idx="2599">
                        <c:v>977.59</c:v>
                      </c:pt>
                      <c:pt idx="2600">
                        <c:v>1221.2</c:v>
                      </c:pt>
                      <c:pt idx="2601">
                        <c:v>1144.7</c:v>
                      </c:pt>
                      <c:pt idx="2602">
                        <c:v>670.06</c:v>
                      </c:pt>
                      <c:pt idx="2603">
                        <c:v>548.83000000000004</c:v>
                      </c:pt>
                      <c:pt idx="2604">
                        <c:v>487.99</c:v>
                      </c:pt>
                      <c:pt idx="2605">
                        <c:v>561.64</c:v>
                      </c:pt>
                      <c:pt idx="2606">
                        <c:v>840.56</c:v>
                      </c:pt>
                      <c:pt idx="2607">
                        <c:v>1062</c:v>
                      </c:pt>
                      <c:pt idx="2608">
                        <c:v>898.47</c:v>
                      </c:pt>
                      <c:pt idx="2609">
                        <c:v>1283</c:v>
                      </c:pt>
                      <c:pt idx="2610">
                        <c:v>1517.3</c:v>
                      </c:pt>
                      <c:pt idx="2611">
                        <c:v>1286.8</c:v>
                      </c:pt>
                      <c:pt idx="2612">
                        <c:v>1227.8</c:v>
                      </c:pt>
                      <c:pt idx="2613">
                        <c:v>1251.3</c:v>
                      </c:pt>
                      <c:pt idx="2614">
                        <c:v>1213.0999999999999</c:v>
                      </c:pt>
                      <c:pt idx="2615">
                        <c:v>1408.8</c:v>
                      </c:pt>
                      <c:pt idx="2616">
                        <c:v>1379.2</c:v>
                      </c:pt>
                      <c:pt idx="2617">
                        <c:v>1517.6</c:v>
                      </c:pt>
                      <c:pt idx="2618">
                        <c:v>1473.7</c:v>
                      </c:pt>
                      <c:pt idx="2619">
                        <c:v>1373.6</c:v>
                      </c:pt>
                      <c:pt idx="2620">
                        <c:v>1298.9000000000001</c:v>
                      </c:pt>
                      <c:pt idx="2621">
                        <c:v>1345</c:v>
                      </c:pt>
                      <c:pt idx="2622">
                        <c:v>1238.0999999999999</c:v>
                      </c:pt>
                      <c:pt idx="2623">
                        <c:v>958.12</c:v>
                      </c:pt>
                      <c:pt idx="2624">
                        <c:v>938.08</c:v>
                      </c:pt>
                      <c:pt idx="2625">
                        <c:v>971.27</c:v>
                      </c:pt>
                      <c:pt idx="2626">
                        <c:v>1030.0999999999999</c:v>
                      </c:pt>
                      <c:pt idx="2627">
                        <c:v>1011.8</c:v>
                      </c:pt>
                      <c:pt idx="2628">
                        <c:v>1105.0999999999999</c:v>
                      </c:pt>
                      <c:pt idx="2629">
                        <c:v>1059.2</c:v>
                      </c:pt>
                      <c:pt idx="2630">
                        <c:v>928.8</c:v>
                      </c:pt>
                      <c:pt idx="2631">
                        <c:v>1015.2</c:v>
                      </c:pt>
                      <c:pt idx="2632">
                        <c:v>971.39</c:v>
                      </c:pt>
                      <c:pt idx="2633">
                        <c:v>972.81</c:v>
                      </c:pt>
                      <c:pt idx="2634">
                        <c:v>1126.9000000000001</c:v>
                      </c:pt>
                      <c:pt idx="2635">
                        <c:v>1060.0999999999999</c:v>
                      </c:pt>
                      <c:pt idx="2636">
                        <c:v>924.91</c:v>
                      </c:pt>
                      <c:pt idx="2637">
                        <c:v>833.05</c:v>
                      </c:pt>
                      <c:pt idx="2638">
                        <c:v>670.84</c:v>
                      </c:pt>
                      <c:pt idx="2639">
                        <c:v>853.18</c:v>
                      </c:pt>
                      <c:pt idx="2640">
                        <c:v>1005.6</c:v>
                      </c:pt>
                      <c:pt idx="2641">
                        <c:v>711.45</c:v>
                      </c:pt>
                      <c:pt idx="2642">
                        <c:v>751.62</c:v>
                      </c:pt>
                      <c:pt idx="2643">
                        <c:v>775.36</c:v>
                      </c:pt>
                      <c:pt idx="2644">
                        <c:v>988.04</c:v>
                      </c:pt>
                      <c:pt idx="2645">
                        <c:v>1401.8</c:v>
                      </c:pt>
                      <c:pt idx="2646">
                        <c:v>1326.5</c:v>
                      </c:pt>
                      <c:pt idx="2647">
                        <c:v>930.48</c:v>
                      </c:pt>
                      <c:pt idx="2648">
                        <c:v>644.33000000000004</c:v>
                      </c:pt>
                      <c:pt idx="2649">
                        <c:v>592.66</c:v>
                      </c:pt>
                      <c:pt idx="2650">
                        <c:v>714.03</c:v>
                      </c:pt>
                      <c:pt idx="2651">
                        <c:v>895.09</c:v>
                      </c:pt>
                      <c:pt idx="2652">
                        <c:v>970.28</c:v>
                      </c:pt>
                      <c:pt idx="2653">
                        <c:v>1122.9000000000001</c:v>
                      </c:pt>
                      <c:pt idx="2654">
                        <c:v>759.05</c:v>
                      </c:pt>
                      <c:pt idx="2655">
                        <c:v>619.9</c:v>
                      </c:pt>
                      <c:pt idx="2656">
                        <c:v>495.15</c:v>
                      </c:pt>
                      <c:pt idx="2657">
                        <c:v>538.49</c:v>
                      </c:pt>
                      <c:pt idx="2658">
                        <c:v>758.62</c:v>
                      </c:pt>
                      <c:pt idx="2659">
                        <c:v>1120.5999999999999</c:v>
                      </c:pt>
                      <c:pt idx="2660">
                        <c:v>938.71</c:v>
                      </c:pt>
                      <c:pt idx="2661">
                        <c:v>1106.0999999999999</c:v>
                      </c:pt>
                      <c:pt idx="2662">
                        <c:v>1291.4000000000001</c:v>
                      </c:pt>
                      <c:pt idx="2663">
                        <c:v>1230.0999999999999</c:v>
                      </c:pt>
                      <c:pt idx="2664">
                        <c:v>1272.5999999999999</c:v>
                      </c:pt>
                      <c:pt idx="2665">
                        <c:v>1274.9000000000001</c:v>
                      </c:pt>
                      <c:pt idx="2666">
                        <c:v>1203.9000000000001</c:v>
                      </c:pt>
                      <c:pt idx="2667">
                        <c:v>1338.5</c:v>
                      </c:pt>
                      <c:pt idx="2668">
                        <c:v>1426.5</c:v>
                      </c:pt>
                      <c:pt idx="2669">
                        <c:v>1502</c:v>
                      </c:pt>
                      <c:pt idx="2670">
                        <c:v>1497.5</c:v>
                      </c:pt>
                      <c:pt idx="2671">
                        <c:v>1404</c:v>
                      </c:pt>
                      <c:pt idx="2672">
                        <c:v>1279</c:v>
                      </c:pt>
                      <c:pt idx="2673">
                        <c:v>1232.4000000000001</c:v>
                      </c:pt>
                      <c:pt idx="2674">
                        <c:v>1181.8</c:v>
                      </c:pt>
                      <c:pt idx="2675">
                        <c:v>941.36</c:v>
                      </c:pt>
                      <c:pt idx="2676">
                        <c:v>895.85</c:v>
                      </c:pt>
                      <c:pt idx="2677">
                        <c:v>956.71</c:v>
                      </c:pt>
                      <c:pt idx="2678">
                        <c:v>955.31</c:v>
                      </c:pt>
                      <c:pt idx="2679">
                        <c:v>899.54</c:v>
                      </c:pt>
                      <c:pt idx="2680">
                        <c:v>1034.8</c:v>
                      </c:pt>
                      <c:pt idx="2681">
                        <c:v>1060.4000000000001</c:v>
                      </c:pt>
                      <c:pt idx="2682">
                        <c:v>983.65</c:v>
                      </c:pt>
                      <c:pt idx="2683">
                        <c:v>933.47</c:v>
                      </c:pt>
                      <c:pt idx="2684">
                        <c:v>997.66</c:v>
                      </c:pt>
                      <c:pt idx="2685">
                        <c:v>941.18</c:v>
                      </c:pt>
                      <c:pt idx="2686">
                        <c:v>929.9</c:v>
                      </c:pt>
                      <c:pt idx="2687">
                        <c:v>956.72</c:v>
                      </c:pt>
                      <c:pt idx="2688">
                        <c:v>799.06</c:v>
                      </c:pt>
                      <c:pt idx="2689">
                        <c:v>682.33</c:v>
                      </c:pt>
                      <c:pt idx="2690">
                        <c:v>607.22</c:v>
                      </c:pt>
                      <c:pt idx="2691">
                        <c:v>682.98</c:v>
                      </c:pt>
                      <c:pt idx="2692">
                        <c:v>1084.4000000000001</c:v>
                      </c:pt>
                      <c:pt idx="2693">
                        <c:v>750.05</c:v>
                      </c:pt>
                      <c:pt idx="2694">
                        <c:v>627.03</c:v>
                      </c:pt>
                      <c:pt idx="2695">
                        <c:v>776.38</c:v>
                      </c:pt>
                      <c:pt idx="2696">
                        <c:v>745.76</c:v>
                      </c:pt>
                      <c:pt idx="2697">
                        <c:v>1277.7</c:v>
                      </c:pt>
                      <c:pt idx="2698">
                        <c:v>1455.5</c:v>
                      </c:pt>
                      <c:pt idx="2699">
                        <c:v>1095.4000000000001</c:v>
                      </c:pt>
                      <c:pt idx="2700">
                        <c:v>761.66</c:v>
                      </c:pt>
                      <c:pt idx="2701">
                        <c:v>607.02</c:v>
                      </c:pt>
                      <c:pt idx="2702">
                        <c:v>653.96</c:v>
                      </c:pt>
                      <c:pt idx="2703">
                        <c:v>829.64</c:v>
                      </c:pt>
                      <c:pt idx="2704">
                        <c:v>924.14</c:v>
                      </c:pt>
                      <c:pt idx="2705">
                        <c:v>1238.3</c:v>
                      </c:pt>
                      <c:pt idx="2706">
                        <c:v>1026.8</c:v>
                      </c:pt>
                      <c:pt idx="2707">
                        <c:v>675.24</c:v>
                      </c:pt>
                      <c:pt idx="2708">
                        <c:v>506.53</c:v>
                      </c:pt>
                      <c:pt idx="2709">
                        <c:v>536.5</c:v>
                      </c:pt>
                      <c:pt idx="2710">
                        <c:v>669.23</c:v>
                      </c:pt>
                      <c:pt idx="2711">
                        <c:v>1003.2</c:v>
                      </c:pt>
                      <c:pt idx="2712">
                        <c:v>993.24</c:v>
                      </c:pt>
                      <c:pt idx="2713">
                        <c:v>1018.8</c:v>
                      </c:pt>
                      <c:pt idx="2714">
                        <c:v>1253.5</c:v>
                      </c:pt>
                      <c:pt idx="2715">
                        <c:v>1281.9000000000001</c:v>
                      </c:pt>
                      <c:pt idx="2716">
                        <c:v>1350.6</c:v>
                      </c:pt>
                      <c:pt idx="2717">
                        <c:v>1327.4</c:v>
                      </c:pt>
                      <c:pt idx="2718">
                        <c:v>1341.6</c:v>
                      </c:pt>
                      <c:pt idx="2719">
                        <c:v>1408.6</c:v>
                      </c:pt>
                      <c:pt idx="2720">
                        <c:v>1597.9</c:v>
                      </c:pt>
                      <c:pt idx="2721">
                        <c:v>1583.4</c:v>
                      </c:pt>
                      <c:pt idx="2722">
                        <c:v>1684.7</c:v>
                      </c:pt>
                      <c:pt idx="2723">
                        <c:v>1575.5</c:v>
                      </c:pt>
                      <c:pt idx="2724">
                        <c:v>1387.9</c:v>
                      </c:pt>
                      <c:pt idx="2725">
                        <c:v>1298.9000000000001</c:v>
                      </c:pt>
                      <c:pt idx="2726">
                        <c:v>1340</c:v>
                      </c:pt>
                      <c:pt idx="2727">
                        <c:v>1193.8</c:v>
                      </c:pt>
                      <c:pt idx="2728">
                        <c:v>894.86</c:v>
                      </c:pt>
                      <c:pt idx="2729">
                        <c:v>988.25</c:v>
                      </c:pt>
                      <c:pt idx="2730">
                        <c:v>1082.3</c:v>
                      </c:pt>
                      <c:pt idx="2731">
                        <c:v>998.75</c:v>
                      </c:pt>
                      <c:pt idx="2732">
                        <c:v>1070</c:v>
                      </c:pt>
                      <c:pt idx="2733">
                        <c:v>1166.5</c:v>
                      </c:pt>
                      <c:pt idx="2734">
                        <c:v>1069.9000000000001</c:v>
                      </c:pt>
                      <c:pt idx="2735">
                        <c:v>962.17</c:v>
                      </c:pt>
                      <c:pt idx="2736">
                        <c:v>1028.7</c:v>
                      </c:pt>
                      <c:pt idx="2737">
                        <c:v>937.26</c:v>
                      </c:pt>
                      <c:pt idx="2738">
                        <c:v>952.91</c:v>
                      </c:pt>
                      <c:pt idx="2739">
                        <c:v>1075.2</c:v>
                      </c:pt>
                      <c:pt idx="2740">
                        <c:v>890.15</c:v>
                      </c:pt>
                      <c:pt idx="2741">
                        <c:v>727.06</c:v>
                      </c:pt>
                      <c:pt idx="2742">
                        <c:v>615.69000000000005</c:v>
                      </c:pt>
                      <c:pt idx="2743">
                        <c:v>571.86</c:v>
                      </c:pt>
                      <c:pt idx="2744">
                        <c:v>1002.3</c:v>
                      </c:pt>
                      <c:pt idx="2745">
                        <c:v>949.25</c:v>
                      </c:pt>
                      <c:pt idx="2746">
                        <c:v>669.77</c:v>
                      </c:pt>
                      <c:pt idx="2747">
                        <c:v>771.44</c:v>
                      </c:pt>
                      <c:pt idx="2748">
                        <c:v>752.49</c:v>
                      </c:pt>
                      <c:pt idx="2749">
                        <c:v>1130.2</c:v>
                      </c:pt>
                      <c:pt idx="2750">
                        <c:v>1525.7</c:v>
                      </c:pt>
                      <c:pt idx="2751">
                        <c:v>1325.8</c:v>
                      </c:pt>
                      <c:pt idx="2752">
                        <c:v>938.29</c:v>
                      </c:pt>
                      <c:pt idx="2753">
                        <c:v>665.66</c:v>
                      </c:pt>
                      <c:pt idx="2754">
                        <c:v>640.41</c:v>
                      </c:pt>
                      <c:pt idx="2755">
                        <c:v>893.09</c:v>
                      </c:pt>
                      <c:pt idx="2756">
                        <c:v>939.43</c:v>
                      </c:pt>
                      <c:pt idx="2757">
                        <c:v>1140.0999999999999</c:v>
                      </c:pt>
                      <c:pt idx="2758">
                        <c:v>1270.9000000000001</c:v>
                      </c:pt>
                      <c:pt idx="2759">
                        <c:v>868.51</c:v>
                      </c:pt>
                      <c:pt idx="2760">
                        <c:v>648.62</c:v>
                      </c:pt>
                      <c:pt idx="2761">
                        <c:v>601.73</c:v>
                      </c:pt>
                      <c:pt idx="2762">
                        <c:v>752.8</c:v>
                      </c:pt>
                      <c:pt idx="2763">
                        <c:v>1014.9</c:v>
                      </c:pt>
                      <c:pt idx="2764">
                        <c:v>1185.7</c:v>
                      </c:pt>
                      <c:pt idx="2765">
                        <c:v>1141.0999999999999</c:v>
                      </c:pt>
                      <c:pt idx="2766">
                        <c:v>1370.7</c:v>
                      </c:pt>
                      <c:pt idx="2767">
                        <c:v>1374.6</c:v>
                      </c:pt>
                      <c:pt idx="2768">
                        <c:v>1390.7</c:v>
                      </c:pt>
                      <c:pt idx="2769">
                        <c:v>1254.7</c:v>
                      </c:pt>
                      <c:pt idx="2770">
                        <c:v>1226.2</c:v>
                      </c:pt>
                      <c:pt idx="2771">
                        <c:v>1326.4</c:v>
                      </c:pt>
                      <c:pt idx="2772">
                        <c:v>1593.7</c:v>
                      </c:pt>
                      <c:pt idx="2773">
                        <c:v>1663</c:v>
                      </c:pt>
                      <c:pt idx="2774">
                        <c:v>1685.8</c:v>
                      </c:pt>
                      <c:pt idx="2775">
                        <c:v>1593.3</c:v>
                      </c:pt>
                      <c:pt idx="2776">
                        <c:v>1399.7</c:v>
                      </c:pt>
                      <c:pt idx="2777">
                        <c:v>1135.5999999999999</c:v>
                      </c:pt>
                      <c:pt idx="2778">
                        <c:v>1163.3</c:v>
                      </c:pt>
                      <c:pt idx="2779">
                        <c:v>1176.8</c:v>
                      </c:pt>
                      <c:pt idx="2780">
                        <c:v>1034.5999999999999</c:v>
                      </c:pt>
                      <c:pt idx="2781">
                        <c:v>1027</c:v>
                      </c:pt>
                      <c:pt idx="2782">
                        <c:v>1101.7</c:v>
                      </c:pt>
                      <c:pt idx="2783">
                        <c:v>1059.5999999999999</c:v>
                      </c:pt>
                      <c:pt idx="2784">
                        <c:v>1016.5</c:v>
                      </c:pt>
                      <c:pt idx="2785">
                        <c:v>1108.8</c:v>
                      </c:pt>
                      <c:pt idx="2786">
                        <c:v>1111.9000000000001</c:v>
                      </c:pt>
                      <c:pt idx="2787">
                        <c:v>1040.4000000000001</c:v>
                      </c:pt>
                      <c:pt idx="2788">
                        <c:v>988.38</c:v>
                      </c:pt>
                      <c:pt idx="2789">
                        <c:v>1000.1</c:v>
                      </c:pt>
                      <c:pt idx="2790">
                        <c:v>946.55</c:v>
                      </c:pt>
                      <c:pt idx="2791">
                        <c:v>1044.9000000000001</c:v>
                      </c:pt>
                      <c:pt idx="2792">
                        <c:v>974.69</c:v>
                      </c:pt>
                      <c:pt idx="2793">
                        <c:v>815.44</c:v>
                      </c:pt>
                      <c:pt idx="2794">
                        <c:v>698.47</c:v>
                      </c:pt>
                      <c:pt idx="2795">
                        <c:v>565.14</c:v>
                      </c:pt>
                      <c:pt idx="2796">
                        <c:v>831.43</c:v>
                      </c:pt>
                      <c:pt idx="2797">
                        <c:v>1066.7</c:v>
                      </c:pt>
                      <c:pt idx="2798">
                        <c:v>753.75</c:v>
                      </c:pt>
                      <c:pt idx="2799">
                        <c:v>740.16</c:v>
                      </c:pt>
                      <c:pt idx="2800">
                        <c:v>858.78</c:v>
                      </c:pt>
                      <c:pt idx="2801">
                        <c:v>840.57</c:v>
                      </c:pt>
                      <c:pt idx="2802">
                        <c:v>1358.8</c:v>
                      </c:pt>
                      <c:pt idx="2803">
                        <c:v>1403.3</c:v>
                      </c:pt>
                      <c:pt idx="2804">
                        <c:v>1094.8</c:v>
                      </c:pt>
                      <c:pt idx="2805">
                        <c:v>758.69</c:v>
                      </c:pt>
                      <c:pt idx="2806">
                        <c:v>657.86</c:v>
                      </c:pt>
                      <c:pt idx="2807">
                        <c:v>772.38</c:v>
                      </c:pt>
                      <c:pt idx="2808">
                        <c:v>951.91</c:v>
                      </c:pt>
                      <c:pt idx="2809">
                        <c:v>1017</c:v>
                      </c:pt>
                      <c:pt idx="2810">
                        <c:v>1231.0999999999999</c:v>
                      </c:pt>
                      <c:pt idx="2811">
                        <c:v>981.98</c:v>
                      </c:pt>
                      <c:pt idx="2812">
                        <c:v>753.47</c:v>
                      </c:pt>
                      <c:pt idx="2813">
                        <c:v>582.79999999999995</c:v>
                      </c:pt>
                      <c:pt idx="2814">
                        <c:v>681.46</c:v>
                      </c:pt>
                      <c:pt idx="2815">
                        <c:v>926.32</c:v>
                      </c:pt>
                      <c:pt idx="2816">
                        <c:v>1221.4000000000001</c:v>
                      </c:pt>
                      <c:pt idx="2817">
                        <c:v>1087</c:v>
                      </c:pt>
                      <c:pt idx="2818">
                        <c:v>1353.8</c:v>
                      </c:pt>
                      <c:pt idx="2819">
                        <c:v>1518.9</c:v>
                      </c:pt>
                      <c:pt idx="2820">
                        <c:v>1429.8</c:v>
                      </c:pt>
                      <c:pt idx="2821">
                        <c:v>1368.5</c:v>
                      </c:pt>
                      <c:pt idx="2822">
                        <c:v>1268</c:v>
                      </c:pt>
                      <c:pt idx="2823">
                        <c:v>1277.8</c:v>
                      </c:pt>
                      <c:pt idx="2824">
                        <c:v>1572.9</c:v>
                      </c:pt>
                      <c:pt idx="2825">
                        <c:v>1716.6</c:v>
                      </c:pt>
                      <c:pt idx="2826">
                        <c:v>1734.2</c:v>
                      </c:pt>
                      <c:pt idx="2827">
                        <c:v>1630.9</c:v>
                      </c:pt>
                      <c:pt idx="2828">
                        <c:v>1478.2</c:v>
                      </c:pt>
                      <c:pt idx="2829">
                        <c:v>1251.5</c:v>
                      </c:pt>
                      <c:pt idx="2830">
                        <c:v>1113.7</c:v>
                      </c:pt>
                      <c:pt idx="2831">
                        <c:v>1245.5</c:v>
                      </c:pt>
                      <c:pt idx="2832">
                        <c:v>1122.4000000000001</c:v>
                      </c:pt>
                      <c:pt idx="2833">
                        <c:v>982.17</c:v>
                      </c:pt>
                      <c:pt idx="2834">
                        <c:v>1072.5</c:v>
                      </c:pt>
                      <c:pt idx="2835">
                        <c:v>1174.9000000000001</c:v>
                      </c:pt>
                      <c:pt idx="2836">
                        <c:v>1054</c:v>
                      </c:pt>
                      <c:pt idx="2837">
                        <c:v>1184</c:v>
                      </c:pt>
                      <c:pt idx="2838">
                        <c:v>1168.5</c:v>
                      </c:pt>
                      <c:pt idx="2839">
                        <c:v>1112</c:v>
                      </c:pt>
                      <c:pt idx="2840">
                        <c:v>1025.5</c:v>
                      </c:pt>
                      <c:pt idx="2841">
                        <c:v>1113.5999999999999</c:v>
                      </c:pt>
                      <c:pt idx="2842">
                        <c:v>1045.2</c:v>
                      </c:pt>
                      <c:pt idx="2843">
                        <c:v>1134.3</c:v>
                      </c:pt>
                      <c:pt idx="2844">
                        <c:v>1167.5</c:v>
                      </c:pt>
                      <c:pt idx="2845">
                        <c:v>952.82</c:v>
                      </c:pt>
                      <c:pt idx="2846">
                        <c:v>776.13</c:v>
                      </c:pt>
                      <c:pt idx="2847">
                        <c:v>657.01</c:v>
                      </c:pt>
                      <c:pt idx="2848">
                        <c:v>712.27</c:v>
                      </c:pt>
                      <c:pt idx="2849">
                        <c:v>1215.2</c:v>
                      </c:pt>
                      <c:pt idx="2850">
                        <c:v>1001.1</c:v>
                      </c:pt>
                      <c:pt idx="2851">
                        <c:v>823.74</c:v>
                      </c:pt>
                      <c:pt idx="2852">
                        <c:v>975.01</c:v>
                      </c:pt>
                      <c:pt idx="2853">
                        <c:v>954.73</c:v>
                      </c:pt>
                      <c:pt idx="2854">
                        <c:v>1377.4</c:v>
                      </c:pt>
                      <c:pt idx="2855">
                        <c:v>1634.6</c:v>
                      </c:pt>
                      <c:pt idx="2856">
                        <c:v>1282.5999999999999</c:v>
                      </c:pt>
                      <c:pt idx="2857">
                        <c:v>919.05</c:v>
                      </c:pt>
                      <c:pt idx="2858">
                        <c:v>735.73</c:v>
                      </c:pt>
                      <c:pt idx="2859">
                        <c:v>684.83</c:v>
                      </c:pt>
                      <c:pt idx="2860">
                        <c:v>821.96</c:v>
                      </c:pt>
                      <c:pt idx="2861">
                        <c:v>955.72</c:v>
                      </c:pt>
                      <c:pt idx="2862">
                        <c:v>1294.0999999999999</c:v>
                      </c:pt>
                      <c:pt idx="2863">
                        <c:v>1257</c:v>
                      </c:pt>
                      <c:pt idx="2864">
                        <c:v>838.17</c:v>
                      </c:pt>
                      <c:pt idx="2865">
                        <c:v>623.51</c:v>
                      </c:pt>
                      <c:pt idx="2866">
                        <c:v>694.36</c:v>
                      </c:pt>
                      <c:pt idx="2867">
                        <c:v>964.42</c:v>
                      </c:pt>
                      <c:pt idx="2868">
                        <c:v>1281.5</c:v>
                      </c:pt>
                      <c:pt idx="2869">
                        <c:v>1108.0999999999999</c:v>
                      </c:pt>
                      <c:pt idx="2870">
                        <c:v>1277</c:v>
                      </c:pt>
                      <c:pt idx="2871">
                        <c:v>1643.8</c:v>
                      </c:pt>
                      <c:pt idx="2872">
                        <c:v>1453.6</c:v>
                      </c:pt>
                      <c:pt idx="2873">
                        <c:v>1506.7</c:v>
                      </c:pt>
                      <c:pt idx="2874">
                        <c:v>1489.5</c:v>
                      </c:pt>
                      <c:pt idx="2875">
                        <c:v>1315</c:v>
                      </c:pt>
                      <c:pt idx="2876">
                        <c:v>1479.2</c:v>
                      </c:pt>
                      <c:pt idx="2877">
                        <c:v>1735.5</c:v>
                      </c:pt>
                      <c:pt idx="2878">
                        <c:v>1769.8</c:v>
                      </c:pt>
                      <c:pt idx="2879">
                        <c:v>1770.5</c:v>
                      </c:pt>
                      <c:pt idx="2880">
                        <c:v>1578.1</c:v>
                      </c:pt>
                      <c:pt idx="2881">
                        <c:v>1412.5</c:v>
                      </c:pt>
                      <c:pt idx="2882">
                        <c:v>1192</c:v>
                      </c:pt>
                      <c:pt idx="2883">
                        <c:v>1244.8</c:v>
                      </c:pt>
                      <c:pt idx="2884">
                        <c:v>1296</c:v>
                      </c:pt>
                      <c:pt idx="2885">
                        <c:v>1092.7</c:v>
                      </c:pt>
                      <c:pt idx="2886">
                        <c:v>1043.4000000000001</c:v>
                      </c:pt>
                      <c:pt idx="2887">
                        <c:v>1285.4000000000001</c:v>
                      </c:pt>
                      <c:pt idx="2888">
                        <c:v>1194.4000000000001</c:v>
                      </c:pt>
                      <c:pt idx="2889">
                        <c:v>1216.9000000000001</c:v>
                      </c:pt>
                      <c:pt idx="2890">
                        <c:v>1365.5</c:v>
                      </c:pt>
                      <c:pt idx="2891">
                        <c:v>1208.9000000000001</c:v>
                      </c:pt>
                      <c:pt idx="2892">
                        <c:v>1108.2</c:v>
                      </c:pt>
                      <c:pt idx="2893">
                        <c:v>1220.3</c:v>
                      </c:pt>
                      <c:pt idx="2894">
                        <c:v>1287.4000000000001</c:v>
                      </c:pt>
                      <c:pt idx="2895">
                        <c:v>1233.0999999999999</c:v>
                      </c:pt>
                      <c:pt idx="2896">
                        <c:v>1362.6</c:v>
                      </c:pt>
                      <c:pt idx="2897">
                        <c:v>1296.5</c:v>
                      </c:pt>
                      <c:pt idx="2898">
                        <c:v>972.14</c:v>
                      </c:pt>
                      <c:pt idx="2899">
                        <c:v>788.23</c:v>
                      </c:pt>
                      <c:pt idx="2900">
                        <c:v>726.66</c:v>
                      </c:pt>
                      <c:pt idx="2901">
                        <c:v>1141.5999999999999</c:v>
                      </c:pt>
                      <c:pt idx="2902">
                        <c:v>1242.0999999999999</c:v>
                      </c:pt>
                      <c:pt idx="2903">
                        <c:v>979.8</c:v>
                      </c:pt>
                      <c:pt idx="2904">
                        <c:v>916.99</c:v>
                      </c:pt>
                      <c:pt idx="2905">
                        <c:v>1061.0999999999999</c:v>
                      </c:pt>
                      <c:pt idx="2906">
                        <c:v>1188.5</c:v>
                      </c:pt>
                      <c:pt idx="2907">
                        <c:v>1654</c:v>
                      </c:pt>
                      <c:pt idx="2908">
                        <c:v>1270.3</c:v>
                      </c:pt>
                      <c:pt idx="2909">
                        <c:v>1008.8</c:v>
                      </c:pt>
                      <c:pt idx="2910">
                        <c:v>766.23</c:v>
                      </c:pt>
                      <c:pt idx="2911">
                        <c:v>660.71</c:v>
                      </c:pt>
                      <c:pt idx="2912">
                        <c:v>797.07</c:v>
                      </c:pt>
                      <c:pt idx="2913">
                        <c:v>1024.5999999999999</c:v>
                      </c:pt>
                      <c:pt idx="2914">
                        <c:v>1200.9000000000001</c:v>
                      </c:pt>
                      <c:pt idx="2915">
                        <c:v>1444</c:v>
                      </c:pt>
                      <c:pt idx="2916">
                        <c:v>946.98</c:v>
                      </c:pt>
                      <c:pt idx="2917">
                        <c:v>626.84</c:v>
                      </c:pt>
                      <c:pt idx="2918">
                        <c:v>604.6</c:v>
                      </c:pt>
                      <c:pt idx="2919">
                        <c:v>753.17</c:v>
                      </c:pt>
                      <c:pt idx="2920">
                        <c:v>1001.4</c:v>
                      </c:pt>
                      <c:pt idx="2921">
                        <c:v>1227.4000000000001</c:v>
                      </c:pt>
                      <c:pt idx="2922">
                        <c:v>1178.2</c:v>
                      </c:pt>
                      <c:pt idx="2923">
                        <c:v>1627.8</c:v>
                      </c:pt>
                      <c:pt idx="2924">
                        <c:v>1792.7</c:v>
                      </c:pt>
                      <c:pt idx="2925">
                        <c:v>1676.6</c:v>
                      </c:pt>
                      <c:pt idx="2926">
                        <c:v>1585.3</c:v>
                      </c:pt>
                      <c:pt idx="2927">
                        <c:v>1559.8</c:v>
                      </c:pt>
                      <c:pt idx="2928">
                        <c:v>1582.3</c:v>
                      </c:pt>
                      <c:pt idx="2929">
                        <c:v>1848</c:v>
                      </c:pt>
                      <c:pt idx="2930">
                        <c:v>1886.4</c:v>
                      </c:pt>
                      <c:pt idx="2931">
                        <c:v>1876.3</c:v>
                      </c:pt>
                      <c:pt idx="2932">
                        <c:v>1746.2</c:v>
                      </c:pt>
                      <c:pt idx="2933">
                        <c:v>1558.6</c:v>
                      </c:pt>
                      <c:pt idx="2934">
                        <c:v>1335.9</c:v>
                      </c:pt>
                      <c:pt idx="2935">
                        <c:v>1285.7</c:v>
                      </c:pt>
                      <c:pt idx="2936">
                        <c:v>1365.7</c:v>
                      </c:pt>
                      <c:pt idx="2937">
                        <c:v>1272.2</c:v>
                      </c:pt>
                      <c:pt idx="2938">
                        <c:v>1229.9000000000001</c:v>
                      </c:pt>
                      <c:pt idx="2939">
                        <c:v>1340.1</c:v>
                      </c:pt>
                      <c:pt idx="2940">
                        <c:v>1379.4</c:v>
                      </c:pt>
                      <c:pt idx="2941">
                        <c:v>1336.8</c:v>
                      </c:pt>
                      <c:pt idx="2942">
                        <c:v>1424.1</c:v>
                      </c:pt>
                      <c:pt idx="2943">
                        <c:v>1342.7</c:v>
                      </c:pt>
                      <c:pt idx="2944">
                        <c:v>1180.3</c:v>
                      </c:pt>
                      <c:pt idx="2945">
                        <c:v>1220</c:v>
                      </c:pt>
                      <c:pt idx="2946">
                        <c:v>1337.1</c:v>
                      </c:pt>
                      <c:pt idx="2947">
                        <c:v>1317.6</c:v>
                      </c:pt>
                      <c:pt idx="2948">
                        <c:v>1421.6</c:v>
                      </c:pt>
                      <c:pt idx="2949">
                        <c:v>1407.1</c:v>
                      </c:pt>
                      <c:pt idx="2950">
                        <c:v>1110.7</c:v>
                      </c:pt>
                      <c:pt idx="2951">
                        <c:v>945.65</c:v>
                      </c:pt>
                      <c:pt idx="2952">
                        <c:v>814.97</c:v>
                      </c:pt>
                      <c:pt idx="2953">
                        <c:v>1060.8</c:v>
                      </c:pt>
                      <c:pt idx="2954">
                        <c:v>1407</c:v>
                      </c:pt>
                      <c:pt idx="2955">
                        <c:v>1190.0999999999999</c:v>
                      </c:pt>
                      <c:pt idx="2956">
                        <c:v>943.07</c:v>
                      </c:pt>
                      <c:pt idx="2957">
                        <c:v>1041.4000000000001</c:v>
                      </c:pt>
                      <c:pt idx="2958">
                        <c:v>1098.9000000000001</c:v>
                      </c:pt>
                      <c:pt idx="2959">
                        <c:v>1716.6</c:v>
                      </c:pt>
                      <c:pt idx="2960">
                        <c:v>1571.5</c:v>
                      </c:pt>
                      <c:pt idx="2961">
                        <c:v>1321.4</c:v>
                      </c:pt>
                      <c:pt idx="2962">
                        <c:v>1152.5</c:v>
                      </c:pt>
                      <c:pt idx="2963">
                        <c:v>896.33</c:v>
                      </c:pt>
                      <c:pt idx="2964">
                        <c:v>914.73</c:v>
                      </c:pt>
                      <c:pt idx="2965">
                        <c:v>1015.1</c:v>
                      </c:pt>
                      <c:pt idx="2966">
                        <c:v>1078.3</c:v>
                      </c:pt>
                      <c:pt idx="2967">
                        <c:v>1535.3</c:v>
                      </c:pt>
                      <c:pt idx="2968">
                        <c:v>1310.0999999999999</c:v>
                      </c:pt>
                      <c:pt idx="2969">
                        <c:v>904.18</c:v>
                      </c:pt>
                      <c:pt idx="2970">
                        <c:v>639.35</c:v>
                      </c:pt>
                      <c:pt idx="2971">
                        <c:v>831.03</c:v>
                      </c:pt>
                      <c:pt idx="2972">
                        <c:v>1074.5999999999999</c:v>
                      </c:pt>
                      <c:pt idx="2973">
                        <c:v>1474</c:v>
                      </c:pt>
                      <c:pt idx="2974">
                        <c:v>1326.3</c:v>
                      </c:pt>
                      <c:pt idx="2975">
                        <c:v>1649.7</c:v>
                      </c:pt>
                      <c:pt idx="2976">
                        <c:v>1973.3</c:v>
                      </c:pt>
                      <c:pt idx="2977">
                        <c:v>1703.6</c:v>
                      </c:pt>
                      <c:pt idx="2978">
                        <c:v>1716.2</c:v>
                      </c:pt>
                      <c:pt idx="2979">
                        <c:v>1650.7</c:v>
                      </c:pt>
                      <c:pt idx="2980">
                        <c:v>1608.1</c:v>
                      </c:pt>
                      <c:pt idx="2981">
                        <c:v>1749.9</c:v>
                      </c:pt>
                      <c:pt idx="2982">
                        <c:v>1954.4</c:v>
                      </c:pt>
                      <c:pt idx="2983">
                        <c:v>2026.8</c:v>
                      </c:pt>
                      <c:pt idx="2984">
                        <c:v>1932.9</c:v>
                      </c:pt>
                      <c:pt idx="2985">
                        <c:v>1735.1</c:v>
                      </c:pt>
                      <c:pt idx="2986">
                        <c:v>1493.1</c:v>
                      </c:pt>
                      <c:pt idx="2987">
                        <c:v>1243.4000000000001</c:v>
                      </c:pt>
                      <c:pt idx="2988">
                        <c:v>1231.4000000000001</c:v>
                      </c:pt>
                      <c:pt idx="2989">
                        <c:v>1170.2</c:v>
                      </c:pt>
                      <c:pt idx="2990">
                        <c:v>1141.5999999999999</c:v>
                      </c:pt>
                      <c:pt idx="2991">
                        <c:v>1049</c:v>
                      </c:pt>
                      <c:pt idx="2992">
                        <c:v>1182</c:v>
                      </c:pt>
                      <c:pt idx="2993">
                        <c:v>1158.3</c:v>
                      </c:pt>
                      <c:pt idx="2994">
                        <c:v>1315.6</c:v>
                      </c:pt>
                      <c:pt idx="2995">
                        <c:v>1399.2</c:v>
                      </c:pt>
                      <c:pt idx="2996">
                        <c:v>1222.3</c:v>
                      </c:pt>
                      <c:pt idx="2997">
                        <c:v>1152.0999999999999</c:v>
                      </c:pt>
                      <c:pt idx="2998">
                        <c:v>1354.9</c:v>
                      </c:pt>
                      <c:pt idx="2999">
                        <c:v>1393.4</c:v>
                      </c:pt>
                      <c:pt idx="3000">
                        <c:v>1438.9</c:v>
                      </c:pt>
                      <c:pt idx="3001">
                        <c:v>1461.4</c:v>
                      </c:pt>
                      <c:pt idx="3002">
                        <c:v>1221.2</c:v>
                      </c:pt>
                      <c:pt idx="3003">
                        <c:v>955.38</c:v>
                      </c:pt>
                      <c:pt idx="3004">
                        <c:v>791.83</c:v>
                      </c:pt>
                      <c:pt idx="3005">
                        <c:v>906.08</c:v>
                      </c:pt>
                      <c:pt idx="3006">
                        <c:v>1367</c:v>
                      </c:pt>
                      <c:pt idx="3007">
                        <c:v>1344.4</c:v>
                      </c:pt>
                      <c:pt idx="3008">
                        <c:v>1020.7</c:v>
                      </c:pt>
                      <c:pt idx="3009">
                        <c:v>952.61</c:v>
                      </c:pt>
                      <c:pt idx="3010">
                        <c:v>1139.8</c:v>
                      </c:pt>
                      <c:pt idx="3011">
                        <c:v>1679.9</c:v>
                      </c:pt>
                      <c:pt idx="3012">
                        <c:v>1892.6</c:v>
                      </c:pt>
                      <c:pt idx="3013">
                        <c:v>1277.5999999999999</c:v>
                      </c:pt>
                      <c:pt idx="3014">
                        <c:v>1139.4000000000001</c:v>
                      </c:pt>
                      <c:pt idx="3015">
                        <c:v>895.2</c:v>
                      </c:pt>
                      <c:pt idx="3016">
                        <c:v>791.14</c:v>
                      </c:pt>
                      <c:pt idx="3017">
                        <c:v>888.04</c:v>
                      </c:pt>
                      <c:pt idx="3018">
                        <c:v>1011.9</c:v>
                      </c:pt>
                      <c:pt idx="3019">
                        <c:v>1467.5</c:v>
                      </c:pt>
                      <c:pt idx="3020">
                        <c:v>1523.7</c:v>
                      </c:pt>
                      <c:pt idx="3021">
                        <c:v>965.03</c:v>
                      </c:pt>
                      <c:pt idx="3022">
                        <c:v>657</c:v>
                      </c:pt>
                      <c:pt idx="3023">
                        <c:v>712.85</c:v>
                      </c:pt>
                      <c:pt idx="3024">
                        <c:v>1013.4</c:v>
                      </c:pt>
                      <c:pt idx="3025">
                        <c:v>1376.7</c:v>
                      </c:pt>
                      <c:pt idx="3026">
                        <c:v>1352.3</c:v>
                      </c:pt>
                      <c:pt idx="3027">
                        <c:v>1503.5</c:v>
                      </c:pt>
                      <c:pt idx="3028">
                        <c:v>1981.2</c:v>
                      </c:pt>
                      <c:pt idx="3029">
                        <c:v>1861.4</c:v>
                      </c:pt>
                      <c:pt idx="3030">
                        <c:v>1912.6</c:v>
                      </c:pt>
                      <c:pt idx="3031">
                        <c:v>1712.8</c:v>
                      </c:pt>
                      <c:pt idx="3032">
                        <c:v>1726.7</c:v>
                      </c:pt>
                      <c:pt idx="3033">
                        <c:v>1768.2</c:v>
                      </c:pt>
                      <c:pt idx="3034">
                        <c:v>2085.3000000000002</c:v>
                      </c:pt>
                      <c:pt idx="3035">
                        <c:v>2200.3000000000002</c:v>
                      </c:pt>
                      <c:pt idx="3036">
                        <c:v>2228.5</c:v>
                      </c:pt>
                      <c:pt idx="3037">
                        <c:v>1923.3</c:v>
                      </c:pt>
                      <c:pt idx="3038">
                        <c:v>1683.9</c:v>
                      </c:pt>
                      <c:pt idx="3039">
                        <c:v>1379.3</c:v>
                      </c:pt>
                      <c:pt idx="3040">
                        <c:v>1328.1</c:v>
                      </c:pt>
                      <c:pt idx="3041">
                        <c:v>1278.3</c:v>
                      </c:pt>
                      <c:pt idx="3042">
                        <c:v>1340</c:v>
                      </c:pt>
                      <c:pt idx="3043">
                        <c:v>1235.5</c:v>
                      </c:pt>
                      <c:pt idx="3044">
                        <c:v>1259.8</c:v>
                      </c:pt>
                      <c:pt idx="3045">
                        <c:v>1357.8</c:v>
                      </c:pt>
                      <c:pt idx="3046">
                        <c:v>1427.8</c:v>
                      </c:pt>
                      <c:pt idx="3047">
                        <c:v>1570.2</c:v>
                      </c:pt>
                      <c:pt idx="3048">
                        <c:v>1417.7</c:v>
                      </c:pt>
                      <c:pt idx="3049">
                        <c:v>1237.0999999999999</c:v>
                      </c:pt>
                      <c:pt idx="3050">
                        <c:v>1406.2</c:v>
                      </c:pt>
                      <c:pt idx="3051">
                        <c:v>1553.7</c:v>
                      </c:pt>
                      <c:pt idx="3052">
                        <c:v>1637.9</c:v>
                      </c:pt>
                      <c:pt idx="3053">
                        <c:v>1763.4</c:v>
                      </c:pt>
                      <c:pt idx="3054">
                        <c:v>1573.4</c:v>
                      </c:pt>
                      <c:pt idx="3055">
                        <c:v>1138.0999999999999</c:v>
                      </c:pt>
                      <c:pt idx="3056">
                        <c:v>917.24</c:v>
                      </c:pt>
                      <c:pt idx="3057">
                        <c:v>916.83</c:v>
                      </c:pt>
                      <c:pt idx="3058">
                        <c:v>1412.8</c:v>
                      </c:pt>
                      <c:pt idx="3059">
                        <c:v>1566.9</c:v>
                      </c:pt>
                      <c:pt idx="3060">
                        <c:v>1229.5999999999999</c:v>
                      </c:pt>
                      <c:pt idx="3061">
                        <c:v>1019.3</c:v>
                      </c:pt>
                      <c:pt idx="3062">
                        <c:v>1109.9000000000001</c:v>
                      </c:pt>
                      <c:pt idx="3063">
                        <c:v>1311.6</c:v>
                      </c:pt>
                      <c:pt idx="3064">
                        <c:v>1884.1</c:v>
                      </c:pt>
                      <c:pt idx="3065">
                        <c:v>1470.8</c:v>
                      </c:pt>
                      <c:pt idx="3066">
                        <c:v>1158.2</c:v>
                      </c:pt>
                      <c:pt idx="3067">
                        <c:v>976.61</c:v>
                      </c:pt>
                      <c:pt idx="3068">
                        <c:v>828.25</c:v>
                      </c:pt>
                      <c:pt idx="3069">
                        <c:v>814.45</c:v>
                      </c:pt>
                      <c:pt idx="3070">
                        <c:v>959.82</c:v>
                      </c:pt>
                      <c:pt idx="3071">
                        <c:v>1185</c:v>
                      </c:pt>
                      <c:pt idx="3072">
                        <c:v>1541.2</c:v>
                      </c:pt>
                      <c:pt idx="3073">
                        <c:v>1167</c:v>
                      </c:pt>
                      <c:pt idx="3074">
                        <c:v>808.71</c:v>
                      </c:pt>
                      <c:pt idx="3075">
                        <c:v>740.79</c:v>
                      </c:pt>
                      <c:pt idx="3076">
                        <c:v>836.69</c:v>
                      </c:pt>
                      <c:pt idx="3077">
                        <c:v>1149.5</c:v>
                      </c:pt>
                      <c:pt idx="3078">
                        <c:v>1492.9</c:v>
                      </c:pt>
                      <c:pt idx="3079">
                        <c:v>1571.3</c:v>
                      </c:pt>
                      <c:pt idx="3080">
                        <c:v>1901.4</c:v>
                      </c:pt>
                      <c:pt idx="3081">
                        <c:v>2130.4</c:v>
                      </c:pt>
                      <c:pt idx="3082">
                        <c:v>2086.3000000000002</c:v>
                      </c:pt>
                      <c:pt idx="3083">
                        <c:v>1965.3</c:v>
                      </c:pt>
                      <c:pt idx="3084">
                        <c:v>1827.5</c:v>
                      </c:pt>
                      <c:pt idx="3085">
                        <c:v>1898.1</c:v>
                      </c:pt>
                      <c:pt idx="3086">
                        <c:v>2098.1999999999998</c:v>
                      </c:pt>
                      <c:pt idx="3087">
                        <c:v>2207.8000000000002</c:v>
                      </c:pt>
                      <c:pt idx="3088">
                        <c:v>2364</c:v>
                      </c:pt>
                      <c:pt idx="3089">
                        <c:v>2245.9</c:v>
                      </c:pt>
                      <c:pt idx="3090">
                        <c:v>1977.8</c:v>
                      </c:pt>
                      <c:pt idx="3091">
                        <c:v>1729.9</c:v>
                      </c:pt>
                      <c:pt idx="3092">
                        <c:v>1499.6</c:v>
                      </c:pt>
                      <c:pt idx="3093">
                        <c:v>1426.1</c:v>
                      </c:pt>
                      <c:pt idx="3094">
                        <c:v>1477.2</c:v>
                      </c:pt>
                      <c:pt idx="3095">
                        <c:v>1520.4</c:v>
                      </c:pt>
                      <c:pt idx="3096">
                        <c:v>1392.8</c:v>
                      </c:pt>
                      <c:pt idx="3097">
                        <c:v>1527.8</c:v>
                      </c:pt>
                      <c:pt idx="3098">
                        <c:v>1456.1</c:v>
                      </c:pt>
                      <c:pt idx="3099">
                        <c:v>1570.6</c:v>
                      </c:pt>
                      <c:pt idx="3100">
                        <c:v>1528.9</c:v>
                      </c:pt>
                      <c:pt idx="3101">
                        <c:v>1309.9000000000001</c:v>
                      </c:pt>
                      <c:pt idx="3102">
                        <c:v>1301.9000000000001</c:v>
                      </c:pt>
                      <c:pt idx="3103">
                        <c:v>1485.4</c:v>
                      </c:pt>
                      <c:pt idx="3104">
                        <c:v>1561.2</c:v>
                      </c:pt>
                      <c:pt idx="3105">
                        <c:v>1784.3</c:v>
                      </c:pt>
                      <c:pt idx="3106">
                        <c:v>1782.5</c:v>
                      </c:pt>
                      <c:pt idx="3107">
                        <c:v>1352</c:v>
                      </c:pt>
                      <c:pt idx="3108">
                        <c:v>1008.4</c:v>
                      </c:pt>
                      <c:pt idx="3109">
                        <c:v>953.15</c:v>
                      </c:pt>
                      <c:pt idx="3110">
                        <c:v>1230.5</c:v>
                      </c:pt>
                      <c:pt idx="3111">
                        <c:v>1586.9</c:v>
                      </c:pt>
                      <c:pt idx="3112">
                        <c:v>1394</c:v>
                      </c:pt>
                      <c:pt idx="3113">
                        <c:v>1129.5999999999999</c:v>
                      </c:pt>
                      <c:pt idx="3114">
                        <c:v>1091.3</c:v>
                      </c:pt>
                      <c:pt idx="3115">
                        <c:v>1186.9000000000001</c:v>
                      </c:pt>
                      <c:pt idx="3116">
                        <c:v>1797.1</c:v>
                      </c:pt>
                      <c:pt idx="3117">
                        <c:v>1689.4</c:v>
                      </c:pt>
                      <c:pt idx="3118">
                        <c:v>1192.5</c:v>
                      </c:pt>
                      <c:pt idx="3119">
                        <c:v>1077.7</c:v>
                      </c:pt>
                      <c:pt idx="3120">
                        <c:v>891.95</c:v>
                      </c:pt>
                      <c:pt idx="3121">
                        <c:v>879.79</c:v>
                      </c:pt>
                      <c:pt idx="3122">
                        <c:v>964.77</c:v>
                      </c:pt>
                      <c:pt idx="3123">
                        <c:v>1074.5</c:v>
                      </c:pt>
                      <c:pt idx="3124">
                        <c:v>1588.8</c:v>
                      </c:pt>
                      <c:pt idx="3125">
                        <c:v>1451.5</c:v>
                      </c:pt>
                      <c:pt idx="3126">
                        <c:v>1029.9000000000001</c:v>
                      </c:pt>
                      <c:pt idx="3127">
                        <c:v>755.92</c:v>
                      </c:pt>
                      <c:pt idx="3128">
                        <c:v>874.1</c:v>
                      </c:pt>
                      <c:pt idx="3129">
                        <c:v>1130.5999999999999</c:v>
                      </c:pt>
                      <c:pt idx="3130">
                        <c:v>1478</c:v>
                      </c:pt>
                      <c:pt idx="3131">
                        <c:v>1524.1</c:v>
                      </c:pt>
                      <c:pt idx="3132">
                        <c:v>1736.4</c:v>
                      </c:pt>
                      <c:pt idx="3133">
                        <c:v>2004.7</c:v>
                      </c:pt>
                      <c:pt idx="3134">
                        <c:v>1944.3</c:v>
                      </c:pt>
                      <c:pt idx="3135">
                        <c:v>1955</c:v>
                      </c:pt>
                      <c:pt idx="3136">
                        <c:v>1691.3</c:v>
                      </c:pt>
                      <c:pt idx="3137">
                        <c:v>1722.7</c:v>
                      </c:pt>
                      <c:pt idx="3138">
                        <c:v>1851.3</c:v>
                      </c:pt>
                      <c:pt idx="3139">
                        <c:v>2249.1999999999998</c:v>
                      </c:pt>
                      <c:pt idx="3140">
                        <c:v>2400.6999999999998</c:v>
                      </c:pt>
                      <c:pt idx="3141">
                        <c:v>2399.6999999999998</c:v>
                      </c:pt>
                      <c:pt idx="3142">
                        <c:v>2028.4</c:v>
                      </c:pt>
                      <c:pt idx="3143">
                        <c:v>1732.7</c:v>
                      </c:pt>
                      <c:pt idx="3144">
                        <c:v>1426.6</c:v>
                      </c:pt>
                      <c:pt idx="3145">
                        <c:v>1258.7</c:v>
                      </c:pt>
                      <c:pt idx="3146">
                        <c:v>1221.2</c:v>
                      </c:pt>
                      <c:pt idx="3147">
                        <c:v>1332.1</c:v>
                      </c:pt>
                      <c:pt idx="3148">
                        <c:v>1241.9000000000001</c:v>
                      </c:pt>
                      <c:pt idx="3149">
                        <c:v>1298.5</c:v>
                      </c:pt>
                      <c:pt idx="3150">
                        <c:v>1332</c:v>
                      </c:pt>
                      <c:pt idx="3151">
                        <c:v>1368.7</c:v>
                      </c:pt>
                      <c:pt idx="3152">
                        <c:v>1480.6</c:v>
                      </c:pt>
                      <c:pt idx="3153">
                        <c:v>1387</c:v>
                      </c:pt>
                      <c:pt idx="3154">
                        <c:v>1245.3</c:v>
                      </c:pt>
                      <c:pt idx="3155">
                        <c:v>1404.5</c:v>
                      </c:pt>
                      <c:pt idx="3156">
                        <c:v>1475.4</c:v>
                      </c:pt>
                      <c:pt idx="3157">
                        <c:v>1752.3</c:v>
                      </c:pt>
                      <c:pt idx="3158">
                        <c:v>1861.2</c:v>
                      </c:pt>
                      <c:pt idx="3159">
                        <c:v>1567.4</c:v>
                      </c:pt>
                      <c:pt idx="3160">
                        <c:v>1104.3</c:v>
                      </c:pt>
                      <c:pt idx="3161">
                        <c:v>921.52</c:v>
                      </c:pt>
                      <c:pt idx="3162">
                        <c:v>1105.7</c:v>
                      </c:pt>
                      <c:pt idx="3163">
                        <c:v>1593.9</c:v>
                      </c:pt>
                      <c:pt idx="3164">
                        <c:v>1674.9</c:v>
                      </c:pt>
                      <c:pt idx="3165">
                        <c:v>1286.3</c:v>
                      </c:pt>
                      <c:pt idx="3166">
                        <c:v>1151.0999999999999</c:v>
                      </c:pt>
                      <c:pt idx="3167">
                        <c:v>1254</c:v>
                      </c:pt>
                      <c:pt idx="3168">
                        <c:v>1785.2</c:v>
                      </c:pt>
                      <c:pt idx="3169">
                        <c:v>1976.8</c:v>
                      </c:pt>
                      <c:pt idx="3170">
                        <c:v>1397.2</c:v>
                      </c:pt>
                      <c:pt idx="3171">
                        <c:v>1138.8</c:v>
                      </c:pt>
                      <c:pt idx="3172">
                        <c:v>1024.4000000000001</c:v>
                      </c:pt>
                      <c:pt idx="3173">
                        <c:v>894.1</c:v>
                      </c:pt>
                      <c:pt idx="3174">
                        <c:v>906.01</c:v>
                      </c:pt>
                      <c:pt idx="3175">
                        <c:v>1094.8</c:v>
                      </c:pt>
                      <c:pt idx="3176">
                        <c:v>1496</c:v>
                      </c:pt>
                      <c:pt idx="3177">
                        <c:v>1627</c:v>
                      </c:pt>
                      <c:pt idx="3178">
                        <c:v>1048.2</c:v>
                      </c:pt>
                      <c:pt idx="3179">
                        <c:v>771.47</c:v>
                      </c:pt>
                      <c:pt idx="3180">
                        <c:v>808.68</c:v>
                      </c:pt>
                      <c:pt idx="3181">
                        <c:v>899.68</c:v>
                      </c:pt>
                      <c:pt idx="3182">
                        <c:v>1293.7</c:v>
                      </c:pt>
                      <c:pt idx="3183">
                        <c:v>1581.7</c:v>
                      </c:pt>
                      <c:pt idx="3184">
                        <c:v>1667.3</c:v>
                      </c:pt>
                      <c:pt idx="3185">
                        <c:v>1984.2</c:v>
                      </c:pt>
                      <c:pt idx="3186">
                        <c:v>1917.4</c:v>
                      </c:pt>
                      <c:pt idx="3187">
                        <c:v>1919.1</c:v>
                      </c:pt>
                      <c:pt idx="3188">
                        <c:v>1719.5</c:v>
                      </c:pt>
                      <c:pt idx="3189">
                        <c:v>1672.1</c:v>
                      </c:pt>
                      <c:pt idx="3190">
                        <c:v>1758.8</c:v>
                      </c:pt>
                      <c:pt idx="3191">
                        <c:v>1940.3</c:v>
                      </c:pt>
                      <c:pt idx="3192">
                        <c:v>2119.6999999999998</c:v>
                      </c:pt>
                      <c:pt idx="3193">
                        <c:v>2304.6</c:v>
                      </c:pt>
                      <c:pt idx="3194">
                        <c:v>2103.6999999999998</c:v>
                      </c:pt>
                      <c:pt idx="3195">
                        <c:v>1864.8</c:v>
                      </c:pt>
                      <c:pt idx="3196">
                        <c:v>1548.2</c:v>
                      </c:pt>
                      <c:pt idx="3197">
                        <c:v>1313.7</c:v>
                      </c:pt>
                      <c:pt idx="3198">
                        <c:v>1198.2</c:v>
                      </c:pt>
                      <c:pt idx="3199">
                        <c:v>1244.8</c:v>
                      </c:pt>
                      <c:pt idx="3200">
                        <c:v>1223.0999999999999</c:v>
                      </c:pt>
                      <c:pt idx="3201">
                        <c:v>1245</c:v>
                      </c:pt>
                      <c:pt idx="3202">
                        <c:v>1341.2</c:v>
                      </c:pt>
                      <c:pt idx="3203">
                        <c:v>1391.7</c:v>
                      </c:pt>
                      <c:pt idx="3204">
                        <c:v>1466.5</c:v>
                      </c:pt>
                      <c:pt idx="3205">
                        <c:v>1376</c:v>
                      </c:pt>
                      <c:pt idx="3206">
                        <c:v>1272.2</c:v>
                      </c:pt>
                      <c:pt idx="3207">
                        <c:v>1315.5</c:v>
                      </c:pt>
                      <c:pt idx="3208">
                        <c:v>1529.4</c:v>
                      </c:pt>
                      <c:pt idx="3209">
                        <c:v>1632.8</c:v>
                      </c:pt>
                      <c:pt idx="3210">
                        <c:v>1946.5</c:v>
                      </c:pt>
                      <c:pt idx="3211">
                        <c:v>1842.6</c:v>
                      </c:pt>
                      <c:pt idx="3212">
                        <c:v>1305.4000000000001</c:v>
                      </c:pt>
                      <c:pt idx="3213">
                        <c:v>1032.3</c:v>
                      </c:pt>
                      <c:pt idx="3214">
                        <c:v>1180.8</c:v>
                      </c:pt>
                      <c:pt idx="3215">
                        <c:v>1615.1</c:v>
                      </c:pt>
                      <c:pt idx="3216">
                        <c:v>1891.1</c:v>
                      </c:pt>
                      <c:pt idx="3217">
                        <c:v>1591.6</c:v>
                      </c:pt>
                      <c:pt idx="3218">
                        <c:v>1220.0999999999999</c:v>
                      </c:pt>
                      <c:pt idx="3219">
                        <c:v>1248.7</c:v>
                      </c:pt>
                      <c:pt idx="3220">
                        <c:v>1393.2</c:v>
                      </c:pt>
                      <c:pt idx="3221">
                        <c:v>2066.1999999999998</c:v>
                      </c:pt>
                      <c:pt idx="3222">
                        <c:v>1647.7</c:v>
                      </c:pt>
                      <c:pt idx="3223">
                        <c:v>1244.9000000000001</c:v>
                      </c:pt>
                      <c:pt idx="3224">
                        <c:v>1111.9000000000001</c:v>
                      </c:pt>
                      <c:pt idx="3225">
                        <c:v>944.87</c:v>
                      </c:pt>
                      <c:pt idx="3226">
                        <c:v>904.5</c:v>
                      </c:pt>
                      <c:pt idx="3227">
                        <c:v>961.53</c:v>
                      </c:pt>
                      <c:pt idx="3228">
                        <c:v>1236.0999999999999</c:v>
                      </c:pt>
                      <c:pt idx="3229">
                        <c:v>1600.2</c:v>
                      </c:pt>
                      <c:pt idx="3230">
                        <c:v>1281.5999999999999</c:v>
                      </c:pt>
                      <c:pt idx="3231">
                        <c:v>957.16</c:v>
                      </c:pt>
                      <c:pt idx="3232">
                        <c:v>848.88</c:v>
                      </c:pt>
                      <c:pt idx="3233">
                        <c:v>935.87</c:v>
                      </c:pt>
                      <c:pt idx="3234">
                        <c:v>1191.2</c:v>
                      </c:pt>
                      <c:pt idx="3235">
                        <c:v>1633.7</c:v>
                      </c:pt>
                      <c:pt idx="3236">
                        <c:v>1785.5</c:v>
                      </c:pt>
                      <c:pt idx="3237">
                        <c:v>1979.6</c:v>
                      </c:pt>
                      <c:pt idx="3238">
                        <c:v>1927.5</c:v>
                      </c:pt>
                      <c:pt idx="3239">
                        <c:v>2068.5</c:v>
                      </c:pt>
                      <c:pt idx="3240">
                        <c:v>1906.2</c:v>
                      </c:pt>
                      <c:pt idx="3241">
                        <c:v>1720.2</c:v>
                      </c:pt>
                      <c:pt idx="3242">
                        <c:v>1880.3</c:v>
                      </c:pt>
                      <c:pt idx="3243">
                        <c:v>2015.9</c:v>
                      </c:pt>
                      <c:pt idx="3244">
                        <c:v>2180.3000000000002</c:v>
                      </c:pt>
                      <c:pt idx="3245">
                        <c:v>2395.9</c:v>
                      </c:pt>
                      <c:pt idx="3246">
                        <c:v>2330.1999999999998</c:v>
                      </c:pt>
                      <c:pt idx="3247">
                        <c:v>2074.9</c:v>
                      </c:pt>
                      <c:pt idx="3248">
                        <c:v>1753.1</c:v>
                      </c:pt>
                      <c:pt idx="3249">
                        <c:v>1486.8</c:v>
                      </c:pt>
                      <c:pt idx="3250">
                        <c:v>1327.7</c:v>
                      </c:pt>
                      <c:pt idx="3251">
                        <c:v>1324.8</c:v>
                      </c:pt>
                      <c:pt idx="3252">
                        <c:v>1459.9</c:v>
                      </c:pt>
                      <c:pt idx="3253">
                        <c:v>1366.1</c:v>
                      </c:pt>
                      <c:pt idx="3254">
                        <c:v>1490.2</c:v>
                      </c:pt>
                      <c:pt idx="3255">
                        <c:v>1539.6</c:v>
                      </c:pt>
                      <c:pt idx="3256">
                        <c:v>1622.6</c:v>
                      </c:pt>
                      <c:pt idx="3257">
                        <c:v>1527.1</c:v>
                      </c:pt>
                      <c:pt idx="3258">
                        <c:v>1386.5</c:v>
                      </c:pt>
                      <c:pt idx="3259">
                        <c:v>1343.1</c:v>
                      </c:pt>
                      <c:pt idx="3260">
                        <c:v>1498.9</c:v>
                      </c:pt>
                      <c:pt idx="3261">
                        <c:v>1622.8</c:v>
                      </c:pt>
                      <c:pt idx="3262">
                        <c:v>2013.3</c:v>
                      </c:pt>
                      <c:pt idx="3263">
                        <c:v>2100.5</c:v>
                      </c:pt>
                      <c:pt idx="3264">
                        <c:v>1611.6</c:v>
                      </c:pt>
                      <c:pt idx="3265">
                        <c:v>1161</c:v>
                      </c:pt>
                      <c:pt idx="3266">
                        <c:v>1187.4000000000001</c:v>
                      </c:pt>
                      <c:pt idx="3267">
                        <c:v>1447.3</c:v>
                      </c:pt>
                      <c:pt idx="3268">
                        <c:v>1742.1</c:v>
                      </c:pt>
                      <c:pt idx="3269">
                        <c:v>1807.9</c:v>
                      </c:pt>
                      <c:pt idx="3270">
                        <c:v>1349.5</c:v>
                      </c:pt>
                      <c:pt idx="3271">
                        <c:v>1191.9000000000001</c:v>
                      </c:pt>
                      <c:pt idx="3272">
                        <c:v>1260.5999999999999</c:v>
                      </c:pt>
                      <c:pt idx="3273">
                        <c:v>1935.4</c:v>
                      </c:pt>
                      <c:pt idx="3274">
                        <c:v>1792.3</c:v>
                      </c:pt>
                      <c:pt idx="3275">
                        <c:v>1332.5</c:v>
                      </c:pt>
                      <c:pt idx="3276">
                        <c:v>1097.8</c:v>
                      </c:pt>
                      <c:pt idx="3277">
                        <c:v>964.14</c:v>
                      </c:pt>
                      <c:pt idx="3278">
                        <c:v>912.43</c:v>
                      </c:pt>
                      <c:pt idx="3279">
                        <c:v>888.24</c:v>
                      </c:pt>
                      <c:pt idx="3280">
                        <c:v>967.19</c:v>
                      </c:pt>
                      <c:pt idx="3281">
                        <c:v>1361.2</c:v>
                      </c:pt>
                      <c:pt idx="3282">
                        <c:v>1355</c:v>
                      </c:pt>
                      <c:pt idx="3283">
                        <c:v>979.27</c:v>
                      </c:pt>
                      <c:pt idx="3284">
                        <c:v>755.42</c:v>
                      </c:pt>
                      <c:pt idx="3285">
                        <c:v>876.5</c:v>
                      </c:pt>
                      <c:pt idx="3286">
                        <c:v>1049.8</c:v>
                      </c:pt>
                      <c:pt idx="3287">
                        <c:v>1538.6</c:v>
                      </c:pt>
                      <c:pt idx="3288">
                        <c:v>1740.4</c:v>
                      </c:pt>
                      <c:pt idx="3289">
                        <c:v>1792.7</c:v>
                      </c:pt>
                      <c:pt idx="3290">
                        <c:v>1934</c:v>
                      </c:pt>
                      <c:pt idx="3291">
                        <c:v>2000</c:v>
                      </c:pt>
                      <c:pt idx="3292">
                        <c:v>1967.9</c:v>
                      </c:pt>
                      <c:pt idx="3293">
                        <c:v>1819.6</c:v>
                      </c:pt>
                      <c:pt idx="3294">
                        <c:v>1902.3</c:v>
                      </c:pt>
                      <c:pt idx="3295">
                        <c:v>2017.2</c:v>
                      </c:pt>
                      <c:pt idx="3296">
                        <c:v>2050.6999999999998</c:v>
                      </c:pt>
                      <c:pt idx="3297">
                        <c:v>2316.5</c:v>
                      </c:pt>
                      <c:pt idx="3298">
                        <c:v>2317.6999999999998</c:v>
                      </c:pt>
                      <c:pt idx="3299">
                        <c:v>2077.5</c:v>
                      </c:pt>
                      <c:pt idx="3300">
                        <c:v>1809.2</c:v>
                      </c:pt>
                      <c:pt idx="3301">
                        <c:v>1444.9</c:v>
                      </c:pt>
                      <c:pt idx="3302">
                        <c:v>1313.4</c:v>
                      </c:pt>
                      <c:pt idx="3303">
                        <c:v>1252.5999999999999</c:v>
                      </c:pt>
                      <c:pt idx="3304">
                        <c:v>1238.8</c:v>
                      </c:pt>
                      <c:pt idx="3305">
                        <c:v>1224.5999999999999</c:v>
                      </c:pt>
                      <c:pt idx="3306">
                        <c:v>1303.2</c:v>
                      </c:pt>
                      <c:pt idx="3307">
                        <c:v>1327.2</c:v>
                      </c:pt>
                      <c:pt idx="3308">
                        <c:v>1484.2</c:v>
                      </c:pt>
                      <c:pt idx="3309">
                        <c:v>1608</c:v>
                      </c:pt>
                      <c:pt idx="3310">
                        <c:v>1498.2</c:v>
                      </c:pt>
                      <c:pt idx="3311">
                        <c:v>1318.5</c:v>
                      </c:pt>
                      <c:pt idx="3312">
                        <c:v>1400.7</c:v>
                      </c:pt>
                      <c:pt idx="3313">
                        <c:v>1608.1</c:v>
                      </c:pt>
                      <c:pt idx="3314">
                        <c:v>1802.7</c:v>
                      </c:pt>
                      <c:pt idx="3315">
                        <c:v>2042.5</c:v>
                      </c:pt>
                      <c:pt idx="3316">
                        <c:v>1808.1</c:v>
                      </c:pt>
                      <c:pt idx="3317">
                        <c:v>1288.9000000000001</c:v>
                      </c:pt>
                      <c:pt idx="3318">
                        <c:v>1086.4000000000001</c:v>
                      </c:pt>
                      <c:pt idx="3319">
                        <c:v>1319.3</c:v>
                      </c:pt>
                      <c:pt idx="3320">
                        <c:v>1685.2</c:v>
                      </c:pt>
                      <c:pt idx="3321">
                        <c:v>1816.9</c:v>
                      </c:pt>
                      <c:pt idx="3322">
                        <c:v>1643</c:v>
                      </c:pt>
                      <c:pt idx="3323">
                        <c:v>1339.3</c:v>
                      </c:pt>
                      <c:pt idx="3324">
                        <c:v>1429</c:v>
                      </c:pt>
                      <c:pt idx="3325">
                        <c:v>1841</c:v>
                      </c:pt>
                      <c:pt idx="3326">
                        <c:v>2122.6999999999998</c:v>
                      </c:pt>
                      <c:pt idx="3327">
                        <c:v>1481.2</c:v>
                      </c:pt>
                      <c:pt idx="3328">
                        <c:v>1199.5</c:v>
                      </c:pt>
                      <c:pt idx="3329">
                        <c:v>1049.0999999999999</c:v>
                      </c:pt>
                      <c:pt idx="3330">
                        <c:v>975.74</c:v>
                      </c:pt>
                      <c:pt idx="3331">
                        <c:v>979.71</c:v>
                      </c:pt>
                      <c:pt idx="3332">
                        <c:v>1049.9000000000001</c:v>
                      </c:pt>
                      <c:pt idx="3333">
                        <c:v>1329.5</c:v>
                      </c:pt>
                      <c:pt idx="3334">
                        <c:v>1516.3</c:v>
                      </c:pt>
                      <c:pt idx="3335">
                        <c:v>1125</c:v>
                      </c:pt>
                      <c:pt idx="3336">
                        <c:v>860.1</c:v>
                      </c:pt>
                      <c:pt idx="3337">
                        <c:v>968.21</c:v>
                      </c:pt>
                      <c:pt idx="3338">
                        <c:v>1093.4000000000001</c:v>
                      </c:pt>
                      <c:pt idx="3339">
                        <c:v>1444.4</c:v>
                      </c:pt>
                      <c:pt idx="3340">
                        <c:v>1747.5</c:v>
                      </c:pt>
                      <c:pt idx="3341">
                        <c:v>1811.3</c:v>
                      </c:pt>
                      <c:pt idx="3342">
                        <c:v>2024.9</c:v>
                      </c:pt>
                      <c:pt idx="3343">
                        <c:v>2060.6999999999998</c:v>
                      </c:pt>
                      <c:pt idx="3344">
                        <c:v>2012.1</c:v>
                      </c:pt>
                      <c:pt idx="3345">
                        <c:v>1935.6</c:v>
                      </c:pt>
                      <c:pt idx="3346">
                        <c:v>1794.9</c:v>
                      </c:pt>
                      <c:pt idx="3347">
                        <c:v>1887.9</c:v>
                      </c:pt>
                      <c:pt idx="3348">
                        <c:v>2040.2</c:v>
                      </c:pt>
                      <c:pt idx="3349">
                        <c:v>2215.8000000000002</c:v>
                      </c:pt>
                      <c:pt idx="3350">
                        <c:v>2436.1</c:v>
                      </c:pt>
                      <c:pt idx="3351">
                        <c:v>2309.1999999999998</c:v>
                      </c:pt>
                      <c:pt idx="3352">
                        <c:v>2009.1</c:v>
                      </c:pt>
                      <c:pt idx="3353">
                        <c:v>1633.1</c:v>
                      </c:pt>
                      <c:pt idx="3354">
                        <c:v>1436.9</c:v>
                      </c:pt>
                      <c:pt idx="3355">
                        <c:v>1326.4</c:v>
                      </c:pt>
                      <c:pt idx="3356">
                        <c:v>1277.8</c:v>
                      </c:pt>
                      <c:pt idx="3357">
                        <c:v>1292.7</c:v>
                      </c:pt>
                      <c:pt idx="3358">
                        <c:v>1437.5</c:v>
                      </c:pt>
                      <c:pt idx="3359">
                        <c:v>1546.1</c:v>
                      </c:pt>
                      <c:pt idx="3360">
                        <c:v>1660.7</c:v>
                      </c:pt>
                      <c:pt idx="3361">
                        <c:v>1730.5</c:v>
                      </c:pt>
                      <c:pt idx="3362">
                        <c:v>1578.7</c:v>
                      </c:pt>
                      <c:pt idx="3363">
                        <c:v>1383.2</c:v>
                      </c:pt>
                      <c:pt idx="3364">
                        <c:v>1472.8</c:v>
                      </c:pt>
                      <c:pt idx="3365">
                        <c:v>1640.8</c:v>
                      </c:pt>
                      <c:pt idx="3366">
                        <c:v>1851.9</c:v>
                      </c:pt>
                      <c:pt idx="3367">
                        <c:v>2218.3000000000002</c:v>
                      </c:pt>
                      <c:pt idx="3368">
                        <c:v>2297.6</c:v>
                      </c:pt>
                      <c:pt idx="3369">
                        <c:v>1530</c:v>
                      </c:pt>
                      <c:pt idx="3370">
                        <c:v>1200.5</c:v>
                      </c:pt>
                      <c:pt idx="3371">
                        <c:v>1467.1</c:v>
                      </c:pt>
                      <c:pt idx="3372">
                        <c:v>1847.2</c:v>
                      </c:pt>
                      <c:pt idx="3373">
                        <c:v>1970.5</c:v>
                      </c:pt>
                      <c:pt idx="3374">
                        <c:v>1889.2</c:v>
                      </c:pt>
                      <c:pt idx="3375">
                        <c:v>1500.4</c:v>
                      </c:pt>
                      <c:pt idx="3376">
                        <c:v>1415.6</c:v>
                      </c:pt>
                      <c:pt idx="3377">
                        <c:v>1618.3</c:v>
                      </c:pt>
                      <c:pt idx="3378">
                        <c:v>2093</c:v>
                      </c:pt>
                      <c:pt idx="3379">
                        <c:v>1807.5</c:v>
                      </c:pt>
                      <c:pt idx="3380">
                        <c:v>1379.9</c:v>
                      </c:pt>
                      <c:pt idx="3381">
                        <c:v>1170</c:v>
                      </c:pt>
                      <c:pt idx="3382">
                        <c:v>992.61</c:v>
                      </c:pt>
                      <c:pt idx="3383">
                        <c:v>1002.9</c:v>
                      </c:pt>
                      <c:pt idx="3384">
                        <c:v>1106.8</c:v>
                      </c:pt>
                      <c:pt idx="3385">
                        <c:v>1198.0999999999999</c:v>
                      </c:pt>
                      <c:pt idx="3386">
                        <c:v>1512.3</c:v>
                      </c:pt>
                      <c:pt idx="3387">
                        <c:v>1256</c:v>
                      </c:pt>
                      <c:pt idx="3388">
                        <c:v>925.41</c:v>
                      </c:pt>
                      <c:pt idx="3389">
                        <c:v>928.27</c:v>
                      </c:pt>
                      <c:pt idx="3390">
                        <c:v>1014.9</c:v>
                      </c:pt>
                      <c:pt idx="3391">
                        <c:v>1298.5999999999999</c:v>
                      </c:pt>
                      <c:pt idx="3392">
                        <c:v>1666.5</c:v>
                      </c:pt>
                      <c:pt idx="3393">
                        <c:v>1842.4</c:v>
                      </c:pt>
                      <c:pt idx="3394">
                        <c:v>1929.7</c:v>
                      </c:pt>
                      <c:pt idx="3395">
                        <c:v>2055</c:v>
                      </c:pt>
                      <c:pt idx="3396">
                        <c:v>2009.4</c:v>
                      </c:pt>
                      <c:pt idx="3397">
                        <c:v>1882.5</c:v>
                      </c:pt>
                      <c:pt idx="3398">
                        <c:v>1813.9</c:v>
                      </c:pt>
                      <c:pt idx="3399">
                        <c:v>1883.4</c:v>
                      </c:pt>
                      <c:pt idx="3400">
                        <c:v>2067</c:v>
                      </c:pt>
                      <c:pt idx="3401">
                        <c:v>2160.6999999999998</c:v>
                      </c:pt>
                      <c:pt idx="3402">
                        <c:v>2354</c:v>
                      </c:pt>
                      <c:pt idx="3403">
                        <c:v>2322.1999999999998</c:v>
                      </c:pt>
                      <c:pt idx="3404">
                        <c:v>2159.5</c:v>
                      </c:pt>
                      <c:pt idx="3405">
                        <c:v>1822.8</c:v>
                      </c:pt>
                      <c:pt idx="3406">
                        <c:v>1567.7</c:v>
                      </c:pt>
                      <c:pt idx="3407">
                        <c:v>1415.9</c:v>
                      </c:pt>
                      <c:pt idx="3408">
                        <c:v>1423.7</c:v>
                      </c:pt>
                      <c:pt idx="3409">
                        <c:v>1357.2</c:v>
                      </c:pt>
                      <c:pt idx="3410">
                        <c:v>1467.9</c:v>
                      </c:pt>
                      <c:pt idx="3411">
                        <c:v>1586.5</c:v>
                      </c:pt>
                      <c:pt idx="3412">
                        <c:v>1703.6</c:v>
                      </c:pt>
                      <c:pt idx="3413">
                        <c:v>1714.4</c:v>
                      </c:pt>
                      <c:pt idx="3414">
                        <c:v>1738.6</c:v>
                      </c:pt>
                      <c:pt idx="3415">
                        <c:v>1489</c:v>
                      </c:pt>
                      <c:pt idx="3416">
                        <c:v>1506.3</c:v>
                      </c:pt>
                      <c:pt idx="3417">
                        <c:v>1663.1</c:v>
                      </c:pt>
                      <c:pt idx="3418">
                        <c:v>1883.6</c:v>
                      </c:pt>
                      <c:pt idx="3419">
                        <c:v>2342.5</c:v>
                      </c:pt>
                      <c:pt idx="3420">
                        <c:v>2427.6999999999998</c:v>
                      </c:pt>
                      <c:pt idx="3421">
                        <c:v>1851.8</c:v>
                      </c:pt>
                      <c:pt idx="3422">
                        <c:v>1331.8</c:v>
                      </c:pt>
                      <c:pt idx="3423">
                        <c:v>1427.8</c:v>
                      </c:pt>
                      <c:pt idx="3424">
                        <c:v>1776.6</c:v>
                      </c:pt>
                      <c:pt idx="3425">
                        <c:v>1878</c:v>
                      </c:pt>
                      <c:pt idx="3426">
                        <c:v>1953.3</c:v>
                      </c:pt>
                      <c:pt idx="3427">
                        <c:v>1568.9</c:v>
                      </c:pt>
                      <c:pt idx="3428">
                        <c:v>1374.1</c:v>
                      </c:pt>
                      <c:pt idx="3429">
                        <c:v>1614.6</c:v>
                      </c:pt>
                      <c:pt idx="3430">
                        <c:v>2160.1999999999998</c:v>
                      </c:pt>
                      <c:pt idx="3431">
                        <c:v>2107.6</c:v>
                      </c:pt>
                      <c:pt idx="3432">
                        <c:v>1487.1</c:v>
                      </c:pt>
                      <c:pt idx="3433">
                        <c:v>1210.5</c:v>
                      </c:pt>
                      <c:pt idx="3434">
                        <c:v>1141.4000000000001</c:v>
                      </c:pt>
                      <c:pt idx="3435">
                        <c:v>1157.7</c:v>
                      </c:pt>
                      <c:pt idx="3436">
                        <c:v>1176</c:v>
                      </c:pt>
                      <c:pt idx="3437">
                        <c:v>1116.0999999999999</c:v>
                      </c:pt>
                      <c:pt idx="3438">
                        <c:v>1382.4</c:v>
                      </c:pt>
                      <c:pt idx="3439">
                        <c:v>1462.4</c:v>
                      </c:pt>
                      <c:pt idx="3440">
                        <c:v>1094.8</c:v>
                      </c:pt>
                      <c:pt idx="3441">
                        <c:v>924.53</c:v>
                      </c:pt>
                      <c:pt idx="3442">
                        <c:v>1064</c:v>
                      </c:pt>
                      <c:pt idx="3443">
                        <c:v>1331.2</c:v>
                      </c:pt>
                      <c:pt idx="3444">
                        <c:v>1736.3</c:v>
                      </c:pt>
                      <c:pt idx="3445">
                        <c:v>1933.2</c:v>
                      </c:pt>
                      <c:pt idx="3446">
                        <c:v>1848.2</c:v>
                      </c:pt>
                      <c:pt idx="3447">
                        <c:v>2095.6</c:v>
                      </c:pt>
                      <c:pt idx="3448">
                        <c:v>2116.6999999999998</c:v>
                      </c:pt>
                      <c:pt idx="3449">
                        <c:v>2065.9</c:v>
                      </c:pt>
                      <c:pt idx="3450">
                        <c:v>1945.1</c:v>
                      </c:pt>
                      <c:pt idx="3451">
                        <c:v>1950.4</c:v>
                      </c:pt>
                      <c:pt idx="3452">
                        <c:v>2115</c:v>
                      </c:pt>
                      <c:pt idx="3453">
                        <c:v>2286</c:v>
                      </c:pt>
                      <c:pt idx="3454">
                        <c:v>2445.6</c:v>
                      </c:pt>
                      <c:pt idx="3455">
                        <c:v>2407.6</c:v>
                      </c:pt>
                      <c:pt idx="3456">
                        <c:v>2158.1</c:v>
                      </c:pt>
                      <c:pt idx="3457">
                        <c:v>1908.6</c:v>
                      </c:pt>
                      <c:pt idx="3458">
                        <c:v>1631</c:v>
                      </c:pt>
                      <c:pt idx="3459">
                        <c:v>1493.8</c:v>
                      </c:pt>
                      <c:pt idx="3460">
                        <c:v>1467.6</c:v>
                      </c:pt>
                      <c:pt idx="3461">
                        <c:v>1383.8</c:v>
                      </c:pt>
                      <c:pt idx="3462">
                        <c:v>1413.2</c:v>
                      </c:pt>
                      <c:pt idx="3463">
                        <c:v>1545.2</c:v>
                      </c:pt>
                      <c:pt idx="3464">
                        <c:v>1655.5</c:v>
                      </c:pt>
                      <c:pt idx="3465">
                        <c:v>1765.3</c:v>
                      </c:pt>
                      <c:pt idx="3466">
                        <c:v>1761.3</c:v>
                      </c:pt>
                      <c:pt idx="3467">
                        <c:v>1547.9</c:v>
                      </c:pt>
                      <c:pt idx="3468">
                        <c:v>1455.1</c:v>
                      </c:pt>
                      <c:pt idx="3469">
                        <c:v>1674</c:v>
                      </c:pt>
                      <c:pt idx="3470">
                        <c:v>1707.6</c:v>
                      </c:pt>
                      <c:pt idx="3471">
                        <c:v>2126.6</c:v>
                      </c:pt>
                      <c:pt idx="3472">
                        <c:v>2367.4</c:v>
                      </c:pt>
                      <c:pt idx="3473">
                        <c:v>2130.4</c:v>
                      </c:pt>
                      <c:pt idx="3474">
                        <c:v>1402.1</c:v>
                      </c:pt>
                      <c:pt idx="3475">
                        <c:v>1230.4000000000001</c:v>
                      </c:pt>
                      <c:pt idx="3476">
                        <c:v>1699.1</c:v>
                      </c:pt>
                      <c:pt idx="3477">
                        <c:v>2014.3</c:v>
                      </c:pt>
                      <c:pt idx="3478">
                        <c:v>2003</c:v>
                      </c:pt>
                      <c:pt idx="3479">
                        <c:v>1765.7</c:v>
                      </c:pt>
                      <c:pt idx="3480">
                        <c:v>1391.4</c:v>
                      </c:pt>
                      <c:pt idx="3481">
                        <c:v>1488.7</c:v>
                      </c:pt>
                      <c:pt idx="3482">
                        <c:v>1984.8</c:v>
                      </c:pt>
                      <c:pt idx="3483">
                        <c:v>2260.9</c:v>
                      </c:pt>
                      <c:pt idx="3484">
                        <c:v>1751.1</c:v>
                      </c:pt>
                      <c:pt idx="3485">
                        <c:v>1288.8</c:v>
                      </c:pt>
                      <c:pt idx="3486">
                        <c:v>1217.8</c:v>
                      </c:pt>
                      <c:pt idx="3487">
                        <c:v>1073.4000000000001</c:v>
                      </c:pt>
                      <c:pt idx="3488">
                        <c:v>1053.8</c:v>
                      </c:pt>
                      <c:pt idx="3489">
                        <c:v>1108.5</c:v>
                      </c:pt>
                      <c:pt idx="3490">
                        <c:v>1296</c:v>
                      </c:pt>
                      <c:pt idx="3491">
                        <c:v>1494.5</c:v>
                      </c:pt>
                      <c:pt idx="3492">
                        <c:v>1211.2</c:v>
                      </c:pt>
                      <c:pt idx="3493">
                        <c:v>914.29</c:v>
                      </c:pt>
                      <c:pt idx="3494">
                        <c:v>1093</c:v>
                      </c:pt>
                      <c:pt idx="3495">
                        <c:v>1338.7</c:v>
                      </c:pt>
                      <c:pt idx="3496">
                        <c:v>1536.4</c:v>
                      </c:pt>
                      <c:pt idx="3497">
                        <c:v>1958.7</c:v>
                      </c:pt>
                      <c:pt idx="3498">
                        <c:v>1986.2</c:v>
                      </c:pt>
                      <c:pt idx="3499">
                        <c:v>2097.3000000000002</c:v>
                      </c:pt>
                      <c:pt idx="3500">
                        <c:v>2170.5</c:v>
                      </c:pt>
                      <c:pt idx="3501">
                        <c:v>2218.3000000000002</c:v>
                      </c:pt>
                      <c:pt idx="3502">
                        <c:v>2071.1</c:v>
                      </c:pt>
                      <c:pt idx="3503">
                        <c:v>2045.2</c:v>
                      </c:pt>
                      <c:pt idx="3504">
                        <c:v>2173.6</c:v>
                      </c:pt>
                      <c:pt idx="3505">
                        <c:v>2400.1999999999998</c:v>
                      </c:pt>
                      <c:pt idx="3506">
                        <c:v>2491</c:v>
                      </c:pt>
                      <c:pt idx="3507">
                        <c:v>2530.4</c:v>
                      </c:pt>
                      <c:pt idx="3508">
                        <c:v>2281.5</c:v>
                      </c:pt>
                      <c:pt idx="3509">
                        <c:v>2053.6999999999998</c:v>
                      </c:pt>
                      <c:pt idx="3510">
                        <c:v>1742.5</c:v>
                      </c:pt>
                      <c:pt idx="3511">
                        <c:v>1586.9</c:v>
                      </c:pt>
                      <c:pt idx="3512">
                        <c:v>1555.2</c:v>
                      </c:pt>
                      <c:pt idx="3513">
                        <c:v>1521</c:v>
                      </c:pt>
                      <c:pt idx="3514">
                        <c:v>1376.3</c:v>
                      </c:pt>
                      <c:pt idx="3515">
                        <c:v>1525.4</c:v>
                      </c:pt>
                      <c:pt idx="3516">
                        <c:v>1602.7</c:v>
                      </c:pt>
                      <c:pt idx="3517">
                        <c:v>1723.1</c:v>
                      </c:pt>
                      <c:pt idx="3518">
                        <c:v>1768.6</c:v>
                      </c:pt>
                      <c:pt idx="3519">
                        <c:v>1665.7</c:v>
                      </c:pt>
                      <c:pt idx="3520">
                        <c:v>1533</c:v>
                      </c:pt>
                      <c:pt idx="3521">
                        <c:v>1618.2</c:v>
                      </c:pt>
                      <c:pt idx="3522">
                        <c:v>1739.7</c:v>
                      </c:pt>
                      <c:pt idx="3523">
                        <c:v>1900.8</c:v>
                      </c:pt>
                      <c:pt idx="3524">
                        <c:v>2506.6</c:v>
                      </c:pt>
                      <c:pt idx="3525">
                        <c:v>2481</c:v>
                      </c:pt>
                      <c:pt idx="3526">
                        <c:v>1763.1</c:v>
                      </c:pt>
                      <c:pt idx="3527">
                        <c:v>1278.9000000000001</c:v>
                      </c:pt>
                      <c:pt idx="3528">
                        <c:v>1658.1</c:v>
                      </c:pt>
                      <c:pt idx="3529">
                        <c:v>2209.5</c:v>
                      </c:pt>
                      <c:pt idx="3530">
                        <c:v>2144.9</c:v>
                      </c:pt>
                      <c:pt idx="3531">
                        <c:v>2085.6999999999998</c:v>
                      </c:pt>
                      <c:pt idx="3532">
                        <c:v>1684</c:v>
                      </c:pt>
                      <c:pt idx="3533">
                        <c:v>1583.8</c:v>
                      </c:pt>
                      <c:pt idx="3534">
                        <c:v>1914.4</c:v>
                      </c:pt>
                      <c:pt idx="3535">
                        <c:v>2526.1999999999998</c:v>
                      </c:pt>
                      <c:pt idx="3536">
                        <c:v>1985.3</c:v>
                      </c:pt>
                      <c:pt idx="3537">
                        <c:v>1448.3</c:v>
                      </c:pt>
                      <c:pt idx="3538">
                        <c:v>1243.5999999999999</c:v>
                      </c:pt>
                      <c:pt idx="3539">
                        <c:v>1106.0999999999999</c:v>
                      </c:pt>
                      <c:pt idx="3540">
                        <c:v>1067.3</c:v>
                      </c:pt>
                      <c:pt idx="3541">
                        <c:v>1093.4000000000001</c:v>
                      </c:pt>
                      <c:pt idx="3542">
                        <c:v>1236.7</c:v>
                      </c:pt>
                      <c:pt idx="3543">
                        <c:v>1498.7</c:v>
                      </c:pt>
                      <c:pt idx="3544">
                        <c:v>1378</c:v>
                      </c:pt>
                      <c:pt idx="3545">
                        <c:v>969.86</c:v>
                      </c:pt>
                      <c:pt idx="3546">
                        <c:v>946.43</c:v>
                      </c:pt>
                      <c:pt idx="3547">
                        <c:v>1215.5</c:v>
                      </c:pt>
                      <c:pt idx="3548">
                        <c:v>1378.7</c:v>
                      </c:pt>
                      <c:pt idx="3549">
                        <c:v>1907</c:v>
                      </c:pt>
                      <c:pt idx="3550">
                        <c:v>2129.9</c:v>
                      </c:pt>
                      <c:pt idx="3551">
                        <c:v>2089.8000000000002</c:v>
                      </c:pt>
                      <c:pt idx="3552">
                        <c:v>2149.1</c:v>
                      </c:pt>
                      <c:pt idx="3553">
                        <c:v>2154.1</c:v>
                      </c:pt>
                      <c:pt idx="3554">
                        <c:v>2213.6</c:v>
                      </c:pt>
                      <c:pt idx="3555">
                        <c:v>2089.8000000000002</c:v>
                      </c:pt>
                      <c:pt idx="3556">
                        <c:v>2105.1</c:v>
                      </c:pt>
                      <c:pt idx="3557">
                        <c:v>2339.8000000000002</c:v>
                      </c:pt>
                      <c:pt idx="3558">
                        <c:v>2527</c:v>
                      </c:pt>
                      <c:pt idx="3559">
                        <c:v>2439.9</c:v>
                      </c:pt>
                      <c:pt idx="3560">
                        <c:v>2338.6</c:v>
                      </c:pt>
                      <c:pt idx="3561">
                        <c:v>2119.6</c:v>
                      </c:pt>
                      <c:pt idx="3562">
                        <c:v>1809.3</c:v>
                      </c:pt>
                      <c:pt idx="3563">
                        <c:v>1640.9</c:v>
                      </c:pt>
                      <c:pt idx="3564">
                        <c:v>1525.7</c:v>
                      </c:pt>
                      <c:pt idx="3565">
                        <c:v>1583.1</c:v>
                      </c:pt>
                      <c:pt idx="3566">
                        <c:v>1454.7</c:v>
                      </c:pt>
                      <c:pt idx="3567">
                        <c:v>1498.8</c:v>
                      </c:pt>
                      <c:pt idx="3568">
                        <c:v>1649.6</c:v>
                      </c:pt>
                      <c:pt idx="3569">
                        <c:v>1774.5</c:v>
                      </c:pt>
                      <c:pt idx="3570">
                        <c:v>1829.9</c:v>
                      </c:pt>
                      <c:pt idx="3571">
                        <c:v>1751.9</c:v>
                      </c:pt>
                      <c:pt idx="3572">
                        <c:v>1588.8</c:v>
                      </c:pt>
                      <c:pt idx="3573">
                        <c:v>1623.8</c:v>
                      </c:pt>
                      <c:pt idx="3574">
                        <c:v>1730.7</c:v>
                      </c:pt>
                      <c:pt idx="3575">
                        <c:v>1829.1</c:v>
                      </c:pt>
                      <c:pt idx="3576">
                        <c:v>2378.1</c:v>
                      </c:pt>
                      <c:pt idx="3577">
                        <c:v>2585.4</c:v>
                      </c:pt>
                      <c:pt idx="3578">
                        <c:v>1998</c:v>
                      </c:pt>
                      <c:pt idx="3579">
                        <c:v>1335.2</c:v>
                      </c:pt>
                      <c:pt idx="3580">
                        <c:v>1539.8</c:v>
                      </c:pt>
                      <c:pt idx="3581">
                        <c:v>2077.8000000000002</c:v>
                      </c:pt>
                      <c:pt idx="3582">
                        <c:v>2219.6</c:v>
                      </c:pt>
                      <c:pt idx="3583">
                        <c:v>2092.3000000000002</c:v>
                      </c:pt>
                      <c:pt idx="3584">
                        <c:v>1877.5</c:v>
                      </c:pt>
                      <c:pt idx="3585">
                        <c:v>1562.1</c:v>
                      </c:pt>
                      <c:pt idx="3586">
                        <c:v>1671.9</c:v>
                      </c:pt>
                      <c:pt idx="3587">
                        <c:v>2439.4</c:v>
                      </c:pt>
                      <c:pt idx="3588">
                        <c:v>2233.8000000000002</c:v>
                      </c:pt>
                      <c:pt idx="3589">
                        <c:v>1621.7</c:v>
                      </c:pt>
                      <c:pt idx="3590">
                        <c:v>1211.4000000000001</c:v>
                      </c:pt>
                      <c:pt idx="3591">
                        <c:v>1167.7</c:v>
                      </c:pt>
                      <c:pt idx="3592">
                        <c:v>1030.2</c:v>
                      </c:pt>
                      <c:pt idx="3593">
                        <c:v>1140.8</c:v>
                      </c:pt>
                      <c:pt idx="3594">
                        <c:v>1221.0999999999999</c:v>
                      </c:pt>
                      <c:pt idx="3595">
                        <c:v>1428.5</c:v>
                      </c:pt>
                      <c:pt idx="3596">
                        <c:v>1510.8</c:v>
                      </c:pt>
                      <c:pt idx="3597">
                        <c:v>1098</c:v>
                      </c:pt>
                      <c:pt idx="3598">
                        <c:v>894.86</c:v>
                      </c:pt>
                      <c:pt idx="3599">
                        <c:v>1013.8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DAD7-4821-9635-CBC1B6DE28B1}"/>
                  </c:ext>
                </c:extLst>
              </c15:ser>
            </c15:filteredScatterSeries>
            <c15:filteredScatterSeries>
              <c15:ser>
                <c:idx val="7"/>
                <c:order val="7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Sheet1!$H$3633</c15:sqref>
                        </c15:formulaRef>
                      </c:ext>
                    </c:extLst>
                    <c:strCache>
                      <c:ptCount val="1"/>
                      <c:pt idx="0">
                        <c:v>8M_60degree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Sheet1!$M$3637:$M$7015</c15:sqref>
                        </c15:formulaRef>
                      </c:ext>
                    </c:extLst>
                    <c:numCache>
                      <c:formatCode>General</c:formatCode>
                      <c:ptCount val="3379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Sheet1!$J$3637:$J$7015</c15:sqref>
                        </c15:formulaRef>
                      </c:ext>
                    </c:extLst>
                    <c:numCache>
                      <c:formatCode>General</c:formatCode>
                      <c:ptCount val="3379"/>
                      <c:pt idx="0">
                        <c:v>45.668999999999997</c:v>
                      </c:pt>
                      <c:pt idx="1">
                        <c:v>33.36</c:v>
                      </c:pt>
                      <c:pt idx="2">
                        <c:v>28.033999999999999</c:v>
                      </c:pt>
                      <c:pt idx="3">
                        <c:v>23.413</c:v>
                      </c:pt>
                      <c:pt idx="4">
                        <c:v>19.751999999999999</c:v>
                      </c:pt>
                      <c:pt idx="5">
                        <c:v>17.893000000000001</c:v>
                      </c:pt>
                      <c:pt idx="6">
                        <c:v>16.245000000000001</c:v>
                      </c:pt>
                      <c:pt idx="7">
                        <c:v>15.193</c:v>
                      </c:pt>
                      <c:pt idx="8">
                        <c:v>13.69</c:v>
                      </c:pt>
                      <c:pt idx="9">
                        <c:v>13.145</c:v>
                      </c:pt>
                      <c:pt idx="10">
                        <c:v>12.933</c:v>
                      </c:pt>
                      <c:pt idx="11">
                        <c:v>12.692</c:v>
                      </c:pt>
                      <c:pt idx="12">
                        <c:v>12.723000000000001</c:v>
                      </c:pt>
                      <c:pt idx="13">
                        <c:v>12.569000000000001</c:v>
                      </c:pt>
                      <c:pt idx="14">
                        <c:v>12.348000000000001</c:v>
                      </c:pt>
                      <c:pt idx="15">
                        <c:v>12.465999999999999</c:v>
                      </c:pt>
                      <c:pt idx="16">
                        <c:v>12.395</c:v>
                      </c:pt>
                      <c:pt idx="17">
                        <c:v>12.425000000000001</c:v>
                      </c:pt>
                      <c:pt idx="18">
                        <c:v>12.79</c:v>
                      </c:pt>
                      <c:pt idx="19">
                        <c:v>13.512</c:v>
                      </c:pt>
                      <c:pt idx="20">
                        <c:v>13.715</c:v>
                      </c:pt>
                      <c:pt idx="21">
                        <c:v>13.776</c:v>
                      </c:pt>
                      <c:pt idx="22">
                        <c:v>13.705</c:v>
                      </c:pt>
                      <c:pt idx="23">
                        <c:v>14.202</c:v>
                      </c:pt>
                      <c:pt idx="24">
                        <c:v>15.85</c:v>
                      </c:pt>
                      <c:pt idx="25">
                        <c:v>15.545999999999999</c:v>
                      </c:pt>
                      <c:pt idx="26">
                        <c:v>15.663</c:v>
                      </c:pt>
                      <c:pt idx="27">
                        <c:v>15.585000000000001</c:v>
                      </c:pt>
                      <c:pt idx="28">
                        <c:v>15.653</c:v>
                      </c:pt>
                      <c:pt idx="29">
                        <c:v>15.555</c:v>
                      </c:pt>
                      <c:pt idx="30">
                        <c:v>15.85</c:v>
                      </c:pt>
                      <c:pt idx="31">
                        <c:v>15.525</c:v>
                      </c:pt>
                      <c:pt idx="32">
                        <c:v>15.802</c:v>
                      </c:pt>
                      <c:pt idx="33">
                        <c:v>15.523999999999999</c:v>
                      </c:pt>
                      <c:pt idx="34">
                        <c:v>16.170999999999999</c:v>
                      </c:pt>
                      <c:pt idx="35">
                        <c:v>16.893000000000001</c:v>
                      </c:pt>
                      <c:pt idx="36">
                        <c:v>17.332999999999998</c:v>
                      </c:pt>
                      <c:pt idx="37">
                        <c:v>17.838000000000001</c:v>
                      </c:pt>
                      <c:pt idx="38">
                        <c:v>18.149999999999999</c:v>
                      </c:pt>
                      <c:pt idx="39">
                        <c:v>18.606999999999999</c:v>
                      </c:pt>
                      <c:pt idx="40">
                        <c:v>19.523</c:v>
                      </c:pt>
                      <c:pt idx="41">
                        <c:v>20.103000000000002</c:v>
                      </c:pt>
                      <c:pt idx="42">
                        <c:v>20.687000000000001</c:v>
                      </c:pt>
                      <c:pt idx="43">
                        <c:v>21.169</c:v>
                      </c:pt>
                      <c:pt idx="44">
                        <c:v>22.834</c:v>
                      </c:pt>
                      <c:pt idx="45">
                        <c:v>26.524000000000001</c:v>
                      </c:pt>
                      <c:pt idx="46">
                        <c:v>29.838999999999999</c:v>
                      </c:pt>
                      <c:pt idx="47">
                        <c:v>31.927</c:v>
                      </c:pt>
                      <c:pt idx="48">
                        <c:v>31.641999999999999</c:v>
                      </c:pt>
                      <c:pt idx="49">
                        <c:v>32.357999999999997</c:v>
                      </c:pt>
                      <c:pt idx="50">
                        <c:v>32.988999999999997</c:v>
                      </c:pt>
                      <c:pt idx="51">
                        <c:v>33.298000000000002</c:v>
                      </c:pt>
                      <c:pt idx="52">
                        <c:v>34.390999999999998</c:v>
                      </c:pt>
                      <c:pt idx="53">
                        <c:v>34.344999999999999</c:v>
                      </c:pt>
                      <c:pt idx="54">
                        <c:v>36.420999999999999</c:v>
                      </c:pt>
                      <c:pt idx="55">
                        <c:v>38.225999999999999</c:v>
                      </c:pt>
                      <c:pt idx="56">
                        <c:v>39.512</c:v>
                      </c:pt>
                      <c:pt idx="57">
                        <c:v>41.106000000000002</c:v>
                      </c:pt>
                      <c:pt idx="58">
                        <c:v>41.783999999999999</c:v>
                      </c:pt>
                      <c:pt idx="59">
                        <c:v>43.744</c:v>
                      </c:pt>
                      <c:pt idx="60">
                        <c:v>44.576000000000001</c:v>
                      </c:pt>
                      <c:pt idx="61">
                        <c:v>44.997999999999998</c:v>
                      </c:pt>
                      <c:pt idx="62">
                        <c:v>45.692</c:v>
                      </c:pt>
                      <c:pt idx="63">
                        <c:v>45.238</c:v>
                      </c:pt>
                      <c:pt idx="64">
                        <c:v>45.795000000000002</c:v>
                      </c:pt>
                      <c:pt idx="65">
                        <c:v>44.76</c:v>
                      </c:pt>
                      <c:pt idx="66">
                        <c:v>44.124000000000002</c:v>
                      </c:pt>
                      <c:pt idx="67">
                        <c:v>41.662999999999997</c:v>
                      </c:pt>
                      <c:pt idx="68">
                        <c:v>41.034999999999997</c:v>
                      </c:pt>
                      <c:pt idx="69">
                        <c:v>40.662999999999997</c:v>
                      </c:pt>
                      <c:pt idx="70">
                        <c:v>41.456000000000003</c:v>
                      </c:pt>
                      <c:pt idx="71">
                        <c:v>41.06</c:v>
                      </c:pt>
                      <c:pt idx="72">
                        <c:v>39.847999999999999</c:v>
                      </c:pt>
                      <c:pt idx="73">
                        <c:v>38.994999999999997</c:v>
                      </c:pt>
                      <c:pt idx="74">
                        <c:v>38.9</c:v>
                      </c:pt>
                      <c:pt idx="75">
                        <c:v>38.758000000000003</c:v>
                      </c:pt>
                      <c:pt idx="76">
                        <c:v>40.99</c:v>
                      </c:pt>
                      <c:pt idx="77">
                        <c:v>45.244999999999997</c:v>
                      </c:pt>
                      <c:pt idx="78">
                        <c:v>49.526000000000003</c:v>
                      </c:pt>
                      <c:pt idx="79">
                        <c:v>53.712000000000003</c:v>
                      </c:pt>
                      <c:pt idx="80">
                        <c:v>54.637999999999998</c:v>
                      </c:pt>
                      <c:pt idx="81">
                        <c:v>54.801000000000002</c:v>
                      </c:pt>
                      <c:pt idx="82">
                        <c:v>54.418999999999997</c:v>
                      </c:pt>
                      <c:pt idx="83">
                        <c:v>53.841000000000001</c:v>
                      </c:pt>
                      <c:pt idx="84">
                        <c:v>52.121000000000002</c:v>
                      </c:pt>
                      <c:pt idx="85">
                        <c:v>51.822000000000003</c:v>
                      </c:pt>
                      <c:pt idx="86">
                        <c:v>52.283999999999999</c:v>
                      </c:pt>
                      <c:pt idx="87">
                        <c:v>52.234000000000002</c:v>
                      </c:pt>
                      <c:pt idx="88">
                        <c:v>52.097999999999999</c:v>
                      </c:pt>
                      <c:pt idx="89">
                        <c:v>51.469000000000001</c:v>
                      </c:pt>
                      <c:pt idx="90">
                        <c:v>50.29</c:v>
                      </c:pt>
                      <c:pt idx="91">
                        <c:v>49.3</c:v>
                      </c:pt>
                      <c:pt idx="92">
                        <c:v>47.802</c:v>
                      </c:pt>
                      <c:pt idx="93">
                        <c:v>46.401000000000003</c:v>
                      </c:pt>
                      <c:pt idx="94">
                        <c:v>45.206000000000003</c:v>
                      </c:pt>
                      <c:pt idx="95">
                        <c:v>45.030999999999999</c:v>
                      </c:pt>
                      <c:pt idx="96">
                        <c:v>44.018000000000001</c:v>
                      </c:pt>
                      <c:pt idx="97">
                        <c:v>43.292000000000002</c:v>
                      </c:pt>
                      <c:pt idx="98">
                        <c:v>42.603000000000002</c:v>
                      </c:pt>
                      <c:pt idx="99">
                        <c:v>43.180999999999997</c:v>
                      </c:pt>
                      <c:pt idx="100">
                        <c:v>43.639000000000003</c:v>
                      </c:pt>
                      <c:pt idx="101">
                        <c:v>45.1</c:v>
                      </c:pt>
                      <c:pt idx="102">
                        <c:v>47.737000000000002</c:v>
                      </c:pt>
                      <c:pt idx="103">
                        <c:v>51.328000000000003</c:v>
                      </c:pt>
                      <c:pt idx="104">
                        <c:v>56.362000000000002</c:v>
                      </c:pt>
                      <c:pt idx="105">
                        <c:v>60.445999999999998</c:v>
                      </c:pt>
                      <c:pt idx="106">
                        <c:v>63.332999999999998</c:v>
                      </c:pt>
                      <c:pt idx="107">
                        <c:v>64.147000000000006</c:v>
                      </c:pt>
                      <c:pt idx="108">
                        <c:v>63.703000000000003</c:v>
                      </c:pt>
                      <c:pt idx="109">
                        <c:v>61.353999999999999</c:v>
                      </c:pt>
                      <c:pt idx="110">
                        <c:v>60.482999999999997</c:v>
                      </c:pt>
                      <c:pt idx="111">
                        <c:v>60.76</c:v>
                      </c:pt>
                      <c:pt idx="112">
                        <c:v>60.45</c:v>
                      </c:pt>
                      <c:pt idx="113">
                        <c:v>60.771000000000001</c:v>
                      </c:pt>
                      <c:pt idx="114">
                        <c:v>59.603999999999999</c:v>
                      </c:pt>
                      <c:pt idx="115">
                        <c:v>59.518999999999998</c:v>
                      </c:pt>
                      <c:pt idx="116">
                        <c:v>58.720999999999997</c:v>
                      </c:pt>
                      <c:pt idx="117">
                        <c:v>57.856999999999999</c:v>
                      </c:pt>
                      <c:pt idx="118">
                        <c:v>55.927999999999997</c:v>
                      </c:pt>
                      <c:pt idx="119">
                        <c:v>53.134</c:v>
                      </c:pt>
                      <c:pt idx="120">
                        <c:v>50.874000000000002</c:v>
                      </c:pt>
                      <c:pt idx="121">
                        <c:v>49.567</c:v>
                      </c:pt>
                      <c:pt idx="122">
                        <c:v>48.488999999999997</c:v>
                      </c:pt>
                      <c:pt idx="123">
                        <c:v>47.514000000000003</c:v>
                      </c:pt>
                      <c:pt idx="124">
                        <c:v>48.677999999999997</c:v>
                      </c:pt>
                      <c:pt idx="125">
                        <c:v>47.826000000000001</c:v>
                      </c:pt>
                      <c:pt idx="126">
                        <c:v>46.02</c:v>
                      </c:pt>
                      <c:pt idx="127">
                        <c:v>43.94</c:v>
                      </c:pt>
                      <c:pt idx="128">
                        <c:v>42.530999999999999</c:v>
                      </c:pt>
                      <c:pt idx="129">
                        <c:v>42.997</c:v>
                      </c:pt>
                      <c:pt idx="130">
                        <c:v>44.252000000000002</c:v>
                      </c:pt>
                      <c:pt idx="131">
                        <c:v>45.369</c:v>
                      </c:pt>
                      <c:pt idx="132">
                        <c:v>44.927999999999997</c:v>
                      </c:pt>
                      <c:pt idx="133">
                        <c:v>44.131999999999998</c:v>
                      </c:pt>
                      <c:pt idx="134">
                        <c:v>43.552999999999997</c:v>
                      </c:pt>
                      <c:pt idx="135">
                        <c:v>43.956000000000003</c:v>
                      </c:pt>
                      <c:pt idx="136">
                        <c:v>44.218000000000004</c:v>
                      </c:pt>
                      <c:pt idx="137">
                        <c:v>44.74</c:v>
                      </c:pt>
                      <c:pt idx="138">
                        <c:v>45.396000000000001</c:v>
                      </c:pt>
                      <c:pt idx="139">
                        <c:v>45.722999999999999</c:v>
                      </c:pt>
                      <c:pt idx="140">
                        <c:v>46.037999999999997</c:v>
                      </c:pt>
                      <c:pt idx="141">
                        <c:v>45.747</c:v>
                      </c:pt>
                      <c:pt idx="142">
                        <c:v>46.2</c:v>
                      </c:pt>
                      <c:pt idx="143">
                        <c:v>46.185000000000002</c:v>
                      </c:pt>
                      <c:pt idx="144">
                        <c:v>45.865000000000002</c:v>
                      </c:pt>
                      <c:pt idx="145">
                        <c:v>45.505000000000003</c:v>
                      </c:pt>
                      <c:pt idx="146">
                        <c:v>45.295000000000002</c:v>
                      </c:pt>
                      <c:pt idx="147">
                        <c:v>46.423999999999999</c:v>
                      </c:pt>
                      <c:pt idx="148">
                        <c:v>48.369</c:v>
                      </c:pt>
                      <c:pt idx="149">
                        <c:v>48.063000000000002</c:v>
                      </c:pt>
                      <c:pt idx="150">
                        <c:v>47.866</c:v>
                      </c:pt>
                      <c:pt idx="151">
                        <c:v>48.176000000000002</c:v>
                      </c:pt>
                      <c:pt idx="152">
                        <c:v>47.887</c:v>
                      </c:pt>
                      <c:pt idx="153">
                        <c:v>48.164999999999999</c:v>
                      </c:pt>
                      <c:pt idx="154">
                        <c:v>48.12</c:v>
                      </c:pt>
                      <c:pt idx="155">
                        <c:v>49.430999999999997</c:v>
                      </c:pt>
                      <c:pt idx="156">
                        <c:v>51.265999999999998</c:v>
                      </c:pt>
                      <c:pt idx="157">
                        <c:v>53.947000000000003</c:v>
                      </c:pt>
                      <c:pt idx="158">
                        <c:v>56.683</c:v>
                      </c:pt>
                      <c:pt idx="159">
                        <c:v>58.228999999999999</c:v>
                      </c:pt>
                      <c:pt idx="160">
                        <c:v>58.036000000000001</c:v>
                      </c:pt>
                      <c:pt idx="161">
                        <c:v>55.515999999999998</c:v>
                      </c:pt>
                      <c:pt idx="162">
                        <c:v>54.981999999999999</c:v>
                      </c:pt>
                      <c:pt idx="163">
                        <c:v>55.268999999999998</c:v>
                      </c:pt>
                      <c:pt idx="164">
                        <c:v>55.808</c:v>
                      </c:pt>
                      <c:pt idx="165">
                        <c:v>56.633000000000003</c:v>
                      </c:pt>
                      <c:pt idx="166">
                        <c:v>57.8</c:v>
                      </c:pt>
                      <c:pt idx="167">
                        <c:v>58.762999999999998</c:v>
                      </c:pt>
                      <c:pt idx="168">
                        <c:v>60.963999999999999</c:v>
                      </c:pt>
                      <c:pt idx="169">
                        <c:v>64.867000000000004</c:v>
                      </c:pt>
                      <c:pt idx="170">
                        <c:v>64.704999999999998</c:v>
                      </c:pt>
                      <c:pt idx="171">
                        <c:v>62.744999999999997</c:v>
                      </c:pt>
                      <c:pt idx="172">
                        <c:v>60.34</c:v>
                      </c:pt>
                      <c:pt idx="173">
                        <c:v>59.494999999999997</c:v>
                      </c:pt>
                      <c:pt idx="174">
                        <c:v>59.351999999999997</c:v>
                      </c:pt>
                      <c:pt idx="175">
                        <c:v>58.448</c:v>
                      </c:pt>
                      <c:pt idx="176">
                        <c:v>58.83</c:v>
                      </c:pt>
                      <c:pt idx="177">
                        <c:v>57.847000000000001</c:v>
                      </c:pt>
                      <c:pt idx="178">
                        <c:v>56.137999999999998</c:v>
                      </c:pt>
                      <c:pt idx="179">
                        <c:v>54.03</c:v>
                      </c:pt>
                      <c:pt idx="180">
                        <c:v>51.448</c:v>
                      </c:pt>
                      <c:pt idx="181">
                        <c:v>50.393000000000001</c:v>
                      </c:pt>
                      <c:pt idx="182">
                        <c:v>49.697000000000003</c:v>
                      </c:pt>
                      <c:pt idx="183">
                        <c:v>48.600999999999999</c:v>
                      </c:pt>
                      <c:pt idx="184">
                        <c:v>47.703000000000003</c:v>
                      </c:pt>
                      <c:pt idx="185">
                        <c:v>46.625</c:v>
                      </c:pt>
                      <c:pt idx="186">
                        <c:v>45.518000000000001</c:v>
                      </c:pt>
                      <c:pt idx="187">
                        <c:v>44.869</c:v>
                      </c:pt>
                      <c:pt idx="188">
                        <c:v>44.137</c:v>
                      </c:pt>
                      <c:pt idx="189">
                        <c:v>44.381999999999998</c:v>
                      </c:pt>
                      <c:pt idx="190">
                        <c:v>45.609000000000002</c:v>
                      </c:pt>
                      <c:pt idx="191">
                        <c:v>47.792000000000002</c:v>
                      </c:pt>
                      <c:pt idx="192">
                        <c:v>49.070999999999998</c:v>
                      </c:pt>
                      <c:pt idx="193">
                        <c:v>49.106000000000002</c:v>
                      </c:pt>
                      <c:pt idx="194">
                        <c:v>49.295000000000002</c:v>
                      </c:pt>
                      <c:pt idx="195">
                        <c:v>48.676000000000002</c:v>
                      </c:pt>
                      <c:pt idx="196">
                        <c:v>48.447000000000003</c:v>
                      </c:pt>
                      <c:pt idx="197">
                        <c:v>47.689</c:v>
                      </c:pt>
                      <c:pt idx="198">
                        <c:v>46.911999999999999</c:v>
                      </c:pt>
                      <c:pt idx="199">
                        <c:v>47.076999999999998</c:v>
                      </c:pt>
                      <c:pt idx="200">
                        <c:v>47.747</c:v>
                      </c:pt>
                      <c:pt idx="201">
                        <c:v>48.780999999999999</c:v>
                      </c:pt>
                      <c:pt idx="202">
                        <c:v>49.792000000000002</c:v>
                      </c:pt>
                      <c:pt idx="203">
                        <c:v>51.436999999999998</c:v>
                      </c:pt>
                      <c:pt idx="204">
                        <c:v>52.235999999999997</c:v>
                      </c:pt>
                      <c:pt idx="205">
                        <c:v>52.381999999999998</c:v>
                      </c:pt>
                      <c:pt idx="206">
                        <c:v>53.436999999999998</c:v>
                      </c:pt>
                      <c:pt idx="207">
                        <c:v>54.043999999999997</c:v>
                      </c:pt>
                      <c:pt idx="208">
                        <c:v>54.17</c:v>
                      </c:pt>
                      <c:pt idx="209">
                        <c:v>55.585000000000001</c:v>
                      </c:pt>
                      <c:pt idx="210">
                        <c:v>56.878</c:v>
                      </c:pt>
                      <c:pt idx="211">
                        <c:v>59.887</c:v>
                      </c:pt>
                      <c:pt idx="212">
                        <c:v>61.914999999999999</c:v>
                      </c:pt>
                      <c:pt idx="213">
                        <c:v>61.802</c:v>
                      </c:pt>
                      <c:pt idx="214">
                        <c:v>62.164999999999999</c:v>
                      </c:pt>
                      <c:pt idx="215">
                        <c:v>62.915999999999997</c:v>
                      </c:pt>
                      <c:pt idx="216">
                        <c:v>64.191999999999993</c:v>
                      </c:pt>
                      <c:pt idx="217">
                        <c:v>64.236999999999995</c:v>
                      </c:pt>
                      <c:pt idx="218">
                        <c:v>65.241</c:v>
                      </c:pt>
                      <c:pt idx="219">
                        <c:v>67.147999999999996</c:v>
                      </c:pt>
                      <c:pt idx="220">
                        <c:v>67.152000000000001</c:v>
                      </c:pt>
                      <c:pt idx="221">
                        <c:v>68.540999999999997</c:v>
                      </c:pt>
                      <c:pt idx="222">
                        <c:v>70.239000000000004</c:v>
                      </c:pt>
                      <c:pt idx="223">
                        <c:v>68.867000000000004</c:v>
                      </c:pt>
                      <c:pt idx="224">
                        <c:v>67.885999999999996</c:v>
                      </c:pt>
                      <c:pt idx="225">
                        <c:v>66.013999999999996</c:v>
                      </c:pt>
                      <c:pt idx="226">
                        <c:v>65.483999999999995</c:v>
                      </c:pt>
                      <c:pt idx="227">
                        <c:v>65.234999999999999</c:v>
                      </c:pt>
                      <c:pt idx="228">
                        <c:v>64.713999999999999</c:v>
                      </c:pt>
                      <c:pt idx="229">
                        <c:v>64.283000000000001</c:v>
                      </c:pt>
                      <c:pt idx="230">
                        <c:v>64.917000000000002</c:v>
                      </c:pt>
                      <c:pt idx="231">
                        <c:v>62.497</c:v>
                      </c:pt>
                      <c:pt idx="232">
                        <c:v>61.459000000000003</c:v>
                      </c:pt>
                      <c:pt idx="233">
                        <c:v>59.506</c:v>
                      </c:pt>
                      <c:pt idx="234">
                        <c:v>58.075000000000003</c:v>
                      </c:pt>
                      <c:pt idx="235">
                        <c:v>56.643999999999998</c:v>
                      </c:pt>
                      <c:pt idx="236">
                        <c:v>55.49</c:v>
                      </c:pt>
                      <c:pt idx="237">
                        <c:v>53.874000000000002</c:v>
                      </c:pt>
                      <c:pt idx="238">
                        <c:v>53.59</c:v>
                      </c:pt>
                      <c:pt idx="239">
                        <c:v>53.637</c:v>
                      </c:pt>
                      <c:pt idx="240">
                        <c:v>52.686999999999998</c:v>
                      </c:pt>
                      <c:pt idx="241">
                        <c:v>53.811</c:v>
                      </c:pt>
                      <c:pt idx="242">
                        <c:v>56.35</c:v>
                      </c:pt>
                      <c:pt idx="243">
                        <c:v>55.73</c:v>
                      </c:pt>
                      <c:pt idx="244">
                        <c:v>55.731000000000002</c:v>
                      </c:pt>
                      <c:pt idx="245">
                        <c:v>56.387</c:v>
                      </c:pt>
                      <c:pt idx="246">
                        <c:v>55.945999999999998</c:v>
                      </c:pt>
                      <c:pt idx="247">
                        <c:v>56.375999999999998</c:v>
                      </c:pt>
                      <c:pt idx="248">
                        <c:v>55.957000000000001</c:v>
                      </c:pt>
                      <c:pt idx="249">
                        <c:v>55.201000000000001</c:v>
                      </c:pt>
                      <c:pt idx="250">
                        <c:v>53.826000000000001</c:v>
                      </c:pt>
                      <c:pt idx="251">
                        <c:v>52.555999999999997</c:v>
                      </c:pt>
                      <c:pt idx="252">
                        <c:v>52.244</c:v>
                      </c:pt>
                      <c:pt idx="253">
                        <c:v>52.456000000000003</c:v>
                      </c:pt>
                      <c:pt idx="254">
                        <c:v>52.604999999999997</c:v>
                      </c:pt>
                      <c:pt idx="255">
                        <c:v>53.533999999999999</c:v>
                      </c:pt>
                      <c:pt idx="256">
                        <c:v>54.454999999999998</c:v>
                      </c:pt>
                      <c:pt idx="257">
                        <c:v>56.017000000000003</c:v>
                      </c:pt>
                      <c:pt idx="258">
                        <c:v>58.286000000000001</c:v>
                      </c:pt>
                      <c:pt idx="259">
                        <c:v>59.006</c:v>
                      </c:pt>
                      <c:pt idx="260">
                        <c:v>59.817</c:v>
                      </c:pt>
                      <c:pt idx="261">
                        <c:v>61.807000000000002</c:v>
                      </c:pt>
                      <c:pt idx="262">
                        <c:v>62.356000000000002</c:v>
                      </c:pt>
                      <c:pt idx="263">
                        <c:v>62.561</c:v>
                      </c:pt>
                      <c:pt idx="264">
                        <c:v>64.286000000000001</c:v>
                      </c:pt>
                      <c:pt idx="265">
                        <c:v>64.652000000000001</c:v>
                      </c:pt>
                      <c:pt idx="266">
                        <c:v>62.902999999999999</c:v>
                      </c:pt>
                      <c:pt idx="267">
                        <c:v>60.677999999999997</c:v>
                      </c:pt>
                      <c:pt idx="268">
                        <c:v>59.664000000000001</c:v>
                      </c:pt>
                      <c:pt idx="269">
                        <c:v>58.930999999999997</c:v>
                      </c:pt>
                      <c:pt idx="270">
                        <c:v>58.317</c:v>
                      </c:pt>
                      <c:pt idx="271">
                        <c:v>58.542000000000002</c:v>
                      </c:pt>
                      <c:pt idx="272">
                        <c:v>59.356000000000002</c:v>
                      </c:pt>
                      <c:pt idx="273">
                        <c:v>60.146999999999998</c:v>
                      </c:pt>
                      <c:pt idx="274">
                        <c:v>61.802999999999997</c:v>
                      </c:pt>
                      <c:pt idx="275">
                        <c:v>62.628</c:v>
                      </c:pt>
                      <c:pt idx="276">
                        <c:v>62.564999999999998</c:v>
                      </c:pt>
                      <c:pt idx="277">
                        <c:v>61.375999999999998</c:v>
                      </c:pt>
                      <c:pt idx="278">
                        <c:v>60.552999999999997</c:v>
                      </c:pt>
                      <c:pt idx="279">
                        <c:v>60.826000000000001</c:v>
                      </c:pt>
                      <c:pt idx="280">
                        <c:v>60.238999999999997</c:v>
                      </c:pt>
                      <c:pt idx="281">
                        <c:v>61.140999999999998</c:v>
                      </c:pt>
                      <c:pt idx="282">
                        <c:v>61.805</c:v>
                      </c:pt>
                      <c:pt idx="283">
                        <c:v>60.465000000000003</c:v>
                      </c:pt>
                      <c:pt idx="284">
                        <c:v>59.500999999999998</c:v>
                      </c:pt>
                      <c:pt idx="285">
                        <c:v>58.088000000000001</c:v>
                      </c:pt>
                      <c:pt idx="286">
                        <c:v>57.302999999999997</c:v>
                      </c:pt>
                      <c:pt idx="287">
                        <c:v>56.146999999999998</c:v>
                      </c:pt>
                      <c:pt idx="288">
                        <c:v>54.773000000000003</c:v>
                      </c:pt>
                      <c:pt idx="289">
                        <c:v>53.744</c:v>
                      </c:pt>
                      <c:pt idx="290">
                        <c:v>52.886000000000003</c:v>
                      </c:pt>
                      <c:pt idx="291">
                        <c:v>52.162999999999997</c:v>
                      </c:pt>
                      <c:pt idx="292">
                        <c:v>51.131</c:v>
                      </c:pt>
                      <c:pt idx="293">
                        <c:v>49.564999999999998</c:v>
                      </c:pt>
                      <c:pt idx="294">
                        <c:v>48.165999999999997</c:v>
                      </c:pt>
                      <c:pt idx="295">
                        <c:v>47.545999999999999</c:v>
                      </c:pt>
                      <c:pt idx="296">
                        <c:v>48.363</c:v>
                      </c:pt>
                      <c:pt idx="297">
                        <c:v>49.134</c:v>
                      </c:pt>
                      <c:pt idx="298">
                        <c:v>49.893000000000001</c:v>
                      </c:pt>
                      <c:pt idx="299">
                        <c:v>52.084000000000003</c:v>
                      </c:pt>
                      <c:pt idx="300">
                        <c:v>52.65</c:v>
                      </c:pt>
                      <c:pt idx="301">
                        <c:v>52.298999999999999</c:v>
                      </c:pt>
                      <c:pt idx="302">
                        <c:v>52.438000000000002</c:v>
                      </c:pt>
                      <c:pt idx="303">
                        <c:v>51.658000000000001</c:v>
                      </c:pt>
                      <c:pt idx="304">
                        <c:v>51.7</c:v>
                      </c:pt>
                      <c:pt idx="305">
                        <c:v>52.316000000000003</c:v>
                      </c:pt>
                      <c:pt idx="306">
                        <c:v>51.737000000000002</c:v>
                      </c:pt>
                      <c:pt idx="307">
                        <c:v>52.133000000000003</c:v>
                      </c:pt>
                      <c:pt idx="308">
                        <c:v>53.179000000000002</c:v>
                      </c:pt>
                      <c:pt idx="309">
                        <c:v>54.668999999999997</c:v>
                      </c:pt>
                      <c:pt idx="310">
                        <c:v>56.997</c:v>
                      </c:pt>
                      <c:pt idx="311">
                        <c:v>59.387999999999998</c:v>
                      </c:pt>
                      <c:pt idx="312">
                        <c:v>61.16</c:v>
                      </c:pt>
                      <c:pt idx="313">
                        <c:v>64.402000000000001</c:v>
                      </c:pt>
                      <c:pt idx="314">
                        <c:v>67.971000000000004</c:v>
                      </c:pt>
                      <c:pt idx="315">
                        <c:v>69.406999999999996</c:v>
                      </c:pt>
                      <c:pt idx="316">
                        <c:v>71.373999999999995</c:v>
                      </c:pt>
                      <c:pt idx="317">
                        <c:v>70.789000000000001</c:v>
                      </c:pt>
                      <c:pt idx="318">
                        <c:v>69.674999999999997</c:v>
                      </c:pt>
                      <c:pt idx="319">
                        <c:v>69.176000000000002</c:v>
                      </c:pt>
                      <c:pt idx="320">
                        <c:v>68.936999999999998</c:v>
                      </c:pt>
                      <c:pt idx="321">
                        <c:v>67.66</c:v>
                      </c:pt>
                      <c:pt idx="322">
                        <c:v>67.186999999999998</c:v>
                      </c:pt>
                      <c:pt idx="323">
                        <c:v>66.694999999999993</c:v>
                      </c:pt>
                      <c:pt idx="324">
                        <c:v>66.245000000000005</c:v>
                      </c:pt>
                      <c:pt idx="325">
                        <c:v>66.135000000000005</c:v>
                      </c:pt>
                      <c:pt idx="326">
                        <c:v>67.212000000000003</c:v>
                      </c:pt>
                      <c:pt idx="327">
                        <c:v>68.938999999999993</c:v>
                      </c:pt>
                      <c:pt idx="328">
                        <c:v>67.784999999999997</c:v>
                      </c:pt>
                      <c:pt idx="329">
                        <c:v>66.784999999999997</c:v>
                      </c:pt>
                      <c:pt idx="330">
                        <c:v>66.224999999999994</c:v>
                      </c:pt>
                      <c:pt idx="331">
                        <c:v>64.531999999999996</c:v>
                      </c:pt>
                      <c:pt idx="332">
                        <c:v>64.917000000000002</c:v>
                      </c:pt>
                      <c:pt idx="333">
                        <c:v>66.137</c:v>
                      </c:pt>
                      <c:pt idx="334">
                        <c:v>66.88</c:v>
                      </c:pt>
                      <c:pt idx="335">
                        <c:v>66.921000000000006</c:v>
                      </c:pt>
                      <c:pt idx="336">
                        <c:v>67.602000000000004</c:v>
                      </c:pt>
                      <c:pt idx="337">
                        <c:v>66.594999999999999</c:v>
                      </c:pt>
                      <c:pt idx="338">
                        <c:v>66.617000000000004</c:v>
                      </c:pt>
                      <c:pt idx="339">
                        <c:v>67.736999999999995</c:v>
                      </c:pt>
                      <c:pt idx="340">
                        <c:v>67.846999999999994</c:v>
                      </c:pt>
                      <c:pt idx="341">
                        <c:v>67.334999999999994</c:v>
                      </c:pt>
                      <c:pt idx="342">
                        <c:v>66.275999999999996</c:v>
                      </c:pt>
                      <c:pt idx="343">
                        <c:v>65.632000000000005</c:v>
                      </c:pt>
                      <c:pt idx="344">
                        <c:v>65.391000000000005</c:v>
                      </c:pt>
                      <c:pt idx="345">
                        <c:v>64.813999999999993</c:v>
                      </c:pt>
                      <c:pt idx="346">
                        <c:v>64.819000000000003</c:v>
                      </c:pt>
                      <c:pt idx="347">
                        <c:v>65.09</c:v>
                      </c:pt>
                      <c:pt idx="348">
                        <c:v>64.903999999999996</c:v>
                      </c:pt>
                      <c:pt idx="349">
                        <c:v>66.433000000000007</c:v>
                      </c:pt>
                      <c:pt idx="350">
                        <c:v>66.673000000000002</c:v>
                      </c:pt>
                      <c:pt idx="351">
                        <c:v>67.340999999999994</c:v>
                      </c:pt>
                      <c:pt idx="352">
                        <c:v>67.290000000000006</c:v>
                      </c:pt>
                      <c:pt idx="353">
                        <c:v>66.903999999999996</c:v>
                      </c:pt>
                      <c:pt idx="354">
                        <c:v>66.81</c:v>
                      </c:pt>
                      <c:pt idx="355">
                        <c:v>64.373000000000005</c:v>
                      </c:pt>
                      <c:pt idx="356">
                        <c:v>63.957999999999998</c:v>
                      </c:pt>
                      <c:pt idx="357">
                        <c:v>63.491</c:v>
                      </c:pt>
                      <c:pt idx="358">
                        <c:v>64.465000000000003</c:v>
                      </c:pt>
                      <c:pt idx="359">
                        <c:v>64.846999999999994</c:v>
                      </c:pt>
                      <c:pt idx="360">
                        <c:v>66.212000000000003</c:v>
                      </c:pt>
                      <c:pt idx="361">
                        <c:v>68.305999999999997</c:v>
                      </c:pt>
                      <c:pt idx="362">
                        <c:v>71.323999999999998</c:v>
                      </c:pt>
                      <c:pt idx="363">
                        <c:v>73.605000000000004</c:v>
                      </c:pt>
                      <c:pt idx="364">
                        <c:v>75.741</c:v>
                      </c:pt>
                      <c:pt idx="365">
                        <c:v>77.882999999999996</c:v>
                      </c:pt>
                      <c:pt idx="366">
                        <c:v>79.924999999999997</c:v>
                      </c:pt>
                      <c:pt idx="367">
                        <c:v>80.504000000000005</c:v>
                      </c:pt>
                      <c:pt idx="368">
                        <c:v>81.171999999999997</c:v>
                      </c:pt>
                      <c:pt idx="369">
                        <c:v>83.084999999999994</c:v>
                      </c:pt>
                      <c:pt idx="370">
                        <c:v>80.784999999999997</c:v>
                      </c:pt>
                      <c:pt idx="371">
                        <c:v>79.808999999999997</c:v>
                      </c:pt>
                      <c:pt idx="372">
                        <c:v>80.055000000000007</c:v>
                      </c:pt>
                      <c:pt idx="373">
                        <c:v>80.02</c:v>
                      </c:pt>
                      <c:pt idx="374">
                        <c:v>80.525000000000006</c:v>
                      </c:pt>
                      <c:pt idx="375">
                        <c:v>80.403000000000006</c:v>
                      </c:pt>
                      <c:pt idx="376">
                        <c:v>78.040999999999997</c:v>
                      </c:pt>
                      <c:pt idx="377">
                        <c:v>78.082999999999998</c:v>
                      </c:pt>
                      <c:pt idx="378">
                        <c:v>76.866</c:v>
                      </c:pt>
                      <c:pt idx="379">
                        <c:v>77.935000000000002</c:v>
                      </c:pt>
                      <c:pt idx="380">
                        <c:v>78.561999999999998</c:v>
                      </c:pt>
                      <c:pt idx="381">
                        <c:v>77.010000000000005</c:v>
                      </c:pt>
                      <c:pt idx="382">
                        <c:v>76.147999999999996</c:v>
                      </c:pt>
                      <c:pt idx="383">
                        <c:v>74.441999999999993</c:v>
                      </c:pt>
                      <c:pt idx="384">
                        <c:v>74.653999999999996</c:v>
                      </c:pt>
                      <c:pt idx="385">
                        <c:v>74.784000000000006</c:v>
                      </c:pt>
                      <c:pt idx="386">
                        <c:v>76.260000000000005</c:v>
                      </c:pt>
                      <c:pt idx="387">
                        <c:v>77.819000000000003</c:v>
                      </c:pt>
                      <c:pt idx="388">
                        <c:v>78.150000000000006</c:v>
                      </c:pt>
                      <c:pt idx="389">
                        <c:v>79.210999999999999</c:v>
                      </c:pt>
                      <c:pt idx="390">
                        <c:v>78.930000000000007</c:v>
                      </c:pt>
                      <c:pt idx="391">
                        <c:v>78.441000000000003</c:v>
                      </c:pt>
                      <c:pt idx="392">
                        <c:v>78.075999999999993</c:v>
                      </c:pt>
                      <c:pt idx="393">
                        <c:v>77.161000000000001</c:v>
                      </c:pt>
                      <c:pt idx="394">
                        <c:v>78.566999999999993</c:v>
                      </c:pt>
                      <c:pt idx="395">
                        <c:v>79.350999999999999</c:v>
                      </c:pt>
                      <c:pt idx="396">
                        <c:v>78.084999999999994</c:v>
                      </c:pt>
                      <c:pt idx="397">
                        <c:v>79.569999999999993</c:v>
                      </c:pt>
                      <c:pt idx="398">
                        <c:v>77.83</c:v>
                      </c:pt>
                      <c:pt idx="399">
                        <c:v>76.781000000000006</c:v>
                      </c:pt>
                      <c:pt idx="400">
                        <c:v>78.194999999999993</c:v>
                      </c:pt>
                      <c:pt idx="401">
                        <c:v>80.438000000000002</c:v>
                      </c:pt>
                      <c:pt idx="402">
                        <c:v>81.545000000000002</c:v>
                      </c:pt>
                      <c:pt idx="403">
                        <c:v>82.025000000000006</c:v>
                      </c:pt>
                      <c:pt idx="404">
                        <c:v>82.873000000000005</c:v>
                      </c:pt>
                      <c:pt idx="405">
                        <c:v>82.608000000000004</c:v>
                      </c:pt>
                      <c:pt idx="406">
                        <c:v>80.625</c:v>
                      </c:pt>
                      <c:pt idx="407">
                        <c:v>79.253</c:v>
                      </c:pt>
                      <c:pt idx="408">
                        <c:v>75.682000000000002</c:v>
                      </c:pt>
                      <c:pt idx="409">
                        <c:v>74.058000000000007</c:v>
                      </c:pt>
                      <c:pt idx="410">
                        <c:v>73.507000000000005</c:v>
                      </c:pt>
                      <c:pt idx="411">
                        <c:v>73.02</c:v>
                      </c:pt>
                      <c:pt idx="412">
                        <c:v>73.212000000000003</c:v>
                      </c:pt>
                      <c:pt idx="413">
                        <c:v>74.194000000000003</c:v>
                      </c:pt>
                      <c:pt idx="414">
                        <c:v>75.257999999999996</c:v>
                      </c:pt>
                      <c:pt idx="415">
                        <c:v>75.566999999999993</c:v>
                      </c:pt>
                      <c:pt idx="416">
                        <c:v>77.067999999999998</c:v>
                      </c:pt>
                      <c:pt idx="417">
                        <c:v>79.305999999999997</c:v>
                      </c:pt>
                      <c:pt idx="418">
                        <c:v>80.361000000000004</c:v>
                      </c:pt>
                      <c:pt idx="419">
                        <c:v>82.724000000000004</c:v>
                      </c:pt>
                      <c:pt idx="420">
                        <c:v>84.495000000000005</c:v>
                      </c:pt>
                      <c:pt idx="421">
                        <c:v>85.153999999999996</c:v>
                      </c:pt>
                      <c:pt idx="422">
                        <c:v>85.927000000000007</c:v>
                      </c:pt>
                      <c:pt idx="423">
                        <c:v>85.025000000000006</c:v>
                      </c:pt>
                      <c:pt idx="424">
                        <c:v>82.68</c:v>
                      </c:pt>
                      <c:pt idx="425">
                        <c:v>83.138000000000005</c:v>
                      </c:pt>
                      <c:pt idx="426">
                        <c:v>81.846000000000004</c:v>
                      </c:pt>
                      <c:pt idx="427">
                        <c:v>80.727999999999994</c:v>
                      </c:pt>
                      <c:pt idx="428">
                        <c:v>78.597999999999999</c:v>
                      </c:pt>
                      <c:pt idx="429">
                        <c:v>78.114999999999995</c:v>
                      </c:pt>
                      <c:pt idx="430">
                        <c:v>77.430000000000007</c:v>
                      </c:pt>
                      <c:pt idx="431">
                        <c:v>77.150999999999996</c:v>
                      </c:pt>
                      <c:pt idx="432">
                        <c:v>78.53</c:v>
                      </c:pt>
                      <c:pt idx="433">
                        <c:v>79.129000000000005</c:v>
                      </c:pt>
                      <c:pt idx="434">
                        <c:v>77.968999999999994</c:v>
                      </c:pt>
                      <c:pt idx="435">
                        <c:v>76.712999999999994</c:v>
                      </c:pt>
                      <c:pt idx="436">
                        <c:v>76.052000000000007</c:v>
                      </c:pt>
                      <c:pt idx="437">
                        <c:v>76.161000000000001</c:v>
                      </c:pt>
                      <c:pt idx="438">
                        <c:v>77.882000000000005</c:v>
                      </c:pt>
                      <c:pt idx="439">
                        <c:v>79.814999999999998</c:v>
                      </c:pt>
                      <c:pt idx="440">
                        <c:v>80.393000000000001</c:v>
                      </c:pt>
                      <c:pt idx="441">
                        <c:v>81.498000000000005</c:v>
                      </c:pt>
                      <c:pt idx="442">
                        <c:v>82.242000000000004</c:v>
                      </c:pt>
                      <c:pt idx="443">
                        <c:v>82.049000000000007</c:v>
                      </c:pt>
                      <c:pt idx="444">
                        <c:v>81.843999999999994</c:v>
                      </c:pt>
                      <c:pt idx="445">
                        <c:v>80.436000000000007</c:v>
                      </c:pt>
                      <c:pt idx="446">
                        <c:v>79.257000000000005</c:v>
                      </c:pt>
                      <c:pt idx="447">
                        <c:v>78.099999999999994</c:v>
                      </c:pt>
                      <c:pt idx="448">
                        <c:v>78.210999999999999</c:v>
                      </c:pt>
                      <c:pt idx="449">
                        <c:v>77.382999999999996</c:v>
                      </c:pt>
                      <c:pt idx="450">
                        <c:v>76.728999999999999</c:v>
                      </c:pt>
                      <c:pt idx="451">
                        <c:v>76.742999999999995</c:v>
                      </c:pt>
                      <c:pt idx="452">
                        <c:v>76.194999999999993</c:v>
                      </c:pt>
                      <c:pt idx="453">
                        <c:v>77.158000000000001</c:v>
                      </c:pt>
                      <c:pt idx="454">
                        <c:v>78.680999999999997</c:v>
                      </c:pt>
                      <c:pt idx="455">
                        <c:v>81.861000000000004</c:v>
                      </c:pt>
                      <c:pt idx="456">
                        <c:v>82.78</c:v>
                      </c:pt>
                      <c:pt idx="457">
                        <c:v>84.424999999999997</c:v>
                      </c:pt>
                      <c:pt idx="458">
                        <c:v>83.682000000000002</c:v>
                      </c:pt>
                      <c:pt idx="459">
                        <c:v>83.185000000000002</c:v>
                      </c:pt>
                      <c:pt idx="460">
                        <c:v>82.162999999999997</c:v>
                      </c:pt>
                      <c:pt idx="461">
                        <c:v>81.545000000000002</c:v>
                      </c:pt>
                      <c:pt idx="462">
                        <c:v>81.39</c:v>
                      </c:pt>
                      <c:pt idx="463">
                        <c:v>80.828999999999994</c:v>
                      </c:pt>
                      <c:pt idx="464">
                        <c:v>80.204999999999998</c:v>
                      </c:pt>
                      <c:pt idx="465">
                        <c:v>79.769000000000005</c:v>
                      </c:pt>
                      <c:pt idx="466">
                        <c:v>80.132000000000005</c:v>
                      </c:pt>
                      <c:pt idx="467">
                        <c:v>79.209000000000003</c:v>
                      </c:pt>
                      <c:pt idx="468">
                        <c:v>79.069999999999993</c:v>
                      </c:pt>
                      <c:pt idx="469">
                        <c:v>78.206000000000003</c:v>
                      </c:pt>
                      <c:pt idx="470">
                        <c:v>78.444999999999993</c:v>
                      </c:pt>
                      <c:pt idx="471">
                        <c:v>79.063000000000002</c:v>
                      </c:pt>
                      <c:pt idx="472">
                        <c:v>79.311000000000007</c:v>
                      </c:pt>
                      <c:pt idx="473">
                        <c:v>79.593999999999994</c:v>
                      </c:pt>
                      <c:pt idx="474">
                        <c:v>79.216999999999999</c:v>
                      </c:pt>
                      <c:pt idx="475">
                        <c:v>79.186000000000007</c:v>
                      </c:pt>
                      <c:pt idx="476">
                        <c:v>80.77</c:v>
                      </c:pt>
                      <c:pt idx="477">
                        <c:v>82.866</c:v>
                      </c:pt>
                      <c:pt idx="478">
                        <c:v>84.346000000000004</c:v>
                      </c:pt>
                      <c:pt idx="479">
                        <c:v>82.831999999999994</c:v>
                      </c:pt>
                      <c:pt idx="480">
                        <c:v>82.087999999999994</c:v>
                      </c:pt>
                      <c:pt idx="481">
                        <c:v>81.055999999999997</c:v>
                      </c:pt>
                      <c:pt idx="482">
                        <c:v>80.850999999999999</c:v>
                      </c:pt>
                      <c:pt idx="483">
                        <c:v>79.858000000000004</c:v>
                      </c:pt>
                      <c:pt idx="484">
                        <c:v>79.885999999999996</c:v>
                      </c:pt>
                      <c:pt idx="485">
                        <c:v>80.295000000000002</c:v>
                      </c:pt>
                      <c:pt idx="486">
                        <c:v>80.760000000000005</c:v>
                      </c:pt>
                      <c:pt idx="487">
                        <c:v>81.957999999999998</c:v>
                      </c:pt>
                      <c:pt idx="488">
                        <c:v>83.716999999999999</c:v>
                      </c:pt>
                      <c:pt idx="489">
                        <c:v>82.751000000000005</c:v>
                      </c:pt>
                      <c:pt idx="490">
                        <c:v>83.373999999999995</c:v>
                      </c:pt>
                      <c:pt idx="491">
                        <c:v>85.171999999999997</c:v>
                      </c:pt>
                      <c:pt idx="492">
                        <c:v>86.772000000000006</c:v>
                      </c:pt>
                      <c:pt idx="493">
                        <c:v>88.48</c:v>
                      </c:pt>
                      <c:pt idx="494">
                        <c:v>89.763999999999996</c:v>
                      </c:pt>
                      <c:pt idx="495">
                        <c:v>91.542000000000002</c:v>
                      </c:pt>
                      <c:pt idx="496">
                        <c:v>93.58</c:v>
                      </c:pt>
                      <c:pt idx="497">
                        <c:v>94.760999999999996</c:v>
                      </c:pt>
                      <c:pt idx="498">
                        <c:v>94.742999999999995</c:v>
                      </c:pt>
                      <c:pt idx="499">
                        <c:v>94.370999999999995</c:v>
                      </c:pt>
                      <c:pt idx="500">
                        <c:v>94.108999999999995</c:v>
                      </c:pt>
                      <c:pt idx="501">
                        <c:v>93.128</c:v>
                      </c:pt>
                      <c:pt idx="502">
                        <c:v>92.754000000000005</c:v>
                      </c:pt>
                      <c:pt idx="503">
                        <c:v>92.427999999999997</c:v>
                      </c:pt>
                      <c:pt idx="504">
                        <c:v>92.132999999999996</c:v>
                      </c:pt>
                      <c:pt idx="505">
                        <c:v>92.423000000000002</c:v>
                      </c:pt>
                      <c:pt idx="506">
                        <c:v>93.462000000000003</c:v>
                      </c:pt>
                      <c:pt idx="507">
                        <c:v>95.512</c:v>
                      </c:pt>
                      <c:pt idx="508">
                        <c:v>96.171999999999997</c:v>
                      </c:pt>
                      <c:pt idx="509">
                        <c:v>97.991</c:v>
                      </c:pt>
                      <c:pt idx="510">
                        <c:v>100.14</c:v>
                      </c:pt>
                      <c:pt idx="511">
                        <c:v>105.05</c:v>
                      </c:pt>
                      <c:pt idx="512">
                        <c:v>106.18</c:v>
                      </c:pt>
                      <c:pt idx="513">
                        <c:v>108.72</c:v>
                      </c:pt>
                      <c:pt idx="514">
                        <c:v>109.21</c:v>
                      </c:pt>
                      <c:pt idx="515">
                        <c:v>110.96</c:v>
                      </c:pt>
                      <c:pt idx="516">
                        <c:v>111.61</c:v>
                      </c:pt>
                      <c:pt idx="517">
                        <c:v>112.84</c:v>
                      </c:pt>
                      <c:pt idx="518">
                        <c:v>113.31</c:v>
                      </c:pt>
                      <c:pt idx="519">
                        <c:v>114.9</c:v>
                      </c:pt>
                      <c:pt idx="520">
                        <c:v>115.78</c:v>
                      </c:pt>
                      <c:pt idx="521">
                        <c:v>124.08</c:v>
                      </c:pt>
                      <c:pt idx="522">
                        <c:v>128.41</c:v>
                      </c:pt>
                      <c:pt idx="523">
                        <c:v>130.12</c:v>
                      </c:pt>
                      <c:pt idx="524">
                        <c:v>135.46</c:v>
                      </c:pt>
                      <c:pt idx="525">
                        <c:v>143.37</c:v>
                      </c:pt>
                      <c:pt idx="526">
                        <c:v>144.94</c:v>
                      </c:pt>
                      <c:pt idx="527">
                        <c:v>138.33000000000001</c:v>
                      </c:pt>
                      <c:pt idx="528">
                        <c:v>135.99</c:v>
                      </c:pt>
                      <c:pt idx="529">
                        <c:v>134.19</c:v>
                      </c:pt>
                      <c:pt idx="530">
                        <c:v>135.29</c:v>
                      </c:pt>
                      <c:pt idx="531">
                        <c:v>135.71</c:v>
                      </c:pt>
                      <c:pt idx="532">
                        <c:v>134.4</c:v>
                      </c:pt>
                      <c:pt idx="533">
                        <c:v>133.63</c:v>
                      </c:pt>
                      <c:pt idx="534">
                        <c:v>135.66999999999999</c:v>
                      </c:pt>
                      <c:pt idx="535">
                        <c:v>136.94999999999999</c:v>
                      </c:pt>
                      <c:pt idx="536">
                        <c:v>140.15</c:v>
                      </c:pt>
                      <c:pt idx="537">
                        <c:v>142.46</c:v>
                      </c:pt>
                      <c:pt idx="538">
                        <c:v>143.9</c:v>
                      </c:pt>
                      <c:pt idx="539">
                        <c:v>142.32</c:v>
                      </c:pt>
                      <c:pt idx="540">
                        <c:v>141.28</c:v>
                      </c:pt>
                      <c:pt idx="541">
                        <c:v>142.44999999999999</c:v>
                      </c:pt>
                      <c:pt idx="542">
                        <c:v>146.4</c:v>
                      </c:pt>
                      <c:pt idx="543">
                        <c:v>148.18</c:v>
                      </c:pt>
                      <c:pt idx="544">
                        <c:v>151.07</c:v>
                      </c:pt>
                      <c:pt idx="545">
                        <c:v>152.77000000000001</c:v>
                      </c:pt>
                      <c:pt idx="546">
                        <c:v>155.12</c:v>
                      </c:pt>
                      <c:pt idx="547">
                        <c:v>157.84</c:v>
                      </c:pt>
                      <c:pt idx="548">
                        <c:v>160.75</c:v>
                      </c:pt>
                      <c:pt idx="549">
                        <c:v>161.16999999999999</c:v>
                      </c:pt>
                      <c:pt idx="550">
                        <c:v>159.88</c:v>
                      </c:pt>
                      <c:pt idx="551">
                        <c:v>159.21</c:v>
                      </c:pt>
                      <c:pt idx="552">
                        <c:v>155.59</c:v>
                      </c:pt>
                      <c:pt idx="553">
                        <c:v>154.16</c:v>
                      </c:pt>
                      <c:pt idx="554">
                        <c:v>151.87</c:v>
                      </c:pt>
                      <c:pt idx="555">
                        <c:v>150.57</c:v>
                      </c:pt>
                      <c:pt idx="556">
                        <c:v>149.63999999999999</c:v>
                      </c:pt>
                      <c:pt idx="557">
                        <c:v>149.57</c:v>
                      </c:pt>
                      <c:pt idx="558">
                        <c:v>150.31</c:v>
                      </c:pt>
                      <c:pt idx="559">
                        <c:v>152.88</c:v>
                      </c:pt>
                      <c:pt idx="560">
                        <c:v>153.69999999999999</c:v>
                      </c:pt>
                      <c:pt idx="561">
                        <c:v>155.26</c:v>
                      </c:pt>
                      <c:pt idx="562">
                        <c:v>156.97999999999999</c:v>
                      </c:pt>
                      <c:pt idx="563">
                        <c:v>158.41</c:v>
                      </c:pt>
                      <c:pt idx="564">
                        <c:v>159.11000000000001</c:v>
                      </c:pt>
                      <c:pt idx="565">
                        <c:v>155.76</c:v>
                      </c:pt>
                      <c:pt idx="566">
                        <c:v>153.78</c:v>
                      </c:pt>
                      <c:pt idx="567">
                        <c:v>152.72999999999999</c:v>
                      </c:pt>
                      <c:pt idx="568">
                        <c:v>154.04</c:v>
                      </c:pt>
                      <c:pt idx="569">
                        <c:v>155</c:v>
                      </c:pt>
                      <c:pt idx="570">
                        <c:v>157.15</c:v>
                      </c:pt>
                      <c:pt idx="571">
                        <c:v>159.38999999999999</c:v>
                      </c:pt>
                      <c:pt idx="572">
                        <c:v>160.4</c:v>
                      </c:pt>
                      <c:pt idx="573">
                        <c:v>164.07</c:v>
                      </c:pt>
                      <c:pt idx="574">
                        <c:v>167.94</c:v>
                      </c:pt>
                      <c:pt idx="575">
                        <c:v>172.36</c:v>
                      </c:pt>
                      <c:pt idx="576">
                        <c:v>174.44</c:v>
                      </c:pt>
                      <c:pt idx="577">
                        <c:v>174.57</c:v>
                      </c:pt>
                      <c:pt idx="578">
                        <c:v>176.08</c:v>
                      </c:pt>
                      <c:pt idx="579">
                        <c:v>179.81</c:v>
                      </c:pt>
                      <c:pt idx="580">
                        <c:v>180.26</c:v>
                      </c:pt>
                      <c:pt idx="581">
                        <c:v>181.98</c:v>
                      </c:pt>
                      <c:pt idx="582">
                        <c:v>176.83</c:v>
                      </c:pt>
                      <c:pt idx="583">
                        <c:v>175.35</c:v>
                      </c:pt>
                      <c:pt idx="584">
                        <c:v>172.46</c:v>
                      </c:pt>
                      <c:pt idx="585">
                        <c:v>170.95</c:v>
                      </c:pt>
                      <c:pt idx="586">
                        <c:v>168.4</c:v>
                      </c:pt>
                      <c:pt idx="587">
                        <c:v>167.54</c:v>
                      </c:pt>
                      <c:pt idx="588">
                        <c:v>165.37</c:v>
                      </c:pt>
                      <c:pt idx="589">
                        <c:v>161.22</c:v>
                      </c:pt>
                      <c:pt idx="590">
                        <c:v>161.54</c:v>
                      </c:pt>
                      <c:pt idx="591">
                        <c:v>158.24</c:v>
                      </c:pt>
                      <c:pt idx="592">
                        <c:v>156.35</c:v>
                      </c:pt>
                      <c:pt idx="593">
                        <c:v>154.18</c:v>
                      </c:pt>
                      <c:pt idx="594">
                        <c:v>155.12</c:v>
                      </c:pt>
                      <c:pt idx="595">
                        <c:v>157.01</c:v>
                      </c:pt>
                      <c:pt idx="596">
                        <c:v>158.6</c:v>
                      </c:pt>
                      <c:pt idx="597">
                        <c:v>159.97999999999999</c:v>
                      </c:pt>
                      <c:pt idx="598">
                        <c:v>163.75</c:v>
                      </c:pt>
                      <c:pt idx="599">
                        <c:v>165.21</c:v>
                      </c:pt>
                      <c:pt idx="600">
                        <c:v>169.16</c:v>
                      </c:pt>
                      <c:pt idx="601">
                        <c:v>168.69</c:v>
                      </c:pt>
                      <c:pt idx="602">
                        <c:v>166.65</c:v>
                      </c:pt>
                      <c:pt idx="603">
                        <c:v>165.08</c:v>
                      </c:pt>
                      <c:pt idx="604">
                        <c:v>166.48</c:v>
                      </c:pt>
                      <c:pt idx="605">
                        <c:v>161.53</c:v>
                      </c:pt>
                      <c:pt idx="606">
                        <c:v>159.80000000000001</c:v>
                      </c:pt>
                      <c:pt idx="607">
                        <c:v>158.53</c:v>
                      </c:pt>
                      <c:pt idx="608">
                        <c:v>158.05000000000001</c:v>
                      </c:pt>
                      <c:pt idx="609">
                        <c:v>157.55000000000001</c:v>
                      </c:pt>
                      <c:pt idx="610">
                        <c:v>159.63999999999999</c:v>
                      </c:pt>
                      <c:pt idx="611">
                        <c:v>159.78</c:v>
                      </c:pt>
                      <c:pt idx="612">
                        <c:v>162.66999999999999</c:v>
                      </c:pt>
                      <c:pt idx="613">
                        <c:v>165.16</c:v>
                      </c:pt>
                      <c:pt idx="614">
                        <c:v>166.87</c:v>
                      </c:pt>
                      <c:pt idx="615">
                        <c:v>167.68</c:v>
                      </c:pt>
                      <c:pt idx="616">
                        <c:v>169.18</c:v>
                      </c:pt>
                      <c:pt idx="617">
                        <c:v>167.29</c:v>
                      </c:pt>
                      <c:pt idx="618">
                        <c:v>166.39</c:v>
                      </c:pt>
                      <c:pt idx="619">
                        <c:v>163.33000000000001</c:v>
                      </c:pt>
                      <c:pt idx="620">
                        <c:v>162.09</c:v>
                      </c:pt>
                      <c:pt idx="621">
                        <c:v>164.02</c:v>
                      </c:pt>
                      <c:pt idx="622">
                        <c:v>165.62</c:v>
                      </c:pt>
                      <c:pt idx="623">
                        <c:v>169.01</c:v>
                      </c:pt>
                      <c:pt idx="624">
                        <c:v>170.17</c:v>
                      </c:pt>
                      <c:pt idx="625">
                        <c:v>172.36</c:v>
                      </c:pt>
                      <c:pt idx="626">
                        <c:v>178.24</c:v>
                      </c:pt>
                      <c:pt idx="627">
                        <c:v>181.71</c:v>
                      </c:pt>
                      <c:pt idx="628">
                        <c:v>186.26</c:v>
                      </c:pt>
                      <c:pt idx="629">
                        <c:v>187.78</c:v>
                      </c:pt>
                      <c:pt idx="630">
                        <c:v>188.31</c:v>
                      </c:pt>
                      <c:pt idx="631">
                        <c:v>189.96</c:v>
                      </c:pt>
                      <c:pt idx="632">
                        <c:v>191.32</c:v>
                      </c:pt>
                      <c:pt idx="633">
                        <c:v>190.95</c:v>
                      </c:pt>
                      <c:pt idx="634">
                        <c:v>187.47</c:v>
                      </c:pt>
                      <c:pt idx="635">
                        <c:v>186.16</c:v>
                      </c:pt>
                      <c:pt idx="636">
                        <c:v>184.68</c:v>
                      </c:pt>
                      <c:pt idx="637">
                        <c:v>184.57</c:v>
                      </c:pt>
                      <c:pt idx="638">
                        <c:v>180.82</c:v>
                      </c:pt>
                      <c:pt idx="639">
                        <c:v>175.83</c:v>
                      </c:pt>
                      <c:pt idx="640">
                        <c:v>174.79</c:v>
                      </c:pt>
                      <c:pt idx="641">
                        <c:v>174.09</c:v>
                      </c:pt>
                      <c:pt idx="642">
                        <c:v>174.24</c:v>
                      </c:pt>
                      <c:pt idx="643">
                        <c:v>174.52</c:v>
                      </c:pt>
                      <c:pt idx="644">
                        <c:v>173.35</c:v>
                      </c:pt>
                      <c:pt idx="645">
                        <c:v>168.25</c:v>
                      </c:pt>
                      <c:pt idx="646">
                        <c:v>164.94</c:v>
                      </c:pt>
                      <c:pt idx="647">
                        <c:v>165.33</c:v>
                      </c:pt>
                      <c:pt idx="648">
                        <c:v>168.04</c:v>
                      </c:pt>
                      <c:pt idx="649">
                        <c:v>170.34</c:v>
                      </c:pt>
                      <c:pt idx="650">
                        <c:v>170.66</c:v>
                      </c:pt>
                      <c:pt idx="651">
                        <c:v>174.66</c:v>
                      </c:pt>
                      <c:pt idx="652">
                        <c:v>175.13</c:v>
                      </c:pt>
                      <c:pt idx="653">
                        <c:v>176.27</c:v>
                      </c:pt>
                      <c:pt idx="654">
                        <c:v>176.7</c:v>
                      </c:pt>
                      <c:pt idx="655">
                        <c:v>177.14</c:v>
                      </c:pt>
                      <c:pt idx="656">
                        <c:v>177.19</c:v>
                      </c:pt>
                      <c:pt idx="657">
                        <c:v>176.94</c:v>
                      </c:pt>
                      <c:pt idx="658">
                        <c:v>172.26</c:v>
                      </c:pt>
                      <c:pt idx="659">
                        <c:v>169.99</c:v>
                      </c:pt>
                      <c:pt idx="660">
                        <c:v>170.08</c:v>
                      </c:pt>
                      <c:pt idx="661">
                        <c:v>169.63</c:v>
                      </c:pt>
                      <c:pt idx="662">
                        <c:v>169.2</c:v>
                      </c:pt>
                      <c:pt idx="663">
                        <c:v>171.03</c:v>
                      </c:pt>
                      <c:pt idx="664">
                        <c:v>176.46</c:v>
                      </c:pt>
                      <c:pt idx="665">
                        <c:v>174.58</c:v>
                      </c:pt>
                      <c:pt idx="666">
                        <c:v>177.98</c:v>
                      </c:pt>
                      <c:pt idx="667">
                        <c:v>178.94</c:v>
                      </c:pt>
                      <c:pt idx="668">
                        <c:v>179.29</c:v>
                      </c:pt>
                      <c:pt idx="669">
                        <c:v>181.66</c:v>
                      </c:pt>
                      <c:pt idx="670">
                        <c:v>178.37</c:v>
                      </c:pt>
                      <c:pt idx="671">
                        <c:v>177.78</c:v>
                      </c:pt>
                      <c:pt idx="672">
                        <c:v>176.04</c:v>
                      </c:pt>
                      <c:pt idx="673">
                        <c:v>177.29</c:v>
                      </c:pt>
                      <c:pt idx="674">
                        <c:v>177.48</c:v>
                      </c:pt>
                      <c:pt idx="675">
                        <c:v>179.53</c:v>
                      </c:pt>
                      <c:pt idx="676">
                        <c:v>182.82</c:v>
                      </c:pt>
                      <c:pt idx="677">
                        <c:v>185.53</c:v>
                      </c:pt>
                      <c:pt idx="678">
                        <c:v>187.59</c:v>
                      </c:pt>
                      <c:pt idx="679">
                        <c:v>193.22</c:v>
                      </c:pt>
                      <c:pt idx="680">
                        <c:v>197.43</c:v>
                      </c:pt>
                      <c:pt idx="681">
                        <c:v>202.59</c:v>
                      </c:pt>
                      <c:pt idx="682">
                        <c:v>204</c:v>
                      </c:pt>
                      <c:pt idx="683">
                        <c:v>206.48</c:v>
                      </c:pt>
                      <c:pt idx="684">
                        <c:v>209.85</c:v>
                      </c:pt>
                      <c:pt idx="685">
                        <c:v>208.56</c:v>
                      </c:pt>
                      <c:pt idx="686">
                        <c:v>208.26</c:v>
                      </c:pt>
                      <c:pt idx="687">
                        <c:v>209.1</c:v>
                      </c:pt>
                      <c:pt idx="688">
                        <c:v>205.8</c:v>
                      </c:pt>
                      <c:pt idx="689">
                        <c:v>202.36</c:v>
                      </c:pt>
                      <c:pt idx="690">
                        <c:v>200.34</c:v>
                      </c:pt>
                      <c:pt idx="691">
                        <c:v>199.49</c:v>
                      </c:pt>
                      <c:pt idx="692">
                        <c:v>193.98</c:v>
                      </c:pt>
                      <c:pt idx="693">
                        <c:v>190.73</c:v>
                      </c:pt>
                      <c:pt idx="694">
                        <c:v>188.29</c:v>
                      </c:pt>
                      <c:pt idx="695">
                        <c:v>184.58</c:v>
                      </c:pt>
                      <c:pt idx="696">
                        <c:v>189.93</c:v>
                      </c:pt>
                      <c:pt idx="697">
                        <c:v>189.92</c:v>
                      </c:pt>
                      <c:pt idx="698">
                        <c:v>186.81</c:v>
                      </c:pt>
                      <c:pt idx="699">
                        <c:v>181.94</c:v>
                      </c:pt>
                      <c:pt idx="700">
                        <c:v>182.36</c:v>
                      </c:pt>
                      <c:pt idx="701">
                        <c:v>181.99</c:v>
                      </c:pt>
                      <c:pt idx="702">
                        <c:v>180.9</c:v>
                      </c:pt>
                      <c:pt idx="703">
                        <c:v>185.04</c:v>
                      </c:pt>
                      <c:pt idx="704">
                        <c:v>186.67</c:v>
                      </c:pt>
                      <c:pt idx="705">
                        <c:v>184.81</c:v>
                      </c:pt>
                      <c:pt idx="706">
                        <c:v>186.07</c:v>
                      </c:pt>
                      <c:pt idx="707">
                        <c:v>189.17</c:v>
                      </c:pt>
                      <c:pt idx="708">
                        <c:v>191.35</c:v>
                      </c:pt>
                      <c:pt idx="709">
                        <c:v>190.64</c:v>
                      </c:pt>
                      <c:pt idx="710">
                        <c:v>187.78</c:v>
                      </c:pt>
                      <c:pt idx="711">
                        <c:v>184.91</c:v>
                      </c:pt>
                      <c:pt idx="712">
                        <c:v>185.52</c:v>
                      </c:pt>
                      <c:pt idx="713">
                        <c:v>185.14</c:v>
                      </c:pt>
                      <c:pt idx="714">
                        <c:v>184.72</c:v>
                      </c:pt>
                      <c:pt idx="715">
                        <c:v>184.48</c:v>
                      </c:pt>
                      <c:pt idx="716">
                        <c:v>183.65</c:v>
                      </c:pt>
                      <c:pt idx="717">
                        <c:v>187.6</c:v>
                      </c:pt>
                      <c:pt idx="718">
                        <c:v>191.03</c:v>
                      </c:pt>
                      <c:pt idx="719">
                        <c:v>192.09</c:v>
                      </c:pt>
                      <c:pt idx="720">
                        <c:v>191.09</c:v>
                      </c:pt>
                      <c:pt idx="721">
                        <c:v>196.17</c:v>
                      </c:pt>
                      <c:pt idx="722">
                        <c:v>196.94</c:v>
                      </c:pt>
                      <c:pt idx="723">
                        <c:v>195.52</c:v>
                      </c:pt>
                      <c:pt idx="724">
                        <c:v>189.25</c:v>
                      </c:pt>
                      <c:pt idx="725">
                        <c:v>188.49</c:v>
                      </c:pt>
                      <c:pt idx="726">
                        <c:v>192.08</c:v>
                      </c:pt>
                      <c:pt idx="727">
                        <c:v>193.78</c:v>
                      </c:pt>
                      <c:pt idx="728">
                        <c:v>194.66</c:v>
                      </c:pt>
                      <c:pt idx="729">
                        <c:v>200.61</c:v>
                      </c:pt>
                      <c:pt idx="730">
                        <c:v>203.94</c:v>
                      </c:pt>
                      <c:pt idx="731">
                        <c:v>206.15</c:v>
                      </c:pt>
                      <c:pt idx="732">
                        <c:v>209.3</c:v>
                      </c:pt>
                      <c:pt idx="733">
                        <c:v>210.82</c:v>
                      </c:pt>
                      <c:pt idx="734">
                        <c:v>215.96</c:v>
                      </c:pt>
                      <c:pt idx="735">
                        <c:v>217.27</c:v>
                      </c:pt>
                      <c:pt idx="736">
                        <c:v>218.29</c:v>
                      </c:pt>
                      <c:pt idx="737">
                        <c:v>221.39</c:v>
                      </c:pt>
                      <c:pt idx="738">
                        <c:v>225.5</c:v>
                      </c:pt>
                      <c:pt idx="739">
                        <c:v>219.36</c:v>
                      </c:pt>
                      <c:pt idx="740">
                        <c:v>217.5</c:v>
                      </c:pt>
                      <c:pt idx="741">
                        <c:v>213.06</c:v>
                      </c:pt>
                      <c:pt idx="742">
                        <c:v>214.53</c:v>
                      </c:pt>
                      <c:pt idx="743">
                        <c:v>213.91</c:v>
                      </c:pt>
                      <c:pt idx="744">
                        <c:v>213.08</c:v>
                      </c:pt>
                      <c:pt idx="745">
                        <c:v>213.57</c:v>
                      </c:pt>
                      <c:pt idx="746">
                        <c:v>206.35</c:v>
                      </c:pt>
                      <c:pt idx="747">
                        <c:v>199.8</c:v>
                      </c:pt>
                      <c:pt idx="748">
                        <c:v>200.71</c:v>
                      </c:pt>
                      <c:pt idx="749">
                        <c:v>201.76</c:v>
                      </c:pt>
                      <c:pt idx="750">
                        <c:v>201.16</c:v>
                      </c:pt>
                      <c:pt idx="751">
                        <c:v>197.9</c:v>
                      </c:pt>
                      <c:pt idx="752">
                        <c:v>188.57</c:v>
                      </c:pt>
                      <c:pt idx="753">
                        <c:v>192.44</c:v>
                      </c:pt>
                      <c:pt idx="754">
                        <c:v>189.59</c:v>
                      </c:pt>
                      <c:pt idx="755">
                        <c:v>191.31</c:v>
                      </c:pt>
                      <c:pt idx="756">
                        <c:v>194.63</c:v>
                      </c:pt>
                      <c:pt idx="757">
                        <c:v>196.92</c:v>
                      </c:pt>
                      <c:pt idx="758">
                        <c:v>193.99</c:v>
                      </c:pt>
                      <c:pt idx="759">
                        <c:v>194.98</c:v>
                      </c:pt>
                      <c:pt idx="760">
                        <c:v>197.39</c:v>
                      </c:pt>
                      <c:pt idx="761">
                        <c:v>198.37</c:v>
                      </c:pt>
                      <c:pt idx="762">
                        <c:v>198.43</c:v>
                      </c:pt>
                      <c:pt idx="763">
                        <c:v>196.91</c:v>
                      </c:pt>
                      <c:pt idx="764">
                        <c:v>192.4</c:v>
                      </c:pt>
                      <c:pt idx="765">
                        <c:v>189.42</c:v>
                      </c:pt>
                      <c:pt idx="766">
                        <c:v>194.76</c:v>
                      </c:pt>
                      <c:pt idx="767">
                        <c:v>192.22</c:v>
                      </c:pt>
                      <c:pt idx="768">
                        <c:v>191.88</c:v>
                      </c:pt>
                      <c:pt idx="769">
                        <c:v>196.33</c:v>
                      </c:pt>
                      <c:pt idx="770">
                        <c:v>194.54</c:v>
                      </c:pt>
                      <c:pt idx="771">
                        <c:v>198.85</c:v>
                      </c:pt>
                      <c:pt idx="772">
                        <c:v>203.32</c:v>
                      </c:pt>
                      <c:pt idx="773">
                        <c:v>210.94</c:v>
                      </c:pt>
                      <c:pt idx="774">
                        <c:v>210.29</c:v>
                      </c:pt>
                      <c:pt idx="775">
                        <c:v>218.8</c:v>
                      </c:pt>
                      <c:pt idx="776">
                        <c:v>221.05</c:v>
                      </c:pt>
                      <c:pt idx="777">
                        <c:v>210.52</c:v>
                      </c:pt>
                      <c:pt idx="778">
                        <c:v>213.88</c:v>
                      </c:pt>
                      <c:pt idx="779">
                        <c:v>208.91</c:v>
                      </c:pt>
                      <c:pt idx="780">
                        <c:v>211.69</c:v>
                      </c:pt>
                      <c:pt idx="781">
                        <c:v>214.48</c:v>
                      </c:pt>
                      <c:pt idx="782">
                        <c:v>216.44</c:v>
                      </c:pt>
                      <c:pt idx="783">
                        <c:v>224.53</c:v>
                      </c:pt>
                      <c:pt idx="784">
                        <c:v>224</c:v>
                      </c:pt>
                      <c:pt idx="785">
                        <c:v>226.76</c:v>
                      </c:pt>
                      <c:pt idx="786">
                        <c:v>238.89</c:v>
                      </c:pt>
                      <c:pt idx="787">
                        <c:v>230.86</c:v>
                      </c:pt>
                      <c:pt idx="788">
                        <c:v>239.05</c:v>
                      </c:pt>
                      <c:pt idx="789">
                        <c:v>243.89</c:v>
                      </c:pt>
                      <c:pt idx="790">
                        <c:v>248.65</c:v>
                      </c:pt>
                      <c:pt idx="791">
                        <c:v>250.25</c:v>
                      </c:pt>
                      <c:pt idx="792">
                        <c:v>248.64</c:v>
                      </c:pt>
                      <c:pt idx="793">
                        <c:v>241.29</c:v>
                      </c:pt>
                      <c:pt idx="794">
                        <c:v>237.38</c:v>
                      </c:pt>
                      <c:pt idx="795">
                        <c:v>239.94</c:v>
                      </c:pt>
                      <c:pt idx="796">
                        <c:v>238.14</c:v>
                      </c:pt>
                      <c:pt idx="797">
                        <c:v>243.09</c:v>
                      </c:pt>
                      <c:pt idx="798">
                        <c:v>241.23</c:v>
                      </c:pt>
                      <c:pt idx="799">
                        <c:v>233.56</c:v>
                      </c:pt>
                      <c:pt idx="800">
                        <c:v>231.77</c:v>
                      </c:pt>
                      <c:pt idx="801">
                        <c:v>228.34</c:v>
                      </c:pt>
                      <c:pt idx="802">
                        <c:v>224.31</c:v>
                      </c:pt>
                      <c:pt idx="803">
                        <c:v>233.33</c:v>
                      </c:pt>
                      <c:pt idx="804">
                        <c:v>230.55</c:v>
                      </c:pt>
                      <c:pt idx="805">
                        <c:v>219.71</c:v>
                      </c:pt>
                      <c:pt idx="806">
                        <c:v>214.33</c:v>
                      </c:pt>
                      <c:pt idx="807">
                        <c:v>204.55</c:v>
                      </c:pt>
                      <c:pt idx="808">
                        <c:v>210.53</c:v>
                      </c:pt>
                      <c:pt idx="809">
                        <c:v>207.83</c:v>
                      </c:pt>
                      <c:pt idx="810">
                        <c:v>208.02</c:v>
                      </c:pt>
                      <c:pt idx="811">
                        <c:v>210.08</c:v>
                      </c:pt>
                      <c:pt idx="812">
                        <c:v>208.44</c:v>
                      </c:pt>
                      <c:pt idx="813">
                        <c:v>206.73</c:v>
                      </c:pt>
                      <c:pt idx="814">
                        <c:v>212</c:v>
                      </c:pt>
                      <c:pt idx="815">
                        <c:v>208.73</c:v>
                      </c:pt>
                      <c:pt idx="816">
                        <c:v>205.9</c:v>
                      </c:pt>
                      <c:pt idx="817">
                        <c:v>204.2</c:v>
                      </c:pt>
                      <c:pt idx="818">
                        <c:v>202.15</c:v>
                      </c:pt>
                      <c:pt idx="819">
                        <c:v>208.27</c:v>
                      </c:pt>
                      <c:pt idx="820">
                        <c:v>211.17</c:v>
                      </c:pt>
                      <c:pt idx="821">
                        <c:v>219.46</c:v>
                      </c:pt>
                      <c:pt idx="822">
                        <c:v>211.02</c:v>
                      </c:pt>
                      <c:pt idx="823">
                        <c:v>216.29</c:v>
                      </c:pt>
                      <c:pt idx="824">
                        <c:v>223.84</c:v>
                      </c:pt>
                      <c:pt idx="825">
                        <c:v>224.42</c:v>
                      </c:pt>
                      <c:pt idx="826">
                        <c:v>233.21</c:v>
                      </c:pt>
                      <c:pt idx="827">
                        <c:v>233.15</c:v>
                      </c:pt>
                      <c:pt idx="828">
                        <c:v>246.73</c:v>
                      </c:pt>
                      <c:pt idx="829">
                        <c:v>241.82</c:v>
                      </c:pt>
                      <c:pt idx="830">
                        <c:v>235.61</c:v>
                      </c:pt>
                      <c:pt idx="831">
                        <c:v>237.75</c:v>
                      </c:pt>
                      <c:pt idx="832">
                        <c:v>236.29</c:v>
                      </c:pt>
                      <c:pt idx="833">
                        <c:v>243.85</c:v>
                      </c:pt>
                      <c:pt idx="834">
                        <c:v>243.07</c:v>
                      </c:pt>
                      <c:pt idx="835">
                        <c:v>241.28</c:v>
                      </c:pt>
                      <c:pt idx="836">
                        <c:v>248.58</c:v>
                      </c:pt>
                      <c:pt idx="837">
                        <c:v>260.8</c:v>
                      </c:pt>
                      <c:pt idx="838">
                        <c:v>265.93</c:v>
                      </c:pt>
                      <c:pt idx="839">
                        <c:v>264.89999999999998</c:v>
                      </c:pt>
                      <c:pt idx="840">
                        <c:v>261.14999999999998</c:v>
                      </c:pt>
                      <c:pt idx="841">
                        <c:v>275.92</c:v>
                      </c:pt>
                      <c:pt idx="842">
                        <c:v>264.36</c:v>
                      </c:pt>
                      <c:pt idx="843">
                        <c:v>268.18</c:v>
                      </c:pt>
                      <c:pt idx="844">
                        <c:v>274.20999999999998</c:v>
                      </c:pt>
                      <c:pt idx="845">
                        <c:v>274.76</c:v>
                      </c:pt>
                      <c:pt idx="846">
                        <c:v>265.51</c:v>
                      </c:pt>
                      <c:pt idx="847">
                        <c:v>262.95</c:v>
                      </c:pt>
                      <c:pt idx="848">
                        <c:v>259.54000000000002</c:v>
                      </c:pt>
                      <c:pt idx="849">
                        <c:v>257.48</c:v>
                      </c:pt>
                      <c:pt idx="850">
                        <c:v>266.82</c:v>
                      </c:pt>
                      <c:pt idx="851">
                        <c:v>264.72000000000003</c:v>
                      </c:pt>
                      <c:pt idx="852">
                        <c:v>248.77</c:v>
                      </c:pt>
                      <c:pt idx="853">
                        <c:v>246.68</c:v>
                      </c:pt>
                      <c:pt idx="854">
                        <c:v>245.45</c:v>
                      </c:pt>
                      <c:pt idx="855">
                        <c:v>248.86</c:v>
                      </c:pt>
                      <c:pt idx="856">
                        <c:v>245.99</c:v>
                      </c:pt>
                      <c:pt idx="857">
                        <c:v>244.43</c:v>
                      </c:pt>
                      <c:pt idx="858">
                        <c:v>251.25</c:v>
                      </c:pt>
                      <c:pt idx="859">
                        <c:v>234</c:v>
                      </c:pt>
                      <c:pt idx="860">
                        <c:v>237.23</c:v>
                      </c:pt>
                      <c:pt idx="861">
                        <c:v>229.13</c:v>
                      </c:pt>
                      <c:pt idx="862">
                        <c:v>227.59</c:v>
                      </c:pt>
                      <c:pt idx="863">
                        <c:v>222.17</c:v>
                      </c:pt>
                      <c:pt idx="864">
                        <c:v>218.3</c:v>
                      </c:pt>
                      <c:pt idx="865">
                        <c:v>214.15</c:v>
                      </c:pt>
                      <c:pt idx="866">
                        <c:v>212.78</c:v>
                      </c:pt>
                      <c:pt idx="867">
                        <c:v>215.09</c:v>
                      </c:pt>
                      <c:pt idx="868">
                        <c:v>214.13</c:v>
                      </c:pt>
                      <c:pt idx="869">
                        <c:v>211.42</c:v>
                      </c:pt>
                      <c:pt idx="870">
                        <c:v>217.38</c:v>
                      </c:pt>
                      <c:pt idx="871">
                        <c:v>223.16</c:v>
                      </c:pt>
                      <c:pt idx="872">
                        <c:v>229.03</c:v>
                      </c:pt>
                      <c:pt idx="873">
                        <c:v>231.39</c:v>
                      </c:pt>
                      <c:pt idx="874">
                        <c:v>232.74</c:v>
                      </c:pt>
                      <c:pt idx="875">
                        <c:v>235.99</c:v>
                      </c:pt>
                      <c:pt idx="876">
                        <c:v>239.71</c:v>
                      </c:pt>
                      <c:pt idx="877">
                        <c:v>248.46</c:v>
                      </c:pt>
                      <c:pt idx="878">
                        <c:v>259.51</c:v>
                      </c:pt>
                      <c:pt idx="879">
                        <c:v>274.27</c:v>
                      </c:pt>
                      <c:pt idx="880">
                        <c:v>263.77999999999997</c:v>
                      </c:pt>
                      <c:pt idx="881">
                        <c:v>273.98</c:v>
                      </c:pt>
                      <c:pt idx="882">
                        <c:v>272.56</c:v>
                      </c:pt>
                      <c:pt idx="883">
                        <c:v>280.16000000000003</c:v>
                      </c:pt>
                      <c:pt idx="884">
                        <c:v>285.06</c:v>
                      </c:pt>
                      <c:pt idx="885">
                        <c:v>275.69</c:v>
                      </c:pt>
                      <c:pt idx="886">
                        <c:v>280.41000000000003</c:v>
                      </c:pt>
                      <c:pt idx="887">
                        <c:v>277.75</c:v>
                      </c:pt>
                      <c:pt idx="888">
                        <c:v>274.76</c:v>
                      </c:pt>
                      <c:pt idx="889">
                        <c:v>280.52</c:v>
                      </c:pt>
                      <c:pt idx="890">
                        <c:v>296.11</c:v>
                      </c:pt>
                      <c:pt idx="891">
                        <c:v>301.37</c:v>
                      </c:pt>
                      <c:pt idx="892">
                        <c:v>305.94</c:v>
                      </c:pt>
                      <c:pt idx="893">
                        <c:v>302.31</c:v>
                      </c:pt>
                      <c:pt idx="894">
                        <c:v>308.24</c:v>
                      </c:pt>
                      <c:pt idx="895">
                        <c:v>303.81</c:v>
                      </c:pt>
                      <c:pt idx="896">
                        <c:v>307.58</c:v>
                      </c:pt>
                      <c:pt idx="897">
                        <c:v>308.98</c:v>
                      </c:pt>
                      <c:pt idx="898">
                        <c:v>301.18</c:v>
                      </c:pt>
                      <c:pt idx="899">
                        <c:v>292.25</c:v>
                      </c:pt>
                      <c:pt idx="900">
                        <c:v>298.44</c:v>
                      </c:pt>
                      <c:pt idx="901">
                        <c:v>308.62</c:v>
                      </c:pt>
                      <c:pt idx="902">
                        <c:v>300.14999999999998</c:v>
                      </c:pt>
                      <c:pt idx="903">
                        <c:v>308.06</c:v>
                      </c:pt>
                      <c:pt idx="904">
                        <c:v>290.56</c:v>
                      </c:pt>
                      <c:pt idx="905">
                        <c:v>294.12</c:v>
                      </c:pt>
                      <c:pt idx="906">
                        <c:v>298.42</c:v>
                      </c:pt>
                      <c:pt idx="907">
                        <c:v>284.48</c:v>
                      </c:pt>
                      <c:pt idx="908">
                        <c:v>292.05</c:v>
                      </c:pt>
                      <c:pt idx="909">
                        <c:v>270.20999999999998</c:v>
                      </c:pt>
                      <c:pt idx="910">
                        <c:v>275.19</c:v>
                      </c:pt>
                      <c:pt idx="911">
                        <c:v>266.66000000000003</c:v>
                      </c:pt>
                      <c:pt idx="912">
                        <c:v>258.49</c:v>
                      </c:pt>
                      <c:pt idx="913">
                        <c:v>266.39</c:v>
                      </c:pt>
                      <c:pt idx="914">
                        <c:v>264.55</c:v>
                      </c:pt>
                      <c:pt idx="915">
                        <c:v>253</c:v>
                      </c:pt>
                      <c:pt idx="916">
                        <c:v>244</c:v>
                      </c:pt>
                      <c:pt idx="917">
                        <c:v>246.43</c:v>
                      </c:pt>
                      <c:pt idx="918">
                        <c:v>244.59</c:v>
                      </c:pt>
                      <c:pt idx="919">
                        <c:v>243.53</c:v>
                      </c:pt>
                      <c:pt idx="920">
                        <c:v>240.17</c:v>
                      </c:pt>
                      <c:pt idx="921">
                        <c:v>243.83</c:v>
                      </c:pt>
                      <c:pt idx="922">
                        <c:v>239.94</c:v>
                      </c:pt>
                      <c:pt idx="923">
                        <c:v>247.85</c:v>
                      </c:pt>
                      <c:pt idx="924">
                        <c:v>257.74</c:v>
                      </c:pt>
                      <c:pt idx="925">
                        <c:v>252.67</c:v>
                      </c:pt>
                      <c:pt idx="926">
                        <c:v>252.45</c:v>
                      </c:pt>
                      <c:pt idx="927">
                        <c:v>262.29000000000002</c:v>
                      </c:pt>
                      <c:pt idx="928">
                        <c:v>265.45999999999998</c:v>
                      </c:pt>
                      <c:pt idx="929">
                        <c:v>279.68</c:v>
                      </c:pt>
                      <c:pt idx="930">
                        <c:v>298.38</c:v>
                      </c:pt>
                      <c:pt idx="931">
                        <c:v>315.44</c:v>
                      </c:pt>
                      <c:pt idx="932">
                        <c:v>329.79</c:v>
                      </c:pt>
                      <c:pt idx="933">
                        <c:v>325.79000000000002</c:v>
                      </c:pt>
                      <c:pt idx="934">
                        <c:v>335.81</c:v>
                      </c:pt>
                      <c:pt idx="935">
                        <c:v>330.16</c:v>
                      </c:pt>
                      <c:pt idx="936">
                        <c:v>351.97</c:v>
                      </c:pt>
                      <c:pt idx="937">
                        <c:v>347.23</c:v>
                      </c:pt>
                      <c:pt idx="938">
                        <c:v>344.95</c:v>
                      </c:pt>
                      <c:pt idx="939">
                        <c:v>346.44</c:v>
                      </c:pt>
                      <c:pt idx="940">
                        <c:v>351.02</c:v>
                      </c:pt>
                      <c:pt idx="941">
                        <c:v>344.02</c:v>
                      </c:pt>
                      <c:pt idx="942">
                        <c:v>343.78</c:v>
                      </c:pt>
                      <c:pt idx="943">
                        <c:v>342.12</c:v>
                      </c:pt>
                      <c:pt idx="944">
                        <c:v>342.67</c:v>
                      </c:pt>
                      <c:pt idx="945">
                        <c:v>355.36</c:v>
                      </c:pt>
                      <c:pt idx="946">
                        <c:v>360.35</c:v>
                      </c:pt>
                      <c:pt idx="947">
                        <c:v>355.19</c:v>
                      </c:pt>
                      <c:pt idx="948">
                        <c:v>346.84</c:v>
                      </c:pt>
                      <c:pt idx="949">
                        <c:v>350.79</c:v>
                      </c:pt>
                      <c:pt idx="950">
                        <c:v>346.18</c:v>
                      </c:pt>
                      <c:pt idx="951">
                        <c:v>340.68</c:v>
                      </c:pt>
                      <c:pt idx="952">
                        <c:v>338.62</c:v>
                      </c:pt>
                      <c:pt idx="953">
                        <c:v>341.6</c:v>
                      </c:pt>
                      <c:pt idx="954">
                        <c:v>337.54</c:v>
                      </c:pt>
                      <c:pt idx="955">
                        <c:v>347.36</c:v>
                      </c:pt>
                      <c:pt idx="956">
                        <c:v>328.78</c:v>
                      </c:pt>
                      <c:pt idx="957">
                        <c:v>328.21</c:v>
                      </c:pt>
                      <c:pt idx="958">
                        <c:v>328.13</c:v>
                      </c:pt>
                      <c:pt idx="959">
                        <c:v>320.56</c:v>
                      </c:pt>
                      <c:pt idx="960">
                        <c:v>311.92</c:v>
                      </c:pt>
                      <c:pt idx="961">
                        <c:v>293.79000000000002</c:v>
                      </c:pt>
                      <c:pt idx="962">
                        <c:v>299.72000000000003</c:v>
                      </c:pt>
                      <c:pt idx="963">
                        <c:v>315.07</c:v>
                      </c:pt>
                      <c:pt idx="964">
                        <c:v>301.10000000000002</c:v>
                      </c:pt>
                      <c:pt idx="965">
                        <c:v>304.68</c:v>
                      </c:pt>
                      <c:pt idx="966">
                        <c:v>314.12</c:v>
                      </c:pt>
                      <c:pt idx="967">
                        <c:v>325.52</c:v>
                      </c:pt>
                      <c:pt idx="968">
                        <c:v>301.04000000000002</c:v>
                      </c:pt>
                      <c:pt idx="969">
                        <c:v>290.02999999999997</c:v>
                      </c:pt>
                      <c:pt idx="970">
                        <c:v>276.93</c:v>
                      </c:pt>
                      <c:pt idx="971">
                        <c:v>271.49</c:v>
                      </c:pt>
                      <c:pt idx="972">
                        <c:v>265.95999999999998</c:v>
                      </c:pt>
                      <c:pt idx="973">
                        <c:v>269.95999999999998</c:v>
                      </c:pt>
                      <c:pt idx="974">
                        <c:v>264.32</c:v>
                      </c:pt>
                      <c:pt idx="975">
                        <c:v>274.81</c:v>
                      </c:pt>
                      <c:pt idx="976">
                        <c:v>265.82</c:v>
                      </c:pt>
                      <c:pt idx="977">
                        <c:v>266.88</c:v>
                      </c:pt>
                      <c:pt idx="978">
                        <c:v>261.86</c:v>
                      </c:pt>
                      <c:pt idx="979">
                        <c:v>257.48</c:v>
                      </c:pt>
                      <c:pt idx="980">
                        <c:v>264.77</c:v>
                      </c:pt>
                      <c:pt idx="981">
                        <c:v>270.76</c:v>
                      </c:pt>
                      <c:pt idx="982">
                        <c:v>292.41000000000003</c:v>
                      </c:pt>
                      <c:pt idx="983">
                        <c:v>314.95999999999998</c:v>
                      </c:pt>
                      <c:pt idx="984">
                        <c:v>314.94</c:v>
                      </c:pt>
                      <c:pt idx="985">
                        <c:v>320.57</c:v>
                      </c:pt>
                      <c:pt idx="986">
                        <c:v>340.76</c:v>
                      </c:pt>
                      <c:pt idx="987">
                        <c:v>326.32</c:v>
                      </c:pt>
                      <c:pt idx="988">
                        <c:v>339.33</c:v>
                      </c:pt>
                      <c:pt idx="989">
                        <c:v>340.46</c:v>
                      </c:pt>
                      <c:pt idx="990">
                        <c:v>352.32</c:v>
                      </c:pt>
                      <c:pt idx="991">
                        <c:v>349.79</c:v>
                      </c:pt>
                      <c:pt idx="992">
                        <c:v>367.05</c:v>
                      </c:pt>
                      <c:pt idx="993">
                        <c:v>364.77</c:v>
                      </c:pt>
                      <c:pt idx="994">
                        <c:v>372.78</c:v>
                      </c:pt>
                      <c:pt idx="995">
                        <c:v>373.35</c:v>
                      </c:pt>
                      <c:pt idx="996">
                        <c:v>357.13</c:v>
                      </c:pt>
                      <c:pt idx="997">
                        <c:v>371.73</c:v>
                      </c:pt>
                      <c:pt idx="998">
                        <c:v>395.8</c:v>
                      </c:pt>
                      <c:pt idx="999">
                        <c:v>421.07</c:v>
                      </c:pt>
                      <c:pt idx="1000">
                        <c:v>405.07</c:v>
                      </c:pt>
                      <c:pt idx="1001">
                        <c:v>396.65</c:v>
                      </c:pt>
                      <c:pt idx="1002">
                        <c:v>382.25</c:v>
                      </c:pt>
                      <c:pt idx="1003">
                        <c:v>374.23</c:v>
                      </c:pt>
                      <c:pt idx="1004">
                        <c:v>377.12</c:v>
                      </c:pt>
                      <c:pt idx="1005">
                        <c:v>381.65</c:v>
                      </c:pt>
                      <c:pt idx="1006">
                        <c:v>376.77</c:v>
                      </c:pt>
                      <c:pt idx="1007">
                        <c:v>380.83</c:v>
                      </c:pt>
                      <c:pt idx="1008">
                        <c:v>398.54</c:v>
                      </c:pt>
                      <c:pt idx="1009">
                        <c:v>382.43</c:v>
                      </c:pt>
                      <c:pt idx="1010">
                        <c:v>393.51</c:v>
                      </c:pt>
                      <c:pt idx="1011">
                        <c:v>377.18</c:v>
                      </c:pt>
                      <c:pt idx="1012">
                        <c:v>364.5</c:v>
                      </c:pt>
                      <c:pt idx="1013">
                        <c:v>333.96</c:v>
                      </c:pt>
                      <c:pt idx="1014">
                        <c:v>315.2</c:v>
                      </c:pt>
                      <c:pt idx="1015">
                        <c:v>308.39999999999998</c:v>
                      </c:pt>
                      <c:pt idx="1016">
                        <c:v>314.29000000000002</c:v>
                      </c:pt>
                      <c:pt idx="1017">
                        <c:v>306.86</c:v>
                      </c:pt>
                      <c:pt idx="1018">
                        <c:v>302.3</c:v>
                      </c:pt>
                      <c:pt idx="1019">
                        <c:v>308.69</c:v>
                      </c:pt>
                      <c:pt idx="1020">
                        <c:v>302.48</c:v>
                      </c:pt>
                      <c:pt idx="1021">
                        <c:v>286.01</c:v>
                      </c:pt>
                      <c:pt idx="1022">
                        <c:v>278.67</c:v>
                      </c:pt>
                      <c:pt idx="1023">
                        <c:v>268.58999999999997</c:v>
                      </c:pt>
                      <c:pt idx="1024">
                        <c:v>264.39</c:v>
                      </c:pt>
                      <c:pt idx="1025">
                        <c:v>253.51</c:v>
                      </c:pt>
                      <c:pt idx="1026">
                        <c:v>254.08</c:v>
                      </c:pt>
                      <c:pt idx="1027">
                        <c:v>252.38</c:v>
                      </c:pt>
                      <c:pt idx="1028">
                        <c:v>256.55</c:v>
                      </c:pt>
                      <c:pt idx="1029">
                        <c:v>263.85000000000002</c:v>
                      </c:pt>
                      <c:pt idx="1030">
                        <c:v>250.79</c:v>
                      </c:pt>
                      <c:pt idx="1031">
                        <c:v>252.81</c:v>
                      </c:pt>
                      <c:pt idx="1032">
                        <c:v>252.31</c:v>
                      </c:pt>
                      <c:pt idx="1033">
                        <c:v>268.38</c:v>
                      </c:pt>
                      <c:pt idx="1034">
                        <c:v>274.20999999999998</c:v>
                      </c:pt>
                      <c:pt idx="1035">
                        <c:v>291.69</c:v>
                      </c:pt>
                      <c:pt idx="1036">
                        <c:v>278.66000000000003</c:v>
                      </c:pt>
                      <c:pt idx="1037">
                        <c:v>290.99</c:v>
                      </c:pt>
                      <c:pt idx="1038">
                        <c:v>287.83999999999997</c:v>
                      </c:pt>
                      <c:pt idx="1039">
                        <c:v>285.02999999999997</c:v>
                      </c:pt>
                      <c:pt idx="1040">
                        <c:v>295.48</c:v>
                      </c:pt>
                      <c:pt idx="1041">
                        <c:v>290.7</c:v>
                      </c:pt>
                      <c:pt idx="1042">
                        <c:v>301.43</c:v>
                      </c:pt>
                      <c:pt idx="1043">
                        <c:v>310.76</c:v>
                      </c:pt>
                      <c:pt idx="1044">
                        <c:v>322.52999999999997</c:v>
                      </c:pt>
                      <c:pt idx="1045">
                        <c:v>338.78</c:v>
                      </c:pt>
                      <c:pt idx="1046">
                        <c:v>375.31</c:v>
                      </c:pt>
                      <c:pt idx="1047">
                        <c:v>385.36</c:v>
                      </c:pt>
                      <c:pt idx="1048">
                        <c:v>410.08</c:v>
                      </c:pt>
                      <c:pt idx="1049">
                        <c:v>431.29</c:v>
                      </c:pt>
                      <c:pt idx="1050">
                        <c:v>439.58</c:v>
                      </c:pt>
                      <c:pt idx="1051">
                        <c:v>451.82</c:v>
                      </c:pt>
                      <c:pt idx="1052">
                        <c:v>459.31</c:v>
                      </c:pt>
                      <c:pt idx="1053">
                        <c:v>466.5</c:v>
                      </c:pt>
                      <c:pt idx="1054">
                        <c:v>424.78</c:v>
                      </c:pt>
                      <c:pt idx="1055">
                        <c:v>403.05</c:v>
                      </c:pt>
                      <c:pt idx="1056">
                        <c:v>391.59</c:v>
                      </c:pt>
                      <c:pt idx="1057">
                        <c:v>406.83</c:v>
                      </c:pt>
                      <c:pt idx="1058">
                        <c:v>409.8</c:v>
                      </c:pt>
                      <c:pt idx="1059">
                        <c:v>402.64</c:v>
                      </c:pt>
                      <c:pt idx="1060">
                        <c:v>437.15</c:v>
                      </c:pt>
                      <c:pt idx="1061">
                        <c:v>452.29</c:v>
                      </c:pt>
                      <c:pt idx="1062">
                        <c:v>461.12</c:v>
                      </c:pt>
                      <c:pt idx="1063">
                        <c:v>468.81</c:v>
                      </c:pt>
                      <c:pt idx="1064">
                        <c:v>463.1</c:v>
                      </c:pt>
                      <c:pt idx="1065">
                        <c:v>459.99</c:v>
                      </c:pt>
                      <c:pt idx="1066">
                        <c:v>465.03</c:v>
                      </c:pt>
                      <c:pt idx="1067">
                        <c:v>423.7</c:v>
                      </c:pt>
                      <c:pt idx="1068">
                        <c:v>411.06</c:v>
                      </c:pt>
                      <c:pt idx="1069">
                        <c:v>412.49</c:v>
                      </c:pt>
                      <c:pt idx="1070">
                        <c:v>380.62</c:v>
                      </c:pt>
                      <c:pt idx="1071">
                        <c:v>359.96</c:v>
                      </c:pt>
                      <c:pt idx="1072">
                        <c:v>352.2</c:v>
                      </c:pt>
                      <c:pt idx="1073">
                        <c:v>348.81</c:v>
                      </c:pt>
                      <c:pt idx="1074">
                        <c:v>353.83</c:v>
                      </c:pt>
                      <c:pt idx="1075">
                        <c:v>358.96</c:v>
                      </c:pt>
                      <c:pt idx="1076">
                        <c:v>361.75</c:v>
                      </c:pt>
                      <c:pt idx="1077">
                        <c:v>347.24</c:v>
                      </c:pt>
                      <c:pt idx="1078">
                        <c:v>329.29</c:v>
                      </c:pt>
                      <c:pt idx="1079">
                        <c:v>323.20999999999998</c:v>
                      </c:pt>
                      <c:pt idx="1080">
                        <c:v>336.62</c:v>
                      </c:pt>
                      <c:pt idx="1081">
                        <c:v>351.89</c:v>
                      </c:pt>
                      <c:pt idx="1082">
                        <c:v>350.16</c:v>
                      </c:pt>
                      <c:pt idx="1083">
                        <c:v>349.22</c:v>
                      </c:pt>
                      <c:pt idx="1084">
                        <c:v>337.85</c:v>
                      </c:pt>
                      <c:pt idx="1085">
                        <c:v>341.99</c:v>
                      </c:pt>
                      <c:pt idx="1086">
                        <c:v>346.43</c:v>
                      </c:pt>
                      <c:pt idx="1087">
                        <c:v>325.2</c:v>
                      </c:pt>
                      <c:pt idx="1088">
                        <c:v>322.35000000000002</c:v>
                      </c:pt>
                      <c:pt idx="1089">
                        <c:v>339.15</c:v>
                      </c:pt>
                      <c:pt idx="1090">
                        <c:v>345.56</c:v>
                      </c:pt>
                      <c:pt idx="1091">
                        <c:v>338.32</c:v>
                      </c:pt>
                      <c:pt idx="1092">
                        <c:v>356.31</c:v>
                      </c:pt>
                      <c:pt idx="1093">
                        <c:v>336.1</c:v>
                      </c:pt>
                      <c:pt idx="1094">
                        <c:v>330.69</c:v>
                      </c:pt>
                      <c:pt idx="1095">
                        <c:v>344.85</c:v>
                      </c:pt>
                      <c:pt idx="1096">
                        <c:v>341.02</c:v>
                      </c:pt>
                      <c:pt idx="1097">
                        <c:v>366.19</c:v>
                      </c:pt>
                      <c:pt idx="1098">
                        <c:v>385.39</c:v>
                      </c:pt>
                      <c:pt idx="1099">
                        <c:v>389.55</c:v>
                      </c:pt>
                      <c:pt idx="1100">
                        <c:v>393.99</c:v>
                      </c:pt>
                      <c:pt idx="1101">
                        <c:v>431.75</c:v>
                      </c:pt>
                      <c:pt idx="1102">
                        <c:v>459.49</c:v>
                      </c:pt>
                      <c:pt idx="1103">
                        <c:v>474.25</c:v>
                      </c:pt>
                      <c:pt idx="1104">
                        <c:v>500.39</c:v>
                      </c:pt>
                      <c:pt idx="1105">
                        <c:v>511.45</c:v>
                      </c:pt>
                      <c:pt idx="1106">
                        <c:v>511.83</c:v>
                      </c:pt>
                      <c:pt idx="1107">
                        <c:v>509.71</c:v>
                      </c:pt>
                      <c:pt idx="1108">
                        <c:v>468.16</c:v>
                      </c:pt>
                      <c:pt idx="1109">
                        <c:v>466.13</c:v>
                      </c:pt>
                      <c:pt idx="1110">
                        <c:v>449.04</c:v>
                      </c:pt>
                      <c:pt idx="1111">
                        <c:v>413.54</c:v>
                      </c:pt>
                      <c:pt idx="1112">
                        <c:v>426.97</c:v>
                      </c:pt>
                      <c:pt idx="1113">
                        <c:v>445.5</c:v>
                      </c:pt>
                      <c:pt idx="1114">
                        <c:v>471.08</c:v>
                      </c:pt>
                      <c:pt idx="1115">
                        <c:v>502.63</c:v>
                      </c:pt>
                      <c:pt idx="1116">
                        <c:v>523.36</c:v>
                      </c:pt>
                      <c:pt idx="1117">
                        <c:v>535.91</c:v>
                      </c:pt>
                      <c:pt idx="1118">
                        <c:v>527.78</c:v>
                      </c:pt>
                      <c:pt idx="1119">
                        <c:v>491.2</c:v>
                      </c:pt>
                      <c:pt idx="1120">
                        <c:v>476.54</c:v>
                      </c:pt>
                      <c:pt idx="1121">
                        <c:v>445.31</c:v>
                      </c:pt>
                      <c:pt idx="1122">
                        <c:v>433.12</c:v>
                      </c:pt>
                      <c:pt idx="1123">
                        <c:v>436.6</c:v>
                      </c:pt>
                      <c:pt idx="1124">
                        <c:v>419.81</c:v>
                      </c:pt>
                      <c:pt idx="1125">
                        <c:v>399.33</c:v>
                      </c:pt>
                      <c:pt idx="1126">
                        <c:v>388.58</c:v>
                      </c:pt>
                      <c:pt idx="1127">
                        <c:v>384.04</c:v>
                      </c:pt>
                      <c:pt idx="1128">
                        <c:v>382.95</c:v>
                      </c:pt>
                      <c:pt idx="1129">
                        <c:v>398.57</c:v>
                      </c:pt>
                      <c:pt idx="1130">
                        <c:v>403.54</c:v>
                      </c:pt>
                      <c:pt idx="1131">
                        <c:v>401.59</c:v>
                      </c:pt>
                      <c:pt idx="1132">
                        <c:v>382.28</c:v>
                      </c:pt>
                      <c:pt idx="1133">
                        <c:v>380.21</c:v>
                      </c:pt>
                      <c:pt idx="1134">
                        <c:v>355.73</c:v>
                      </c:pt>
                      <c:pt idx="1135">
                        <c:v>376.47</c:v>
                      </c:pt>
                      <c:pt idx="1136">
                        <c:v>403.73</c:v>
                      </c:pt>
                      <c:pt idx="1137">
                        <c:v>387.29</c:v>
                      </c:pt>
                      <c:pt idx="1138">
                        <c:v>374.91</c:v>
                      </c:pt>
                      <c:pt idx="1139">
                        <c:v>378.25</c:v>
                      </c:pt>
                      <c:pt idx="1140">
                        <c:v>387.7</c:v>
                      </c:pt>
                      <c:pt idx="1141">
                        <c:v>405.63</c:v>
                      </c:pt>
                      <c:pt idx="1142">
                        <c:v>411.18</c:v>
                      </c:pt>
                      <c:pt idx="1143">
                        <c:v>420.53</c:v>
                      </c:pt>
                      <c:pt idx="1144">
                        <c:v>416.75</c:v>
                      </c:pt>
                      <c:pt idx="1145">
                        <c:v>415.98</c:v>
                      </c:pt>
                      <c:pt idx="1146">
                        <c:v>424.49</c:v>
                      </c:pt>
                      <c:pt idx="1147">
                        <c:v>427.49</c:v>
                      </c:pt>
                      <c:pt idx="1148">
                        <c:v>445.1</c:v>
                      </c:pt>
                      <c:pt idx="1149">
                        <c:v>454.83</c:v>
                      </c:pt>
                      <c:pt idx="1150">
                        <c:v>472.69</c:v>
                      </c:pt>
                      <c:pt idx="1151">
                        <c:v>496.71</c:v>
                      </c:pt>
                      <c:pt idx="1152">
                        <c:v>526.53</c:v>
                      </c:pt>
                      <c:pt idx="1153">
                        <c:v>552.54999999999995</c:v>
                      </c:pt>
                      <c:pt idx="1154">
                        <c:v>554.69000000000005</c:v>
                      </c:pt>
                      <c:pt idx="1155">
                        <c:v>571.57000000000005</c:v>
                      </c:pt>
                      <c:pt idx="1156">
                        <c:v>585.05999999999995</c:v>
                      </c:pt>
                      <c:pt idx="1157">
                        <c:v>588.21</c:v>
                      </c:pt>
                      <c:pt idx="1158">
                        <c:v>597.51</c:v>
                      </c:pt>
                      <c:pt idx="1159">
                        <c:v>604.82000000000005</c:v>
                      </c:pt>
                      <c:pt idx="1160">
                        <c:v>572.21</c:v>
                      </c:pt>
                      <c:pt idx="1161">
                        <c:v>586.35</c:v>
                      </c:pt>
                      <c:pt idx="1162">
                        <c:v>580.38</c:v>
                      </c:pt>
                      <c:pt idx="1163">
                        <c:v>596.25</c:v>
                      </c:pt>
                      <c:pt idx="1164">
                        <c:v>628.09</c:v>
                      </c:pt>
                      <c:pt idx="1165">
                        <c:v>637.01</c:v>
                      </c:pt>
                      <c:pt idx="1166">
                        <c:v>673.2</c:v>
                      </c:pt>
                      <c:pt idx="1167">
                        <c:v>695.49</c:v>
                      </c:pt>
                      <c:pt idx="1168">
                        <c:v>657.62</c:v>
                      </c:pt>
                      <c:pt idx="1169">
                        <c:v>622.88</c:v>
                      </c:pt>
                      <c:pt idx="1170">
                        <c:v>593.88</c:v>
                      </c:pt>
                      <c:pt idx="1171">
                        <c:v>567.76</c:v>
                      </c:pt>
                      <c:pt idx="1172">
                        <c:v>501.84</c:v>
                      </c:pt>
                      <c:pt idx="1173">
                        <c:v>466.43</c:v>
                      </c:pt>
                      <c:pt idx="1174">
                        <c:v>435.16</c:v>
                      </c:pt>
                      <c:pt idx="1175">
                        <c:v>413.57</c:v>
                      </c:pt>
                      <c:pt idx="1176">
                        <c:v>417.18</c:v>
                      </c:pt>
                      <c:pt idx="1177">
                        <c:v>390.12</c:v>
                      </c:pt>
                      <c:pt idx="1178">
                        <c:v>402.2</c:v>
                      </c:pt>
                      <c:pt idx="1179">
                        <c:v>400.77</c:v>
                      </c:pt>
                      <c:pt idx="1180">
                        <c:v>408.03</c:v>
                      </c:pt>
                      <c:pt idx="1181">
                        <c:v>405.11</c:v>
                      </c:pt>
                      <c:pt idx="1182">
                        <c:v>411.51</c:v>
                      </c:pt>
                      <c:pt idx="1183">
                        <c:v>426.45</c:v>
                      </c:pt>
                      <c:pt idx="1184">
                        <c:v>413.1</c:v>
                      </c:pt>
                      <c:pt idx="1185">
                        <c:v>377.89</c:v>
                      </c:pt>
                      <c:pt idx="1186">
                        <c:v>371.1</c:v>
                      </c:pt>
                      <c:pt idx="1187">
                        <c:v>386.05</c:v>
                      </c:pt>
                      <c:pt idx="1188">
                        <c:v>387.83</c:v>
                      </c:pt>
                      <c:pt idx="1189">
                        <c:v>383.89</c:v>
                      </c:pt>
                      <c:pt idx="1190">
                        <c:v>404.08</c:v>
                      </c:pt>
                      <c:pt idx="1191">
                        <c:v>415.48</c:v>
                      </c:pt>
                      <c:pt idx="1192">
                        <c:v>419.37</c:v>
                      </c:pt>
                      <c:pt idx="1193">
                        <c:v>441.69</c:v>
                      </c:pt>
                      <c:pt idx="1194">
                        <c:v>452.18</c:v>
                      </c:pt>
                      <c:pt idx="1195">
                        <c:v>442.44</c:v>
                      </c:pt>
                      <c:pt idx="1196">
                        <c:v>453.67</c:v>
                      </c:pt>
                      <c:pt idx="1197">
                        <c:v>422.97</c:v>
                      </c:pt>
                      <c:pt idx="1198">
                        <c:v>420.64</c:v>
                      </c:pt>
                      <c:pt idx="1199">
                        <c:v>432.68</c:v>
                      </c:pt>
                      <c:pt idx="1200">
                        <c:v>460.51</c:v>
                      </c:pt>
                      <c:pt idx="1201">
                        <c:v>482.83</c:v>
                      </c:pt>
                      <c:pt idx="1202">
                        <c:v>475.07</c:v>
                      </c:pt>
                      <c:pt idx="1203">
                        <c:v>482.99</c:v>
                      </c:pt>
                      <c:pt idx="1204">
                        <c:v>476.67</c:v>
                      </c:pt>
                      <c:pt idx="1205">
                        <c:v>459.95</c:v>
                      </c:pt>
                      <c:pt idx="1206">
                        <c:v>464.51</c:v>
                      </c:pt>
                      <c:pt idx="1207">
                        <c:v>458.75</c:v>
                      </c:pt>
                      <c:pt idx="1208">
                        <c:v>449.42</c:v>
                      </c:pt>
                      <c:pt idx="1209">
                        <c:v>460.53</c:v>
                      </c:pt>
                      <c:pt idx="1210">
                        <c:v>453.42</c:v>
                      </c:pt>
                      <c:pt idx="1211">
                        <c:v>453.06</c:v>
                      </c:pt>
                      <c:pt idx="1212">
                        <c:v>451.79</c:v>
                      </c:pt>
                      <c:pt idx="1213">
                        <c:v>429.62</c:v>
                      </c:pt>
                      <c:pt idx="1214">
                        <c:v>442.02</c:v>
                      </c:pt>
                      <c:pt idx="1215">
                        <c:v>448.24</c:v>
                      </c:pt>
                      <c:pt idx="1216">
                        <c:v>477.53</c:v>
                      </c:pt>
                      <c:pt idx="1217">
                        <c:v>471.21</c:v>
                      </c:pt>
                      <c:pt idx="1218">
                        <c:v>464.39</c:v>
                      </c:pt>
                      <c:pt idx="1219">
                        <c:v>501.72</c:v>
                      </c:pt>
                      <c:pt idx="1220">
                        <c:v>477.29</c:v>
                      </c:pt>
                      <c:pt idx="1221">
                        <c:v>463.88</c:v>
                      </c:pt>
                      <c:pt idx="1222">
                        <c:v>443.57</c:v>
                      </c:pt>
                      <c:pt idx="1223">
                        <c:v>449.35</c:v>
                      </c:pt>
                      <c:pt idx="1224">
                        <c:v>481.45</c:v>
                      </c:pt>
                      <c:pt idx="1225">
                        <c:v>502.06</c:v>
                      </c:pt>
                      <c:pt idx="1226">
                        <c:v>506.12</c:v>
                      </c:pt>
                      <c:pt idx="1227">
                        <c:v>475.86</c:v>
                      </c:pt>
                      <c:pt idx="1228">
                        <c:v>464.78</c:v>
                      </c:pt>
                      <c:pt idx="1229">
                        <c:v>415.78</c:v>
                      </c:pt>
                      <c:pt idx="1230">
                        <c:v>436.91</c:v>
                      </c:pt>
                      <c:pt idx="1231">
                        <c:v>396.28</c:v>
                      </c:pt>
                      <c:pt idx="1232">
                        <c:v>420.72</c:v>
                      </c:pt>
                      <c:pt idx="1233">
                        <c:v>415.03</c:v>
                      </c:pt>
                      <c:pt idx="1234">
                        <c:v>418.27</c:v>
                      </c:pt>
                      <c:pt idx="1235">
                        <c:v>445.28</c:v>
                      </c:pt>
                      <c:pt idx="1236">
                        <c:v>388.04</c:v>
                      </c:pt>
                      <c:pt idx="1237">
                        <c:v>377.9</c:v>
                      </c:pt>
                      <c:pt idx="1238">
                        <c:v>406.04</c:v>
                      </c:pt>
                      <c:pt idx="1239">
                        <c:v>354.76</c:v>
                      </c:pt>
                      <c:pt idx="1240">
                        <c:v>329.69</c:v>
                      </c:pt>
                      <c:pt idx="1241">
                        <c:v>332.67</c:v>
                      </c:pt>
                      <c:pt idx="1242">
                        <c:v>335.15</c:v>
                      </c:pt>
                      <c:pt idx="1243">
                        <c:v>324.38</c:v>
                      </c:pt>
                      <c:pt idx="1244">
                        <c:v>342.4</c:v>
                      </c:pt>
                      <c:pt idx="1245">
                        <c:v>346.64</c:v>
                      </c:pt>
                      <c:pt idx="1246">
                        <c:v>357.4</c:v>
                      </c:pt>
                      <c:pt idx="1247">
                        <c:v>363.93</c:v>
                      </c:pt>
                      <c:pt idx="1248">
                        <c:v>354.49</c:v>
                      </c:pt>
                      <c:pt idx="1249">
                        <c:v>361.21</c:v>
                      </c:pt>
                      <c:pt idx="1250">
                        <c:v>349.98</c:v>
                      </c:pt>
                      <c:pt idx="1251">
                        <c:v>347.02</c:v>
                      </c:pt>
                      <c:pt idx="1252">
                        <c:v>352.32</c:v>
                      </c:pt>
                      <c:pt idx="1253">
                        <c:v>351.51</c:v>
                      </c:pt>
                      <c:pt idx="1254">
                        <c:v>359.86</c:v>
                      </c:pt>
                      <c:pt idx="1255">
                        <c:v>371.3</c:v>
                      </c:pt>
                      <c:pt idx="1256">
                        <c:v>381.28</c:v>
                      </c:pt>
                      <c:pt idx="1257">
                        <c:v>376.4</c:v>
                      </c:pt>
                      <c:pt idx="1258">
                        <c:v>349.34</c:v>
                      </c:pt>
                      <c:pt idx="1259">
                        <c:v>354.36</c:v>
                      </c:pt>
                      <c:pt idx="1260">
                        <c:v>373.47</c:v>
                      </c:pt>
                      <c:pt idx="1261">
                        <c:v>363.25</c:v>
                      </c:pt>
                      <c:pt idx="1262">
                        <c:v>355.54</c:v>
                      </c:pt>
                      <c:pt idx="1263">
                        <c:v>373.64</c:v>
                      </c:pt>
                      <c:pt idx="1264">
                        <c:v>383.13</c:v>
                      </c:pt>
                      <c:pt idx="1265">
                        <c:v>379.82</c:v>
                      </c:pt>
                      <c:pt idx="1266">
                        <c:v>369.34</c:v>
                      </c:pt>
                      <c:pt idx="1267">
                        <c:v>382.61</c:v>
                      </c:pt>
                      <c:pt idx="1268">
                        <c:v>392.79</c:v>
                      </c:pt>
                      <c:pt idx="1269">
                        <c:v>398.17</c:v>
                      </c:pt>
                      <c:pt idx="1270">
                        <c:v>412.85</c:v>
                      </c:pt>
                      <c:pt idx="1271">
                        <c:v>405.42</c:v>
                      </c:pt>
                      <c:pt idx="1272">
                        <c:v>400.31</c:v>
                      </c:pt>
                      <c:pt idx="1273">
                        <c:v>417.63</c:v>
                      </c:pt>
                      <c:pt idx="1274">
                        <c:v>440.33</c:v>
                      </c:pt>
                      <c:pt idx="1275">
                        <c:v>423.69</c:v>
                      </c:pt>
                      <c:pt idx="1276">
                        <c:v>435.24</c:v>
                      </c:pt>
                      <c:pt idx="1277">
                        <c:v>410.91</c:v>
                      </c:pt>
                      <c:pt idx="1278">
                        <c:v>401.02</c:v>
                      </c:pt>
                      <c:pt idx="1279">
                        <c:v>473.68</c:v>
                      </c:pt>
                      <c:pt idx="1280">
                        <c:v>470.42</c:v>
                      </c:pt>
                      <c:pt idx="1281">
                        <c:v>462.09</c:v>
                      </c:pt>
                      <c:pt idx="1282">
                        <c:v>457.1</c:v>
                      </c:pt>
                      <c:pt idx="1283">
                        <c:v>418.66</c:v>
                      </c:pt>
                      <c:pt idx="1284">
                        <c:v>397.25</c:v>
                      </c:pt>
                      <c:pt idx="1285">
                        <c:v>395.56</c:v>
                      </c:pt>
                      <c:pt idx="1286">
                        <c:v>387.14</c:v>
                      </c:pt>
                      <c:pt idx="1287">
                        <c:v>388.53</c:v>
                      </c:pt>
                      <c:pt idx="1288">
                        <c:v>372.49</c:v>
                      </c:pt>
                      <c:pt idx="1289">
                        <c:v>376.53</c:v>
                      </c:pt>
                      <c:pt idx="1290">
                        <c:v>402.48</c:v>
                      </c:pt>
                      <c:pt idx="1291">
                        <c:v>408.34</c:v>
                      </c:pt>
                      <c:pt idx="1292">
                        <c:v>391.9</c:v>
                      </c:pt>
                      <c:pt idx="1293">
                        <c:v>393.71</c:v>
                      </c:pt>
                      <c:pt idx="1294">
                        <c:v>405.72</c:v>
                      </c:pt>
                      <c:pt idx="1295">
                        <c:v>424.33</c:v>
                      </c:pt>
                      <c:pt idx="1296">
                        <c:v>421</c:v>
                      </c:pt>
                      <c:pt idx="1297">
                        <c:v>429.32</c:v>
                      </c:pt>
                      <c:pt idx="1298">
                        <c:v>422.85</c:v>
                      </c:pt>
                      <c:pt idx="1299">
                        <c:v>456.23</c:v>
                      </c:pt>
                      <c:pt idx="1300">
                        <c:v>464.53</c:v>
                      </c:pt>
                      <c:pt idx="1301">
                        <c:v>479.53</c:v>
                      </c:pt>
                      <c:pt idx="1302">
                        <c:v>467.36</c:v>
                      </c:pt>
                      <c:pt idx="1303">
                        <c:v>446.84</c:v>
                      </c:pt>
                      <c:pt idx="1304">
                        <c:v>429.2</c:v>
                      </c:pt>
                      <c:pt idx="1305">
                        <c:v>420.48</c:v>
                      </c:pt>
                      <c:pt idx="1306">
                        <c:v>417.73</c:v>
                      </c:pt>
                      <c:pt idx="1307">
                        <c:v>399.91</c:v>
                      </c:pt>
                      <c:pt idx="1308">
                        <c:v>426.71</c:v>
                      </c:pt>
                      <c:pt idx="1309">
                        <c:v>421.51</c:v>
                      </c:pt>
                      <c:pt idx="1310">
                        <c:v>427.38</c:v>
                      </c:pt>
                      <c:pt idx="1311">
                        <c:v>452.38</c:v>
                      </c:pt>
                      <c:pt idx="1312">
                        <c:v>467.11</c:v>
                      </c:pt>
                      <c:pt idx="1313">
                        <c:v>495.62</c:v>
                      </c:pt>
                      <c:pt idx="1314">
                        <c:v>526.82000000000005</c:v>
                      </c:pt>
                      <c:pt idx="1315">
                        <c:v>560.57000000000005</c:v>
                      </c:pt>
                      <c:pt idx="1316">
                        <c:v>556.27</c:v>
                      </c:pt>
                      <c:pt idx="1317">
                        <c:v>527.36</c:v>
                      </c:pt>
                      <c:pt idx="1318">
                        <c:v>496.43</c:v>
                      </c:pt>
                      <c:pt idx="1319">
                        <c:v>481.51</c:v>
                      </c:pt>
                      <c:pt idx="1320">
                        <c:v>458.55</c:v>
                      </c:pt>
                      <c:pt idx="1321">
                        <c:v>451.09</c:v>
                      </c:pt>
                      <c:pt idx="1322">
                        <c:v>441.56</c:v>
                      </c:pt>
                      <c:pt idx="1323">
                        <c:v>436.91</c:v>
                      </c:pt>
                      <c:pt idx="1324">
                        <c:v>434.93</c:v>
                      </c:pt>
                      <c:pt idx="1325">
                        <c:v>422.76</c:v>
                      </c:pt>
                      <c:pt idx="1326">
                        <c:v>415.09</c:v>
                      </c:pt>
                      <c:pt idx="1327">
                        <c:v>401.61</c:v>
                      </c:pt>
                      <c:pt idx="1328">
                        <c:v>429.64</c:v>
                      </c:pt>
                      <c:pt idx="1329">
                        <c:v>437.52</c:v>
                      </c:pt>
                      <c:pt idx="1330">
                        <c:v>459.13</c:v>
                      </c:pt>
                      <c:pt idx="1331">
                        <c:v>444.95</c:v>
                      </c:pt>
                      <c:pt idx="1332">
                        <c:v>464.41</c:v>
                      </c:pt>
                      <c:pt idx="1333">
                        <c:v>464.98</c:v>
                      </c:pt>
                      <c:pt idx="1334">
                        <c:v>482.57</c:v>
                      </c:pt>
                      <c:pt idx="1335">
                        <c:v>473.66</c:v>
                      </c:pt>
                      <c:pt idx="1336">
                        <c:v>445.53</c:v>
                      </c:pt>
                      <c:pt idx="1337">
                        <c:v>474.39</c:v>
                      </c:pt>
                      <c:pt idx="1338">
                        <c:v>468.49</c:v>
                      </c:pt>
                      <c:pt idx="1339">
                        <c:v>460.3</c:v>
                      </c:pt>
                      <c:pt idx="1340">
                        <c:v>448.08</c:v>
                      </c:pt>
                      <c:pt idx="1341">
                        <c:v>449.77</c:v>
                      </c:pt>
                      <c:pt idx="1342">
                        <c:v>432.01</c:v>
                      </c:pt>
                      <c:pt idx="1343">
                        <c:v>393.2</c:v>
                      </c:pt>
                      <c:pt idx="1344">
                        <c:v>394.35</c:v>
                      </c:pt>
                      <c:pt idx="1345">
                        <c:v>372.44</c:v>
                      </c:pt>
                      <c:pt idx="1346">
                        <c:v>393.14</c:v>
                      </c:pt>
                      <c:pt idx="1347">
                        <c:v>388.28</c:v>
                      </c:pt>
                      <c:pt idx="1348">
                        <c:v>421.51</c:v>
                      </c:pt>
                      <c:pt idx="1349">
                        <c:v>463</c:v>
                      </c:pt>
                      <c:pt idx="1350">
                        <c:v>476.99</c:v>
                      </c:pt>
                      <c:pt idx="1351">
                        <c:v>454.96</c:v>
                      </c:pt>
                      <c:pt idx="1352">
                        <c:v>428.39</c:v>
                      </c:pt>
                      <c:pt idx="1353">
                        <c:v>488.06</c:v>
                      </c:pt>
                      <c:pt idx="1354">
                        <c:v>484.97</c:v>
                      </c:pt>
                      <c:pt idx="1355">
                        <c:v>430.7</c:v>
                      </c:pt>
                      <c:pt idx="1356">
                        <c:v>383.06</c:v>
                      </c:pt>
                      <c:pt idx="1357">
                        <c:v>353.67</c:v>
                      </c:pt>
                      <c:pt idx="1358">
                        <c:v>344.57</c:v>
                      </c:pt>
                      <c:pt idx="1359">
                        <c:v>339.71</c:v>
                      </c:pt>
                      <c:pt idx="1360">
                        <c:v>355.31</c:v>
                      </c:pt>
                      <c:pt idx="1361">
                        <c:v>371.11</c:v>
                      </c:pt>
                      <c:pt idx="1362">
                        <c:v>374.81</c:v>
                      </c:pt>
                      <c:pt idx="1363">
                        <c:v>397.75</c:v>
                      </c:pt>
                      <c:pt idx="1364">
                        <c:v>420.51</c:v>
                      </c:pt>
                      <c:pt idx="1365">
                        <c:v>433.47</c:v>
                      </c:pt>
                      <c:pt idx="1366">
                        <c:v>435.29</c:v>
                      </c:pt>
                      <c:pt idx="1367">
                        <c:v>445.73</c:v>
                      </c:pt>
                      <c:pt idx="1368">
                        <c:v>448.22</c:v>
                      </c:pt>
                      <c:pt idx="1369">
                        <c:v>464.69</c:v>
                      </c:pt>
                      <c:pt idx="1370">
                        <c:v>457.33</c:v>
                      </c:pt>
                      <c:pt idx="1371">
                        <c:v>471.32</c:v>
                      </c:pt>
                      <c:pt idx="1372">
                        <c:v>476.22</c:v>
                      </c:pt>
                      <c:pt idx="1373">
                        <c:v>475.67</c:v>
                      </c:pt>
                      <c:pt idx="1374">
                        <c:v>436.19</c:v>
                      </c:pt>
                      <c:pt idx="1375">
                        <c:v>421.99</c:v>
                      </c:pt>
                      <c:pt idx="1376">
                        <c:v>410.09</c:v>
                      </c:pt>
                      <c:pt idx="1377">
                        <c:v>405.26</c:v>
                      </c:pt>
                      <c:pt idx="1378">
                        <c:v>397.13</c:v>
                      </c:pt>
                      <c:pt idx="1379">
                        <c:v>391.55</c:v>
                      </c:pt>
                      <c:pt idx="1380">
                        <c:v>393.14</c:v>
                      </c:pt>
                      <c:pt idx="1381">
                        <c:v>403.04</c:v>
                      </c:pt>
                      <c:pt idx="1382">
                        <c:v>396.83</c:v>
                      </c:pt>
                      <c:pt idx="1383">
                        <c:v>404.32</c:v>
                      </c:pt>
                      <c:pt idx="1384">
                        <c:v>402.98</c:v>
                      </c:pt>
                      <c:pt idx="1385">
                        <c:v>394.65</c:v>
                      </c:pt>
                      <c:pt idx="1386">
                        <c:v>390.05</c:v>
                      </c:pt>
                      <c:pt idx="1387">
                        <c:v>382.61</c:v>
                      </c:pt>
                      <c:pt idx="1388">
                        <c:v>363.16</c:v>
                      </c:pt>
                      <c:pt idx="1389">
                        <c:v>355.52</c:v>
                      </c:pt>
                      <c:pt idx="1390">
                        <c:v>330.82</c:v>
                      </c:pt>
                      <c:pt idx="1391">
                        <c:v>305.54000000000002</c:v>
                      </c:pt>
                      <c:pt idx="1392">
                        <c:v>278.10000000000002</c:v>
                      </c:pt>
                      <c:pt idx="1393">
                        <c:v>278.97000000000003</c:v>
                      </c:pt>
                      <c:pt idx="1394">
                        <c:v>281.12</c:v>
                      </c:pt>
                      <c:pt idx="1395">
                        <c:v>274.77999999999997</c:v>
                      </c:pt>
                      <c:pt idx="1396">
                        <c:v>264.93</c:v>
                      </c:pt>
                      <c:pt idx="1397">
                        <c:v>267.04000000000002</c:v>
                      </c:pt>
                      <c:pt idx="1398">
                        <c:v>278.58999999999997</c:v>
                      </c:pt>
                      <c:pt idx="1399">
                        <c:v>292.63</c:v>
                      </c:pt>
                      <c:pt idx="1400">
                        <c:v>303.77</c:v>
                      </c:pt>
                      <c:pt idx="1401">
                        <c:v>314.62</c:v>
                      </c:pt>
                      <c:pt idx="1402">
                        <c:v>307.38</c:v>
                      </c:pt>
                      <c:pt idx="1403">
                        <c:v>309.77999999999997</c:v>
                      </c:pt>
                      <c:pt idx="1404">
                        <c:v>294.73</c:v>
                      </c:pt>
                      <c:pt idx="1405">
                        <c:v>290.75</c:v>
                      </c:pt>
                      <c:pt idx="1406">
                        <c:v>307.22000000000003</c:v>
                      </c:pt>
                      <c:pt idx="1407">
                        <c:v>299.54000000000002</c:v>
                      </c:pt>
                      <c:pt idx="1408">
                        <c:v>278.02</c:v>
                      </c:pt>
                      <c:pt idx="1409">
                        <c:v>264.57</c:v>
                      </c:pt>
                      <c:pt idx="1410">
                        <c:v>253.42</c:v>
                      </c:pt>
                      <c:pt idx="1411">
                        <c:v>246.7</c:v>
                      </c:pt>
                      <c:pt idx="1412">
                        <c:v>254.26</c:v>
                      </c:pt>
                      <c:pt idx="1413">
                        <c:v>253.67</c:v>
                      </c:pt>
                      <c:pt idx="1414">
                        <c:v>270.60000000000002</c:v>
                      </c:pt>
                      <c:pt idx="1415">
                        <c:v>272.86</c:v>
                      </c:pt>
                      <c:pt idx="1416">
                        <c:v>280.18</c:v>
                      </c:pt>
                      <c:pt idx="1417">
                        <c:v>296.70999999999998</c:v>
                      </c:pt>
                      <c:pt idx="1418">
                        <c:v>298.92</c:v>
                      </c:pt>
                      <c:pt idx="1419">
                        <c:v>296.39</c:v>
                      </c:pt>
                      <c:pt idx="1420">
                        <c:v>310.60000000000002</c:v>
                      </c:pt>
                      <c:pt idx="1421">
                        <c:v>328.55</c:v>
                      </c:pt>
                      <c:pt idx="1422">
                        <c:v>337.16</c:v>
                      </c:pt>
                      <c:pt idx="1423">
                        <c:v>356.83</c:v>
                      </c:pt>
                      <c:pt idx="1424">
                        <c:v>386.24</c:v>
                      </c:pt>
                      <c:pt idx="1425">
                        <c:v>396.89</c:v>
                      </c:pt>
                      <c:pt idx="1426">
                        <c:v>396.88</c:v>
                      </c:pt>
                      <c:pt idx="1427">
                        <c:v>391.26</c:v>
                      </c:pt>
                      <c:pt idx="1428">
                        <c:v>369.37</c:v>
                      </c:pt>
                      <c:pt idx="1429">
                        <c:v>382.38</c:v>
                      </c:pt>
                      <c:pt idx="1430">
                        <c:v>411.79</c:v>
                      </c:pt>
                      <c:pt idx="1431">
                        <c:v>422.07</c:v>
                      </c:pt>
                      <c:pt idx="1432">
                        <c:v>419.67</c:v>
                      </c:pt>
                      <c:pt idx="1433">
                        <c:v>419.25</c:v>
                      </c:pt>
                      <c:pt idx="1434">
                        <c:v>440.27</c:v>
                      </c:pt>
                      <c:pt idx="1435">
                        <c:v>431.95</c:v>
                      </c:pt>
                      <c:pt idx="1436">
                        <c:v>424.83</c:v>
                      </c:pt>
                      <c:pt idx="1437">
                        <c:v>410.45</c:v>
                      </c:pt>
                      <c:pt idx="1438">
                        <c:v>394.81</c:v>
                      </c:pt>
                      <c:pt idx="1439">
                        <c:v>394.73</c:v>
                      </c:pt>
                      <c:pt idx="1440">
                        <c:v>366.58</c:v>
                      </c:pt>
                      <c:pt idx="1441">
                        <c:v>324.56</c:v>
                      </c:pt>
                      <c:pt idx="1442">
                        <c:v>313.67</c:v>
                      </c:pt>
                      <c:pt idx="1443">
                        <c:v>288.55</c:v>
                      </c:pt>
                      <c:pt idx="1444">
                        <c:v>268.06</c:v>
                      </c:pt>
                      <c:pt idx="1445">
                        <c:v>251.37</c:v>
                      </c:pt>
                      <c:pt idx="1446">
                        <c:v>246.26</c:v>
                      </c:pt>
                      <c:pt idx="1447">
                        <c:v>249.73</c:v>
                      </c:pt>
                      <c:pt idx="1448">
                        <c:v>239.77</c:v>
                      </c:pt>
                      <c:pt idx="1449">
                        <c:v>236.76</c:v>
                      </c:pt>
                      <c:pt idx="1450">
                        <c:v>231.58</c:v>
                      </c:pt>
                      <c:pt idx="1451">
                        <c:v>232.98</c:v>
                      </c:pt>
                      <c:pt idx="1452">
                        <c:v>244.93</c:v>
                      </c:pt>
                      <c:pt idx="1453">
                        <c:v>252.02</c:v>
                      </c:pt>
                      <c:pt idx="1454">
                        <c:v>257.73</c:v>
                      </c:pt>
                      <c:pt idx="1455">
                        <c:v>270.25</c:v>
                      </c:pt>
                      <c:pt idx="1456">
                        <c:v>265.45999999999998</c:v>
                      </c:pt>
                      <c:pt idx="1457">
                        <c:v>269.94</c:v>
                      </c:pt>
                      <c:pt idx="1458">
                        <c:v>269.45</c:v>
                      </c:pt>
                      <c:pt idx="1459">
                        <c:v>264.54000000000002</c:v>
                      </c:pt>
                      <c:pt idx="1460">
                        <c:v>235.24</c:v>
                      </c:pt>
                      <c:pt idx="1461">
                        <c:v>233.95</c:v>
                      </c:pt>
                      <c:pt idx="1462">
                        <c:v>238.59</c:v>
                      </c:pt>
                      <c:pt idx="1463">
                        <c:v>234.69</c:v>
                      </c:pt>
                      <c:pt idx="1464">
                        <c:v>232.14</c:v>
                      </c:pt>
                      <c:pt idx="1465">
                        <c:v>228.61</c:v>
                      </c:pt>
                      <c:pt idx="1466">
                        <c:v>222.29</c:v>
                      </c:pt>
                      <c:pt idx="1467">
                        <c:v>221.56</c:v>
                      </c:pt>
                      <c:pt idx="1468">
                        <c:v>235.67</c:v>
                      </c:pt>
                      <c:pt idx="1469">
                        <c:v>245.85</c:v>
                      </c:pt>
                      <c:pt idx="1470">
                        <c:v>256.49</c:v>
                      </c:pt>
                      <c:pt idx="1471">
                        <c:v>265.73</c:v>
                      </c:pt>
                      <c:pt idx="1472">
                        <c:v>264.70999999999998</c:v>
                      </c:pt>
                      <c:pt idx="1473">
                        <c:v>266.02</c:v>
                      </c:pt>
                      <c:pt idx="1474">
                        <c:v>263.88</c:v>
                      </c:pt>
                      <c:pt idx="1475">
                        <c:v>263.75</c:v>
                      </c:pt>
                      <c:pt idx="1476">
                        <c:v>273.57</c:v>
                      </c:pt>
                      <c:pt idx="1477">
                        <c:v>281.89</c:v>
                      </c:pt>
                      <c:pt idx="1478">
                        <c:v>278.3</c:v>
                      </c:pt>
                      <c:pt idx="1479">
                        <c:v>292.52999999999997</c:v>
                      </c:pt>
                      <c:pt idx="1480">
                        <c:v>282.88</c:v>
                      </c:pt>
                      <c:pt idx="1481">
                        <c:v>298.25</c:v>
                      </c:pt>
                      <c:pt idx="1482">
                        <c:v>303.69</c:v>
                      </c:pt>
                      <c:pt idx="1483">
                        <c:v>314.06</c:v>
                      </c:pt>
                      <c:pt idx="1484">
                        <c:v>320.3</c:v>
                      </c:pt>
                      <c:pt idx="1485">
                        <c:v>318.77</c:v>
                      </c:pt>
                      <c:pt idx="1486">
                        <c:v>326.64999999999998</c:v>
                      </c:pt>
                      <c:pt idx="1487">
                        <c:v>336.88</c:v>
                      </c:pt>
                      <c:pt idx="1488">
                        <c:v>353.94</c:v>
                      </c:pt>
                      <c:pt idx="1489">
                        <c:v>363.91</c:v>
                      </c:pt>
                      <c:pt idx="1490">
                        <c:v>353.69</c:v>
                      </c:pt>
                      <c:pt idx="1491">
                        <c:v>349.67</c:v>
                      </c:pt>
                      <c:pt idx="1492">
                        <c:v>350.09</c:v>
                      </c:pt>
                      <c:pt idx="1493">
                        <c:v>326.97000000000003</c:v>
                      </c:pt>
                      <c:pt idx="1494">
                        <c:v>308.05</c:v>
                      </c:pt>
                      <c:pt idx="1495">
                        <c:v>300.85000000000002</c:v>
                      </c:pt>
                      <c:pt idx="1496">
                        <c:v>281.05</c:v>
                      </c:pt>
                      <c:pt idx="1497">
                        <c:v>265.95</c:v>
                      </c:pt>
                      <c:pt idx="1498">
                        <c:v>253.56</c:v>
                      </c:pt>
                      <c:pt idx="1499">
                        <c:v>255.48</c:v>
                      </c:pt>
                      <c:pt idx="1500">
                        <c:v>251.81</c:v>
                      </c:pt>
                      <c:pt idx="1501">
                        <c:v>248.84</c:v>
                      </c:pt>
                      <c:pt idx="1502">
                        <c:v>251.48</c:v>
                      </c:pt>
                      <c:pt idx="1503">
                        <c:v>257.54000000000002</c:v>
                      </c:pt>
                      <c:pt idx="1504">
                        <c:v>262.54000000000002</c:v>
                      </c:pt>
                      <c:pt idx="1505">
                        <c:v>268.17</c:v>
                      </c:pt>
                      <c:pt idx="1506">
                        <c:v>269.85000000000002</c:v>
                      </c:pt>
                      <c:pt idx="1507">
                        <c:v>273.01</c:v>
                      </c:pt>
                      <c:pt idx="1508">
                        <c:v>282.67</c:v>
                      </c:pt>
                      <c:pt idx="1509">
                        <c:v>287.39999999999998</c:v>
                      </c:pt>
                      <c:pt idx="1510">
                        <c:v>294.19</c:v>
                      </c:pt>
                      <c:pt idx="1511">
                        <c:v>303.36</c:v>
                      </c:pt>
                      <c:pt idx="1512">
                        <c:v>307.10000000000002</c:v>
                      </c:pt>
                      <c:pt idx="1513">
                        <c:v>309.99</c:v>
                      </c:pt>
                      <c:pt idx="1514">
                        <c:v>308.52999999999997</c:v>
                      </c:pt>
                      <c:pt idx="1515">
                        <c:v>308.48</c:v>
                      </c:pt>
                      <c:pt idx="1516">
                        <c:v>309.24</c:v>
                      </c:pt>
                      <c:pt idx="1517">
                        <c:v>312.64999999999998</c:v>
                      </c:pt>
                      <c:pt idx="1518">
                        <c:v>318.62</c:v>
                      </c:pt>
                      <c:pt idx="1519">
                        <c:v>328.44</c:v>
                      </c:pt>
                      <c:pt idx="1520">
                        <c:v>332.81</c:v>
                      </c:pt>
                      <c:pt idx="1521">
                        <c:v>344.56</c:v>
                      </c:pt>
                      <c:pt idx="1522">
                        <c:v>350.81</c:v>
                      </c:pt>
                      <c:pt idx="1523">
                        <c:v>370.86</c:v>
                      </c:pt>
                      <c:pt idx="1524">
                        <c:v>393.39</c:v>
                      </c:pt>
                      <c:pt idx="1525">
                        <c:v>392.3</c:v>
                      </c:pt>
                      <c:pt idx="1526">
                        <c:v>388.1</c:v>
                      </c:pt>
                      <c:pt idx="1527">
                        <c:v>377.36</c:v>
                      </c:pt>
                      <c:pt idx="1528">
                        <c:v>377.58</c:v>
                      </c:pt>
                      <c:pt idx="1529">
                        <c:v>375.14</c:v>
                      </c:pt>
                      <c:pt idx="1530">
                        <c:v>378.93</c:v>
                      </c:pt>
                      <c:pt idx="1531">
                        <c:v>386.43</c:v>
                      </c:pt>
                      <c:pt idx="1532">
                        <c:v>394.97</c:v>
                      </c:pt>
                      <c:pt idx="1533">
                        <c:v>383</c:v>
                      </c:pt>
                      <c:pt idx="1534">
                        <c:v>372.67</c:v>
                      </c:pt>
                      <c:pt idx="1535">
                        <c:v>362.58</c:v>
                      </c:pt>
                      <c:pt idx="1536">
                        <c:v>362.93</c:v>
                      </c:pt>
                      <c:pt idx="1537">
                        <c:v>360.42</c:v>
                      </c:pt>
                      <c:pt idx="1538">
                        <c:v>358.17</c:v>
                      </c:pt>
                      <c:pt idx="1539">
                        <c:v>358.06</c:v>
                      </c:pt>
                      <c:pt idx="1540">
                        <c:v>360.28</c:v>
                      </c:pt>
                      <c:pt idx="1541">
                        <c:v>362.08</c:v>
                      </c:pt>
                      <c:pt idx="1542">
                        <c:v>357.36</c:v>
                      </c:pt>
                      <c:pt idx="1543">
                        <c:v>354.26</c:v>
                      </c:pt>
                      <c:pt idx="1544">
                        <c:v>357.46</c:v>
                      </c:pt>
                      <c:pt idx="1545">
                        <c:v>350.66</c:v>
                      </c:pt>
                      <c:pt idx="1546">
                        <c:v>330.81</c:v>
                      </c:pt>
                      <c:pt idx="1547">
                        <c:v>325.86</c:v>
                      </c:pt>
                      <c:pt idx="1548">
                        <c:v>315.31</c:v>
                      </c:pt>
                      <c:pt idx="1549">
                        <c:v>303.26</c:v>
                      </c:pt>
                      <c:pt idx="1550">
                        <c:v>288.22000000000003</c:v>
                      </c:pt>
                      <c:pt idx="1551">
                        <c:v>294.67</c:v>
                      </c:pt>
                      <c:pt idx="1552">
                        <c:v>301.99</c:v>
                      </c:pt>
                      <c:pt idx="1553">
                        <c:v>285.22000000000003</c:v>
                      </c:pt>
                      <c:pt idx="1554">
                        <c:v>291.37</c:v>
                      </c:pt>
                      <c:pt idx="1555">
                        <c:v>291.93</c:v>
                      </c:pt>
                      <c:pt idx="1556">
                        <c:v>296.3</c:v>
                      </c:pt>
                      <c:pt idx="1557">
                        <c:v>296.66000000000003</c:v>
                      </c:pt>
                      <c:pt idx="1558">
                        <c:v>296.86</c:v>
                      </c:pt>
                      <c:pt idx="1559">
                        <c:v>293.48</c:v>
                      </c:pt>
                      <c:pt idx="1560">
                        <c:v>297.11</c:v>
                      </c:pt>
                      <c:pt idx="1561">
                        <c:v>293.62</c:v>
                      </c:pt>
                      <c:pt idx="1562">
                        <c:v>298.08999999999997</c:v>
                      </c:pt>
                      <c:pt idx="1563">
                        <c:v>308.44</c:v>
                      </c:pt>
                      <c:pt idx="1564">
                        <c:v>316.06</c:v>
                      </c:pt>
                      <c:pt idx="1565">
                        <c:v>308.62</c:v>
                      </c:pt>
                      <c:pt idx="1566">
                        <c:v>304.01</c:v>
                      </c:pt>
                      <c:pt idx="1567">
                        <c:v>301.75</c:v>
                      </c:pt>
                      <c:pt idx="1568">
                        <c:v>306.06</c:v>
                      </c:pt>
                      <c:pt idx="1569">
                        <c:v>315.14</c:v>
                      </c:pt>
                      <c:pt idx="1570">
                        <c:v>335.28</c:v>
                      </c:pt>
                      <c:pt idx="1571">
                        <c:v>363.81</c:v>
                      </c:pt>
                      <c:pt idx="1572">
                        <c:v>390.11</c:v>
                      </c:pt>
                      <c:pt idx="1573">
                        <c:v>408.63</c:v>
                      </c:pt>
                      <c:pt idx="1574">
                        <c:v>430.14</c:v>
                      </c:pt>
                      <c:pt idx="1575">
                        <c:v>459.74</c:v>
                      </c:pt>
                      <c:pt idx="1576">
                        <c:v>495.23</c:v>
                      </c:pt>
                      <c:pt idx="1577">
                        <c:v>510</c:v>
                      </c:pt>
                      <c:pt idx="1578">
                        <c:v>494.91</c:v>
                      </c:pt>
                      <c:pt idx="1579">
                        <c:v>469.29</c:v>
                      </c:pt>
                      <c:pt idx="1580">
                        <c:v>454.39</c:v>
                      </c:pt>
                      <c:pt idx="1581">
                        <c:v>445.9</c:v>
                      </c:pt>
                      <c:pt idx="1582">
                        <c:v>440.16</c:v>
                      </c:pt>
                      <c:pt idx="1583">
                        <c:v>427.69</c:v>
                      </c:pt>
                      <c:pt idx="1584">
                        <c:v>440.29</c:v>
                      </c:pt>
                      <c:pt idx="1585">
                        <c:v>454.17</c:v>
                      </c:pt>
                      <c:pt idx="1586">
                        <c:v>457.17</c:v>
                      </c:pt>
                      <c:pt idx="1587">
                        <c:v>451.58</c:v>
                      </c:pt>
                      <c:pt idx="1588">
                        <c:v>451.39</c:v>
                      </c:pt>
                      <c:pt idx="1589">
                        <c:v>438.16</c:v>
                      </c:pt>
                      <c:pt idx="1590">
                        <c:v>434.27</c:v>
                      </c:pt>
                      <c:pt idx="1591">
                        <c:v>437.57</c:v>
                      </c:pt>
                      <c:pt idx="1592">
                        <c:v>432.5</c:v>
                      </c:pt>
                      <c:pt idx="1593">
                        <c:v>424.9</c:v>
                      </c:pt>
                      <c:pt idx="1594">
                        <c:v>413.56</c:v>
                      </c:pt>
                      <c:pt idx="1595">
                        <c:v>391.85</c:v>
                      </c:pt>
                      <c:pt idx="1596">
                        <c:v>380.65</c:v>
                      </c:pt>
                      <c:pt idx="1597">
                        <c:v>360.95</c:v>
                      </c:pt>
                      <c:pt idx="1598">
                        <c:v>341.58</c:v>
                      </c:pt>
                      <c:pt idx="1599">
                        <c:v>335.07</c:v>
                      </c:pt>
                      <c:pt idx="1600">
                        <c:v>330.63</c:v>
                      </c:pt>
                      <c:pt idx="1601">
                        <c:v>316.38</c:v>
                      </c:pt>
                      <c:pt idx="1602">
                        <c:v>307.01</c:v>
                      </c:pt>
                      <c:pt idx="1603">
                        <c:v>306.64</c:v>
                      </c:pt>
                      <c:pt idx="1604">
                        <c:v>308.83</c:v>
                      </c:pt>
                      <c:pt idx="1605">
                        <c:v>301.11</c:v>
                      </c:pt>
                      <c:pt idx="1606">
                        <c:v>297.16000000000003</c:v>
                      </c:pt>
                      <c:pt idx="1607">
                        <c:v>296.77999999999997</c:v>
                      </c:pt>
                      <c:pt idx="1608">
                        <c:v>295.24</c:v>
                      </c:pt>
                      <c:pt idx="1609">
                        <c:v>290.89999999999998</c:v>
                      </c:pt>
                      <c:pt idx="1610">
                        <c:v>292.92</c:v>
                      </c:pt>
                      <c:pt idx="1611">
                        <c:v>306.24</c:v>
                      </c:pt>
                      <c:pt idx="1612">
                        <c:v>341.84</c:v>
                      </c:pt>
                      <c:pt idx="1613">
                        <c:v>363.31</c:v>
                      </c:pt>
                      <c:pt idx="1614">
                        <c:v>356.05</c:v>
                      </c:pt>
                      <c:pt idx="1615">
                        <c:v>368.12</c:v>
                      </c:pt>
                      <c:pt idx="1616">
                        <c:v>374.95</c:v>
                      </c:pt>
                      <c:pt idx="1617">
                        <c:v>359</c:v>
                      </c:pt>
                      <c:pt idx="1618">
                        <c:v>369.02</c:v>
                      </c:pt>
                      <c:pt idx="1619">
                        <c:v>363.82</c:v>
                      </c:pt>
                      <c:pt idx="1620">
                        <c:v>375.15</c:v>
                      </c:pt>
                      <c:pt idx="1621">
                        <c:v>377.97</c:v>
                      </c:pt>
                      <c:pt idx="1622">
                        <c:v>382.2</c:v>
                      </c:pt>
                      <c:pt idx="1623">
                        <c:v>388.99</c:v>
                      </c:pt>
                      <c:pt idx="1624">
                        <c:v>395.82</c:v>
                      </c:pt>
                      <c:pt idx="1625">
                        <c:v>393.25</c:v>
                      </c:pt>
                      <c:pt idx="1626">
                        <c:v>390.95</c:v>
                      </c:pt>
                      <c:pt idx="1627">
                        <c:v>408.72</c:v>
                      </c:pt>
                      <c:pt idx="1628">
                        <c:v>462.09</c:v>
                      </c:pt>
                      <c:pt idx="1629">
                        <c:v>472.17</c:v>
                      </c:pt>
                      <c:pt idx="1630">
                        <c:v>447.72</c:v>
                      </c:pt>
                      <c:pt idx="1631">
                        <c:v>436.92</c:v>
                      </c:pt>
                      <c:pt idx="1632">
                        <c:v>431.02</c:v>
                      </c:pt>
                      <c:pt idx="1633">
                        <c:v>439.04</c:v>
                      </c:pt>
                      <c:pt idx="1634">
                        <c:v>460.63</c:v>
                      </c:pt>
                      <c:pt idx="1635">
                        <c:v>494.33</c:v>
                      </c:pt>
                      <c:pt idx="1636">
                        <c:v>519.30999999999995</c:v>
                      </c:pt>
                      <c:pt idx="1637">
                        <c:v>510.25</c:v>
                      </c:pt>
                      <c:pt idx="1638">
                        <c:v>497.91</c:v>
                      </c:pt>
                      <c:pt idx="1639">
                        <c:v>493.99</c:v>
                      </c:pt>
                      <c:pt idx="1640">
                        <c:v>494.51</c:v>
                      </c:pt>
                      <c:pt idx="1641">
                        <c:v>488.67</c:v>
                      </c:pt>
                      <c:pt idx="1642">
                        <c:v>488.84</c:v>
                      </c:pt>
                      <c:pt idx="1643">
                        <c:v>488.81</c:v>
                      </c:pt>
                      <c:pt idx="1644">
                        <c:v>488.97</c:v>
                      </c:pt>
                      <c:pt idx="1645">
                        <c:v>485.9</c:v>
                      </c:pt>
                      <c:pt idx="1646">
                        <c:v>483.35</c:v>
                      </c:pt>
                      <c:pt idx="1647">
                        <c:v>484.24</c:v>
                      </c:pt>
                      <c:pt idx="1648">
                        <c:v>478.58</c:v>
                      </c:pt>
                      <c:pt idx="1649">
                        <c:v>468.29</c:v>
                      </c:pt>
                      <c:pt idx="1650">
                        <c:v>456.8</c:v>
                      </c:pt>
                      <c:pt idx="1651">
                        <c:v>454.66</c:v>
                      </c:pt>
                      <c:pt idx="1652">
                        <c:v>472.7</c:v>
                      </c:pt>
                      <c:pt idx="1653">
                        <c:v>464.77</c:v>
                      </c:pt>
                      <c:pt idx="1654">
                        <c:v>458.83</c:v>
                      </c:pt>
                      <c:pt idx="1655">
                        <c:v>483.1</c:v>
                      </c:pt>
                      <c:pt idx="1656">
                        <c:v>512.99</c:v>
                      </c:pt>
                      <c:pt idx="1657">
                        <c:v>515.27</c:v>
                      </c:pt>
                      <c:pt idx="1658">
                        <c:v>472.27</c:v>
                      </c:pt>
                      <c:pt idx="1659">
                        <c:v>464.04</c:v>
                      </c:pt>
                      <c:pt idx="1660">
                        <c:v>463.9</c:v>
                      </c:pt>
                      <c:pt idx="1661">
                        <c:v>459.47</c:v>
                      </c:pt>
                      <c:pt idx="1662">
                        <c:v>448.8</c:v>
                      </c:pt>
                      <c:pt idx="1663">
                        <c:v>431.1</c:v>
                      </c:pt>
                      <c:pt idx="1664">
                        <c:v>424.92</c:v>
                      </c:pt>
                      <c:pt idx="1665">
                        <c:v>406.68</c:v>
                      </c:pt>
                      <c:pt idx="1666">
                        <c:v>407.71</c:v>
                      </c:pt>
                      <c:pt idx="1667">
                        <c:v>417.5</c:v>
                      </c:pt>
                      <c:pt idx="1668">
                        <c:v>403.34</c:v>
                      </c:pt>
                      <c:pt idx="1669">
                        <c:v>377.98</c:v>
                      </c:pt>
                      <c:pt idx="1670">
                        <c:v>380.94</c:v>
                      </c:pt>
                      <c:pt idx="1671">
                        <c:v>380.08</c:v>
                      </c:pt>
                      <c:pt idx="1672">
                        <c:v>377.67</c:v>
                      </c:pt>
                      <c:pt idx="1673">
                        <c:v>388.05</c:v>
                      </c:pt>
                      <c:pt idx="1674">
                        <c:v>404.89</c:v>
                      </c:pt>
                      <c:pt idx="1675">
                        <c:v>427.01</c:v>
                      </c:pt>
                      <c:pt idx="1676">
                        <c:v>449.03</c:v>
                      </c:pt>
                      <c:pt idx="1677">
                        <c:v>473.1</c:v>
                      </c:pt>
                      <c:pt idx="1678">
                        <c:v>489.71</c:v>
                      </c:pt>
                      <c:pt idx="1679">
                        <c:v>503.1</c:v>
                      </c:pt>
                      <c:pt idx="1680">
                        <c:v>538.55999999999995</c:v>
                      </c:pt>
                      <c:pt idx="1681">
                        <c:v>582.17999999999995</c:v>
                      </c:pt>
                      <c:pt idx="1682">
                        <c:v>600.04999999999995</c:v>
                      </c:pt>
                      <c:pt idx="1683">
                        <c:v>604.65</c:v>
                      </c:pt>
                      <c:pt idx="1684">
                        <c:v>593.27</c:v>
                      </c:pt>
                      <c:pt idx="1685">
                        <c:v>593.11</c:v>
                      </c:pt>
                      <c:pt idx="1686">
                        <c:v>602.29</c:v>
                      </c:pt>
                      <c:pt idx="1687">
                        <c:v>625.4</c:v>
                      </c:pt>
                      <c:pt idx="1688">
                        <c:v>661.72</c:v>
                      </c:pt>
                      <c:pt idx="1689">
                        <c:v>681.07</c:v>
                      </c:pt>
                      <c:pt idx="1690">
                        <c:v>686.65</c:v>
                      </c:pt>
                      <c:pt idx="1691">
                        <c:v>700.88</c:v>
                      </c:pt>
                      <c:pt idx="1692">
                        <c:v>724.57</c:v>
                      </c:pt>
                      <c:pt idx="1693">
                        <c:v>728.78</c:v>
                      </c:pt>
                      <c:pt idx="1694">
                        <c:v>710.78</c:v>
                      </c:pt>
                      <c:pt idx="1695">
                        <c:v>683.14</c:v>
                      </c:pt>
                      <c:pt idx="1696">
                        <c:v>698.63</c:v>
                      </c:pt>
                      <c:pt idx="1697">
                        <c:v>694.94</c:v>
                      </c:pt>
                      <c:pt idx="1698">
                        <c:v>669.08</c:v>
                      </c:pt>
                      <c:pt idx="1699">
                        <c:v>628.54</c:v>
                      </c:pt>
                      <c:pt idx="1700">
                        <c:v>589.02</c:v>
                      </c:pt>
                      <c:pt idx="1701">
                        <c:v>569.07000000000005</c:v>
                      </c:pt>
                      <c:pt idx="1702">
                        <c:v>543.46</c:v>
                      </c:pt>
                      <c:pt idx="1703">
                        <c:v>519.04999999999995</c:v>
                      </c:pt>
                      <c:pt idx="1704">
                        <c:v>493.12</c:v>
                      </c:pt>
                      <c:pt idx="1705">
                        <c:v>481.42</c:v>
                      </c:pt>
                      <c:pt idx="1706">
                        <c:v>447.89</c:v>
                      </c:pt>
                      <c:pt idx="1707">
                        <c:v>430.16</c:v>
                      </c:pt>
                      <c:pt idx="1708">
                        <c:v>416.86</c:v>
                      </c:pt>
                      <c:pt idx="1709">
                        <c:v>419.99</c:v>
                      </c:pt>
                      <c:pt idx="1710">
                        <c:v>397.86</c:v>
                      </c:pt>
                      <c:pt idx="1711">
                        <c:v>384.99</c:v>
                      </c:pt>
                      <c:pt idx="1712">
                        <c:v>383.13</c:v>
                      </c:pt>
                      <c:pt idx="1713">
                        <c:v>385.83</c:v>
                      </c:pt>
                      <c:pt idx="1714">
                        <c:v>409.64</c:v>
                      </c:pt>
                      <c:pt idx="1715">
                        <c:v>439.97</c:v>
                      </c:pt>
                      <c:pt idx="1716">
                        <c:v>466.99</c:v>
                      </c:pt>
                      <c:pt idx="1717">
                        <c:v>451.27</c:v>
                      </c:pt>
                      <c:pt idx="1718">
                        <c:v>429.16</c:v>
                      </c:pt>
                      <c:pt idx="1719">
                        <c:v>403.87</c:v>
                      </c:pt>
                      <c:pt idx="1720">
                        <c:v>420</c:v>
                      </c:pt>
                      <c:pt idx="1721">
                        <c:v>429.11</c:v>
                      </c:pt>
                      <c:pt idx="1722">
                        <c:v>436.8</c:v>
                      </c:pt>
                      <c:pt idx="1723">
                        <c:v>438.83</c:v>
                      </c:pt>
                      <c:pt idx="1724">
                        <c:v>431.08</c:v>
                      </c:pt>
                      <c:pt idx="1725">
                        <c:v>437.29</c:v>
                      </c:pt>
                      <c:pt idx="1726">
                        <c:v>454.78</c:v>
                      </c:pt>
                      <c:pt idx="1727">
                        <c:v>485.75</c:v>
                      </c:pt>
                      <c:pt idx="1728">
                        <c:v>500.95</c:v>
                      </c:pt>
                      <c:pt idx="1729">
                        <c:v>517.6</c:v>
                      </c:pt>
                      <c:pt idx="1730">
                        <c:v>531.89</c:v>
                      </c:pt>
                      <c:pt idx="1731">
                        <c:v>536.15</c:v>
                      </c:pt>
                      <c:pt idx="1732">
                        <c:v>543.35</c:v>
                      </c:pt>
                      <c:pt idx="1733">
                        <c:v>558.38</c:v>
                      </c:pt>
                      <c:pt idx="1734">
                        <c:v>585.94000000000005</c:v>
                      </c:pt>
                      <c:pt idx="1735">
                        <c:v>574.46</c:v>
                      </c:pt>
                      <c:pt idx="1736">
                        <c:v>586.28</c:v>
                      </c:pt>
                      <c:pt idx="1737">
                        <c:v>592.98</c:v>
                      </c:pt>
                      <c:pt idx="1738">
                        <c:v>599.34</c:v>
                      </c:pt>
                      <c:pt idx="1739">
                        <c:v>608.71</c:v>
                      </c:pt>
                      <c:pt idx="1740">
                        <c:v>602.94000000000005</c:v>
                      </c:pt>
                      <c:pt idx="1741">
                        <c:v>604.80999999999995</c:v>
                      </c:pt>
                      <c:pt idx="1742">
                        <c:v>623</c:v>
                      </c:pt>
                      <c:pt idx="1743">
                        <c:v>635.79999999999995</c:v>
                      </c:pt>
                      <c:pt idx="1744">
                        <c:v>630.64</c:v>
                      </c:pt>
                      <c:pt idx="1745">
                        <c:v>635.78</c:v>
                      </c:pt>
                      <c:pt idx="1746">
                        <c:v>629.64</c:v>
                      </c:pt>
                      <c:pt idx="1747">
                        <c:v>638.21</c:v>
                      </c:pt>
                      <c:pt idx="1748">
                        <c:v>662.86</c:v>
                      </c:pt>
                      <c:pt idx="1749">
                        <c:v>644.47</c:v>
                      </c:pt>
                      <c:pt idx="1750">
                        <c:v>628.53</c:v>
                      </c:pt>
                      <c:pt idx="1751">
                        <c:v>617.04</c:v>
                      </c:pt>
                      <c:pt idx="1752">
                        <c:v>615.32000000000005</c:v>
                      </c:pt>
                      <c:pt idx="1753">
                        <c:v>630.66</c:v>
                      </c:pt>
                      <c:pt idx="1754">
                        <c:v>633.51</c:v>
                      </c:pt>
                      <c:pt idx="1755">
                        <c:v>617.89</c:v>
                      </c:pt>
                      <c:pt idx="1756">
                        <c:v>581.54</c:v>
                      </c:pt>
                      <c:pt idx="1757">
                        <c:v>578.91999999999996</c:v>
                      </c:pt>
                      <c:pt idx="1758">
                        <c:v>543.70000000000005</c:v>
                      </c:pt>
                      <c:pt idx="1759">
                        <c:v>515.46</c:v>
                      </c:pt>
                      <c:pt idx="1760">
                        <c:v>514.59</c:v>
                      </c:pt>
                      <c:pt idx="1761">
                        <c:v>520.4</c:v>
                      </c:pt>
                      <c:pt idx="1762">
                        <c:v>515.80999999999995</c:v>
                      </c:pt>
                      <c:pt idx="1763">
                        <c:v>511.94</c:v>
                      </c:pt>
                      <c:pt idx="1764">
                        <c:v>496.28</c:v>
                      </c:pt>
                      <c:pt idx="1765">
                        <c:v>480.59</c:v>
                      </c:pt>
                      <c:pt idx="1766">
                        <c:v>461.76</c:v>
                      </c:pt>
                      <c:pt idx="1767">
                        <c:v>475.37</c:v>
                      </c:pt>
                      <c:pt idx="1768">
                        <c:v>513.27</c:v>
                      </c:pt>
                      <c:pt idx="1769">
                        <c:v>541.13</c:v>
                      </c:pt>
                      <c:pt idx="1770">
                        <c:v>523.88</c:v>
                      </c:pt>
                      <c:pt idx="1771">
                        <c:v>509.39</c:v>
                      </c:pt>
                      <c:pt idx="1772">
                        <c:v>528.41999999999996</c:v>
                      </c:pt>
                      <c:pt idx="1773">
                        <c:v>536.83000000000004</c:v>
                      </c:pt>
                      <c:pt idx="1774">
                        <c:v>542.74</c:v>
                      </c:pt>
                      <c:pt idx="1775">
                        <c:v>530.72</c:v>
                      </c:pt>
                      <c:pt idx="1776">
                        <c:v>511.62</c:v>
                      </c:pt>
                      <c:pt idx="1777">
                        <c:v>511.45</c:v>
                      </c:pt>
                      <c:pt idx="1778">
                        <c:v>548.91999999999996</c:v>
                      </c:pt>
                      <c:pt idx="1779">
                        <c:v>575.74</c:v>
                      </c:pt>
                      <c:pt idx="1780">
                        <c:v>597.77</c:v>
                      </c:pt>
                      <c:pt idx="1781">
                        <c:v>596.20000000000005</c:v>
                      </c:pt>
                      <c:pt idx="1782">
                        <c:v>633.36</c:v>
                      </c:pt>
                      <c:pt idx="1783">
                        <c:v>637.01</c:v>
                      </c:pt>
                      <c:pt idx="1784">
                        <c:v>636.52</c:v>
                      </c:pt>
                      <c:pt idx="1785">
                        <c:v>703.05</c:v>
                      </c:pt>
                      <c:pt idx="1786">
                        <c:v>702.67</c:v>
                      </c:pt>
                      <c:pt idx="1787">
                        <c:v>677.26</c:v>
                      </c:pt>
                      <c:pt idx="1788">
                        <c:v>687.68</c:v>
                      </c:pt>
                      <c:pt idx="1789">
                        <c:v>721.26</c:v>
                      </c:pt>
                      <c:pt idx="1790">
                        <c:v>713.89</c:v>
                      </c:pt>
                      <c:pt idx="1791">
                        <c:v>669.73</c:v>
                      </c:pt>
                      <c:pt idx="1792">
                        <c:v>672.75</c:v>
                      </c:pt>
                      <c:pt idx="1793">
                        <c:v>672.89</c:v>
                      </c:pt>
                      <c:pt idx="1794">
                        <c:v>707.55</c:v>
                      </c:pt>
                      <c:pt idx="1795">
                        <c:v>727.43</c:v>
                      </c:pt>
                      <c:pt idx="1796">
                        <c:v>729.11</c:v>
                      </c:pt>
                      <c:pt idx="1797">
                        <c:v>737.75</c:v>
                      </c:pt>
                      <c:pt idx="1798">
                        <c:v>757.57</c:v>
                      </c:pt>
                      <c:pt idx="1799">
                        <c:v>747.94</c:v>
                      </c:pt>
                      <c:pt idx="1800">
                        <c:v>750.07</c:v>
                      </c:pt>
                      <c:pt idx="1801">
                        <c:v>776.24</c:v>
                      </c:pt>
                      <c:pt idx="1802">
                        <c:v>765.22</c:v>
                      </c:pt>
                      <c:pt idx="1803">
                        <c:v>742.76</c:v>
                      </c:pt>
                      <c:pt idx="1804">
                        <c:v>723.54</c:v>
                      </c:pt>
                      <c:pt idx="1805">
                        <c:v>682.01</c:v>
                      </c:pt>
                      <c:pt idx="1806">
                        <c:v>644.11</c:v>
                      </c:pt>
                      <c:pt idx="1807">
                        <c:v>649.4</c:v>
                      </c:pt>
                      <c:pt idx="1808">
                        <c:v>633.52</c:v>
                      </c:pt>
                      <c:pt idx="1809">
                        <c:v>626.83000000000004</c:v>
                      </c:pt>
                      <c:pt idx="1810">
                        <c:v>596.46</c:v>
                      </c:pt>
                      <c:pt idx="1811">
                        <c:v>571.47</c:v>
                      </c:pt>
                      <c:pt idx="1812">
                        <c:v>547.58000000000004</c:v>
                      </c:pt>
                      <c:pt idx="1813">
                        <c:v>541.48</c:v>
                      </c:pt>
                      <c:pt idx="1814">
                        <c:v>535.21</c:v>
                      </c:pt>
                      <c:pt idx="1815">
                        <c:v>523.09</c:v>
                      </c:pt>
                      <c:pt idx="1816">
                        <c:v>504.1</c:v>
                      </c:pt>
                      <c:pt idx="1817">
                        <c:v>499.73</c:v>
                      </c:pt>
                      <c:pt idx="1818">
                        <c:v>501.87</c:v>
                      </c:pt>
                      <c:pt idx="1819">
                        <c:v>512.12</c:v>
                      </c:pt>
                      <c:pt idx="1820">
                        <c:v>535.24</c:v>
                      </c:pt>
                      <c:pt idx="1821">
                        <c:v>559.46</c:v>
                      </c:pt>
                      <c:pt idx="1822">
                        <c:v>575.83000000000004</c:v>
                      </c:pt>
                      <c:pt idx="1823">
                        <c:v>584.37</c:v>
                      </c:pt>
                      <c:pt idx="1824">
                        <c:v>597.08000000000004</c:v>
                      </c:pt>
                      <c:pt idx="1825">
                        <c:v>618.41</c:v>
                      </c:pt>
                      <c:pt idx="1826">
                        <c:v>644.16999999999996</c:v>
                      </c:pt>
                      <c:pt idx="1827">
                        <c:v>701.5</c:v>
                      </c:pt>
                      <c:pt idx="1828">
                        <c:v>743.65</c:v>
                      </c:pt>
                      <c:pt idx="1829">
                        <c:v>761.72</c:v>
                      </c:pt>
                      <c:pt idx="1830">
                        <c:v>780.16</c:v>
                      </c:pt>
                      <c:pt idx="1831">
                        <c:v>835.39</c:v>
                      </c:pt>
                      <c:pt idx="1832">
                        <c:v>877.82</c:v>
                      </c:pt>
                      <c:pt idx="1833">
                        <c:v>903.27</c:v>
                      </c:pt>
                      <c:pt idx="1834">
                        <c:v>949.06</c:v>
                      </c:pt>
                      <c:pt idx="1835">
                        <c:v>994.48</c:v>
                      </c:pt>
                      <c:pt idx="1836">
                        <c:v>1028.9000000000001</c:v>
                      </c:pt>
                      <c:pt idx="1837">
                        <c:v>1049.2</c:v>
                      </c:pt>
                      <c:pt idx="1838">
                        <c:v>1072</c:v>
                      </c:pt>
                      <c:pt idx="1839">
                        <c:v>1119.9000000000001</c:v>
                      </c:pt>
                      <c:pt idx="1840">
                        <c:v>1156.7</c:v>
                      </c:pt>
                      <c:pt idx="1841">
                        <c:v>1180.7</c:v>
                      </c:pt>
                      <c:pt idx="1842">
                        <c:v>1212.7</c:v>
                      </c:pt>
                      <c:pt idx="1843">
                        <c:v>1188.0999999999999</c:v>
                      </c:pt>
                      <c:pt idx="1844">
                        <c:v>1184</c:v>
                      </c:pt>
                      <c:pt idx="1845">
                        <c:v>1133.3</c:v>
                      </c:pt>
                      <c:pt idx="1846">
                        <c:v>1090.2</c:v>
                      </c:pt>
                      <c:pt idx="1847">
                        <c:v>1026.8</c:v>
                      </c:pt>
                      <c:pt idx="1848">
                        <c:v>961.06</c:v>
                      </c:pt>
                      <c:pt idx="1849">
                        <c:v>878.85</c:v>
                      </c:pt>
                      <c:pt idx="1850">
                        <c:v>839.28</c:v>
                      </c:pt>
                      <c:pt idx="1851">
                        <c:v>817.23</c:v>
                      </c:pt>
                      <c:pt idx="1852">
                        <c:v>776.45</c:v>
                      </c:pt>
                      <c:pt idx="1853">
                        <c:v>772.29</c:v>
                      </c:pt>
                      <c:pt idx="1854">
                        <c:v>763.34</c:v>
                      </c:pt>
                      <c:pt idx="1855">
                        <c:v>763.43</c:v>
                      </c:pt>
                      <c:pt idx="1856">
                        <c:v>770.81</c:v>
                      </c:pt>
                      <c:pt idx="1857">
                        <c:v>751.05</c:v>
                      </c:pt>
                      <c:pt idx="1858">
                        <c:v>724.08</c:v>
                      </c:pt>
                      <c:pt idx="1859">
                        <c:v>681.12</c:v>
                      </c:pt>
                      <c:pt idx="1860">
                        <c:v>639.75</c:v>
                      </c:pt>
                      <c:pt idx="1861">
                        <c:v>622.12</c:v>
                      </c:pt>
                      <c:pt idx="1862">
                        <c:v>586.19000000000005</c:v>
                      </c:pt>
                      <c:pt idx="1863">
                        <c:v>562.79</c:v>
                      </c:pt>
                      <c:pt idx="1864">
                        <c:v>547.21</c:v>
                      </c:pt>
                      <c:pt idx="1865">
                        <c:v>557.80999999999995</c:v>
                      </c:pt>
                      <c:pt idx="1866">
                        <c:v>569.66</c:v>
                      </c:pt>
                      <c:pt idx="1867">
                        <c:v>563.98</c:v>
                      </c:pt>
                      <c:pt idx="1868">
                        <c:v>547.78</c:v>
                      </c:pt>
                      <c:pt idx="1869">
                        <c:v>536.05999999999995</c:v>
                      </c:pt>
                      <c:pt idx="1870">
                        <c:v>534.25</c:v>
                      </c:pt>
                      <c:pt idx="1871">
                        <c:v>510.85</c:v>
                      </c:pt>
                      <c:pt idx="1872">
                        <c:v>507.06</c:v>
                      </c:pt>
                      <c:pt idx="1873">
                        <c:v>529.52</c:v>
                      </c:pt>
                      <c:pt idx="1874">
                        <c:v>536.22</c:v>
                      </c:pt>
                      <c:pt idx="1875">
                        <c:v>536.1</c:v>
                      </c:pt>
                      <c:pt idx="1876">
                        <c:v>534.70000000000005</c:v>
                      </c:pt>
                      <c:pt idx="1877">
                        <c:v>527.91</c:v>
                      </c:pt>
                      <c:pt idx="1878">
                        <c:v>522.29999999999995</c:v>
                      </c:pt>
                      <c:pt idx="1879">
                        <c:v>525.29</c:v>
                      </c:pt>
                      <c:pt idx="1880">
                        <c:v>537.22</c:v>
                      </c:pt>
                      <c:pt idx="1881">
                        <c:v>523.63</c:v>
                      </c:pt>
                      <c:pt idx="1882">
                        <c:v>507.16</c:v>
                      </c:pt>
                      <c:pt idx="1883">
                        <c:v>503.47</c:v>
                      </c:pt>
                      <c:pt idx="1884">
                        <c:v>518.15</c:v>
                      </c:pt>
                      <c:pt idx="1885">
                        <c:v>544.33000000000004</c:v>
                      </c:pt>
                      <c:pt idx="1886">
                        <c:v>575.4</c:v>
                      </c:pt>
                      <c:pt idx="1887">
                        <c:v>598.13</c:v>
                      </c:pt>
                      <c:pt idx="1888">
                        <c:v>617.72</c:v>
                      </c:pt>
                      <c:pt idx="1889">
                        <c:v>663.89</c:v>
                      </c:pt>
                      <c:pt idx="1890">
                        <c:v>740.67</c:v>
                      </c:pt>
                      <c:pt idx="1891">
                        <c:v>838.26</c:v>
                      </c:pt>
                      <c:pt idx="1892">
                        <c:v>886.76</c:v>
                      </c:pt>
                      <c:pt idx="1893">
                        <c:v>914.48</c:v>
                      </c:pt>
                      <c:pt idx="1894">
                        <c:v>927.77</c:v>
                      </c:pt>
                      <c:pt idx="1895">
                        <c:v>974.92</c:v>
                      </c:pt>
                      <c:pt idx="1896">
                        <c:v>986.16</c:v>
                      </c:pt>
                      <c:pt idx="1897">
                        <c:v>958.8</c:v>
                      </c:pt>
                      <c:pt idx="1898">
                        <c:v>984.75</c:v>
                      </c:pt>
                      <c:pt idx="1899">
                        <c:v>1008.2</c:v>
                      </c:pt>
                      <c:pt idx="1900">
                        <c:v>967.3</c:v>
                      </c:pt>
                      <c:pt idx="1901">
                        <c:v>940.15</c:v>
                      </c:pt>
                      <c:pt idx="1902">
                        <c:v>915.73</c:v>
                      </c:pt>
                      <c:pt idx="1903">
                        <c:v>885.41</c:v>
                      </c:pt>
                      <c:pt idx="1904">
                        <c:v>865.71</c:v>
                      </c:pt>
                      <c:pt idx="1905">
                        <c:v>818.77</c:v>
                      </c:pt>
                      <c:pt idx="1906">
                        <c:v>765.22</c:v>
                      </c:pt>
                      <c:pt idx="1907">
                        <c:v>725.77</c:v>
                      </c:pt>
                      <c:pt idx="1908">
                        <c:v>735.51</c:v>
                      </c:pt>
                      <c:pt idx="1909">
                        <c:v>724.94</c:v>
                      </c:pt>
                      <c:pt idx="1910">
                        <c:v>753.21</c:v>
                      </c:pt>
                      <c:pt idx="1911">
                        <c:v>764.24</c:v>
                      </c:pt>
                      <c:pt idx="1912">
                        <c:v>737.94</c:v>
                      </c:pt>
                      <c:pt idx="1913">
                        <c:v>690.68</c:v>
                      </c:pt>
                      <c:pt idx="1914">
                        <c:v>675.86</c:v>
                      </c:pt>
                      <c:pt idx="1915">
                        <c:v>638.95000000000005</c:v>
                      </c:pt>
                      <c:pt idx="1916">
                        <c:v>587.67999999999995</c:v>
                      </c:pt>
                      <c:pt idx="1917">
                        <c:v>553.76</c:v>
                      </c:pt>
                      <c:pt idx="1918">
                        <c:v>552.79</c:v>
                      </c:pt>
                      <c:pt idx="1919">
                        <c:v>552.02</c:v>
                      </c:pt>
                      <c:pt idx="1920">
                        <c:v>540.87</c:v>
                      </c:pt>
                      <c:pt idx="1921">
                        <c:v>537.57000000000005</c:v>
                      </c:pt>
                      <c:pt idx="1922">
                        <c:v>535.1</c:v>
                      </c:pt>
                      <c:pt idx="1923">
                        <c:v>529.38</c:v>
                      </c:pt>
                      <c:pt idx="1924">
                        <c:v>511.15</c:v>
                      </c:pt>
                      <c:pt idx="1925">
                        <c:v>511.46</c:v>
                      </c:pt>
                      <c:pt idx="1926">
                        <c:v>516.52</c:v>
                      </c:pt>
                      <c:pt idx="1927">
                        <c:v>515.6</c:v>
                      </c:pt>
                      <c:pt idx="1928">
                        <c:v>507.09</c:v>
                      </c:pt>
                      <c:pt idx="1929">
                        <c:v>499.72</c:v>
                      </c:pt>
                      <c:pt idx="1930">
                        <c:v>507.64</c:v>
                      </c:pt>
                      <c:pt idx="1931">
                        <c:v>522.33000000000004</c:v>
                      </c:pt>
                      <c:pt idx="1932">
                        <c:v>532.58000000000004</c:v>
                      </c:pt>
                      <c:pt idx="1933">
                        <c:v>510.35</c:v>
                      </c:pt>
                      <c:pt idx="1934">
                        <c:v>494.74</c:v>
                      </c:pt>
                      <c:pt idx="1935">
                        <c:v>483.39</c:v>
                      </c:pt>
                      <c:pt idx="1936">
                        <c:v>483.22</c:v>
                      </c:pt>
                      <c:pt idx="1937">
                        <c:v>495.08</c:v>
                      </c:pt>
                      <c:pt idx="1938">
                        <c:v>528.11</c:v>
                      </c:pt>
                      <c:pt idx="1939">
                        <c:v>572.03</c:v>
                      </c:pt>
                      <c:pt idx="1940">
                        <c:v>607.51</c:v>
                      </c:pt>
                      <c:pt idx="1941">
                        <c:v>622.95000000000005</c:v>
                      </c:pt>
                      <c:pt idx="1942">
                        <c:v>643.16999999999996</c:v>
                      </c:pt>
                      <c:pt idx="1943">
                        <c:v>691.5</c:v>
                      </c:pt>
                      <c:pt idx="1944">
                        <c:v>711.44</c:v>
                      </c:pt>
                      <c:pt idx="1945">
                        <c:v>716.17</c:v>
                      </c:pt>
                      <c:pt idx="1946">
                        <c:v>718.52</c:v>
                      </c:pt>
                      <c:pt idx="1947">
                        <c:v>691.76</c:v>
                      </c:pt>
                      <c:pt idx="1948">
                        <c:v>672.13</c:v>
                      </c:pt>
                      <c:pt idx="1949">
                        <c:v>668</c:v>
                      </c:pt>
                      <c:pt idx="1950">
                        <c:v>659.16</c:v>
                      </c:pt>
                      <c:pt idx="1951">
                        <c:v>639.30999999999995</c:v>
                      </c:pt>
                      <c:pt idx="1952">
                        <c:v>615.85</c:v>
                      </c:pt>
                      <c:pt idx="1953">
                        <c:v>609.4</c:v>
                      </c:pt>
                      <c:pt idx="1954">
                        <c:v>602.03</c:v>
                      </c:pt>
                      <c:pt idx="1955">
                        <c:v>599.61</c:v>
                      </c:pt>
                      <c:pt idx="1956">
                        <c:v>581.77</c:v>
                      </c:pt>
                      <c:pt idx="1957">
                        <c:v>558.47</c:v>
                      </c:pt>
                      <c:pt idx="1958">
                        <c:v>536.64</c:v>
                      </c:pt>
                      <c:pt idx="1959">
                        <c:v>552.23</c:v>
                      </c:pt>
                      <c:pt idx="1960">
                        <c:v>563.9</c:v>
                      </c:pt>
                      <c:pt idx="1961">
                        <c:v>560.20000000000005</c:v>
                      </c:pt>
                      <c:pt idx="1962">
                        <c:v>566.82000000000005</c:v>
                      </c:pt>
                      <c:pt idx="1963">
                        <c:v>561.24</c:v>
                      </c:pt>
                      <c:pt idx="1964">
                        <c:v>583.38</c:v>
                      </c:pt>
                      <c:pt idx="1965">
                        <c:v>575.15</c:v>
                      </c:pt>
                      <c:pt idx="1966">
                        <c:v>589.63</c:v>
                      </c:pt>
                      <c:pt idx="1967">
                        <c:v>606.86</c:v>
                      </c:pt>
                      <c:pt idx="1968">
                        <c:v>597.26</c:v>
                      </c:pt>
                      <c:pt idx="1969">
                        <c:v>578.69000000000005</c:v>
                      </c:pt>
                      <c:pt idx="1970">
                        <c:v>574.88</c:v>
                      </c:pt>
                      <c:pt idx="1971">
                        <c:v>568.04999999999995</c:v>
                      </c:pt>
                      <c:pt idx="1972">
                        <c:v>554.48</c:v>
                      </c:pt>
                      <c:pt idx="1973">
                        <c:v>539.24</c:v>
                      </c:pt>
                      <c:pt idx="1974">
                        <c:v>529.28</c:v>
                      </c:pt>
                      <c:pt idx="1975">
                        <c:v>518.72</c:v>
                      </c:pt>
                      <c:pt idx="1976">
                        <c:v>507.34</c:v>
                      </c:pt>
                      <c:pt idx="1977">
                        <c:v>489.08</c:v>
                      </c:pt>
                      <c:pt idx="1978">
                        <c:v>477.32</c:v>
                      </c:pt>
                      <c:pt idx="1979">
                        <c:v>493.24</c:v>
                      </c:pt>
                      <c:pt idx="1980">
                        <c:v>494.09</c:v>
                      </c:pt>
                      <c:pt idx="1981">
                        <c:v>496.53</c:v>
                      </c:pt>
                      <c:pt idx="1982">
                        <c:v>507.37</c:v>
                      </c:pt>
                      <c:pt idx="1983">
                        <c:v>537.76</c:v>
                      </c:pt>
                      <c:pt idx="1984">
                        <c:v>568.49</c:v>
                      </c:pt>
                      <c:pt idx="1985">
                        <c:v>577.58000000000004</c:v>
                      </c:pt>
                      <c:pt idx="1986">
                        <c:v>574.23</c:v>
                      </c:pt>
                      <c:pt idx="1987">
                        <c:v>523.13</c:v>
                      </c:pt>
                      <c:pt idx="1988">
                        <c:v>523.54999999999995</c:v>
                      </c:pt>
                      <c:pt idx="1989">
                        <c:v>516.02</c:v>
                      </c:pt>
                      <c:pt idx="1990">
                        <c:v>516.63</c:v>
                      </c:pt>
                      <c:pt idx="1991">
                        <c:v>537.54</c:v>
                      </c:pt>
                      <c:pt idx="1992">
                        <c:v>547</c:v>
                      </c:pt>
                      <c:pt idx="1993">
                        <c:v>549.21</c:v>
                      </c:pt>
                      <c:pt idx="1994">
                        <c:v>548.13</c:v>
                      </c:pt>
                      <c:pt idx="1995">
                        <c:v>547.70000000000005</c:v>
                      </c:pt>
                      <c:pt idx="1996">
                        <c:v>564.6</c:v>
                      </c:pt>
                      <c:pt idx="1997">
                        <c:v>553.99</c:v>
                      </c:pt>
                      <c:pt idx="1998">
                        <c:v>539.39</c:v>
                      </c:pt>
                      <c:pt idx="1999">
                        <c:v>528.07000000000005</c:v>
                      </c:pt>
                      <c:pt idx="2000">
                        <c:v>517.44000000000005</c:v>
                      </c:pt>
                      <c:pt idx="2001">
                        <c:v>510.68</c:v>
                      </c:pt>
                      <c:pt idx="2002">
                        <c:v>509.35</c:v>
                      </c:pt>
                      <c:pt idx="2003">
                        <c:v>505.73</c:v>
                      </c:pt>
                      <c:pt idx="2004">
                        <c:v>485.48</c:v>
                      </c:pt>
                      <c:pt idx="2005">
                        <c:v>472.5</c:v>
                      </c:pt>
                      <c:pt idx="2006">
                        <c:v>464.07</c:v>
                      </c:pt>
                      <c:pt idx="2007">
                        <c:v>445.49</c:v>
                      </c:pt>
                      <c:pt idx="2008">
                        <c:v>435.52</c:v>
                      </c:pt>
                      <c:pt idx="2009">
                        <c:v>427.22</c:v>
                      </c:pt>
                      <c:pt idx="2010">
                        <c:v>398.15</c:v>
                      </c:pt>
                      <c:pt idx="2011">
                        <c:v>379.8</c:v>
                      </c:pt>
                      <c:pt idx="2012">
                        <c:v>369.08</c:v>
                      </c:pt>
                      <c:pt idx="2013">
                        <c:v>354.81</c:v>
                      </c:pt>
                      <c:pt idx="2014">
                        <c:v>347.26</c:v>
                      </c:pt>
                      <c:pt idx="2015">
                        <c:v>376.63</c:v>
                      </c:pt>
                      <c:pt idx="2016">
                        <c:v>400.86</c:v>
                      </c:pt>
                      <c:pt idx="2017">
                        <c:v>403.41</c:v>
                      </c:pt>
                      <c:pt idx="2018">
                        <c:v>403</c:v>
                      </c:pt>
                      <c:pt idx="2019">
                        <c:v>403</c:v>
                      </c:pt>
                      <c:pt idx="2020">
                        <c:v>427.79</c:v>
                      </c:pt>
                      <c:pt idx="2021">
                        <c:v>420.35</c:v>
                      </c:pt>
                      <c:pt idx="2022">
                        <c:v>407.79</c:v>
                      </c:pt>
                      <c:pt idx="2023">
                        <c:v>408.98</c:v>
                      </c:pt>
                      <c:pt idx="2024">
                        <c:v>413.34</c:v>
                      </c:pt>
                      <c:pt idx="2025">
                        <c:v>413</c:v>
                      </c:pt>
                      <c:pt idx="2026">
                        <c:v>411.49</c:v>
                      </c:pt>
                      <c:pt idx="2027">
                        <c:v>418.07</c:v>
                      </c:pt>
                      <c:pt idx="2028">
                        <c:v>416.43</c:v>
                      </c:pt>
                      <c:pt idx="2029">
                        <c:v>412.73</c:v>
                      </c:pt>
                      <c:pt idx="2030">
                        <c:v>393.09</c:v>
                      </c:pt>
                      <c:pt idx="2031">
                        <c:v>382.73</c:v>
                      </c:pt>
                      <c:pt idx="2032">
                        <c:v>398.36</c:v>
                      </c:pt>
                      <c:pt idx="2033">
                        <c:v>405.89</c:v>
                      </c:pt>
                      <c:pt idx="2034">
                        <c:v>400.22</c:v>
                      </c:pt>
                      <c:pt idx="2035">
                        <c:v>398.31</c:v>
                      </c:pt>
                      <c:pt idx="2036">
                        <c:v>415.32</c:v>
                      </c:pt>
                      <c:pt idx="2037">
                        <c:v>442.94</c:v>
                      </c:pt>
                      <c:pt idx="2038">
                        <c:v>440.5</c:v>
                      </c:pt>
                      <c:pt idx="2039">
                        <c:v>457.25</c:v>
                      </c:pt>
                      <c:pt idx="2040">
                        <c:v>473.85</c:v>
                      </c:pt>
                      <c:pt idx="2041">
                        <c:v>490.7</c:v>
                      </c:pt>
                      <c:pt idx="2042">
                        <c:v>507.14</c:v>
                      </c:pt>
                      <c:pt idx="2043">
                        <c:v>497.65</c:v>
                      </c:pt>
                      <c:pt idx="2044">
                        <c:v>508.19</c:v>
                      </c:pt>
                      <c:pt idx="2045">
                        <c:v>504.88</c:v>
                      </c:pt>
                      <c:pt idx="2046">
                        <c:v>508.7</c:v>
                      </c:pt>
                      <c:pt idx="2047">
                        <c:v>525.53</c:v>
                      </c:pt>
                      <c:pt idx="2048">
                        <c:v>545.87</c:v>
                      </c:pt>
                      <c:pt idx="2049">
                        <c:v>543.91999999999996</c:v>
                      </c:pt>
                      <c:pt idx="2050">
                        <c:v>519.02</c:v>
                      </c:pt>
                      <c:pt idx="2051">
                        <c:v>493.83</c:v>
                      </c:pt>
                      <c:pt idx="2052">
                        <c:v>493.93</c:v>
                      </c:pt>
                      <c:pt idx="2053">
                        <c:v>489.25</c:v>
                      </c:pt>
                      <c:pt idx="2054">
                        <c:v>484.07</c:v>
                      </c:pt>
                      <c:pt idx="2055">
                        <c:v>476.03</c:v>
                      </c:pt>
                      <c:pt idx="2056">
                        <c:v>463.6</c:v>
                      </c:pt>
                      <c:pt idx="2057">
                        <c:v>443.98</c:v>
                      </c:pt>
                      <c:pt idx="2058">
                        <c:v>457.38</c:v>
                      </c:pt>
                      <c:pt idx="2059">
                        <c:v>463.64</c:v>
                      </c:pt>
                      <c:pt idx="2060">
                        <c:v>456.09</c:v>
                      </c:pt>
                      <c:pt idx="2061">
                        <c:v>423.54</c:v>
                      </c:pt>
                      <c:pt idx="2062">
                        <c:v>389.19</c:v>
                      </c:pt>
                      <c:pt idx="2063">
                        <c:v>365.34</c:v>
                      </c:pt>
                      <c:pt idx="2064">
                        <c:v>345.48</c:v>
                      </c:pt>
                      <c:pt idx="2065">
                        <c:v>332.02</c:v>
                      </c:pt>
                      <c:pt idx="2066">
                        <c:v>319.57</c:v>
                      </c:pt>
                      <c:pt idx="2067">
                        <c:v>310.58</c:v>
                      </c:pt>
                      <c:pt idx="2068">
                        <c:v>319.95</c:v>
                      </c:pt>
                      <c:pt idx="2069">
                        <c:v>338.44</c:v>
                      </c:pt>
                      <c:pt idx="2070">
                        <c:v>322.49</c:v>
                      </c:pt>
                      <c:pt idx="2071">
                        <c:v>327.55</c:v>
                      </c:pt>
                      <c:pt idx="2072">
                        <c:v>318.38</c:v>
                      </c:pt>
                      <c:pt idx="2073">
                        <c:v>316.52</c:v>
                      </c:pt>
                      <c:pt idx="2074">
                        <c:v>317.81</c:v>
                      </c:pt>
                      <c:pt idx="2075">
                        <c:v>314.54000000000002</c:v>
                      </c:pt>
                      <c:pt idx="2076">
                        <c:v>310.54000000000002</c:v>
                      </c:pt>
                      <c:pt idx="2077">
                        <c:v>294.29000000000002</c:v>
                      </c:pt>
                      <c:pt idx="2078">
                        <c:v>288.33999999999997</c:v>
                      </c:pt>
                      <c:pt idx="2079">
                        <c:v>293.52</c:v>
                      </c:pt>
                      <c:pt idx="2080">
                        <c:v>305.17</c:v>
                      </c:pt>
                      <c:pt idx="2081">
                        <c:v>329.64</c:v>
                      </c:pt>
                      <c:pt idx="2082">
                        <c:v>351.08</c:v>
                      </c:pt>
                      <c:pt idx="2083">
                        <c:v>353.51</c:v>
                      </c:pt>
                      <c:pt idx="2084">
                        <c:v>356.63</c:v>
                      </c:pt>
                      <c:pt idx="2085">
                        <c:v>377.76</c:v>
                      </c:pt>
                      <c:pt idx="2086">
                        <c:v>382.69</c:v>
                      </c:pt>
                      <c:pt idx="2087">
                        <c:v>381.57</c:v>
                      </c:pt>
                      <c:pt idx="2088">
                        <c:v>388.89</c:v>
                      </c:pt>
                      <c:pt idx="2089">
                        <c:v>408.96</c:v>
                      </c:pt>
                      <c:pt idx="2090">
                        <c:v>425.2</c:v>
                      </c:pt>
                      <c:pt idx="2091">
                        <c:v>407.31</c:v>
                      </c:pt>
                      <c:pt idx="2092">
                        <c:v>398.67</c:v>
                      </c:pt>
                      <c:pt idx="2093">
                        <c:v>401.23</c:v>
                      </c:pt>
                      <c:pt idx="2094">
                        <c:v>386.63</c:v>
                      </c:pt>
                      <c:pt idx="2095">
                        <c:v>407.05</c:v>
                      </c:pt>
                      <c:pt idx="2096">
                        <c:v>436.05</c:v>
                      </c:pt>
                      <c:pt idx="2097">
                        <c:v>454.84</c:v>
                      </c:pt>
                      <c:pt idx="2098">
                        <c:v>489.72</c:v>
                      </c:pt>
                      <c:pt idx="2099">
                        <c:v>512.41</c:v>
                      </c:pt>
                      <c:pt idx="2100">
                        <c:v>521.77</c:v>
                      </c:pt>
                      <c:pt idx="2101">
                        <c:v>526.80999999999995</c:v>
                      </c:pt>
                      <c:pt idx="2102">
                        <c:v>515.58000000000004</c:v>
                      </c:pt>
                      <c:pt idx="2103">
                        <c:v>511.62</c:v>
                      </c:pt>
                      <c:pt idx="2104">
                        <c:v>490.87</c:v>
                      </c:pt>
                      <c:pt idx="2105">
                        <c:v>481.75</c:v>
                      </c:pt>
                      <c:pt idx="2106">
                        <c:v>474.86</c:v>
                      </c:pt>
                      <c:pt idx="2107">
                        <c:v>473.49</c:v>
                      </c:pt>
                      <c:pt idx="2108">
                        <c:v>466.52</c:v>
                      </c:pt>
                      <c:pt idx="2109">
                        <c:v>467.99</c:v>
                      </c:pt>
                      <c:pt idx="2110">
                        <c:v>466.03</c:v>
                      </c:pt>
                      <c:pt idx="2111">
                        <c:v>460.97</c:v>
                      </c:pt>
                      <c:pt idx="2112">
                        <c:v>451.31</c:v>
                      </c:pt>
                      <c:pt idx="2113">
                        <c:v>437.53</c:v>
                      </c:pt>
                      <c:pt idx="2114">
                        <c:v>409.11</c:v>
                      </c:pt>
                      <c:pt idx="2115">
                        <c:v>376.54</c:v>
                      </c:pt>
                      <c:pt idx="2116">
                        <c:v>342.11</c:v>
                      </c:pt>
                      <c:pt idx="2117">
                        <c:v>313.85000000000002</c:v>
                      </c:pt>
                      <c:pt idx="2118">
                        <c:v>294.3</c:v>
                      </c:pt>
                      <c:pt idx="2119">
                        <c:v>283.74</c:v>
                      </c:pt>
                      <c:pt idx="2120">
                        <c:v>274.58</c:v>
                      </c:pt>
                      <c:pt idx="2121">
                        <c:v>259.77</c:v>
                      </c:pt>
                      <c:pt idx="2122">
                        <c:v>237.31</c:v>
                      </c:pt>
                      <c:pt idx="2123">
                        <c:v>235.21</c:v>
                      </c:pt>
                      <c:pt idx="2124">
                        <c:v>238.69</c:v>
                      </c:pt>
                      <c:pt idx="2125">
                        <c:v>246.77</c:v>
                      </c:pt>
                      <c:pt idx="2126">
                        <c:v>247.31</c:v>
                      </c:pt>
                      <c:pt idx="2127">
                        <c:v>247.78</c:v>
                      </c:pt>
                      <c:pt idx="2128">
                        <c:v>239.87</c:v>
                      </c:pt>
                      <c:pt idx="2129">
                        <c:v>229.47</c:v>
                      </c:pt>
                      <c:pt idx="2130">
                        <c:v>227.55</c:v>
                      </c:pt>
                      <c:pt idx="2131">
                        <c:v>222.23</c:v>
                      </c:pt>
                      <c:pt idx="2132">
                        <c:v>223.26</c:v>
                      </c:pt>
                      <c:pt idx="2133">
                        <c:v>226.81</c:v>
                      </c:pt>
                      <c:pt idx="2134">
                        <c:v>233.22</c:v>
                      </c:pt>
                      <c:pt idx="2135">
                        <c:v>243.91</c:v>
                      </c:pt>
                      <c:pt idx="2136">
                        <c:v>251.68</c:v>
                      </c:pt>
                      <c:pt idx="2137">
                        <c:v>254.86</c:v>
                      </c:pt>
                      <c:pt idx="2138">
                        <c:v>246.59</c:v>
                      </c:pt>
                      <c:pt idx="2139">
                        <c:v>253.59</c:v>
                      </c:pt>
                      <c:pt idx="2140">
                        <c:v>261.13</c:v>
                      </c:pt>
                      <c:pt idx="2141">
                        <c:v>270.5</c:v>
                      </c:pt>
                      <c:pt idx="2142">
                        <c:v>276.35000000000002</c:v>
                      </c:pt>
                      <c:pt idx="2143">
                        <c:v>272.43</c:v>
                      </c:pt>
                      <c:pt idx="2144">
                        <c:v>265.41000000000003</c:v>
                      </c:pt>
                      <c:pt idx="2145">
                        <c:v>267.44</c:v>
                      </c:pt>
                      <c:pt idx="2146">
                        <c:v>280.97000000000003</c:v>
                      </c:pt>
                      <c:pt idx="2147">
                        <c:v>297.23</c:v>
                      </c:pt>
                      <c:pt idx="2148">
                        <c:v>316.3</c:v>
                      </c:pt>
                      <c:pt idx="2149">
                        <c:v>334.82</c:v>
                      </c:pt>
                      <c:pt idx="2150">
                        <c:v>345.97</c:v>
                      </c:pt>
                      <c:pt idx="2151">
                        <c:v>364.17</c:v>
                      </c:pt>
                      <c:pt idx="2152">
                        <c:v>373.38</c:v>
                      </c:pt>
                      <c:pt idx="2153">
                        <c:v>387.82</c:v>
                      </c:pt>
                      <c:pt idx="2154">
                        <c:v>403.44</c:v>
                      </c:pt>
                      <c:pt idx="2155">
                        <c:v>406.34</c:v>
                      </c:pt>
                      <c:pt idx="2156">
                        <c:v>407.5</c:v>
                      </c:pt>
                      <c:pt idx="2157">
                        <c:v>395.56</c:v>
                      </c:pt>
                      <c:pt idx="2158">
                        <c:v>383.03</c:v>
                      </c:pt>
                      <c:pt idx="2159">
                        <c:v>365.49</c:v>
                      </c:pt>
                      <c:pt idx="2160">
                        <c:v>358.35</c:v>
                      </c:pt>
                      <c:pt idx="2161">
                        <c:v>358.65</c:v>
                      </c:pt>
                      <c:pt idx="2162">
                        <c:v>363.77</c:v>
                      </c:pt>
                      <c:pt idx="2163">
                        <c:v>360.96</c:v>
                      </c:pt>
                      <c:pt idx="2164">
                        <c:v>360.66</c:v>
                      </c:pt>
                      <c:pt idx="2165">
                        <c:v>370.43</c:v>
                      </c:pt>
                      <c:pt idx="2166">
                        <c:v>353.79</c:v>
                      </c:pt>
                      <c:pt idx="2167">
                        <c:v>329.49</c:v>
                      </c:pt>
                      <c:pt idx="2168">
                        <c:v>312.14</c:v>
                      </c:pt>
                      <c:pt idx="2169">
                        <c:v>290.33999999999997</c:v>
                      </c:pt>
                      <c:pt idx="2170">
                        <c:v>265.14</c:v>
                      </c:pt>
                      <c:pt idx="2171">
                        <c:v>251.26</c:v>
                      </c:pt>
                      <c:pt idx="2172">
                        <c:v>234.47</c:v>
                      </c:pt>
                      <c:pt idx="2173">
                        <c:v>223</c:v>
                      </c:pt>
                      <c:pt idx="2174">
                        <c:v>197.1</c:v>
                      </c:pt>
                      <c:pt idx="2175">
                        <c:v>181.77</c:v>
                      </c:pt>
                      <c:pt idx="2176">
                        <c:v>182.23</c:v>
                      </c:pt>
                      <c:pt idx="2177">
                        <c:v>177.12</c:v>
                      </c:pt>
                      <c:pt idx="2178">
                        <c:v>172.28</c:v>
                      </c:pt>
                      <c:pt idx="2179">
                        <c:v>160.79</c:v>
                      </c:pt>
                      <c:pt idx="2180">
                        <c:v>149.31</c:v>
                      </c:pt>
                      <c:pt idx="2181">
                        <c:v>137.1</c:v>
                      </c:pt>
                      <c:pt idx="2182">
                        <c:v>134.51</c:v>
                      </c:pt>
                      <c:pt idx="2183">
                        <c:v>134.76</c:v>
                      </c:pt>
                      <c:pt idx="2184">
                        <c:v>134.68</c:v>
                      </c:pt>
                      <c:pt idx="2185">
                        <c:v>139.57</c:v>
                      </c:pt>
                      <c:pt idx="2186">
                        <c:v>148.62</c:v>
                      </c:pt>
                      <c:pt idx="2187">
                        <c:v>158.86000000000001</c:v>
                      </c:pt>
                      <c:pt idx="2188">
                        <c:v>166.96</c:v>
                      </c:pt>
                      <c:pt idx="2189">
                        <c:v>171.92</c:v>
                      </c:pt>
                      <c:pt idx="2190">
                        <c:v>177.59</c:v>
                      </c:pt>
                      <c:pt idx="2191">
                        <c:v>179.87</c:v>
                      </c:pt>
                      <c:pt idx="2192">
                        <c:v>180.08</c:v>
                      </c:pt>
                      <c:pt idx="2193">
                        <c:v>176.51</c:v>
                      </c:pt>
                      <c:pt idx="2194">
                        <c:v>179.09</c:v>
                      </c:pt>
                      <c:pt idx="2195">
                        <c:v>179.06</c:v>
                      </c:pt>
                      <c:pt idx="2196">
                        <c:v>185.76</c:v>
                      </c:pt>
                      <c:pt idx="2197">
                        <c:v>188.48</c:v>
                      </c:pt>
                      <c:pt idx="2198">
                        <c:v>190.12</c:v>
                      </c:pt>
                      <c:pt idx="2199">
                        <c:v>195.52</c:v>
                      </c:pt>
                      <c:pt idx="2200">
                        <c:v>203.9</c:v>
                      </c:pt>
                      <c:pt idx="2201">
                        <c:v>210.62</c:v>
                      </c:pt>
                      <c:pt idx="2202">
                        <c:v>223.76</c:v>
                      </c:pt>
                      <c:pt idx="2203">
                        <c:v>236.01</c:v>
                      </c:pt>
                      <c:pt idx="2204">
                        <c:v>255.8</c:v>
                      </c:pt>
                      <c:pt idx="2205">
                        <c:v>279.66000000000003</c:v>
                      </c:pt>
                      <c:pt idx="2206">
                        <c:v>277.64999999999998</c:v>
                      </c:pt>
                      <c:pt idx="2207">
                        <c:v>285.61</c:v>
                      </c:pt>
                      <c:pt idx="2208">
                        <c:v>299.35000000000002</c:v>
                      </c:pt>
                      <c:pt idx="2209">
                        <c:v>297.5</c:v>
                      </c:pt>
                      <c:pt idx="2210">
                        <c:v>297.45999999999998</c:v>
                      </c:pt>
                      <c:pt idx="2211">
                        <c:v>291.60000000000002</c:v>
                      </c:pt>
                      <c:pt idx="2212">
                        <c:v>271.05</c:v>
                      </c:pt>
                      <c:pt idx="2213">
                        <c:v>245.73</c:v>
                      </c:pt>
                      <c:pt idx="2214">
                        <c:v>236.31</c:v>
                      </c:pt>
                      <c:pt idx="2215">
                        <c:v>231.44</c:v>
                      </c:pt>
                      <c:pt idx="2216">
                        <c:v>220</c:v>
                      </c:pt>
                      <c:pt idx="2217">
                        <c:v>218.89</c:v>
                      </c:pt>
                      <c:pt idx="2218">
                        <c:v>215.19</c:v>
                      </c:pt>
                      <c:pt idx="2219">
                        <c:v>218.03</c:v>
                      </c:pt>
                      <c:pt idx="2220">
                        <c:v>214.38</c:v>
                      </c:pt>
                      <c:pt idx="2221">
                        <c:v>210.54</c:v>
                      </c:pt>
                      <c:pt idx="2222">
                        <c:v>212.23</c:v>
                      </c:pt>
                      <c:pt idx="2223">
                        <c:v>193.07</c:v>
                      </c:pt>
                      <c:pt idx="2224">
                        <c:v>168.12</c:v>
                      </c:pt>
                      <c:pt idx="2225">
                        <c:v>158.41</c:v>
                      </c:pt>
                      <c:pt idx="2226">
                        <c:v>147.5</c:v>
                      </c:pt>
                      <c:pt idx="2227">
                        <c:v>158.72</c:v>
                      </c:pt>
                      <c:pt idx="2228">
                        <c:v>163.94</c:v>
                      </c:pt>
                      <c:pt idx="2229">
                        <c:v>158.59</c:v>
                      </c:pt>
                      <c:pt idx="2230">
                        <c:v>137.87</c:v>
                      </c:pt>
                      <c:pt idx="2231">
                        <c:v>120.87</c:v>
                      </c:pt>
                      <c:pt idx="2232">
                        <c:v>118.04</c:v>
                      </c:pt>
                      <c:pt idx="2233">
                        <c:v>120.08</c:v>
                      </c:pt>
                      <c:pt idx="2234">
                        <c:v>128.37</c:v>
                      </c:pt>
                      <c:pt idx="2235">
                        <c:v>133.13999999999999</c:v>
                      </c:pt>
                      <c:pt idx="2236">
                        <c:v>137.1</c:v>
                      </c:pt>
                      <c:pt idx="2237">
                        <c:v>140.26</c:v>
                      </c:pt>
                      <c:pt idx="2238">
                        <c:v>162.77000000000001</c:v>
                      </c:pt>
                      <c:pt idx="2239">
                        <c:v>184</c:v>
                      </c:pt>
                      <c:pt idx="2240">
                        <c:v>187.04</c:v>
                      </c:pt>
                      <c:pt idx="2241">
                        <c:v>188.44</c:v>
                      </c:pt>
                      <c:pt idx="2242">
                        <c:v>199.07</c:v>
                      </c:pt>
                      <c:pt idx="2243">
                        <c:v>202.08</c:v>
                      </c:pt>
                      <c:pt idx="2244">
                        <c:v>203.91</c:v>
                      </c:pt>
                      <c:pt idx="2245">
                        <c:v>193.33</c:v>
                      </c:pt>
                      <c:pt idx="2246">
                        <c:v>193.57</c:v>
                      </c:pt>
                      <c:pt idx="2247">
                        <c:v>186.51</c:v>
                      </c:pt>
                      <c:pt idx="2248">
                        <c:v>186.51</c:v>
                      </c:pt>
                      <c:pt idx="2249">
                        <c:v>165.41</c:v>
                      </c:pt>
                      <c:pt idx="2250">
                        <c:v>141.81</c:v>
                      </c:pt>
                      <c:pt idx="2251">
                        <c:v>120.28</c:v>
                      </c:pt>
                      <c:pt idx="2252">
                        <c:v>109.19</c:v>
                      </c:pt>
                      <c:pt idx="2253">
                        <c:v>111.39</c:v>
                      </c:pt>
                      <c:pt idx="2254">
                        <c:v>126.76</c:v>
                      </c:pt>
                      <c:pt idx="2255">
                        <c:v>140.07</c:v>
                      </c:pt>
                      <c:pt idx="2256">
                        <c:v>188.55</c:v>
                      </c:pt>
                      <c:pt idx="2257">
                        <c:v>194.09</c:v>
                      </c:pt>
                      <c:pt idx="2258">
                        <c:v>207.73</c:v>
                      </c:pt>
                      <c:pt idx="2259">
                        <c:v>221.28</c:v>
                      </c:pt>
                      <c:pt idx="2260">
                        <c:v>230.54</c:v>
                      </c:pt>
                      <c:pt idx="2261">
                        <c:v>239.37</c:v>
                      </c:pt>
                      <c:pt idx="2262">
                        <c:v>259.92</c:v>
                      </c:pt>
                      <c:pt idx="2263">
                        <c:v>260.82</c:v>
                      </c:pt>
                      <c:pt idx="2264">
                        <c:v>253.79</c:v>
                      </c:pt>
                      <c:pt idx="2265">
                        <c:v>238.38</c:v>
                      </c:pt>
                      <c:pt idx="2266">
                        <c:v>220.78</c:v>
                      </c:pt>
                      <c:pt idx="2267">
                        <c:v>203.24</c:v>
                      </c:pt>
                      <c:pt idx="2268">
                        <c:v>198.66</c:v>
                      </c:pt>
                      <c:pt idx="2269">
                        <c:v>170.2</c:v>
                      </c:pt>
                      <c:pt idx="2270">
                        <c:v>161.49</c:v>
                      </c:pt>
                      <c:pt idx="2271">
                        <c:v>157.86000000000001</c:v>
                      </c:pt>
                      <c:pt idx="2272">
                        <c:v>145.41999999999999</c:v>
                      </c:pt>
                      <c:pt idx="2273">
                        <c:v>131.96</c:v>
                      </c:pt>
                      <c:pt idx="2274">
                        <c:v>118.53</c:v>
                      </c:pt>
                      <c:pt idx="2275">
                        <c:v>109.76</c:v>
                      </c:pt>
                      <c:pt idx="2276">
                        <c:v>130.09</c:v>
                      </c:pt>
                      <c:pt idx="2277">
                        <c:v>134.83000000000001</c:v>
                      </c:pt>
                      <c:pt idx="2278">
                        <c:v>161.47</c:v>
                      </c:pt>
                      <c:pt idx="2279">
                        <c:v>175.09</c:v>
                      </c:pt>
                      <c:pt idx="2280">
                        <c:v>190.29</c:v>
                      </c:pt>
                      <c:pt idx="2281">
                        <c:v>194.06</c:v>
                      </c:pt>
                      <c:pt idx="2282">
                        <c:v>174.59</c:v>
                      </c:pt>
                      <c:pt idx="2283">
                        <c:v>180.73</c:v>
                      </c:pt>
                      <c:pt idx="2284">
                        <c:v>170.05</c:v>
                      </c:pt>
                      <c:pt idx="2285">
                        <c:v>174.08</c:v>
                      </c:pt>
                      <c:pt idx="2286">
                        <c:v>177.48</c:v>
                      </c:pt>
                      <c:pt idx="2287">
                        <c:v>195.56</c:v>
                      </c:pt>
                      <c:pt idx="2288">
                        <c:v>207.57</c:v>
                      </c:pt>
                      <c:pt idx="2289">
                        <c:v>246.33</c:v>
                      </c:pt>
                      <c:pt idx="2290">
                        <c:v>263.47000000000003</c:v>
                      </c:pt>
                      <c:pt idx="2291">
                        <c:v>276.95999999999998</c:v>
                      </c:pt>
                      <c:pt idx="2292">
                        <c:v>281.81</c:v>
                      </c:pt>
                      <c:pt idx="2293">
                        <c:v>309.95</c:v>
                      </c:pt>
                      <c:pt idx="2294">
                        <c:v>364.79</c:v>
                      </c:pt>
                      <c:pt idx="2295">
                        <c:v>383.32</c:v>
                      </c:pt>
                      <c:pt idx="2296">
                        <c:v>401.49</c:v>
                      </c:pt>
                      <c:pt idx="2297">
                        <c:v>398.17</c:v>
                      </c:pt>
                      <c:pt idx="2298">
                        <c:v>398.67</c:v>
                      </c:pt>
                      <c:pt idx="2299">
                        <c:v>407.38</c:v>
                      </c:pt>
                      <c:pt idx="2300">
                        <c:v>394.39</c:v>
                      </c:pt>
                      <c:pt idx="2301">
                        <c:v>376.33</c:v>
                      </c:pt>
                      <c:pt idx="2302">
                        <c:v>362.81</c:v>
                      </c:pt>
                      <c:pt idx="2303">
                        <c:v>363.93</c:v>
                      </c:pt>
                      <c:pt idx="2304">
                        <c:v>355.17</c:v>
                      </c:pt>
                      <c:pt idx="2305">
                        <c:v>332.83</c:v>
                      </c:pt>
                      <c:pt idx="2306">
                        <c:v>310.5</c:v>
                      </c:pt>
                      <c:pt idx="2307">
                        <c:v>306.39</c:v>
                      </c:pt>
                      <c:pt idx="2308">
                        <c:v>303.99</c:v>
                      </c:pt>
                      <c:pt idx="2309">
                        <c:v>298.35000000000002</c:v>
                      </c:pt>
                      <c:pt idx="2310">
                        <c:v>304.27999999999997</c:v>
                      </c:pt>
                      <c:pt idx="2311">
                        <c:v>291.93</c:v>
                      </c:pt>
                      <c:pt idx="2312">
                        <c:v>283.48</c:v>
                      </c:pt>
                      <c:pt idx="2313">
                        <c:v>278.06</c:v>
                      </c:pt>
                      <c:pt idx="2314">
                        <c:v>274.76</c:v>
                      </c:pt>
                      <c:pt idx="2315">
                        <c:v>275.93</c:v>
                      </c:pt>
                      <c:pt idx="2316">
                        <c:v>274.83</c:v>
                      </c:pt>
                      <c:pt idx="2317">
                        <c:v>254.24</c:v>
                      </c:pt>
                      <c:pt idx="2318">
                        <c:v>231.13</c:v>
                      </c:pt>
                      <c:pt idx="2319">
                        <c:v>226.44</c:v>
                      </c:pt>
                      <c:pt idx="2320">
                        <c:v>203.95</c:v>
                      </c:pt>
                      <c:pt idx="2321">
                        <c:v>185.83</c:v>
                      </c:pt>
                      <c:pt idx="2322">
                        <c:v>158.06</c:v>
                      </c:pt>
                      <c:pt idx="2323">
                        <c:v>138.21</c:v>
                      </c:pt>
                      <c:pt idx="2324">
                        <c:v>127.37</c:v>
                      </c:pt>
                      <c:pt idx="2325">
                        <c:v>112.38</c:v>
                      </c:pt>
                      <c:pt idx="2326">
                        <c:v>102.82</c:v>
                      </c:pt>
                      <c:pt idx="2327">
                        <c:v>96.399000000000001</c:v>
                      </c:pt>
                      <c:pt idx="2328">
                        <c:v>92.82</c:v>
                      </c:pt>
                      <c:pt idx="2329">
                        <c:v>101.37</c:v>
                      </c:pt>
                      <c:pt idx="2330">
                        <c:v>129.80000000000001</c:v>
                      </c:pt>
                      <c:pt idx="2331">
                        <c:v>149.63999999999999</c:v>
                      </c:pt>
                      <c:pt idx="2332">
                        <c:v>184.92</c:v>
                      </c:pt>
                      <c:pt idx="2333">
                        <c:v>263.13</c:v>
                      </c:pt>
                      <c:pt idx="2334">
                        <c:v>297.01</c:v>
                      </c:pt>
                      <c:pt idx="2335">
                        <c:v>321.88</c:v>
                      </c:pt>
                      <c:pt idx="2336">
                        <c:v>347.76</c:v>
                      </c:pt>
                      <c:pt idx="2337">
                        <c:v>365.43</c:v>
                      </c:pt>
                      <c:pt idx="2338">
                        <c:v>356.97</c:v>
                      </c:pt>
                      <c:pt idx="2339">
                        <c:v>364.66</c:v>
                      </c:pt>
                      <c:pt idx="2340">
                        <c:v>390.22</c:v>
                      </c:pt>
                      <c:pt idx="2341">
                        <c:v>434.48</c:v>
                      </c:pt>
                      <c:pt idx="2342">
                        <c:v>449</c:v>
                      </c:pt>
                      <c:pt idx="2343">
                        <c:v>458.46</c:v>
                      </c:pt>
                      <c:pt idx="2344">
                        <c:v>430.39</c:v>
                      </c:pt>
                      <c:pt idx="2345">
                        <c:v>371.16</c:v>
                      </c:pt>
                      <c:pt idx="2346">
                        <c:v>350.02</c:v>
                      </c:pt>
                      <c:pt idx="2347">
                        <c:v>327.73</c:v>
                      </c:pt>
                      <c:pt idx="2348">
                        <c:v>298.29000000000002</c:v>
                      </c:pt>
                      <c:pt idx="2349">
                        <c:v>290.23</c:v>
                      </c:pt>
                      <c:pt idx="2350">
                        <c:v>281.42</c:v>
                      </c:pt>
                      <c:pt idx="2351">
                        <c:v>264.8</c:v>
                      </c:pt>
                      <c:pt idx="2352">
                        <c:v>234.12</c:v>
                      </c:pt>
                      <c:pt idx="2353">
                        <c:v>211.51</c:v>
                      </c:pt>
                      <c:pt idx="2354">
                        <c:v>188.44</c:v>
                      </c:pt>
                      <c:pt idx="2355">
                        <c:v>181.92</c:v>
                      </c:pt>
                      <c:pt idx="2356">
                        <c:v>169.26</c:v>
                      </c:pt>
                      <c:pt idx="2357">
                        <c:v>163.13999999999999</c:v>
                      </c:pt>
                      <c:pt idx="2358">
                        <c:v>164.54</c:v>
                      </c:pt>
                      <c:pt idx="2359">
                        <c:v>169.44</c:v>
                      </c:pt>
                      <c:pt idx="2360">
                        <c:v>174.05</c:v>
                      </c:pt>
                      <c:pt idx="2361">
                        <c:v>192.52</c:v>
                      </c:pt>
                      <c:pt idx="2362">
                        <c:v>209.93</c:v>
                      </c:pt>
                      <c:pt idx="2363">
                        <c:v>230.39</c:v>
                      </c:pt>
                      <c:pt idx="2364">
                        <c:v>253.19</c:v>
                      </c:pt>
                      <c:pt idx="2365">
                        <c:v>270.04000000000002</c:v>
                      </c:pt>
                      <c:pt idx="2366">
                        <c:v>268.3</c:v>
                      </c:pt>
                      <c:pt idx="2367">
                        <c:v>259.76</c:v>
                      </c:pt>
                      <c:pt idx="2368">
                        <c:v>257.22000000000003</c:v>
                      </c:pt>
                      <c:pt idx="2369">
                        <c:v>249.4</c:v>
                      </c:pt>
                      <c:pt idx="2370">
                        <c:v>227.36</c:v>
                      </c:pt>
                      <c:pt idx="2371">
                        <c:v>207.17</c:v>
                      </c:pt>
                      <c:pt idx="2372">
                        <c:v>175.93</c:v>
                      </c:pt>
                      <c:pt idx="2373">
                        <c:v>154.13</c:v>
                      </c:pt>
                      <c:pt idx="2374">
                        <c:v>130.80000000000001</c:v>
                      </c:pt>
                      <c:pt idx="2375">
                        <c:v>115.36</c:v>
                      </c:pt>
                      <c:pt idx="2376">
                        <c:v>107.74</c:v>
                      </c:pt>
                      <c:pt idx="2377">
                        <c:v>105.69</c:v>
                      </c:pt>
                      <c:pt idx="2378">
                        <c:v>116.91</c:v>
                      </c:pt>
                      <c:pt idx="2379">
                        <c:v>120.7</c:v>
                      </c:pt>
                      <c:pt idx="2380">
                        <c:v>115.67</c:v>
                      </c:pt>
                      <c:pt idx="2381">
                        <c:v>128.34</c:v>
                      </c:pt>
                      <c:pt idx="2382">
                        <c:v>147.4</c:v>
                      </c:pt>
                      <c:pt idx="2383">
                        <c:v>188.85</c:v>
                      </c:pt>
                      <c:pt idx="2384">
                        <c:v>237.75</c:v>
                      </c:pt>
                      <c:pt idx="2385">
                        <c:v>294.14</c:v>
                      </c:pt>
                      <c:pt idx="2386">
                        <c:v>320.97000000000003</c:v>
                      </c:pt>
                      <c:pt idx="2387">
                        <c:v>372.9</c:v>
                      </c:pt>
                      <c:pt idx="2388">
                        <c:v>424.22</c:v>
                      </c:pt>
                      <c:pt idx="2389">
                        <c:v>460.97</c:v>
                      </c:pt>
                      <c:pt idx="2390">
                        <c:v>495.98</c:v>
                      </c:pt>
                      <c:pt idx="2391">
                        <c:v>504.1</c:v>
                      </c:pt>
                      <c:pt idx="2392">
                        <c:v>486.55</c:v>
                      </c:pt>
                      <c:pt idx="2393">
                        <c:v>495.59</c:v>
                      </c:pt>
                      <c:pt idx="2394">
                        <c:v>511.3</c:v>
                      </c:pt>
                      <c:pt idx="2395">
                        <c:v>509.07</c:v>
                      </c:pt>
                      <c:pt idx="2396">
                        <c:v>507.46</c:v>
                      </c:pt>
                      <c:pt idx="2397">
                        <c:v>484.57</c:v>
                      </c:pt>
                      <c:pt idx="2398">
                        <c:v>438.43</c:v>
                      </c:pt>
                      <c:pt idx="2399">
                        <c:v>424.32</c:v>
                      </c:pt>
                      <c:pt idx="2400">
                        <c:v>455.08</c:v>
                      </c:pt>
                      <c:pt idx="2401">
                        <c:v>459.59</c:v>
                      </c:pt>
                      <c:pt idx="2402">
                        <c:v>464.36</c:v>
                      </c:pt>
                      <c:pt idx="2403">
                        <c:v>505.1</c:v>
                      </c:pt>
                      <c:pt idx="2404">
                        <c:v>504.58</c:v>
                      </c:pt>
                      <c:pt idx="2405">
                        <c:v>485.55</c:v>
                      </c:pt>
                      <c:pt idx="2406">
                        <c:v>467.17</c:v>
                      </c:pt>
                      <c:pt idx="2407">
                        <c:v>452.82</c:v>
                      </c:pt>
                      <c:pt idx="2408">
                        <c:v>419.93</c:v>
                      </c:pt>
                      <c:pt idx="2409">
                        <c:v>385.49</c:v>
                      </c:pt>
                      <c:pt idx="2410">
                        <c:v>339.01</c:v>
                      </c:pt>
                      <c:pt idx="2411">
                        <c:v>311.93</c:v>
                      </c:pt>
                      <c:pt idx="2412">
                        <c:v>296.39999999999998</c:v>
                      </c:pt>
                      <c:pt idx="2413">
                        <c:v>287.33999999999997</c:v>
                      </c:pt>
                      <c:pt idx="2414">
                        <c:v>301.89999999999998</c:v>
                      </c:pt>
                      <c:pt idx="2415">
                        <c:v>319.64999999999998</c:v>
                      </c:pt>
                      <c:pt idx="2416">
                        <c:v>328.25</c:v>
                      </c:pt>
                      <c:pt idx="2417">
                        <c:v>327.76</c:v>
                      </c:pt>
                      <c:pt idx="2418">
                        <c:v>328.56</c:v>
                      </c:pt>
                      <c:pt idx="2419">
                        <c:v>331.38</c:v>
                      </c:pt>
                      <c:pt idx="2420">
                        <c:v>325.88</c:v>
                      </c:pt>
                      <c:pt idx="2421">
                        <c:v>312.29000000000002</c:v>
                      </c:pt>
                      <c:pt idx="2422">
                        <c:v>288.77999999999997</c:v>
                      </c:pt>
                      <c:pt idx="2423">
                        <c:v>255.1</c:v>
                      </c:pt>
                      <c:pt idx="2424">
                        <c:v>225.92</c:v>
                      </c:pt>
                      <c:pt idx="2425">
                        <c:v>199</c:v>
                      </c:pt>
                      <c:pt idx="2426">
                        <c:v>187.55</c:v>
                      </c:pt>
                      <c:pt idx="2427">
                        <c:v>164.6</c:v>
                      </c:pt>
                      <c:pt idx="2428">
                        <c:v>141.59</c:v>
                      </c:pt>
                      <c:pt idx="2429">
                        <c:v>126.27</c:v>
                      </c:pt>
                      <c:pt idx="2430">
                        <c:v>144.4</c:v>
                      </c:pt>
                      <c:pt idx="2431">
                        <c:v>157.18</c:v>
                      </c:pt>
                      <c:pt idx="2432">
                        <c:v>153.38999999999999</c:v>
                      </c:pt>
                      <c:pt idx="2433">
                        <c:v>111.55</c:v>
                      </c:pt>
                      <c:pt idx="2434">
                        <c:v>106.37</c:v>
                      </c:pt>
                      <c:pt idx="2435">
                        <c:v>129.66999999999999</c:v>
                      </c:pt>
                      <c:pt idx="2436">
                        <c:v>160.31</c:v>
                      </c:pt>
                      <c:pt idx="2437">
                        <c:v>195.8</c:v>
                      </c:pt>
                      <c:pt idx="2438">
                        <c:v>236.44</c:v>
                      </c:pt>
                      <c:pt idx="2439">
                        <c:v>256.05</c:v>
                      </c:pt>
                      <c:pt idx="2440">
                        <c:v>289.89</c:v>
                      </c:pt>
                      <c:pt idx="2441">
                        <c:v>324.51</c:v>
                      </c:pt>
                      <c:pt idx="2442">
                        <c:v>294.5</c:v>
                      </c:pt>
                      <c:pt idx="2443">
                        <c:v>286.89</c:v>
                      </c:pt>
                      <c:pt idx="2444">
                        <c:v>288.61</c:v>
                      </c:pt>
                      <c:pt idx="2445">
                        <c:v>279.43</c:v>
                      </c:pt>
                      <c:pt idx="2446">
                        <c:v>280.85000000000002</c:v>
                      </c:pt>
                      <c:pt idx="2447">
                        <c:v>291.86</c:v>
                      </c:pt>
                      <c:pt idx="2448">
                        <c:v>291.73</c:v>
                      </c:pt>
                      <c:pt idx="2449">
                        <c:v>226.5</c:v>
                      </c:pt>
                      <c:pt idx="2450">
                        <c:v>209.49</c:v>
                      </c:pt>
                      <c:pt idx="2451">
                        <c:v>195.73</c:v>
                      </c:pt>
                      <c:pt idx="2452">
                        <c:v>160.49</c:v>
                      </c:pt>
                      <c:pt idx="2453">
                        <c:v>141.01</c:v>
                      </c:pt>
                      <c:pt idx="2454">
                        <c:v>126.77</c:v>
                      </c:pt>
                      <c:pt idx="2455">
                        <c:v>133.33000000000001</c:v>
                      </c:pt>
                      <c:pt idx="2456">
                        <c:v>144.30000000000001</c:v>
                      </c:pt>
                      <c:pt idx="2457">
                        <c:v>163.13999999999999</c:v>
                      </c:pt>
                      <c:pt idx="2458">
                        <c:v>195.4</c:v>
                      </c:pt>
                      <c:pt idx="2459">
                        <c:v>222.15</c:v>
                      </c:pt>
                      <c:pt idx="2460">
                        <c:v>250.12</c:v>
                      </c:pt>
                      <c:pt idx="2461">
                        <c:v>259.24</c:v>
                      </c:pt>
                      <c:pt idx="2462">
                        <c:v>265.54000000000002</c:v>
                      </c:pt>
                      <c:pt idx="2463">
                        <c:v>252.29</c:v>
                      </c:pt>
                      <c:pt idx="2464">
                        <c:v>252.24</c:v>
                      </c:pt>
                      <c:pt idx="2465">
                        <c:v>250.55</c:v>
                      </c:pt>
                      <c:pt idx="2466">
                        <c:v>239.19</c:v>
                      </c:pt>
                      <c:pt idx="2467">
                        <c:v>259.45</c:v>
                      </c:pt>
                      <c:pt idx="2468">
                        <c:v>277.43</c:v>
                      </c:pt>
                      <c:pt idx="2469">
                        <c:v>282.79000000000002</c:v>
                      </c:pt>
                      <c:pt idx="2470">
                        <c:v>306.05</c:v>
                      </c:pt>
                      <c:pt idx="2471">
                        <c:v>305.33999999999997</c:v>
                      </c:pt>
                      <c:pt idx="2472">
                        <c:v>305.51</c:v>
                      </c:pt>
                      <c:pt idx="2473">
                        <c:v>302.04000000000002</c:v>
                      </c:pt>
                      <c:pt idx="2474">
                        <c:v>287.42</c:v>
                      </c:pt>
                      <c:pt idx="2475">
                        <c:v>252.06</c:v>
                      </c:pt>
                      <c:pt idx="2476">
                        <c:v>226.27</c:v>
                      </c:pt>
                      <c:pt idx="2477">
                        <c:v>198.31</c:v>
                      </c:pt>
                      <c:pt idx="2478">
                        <c:v>182.36</c:v>
                      </c:pt>
                      <c:pt idx="2479">
                        <c:v>158.38</c:v>
                      </c:pt>
                      <c:pt idx="2480">
                        <c:v>147.06</c:v>
                      </c:pt>
                      <c:pt idx="2481">
                        <c:v>154.05000000000001</c:v>
                      </c:pt>
                      <c:pt idx="2482">
                        <c:v>164.86</c:v>
                      </c:pt>
                      <c:pt idx="2483">
                        <c:v>146.09</c:v>
                      </c:pt>
                      <c:pt idx="2484">
                        <c:v>112.88</c:v>
                      </c:pt>
                      <c:pt idx="2485">
                        <c:v>96.254999999999995</c:v>
                      </c:pt>
                      <c:pt idx="2486">
                        <c:v>89.15</c:v>
                      </c:pt>
                      <c:pt idx="2487">
                        <c:v>87.215000000000003</c:v>
                      </c:pt>
                      <c:pt idx="2488">
                        <c:v>94.772999999999996</c:v>
                      </c:pt>
                      <c:pt idx="2489">
                        <c:v>117.33</c:v>
                      </c:pt>
                      <c:pt idx="2490">
                        <c:v>147.65</c:v>
                      </c:pt>
                      <c:pt idx="2491">
                        <c:v>156.80000000000001</c:v>
                      </c:pt>
                      <c:pt idx="2492">
                        <c:v>178.93</c:v>
                      </c:pt>
                      <c:pt idx="2493">
                        <c:v>202.3</c:v>
                      </c:pt>
                      <c:pt idx="2494">
                        <c:v>218.82</c:v>
                      </c:pt>
                      <c:pt idx="2495">
                        <c:v>223.01</c:v>
                      </c:pt>
                      <c:pt idx="2496">
                        <c:v>235.66</c:v>
                      </c:pt>
                      <c:pt idx="2497">
                        <c:v>249.54</c:v>
                      </c:pt>
                      <c:pt idx="2498">
                        <c:v>257.7</c:v>
                      </c:pt>
                      <c:pt idx="2499">
                        <c:v>269.72000000000003</c:v>
                      </c:pt>
                      <c:pt idx="2500">
                        <c:v>285.93</c:v>
                      </c:pt>
                      <c:pt idx="2501">
                        <c:v>251.15</c:v>
                      </c:pt>
                      <c:pt idx="2502">
                        <c:v>217.96</c:v>
                      </c:pt>
                      <c:pt idx="2503">
                        <c:v>180.33</c:v>
                      </c:pt>
                      <c:pt idx="2504">
                        <c:v>180.21</c:v>
                      </c:pt>
                      <c:pt idx="2505">
                        <c:v>175.84</c:v>
                      </c:pt>
                      <c:pt idx="2506">
                        <c:v>153.5</c:v>
                      </c:pt>
                      <c:pt idx="2507">
                        <c:v>145.38999999999999</c:v>
                      </c:pt>
                      <c:pt idx="2508">
                        <c:v>135.54</c:v>
                      </c:pt>
                      <c:pt idx="2509">
                        <c:v>128.08000000000001</c:v>
                      </c:pt>
                      <c:pt idx="2510">
                        <c:v>139.69</c:v>
                      </c:pt>
                      <c:pt idx="2511">
                        <c:v>143.51</c:v>
                      </c:pt>
                      <c:pt idx="2512">
                        <c:v>153.69999999999999</c:v>
                      </c:pt>
                      <c:pt idx="2513">
                        <c:v>157.44999999999999</c:v>
                      </c:pt>
                      <c:pt idx="2514">
                        <c:v>172.68</c:v>
                      </c:pt>
                      <c:pt idx="2515">
                        <c:v>167.18</c:v>
                      </c:pt>
                      <c:pt idx="2516">
                        <c:v>175.56</c:v>
                      </c:pt>
                      <c:pt idx="2517">
                        <c:v>178.98</c:v>
                      </c:pt>
                      <c:pt idx="2518">
                        <c:v>183.57</c:v>
                      </c:pt>
                      <c:pt idx="2519">
                        <c:v>184.43</c:v>
                      </c:pt>
                      <c:pt idx="2520">
                        <c:v>200.45</c:v>
                      </c:pt>
                      <c:pt idx="2521">
                        <c:v>218.53</c:v>
                      </c:pt>
                      <c:pt idx="2522">
                        <c:v>229.51</c:v>
                      </c:pt>
                      <c:pt idx="2523">
                        <c:v>254.39</c:v>
                      </c:pt>
                      <c:pt idx="2524">
                        <c:v>254.75</c:v>
                      </c:pt>
                      <c:pt idx="2525">
                        <c:v>254.88</c:v>
                      </c:pt>
                      <c:pt idx="2526">
                        <c:v>258.55</c:v>
                      </c:pt>
                      <c:pt idx="2527">
                        <c:v>235.81</c:v>
                      </c:pt>
                      <c:pt idx="2528">
                        <c:v>219.34</c:v>
                      </c:pt>
                      <c:pt idx="2529">
                        <c:v>203.24</c:v>
                      </c:pt>
                      <c:pt idx="2530">
                        <c:v>185.33</c:v>
                      </c:pt>
                      <c:pt idx="2531">
                        <c:v>179.72</c:v>
                      </c:pt>
                      <c:pt idx="2532">
                        <c:v>144.83000000000001</c:v>
                      </c:pt>
                      <c:pt idx="2533">
                        <c:v>157.74</c:v>
                      </c:pt>
                      <c:pt idx="2534">
                        <c:v>182.25</c:v>
                      </c:pt>
                      <c:pt idx="2535">
                        <c:v>182.32</c:v>
                      </c:pt>
                      <c:pt idx="2536">
                        <c:v>170.68</c:v>
                      </c:pt>
                      <c:pt idx="2537">
                        <c:v>153.22999999999999</c:v>
                      </c:pt>
                      <c:pt idx="2538">
                        <c:v>143.51</c:v>
                      </c:pt>
                      <c:pt idx="2539">
                        <c:v>145.47999999999999</c:v>
                      </c:pt>
                      <c:pt idx="2540">
                        <c:v>150.68</c:v>
                      </c:pt>
                      <c:pt idx="2541">
                        <c:v>154.11000000000001</c:v>
                      </c:pt>
                      <c:pt idx="2542">
                        <c:v>166.2</c:v>
                      </c:pt>
                      <c:pt idx="2543">
                        <c:v>158.99</c:v>
                      </c:pt>
                      <c:pt idx="2544">
                        <c:v>165.92</c:v>
                      </c:pt>
                      <c:pt idx="2545">
                        <c:v>169.28</c:v>
                      </c:pt>
                      <c:pt idx="2546">
                        <c:v>180.47</c:v>
                      </c:pt>
                      <c:pt idx="2547">
                        <c:v>196.4</c:v>
                      </c:pt>
                      <c:pt idx="2548">
                        <c:v>208.54</c:v>
                      </c:pt>
                      <c:pt idx="2549">
                        <c:v>203.62</c:v>
                      </c:pt>
                      <c:pt idx="2550">
                        <c:v>185.97</c:v>
                      </c:pt>
                      <c:pt idx="2551">
                        <c:v>203.67</c:v>
                      </c:pt>
                      <c:pt idx="2552">
                        <c:v>248.59</c:v>
                      </c:pt>
                      <c:pt idx="2553">
                        <c:v>264.38</c:v>
                      </c:pt>
                      <c:pt idx="2554">
                        <c:v>249.71</c:v>
                      </c:pt>
                      <c:pt idx="2555">
                        <c:v>262.75</c:v>
                      </c:pt>
                      <c:pt idx="2556">
                        <c:v>240.58</c:v>
                      </c:pt>
                      <c:pt idx="2557">
                        <c:v>234.22</c:v>
                      </c:pt>
                      <c:pt idx="2558">
                        <c:v>196.63</c:v>
                      </c:pt>
                      <c:pt idx="2559">
                        <c:v>161.09</c:v>
                      </c:pt>
                      <c:pt idx="2560">
                        <c:v>139.05000000000001</c:v>
                      </c:pt>
                      <c:pt idx="2561">
                        <c:v>134.25</c:v>
                      </c:pt>
                      <c:pt idx="2562">
                        <c:v>136.18</c:v>
                      </c:pt>
                      <c:pt idx="2563">
                        <c:v>162.68</c:v>
                      </c:pt>
                      <c:pt idx="2564">
                        <c:v>164.79</c:v>
                      </c:pt>
                      <c:pt idx="2565">
                        <c:v>159.83000000000001</c:v>
                      </c:pt>
                      <c:pt idx="2566">
                        <c:v>159.06</c:v>
                      </c:pt>
                      <c:pt idx="2567">
                        <c:v>162.47</c:v>
                      </c:pt>
                      <c:pt idx="2568">
                        <c:v>192.48</c:v>
                      </c:pt>
                      <c:pt idx="2569">
                        <c:v>199.46</c:v>
                      </c:pt>
                      <c:pt idx="2570">
                        <c:v>202.58</c:v>
                      </c:pt>
                      <c:pt idx="2571">
                        <c:v>187.72</c:v>
                      </c:pt>
                      <c:pt idx="2572">
                        <c:v>194.65</c:v>
                      </c:pt>
                      <c:pt idx="2573">
                        <c:v>205.5</c:v>
                      </c:pt>
                      <c:pt idx="2574">
                        <c:v>224.82</c:v>
                      </c:pt>
                      <c:pt idx="2575">
                        <c:v>238.2</c:v>
                      </c:pt>
                      <c:pt idx="2576">
                        <c:v>243.77</c:v>
                      </c:pt>
                      <c:pt idx="2577">
                        <c:v>259.45999999999998</c:v>
                      </c:pt>
                      <c:pt idx="2578">
                        <c:v>245.42</c:v>
                      </c:pt>
                      <c:pt idx="2579">
                        <c:v>240.18</c:v>
                      </c:pt>
                      <c:pt idx="2580">
                        <c:v>221.5</c:v>
                      </c:pt>
                      <c:pt idx="2581">
                        <c:v>210.7</c:v>
                      </c:pt>
                      <c:pt idx="2582">
                        <c:v>220.13</c:v>
                      </c:pt>
                      <c:pt idx="2583">
                        <c:v>211.44</c:v>
                      </c:pt>
                      <c:pt idx="2584">
                        <c:v>182.68</c:v>
                      </c:pt>
                      <c:pt idx="2585">
                        <c:v>186.35</c:v>
                      </c:pt>
                      <c:pt idx="2586">
                        <c:v>211.48</c:v>
                      </c:pt>
                      <c:pt idx="2587">
                        <c:v>228.49</c:v>
                      </c:pt>
                      <c:pt idx="2588">
                        <c:v>199.05</c:v>
                      </c:pt>
                      <c:pt idx="2589">
                        <c:v>186.34</c:v>
                      </c:pt>
                      <c:pt idx="2590">
                        <c:v>180.41</c:v>
                      </c:pt>
                      <c:pt idx="2591">
                        <c:v>167.82</c:v>
                      </c:pt>
                      <c:pt idx="2592">
                        <c:v>182.95</c:v>
                      </c:pt>
                      <c:pt idx="2593">
                        <c:v>200.82</c:v>
                      </c:pt>
                      <c:pt idx="2594">
                        <c:v>213</c:v>
                      </c:pt>
                      <c:pt idx="2595">
                        <c:v>199.45</c:v>
                      </c:pt>
                      <c:pt idx="2596">
                        <c:v>188.14</c:v>
                      </c:pt>
                      <c:pt idx="2597">
                        <c:v>184.69</c:v>
                      </c:pt>
                      <c:pt idx="2598">
                        <c:v>174.67</c:v>
                      </c:pt>
                      <c:pt idx="2599">
                        <c:v>170.61</c:v>
                      </c:pt>
                      <c:pt idx="2600">
                        <c:v>183.1</c:v>
                      </c:pt>
                      <c:pt idx="2601">
                        <c:v>191.46</c:v>
                      </c:pt>
                      <c:pt idx="2602">
                        <c:v>176.53</c:v>
                      </c:pt>
                      <c:pt idx="2603">
                        <c:v>206.49</c:v>
                      </c:pt>
                      <c:pt idx="2604">
                        <c:v>252.28</c:v>
                      </c:pt>
                      <c:pt idx="2605">
                        <c:v>288.89999999999998</c:v>
                      </c:pt>
                      <c:pt idx="2606">
                        <c:v>301.62</c:v>
                      </c:pt>
                      <c:pt idx="2607">
                        <c:v>307.82</c:v>
                      </c:pt>
                      <c:pt idx="2608">
                        <c:v>303.93</c:v>
                      </c:pt>
                      <c:pt idx="2609">
                        <c:v>266.17</c:v>
                      </c:pt>
                      <c:pt idx="2610">
                        <c:v>247.75</c:v>
                      </c:pt>
                      <c:pt idx="2611">
                        <c:v>231.2</c:v>
                      </c:pt>
                      <c:pt idx="2612">
                        <c:v>229.48</c:v>
                      </c:pt>
                      <c:pt idx="2613">
                        <c:v>226</c:v>
                      </c:pt>
                      <c:pt idx="2614">
                        <c:v>226.6</c:v>
                      </c:pt>
                      <c:pt idx="2615">
                        <c:v>227.19</c:v>
                      </c:pt>
                      <c:pt idx="2616">
                        <c:v>237.5</c:v>
                      </c:pt>
                      <c:pt idx="2617">
                        <c:v>228.62</c:v>
                      </c:pt>
                      <c:pt idx="2618">
                        <c:v>247.03</c:v>
                      </c:pt>
                      <c:pt idx="2619">
                        <c:v>254.22</c:v>
                      </c:pt>
                      <c:pt idx="2620">
                        <c:v>245.01</c:v>
                      </c:pt>
                      <c:pt idx="2621">
                        <c:v>249.42</c:v>
                      </c:pt>
                      <c:pt idx="2622">
                        <c:v>245.48</c:v>
                      </c:pt>
                      <c:pt idx="2623">
                        <c:v>240.33</c:v>
                      </c:pt>
                      <c:pt idx="2624">
                        <c:v>242.59</c:v>
                      </c:pt>
                      <c:pt idx="2625">
                        <c:v>271.8</c:v>
                      </c:pt>
                      <c:pt idx="2626">
                        <c:v>271.20999999999998</c:v>
                      </c:pt>
                      <c:pt idx="2627">
                        <c:v>277.87</c:v>
                      </c:pt>
                      <c:pt idx="2628">
                        <c:v>293.2</c:v>
                      </c:pt>
                      <c:pt idx="2629">
                        <c:v>301.45</c:v>
                      </c:pt>
                      <c:pt idx="2630">
                        <c:v>304.08999999999997</c:v>
                      </c:pt>
                      <c:pt idx="2631">
                        <c:v>295.45999999999998</c:v>
                      </c:pt>
                      <c:pt idx="2632">
                        <c:v>286.08</c:v>
                      </c:pt>
                      <c:pt idx="2633">
                        <c:v>283.06</c:v>
                      </c:pt>
                      <c:pt idx="2634">
                        <c:v>297.20999999999998</c:v>
                      </c:pt>
                      <c:pt idx="2635">
                        <c:v>325.52999999999997</c:v>
                      </c:pt>
                      <c:pt idx="2636">
                        <c:v>304.06</c:v>
                      </c:pt>
                      <c:pt idx="2637">
                        <c:v>276.66000000000003</c:v>
                      </c:pt>
                      <c:pt idx="2638">
                        <c:v>285.26</c:v>
                      </c:pt>
                      <c:pt idx="2639">
                        <c:v>316.29000000000002</c:v>
                      </c:pt>
                      <c:pt idx="2640">
                        <c:v>299.82</c:v>
                      </c:pt>
                      <c:pt idx="2641">
                        <c:v>282.83</c:v>
                      </c:pt>
                      <c:pt idx="2642">
                        <c:v>269.64999999999998</c:v>
                      </c:pt>
                      <c:pt idx="2643">
                        <c:v>227.76</c:v>
                      </c:pt>
                      <c:pt idx="2644">
                        <c:v>244.44</c:v>
                      </c:pt>
                      <c:pt idx="2645">
                        <c:v>247.2</c:v>
                      </c:pt>
                      <c:pt idx="2646">
                        <c:v>243.12</c:v>
                      </c:pt>
                      <c:pt idx="2647">
                        <c:v>282.13</c:v>
                      </c:pt>
                      <c:pt idx="2648">
                        <c:v>270.43</c:v>
                      </c:pt>
                      <c:pt idx="2649">
                        <c:v>242.95</c:v>
                      </c:pt>
                      <c:pt idx="2650">
                        <c:v>238.78</c:v>
                      </c:pt>
                      <c:pt idx="2651">
                        <c:v>245.97</c:v>
                      </c:pt>
                      <c:pt idx="2652">
                        <c:v>243.61</c:v>
                      </c:pt>
                      <c:pt idx="2653">
                        <c:v>251.51</c:v>
                      </c:pt>
                      <c:pt idx="2654">
                        <c:v>281.83</c:v>
                      </c:pt>
                      <c:pt idx="2655">
                        <c:v>299.60000000000002</c:v>
                      </c:pt>
                      <c:pt idx="2656">
                        <c:v>325.91000000000003</c:v>
                      </c:pt>
                      <c:pt idx="2657">
                        <c:v>319.18</c:v>
                      </c:pt>
                      <c:pt idx="2658">
                        <c:v>324.20999999999998</c:v>
                      </c:pt>
                      <c:pt idx="2659">
                        <c:v>325.85000000000002</c:v>
                      </c:pt>
                      <c:pt idx="2660">
                        <c:v>321.68</c:v>
                      </c:pt>
                      <c:pt idx="2661">
                        <c:v>330.95</c:v>
                      </c:pt>
                      <c:pt idx="2662">
                        <c:v>349.15</c:v>
                      </c:pt>
                      <c:pt idx="2663">
                        <c:v>335.21</c:v>
                      </c:pt>
                      <c:pt idx="2664">
                        <c:v>324.83999999999997</c:v>
                      </c:pt>
                      <c:pt idx="2665">
                        <c:v>299.54000000000002</c:v>
                      </c:pt>
                      <c:pt idx="2666">
                        <c:v>290.83999999999997</c:v>
                      </c:pt>
                      <c:pt idx="2667">
                        <c:v>286.89999999999998</c:v>
                      </c:pt>
                      <c:pt idx="2668">
                        <c:v>282.66000000000003</c:v>
                      </c:pt>
                      <c:pt idx="2669">
                        <c:v>278.12</c:v>
                      </c:pt>
                      <c:pt idx="2670">
                        <c:v>273.37</c:v>
                      </c:pt>
                      <c:pt idx="2671">
                        <c:v>280.91000000000003</c:v>
                      </c:pt>
                      <c:pt idx="2672">
                        <c:v>279.93</c:v>
                      </c:pt>
                      <c:pt idx="2673">
                        <c:v>278.62</c:v>
                      </c:pt>
                      <c:pt idx="2674">
                        <c:v>249.34</c:v>
                      </c:pt>
                      <c:pt idx="2675">
                        <c:v>242.94</c:v>
                      </c:pt>
                      <c:pt idx="2676">
                        <c:v>233.39</c:v>
                      </c:pt>
                      <c:pt idx="2677">
                        <c:v>236.91</c:v>
                      </c:pt>
                      <c:pt idx="2678">
                        <c:v>242.23</c:v>
                      </c:pt>
                      <c:pt idx="2679">
                        <c:v>255.75</c:v>
                      </c:pt>
                      <c:pt idx="2680">
                        <c:v>262.08</c:v>
                      </c:pt>
                      <c:pt idx="2681">
                        <c:v>272.07</c:v>
                      </c:pt>
                      <c:pt idx="2682">
                        <c:v>263.19</c:v>
                      </c:pt>
                      <c:pt idx="2683">
                        <c:v>258.10000000000002</c:v>
                      </c:pt>
                      <c:pt idx="2684">
                        <c:v>295.95999999999998</c:v>
                      </c:pt>
                      <c:pt idx="2685">
                        <c:v>313.13</c:v>
                      </c:pt>
                      <c:pt idx="2686">
                        <c:v>295.56</c:v>
                      </c:pt>
                      <c:pt idx="2687">
                        <c:v>303.77999999999997</c:v>
                      </c:pt>
                      <c:pt idx="2688">
                        <c:v>289.75</c:v>
                      </c:pt>
                      <c:pt idx="2689">
                        <c:v>296.91000000000003</c:v>
                      </c:pt>
                      <c:pt idx="2690">
                        <c:v>322.31</c:v>
                      </c:pt>
                      <c:pt idx="2691">
                        <c:v>324.43</c:v>
                      </c:pt>
                      <c:pt idx="2692">
                        <c:v>336.6</c:v>
                      </c:pt>
                      <c:pt idx="2693">
                        <c:v>326.36</c:v>
                      </c:pt>
                      <c:pt idx="2694">
                        <c:v>261.52999999999997</c:v>
                      </c:pt>
                      <c:pt idx="2695">
                        <c:v>218.37</c:v>
                      </c:pt>
                      <c:pt idx="2696">
                        <c:v>208.27</c:v>
                      </c:pt>
                      <c:pt idx="2697">
                        <c:v>233.87</c:v>
                      </c:pt>
                      <c:pt idx="2698">
                        <c:v>225.77</c:v>
                      </c:pt>
                      <c:pt idx="2699">
                        <c:v>251.81</c:v>
                      </c:pt>
                      <c:pt idx="2700">
                        <c:v>224.01</c:v>
                      </c:pt>
                      <c:pt idx="2701">
                        <c:v>229.39</c:v>
                      </c:pt>
                      <c:pt idx="2702">
                        <c:v>219.4</c:v>
                      </c:pt>
                      <c:pt idx="2703">
                        <c:v>280.02999999999997</c:v>
                      </c:pt>
                      <c:pt idx="2704">
                        <c:v>338.2</c:v>
                      </c:pt>
                      <c:pt idx="2705">
                        <c:v>349.37</c:v>
                      </c:pt>
                      <c:pt idx="2706">
                        <c:v>318.18</c:v>
                      </c:pt>
                      <c:pt idx="2707">
                        <c:v>325.08</c:v>
                      </c:pt>
                      <c:pt idx="2708">
                        <c:v>356.33</c:v>
                      </c:pt>
                      <c:pt idx="2709">
                        <c:v>416.69</c:v>
                      </c:pt>
                      <c:pt idx="2710">
                        <c:v>424.29</c:v>
                      </c:pt>
                      <c:pt idx="2711">
                        <c:v>396.18</c:v>
                      </c:pt>
                      <c:pt idx="2712">
                        <c:v>361.74</c:v>
                      </c:pt>
                      <c:pt idx="2713">
                        <c:v>355.87</c:v>
                      </c:pt>
                      <c:pt idx="2714">
                        <c:v>391.4</c:v>
                      </c:pt>
                      <c:pt idx="2715">
                        <c:v>388.08</c:v>
                      </c:pt>
                      <c:pt idx="2716">
                        <c:v>353.65</c:v>
                      </c:pt>
                      <c:pt idx="2717">
                        <c:v>306.99</c:v>
                      </c:pt>
                      <c:pt idx="2718">
                        <c:v>280.27999999999997</c:v>
                      </c:pt>
                      <c:pt idx="2719">
                        <c:v>254.88</c:v>
                      </c:pt>
                      <c:pt idx="2720">
                        <c:v>245.89</c:v>
                      </c:pt>
                      <c:pt idx="2721">
                        <c:v>231.98</c:v>
                      </c:pt>
                      <c:pt idx="2722">
                        <c:v>216.93</c:v>
                      </c:pt>
                      <c:pt idx="2723">
                        <c:v>209.11</c:v>
                      </c:pt>
                      <c:pt idx="2724">
                        <c:v>205.23</c:v>
                      </c:pt>
                      <c:pt idx="2725">
                        <c:v>205.37</c:v>
                      </c:pt>
                      <c:pt idx="2726">
                        <c:v>190.63</c:v>
                      </c:pt>
                      <c:pt idx="2727">
                        <c:v>171.63</c:v>
                      </c:pt>
                      <c:pt idx="2728">
                        <c:v>159.87</c:v>
                      </c:pt>
                      <c:pt idx="2729">
                        <c:v>159.47</c:v>
                      </c:pt>
                      <c:pt idx="2730">
                        <c:v>161.46</c:v>
                      </c:pt>
                      <c:pt idx="2731">
                        <c:v>149.04</c:v>
                      </c:pt>
                      <c:pt idx="2732">
                        <c:v>146.46</c:v>
                      </c:pt>
                      <c:pt idx="2733">
                        <c:v>143.36000000000001</c:v>
                      </c:pt>
                      <c:pt idx="2734">
                        <c:v>156.19999999999999</c:v>
                      </c:pt>
                      <c:pt idx="2735">
                        <c:v>143.69999999999999</c:v>
                      </c:pt>
                      <c:pt idx="2736">
                        <c:v>147.77000000000001</c:v>
                      </c:pt>
                      <c:pt idx="2737">
                        <c:v>168.76</c:v>
                      </c:pt>
                      <c:pt idx="2738">
                        <c:v>192.87</c:v>
                      </c:pt>
                      <c:pt idx="2739">
                        <c:v>200.89</c:v>
                      </c:pt>
                      <c:pt idx="2740">
                        <c:v>213.03</c:v>
                      </c:pt>
                      <c:pt idx="2741">
                        <c:v>246.31</c:v>
                      </c:pt>
                      <c:pt idx="2742">
                        <c:v>246.01</c:v>
                      </c:pt>
                      <c:pt idx="2743">
                        <c:v>263.61</c:v>
                      </c:pt>
                      <c:pt idx="2744">
                        <c:v>272.20999999999998</c:v>
                      </c:pt>
                      <c:pt idx="2745">
                        <c:v>247.9</c:v>
                      </c:pt>
                      <c:pt idx="2746">
                        <c:v>217.88</c:v>
                      </c:pt>
                      <c:pt idx="2747">
                        <c:v>193.27</c:v>
                      </c:pt>
                      <c:pt idx="2748">
                        <c:v>176.87</c:v>
                      </c:pt>
                      <c:pt idx="2749">
                        <c:v>185.7</c:v>
                      </c:pt>
                      <c:pt idx="2750">
                        <c:v>200.82</c:v>
                      </c:pt>
                      <c:pt idx="2751">
                        <c:v>238.21</c:v>
                      </c:pt>
                      <c:pt idx="2752">
                        <c:v>234.5</c:v>
                      </c:pt>
                      <c:pt idx="2753">
                        <c:v>221.82</c:v>
                      </c:pt>
                      <c:pt idx="2754">
                        <c:v>228.05</c:v>
                      </c:pt>
                      <c:pt idx="2755">
                        <c:v>251.9</c:v>
                      </c:pt>
                      <c:pt idx="2756">
                        <c:v>282.48</c:v>
                      </c:pt>
                      <c:pt idx="2757">
                        <c:v>307.47000000000003</c:v>
                      </c:pt>
                      <c:pt idx="2758">
                        <c:v>333.79</c:v>
                      </c:pt>
                      <c:pt idx="2759">
                        <c:v>341.58</c:v>
                      </c:pt>
                      <c:pt idx="2760">
                        <c:v>333.32</c:v>
                      </c:pt>
                      <c:pt idx="2761">
                        <c:v>340.44</c:v>
                      </c:pt>
                      <c:pt idx="2762">
                        <c:v>343.7</c:v>
                      </c:pt>
                      <c:pt idx="2763">
                        <c:v>351.9</c:v>
                      </c:pt>
                      <c:pt idx="2764">
                        <c:v>325.63</c:v>
                      </c:pt>
                      <c:pt idx="2765">
                        <c:v>293.86</c:v>
                      </c:pt>
                      <c:pt idx="2766">
                        <c:v>293.26</c:v>
                      </c:pt>
                      <c:pt idx="2767">
                        <c:v>313.75</c:v>
                      </c:pt>
                      <c:pt idx="2768">
                        <c:v>305.42</c:v>
                      </c:pt>
                      <c:pt idx="2769">
                        <c:v>248.51</c:v>
                      </c:pt>
                      <c:pt idx="2770">
                        <c:v>216.74</c:v>
                      </c:pt>
                      <c:pt idx="2771">
                        <c:v>171.37</c:v>
                      </c:pt>
                      <c:pt idx="2772">
                        <c:v>140.69999999999999</c:v>
                      </c:pt>
                      <c:pt idx="2773">
                        <c:v>113.1</c:v>
                      </c:pt>
                      <c:pt idx="2774">
                        <c:v>85.781000000000006</c:v>
                      </c:pt>
                      <c:pt idx="2775">
                        <c:v>76.254000000000005</c:v>
                      </c:pt>
                      <c:pt idx="2776">
                        <c:v>73.731999999999999</c:v>
                      </c:pt>
                      <c:pt idx="2777">
                        <c:v>77.114999999999995</c:v>
                      </c:pt>
                      <c:pt idx="2778">
                        <c:v>81.798000000000002</c:v>
                      </c:pt>
                      <c:pt idx="2779">
                        <c:v>82.37</c:v>
                      </c:pt>
                      <c:pt idx="2780">
                        <c:v>69.097999999999999</c:v>
                      </c:pt>
                      <c:pt idx="2781">
                        <c:v>69.802999999999997</c:v>
                      </c:pt>
                      <c:pt idx="2782">
                        <c:v>66.698999999999998</c:v>
                      </c:pt>
                      <c:pt idx="2783">
                        <c:v>63.845999999999997</c:v>
                      </c:pt>
                      <c:pt idx="2784">
                        <c:v>72.971999999999994</c:v>
                      </c:pt>
                      <c:pt idx="2785">
                        <c:v>66.956999999999994</c:v>
                      </c:pt>
                      <c:pt idx="2786">
                        <c:v>68.525999999999996</c:v>
                      </c:pt>
                      <c:pt idx="2787">
                        <c:v>79.584000000000003</c:v>
                      </c:pt>
                      <c:pt idx="2788">
                        <c:v>86.991</c:v>
                      </c:pt>
                      <c:pt idx="2789">
                        <c:v>97.483999999999995</c:v>
                      </c:pt>
                      <c:pt idx="2790">
                        <c:v>98.992999999999995</c:v>
                      </c:pt>
                      <c:pt idx="2791">
                        <c:v>113.8</c:v>
                      </c:pt>
                      <c:pt idx="2792">
                        <c:v>152.97999999999999</c:v>
                      </c:pt>
                      <c:pt idx="2793">
                        <c:v>173.89</c:v>
                      </c:pt>
                      <c:pt idx="2794">
                        <c:v>191.91</c:v>
                      </c:pt>
                      <c:pt idx="2795">
                        <c:v>250.52</c:v>
                      </c:pt>
                      <c:pt idx="2796">
                        <c:v>270.94</c:v>
                      </c:pt>
                      <c:pt idx="2797">
                        <c:v>272.24</c:v>
                      </c:pt>
                      <c:pt idx="2798">
                        <c:v>269.52999999999997</c:v>
                      </c:pt>
                      <c:pt idx="2799">
                        <c:v>262.77</c:v>
                      </c:pt>
                      <c:pt idx="2800">
                        <c:v>247.33</c:v>
                      </c:pt>
                      <c:pt idx="2801">
                        <c:v>232.64</c:v>
                      </c:pt>
                      <c:pt idx="2802">
                        <c:v>238.94</c:v>
                      </c:pt>
                      <c:pt idx="2803">
                        <c:v>249.93</c:v>
                      </c:pt>
                      <c:pt idx="2804">
                        <c:v>269.45</c:v>
                      </c:pt>
                      <c:pt idx="2805">
                        <c:v>254.86</c:v>
                      </c:pt>
                      <c:pt idx="2806">
                        <c:v>265.69</c:v>
                      </c:pt>
                      <c:pt idx="2807">
                        <c:v>284.37</c:v>
                      </c:pt>
                      <c:pt idx="2808">
                        <c:v>332.93</c:v>
                      </c:pt>
                      <c:pt idx="2809">
                        <c:v>339.66</c:v>
                      </c:pt>
                      <c:pt idx="2810">
                        <c:v>363</c:v>
                      </c:pt>
                      <c:pt idx="2811">
                        <c:v>368.09</c:v>
                      </c:pt>
                      <c:pt idx="2812">
                        <c:v>364.49</c:v>
                      </c:pt>
                      <c:pt idx="2813">
                        <c:v>365.82</c:v>
                      </c:pt>
                      <c:pt idx="2814">
                        <c:v>403.41</c:v>
                      </c:pt>
                      <c:pt idx="2815">
                        <c:v>387.31</c:v>
                      </c:pt>
                      <c:pt idx="2816">
                        <c:v>354.51</c:v>
                      </c:pt>
                      <c:pt idx="2817">
                        <c:v>304.64999999999998</c:v>
                      </c:pt>
                      <c:pt idx="2818">
                        <c:v>306.58</c:v>
                      </c:pt>
                      <c:pt idx="2819">
                        <c:v>348.5</c:v>
                      </c:pt>
                      <c:pt idx="2820">
                        <c:v>323.98</c:v>
                      </c:pt>
                      <c:pt idx="2821">
                        <c:v>249.02</c:v>
                      </c:pt>
                      <c:pt idx="2822">
                        <c:v>174.76</c:v>
                      </c:pt>
                      <c:pt idx="2823">
                        <c:v>122.64</c:v>
                      </c:pt>
                      <c:pt idx="2824">
                        <c:v>85.453999999999994</c:v>
                      </c:pt>
                      <c:pt idx="2825">
                        <c:v>64.587999999999994</c:v>
                      </c:pt>
                      <c:pt idx="2826">
                        <c:v>46.34</c:v>
                      </c:pt>
                      <c:pt idx="2827">
                        <c:v>36.319000000000003</c:v>
                      </c:pt>
                      <c:pt idx="2828">
                        <c:v>36.398000000000003</c:v>
                      </c:pt>
                      <c:pt idx="2829">
                        <c:v>48.283000000000001</c:v>
                      </c:pt>
                      <c:pt idx="2830">
                        <c:v>66.953999999999994</c:v>
                      </c:pt>
                      <c:pt idx="2831">
                        <c:v>66.614999999999995</c:v>
                      </c:pt>
                      <c:pt idx="2832">
                        <c:v>50.164999999999999</c:v>
                      </c:pt>
                      <c:pt idx="2833">
                        <c:v>45.048000000000002</c:v>
                      </c:pt>
                      <c:pt idx="2834">
                        <c:v>39.433999999999997</c:v>
                      </c:pt>
                      <c:pt idx="2835">
                        <c:v>43.076000000000001</c:v>
                      </c:pt>
                      <c:pt idx="2836">
                        <c:v>45.131</c:v>
                      </c:pt>
                      <c:pt idx="2837">
                        <c:v>43.375</c:v>
                      </c:pt>
                      <c:pt idx="2838">
                        <c:v>51.493000000000002</c:v>
                      </c:pt>
                      <c:pt idx="2839">
                        <c:v>63.7</c:v>
                      </c:pt>
                      <c:pt idx="2840">
                        <c:v>70.682000000000002</c:v>
                      </c:pt>
                      <c:pt idx="2841">
                        <c:v>68.361999999999995</c:v>
                      </c:pt>
                      <c:pt idx="2842">
                        <c:v>77.114000000000004</c:v>
                      </c:pt>
                      <c:pt idx="2843">
                        <c:v>120.03</c:v>
                      </c:pt>
                      <c:pt idx="2844">
                        <c:v>140.4</c:v>
                      </c:pt>
                      <c:pt idx="2845">
                        <c:v>174.3</c:v>
                      </c:pt>
                      <c:pt idx="2846">
                        <c:v>244.31</c:v>
                      </c:pt>
                      <c:pt idx="2847">
                        <c:v>232.84</c:v>
                      </c:pt>
                      <c:pt idx="2848">
                        <c:v>221.79</c:v>
                      </c:pt>
                      <c:pt idx="2849">
                        <c:v>236.55</c:v>
                      </c:pt>
                      <c:pt idx="2850">
                        <c:v>233.89</c:v>
                      </c:pt>
                      <c:pt idx="2851">
                        <c:v>223.09</c:v>
                      </c:pt>
                      <c:pt idx="2852">
                        <c:v>230.91</c:v>
                      </c:pt>
                      <c:pt idx="2853">
                        <c:v>239.7</c:v>
                      </c:pt>
                      <c:pt idx="2854">
                        <c:v>244.03</c:v>
                      </c:pt>
                      <c:pt idx="2855">
                        <c:v>254.16</c:v>
                      </c:pt>
                      <c:pt idx="2856">
                        <c:v>274.74</c:v>
                      </c:pt>
                      <c:pt idx="2857">
                        <c:v>295.89</c:v>
                      </c:pt>
                      <c:pt idx="2858">
                        <c:v>290.27</c:v>
                      </c:pt>
                      <c:pt idx="2859">
                        <c:v>337.94</c:v>
                      </c:pt>
                      <c:pt idx="2860">
                        <c:v>357.38</c:v>
                      </c:pt>
                      <c:pt idx="2861">
                        <c:v>382.6</c:v>
                      </c:pt>
                      <c:pt idx="2862">
                        <c:v>385.82</c:v>
                      </c:pt>
                      <c:pt idx="2863">
                        <c:v>370.8</c:v>
                      </c:pt>
                      <c:pt idx="2864">
                        <c:v>356.64</c:v>
                      </c:pt>
                      <c:pt idx="2865">
                        <c:v>335.08</c:v>
                      </c:pt>
                      <c:pt idx="2866">
                        <c:v>330.91</c:v>
                      </c:pt>
                      <c:pt idx="2867">
                        <c:v>317.66000000000003</c:v>
                      </c:pt>
                      <c:pt idx="2868">
                        <c:v>284.41000000000003</c:v>
                      </c:pt>
                      <c:pt idx="2869">
                        <c:v>265.79000000000002</c:v>
                      </c:pt>
                      <c:pt idx="2870">
                        <c:v>242.64</c:v>
                      </c:pt>
                      <c:pt idx="2871">
                        <c:v>234.1</c:v>
                      </c:pt>
                      <c:pt idx="2872">
                        <c:v>233.42</c:v>
                      </c:pt>
                      <c:pt idx="2873">
                        <c:v>200.24</c:v>
                      </c:pt>
                      <c:pt idx="2874">
                        <c:v>139.56</c:v>
                      </c:pt>
                      <c:pt idx="2875">
                        <c:v>90.781999999999996</c:v>
                      </c:pt>
                      <c:pt idx="2876">
                        <c:v>65.180000000000007</c:v>
                      </c:pt>
                      <c:pt idx="2877">
                        <c:v>49.497</c:v>
                      </c:pt>
                      <c:pt idx="2878">
                        <c:v>39.826999999999998</c:v>
                      </c:pt>
                      <c:pt idx="2879">
                        <c:v>31.812999999999999</c:v>
                      </c:pt>
                      <c:pt idx="2880">
                        <c:v>33.323</c:v>
                      </c:pt>
                      <c:pt idx="2881">
                        <c:v>40.914000000000001</c:v>
                      </c:pt>
                      <c:pt idx="2882">
                        <c:v>50.518999999999998</c:v>
                      </c:pt>
                      <c:pt idx="2883">
                        <c:v>58.517000000000003</c:v>
                      </c:pt>
                      <c:pt idx="2884">
                        <c:v>55.430999999999997</c:v>
                      </c:pt>
                      <c:pt idx="2885">
                        <c:v>44.95</c:v>
                      </c:pt>
                      <c:pt idx="2886">
                        <c:v>50.344999999999999</c:v>
                      </c:pt>
                      <c:pt idx="2887">
                        <c:v>38.430999999999997</c:v>
                      </c:pt>
                      <c:pt idx="2888">
                        <c:v>45.576999999999998</c:v>
                      </c:pt>
                      <c:pt idx="2889">
                        <c:v>51.88</c:v>
                      </c:pt>
                      <c:pt idx="2890">
                        <c:v>40.222999999999999</c:v>
                      </c:pt>
                      <c:pt idx="2891">
                        <c:v>50.570999999999998</c:v>
                      </c:pt>
                      <c:pt idx="2892">
                        <c:v>56.36</c:v>
                      </c:pt>
                      <c:pt idx="2893">
                        <c:v>64.296000000000006</c:v>
                      </c:pt>
                      <c:pt idx="2894">
                        <c:v>88.105999999999995</c:v>
                      </c:pt>
                      <c:pt idx="2895">
                        <c:v>115.76</c:v>
                      </c:pt>
                      <c:pt idx="2896">
                        <c:v>151.38999999999999</c:v>
                      </c:pt>
                      <c:pt idx="2897">
                        <c:v>159.71</c:v>
                      </c:pt>
                      <c:pt idx="2898">
                        <c:v>145.69</c:v>
                      </c:pt>
                      <c:pt idx="2899">
                        <c:v>117.57</c:v>
                      </c:pt>
                      <c:pt idx="2900">
                        <c:v>85.396000000000001</c:v>
                      </c:pt>
                      <c:pt idx="2901">
                        <c:v>55.680999999999997</c:v>
                      </c:pt>
                      <c:pt idx="2902">
                        <c:v>45.124000000000002</c:v>
                      </c:pt>
                      <c:pt idx="2903">
                        <c:v>48.238</c:v>
                      </c:pt>
                      <c:pt idx="2904">
                        <c:v>47.24</c:v>
                      </c:pt>
                      <c:pt idx="2905">
                        <c:v>51.459000000000003</c:v>
                      </c:pt>
                      <c:pt idx="2906">
                        <c:v>67.772999999999996</c:v>
                      </c:pt>
                      <c:pt idx="2907">
                        <c:v>76.518000000000001</c:v>
                      </c:pt>
                      <c:pt idx="2908">
                        <c:v>93.468999999999994</c:v>
                      </c:pt>
                      <c:pt idx="2909">
                        <c:v>118.19</c:v>
                      </c:pt>
                      <c:pt idx="2910">
                        <c:v>111.5</c:v>
                      </c:pt>
                      <c:pt idx="2911">
                        <c:v>118.36</c:v>
                      </c:pt>
                      <c:pt idx="2912">
                        <c:v>135.04</c:v>
                      </c:pt>
                      <c:pt idx="2913">
                        <c:v>161.57</c:v>
                      </c:pt>
                      <c:pt idx="2914">
                        <c:v>153.53</c:v>
                      </c:pt>
                      <c:pt idx="2915">
                        <c:v>153.28</c:v>
                      </c:pt>
                      <c:pt idx="2916">
                        <c:v>157.55000000000001</c:v>
                      </c:pt>
                      <c:pt idx="2917">
                        <c:v>157.85</c:v>
                      </c:pt>
                      <c:pt idx="2918">
                        <c:v>155.02000000000001</c:v>
                      </c:pt>
                      <c:pt idx="2919">
                        <c:v>154.69999999999999</c:v>
                      </c:pt>
                      <c:pt idx="2920">
                        <c:v>154.97999999999999</c:v>
                      </c:pt>
                      <c:pt idx="2921">
                        <c:v>147.72</c:v>
                      </c:pt>
                      <c:pt idx="2922">
                        <c:v>140.18</c:v>
                      </c:pt>
                      <c:pt idx="2923">
                        <c:v>135.91</c:v>
                      </c:pt>
                      <c:pt idx="2924">
                        <c:v>132.96</c:v>
                      </c:pt>
                      <c:pt idx="2925">
                        <c:v>116.87</c:v>
                      </c:pt>
                      <c:pt idx="2926">
                        <c:v>102.33</c:v>
                      </c:pt>
                      <c:pt idx="2927">
                        <c:v>69.706000000000003</c:v>
                      </c:pt>
                      <c:pt idx="2928">
                        <c:v>42.834000000000003</c:v>
                      </c:pt>
                      <c:pt idx="2929">
                        <c:v>29.413</c:v>
                      </c:pt>
                      <c:pt idx="2930">
                        <c:v>16.501999999999999</c:v>
                      </c:pt>
                      <c:pt idx="2931">
                        <c:v>15.835000000000001</c:v>
                      </c:pt>
                      <c:pt idx="2932">
                        <c:v>15.173</c:v>
                      </c:pt>
                      <c:pt idx="2933">
                        <c:v>15.25</c:v>
                      </c:pt>
                      <c:pt idx="2934">
                        <c:v>17.948</c:v>
                      </c:pt>
                      <c:pt idx="2935">
                        <c:v>20.812000000000001</c:v>
                      </c:pt>
                      <c:pt idx="2936">
                        <c:v>25.030999999999999</c:v>
                      </c:pt>
                      <c:pt idx="2937">
                        <c:v>22.608000000000001</c:v>
                      </c:pt>
                      <c:pt idx="2938">
                        <c:v>20.524000000000001</c:v>
                      </c:pt>
                      <c:pt idx="2939">
                        <c:v>23.939</c:v>
                      </c:pt>
                      <c:pt idx="2940">
                        <c:v>17.138000000000002</c:v>
                      </c:pt>
                      <c:pt idx="2941">
                        <c:v>23.45</c:v>
                      </c:pt>
                      <c:pt idx="2942">
                        <c:v>22.506</c:v>
                      </c:pt>
                      <c:pt idx="2943">
                        <c:v>21.98</c:v>
                      </c:pt>
                      <c:pt idx="2944">
                        <c:v>41.643000000000001</c:v>
                      </c:pt>
                      <c:pt idx="2945">
                        <c:v>58.963000000000001</c:v>
                      </c:pt>
                      <c:pt idx="2946">
                        <c:v>66.557000000000002</c:v>
                      </c:pt>
                      <c:pt idx="2947">
                        <c:v>63.328000000000003</c:v>
                      </c:pt>
                      <c:pt idx="2948">
                        <c:v>58.454000000000001</c:v>
                      </c:pt>
                      <c:pt idx="2949">
                        <c:v>64.227000000000004</c:v>
                      </c:pt>
                      <c:pt idx="2950">
                        <c:v>58.140999999999998</c:v>
                      </c:pt>
                      <c:pt idx="2951">
                        <c:v>44.610999999999997</c:v>
                      </c:pt>
                      <c:pt idx="2952">
                        <c:v>30.094000000000001</c:v>
                      </c:pt>
                      <c:pt idx="2953">
                        <c:v>20.169</c:v>
                      </c:pt>
                      <c:pt idx="2954">
                        <c:v>11.651</c:v>
                      </c:pt>
                      <c:pt idx="2955">
                        <c:v>8.7483000000000004</c:v>
                      </c:pt>
                      <c:pt idx="2956">
                        <c:v>7.2553999999999998</c:v>
                      </c:pt>
                      <c:pt idx="2957">
                        <c:v>4.6891999999999996</c:v>
                      </c:pt>
                      <c:pt idx="2958">
                        <c:v>13.683999999999999</c:v>
                      </c:pt>
                      <c:pt idx="2959">
                        <c:v>11.983000000000001</c:v>
                      </c:pt>
                      <c:pt idx="2960">
                        <c:v>11.494</c:v>
                      </c:pt>
                      <c:pt idx="2961">
                        <c:v>20.001000000000001</c:v>
                      </c:pt>
                      <c:pt idx="2962">
                        <c:v>13.68</c:v>
                      </c:pt>
                      <c:pt idx="2963">
                        <c:v>17.283000000000001</c:v>
                      </c:pt>
                      <c:pt idx="2964">
                        <c:v>26.126000000000001</c:v>
                      </c:pt>
                      <c:pt idx="2965">
                        <c:v>40.276000000000003</c:v>
                      </c:pt>
                      <c:pt idx="2966">
                        <c:v>40.920999999999999</c:v>
                      </c:pt>
                      <c:pt idx="2967">
                        <c:v>48.110999999999997</c:v>
                      </c:pt>
                      <c:pt idx="2968">
                        <c:v>58.609000000000002</c:v>
                      </c:pt>
                      <c:pt idx="2969">
                        <c:v>72.762</c:v>
                      </c:pt>
                      <c:pt idx="2970">
                        <c:v>88.037000000000006</c:v>
                      </c:pt>
                      <c:pt idx="2971">
                        <c:v>98.763000000000005</c:v>
                      </c:pt>
                      <c:pt idx="2972">
                        <c:v>103.57</c:v>
                      </c:pt>
                      <c:pt idx="2973">
                        <c:v>109.78</c:v>
                      </c:pt>
                      <c:pt idx="2974">
                        <c:v>122.26</c:v>
                      </c:pt>
                      <c:pt idx="2975">
                        <c:v>116.2</c:v>
                      </c:pt>
                      <c:pt idx="2976">
                        <c:v>111.74</c:v>
                      </c:pt>
                      <c:pt idx="2977">
                        <c:v>104</c:v>
                      </c:pt>
                      <c:pt idx="2978">
                        <c:v>76.947000000000003</c:v>
                      </c:pt>
                      <c:pt idx="2979">
                        <c:v>60.411000000000001</c:v>
                      </c:pt>
                      <c:pt idx="2980">
                        <c:v>48.872999999999998</c:v>
                      </c:pt>
                      <c:pt idx="2981">
                        <c:v>42.414999999999999</c:v>
                      </c:pt>
                      <c:pt idx="2982">
                        <c:v>23.690999999999999</c:v>
                      </c:pt>
                      <c:pt idx="2983">
                        <c:v>13.587</c:v>
                      </c:pt>
                      <c:pt idx="2984">
                        <c:v>9.9243000000000006</c:v>
                      </c:pt>
                      <c:pt idx="2985">
                        <c:v>7.8394000000000004</c:v>
                      </c:pt>
                      <c:pt idx="2986">
                        <c:v>5.9645999999999999</c:v>
                      </c:pt>
                      <c:pt idx="2987">
                        <c:v>5.9832000000000001</c:v>
                      </c:pt>
                      <c:pt idx="2988">
                        <c:v>8.0441000000000003</c:v>
                      </c:pt>
                      <c:pt idx="2989">
                        <c:v>8.5702999999999996</c:v>
                      </c:pt>
                      <c:pt idx="2990">
                        <c:v>8.1018000000000008</c:v>
                      </c:pt>
                      <c:pt idx="2991">
                        <c:v>10.622999999999999</c:v>
                      </c:pt>
                      <c:pt idx="2992">
                        <c:v>6.4640000000000004</c:v>
                      </c:pt>
                      <c:pt idx="2993">
                        <c:v>6.6878000000000002</c:v>
                      </c:pt>
                      <c:pt idx="2994">
                        <c:v>14.372999999999999</c:v>
                      </c:pt>
                      <c:pt idx="2995">
                        <c:v>26.582999999999998</c:v>
                      </c:pt>
                      <c:pt idx="2996">
                        <c:v>36.633000000000003</c:v>
                      </c:pt>
                      <c:pt idx="2997">
                        <c:v>41.598999999999997</c:v>
                      </c:pt>
                      <c:pt idx="2998">
                        <c:v>38.412999999999997</c:v>
                      </c:pt>
                      <c:pt idx="2999">
                        <c:v>37.393000000000001</c:v>
                      </c:pt>
                      <c:pt idx="3000">
                        <c:v>49.139000000000003</c:v>
                      </c:pt>
                      <c:pt idx="3001">
                        <c:v>44.122999999999998</c:v>
                      </c:pt>
                      <c:pt idx="3002">
                        <c:v>40.396999999999998</c:v>
                      </c:pt>
                      <c:pt idx="3003">
                        <c:v>31.975999999999999</c:v>
                      </c:pt>
                      <c:pt idx="3004">
                        <c:v>24.26</c:v>
                      </c:pt>
                      <c:pt idx="3005">
                        <c:v>17.681999999999999</c:v>
                      </c:pt>
                      <c:pt idx="3006">
                        <c:v>12.086</c:v>
                      </c:pt>
                      <c:pt idx="3007">
                        <c:v>7.5918999999999999</c:v>
                      </c:pt>
                      <c:pt idx="3008">
                        <c:v>5.4608999999999996</c:v>
                      </c:pt>
                      <c:pt idx="3009">
                        <c:v>3.8005</c:v>
                      </c:pt>
                      <c:pt idx="3010">
                        <c:v>9.9</c:v>
                      </c:pt>
                      <c:pt idx="3011">
                        <c:v>11.551</c:v>
                      </c:pt>
                      <c:pt idx="3012">
                        <c:v>3.1254</c:v>
                      </c:pt>
                      <c:pt idx="3013">
                        <c:v>9.0528999999999993</c:v>
                      </c:pt>
                      <c:pt idx="3014">
                        <c:v>15.103</c:v>
                      </c:pt>
                      <c:pt idx="3015">
                        <c:v>6.8063000000000002</c:v>
                      </c:pt>
                      <c:pt idx="3016">
                        <c:v>7.4085999999999999</c:v>
                      </c:pt>
                      <c:pt idx="3017">
                        <c:v>10.385</c:v>
                      </c:pt>
                      <c:pt idx="3018">
                        <c:v>13.7</c:v>
                      </c:pt>
                      <c:pt idx="3019">
                        <c:v>13.423</c:v>
                      </c:pt>
                      <c:pt idx="3020">
                        <c:v>19.291</c:v>
                      </c:pt>
                      <c:pt idx="3021">
                        <c:v>24.64</c:v>
                      </c:pt>
                      <c:pt idx="3022">
                        <c:v>31.305</c:v>
                      </c:pt>
                      <c:pt idx="3023">
                        <c:v>41.55</c:v>
                      </c:pt>
                      <c:pt idx="3024">
                        <c:v>50.886000000000003</c:v>
                      </c:pt>
                      <c:pt idx="3025">
                        <c:v>59.591000000000001</c:v>
                      </c:pt>
                      <c:pt idx="3026">
                        <c:v>64.58</c:v>
                      </c:pt>
                      <c:pt idx="3027">
                        <c:v>74.677000000000007</c:v>
                      </c:pt>
                      <c:pt idx="3028">
                        <c:v>69.594999999999999</c:v>
                      </c:pt>
                      <c:pt idx="3029">
                        <c:v>63.774000000000001</c:v>
                      </c:pt>
                      <c:pt idx="3030">
                        <c:v>58.023000000000003</c:v>
                      </c:pt>
                      <c:pt idx="3031">
                        <c:v>49.829000000000001</c:v>
                      </c:pt>
                      <c:pt idx="3032">
                        <c:v>47.746000000000002</c:v>
                      </c:pt>
                      <c:pt idx="3033">
                        <c:v>37.362000000000002</c:v>
                      </c:pt>
                      <c:pt idx="3034">
                        <c:v>30.474</c:v>
                      </c:pt>
                      <c:pt idx="3035">
                        <c:v>22.027000000000001</c:v>
                      </c:pt>
                      <c:pt idx="3036">
                        <c:v>13.435</c:v>
                      </c:pt>
                      <c:pt idx="3037">
                        <c:v>9.0814000000000004</c:v>
                      </c:pt>
                      <c:pt idx="3038">
                        <c:v>6.0835999999999997</c:v>
                      </c:pt>
                      <c:pt idx="3039">
                        <c:v>3.7256999999999998</c:v>
                      </c:pt>
                      <c:pt idx="3040">
                        <c:v>3.0989</c:v>
                      </c:pt>
                      <c:pt idx="3041">
                        <c:v>4.1719999999999997</c:v>
                      </c:pt>
                      <c:pt idx="3042">
                        <c:v>3.5198</c:v>
                      </c:pt>
                      <c:pt idx="3043">
                        <c:v>8.1873000000000005</c:v>
                      </c:pt>
                      <c:pt idx="3044">
                        <c:v>7.1776</c:v>
                      </c:pt>
                      <c:pt idx="3045">
                        <c:v>4.9710000000000001</c:v>
                      </c:pt>
                      <c:pt idx="3046">
                        <c:v>9.6182999999999996</c:v>
                      </c:pt>
                      <c:pt idx="3047">
                        <c:v>15.244999999999999</c:v>
                      </c:pt>
                      <c:pt idx="3048">
                        <c:v>20.702000000000002</c:v>
                      </c:pt>
                      <c:pt idx="3049">
                        <c:v>30.981000000000002</c:v>
                      </c:pt>
                      <c:pt idx="3050">
                        <c:v>30.954999999999998</c:v>
                      </c:pt>
                      <c:pt idx="3051">
                        <c:v>32.756</c:v>
                      </c:pt>
                      <c:pt idx="3052">
                        <c:v>32.006</c:v>
                      </c:pt>
                      <c:pt idx="3053">
                        <c:v>32.015000000000001</c:v>
                      </c:pt>
                      <c:pt idx="3054">
                        <c:v>29.48</c:v>
                      </c:pt>
                      <c:pt idx="3055">
                        <c:v>25.591000000000001</c:v>
                      </c:pt>
                      <c:pt idx="3056">
                        <c:v>20.402999999999999</c:v>
                      </c:pt>
                      <c:pt idx="3057">
                        <c:v>13.993</c:v>
                      </c:pt>
                      <c:pt idx="3058">
                        <c:v>11.307</c:v>
                      </c:pt>
                      <c:pt idx="3059">
                        <c:v>8.5511999999999997</c:v>
                      </c:pt>
                      <c:pt idx="3060">
                        <c:v>6.41</c:v>
                      </c:pt>
                      <c:pt idx="3061">
                        <c:v>5.0946999999999996</c:v>
                      </c:pt>
                      <c:pt idx="3062">
                        <c:v>7.0247000000000002</c:v>
                      </c:pt>
                      <c:pt idx="3063">
                        <c:v>11.147</c:v>
                      </c:pt>
                      <c:pt idx="3064">
                        <c:v>8.3160000000000007</c:v>
                      </c:pt>
                      <c:pt idx="3065">
                        <c:v>11.135</c:v>
                      </c:pt>
                      <c:pt idx="3066">
                        <c:v>19.405000000000001</c:v>
                      </c:pt>
                      <c:pt idx="3067">
                        <c:v>7.2689000000000004</c:v>
                      </c:pt>
                      <c:pt idx="3068">
                        <c:v>8.6303000000000001</c:v>
                      </c:pt>
                      <c:pt idx="3069">
                        <c:v>10.41</c:v>
                      </c:pt>
                      <c:pt idx="3070">
                        <c:v>19.013999999999999</c:v>
                      </c:pt>
                      <c:pt idx="3071">
                        <c:v>14.894</c:v>
                      </c:pt>
                      <c:pt idx="3072">
                        <c:v>20.97</c:v>
                      </c:pt>
                      <c:pt idx="3073">
                        <c:v>27.132000000000001</c:v>
                      </c:pt>
                      <c:pt idx="3074">
                        <c:v>32.360999999999997</c:v>
                      </c:pt>
                      <c:pt idx="3075">
                        <c:v>37.354999999999997</c:v>
                      </c:pt>
                      <c:pt idx="3076">
                        <c:v>46.369</c:v>
                      </c:pt>
                      <c:pt idx="3077">
                        <c:v>45.792000000000002</c:v>
                      </c:pt>
                      <c:pt idx="3078">
                        <c:v>50.075000000000003</c:v>
                      </c:pt>
                      <c:pt idx="3079">
                        <c:v>51.530999999999999</c:v>
                      </c:pt>
                      <c:pt idx="3080">
                        <c:v>49.134</c:v>
                      </c:pt>
                      <c:pt idx="3081">
                        <c:v>49.6</c:v>
                      </c:pt>
                      <c:pt idx="3082">
                        <c:v>45.168999999999997</c:v>
                      </c:pt>
                      <c:pt idx="3083">
                        <c:v>43.273000000000003</c:v>
                      </c:pt>
                      <c:pt idx="3084">
                        <c:v>35.456000000000003</c:v>
                      </c:pt>
                      <c:pt idx="3085">
                        <c:v>33.768999999999998</c:v>
                      </c:pt>
                      <c:pt idx="3086">
                        <c:v>31.135000000000002</c:v>
                      </c:pt>
                      <c:pt idx="3087">
                        <c:v>24.286999999999999</c:v>
                      </c:pt>
                      <c:pt idx="3088">
                        <c:v>16.998999999999999</c:v>
                      </c:pt>
                      <c:pt idx="3089">
                        <c:v>12.448</c:v>
                      </c:pt>
                      <c:pt idx="3090">
                        <c:v>9.5001999999999995</c:v>
                      </c:pt>
                      <c:pt idx="3091">
                        <c:v>6.4302000000000001</c:v>
                      </c:pt>
                      <c:pt idx="3092">
                        <c:v>4.5858999999999996</c:v>
                      </c:pt>
                      <c:pt idx="3093">
                        <c:v>4.6875999999999998</c:v>
                      </c:pt>
                      <c:pt idx="3094">
                        <c:v>3.9407999999999999</c:v>
                      </c:pt>
                      <c:pt idx="3095">
                        <c:v>3.915</c:v>
                      </c:pt>
                      <c:pt idx="3096">
                        <c:v>4.3407</c:v>
                      </c:pt>
                      <c:pt idx="3097">
                        <c:v>3.5487000000000002</c:v>
                      </c:pt>
                      <c:pt idx="3098">
                        <c:v>3.1894</c:v>
                      </c:pt>
                      <c:pt idx="3099">
                        <c:v>5.4420999999999999</c:v>
                      </c:pt>
                      <c:pt idx="3100">
                        <c:v>8.2100000000000009</c:v>
                      </c:pt>
                      <c:pt idx="3101">
                        <c:v>11.894</c:v>
                      </c:pt>
                      <c:pt idx="3102">
                        <c:v>16.821000000000002</c:v>
                      </c:pt>
                      <c:pt idx="3103">
                        <c:v>16.919</c:v>
                      </c:pt>
                      <c:pt idx="3104">
                        <c:v>16.405999999999999</c:v>
                      </c:pt>
                      <c:pt idx="3105">
                        <c:v>16.030999999999999</c:v>
                      </c:pt>
                      <c:pt idx="3106">
                        <c:v>16.2</c:v>
                      </c:pt>
                      <c:pt idx="3107">
                        <c:v>16.280999999999999</c:v>
                      </c:pt>
                      <c:pt idx="3108">
                        <c:v>21.253</c:v>
                      </c:pt>
                      <c:pt idx="3109">
                        <c:v>15.358000000000001</c:v>
                      </c:pt>
                      <c:pt idx="3110">
                        <c:v>11.775</c:v>
                      </c:pt>
                      <c:pt idx="3111">
                        <c:v>9.6105</c:v>
                      </c:pt>
                      <c:pt idx="3112">
                        <c:v>7.7377000000000002</c:v>
                      </c:pt>
                      <c:pt idx="3113">
                        <c:v>6.2798999999999996</c:v>
                      </c:pt>
                      <c:pt idx="3114">
                        <c:v>5.5046999999999997</c:v>
                      </c:pt>
                      <c:pt idx="3115">
                        <c:v>14.316000000000001</c:v>
                      </c:pt>
                      <c:pt idx="3116">
                        <c:v>11.627000000000001</c:v>
                      </c:pt>
                      <c:pt idx="3117">
                        <c:v>8.3101000000000003</c:v>
                      </c:pt>
                      <c:pt idx="3118">
                        <c:v>14.492000000000001</c:v>
                      </c:pt>
                      <c:pt idx="3119">
                        <c:v>8.7958999999999996</c:v>
                      </c:pt>
                      <c:pt idx="3120">
                        <c:v>7.1253000000000002</c:v>
                      </c:pt>
                      <c:pt idx="3121">
                        <c:v>10.247999999999999</c:v>
                      </c:pt>
                      <c:pt idx="3122">
                        <c:v>15.868</c:v>
                      </c:pt>
                      <c:pt idx="3123">
                        <c:v>11.65</c:v>
                      </c:pt>
                      <c:pt idx="3124">
                        <c:v>12.295999999999999</c:v>
                      </c:pt>
                      <c:pt idx="3125">
                        <c:v>14.648</c:v>
                      </c:pt>
                      <c:pt idx="3126">
                        <c:v>18.831</c:v>
                      </c:pt>
                      <c:pt idx="3127">
                        <c:v>21.815000000000001</c:v>
                      </c:pt>
                      <c:pt idx="3128">
                        <c:v>26.425000000000001</c:v>
                      </c:pt>
                      <c:pt idx="3129">
                        <c:v>32.241</c:v>
                      </c:pt>
                      <c:pt idx="3130">
                        <c:v>35.234000000000002</c:v>
                      </c:pt>
                      <c:pt idx="3131">
                        <c:v>39.402999999999999</c:v>
                      </c:pt>
                      <c:pt idx="3132">
                        <c:v>37.054000000000002</c:v>
                      </c:pt>
                      <c:pt idx="3133">
                        <c:v>39.691000000000003</c:v>
                      </c:pt>
                      <c:pt idx="3134">
                        <c:v>38.435000000000002</c:v>
                      </c:pt>
                      <c:pt idx="3135">
                        <c:v>33.988</c:v>
                      </c:pt>
                      <c:pt idx="3136">
                        <c:v>33.323</c:v>
                      </c:pt>
                      <c:pt idx="3137">
                        <c:v>31.92</c:v>
                      </c:pt>
                      <c:pt idx="3138">
                        <c:v>33.319000000000003</c:v>
                      </c:pt>
                      <c:pt idx="3139">
                        <c:v>26.454000000000001</c:v>
                      </c:pt>
                      <c:pt idx="3140">
                        <c:v>23.710999999999999</c:v>
                      </c:pt>
                      <c:pt idx="3141">
                        <c:v>17.794</c:v>
                      </c:pt>
                      <c:pt idx="3142">
                        <c:v>13.496</c:v>
                      </c:pt>
                      <c:pt idx="3143">
                        <c:v>11.683999999999999</c:v>
                      </c:pt>
                      <c:pt idx="3144">
                        <c:v>10.294</c:v>
                      </c:pt>
                      <c:pt idx="3145">
                        <c:v>9.3359000000000005</c:v>
                      </c:pt>
                      <c:pt idx="3146">
                        <c:v>8.1829999999999998</c:v>
                      </c:pt>
                      <c:pt idx="3147">
                        <c:v>8.9259000000000004</c:v>
                      </c:pt>
                      <c:pt idx="3148">
                        <c:v>6.8125</c:v>
                      </c:pt>
                      <c:pt idx="3149">
                        <c:v>5.4687999999999999</c:v>
                      </c:pt>
                      <c:pt idx="3150">
                        <c:v>4.2891000000000004</c:v>
                      </c:pt>
                      <c:pt idx="3151">
                        <c:v>4.5994999999999999</c:v>
                      </c:pt>
                      <c:pt idx="3152">
                        <c:v>7.1215000000000002</c:v>
                      </c:pt>
                      <c:pt idx="3153">
                        <c:v>8.1412999999999993</c:v>
                      </c:pt>
                      <c:pt idx="3154">
                        <c:v>7.976</c:v>
                      </c:pt>
                      <c:pt idx="3155">
                        <c:v>10.079000000000001</c:v>
                      </c:pt>
                      <c:pt idx="3156">
                        <c:v>14.003</c:v>
                      </c:pt>
                      <c:pt idx="3157">
                        <c:v>11.71</c:v>
                      </c:pt>
                      <c:pt idx="3158">
                        <c:v>11.715</c:v>
                      </c:pt>
                      <c:pt idx="3159">
                        <c:v>13.065</c:v>
                      </c:pt>
                      <c:pt idx="3160">
                        <c:v>11.164999999999999</c:v>
                      </c:pt>
                      <c:pt idx="3161">
                        <c:v>9.8277000000000001</c:v>
                      </c:pt>
                      <c:pt idx="3162">
                        <c:v>9.8165999999999993</c:v>
                      </c:pt>
                      <c:pt idx="3163">
                        <c:v>9.2665000000000006</c:v>
                      </c:pt>
                      <c:pt idx="3164">
                        <c:v>8.2827999999999999</c:v>
                      </c:pt>
                      <c:pt idx="3165">
                        <c:v>6.5675999999999997</c:v>
                      </c:pt>
                      <c:pt idx="3166">
                        <c:v>6.4001000000000001</c:v>
                      </c:pt>
                      <c:pt idx="3167">
                        <c:v>10.106</c:v>
                      </c:pt>
                      <c:pt idx="3168">
                        <c:v>14.391999999999999</c:v>
                      </c:pt>
                      <c:pt idx="3169">
                        <c:v>3.8820999999999999</c:v>
                      </c:pt>
                      <c:pt idx="3170">
                        <c:v>9.3557000000000006</c:v>
                      </c:pt>
                      <c:pt idx="3171">
                        <c:v>16.443999999999999</c:v>
                      </c:pt>
                      <c:pt idx="3172">
                        <c:v>4.4004000000000003</c:v>
                      </c:pt>
                      <c:pt idx="3173">
                        <c:v>4.673</c:v>
                      </c:pt>
                      <c:pt idx="3174">
                        <c:v>6.4206000000000003</c:v>
                      </c:pt>
                      <c:pt idx="3175">
                        <c:v>10.210000000000001</c:v>
                      </c:pt>
                      <c:pt idx="3176">
                        <c:v>5.6387</c:v>
                      </c:pt>
                      <c:pt idx="3177">
                        <c:v>7.2929000000000004</c:v>
                      </c:pt>
                      <c:pt idx="3178">
                        <c:v>9.7677999999999994</c:v>
                      </c:pt>
                      <c:pt idx="3179">
                        <c:v>12.268000000000001</c:v>
                      </c:pt>
                      <c:pt idx="3180">
                        <c:v>14.958</c:v>
                      </c:pt>
                      <c:pt idx="3181">
                        <c:v>17.489999999999998</c:v>
                      </c:pt>
                      <c:pt idx="3182">
                        <c:v>21.562999999999999</c:v>
                      </c:pt>
                      <c:pt idx="3183">
                        <c:v>24.797999999999998</c:v>
                      </c:pt>
                      <c:pt idx="3184">
                        <c:v>27.649000000000001</c:v>
                      </c:pt>
                      <c:pt idx="3185">
                        <c:v>30.408000000000001</c:v>
                      </c:pt>
                      <c:pt idx="3186">
                        <c:v>32.624000000000002</c:v>
                      </c:pt>
                      <c:pt idx="3187">
                        <c:v>34.793999999999997</c:v>
                      </c:pt>
                      <c:pt idx="3188">
                        <c:v>34.658000000000001</c:v>
                      </c:pt>
                      <c:pt idx="3189">
                        <c:v>34.034999999999997</c:v>
                      </c:pt>
                      <c:pt idx="3190">
                        <c:v>32.908999999999999</c:v>
                      </c:pt>
                      <c:pt idx="3191">
                        <c:v>29.215</c:v>
                      </c:pt>
                      <c:pt idx="3192">
                        <c:v>26.742000000000001</c:v>
                      </c:pt>
                      <c:pt idx="3193">
                        <c:v>23.78</c:v>
                      </c:pt>
                      <c:pt idx="3194">
                        <c:v>21.327000000000002</c:v>
                      </c:pt>
                      <c:pt idx="3195">
                        <c:v>17.222999999999999</c:v>
                      </c:pt>
                      <c:pt idx="3196">
                        <c:v>14.115</c:v>
                      </c:pt>
                      <c:pt idx="3197">
                        <c:v>13.055</c:v>
                      </c:pt>
                      <c:pt idx="3198">
                        <c:v>12.747</c:v>
                      </c:pt>
                      <c:pt idx="3199">
                        <c:v>9.6140000000000008</c:v>
                      </c:pt>
                      <c:pt idx="3200">
                        <c:v>7.9008000000000003</c:v>
                      </c:pt>
                      <c:pt idx="3201">
                        <c:v>5.6782000000000004</c:v>
                      </c:pt>
                      <c:pt idx="3202">
                        <c:v>4.9370000000000003</c:v>
                      </c:pt>
                      <c:pt idx="3203">
                        <c:v>4.5164999999999997</c:v>
                      </c:pt>
                      <c:pt idx="3204">
                        <c:v>5.0861000000000001</c:v>
                      </c:pt>
                      <c:pt idx="3205">
                        <c:v>6.2019000000000002</c:v>
                      </c:pt>
                      <c:pt idx="3206">
                        <c:v>5.2732999999999999</c:v>
                      </c:pt>
                      <c:pt idx="3207">
                        <c:v>5.0571000000000002</c:v>
                      </c:pt>
                      <c:pt idx="3208">
                        <c:v>6.4542999999999999</c:v>
                      </c:pt>
                      <c:pt idx="3209">
                        <c:v>7.4303999999999997</c:v>
                      </c:pt>
                      <c:pt idx="3210">
                        <c:v>8.5174000000000003</c:v>
                      </c:pt>
                      <c:pt idx="3211">
                        <c:v>10.250999999999999</c:v>
                      </c:pt>
                      <c:pt idx="3212">
                        <c:v>11.03</c:v>
                      </c:pt>
                      <c:pt idx="3213">
                        <c:v>9.9375999999999998</c:v>
                      </c:pt>
                      <c:pt idx="3214">
                        <c:v>10.016</c:v>
                      </c:pt>
                      <c:pt idx="3215">
                        <c:v>10.036</c:v>
                      </c:pt>
                      <c:pt idx="3216">
                        <c:v>7.4012000000000002</c:v>
                      </c:pt>
                      <c:pt idx="3217">
                        <c:v>7.0814000000000004</c:v>
                      </c:pt>
                      <c:pt idx="3218">
                        <c:v>4.7603999999999997</c:v>
                      </c:pt>
                      <c:pt idx="3219">
                        <c:v>5.1951000000000001</c:v>
                      </c:pt>
                      <c:pt idx="3220">
                        <c:v>8.6074000000000002</c:v>
                      </c:pt>
                      <c:pt idx="3221">
                        <c:v>4.6883999999999997</c:v>
                      </c:pt>
                      <c:pt idx="3222">
                        <c:v>13.968999999999999</c:v>
                      </c:pt>
                      <c:pt idx="3223">
                        <c:v>18.838000000000001</c:v>
                      </c:pt>
                      <c:pt idx="3224">
                        <c:v>5.5849000000000002</c:v>
                      </c:pt>
                      <c:pt idx="3225">
                        <c:v>6.0677000000000003</c:v>
                      </c:pt>
                      <c:pt idx="3226">
                        <c:v>5.1387</c:v>
                      </c:pt>
                      <c:pt idx="3227">
                        <c:v>16.065999999999999</c:v>
                      </c:pt>
                      <c:pt idx="3228">
                        <c:v>6.0651999999999999</c:v>
                      </c:pt>
                      <c:pt idx="3229">
                        <c:v>7.7239000000000004</c:v>
                      </c:pt>
                      <c:pt idx="3230">
                        <c:v>8.7251999999999992</c:v>
                      </c:pt>
                      <c:pt idx="3231">
                        <c:v>10.250999999999999</c:v>
                      </c:pt>
                      <c:pt idx="3232">
                        <c:v>12.05</c:v>
                      </c:pt>
                      <c:pt idx="3233">
                        <c:v>15.063000000000001</c:v>
                      </c:pt>
                      <c:pt idx="3234">
                        <c:v>19.475999999999999</c:v>
                      </c:pt>
                      <c:pt idx="3235">
                        <c:v>24.463999999999999</c:v>
                      </c:pt>
                      <c:pt idx="3236">
                        <c:v>27.161999999999999</c:v>
                      </c:pt>
                      <c:pt idx="3237">
                        <c:v>27.989000000000001</c:v>
                      </c:pt>
                      <c:pt idx="3238">
                        <c:v>28.294</c:v>
                      </c:pt>
                      <c:pt idx="3239">
                        <c:v>28.954999999999998</c:v>
                      </c:pt>
                      <c:pt idx="3240">
                        <c:v>27.901</c:v>
                      </c:pt>
                      <c:pt idx="3241">
                        <c:v>24.527999999999999</c:v>
                      </c:pt>
                      <c:pt idx="3242">
                        <c:v>21.215</c:v>
                      </c:pt>
                      <c:pt idx="3243">
                        <c:v>19.640999999999998</c:v>
                      </c:pt>
                      <c:pt idx="3244">
                        <c:v>17.234000000000002</c:v>
                      </c:pt>
                      <c:pt idx="3245">
                        <c:v>15.673</c:v>
                      </c:pt>
                      <c:pt idx="3246">
                        <c:v>15.438000000000001</c:v>
                      </c:pt>
                      <c:pt idx="3247">
                        <c:v>14.443</c:v>
                      </c:pt>
                      <c:pt idx="3248">
                        <c:v>12.25</c:v>
                      </c:pt>
                      <c:pt idx="3249">
                        <c:v>9.3802000000000003</c:v>
                      </c:pt>
                      <c:pt idx="3250">
                        <c:v>7.46</c:v>
                      </c:pt>
                      <c:pt idx="3251">
                        <c:v>5.3228</c:v>
                      </c:pt>
                      <c:pt idx="3252">
                        <c:v>5.7858000000000001</c:v>
                      </c:pt>
                      <c:pt idx="3253">
                        <c:v>4.2468000000000004</c:v>
                      </c:pt>
                      <c:pt idx="3254">
                        <c:v>3.3912</c:v>
                      </c:pt>
                      <c:pt idx="3255">
                        <c:v>3.7301000000000002</c:v>
                      </c:pt>
                      <c:pt idx="3256">
                        <c:v>3.6046</c:v>
                      </c:pt>
                      <c:pt idx="3257">
                        <c:v>3.8687</c:v>
                      </c:pt>
                      <c:pt idx="3258">
                        <c:v>3.4819</c:v>
                      </c:pt>
                      <c:pt idx="3259">
                        <c:v>2.7227000000000001</c:v>
                      </c:pt>
                      <c:pt idx="3260">
                        <c:v>3.3557000000000001</c:v>
                      </c:pt>
                      <c:pt idx="3261">
                        <c:v>4.7667999999999999</c:v>
                      </c:pt>
                      <c:pt idx="3262">
                        <c:v>6.4165999999999999</c:v>
                      </c:pt>
                      <c:pt idx="3263">
                        <c:v>6.3609999999999998</c:v>
                      </c:pt>
                      <c:pt idx="3264">
                        <c:v>7.0903999999999998</c:v>
                      </c:pt>
                      <c:pt idx="3265">
                        <c:v>6.1603000000000003</c:v>
                      </c:pt>
                      <c:pt idx="3266">
                        <c:v>5.6626000000000003</c:v>
                      </c:pt>
                      <c:pt idx="3267">
                        <c:v>5.4856999999999996</c:v>
                      </c:pt>
                      <c:pt idx="3268">
                        <c:v>4.9347000000000003</c:v>
                      </c:pt>
                      <c:pt idx="3269">
                        <c:v>6.0237999999999996</c:v>
                      </c:pt>
                      <c:pt idx="3270">
                        <c:v>5.9499000000000004</c:v>
                      </c:pt>
                      <c:pt idx="3271">
                        <c:v>6.4993999999999996</c:v>
                      </c:pt>
                      <c:pt idx="3272">
                        <c:v>16.731000000000002</c:v>
                      </c:pt>
                      <c:pt idx="3273">
                        <c:v>14.939</c:v>
                      </c:pt>
                      <c:pt idx="3274">
                        <c:v>12.016</c:v>
                      </c:pt>
                      <c:pt idx="3275">
                        <c:v>17.175999999999998</c:v>
                      </c:pt>
                      <c:pt idx="3276">
                        <c:v>15.521000000000001</c:v>
                      </c:pt>
                      <c:pt idx="3277">
                        <c:v>10.57</c:v>
                      </c:pt>
                      <c:pt idx="3278">
                        <c:v>14.971</c:v>
                      </c:pt>
                      <c:pt idx="3279">
                        <c:v>17.274999999999999</c:v>
                      </c:pt>
                      <c:pt idx="3280">
                        <c:v>16.457000000000001</c:v>
                      </c:pt>
                      <c:pt idx="3281">
                        <c:v>13.702999999999999</c:v>
                      </c:pt>
                      <c:pt idx="3282">
                        <c:v>14.419</c:v>
                      </c:pt>
                      <c:pt idx="3283">
                        <c:v>15.532</c:v>
                      </c:pt>
                      <c:pt idx="3284">
                        <c:v>17.616</c:v>
                      </c:pt>
                      <c:pt idx="3285">
                        <c:v>18.013000000000002</c:v>
                      </c:pt>
                      <c:pt idx="3286">
                        <c:v>19.420999999999999</c:v>
                      </c:pt>
                      <c:pt idx="3287">
                        <c:v>22.571999999999999</c:v>
                      </c:pt>
                      <c:pt idx="3288">
                        <c:v>24.105</c:v>
                      </c:pt>
                      <c:pt idx="3289">
                        <c:v>25.030999999999999</c:v>
                      </c:pt>
                      <c:pt idx="3290">
                        <c:v>26.594000000000001</c:v>
                      </c:pt>
                      <c:pt idx="3291">
                        <c:v>26.876999999999999</c:v>
                      </c:pt>
                      <c:pt idx="3292">
                        <c:v>26.934999999999999</c:v>
                      </c:pt>
                      <c:pt idx="3293">
                        <c:v>23.911000000000001</c:v>
                      </c:pt>
                      <c:pt idx="3294">
                        <c:v>22.811</c:v>
                      </c:pt>
                      <c:pt idx="3295">
                        <c:v>21.861000000000001</c:v>
                      </c:pt>
                      <c:pt idx="3296">
                        <c:v>21.940999999999999</c:v>
                      </c:pt>
                      <c:pt idx="3297">
                        <c:v>19.850999999999999</c:v>
                      </c:pt>
                      <c:pt idx="3298">
                        <c:v>17.471</c:v>
                      </c:pt>
                      <c:pt idx="3299">
                        <c:v>16.561</c:v>
                      </c:pt>
                      <c:pt idx="3300">
                        <c:v>15.204000000000001</c:v>
                      </c:pt>
                      <c:pt idx="3301">
                        <c:v>14.194000000000001</c:v>
                      </c:pt>
                      <c:pt idx="3302">
                        <c:v>14.321</c:v>
                      </c:pt>
                      <c:pt idx="3303">
                        <c:v>12.195</c:v>
                      </c:pt>
                      <c:pt idx="3304">
                        <c:v>12.034000000000001</c:v>
                      </c:pt>
                      <c:pt idx="3305">
                        <c:v>10.551</c:v>
                      </c:pt>
                      <c:pt idx="3306">
                        <c:v>8.7911999999999999</c:v>
                      </c:pt>
                      <c:pt idx="3307">
                        <c:v>7.7118000000000002</c:v>
                      </c:pt>
                      <c:pt idx="3308">
                        <c:v>7.3685</c:v>
                      </c:pt>
                      <c:pt idx="3309">
                        <c:v>7.3064999999999998</c:v>
                      </c:pt>
                      <c:pt idx="3310">
                        <c:v>5.9631999999999996</c:v>
                      </c:pt>
                      <c:pt idx="3311">
                        <c:v>5.6669999999999998</c:v>
                      </c:pt>
                      <c:pt idx="3312">
                        <c:v>5.2145999999999999</c:v>
                      </c:pt>
                      <c:pt idx="3313">
                        <c:v>4.7481999999999998</c:v>
                      </c:pt>
                      <c:pt idx="3314">
                        <c:v>5.2411000000000003</c:v>
                      </c:pt>
                      <c:pt idx="3315">
                        <c:v>5.5477999999999996</c:v>
                      </c:pt>
                      <c:pt idx="3316">
                        <c:v>4.4461000000000004</c:v>
                      </c:pt>
                      <c:pt idx="3317">
                        <c:v>4.7906000000000004</c:v>
                      </c:pt>
                      <c:pt idx="3318">
                        <c:v>4.6330999999999998</c:v>
                      </c:pt>
                      <c:pt idx="3319">
                        <c:v>4.1173000000000002</c:v>
                      </c:pt>
                      <c:pt idx="3320">
                        <c:v>3.8216999999999999</c:v>
                      </c:pt>
                      <c:pt idx="3321">
                        <c:v>3.8104</c:v>
                      </c:pt>
                      <c:pt idx="3322">
                        <c:v>4.1764000000000001</c:v>
                      </c:pt>
                      <c:pt idx="3323">
                        <c:v>5.3796999999999997</c:v>
                      </c:pt>
                      <c:pt idx="3324">
                        <c:v>8.7797999999999998</c:v>
                      </c:pt>
                      <c:pt idx="3325">
                        <c:v>11.776</c:v>
                      </c:pt>
                      <c:pt idx="3326">
                        <c:v>4.6893000000000002</c:v>
                      </c:pt>
                      <c:pt idx="3327">
                        <c:v>10.573</c:v>
                      </c:pt>
                      <c:pt idx="3328">
                        <c:v>23.966000000000001</c:v>
                      </c:pt>
                      <c:pt idx="3329">
                        <c:v>6.8495999999999997</c:v>
                      </c:pt>
                      <c:pt idx="3330">
                        <c:v>6.7979000000000003</c:v>
                      </c:pt>
                      <c:pt idx="3331">
                        <c:v>8.6532999999999998</c:v>
                      </c:pt>
                      <c:pt idx="3332">
                        <c:v>14.816000000000001</c:v>
                      </c:pt>
                      <c:pt idx="3333">
                        <c:v>8.359</c:v>
                      </c:pt>
                      <c:pt idx="3334">
                        <c:v>10.081</c:v>
                      </c:pt>
                      <c:pt idx="3335">
                        <c:v>11.516999999999999</c:v>
                      </c:pt>
                      <c:pt idx="3336">
                        <c:v>14.775</c:v>
                      </c:pt>
                      <c:pt idx="3337">
                        <c:v>16.045999999999999</c:v>
                      </c:pt>
                      <c:pt idx="3338">
                        <c:v>17.893999999999998</c:v>
                      </c:pt>
                      <c:pt idx="3339">
                        <c:v>17.812000000000001</c:v>
                      </c:pt>
                      <c:pt idx="3340">
                        <c:v>16.978000000000002</c:v>
                      </c:pt>
                      <c:pt idx="3341">
                        <c:v>17.178999999999998</c:v>
                      </c:pt>
                      <c:pt idx="3342">
                        <c:v>17.526</c:v>
                      </c:pt>
                      <c:pt idx="3343">
                        <c:v>19.295999999999999</c:v>
                      </c:pt>
                      <c:pt idx="3344">
                        <c:v>21.167999999999999</c:v>
                      </c:pt>
                      <c:pt idx="3345">
                        <c:v>20.974</c:v>
                      </c:pt>
                      <c:pt idx="3346">
                        <c:v>19.888999999999999</c:v>
                      </c:pt>
                      <c:pt idx="3347">
                        <c:v>17.138000000000002</c:v>
                      </c:pt>
                      <c:pt idx="3348">
                        <c:v>17.114000000000001</c:v>
                      </c:pt>
                      <c:pt idx="3349">
                        <c:v>17.315000000000001</c:v>
                      </c:pt>
                      <c:pt idx="3350">
                        <c:v>15.99</c:v>
                      </c:pt>
                      <c:pt idx="3351">
                        <c:v>16.341999999999999</c:v>
                      </c:pt>
                      <c:pt idx="3352">
                        <c:v>18.494</c:v>
                      </c:pt>
                      <c:pt idx="3353">
                        <c:v>15.347</c:v>
                      </c:pt>
                      <c:pt idx="3354">
                        <c:v>14.823</c:v>
                      </c:pt>
                      <c:pt idx="3355">
                        <c:v>12.99</c:v>
                      </c:pt>
                      <c:pt idx="3356">
                        <c:v>9.2787000000000006</c:v>
                      </c:pt>
                      <c:pt idx="3357">
                        <c:v>8.4379000000000008</c:v>
                      </c:pt>
                      <c:pt idx="3358">
                        <c:v>8.0564</c:v>
                      </c:pt>
                      <c:pt idx="3359">
                        <c:v>7.3433000000000002</c:v>
                      </c:pt>
                      <c:pt idx="3360">
                        <c:v>7.2739000000000003</c:v>
                      </c:pt>
                      <c:pt idx="3361">
                        <c:v>8.8811999999999998</c:v>
                      </c:pt>
                      <c:pt idx="3362">
                        <c:v>7.1231999999999998</c:v>
                      </c:pt>
                      <c:pt idx="3363">
                        <c:v>5.1178999999999997</c:v>
                      </c:pt>
                      <c:pt idx="3364">
                        <c:v>4.7172999999999998</c:v>
                      </c:pt>
                      <c:pt idx="3365">
                        <c:v>4.2568000000000001</c:v>
                      </c:pt>
                      <c:pt idx="3366">
                        <c:v>4.2398999999999996</c:v>
                      </c:pt>
                      <c:pt idx="3367">
                        <c:v>4.2252000000000001</c:v>
                      </c:pt>
                      <c:pt idx="3368">
                        <c:v>4.1157000000000004</c:v>
                      </c:pt>
                      <c:pt idx="3369">
                        <c:v>4.4676</c:v>
                      </c:pt>
                      <c:pt idx="3370">
                        <c:v>4.1855000000000002</c:v>
                      </c:pt>
                      <c:pt idx="3371">
                        <c:v>3.9889000000000001</c:v>
                      </c:pt>
                      <c:pt idx="3372">
                        <c:v>3.5590999999999999</c:v>
                      </c:pt>
                      <c:pt idx="3373">
                        <c:v>3.3296999999999999</c:v>
                      </c:pt>
                      <c:pt idx="3374">
                        <c:v>3.2902</c:v>
                      </c:pt>
                      <c:pt idx="3375">
                        <c:v>3.8102999999999998</c:v>
                      </c:pt>
                      <c:pt idx="3376">
                        <c:v>4.6069000000000004</c:v>
                      </c:pt>
                      <c:pt idx="3377">
                        <c:v>12.375</c:v>
                      </c:pt>
                      <c:pt idx="3378">
                        <c:v>5.8436000000000003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DAD7-4821-9635-CBC1B6DE28B1}"/>
                  </c:ext>
                </c:extLst>
              </c15:ser>
            </c15:filteredScatterSeries>
            <c15:filteredScatterSeries>
              <c15:ser>
                <c:idx val="9"/>
                <c:order val="9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Sheet1!$O$3632</c15:sqref>
                        </c15:formulaRef>
                      </c:ext>
                    </c:extLst>
                    <c:strCache>
                      <c:ptCount val="1"/>
                      <c:pt idx="0">
                        <c:v>4M-20-60 3mm gap</c:v>
                      </c:pt>
                    </c:strCache>
                  </c:strRef>
                </c:tx>
                <c:spPr>
                  <a:ln w="25400" cap="rnd">
                    <a:noFill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Sheet1!$T$3635:$T$7234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Sheet1!$Q$3635:$Q$7234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7.5972</c:v>
                      </c:pt>
                      <c:pt idx="1">
                        <c:v>7.1925999999999997</c:v>
                      </c:pt>
                      <c:pt idx="2">
                        <c:v>6.5162000000000004</c:v>
                      </c:pt>
                      <c:pt idx="3">
                        <c:v>6.1452999999999998</c:v>
                      </c:pt>
                      <c:pt idx="4">
                        <c:v>5.7568000000000001</c:v>
                      </c:pt>
                      <c:pt idx="5">
                        <c:v>5.3188000000000004</c:v>
                      </c:pt>
                      <c:pt idx="6">
                        <c:v>4.8837000000000002</c:v>
                      </c:pt>
                      <c:pt idx="7">
                        <c:v>4.5126999999999997</c:v>
                      </c:pt>
                      <c:pt idx="8">
                        <c:v>4.2085999999999997</c:v>
                      </c:pt>
                      <c:pt idx="9">
                        <c:v>4.0423</c:v>
                      </c:pt>
                      <c:pt idx="10">
                        <c:v>3.8816000000000002</c:v>
                      </c:pt>
                      <c:pt idx="11">
                        <c:v>3.7427999999999999</c:v>
                      </c:pt>
                      <c:pt idx="12">
                        <c:v>3.6124000000000001</c:v>
                      </c:pt>
                      <c:pt idx="13">
                        <c:v>3.5594000000000001</c:v>
                      </c:pt>
                      <c:pt idx="14">
                        <c:v>3.6810999999999998</c:v>
                      </c:pt>
                      <c:pt idx="15">
                        <c:v>3.7995000000000001</c:v>
                      </c:pt>
                      <c:pt idx="16">
                        <c:v>3.8054000000000001</c:v>
                      </c:pt>
                      <c:pt idx="17">
                        <c:v>4.3042999999999996</c:v>
                      </c:pt>
                      <c:pt idx="18">
                        <c:v>4.5865999999999998</c:v>
                      </c:pt>
                      <c:pt idx="19">
                        <c:v>4.4885999999999999</c:v>
                      </c:pt>
                      <c:pt idx="20">
                        <c:v>4.3997000000000002</c:v>
                      </c:pt>
                      <c:pt idx="21">
                        <c:v>4.1787000000000001</c:v>
                      </c:pt>
                      <c:pt idx="22">
                        <c:v>3.9453</c:v>
                      </c:pt>
                      <c:pt idx="23">
                        <c:v>3.7799</c:v>
                      </c:pt>
                      <c:pt idx="24">
                        <c:v>3.7071999999999998</c:v>
                      </c:pt>
                      <c:pt idx="25">
                        <c:v>3.65</c:v>
                      </c:pt>
                      <c:pt idx="26">
                        <c:v>3.6331000000000002</c:v>
                      </c:pt>
                      <c:pt idx="27">
                        <c:v>3.6476999999999999</c:v>
                      </c:pt>
                      <c:pt idx="28">
                        <c:v>3.5590000000000002</c:v>
                      </c:pt>
                      <c:pt idx="29">
                        <c:v>3.5657999999999999</c:v>
                      </c:pt>
                      <c:pt idx="30">
                        <c:v>3.6012</c:v>
                      </c:pt>
                      <c:pt idx="31">
                        <c:v>3.6680000000000001</c:v>
                      </c:pt>
                      <c:pt idx="32">
                        <c:v>3.7955999999999999</c:v>
                      </c:pt>
                      <c:pt idx="33">
                        <c:v>4.1196999999999999</c:v>
                      </c:pt>
                      <c:pt idx="34">
                        <c:v>4.7267000000000001</c:v>
                      </c:pt>
                      <c:pt idx="35">
                        <c:v>5.6116000000000001</c:v>
                      </c:pt>
                      <c:pt idx="36">
                        <c:v>5.5206</c:v>
                      </c:pt>
                      <c:pt idx="37">
                        <c:v>5.0522</c:v>
                      </c:pt>
                      <c:pt idx="38">
                        <c:v>4.5439999999999996</c:v>
                      </c:pt>
                      <c:pt idx="39">
                        <c:v>4.0991</c:v>
                      </c:pt>
                      <c:pt idx="40">
                        <c:v>3.9390000000000001</c:v>
                      </c:pt>
                      <c:pt idx="41">
                        <c:v>3.8302</c:v>
                      </c:pt>
                      <c:pt idx="42">
                        <c:v>3.7843</c:v>
                      </c:pt>
                      <c:pt idx="43">
                        <c:v>3.8117999999999999</c:v>
                      </c:pt>
                      <c:pt idx="44">
                        <c:v>3.8298000000000001</c:v>
                      </c:pt>
                      <c:pt idx="45">
                        <c:v>3.8656000000000001</c:v>
                      </c:pt>
                      <c:pt idx="46">
                        <c:v>3.9239000000000002</c:v>
                      </c:pt>
                      <c:pt idx="47">
                        <c:v>4.0483000000000002</c:v>
                      </c:pt>
                      <c:pt idx="48">
                        <c:v>4.1555999999999997</c:v>
                      </c:pt>
                      <c:pt idx="49">
                        <c:v>4.3613</c:v>
                      </c:pt>
                      <c:pt idx="50">
                        <c:v>4.9722999999999997</c:v>
                      </c:pt>
                      <c:pt idx="51">
                        <c:v>6.0133000000000001</c:v>
                      </c:pt>
                      <c:pt idx="52">
                        <c:v>8.3873999999999995</c:v>
                      </c:pt>
                      <c:pt idx="53">
                        <c:v>9.1638000000000002</c:v>
                      </c:pt>
                      <c:pt idx="54">
                        <c:v>8.2568999999999999</c:v>
                      </c:pt>
                      <c:pt idx="55">
                        <c:v>6.9352999999999998</c:v>
                      </c:pt>
                      <c:pt idx="56">
                        <c:v>5.9467999999999996</c:v>
                      </c:pt>
                      <c:pt idx="57">
                        <c:v>5.2717000000000001</c:v>
                      </c:pt>
                      <c:pt idx="58">
                        <c:v>5.0917000000000003</c:v>
                      </c:pt>
                      <c:pt idx="59">
                        <c:v>5.1247999999999996</c:v>
                      </c:pt>
                      <c:pt idx="60">
                        <c:v>5.2130000000000001</c:v>
                      </c:pt>
                      <c:pt idx="61">
                        <c:v>5.2130000000000001</c:v>
                      </c:pt>
                      <c:pt idx="62">
                        <c:v>5.3807999999999998</c:v>
                      </c:pt>
                      <c:pt idx="63">
                        <c:v>5.5179</c:v>
                      </c:pt>
                      <c:pt idx="64">
                        <c:v>5.6218000000000004</c:v>
                      </c:pt>
                      <c:pt idx="65">
                        <c:v>5.9452999999999996</c:v>
                      </c:pt>
                      <c:pt idx="66">
                        <c:v>6.0860000000000003</c:v>
                      </c:pt>
                      <c:pt idx="67">
                        <c:v>6.5354999999999999</c:v>
                      </c:pt>
                      <c:pt idx="68">
                        <c:v>7.8295000000000003</c:v>
                      </c:pt>
                      <c:pt idx="69">
                        <c:v>10.997</c:v>
                      </c:pt>
                      <c:pt idx="70">
                        <c:v>17.260999999999999</c:v>
                      </c:pt>
                      <c:pt idx="71">
                        <c:v>16.135999999999999</c:v>
                      </c:pt>
                      <c:pt idx="72">
                        <c:v>12.951000000000001</c:v>
                      </c:pt>
                      <c:pt idx="73">
                        <c:v>10.885</c:v>
                      </c:pt>
                      <c:pt idx="74">
                        <c:v>8.8653999999999993</c:v>
                      </c:pt>
                      <c:pt idx="75">
                        <c:v>8.1448</c:v>
                      </c:pt>
                      <c:pt idx="76">
                        <c:v>8.3268000000000004</c:v>
                      </c:pt>
                      <c:pt idx="77">
                        <c:v>8.7109000000000005</c:v>
                      </c:pt>
                      <c:pt idx="78">
                        <c:v>8.5893999999999995</c:v>
                      </c:pt>
                      <c:pt idx="79">
                        <c:v>8.8017000000000003</c:v>
                      </c:pt>
                      <c:pt idx="80">
                        <c:v>9.1128999999999998</c:v>
                      </c:pt>
                      <c:pt idx="81">
                        <c:v>9.5254999999999992</c:v>
                      </c:pt>
                      <c:pt idx="82">
                        <c:v>10.095000000000001</c:v>
                      </c:pt>
                      <c:pt idx="83">
                        <c:v>10.483000000000001</c:v>
                      </c:pt>
                      <c:pt idx="84">
                        <c:v>11.138</c:v>
                      </c:pt>
                      <c:pt idx="85">
                        <c:v>13.385999999999999</c:v>
                      </c:pt>
                      <c:pt idx="86">
                        <c:v>16.427</c:v>
                      </c:pt>
                      <c:pt idx="87">
                        <c:v>26.774000000000001</c:v>
                      </c:pt>
                      <c:pt idx="88">
                        <c:v>31.798999999999999</c:v>
                      </c:pt>
                      <c:pt idx="89">
                        <c:v>28.901</c:v>
                      </c:pt>
                      <c:pt idx="90">
                        <c:v>23.38</c:v>
                      </c:pt>
                      <c:pt idx="91">
                        <c:v>19.68</c:v>
                      </c:pt>
                      <c:pt idx="92">
                        <c:v>19.177</c:v>
                      </c:pt>
                      <c:pt idx="93">
                        <c:v>19.010000000000002</c:v>
                      </c:pt>
                      <c:pt idx="94">
                        <c:v>19.34</c:v>
                      </c:pt>
                      <c:pt idx="95">
                        <c:v>20.69</c:v>
                      </c:pt>
                      <c:pt idx="96">
                        <c:v>21.192</c:v>
                      </c:pt>
                      <c:pt idx="97">
                        <c:v>21.49</c:v>
                      </c:pt>
                      <c:pt idx="98">
                        <c:v>22.788</c:v>
                      </c:pt>
                      <c:pt idx="99">
                        <c:v>22.677</c:v>
                      </c:pt>
                      <c:pt idx="100">
                        <c:v>23.42</c:v>
                      </c:pt>
                      <c:pt idx="101">
                        <c:v>27.256</c:v>
                      </c:pt>
                      <c:pt idx="102">
                        <c:v>33.679000000000002</c:v>
                      </c:pt>
                      <c:pt idx="103">
                        <c:v>40.197000000000003</c:v>
                      </c:pt>
                      <c:pt idx="104">
                        <c:v>65.239000000000004</c:v>
                      </c:pt>
                      <c:pt idx="105">
                        <c:v>60.652000000000001</c:v>
                      </c:pt>
                      <c:pt idx="106">
                        <c:v>32.872999999999998</c:v>
                      </c:pt>
                      <c:pt idx="107">
                        <c:v>24.876000000000001</c:v>
                      </c:pt>
                      <c:pt idx="108">
                        <c:v>19.419</c:v>
                      </c:pt>
                      <c:pt idx="109">
                        <c:v>16.983000000000001</c:v>
                      </c:pt>
                      <c:pt idx="110">
                        <c:v>16.073</c:v>
                      </c:pt>
                      <c:pt idx="111">
                        <c:v>15.561999999999999</c:v>
                      </c:pt>
                      <c:pt idx="112">
                        <c:v>15.244</c:v>
                      </c:pt>
                      <c:pt idx="113">
                        <c:v>15.198</c:v>
                      </c:pt>
                      <c:pt idx="114">
                        <c:v>15.247</c:v>
                      </c:pt>
                      <c:pt idx="115">
                        <c:v>15.442</c:v>
                      </c:pt>
                      <c:pt idx="116">
                        <c:v>16.303999999999998</c:v>
                      </c:pt>
                      <c:pt idx="117">
                        <c:v>16.286000000000001</c:v>
                      </c:pt>
                      <c:pt idx="118">
                        <c:v>16.260000000000002</c:v>
                      </c:pt>
                      <c:pt idx="119">
                        <c:v>16.494</c:v>
                      </c:pt>
                      <c:pt idx="120">
                        <c:v>16.629000000000001</c:v>
                      </c:pt>
                      <c:pt idx="121">
                        <c:v>29.523</c:v>
                      </c:pt>
                      <c:pt idx="122">
                        <c:v>74.608000000000004</c:v>
                      </c:pt>
                      <c:pt idx="123">
                        <c:v>57.173999999999999</c:v>
                      </c:pt>
                      <c:pt idx="124">
                        <c:v>46.881999999999998</c:v>
                      </c:pt>
                      <c:pt idx="125">
                        <c:v>37.707999999999998</c:v>
                      </c:pt>
                      <c:pt idx="126">
                        <c:v>30.873999999999999</c:v>
                      </c:pt>
                      <c:pt idx="127">
                        <c:v>27.489000000000001</c:v>
                      </c:pt>
                      <c:pt idx="128">
                        <c:v>26.861999999999998</c:v>
                      </c:pt>
                      <c:pt idx="129">
                        <c:v>26.888999999999999</c:v>
                      </c:pt>
                      <c:pt idx="130">
                        <c:v>27.271999999999998</c:v>
                      </c:pt>
                      <c:pt idx="131">
                        <c:v>25.507999999999999</c:v>
                      </c:pt>
                      <c:pt idx="132">
                        <c:v>25.948</c:v>
                      </c:pt>
                      <c:pt idx="133">
                        <c:v>26.651</c:v>
                      </c:pt>
                      <c:pt idx="134">
                        <c:v>27.247</c:v>
                      </c:pt>
                      <c:pt idx="135">
                        <c:v>26.978000000000002</c:v>
                      </c:pt>
                      <c:pt idx="136">
                        <c:v>28.425999999999998</c:v>
                      </c:pt>
                      <c:pt idx="137">
                        <c:v>31.161000000000001</c:v>
                      </c:pt>
                      <c:pt idx="138">
                        <c:v>32.393000000000001</c:v>
                      </c:pt>
                      <c:pt idx="139">
                        <c:v>54.628</c:v>
                      </c:pt>
                      <c:pt idx="140">
                        <c:v>38.954999999999998</c:v>
                      </c:pt>
                      <c:pt idx="141">
                        <c:v>27.718</c:v>
                      </c:pt>
                      <c:pt idx="142">
                        <c:v>34.012</c:v>
                      </c:pt>
                      <c:pt idx="143">
                        <c:v>33.351999999999997</c:v>
                      </c:pt>
                      <c:pt idx="144">
                        <c:v>33.954000000000001</c:v>
                      </c:pt>
                      <c:pt idx="145">
                        <c:v>34.372999999999998</c:v>
                      </c:pt>
                      <c:pt idx="146">
                        <c:v>33.485999999999997</c:v>
                      </c:pt>
                      <c:pt idx="147">
                        <c:v>33.515000000000001</c:v>
                      </c:pt>
                      <c:pt idx="148">
                        <c:v>33.637999999999998</c:v>
                      </c:pt>
                      <c:pt idx="149">
                        <c:v>33.603000000000002</c:v>
                      </c:pt>
                      <c:pt idx="150">
                        <c:v>34.037999999999997</c:v>
                      </c:pt>
                      <c:pt idx="151">
                        <c:v>33.008000000000003</c:v>
                      </c:pt>
                      <c:pt idx="152">
                        <c:v>33.54</c:v>
                      </c:pt>
                      <c:pt idx="153">
                        <c:v>32.835000000000001</c:v>
                      </c:pt>
                      <c:pt idx="154">
                        <c:v>33.555999999999997</c:v>
                      </c:pt>
                      <c:pt idx="155">
                        <c:v>37.57</c:v>
                      </c:pt>
                      <c:pt idx="156">
                        <c:v>30.687000000000001</c:v>
                      </c:pt>
                      <c:pt idx="157">
                        <c:v>45.164999999999999</c:v>
                      </c:pt>
                      <c:pt idx="158">
                        <c:v>33.350999999999999</c:v>
                      </c:pt>
                      <c:pt idx="159">
                        <c:v>30.367999999999999</c:v>
                      </c:pt>
                      <c:pt idx="160">
                        <c:v>29.673999999999999</c:v>
                      </c:pt>
                      <c:pt idx="161">
                        <c:v>28.46</c:v>
                      </c:pt>
                      <c:pt idx="162">
                        <c:v>28.908999999999999</c:v>
                      </c:pt>
                      <c:pt idx="163">
                        <c:v>29.321999999999999</c:v>
                      </c:pt>
                      <c:pt idx="164">
                        <c:v>29.753</c:v>
                      </c:pt>
                      <c:pt idx="165">
                        <c:v>29.699000000000002</c:v>
                      </c:pt>
                      <c:pt idx="166">
                        <c:v>30.064</c:v>
                      </c:pt>
                      <c:pt idx="167">
                        <c:v>30.279</c:v>
                      </c:pt>
                      <c:pt idx="168">
                        <c:v>32.515000000000001</c:v>
                      </c:pt>
                      <c:pt idx="169">
                        <c:v>33.451999999999998</c:v>
                      </c:pt>
                      <c:pt idx="170">
                        <c:v>33.771999999999998</c:v>
                      </c:pt>
                      <c:pt idx="171">
                        <c:v>34.222000000000001</c:v>
                      </c:pt>
                      <c:pt idx="172">
                        <c:v>34.924999999999997</c:v>
                      </c:pt>
                      <c:pt idx="173">
                        <c:v>33.938000000000002</c:v>
                      </c:pt>
                      <c:pt idx="174">
                        <c:v>36.709000000000003</c:v>
                      </c:pt>
                      <c:pt idx="175">
                        <c:v>41.316000000000003</c:v>
                      </c:pt>
                      <c:pt idx="176">
                        <c:v>35.692</c:v>
                      </c:pt>
                      <c:pt idx="177">
                        <c:v>35.656999999999996</c:v>
                      </c:pt>
                      <c:pt idx="178">
                        <c:v>34.093000000000004</c:v>
                      </c:pt>
                      <c:pt idx="179">
                        <c:v>32.923000000000002</c:v>
                      </c:pt>
                      <c:pt idx="180">
                        <c:v>33.529000000000003</c:v>
                      </c:pt>
                      <c:pt idx="181">
                        <c:v>33.927999999999997</c:v>
                      </c:pt>
                      <c:pt idx="182">
                        <c:v>34.058</c:v>
                      </c:pt>
                      <c:pt idx="183">
                        <c:v>34.340000000000003</c:v>
                      </c:pt>
                      <c:pt idx="184">
                        <c:v>35.301000000000002</c:v>
                      </c:pt>
                      <c:pt idx="185">
                        <c:v>35.798999999999999</c:v>
                      </c:pt>
                      <c:pt idx="186">
                        <c:v>36.878999999999998</c:v>
                      </c:pt>
                      <c:pt idx="187">
                        <c:v>37.482999999999997</c:v>
                      </c:pt>
                      <c:pt idx="188">
                        <c:v>37.819000000000003</c:v>
                      </c:pt>
                      <c:pt idx="189">
                        <c:v>37.418999999999997</c:v>
                      </c:pt>
                      <c:pt idx="190">
                        <c:v>37.247</c:v>
                      </c:pt>
                      <c:pt idx="191">
                        <c:v>37.518999999999998</c:v>
                      </c:pt>
                      <c:pt idx="192">
                        <c:v>40.588999999999999</c:v>
                      </c:pt>
                      <c:pt idx="193">
                        <c:v>39.06</c:v>
                      </c:pt>
                      <c:pt idx="194">
                        <c:v>37.738</c:v>
                      </c:pt>
                      <c:pt idx="195">
                        <c:v>37.908999999999999</c:v>
                      </c:pt>
                      <c:pt idx="196">
                        <c:v>37.662999999999997</c:v>
                      </c:pt>
                      <c:pt idx="197">
                        <c:v>37.701999999999998</c:v>
                      </c:pt>
                      <c:pt idx="198">
                        <c:v>36.930999999999997</c:v>
                      </c:pt>
                      <c:pt idx="199">
                        <c:v>36.713000000000001</c:v>
                      </c:pt>
                      <c:pt idx="200">
                        <c:v>37.97</c:v>
                      </c:pt>
                      <c:pt idx="201">
                        <c:v>37.689</c:v>
                      </c:pt>
                      <c:pt idx="202">
                        <c:v>37.25</c:v>
                      </c:pt>
                      <c:pt idx="203">
                        <c:v>39.179000000000002</c:v>
                      </c:pt>
                      <c:pt idx="204">
                        <c:v>39.643000000000001</c:v>
                      </c:pt>
                      <c:pt idx="205">
                        <c:v>39.729999999999997</c:v>
                      </c:pt>
                      <c:pt idx="206">
                        <c:v>39.048999999999999</c:v>
                      </c:pt>
                      <c:pt idx="207">
                        <c:v>38.676000000000002</c:v>
                      </c:pt>
                      <c:pt idx="208">
                        <c:v>38.927999999999997</c:v>
                      </c:pt>
                      <c:pt idx="209">
                        <c:v>40.688000000000002</c:v>
                      </c:pt>
                      <c:pt idx="210">
                        <c:v>40.654000000000003</c:v>
                      </c:pt>
                      <c:pt idx="211">
                        <c:v>39.825000000000003</c:v>
                      </c:pt>
                      <c:pt idx="212">
                        <c:v>39.844999999999999</c:v>
                      </c:pt>
                      <c:pt idx="213">
                        <c:v>39.238999999999997</c:v>
                      </c:pt>
                      <c:pt idx="214">
                        <c:v>37.770000000000003</c:v>
                      </c:pt>
                      <c:pt idx="215">
                        <c:v>37.774999999999999</c:v>
                      </c:pt>
                      <c:pt idx="216">
                        <c:v>38.601999999999997</c:v>
                      </c:pt>
                      <c:pt idx="217">
                        <c:v>36.639000000000003</c:v>
                      </c:pt>
                      <c:pt idx="218">
                        <c:v>36.276000000000003</c:v>
                      </c:pt>
                      <c:pt idx="219">
                        <c:v>36.905999999999999</c:v>
                      </c:pt>
                      <c:pt idx="220">
                        <c:v>36.835999999999999</c:v>
                      </c:pt>
                      <c:pt idx="221">
                        <c:v>36.817999999999998</c:v>
                      </c:pt>
                      <c:pt idx="222">
                        <c:v>36.58</c:v>
                      </c:pt>
                      <c:pt idx="223">
                        <c:v>36.704999999999998</c:v>
                      </c:pt>
                      <c:pt idx="224">
                        <c:v>37.33</c:v>
                      </c:pt>
                      <c:pt idx="225">
                        <c:v>37.753999999999998</c:v>
                      </c:pt>
                      <c:pt idx="226">
                        <c:v>37.795999999999999</c:v>
                      </c:pt>
                      <c:pt idx="227">
                        <c:v>37.262</c:v>
                      </c:pt>
                      <c:pt idx="228">
                        <c:v>38.128</c:v>
                      </c:pt>
                      <c:pt idx="229">
                        <c:v>37.405000000000001</c:v>
                      </c:pt>
                      <c:pt idx="230">
                        <c:v>38.097999999999999</c:v>
                      </c:pt>
                      <c:pt idx="231">
                        <c:v>36.899000000000001</c:v>
                      </c:pt>
                      <c:pt idx="232">
                        <c:v>36.524000000000001</c:v>
                      </c:pt>
                      <c:pt idx="233">
                        <c:v>36.627000000000002</c:v>
                      </c:pt>
                      <c:pt idx="234">
                        <c:v>36.866999999999997</c:v>
                      </c:pt>
                      <c:pt idx="235">
                        <c:v>35.804000000000002</c:v>
                      </c:pt>
                      <c:pt idx="236">
                        <c:v>36.671999999999997</c:v>
                      </c:pt>
                      <c:pt idx="237">
                        <c:v>35.78</c:v>
                      </c:pt>
                      <c:pt idx="238">
                        <c:v>36.15</c:v>
                      </c:pt>
                      <c:pt idx="239">
                        <c:v>36.485999999999997</c:v>
                      </c:pt>
                      <c:pt idx="240">
                        <c:v>35.366999999999997</c:v>
                      </c:pt>
                      <c:pt idx="241">
                        <c:v>35.99</c:v>
                      </c:pt>
                      <c:pt idx="242">
                        <c:v>35.966999999999999</c:v>
                      </c:pt>
                      <c:pt idx="243">
                        <c:v>36.408000000000001</c:v>
                      </c:pt>
                      <c:pt idx="244">
                        <c:v>36.860999999999997</c:v>
                      </c:pt>
                      <c:pt idx="245">
                        <c:v>37.441000000000003</c:v>
                      </c:pt>
                      <c:pt idx="246">
                        <c:v>36.540999999999997</c:v>
                      </c:pt>
                      <c:pt idx="247">
                        <c:v>37.322000000000003</c:v>
                      </c:pt>
                      <c:pt idx="248">
                        <c:v>36.959000000000003</c:v>
                      </c:pt>
                      <c:pt idx="249">
                        <c:v>37.889000000000003</c:v>
                      </c:pt>
                      <c:pt idx="250">
                        <c:v>36.576999999999998</c:v>
                      </c:pt>
                      <c:pt idx="251">
                        <c:v>36.838999999999999</c:v>
                      </c:pt>
                      <c:pt idx="252">
                        <c:v>37.387999999999998</c:v>
                      </c:pt>
                      <c:pt idx="253">
                        <c:v>37.420999999999999</c:v>
                      </c:pt>
                      <c:pt idx="254">
                        <c:v>37.676000000000002</c:v>
                      </c:pt>
                      <c:pt idx="255">
                        <c:v>36.957000000000001</c:v>
                      </c:pt>
                      <c:pt idx="256">
                        <c:v>37.290999999999997</c:v>
                      </c:pt>
                      <c:pt idx="257">
                        <c:v>36.939</c:v>
                      </c:pt>
                      <c:pt idx="258">
                        <c:v>37.719000000000001</c:v>
                      </c:pt>
                      <c:pt idx="259">
                        <c:v>37.418999999999997</c:v>
                      </c:pt>
                      <c:pt idx="260">
                        <c:v>38.177999999999997</c:v>
                      </c:pt>
                      <c:pt idx="261">
                        <c:v>38.262999999999998</c:v>
                      </c:pt>
                      <c:pt idx="262">
                        <c:v>39.597000000000001</c:v>
                      </c:pt>
                      <c:pt idx="263">
                        <c:v>38.573</c:v>
                      </c:pt>
                      <c:pt idx="264">
                        <c:v>38.32</c:v>
                      </c:pt>
                      <c:pt idx="265">
                        <c:v>39.034999999999997</c:v>
                      </c:pt>
                      <c:pt idx="266">
                        <c:v>39.103999999999999</c:v>
                      </c:pt>
                      <c:pt idx="267">
                        <c:v>38.768999999999998</c:v>
                      </c:pt>
                      <c:pt idx="268">
                        <c:v>38.524000000000001</c:v>
                      </c:pt>
                      <c:pt idx="269">
                        <c:v>38.072000000000003</c:v>
                      </c:pt>
                      <c:pt idx="270">
                        <c:v>39.027000000000001</c:v>
                      </c:pt>
                      <c:pt idx="271">
                        <c:v>38.807000000000002</c:v>
                      </c:pt>
                      <c:pt idx="272">
                        <c:v>38.588000000000001</c:v>
                      </c:pt>
                      <c:pt idx="273">
                        <c:v>39.491</c:v>
                      </c:pt>
                      <c:pt idx="274">
                        <c:v>39.344000000000001</c:v>
                      </c:pt>
                      <c:pt idx="275">
                        <c:v>39.012999999999998</c:v>
                      </c:pt>
                      <c:pt idx="276">
                        <c:v>39.186999999999998</c:v>
                      </c:pt>
                      <c:pt idx="277">
                        <c:v>39.198999999999998</c:v>
                      </c:pt>
                      <c:pt idx="278">
                        <c:v>39.715000000000003</c:v>
                      </c:pt>
                      <c:pt idx="279">
                        <c:v>40.520000000000003</c:v>
                      </c:pt>
                      <c:pt idx="280">
                        <c:v>40.779000000000003</c:v>
                      </c:pt>
                      <c:pt idx="281">
                        <c:v>41.021000000000001</c:v>
                      </c:pt>
                      <c:pt idx="282">
                        <c:v>39.854999999999997</c:v>
                      </c:pt>
                      <c:pt idx="283">
                        <c:v>40.218000000000004</c:v>
                      </c:pt>
                      <c:pt idx="284">
                        <c:v>39.628</c:v>
                      </c:pt>
                      <c:pt idx="285">
                        <c:v>41.064999999999998</c:v>
                      </c:pt>
                      <c:pt idx="286">
                        <c:v>40.414999999999999</c:v>
                      </c:pt>
                      <c:pt idx="287">
                        <c:v>40.143999999999998</c:v>
                      </c:pt>
                      <c:pt idx="288">
                        <c:v>40.468000000000004</c:v>
                      </c:pt>
                      <c:pt idx="289">
                        <c:v>40.942</c:v>
                      </c:pt>
                      <c:pt idx="290">
                        <c:v>40.378</c:v>
                      </c:pt>
                      <c:pt idx="291">
                        <c:v>40.902999999999999</c:v>
                      </c:pt>
                      <c:pt idx="292">
                        <c:v>40.694000000000003</c:v>
                      </c:pt>
                      <c:pt idx="293">
                        <c:v>40.716000000000001</c:v>
                      </c:pt>
                      <c:pt idx="294">
                        <c:v>41.103000000000002</c:v>
                      </c:pt>
                      <c:pt idx="295">
                        <c:v>41.423000000000002</c:v>
                      </c:pt>
                      <c:pt idx="296">
                        <c:v>41.86</c:v>
                      </c:pt>
                      <c:pt idx="297">
                        <c:v>42.783999999999999</c:v>
                      </c:pt>
                      <c:pt idx="298">
                        <c:v>43.465000000000003</c:v>
                      </c:pt>
                      <c:pt idx="299">
                        <c:v>42.871000000000002</c:v>
                      </c:pt>
                      <c:pt idx="300">
                        <c:v>42.185000000000002</c:v>
                      </c:pt>
                      <c:pt idx="301">
                        <c:v>42.731000000000002</c:v>
                      </c:pt>
                      <c:pt idx="302">
                        <c:v>42.665999999999997</c:v>
                      </c:pt>
                      <c:pt idx="303">
                        <c:v>41.932000000000002</c:v>
                      </c:pt>
                      <c:pt idx="304">
                        <c:v>42.679000000000002</c:v>
                      </c:pt>
                      <c:pt idx="305">
                        <c:v>42.005000000000003</c:v>
                      </c:pt>
                      <c:pt idx="306">
                        <c:v>42.585000000000001</c:v>
                      </c:pt>
                      <c:pt idx="307">
                        <c:v>41.63</c:v>
                      </c:pt>
                      <c:pt idx="308">
                        <c:v>42.81</c:v>
                      </c:pt>
                      <c:pt idx="309">
                        <c:v>42.994</c:v>
                      </c:pt>
                      <c:pt idx="310">
                        <c:v>42.633000000000003</c:v>
                      </c:pt>
                      <c:pt idx="311">
                        <c:v>42.786000000000001</c:v>
                      </c:pt>
                      <c:pt idx="312">
                        <c:v>44.037999999999997</c:v>
                      </c:pt>
                      <c:pt idx="313">
                        <c:v>43.451999999999998</c:v>
                      </c:pt>
                      <c:pt idx="314">
                        <c:v>44.176000000000002</c:v>
                      </c:pt>
                      <c:pt idx="315">
                        <c:v>43.718000000000004</c:v>
                      </c:pt>
                      <c:pt idx="316">
                        <c:v>44.11</c:v>
                      </c:pt>
                      <c:pt idx="317">
                        <c:v>45.162999999999997</c:v>
                      </c:pt>
                      <c:pt idx="318">
                        <c:v>44.334000000000003</c:v>
                      </c:pt>
                      <c:pt idx="319">
                        <c:v>44.287999999999997</c:v>
                      </c:pt>
                      <c:pt idx="320">
                        <c:v>44.781999999999996</c:v>
                      </c:pt>
                      <c:pt idx="321">
                        <c:v>43.912999999999997</c:v>
                      </c:pt>
                      <c:pt idx="322">
                        <c:v>44.817</c:v>
                      </c:pt>
                      <c:pt idx="323">
                        <c:v>44.749000000000002</c:v>
                      </c:pt>
                      <c:pt idx="324">
                        <c:v>44.460999999999999</c:v>
                      </c:pt>
                      <c:pt idx="325">
                        <c:v>44.777999999999999</c:v>
                      </c:pt>
                      <c:pt idx="326">
                        <c:v>44.637</c:v>
                      </c:pt>
                      <c:pt idx="327">
                        <c:v>45.302999999999997</c:v>
                      </c:pt>
                      <c:pt idx="328">
                        <c:v>45.63</c:v>
                      </c:pt>
                      <c:pt idx="329">
                        <c:v>44.756</c:v>
                      </c:pt>
                      <c:pt idx="330">
                        <c:v>45.420999999999999</c:v>
                      </c:pt>
                      <c:pt idx="331">
                        <c:v>46.186999999999998</c:v>
                      </c:pt>
                      <c:pt idx="332">
                        <c:v>46.506999999999998</c:v>
                      </c:pt>
                      <c:pt idx="333">
                        <c:v>47.014000000000003</c:v>
                      </c:pt>
                      <c:pt idx="334">
                        <c:v>47.07</c:v>
                      </c:pt>
                      <c:pt idx="335">
                        <c:v>47.347000000000001</c:v>
                      </c:pt>
                      <c:pt idx="336">
                        <c:v>46.957000000000001</c:v>
                      </c:pt>
                      <c:pt idx="337">
                        <c:v>47.686</c:v>
                      </c:pt>
                      <c:pt idx="338">
                        <c:v>47.459000000000003</c:v>
                      </c:pt>
                      <c:pt idx="339">
                        <c:v>46.933</c:v>
                      </c:pt>
                      <c:pt idx="340">
                        <c:v>47.36</c:v>
                      </c:pt>
                      <c:pt idx="341">
                        <c:v>48.145000000000003</c:v>
                      </c:pt>
                      <c:pt idx="342">
                        <c:v>46.698</c:v>
                      </c:pt>
                      <c:pt idx="343">
                        <c:v>47.442</c:v>
                      </c:pt>
                      <c:pt idx="344">
                        <c:v>47.604999999999997</c:v>
                      </c:pt>
                      <c:pt idx="345">
                        <c:v>48.040999999999997</c:v>
                      </c:pt>
                      <c:pt idx="346">
                        <c:v>47.954000000000001</c:v>
                      </c:pt>
                      <c:pt idx="347">
                        <c:v>48.746000000000002</c:v>
                      </c:pt>
                      <c:pt idx="348">
                        <c:v>48.741</c:v>
                      </c:pt>
                      <c:pt idx="349">
                        <c:v>49.012</c:v>
                      </c:pt>
                      <c:pt idx="350">
                        <c:v>49.823</c:v>
                      </c:pt>
                      <c:pt idx="351">
                        <c:v>49.978999999999999</c:v>
                      </c:pt>
                      <c:pt idx="352">
                        <c:v>50.018000000000001</c:v>
                      </c:pt>
                      <c:pt idx="353">
                        <c:v>50.356000000000002</c:v>
                      </c:pt>
                      <c:pt idx="354">
                        <c:v>50.548000000000002</c:v>
                      </c:pt>
                      <c:pt idx="355">
                        <c:v>49.915999999999997</c:v>
                      </c:pt>
                      <c:pt idx="356">
                        <c:v>49.151000000000003</c:v>
                      </c:pt>
                      <c:pt idx="357">
                        <c:v>49.563000000000002</c:v>
                      </c:pt>
                      <c:pt idx="358">
                        <c:v>50.003999999999998</c:v>
                      </c:pt>
                      <c:pt idx="359">
                        <c:v>51.165999999999997</c:v>
                      </c:pt>
                      <c:pt idx="360">
                        <c:v>50.52</c:v>
                      </c:pt>
                      <c:pt idx="361">
                        <c:v>51.284999999999997</c:v>
                      </c:pt>
                      <c:pt idx="362">
                        <c:v>51.061</c:v>
                      </c:pt>
                      <c:pt idx="363">
                        <c:v>51.095999999999997</c:v>
                      </c:pt>
                      <c:pt idx="364">
                        <c:v>51.438000000000002</c:v>
                      </c:pt>
                      <c:pt idx="365">
                        <c:v>51.781999999999996</c:v>
                      </c:pt>
                      <c:pt idx="366">
                        <c:v>52.094000000000001</c:v>
                      </c:pt>
                      <c:pt idx="367">
                        <c:v>53.765000000000001</c:v>
                      </c:pt>
                      <c:pt idx="368">
                        <c:v>53.621000000000002</c:v>
                      </c:pt>
                      <c:pt idx="369">
                        <c:v>53.170999999999999</c:v>
                      </c:pt>
                      <c:pt idx="370">
                        <c:v>53.265999999999998</c:v>
                      </c:pt>
                      <c:pt idx="371">
                        <c:v>53.512999999999998</c:v>
                      </c:pt>
                      <c:pt idx="372">
                        <c:v>53.741</c:v>
                      </c:pt>
                      <c:pt idx="373">
                        <c:v>51.853000000000002</c:v>
                      </c:pt>
                      <c:pt idx="374">
                        <c:v>52.896999999999998</c:v>
                      </c:pt>
                      <c:pt idx="375">
                        <c:v>53.234999999999999</c:v>
                      </c:pt>
                      <c:pt idx="376">
                        <c:v>53.484000000000002</c:v>
                      </c:pt>
                      <c:pt idx="377">
                        <c:v>52.877000000000002</c:v>
                      </c:pt>
                      <c:pt idx="378">
                        <c:v>53.575000000000003</c:v>
                      </c:pt>
                      <c:pt idx="379">
                        <c:v>54.225999999999999</c:v>
                      </c:pt>
                      <c:pt idx="380">
                        <c:v>54.115000000000002</c:v>
                      </c:pt>
                      <c:pt idx="381">
                        <c:v>54.283000000000001</c:v>
                      </c:pt>
                      <c:pt idx="382">
                        <c:v>54.72</c:v>
                      </c:pt>
                      <c:pt idx="383">
                        <c:v>55.719000000000001</c:v>
                      </c:pt>
                      <c:pt idx="384">
                        <c:v>56.381</c:v>
                      </c:pt>
                      <c:pt idx="385">
                        <c:v>56.402999999999999</c:v>
                      </c:pt>
                      <c:pt idx="386">
                        <c:v>56.884</c:v>
                      </c:pt>
                      <c:pt idx="387">
                        <c:v>57.146999999999998</c:v>
                      </c:pt>
                      <c:pt idx="388">
                        <c:v>57.454999999999998</c:v>
                      </c:pt>
                      <c:pt idx="389">
                        <c:v>57.648000000000003</c:v>
                      </c:pt>
                      <c:pt idx="390">
                        <c:v>56.545999999999999</c:v>
                      </c:pt>
                      <c:pt idx="391">
                        <c:v>56.353000000000002</c:v>
                      </c:pt>
                      <c:pt idx="392">
                        <c:v>56.923999999999999</c:v>
                      </c:pt>
                      <c:pt idx="393">
                        <c:v>56.481000000000002</c:v>
                      </c:pt>
                      <c:pt idx="394">
                        <c:v>56.494999999999997</c:v>
                      </c:pt>
                      <c:pt idx="395">
                        <c:v>56.253999999999998</c:v>
                      </c:pt>
                      <c:pt idx="396">
                        <c:v>58.280999999999999</c:v>
                      </c:pt>
                      <c:pt idx="397">
                        <c:v>57.368000000000002</c:v>
                      </c:pt>
                      <c:pt idx="398">
                        <c:v>57.716000000000001</c:v>
                      </c:pt>
                      <c:pt idx="399">
                        <c:v>57.182000000000002</c:v>
                      </c:pt>
                      <c:pt idx="400">
                        <c:v>58.915999999999997</c:v>
                      </c:pt>
                      <c:pt idx="401">
                        <c:v>59.768000000000001</c:v>
                      </c:pt>
                      <c:pt idx="402">
                        <c:v>59.677999999999997</c:v>
                      </c:pt>
                      <c:pt idx="403">
                        <c:v>60.44</c:v>
                      </c:pt>
                      <c:pt idx="404">
                        <c:v>60.061999999999998</c:v>
                      </c:pt>
                      <c:pt idx="405">
                        <c:v>58.981000000000002</c:v>
                      </c:pt>
                      <c:pt idx="406">
                        <c:v>60.405999999999999</c:v>
                      </c:pt>
                      <c:pt idx="407">
                        <c:v>59.664999999999999</c:v>
                      </c:pt>
                      <c:pt idx="408">
                        <c:v>59.570999999999998</c:v>
                      </c:pt>
                      <c:pt idx="409">
                        <c:v>61.226999999999997</c:v>
                      </c:pt>
                      <c:pt idx="410">
                        <c:v>60.563000000000002</c:v>
                      </c:pt>
                      <c:pt idx="411">
                        <c:v>61.643000000000001</c:v>
                      </c:pt>
                      <c:pt idx="412">
                        <c:v>60.762</c:v>
                      </c:pt>
                      <c:pt idx="413">
                        <c:v>61.703000000000003</c:v>
                      </c:pt>
                      <c:pt idx="414">
                        <c:v>62.142000000000003</c:v>
                      </c:pt>
                      <c:pt idx="415">
                        <c:v>62.444000000000003</c:v>
                      </c:pt>
                      <c:pt idx="416">
                        <c:v>62.917000000000002</c:v>
                      </c:pt>
                      <c:pt idx="417">
                        <c:v>62.421999999999997</c:v>
                      </c:pt>
                      <c:pt idx="418">
                        <c:v>64.171000000000006</c:v>
                      </c:pt>
                      <c:pt idx="419">
                        <c:v>65.096000000000004</c:v>
                      </c:pt>
                      <c:pt idx="420">
                        <c:v>66.067999999999998</c:v>
                      </c:pt>
                      <c:pt idx="421">
                        <c:v>66.313999999999993</c:v>
                      </c:pt>
                      <c:pt idx="422">
                        <c:v>66.56</c:v>
                      </c:pt>
                      <c:pt idx="423">
                        <c:v>66.820999999999998</c:v>
                      </c:pt>
                      <c:pt idx="424">
                        <c:v>65.721999999999994</c:v>
                      </c:pt>
                      <c:pt idx="425">
                        <c:v>66.216999999999999</c:v>
                      </c:pt>
                      <c:pt idx="426">
                        <c:v>64.171999999999997</c:v>
                      </c:pt>
                      <c:pt idx="427">
                        <c:v>65.867999999999995</c:v>
                      </c:pt>
                      <c:pt idx="428">
                        <c:v>67.802999999999997</c:v>
                      </c:pt>
                      <c:pt idx="429">
                        <c:v>67.537999999999997</c:v>
                      </c:pt>
                      <c:pt idx="430">
                        <c:v>66.242999999999995</c:v>
                      </c:pt>
                      <c:pt idx="431">
                        <c:v>68.674999999999997</c:v>
                      </c:pt>
                      <c:pt idx="432">
                        <c:v>67.14</c:v>
                      </c:pt>
                      <c:pt idx="433">
                        <c:v>68.334000000000003</c:v>
                      </c:pt>
                      <c:pt idx="434">
                        <c:v>69.444000000000003</c:v>
                      </c:pt>
                      <c:pt idx="435">
                        <c:v>68.751000000000005</c:v>
                      </c:pt>
                      <c:pt idx="436">
                        <c:v>69.631</c:v>
                      </c:pt>
                      <c:pt idx="437">
                        <c:v>71.265000000000001</c:v>
                      </c:pt>
                      <c:pt idx="438">
                        <c:v>71.816999999999993</c:v>
                      </c:pt>
                      <c:pt idx="439">
                        <c:v>71.611000000000004</c:v>
                      </c:pt>
                      <c:pt idx="440">
                        <c:v>73.331000000000003</c:v>
                      </c:pt>
                      <c:pt idx="441">
                        <c:v>71.728999999999999</c:v>
                      </c:pt>
                      <c:pt idx="442">
                        <c:v>73.468000000000004</c:v>
                      </c:pt>
                      <c:pt idx="443">
                        <c:v>72.343000000000004</c:v>
                      </c:pt>
                      <c:pt idx="444">
                        <c:v>72.591999999999999</c:v>
                      </c:pt>
                      <c:pt idx="445">
                        <c:v>74.244</c:v>
                      </c:pt>
                      <c:pt idx="446">
                        <c:v>73.441000000000003</c:v>
                      </c:pt>
                      <c:pt idx="447">
                        <c:v>74.506</c:v>
                      </c:pt>
                      <c:pt idx="448">
                        <c:v>74.867999999999995</c:v>
                      </c:pt>
                      <c:pt idx="449">
                        <c:v>76.266999999999996</c:v>
                      </c:pt>
                      <c:pt idx="450">
                        <c:v>74.524000000000001</c:v>
                      </c:pt>
                      <c:pt idx="451">
                        <c:v>74.754000000000005</c:v>
                      </c:pt>
                      <c:pt idx="452">
                        <c:v>76.474000000000004</c:v>
                      </c:pt>
                      <c:pt idx="453">
                        <c:v>78.037000000000006</c:v>
                      </c:pt>
                      <c:pt idx="454">
                        <c:v>77.882999999999996</c:v>
                      </c:pt>
                      <c:pt idx="455">
                        <c:v>78.040000000000006</c:v>
                      </c:pt>
                      <c:pt idx="456">
                        <c:v>79.5</c:v>
                      </c:pt>
                      <c:pt idx="457">
                        <c:v>78.816000000000003</c:v>
                      </c:pt>
                      <c:pt idx="458">
                        <c:v>78.963999999999999</c:v>
                      </c:pt>
                      <c:pt idx="459">
                        <c:v>80.805000000000007</c:v>
                      </c:pt>
                      <c:pt idx="460">
                        <c:v>79.575000000000003</c:v>
                      </c:pt>
                      <c:pt idx="461">
                        <c:v>81.090999999999994</c:v>
                      </c:pt>
                      <c:pt idx="462">
                        <c:v>81.581999999999994</c:v>
                      </c:pt>
                      <c:pt idx="463">
                        <c:v>84.225999999999999</c:v>
                      </c:pt>
                      <c:pt idx="464">
                        <c:v>83.754999999999995</c:v>
                      </c:pt>
                      <c:pt idx="465">
                        <c:v>84.248999999999995</c:v>
                      </c:pt>
                      <c:pt idx="466">
                        <c:v>83.777000000000001</c:v>
                      </c:pt>
                      <c:pt idx="467">
                        <c:v>82.965999999999994</c:v>
                      </c:pt>
                      <c:pt idx="468">
                        <c:v>84.585999999999999</c:v>
                      </c:pt>
                      <c:pt idx="469">
                        <c:v>85.19</c:v>
                      </c:pt>
                      <c:pt idx="470">
                        <c:v>87.278999999999996</c:v>
                      </c:pt>
                      <c:pt idx="471">
                        <c:v>88.295000000000002</c:v>
                      </c:pt>
                      <c:pt idx="472">
                        <c:v>89.168999999999997</c:v>
                      </c:pt>
                      <c:pt idx="473">
                        <c:v>89.137</c:v>
                      </c:pt>
                      <c:pt idx="474">
                        <c:v>88.709000000000003</c:v>
                      </c:pt>
                      <c:pt idx="475">
                        <c:v>88.35</c:v>
                      </c:pt>
                      <c:pt idx="476">
                        <c:v>89.927000000000007</c:v>
                      </c:pt>
                      <c:pt idx="477">
                        <c:v>91.31</c:v>
                      </c:pt>
                      <c:pt idx="478">
                        <c:v>90.326999999999998</c:v>
                      </c:pt>
                      <c:pt idx="479">
                        <c:v>91.762</c:v>
                      </c:pt>
                      <c:pt idx="480">
                        <c:v>91.953999999999994</c:v>
                      </c:pt>
                      <c:pt idx="481">
                        <c:v>94.001999999999995</c:v>
                      </c:pt>
                      <c:pt idx="482">
                        <c:v>93.076999999999998</c:v>
                      </c:pt>
                      <c:pt idx="483">
                        <c:v>94.364999999999995</c:v>
                      </c:pt>
                      <c:pt idx="484">
                        <c:v>93.625</c:v>
                      </c:pt>
                      <c:pt idx="485">
                        <c:v>95.198999999999998</c:v>
                      </c:pt>
                      <c:pt idx="486">
                        <c:v>97.397000000000006</c:v>
                      </c:pt>
                      <c:pt idx="487">
                        <c:v>94.891000000000005</c:v>
                      </c:pt>
                      <c:pt idx="488">
                        <c:v>97.481999999999999</c:v>
                      </c:pt>
                      <c:pt idx="489">
                        <c:v>97.566000000000003</c:v>
                      </c:pt>
                      <c:pt idx="490">
                        <c:v>99.534999999999997</c:v>
                      </c:pt>
                      <c:pt idx="491">
                        <c:v>100.35</c:v>
                      </c:pt>
                      <c:pt idx="492">
                        <c:v>101.43</c:v>
                      </c:pt>
                      <c:pt idx="493">
                        <c:v>100.88</c:v>
                      </c:pt>
                      <c:pt idx="494">
                        <c:v>102.55</c:v>
                      </c:pt>
                      <c:pt idx="495">
                        <c:v>102.25</c:v>
                      </c:pt>
                      <c:pt idx="496">
                        <c:v>103.52</c:v>
                      </c:pt>
                      <c:pt idx="497">
                        <c:v>102.35</c:v>
                      </c:pt>
                      <c:pt idx="498">
                        <c:v>106.08</c:v>
                      </c:pt>
                      <c:pt idx="499">
                        <c:v>105.62</c:v>
                      </c:pt>
                      <c:pt idx="500">
                        <c:v>105.04</c:v>
                      </c:pt>
                      <c:pt idx="501">
                        <c:v>104.03</c:v>
                      </c:pt>
                      <c:pt idx="502">
                        <c:v>108.18</c:v>
                      </c:pt>
                      <c:pt idx="503">
                        <c:v>107.29</c:v>
                      </c:pt>
                      <c:pt idx="504">
                        <c:v>110.07</c:v>
                      </c:pt>
                      <c:pt idx="505">
                        <c:v>111.42</c:v>
                      </c:pt>
                      <c:pt idx="506">
                        <c:v>113.03</c:v>
                      </c:pt>
                      <c:pt idx="507">
                        <c:v>112.06</c:v>
                      </c:pt>
                      <c:pt idx="508">
                        <c:v>115.1</c:v>
                      </c:pt>
                      <c:pt idx="509">
                        <c:v>115.62</c:v>
                      </c:pt>
                      <c:pt idx="510">
                        <c:v>117.63</c:v>
                      </c:pt>
                      <c:pt idx="511">
                        <c:v>116.3</c:v>
                      </c:pt>
                      <c:pt idx="512">
                        <c:v>117.73</c:v>
                      </c:pt>
                      <c:pt idx="513">
                        <c:v>118.44</c:v>
                      </c:pt>
                      <c:pt idx="514">
                        <c:v>116.92</c:v>
                      </c:pt>
                      <c:pt idx="515">
                        <c:v>118.8</c:v>
                      </c:pt>
                      <c:pt idx="516">
                        <c:v>119.09</c:v>
                      </c:pt>
                      <c:pt idx="517">
                        <c:v>121.76</c:v>
                      </c:pt>
                      <c:pt idx="518">
                        <c:v>123.65</c:v>
                      </c:pt>
                      <c:pt idx="519">
                        <c:v>121.88</c:v>
                      </c:pt>
                      <c:pt idx="520">
                        <c:v>125.02</c:v>
                      </c:pt>
                      <c:pt idx="521">
                        <c:v>126.33</c:v>
                      </c:pt>
                      <c:pt idx="522">
                        <c:v>128</c:v>
                      </c:pt>
                      <c:pt idx="523">
                        <c:v>130.36000000000001</c:v>
                      </c:pt>
                      <c:pt idx="524">
                        <c:v>135.36000000000001</c:v>
                      </c:pt>
                      <c:pt idx="525">
                        <c:v>133.83000000000001</c:v>
                      </c:pt>
                      <c:pt idx="526">
                        <c:v>136.55000000000001</c:v>
                      </c:pt>
                      <c:pt idx="527">
                        <c:v>137.07</c:v>
                      </c:pt>
                      <c:pt idx="528">
                        <c:v>139.29</c:v>
                      </c:pt>
                      <c:pt idx="529">
                        <c:v>138.46</c:v>
                      </c:pt>
                      <c:pt idx="530">
                        <c:v>139.66999999999999</c:v>
                      </c:pt>
                      <c:pt idx="531">
                        <c:v>137.99</c:v>
                      </c:pt>
                      <c:pt idx="532">
                        <c:v>143.41</c:v>
                      </c:pt>
                      <c:pt idx="533">
                        <c:v>140.41999999999999</c:v>
                      </c:pt>
                      <c:pt idx="534">
                        <c:v>143.01</c:v>
                      </c:pt>
                      <c:pt idx="535">
                        <c:v>143.91999999999999</c:v>
                      </c:pt>
                      <c:pt idx="536">
                        <c:v>145.36000000000001</c:v>
                      </c:pt>
                      <c:pt idx="537">
                        <c:v>144.65</c:v>
                      </c:pt>
                      <c:pt idx="538">
                        <c:v>145.01</c:v>
                      </c:pt>
                      <c:pt idx="539">
                        <c:v>148.41</c:v>
                      </c:pt>
                      <c:pt idx="540">
                        <c:v>151.16</c:v>
                      </c:pt>
                      <c:pt idx="541">
                        <c:v>152.84</c:v>
                      </c:pt>
                      <c:pt idx="542">
                        <c:v>153.96</c:v>
                      </c:pt>
                      <c:pt idx="543">
                        <c:v>158.55000000000001</c:v>
                      </c:pt>
                      <c:pt idx="544">
                        <c:v>160.13</c:v>
                      </c:pt>
                      <c:pt idx="545">
                        <c:v>158.15</c:v>
                      </c:pt>
                      <c:pt idx="546">
                        <c:v>160.59</c:v>
                      </c:pt>
                      <c:pt idx="547">
                        <c:v>161.44</c:v>
                      </c:pt>
                      <c:pt idx="548">
                        <c:v>162.34</c:v>
                      </c:pt>
                      <c:pt idx="549">
                        <c:v>164.54</c:v>
                      </c:pt>
                      <c:pt idx="550">
                        <c:v>165.57</c:v>
                      </c:pt>
                      <c:pt idx="551">
                        <c:v>164.61</c:v>
                      </c:pt>
                      <c:pt idx="552">
                        <c:v>166.61</c:v>
                      </c:pt>
                      <c:pt idx="553">
                        <c:v>167.77</c:v>
                      </c:pt>
                      <c:pt idx="554">
                        <c:v>172.41</c:v>
                      </c:pt>
                      <c:pt idx="555">
                        <c:v>172.01</c:v>
                      </c:pt>
                      <c:pt idx="556">
                        <c:v>174.15</c:v>
                      </c:pt>
                      <c:pt idx="557">
                        <c:v>179.14</c:v>
                      </c:pt>
                      <c:pt idx="558">
                        <c:v>179.99</c:v>
                      </c:pt>
                      <c:pt idx="559">
                        <c:v>180.1</c:v>
                      </c:pt>
                      <c:pt idx="560">
                        <c:v>184.52</c:v>
                      </c:pt>
                      <c:pt idx="561">
                        <c:v>189.86</c:v>
                      </c:pt>
                      <c:pt idx="562">
                        <c:v>192.85</c:v>
                      </c:pt>
                      <c:pt idx="563">
                        <c:v>191.68</c:v>
                      </c:pt>
                      <c:pt idx="564">
                        <c:v>191.15</c:v>
                      </c:pt>
                      <c:pt idx="565">
                        <c:v>190.23</c:v>
                      </c:pt>
                      <c:pt idx="566">
                        <c:v>195.35</c:v>
                      </c:pt>
                      <c:pt idx="567">
                        <c:v>196.53</c:v>
                      </c:pt>
                      <c:pt idx="568">
                        <c:v>194.3</c:v>
                      </c:pt>
                      <c:pt idx="569">
                        <c:v>205.01</c:v>
                      </c:pt>
                      <c:pt idx="570">
                        <c:v>201.94</c:v>
                      </c:pt>
                      <c:pt idx="571">
                        <c:v>201.76</c:v>
                      </c:pt>
                      <c:pt idx="572">
                        <c:v>202.75</c:v>
                      </c:pt>
                      <c:pt idx="573">
                        <c:v>206.14</c:v>
                      </c:pt>
                      <c:pt idx="574">
                        <c:v>206.17</c:v>
                      </c:pt>
                      <c:pt idx="575">
                        <c:v>208.88</c:v>
                      </c:pt>
                      <c:pt idx="576">
                        <c:v>214.49</c:v>
                      </c:pt>
                      <c:pt idx="577">
                        <c:v>219.52</c:v>
                      </c:pt>
                      <c:pt idx="578">
                        <c:v>227.73</c:v>
                      </c:pt>
                      <c:pt idx="579">
                        <c:v>221.53</c:v>
                      </c:pt>
                      <c:pt idx="580">
                        <c:v>221.91</c:v>
                      </c:pt>
                      <c:pt idx="581">
                        <c:v>223.23</c:v>
                      </c:pt>
                      <c:pt idx="582">
                        <c:v>225.73</c:v>
                      </c:pt>
                      <c:pt idx="583">
                        <c:v>224.37</c:v>
                      </c:pt>
                      <c:pt idx="584">
                        <c:v>222.46</c:v>
                      </c:pt>
                      <c:pt idx="585">
                        <c:v>224.2</c:v>
                      </c:pt>
                      <c:pt idx="586">
                        <c:v>224.87</c:v>
                      </c:pt>
                      <c:pt idx="587">
                        <c:v>230.36</c:v>
                      </c:pt>
                      <c:pt idx="588">
                        <c:v>235.84</c:v>
                      </c:pt>
                      <c:pt idx="589">
                        <c:v>234.45</c:v>
                      </c:pt>
                      <c:pt idx="590">
                        <c:v>235.34</c:v>
                      </c:pt>
                      <c:pt idx="591">
                        <c:v>240.11</c:v>
                      </c:pt>
                      <c:pt idx="592">
                        <c:v>245.55</c:v>
                      </c:pt>
                      <c:pt idx="593">
                        <c:v>247.56</c:v>
                      </c:pt>
                      <c:pt idx="594">
                        <c:v>251.86</c:v>
                      </c:pt>
                      <c:pt idx="595">
                        <c:v>256.22000000000003</c:v>
                      </c:pt>
                      <c:pt idx="596">
                        <c:v>254.94</c:v>
                      </c:pt>
                      <c:pt idx="597">
                        <c:v>252.07</c:v>
                      </c:pt>
                      <c:pt idx="598">
                        <c:v>256.11</c:v>
                      </c:pt>
                      <c:pt idx="599">
                        <c:v>255.59</c:v>
                      </c:pt>
                      <c:pt idx="600">
                        <c:v>254.08</c:v>
                      </c:pt>
                      <c:pt idx="601">
                        <c:v>254.99</c:v>
                      </c:pt>
                      <c:pt idx="602">
                        <c:v>259.07</c:v>
                      </c:pt>
                      <c:pt idx="603">
                        <c:v>257.93</c:v>
                      </c:pt>
                      <c:pt idx="604">
                        <c:v>261.23</c:v>
                      </c:pt>
                      <c:pt idx="605">
                        <c:v>258.25</c:v>
                      </c:pt>
                      <c:pt idx="606">
                        <c:v>260.02999999999997</c:v>
                      </c:pt>
                      <c:pt idx="607">
                        <c:v>266.66000000000003</c:v>
                      </c:pt>
                      <c:pt idx="608">
                        <c:v>263.16000000000003</c:v>
                      </c:pt>
                      <c:pt idx="609">
                        <c:v>269.86</c:v>
                      </c:pt>
                      <c:pt idx="610">
                        <c:v>278.38</c:v>
                      </c:pt>
                      <c:pt idx="611">
                        <c:v>280.83999999999997</c:v>
                      </c:pt>
                      <c:pt idx="612">
                        <c:v>283.39999999999998</c:v>
                      </c:pt>
                      <c:pt idx="613">
                        <c:v>289.89</c:v>
                      </c:pt>
                      <c:pt idx="614">
                        <c:v>290.58999999999997</c:v>
                      </c:pt>
                      <c:pt idx="615">
                        <c:v>286.10000000000002</c:v>
                      </c:pt>
                      <c:pt idx="616">
                        <c:v>290.39999999999998</c:v>
                      </c:pt>
                      <c:pt idx="617">
                        <c:v>290.41000000000003</c:v>
                      </c:pt>
                      <c:pt idx="618">
                        <c:v>285.95999999999998</c:v>
                      </c:pt>
                      <c:pt idx="619">
                        <c:v>294.16000000000003</c:v>
                      </c:pt>
                      <c:pt idx="620">
                        <c:v>291.66000000000003</c:v>
                      </c:pt>
                      <c:pt idx="621">
                        <c:v>294.14999999999998</c:v>
                      </c:pt>
                      <c:pt idx="622">
                        <c:v>290.07</c:v>
                      </c:pt>
                      <c:pt idx="623">
                        <c:v>292.32</c:v>
                      </c:pt>
                      <c:pt idx="624">
                        <c:v>293.95999999999998</c:v>
                      </c:pt>
                      <c:pt idx="625">
                        <c:v>298.56</c:v>
                      </c:pt>
                      <c:pt idx="626">
                        <c:v>294.42</c:v>
                      </c:pt>
                      <c:pt idx="627">
                        <c:v>307.67</c:v>
                      </c:pt>
                      <c:pt idx="628">
                        <c:v>306.72000000000003</c:v>
                      </c:pt>
                      <c:pt idx="629">
                        <c:v>319.08</c:v>
                      </c:pt>
                      <c:pt idx="630">
                        <c:v>313.85000000000002</c:v>
                      </c:pt>
                      <c:pt idx="631">
                        <c:v>315.85000000000002</c:v>
                      </c:pt>
                      <c:pt idx="632">
                        <c:v>318.93</c:v>
                      </c:pt>
                      <c:pt idx="633">
                        <c:v>317.19</c:v>
                      </c:pt>
                      <c:pt idx="634">
                        <c:v>322.14</c:v>
                      </c:pt>
                      <c:pt idx="635">
                        <c:v>312.47000000000003</c:v>
                      </c:pt>
                      <c:pt idx="636">
                        <c:v>320.33999999999997</c:v>
                      </c:pt>
                      <c:pt idx="637">
                        <c:v>314.56</c:v>
                      </c:pt>
                      <c:pt idx="638">
                        <c:v>318.41000000000003</c:v>
                      </c:pt>
                      <c:pt idx="639">
                        <c:v>321.68</c:v>
                      </c:pt>
                      <c:pt idx="640">
                        <c:v>323.55</c:v>
                      </c:pt>
                      <c:pt idx="641">
                        <c:v>328.39</c:v>
                      </c:pt>
                      <c:pt idx="642">
                        <c:v>320.33999999999997</c:v>
                      </c:pt>
                      <c:pt idx="643">
                        <c:v>328.05</c:v>
                      </c:pt>
                      <c:pt idx="644">
                        <c:v>324.11</c:v>
                      </c:pt>
                      <c:pt idx="645">
                        <c:v>332.86</c:v>
                      </c:pt>
                      <c:pt idx="646">
                        <c:v>349</c:v>
                      </c:pt>
                      <c:pt idx="647">
                        <c:v>347.63</c:v>
                      </c:pt>
                      <c:pt idx="648">
                        <c:v>344.33</c:v>
                      </c:pt>
                      <c:pt idx="649">
                        <c:v>343.74</c:v>
                      </c:pt>
                      <c:pt idx="650">
                        <c:v>346.2</c:v>
                      </c:pt>
                      <c:pt idx="651">
                        <c:v>343.35</c:v>
                      </c:pt>
                      <c:pt idx="652">
                        <c:v>343.84</c:v>
                      </c:pt>
                      <c:pt idx="653">
                        <c:v>342.68</c:v>
                      </c:pt>
                      <c:pt idx="654">
                        <c:v>341.86</c:v>
                      </c:pt>
                      <c:pt idx="655">
                        <c:v>341.37</c:v>
                      </c:pt>
                      <c:pt idx="656">
                        <c:v>342.47</c:v>
                      </c:pt>
                      <c:pt idx="657">
                        <c:v>347.29</c:v>
                      </c:pt>
                      <c:pt idx="658">
                        <c:v>346.3</c:v>
                      </c:pt>
                      <c:pt idx="659">
                        <c:v>348.36</c:v>
                      </c:pt>
                      <c:pt idx="660">
                        <c:v>344.29</c:v>
                      </c:pt>
                      <c:pt idx="661">
                        <c:v>350.7</c:v>
                      </c:pt>
                      <c:pt idx="662">
                        <c:v>356.25</c:v>
                      </c:pt>
                      <c:pt idx="663">
                        <c:v>361.27</c:v>
                      </c:pt>
                      <c:pt idx="664">
                        <c:v>369.35</c:v>
                      </c:pt>
                      <c:pt idx="665">
                        <c:v>366.24</c:v>
                      </c:pt>
                      <c:pt idx="666">
                        <c:v>369.16</c:v>
                      </c:pt>
                      <c:pt idx="667">
                        <c:v>373.16</c:v>
                      </c:pt>
                      <c:pt idx="668">
                        <c:v>360.89</c:v>
                      </c:pt>
                      <c:pt idx="669">
                        <c:v>372.92</c:v>
                      </c:pt>
                      <c:pt idx="670">
                        <c:v>376</c:v>
                      </c:pt>
                      <c:pt idx="671">
                        <c:v>369.02</c:v>
                      </c:pt>
                      <c:pt idx="672">
                        <c:v>374.82</c:v>
                      </c:pt>
                      <c:pt idx="673">
                        <c:v>366.46</c:v>
                      </c:pt>
                      <c:pt idx="674">
                        <c:v>379.22</c:v>
                      </c:pt>
                      <c:pt idx="675">
                        <c:v>382.57</c:v>
                      </c:pt>
                      <c:pt idx="676">
                        <c:v>374.3</c:v>
                      </c:pt>
                      <c:pt idx="677">
                        <c:v>375.07</c:v>
                      </c:pt>
                      <c:pt idx="678">
                        <c:v>368.31</c:v>
                      </c:pt>
                      <c:pt idx="679">
                        <c:v>381.1</c:v>
                      </c:pt>
                      <c:pt idx="680">
                        <c:v>378.94</c:v>
                      </c:pt>
                      <c:pt idx="681">
                        <c:v>392.49</c:v>
                      </c:pt>
                      <c:pt idx="682">
                        <c:v>398.53</c:v>
                      </c:pt>
                      <c:pt idx="683">
                        <c:v>387.75</c:v>
                      </c:pt>
                      <c:pt idx="684">
                        <c:v>394.72</c:v>
                      </c:pt>
                      <c:pt idx="685">
                        <c:v>400.45</c:v>
                      </c:pt>
                      <c:pt idx="686">
                        <c:v>392.18</c:v>
                      </c:pt>
                      <c:pt idx="687">
                        <c:v>389.96</c:v>
                      </c:pt>
                      <c:pt idx="688">
                        <c:v>395.87</c:v>
                      </c:pt>
                      <c:pt idx="689">
                        <c:v>394.19</c:v>
                      </c:pt>
                      <c:pt idx="690">
                        <c:v>395.74</c:v>
                      </c:pt>
                      <c:pt idx="691">
                        <c:v>395.74</c:v>
                      </c:pt>
                      <c:pt idx="692">
                        <c:v>393.53</c:v>
                      </c:pt>
                      <c:pt idx="693">
                        <c:v>400.12</c:v>
                      </c:pt>
                      <c:pt idx="694">
                        <c:v>390.78</c:v>
                      </c:pt>
                      <c:pt idx="695">
                        <c:v>396.69</c:v>
                      </c:pt>
                      <c:pt idx="696">
                        <c:v>401.63</c:v>
                      </c:pt>
                      <c:pt idx="697">
                        <c:v>405.66</c:v>
                      </c:pt>
                      <c:pt idx="698">
                        <c:v>410.62</c:v>
                      </c:pt>
                      <c:pt idx="699">
                        <c:v>417.5</c:v>
                      </c:pt>
                      <c:pt idx="700">
                        <c:v>415.22</c:v>
                      </c:pt>
                      <c:pt idx="701">
                        <c:v>413.24</c:v>
                      </c:pt>
                      <c:pt idx="702">
                        <c:v>418.39</c:v>
                      </c:pt>
                      <c:pt idx="703">
                        <c:v>422.51</c:v>
                      </c:pt>
                      <c:pt idx="704">
                        <c:v>419.83</c:v>
                      </c:pt>
                      <c:pt idx="705">
                        <c:v>420.25</c:v>
                      </c:pt>
                      <c:pt idx="706">
                        <c:v>417.6</c:v>
                      </c:pt>
                      <c:pt idx="707">
                        <c:v>418.55</c:v>
                      </c:pt>
                      <c:pt idx="708">
                        <c:v>421.11</c:v>
                      </c:pt>
                      <c:pt idx="709">
                        <c:v>416.19</c:v>
                      </c:pt>
                      <c:pt idx="710">
                        <c:v>409.63</c:v>
                      </c:pt>
                      <c:pt idx="711">
                        <c:v>413.49</c:v>
                      </c:pt>
                      <c:pt idx="712">
                        <c:v>405.28</c:v>
                      </c:pt>
                      <c:pt idx="713">
                        <c:v>414.1</c:v>
                      </c:pt>
                      <c:pt idx="714">
                        <c:v>417.27</c:v>
                      </c:pt>
                      <c:pt idx="715">
                        <c:v>425.74</c:v>
                      </c:pt>
                      <c:pt idx="716">
                        <c:v>424.87</c:v>
                      </c:pt>
                      <c:pt idx="717">
                        <c:v>440.38</c:v>
                      </c:pt>
                      <c:pt idx="718">
                        <c:v>430.84</c:v>
                      </c:pt>
                      <c:pt idx="719">
                        <c:v>431.87</c:v>
                      </c:pt>
                      <c:pt idx="720">
                        <c:v>438.05</c:v>
                      </c:pt>
                      <c:pt idx="721">
                        <c:v>433.76</c:v>
                      </c:pt>
                      <c:pt idx="722">
                        <c:v>435.53</c:v>
                      </c:pt>
                      <c:pt idx="723">
                        <c:v>429.11</c:v>
                      </c:pt>
                      <c:pt idx="724">
                        <c:v>442.52</c:v>
                      </c:pt>
                      <c:pt idx="725">
                        <c:v>430.31</c:v>
                      </c:pt>
                      <c:pt idx="726">
                        <c:v>433.31</c:v>
                      </c:pt>
                      <c:pt idx="727">
                        <c:v>443.62</c:v>
                      </c:pt>
                      <c:pt idx="728">
                        <c:v>450.13</c:v>
                      </c:pt>
                      <c:pt idx="729">
                        <c:v>440.55</c:v>
                      </c:pt>
                      <c:pt idx="730">
                        <c:v>426.38</c:v>
                      </c:pt>
                      <c:pt idx="731">
                        <c:v>436.11</c:v>
                      </c:pt>
                      <c:pt idx="732">
                        <c:v>445.09</c:v>
                      </c:pt>
                      <c:pt idx="733">
                        <c:v>450.27</c:v>
                      </c:pt>
                      <c:pt idx="734">
                        <c:v>453.78</c:v>
                      </c:pt>
                      <c:pt idx="735">
                        <c:v>455.03</c:v>
                      </c:pt>
                      <c:pt idx="736">
                        <c:v>444.53</c:v>
                      </c:pt>
                      <c:pt idx="737">
                        <c:v>456.97</c:v>
                      </c:pt>
                      <c:pt idx="738">
                        <c:v>450.39</c:v>
                      </c:pt>
                      <c:pt idx="739">
                        <c:v>454.11</c:v>
                      </c:pt>
                      <c:pt idx="740">
                        <c:v>455.14</c:v>
                      </c:pt>
                      <c:pt idx="741">
                        <c:v>449.16</c:v>
                      </c:pt>
                      <c:pt idx="742">
                        <c:v>456.19</c:v>
                      </c:pt>
                      <c:pt idx="743">
                        <c:v>443.91</c:v>
                      </c:pt>
                      <c:pt idx="744">
                        <c:v>462.27</c:v>
                      </c:pt>
                      <c:pt idx="745">
                        <c:v>457.34</c:v>
                      </c:pt>
                      <c:pt idx="746">
                        <c:v>446.17</c:v>
                      </c:pt>
                      <c:pt idx="747">
                        <c:v>452.92</c:v>
                      </c:pt>
                      <c:pt idx="748">
                        <c:v>465.79</c:v>
                      </c:pt>
                      <c:pt idx="749">
                        <c:v>468.47</c:v>
                      </c:pt>
                      <c:pt idx="750">
                        <c:v>468</c:v>
                      </c:pt>
                      <c:pt idx="751">
                        <c:v>465.64</c:v>
                      </c:pt>
                      <c:pt idx="752">
                        <c:v>485.38</c:v>
                      </c:pt>
                      <c:pt idx="753">
                        <c:v>477.57</c:v>
                      </c:pt>
                      <c:pt idx="754">
                        <c:v>487.37</c:v>
                      </c:pt>
                      <c:pt idx="755">
                        <c:v>484.95</c:v>
                      </c:pt>
                      <c:pt idx="756">
                        <c:v>485.3</c:v>
                      </c:pt>
                      <c:pt idx="757">
                        <c:v>479.91</c:v>
                      </c:pt>
                      <c:pt idx="758">
                        <c:v>471.62</c:v>
                      </c:pt>
                      <c:pt idx="759">
                        <c:v>469.73</c:v>
                      </c:pt>
                      <c:pt idx="760">
                        <c:v>472.65</c:v>
                      </c:pt>
                      <c:pt idx="761">
                        <c:v>467.46</c:v>
                      </c:pt>
                      <c:pt idx="762">
                        <c:v>472.65</c:v>
                      </c:pt>
                      <c:pt idx="763">
                        <c:v>471.3</c:v>
                      </c:pt>
                      <c:pt idx="764">
                        <c:v>473.51</c:v>
                      </c:pt>
                      <c:pt idx="765">
                        <c:v>462.21</c:v>
                      </c:pt>
                      <c:pt idx="766">
                        <c:v>469.78</c:v>
                      </c:pt>
                      <c:pt idx="767">
                        <c:v>472.79</c:v>
                      </c:pt>
                      <c:pt idx="768">
                        <c:v>478.3</c:v>
                      </c:pt>
                      <c:pt idx="769">
                        <c:v>473.2</c:v>
                      </c:pt>
                      <c:pt idx="770">
                        <c:v>483.97</c:v>
                      </c:pt>
                      <c:pt idx="771">
                        <c:v>479.37</c:v>
                      </c:pt>
                      <c:pt idx="772">
                        <c:v>483.88</c:v>
                      </c:pt>
                      <c:pt idx="773">
                        <c:v>484.16</c:v>
                      </c:pt>
                      <c:pt idx="774">
                        <c:v>489.96</c:v>
                      </c:pt>
                      <c:pt idx="775">
                        <c:v>489.63</c:v>
                      </c:pt>
                      <c:pt idx="776">
                        <c:v>479.89</c:v>
                      </c:pt>
                      <c:pt idx="777">
                        <c:v>483.4</c:v>
                      </c:pt>
                      <c:pt idx="778">
                        <c:v>492.2</c:v>
                      </c:pt>
                      <c:pt idx="779">
                        <c:v>478.08</c:v>
                      </c:pt>
                      <c:pt idx="780">
                        <c:v>471.27</c:v>
                      </c:pt>
                      <c:pt idx="781">
                        <c:v>486.6</c:v>
                      </c:pt>
                      <c:pt idx="782">
                        <c:v>492.22</c:v>
                      </c:pt>
                      <c:pt idx="783">
                        <c:v>483.86</c:v>
                      </c:pt>
                      <c:pt idx="784">
                        <c:v>498.76</c:v>
                      </c:pt>
                      <c:pt idx="785">
                        <c:v>494.74</c:v>
                      </c:pt>
                      <c:pt idx="786">
                        <c:v>490.85</c:v>
                      </c:pt>
                      <c:pt idx="787">
                        <c:v>492.05</c:v>
                      </c:pt>
                      <c:pt idx="788">
                        <c:v>493.42</c:v>
                      </c:pt>
                      <c:pt idx="789">
                        <c:v>488.5</c:v>
                      </c:pt>
                      <c:pt idx="790">
                        <c:v>491.12</c:v>
                      </c:pt>
                      <c:pt idx="791">
                        <c:v>493.29</c:v>
                      </c:pt>
                      <c:pt idx="792">
                        <c:v>500.7</c:v>
                      </c:pt>
                      <c:pt idx="793">
                        <c:v>504.22</c:v>
                      </c:pt>
                      <c:pt idx="794">
                        <c:v>493.61</c:v>
                      </c:pt>
                      <c:pt idx="795">
                        <c:v>492.53</c:v>
                      </c:pt>
                      <c:pt idx="796">
                        <c:v>488.79</c:v>
                      </c:pt>
                      <c:pt idx="797">
                        <c:v>498.66</c:v>
                      </c:pt>
                      <c:pt idx="798">
                        <c:v>488.46</c:v>
                      </c:pt>
                      <c:pt idx="799">
                        <c:v>499.02</c:v>
                      </c:pt>
                      <c:pt idx="800">
                        <c:v>498.65</c:v>
                      </c:pt>
                      <c:pt idx="801">
                        <c:v>489.62</c:v>
                      </c:pt>
                      <c:pt idx="802">
                        <c:v>494.3</c:v>
                      </c:pt>
                      <c:pt idx="803">
                        <c:v>483.51</c:v>
                      </c:pt>
                      <c:pt idx="804">
                        <c:v>508.69</c:v>
                      </c:pt>
                      <c:pt idx="805">
                        <c:v>498.03</c:v>
                      </c:pt>
                      <c:pt idx="806">
                        <c:v>496.65</c:v>
                      </c:pt>
                      <c:pt idx="807">
                        <c:v>499.98</c:v>
                      </c:pt>
                      <c:pt idx="808">
                        <c:v>500.75</c:v>
                      </c:pt>
                      <c:pt idx="809">
                        <c:v>506.7</c:v>
                      </c:pt>
                      <c:pt idx="810">
                        <c:v>487.17</c:v>
                      </c:pt>
                      <c:pt idx="811">
                        <c:v>509.45</c:v>
                      </c:pt>
                      <c:pt idx="812">
                        <c:v>496.22</c:v>
                      </c:pt>
                      <c:pt idx="813">
                        <c:v>508.01</c:v>
                      </c:pt>
                      <c:pt idx="814">
                        <c:v>500.16</c:v>
                      </c:pt>
                      <c:pt idx="815">
                        <c:v>500.37</c:v>
                      </c:pt>
                      <c:pt idx="816">
                        <c:v>495.49</c:v>
                      </c:pt>
                      <c:pt idx="817">
                        <c:v>503.73</c:v>
                      </c:pt>
                      <c:pt idx="818">
                        <c:v>500.34</c:v>
                      </c:pt>
                      <c:pt idx="819">
                        <c:v>484.46</c:v>
                      </c:pt>
                      <c:pt idx="820">
                        <c:v>488.81</c:v>
                      </c:pt>
                      <c:pt idx="821">
                        <c:v>494.34</c:v>
                      </c:pt>
                      <c:pt idx="822">
                        <c:v>498.65</c:v>
                      </c:pt>
                      <c:pt idx="823">
                        <c:v>504.13</c:v>
                      </c:pt>
                      <c:pt idx="824">
                        <c:v>498.48</c:v>
                      </c:pt>
                      <c:pt idx="825">
                        <c:v>498.27</c:v>
                      </c:pt>
                      <c:pt idx="826">
                        <c:v>503</c:v>
                      </c:pt>
                      <c:pt idx="827">
                        <c:v>496.55</c:v>
                      </c:pt>
                      <c:pt idx="828">
                        <c:v>489.62</c:v>
                      </c:pt>
                      <c:pt idx="829">
                        <c:v>484.65</c:v>
                      </c:pt>
                      <c:pt idx="830">
                        <c:v>504.6</c:v>
                      </c:pt>
                      <c:pt idx="831">
                        <c:v>508.51</c:v>
                      </c:pt>
                      <c:pt idx="832">
                        <c:v>504.84</c:v>
                      </c:pt>
                      <c:pt idx="833">
                        <c:v>506.78</c:v>
                      </c:pt>
                      <c:pt idx="834">
                        <c:v>511.94</c:v>
                      </c:pt>
                      <c:pt idx="835">
                        <c:v>509.54</c:v>
                      </c:pt>
                      <c:pt idx="836">
                        <c:v>500.8</c:v>
                      </c:pt>
                      <c:pt idx="837">
                        <c:v>507.23</c:v>
                      </c:pt>
                      <c:pt idx="838">
                        <c:v>513.42999999999995</c:v>
                      </c:pt>
                      <c:pt idx="839">
                        <c:v>518.73</c:v>
                      </c:pt>
                      <c:pt idx="840">
                        <c:v>522.55999999999995</c:v>
                      </c:pt>
                      <c:pt idx="841">
                        <c:v>518.79</c:v>
                      </c:pt>
                      <c:pt idx="842">
                        <c:v>502.85</c:v>
                      </c:pt>
                      <c:pt idx="843">
                        <c:v>496.8</c:v>
                      </c:pt>
                      <c:pt idx="844">
                        <c:v>494.07</c:v>
                      </c:pt>
                      <c:pt idx="845">
                        <c:v>501.31</c:v>
                      </c:pt>
                      <c:pt idx="846">
                        <c:v>493.76</c:v>
                      </c:pt>
                      <c:pt idx="847">
                        <c:v>512.79</c:v>
                      </c:pt>
                      <c:pt idx="848">
                        <c:v>498.35</c:v>
                      </c:pt>
                      <c:pt idx="849">
                        <c:v>509.91</c:v>
                      </c:pt>
                      <c:pt idx="850">
                        <c:v>498.3</c:v>
                      </c:pt>
                      <c:pt idx="851">
                        <c:v>499.91</c:v>
                      </c:pt>
                      <c:pt idx="852">
                        <c:v>498.77</c:v>
                      </c:pt>
                      <c:pt idx="853">
                        <c:v>504.06</c:v>
                      </c:pt>
                      <c:pt idx="854">
                        <c:v>517.38</c:v>
                      </c:pt>
                      <c:pt idx="855">
                        <c:v>522.48</c:v>
                      </c:pt>
                      <c:pt idx="856">
                        <c:v>515.23</c:v>
                      </c:pt>
                      <c:pt idx="857">
                        <c:v>517.17999999999995</c:v>
                      </c:pt>
                      <c:pt idx="858">
                        <c:v>514.16</c:v>
                      </c:pt>
                      <c:pt idx="859">
                        <c:v>510.84</c:v>
                      </c:pt>
                      <c:pt idx="860">
                        <c:v>511.84</c:v>
                      </c:pt>
                      <c:pt idx="861">
                        <c:v>504.89</c:v>
                      </c:pt>
                      <c:pt idx="862">
                        <c:v>504.2</c:v>
                      </c:pt>
                      <c:pt idx="863">
                        <c:v>504.04</c:v>
                      </c:pt>
                      <c:pt idx="864">
                        <c:v>510.25</c:v>
                      </c:pt>
                      <c:pt idx="865">
                        <c:v>491.92</c:v>
                      </c:pt>
                      <c:pt idx="866">
                        <c:v>497.17</c:v>
                      </c:pt>
                      <c:pt idx="867">
                        <c:v>511.07</c:v>
                      </c:pt>
                      <c:pt idx="868">
                        <c:v>499.89</c:v>
                      </c:pt>
                      <c:pt idx="869">
                        <c:v>515.34</c:v>
                      </c:pt>
                      <c:pt idx="870">
                        <c:v>508.09</c:v>
                      </c:pt>
                      <c:pt idx="871">
                        <c:v>517.41</c:v>
                      </c:pt>
                      <c:pt idx="872">
                        <c:v>514.9</c:v>
                      </c:pt>
                      <c:pt idx="873">
                        <c:v>509.35</c:v>
                      </c:pt>
                      <c:pt idx="874">
                        <c:v>520.28</c:v>
                      </c:pt>
                      <c:pt idx="875">
                        <c:v>519.65</c:v>
                      </c:pt>
                      <c:pt idx="876">
                        <c:v>510.82</c:v>
                      </c:pt>
                      <c:pt idx="877">
                        <c:v>514.97</c:v>
                      </c:pt>
                      <c:pt idx="878">
                        <c:v>497.87</c:v>
                      </c:pt>
                      <c:pt idx="879">
                        <c:v>504.16</c:v>
                      </c:pt>
                      <c:pt idx="880">
                        <c:v>516.64</c:v>
                      </c:pt>
                      <c:pt idx="881">
                        <c:v>500.44</c:v>
                      </c:pt>
                      <c:pt idx="882">
                        <c:v>512.20000000000005</c:v>
                      </c:pt>
                      <c:pt idx="883">
                        <c:v>497.57</c:v>
                      </c:pt>
                      <c:pt idx="884">
                        <c:v>505.22</c:v>
                      </c:pt>
                      <c:pt idx="885">
                        <c:v>502.86</c:v>
                      </c:pt>
                      <c:pt idx="886">
                        <c:v>502.28</c:v>
                      </c:pt>
                      <c:pt idx="887">
                        <c:v>516.52</c:v>
                      </c:pt>
                      <c:pt idx="888">
                        <c:v>515.80999999999995</c:v>
                      </c:pt>
                      <c:pt idx="889">
                        <c:v>519.14</c:v>
                      </c:pt>
                      <c:pt idx="890">
                        <c:v>522.03</c:v>
                      </c:pt>
                      <c:pt idx="891">
                        <c:v>528.42999999999995</c:v>
                      </c:pt>
                      <c:pt idx="892">
                        <c:v>532.86</c:v>
                      </c:pt>
                      <c:pt idx="893">
                        <c:v>528.30999999999995</c:v>
                      </c:pt>
                      <c:pt idx="894">
                        <c:v>515.49</c:v>
                      </c:pt>
                      <c:pt idx="895">
                        <c:v>526.20000000000005</c:v>
                      </c:pt>
                      <c:pt idx="896">
                        <c:v>512.32000000000005</c:v>
                      </c:pt>
                      <c:pt idx="897">
                        <c:v>510.93</c:v>
                      </c:pt>
                      <c:pt idx="898">
                        <c:v>507.86</c:v>
                      </c:pt>
                      <c:pt idx="899">
                        <c:v>515.30999999999995</c:v>
                      </c:pt>
                      <c:pt idx="900">
                        <c:v>516.45000000000005</c:v>
                      </c:pt>
                      <c:pt idx="901">
                        <c:v>514.87</c:v>
                      </c:pt>
                      <c:pt idx="902">
                        <c:v>515.20000000000005</c:v>
                      </c:pt>
                      <c:pt idx="903">
                        <c:v>518.61</c:v>
                      </c:pt>
                      <c:pt idx="904">
                        <c:v>530.74</c:v>
                      </c:pt>
                      <c:pt idx="905">
                        <c:v>514.9</c:v>
                      </c:pt>
                      <c:pt idx="906">
                        <c:v>521.12</c:v>
                      </c:pt>
                      <c:pt idx="907">
                        <c:v>527.26</c:v>
                      </c:pt>
                      <c:pt idx="908">
                        <c:v>525.21</c:v>
                      </c:pt>
                      <c:pt idx="909">
                        <c:v>516.66</c:v>
                      </c:pt>
                      <c:pt idx="910">
                        <c:v>527.99</c:v>
                      </c:pt>
                      <c:pt idx="911">
                        <c:v>522.22</c:v>
                      </c:pt>
                      <c:pt idx="912">
                        <c:v>520.6</c:v>
                      </c:pt>
                      <c:pt idx="913">
                        <c:v>517.37</c:v>
                      </c:pt>
                      <c:pt idx="914">
                        <c:v>516.35</c:v>
                      </c:pt>
                      <c:pt idx="915">
                        <c:v>524.39</c:v>
                      </c:pt>
                      <c:pt idx="916">
                        <c:v>515.72</c:v>
                      </c:pt>
                      <c:pt idx="917">
                        <c:v>510.18</c:v>
                      </c:pt>
                      <c:pt idx="918">
                        <c:v>517.15</c:v>
                      </c:pt>
                      <c:pt idx="919">
                        <c:v>508.39</c:v>
                      </c:pt>
                      <c:pt idx="920">
                        <c:v>510.29</c:v>
                      </c:pt>
                      <c:pt idx="921">
                        <c:v>531.14</c:v>
                      </c:pt>
                      <c:pt idx="922">
                        <c:v>515.66999999999996</c:v>
                      </c:pt>
                      <c:pt idx="923">
                        <c:v>527.94000000000005</c:v>
                      </c:pt>
                      <c:pt idx="924">
                        <c:v>530.49</c:v>
                      </c:pt>
                      <c:pt idx="925">
                        <c:v>521.66</c:v>
                      </c:pt>
                      <c:pt idx="926">
                        <c:v>538.01</c:v>
                      </c:pt>
                      <c:pt idx="927">
                        <c:v>527.66</c:v>
                      </c:pt>
                      <c:pt idx="928">
                        <c:v>519.04</c:v>
                      </c:pt>
                      <c:pt idx="929">
                        <c:v>519.27</c:v>
                      </c:pt>
                      <c:pt idx="930">
                        <c:v>508.29</c:v>
                      </c:pt>
                      <c:pt idx="931">
                        <c:v>514.33000000000004</c:v>
                      </c:pt>
                      <c:pt idx="932">
                        <c:v>518.76</c:v>
                      </c:pt>
                      <c:pt idx="933">
                        <c:v>523.09</c:v>
                      </c:pt>
                      <c:pt idx="934">
                        <c:v>524.52</c:v>
                      </c:pt>
                      <c:pt idx="935">
                        <c:v>516.13</c:v>
                      </c:pt>
                      <c:pt idx="936">
                        <c:v>531.78</c:v>
                      </c:pt>
                      <c:pt idx="937">
                        <c:v>527.62</c:v>
                      </c:pt>
                      <c:pt idx="938">
                        <c:v>538</c:v>
                      </c:pt>
                      <c:pt idx="939">
                        <c:v>534.97</c:v>
                      </c:pt>
                      <c:pt idx="940">
                        <c:v>530.87</c:v>
                      </c:pt>
                      <c:pt idx="941">
                        <c:v>537.41</c:v>
                      </c:pt>
                      <c:pt idx="942">
                        <c:v>535.1</c:v>
                      </c:pt>
                      <c:pt idx="943">
                        <c:v>540.30999999999995</c:v>
                      </c:pt>
                      <c:pt idx="944">
                        <c:v>543.41999999999996</c:v>
                      </c:pt>
                      <c:pt idx="945">
                        <c:v>527.75</c:v>
                      </c:pt>
                      <c:pt idx="946">
                        <c:v>521.46</c:v>
                      </c:pt>
                      <c:pt idx="947">
                        <c:v>515.86</c:v>
                      </c:pt>
                      <c:pt idx="948">
                        <c:v>520.63</c:v>
                      </c:pt>
                      <c:pt idx="949">
                        <c:v>511.99</c:v>
                      </c:pt>
                      <c:pt idx="950">
                        <c:v>504.6</c:v>
                      </c:pt>
                      <c:pt idx="951">
                        <c:v>505.27</c:v>
                      </c:pt>
                      <c:pt idx="952">
                        <c:v>507.96</c:v>
                      </c:pt>
                      <c:pt idx="953">
                        <c:v>506.14</c:v>
                      </c:pt>
                      <c:pt idx="954">
                        <c:v>511.7</c:v>
                      </c:pt>
                      <c:pt idx="955">
                        <c:v>521.61</c:v>
                      </c:pt>
                      <c:pt idx="956">
                        <c:v>501.22</c:v>
                      </c:pt>
                      <c:pt idx="957">
                        <c:v>536.29999999999995</c:v>
                      </c:pt>
                      <c:pt idx="958">
                        <c:v>525.55999999999995</c:v>
                      </c:pt>
                      <c:pt idx="959">
                        <c:v>532.05999999999995</c:v>
                      </c:pt>
                      <c:pt idx="960">
                        <c:v>528.46</c:v>
                      </c:pt>
                      <c:pt idx="961">
                        <c:v>541.29999999999995</c:v>
                      </c:pt>
                      <c:pt idx="962">
                        <c:v>531.26</c:v>
                      </c:pt>
                      <c:pt idx="963">
                        <c:v>538.03</c:v>
                      </c:pt>
                      <c:pt idx="964">
                        <c:v>542.29999999999995</c:v>
                      </c:pt>
                      <c:pt idx="965">
                        <c:v>527.03</c:v>
                      </c:pt>
                      <c:pt idx="966">
                        <c:v>518.89</c:v>
                      </c:pt>
                      <c:pt idx="967">
                        <c:v>510.75</c:v>
                      </c:pt>
                      <c:pt idx="968">
                        <c:v>511.44</c:v>
                      </c:pt>
                      <c:pt idx="969">
                        <c:v>518.52</c:v>
                      </c:pt>
                      <c:pt idx="970">
                        <c:v>521.52</c:v>
                      </c:pt>
                      <c:pt idx="971">
                        <c:v>504.78</c:v>
                      </c:pt>
                      <c:pt idx="972">
                        <c:v>518.49</c:v>
                      </c:pt>
                      <c:pt idx="973">
                        <c:v>510.26</c:v>
                      </c:pt>
                      <c:pt idx="974">
                        <c:v>509.1</c:v>
                      </c:pt>
                      <c:pt idx="975">
                        <c:v>524.67999999999995</c:v>
                      </c:pt>
                      <c:pt idx="976">
                        <c:v>534.03</c:v>
                      </c:pt>
                      <c:pt idx="977">
                        <c:v>541.11</c:v>
                      </c:pt>
                      <c:pt idx="978">
                        <c:v>549.72</c:v>
                      </c:pt>
                      <c:pt idx="979">
                        <c:v>539.57000000000005</c:v>
                      </c:pt>
                      <c:pt idx="980">
                        <c:v>535.35</c:v>
                      </c:pt>
                      <c:pt idx="981">
                        <c:v>532.79999999999995</c:v>
                      </c:pt>
                      <c:pt idx="982">
                        <c:v>530.77</c:v>
                      </c:pt>
                      <c:pt idx="983">
                        <c:v>544.57000000000005</c:v>
                      </c:pt>
                      <c:pt idx="984">
                        <c:v>523.04999999999995</c:v>
                      </c:pt>
                      <c:pt idx="985">
                        <c:v>528.77</c:v>
                      </c:pt>
                      <c:pt idx="986">
                        <c:v>516.28</c:v>
                      </c:pt>
                      <c:pt idx="987">
                        <c:v>502.73</c:v>
                      </c:pt>
                      <c:pt idx="988">
                        <c:v>496.61</c:v>
                      </c:pt>
                      <c:pt idx="989">
                        <c:v>500.68</c:v>
                      </c:pt>
                      <c:pt idx="990">
                        <c:v>518.51</c:v>
                      </c:pt>
                      <c:pt idx="991">
                        <c:v>534.23</c:v>
                      </c:pt>
                      <c:pt idx="992">
                        <c:v>512.4</c:v>
                      </c:pt>
                      <c:pt idx="993">
                        <c:v>520.55999999999995</c:v>
                      </c:pt>
                      <c:pt idx="994">
                        <c:v>531.27</c:v>
                      </c:pt>
                      <c:pt idx="995">
                        <c:v>534.46</c:v>
                      </c:pt>
                      <c:pt idx="996">
                        <c:v>536.89</c:v>
                      </c:pt>
                      <c:pt idx="997">
                        <c:v>543.69000000000005</c:v>
                      </c:pt>
                      <c:pt idx="998">
                        <c:v>514.39</c:v>
                      </c:pt>
                      <c:pt idx="999">
                        <c:v>519.74</c:v>
                      </c:pt>
                      <c:pt idx="1000">
                        <c:v>517.80999999999995</c:v>
                      </c:pt>
                      <c:pt idx="1001">
                        <c:v>514.19000000000005</c:v>
                      </c:pt>
                      <c:pt idx="1002">
                        <c:v>510.82</c:v>
                      </c:pt>
                      <c:pt idx="1003">
                        <c:v>519.04999999999995</c:v>
                      </c:pt>
                      <c:pt idx="1004">
                        <c:v>503.25</c:v>
                      </c:pt>
                      <c:pt idx="1005">
                        <c:v>525.15</c:v>
                      </c:pt>
                      <c:pt idx="1006">
                        <c:v>520.49</c:v>
                      </c:pt>
                      <c:pt idx="1007">
                        <c:v>533.16</c:v>
                      </c:pt>
                      <c:pt idx="1008">
                        <c:v>536.04999999999995</c:v>
                      </c:pt>
                      <c:pt idx="1009">
                        <c:v>527.69000000000005</c:v>
                      </c:pt>
                      <c:pt idx="1010">
                        <c:v>543.32000000000005</c:v>
                      </c:pt>
                      <c:pt idx="1011">
                        <c:v>542.75</c:v>
                      </c:pt>
                      <c:pt idx="1012">
                        <c:v>545.53</c:v>
                      </c:pt>
                      <c:pt idx="1013">
                        <c:v>534.42999999999995</c:v>
                      </c:pt>
                      <c:pt idx="1014">
                        <c:v>515.29</c:v>
                      </c:pt>
                      <c:pt idx="1015">
                        <c:v>525.89</c:v>
                      </c:pt>
                      <c:pt idx="1016">
                        <c:v>515.58000000000004</c:v>
                      </c:pt>
                      <c:pt idx="1017">
                        <c:v>508.02</c:v>
                      </c:pt>
                      <c:pt idx="1018">
                        <c:v>507.31</c:v>
                      </c:pt>
                      <c:pt idx="1019">
                        <c:v>508.62</c:v>
                      </c:pt>
                      <c:pt idx="1020">
                        <c:v>521.39</c:v>
                      </c:pt>
                      <c:pt idx="1021">
                        <c:v>529.79999999999995</c:v>
                      </c:pt>
                      <c:pt idx="1022">
                        <c:v>534.71</c:v>
                      </c:pt>
                      <c:pt idx="1023">
                        <c:v>536.79</c:v>
                      </c:pt>
                      <c:pt idx="1024">
                        <c:v>523.83000000000004</c:v>
                      </c:pt>
                      <c:pt idx="1025">
                        <c:v>540.49</c:v>
                      </c:pt>
                      <c:pt idx="1026">
                        <c:v>535.29999999999995</c:v>
                      </c:pt>
                      <c:pt idx="1027">
                        <c:v>534.61</c:v>
                      </c:pt>
                      <c:pt idx="1028">
                        <c:v>536.69000000000005</c:v>
                      </c:pt>
                      <c:pt idx="1029">
                        <c:v>527.15</c:v>
                      </c:pt>
                      <c:pt idx="1030">
                        <c:v>532.29</c:v>
                      </c:pt>
                      <c:pt idx="1031">
                        <c:v>533.94000000000005</c:v>
                      </c:pt>
                      <c:pt idx="1032">
                        <c:v>536.21</c:v>
                      </c:pt>
                      <c:pt idx="1033">
                        <c:v>528.75</c:v>
                      </c:pt>
                      <c:pt idx="1034">
                        <c:v>522.95000000000005</c:v>
                      </c:pt>
                      <c:pt idx="1035">
                        <c:v>528.41999999999996</c:v>
                      </c:pt>
                      <c:pt idx="1036">
                        <c:v>515.02</c:v>
                      </c:pt>
                      <c:pt idx="1037">
                        <c:v>513.47</c:v>
                      </c:pt>
                      <c:pt idx="1038">
                        <c:v>509.97</c:v>
                      </c:pt>
                      <c:pt idx="1039">
                        <c:v>507.65</c:v>
                      </c:pt>
                      <c:pt idx="1040">
                        <c:v>517.87</c:v>
                      </c:pt>
                      <c:pt idx="1041">
                        <c:v>512.66</c:v>
                      </c:pt>
                      <c:pt idx="1042">
                        <c:v>525.62</c:v>
                      </c:pt>
                      <c:pt idx="1043">
                        <c:v>535.71</c:v>
                      </c:pt>
                      <c:pt idx="1044">
                        <c:v>538.23</c:v>
                      </c:pt>
                      <c:pt idx="1045">
                        <c:v>541.67999999999995</c:v>
                      </c:pt>
                      <c:pt idx="1046">
                        <c:v>560.6</c:v>
                      </c:pt>
                      <c:pt idx="1047">
                        <c:v>559.69000000000005</c:v>
                      </c:pt>
                      <c:pt idx="1048">
                        <c:v>555.82000000000005</c:v>
                      </c:pt>
                      <c:pt idx="1049">
                        <c:v>532.07000000000005</c:v>
                      </c:pt>
                      <c:pt idx="1050">
                        <c:v>524.47</c:v>
                      </c:pt>
                      <c:pt idx="1051">
                        <c:v>543.77</c:v>
                      </c:pt>
                      <c:pt idx="1052">
                        <c:v>537.41</c:v>
                      </c:pt>
                      <c:pt idx="1053">
                        <c:v>534.49</c:v>
                      </c:pt>
                      <c:pt idx="1054">
                        <c:v>531.59</c:v>
                      </c:pt>
                      <c:pt idx="1055">
                        <c:v>543.12</c:v>
                      </c:pt>
                      <c:pt idx="1056">
                        <c:v>527.99</c:v>
                      </c:pt>
                      <c:pt idx="1057">
                        <c:v>521.70000000000005</c:v>
                      </c:pt>
                      <c:pt idx="1058">
                        <c:v>541.70000000000005</c:v>
                      </c:pt>
                      <c:pt idx="1059">
                        <c:v>532.37</c:v>
                      </c:pt>
                      <c:pt idx="1060">
                        <c:v>528.47</c:v>
                      </c:pt>
                      <c:pt idx="1061">
                        <c:v>531.89</c:v>
                      </c:pt>
                      <c:pt idx="1062">
                        <c:v>546.08000000000004</c:v>
                      </c:pt>
                      <c:pt idx="1063">
                        <c:v>545.24</c:v>
                      </c:pt>
                      <c:pt idx="1064">
                        <c:v>537.48</c:v>
                      </c:pt>
                      <c:pt idx="1065">
                        <c:v>535.71</c:v>
                      </c:pt>
                      <c:pt idx="1066">
                        <c:v>541.16999999999996</c:v>
                      </c:pt>
                      <c:pt idx="1067">
                        <c:v>528.36</c:v>
                      </c:pt>
                      <c:pt idx="1068">
                        <c:v>545.14</c:v>
                      </c:pt>
                      <c:pt idx="1069">
                        <c:v>528</c:v>
                      </c:pt>
                      <c:pt idx="1070">
                        <c:v>530.94000000000005</c:v>
                      </c:pt>
                      <c:pt idx="1071">
                        <c:v>518.91</c:v>
                      </c:pt>
                      <c:pt idx="1072">
                        <c:v>529.19000000000005</c:v>
                      </c:pt>
                      <c:pt idx="1073">
                        <c:v>540.45000000000005</c:v>
                      </c:pt>
                      <c:pt idx="1074">
                        <c:v>530.76</c:v>
                      </c:pt>
                      <c:pt idx="1075">
                        <c:v>539.38</c:v>
                      </c:pt>
                      <c:pt idx="1076">
                        <c:v>543.38</c:v>
                      </c:pt>
                      <c:pt idx="1077">
                        <c:v>529.88</c:v>
                      </c:pt>
                      <c:pt idx="1078">
                        <c:v>529.19000000000005</c:v>
                      </c:pt>
                      <c:pt idx="1079">
                        <c:v>531.04999999999995</c:v>
                      </c:pt>
                      <c:pt idx="1080">
                        <c:v>527.95000000000005</c:v>
                      </c:pt>
                      <c:pt idx="1081">
                        <c:v>527.74</c:v>
                      </c:pt>
                      <c:pt idx="1082">
                        <c:v>522.88</c:v>
                      </c:pt>
                      <c:pt idx="1083">
                        <c:v>516.24</c:v>
                      </c:pt>
                      <c:pt idx="1084">
                        <c:v>529.69000000000005</c:v>
                      </c:pt>
                      <c:pt idx="1085">
                        <c:v>511.88</c:v>
                      </c:pt>
                      <c:pt idx="1086">
                        <c:v>517.07000000000005</c:v>
                      </c:pt>
                      <c:pt idx="1087">
                        <c:v>504</c:v>
                      </c:pt>
                      <c:pt idx="1088">
                        <c:v>524.77</c:v>
                      </c:pt>
                      <c:pt idx="1089">
                        <c:v>510.94</c:v>
                      </c:pt>
                      <c:pt idx="1090">
                        <c:v>530.77</c:v>
                      </c:pt>
                      <c:pt idx="1091">
                        <c:v>546.83000000000004</c:v>
                      </c:pt>
                      <c:pt idx="1092">
                        <c:v>557</c:v>
                      </c:pt>
                      <c:pt idx="1093">
                        <c:v>545.51</c:v>
                      </c:pt>
                      <c:pt idx="1094">
                        <c:v>541.79999999999995</c:v>
                      </c:pt>
                      <c:pt idx="1095">
                        <c:v>533.96</c:v>
                      </c:pt>
                      <c:pt idx="1096">
                        <c:v>535.46</c:v>
                      </c:pt>
                      <c:pt idx="1097">
                        <c:v>542.55999999999995</c:v>
                      </c:pt>
                      <c:pt idx="1098">
                        <c:v>524.89</c:v>
                      </c:pt>
                      <c:pt idx="1099">
                        <c:v>547.49</c:v>
                      </c:pt>
                      <c:pt idx="1100">
                        <c:v>523.52</c:v>
                      </c:pt>
                      <c:pt idx="1101">
                        <c:v>529.95000000000005</c:v>
                      </c:pt>
                      <c:pt idx="1102">
                        <c:v>526.54999999999995</c:v>
                      </c:pt>
                      <c:pt idx="1103">
                        <c:v>507.06</c:v>
                      </c:pt>
                      <c:pt idx="1104">
                        <c:v>511.32</c:v>
                      </c:pt>
                      <c:pt idx="1105">
                        <c:v>514.33000000000004</c:v>
                      </c:pt>
                      <c:pt idx="1106">
                        <c:v>526.45000000000005</c:v>
                      </c:pt>
                      <c:pt idx="1107">
                        <c:v>512.91</c:v>
                      </c:pt>
                      <c:pt idx="1108">
                        <c:v>496.63</c:v>
                      </c:pt>
                      <c:pt idx="1109">
                        <c:v>517.86</c:v>
                      </c:pt>
                      <c:pt idx="1110">
                        <c:v>512.94000000000005</c:v>
                      </c:pt>
                      <c:pt idx="1111">
                        <c:v>522.91</c:v>
                      </c:pt>
                      <c:pt idx="1112">
                        <c:v>542.88</c:v>
                      </c:pt>
                      <c:pt idx="1113">
                        <c:v>540.73</c:v>
                      </c:pt>
                      <c:pt idx="1114">
                        <c:v>528.1</c:v>
                      </c:pt>
                      <c:pt idx="1115">
                        <c:v>531</c:v>
                      </c:pt>
                      <c:pt idx="1116">
                        <c:v>540.04999999999995</c:v>
                      </c:pt>
                      <c:pt idx="1117">
                        <c:v>532.12</c:v>
                      </c:pt>
                      <c:pt idx="1118">
                        <c:v>531.69000000000005</c:v>
                      </c:pt>
                      <c:pt idx="1119">
                        <c:v>514.49</c:v>
                      </c:pt>
                      <c:pt idx="1120">
                        <c:v>533.30999999999995</c:v>
                      </c:pt>
                      <c:pt idx="1121">
                        <c:v>508.92</c:v>
                      </c:pt>
                      <c:pt idx="1122">
                        <c:v>519.87</c:v>
                      </c:pt>
                      <c:pt idx="1123">
                        <c:v>514.73</c:v>
                      </c:pt>
                      <c:pt idx="1124">
                        <c:v>514.32000000000005</c:v>
                      </c:pt>
                      <c:pt idx="1125">
                        <c:v>514.01</c:v>
                      </c:pt>
                      <c:pt idx="1126">
                        <c:v>509.94</c:v>
                      </c:pt>
                      <c:pt idx="1127">
                        <c:v>513.87</c:v>
                      </c:pt>
                      <c:pt idx="1128">
                        <c:v>526.67999999999995</c:v>
                      </c:pt>
                      <c:pt idx="1129">
                        <c:v>521.15</c:v>
                      </c:pt>
                      <c:pt idx="1130">
                        <c:v>525.74</c:v>
                      </c:pt>
                      <c:pt idx="1131">
                        <c:v>520.49</c:v>
                      </c:pt>
                      <c:pt idx="1132">
                        <c:v>530.80999999999995</c:v>
                      </c:pt>
                      <c:pt idx="1133">
                        <c:v>537.54</c:v>
                      </c:pt>
                      <c:pt idx="1134">
                        <c:v>538.94000000000005</c:v>
                      </c:pt>
                      <c:pt idx="1135">
                        <c:v>541.15</c:v>
                      </c:pt>
                      <c:pt idx="1136">
                        <c:v>538.29999999999995</c:v>
                      </c:pt>
                      <c:pt idx="1137">
                        <c:v>527.13</c:v>
                      </c:pt>
                      <c:pt idx="1138">
                        <c:v>511.18</c:v>
                      </c:pt>
                      <c:pt idx="1139">
                        <c:v>521.04999999999995</c:v>
                      </c:pt>
                      <c:pt idx="1140">
                        <c:v>501.46</c:v>
                      </c:pt>
                      <c:pt idx="1141">
                        <c:v>502.83</c:v>
                      </c:pt>
                      <c:pt idx="1142">
                        <c:v>509.53</c:v>
                      </c:pt>
                      <c:pt idx="1143">
                        <c:v>519.46</c:v>
                      </c:pt>
                      <c:pt idx="1144">
                        <c:v>511.61</c:v>
                      </c:pt>
                      <c:pt idx="1145">
                        <c:v>501.31</c:v>
                      </c:pt>
                      <c:pt idx="1146">
                        <c:v>508.99</c:v>
                      </c:pt>
                      <c:pt idx="1147">
                        <c:v>524.17999999999995</c:v>
                      </c:pt>
                      <c:pt idx="1148">
                        <c:v>509.09</c:v>
                      </c:pt>
                      <c:pt idx="1149">
                        <c:v>524.47</c:v>
                      </c:pt>
                      <c:pt idx="1150">
                        <c:v>546.20000000000005</c:v>
                      </c:pt>
                      <c:pt idx="1151">
                        <c:v>542.46</c:v>
                      </c:pt>
                      <c:pt idx="1152">
                        <c:v>541.28</c:v>
                      </c:pt>
                      <c:pt idx="1153">
                        <c:v>532.99</c:v>
                      </c:pt>
                      <c:pt idx="1154">
                        <c:v>535.01</c:v>
                      </c:pt>
                      <c:pt idx="1155">
                        <c:v>536.94000000000005</c:v>
                      </c:pt>
                      <c:pt idx="1156">
                        <c:v>526.52</c:v>
                      </c:pt>
                      <c:pt idx="1157">
                        <c:v>514.66</c:v>
                      </c:pt>
                      <c:pt idx="1158">
                        <c:v>530.5</c:v>
                      </c:pt>
                      <c:pt idx="1159">
                        <c:v>514.04999999999995</c:v>
                      </c:pt>
                      <c:pt idx="1160">
                        <c:v>509.23</c:v>
                      </c:pt>
                      <c:pt idx="1161">
                        <c:v>504.22</c:v>
                      </c:pt>
                      <c:pt idx="1162">
                        <c:v>517.79</c:v>
                      </c:pt>
                      <c:pt idx="1163">
                        <c:v>528.55999999999995</c:v>
                      </c:pt>
                      <c:pt idx="1164">
                        <c:v>525</c:v>
                      </c:pt>
                      <c:pt idx="1165">
                        <c:v>537.84</c:v>
                      </c:pt>
                      <c:pt idx="1166">
                        <c:v>545.79999999999995</c:v>
                      </c:pt>
                      <c:pt idx="1167">
                        <c:v>540.87</c:v>
                      </c:pt>
                      <c:pt idx="1168">
                        <c:v>533.70000000000005</c:v>
                      </c:pt>
                      <c:pt idx="1169">
                        <c:v>540.51</c:v>
                      </c:pt>
                      <c:pt idx="1170">
                        <c:v>541.77</c:v>
                      </c:pt>
                      <c:pt idx="1171">
                        <c:v>524.34</c:v>
                      </c:pt>
                      <c:pt idx="1172">
                        <c:v>533.66999999999996</c:v>
                      </c:pt>
                      <c:pt idx="1173">
                        <c:v>529.39</c:v>
                      </c:pt>
                      <c:pt idx="1174">
                        <c:v>529.98</c:v>
                      </c:pt>
                      <c:pt idx="1175">
                        <c:v>532.14</c:v>
                      </c:pt>
                      <c:pt idx="1176">
                        <c:v>503.72</c:v>
                      </c:pt>
                      <c:pt idx="1177">
                        <c:v>530.72</c:v>
                      </c:pt>
                      <c:pt idx="1178">
                        <c:v>518.80999999999995</c:v>
                      </c:pt>
                      <c:pt idx="1179">
                        <c:v>521.27</c:v>
                      </c:pt>
                      <c:pt idx="1180">
                        <c:v>543.21</c:v>
                      </c:pt>
                      <c:pt idx="1181">
                        <c:v>527.58000000000004</c:v>
                      </c:pt>
                      <c:pt idx="1182">
                        <c:v>528.17999999999995</c:v>
                      </c:pt>
                      <c:pt idx="1183">
                        <c:v>520.09</c:v>
                      </c:pt>
                      <c:pt idx="1184">
                        <c:v>528.65</c:v>
                      </c:pt>
                      <c:pt idx="1185">
                        <c:v>528.07000000000005</c:v>
                      </c:pt>
                      <c:pt idx="1186">
                        <c:v>534.89</c:v>
                      </c:pt>
                      <c:pt idx="1187">
                        <c:v>548.05999999999995</c:v>
                      </c:pt>
                      <c:pt idx="1188">
                        <c:v>533.54</c:v>
                      </c:pt>
                      <c:pt idx="1189">
                        <c:v>549.05999999999995</c:v>
                      </c:pt>
                      <c:pt idx="1190">
                        <c:v>534.04</c:v>
                      </c:pt>
                      <c:pt idx="1191">
                        <c:v>514.58000000000004</c:v>
                      </c:pt>
                      <c:pt idx="1192">
                        <c:v>526.26</c:v>
                      </c:pt>
                      <c:pt idx="1193">
                        <c:v>522.09</c:v>
                      </c:pt>
                      <c:pt idx="1194">
                        <c:v>499.09</c:v>
                      </c:pt>
                      <c:pt idx="1195">
                        <c:v>521.45000000000005</c:v>
                      </c:pt>
                      <c:pt idx="1196">
                        <c:v>519.39</c:v>
                      </c:pt>
                      <c:pt idx="1197">
                        <c:v>520.67999999999995</c:v>
                      </c:pt>
                      <c:pt idx="1198">
                        <c:v>534.53</c:v>
                      </c:pt>
                      <c:pt idx="1199">
                        <c:v>524.55999999999995</c:v>
                      </c:pt>
                      <c:pt idx="1200">
                        <c:v>562.33000000000004</c:v>
                      </c:pt>
                      <c:pt idx="1201">
                        <c:v>538.64</c:v>
                      </c:pt>
                      <c:pt idx="1202">
                        <c:v>527.51</c:v>
                      </c:pt>
                      <c:pt idx="1203">
                        <c:v>542.16999999999996</c:v>
                      </c:pt>
                      <c:pt idx="1204">
                        <c:v>553.03</c:v>
                      </c:pt>
                      <c:pt idx="1205">
                        <c:v>540.53</c:v>
                      </c:pt>
                      <c:pt idx="1206">
                        <c:v>525.69000000000005</c:v>
                      </c:pt>
                      <c:pt idx="1207">
                        <c:v>527.64</c:v>
                      </c:pt>
                      <c:pt idx="1208">
                        <c:v>536.80999999999995</c:v>
                      </c:pt>
                      <c:pt idx="1209">
                        <c:v>522.91999999999996</c:v>
                      </c:pt>
                      <c:pt idx="1210">
                        <c:v>519.02</c:v>
                      </c:pt>
                      <c:pt idx="1211">
                        <c:v>513.45000000000005</c:v>
                      </c:pt>
                      <c:pt idx="1212">
                        <c:v>520.94000000000005</c:v>
                      </c:pt>
                      <c:pt idx="1213">
                        <c:v>508</c:v>
                      </c:pt>
                      <c:pt idx="1214">
                        <c:v>527.59</c:v>
                      </c:pt>
                      <c:pt idx="1215">
                        <c:v>534.27</c:v>
                      </c:pt>
                      <c:pt idx="1216">
                        <c:v>525.57000000000005</c:v>
                      </c:pt>
                      <c:pt idx="1217">
                        <c:v>531.78</c:v>
                      </c:pt>
                      <c:pt idx="1218">
                        <c:v>545.32000000000005</c:v>
                      </c:pt>
                      <c:pt idx="1219">
                        <c:v>534.37</c:v>
                      </c:pt>
                      <c:pt idx="1220">
                        <c:v>534.04</c:v>
                      </c:pt>
                      <c:pt idx="1221">
                        <c:v>536.04999999999995</c:v>
                      </c:pt>
                      <c:pt idx="1222">
                        <c:v>545.04</c:v>
                      </c:pt>
                      <c:pt idx="1223">
                        <c:v>551.88</c:v>
                      </c:pt>
                      <c:pt idx="1224">
                        <c:v>547.09</c:v>
                      </c:pt>
                      <c:pt idx="1225">
                        <c:v>550.85</c:v>
                      </c:pt>
                      <c:pt idx="1226">
                        <c:v>550.11</c:v>
                      </c:pt>
                      <c:pt idx="1227">
                        <c:v>537.16</c:v>
                      </c:pt>
                      <c:pt idx="1228">
                        <c:v>512.19000000000005</c:v>
                      </c:pt>
                      <c:pt idx="1229">
                        <c:v>531.87</c:v>
                      </c:pt>
                      <c:pt idx="1230">
                        <c:v>543.79</c:v>
                      </c:pt>
                      <c:pt idx="1231">
                        <c:v>546.12</c:v>
                      </c:pt>
                      <c:pt idx="1232">
                        <c:v>547.65</c:v>
                      </c:pt>
                      <c:pt idx="1233">
                        <c:v>543</c:v>
                      </c:pt>
                      <c:pt idx="1234">
                        <c:v>540.47</c:v>
                      </c:pt>
                      <c:pt idx="1235">
                        <c:v>556</c:v>
                      </c:pt>
                      <c:pt idx="1236">
                        <c:v>553.15</c:v>
                      </c:pt>
                      <c:pt idx="1237">
                        <c:v>554.07000000000005</c:v>
                      </c:pt>
                      <c:pt idx="1238">
                        <c:v>558.25</c:v>
                      </c:pt>
                      <c:pt idx="1239">
                        <c:v>555.16999999999996</c:v>
                      </c:pt>
                      <c:pt idx="1240">
                        <c:v>552.97</c:v>
                      </c:pt>
                      <c:pt idx="1241">
                        <c:v>548.45000000000005</c:v>
                      </c:pt>
                      <c:pt idx="1242">
                        <c:v>547.53</c:v>
                      </c:pt>
                      <c:pt idx="1243">
                        <c:v>534.96</c:v>
                      </c:pt>
                      <c:pt idx="1244">
                        <c:v>524.76</c:v>
                      </c:pt>
                      <c:pt idx="1245">
                        <c:v>523.78</c:v>
                      </c:pt>
                      <c:pt idx="1246">
                        <c:v>537.11</c:v>
                      </c:pt>
                      <c:pt idx="1247">
                        <c:v>527.41</c:v>
                      </c:pt>
                      <c:pt idx="1248">
                        <c:v>519.1</c:v>
                      </c:pt>
                      <c:pt idx="1249">
                        <c:v>545.44000000000005</c:v>
                      </c:pt>
                      <c:pt idx="1250">
                        <c:v>548.07000000000005</c:v>
                      </c:pt>
                      <c:pt idx="1251">
                        <c:v>545.97</c:v>
                      </c:pt>
                      <c:pt idx="1252">
                        <c:v>547.62</c:v>
                      </c:pt>
                      <c:pt idx="1253">
                        <c:v>551.04</c:v>
                      </c:pt>
                      <c:pt idx="1254">
                        <c:v>532.66</c:v>
                      </c:pt>
                      <c:pt idx="1255">
                        <c:v>546.97</c:v>
                      </c:pt>
                      <c:pt idx="1256">
                        <c:v>519.54</c:v>
                      </c:pt>
                      <c:pt idx="1257">
                        <c:v>538.39</c:v>
                      </c:pt>
                      <c:pt idx="1258">
                        <c:v>544.72</c:v>
                      </c:pt>
                      <c:pt idx="1259">
                        <c:v>537.54999999999995</c:v>
                      </c:pt>
                      <c:pt idx="1260">
                        <c:v>537.72</c:v>
                      </c:pt>
                      <c:pt idx="1261">
                        <c:v>530.74</c:v>
                      </c:pt>
                      <c:pt idx="1262">
                        <c:v>554.77</c:v>
                      </c:pt>
                      <c:pt idx="1263">
                        <c:v>549.53</c:v>
                      </c:pt>
                      <c:pt idx="1264">
                        <c:v>558.9</c:v>
                      </c:pt>
                      <c:pt idx="1265">
                        <c:v>538.33000000000004</c:v>
                      </c:pt>
                      <c:pt idx="1266">
                        <c:v>548.08000000000004</c:v>
                      </c:pt>
                      <c:pt idx="1267">
                        <c:v>540.71</c:v>
                      </c:pt>
                      <c:pt idx="1268">
                        <c:v>534.36</c:v>
                      </c:pt>
                      <c:pt idx="1269">
                        <c:v>539.88</c:v>
                      </c:pt>
                      <c:pt idx="1270">
                        <c:v>534.91999999999996</c:v>
                      </c:pt>
                      <c:pt idx="1271">
                        <c:v>543.09</c:v>
                      </c:pt>
                      <c:pt idx="1272">
                        <c:v>542.59</c:v>
                      </c:pt>
                      <c:pt idx="1273">
                        <c:v>533.47</c:v>
                      </c:pt>
                      <c:pt idx="1274">
                        <c:v>547.91</c:v>
                      </c:pt>
                      <c:pt idx="1275">
                        <c:v>555.70000000000005</c:v>
                      </c:pt>
                      <c:pt idx="1276">
                        <c:v>547.16999999999996</c:v>
                      </c:pt>
                      <c:pt idx="1277">
                        <c:v>560.37</c:v>
                      </c:pt>
                      <c:pt idx="1278">
                        <c:v>541.58000000000004</c:v>
                      </c:pt>
                      <c:pt idx="1279">
                        <c:v>540.54999999999995</c:v>
                      </c:pt>
                      <c:pt idx="1280">
                        <c:v>548.91999999999996</c:v>
                      </c:pt>
                      <c:pt idx="1281">
                        <c:v>550.32000000000005</c:v>
                      </c:pt>
                      <c:pt idx="1282">
                        <c:v>548.72</c:v>
                      </c:pt>
                      <c:pt idx="1283">
                        <c:v>527.52</c:v>
                      </c:pt>
                      <c:pt idx="1284">
                        <c:v>527.22</c:v>
                      </c:pt>
                      <c:pt idx="1285">
                        <c:v>530.29</c:v>
                      </c:pt>
                      <c:pt idx="1286">
                        <c:v>544.86</c:v>
                      </c:pt>
                      <c:pt idx="1287">
                        <c:v>548.52</c:v>
                      </c:pt>
                      <c:pt idx="1288">
                        <c:v>531.6</c:v>
                      </c:pt>
                      <c:pt idx="1289">
                        <c:v>538.27</c:v>
                      </c:pt>
                      <c:pt idx="1290">
                        <c:v>556.66999999999996</c:v>
                      </c:pt>
                      <c:pt idx="1291">
                        <c:v>561.74</c:v>
                      </c:pt>
                      <c:pt idx="1292">
                        <c:v>578.23</c:v>
                      </c:pt>
                      <c:pt idx="1293">
                        <c:v>559.66999999999996</c:v>
                      </c:pt>
                      <c:pt idx="1294">
                        <c:v>562.13</c:v>
                      </c:pt>
                      <c:pt idx="1295">
                        <c:v>552.09</c:v>
                      </c:pt>
                      <c:pt idx="1296">
                        <c:v>531.66999999999996</c:v>
                      </c:pt>
                      <c:pt idx="1297">
                        <c:v>564.23</c:v>
                      </c:pt>
                      <c:pt idx="1298">
                        <c:v>558.32000000000005</c:v>
                      </c:pt>
                      <c:pt idx="1299">
                        <c:v>556.16</c:v>
                      </c:pt>
                      <c:pt idx="1300">
                        <c:v>547.24</c:v>
                      </c:pt>
                      <c:pt idx="1301">
                        <c:v>542.12</c:v>
                      </c:pt>
                      <c:pt idx="1302">
                        <c:v>550.12</c:v>
                      </c:pt>
                      <c:pt idx="1303">
                        <c:v>551.88</c:v>
                      </c:pt>
                      <c:pt idx="1304">
                        <c:v>544.13</c:v>
                      </c:pt>
                      <c:pt idx="1305">
                        <c:v>556.26</c:v>
                      </c:pt>
                      <c:pt idx="1306">
                        <c:v>572.14</c:v>
                      </c:pt>
                      <c:pt idx="1307">
                        <c:v>583.03</c:v>
                      </c:pt>
                      <c:pt idx="1308">
                        <c:v>568.16999999999996</c:v>
                      </c:pt>
                      <c:pt idx="1309">
                        <c:v>564.84</c:v>
                      </c:pt>
                      <c:pt idx="1310">
                        <c:v>550.75</c:v>
                      </c:pt>
                      <c:pt idx="1311">
                        <c:v>545.22</c:v>
                      </c:pt>
                      <c:pt idx="1312">
                        <c:v>563.24</c:v>
                      </c:pt>
                      <c:pt idx="1313">
                        <c:v>561.86</c:v>
                      </c:pt>
                      <c:pt idx="1314">
                        <c:v>548.36</c:v>
                      </c:pt>
                      <c:pt idx="1315">
                        <c:v>542.53</c:v>
                      </c:pt>
                      <c:pt idx="1316">
                        <c:v>546.41</c:v>
                      </c:pt>
                      <c:pt idx="1317">
                        <c:v>537.48</c:v>
                      </c:pt>
                      <c:pt idx="1318">
                        <c:v>546.74</c:v>
                      </c:pt>
                      <c:pt idx="1319">
                        <c:v>558.91999999999996</c:v>
                      </c:pt>
                      <c:pt idx="1320">
                        <c:v>548.25</c:v>
                      </c:pt>
                      <c:pt idx="1321">
                        <c:v>548.25</c:v>
                      </c:pt>
                      <c:pt idx="1322">
                        <c:v>544.53</c:v>
                      </c:pt>
                      <c:pt idx="1323">
                        <c:v>530.20000000000005</c:v>
                      </c:pt>
                      <c:pt idx="1324">
                        <c:v>533.07000000000005</c:v>
                      </c:pt>
                      <c:pt idx="1325">
                        <c:v>547.08000000000004</c:v>
                      </c:pt>
                      <c:pt idx="1326">
                        <c:v>538.08000000000004</c:v>
                      </c:pt>
                      <c:pt idx="1327">
                        <c:v>557.57000000000005</c:v>
                      </c:pt>
                      <c:pt idx="1328">
                        <c:v>536.13</c:v>
                      </c:pt>
                      <c:pt idx="1329">
                        <c:v>538.66999999999996</c:v>
                      </c:pt>
                      <c:pt idx="1330">
                        <c:v>550.6</c:v>
                      </c:pt>
                      <c:pt idx="1331">
                        <c:v>535.66999999999996</c:v>
                      </c:pt>
                      <c:pt idx="1332">
                        <c:v>536.16</c:v>
                      </c:pt>
                      <c:pt idx="1333">
                        <c:v>534.94000000000005</c:v>
                      </c:pt>
                      <c:pt idx="1334">
                        <c:v>524.15</c:v>
                      </c:pt>
                      <c:pt idx="1335">
                        <c:v>539.71</c:v>
                      </c:pt>
                      <c:pt idx="1336">
                        <c:v>538.4</c:v>
                      </c:pt>
                      <c:pt idx="1337">
                        <c:v>544.66999999999996</c:v>
                      </c:pt>
                      <c:pt idx="1338">
                        <c:v>540.64</c:v>
                      </c:pt>
                      <c:pt idx="1339">
                        <c:v>549.07000000000005</c:v>
                      </c:pt>
                      <c:pt idx="1340">
                        <c:v>571.32000000000005</c:v>
                      </c:pt>
                      <c:pt idx="1341">
                        <c:v>583.24</c:v>
                      </c:pt>
                      <c:pt idx="1342">
                        <c:v>583.83000000000004</c:v>
                      </c:pt>
                      <c:pt idx="1343">
                        <c:v>585.75</c:v>
                      </c:pt>
                      <c:pt idx="1344">
                        <c:v>569.16</c:v>
                      </c:pt>
                      <c:pt idx="1345">
                        <c:v>573.14</c:v>
                      </c:pt>
                      <c:pt idx="1346">
                        <c:v>583.75</c:v>
                      </c:pt>
                      <c:pt idx="1347">
                        <c:v>574.87</c:v>
                      </c:pt>
                      <c:pt idx="1348">
                        <c:v>563.24</c:v>
                      </c:pt>
                      <c:pt idx="1349">
                        <c:v>566.54999999999995</c:v>
                      </c:pt>
                      <c:pt idx="1350">
                        <c:v>572.5</c:v>
                      </c:pt>
                      <c:pt idx="1351">
                        <c:v>567.35</c:v>
                      </c:pt>
                      <c:pt idx="1352">
                        <c:v>550.66</c:v>
                      </c:pt>
                      <c:pt idx="1353">
                        <c:v>571.04</c:v>
                      </c:pt>
                      <c:pt idx="1354">
                        <c:v>552.25</c:v>
                      </c:pt>
                      <c:pt idx="1355">
                        <c:v>561.27</c:v>
                      </c:pt>
                      <c:pt idx="1356">
                        <c:v>559.66999999999996</c:v>
                      </c:pt>
                      <c:pt idx="1357">
                        <c:v>577.54999999999995</c:v>
                      </c:pt>
                      <c:pt idx="1358">
                        <c:v>567.48</c:v>
                      </c:pt>
                      <c:pt idx="1359">
                        <c:v>549.86</c:v>
                      </c:pt>
                      <c:pt idx="1360">
                        <c:v>562.66999999999996</c:v>
                      </c:pt>
                      <c:pt idx="1361">
                        <c:v>568.75</c:v>
                      </c:pt>
                      <c:pt idx="1362">
                        <c:v>584.64</c:v>
                      </c:pt>
                      <c:pt idx="1363">
                        <c:v>582.52</c:v>
                      </c:pt>
                      <c:pt idx="1364">
                        <c:v>573.98</c:v>
                      </c:pt>
                      <c:pt idx="1365">
                        <c:v>573.92999999999995</c:v>
                      </c:pt>
                      <c:pt idx="1366">
                        <c:v>574.57000000000005</c:v>
                      </c:pt>
                      <c:pt idx="1367">
                        <c:v>569.62</c:v>
                      </c:pt>
                      <c:pt idx="1368">
                        <c:v>581.16999999999996</c:v>
                      </c:pt>
                      <c:pt idx="1369">
                        <c:v>575.26</c:v>
                      </c:pt>
                      <c:pt idx="1370">
                        <c:v>561.89</c:v>
                      </c:pt>
                      <c:pt idx="1371">
                        <c:v>581.95000000000005</c:v>
                      </c:pt>
                      <c:pt idx="1372">
                        <c:v>555.64</c:v>
                      </c:pt>
                      <c:pt idx="1373">
                        <c:v>576.09</c:v>
                      </c:pt>
                      <c:pt idx="1374">
                        <c:v>554.71</c:v>
                      </c:pt>
                      <c:pt idx="1375">
                        <c:v>561.54</c:v>
                      </c:pt>
                      <c:pt idx="1376">
                        <c:v>578.41</c:v>
                      </c:pt>
                      <c:pt idx="1377">
                        <c:v>583.98</c:v>
                      </c:pt>
                      <c:pt idx="1378">
                        <c:v>586.78</c:v>
                      </c:pt>
                      <c:pt idx="1379">
                        <c:v>583.70000000000005</c:v>
                      </c:pt>
                      <c:pt idx="1380">
                        <c:v>591.14</c:v>
                      </c:pt>
                      <c:pt idx="1381">
                        <c:v>588.01</c:v>
                      </c:pt>
                      <c:pt idx="1382">
                        <c:v>610.73</c:v>
                      </c:pt>
                      <c:pt idx="1383">
                        <c:v>600.04</c:v>
                      </c:pt>
                      <c:pt idx="1384">
                        <c:v>588.1</c:v>
                      </c:pt>
                      <c:pt idx="1385">
                        <c:v>581.67999999999995</c:v>
                      </c:pt>
                      <c:pt idx="1386">
                        <c:v>604.29999999999995</c:v>
                      </c:pt>
                      <c:pt idx="1387">
                        <c:v>593.14</c:v>
                      </c:pt>
                      <c:pt idx="1388">
                        <c:v>604.35</c:v>
                      </c:pt>
                      <c:pt idx="1389">
                        <c:v>583.22</c:v>
                      </c:pt>
                      <c:pt idx="1390">
                        <c:v>601.32000000000005</c:v>
                      </c:pt>
                      <c:pt idx="1391">
                        <c:v>608.22</c:v>
                      </c:pt>
                      <c:pt idx="1392">
                        <c:v>634.89</c:v>
                      </c:pt>
                      <c:pt idx="1393">
                        <c:v>609.76</c:v>
                      </c:pt>
                      <c:pt idx="1394">
                        <c:v>630.92999999999995</c:v>
                      </c:pt>
                      <c:pt idx="1395">
                        <c:v>607.27</c:v>
                      </c:pt>
                      <c:pt idx="1396">
                        <c:v>620.28</c:v>
                      </c:pt>
                      <c:pt idx="1397">
                        <c:v>626.53</c:v>
                      </c:pt>
                      <c:pt idx="1398">
                        <c:v>614.96</c:v>
                      </c:pt>
                      <c:pt idx="1399">
                        <c:v>623.75</c:v>
                      </c:pt>
                      <c:pt idx="1400">
                        <c:v>623.24</c:v>
                      </c:pt>
                      <c:pt idx="1401">
                        <c:v>629.16</c:v>
                      </c:pt>
                      <c:pt idx="1402">
                        <c:v>602.63</c:v>
                      </c:pt>
                      <c:pt idx="1403">
                        <c:v>626.37</c:v>
                      </c:pt>
                      <c:pt idx="1404">
                        <c:v>619.13</c:v>
                      </c:pt>
                      <c:pt idx="1405">
                        <c:v>598.24</c:v>
                      </c:pt>
                      <c:pt idx="1406">
                        <c:v>609.16</c:v>
                      </c:pt>
                      <c:pt idx="1407">
                        <c:v>621.91</c:v>
                      </c:pt>
                      <c:pt idx="1408">
                        <c:v>637.65</c:v>
                      </c:pt>
                      <c:pt idx="1409">
                        <c:v>627.78</c:v>
                      </c:pt>
                      <c:pt idx="1410">
                        <c:v>623.33000000000004</c:v>
                      </c:pt>
                      <c:pt idx="1411">
                        <c:v>631.54999999999995</c:v>
                      </c:pt>
                      <c:pt idx="1412">
                        <c:v>624.86</c:v>
                      </c:pt>
                      <c:pt idx="1413">
                        <c:v>614.61</c:v>
                      </c:pt>
                      <c:pt idx="1414">
                        <c:v>604.28</c:v>
                      </c:pt>
                      <c:pt idx="1415">
                        <c:v>634.84</c:v>
                      </c:pt>
                      <c:pt idx="1416">
                        <c:v>626.29999999999995</c:v>
                      </c:pt>
                      <c:pt idx="1417">
                        <c:v>615.97</c:v>
                      </c:pt>
                      <c:pt idx="1418">
                        <c:v>599.14</c:v>
                      </c:pt>
                      <c:pt idx="1419">
                        <c:v>620.86</c:v>
                      </c:pt>
                      <c:pt idx="1420">
                        <c:v>624.44000000000005</c:v>
                      </c:pt>
                      <c:pt idx="1421">
                        <c:v>605.95000000000005</c:v>
                      </c:pt>
                      <c:pt idx="1422">
                        <c:v>632.41999999999996</c:v>
                      </c:pt>
                      <c:pt idx="1423">
                        <c:v>614.04</c:v>
                      </c:pt>
                      <c:pt idx="1424">
                        <c:v>611.99</c:v>
                      </c:pt>
                      <c:pt idx="1425">
                        <c:v>605.70000000000005</c:v>
                      </c:pt>
                      <c:pt idx="1426">
                        <c:v>613.83000000000004</c:v>
                      </c:pt>
                      <c:pt idx="1427">
                        <c:v>643.11</c:v>
                      </c:pt>
                      <c:pt idx="1428">
                        <c:v>629.28</c:v>
                      </c:pt>
                      <c:pt idx="1429">
                        <c:v>652.37</c:v>
                      </c:pt>
                      <c:pt idx="1430">
                        <c:v>634.6</c:v>
                      </c:pt>
                      <c:pt idx="1431">
                        <c:v>643.03</c:v>
                      </c:pt>
                      <c:pt idx="1432">
                        <c:v>650.82000000000005</c:v>
                      </c:pt>
                      <c:pt idx="1433">
                        <c:v>637.67999999999995</c:v>
                      </c:pt>
                      <c:pt idx="1434">
                        <c:v>641.51</c:v>
                      </c:pt>
                      <c:pt idx="1435">
                        <c:v>633.07000000000005</c:v>
                      </c:pt>
                      <c:pt idx="1436">
                        <c:v>620.73</c:v>
                      </c:pt>
                      <c:pt idx="1437">
                        <c:v>653.72</c:v>
                      </c:pt>
                      <c:pt idx="1438">
                        <c:v>645.95000000000005</c:v>
                      </c:pt>
                      <c:pt idx="1439">
                        <c:v>641.57000000000005</c:v>
                      </c:pt>
                      <c:pt idx="1440">
                        <c:v>629.72</c:v>
                      </c:pt>
                      <c:pt idx="1441">
                        <c:v>645.4</c:v>
                      </c:pt>
                      <c:pt idx="1442">
                        <c:v>673.7</c:v>
                      </c:pt>
                      <c:pt idx="1443">
                        <c:v>675.31</c:v>
                      </c:pt>
                      <c:pt idx="1444">
                        <c:v>670.6</c:v>
                      </c:pt>
                      <c:pt idx="1445">
                        <c:v>679.98</c:v>
                      </c:pt>
                      <c:pt idx="1446">
                        <c:v>700.87</c:v>
                      </c:pt>
                      <c:pt idx="1447">
                        <c:v>685.44</c:v>
                      </c:pt>
                      <c:pt idx="1448">
                        <c:v>678.75</c:v>
                      </c:pt>
                      <c:pt idx="1449">
                        <c:v>666.75</c:v>
                      </c:pt>
                      <c:pt idx="1450">
                        <c:v>699.93</c:v>
                      </c:pt>
                      <c:pt idx="1451">
                        <c:v>689.92</c:v>
                      </c:pt>
                      <c:pt idx="1452">
                        <c:v>691.78</c:v>
                      </c:pt>
                      <c:pt idx="1453">
                        <c:v>659.2</c:v>
                      </c:pt>
                      <c:pt idx="1454">
                        <c:v>658.83</c:v>
                      </c:pt>
                      <c:pt idx="1455">
                        <c:v>674.34</c:v>
                      </c:pt>
                      <c:pt idx="1456">
                        <c:v>671.89</c:v>
                      </c:pt>
                      <c:pt idx="1457">
                        <c:v>674.38</c:v>
                      </c:pt>
                      <c:pt idx="1458">
                        <c:v>677.43</c:v>
                      </c:pt>
                      <c:pt idx="1459">
                        <c:v>684.26</c:v>
                      </c:pt>
                      <c:pt idx="1460">
                        <c:v>684.6</c:v>
                      </c:pt>
                      <c:pt idx="1461">
                        <c:v>682.74</c:v>
                      </c:pt>
                      <c:pt idx="1462">
                        <c:v>673.55</c:v>
                      </c:pt>
                      <c:pt idx="1463">
                        <c:v>659.66</c:v>
                      </c:pt>
                      <c:pt idx="1464">
                        <c:v>673.66</c:v>
                      </c:pt>
                      <c:pt idx="1465">
                        <c:v>660.62</c:v>
                      </c:pt>
                      <c:pt idx="1466">
                        <c:v>645.71</c:v>
                      </c:pt>
                      <c:pt idx="1467">
                        <c:v>660.77</c:v>
                      </c:pt>
                      <c:pt idx="1468">
                        <c:v>651.09</c:v>
                      </c:pt>
                      <c:pt idx="1469">
                        <c:v>670.41</c:v>
                      </c:pt>
                      <c:pt idx="1470">
                        <c:v>679.44</c:v>
                      </c:pt>
                      <c:pt idx="1471">
                        <c:v>675.52</c:v>
                      </c:pt>
                      <c:pt idx="1472">
                        <c:v>671.83</c:v>
                      </c:pt>
                      <c:pt idx="1473">
                        <c:v>688.51</c:v>
                      </c:pt>
                      <c:pt idx="1474">
                        <c:v>692.85</c:v>
                      </c:pt>
                      <c:pt idx="1475">
                        <c:v>672.37</c:v>
                      </c:pt>
                      <c:pt idx="1476">
                        <c:v>647.63</c:v>
                      </c:pt>
                      <c:pt idx="1477">
                        <c:v>653.73</c:v>
                      </c:pt>
                      <c:pt idx="1478">
                        <c:v>658.22</c:v>
                      </c:pt>
                      <c:pt idx="1479">
                        <c:v>635.08000000000004</c:v>
                      </c:pt>
                      <c:pt idx="1480">
                        <c:v>662.25</c:v>
                      </c:pt>
                      <c:pt idx="1481">
                        <c:v>658.55</c:v>
                      </c:pt>
                      <c:pt idx="1482">
                        <c:v>671.36</c:v>
                      </c:pt>
                      <c:pt idx="1483">
                        <c:v>662.75</c:v>
                      </c:pt>
                      <c:pt idx="1484">
                        <c:v>664.17</c:v>
                      </c:pt>
                      <c:pt idx="1485">
                        <c:v>674.74</c:v>
                      </c:pt>
                      <c:pt idx="1486">
                        <c:v>664.56</c:v>
                      </c:pt>
                      <c:pt idx="1487">
                        <c:v>635.25</c:v>
                      </c:pt>
                      <c:pt idx="1488">
                        <c:v>669.75</c:v>
                      </c:pt>
                      <c:pt idx="1489">
                        <c:v>647.76</c:v>
                      </c:pt>
                      <c:pt idx="1490">
                        <c:v>626.54</c:v>
                      </c:pt>
                      <c:pt idx="1491">
                        <c:v>657.56</c:v>
                      </c:pt>
                      <c:pt idx="1492">
                        <c:v>683.32</c:v>
                      </c:pt>
                      <c:pt idx="1493">
                        <c:v>656.56</c:v>
                      </c:pt>
                      <c:pt idx="1494">
                        <c:v>669.29</c:v>
                      </c:pt>
                      <c:pt idx="1495">
                        <c:v>686.18</c:v>
                      </c:pt>
                      <c:pt idx="1496">
                        <c:v>674.26</c:v>
                      </c:pt>
                      <c:pt idx="1497">
                        <c:v>660.22</c:v>
                      </c:pt>
                      <c:pt idx="1498">
                        <c:v>672.16</c:v>
                      </c:pt>
                      <c:pt idx="1499">
                        <c:v>698.46</c:v>
                      </c:pt>
                      <c:pt idx="1500">
                        <c:v>693.56</c:v>
                      </c:pt>
                      <c:pt idx="1501">
                        <c:v>674.66</c:v>
                      </c:pt>
                      <c:pt idx="1502">
                        <c:v>704.54</c:v>
                      </c:pt>
                      <c:pt idx="1503">
                        <c:v>703.78</c:v>
                      </c:pt>
                      <c:pt idx="1504">
                        <c:v>718.82</c:v>
                      </c:pt>
                      <c:pt idx="1505">
                        <c:v>712.32</c:v>
                      </c:pt>
                      <c:pt idx="1506">
                        <c:v>691.4</c:v>
                      </c:pt>
                      <c:pt idx="1507">
                        <c:v>716.24</c:v>
                      </c:pt>
                      <c:pt idx="1508">
                        <c:v>730.01</c:v>
                      </c:pt>
                      <c:pt idx="1509">
                        <c:v>703.19</c:v>
                      </c:pt>
                      <c:pt idx="1510">
                        <c:v>696.73</c:v>
                      </c:pt>
                      <c:pt idx="1511">
                        <c:v>704.67</c:v>
                      </c:pt>
                      <c:pt idx="1512">
                        <c:v>690.44</c:v>
                      </c:pt>
                      <c:pt idx="1513">
                        <c:v>708.4</c:v>
                      </c:pt>
                      <c:pt idx="1514">
                        <c:v>712.56</c:v>
                      </c:pt>
                      <c:pt idx="1515">
                        <c:v>730.59</c:v>
                      </c:pt>
                      <c:pt idx="1516">
                        <c:v>698.87</c:v>
                      </c:pt>
                      <c:pt idx="1517">
                        <c:v>723.56</c:v>
                      </c:pt>
                      <c:pt idx="1518">
                        <c:v>716.28</c:v>
                      </c:pt>
                      <c:pt idx="1519">
                        <c:v>762.74</c:v>
                      </c:pt>
                      <c:pt idx="1520">
                        <c:v>720.99</c:v>
                      </c:pt>
                      <c:pt idx="1521">
                        <c:v>728.48</c:v>
                      </c:pt>
                      <c:pt idx="1522">
                        <c:v>737.04</c:v>
                      </c:pt>
                      <c:pt idx="1523">
                        <c:v>744.73</c:v>
                      </c:pt>
                      <c:pt idx="1524">
                        <c:v>705.42</c:v>
                      </c:pt>
                      <c:pt idx="1525">
                        <c:v>704.8</c:v>
                      </c:pt>
                      <c:pt idx="1526">
                        <c:v>714.17</c:v>
                      </c:pt>
                      <c:pt idx="1527">
                        <c:v>704.5</c:v>
                      </c:pt>
                      <c:pt idx="1528">
                        <c:v>727.1</c:v>
                      </c:pt>
                      <c:pt idx="1529">
                        <c:v>707.37</c:v>
                      </c:pt>
                      <c:pt idx="1530">
                        <c:v>720.24</c:v>
                      </c:pt>
                      <c:pt idx="1531">
                        <c:v>715.18</c:v>
                      </c:pt>
                      <c:pt idx="1532">
                        <c:v>712.3</c:v>
                      </c:pt>
                      <c:pt idx="1533">
                        <c:v>682.6</c:v>
                      </c:pt>
                      <c:pt idx="1534">
                        <c:v>699.62</c:v>
                      </c:pt>
                      <c:pt idx="1535">
                        <c:v>711.2</c:v>
                      </c:pt>
                      <c:pt idx="1536">
                        <c:v>698.91</c:v>
                      </c:pt>
                      <c:pt idx="1537">
                        <c:v>701.63</c:v>
                      </c:pt>
                      <c:pt idx="1538">
                        <c:v>677.47</c:v>
                      </c:pt>
                      <c:pt idx="1539">
                        <c:v>675.5</c:v>
                      </c:pt>
                      <c:pt idx="1540">
                        <c:v>702.32</c:v>
                      </c:pt>
                      <c:pt idx="1541">
                        <c:v>712.65</c:v>
                      </c:pt>
                      <c:pt idx="1542">
                        <c:v>758.23</c:v>
                      </c:pt>
                      <c:pt idx="1543">
                        <c:v>752.59</c:v>
                      </c:pt>
                      <c:pt idx="1544">
                        <c:v>746.01</c:v>
                      </c:pt>
                      <c:pt idx="1545">
                        <c:v>759.29</c:v>
                      </c:pt>
                      <c:pt idx="1546">
                        <c:v>746.86</c:v>
                      </c:pt>
                      <c:pt idx="1547">
                        <c:v>764.98</c:v>
                      </c:pt>
                      <c:pt idx="1548">
                        <c:v>767.86</c:v>
                      </c:pt>
                      <c:pt idx="1549">
                        <c:v>758.89</c:v>
                      </c:pt>
                      <c:pt idx="1550">
                        <c:v>747.34</c:v>
                      </c:pt>
                      <c:pt idx="1551">
                        <c:v>758.85</c:v>
                      </c:pt>
                      <c:pt idx="1552">
                        <c:v>779.28</c:v>
                      </c:pt>
                      <c:pt idx="1553">
                        <c:v>772.04</c:v>
                      </c:pt>
                      <c:pt idx="1554">
                        <c:v>757.99</c:v>
                      </c:pt>
                      <c:pt idx="1555">
                        <c:v>758.86</c:v>
                      </c:pt>
                      <c:pt idx="1556">
                        <c:v>767.11</c:v>
                      </c:pt>
                      <c:pt idx="1557">
                        <c:v>762.92</c:v>
                      </c:pt>
                      <c:pt idx="1558">
                        <c:v>767.24</c:v>
                      </c:pt>
                      <c:pt idx="1559">
                        <c:v>776.85</c:v>
                      </c:pt>
                      <c:pt idx="1560">
                        <c:v>748.93</c:v>
                      </c:pt>
                      <c:pt idx="1561">
                        <c:v>789.48</c:v>
                      </c:pt>
                      <c:pt idx="1562">
                        <c:v>783.27</c:v>
                      </c:pt>
                      <c:pt idx="1563">
                        <c:v>805.24</c:v>
                      </c:pt>
                      <c:pt idx="1564">
                        <c:v>817.01</c:v>
                      </c:pt>
                      <c:pt idx="1565">
                        <c:v>805.98</c:v>
                      </c:pt>
                      <c:pt idx="1566">
                        <c:v>778.93</c:v>
                      </c:pt>
                      <c:pt idx="1567">
                        <c:v>796.11</c:v>
                      </c:pt>
                      <c:pt idx="1568">
                        <c:v>833.63</c:v>
                      </c:pt>
                      <c:pt idx="1569">
                        <c:v>812.1</c:v>
                      </c:pt>
                      <c:pt idx="1570">
                        <c:v>791.7</c:v>
                      </c:pt>
                      <c:pt idx="1571">
                        <c:v>802.67</c:v>
                      </c:pt>
                      <c:pt idx="1572">
                        <c:v>815.16</c:v>
                      </c:pt>
                      <c:pt idx="1573">
                        <c:v>803.31</c:v>
                      </c:pt>
                      <c:pt idx="1574">
                        <c:v>782.92</c:v>
                      </c:pt>
                      <c:pt idx="1575">
                        <c:v>780.24</c:v>
                      </c:pt>
                      <c:pt idx="1576">
                        <c:v>759.55</c:v>
                      </c:pt>
                      <c:pt idx="1577">
                        <c:v>747.56</c:v>
                      </c:pt>
                      <c:pt idx="1578">
                        <c:v>774.24</c:v>
                      </c:pt>
                      <c:pt idx="1579">
                        <c:v>785.27</c:v>
                      </c:pt>
                      <c:pt idx="1580">
                        <c:v>772.06</c:v>
                      </c:pt>
                      <c:pt idx="1581">
                        <c:v>736.97</c:v>
                      </c:pt>
                      <c:pt idx="1582">
                        <c:v>786.84</c:v>
                      </c:pt>
                      <c:pt idx="1583">
                        <c:v>750.12</c:v>
                      </c:pt>
                      <c:pt idx="1584">
                        <c:v>754.11</c:v>
                      </c:pt>
                      <c:pt idx="1585">
                        <c:v>740.31</c:v>
                      </c:pt>
                      <c:pt idx="1586">
                        <c:v>771.04</c:v>
                      </c:pt>
                      <c:pt idx="1587">
                        <c:v>779.98</c:v>
                      </c:pt>
                      <c:pt idx="1588">
                        <c:v>765.91</c:v>
                      </c:pt>
                      <c:pt idx="1589">
                        <c:v>764.42</c:v>
                      </c:pt>
                      <c:pt idx="1590">
                        <c:v>778.23</c:v>
                      </c:pt>
                      <c:pt idx="1591">
                        <c:v>788.8</c:v>
                      </c:pt>
                      <c:pt idx="1592">
                        <c:v>791.73</c:v>
                      </c:pt>
                      <c:pt idx="1593">
                        <c:v>788.44</c:v>
                      </c:pt>
                      <c:pt idx="1594">
                        <c:v>789.39</c:v>
                      </c:pt>
                      <c:pt idx="1595">
                        <c:v>812.72</c:v>
                      </c:pt>
                      <c:pt idx="1596">
                        <c:v>821.64</c:v>
                      </c:pt>
                      <c:pt idx="1597">
                        <c:v>835.31</c:v>
                      </c:pt>
                      <c:pt idx="1598">
                        <c:v>821.35</c:v>
                      </c:pt>
                      <c:pt idx="1599">
                        <c:v>824.25</c:v>
                      </c:pt>
                      <c:pt idx="1600">
                        <c:v>837.07</c:v>
                      </c:pt>
                      <c:pt idx="1601">
                        <c:v>859.63</c:v>
                      </c:pt>
                      <c:pt idx="1602">
                        <c:v>820.98</c:v>
                      </c:pt>
                      <c:pt idx="1603">
                        <c:v>794.63</c:v>
                      </c:pt>
                      <c:pt idx="1604">
                        <c:v>798.36</c:v>
                      </c:pt>
                      <c:pt idx="1605">
                        <c:v>842.51</c:v>
                      </c:pt>
                      <c:pt idx="1606">
                        <c:v>829.19</c:v>
                      </c:pt>
                      <c:pt idx="1607">
                        <c:v>831.24</c:v>
                      </c:pt>
                      <c:pt idx="1608">
                        <c:v>821.21</c:v>
                      </c:pt>
                      <c:pt idx="1609">
                        <c:v>823.18</c:v>
                      </c:pt>
                      <c:pt idx="1610">
                        <c:v>801.38</c:v>
                      </c:pt>
                      <c:pt idx="1611">
                        <c:v>833.01</c:v>
                      </c:pt>
                      <c:pt idx="1612">
                        <c:v>814.16</c:v>
                      </c:pt>
                      <c:pt idx="1613">
                        <c:v>803.39</c:v>
                      </c:pt>
                      <c:pt idx="1614">
                        <c:v>814.37</c:v>
                      </c:pt>
                      <c:pt idx="1615">
                        <c:v>788.8</c:v>
                      </c:pt>
                      <c:pt idx="1616">
                        <c:v>833.79</c:v>
                      </c:pt>
                      <c:pt idx="1617">
                        <c:v>837.42</c:v>
                      </c:pt>
                      <c:pt idx="1618">
                        <c:v>797.46</c:v>
                      </c:pt>
                      <c:pt idx="1619">
                        <c:v>805.2</c:v>
                      </c:pt>
                      <c:pt idx="1620">
                        <c:v>832.93</c:v>
                      </c:pt>
                      <c:pt idx="1621">
                        <c:v>861.57</c:v>
                      </c:pt>
                      <c:pt idx="1622">
                        <c:v>862.84</c:v>
                      </c:pt>
                      <c:pt idx="1623">
                        <c:v>820.83</c:v>
                      </c:pt>
                      <c:pt idx="1624">
                        <c:v>801.06</c:v>
                      </c:pt>
                      <c:pt idx="1625">
                        <c:v>807.97</c:v>
                      </c:pt>
                      <c:pt idx="1626">
                        <c:v>775.41</c:v>
                      </c:pt>
                      <c:pt idx="1627">
                        <c:v>806.81</c:v>
                      </c:pt>
                      <c:pt idx="1628">
                        <c:v>832.28</c:v>
                      </c:pt>
                      <c:pt idx="1629">
                        <c:v>837.27</c:v>
                      </c:pt>
                      <c:pt idx="1630">
                        <c:v>810.36</c:v>
                      </c:pt>
                      <c:pt idx="1631">
                        <c:v>822.08</c:v>
                      </c:pt>
                      <c:pt idx="1632">
                        <c:v>841.75</c:v>
                      </c:pt>
                      <c:pt idx="1633">
                        <c:v>868.77</c:v>
                      </c:pt>
                      <c:pt idx="1634">
                        <c:v>844.33</c:v>
                      </c:pt>
                      <c:pt idx="1635">
                        <c:v>874.79</c:v>
                      </c:pt>
                      <c:pt idx="1636">
                        <c:v>875.18</c:v>
                      </c:pt>
                      <c:pt idx="1637">
                        <c:v>879.04</c:v>
                      </c:pt>
                      <c:pt idx="1638">
                        <c:v>829.91</c:v>
                      </c:pt>
                      <c:pt idx="1639">
                        <c:v>826.1</c:v>
                      </c:pt>
                      <c:pt idx="1640">
                        <c:v>811.03</c:v>
                      </c:pt>
                      <c:pt idx="1641">
                        <c:v>820.03</c:v>
                      </c:pt>
                      <c:pt idx="1642">
                        <c:v>829.35</c:v>
                      </c:pt>
                      <c:pt idx="1643">
                        <c:v>814.76</c:v>
                      </c:pt>
                      <c:pt idx="1644">
                        <c:v>852.06</c:v>
                      </c:pt>
                      <c:pt idx="1645">
                        <c:v>890.51</c:v>
                      </c:pt>
                      <c:pt idx="1646">
                        <c:v>827.41</c:v>
                      </c:pt>
                      <c:pt idx="1647">
                        <c:v>900.82</c:v>
                      </c:pt>
                      <c:pt idx="1648">
                        <c:v>895.38</c:v>
                      </c:pt>
                      <c:pt idx="1649">
                        <c:v>895.24</c:v>
                      </c:pt>
                      <c:pt idx="1650">
                        <c:v>888.62</c:v>
                      </c:pt>
                      <c:pt idx="1651">
                        <c:v>893.97</c:v>
                      </c:pt>
                      <c:pt idx="1652">
                        <c:v>871.02</c:v>
                      </c:pt>
                      <c:pt idx="1653">
                        <c:v>843.03</c:v>
                      </c:pt>
                      <c:pt idx="1654">
                        <c:v>876.54</c:v>
                      </c:pt>
                      <c:pt idx="1655">
                        <c:v>867.93</c:v>
                      </c:pt>
                      <c:pt idx="1656">
                        <c:v>847.94</c:v>
                      </c:pt>
                      <c:pt idx="1657">
                        <c:v>841.8</c:v>
                      </c:pt>
                      <c:pt idx="1658">
                        <c:v>850.47</c:v>
                      </c:pt>
                      <c:pt idx="1659">
                        <c:v>838.84</c:v>
                      </c:pt>
                      <c:pt idx="1660">
                        <c:v>844.31</c:v>
                      </c:pt>
                      <c:pt idx="1661">
                        <c:v>818.66</c:v>
                      </c:pt>
                      <c:pt idx="1662">
                        <c:v>817.25</c:v>
                      </c:pt>
                      <c:pt idx="1663">
                        <c:v>811.75</c:v>
                      </c:pt>
                      <c:pt idx="1664">
                        <c:v>851.03</c:v>
                      </c:pt>
                      <c:pt idx="1665">
                        <c:v>860.33</c:v>
                      </c:pt>
                      <c:pt idx="1666">
                        <c:v>804.73</c:v>
                      </c:pt>
                      <c:pt idx="1667">
                        <c:v>786.26</c:v>
                      </c:pt>
                      <c:pt idx="1668">
                        <c:v>826.75</c:v>
                      </c:pt>
                      <c:pt idx="1669">
                        <c:v>865.67</c:v>
                      </c:pt>
                      <c:pt idx="1670">
                        <c:v>864.53</c:v>
                      </c:pt>
                      <c:pt idx="1671">
                        <c:v>862.97</c:v>
                      </c:pt>
                      <c:pt idx="1672">
                        <c:v>886.39</c:v>
                      </c:pt>
                      <c:pt idx="1673">
                        <c:v>879.17</c:v>
                      </c:pt>
                      <c:pt idx="1674">
                        <c:v>877.6</c:v>
                      </c:pt>
                      <c:pt idx="1675">
                        <c:v>876.16</c:v>
                      </c:pt>
                      <c:pt idx="1676">
                        <c:v>879.09</c:v>
                      </c:pt>
                      <c:pt idx="1677">
                        <c:v>883.01</c:v>
                      </c:pt>
                      <c:pt idx="1678">
                        <c:v>905.31</c:v>
                      </c:pt>
                      <c:pt idx="1679">
                        <c:v>891.17</c:v>
                      </c:pt>
                      <c:pt idx="1680">
                        <c:v>827.29</c:v>
                      </c:pt>
                      <c:pt idx="1681">
                        <c:v>857.74</c:v>
                      </c:pt>
                      <c:pt idx="1682">
                        <c:v>859.39</c:v>
                      </c:pt>
                      <c:pt idx="1683">
                        <c:v>835.83</c:v>
                      </c:pt>
                      <c:pt idx="1684">
                        <c:v>861.74</c:v>
                      </c:pt>
                      <c:pt idx="1685">
                        <c:v>858.45</c:v>
                      </c:pt>
                      <c:pt idx="1686">
                        <c:v>893.92</c:v>
                      </c:pt>
                      <c:pt idx="1687">
                        <c:v>863.92</c:v>
                      </c:pt>
                      <c:pt idx="1688">
                        <c:v>847.86</c:v>
                      </c:pt>
                      <c:pt idx="1689">
                        <c:v>889.27</c:v>
                      </c:pt>
                      <c:pt idx="1690">
                        <c:v>873.92</c:v>
                      </c:pt>
                      <c:pt idx="1691">
                        <c:v>873.99</c:v>
                      </c:pt>
                      <c:pt idx="1692">
                        <c:v>940.26</c:v>
                      </c:pt>
                      <c:pt idx="1693">
                        <c:v>924.31</c:v>
                      </c:pt>
                      <c:pt idx="1694">
                        <c:v>900.23</c:v>
                      </c:pt>
                      <c:pt idx="1695">
                        <c:v>910.43</c:v>
                      </c:pt>
                      <c:pt idx="1696">
                        <c:v>904.31</c:v>
                      </c:pt>
                      <c:pt idx="1697">
                        <c:v>933.59</c:v>
                      </c:pt>
                      <c:pt idx="1698">
                        <c:v>924.63</c:v>
                      </c:pt>
                      <c:pt idx="1699">
                        <c:v>878.48</c:v>
                      </c:pt>
                      <c:pt idx="1700">
                        <c:v>872.83</c:v>
                      </c:pt>
                      <c:pt idx="1701">
                        <c:v>857.21</c:v>
                      </c:pt>
                      <c:pt idx="1702">
                        <c:v>879.38</c:v>
                      </c:pt>
                      <c:pt idx="1703">
                        <c:v>895.83</c:v>
                      </c:pt>
                      <c:pt idx="1704">
                        <c:v>885.5</c:v>
                      </c:pt>
                      <c:pt idx="1705">
                        <c:v>910.99</c:v>
                      </c:pt>
                      <c:pt idx="1706">
                        <c:v>917.3</c:v>
                      </c:pt>
                      <c:pt idx="1707">
                        <c:v>903.71</c:v>
                      </c:pt>
                      <c:pt idx="1708">
                        <c:v>907.74</c:v>
                      </c:pt>
                      <c:pt idx="1709">
                        <c:v>893.29</c:v>
                      </c:pt>
                      <c:pt idx="1710">
                        <c:v>896.5</c:v>
                      </c:pt>
                      <c:pt idx="1711">
                        <c:v>920.24</c:v>
                      </c:pt>
                      <c:pt idx="1712">
                        <c:v>889.33</c:v>
                      </c:pt>
                      <c:pt idx="1713">
                        <c:v>899.82</c:v>
                      </c:pt>
                      <c:pt idx="1714">
                        <c:v>926.39</c:v>
                      </c:pt>
                      <c:pt idx="1715">
                        <c:v>895.86</c:v>
                      </c:pt>
                      <c:pt idx="1716">
                        <c:v>877.02</c:v>
                      </c:pt>
                      <c:pt idx="1717">
                        <c:v>906.4</c:v>
                      </c:pt>
                      <c:pt idx="1718">
                        <c:v>903.45</c:v>
                      </c:pt>
                      <c:pt idx="1719">
                        <c:v>879.95</c:v>
                      </c:pt>
                      <c:pt idx="1720">
                        <c:v>895.82</c:v>
                      </c:pt>
                      <c:pt idx="1721">
                        <c:v>934.73</c:v>
                      </c:pt>
                      <c:pt idx="1722">
                        <c:v>932.89</c:v>
                      </c:pt>
                      <c:pt idx="1723">
                        <c:v>935.88</c:v>
                      </c:pt>
                      <c:pt idx="1724">
                        <c:v>930.42</c:v>
                      </c:pt>
                      <c:pt idx="1725">
                        <c:v>926.18</c:v>
                      </c:pt>
                      <c:pt idx="1726">
                        <c:v>925.06</c:v>
                      </c:pt>
                      <c:pt idx="1727">
                        <c:v>924.54</c:v>
                      </c:pt>
                      <c:pt idx="1728">
                        <c:v>905.4</c:v>
                      </c:pt>
                      <c:pt idx="1729">
                        <c:v>935.12</c:v>
                      </c:pt>
                      <c:pt idx="1730">
                        <c:v>940.02</c:v>
                      </c:pt>
                      <c:pt idx="1731">
                        <c:v>972.78</c:v>
                      </c:pt>
                      <c:pt idx="1732">
                        <c:v>909.07</c:v>
                      </c:pt>
                      <c:pt idx="1733">
                        <c:v>919.15</c:v>
                      </c:pt>
                      <c:pt idx="1734">
                        <c:v>891.46</c:v>
                      </c:pt>
                      <c:pt idx="1735">
                        <c:v>929.31</c:v>
                      </c:pt>
                      <c:pt idx="1736">
                        <c:v>930.27</c:v>
                      </c:pt>
                      <c:pt idx="1737">
                        <c:v>931.29</c:v>
                      </c:pt>
                      <c:pt idx="1738">
                        <c:v>930.17</c:v>
                      </c:pt>
                      <c:pt idx="1739">
                        <c:v>955.76</c:v>
                      </c:pt>
                      <c:pt idx="1740">
                        <c:v>955.28</c:v>
                      </c:pt>
                      <c:pt idx="1741">
                        <c:v>920.31</c:v>
                      </c:pt>
                      <c:pt idx="1742">
                        <c:v>975.22</c:v>
                      </c:pt>
                      <c:pt idx="1743">
                        <c:v>975.59</c:v>
                      </c:pt>
                      <c:pt idx="1744">
                        <c:v>978.02</c:v>
                      </c:pt>
                      <c:pt idx="1745">
                        <c:v>963.6</c:v>
                      </c:pt>
                      <c:pt idx="1746">
                        <c:v>973.96</c:v>
                      </c:pt>
                      <c:pt idx="1747">
                        <c:v>1004.1</c:v>
                      </c:pt>
                      <c:pt idx="1748">
                        <c:v>1006.9</c:v>
                      </c:pt>
                      <c:pt idx="1749">
                        <c:v>1007.3</c:v>
                      </c:pt>
                      <c:pt idx="1750">
                        <c:v>1005.1</c:v>
                      </c:pt>
                      <c:pt idx="1751">
                        <c:v>984.28</c:v>
                      </c:pt>
                      <c:pt idx="1752">
                        <c:v>975.41</c:v>
                      </c:pt>
                      <c:pt idx="1753">
                        <c:v>981</c:v>
                      </c:pt>
                      <c:pt idx="1754">
                        <c:v>951.23</c:v>
                      </c:pt>
                      <c:pt idx="1755">
                        <c:v>956.08</c:v>
                      </c:pt>
                      <c:pt idx="1756">
                        <c:v>975.65</c:v>
                      </c:pt>
                      <c:pt idx="1757">
                        <c:v>947.85</c:v>
                      </c:pt>
                      <c:pt idx="1758">
                        <c:v>954.41</c:v>
                      </c:pt>
                      <c:pt idx="1759">
                        <c:v>995.76</c:v>
                      </c:pt>
                      <c:pt idx="1760">
                        <c:v>963.39</c:v>
                      </c:pt>
                      <c:pt idx="1761">
                        <c:v>978.46</c:v>
                      </c:pt>
                      <c:pt idx="1762">
                        <c:v>960.33</c:v>
                      </c:pt>
                      <c:pt idx="1763">
                        <c:v>959.1</c:v>
                      </c:pt>
                      <c:pt idx="1764">
                        <c:v>953.96</c:v>
                      </c:pt>
                      <c:pt idx="1765">
                        <c:v>972.22</c:v>
                      </c:pt>
                      <c:pt idx="1766">
                        <c:v>975.91</c:v>
                      </c:pt>
                      <c:pt idx="1767">
                        <c:v>949.05</c:v>
                      </c:pt>
                      <c:pt idx="1768">
                        <c:v>921.6</c:v>
                      </c:pt>
                      <c:pt idx="1769">
                        <c:v>967.97</c:v>
                      </c:pt>
                      <c:pt idx="1770">
                        <c:v>965.36</c:v>
                      </c:pt>
                      <c:pt idx="1771">
                        <c:v>930.58</c:v>
                      </c:pt>
                      <c:pt idx="1772">
                        <c:v>973.97</c:v>
                      </c:pt>
                      <c:pt idx="1773">
                        <c:v>950.1</c:v>
                      </c:pt>
                      <c:pt idx="1774">
                        <c:v>943.63</c:v>
                      </c:pt>
                      <c:pt idx="1775">
                        <c:v>957.13</c:v>
                      </c:pt>
                      <c:pt idx="1776">
                        <c:v>962.51</c:v>
                      </c:pt>
                      <c:pt idx="1777">
                        <c:v>989.41</c:v>
                      </c:pt>
                      <c:pt idx="1778">
                        <c:v>1024.9000000000001</c:v>
                      </c:pt>
                      <c:pt idx="1779">
                        <c:v>980.04</c:v>
                      </c:pt>
                      <c:pt idx="1780">
                        <c:v>1008</c:v>
                      </c:pt>
                      <c:pt idx="1781">
                        <c:v>937.58</c:v>
                      </c:pt>
                      <c:pt idx="1782">
                        <c:v>952.85</c:v>
                      </c:pt>
                      <c:pt idx="1783">
                        <c:v>930.51</c:v>
                      </c:pt>
                      <c:pt idx="1784">
                        <c:v>947.06</c:v>
                      </c:pt>
                      <c:pt idx="1785">
                        <c:v>881.89</c:v>
                      </c:pt>
                      <c:pt idx="1786">
                        <c:v>921.73</c:v>
                      </c:pt>
                      <c:pt idx="1787">
                        <c:v>931.88</c:v>
                      </c:pt>
                      <c:pt idx="1788">
                        <c:v>915.89</c:v>
                      </c:pt>
                      <c:pt idx="1789">
                        <c:v>957.12</c:v>
                      </c:pt>
                      <c:pt idx="1790">
                        <c:v>995.3</c:v>
                      </c:pt>
                      <c:pt idx="1791">
                        <c:v>966.25</c:v>
                      </c:pt>
                      <c:pt idx="1792">
                        <c:v>988.65</c:v>
                      </c:pt>
                      <c:pt idx="1793">
                        <c:v>983.05</c:v>
                      </c:pt>
                      <c:pt idx="1794">
                        <c:v>972.3</c:v>
                      </c:pt>
                      <c:pt idx="1795">
                        <c:v>931.73</c:v>
                      </c:pt>
                      <c:pt idx="1796">
                        <c:v>971.8</c:v>
                      </c:pt>
                      <c:pt idx="1797">
                        <c:v>950</c:v>
                      </c:pt>
                      <c:pt idx="1798">
                        <c:v>984.45</c:v>
                      </c:pt>
                      <c:pt idx="1799">
                        <c:v>961.79</c:v>
                      </c:pt>
                      <c:pt idx="1800">
                        <c:v>975.78</c:v>
                      </c:pt>
                      <c:pt idx="1801">
                        <c:v>1003.4</c:v>
                      </c:pt>
                      <c:pt idx="1802">
                        <c:v>1001.8</c:v>
                      </c:pt>
                      <c:pt idx="1803">
                        <c:v>985.45</c:v>
                      </c:pt>
                      <c:pt idx="1804">
                        <c:v>1011.3</c:v>
                      </c:pt>
                      <c:pt idx="1805">
                        <c:v>1003.9</c:v>
                      </c:pt>
                      <c:pt idx="1806">
                        <c:v>969.7</c:v>
                      </c:pt>
                      <c:pt idx="1807">
                        <c:v>967.39</c:v>
                      </c:pt>
                      <c:pt idx="1808">
                        <c:v>956.7</c:v>
                      </c:pt>
                      <c:pt idx="1809">
                        <c:v>952</c:v>
                      </c:pt>
                      <c:pt idx="1810">
                        <c:v>950.5</c:v>
                      </c:pt>
                      <c:pt idx="1811">
                        <c:v>959.7</c:v>
                      </c:pt>
                      <c:pt idx="1812">
                        <c:v>928.74</c:v>
                      </c:pt>
                      <c:pt idx="1813">
                        <c:v>887.04</c:v>
                      </c:pt>
                      <c:pt idx="1814">
                        <c:v>943.87</c:v>
                      </c:pt>
                      <c:pt idx="1815">
                        <c:v>939.15</c:v>
                      </c:pt>
                      <c:pt idx="1816">
                        <c:v>968.44</c:v>
                      </c:pt>
                      <c:pt idx="1817">
                        <c:v>957.31</c:v>
                      </c:pt>
                      <c:pt idx="1818">
                        <c:v>916.87</c:v>
                      </c:pt>
                      <c:pt idx="1819">
                        <c:v>920.58</c:v>
                      </c:pt>
                      <c:pt idx="1820">
                        <c:v>910.41</c:v>
                      </c:pt>
                      <c:pt idx="1821">
                        <c:v>915.61</c:v>
                      </c:pt>
                      <c:pt idx="1822">
                        <c:v>913.23</c:v>
                      </c:pt>
                      <c:pt idx="1823">
                        <c:v>885.75</c:v>
                      </c:pt>
                      <c:pt idx="1824">
                        <c:v>912.02</c:v>
                      </c:pt>
                      <c:pt idx="1825">
                        <c:v>917.94</c:v>
                      </c:pt>
                      <c:pt idx="1826">
                        <c:v>888.16</c:v>
                      </c:pt>
                      <c:pt idx="1827">
                        <c:v>847.91</c:v>
                      </c:pt>
                      <c:pt idx="1828">
                        <c:v>830.06</c:v>
                      </c:pt>
                      <c:pt idx="1829">
                        <c:v>826.13</c:v>
                      </c:pt>
                      <c:pt idx="1830">
                        <c:v>880.69</c:v>
                      </c:pt>
                      <c:pt idx="1831">
                        <c:v>873.98</c:v>
                      </c:pt>
                      <c:pt idx="1832">
                        <c:v>911.92</c:v>
                      </c:pt>
                      <c:pt idx="1833">
                        <c:v>886.32</c:v>
                      </c:pt>
                      <c:pt idx="1834">
                        <c:v>856.48</c:v>
                      </c:pt>
                      <c:pt idx="1835">
                        <c:v>888.98</c:v>
                      </c:pt>
                      <c:pt idx="1836">
                        <c:v>890.47</c:v>
                      </c:pt>
                      <c:pt idx="1837">
                        <c:v>903.09</c:v>
                      </c:pt>
                      <c:pt idx="1838">
                        <c:v>927.99</c:v>
                      </c:pt>
                      <c:pt idx="1839">
                        <c:v>901.52</c:v>
                      </c:pt>
                      <c:pt idx="1840">
                        <c:v>907.57</c:v>
                      </c:pt>
                      <c:pt idx="1841">
                        <c:v>864.69</c:v>
                      </c:pt>
                      <c:pt idx="1842">
                        <c:v>864.14</c:v>
                      </c:pt>
                      <c:pt idx="1843">
                        <c:v>869.82</c:v>
                      </c:pt>
                      <c:pt idx="1844">
                        <c:v>890.56</c:v>
                      </c:pt>
                      <c:pt idx="1845">
                        <c:v>901.18</c:v>
                      </c:pt>
                      <c:pt idx="1846">
                        <c:v>868.99</c:v>
                      </c:pt>
                      <c:pt idx="1847">
                        <c:v>871.85</c:v>
                      </c:pt>
                      <c:pt idx="1848">
                        <c:v>860.63</c:v>
                      </c:pt>
                      <c:pt idx="1849">
                        <c:v>848.71</c:v>
                      </c:pt>
                      <c:pt idx="1850">
                        <c:v>882.26</c:v>
                      </c:pt>
                      <c:pt idx="1851">
                        <c:v>902.78</c:v>
                      </c:pt>
                      <c:pt idx="1852">
                        <c:v>907.83</c:v>
                      </c:pt>
                      <c:pt idx="1853">
                        <c:v>913.75</c:v>
                      </c:pt>
                      <c:pt idx="1854">
                        <c:v>916.97</c:v>
                      </c:pt>
                      <c:pt idx="1855">
                        <c:v>910.64</c:v>
                      </c:pt>
                      <c:pt idx="1856">
                        <c:v>896.99</c:v>
                      </c:pt>
                      <c:pt idx="1857">
                        <c:v>907.54</c:v>
                      </c:pt>
                      <c:pt idx="1858">
                        <c:v>897.25</c:v>
                      </c:pt>
                      <c:pt idx="1859">
                        <c:v>876.97</c:v>
                      </c:pt>
                      <c:pt idx="1860">
                        <c:v>884.63</c:v>
                      </c:pt>
                      <c:pt idx="1861">
                        <c:v>885.05</c:v>
                      </c:pt>
                      <c:pt idx="1862">
                        <c:v>907.69</c:v>
                      </c:pt>
                      <c:pt idx="1863">
                        <c:v>914.01</c:v>
                      </c:pt>
                      <c:pt idx="1864">
                        <c:v>902.63</c:v>
                      </c:pt>
                      <c:pt idx="1865">
                        <c:v>930.91</c:v>
                      </c:pt>
                      <c:pt idx="1866">
                        <c:v>909.4</c:v>
                      </c:pt>
                      <c:pt idx="1867">
                        <c:v>945.34</c:v>
                      </c:pt>
                      <c:pt idx="1868">
                        <c:v>935.18</c:v>
                      </c:pt>
                      <c:pt idx="1869">
                        <c:v>881.8</c:v>
                      </c:pt>
                      <c:pt idx="1870">
                        <c:v>884.31</c:v>
                      </c:pt>
                      <c:pt idx="1871">
                        <c:v>938.72</c:v>
                      </c:pt>
                      <c:pt idx="1872">
                        <c:v>926.75</c:v>
                      </c:pt>
                      <c:pt idx="1873">
                        <c:v>986.46</c:v>
                      </c:pt>
                      <c:pt idx="1874">
                        <c:v>1006.6</c:v>
                      </c:pt>
                      <c:pt idx="1875">
                        <c:v>953.44</c:v>
                      </c:pt>
                      <c:pt idx="1876">
                        <c:v>917.6</c:v>
                      </c:pt>
                      <c:pt idx="1877">
                        <c:v>933</c:v>
                      </c:pt>
                      <c:pt idx="1878">
                        <c:v>943.06</c:v>
                      </c:pt>
                      <c:pt idx="1879">
                        <c:v>961.35</c:v>
                      </c:pt>
                      <c:pt idx="1880">
                        <c:v>905.61</c:v>
                      </c:pt>
                      <c:pt idx="1881">
                        <c:v>896.55</c:v>
                      </c:pt>
                      <c:pt idx="1882">
                        <c:v>873.37</c:v>
                      </c:pt>
                      <c:pt idx="1883">
                        <c:v>864.58</c:v>
                      </c:pt>
                      <c:pt idx="1884">
                        <c:v>900.94</c:v>
                      </c:pt>
                      <c:pt idx="1885">
                        <c:v>924.35</c:v>
                      </c:pt>
                      <c:pt idx="1886">
                        <c:v>942.33</c:v>
                      </c:pt>
                      <c:pt idx="1887">
                        <c:v>964.36</c:v>
                      </c:pt>
                      <c:pt idx="1888">
                        <c:v>968.8</c:v>
                      </c:pt>
                      <c:pt idx="1889">
                        <c:v>956.22</c:v>
                      </c:pt>
                      <c:pt idx="1890">
                        <c:v>981.78</c:v>
                      </c:pt>
                      <c:pt idx="1891">
                        <c:v>993.22</c:v>
                      </c:pt>
                      <c:pt idx="1892">
                        <c:v>992.41</c:v>
                      </c:pt>
                      <c:pt idx="1893">
                        <c:v>1001.4</c:v>
                      </c:pt>
                      <c:pt idx="1894">
                        <c:v>968.42</c:v>
                      </c:pt>
                      <c:pt idx="1895">
                        <c:v>979.74</c:v>
                      </c:pt>
                      <c:pt idx="1896">
                        <c:v>990.32</c:v>
                      </c:pt>
                      <c:pt idx="1897">
                        <c:v>983.42</c:v>
                      </c:pt>
                      <c:pt idx="1898">
                        <c:v>969.28</c:v>
                      </c:pt>
                      <c:pt idx="1899">
                        <c:v>968.69</c:v>
                      </c:pt>
                      <c:pt idx="1900">
                        <c:v>1006.5</c:v>
                      </c:pt>
                      <c:pt idx="1901">
                        <c:v>967.67</c:v>
                      </c:pt>
                      <c:pt idx="1902">
                        <c:v>964.55</c:v>
                      </c:pt>
                      <c:pt idx="1903">
                        <c:v>923.46</c:v>
                      </c:pt>
                      <c:pt idx="1904">
                        <c:v>958.97</c:v>
                      </c:pt>
                      <c:pt idx="1905">
                        <c:v>976.64</c:v>
                      </c:pt>
                      <c:pt idx="1906">
                        <c:v>973.67</c:v>
                      </c:pt>
                      <c:pt idx="1907">
                        <c:v>1003</c:v>
                      </c:pt>
                      <c:pt idx="1908">
                        <c:v>1036.2</c:v>
                      </c:pt>
                      <c:pt idx="1909">
                        <c:v>1103.8</c:v>
                      </c:pt>
                      <c:pt idx="1910">
                        <c:v>1063.5</c:v>
                      </c:pt>
                      <c:pt idx="1911">
                        <c:v>1021.2</c:v>
                      </c:pt>
                      <c:pt idx="1912">
                        <c:v>1051.2</c:v>
                      </c:pt>
                      <c:pt idx="1913">
                        <c:v>1037.8</c:v>
                      </c:pt>
                      <c:pt idx="1914">
                        <c:v>1067.8</c:v>
                      </c:pt>
                      <c:pt idx="1915">
                        <c:v>1033.3</c:v>
                      </c:pt>
                      <c:pt idx="1916">
                        <c:v>1047.2</c:v>
                      </c:pt>
                      <c:pt idx="1917">
                        <c:v>1039.4000000000001</c:v>
                      </c:pt>
                      <c:pt idx="1918">
                        <c:v>1028.8</c:v>
                      </c:pt>
                      <c:pt idx="1919">
                        <c:v>1036.5999999999999</c:v>
                      </c:pt>
                      <c:pt idx="1920">
                        <c:v>1027.7</c:v>
                      </c:pt>
                      <c:pt idx="1921">
                        <c:v>1012.7</c:v>
                      </c:pt>
                      <c:pt idx="1922">
                        <c:v>1020.2</c:v>
                      </c:pt>
                      <c:pt idx="1923">
                        <c:v>1046.8</c:v>
                      </c:pt>
                      <c:pt idx="1924">
                        <c:v>961.7</c:v>
                      </c:pt>
                      <c:pt idx="1925">
                        <c:v>977.29</c:v>
                      </c:pt>
                      <c:pt idx="1926">
                        <c:v>978.66</c:v>
                      </c:pt>
                      <c:pt idx="1927">
                        <c:v>1010.5</c:v>
                      </c:pt>
                      <c:pt idx="1928">
                        <c:v>1038</c:v>
                      </c:pt>
                      <c:pt idx="1929">
                        <c:v>1059.8</c:v>
                      </c:pt>
                      <c:pt idx="1930">
                        <c:v>1085.3</c:v>
                      </c:pt>
                      <c:pt idx="1931">
                        <c:v>1026.8</c:v>
                      </c:pt>
                      <c:pt idx="1932">
                        <c:v>1012.9</c:v>
                      </c:pt>
                      <c:pt idx="1933">
                        <c:v>1005.9</c:v>
                      </c:pt>
                      <c:pt idx="1934">
                        <c:v>1029.5999999999999</c:v>
                      </c:pt>
                      <c:pt idx="1935">
                        <c:v>1034.2</c:v>
                      </c:pt>
                      <c:pt idx="1936">
                        <c:v>1027.7</c:v>
                      </c:pt>
                      <c:pt idx="1937">
                        <c:v>1002.9</c:v>
                      </c:pt>
                      <c:pt idx="1938">
                        <c:v>995.7</c:v>
                      </c:pt>
                      <c:pt idx="1939">
                        <c:v>970.87</c:v>
                      </c:pt>
                      <c:pt idx="1940">
                        <c:v>982.54</c:v>
                      </c:pt>
                      <c:pt idx="1941">
                        <c:v>988.51</c:v>
                      </c:pt>
                      <c:pt idx="1942">
                        <c:v>1038.2</c:v>
                      </c:pt>
                      <c:pt idx="1943">
                        <c:v>1055.0999999999999</c:v>
                      </c:pt>
                      <c:pt idx="1944">
                        <c:v>1059.5999999999999</c:v>
                      </c:pt>
                      <c:pt idx="1945">
                        <c:v>1051.4000000000001</c:v>
                      </c:pt>
                      <c:pt idx="1946">
                        <c:v>1081</c:v>
                      </c:pt>
                      <c:pt idx="1947">
                        <c:v>1090.0999999999999</c:v>
                      </c:pt>
                      <c:pt idx="1948">
                        <c:v>1091.3</c:v>
                      </c:pt>
                      <c:pt idx="1949">
                        <c:v>1063.3</c:v>
                      </c:pt>
                      <c:pt idx="1950">
                        <c:v>1076.3</c:v>
                      </c:pt>
                      <c:pt idx="1951">
                        <c:v>1123.3</c:v>
                      </c:pt>
                      <c:pt idx="1952">
                        <c:v>1090.5</c:v>
                      </c:pt>
                      <c:pt idx="1953">
                        <c:v>1100</c:v>
                      </c:pt>
                      <c:pt idx="1954">
                        <c:v>1076.8</c:v>
                      </c:pt>
                      <c:pt idx="1955">
                        <c:v>1036.5</c:v>
                      </c:pt>
                      <c:pt idx="1956">
                        <c:v>1072.9000000000001</c:v>
                      </c:pt>
                      <c:pt idx="1957">
                        <c:v>1093.5</c:v>
                      </c:pt>
                      <c:pt idx="1958">
                        <c:v>1099.5</c:v>
                      </c:pt>
                      <c:pt idx="1959">
                        <c:v>1090.0999999999999</c:v>
                      </c:pt>
                      <c:pt idx="1960">
                        <c:v>1133.2</c:v>
                      </c:pt>
                      <c:pt idx="1961">
                        <c:v>1160.5999999999999</c:v>
                      </c:pt>
                      <c:pt idx="1962">
                        <c:v>1175.3</c:v>
                      </c:pt>
                      <c:pt idx="1963">
                        <c:v>1105.2</c:v>
                      </c:pt>
                      <c:pt idx="1964">
                        <c:v>1196.8</c:v>
                      </c:pt>
                      <c:pt idx="1965">
                        <c:v>1162.3</c:v>
                      </c:pt>
                      <c:pt idx="1966">
                        <c:v>1086.5999999999999</c:v>
                      </c:pt>
                      <c:pt idx="1967">
                        <c:v>1133.9000000000001</c:v>
                      </c:pt>
                      <c:pt idx="1968">
                        <c:v>1134.0999999999999</c:v>
                      </c:pt>
                      <c:pt idx="1969">
                        <c:v>1153</c:v>
                      </c:pt>
                      <c:pt idx="1970">
                        <c:v>1138</c:v>
                      </c:pt>
                      <c:pt idx="1971">
                        <c:v>1098</c:v>
                      </c:pt>
                      <c:pt idx="1972">
                        <c:v>1090.8</c:v>
                      </c:pt>
                      <c:pt idx="1973">
                        <c:v>1092.0999999999999</c:v>
                      </c:pt>
                      <c:pt idx="1974">
                        <c:v>1145.4000000000001</c:v>
                      </c:pt>
                      <c:pt idx="1975">
                        <c:v>1097.5999999999999</c:v>
                      </c:pt>
                      <c:pt idx="1976">
                        <c:v>1111.5</c:v>
                      </c:pt>
                      <c:pt idx="1977">
                        <c:v>1130.2</c:v>
                      </c:pt>
                      <c:pt idx="1978">
                        <c:v>1096.5999999999999</c:v>
                      </c:pt>
                      <c:pt idx="1979">
                        <c:v>1105.8</c:v>
                      </c:pt>
                      <c:pt idx="1980">
                        <c:v>1129.2</c:v>
                      </c:pt>
                      <c:pt idx="1981">
                        <c:v>1073.0999999999999</c:v>
                      </c:pt>
                      <c:pt idx="1982">
                        <c:v>1110.9000000000001</c:v>
                      </c:pt>
                      <c:pt idx="1983">
                        <c:v>1135.7</c:v>
                      </c:pt>
                      <c:pt idx="1984">
                        <c:v>1105.7</c:v>
                      </c:pt>
                      <c:pt idx="1985">
                        <c:v>1144.3</c:v>
                      </c:pt>
                      <c:pt idx="1986">
                        <c:v>1206.7</c:v>
                      </c:pt>
                      <c:pt idx="1987">
                        <c:v>1152.2</c:v>
                      </c:pt>
                      <c:pt idx="1988">
                        <c:v>1120.4000000000001</c:v>
                      </c:pt>
                      <c:pt idx="1989">
                        <c:v>1063.8</c:v>
                      </c:pt>
                      <c:pt idx="1990">
                        <c:v>1118.8</c:v>
                      </c:pt>
                      <c:pt idx="1991">
                        <c:v>1123.3</c:v>
                      </c:pt>
                      <c:pt idx="1992">
                        <c:v>1176.5</c:v>
                      </c:pt>
                      <c:pt idx="1993">
                        <c:v>1159.5999999999999</c:v>
                      </c:pt>
                      <c:pt idx="1994">
                        <c:v>1153.4000000000001</c:v>
                      </c:pt>
                      <c:pt idx="1995">
                        <c:v>1037.8</c:v>
                      </c:pt>
                      <c:pt idx="1996">
                        <c:v>1053.0999999999999</c:v>
                      </c:pt>
                      <c:pt idx="1997">
                        <c:v>1079.5</c:v>
                      </c:pt>
                      <c:pt idx="1998">
                        <c:v>1087.9000000000001</c:v>
                      </c:pt>
                      <c:pt idx="1999">
                        <c:v>1121.8</c:v>
                      </c:pt>
                      <c:pt idx="2000">
                        <c:v>1113.3</c:v>
                      </c:pt>
                      <c:pt idx="2001">
                        <c:v>1114</c:v>
                      </c:pt>
                      <c:pt idx="2002">
                        <c:v>1102.7</c:v>
                      </c:pt>
                      <c:pt idx="2003">
                        <c:v>1087.3</c:v>
                      </c:pt>
                      <c:pt idx="2004">
                        <c:v>1114.9000000000001</c:v>
                      </c:pt>
                      <c:pt idx="2005">
                        <c:v>1140.3</c:v>
                      </c:pt>
                      <c:pt idx="2006">
                        <c:v>1195.9000000000001</c:v>
                      </c:pt>
                      <c:pt idx="2007">
                        <c:v>1157.9000000000001</c:v>
                      </c:pt>
                      <c:pt idx="2008">
                        <c:v>1165.7</c:v>
                      </c:pt>
                      <c:pt idx="2009">
                        <c:v>1104</c:v>
                      </c:pt>
                      <c:pt idx="2010">
                        <c:v>1136.4000000000001</c:v>
                      </c:pt>
                      <c:pt idx="2011">
                        <c:v>1146.5999999999999</c:v>
                      </c:pt>
                      <c:pt idx="2012">
                        <c:v>1076.8</c:v>
                      </c:pt>
                      <c:pt idx="2013">
                        <c:v>1124.4000000000001</c:v>
                      </c:pt>
                      <c:pt idx="2014">
                        <c:v>1146.5999999999999</c:v>
                      </c:pt>
                      <c:pt idx="2015">
                        <c:v>1140.8</c:v>
                      </c:pt>
                      <c:pt idx="2016">
                        <c:v>1078.5999999999999</c:v>
                      </c:pt>
                      <c:pt idx="2017">
                        <c:v>1078.3</c:v>
                      </c:pt>
                      <c:pt idx="2018">
                        <c:v>1113.5999999999999</c:v>
                      </c:pt>
                      <c:pt idx="2019">
                        <c:v>1126.0999999999999</c:v>
                      </c:pt>
                      <c:pt idx="2020">
                        <c:v>1110.5999999999999</c:v>
                      </c:pt>
                      <c:pt idx="2021">
                        <c:v>1138.2</c:v>
                      </c:pt>
                      <c:pt idx="2022">
                        <c:v>1118.3</c:v>
                      </c:pt>
                      <c:pt idx="2023">
                        <c:v>1056.7</c:v>
                      </c:pt>
                      <c:pt idx="2024">
                        <c:v>1073.2</c:v>
                      </c:pt>
                      <c:pt idx="2025">
                        <c:v>1074.2</c:v>
                      </c:pt>
                      <c:pt idx="2026">
                        <c:v>1030.4000000000001</c:v>
                      </c:pt>
                      <c:pt idx="2027">
                        <c:v>1086</c:v>
                      </c:pt>
                      <c:pt idx="2028">
                        <c:v>1122.5999999999999</c:v>
                      </c:pt>
                      <c:pt idx="2029">
                        <c:v>1091.7</c:v>
                      </c:pt>
                      <c:pt idx="2030">
                        <c:v>1028.4000000000001</c:v>
                      </c:pt>
                      <c:pt idx="2031">
                        <c:v>984.25</c:v>
                      </c:pt>
                      <c:pt idx="2032">
                        <c:v>988.76</c:v>
                      </c:pt>
                      <c:pt idx="2033">
                        <c:v>960.56</c:v>
                      </c:pt>
                      <c:pt idx="2034">
                        <c:v>1043.5999999999999</c:v>
                      </c:pt>
                      <c:pt idx="2035">
                        <c:v>1066.9000000000001</c:v>
                      </c:pt>
                      <c:pt idx="2036">
                        <c:v>1096.7</c:v>
                      </c:pt>
                      <c:pt idx="2037">
                        <c:v>1085.4000000000001</c:v>
                      </c:pt>
                      <c:pt idx="2038">
                        <c:v>1029.4000000000001</c:v>
                      </c:pt>
                      <c:pt idx="2039">
                        <c:v>1046.5</c:v>
                      </c:pt>
                      <c:pt idx="2040">
                        <c:v>1029.5999999999999</c:v>
                      </c:pt>
                      <c:pt idx="2041">
                        <c:v>1013.5</c:v>
                      </c:pt>
                      <c:pt idx="2042">
                        <c:v>1024.5</c:v>
                      </c:pt>
                      <c:pt idx="2043">
                        <c:v>979.42</c:v>
                      </c:pt>
                      <c:pt idx="2044">
                        <c:v>978.56</c:v>
                      </c:pt>
                      <c:pt idx="2045">
                        <c:v>940.23</c:v>
                      </c:pt>
                      <c:pt idx="2046">
                        <c:v>987.6</c:v>
                      </c:pt>
                      <c:pt idx="2047">
                        <c:v>1043.7</c:v>
                      </c:pt>
                      <c:pt idx="2048">
                        <c:v>1023.1</c:v>
                      </c:pt>
                      <c:pt idx="2049">
                        <c:v>962.15</c:v>
                      </c:pt>
                      <c:pt idx="2050">
                        <c:v>953.12</c:v>
                      </c:pt>
                      <c:pt idx="2051">
                        <c:v>1011.5</c:v>
                      </c:pt>
                      <c:pt idx="2052">
                        <c:v>1010.9</c:v>
                      </c:pt>
                      <c:pt idx="2053">
                        <c:v>1001.3</c:v>
                      </c:pt>
                      <c:pt idx="2054">
                        <c:v>995.91</c:v>
                      </c:pt>
                      <c:pt idx="2055">
                        <c:v>1009.1</c:v>
                      </c:pt>
                      <c:pt idx="2056">
                        <c:v>987.19</c:v>
                      </c:pt>
                      <c:pt idx="2057">
                        <c:v>956.56</c:v>
                      </c:pt>
                      <c:pt idx="2058">
                        <c:v>966.89</c:v>
                      </c:pt>
                      <c:pt idx="2059">
                        <c:v>956.24</c:v>
                      </c:pt>
                      <c:pt idx="2060">
                        <c:v>936.24</c:v>
                      </c:pt>
                      <c:pt idx="2061">
                        <c:v>985.2</c:v>
                      </c:pt>
                      <c:pt idx="2062">
                        <c:v>993.63</c:v>
                      </c:pt>
                      <c:pt idx="2063">
                        <c:v>999.02</c:v>
                      </c:pt>
                      <c:pt idx="2064">
                        <c:v>995.44</c:v>
                      </c:pt>
                      <c:pt idx="2065">
                        <c:v>950.56</c:v>
                      </c:pt>
                      <c:pt idx="2066">
                        <c:v>913.97</c:v>
                      </c:pt>
                      <c:pt idx="2067">
                        <c:v>875.34</c:v>
                      </c:pt>
                      <c:pt idx="2068">
                        <c:v>910.43</c:v>
                      </c:pt>
                      <c:pt idx="2069">
                        <c:v>905.13</c:v>
                      </c:pt>
                      <c:pt idx="2070">
                        <c:v>906.76</c:v>
                      </c:pt>
                      <c:pt idx="2071">
                        <c:v>890.23</c:v>
                      </c:pt>
                      <c:pt idx="2072">
                        <c:v>954.18</c:v>
                      </c:pt>
                      <c:pt idx="2073">
                        <c:v>907.21</c:v>
                      </c:pt>
                      <c:pt idx="2074">
                        <c:v>885.55</c:v>
                      </c:pt>
                      <c:pt idx="2075">
                        <c:v>862.86</c:v>
                      </c:pt>
                      <c:pt idx="2076">
                        <c:v>862.78</c:v>
                      </c:pt>
                      <c:pt idx="2077">
                        <c:v>873.55</c:v>
                      </c:pt>
                      <c:pt idx="2078">
                        <c:v>846.74</c:v>
                      </c:pt>
                      <c:pt idx="2079">
                        <c:v>849.01</c:v>
                      </c:pt>
                      <c:pt idx="2080">
                        <c:v>812.14</c:v>
                      </c:pt>
                      <c:pt idx="2081">
                        <c:v>810.22</c:v>
                      </c:pt>
                      <c:pt idx="2082">
                        <c:v>854.1</c:v>
                      </c:pt>
                      <c:pt idx="2083">
                        <c:v>817.58</c:v>
                      </c:pt>
                      <c:pt idx="2084">
                        <c:v>822.01</c:v>
                      </c:pt>
                      <c:pt idx="2085">
                        <c:v>793.58</c:v>
                      </c:pt>
                      <c:pt idx="2086">
                        <c:v>853.23</c:v>
                      </c:pt>
                      <c:pt idx="2087">
                        <c:v>818.91</c:v>
                      </c:pt>
                      <c:pt idx="2088">
                        <c:v>815.28</c:v>
                      </c:pt>
                      <c:pt idx="2089">
                        <c:v>791.4</c:v>
                      </c:pt>
                      <c:pt idx="2090">
                        <c:v>801.47</c:v>
                      </c:pt>
                      <c:pt idx="2091">
                        <c:v>860.05</c:v>
                      </c:pt>
                      <c:pt idx="2092">
                        <c:v>833.95</c:v>
                      </c:pt>
                      <c:pt idx="2093">
                        <c:v>793.06</c:v>
                      </c:pt>
                      <c:pt idx="2094">
                        <c:v>804.4</c:v>
                      </c:pt>
                      <c:pt idx="2095">
                        <c:v>765.49</c:v>
                      </c:pt>
                      <c:pt idx="2096">
                        <c:v>726.63</c:v>
                      </c:pt>
                      <c:pt idx="2097">
                        <c:v>767.45</c:v>
                      </c:pt>
                      <c:pt idx="2098">
                        <c:v>767.91</c:v>
                      </c:pt>
                      <c:pt idx="2099">
                        <c:v>731.74</c:v>
                      </c:pt>
                      <c:pt idx="2100">
                        <c:v>711.47</c:v>
                      </c:pt>
                      <c:pt idx="2101">
                        <c:v>717.34</c:v>
                      </c:pt>
                      <c:pt idx="2102">
                        <c:v>703.26</c:v>
                      </c:pt>
                      <c:pt idx="2103">
                        <c:v>720.5</c:v>
                      </c:pt>
                      <c:pt idx="2104">
                        <c:v>783.33</c:v>
                      </c:pt>
                      <c:pt idx="2105">
                        <c:v>749.97</c:v>
                      </c:pt>
                      <c:pt idx="2106">
                        <c:v>743.48</c:v>
                      </c:pt>
                      <c:pt idx="2107">
                        <c:v>750.61</c:v>
                      </c:pt>
                      <c:pt idx="2108">
                        <c:v>730.96</c:v>
                      </c:pt>
                      <c:pt idx="2109">
                        <c:v>765.41</c:v>
                      </c:pt>
                      <c:pt idx="2110">
                        <c:v>723.93</c:v>
                      </c:pt>
                      <c:pt idx="2111">
                        <c:v>718.43</c:v>
                      </c:pt>
                      <c:pt idx="2112">
                        <c:v>696.61</c:v>
                      </c:pt>
                      <c:pt idx="2113">
                        <c:v>709.98</c:v>
                      </c:pt>
                      <c:pt idx="2114">
                        <c:v>726.03</c:v>
                      </c:pt>
                      <c:pt idx="2115">
                        <c:v>714.02</c:v>
                      </c:pt>
                      <c:pt idx="2116">
                        <c:v>731.9</c:v>
                      </c:pt>
                      <c:pt idx="2117">
                        <c:v>757.51</c:v>
                      </c:pt>
                      <c:pt idx="2118">
                        <c:v>737.88</c:v>
                      </c:pt>
                      <c:pt idx="2119">
                        <c:v>678.73</c:v>
                      </c:pt>
                      <c:pt idx="2120">
                        <c:v>718.45</c:v>
                      </c:pt>
                      <c:pt idx="2121">
                        <c:v>730.21</c:v>
                      </c:pt>
                      <c:pt idx="2122">
                        <c:v>737.15</c:v>
                      </c:pt>
                      <c:pt idx="2123">
                        <c:v>658.21</c:v>
                      </c:pt>
                      <c:pt idx="2124">
                        <c:v>688.63</c:v>
                      </c:pt>
                      <c:pt idx="2125">
                        <c:v>688.65</c:v>
                      </c:pt>
                      <c:pt idx="2126">
                        <c:v>718.64</c:v>
                      </c:pt>
                      <c:pt idx="2127">
                        <c:v>730.59</c:v>
                      </c:pt>
                      <c:pt idx="2128">
                        <c:v>715.45</c:v>
                      </c:pt>
                      <c:pt idx="2129">
                        <c:v>765.63</c:v>
                      </c:pt>
                      <c:pt idx="2130">
                        <c:v>702.17</c:v>
                      </c:pt>
                      <c:pt idx="2131">
                        <c:v>664.29</c:v>
                      </c:pt>
                      <c:pt idx="2132">
                        <c:v>686.64</c:v>
                      </c:pt>
                      <c:pt idx="2133">
                        <c:v>683.29</c:v>
                      </c:pt>
                      <c:pt idx="2134">
                        <c:v>665.27</c:v>
                      </c:pt>
                      <c:pt idx="2135">
                        <c:v>669.03</c:v>
                      </c:pt>
                      <c:pt idx="2136">
                        <c:v>691.94</c:v>
                      </c:pt>
                      <c:pt idx="2137">
                        <c:v>683.43</c:v>
                      </c:pt>
                      <c:pt idx="2138">
                        <c:v>637.41</c:v>
                      </c:pt>
                      <c:pt idx="2139">
                        <c:v>624.5</c:v>
                      </c:pt>
                      <c:pt idx="2140">
                        <c:v>649.1</c:v>
                      </c:pt>
                      <c:pt idx="2141">
                        <c:v>629.97</c:v>
                      </c:pt>
                      <c:pt idx="2142">
                        <c:v>624.44000000000005</c:v>
                      </c:pt>
                      <c:pt idx="2143">
                        <c:v>637.15</c:v>
                      </c:pt>
                      <c:pt idx="2144">
                        <c:v>676.07</c:v>
                      </c:pt>
                      <c:pt idx="2145">
                        <c:v>704.69</c:v>
                      </c:pt>
                      <c:pt idx="2146">
                        <c:v>648.47</c:v>
                      </c:pt>
                      <c:pt idx="2147">
                        <c:v>654.66999999999996</c:v>
                      </c:pt>
                      <c:pt idx="2148">
                        <c:v>679.01</c:v>
                      </c:pt>
                      <c:pt idx="2149">
                        <c:v>631.12</c:v>
                      </c:pt>
                      <c:pt idx="2150">
                        <c:v>594.79</c:v>
                      </c:pt>
                      <c:pt idx="2151">
                        <c:v>671.81</c:v>
                      </c:pt>
                      <c:pt idx="2152">
                        <c:v>696.96</c:v>
                      </c:pt>
                      <c:pt idx="2153">
                        <c:v>685.91</c:v>
                      </c:pt>
                      <c:pt idx="2154">
                        <c:v>686.47</c:v>
                      </c:pt>
                      <c:pt idx="2155">
                        <c:v>700.56</c:v>
                      </c:pt>
                      <c:pt idx="2156">
                        <c:v>713.08</c:v>
                      </c:pt>
                      <c:pt idx="2157">
                        <c:v>719.94</c:v>
                      </c:pt>
                      <c:pt idx="2158">
                        <c:v>743.25</c:v>
                      </c:pt>
                      <c:pt idx="2159">
                        <c:v>726.8</c:v>
                      </c:pt>
                      <c:pt idx="2160">
                        <c:v>719.63</c:v>
                      </c:pt>
                      <c:pt idx="2161">
                        <c:v>707.7</c:v>
                      </c:pt>
                      <c:pt idx="2162">
                        <c:v>730.71</c:v>
                      </c:pt>
                      <c:pt idx="2163">
                        <c:v>720.8</c:v>
                      </c:pt>
                      <c:pt idx="2164">
                        <c:v>762.51</c:v>
                      </c:pt>
                      <c:pt idx="2165">
                        <c:v>734.51</c:v>
                      </c:pt>
                      <c:pt idx="2166">
                        <c:v>719.49</c:v>
                      </c:pt>
                      <c:pt idx="2167">
                        <c:v>709.59</c:v>
                      </c:pt>
                      <c:pt idx="2168">
                        <c:v>704.97</c:v>
                      </c:pt>
                      <c:pt idx="2169">
                        <c:v>680.67</c:v>
                      </c:pt>
                      <c:pt idx="2170">
                        <c:v>689.15</c:v>
                      </c:pt>
                      <c:pt idx="2171">
                        <c:v>741.1</c:v>
                      </c:pt>
                      <c:pt idx="2172">
                        <c:v>689.35</c:v>
                      </c:pt>
                      <c:pt idx="2173">
                        <c:v>691.44</c:v>
                      </c:pt>
                      <c:pt idx="2174">
                        <c:v>665.89</c:v>
                      </c:pt>
                      <c:pt idx="2175">
                        <c:v>722.49</c:v>
                      </c:pt>
                      <c:pt idx="2176">
                        <c:v>704.73</c:v>
                      </c:pt>
                      <c:pt idx="2177">
                        <c:v>723.35</c:v>
                      </c:pt>
                      <c:pt idx="2178">
                        <c:v>736.28</c:v>
                      </c:pt>
                      <c:pt idx="2179">
                        <c:v>768.7</c:v>
                      </c:pt>
                      <c:pt idx="2180">
                        <c:v>785.57</c:v>
                      </c:pt>
                      <c:pt idx="2181">
                        <c:v>792.15</c:v>
                      </c:pt>
                      <c:pt idx="2182">
                        <c:v>731.4</c:v>
                      </c:pt>
                      <c:pt idx="2183">
                        <c:v>825.14</c:v>
                      </c:pt>
                      <c:pt idx="2184">
                        <c:v>858.72</c:v>
                      </c:pt>
                      <c:pt idx="2185">
                        <c:v>813.67</c:v>
                      </c:pt>
                      <c:pt idx="2186">
                        <c:v>777.81</c:v>
                      </c:pt>
                      <c:pt idx="2187">
                        <c:v>770.47</c:v>
                      </c:pt>
                      <c:pt idx="2188">
                        <c:v>835.29</c:v>
                      </c:pt>
                      <c:pt idx="2189">
                        <c:v>850.51</c:v>
                      </c:pt>
                      <c:pt idx="2190">
                        <c:v>871.43</c:v>
                      </c:pt>
                      <c:pt idx="2191">
                        <c:v>847.28</c:v>
                      </c:pt>
                      <c:pt idx="2192">
                        <c:v>876.62</c:v>
                      </c:pt>
                      <c:pt idx="2193">
                        <c:v>871.56</c:v>
                      </c:pt>
                      <c:pt idx="2194">
                        <c:v>889.6</c:v>
                      </c:pt>
                      <c:pt idx="2195">
                        <c:v>957.48</c:v>
                      </c:pt>
                      <c:pt idx="2196">
                        <c:v>982.92</c:v>
                      </c:pt>
                      <c:pt idx="2197">
                        <c:v>1051</c:v>
                      </c:pt>
                      <c:pt idx="2198">
                        <c:v>1055.7</c:v>
                      </c:pt>
                      <c:pt idx="2199">
                        <c:v>1100.9000000000001</c:v>
                      </c:pt>
                      <c:pt idx="2200">
                        <c:v>1074</c:v>
                      </c:pt>
                      <c:pt idx="2201">
                        <c:v>1049</c:v>
                      </c:pt>
                      <c:pt idx="2202">
                        <c:v>1120.3</c:v>
                      </c:pt>
                      <c:pt idx="2203">
                        <c:v>1148.4000000000001</c:v>
                      </c:pt>
                      <c:pt idx="2204">
                        <c:v>1148.5</c:v>
                      </c:pt>
                      <c:pt idx="2205">
                        <c:v>1255.3</c:v>
                      </c:pt>
                      <c:pt idx="2206">
                        <c:v>1203</c:v>
                      </c:pt>
                      <c:pt idx="2207">
                        <c:v>1240.5999999999999</c:v>
                      </c:pt>
                      <c:pt idx="2208">
                        <c:v>1279</c:v>
                      </c:pt>
                      <c:pt idx="2209">
                        <c:v>1320.3</c:v>
                      </c:pt>
                      <c:pt idx="2210">
                        <c:v>1254.7</c:v>
                      </c:pt>
                      <c:pt idx="2211">
                        <c:v>1332.6</c:v>
                      </c:pt>
                      <c:pt idx="2212">
                        <c:v>1358.2</c:v>
                      </c:pt>
                      <c:pt idx="2213">
                        <c:v>1442.1</c:v>
                      </c:pt>
                      <c:pt idx="2214">
                        <c:v>1488.8</c:v>
                      </c:pt>
                      <c:pt idx="2215">
                        <c:v>1597.8</c:v>
                      </c:pt>
                      <c:pt idx="2216">
                        <c:v>1711.4</c:v>
                      </c:pt>
                      <c:pt idx="2217">
                        <c:v>1638.3</c:v>
                      </c:pt>
                      <c:pt idx="2218">
                        <c:v>1683.7</c:v>
                      </c:pt>
                      <c:pt idx="2219">
                        <c:v>1680.8</c:v>
                      </c:pt>
                      <c:pt idx="2220">
                        <c:v>1622.1</c:v>
                      </c:pt>
                      <c:pt idx="2221">
                        <c:v>1697</c:v>
                      </c:pt>
                      <c:pt idx="2222">
                        <c:v>1681.1</c:v>
                      </c:pt>
                      <c:pt idx="2223">
                        <c:v>1665.4</c:v>
                      </c:pt>
                      <c:pt idx="2224">
                        <c:v>1748.7</c:v>
                      </c:pt>
                      <c:pt idx="2225">
                        <c:v>1765.4</c:v>
                      </c:pt>
                      <c:pt idx="2226">
                        <c:v>1845.3</c:v>
                      </c:pt>
                      <c:pt idx="2227">
                        <c:v>1953</c:v>
                      </c:pt>
                      <c:pt idx="2228">
                        <c:v>1969.1</c:v>
                      </c:pt>
                      <c:pt idx="2229">
                        <c:v>2029.3</c:v>
                      </c:pt>
                      <c:pt idx="2230">
                        <c:v>2150</c:v>
                      </c:pt>
                      <c:pt idx="2231">
                        <c:v>2034.3</c:v>
                      </c:pt>
                      <c:pt idx="2232">
                        <c:v>2059.1999999999998</c:v>
                      </c:pt>
                      <c:pt idx="2233">
                        <c:v>2126.1999999999998</c:v>
                      </c:pt>
                      <c:pt idx="2234">
                        <c:v>2109</c:v>
                      </c:pt>
                      <c:pt idx="2235">
                        <c:v>2121.4</c:v>
                      </c:pt>
                      <c:pt idx="2236">
                        <c:v>2162.1999999999998</c:v>
                      </c:pt>
                      <c:pt idx="2237">
                        <c:v>2149.1</c:v>
                      </c:pt>
                      <c:pt idx="2238">
                        <c:v>2178.6</c:v>
                      </c:pt>
                      <c:pt idx="2239">
                        <c:v>2157.6999999999998</c:v>
                      </c:pt>
                      <c:pt idx="2240">
                        <c:v>2161.1999999999998</c:v>
                      </c:pt>
                      <c:pt idx="2241">
                        <c:v>2255.8000000000002</c:v>
                      </c:pt>
                      <c:pt idx="2242">
                        <c:v>2256.5</c:v>
                      </c:pt>
                      <c:pt idx="2243">
                        <c:v>2408</c:v>
                      </c:pt>
                      <c:pt idx="2244">
                        <c:v>2398.8000000000002</c:v>
                      </c:pt>
                      <c:pt idx="2245">
                        <c:v>2406.6</c:v>
                      </c:pt>
                      <c:pt idx="2246">
                        <c:v>2412.3000000000002</c:v>
                      </c:pt>
                      <c:pt idx="2247">
                        <c:v>2471.9</c:v>
                      </c:pt>
                      <c:pt idx="2248">
                        <c:v>2491.3000000000002</c:v>
                      </c:pt>
                      <c:pt idx="2249">
                        <c:v>2456.6</c:v>
                      </c:pt>
                      <c:pt idx="2250">
                        <c:v>2434.5</c:v>
                      </c:pt>
                      <c:pt idx="2251">
                        <c:v>2497.1</c:v>
                      </c:pt>
                      <c:pt idx="2252">
                        <c:v>2552.9</c:v>
                      </c:pt>
                      <c:pt idx="2253">
                        <c:v>2523.4</c:v>
                      </c:pt>
                      <c:pt idx="2254">
                        <c:v>2477.4</c:v>
                      </c:pt>
                      <c:pt idx="2255">
                        <c:v>2501.3000000000002</c:v>
                      </c:pt>
                      <c:pt idx="2256">
                        <c:v>2552</c:v>
                      </c:pt>
                      <c:pt idx="2257">
                        <c:v>2499.9</c:v>
                      </c:pt>
                      <c:pt idx="2258">
                        <c:v>2605</c:v>
                      </c:pt>
                      <c:pt idx="2259">
                        <c:v>2657.7</c:v>
                      </c:pt>
                      <c:pt idx="2260">
                        <c:v>2642</c:v>
                      </c:pt>
                      <c:pt idx="2261">
                        <c:v>2672.6</c:v>
                      </c:pt>
                      <c:pt idx="2262">
                        <c:v>2743.8</c:v>
                      </c:pt>
                      <c:pt idx="2263">
                        <c:v>2728.7</c:v>
                      </c:pt>
                      <c:pt idx="2264">
                        <c:v>2688.9</c:v>
                      </c:pt>
                      <c:pt idx="2265">
                        <c:v>2719.6</c:v>
                      </c:pt>
                      <c:pt idx="2266">
                        <c:v>2735.6</c:v>
                      </c:pt>
                      <c:pt idx="2267">
                        <c:v>2731.8</c:v>
                      </c:pt>
                      <c:pt idx="2268">
                        <c:v>2855.3</c:v>
                      </c:pt>
                      <c:pt idx="2269">
                        <c:v>2835.2</c:v>
                      </c:pt>
                      <c:pt idx="2270">
                        <c:v>2873.1</c:v>
                      </c:pt>
                      <c:pt idx="2271">
                        <c:v>2871.5</c:v>
                      </c:pt>
                      <c:pt idx="2272">
                        <c:v>2925</c:v>
                      </c:pt>
                      <c:pt idx="2273">
                        <c:v>2976.4</c:v>
                      </c:pt>
                      <c:pt idx="2274">
                        <c:v>2879.2</c:v>
                      </c:pt>
                      <c:pt idx="2275">
                        <c:v>3060.8</c:v>
                      </c:pt>
                      <c:pt idx="2276">
                        <c:v>3027.2</c:v>
                      </c:pt>
                      <c:pt idx="2277">
                        <c:v>2953.6</c:v>
                      </c:pt>
                      <c:pt idx="2278">
                        <c:v>3001.7</c:v>
                      </c:pt>
                      <c:pt idx="2279">
                        <c:v>3033.1</c:v>
                      </c:pt>
                      <c:pt idx="2280">
                        <c:v>3059.8</c:v>
                      </c:pt>
                      <c:pt idx="2281">
                        <c:v>3076.6</c:v>
                      </c:pt>
                      <c:pt idx="2282">
                        <c:v>3078.9</c:v>
                      </c:pt>
                      <c:pt idx="2283">
                        <c:v>3212.4</c:v>
                      </c:pt>
                      <c:pt idx="2284">
                        <c:v>3111.2</c:v>
                      </c:pt>
                      <c:pt idx="2285">
                        <c:v>3032.9</c:v>
                      </c:pt>
                      <c:pt idx="2286">
                        <c:v>3034.3</c:v>
                      </c:pt>
                      <c:pt idx="2287">
                        <c:v>3132.3</c:v>
                      </c:pt>
                      <c:pt idx="2288">
                        <c:v>3114.1</c:v>
                      </c:pt>
                      <c:pt idx="2289">
                        <c:v>3071.4</c:v>
                      </c:pt>
                      <c:pt idx="2290">
                        <c:v>3036.6</c:v>
                      </c:pt>
                      <c:pt idx="2291">
                        <c:v>3054.3</c:v>
                      </c:pt>
                      <c:pt idx="2292">
                        <c:v>3133.1</c:v>
                      </c:pt>
                      <c:pt idx="2293">
                        <c:v>3125.8</c:v>
                      </c:pt>
                      <c:pt idx="2294">
                        <c:v>3216.1</c:v>
                      </c:pt>
                      <c:pt idx="2295">
                        <c:v>3176.3</c:v>
                      </c:pt>
                      <c:pt idx="2296">
                        <c:v>3132.2</c:v>
                      </c:pt>
                      <c:pt idx="2297">
                        <c:v>3158.7</c:v>
                      </c:pt>
                      <c:pt idx="2298">
                        <c:v>3170.4</c:v>
                      </c:pt>
                      <c:pt idx="2299">
                        <c:v>3132.7</c:v>
                      </c:pt>
                      <c:pt idx="2300">
                        <c:v>3126.7</c:v>
                      </c:pt>
                      <c:pt idx="2301">
                        <c:v>3227.9</c:v>
                      </c:pt>
                      <c:pt idx="2302">
                        <c:v>3132.1</c:v>
                      </c:pt>
                      <c:pt idx="2303">
                        <c:v>3095.1</c:v>
                      </c:pt>
                      <c:pt idx="2304">
                        <c:v>3166.5</c:v>
                      </c:pt>
                      <c:pt idx="2305">
                        <c:v>3169.9</c:v>
                      </c:pt>
                      <c:pt idx="2306">
                        <c:v>3142.4</c:v>
                      </c:pt>
                      <c:pt idx="2307">
                        <c:v>3175.8</c:v>
                      </c:pt>
                      <c:pt idx="2308">
                        <c:v>3155.5</c:v>
                      </c:pt>
                      <c:pt idx="2309">
                        <c:v>3095.5</c:v>
                      </c:pt>
                      <c:pt idx="2310">
                        <c:v>3094.8</c:v>
                      </c:pt>
                      <c:pt idx="2311">
                        <c:v>3108.9</c:v>
                      </c:pt>
                      <c:pt idx="2312">
                        <c:v>3131.3</c:v>
                      </c:pt>
                      <c:pt idx="2313">
                        <c:v>3105.5</c:v>
                      </c:pt>
                      <c:pt idx="2314">
                        <c:v>3104.8</c:v>
                      </c:pt>
                      <c:pt idx="2315">
                        <c:v>3087</c:v>
                      </c:pt>
                      <c:pt idx="2316">
                        <c:v>3114.1</c:v>
                      </c:pt>
                      <c:pt idx="2317">
                        <c:v>3076.6</c:v>
                      </c:pt>
                      <c:pt idx="2318">
                        <c:v>3078.8</c:v>
                      </c:pt>
                      <c:pt idx="2319">
                        <c:v>3116.6</c:v>
                      </c:pt>
                      <c:pt idx="2320">
                        <c:v>3007.4</c:v>
                      </c:pt>
                      <c:pt idx="2321">
                        <c:v>3053</c:v>
                      </c:pt>
                      <c:pt idx="2322">
                        <c:v>2964.1</c:v>
                      </c:pt>
                      <c:pt idx="2323">
                        <c:v>3001.1</c:v>
                      </c:pt>
                      <c:pt idx="2324">
                        <c:v>3018.9</c:v>
                      </c:pt>
                      <c:pt idx="2325">
                        <c:v>2980.8</c:v>
                      </c:pt>
                      <c:pt idx="2326">
                        <c:v>3014.6</c:v>
                      </c:pt>
                      <c:pt idx="2327">
                        <c:v>2975.2</c:v>
                      </c:pt>
                      <c:pt idx="2328">
                        <c:v>2998.7</c:v>
                      </c:pt>
                      <c:pt idx="2329">
                        <c:v>2997.1</c:v>
                      </c:pt>
                      <c:pt idx="2330">
                        <c:v>3014</c:v>
                      </c:pt>
                      <c:pt idx="2331">
                        <c:v>3002</c:v>
                      </c:pt>
                      <c:pt idx="2332">
                        <c:v>2992</c:v>
                      </c:pt>
                      <c:pt idx="2333">
                        <c:v>2926.6</c:v>
                      </c:pt>
                      <c:pt idx="2334">
                        <c:v>3001.1</c:v>
                      </c:pt>
                      <c:pt idx="2335">
                        <c:v>2941.5</c:v>
                      </c:pt>
                      <c:pt idx="2336">
                        <c:v>2985.1</c:v>
                      </c:pt>
                      <c:pt idx="2337">
                        <c:v>2892.1</c:v>
                      </c:pt>
                      <c:pt idx="2338">
                        <c:v>2901</c:v>
                      </c:pt>
                      <c:pt idx="2339">
                        <c:v>2906.4</c:v>
                      </c:pt>
                      <c:pt idx="2340">
                        <c:v>2869.9</c:v>
                      </c:pt>
                      <c:pt idx="2341">
                        <c:v>2849.7</c:v>
                      </c:pt>
                      <c:pt idx="2342">
                        <c:v>2726.1</c:v>
                      </c:pt>
                      <c:pt idx="2343">
                        <c:v>2705.8</c:v>
                      </c:pt>
                      <c:pt idx="2344">
                        <c:v>2716.6</c:v>
                      </c:pt>
                      <c:pt idx="2345">
                        <c:v>2661</c:v>
                      </c:pt>
                      <c:pt idx="2346">
                        <c:v>2697.7</c:v>
                      </c:pt>
                      <c:pt idx="2347">
                        <c:v>2737.9</c:v>
                      </c:pt>
                      <c:pt idx="2348">
                        <c:v>2692.9</c:v>
                      </c:pt>
                      <c:pt idx="2349">
                        <c:v>2742.1</c:v>
                      </c:pt>
                      <c:pt idx="2350">
                        <c:v>2719.1</c:v>
                      </c:pt>
                      <c:pt idx="2351">
                        <c:v>2792.5</c:v>
                      </c:pt>
                      <c:pt idx="2352">
                        <c:v>2743</c:v>
                      </c:pt>
                      <c:pt idx="2353">
                        <c:v>2658.4</c:v>
                      </c:pt>
                      <c:pt idx="2354">
                        <c:v>2636.7</c:v>
                      </c:pt>
                      <c:pt idx="2355">
                        <c:v>2617.1</c:v>
                      </c:pt>
                      <c:pt idx="2356">
                        <c:v>2598.6</c:v>
                      </c:pt>
                      <c:pt idx="2357">
                        <c:v>2560</c:v>
                      </c:pt>
                      <c:pt idx="2358">
                        <c:v>2586.6999999999998</c:v>
                      </c:pt>
                      <c:pt idx="2359">
                        <c:v>2516.8000000000002</c:v>
                      </c:pt>
                      <c:pt idx="2360">
                        <c:v>2552.8000000000002</c:v>
                      </c:pt>
                      <c:pt idx="2361">
                        <c:v>2517.1</c:v>
                      </c:pt>
                      <c:pt idx="2362">
                        <c:v>2457.1</c:v>
                      </c:pt>
                      <c:pt idx="2363">
                        <c:v>2502.4</c:v>
                      </c:pt>
                      <c:pt idx="2364">
                        <c:v>2374.5</c:v>
                      </c:pt>
                      <c:pt idx="2365">
                        <c:v>2447.4</c:v>
                      </c:pt>
                      <c:pt idx="2366">
                        <c:v>2479</c:v>
                      </c:pt>
                      <c:pt idx="2367">
                        <c:v>2447.3000000000002</c:v>
                      </c:pt>
                      <c:pt idx="2368">
                        <c:v>2415.6</c:v>
                      </c:pt>
                      <c:pt idx="2369">
                        <c:v>2450.5</c:v>
                      </c:pt>
                      <c:pt idx="2370">
                        <c:v>2415.9</c:v>
                      </c:pt>
                      <c:pt idx="2371">
                        <c:v>2359.6999999999998</c:v>
                      </c:pt>
                      <c:pt idx="2372">
                        <c:v>2286.8000000000002</c:v>
                      </c:pt>
                      <c:pt idx="2373">
                        <c:v>2274.6</c:v>
                      </c:pt>
                      <c:pt idx="2374">
                        <c:v>2289.5</c:v>
                      </c:pt>
                      <c:pt idx="2375">
                        <c:v>2211.3000000000002</c:v>
                      </c:pt>
                      <c:pt idx="2376">
                        <c:v>2224.1999999999998</c:v>
                      </c:pt>
                      <c:pt idx="2377">
                        <c:v>2239.8000000000002</c:v>
                      </c:pt>
                      <c:pt idx="2378">
                        <c:v>2210.6</c:v>
                      </c:pt>
                      <c:pt idx="2379">
                        <c:v>2214.9</c:v>
                      </c:pt>
                      <c:pt idx="2380">
                        <c:v>2161.4</c:v>
                      </c:pt>
                      <c:pt idx="2381">
                        <c:v>2132.6999999999998</c:v>
                      </c:pt>
                      <c:pt idx="2382">
                        <c:v>2153</c:v>
                      </c:pt>
                      <c:pt idx="2383">
                        <c:v>2125.3000000000002</c:v>
                      </c:pt>
                      <c:pt idx="2384">
                        <c:v>2108</c:v>
                      </c:pt>
                      <c:pt idx="2385">
                        <c:v>2117</c:v>
                      </c:pt>
                      <c:pt idx="2386">
                        <c:v>2094.6999999999998</c:v>
                      </c:pt>
                      <c:pt idx="2387">
                        <c:v>2068.4</c:v>
                      </c:pt>
                      <c:pt idx="2388">
                        <c:v>2015.5</c:v>
                      </c:pt>
                      <c:pt idx="2389">
                        <c:v>1993.9</c:v>
                      </c:pt>
                      <c:pt idx="2390">
                        <c:v>1986.7</c:v>
                      </c:pt>
                      <c:pt idx="2391">
                        <c:v>1938.7</c:v>
                      </c:pt>
                      <c:pt idx="2392">
                        <c:v>1920.3</c:v>
                      </c:pt>
                      <c:pt idx="2393">
                        <c:v>1891</c:v>
                      </c:pt>
                      <c:pt idx="2394">
                        <c:v>1866.7</c:v>
                      </c:pt>
                      <c:pt idx="2395">
                        <c:v>1847.6</c:v>
                      </c:pt>
                      <c:pt idx="2396">
                        <c:v>1770</c:v>
                      </c:pt>
                      <c:pt idx="2397">
                        <c:v>1790.3</c:v>
                      </c:pt>
                      <c:pt idx="2398">
                        <c:v>1784.4</c:v>
                      </c:pt>
                      <c:pt idx="2399">
                        <c:v>1751.8</c:v>
                      </c:pt>
                      <c:pt idx="2400">
                        <c:v>1758.3</c:v>
                      </c:pt>
                      <c:pt idx="2401">
                        <c:v>1721.1</c:v>
                      </c:pt>
                      <c:pt idx="2402">
                        <c:v>1687.5</c:v>
                      </c:pt>
                      <c:pt idx="2403">
                        <c:v>1667.5</c:v>
                      </c:pt>
                      <c:pt idx="2404">
                        <c:v>1588</c:v>
                      </c:pt>
                      <c:pt idx="2405">
                        <c:v>1548.6</c:v>
                      </c:pt>
                      <c:pt idx="2406">
                        <c:v>1515.7</c:v>
                      </c:pt>
                      <c:pt idx="2407">
                        <c:v>1463.9</c:v>
                      </c:pt>
                      <c:pt idx="2408">
                        <c:v>1477.8</c:v>
                      </c:pt>
                      <c:pt idx="2409">
                        <c:v>1434.9</c:v>
                      </c:pt>
                      <c:pt idx="2410">
                        <c:v>1386.7</c:v>
                      </c:pt>
                      <c:pt idx="2411">
                        <c:v>1341.6</c:v>
                      </c:pt>
                      <c:pt idx="2412">
                        <c:v>1322.4</c:v>
                      </c:pt>
                      <c:pt idx="2413">
                        <c:v>1339.8</c:v>
                      </c:pt>
                      <c:pt idx="2414">
                        <c:v>1288.3</c:v>
                      </c:pt>
                      <c:pt idx="2415">
                        <c:v>1289.0999999999999</c:v>
                      </c:pt>
                      <c:pt idx="2416">
                        <c:v>1238.0999999999999</c:v>
                      </c:pt>
                      <c:pt idx="2417">
                        <c:v>1226.5</c:v>
                      </c:pt>
                      <c:pt idx="2418">
                        <c:v>1201.5</c:v>
                      </c:pt>
                      <c:pt idx="2419">
                        <c:v>1177.4000000000001</c:v>
                      </c:pt>
                      <c:pt idx="2420">
                        <c:v>1198.5999999999999</c:v>
                      </c:pt>
                      <c:pt idx="2421">
                        <c:v>1188.8</c:v>
                      </c:pt>
                      <c:pt idx="2422">
                        <c:v>1136</c:v>
                      </c:pt>
                      <c:pt idx="2423">
                        <c:v>1134.5</c:v>
                      </c:pt>
                      <c:pt idx="2424">
                        <c:v>1159</c:v>
                      </c:pt>
                      <c:pt idx="2425">
                        <c:v>1133.7</c:v>
                      </c:pt>
                      <c:pt idx="2426">
                        <c:v>1067.7</c:v>
                      </c:pt>
                      <c:pt idx="2427">
                        <c:v>1039.9000000000001</c:v>
                      </c:pt>
                      <c:pt idx="2428">
                        <c:v>1072.9000000000001</c:v>
                      </c:pt>
                      <c:pt idx="2429">
                        <c:v>1055.5999999999999</c:v>
                      </c:pt>
                      <c:pt idx="2430">
                        <c:v>1014.3</c:v>
                      </c:pt>
                      <c:pt idx="2431">
                        <c:v>994.41</c:v>
                      </c:pt>
                      <c:pt idx="2432">
                        <c:v>995.51</c:v>
                      </c:pt>
                      <c:pt idx="2433">
                        <c:v>996.7</c:v>
                      </c:pt>
                      <c:pt idx="2434">
                        <c:v>1012.1</c:v>
                      </c:pt>
                      <c:pt idx="2435">
                        <c:v>950.88</c:v>
                      </c:pt>
                      <c:pt idx="2436">
                        <c:v>944.52</c:v>
                      </c:pt>
                      <c:pt idx="2437">
                        <c:v>956.35</c:v>
                      </c:pt>
                      <c:pt idx="2438">
                        <c:v>928.86</c:v>
                      </c:pt>
                      <c:pt idx="2439">
                        <c:v>904.95</c:v>
                      </c:pt>
                      <c:pt idx="2440">
                        <c:v>942.72</c:v>
                      </c:pt>
                      <c:pt idx="2441">
                        <c:v>925.4</c:v>
                      </c:pt>
                      <c:pt idx="2442">
                        <c:v>878.82</c:v>
                      </c:pt>
                      <c:pt idx="2443">
                        <c:v>873.31</c:v>
                      </c:pt>
                      <c:pt idx="2444">
                        <c:v>879.09</c:v>
                      </c:pt>
                      <c:pt idx="2445">
                        <c:v>877.57</c:v>
                      </c:pt>
                      <c:pt idx="2446">
                        <c:v>911.25</c:v>
                      </c:pt>
                      <c:pt idx="2447">
                        <c:v>805.87</c:v>
                      </c:pt>
                      <c:pt idx="2448">
                        <c:v>839.23</c:v>
                      </c:pt>
                      <c:pt idx="2449">
                        <c:v>852.81</c:v>
                      </c:pt>
                      <c:pt idx="2450">
                        <c:v>781.59</c:v>
                      </c:pt>
                      <c:pt idx="2451">
                        <c:v>779.86</c:v>
                      </c:pt>
                      <c:pt idx="2452">
                        <c:v>795.86</c:v>
                      </c:pt>
                      <c:pt idx="2453">
                        <c:v>753.95</c:v>
                      </c:pt>
                      <c:pt idx="2454">
                        <c:v>748.42</c:v>
                      </c:pt>
                      <c:pt idx="2455">
                        <c:v>704.36</c:v>
                      </c:pt>
                      <c:pt idx="2456">
                        <c:v>739.36</c:v>
                      </c:pt>
                      <c:pt idx="2457">
                        <c:v>694.76</c:v>
                      </c:pt>
                      <c:pt idx="2458">
                        <c:v>677.78</c:v>
                      </c:pt>
                      <c:pt idx="2459">
                        <c:v>689.2</c:v>
                      </c:pt>
                      <c:pt idx="2460">
                        <c:v>700.99</c:v>
                      </c:pt>
                      <c:pt idx="2461">
                        <c:v>698.27</c:v>
                      </c:pt>
                      <c:pt idx="2462">
                        <c:v>725.63</c:v>
                      </c:pt>
                      <c:pt idx="2463">
                        <c:v>699.45</c:v>
                      </c:pt>
                      <c:pt idx="2464">
                        <c:v>641.98</c:v>
                      </c:pt>
                      <c:pt idx="2465">
                        <c:v>618.23</c:v>
                      </c:pt>
                      <c:pt idx="2466">
                        <c:v>638.66999999999996</c:v>
                      </c:pt>
                      <c:pt idx="2467">
                        <c:v>650.55999999999995</c:v>
                      </c:pt>
                      <c:pt idx="2468">
                        <c:v>637.23</c:v>
                      </c:pt>
                      <c:pt idx="2469">
                        <c:v>624.34</c:v>
                      </c:pt>
                      <c:pt idx="2470">
                        <c:v>638.22</c:v>
                      </c:pt>
                      <c:pt idx="2471">
                        <c:v>609.03</c:v>
                      </c:pt>
                      <c:pt idx="2472">
                        <c:v>629.76</c:v>
                      </c:pt>
                      <c:pt idx="2473">
                        <c:v>661.32</c:v>
                      </c:pt>
                      <c:pt idx="2474">
                        <c:v>621.91999999999996</c:v>
                      </c:pt>
                      <c:pt idx="2475">
                        <c:v>608.88</c:v>
                      </c:pt>
                      <c:pt idx="2476">
                        <c:v>605.70000000000005</c:v>
                      </c:pt>
                      <c:pt idx="2477">
                        <c:v>625.29</c:v>
                      </c:pt>
                      <c:pt idx="2478">
                        <c:v>616.95000000000005</c:v>
                      </c:pt>
                      <c:pt idx="2479">
                        <c:v>597.83000000000004</c:v>
                      </c:pt>
                      <c:pt idx="2480">
                        <c:v>601.38</c:v>
                      </c:pt>
                      <c:pt idx="2481">
                        <c:v>594.04999999999995</c:v>
                      </c:pt>
                      <c:pt idx="2482">
                        <c:v>569.09</c:v>
                      </c:pt>
                      <c:pt idx="2483">
                        <c:v>606.16</c:v>
                      </c:pt>
                      <c:pt idx="2484">
                        <c:v>541.22</c:v>
                      </c:pt>
                      <c:pt idx="2485">
                        <c:v>553.03</c:v>
                      </c:pt>
                      <c:pt idx="2486">
                        <c:v>526.07000000000005</c:v>
                      </c:pt>
                      <c:pt idx="2487">
                        <c:v>535.12</c:v>
                      </c:pt>
                      <c:pt idx="2488">
                        <c:v>523.47</c:v>
                      </c:pt>
                      <c:pt idx="2489">
                        <c:v>490.08</c:v>
                      </c:pt>
                      <c:pt idx="2490">
                        <c:v>521.54</c:v>
                      </c:pt>
                      <c:pt idx="2491">
                        <c:v>484.47</c:v>
                      </c:pt>
                      <c:pt idx="2492">
                        <c:v>527.09</c:v>
                      </c:pt>
                      <c:pt idx="2493">
                        <c:v>494.97</c:v>
                      </c:pt>
                      <c:pt idx="2494">
                        <c:v>486.55</c:v>
                      </c:pt>
                      <c:pt idx="2495">
                        <c:v>486.04</c:v>
                      </c:pt>
                      <c:pt idx="2496">
                        <c:v>524.92999999999995</c:v>
                      </c:pt>
                      <c:pt idx="2497">
                        <c:v>509.09</c:v>
                      </c:pt>
                      <c:pt idx="2498">
                        <c:v>457.91</c:v>
                      </c:pt>
                      <c:pt idx="2499">
                        <c:v>478.95</c:v>
                      </c:pt>
                      <c:pt idx="2500">
                        <c:v>481.41</c:v>
                      </c:pt>
                      <c:pt idx="2501">
                        <c:v>451.27</c:v>
                      </c:pt>
                      <c:pt idx="2502">
                        <c:v>466.18</c:v>
                      </c:pt>
                      <c:pt idx="2503">
                        <c:v>456.75</c:v>
                      </c:pt>
                      <c:pt idx="2504">
                        <c:v>488.04</c:v>
                      </c:pt>
                      <c:pt idx="2505">
                        <c:v>461.08</c:v>
                      </c:pt>
                      <c:pt idx="2506">
                        <c:v>428.9</c:v>
                      </c:pt>
                      <c:pt idx="2507">
                        <c:v>473.21</c:v>
                      </c:pt>
                      <c:pt idx="2508">
                        <c:v>446.16</c:v>
                      </c:pt>
                      <c:pt idx="2509">
                        <c:v>469.53</c:v>
                      </c:pt>
                      <c:pt idx="2510">
                        <c:v>474.27</c:v>
                      </c:pt>
                      <c:pt idx="2511">
                        <c:v>414.81</c:v>
                      </c:pt>
                      <c:pt idx="2512">
                        <c:v>395.49</c:v>
                      </c:pt>
                      <c:pt idx="2513">
                        <c:v>386.3</c:v>
                      </c:pt>
                      <c:pt idx="2514">
                        <c:v>390.59</c:v>
                      </c:pt>
                      <c:pt idx="2515">
                        <c:v>435.25</c:v>
                      </c:pt>
                      <c:pt idx="2516">
                        <c:v>395.03</c:v>
                      </c:pt>
                      <c:pt idx="2517">
                        <c:v>428.91</c:v>
                      </c:pt>
                      <c:pt idx="2518">
                        <c:v>389.03</c:v>
                      </c:pt>
                      <c:pt idx="2519">
                        <c:v>371.42</c:v>
                      </c:pt>
                      <c:pt idx="2520">
                        <c:v>407.29</c:v>
                      </c:pt>
                      <c:pt idx="2521">
                        <c:v>364.82</c:v>
                      </c:pt>
                      <c:pt idx="2522">
                        <c:v>370.68</c:v>
                      </c:pt>
                      <c:pt idx="2523">
                        <c:v>381.24</c:v>
                      </c:pt>
                      <c:pt idx="2524">
                        <c:v>368.19</c:v>
                      </c:pt>
                      <c:pt idx="2525">
                        <c:v>368.34</c:v>
                      </c:pt>
                      <c:pt idx="2526">
                        <c:v>375.86</c:v>
                      </c:pt>
                      <c:pt idx="2527">
                        <c:v>419.24</c:v>
                      </c:pt>
                      <c:pt idx="2528">
                        <c:v>373.85</c:v>
                      </c:pt>
                      <c:pt idx="2529">
                        <c:v>362.57</c:v>
                      </c:pt>
                      <c:pt idx="2530">
                        <c:v>371.64</c:v>
                      </c:pt>
                      <c:pt idx="2531">
                        <c:v>414.31</c:v>
                      </c:pt>
                      <c:pt idx="2532">
                        <c:v>367.73</c:v>
                      </c:pt>
                      <c:pt idx="2533">
                        <c:v>393.66</c:v>
                      </c:pt>
                      <c:pt idx="2534">
                        <c:v>335.57</c:v>
                      </c:pt>
                      <c:pt idx="2535">
                        <c:v>356.69</c:v>
                      </c:pt>
                      <c:pt idx="2536">
                        <c:v>360.96</c:v>
                      </c:pt>
                      <c:pt idx="2537">
                        <c:v>389.83</c:v>
                      </c:pt>
                      <c:pt idx="2538">
                        <c:v>344.68</c:v>
                      </c:pt>
                      <c:pt idx="2539">
                        <c:v>336.6</c:v>
                      </c:pt>
                      <c:pt idx="2540">
                        <c:v>361.63</c:v>
                      </c:pt>
                      <c:pt idx="2541">
                        <c:v>404.14</c:v>
                      </c:pt>
                      <c:pt idx="2542">
                        <c:v>355.68</c:v>
                      </c:pt>
                      <c:pt idx="2543">
                        <c:v>344.65</c:v>
                      </c:pt>
                      <c:pt idx="2544">
                        <c:v>344.18</c:v>
                      </c:pt>
                      <c:pt idx="2545">
                        <c:v>326.82</c:v>
                      </c:pt>
                      <c:pt idx="2546">
                        <c:v>311.07</c:v>
                      </c:pt>
                      <c:pt idx="2547">
                        <c:v>317.87</c:v>
                      </c:pt>
                      <c:pt idx="2548">
                        <c:v>310.76</c:v>
                      </c:pt>
                      <c:pt idx="2549">
                        <c:v>329.35</c:v>
                      </c:pt>
                      <c:pt idx="2550">
                        <c:v>307.41000000000003</c:v>
                      </c:pt>
                      <c:pt idx="2551">
                        <c:v>296.45999999999998</c:v>
                      </c:pt>
                      <c:pt idx="2552">
                        <c:v>323.20999999999998</c:v>
                      </c:pt>
                      <c:pt idx="2553">
                        <c:v>298.13</c:v>
                      </c:pt>
                      <c:pt idx="2554">
                        <c:v>332</c:v>
                      </c:pt>
                      <c:pt idx="2555">
                        <c:v>333.03</c:v>
                      </c:pt>
                      <c:pt idx="2556">
                        <c:v>337.77</c:v>
                      </c:pt>
                      <c:pt idx="2557">
                        <c:v>327.16000000000003</c:v>
                      </c:pt>
                      <c:pt idx="2558">
                        <c:v>364.82</c:v>
                      </c:pt>
                      <c:pt idx="2559">
                        <c:v>397.81</c:v>
                      </c:pt>
                      <c:pt idx="2560">
                        <c:v>343.16</c:v>
                      </c:pt>
                      <c:pt idx="2561">
                        <c:v>317.45999999999998</c:v>
                      </c:pt>
                      <c:pt idx="2562">
                        <c:v>341.01</c:v>
                      </c:pt>
                      <c:pt idx="2563">
                        <c:v>334.47</c:v>
                      </c:pt>
                      <c:pt idx="2564">
                        <c:v>290.52999999999997</c:v>
                      </c:pt>
                      <c:pt idx="2565">
                        <c:v>316.04000000000002</c:v>
                      </c:pt>
                      <c:pt idx="2566">
                        <c:v>303.42</c:v>
                      </c:pt>
                      <c:pt idx="2567">
                        <c:v>265.07</c:v>
                      </c:pt>
                      <c:pt idx="2568">
                        <c:v>278.25</c:v>
                      </c:pt>
                      <c:pt idx="2569">
                        <c:v>270.32</c:v>
                      </c:pt>
                      <c:pt idx="2570">
                        <c:v>260.25</c:v>
                      </c:pt>
                      <c:pt idx="2571">
                        <c:v>271.12</c:v>
                      </c:pt>
                      <c:pt idx="2572">
                        <c:v>278.99</c:v>
                      </c:pt>
                      <c:pt idx="2573">
                        <c:v>301.08999999999997</c:v>
                      </c:pt>
                      <c:pt idx="2574">
                        <c:v>305.04000000000002</c:v>
                      </c:pt>
                      <c:pt idx="2575">
                        <c:v>298.68</c:v>
                      </c:pt>
                      <c:pt idx="2576">
                        <c:v>313.01</c:v>
                      </c:pt>
                      <c:pt idx="2577">
                        <c:v>335.57</c:v>
                      </c:pt>
                      <c:pt idx="2578">
                        <c:v>260.23</c:v>
                      </c:pt>
                      <c:pt idx="2579">
                        <c:v>299.38</c:v>
                      </c:pt>
                      <c:pt idx="2580">
                        <c:v>291.89</c:v>
                      </c:pt>
                      <c:pt idx="2581">
                        <c:v>315.77999999999997</c:v>
                      </c:pt>
                      <c:pt idx="2582">
                        <c:v>285.69</c:v>
                      </c:pt>
                      <c:pt idx="2583">
                        <c:v>295.66000000000003</c:v>
                      </c:pt>
                      <c:pt idx="2584">
                        <c:v>291.66000000000003</c:v>
                      </c:pt>
                      <c:pt idx="2585">
                        <c:v>300.77</c:v>
                      </c:pt>
                      <c:pt idx="2586">
                        <c:v>275.95999999999998</c:v>
                      </c:pt>
                      <c:pt idx="2587">
                        <c:v>281.01</c:v>
                      </c:pt>
                      <c:pt idx="2588">
                        <c:v>312.74</c:v>
                      </c:pt>
                      <c:pt idx="2589">
                        <c:v>279.56</c:v>
                      </c:pt>
                      <c:pt idx="2590">
                        <c:v>281.13</c:v>
                      </c:pt>
                      <c:pt idx="2591">
                        <c:v>291.49</c:v>
                      </c:pt>
                      <c:pt idx="2592">
                        <c:v>290.8</c:v>
                      </c:pt>
                      <c:pt idx="2593">
                        <c:v>276.58999999999997</c:v>
                      </c:pt>
                      <c:pt idx="2594">
                        <c:v>284.22000000000003</c:v>
                      </c:pt>
                      <c:pt idx="2595">
                        <c:v>281.94</c:v>
                      </c:pt>
                      <c:pt idx="2596">
                        <c:v>298.32</c:v>
                      </c:pt>
                      <c:pt idx="2597">
                        <c:v>278.67</c:v>
                      </c:pt>
                      <c:pt idx="2598">
                        <c:v>291.39</c:v>
                      </c:pt>
                      <c:pt idx="2599">
                        <c:v>302.04000000000002</c:v>
                      </c:pt>
                      <c:pt idx="2600">
                        <c:v>270.12</c:v>
                      </c:pt>
                      <c:pt idx="2601">
                        <c:v>265.02</c:v>
                      </c:pt>
                      <c:pt idx="2602">
                        <c:v>263.01</c:v>
                      </c:pt>
                      <c:pt idx="2603">
                        <c:v>298.44</c:v>
                      </c:pt>
                      <c:pt idx="2604">
                        <c:v>262.88</c:v>
                      </c:pt>
                      <c:pt idx="2605">
                        <c:v>319.36</c:v>
                      </c:pt>
                      <c:pt idx="2606">
                        <c:v>282.2</c:v>
                      </c:pt>
                      <c:pt idx="2607">
                        <c:v>260.95999999999998</c:v>
                      </c:pt>
                      <c:pt idx="2608">
                        <c:v>250.66</c:v>
                      </c:pt>
                      <c:pt idx="2609">
                        <c:v>235.31</c:v>
                      </c:pt>
                      <c:pt idx="2610">
                        <c:v>243.98</c:v>
                      </c:pt>
                      <c:pt idx="2611">
                        <c:v>251.81</c:v>
                      </c:pt>
                      <c:pt idx="2612">
                        <c:v>246.17</c:v>
                      </c:pt>
                      <c:pt idx="2613">
                        <c:v>255.71</c:v>
                      </c:pt>
                      <c:pt idx="2614">
                        <c:v>235.54</c:v>
                      </c:pt>
                      <c:pt idx="2615">
                        <c:v>237.89</c:v>
                      </c:pt>
                      <c:pt idx="2616">
                        <c:v>209.37</c:v>
                      </c:pt>
                      <c:pt idx="2617">
                        <c:v>253.03</c:v>
                      </c:pt>
                      <c:pt idx="2618">
                        <c:v>248.24</c:v>
                      </c:pt>
                      <c:pt idx="2619">
                        <c:v>239.32</c:v>
                      </c:pt>
                      <c:pt idx="2620">
                        <c:v>269.69</c:v>
                      </c:pt>
                      <c:pt idx="2621">
                        <c:v>278.41000000000003</c:v>
                      </c:pt>
                      <c:pt idx="2622">
                        <c:v>245.52</c:v>
                      </c:pt>
                      <c:pt idx="2623">
                        <c:v>262.95999999999998</c:v>
                      </c:pt>
                      <c:pt idx="2624">
                        <c:v>240.14</c:v>
                      </c:pt>
                      <c:pt idx="2625">
                        <c:v>270.52999999999997</c:v>
                      </c:pt>
                      <c:pt idx="2626">
                        <c:v>320.52</c:v>
                      </c:pt>
                      <c:pt idx="2627">
                        <c:v>302.91000000000003</c:v>
                      </c:pt>
                      <c:pt idx="2628">
                        <c:v>267.05</c:v>
                      </c:pt>
                      <c:pt idx="2629">
                        <c:v>273.72000000000003</c:v>
                      </c:pt>
                      <c:pt idx="2630">
                        <c:v>272.3</c:v>
                      </c:pt>
                      <c:pt idx="2631">
                        <c:v>289.47000000000003</c:v>
                      </c:pt>
                      <c:pt idx="2632">
                        <c:v>296.97000000000003</c:v>
                      </c:pt>
                      <c:pt idx="2633">
                        <c:v>293.49</c:v>
                      </c:pt>
                      <c:pt idx="2634">
                        <c:v>295.35000000000002</c:v>
                      </c:pt>
                      <c:pt idx="2635">
                        <c:v>295.74</c:v>
                      </c:pt>
                      <c:pt idx="2636">
                        <c:v>281.22000000000003</c:v>
                      </c:pt>
                      <c:pt idx="2637">
                        <c:v>279.25</c:v>
                      </c:pt>
                      <c:pt idx="2638">
                        <c:v>260.12</c:v>
                      </c:pt>
                      <c:pt idx="2639">
                        <c:v>262.14999999999998</c:v>
                      </c:pt>
                      <c:pt idx="2640">
                        <c:v>284.41000000000003</c:v>
                      </c:pt>
                      <c:pt idx="2641">
                        <c:v>259.76</c:v>
                      </c:pt>
                      <c:pt idx="2642">
                        <c:v>259.8</c:v>
                      </c:pt>
                      <c:pt idx="2643">
                        <c:v>287.14</c:v>
                      </c:pt>
                      <c:pt idx="2644">
                        <c:v>256.91000000000003</c:v>
                      </c:pt>
                      <c:pt idx="2645">
                        <c:v>227</c:v>
                      </c:pt>
                      <c:pt idx="2646">
                        <c:v>234.4</c:v>
                      </c:pt>
                      <c:pt idx="2647">
                        <c:v>242.6</c:v>
                      </c:pt>
                      <c:pt idx="2648">
                        <c:v>227.62</c:v>
                      </c:pt>
                      <c:pt idx="2649">
                        <c:v>199.6</c:v>
                      </c:pt>
                      <c:pt idx="2650">
                        <c:v>216.04</c:v>
                      </c:pt>
                      <c:pt idx="2651">
                        <c:v>203.03</c:v>
                      </c:pt>
                      <c:pt idx="2652">
                        <c:v>191.13</c:v>
                      </c:pt>
                      <c:pt idx="2653">
                        <c:v>194.4</c:v>
                      </c:pt>
                      <c:pt idx="2654">
                        <c:v>199.53</c:v>
                      </c:pt>
                      <c:pt idx="2655">
                        <c:v>246.14</c:v>
                      </c:pt>
                      <c:pt idx="2656">
                        <c:v>224.77</c:v>
                      </c:pt>
                      <c:pt idx="2657">
                        <c:v>220.86</c:v>
                      </c:pt>
                      <c:pt idx="2658">
                        <c:v>204.55</c:v>
                      </c:pt>
                      <c:pt idx="2659">
                        <c:v>235.12</c:v>
                      </c:pt>
                      <c:pt idx="2660">
                        <c:v>247.49</c:v>
                      </c:pt>
                      <c:pt idx="2661">
                        <c:v>239.8</c:v>
                      </c:pt>
                      <c:pt idx="2662">
                        <c:v>231.92</c:v>
                      </c:pt>
                      <c:pt idx="2663">
                        <c:v>265.75</c:v>
                      </c:pt>
                      <c:pt idx="2664">
                        <c:v>280.17</c:v>
                      </c:pt>
                      <c:pt idx="2665">
                        <c:v>239.95</c:v>
                      </c:pt>
                      <c:pt idx="2666">
                        <c:v>267.17</c:v>
                      </c:pt>
                      <c:pt idx="2667">
                        <c:v>274.47000000000003</c:v>
                      </c:pt>
                      <c:pt idx="2668">
                        <c:v>277.02</c:v>
                      </c:pt>
                      <c:pt idx="2669">
                        <c:v>284.94</c:v>
                      </c:pt>
                      <c:pt idx="2670">
                        <c:v>266.54000000000002</c:v>
                      </c:pt>
                      <c:pt idx="2671">
                        <c:v>274.85000000000002</c:v>
                      </c:pt>
                      <c:pt idx="2672">
                        <c:v>302.36</c:v>
                      </c:pt>
                      <c:pt idx="2673">
                        <c:v>284.11</c:v>
                      </c:pt>
                      <c:pt idx="2674">
                        <c:v>268.20999999999998</c:v>
                      </c:pt>
                      <c:pt idx="2675">
                        <c:v>297.75</c:v>
                      </c:pt>
                      <c:pt idx="2676">
                        <c:v>242.51</c:v>
                      </c:pt>
                      <c:pt idx="2677">
                        <c:v>223.96</c:v>
                      </c:pt>
                      <c:pt idx="2678">
                        <c:v>215.86</c:v>
                      </c:pt>
                      <c:pt idx="2679">
                        <c:v>231.79</c:v>
                      </c:pt>
                      <c:pt idx="2680">
                        <c:v>218.79</c:v>
                      </c:pt>
                      <c:pt idx="2681">
                        <c:v>255.48</c:v>
                      </c:pt>
                      <c:pt idx="2682">
                        <c:v>214.5</c:v>
                      </c:pt>
                      <c:pt idx="2683">
                        <c:v>223.23</c:v>
                      </c:pt>
                      <c:pt idx="2684">
                        <c:v>252.55</c:v>
                      </c:pt>
                      <c:pt idx="2685">
                        <c:v>234.55</c:v>
                      </c:pt>
                      <c:pt idx="2686">
                        <c:v>236.98</c:v>
                      </c:pt>
                      <c:pt idx="2687">
                        <c:v>209.73</c:v>
                      </c:pt>
                      <c:pt idx="2688">
                        <c:v>204.68</c:v>
                      </c:pt>
                      <c:pt idx="2689">
                        <c:v>257.45999999999998</c:v>
                      </c:pt>
                      <c:pt idx="2690">
                        <c:v>228.4</c:v>
                      </c:pt>
                      <c:pt idx="2691">
                        <c:v>220.4</c:v>
                      </c:pt>
                      <c:pt idx="2692">
                        <c:v>298.47000000000003</c:v>
                      </c:pt>
                      <c:pt idx="2693">
                        <c:v>252.49</c:v>
                      </c:pt>
                      <c:pt idx="2694">
                        <c:v>223.3</c:v>
                      </c:pt>
                      <c:pt idx="2695">
                        <c:v>228.28</c:v>
                      </c:pt>
                      <c:pt idx="2696">
                        <c:v>227.41</c:v>
                      </c:pt>
                      <c:pt idx="2697">
                        <c:v>224.02</c:v>
                      </c:pt>
                      <c:pt idx="2698">
                        <c:v>224.65</c:v>
                      </c:pt>
                      <c:pt idx="2699">
                        <c:v>215.92</c:v>
                      </c:pt>
                      <c:pt idx="2700">
                        <c:v>233.43</c:v>
                      </c:pt>
                      <c:pt idx="2701">
                        <c:v>210.71</c:v>
                      </c:pt>
                      <c:pt idx="2702">
                        <c:v>219.97</c:v>
                      </c:pt>
                      <c:pt idx="2703">
                        <c:v>212.81</c:v>
                      </c:pt>
                      <c:pt idx="2704">
                        <c:v>239.44</c:v>
                      </c:pt>
                      <c:pt idx="2705">
                        <c:v>199.57</c:v>
                      </c:pt>
                      <c:pt idx="2706">
                        <c:v>207.35</c:v>
                      </c:pt>
                      <c:pt idx="2707">
                        <c:v>168.72</c:v>
                      </c:pt>
                      <c:pt idx="2708">
                        <c:v>182.73</c:v>
                      </c:pt>
                      <c:pt idx="2709">
                        <c:v>204.73</c:v>
                      </c:pt>
                      <c:pt idx="2710">
                        <c:v>221.12</c:v>
                      </c:pt>
                      <c:pt idx="2711">
                        <c:v>267.24</c:v>
                      </c:pt>
                      <c:pt idx="2712">
                        <c:v>244.62</c:v>
                      </c:pt>
                      <c:pt idx="2713">
                        <c:v>278.56</c:v>
                      </c:pt>
                      <c:pt idx="2714">
                        <c:v>258</c:v>
                      </c:pt>
                      <c:pt idx="2715">
                        <c:v>261.57</c:v>
                      </c:pt>
                      <c:pt idx="2716">
                        <c:v>245.72</c:v>
                      </c:pt>
                      <c:pt idx="2717">
                        <c:v>224.06</c:v>
                      </c:pt>
                      <c:pt idx="2718">
                        <c:v>214.5</c:v>
                      </c:pt>
                      <c:pt idx="2719">
                        <c:v>203.43</c:v>
                      </c:pt>
                      <c:pt idx="2720">
                        <c:v>200.23</c:v>
                      </c:pt>
                      <c:pt idx="2721">
                        <c:v>235.51</c:v>
                      </c:pt>
                      <c:pt idx="2722">
                        <c:v>194.06</c:v>
                      </c:pt>
                      <c:pt idx="2723">
                        <c:v>214.96</c:v>
                      </c:pt>
                      <c:pt idx="2724">
                        <c:v>187.47</c:v>
                      </c:pt>
                      <c:pt idx="2725">
                        <c:v>315.72000000000003</c:v>
                      </c:pt>
                      <c:pt idx="2726">
                        <c:v>228.84</c:v>
                      </c:pt>
                      <c:pt idx="2727">
                        <c:v>223.24</c:v>
                      </c:pt>
                      <c:pt idx="2728">
                        <c:v>194.09</c:v>
                      </c:pt>
                      <c:pt idx="2729">
                        <c:v>218.22</c:v>
                      </c:pt>
                      <c:pt idx="2730">
                        <c:v>205.46</c:v>
                      </c:pt>
                      <c:pt idx="2731">
                        <c:v>179.28</c:v>
                      </c:pt>
                      <c:pt idx="2732">
                        <c:v>215.51</c:v>
                      </c:pt>
                      <c:pt idx="2733">
                        <c:v>217.82</c:v>
                      </c:pt>
                      <c:pt idx="2734">
                        <c:v>187.59</c:v>
                      </c:pt>
                      <c:pt idx="2735">
                        <c:v>195.21</c:v>
                      </c:pt>
                      <c:pt idx="2736">
                        <c:v>190.45</c:v>
                      </c:pt>
                      <c:pt idx="2737">
                        <c:v>217.35</c:v>
                      </c:pt>
                      <c:pt idx="2738">
                        <c:v>196.57</c:v>
                      </c:pt>
                      <c:pt idx="2739">
                        <c:v>233.5</c:v>
                      </c:pt>
                      <c:pt idx="2740">
                        <c:v>238.26</c:v>
                      </c:pt>
                      <c:pt idx="2741">
                        <c:v>223.34</c:v>
                      </c:pt>
                      <c:pt idx="2742">
                        <c:v>224.78</c:v>
                      </c:pt>
                      <c:pt idx="2743">
                        <c:v>195.83</c:v>
                      </c:pt>
                      <c:pt idx="2744">
                        <c:v>225.53</c:v>
                      </c:pt>
                      <c:pt idx="2745">
                        <c:v>194.32</c:v>
                      </c:pt>
                      <c:pt idx="2746">
                        <c:v>202.14</c:v>
                      </c:pt>
                      <c:pt idx="2747">
                        <c:v>193.45</c:v>
                      </c:pt>
                      <c:pt idx="2748">
                        <c:v>224.2</c:v>
                      </c:pt>
                      <c:pt idx="2749">
                        <c:v>228.45</c:v>
                      </c:pt>
                      <c:pt idx="2750">
                        <c:v>211.16</c:v>
                      </c:pt>
                      <c:pt idx="2751">
                        <c:v>232.54</c:v>
                      </c:pt>
                      <c:pt idx="2752">
                        <c:v>256.27</c:v>
                      </c:pt>
                      <c:pt idx="2753">
                        <c:v>253.58</c:v>
                      </c:pt>
                      <c:pt idx="2754">
                        <c:v>231.49</c:v>
                      </c:pt>
                      <c:pt idx="2755">
                        <c:v>251.72</c:v>
                      </c:pt>
                      <c:pt idx="2756">
                        <c:v>220.12</c:v>
                      </c:pt>
                      <c:pt idx="2757">
                        <c:v>212.11</c:v>
                      </c:pt>
                      <c:pt idx="2758">
                        <c:v>226.55</c:v>
                      </c:pt>
                      <c:pt idx="2759">
                        <c:v>176.48</c:v>
                      </c:pt>
                      <c:pt idx="2760">
                        <c:v>203.05</c:v>
                      </c:pt>
                      <c:pt idx="2761">
                        <c:v>187.09</c:v>
                      </c:pt>
                      <c:pt idx="2762">
                        <c:v>162.15</c:v>
                      </c:pt>
                      <c:pt idx="2763">
                        <c:v>162.91</c:v>
                      </c:pt>
                      <c:pt idx="2764">
                        <c:v>158.83000000000001</c:v>
                      </c:pt>
                      <c:pt idx="2765">
                        <c:v>185.7</c:v>
                      </c:pt>
                      <c:pt idx="2766">
                        <c:v>183.26</c:v>
                      </c:pt>
                      <c:pt idx="2767">
                        <c:v>212.09</c:v>
                      </c:pt>
                      <c:pt idx="2768">
                        <c:v>211.34</c:v>
                      </c:pt>
                      <c:pt idx="2769">
                        <c:v>207.07</c:v>
                      </c:pt>
                      <c:pt idx="2770">
                        <c:v>189.95</c:v>
                      </c:pt>
                      <c:pt idx="2771">
                        <c:v>220.61</c:v>
                      </c:pt>
                      <c:pt idx="2772">
                        <c:v>197.94</c:v>
                      </c:pt>
                      <c:pt idx="2773">
                        <c:v>213.44</c:v>
                      </c:pt>
                      <c:pt idx="2774">
                        <c:v>203.76</c:v>
                      </c:pt>
                      <c:pt idx="2775">
                        <c:v>216.22</c:v>
                      </c:pt>
                      <c:pt idx="2776">
                        <c:v>191.62</c:v>
                      </c:pt>
                      <c:pt idx="2777">
                        <c:v>214.09</c:v>
                      </c:pt>
                      <c:pt idx="2778">
                        <c:v>212.52</c:v>
                      </c:pt>
                      <c:pt idx="2779">
                        <c:v>248.27</c:v>
                      </c:pt>
                      <c:pt idx="2780">
                        <c:v>224.08</c:v>
                      </c:pt>
                      <c:pt idx="2781">
                        <c:v>204.36</c:v>
                      </c:pt>
                      <c:pt idx="2782">
                        <c:v>218.04</c:v>
                      </c:pt>
                      <c:pt idx="2783">
                        <c:v>228.21</c:v>
                      </c:pt>
                      <c:pt idx="2784">
                        <c:v>181.12</c:v>
                      </c:pt>
                      <c:pt idx="2785">
                        <c:v>203.53</c:v>
                      </c:pt>
                      <c:pt idx="2786">
                        <c:v>201.01</c:v>
                      </c:pt>
                      <c:pt idx="2787">
                        <c:v>201.17</c:v>
                      </c:pt>
                      <c:pt idx="2788">
                        <c:v>215.27</c:v>
                      </c:pt>
                      <c:pt idx="2789">
                        <c:v>238.15</c:v>
                      </c:pt>
                      <c:pt idx="2790">
                        <c:v>211.42</c:v>
                      </c:pt>
                      <c:pt idx="2791">
                        <c:v>200.51</c:v>
                      </c:pt>
                      <c:pt idx="2792">
                        <c:v>243.03</c:v>
                      </c:pt>
                      <c:pt idx="2793">
                        <c:v>199.77</c:v>
                      </c:pt>
                      <c:pt idx="2794">
                        <c:v>160.72999999999999</c:v>
                      </c:pt>
                      <c:pt idx="2795">
                        <c:v>162.88999999999999</c:v>
                      </c:pt>
                      <c:pt idx="2796">
                        <c:v>151.82</c:v>
                      </c:pt>
                      <c:pt idx="2797">
                        <c:v>159.82</c:v>
                      </c:pt>
                      <c:pt idx="2798">
                        <c:v>191.68</c:v>
                      </c:pt>
                      <c:pt idx="2799">
                        <c:v>206.27</c:v>
                      </c:pt>
                      <c:pt idx="2800">
                        <c:v>224.89</c:v>
                      </c:pt>
                      <c:pt idx="2801">
                        <c:v>173.63</c:v>
                      </c:pt>
                      <c:pt idx="2802">
                        <c:v>197.02</c:v>
                      </c:pt>
                      <c:pt idx="2803">
                        <c:v>198.34</c:v>
                      </c:pt>
                      <c:pt idx="2804">
                        <c:v>203.15</c:v>
                      </c:pt>
                      <c:pt idx="2805">
                        <c:v>193.99</c:v>
                      </c:pt>
                      <c:pt idx="2806">
                        <c:v>173.12</c:v>
                      </c:pt>
                      <c:pt idx="2807">
                        <c:v>179.58</c:v>
                      </c:pt>
                      <c:pt idx="2808">
                        <c:v>171.97</c:v>
                      </c:pt>
                      <c:pt idx="2809">
                        <c:v>170.6</c:v>
                      </c:pt>
                      <c:pt idx="2810">
                        <c:v>185.35</c:v>
                      </c:pt>
                      <c:pt idx="2811">
                        <c:v>207.11</c:v>
                      </c:pt>
                      <c:pt idx="2812">
                        <c:v>212.53</c:v>
                      </c:pt>
                      <c:pt idx="2813">
                        <c:v>181.03</c:v>
                      </c:pt>
                      <c:pt idx="2814">
                        <c:v>192.86</c:v>
                      </c:pt>
                      <c:pt idx="2815">
                        <c:v>203.65</c:v>
                      </c:pt>
                      <c:pt idx="2816">
                        <c:v>179.62</c:v>
                      </c:pt>
                      <c:pt idx="2817">
                        <c:v>175.01</c:v>
                      </c:pt>
                      <c:pt idx="2818">
                        <c:v>184.27</c:v>
                      </c:pt>
                      <c:pt idx="2819">
                        <c:v>178.16</c:v>
                      </c:pt>
                      <c:pt idx="2820">
                        <c:v>164.33</c:v>
                      </c:pt>
                      <c:pt idx="2821">
                        <c:v>173.3</c:v>
                      </c:pt>
                      <c:pt idx="2822">
                        <c:v>215.26</c:v>
                      </c:pt>
                      <c:pt idx="2823">
                        <c:v>220.79</c:v>
                      </c:pt>
                      <c:pt idx="2824">
                        <c:v>207.3</c:v>
                      </c:pt>
                      <c:pt idx="2825">
                        <c:v>209.95</c:v>
                      </c:pt>
                      <c:pt idx="2826">
                        <c:v>198.71</c:v>
                      </c:pt>
                      <c:pt idx="2827">
                        <c:v>234.88</c:v>
                      </c:pt>
                      <c:pt idx="2828">
                        <c:v>206.88</c:v>
                      </c:pt>
                      <c:pt idx="2829">
                        <c:v>206.19</c:v>
                      </c:pt>
                      <c:pt idx="2830">
                        <c:v>236.01</c:v>
                      </c:pt>
                      <c:pt idx="2831">
                        <c:v>222.94</c:v>
                      </c:pt>
                      <c:pt idx="2832">
                        <c:v>189.19</c:v>
                      </c:pt>
                      <c:pt idx="2833">
                        <c:v>195.1</c:v>
                      </c:pt>
                      <c:pt idx="2834">
                        <c:v>204.08</c:v>
                      </c:pt>
                      <c:pt idx="2835">
                        <c:v>180.51</c:v>
                      </c:pt>
                      <c:pt idx="2836">
                        <c:v>209.33</c:v>
                      </c:pt>
                      <c:pt idx="2837">
                        <c:v>221.37</c:v>
                      </c:pt>
                      <c:pt idx="2838">
                        <c:v>202.99</c:v>
                      </c:pt>
                      <c:pt idx="2839">
                        <c:v>195.82</c:v>
                      </c:pt>
                      <c:pt idx="2840">
                        <c:v>205.51</c:v>
                      </c:pt>
                      <c:pt idx="2841">
                        <c:v>199.26</c:v>
                      </c:pt>
                      <c:pt idx="2842">
                        <c:v>226.02</c:v>
                      </c:pt>
                      <c:pt idx="2843">
                        <c:v>197.71</c:v>
                      </c:pt>
                      <c:pt idx="2844">
                        <c:v>197.72</c:v>
                      </c:pt>
                      <c:pt idx="2845">
                        <c:v>166.12</c:v>
                      </c:pt>
                      <c:pt idx="2846">
                        <c:v>160.44</c:v>
                      </c:pt>
                      <c:pt idx="2847">
                        <c:v>146.28</c:v>
                      </c:pt>
                      <c:pt idx="2848">
                        <c:v>141.96</c:v>
                      </c:pt>
                      <c:pt idx="2849">
                        <c:v>152.41</c:v>
                      </c:pt>
                      <c:pt idx="2850">
                        <c:v>176.43</c:v>
                      </c:pt>
                      <c:pt idx="2851">
                        <c:v>180.26</c:v>
                      </c:pt>
                      <c:pt idx="2852">
                        <c:v>187.04</c:v>
                      </c:pt>
                      <c:pt idx="2853">
                        <c:v>177.89</c:v>
                      </c:pt>
                      <c:pt idx="2854">
                        <c:v>197.83</c:v>
                      </c:pt>
                      <c:pt idx="2855">
                        <c:v>191.31</c:v>
                      </c:pt>
                      <c:pt idx="2856">
                        <c:v>172.62</c:v>
                      </c:pt>
                      <c:pt idx="2857">
                        <c:v>179.62</c:v>
                      </c:pt>
                      <c:pt idx="2858">
                        <c:v>202.81</c:v>
                      </c:pt>
                      <c:pt idx="2859">
                        <c:v>179.27</c:v>
                      </c:pt>
                      <c:pt idx="2860">
                        <c:v>180.59</c:v>
                      </c:pt>
                      <c:pt idx="2861">
                        <c:v>182.2</c:v>
                      </c:pt>
                      <c:pt idx="2862">
                        <c:v>212.45</c:v>
                      </c:pt>
                      <c:pt idx="2863">
                        <c:v>190.66</c:v>
                      </c:pt>
                      <c:pt idx="2864">
                        <c:v>214.96</c:v>
                      </c:pt>
                      <c:pt idx="2865">
                        <c:v>217.52</c:v>
                      </c:pt>
                      <c:pt idx="2866">
                        <c:v>199.49</c:v>
                      </c:pt>
                      <c:pt idx="2867">
                        <c:v>190.25</c:v>
                      </c:pt>
                      <c:pt idx="2868">
                        <c:v>193.66</c:v>
                      </c:pt>
                      <c:pt idx="2869">
                        <c:v>190.34</c:v>
                      </c:pt>
                      <c:pt idx="2870">
                        <c:v>206.75</c:v>
                      </c:pt>
                      <c:pt idx="2871">
                        <c:v>191.91</c:v>
                      </c:pt>
                      <c:pt idx="2872">
                        <c:v>201.57</c:v>
                      </c:pt>
                      <c:pt idx="2873">
                        <c:v>165.87</c:v>
                      </c:pt>
                      <c:pt idx="2874">
                        <c:v>192.19</c:v>
                      </c:pt>
                      <c:pt idx="2875">
                        <c:v>162.72</c:v>
                      </c:pt>
                      <c:pt idx="2876">
                        <c:v>151.93</c:v>
                      </c:pt>
                      <c:pt idx="2877">
                        <c:v>160.99</c:v>
                      </c:pt>
                      <c:pt idx="2878">
                        <c:v>167.4</c:v>
                      </c:pt>
                      <c:pt idx="2879">
                        <c:v>178.67</c:v>
                      </c:pt>
                      <c:pt idx="2880">
                        <c:v>183.73</c:v>
                      </c:pt>
                      <c:pt idx="2881">
                        <c:v>191.61</c:v>
                      </c:pt>
                      <c:pt idx="2882">
                        <c:v>186.89</c:v>
                      </c:pt>
                      <c:pt idx="2883">
                        <c:v>184.8</c:v>
                      </c:pt>
                      <c:pt idx="2884">
                        <c:v>190.59</c:v>
                      </c:pt>
                      <c:pt idx="2885">
                        <c:v>182.52</c:v>
                      </c:pt>
                      <c:pt idx="2886">
                        <c:v>155.59</c:v>
                      </c:pt>
                      <c:pt idx="2887">
                        <c:v>221.63</c:v>
                      </c:pt>
                      <c:pt idx="2888">
                        <c:v>163.52000000000001</c:v>
                      </c:pt>
                      <c:pt idx="2889">
                        <c:v>188.79</c:v>
                      </c:pt>
                      <c:pt idx="2890">
                        <c:v>172.59</c:v>
                      </c:pt>
                      <c:pt idx="2891">
                        <c:v>183.84</c:v>
                      </c:pt>
                      <c:pt idx="2892">
                        <c:v>189.81</c:v>
                      </c:pt>
                      <c:pt idx="2893">
                        <c:v>197.86</c:v>
                      </c:pt>
                      <c:pt idx="2894">
                        <c:v>163.75</c:v>
                      </c:pt>
                      <c:pt idx="2895">
                        <c:v>180.42</c:v>
                      </c:pt>
                      <c:pt idx="2896">
                        <c:v>175.97</c:v>
                      </c:pt>
                      <c:pt idx="2897">
                        <c:v>171.08</c:v>
                      </c:pt>
                      <c:pt idx="2898">
                        <c:v>157.01</c:v>
                      </c:pt>
                      <c:pt idx="2899">
                        <c:v>150.02000000000001</c:v>
                      </c:pt>
                      <c:pt idx="2900">
                        <c:v>164.02</c:v>
                      </c:pt>
                      <c:pt idx="2901">
                        <c:v>184.29</c:v>
                      </c:pt>
                      <c:pt idx="2902">
                        <c:v>161.57</c:v>
                      </c:pt>
                      <c:pt idx="2903">
                        <c:v>184.25</c:v>
                      </c:pt>
                      <c:pt idx="2904">
                        <c:v>183.31</c:v>
                      </c:pt>
                      <c:pt idx="2905">
                        <c:v>180.8</c:v>
                      </c:pt>
                      <c:pt idx="2906">
                        <c:v>218.28</c:v>
                      </c:pt>
                      <c:pt idx="2907">
                        <c:v>201.41</c:v>
                      </c:pt>
                      <c:pt idx="2908">
                        <c:v>217.81</c:v>
                      </c:pt>
                      <c:pt idx="2909">
                        <c:v>180.73</c:v>
                      </c:pt>
                      <c:pt idx="2910">
                        <c:v>218.68</c:v>
                      </c:pt>
                      <c:pt idx="2911">
                        <c:v>202</c:v>
                      </c:pt>
                      <c:pt idx="2912">
                        <c:v>166.41</c:v>
                      </c:pt>
                      <c:pt idx="2913">
                        <c:v>159.9</c:v>
                      </c:pt>
                      <c:pt idx="2914">
                        <c:v>166.46</c:v>
                      </c:pt>
                      <c:pt idx="2915">
                        <c:v>188.27</c:v>
                      </c:pt>
                      <c:pt idx="2916">
                        <c:v>170.59</c:v>
                      </c:pt>
                      <c:pt idx="2917">
                        <c:v>205.22</c:v>
                      </c:pt>
                      <c:pt idx="2918">
                        <c:v>193.11</c:v>
                      </c:pt>
                      <c:pt idx="2919">
                        <c:v>186.86</c:v>
                      </c:pt>
                      <c:pt idx="2920">
                        <c:v>204.88</c:v>
                      </c:pt>
                      <c:pt idx="2921">
                        <c:v>219.31</c:v>
                      </c:pt>
                      <c:pt idx="2922">
                        <c:v>194.67</c:v>
                      </c:pt>
                      <c:pt idx="2923">
                        <c:v>199.55</c:v>
                      </c:pt>
                      <c:pt idx="2924">
                        <c:v>165.89</c:v>
                      </c:pt>
                      <c:pt idx="2925">
                        <c:v>195.05</c:v>
                      </c:pt>
                      <c:pt idx="2926">
                        <c:v>173.9</c:v>
                      </c:pt>
                      <c:pt idx="2927">
                        <c:v>160.79</c:v>
                      </c:pt>
                      <c:pt idx="2928">
                        <c:v>172.11</c:v>
                      </c:pt>
                      <c:pt idx="2929">
                        <c:v>181.37</c:v>
                      </c:pt>
                      <c:pt idx="2930">
                        <c:v>155.96</c:v>
                      </c:pt>
                      <c:pt idx="2931">
                        <c:v>194.88</c:v>
                      </c:pt>
                      <c:pt idx="2932">
                        <c:v>177.84</c:v>
                      </c:pt>
                      <c:pt idx="2933">
                        <c:v>172.05</c:v>
                      </c:pt>
                      <c:pt idx="2934">
                        <c:v>177.69</c:v>
                      </c:pt>
                      <c:pt idx="2935">
                        <c:v>183.63</c:v>
                      </c:pt>
                      <c:pt idx="2936">
                        <c:v>188.36</c:v>
                      </c:pt>
                      <c:pt idx="2937">
                        <c:v>161.06</c:v>
                      </c:pt>
                      <c:pt idx="2938">
                        <c:v>169.78</c:v>
                      </c:pt>
                      <c:pt idx="2939">
                        <c:v>173.9</c:v>
                      </c:pt>
                      <c:pt idx="2940">
                        <c:v>159.36000000000001</c:v>
                      </c:pt>
                      <c:pt idx="2941">
                        <c:v>208.5</c:v>
                      </c:pt>
                      <c:pt idx="2942">
                        <c:v>172.27</c:v>
                      </c:pt>
                      <c:pt idx="2943">
                        <c:v>171.88</c:v>
                      </c:pt>
                      <c:pt idx="2944">
                        <c:v>162.96</c:v>
                      </c:pt>
                      <c:pt idx="2945">
                        <c:v>186.59</c:v>
                      </c:pt>
                      <c:pt idx="2946">
                        <c:v>164.14</c:v>
                      </c:pt>
                      <c:pt idx="2947">
                        <c:v>172.46</c:v>
                      </c:pt>
                      <c:pt idx="2948">
                        <c:v>167.28</c:v>
                      </c:pt>
                      <c:pt idx="2949">
                        <c:v>154.08000000000001</c:v>
                      </c:pt>
                      <c:pt idx="2950">
                        <c:v>156.80000000000001</c:v>
                      </c:pt>
                      <c:pt idx="2951">
                        <c:v>138.99</c:v>
                      </c:pt>
                      <c:pt idx="2952">
                        <c:v>162.55000000000001</c:v>
                      </c:pt>
                      <c:pt idx="2953">
                        <c:v>152.81</c:v>
                      </c:pt>
                      <c:pt idx="2954">
                        <c:v>164.57</c:v>
                      </c:pt>
                      <c:pt idx="2955">
                        <c:v>182.75</c:v>
                      </c:pt>
                      <c:pt idx="2956">
                        <c:v>173.63</c:v>
                      </c:pt>
                      <c:pt idx="2957">
                        <c:v>143.25</c:v>
                      </c:pt>
                      <c:pt idx="2958">
                        <c:v>135.77000000000001</c:v>
                      </c:pt>
                      <c:pt idx="2959">
                        <c:v>157.47</c:v>
                      </c:pt>
                      <c:pt idx="2960">
                        <c:v>146.27000000000001</c:v>
                      </c:pt>
                      <c:pt idx="2961">
                        <c:v>153.27000000000001</c:v>
                      </c:pt>
                      <c:pt idx="2962">
                        <c:v>153.54</c:v>
                      </c:pt>
                      <c:pt idx="2963">
                        <c:v>181.44</c:v>
                      </c:pt>
                      <c:pt idx="2964">
                        <c:v>193.43</c:v>
                      </c:pt>
                      <c:pt idx="2965">
                        <c:v>151.58000000000001</c:v>
                      </c:pt>
                      <c:pt idx="2966">
                        <c:v>208.02</c:v>
                      </c:pt>
                      <c:pt idx="2967">
                        <c:v>144.22999999999999</c:v>
                      </c:pt>
                      <c:pt idx="2968">
                        <c:v>195.82</c:v>
                      </c:pt>
                      <c:pt idx="2969">
                        <c:v>161.44999999999999</c:v>
                      </c:pt>
                      <c:pt idx="2970">
                        <c:v>164.35</c:v>
                      </c:pt>
                      <c:pt idx="2971">
                        <c:v>156.19999999999999</c:v>
                      </c:pt>
                      <c:pt idx="2972">
                        <c:v>153.30000000000001</c:v>
                      </c:pt>
                      <c:pt idx="2973">
                        <c:v>167.63</c:v>
                      </c:pt>
                      <c:pt idx="2974">
                        <c:v>162.57</c:v>
                      </c:pt>
                      <c:pt idx="2975">
                        <c:v>178.24</c:v>
                      </c:pt>
                      <c:pt idx="2976">
                        <c:v>179.05</c:v>
                      </c:pt>
                      <c:pt idx="2977">
                        <c:v>151.63999999999999</c:v>
                      </c:pt>
                      <c:pt idx="2978">
                        <c:v>141.08000000000001</c:v>
                      </c:pt>
                      <c:pt idx="2979">
                        <c:v>165.31</c:v>
                      </c:pt>
                      <c:pt idx="2980">
                        <c:v>183.66</c:v>
                      </c:pt>
                      <c:pt idx="2981">
                        <c:v>156.38999999999999</c:v>
                      </c:pt>
                      <c:pt idx="2982">
                        <c:v>181.18</c:v>
                      </c:pt>
                      <c:pt idx="2983">
                        <c:v>157.25</c:v>
                      </c:pt>
                      <c:pt idx="2984">
                        <c:v>191.54</c:v>
                      </c:pt>
                      <c:pt idx="2985">
                        <c:v>198.84</c:v>
                      </c:pt>
                      <c:pt idx="2986">
                        <c:v>200.58</c:v>
                      </c:pt>
                      <c:pt idx="2987">
                        <c:v>189.98</c:v>
                      </c:pt>
                      <c:pt idx="2988">
                        <c:v>185.85</c:v>
                      </c:pt>
                      <c:pt idx="2989">
                        <c:v>195.93</c:v>
                      </c:pt>
                      <c:pt idx="2990">
                        <c:v>212.86</c:v>
                      </c:pt>
                      <c:pt idx="2991">
                        <c:v>203.28</c:v>
                      </c:pt>
                      <c:pt idx="2992">
                        <c:v>198.55</c:v>
                      </c:pt>
                      <c:pt idx="2993">
                        <c:v>189.93</c:v>
                      </c:pt>
                      <c:pt idx="2994">
                        <c:v>180.19</c:v>
                      </c:pt>
                      <c:pt idx="2995">
                        <c:v>171.2</c:v>
                      </c:pt>
                      <c:pt idx="2996">
                        <c:v>178.01</c:v>
                      </c:pt>
                      <c:pt idx="2997">
                        <c:v>165.15</c:v>
                      </c:pt>
                      <c:pt idx="2998">
                        <c:v>161.41</c:v>
                      </c:pt>
                      <c:pt idx="2999">
                        <c:v>189.46</c:v>
                      </c:pt>
                      <c:pt idx="3000">
                        <c:v>152.13999999999999</c:v>
                      </c:pt>
                      <c:pt idx="3001">
                        <c:v>138.72</c:v>
                      </c:pt>
                      <c:pt idx="3002">
                        <c:v>145.81</c:v>
                      </c:pt>
                      <c:pt idx="3003">
                        <c:v>156.09</c:v>
                      </c:pt>
                      <c:pt idx="3004">
                        <c:v>170.83</c:v>
                      </c:pt>
                      <c:pt idx="3005">
                        <c:v>128.35</c:v>
                      </c:pt>
                      <c:pt idx="3006">
                        <c:v>131.49</c:v>
                      </c:pt>
                      <c:pt idx="3007">
                        <c:v>141.49</c:v>
                      </c:pt>
                      <c:pt idx="3008">
                        <c:v>147.52000000000001</c:v>
                      </c:pt>
                      <c:pt idx="3009">
                        <c:v>131.86000000000001</c:v>
                      </c:pt>
                      <c:pt idx="3010">
                        <c:v>139.97999999999999</c:v>
                      </c:pt>
                      <c:pt idx="3011">
                        <c:v>136.65</c:v>
                      </c:pt>
                      <c:pt idx="3012">
                        <c:v>146.96</c:v>
                      </c:pt>
                      <c:pt idx="3013">
                        <c:v>164.44</c:v>
                      </c:pt>
                      <c:pt idx="3014">
                        <c:v>135.35</c:v>
                      </c:pt>
                      <c:pt idx="3015">
                        <c:v>143.11000000000001</c:v>
                      </c:pt>
                      <c:pt idx="3016">
                        <c:v>141.29</c:v>
                      </c:pt>
                      <c:pt idx="3017">
                        <c:v>135.19</c:v>
                      </c:pt>
                      <c:pt idx="3018">
                        <c:v>121</c:v>
                      </c:pt>
                      <c:pt idx="3019">
                        <c:v>112.05</c:v>
                      </c:pt>
                      <c:pt idx="3020">
                        <c:v>120.62</c:v>
                      </c:pt>
                      <c:pt idx="3021">
                        <c:v>127.66</c:v>
                      </c:pt>
                      <c:pt idx="3022">
                        <c:v>128.38</c:v>
                      </c:pt>
                      <c:pt idx="3023">
                        <c:v>111.96</c:v>
                      </c:pt>
                      <c:pt idx="3024">
                        <c:v>135.51</c:v>
                      </c:pt>
                      <c:pt idx="3025">
                        <c:v>167.76</c:v>
                      </c:pt>
                      <c:pt idx="3026">
                        <c:v>142.72999999999999</c:v>
                      </c:pt>
                      <c:pt idx="3027">
                        <c:v>149.65</c:v>
                      </c:pt>
                      <c:pt idx="3028">
                        <c:v>174.05</c:v>
                      </c:pt>
                      <c:pt idx="3029">
                        <c:v>147.79</c:v>
                      </c:pt>
                      <c:pt idx="3030">
                        <c:v>134.05000000000001</c:v>
                      </c:pt>
                      <c:pt idx="3031">
                        <c:v>135.74</c:v>
                      </c:pt>
                      <c:pt idx="3032">
                        <c:v>130.84</c:v>
                      </c:pt>
                      <c:pt idx="3033">
                        <c:v>124.52</c:v>
                      </c:pt>
                      <c:pt idx="3034">
                        <c:v>124.56</c:v>
                      </c:pt>
                      <c:pt idx="3035">
                        <c:v>131.94999999999999</c:v>
                      </c:pt>
                      <c:pt idx="3036">
                        <c:v>134.16</c:v>
                      </c:pt>
                      <c:pt idx="3037">
                        <c:v>145.38999999999999</c:v>
                      </c:pt>
                      <c:pt idx="3038">
                        <c:v>162.80000000000001</c:v>
                      </c:pt>
                      <c:pt idx="3039">
                        <c:v>153.19</c:v>
                      </c:pt>
                      <c:pt idx="3040">
                        <c:v>130.46</c:v>
                      </c:pt>
                      <c:pt idx="3041">
                        <c:v>144.82</c:v>
                      </c:pt>
                      <c:pt idx="3042">
                        <c:v>173.03</c:v>
                      </c:pt>
                      <c:pt idx="3043">
                        <c:v>193.7</c:v>
                      </c:pt>
                      <c:pt idx="3044">
                        <c:v>133.19</c:v>
                      </c:pt>
                      <c:pt idx="3045">
                        <c:v>126.4</c:v>
                      </c:pt>
                      <c:pt idx="3046">
                        <c:v>165.71</c:v>
                      </c:pt>
                      <c:pt idx="3047">
                        <c:v>169.46</c:v>
                      </c:pt>
                      <c:pt idx="3048">
                        <c:v>180.86</c:v>
                      </c:pt>
                      <c:pt idx="3049">
                        <c:v>152.91999999999999</c:v>
                      </c:pt>
                      <c:pt idx="3050">
                        <c:v>144.36000000000001</c:v>
                      </c:pt>
                      <c:pt idx="3051">
                        <c:v>154.91</c:v>
                      </c:pt>
                      <c:pt idx="3052">
                        <c:v>145.21</c:v>
                      </c:pt>
                      <c:pt idx="3053">
                        <c:v>132.85</c:v>
                      </c:pt>
                      <c:pt idx="3054">
                        <c:v>156.02000000000001</c:v>
                      </c:pt>
                      <c:pt idx="3055">
                        <c:v>185.46</c:v>
                      </c:pt>
                      <c:pt idx="3056">
                        <c:v>155.13</c:v>
                      </c:pt>
                      <c:pt idx="3057">
                        <c:v>147.63999999999999</c:v>
                      </c:pt>
                      <c:pt idx="3058">
                        <c:v>134.68</c:v>
                      </c:pt>
                      <c:pt idx="3059">
                        <c:v>192.22</c:v>
                      </c:pt>
                      <c:pt idx="3060">
                        <c:v>138.82</c:v>
                      </c:pt>
                      <c:pt idx="3061">
                        <c:v>214.67</c:v>
                      </c:pt>
                      <c:pt idx="3062">
                        <c:v>180.41</c:v>
                      </c:pt>
                      <c:pt idx="3063">
                        <c:v>147.81</c:v>
                      </c:pt>
                      <c:pt idx="3064">
                        <c:v>164.84</c:v>
                      </c:pt>
                      <c:pt idx="3065">
                        <c:v>156.25</c:v>
                      </c:pt>
                      <c:pt idx="3066">
                        <c:v>125.88</c:v>
                      </c:pt>
                      <c:pt idx="3067">
                        <c:v>121.06</c:v>
                      </c:pt>
                      <c:pt idx="3068">
                        <c:v>138.27000000000001</c:v>
                      </c:pt>
                      <c:pt idx="3069">
                        <c:v>114.32</c:v>
                      </c:pt>
                      <c:pt idx="3070">
                        <c:v>137.66</c:v>
                      </c:pt>
                      <c:pt idx="3071">
                        <c:v>121.42</c:v>
                      </c:pt>
                      <c:pt idx="3072">
                        <c:v>146.74</c:v>
                      </c:pt>
                      <c:pt idx="3073">
                        <c:v>151.1</c:v>
                      </c:pt>
                      <c:pt idx="3074">
                        <c:v>171.72</c:v>
                      </c:pt>
                      <c:pt idx="3075">
                        <c:v>154.34</c:v>
                      </c:pt>
                      <c:pt idx="3076">
                        <c:v>141.47999999999999</c:v>
                      </c:pt>
                      <c:pt idx="3077">
                        <c:v>125.37</c:v>
                      </c:pt>
                      <c:pt idx="3078">
                        <c:v>119.27</c:v>
                      </c:pt>
                      <c:pt idx="3079">
                        <c:v>134.03</c:v>
                      </c:pt>
                      <c:pt idx="3080">
                        <c:v>113.82</c:v>
                      </c:pt>
                      <c:pt idx="3081">
                        <c:v>136.53</c:v>
                      </c:pt>
                      <c:pt idx="3082">
                        <c:v>125.59</c:v>
                      </c:pt>
                      <c:pt idx="3083">
                        <c:v>134.65</c:v>
                      </c:pt>
                      <c:pt idx="3084">
                        <c:v>206.28</c:v>
                      </c:pt>
                      <c:pt idx="3085">
                        <c:v>142.69999999999999</c:v>
                      </c:pt>
                      <c:pt idx="3086">
                        <c:v>137.37</c:v>
                      </c:pt>
                      <c:pt idx="3087">
                        <c:v>151.86000000000001</c:v>
                      </c:pt>
                      <c:pt idx="3088">
                        <c:v>154.19999999999999</c:v>
                      </c:pt>
                      <c:pt idx="3089">
                        <c:v>160.74</c:v>
                      </c:pt>
                      <c:pt idx="3090">
                        <c:v>134.69999999999999</c:v>
                      </c:pt>
                      <c:pt idx="3091">
                        <c:v>167.61</c:v>
                      </c:pt>
                      <c:pt idx="3092">
                        <c:v>125.47</c:v>
                      </c:pt>
                      <c:pt idx="3093">
                        <c:v>105.75</c:v>
                      </c:pt>
                      <c:pt idx="3094">
                        <c:v>132.30000000000001</c:v>
                      </c:pt>
                      <c:pt idx="3095">
                        <c:v>128.49</c:v>
                      </c:pt>
                      <c:pt idx="3096">
                        <c:v>170.48</c:v>
                      </c:pt>
                      <c:pt idx="3097">
                        <c:v>117.31</c:v>
                      </c:pt>
                      <c:pt idx="3098">
                        <c:v>121.19</c:v>
                      </c:pt>
                      <c:pt idx="3099">
                        <c:v>114.75</c:v>
                      </c:pt>
                      <c:pt idx="3100">
                        <c:v>121.47</c:v>
                      </c:pt>
                      <c:pt idx="3101">
                        <c:v>105.65</c:v>
                      </c:pt>
                      <c:pt idx="3102">
                        <c:v>123.66</c:v>
                      </c:pt>
                      <c:pt idx="3103">
                        <c:v>100.04</c:v>
                      </c:pt>
                      <c:pt idx="3104">
                        <c:v>94.787000000000006</c:v>
                      </c:pt>
                      <c:pt idx="3105">
                        <c:v>110.49</c:v>
                      </c:pt>
                      <c:pt idx="3106">
                        <c:v>117.73</c:v>
                      </c:pt>
                      <c:pt idx="3107">
                        <c:v>95.781999999999996</c:v>
                      </c:pt>
                      <c:pt idx="3108">
                        <c:v>100.3</c:v>
                      </c:pt>
                      <c:pt idx="3109">
                        <c:v>97.766000000000005</c:v>
                      </c:pt>
                      <c:pt idx="3110">
                        <c:v>102.81</c:v>
                      </c:pt>
                      <c:pt idx="3111">
                        <c:v>112.89</c:v>
                      </c:pt>
                      <c:pt idx="3112">
                        <c:v>118.96</c:v>
                      </c:pt>
                      <c:pt idx="3113">
                        <c:v>117.82</c:v>
                      </c:pt>
                      <c:pt idx="3114">
                        <c:v>144.94999999999999</c:v>
                      </c:pt>
                      <c:pt idx="3115">
                        <c:v>121.4</c:v>
                      </c:pt>
                      <c:pt idx="3116">
                        <c:v>140.56</c:v>
                      </c:pt>
                      <c:pt idx="3117">
                        <c:v>123.54</c:v>
                      </c:pt>
                      <c:pt idx="3118">
                        <c:v>115.82</c:v>
                      </c:pt>
                      <c:pt idx="3119">
                        <c:v>126.52</c:v>
                      </c:pt>
                      <c:pt idx="3120">
                        <c:v>155.61000000000001</c:v>
                      </c:pt>
                      <c:pt idx="3121">
                        <c:v>151.21</c:v>
                      </c:pt>
                      <c:pt idx="3122">
                        <c:v>141.26</c:v>
                      </c:pt>
                      <c:pt idx="3123">
                        <c:v>129.61000000000001</c:v>
                      </c:pt>
                      <c:pt idx="3124">
                        <c:v>129.88999999999999</c:v>
                      </c:pt>
                      <c:pt idx="3125">
                        <c:v>128.49</c:v>
                      </c:pt>
                      <c:pt idx="3126">
                        <c:v>134.88999999999999</c:v>
                      </c:pt>
                      <c:pt idx="3127">
                        <c:v>120.53</c:v>
                      </c:pt>
                      <c:pt idx="3128">
                        <c:v>121.87</c:v>
                      </c:pt>
                      <c:pt idx="3129">
                        <c:v>110.1</c:v>
                      </c:pt>
                      <c:pt idx="3130">
                        <c:v>110.27</c:v>
                      </c:pt>
                      <c:pt idx="3131">
                        <c:v>103.84</c:v>
                      </c:pt>
                      <c:pt idx="3132">
                        <c:v>149.37</c:v>
                      </c:pt>
                      <c:pt idx="3133">
                        <c:v>135.66999999999999</c:v>
                      </c:pt>
                      <c:pt idx="3134">
                        <c:v>132.38</c:v>
                      </c:pt>
                      <c:pt idx="3135">
                        <c:v>131.57</c:v>
                      </c:pt>
                      <c:pt idx="3136">
                        <c:v>112.49</c:v>
                      </c:pt>
                      <c:pt idx="3137">
                        <c:v>124.04</c:v>
                      </c:pt>
                      <c:pt idx="3138">
                        <c:v>138.63999999999999</c:v>
                      </c:pt>
                      <c:pt idx="3139">
                        <c:v>137.94</c:v>
                      </c:pt>
                      <c:pt idx="3140">
                        <c:v>118.19</c:v>
                      </c:pt>
                      <c:pt idx="3141">
                        <c:v>110.06</c:v>
                      </c:pt>
                      <c:pt idx="3142">
                        <c:v>105.9</c:v>
                      </c:pt>
                      <c:pt idx="3143">
                        <c:v>97.924999999999997</c:v>
                      </c:pt>
                      <c:pt idx="3144">
                        <c:v>118.95</c:v>
                      </c:pt>
                      <c:pt idx="3145">
                        <c:v>115.33</c:v>
                      </c:pt>
                      <c:pt idx="3146">
                        <c:v>116</c:v>
                      </c:pt>
                      <c:pt idx="3147">
                        <c:v>115.03</c:v>
                      </c:pt>
                      <c:pt idx="3148">
                        <c:v>120.6</c:v>
                      </c:pt>
                      <c:pt idx="3149">
                        <c:v>131.86000000000001</c:v>
                      </c:pt>
                      <c:pt idx="3150">
                        <c:v>156.28</c:v>
                      </c:pt>
                      <c:pt idx="3151">
                        <c:v>115.02</c:v>
                      </c:pt>
                      <c:pt idx="3152">
                        <c:v>145.63999999999999</c:v>
                      </c:pt>
                      <c:pt idx="3153">
                        <c:v>122.11</c:v>
                      </c:pt>
                      <c:pt idx="3154">
                        <c:v>128.22</c:v>
                      </c:pt>
                      <c:pt idx="3155">
                        <c:v>107.42</c:v>
                      </c:pt>
                      <c:pt idx="3156">
                        <c:v>109.33</c:v>
                      </c:pt>
                      <c:pt idx="3157">
                        <c:v>117.06</c:v>
                      </c:pt>
                      <c:pt idx="3158">
                        <c:v>121.86</c:v>
                      </c:pt>
                      <c:pt idx="3159">
                        <c:v>147.74</c:v>
                      </c:pt>
                      <c:pt idx="3160">
                        <c:v>113.02</c:v>
                      </c:pt>
                      <c:pt idx="3161">
                        <c:v>105.33</c:v>
                      </c:pt>
                      <c:pt idx="3162">
                        <c:v>121.38</c:v>
                      </c:pt>
                      <c:pt idx="3163">
                        <c:v>115.8</c:v>
                      </c:pt>
                      <c:pt idx="3164">
                        <c:v>107.97</c:v>
                      </c:pt>
                      <c:pt idx="3165">
                        <c:v>118.19</c:v>
                      </c:pt>
                      <c:pt idx="3166">
                        <c:v>123.95</c:v>
                      </c:pt>
                      <c:pt idx="3167">
                        <c:v>98.397000000000006</c:v>
                      </c:pt>
                      <c:pt idx="3168">
                        <c:v>90.352000000000004</c:v>
                      </c:pt>
                      <c:pt idx="3169">
                        <c:v>119.85</c:v>
                      </c:pt>
                      <c:pt idx="3170">
                        <c:v>99.037999999999997</c:v>
                      </c:pt>
                      <c:pt idx="3171">
                        <c:v>115.85</c:v>
                      </c:pt>
                      <c:pt idx="3172">
                        <c:v>100.43</c:v>
                      </c:pt>
                      <c:pt idx="3173">
                        <c:v>99.984999999999999</c:v>
                      </c:pt>
                      <c:pt idx="3174">
                        <c:v>100.29</c:v>
                      </c:pt>
                      <c:pt idx="3175">
                        <c:v>105.43</c:v>
                      </c:pt>
                      <c:pt idx="3176">
                        <c:v>115.66</c:v>
                      </c:pt>
                      <c:pt idx="3177">
                        <c:v>108.57</c:v>
                      </c:pt>
                      <c:pt idx="3178">
                        <c:v>94.683000000000007</c:v>
                      </c:pt>
                      <c:pt idx="3179">
                        <c:v>135</c:v>
                      </c:pt>
                      <c:pt idx="3180">
                        <c:v>108.36</c:v>
                      </c:pt>
                      <c:pt idx="3181">
                        <c:v>105.92</c:v>
                      </c:pt>
                      <c:pt idx="3182">
                        <c:v>111.15</c:v>
                      </c:pt>
                      <c:pt idx="3183">
                        <c:v>107.78</c:v>
                      </c:pt>
                      <c:pt idx="3184">
                        <c:v>104.87</c:v>
                      </c:pt>
                      <c:pt idx="3185">
                        <c:v>111.66</c:v>
                      </c:pt>
                      <c:pt idx="3186">
                        <c:v>101.33</c:v>
                      </c:pt>
                      <c:pt idx="3187">
                        <c:v>116.14</c:v>
                      </c:pt>
                      <c:pt idx="3188">
                        <c:v>94.775999999999996</c:v>
                      </c:pt>
                      <c:pt idx="3189">
                        <c:v>102.52</c:v>
                      </c:pt>
                      <c:pt idx="3190">
                        <c:v>150.34</c:v>
                      </c:pt>
                      <c:pt idx="3191">
                        <c:v>157.55000000000001</c:v>
                      </c:pt>
                      <c:pt idx="3192">
                        <c:v>129.47999999999999</c:v>
                      </c:pt>
                      <c:pt idx="3193">
                        <c:v>125.18</c:v>
                      </c:pt>
                      <c:pt idx="3194">
                        <c:v>107.07</c:v>
                      </c:pt>
                      <c:pt idx="3195">
                        <c:v>113.95</c:v>
                      </c:pt>
                      <c:pt idx="3196">
                        <c:v>138.65</c:v>
                      </c:pt>
                      <c:pt idx="3197">
                        <c:v>119.92</c:v>
                      </c:pt>
                      <c:pt idx="3198">
                        <c:v>116.09</c:v>
                      </c:pt>
                      <c:pt idx="3199">
                        <c:v>95.820999999999998</c:v>
                      </c:pt>
                      <c:pt idx="3200">
                        <c:v>90.74</c:v>
                      </c:pt>
                      <c:pt idx="3201">
                        <c:v>107.59</c:v>
                      </c:pt>
                      <c:pt idx="3202">
                        <c:v>101.24</c:v>
                      </c:pt>
                      <c:pt idx="3203">
                        <c:v>103.89</c:v>
                      </c:pt>
                      <c:pt idx="3204">
                        <c:v>98.655000000000001</c:v>
                      </c:pt>
                      <c:pt idx="3205">
                        <c:v>104.89</c:v>
                      </c:pt>
                      <c:pt idx="3206">
                        <c:v>120.94</c:v>
                      </c:pt>
                      <c:pt idx="3207">
                        <c:v>149.22</c:v>
                      </c:pt>
                      <c:pt idx="3208">
                        <c:v>147.34</c:v>
                      </c:pt>
                      <c:pt idx="3209">
                        <c:v>106.24</c:v>
                      </c:pt>
                      <c:pt idx="3210">
                        <c:v>92.840999999999994</c:v>
                      </c:pt>
                      <c:pt idx="3211">
                        <c:v>97.188000000000002</c:v>
                      </c:pt>
                      <c:pt idx="3212">
                        <c:v>95.706000000000003</c:v>
                      </c:pt>
                      <c:pt idx="3213">
                        <c:v>144.83000000000001</c:v>
                      </c:pt>
                      <c:pt idx="3214">
                        <c:v>94.108999999999995</c:v>
                      </c:pt>
                      <c:pt idx="3215">
                        <c:v>132.83000000000001</c:v>
                      </c:pt>
                      <c:pt idx="3216">
                        <c:v>90.302999999999997</c:v>
                      </c:pt>
                      <c:pt idx="3217">
                        <c:v>92.46</c:v>
                      </c:pt>
                      <c:pt idx="3218">
                        <c:v>92.593999999999994</c:v>
                      </c:pt>
                      <c:pt idx="3219">
                        <c:v>100.41</c:v>
                      </c:pt>
                      <c:pt idx="3220">
                        <c:v>137.63</c:v>
                      </c:pt>
                      <c:pt idx="3221">
                        <c:v>130.27000000000001</c:v>
                      </c:pt>
                      <c:pt idx="3222">
                        <c:v>108.15</c:v>
                      </c:pt>
                      <c:pt idx="3223">
                        <c:v>115.19</c:v>
                      </c:pt>
                      <c:pt idx="3224">
                        <c:v>101.52</c:v>
                      </c:pt>
                      <c:pt idx="3225">
                        <c:v>138.47</c:v>
                      </c:pt>
                      <c:pt idx="3226">
                        <c:v>137.28</c:v>
                      </c:pt>
                      <c:pt idx="3227">
                        <c:v>102.95</c:v>
                      </c:pt>
                      <c:pt idx="3228">
                        <c:v>110.47</c:v>
                      </c:pt>
                      <c:pt idx="3229">
                        <c:v>99.986000000000004</c:v>
                      </c:pt>
                      <c:pt idx="3230">
                        <c:v>95.903000000000006</c:v>
                      </c:pt>
                      <c:pt idx="3231">
                        <c:v>110.64</c:v>
                      </c:pt>
                      <c:pt idx="3232">
                        <c:v>116.46</c:v>
                      </c:pt>
                      <c:pt idx="3233">
                        <c:v>121.7</c:v>
                      </c:pt>
                      <c:pt idx="3234">
                        <c:v>94.082999999999998</c:v>
                      </c:pt>
                      <c:pt idx="3235">
                        <c:v>111.22</c:v>
                      </c:pt>
                      <c:pt idx="3236">
                        <c:v>89.605000000000004</c:v>
                      </c:pt>
                      <c:pt idx="3237">
                        <c:v>103.38</c:v>
                      </c:pt>
                      <c:pt idx="3238">
                        <c:v>98.465000000000003</c:v>
                      </c:pt>
                      <c:pt idx="3239">
                        <c:v>100.52</c:v>
                      </c:pt>
                      <c:pt idx="3240">
                        <c:v>81.897000000000006</c:v>
                      </c:pt>
                      <c:pt idx="3241">
                        <c:v>81.736000000000004</c:v>
                      </c:pt>
                      <c:pt idx="3242">
                        <c:v>71.596999999999994</c:v>
                      </c:pt>
                      <c:pt idx="3243">
                        <c:v>122.55</c:v>
                      </c:pt>
                      <c:pt idx="3244">
                        <c:v>86.027000000000001</c:v>
                      </c:pt>
                      <c:pt idx="3245">
                        <c:v>116.5</c:v>
                      </c:pt>
                      <c:pt idx="3246">
                        <c:v>93.314999999999998</c:v>
                      </c:pt>
                      <c:pt idx="3247">
                        <c:v>102.56</c:v>
                      </c:pt>
                      <c:pt idx="3248">
                        <c:v>107.4</c:v>
                      </c:pt>
                      <c:pt idx="3249">
                        <c:v>111.05</c:v>
                      </c:pt>
                      <c:pt idx="3250">
                        <c:v>110.72</c:v>
                      </c:pt>
                      <c:pt idx="3251">
                        <c:v>132.33000000000001</c:v>
                      </c:pt>
                      <c:pt idx="3252">
                        <c:v>135.84</c:v>
                      </c:pt>
                      <c:pt idx="3253">
                        <c:v>126.85</c:v>
                      </c:pt>
                      <c:pt idx="3254">
                        <c:v>127.6</c:v>
                      </c:pt>
                      <c:pt idx="3255">
                        <c:v>127.3</c:v>
                      </c:pt>
                      <c:pt idx="3256">
                        <c:v>117.24</c:v>
                      </c:pt>
                      <c:pt idx="3257">
                        <c:v>115.73</c:v>
                      </c:pt>
                      <c:pt idx="3258">
                        <c:v>129.88</c:v>
                      </c:pt>
                      <c:pt idx="3259">
                        <c:v>93.472999999999999</c:v>
                      </c:pt>
                      <c:pt idx="3260">
                        <c:v>97.908000000000001</c:v>
                      </c:pt>
                      <c:pt idx="3261">
                        <c:v>95.117000000000004</c:v>
                      </c:pt>
                      <c:pt idx="3262">
                        <c:v>89.771000000000001</c:v>
                      </c:pt>
                      <c:pt idx="3263">
                        <c:v>95.042000000000002</c:v>
                      </c:pt>
                      <c:pt idx="3264">
                        <c:v>104.64</c:v>
                      </c:pt>
                      <c:pt idx="3265">
                        <c:v>132.71</c:v>
                      </c:pt>
                      <c:pt idx="3266">
                        <c:v>93.453999999999994</c:v>
                      </c:pt>
                      <c:pt idx="3267">
                        <c:v>94.352999999999994</c:v>
                      </c:pt>
                      <c:pt idx="3268">
                        <c:v>102.55</c:v>
                      </c:pt>
                      <c:pt idx="3269">
                        <c:v>99.876000000000005</c:v>
                      </c:pt>
                      <c:pt idx="3270">
                        <c:v>91.186999999999998</c:v>
                      </c:pt>
                      <c:pt idx="3271">
                        <c:v>89.162000000000006</c:v>
                      </c:pt>
                      <c:pt idx="3272">
                        <c:v>86.334000000000003</c:v>
                      </c:pt>
                      <c:pt idx="3273">
                        <c:v>90.644000000000005</c:v>
                      </c:pt>
                      <c:pt idx="3274">
                        <c:v>86.683999999999997</c:v>
                      </c:pt>
                      <c:pt idx="3275">
                        <c:v>100.65</c:v>
                      </c:pt>
                      <c:pt idx="3276">
                        <c:v>115.58</c:v>
                      </c:pt>
                      <c:pt idx="3277">
                        <c:v>141.69999999999999</c:v>
                      </c:pt>
                      <c:pt idx="3278">
                        <c:v>107.94</c:v>
                      </c:pt>
                      <c:pt idx="3279">
                        <c:v>114.29</c:v>
                      </c:pt>
                      <c:pt idx="3280">
                        <c:v>115.35</c:v>
                      </c:pt>
                      <c:pt idx="3281">
                        <c:v>111.43</c:v>
                      </c:pt>
                      <c:pt idx="3282">
                        <c:v>110.5</c:v>
                      </c:pt>
                      <c:pt idx="3283">
                        <c:v>87.168000000000006</c:v>
                      </c:pt>
                      <c:pt idx="3284">
                        <c:v>107.85</c:v>
                      </c:pt>
                      <c:pt idx="3285">
                        <c:v>109.95</c:v>
                      </c:pt>
                      <c:pt idx="3286">
                        <c:v>101.87</c:v>
                      </c:pt>
                      <c:pt idx="3287">
                        <c:v>83.847999999999999</c:v>
                      </c:pt>
                      <c:pt idx="3288">
                        <c:v>92.147999999999996</c:v>
                      </c:pt>
                      <c:pt idx="3289">
                        <c:v>90.804000000000002</c:v>
                      </c:pt>
                      <c:pt idx="3290">
                        <c:v>72.838999999999999</c:v>
                      </c:pt>
                      <c:pt idx="3291">
                        <c:v>77.185000000000002</c:v>
                      </c:pt>
                      <c:pt idx="3292">
                        <c:v>77.644999999999996</c:v>
                      </c:pt>
                      <c:pt idx="3293">
                        <c:v>69.695999999999998</c:v>
                      </c:pt>
                      <c:pt idx="3294">
                        <c:v>76.826999999999998</c:v>
                      </c:pt>
                      <c:pt idx="3295">
                        <c:v>80.671000000000006</c:v>
                      </c:pt>
                      <c:pt idx="3296">
                        <c:v>87.344999999999999</c:v>
                      </c:pt>
                      <c:pt idx="3297">
                        <c:v>83.991</c:v>
                      </c:pt>
                      <c:pt idx="3298">
                        <c:v>79.227000000000004</c:v>
                      </c:pt>
                      <c:pt idx="3299">
                        <c:v>76.849000000000004</c:v>
                      </c:pt>
                      <c:pt idx="3300">
                        <c:v>61.265999999999998</c:v>
                      </c:pt>
                      <c:pt idx="3301">
                        <c:v>80.531000000000006</c:v>
                      </c:pt>
                      <c:pt idx="3302">
                        <c:v>74.197999999999993</c:v>
                      </c:pt>
                      <c:pt idx="3303">
                        <c:v>103.63</c:v>
                      </c:pt>
                      <c:pt idx="3304">
                        <c:v>111.6</c:v>
                      </c:pt>
                      <c:pt idx="3305">
                        <c:v>105.02</c:v>
                      </c:pt>
                      <c:pt idx="3306">
                        <c:v>112.05</c:v>
                      </c:pt>
                      <c:pt idx="3307">
                        <c:v>89.105000000000004</c:v>
                      </c:pt>
                      <c:pt idx="3308">
                        <c:v>110.4</c:v>
                      </c:pt>
                      <c:pt idx="3309">
                        <c:v>101.37</c:v>
                      </c:pt>
                      <c:pt idx="3310">
                        <c:v>102.71</c:v>
                      </c:pt>
                      <c:pt idx="3311">
                        <c:v>100.58</c:v>
                      </c:pt>
                      <c:pt idx="3312">
                        <c:v>134.16</c:v>
                      </c:pt>
                      <c:pt idx="3313">
                        <c:v>131.16999999999999</c:v>
                      </c:pt>
                      <c:pt idx="3314">
                        <c:v>124.77</c:v>
                      </c:pt>
                      <c:pt idx="3315">
                        <c:v>137.68</c:v>
                      </c:pt>
                      <c:pt idx="3316">
                        <c:v>133.12</c:v>
                      </c:pt>
                      <c:pt idx="3317">
                        <c:v>123.99</c:v>
                      </c:pt>
                      <c:pt idx="3318">
                        <c:v>129.47</c:v>
                      </c:pt>
                      <c:pt idx="3319">
                        <c:v>136.55000000000001</c:v>
                      </c:pt>
                      <c:pt idx="3320">
                        <c:v>131.85</c:v>
                      </c:pt>
                      <c:pt idx="3321">
                        <c:v>158.49</c:v>
                      </c:pt>
                      <c:pt idx="3322">
                        <c:v>140.25</c:v>
                      </c:pt>
                      <c:pt idx="3323">
                        <c:v>127.41</c:v>
                      </c:pt>
                      <c:pt idx="3324">
                        <c:v>127.46</c:v>
                      </c:pt>
                      <c:pt idx="3325">
                        <c:v>143.83000000000001</c:v>
                      </c:pt>
                      <c:pt idx="3326">
                        <c:v>180.25</c:v>
                      </c:pt>
                      <c:pt idx="3327">
                        <c:v>199.36</c:v>
                      </c:pt>
                      <c:pt idx="3328">
                        <c:v>201.71</c:v>
                      </c:pt>
                      <c:pt idx="3329">
                        <c:v>180.03</c:v>
                      </c:pt>
                      <c:pt idx="3330">
                        <c:v>185.92</c:v>
                      </c:pt>
                      <c:pt idx="3331">
                        <c:v>171.28</c:v>
                      </c:pt>
                      <c:pt idx="3332">
                        <c:v>153.6</c:v>
                      </c:pt>
                      <c:pt idx="3333">
                        <c:v>155.43</c:v>
                      </c:pt>
                      <c:pt idx="3334">
                        <c:v>168.71</c:v>
                      </c:pt>
                      <c:pt idx="3335">
                        <c:v>144.54</c:v>
                      </c:pt>
                      <c:pt idx="3336">
                        <c:v>147.86000000000001</c:v>
                      </c:pt>
                      <c:pt idx="3337">
                        <c:v>154.97</c:v>
                      </c:pt>
                      <c:pt idx="3338">
                        <c:v>124.7</c:v>
                      </c:pt>
                      <c:pt idx="3339">
                        <c:v>119.95</c:v>
                      </c:pt>
                      <c:pt idx="3340">
                        <c:v>137.31</c:v>
                      </c:pt>
                      <c:pt idx="3341">
                        <c:v>129.41999999999999</c:v>
                      </c:pt>
                      <c:pt idx="3342">
                        <c:v>109.83</c:v>
                      </c:pt>
                      <c:pt idx="3343">
                        <c:v>117.43</c:v>
                      </c:pt>
                      <c:pt idx="3344">
                        <c:v>139.55000000000001</c:v>
                      </c:pt>
                      <c:pt idx="3345">
                        <c:v>118.38</c:v>
                      </c:pt>
                      <c:pt idx="3346">
                        <c:v>136.07</c:v>
                      </c:pt>
                      <c:pt idx="3347">
                        <c:v>136.88</c:v>
                      </c:pt>
                      <c:pt idx="3348">
                        <c:v>129.47999999999999</c:v>
                      </c:pt>
                      <c:pt idx="3349">
                        <c:v>128.15</c:v>
                      </c:pt>
                      <c:pt idx="3350">
                        <c:v>114.67</c:v>
                      </c:pt>
                      <c:pt idx="3351">
                        <c:v>144.78</c:v>
                      </c:pt>
                      <c:pt idx="3352">
                        <c:v>116.87</c:v>
                      </c:pt>
                      <c:pt idx="3353">
                        <c:v>125.21</c:v>
                      </c:pt>
                      <c:pt idx="3354">
                        <c:v>114.85</c:v>
                      </c:pt>
                      <c:pt idx="3355">
                        <c:v>133.57</c:v>
                      </c:pt>
                      <c:pt idx="3356">
                        <c:v>99.103999999999999</c:v>
                      </c:pt>
                      <c:pt idx="3357">
                        <c:v>103.43</c:v>
                      </c:pt>
                      <c:pt idx="3358">
                        <c:v>91.634</c:v>
                      </c:pt>
                      <c:pt idx="3359">
                        <c:v>127.02</c:v>
                      </c:pt>
                      <c:pt idx="3360">
                        <c:v>88.376999999999995</c:v>
                      </c:pt>
                      <c:pt idx="3361">
                        <c:v>77.963999999999999</c:v>
                      </c:pt>
                      <c:pt idx="3362">
                        <c:v>103.98</c:v>
                      </c:pt>
                      <c:pt idx="3363">
                        <c:v>112.24</c:v>
                      </c:pt>
                      <c:pt idx="3364">
                        <c:v>124.84</c:v>
                      </c:pt>
                      <c:pt idx="3365">
                        <c:v>152.43</c:v>
                      </c:pt>
                      <c:pt idx="3366">
                        <c:v>185.98</c:v>
                      </c:pt>
                      <c:pt idx="3367">
                        <c:v>147.6</c:v>
                      </c:pt>
                      <c:pt idx="3368">
                        <c:v>166.93</c:v>
                      </c:pt>
                      <c:pt idx="3369">
                        <c:v>139.49</c:v>
                      </c:pt>
                      <c:pt idx="3370">
                        <c:v>129.83000000000001</c:v>
                      </c:pt>
                      <c:pt idx="3371">
                        <c:v>133.83000000000001</c:v>
                      </c:pt>
                      <c:pt idx="3372">
                        <c:v>130.26</c:v>
                      </c:pt>
                      <c:pt idx="3373">
                        <c:v>130.02000000000001</c:v>
                      </c:pt>
                      <c:pt idx="3374">
                        <c:v>130.27000000000001</c:v>
                      </c:pt>
                      <c:pt idx="3375">
                        <c:v>123.16</c:v>
                      </c:pt>
                      <c:pt idx="3376">
                        <c:v>109.41</c:v>
                      </c:pt>
                      <c:pt idx="3377">
                        <c:v>82.962999999999994</c:v>
                      </c:pt>
                      <c:pt idx="3378">
                        <c:v>102.34</c:v>
                      </c:pt>
                      <c:pt idx="3379">
                        <c:v>85.524000000000001</c:v>
                      </c:pt>
                      <c:pt idx="3380">
                        <c:v>116.71</c:v>
                      </c:pt>
                      <c:pt idx="3381">
                        <c:v>77.748999999999995</c:v>
                      </c:pt>
                      <c:pt idx="3382">
                        <c:v>77.498000000000005</c:v>
                      </c:pt>
                      <c:pt idx="3383">
                        <c:v>92.88</c:v>
                      </c:pt>
                      <c:pt idx="3384">
                        <c:v>96.706999999999994</c:v>
                      </c:pt>
                      <c:pt idx="3385">
                        <c:v>90.179000000000002</c:v>
                      </c:pt>
                      <c:pt idx="3386">
                        <c:v>150.74</c:v>
                      </c:pt>
                      <c:pt idx="3387">
                        <c:v>158.72</c:v>
                      </c:pt>
                      <c:pt idx="3388">
                        <c:v>150.15</c:v>
                      </c:pt>
                      <c:pt idx="3389">
                        <c:v>170.36</c:v>
                      </c:pt>
                      <c:pt idx="3390">
                        <c:v>165.35</c:v>
                      </c:pt>
                      <c:pt idx="3391">
                        <c:v>193.7</c:v>
                      </c:pt>
                      <c:pt idx="3392">
                        <c:v>164.54</c:v>
                      </c:pt>
                      <c:pt idx="3393">
                        <c:v>139.94</c:v>
                      </c:pt>
                      <c:pt idx="3394">
                        <c:v>127.84</c:v>
                      </c:pt>
                      <c:pt idx="3395">
                        <c:v>115.33</c:v>
                      </c:pt>
                      <c:pt idx="3396">
                        <c:v>110.87</c:v>
                      </c:pt>
                      <c:pt idx="3397">
                        <c:v>110.26</c:v>
                      </c:pt>
                      <c:pt idx="3398">
                        <c:v>100.27</c:v>
                      </c:pt>
                      <c:pt idx="3399">
                        <c:v>101.84</c:v>
                      </c:pt>
                      <c:pt idx="3400">
                        <c:v>72.683000000000007</c:v>
                      </c:pt>
                      <c:pt idx="3401">
                        <c:v>112.03</c:v>
                      </c:pt>
                      <c:pt idx="3402">
                        <c:v>127.45</c:v>
                      </c:pt>
                      <c:pt idx="3403">
                        <c:v>87.873999999999995</c:v>
                      </c:pt>
                      <c:pt idx="3404">
                        <c:v>81.102000000000004</c:v>
                      </c:pt>
                      <c:pt idx="3405">
                        <c:v>104.04</c:v>
                      </c:pt>
                      <c:pt idx="3406">
                        <c:v>92.775999999999996</c:v>
                      </c:pt>
                      <c:pt idx="3407">
                        <c:v>100.84</c:v>
                      </c:pt>
                      <c:pt idx="3408">
                        <c:v>81.197999999999993</c:v>
                      </c:pt>
                      <c:pt idx="3409">
                        <c:v>93.683999999999997</c:v>
                      </c:pt>
                      <c:pt idx="3410">
                        <c:v>92.58</c:v>
                      </c:pt>
                      <c:pt idx="3411">
                        <c:v>113.6</c:v>
                      </c:pt>
                      <c:pt idx="3412">
                        <c:v>107.17</c:v>
                      </c:pt>
                      <c:pt idx="3413">
                        <c:v>100.86</c:v>
                      </c:pt>
                      <c:pt idx="3414">
                        <c:v>99.956000000000003</c:v>
                      </c:pt>
                      <c:pt idx="3415">
                        <c:v>150.26</c:v>
                      </c:pt>
                      <c:pt idx="3416">
                        <c:v>97.361999999999995</c:v>
                      </c:pt>
                      <c:pt idx="3417">
                        <c:v>78.286000000000001</c:v>
                      </c:pt>
                      <c:pt idx="3418">
                        <c:v>75.373000000000005</c:v>
                      </c:pt>
                      <c:pt idx="3419">
                        <c:v>88.537999999999997</c:v>
                      </c:pt>
                      <c:pt idx="3420">
                        <c:v>85.947000000000003</c:v>
                      </c:pt>
                      <c:pt idx="3421">
                        <c:v>102.75</c:v>
                      </c:pt>
                      <c:pt idx="3422">
                        <c:v>77.778000000000006</c:v>
                      </c:pt>
                      <c:pt idx="3423">
                        <c:v>100.42</c:v>
                      </c:pt>
                      <c:pt idx="3424">
                        <c:v>84.728999999999999</c:v>
                      </c:pt>
                      <c:pt idx="3425">
                        <c:v>104.08</c:v>
                      </c:pt>
                      <c:pt idx="3426">
                        <c:v>110.52</c:v>
                      </c:pt>
                      <c:pt idx="3427">
                        <c:v>118.25</c:v>
                      </c:pt>
                      <c:pt idx="3428">
                        <c:v>115.77</c:v>
                      </c:pt>
                      <c:pt idx="3429">
                        <c:v>95.754999999999995</c:v>
                      </c:pt>
                      <c:pt idx="3430">
                        <c:v>108.17</c:v>
                      </c:pt>
                      <c:pt idx="3431">
                        <c:v>99.846999999999994</c:v>
                      </c:pt>
                      <c:pt idx="3432">
                        <c:v>120.16</c:v>
                      </c:pt>
                      <c:pt idx="3433">
                        <c:v>98.006</c:v>
                      </c:pt>
                      <c:pt idx="3434">
                        <c:v>90.400999999999996</c:v>
                      </c:pt>
                      <c:pt idx="3435">
                        <c:v>75.733000000000004</c:v>
                      </c:pt>
                      <c:pt idx="3436">
                        <c:v>73.968000000000004</c:v>
                      </c:pt>
                      <c:pt idx="3437">
                        <c:v>91.036000000000001</c:v>
                      </c:pt>
                      <c:pt idx="3438">
                        <c:v>129.30000000000001</c:v>
                      </c:pt>
                      <c:pt idx="3439">
                        <c:v>115.46</c:v>
                      </c:pt>
                      <c:pt idx="3440">
                        <c:v>153.11000000000001</c:v>
                      </c:pt>
                      <c:pt idx="3441">
                        <c:v>118.62</c:v>
                      </c:pt>
                      <c:pt idx="3442">
                        <c:v>105.67</c:v>
                      </c:pt>
                      <c:pt idx="3443">
                        <c:v>123.82</c:v>
                      </c:pt>
                      <c:pt idx="3444">
                        <c:v>78.504999999999995</c:v>
                      </c:pt>
                      <c:pt idx="3445">
                        <c:v>77.938999999999993</c:v>
                      </c:pt>
                      <c:pt idx="3446">
                        <c:v>78.619</c:v>
                      </c:pt>
                      <c:pt idx="3447">
                        <c:v>101</c:v>
                      </c:pt>
                      <c:pt idx="3448">
                        <c:v>102.12</c:v>
                      </c:pt>
                      <c:pt idx="3449">
                        <c:v>115.72</c:v>
                      </c:pt>
                      <c:pt idx="3450">
                        <c:v>102.24</c:v>
                      </c:pt>
                      <c:pt idx="3451">
                        <c:v>106.24</c:v>
                      </c:pt>
                      <c:pt idx="3452">
                        <c:v>101.17</c:v>
                      </c:pt>
                      <c:pt idx="3453">
                        <c:v>94.718999999999994</c:v>
                      </c:pt>
                      <c:pt idx="3454">
                        <c:v>110.79</c:v>
                      </c:pt>
                      <c:pt idx="3455">
                        <c:v>71.491</c:v>
                      </c:pt>
                      <c:pt idx="3456">
                        <c:v>68.8</c:v>
                      </c:pt>
                      <c:pt idx="3457">
                        <c:v>83.804000000000002</c:v>
                      </c:pt>
                      <c:pt idx="3458">
                        <c:v>77.540000000000006</c:v>
                      </c:pt>
                      <c:pt idx="3459">
                        <c:v>76.72</c:v>
                      </c:pt>
                      <c:pt idx="3460">
                        <c:v>104.42</c:v>
                      </c:pt>
                      <c:pt idx="3461">
                        <c:v>79.123999999999995</c:v>
                      </c:pt>
                      <c:pt idx="3462">
                        <c:v>74.078999999999994</c:v>
                      </c:pt>
                      <c:pt idx="3463">
                        <c:v>99.960999999999999</c:v>
                      </c:pt>
                      <c:pt idx="3464">
                        <c:v>95.567999999999998</c:v>
                      </c:pt>
                      <c:pt idx="3465">
                        <c:v>124.55</c:v>
                      </c:pt>
                      <c:pt idx="3466">
                        <c:v>85.075999999999993</c:v>
                      </c:pt>
                      <c:pt idx="3467">
                        <c:v>76.162000000000006</c:v>
                      </c:pt>
                      <c:pt idx="3468">
                        <c:v>83.739000000000004</c:v>
                      </c:pt>
                      <c:pt idx="3469">
                        <c:v>105.94</c:v>
                      </c:pt>
                      <c:pt idx="3470">
                        <c:v>147.57</c:v>
                      </c:pt>
                      <c:pt idx="3471">
                        <c:v>111.07</c:v>
                      </c:pt>
                      <c:pt idx="3472">
                        <c:v>101.86</c:v>
                      </c:pt>
                      <c:pt idx="3473">
                        <c:v>89.864999999999995</c:v>
                      </c:pt>
                      <c:pt idx="3474">
                        <c:v>92.576999999999998</c:v>
                      </c:pt>
                      <c:pt idx="3475">
                        <c:v>94.447000000000003</c:v>
                      </c:pt>
                      <c:pt idx="3476">
                        <c:v>84.822999999999993</c:v>
                      </c:pt>
                      <c:pt idx="3477">
                        <c:v>95.293000000000006</c:v>
                      </c:pt>
                      <c:pt idx="3478">
                        <c:v>92.61</c:v>
                      </c:pt>
                      <c:pt idx="3479">
                        <c:v>88.409000000000006</c:v>
                      </c:pt>
                      <c:pt idx="3480">
                        <c:v>101.67</c:v>
                      </c:pt>
                      <c:pt idx="3481">
                        <c:v>102.45</c:v>
                      </c:pt>
                      <c:pt idx="3482">
                        <c:v>99.703999999999994</c:v>
                      </c:pt>
                      <c:pt idx="3483">
                        <c:v>129.78</c:v>
                      </c:pt>
                      <c:pt idx="3484">
                        <c:v>88.905000000000001</c:v>
                      </c:pt>
                      <c:pt idx="3485">
                        <c:v>77.524000000000001</c:v>
                      </c:pt>
                      <c:pt idx="3486">
                        <c:v>67.105999999999995</c:v>
                      </c:pt>
                      <c:pt idx="3487">
                        <c:v>49.756</c:v>
                      </c:pt>
                      <c:pt idx="3488">
                        <c:v>70.694000000000003</c:v>
                      </c:pt>
                      <c:pt idx="3489">
                        <c:v>81.721999999999994</c:v>
                      </c:pt>
                      <c:pt idx="3490">
                        <c:v>97.844999999999999</c:v>
                      </c:pt>
                      <c:pt idx="3491">
                        <c:v>108.95</c:v>
                      </c:pt>
                      <c:pt idx="3492">
                        <c:v>107.27</c:v>
                      </c:pt>
                      <c:pt idx="3493">
                        <c:v>106.5</c:v>
                      </c:pt>
                      <c:pt idx="3494">
                        <c:v>119.09</c:v>
                      </c:pt>
                      <c:pt idx="3495">
                        <c:v>108.16</c:v>
                      </c:pt>
                      <c:pt idx="3496">
                        <c:v>94.343999999999994</c:v>
                      </c:pt>
                      <c:pt idx="3497">
                        <c:v>98.081000000000003</c:v>
                      </c:pt>
                      <c:pt idx="3498">
                        <c:v>85.180999999999997</c:v>
                      </c:pt>
                      <c:pt idx="3499">
                        <c:v>85.433999999999997</c:v>
                      </c:pt>
                      <c:pt idx="3500">
                        <c:v>77.406000000000006</c:v>
                      </c:pt>
                      <c:pt idx="3501">
                        <c:v>77.673000000000002</c:v>
                      </c:pt>
                      <c:pt idx="3502">
                        <c:v>127.54</c:v>
                      </c:pt>
                      <c:pt idx="3503">
                        <c:v>103.35</c:v>
                      </c:pt>
                      <c:pt idx="3504">
                        <c:v>78.599999999999994</c:v>
                      </c:pt>
                      <c:pt idx="3505">
                        <c:v>64.418000000000006</c:v>
                      </c:pt>
                      <c:pt idx="3506">
                        <c:v>71.789000000000001</c:v>
                      </c:pt>
                      <c:pt idx="3507">
                        <c:v>66.450999999999993</c:v>
                      </c:pt>
                      <c:pt idx="3508">
                        <c:v>58.622</c:v>
                      </c:pt>
                      <c:pt idx="3509">
                        <c:v>52.527000000000001</c:v>
                      </c:pt>
                      <c:pt idx="3510">
                        <c:v>54.22</c:v>
                      </c:pt>
                      <c:pt idx="3511">
                        <c:v>85.325999999999993</c:v>
                      </c:pt>
                      <c:pt idx="3512">
                        <c:v>89.847999999999999</c:v>
                      </c:pt>
                      <c:pt idx="3513">
                        <c:v>92.096999999999994</c:v>
                      </c:pt>
                      <c:pt idx="3514">
                        <c:v>91.355999999999995</c:v>
                      </c:pt>
                      <c:pt idx="3515">
                        <c:v>86.962000000000003</c:v>
                      </c:pt>
                      <c:pt idx="3516">
                        <c:v>90.915000000000006</c:v>
                      </c:pt>
                      <c:pt idx="3517">
                        <c:v>75.980999999999995</c:v>
                      </c:pt>
                      <c:pt idx="3518">
                        <c:v>68.025999999999996</c:v>
                      </c:pt>
                      <c:pt idx="3519">
                        <c:v>91.131</c:v>
                      </c:pt>
                      <c:pt idx="3520">
                        <c:v>78.302999999999997</c:v>
                      </c:pt>
                      <c:pt idx="3521">
                        <c:v>74.980999999999995</c:v>
                      </c:pt>
                      <c:pt idx="3522">
                        <c:v>68.573999999999998</c:v>
                      </c:pt>
                      <c:pt idx="3523">
                        <c:v>80.001000000000005</c:v>
                      </c:pt>
                      <c:pt idx="3524">
                        <c:v>59.557000000000002</c:v>
                      </c:pt>
                      <c:pt idx="3525">
                        <c:v>62.856999999999999</c:v>
                      </c:pt>
                      <c:pt idx="3526">
                        <c:v>47.680999999999997</c:v>
                      </c:pt>
                      <c:pt idx="3527">
                        <c:v>52.406999999999996</c:v>
                      </c:pt>
                      <c:pt idx="3528">
                        <c:v>63.460999999999999</c:v>
                      </c:pt>
                      <c:pt idx="3529">
                        <c:v>53.232999999999997</c:v>
                      </c:pt>
                      <c:pt idx="3530">
                        <c:v>59.174999999999997</c:v>
                      </c:pt>
                      <c:pt idx="3531">
                        <c:v>54.057000000000002</c:v>
                      </c:pt>
                      <c:pt idx="3532">
                        <c:v>57.628</c:v>
                      </c:pt>
                      <c:pt idx="3533">
                        <c:v>67.677000000000007</c:v>
                      </c:pt>
                      <c:pt idx="3534">
                        <c:v>71.697999999999993</c:v>
                      </c:pt>
                      <c:pt idx="3535">
                        <c:v>66.006</c:v>
                      </c:pt>
                      <c:pt idx="3536">
                        <c:v>68.034999999999997</c:v>
                      </c:pt>
                      <c:pt idx="3537">
                        <c:v>65.355999999999995</c:v>
                      </c:pt>
                      <c:pt idx="3538">
                        <c:v>71.171999999999997</c:v>
                      </c:pt>
                      <c:pt idx="3539">
                        <c:v>82.887</c:v>
                      </c:pt>
                      <c:pt idx="3540">
                        <c:v>92.728999999999999</c:v>
                      </c:pt>
                      <c:pt idx="3541">
                        <c:v>96.224000000000004</c:v>
                      </c:pt>
                      <c:pt idx="3542">
                        <c:v>78.77</c:v>
                      </c:pt>
                      <c:pt idx="3543">
                        <c:v>93.168000000000006</c:v>
                      </c:pt>
                      <c:pt idx="3544">
                        <c:v>73.102000000000004</c:v>
                      </c:pt>
                      <c:pt idx="3545">
                        <c:v>70.22</c:v>
                      </c:pt>
                      <c:pt idx="3546">
                        <c:v>62.741</c:v>
                      </c:pt>
                      <c:pt idx="3547">
                        <c:v>62.411000000000001</c:v>
                      </c:pt>
                      <c:pt idx="3548">
                        <c:v>69.712000000000003</c:v>
                      </c:pt>
                      <c:pt idx="3549">
                        <c:v>68.75</c:v>
                      </c:pt>
                      <c:pt idx="3550">
                        <c:v>73.784999999999997</c:v>
                      </c:pt>
                      <c:pt idx="3551">
                        <c:v>79.08</c:v>
                      </c:pt>
                      <c:pt idx="3552">
                        <c:v>93.600999999999999</c:v>
                      </c:pt>
                      <c:pt idx="3553">
                        <c:v>77.480999999999995</c:v>
                      </c:pt>
                      <c:pt idx="3554">
                        <c:v>70.817999999999998</c:v>
                      </c:pt>
                      <c:pt idx="3555">
                        <c:v>68.022000000000006</c:v>
                      </c:pt>
                      <c:pt idx="3556">
                        <c:v>83.081000000000003</c:v>
                      </c:pt>
                      <c:pt idx="3557">
                        <c:v>68.195999999999998</c:v>
                      </c:pt>
                      <c:pt idx="3558">
                        <c:v>80.548000000000002</c:v>
                      </c:pt>
                      <c:pt idx="3559">
                        <c:v>68.046000000000006</c:v>
                      </c:pt>
                      <c:pt idx="3560">
                        <c:v>68.561999999999998</c:v>
                      </c:pt>
                      <c:pt idx="3561">
                        <c:v>76.935000000000002</c:v>
                      </c:pt>
                      <c:pt idx="3562">
                        <c:v>51.847000000000001</c:v>
                      </c:pt>
                      <c:pt idx="3563">
                        <c:v>49.707999999999998</c:v>
                      </c:pt>
                      <c:pt idx="3564">
                        <c:v>38.417000000000002</c:v>
                      </c:pt>
                      <c:pt idx="3565">
                        <c:v>39.069000000000003</c:v>
                      </c:pt>
                      <c:pt idx="3566">
                        <c:v>38.753</c:v>
                      </c:pt>
                      <c:pt idx="3567">
                        <c:v>37.08</c:v>
                      </c:pt>
                      <c:pt idx="3568">
                        <c:v>47.027999999999999</c:v>
                      </c:pt>
                      <c:pt idx="3569">
                        <c:v>53.326000000000001</c:v>
                      </c:pt>
                      <c:pt idx="3570">
                        <c:v>43.48</c:v>
                      </c:pt>
                      <c:pt idx="3571">
                        <c:v>36.261000000000003</c:v>
                      </c:pt>
                      <c:pt idx="3572">
                        <c:v>38.031999999999996</c:v>
                      </c:pt>
                      <c:pt idx="3573">
                        <c:v>34.884999999999998</c:v>
                      </c:pt>
                      <c:pt idx="3574">
                        <c:v>37.482999999999997</c:v>
                      </c:pt>
                      <c:pt idx="3575">
                        <c:v>40.890999999999998</c:v>
                      </c:pt>
                      <c:pt idx="3576">
                        <c:v>31.032</c:v>
                      </c:pt>
                      <c:pt idx="3577">
                        <c:v>44.600999999999999</c:v>
                      </c:pt>
                      <c:pt idx="3578">
                        <c:v>40.246000000000002</c:v>
                      </c:pt>
                      <c:pt idx="3579">
                        <c:v>42.295000000000002</c:v>
                      </c:pt>
                      <c:pt idx="3580">
                        <c:v>38.496000000000002</c:v>
                      </c:pt>
                      <c:pt idx="3581">
                        <c:v>37.674999999999997</c:v>
                      </c:pt>
                      <c:pt idx="3582">
                        <c:v>40.631</c:v>
                      </c:pt>
                      <c:pt idx="3583">
                        <c:v>50.186</c:v>
                      </c:pt>
                      <c:pt idx="3584">
                        <c:v>51.773000000000003</c:v>
                      </c:pt>
                      <c:pt idx="3585">
                        <c:v>50.604999999999997</c:v>
                      </c:pt>
                      <c:pt idx="3586">
                        <c:v>49.338999999999999</c:v>
                      </c:pt>
                      <c:pt idx="3587">
                        <c:v>42.473999999999997</c:v>
                      </c:pt>
                      <c:pt idx="3588">
                        <c:v>47.286000000000001</c:v>
                      </c:pt>
                      <c:pt idx="3589">
                        <c:v>61.018000000000001</c:v>
                      </c:pt>
                      <c:pt idx="3590">
                        <c:v>43.597999999999999</c:v>
                      </c:pt>
                      <c:pt idx="3591">
                        <c:v>43.526000000000003</c:v>
                      </c:pt>
                      <c:pt idx="3592">
                        <c:v>43.177999999999997</c:v>
                      </c:pt>
                      <c:pt idx="3593">
                        <c:v>72.043000000000006</c:v>
                      </c:pt>
                      <c:pt idx="3594">
                        <c:v>49.753</c:v>
                      </c:pt>
                      <c:pt idx="3595">
                        <c:v>55.48</c:v>
                      </c:pt>
                      <c:pt idx="3596">
                        <c:v>44.960999999999999</c:v>
                      </c:pt>
                      <c:pt idx="3597">
                        <c:v>49.301000000000002</c:v>
                      </c:pt>
                      <c:pt idx="3598">
                        <c:v>45.646000000000001</c:v>
                      </c:pt>
                      <c:pt idx="3599">
                        <c:v>32.607999999999997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DAD7-4821-9635-CBC1B6DE28B1}"/>
                  </c:ext>
                </c:extLst>
              </c15:ser>
            </c15:filteredScatterSeries>
            <c15:filteredScatterSeries>
              <c15:ser>
                <c:idx val="11"/>
                <c:order val="10"/>
                <c:tx>
                  <c:v>FA 4M 20⁰C</c:v>
                </c:tx>
                <c:spPr>
                  <a:ln w="6350" cap="rnd">
                    <a:solidFill>
                      <a:srgbClr val="70AD47"/>
                    </a:solidFill>
                    <a:prstDash val="dash"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Sheet1!$M$10849:$M$14448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Sheet1!$J$10849:$J$14448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9.6649999999999991</c:v>
                      </c:pt>
                      <c:pt idx="1">
                        <c:v>8.8287999999999993</c:v>
                      </c:pt>
                      <c:pt idx="2">
                        <c:v>8.6015999999999995</c:v>
                      </c:pt>
                      <c:pt idx="3">
                        <c:v>8.4124999999999996</c:v>
                      </c:pt>
                      <c:pt idx="4">
                        <c:v>8.4687000000000001</c:v>
                      </c:pt>
                      <c:pt idx="5">
                        <c:v>8.2904</c:v>
                      </c:pt>
                      <c:pt idx="6">
                        <c:v>8.3658000000000001</c:v>
                      </c:pt>
                      <c:pt idx="7">
                        <c:v>7.7920999999999996</c:v>
                      </c:pt>
                      <c:pt idx="8">
                        <c:v>8.4064999999999994</c:v>
                      </c:pt>
                      <c:pt idx="9">
                        <c:v>8.2878000000000007</c:v>
                      </c:pt>
                      <c:pt idx="10">
                        <c:v>8.3469999999999995</c:v>
                      </c:pt>
                      <c:pt idx="11">
                        <c:v>8.2082999999999995</c:v>
                      </c:pt>
                      <c:pt idx="12">
                        <c:v>8.2669999999999995</c:v>
                      </c:pt>
                      <c:pt idx="13">
                        <c:v>8.2024000000000008</c:v>
                      </c:pt>
                      <c:pt idx="14">
                        <c:v>8.1120999999999999</c:v>
                      </c:pt>
                      <c:pt idx="15">
                        <c:v>8.1526999999999994</c:v>
                      </c:pt>
                      <c:pt idx="16">
                        <c:v>8.2136999999999993</c:v>
                      </c:pt>
                      <c:pt idx="17">
                        <c:v>8.1278000000000006</c:v>
                      </c:pt>
                      <c:pt idx="18">
                        <c:v>8.1976999999999993</c:v>
                      </c:pt>
                      <c:pt idx="19">
                        <c:v>8.1035000000000004</c:v>
                      </c:pt>
                      <c:pt idx="20">
                        <c:v>8.1999999999999993</c:v>
                      </c:pt>
                      <c:pt idx="21">
                        <c:v>8.0197000000000003</c:v>
                      </c:pt>
                      <c:pt idx="22">
                        <c:v>8.1887000000000008</c:v>
                      </c:pt>
                      <c:pt idx="23">
                        <c:v>8.1281999999999996</c:v>
                      </c:pt>
                      <c:pt idx="24">
                        <c:v>8.2002000000000006</c:v>
                      </c:pt>
                      <c:pt idx="25">
                        <c:v>8.0932999999999993</c:v>
                      </c:pt>
                      <c:pt idx="26">
                        <c:v>8.1737000000000002</c:v>
                      </c:pt>
                      <c:pt idx="27">
                        <c:v>8.1021999999999998</c:v>
                      </c:pt>
                      <c:pt idx="28">
                        <c:v>8.1818000000000008</c:v>
                      </c:pt>
                      <c:pt idx="29">
                        <c:v>8.0899000000000001</c:v>
                      </c:pt>
                      <c:pt idx="30">
                        <c:v>8.2057000000000002</c:v>
                      </c:pt>
                      <c:pt idx="31">
                        <c:v>7.9382999999999999</c:v>
                      </c:pt>
                      <c:pt idx="32">
                        <c:v>8.2112999999999996</c:v>
                      </c:pt>
                      <c:pt idx="33">
                        <c:v>8.1740999999999993</c:v>
                      </c:pt>
                      <c:pt idx="34">
                        <c:v>8.1838999999999995</c:v>
                      </c:pt>
                      <c:pt idx="35">
                        <c:v>8.2184000000000008</c:v>
                      </c:pt>
                      <c:pt idx="36">
                        <c:v>8.0463000000000005</c:v>
                      </c:pt>
                      <c:pt idx="37">
                        <c:v>7.9984999999999999</c:v>
                      </c:pt>
                      <c:pt idx="38">
                        <c:v>8.2560000000000002</c:v>
                      </c:pt>
                      <c:pt idx="39">
                        <c:v>8.3500999999999994</c:v>
                      </c:pt>
                      <c:pt idx="40">
                        <c:v>8.4090000000000007</c:v>
                      </c:pt>
                      <c:pt idx="41">
                        <c:v>8.4038000000000004</c:v>
                      </c:pt>
                      <c:pt idx="42">
                        <c:v>8.4050999999999991</c:v>
                      </c:pt>
                      <c:pt idx="43">
                        <c:v>8.4586000000000006</c:v>
                      </c:pt>
                      <c:pt idx="44">
                        <c:v>8.3609000000000009</c:v>
                      </c:pt>
                      <c:pt idx="45">
                        <c:v>7.9367000000000001</c:v>
                      </c:pt>
                      <c:pt idx="46">
                        <c:v>8.3938000000000006</c:v>
                      </c:pt>
                      <c:pt idx="47">
                        <c:v>8.5692000000000004</c:v>
                      </c:pt>
                      <c:pt idx="48">
                        <c:v>8.4991000000000003</c:v>
                      </c:pt>
                      <c:pt idx="49">
                        <c:v>8.5937999999999999</c:v>
                      </c:pt>
                      <c:pt idx="50">
                        <c:v>8.5481999999999996</c:v>
                      </c:pt>
                      <c:pt idx="51">
                        <c:v>8.6913999999999998</c:v>
                      </c:pt>
                      <c:pt idx="52">
                        <c:v>8.6091999999999995</c:v>
                      </c:pt>
                      <c:pt idx="53">
                        <c:v>8.7379999999999995</c:v>
                      </c:pt>
                      <c:pt idx="54">
                        <c:v>8.6034000000000006</c:v>
                      </c:pt>
                      <c:pt idx="55">
                        <c:v>8.7101000000000006</c:v>
                      </c:pt>
                      <c:pt idx="56">
                        <c:v>8.6366999999999994</c:v>
                      </c:pt>
                      <c:pt idx="57">
                        <c:v>8.7494999999999994</c:v>
                      </c:pt>
                      <c:pt idx="58">
                        <c:v>8.6667000000000005</c:v>
                      </c:pt>
                      <c:pt idx="59">
                        <c:v>8.8239999999999998</c:v>
                      </c:pt>
                      <c:pt idx="60">
                        <c:v>8.7763000000000009</c:v>
                      </c:pt>
                      <c:pt idx="61">
                        <c:v>8.8085000000000004</c:v>
                      </c:pt>
                      <c:pt idx="62">
                        <c:v>8.7373999999999992</c:v>
                      </c:pt>
                      <c:pt idx="63">
                        <c:v>8.8056000000000001</c:v>
                      </c:pt>
                      <c:pt idx="64">
                        <c:v>8.7763000000000009</c:v>
                      </c:pt>
                      <c:pt idx="65">
                        <c:v>8.8155000000000001</c:v>
                      </c:pt>
                      <c:pt idx="66">
                        <c:v>8.7899999999999991</c:v>
                      </c:pt>
                      <c:pt idx="67">
                        <c:v>8.7675000000000001</c:v>
                      </c:pt>
                      <c:pt idx="68">
                        <c:v>8.7922999999999991</c:v>
                      </c:pt>
                      <c:pt idx="69">
                        <c:v>8.7470999999999997</c:v>
                      </c:pt>
                      <c:pt idx="70">
                        <c:v>8.8173999999999992</c:v>
                      </c:pt>
                      <c:pt idx="71">
                        <c:v>8.7486999999999995</c:v>
                      </c:pt>
                      <c:pt idx="72">
                        <c:v>8.8727</c:v>
                      </c:pt>
                      <c:pt idx="73">
                        <c:v>8.7622999999999998</c:v>
                      </c:pt>
                      <c:pt idx="74">
                        <c:v>8.8047000000000004</c:v>
                      </c:pt>
                      <c:pt idx="75">
                        <c:v>8.7364999999999995</c:v>
                      </c:pt>
                      <c:pt idx="76">
                        <c:v>8.8110999999999997</c:v>
                      </c:pt>
                      <c:pt idx="77">
                        <c:v>8.7449999999999992</c:v>
                      </c:pt>
                      <c:pt idx="78">
                        <c:v>8.8376999999999999</c:v>
                      </c:pt>
                      <c:pt idx="79">
                        <c:v>8.6837999999999997</c:v>
                      </c:pt>
                      <c:pt idx="80">
                        <c:v>8.8055000000000003</c:v>
                      </c:pt>
                      <c:pt idx="81">
                        <c:v>8.6626999999999992</c:v>
                      </c:pt>
                      <c:pt idx="82">
                        <c:v>8.8198000000000008</c:v>
                      </c:pt>
                      <c:pt idx="83">
                        <c:v>8.6381999999999994</c:v>
                      </c:pt>
                      <c:pt idx="84">
                        <c:v>8.8411000000000008</c:v>
                      </c:pt>
                      <c:pt idx="85">
                        <c:v>8.7271000000000001</c:v>
                      </c:pt>
                      <c:pt idx="86">
                        <c:v>8.8734000000000002</c:v>
                      </c:pt>
                      <c:pt idx="87">
                        <c:v>8.7919999999999998</c:v>
                      </c:pt>
                      <c:pt idx="88">
                        <c:v>8.8989999999999991</c:v>
                      </c:pt>
                      <c:pt idx="89">
                        <c:v>8.8169000000000004</c:v>
                      </c:pt>
                      <c:pt idx="90">
                        <c:v>8.9695999999999998</c:v>
                      </c:pt>
                      <c:pt idx="91">
                        <c:v>8.8749000000000002</c:v>
                      </c:pt>
                      <c:pt idx="92">
                        <c:v>9.0120000000000005</c:v>
                      </c:pt>
                      <c:pt idx="93">
                        <c:v>8.9306999999999999</c:v>
                      </c:pt>
                      <c:pt idx="94">
                        <c:v>9.1227999999999998</c:v>
                      </c:pt>
                      <c:pt idx="95">
                        <c:v>9.0109999999999992</c:v>
                      </c:pt>
                      <c:pt idx="96">
                        <c:v>9.1280999999999999</c:v>
                      </c:pt>
                      <c:pt idx="97">
                        <c:v>9.0078999999999994</c:v>
                      </c:pt>
                      <c:pt idx="98">
                        <c:v>9.1509</c:v>
                      </c:pt>
                      <c:pt idx="99">
                        <c:v>9.0038</c:v>
                      </c:pt>
                      <c:pt idx="100">
                        <c:v>9.1952999999999996</c:v>
                      </c:pt>
                      <c:pt idx="101">
                        <c:v>9.0520999999999994</c:v>
                      </c:pt>
                      <c:pt idx="102">
                        <c:v>9.2062000000000008</c:v>
                      </c:pt>
                      <c:pt idx="103">
                        <c:v>9.0759000000000007</c:v>
                      </c:pt>
                      <c:pt idx="104">
                        <c:v>9.2297999999999991</c:v>
                      </c:pt>
                      <c:pt idx="105">
                        <c:v>9.0937999999999999</c:v>
                      </c:pt>
                      <c:pt idx="106">
                        <c:v>9.2913999999999994</c:v>
                      </c:pt>
                      <c:pt idx="107">
                        <c:v>9.1914999999999996</c:v>
                      </c:pt>
                      <c:pt idx="108">
                        <c:v>9.3356999999999992</c:v>
                      </c:pt>
                      <c:pt idx="109">
                        <c:v>9.2262000000000004</c:v>
                      </c:pt>
                      <c:pt idx="110">
                        <c:v>9.3721999999999994</c:v>
                      </c:pt>
                      <c:pt idx="111">
                        <c:v>9.3234999999999992</c:v>
                      </c:pt>
                      <c:pt idx="112">
                        <c:v>9.4806000000000008</c:v>
                      </c:pt>
                      <c:pt idx="113">
                        <c:v>9.4154</c:v>
                      </c:pt>
                      <c:pt idx="114">
                        <c:v>9.5088000000000008</c:v>
                      </c:pt>
                      <c:pt idx="115">
                        <c:v>9.4177</c:v>
                      </c:pt>
                      <c:pt idx="116">
                        <c:v>9.5823999999999998</c:v>
                      </c:pt>
                      <c:pt idx="117">
                        <c:v>9.5198</c:v>
                      </c:pt>
                      <c:pt idx="118">
                        <c:v>9.6137999999999995</c:v>
                      </c:pt>
                      <c:pt idx="119">
                        <c:v>9.4964999999999993</c:v>
                      </c:pt>
                      <c:pt idx="120">
                        <c:v>9.6220999999999997</c:v>
                      </c:pt>
                      <c:pt idx="121">
                        <c:v>9.4995999999999992</c:v>
                      </c:pt>
                      <c:pt idx="122">
                        <c:v>9.6403999999999996</c:v>
                      </c:pt>
                      <c:pt idx="123">
                        <c:v>9.5505999999999993</c:v>
                      </c:pt>
                      <c:pt idx="124">
                        <c:v>9.6405999999999992</c:v>
                      </c:pt>
                      <c:pt idx="125">
                        <c:v>9.5686999999999998</c:v>
                      </c:pt>
                      <c:pt idx="126">
                        <c:v>9.6508000000000003</c:v>
                      </c:pt>
                      <c:pt idx="127">
                        <c:v>9.6021000000000001</c:v>
                      </c:pt>
                      <c:pt idx="128">
                        <c:v>9.6437000000000008</c:v>
                      </c:pt>
                      <c:pt idx="129">
                        <c:v>9.6501999999999999</c:v>
                      </c:pt>
                      <c:pt idx="130">
                        <c:v>9.6943000000000001</c:v>
                      </c:pt>
                      <c:pt idx="131">
                        <c:v>9.6683000000000003</c:v>
                      </c:pt>
                      <c:pt idx="132">
                        <c:v>9.6577999999999999</c:v>
                      </c:pt>
                      <c:pt idx="133">
                        <c:v>9.6180000000000003</c:v>
                      </c:pt>
                      <c:pt idx="134">
                        <c:v>9.5617999999999999</c:v>
                      </c:pt>
                      <c:pt idx="135">
                        <c:v>9.5495999999999999</c:v>
                      </c:pt>
                      <c:pt idx="136">
                        <c:v>9.5479000000000003</c:v>
                      </c:pt>
                      <c:pt idx="137">
                        <c:v>9.5014000000000003</c:v>
                      </c:pt>
                      <c:pt idx="138">
                        <c:v>9.4885999999999999</c:v>
                      </c:pt>
                      <c:pt idx="139">
                        <c:v>9.5170999999999992</c:v>
                      </c:pt>
                      <c:pt idx="140">
                        <c:v>9.6080000000000005</c:v>
                      </c:pt>
                      <c:pt idx="141">
                        <c:v>9.6644000000000005</c:v>
                      </c:pt>
                      <c:pt idx="142">
                        <c:v>9.7984000000000009</c:v>
                      </c:pt>
                      <c:pt idx="143">
                        <c:v>9.8709000000000007</c:v>
                      </c:pt>
                      <c:pt idx="144">
                        <c:v>9.9034999999999993</c:v>
                      </c:pt>
                      <c:pt idx="145">
                        <c:v>9.9641000000000002</c:v>
                      </c:pt>
                      <c:pt idx="146">
                        <c:v>9.9405000000000001</c:v>
                      </c:pt>
                      <c:pt idx="147">
                        <c:v>9.9709000000000003</c:v>
                      </c:pt>
                      <c:pt idx="148">
                        <c:v>10.026</c:v>
                      </c:pt>
                      <c:pt idx="149">
                        <c:v>10.138999999999999</c:v>
                      </c:pt>
                      <c:pt idx="150">
                        <c:v>10.343</c:v>
                      </c:pt>
                      <c:pt idx="151">
                        <c:v>10.602</c:v>
                      </c:pt>
                      <c:pt idx="152">
                        <c:v>10.676</c:v>
                      </c:pt>
                      <c:pt idx="153">
                        <c:v>10.462999999999999</c:v>
                      </c:pt>
                      <c:pt idx="154">
                        <c:v>10.311999999999999</c:v>
                      </c:pt>
                      <c:pt idx="155">
                        <c:v>10.177</c:v>
                      </c:pt>
                      <c:pt idx="156">
                        <c:v>10.214</c:v>
                      </c:pt>
                      <c:pt idx="157">
                        <c:v>10.166</c:v>
                      </c:pt>
                      <c:pt idx="158">
                        <c:v>10.352</c:v>
                      </c:pt>
                      <c:pt idx="159">
                        <c:v>10.449</c:v>
                      </c:pt>
                      <c:pt idx="160">
                        <c:v>10.596</c:v>
                      </c:pt>
                      <c:pt idx="161">
                        <c:v>10.534000000000001</c:v>
                      </c:pt>
                      <c:pt idx="162">
                        <c:v>10.603999999999999</c:v>
                      </c:pt>
                      <c:pt idx="163">
                        <c:v>10.558999999999999</c:v>
                      </c:pt>
                      <c:pt idx="164">
                        <c:v>10.706</c:v>
                      </c:pt>
                      <c:pt idx="165">
                        <c:v>10.606</c:v>
                      </c:pt>
                      <c:pt idx="166">
                        <c:v>10.576000000000001</c:v>
                      </c:pt>
                      <c:pt idx="167">
                        <c:v>10.483000000000001</c:v>
                      </c:pt>
                      <c:pt idx="168">
                        <c:v>10.592000000000001</c:v>
                      </c:pt>
                      <c:pt idx="169">
                        <c:v>10.7</c:v>
                      </c:pt>
                      <c:pt idx="170">
                        <c:v>10.914</c:v>
                      </c:pt>
                      <c:pt idx="171">
                        <c:v>10.867000000000001</c:v>
                      </c:pt>
                      <c:pt idx="172">
                        <c:v>10.885</c:v>
                      </c:pt>
                      <c:pt idx="173">
                        <c:v>10.865</c:v>
                      </c:pt>
                      <c:pt idx="174">
                        <c:v>10.897</c:v>
                      </c:pt>
                      <c:pt idx="175">
                        <c:v>10.83</c:v>
                      </c:pt>
                      <c:pt idx="176">
                        <c:v>10.999000000000001</c:v>
                      </c:pt>
                      <c:pt idx="177">
                        <c:v>10.903</c:v>
                      </c:pt>
                      <c:pt idx="178">
                        <c:v>11.045</c:v>
                      </c:pt>
                      <c:pt idx="179">
                        <c:v>11.016</c:v>
                      </c:pt>
                      <c:pt idx="180">
                        <c:v>11.603999999999999</c:v>
                      </c:pt>
                      <c:pt idx="181">
                        <c:v>11.861000000000001</c:v>
                      </c:pt>
                      <c:pt idx="182">
                        <c:v>12.500999999999999</c:v>
                      </c:pt>
                      <c:pt idx="183">
                        <c:v>12.462</c:v>
                      </c:pt>
                      <c:pt idx="184">
                        <c:v>12.702</c:v>
                      </c:pt>
                      <c:pt idx="185">
                        <c:v>12.471</c:v>
                      </c:pt>
                      <c:pt idx="186">
                        <c:v>12.542</c:v>
                      </c:pt>
                      <c:pt idx="187">
                        <c:v>12.006</c:v>
                      </c:pt>
                      <c:pt idx="188">
                        <c:v>11.837999999999999</c:v>
                      </c:pt>
                      <c:pt idx="189">
                        <c:v>11.089</c:v>
                      </c:pt>
                      <c:pt idx="190">
                        <c:v>11.154999999999999</c:v>
                      </c:pt>
                      <c:pt idx="191">
                        <c:v>10.829000000000001</c:v>
                      </c:pt>
                      <c:pt idx="192">
                        <c:v>10.98</c:v>
                      </c:pt>
                      <c:pt idx="193">
                        <c:v>10.803000000000001</c:v>
                      </c:pt>
                      <c:pt idx="194">
                        <c:v>11.069000000000001</c:v>
                      </c:pt>
                      <c:pt idx="195">
                        <c:v>11.066000000000001</c:v>
                      </c:pt>
                      <c:pt idx="196">
                        <c:v>11.247</c:v>
                      </c:pt>
                      <c:pt idx="197">
                        <c:v>11.432</c:v>
                      </c:pt>
                      <c:pt idx="198">
                        <c:v>11.801</c:v>
                      </c:pt>
                      <c:pt idx="199">
                        <c:v>12.090999999999999</c:v>
                      </c:pt>
                      <c:pt idx="200">
                        <c:v>12.369</c:v>
                      </c:pt>
                      <c:pt idx="201">
                        <c:v>12.237</c:v>
                      </c:pt>
                      <c:pt idx="202">
                        <c:v>12.397</c:v>
                      </c:pt>
                      <c:pt idx="203">
                        <c:v>13.124000000000001</c:v>
                      </c:pt>
                      <c:pt idx="204">
                        <c:v>14.862</c:v>
                      </c:pt>
                      <c:pt idx="205">
                        <c:v>14.298999999999999</c:v>
                      </c:pt>
                      <c:pt idx="206">
                        <c:v>13.813000000000001</c:v>
                      </c:pt>
                      <c:pt idx="207">
                        <c:v>13.185</c:v>
                      </c:pt>
                      <c:pt idx="208">
                        <c:v>12.723000000000001</c:v>
                      </c:pt>
                      <c:pt idx="209">
                        <c:v>12.302</c:v>
                      </c:pt>
                      <c:pt idx="210">
                        <c:v>12.278</c:v>
                      </c:pt>
                      <c:pt idx="211">
                        <c:v>12.454000000000001</c:v>
                      </c:pt>
                      <c:pt idx="212">
                        <c:v>12.724</c:v>
                      </c:pt>
                      <c:pt idx="213">
                        <c:v>12.646000000000001</c:v>
                      </c:pt>
                      <c:pt idx="214">
                        <c:v>12.435</c:v>
                      </c:pt>
                      <c:pt idx="215">
                        <c:v>12.372</c:v>
                      </c:pt>
                      <c:pt idx="216">
                        <c:v>12.492000000000001</c:v>
                      </c:pt>
                      <c:pt idx="217">
                        <c:v>12.535</c:v>
                      </c:pt>
                      <c:pt idx="218">
                        <c:v>12.629</c:v>
                      </c:pt>
                      <c:pt idx="219">
                        <c:v>12.369</c:v>
                      </c:pt>
                      <c:pt idx="220">
                        <c:v>12.382</c:v>
                      </c:pt>
                      <c:pt idx="221">
                        <c:v>12.371</c:v>
                      </c:pt>
                      <c:pt idx="222">
                        <c:v>12.656000000000001</c:v>
                      </c:pt>
                      <c:pt idx="223">
                        <c:v>12.706</c:v>
                      </c:pt>
                      <c:pt idx="224">
                        <c:v>12.909000000000001</c:v>
                      </c:pt>
                      <c:pt idx="225">
                        <c:v>12.853999999999999</c:v>
                      </c:pt>
                      <c:pt idx="226">
                        <c:v>12.837</c:v>
                      </c:pt>
                      <c:pt idx="227">
                        <c:v>12.831</c:v>
                      </c:pt>
                      <c:pt idx="228">
                        <c:v>12.916</c:v>
                      </c:pt>
                      <c:pt idx="229">
                        <c:v>12.763999999999999</c:v>
                      </c:pt>
                      <c:pt idx="230">
                        <c:v>12.725</c:v>
                      </c:pt>
                      <c:pt idx="231">
                        <c:v>12.574999999999999</c:v>
                      </c:pt>
                      <c:pt idx="232">
                        <c:v>13.089</c:v>
                      </c:pt>
                      <c:pt idx="233">
                        <c:v>13.728</c:v>
                      </c:pt>
                      <c:pt idx="234">
                        <c:v>14.831</c:v>
                      </c:pt>
                      <c:pt idx="235">
                        <c:v>15.281000000000001</c:v>
                      </c:pt>
                      <c:pt idx="236">
                        <c:v>15.817</c:v>
                      </c:pt>
                      <c:pt idx="237">
                        <c:v>15.577</c:v>
                      </c:pt>
                      <c:pt idx="238">
                        <c:v>15.609</c:v>
                      </c:pt>
                      <c:pt idx="239">
                        <c:v>15.164</c:v>
                      </c:pt>
                      <c:pt idx="240">
                        <c:v>14.846</c:v>
                      </c:pt>
                      <c:pt idx="241">
                        <c:v>14.037000000000001</c:v>
                      </c:pt>
                      <c:pt idx="242">
                        <c:v>13.446999999999999</c:v>
                      </c:pt>
                      <c:pt idx="243">
                        <c:v>12.964</c:v>
                      </c:pt>
                      <c:pt idx="244">
                        <c:v>12.936</c:v>
                      </c:pt>
                      <c:pt idx="245">
                        <c:v>12.816000000000001</c:v>
                      </c:pt>
                      <c:pt idx="246">
                        <c:v>13.048</c:v>
                      </c:pt>
                      <c:pt idx="247">
                        <c:v>12.911</c:v>
                      </c:pt>
                      <c:pt idx="248">
                        <c:v>13.093</c:v>
                      </c:pt>
                      <c:pt idx="249">
                        <c:v>12.864000000000001</c:v>
                      </c:pt>
                      <c:pt idx="250">
                        <c:v>13.183</c:v>
                      </c:pt>
                      <c:pt idx="251">
                        <c:v>13.114000000000001</c:v>
                      </c:pt>
                      <c:pt idx="252">
                        <c:v>13.452</c:v>
                      </c:pt>
                      <c:pt idx="253">
                        <c:v>13.17</c:v>
                      </c:pt>
                      <c:pt idx="254">
                        <c:v>13.417999999999999</c:v>
                      </c:pt>
                      <c:pt idx="255">
                        <c:v>13.260999999999999</c:v>
                      </c:pt>
                      <c:pt idx="256">
                        <c:v>13.916</c:v>
                      </c:pt>
                      <c:pt idx="257">
                        <c:v>14.164</c:v>
                      </c:pt>
                      <c:pt idx="258">
                        <c:v>14.742000000000001</c:v>
                      </c:pt>
                      <c:pt idx="259">
                        <c:v>14.789</c:v>
                      </c:pt>
                      <c:pt idx="260">
                        <c:v>14.861000000000001</c:v>
                      </c:pt>
                      <c:pt idx="261">
                        <c:v>14.263999999999999</c:v>
                      </c:pt>
                      <c:pt idx="262">
                        <c:v>14.59</c:v>
                      </c:pt>
                      <c:pt idx="263">
                        <c:v>15.055</c:v>
                      </c:pt>
                      <c:pt idx="264">
                        <c:v>15.856</c:v>
                      </c:pt>
                      <c:pt idx="265">
                        <c:v>15.573</c:v>
                      </c:pt>
                      <c:pt idx="266">
                        <c:v>15.381</c:v>
                      </c:pt>
                      <c:pt idx="267">
                        <c:v>14.428000000000001</c:v>
                      </c:pt>
                      <c:pt idx="268">
                        <c:v>14.404</c:v>
                      </c:pt>
                      <c:pt idx="269">
                        <c:v>14.510999999999999</c:v>
                      </c:pt>
                      <c:pt idx="270">
                        <c:v>14.32</c:v>
                      </c:pt>
                      <c:pt idx="271">
                        <c:v>13.932</c:v>
                      </c:pt>
                      <c:pt idx="272">
                        <c:v>13.869</c:v>
                      </c:pt>
                      <c:pt idx="273">
                        <c:v>13.44</c:v>
                      </c:pt>
                      <c:pt idx="274">
                        <c:v>13.61</c:v>
                      </c:pt>
                      <c:pt idx="275">
                        <c:v>13.465</c:v>
                      </c:pt>
                      <c:pt idx="276">
                        <c:v>13.891</c:v>
                      </c:pt>
                      <c:pt idx="277">
                        <c:v>13.707000000000001</c:v>
                      </c:pt>
                      <c:pt idx="278">
                        <c:v>13.997999999999999</c:v>
                      </c:pt>
                      <c:pt idx="279">
                        <c:v>13.792999999999999</c:v>
                      </c:pt>
                      <c:pt idx="280">
                        <c:v>14.44</c:v>
                      </c:pt>
                      <c:pt idx="281">
                        <c:v>14.351000000000001</c:v>
                      </c:pt>
                      <c:pt idx="282">
                        <c:v>14.536</c:v>
                      </c:pt>
                      <c:pt idx="283">
                        <c:v>14.243</c:v>
                      </c:pt>
                      <c:pt idx="284">
                        <c:v>14.718</c:v>
                      </c:pt>
                      <c:pt idx="285">
                        <c:v>15.422000000000001</c:v>
                      </c:pt>
                      <c:pt idx="286">
                        <c:v>17.047999999999998</c:v>
                      </c:pt>
                      <c:pt idx="287">
                        <c:v>17.605</c:v>
                      </c:pt>
                      <c:pt idx="288">
                        <c:v>18.006</c:v>
                      </c:pt>
                      <c:pt idx="289">
                        <c:v>17.497</c:v>
                      </c:pt>
                      <c:pt idx="290">
                        <c:v>17.21</c:v>
                      </c:pt>
                      <c:pt idx="291">
                        <c:v>16.617999999999999</c:v>
                      </c:pt>
                      <c:pt idx="292">
                        <c:v>16.239999999999998</c:v>
                      </c:pt>
                      <c:pt idx="293">
                        <c:v>15.648999999999999</c:v>
                      </c:pt>
                      <c:pt idx="294">
                        <c:v>15.211</c:v>
                      </c:pt>
                      <c:pt idx="295">
                        <c:v>14.654999999999999</c:v>
                      </c:pt>
                      <c:pt idx="296">
                        <c:v>14.518000000000001</c:v>
                      </c:pt>
                      <c:pt idx="297">
                        <c:v>14.45</c:v>
                      </c:pt>
                      <c:pt idx="298">
                        <c:v>14.706</c:v>
                      </c:pt>
                      <c:pt idx="299">
                        <c:v>14.917</c:v>
                      </c:pt>
                      <c:pt idx="300">
                        <c:v>14.944000000000001</c:v>
                      </c:pt>
                      <c:pt idx="301">
                        <c:v>15.002000000000001</c:v>
                      </c:pt>
                      <c:pt idx="302">
                        <c:v>14.994</c:v>
                      </c:pt>
                      <c:pt idx="303">
                        <c:v>15.24</c:v>
                      </c:pt>
                      <c:pt idx="304">
                        <c:v>15.153</c:v>
                      </c:pt>
                      <c:pt idx="305">
                        <c:v>15.298999999999999</c:v>
                      </c:pt>
                      <c:pt idx="306">
                        <c:v>15.172000000000001</c:v>
                      </c:pt>
                      <c:pt idx="307">
                        <c:v>15.272</c:v>
                      </c:pt>
                      <c:pt idx="308">
                        <c:v>15.087</c:v>
                      </c:pt>
                      <c:pt idx="309">
                        <c:v>15.24</c:v>
                      </c:pt>
                      <c:pt idx="310">
                        <c:v>14.938000000000001</c:v>
                      </c:pt>
                      <c:pt idx="311">
                        <c:v>14.907</c:v>
                      </c:pt>
                      <c:pt idx="312">
                        <c:v>14.532999999999999</c:v>
                      </c:pt>
                      <c:pt idx="313">
                        <c:v>14.631</c:v>
                      </c:pt>
                      <c:pt idx="314">
                        <c:v>14.334</c:v>
                      </c:pt>
                      <c:pt idx="315">
                        <c:v>14.712</c:v>
                      </c:pt>
                      <c:pt idx="316">
                        <c:v>14.907999999999999</c:v>
                      </c:pt>
                      <c:pt idx="317">
                        <c:v>15.973000000000001</c:v>
                      </c:pt>
                      <c:pt idx="318">
                        <c:v>17.533999999999999</c:v>
                      </c:pt>
                      <c:pt idx="319">
                        <c:v>22.385999999999999</c:v>
                      </c:pt>
                      <c:pt idx="320">
                        <c:v>22.152999999999999</c:v>
                      </c:pt>
                      <c:pt idx="321">
                        <c:v>21.021999999999998</c:v>
                      </c:pt>
                      <c:pt idx="322">
                        <c:v>19.324000000000002</c:v>
                      </c:pt>
                      <c:pt idx="323">
                        <c:v>18.606000000000002</c:v>
                      </c:pt>
                      <c:pt idx="324">
                        <c:v>17.469000000000001</c:v>
                      </c:pt>
                      <c:pt idx="325">
                        <c:v>16.963000000000001</c:v>
                      </c:pt>
                      <c:pt idx="326">
                        <c:v>16.363</c:v>
                      </c:pt>
                      <c:pt idx="327">
                        <c:v>16.722000000000001</c:v>
                      </c:pt>
                      <c:pt idx="328">
                        <c:v>16.568000000000001</c:v>
                      </c:pt>
                      <c:pt idx="329">
                        <c:v>16.943999999999999</c:v>
                      </c:pt>
                      <c:pt idx="330">
                        <c:v>16.317</c:v>
                      </c:pt>
                      <c:pt idx="331">
                        <c:v>16.161000000000001</c:v>
                      </c:pt>
                      <c:pt idx="332">
                        <c:v>15.433999999999999</c:v>
                      </c:pt>
                      <c:pt idx="333">
                        <c:v>15.406000000000001</c:v>
                      </c:pt>
                      <c:pt idx="334">
                        <c:v>14.805999999999999</c:v>
                      </c:pt>
                      <c:pt idx="335">
                        <c:v>14.925000000000001</c:v>
                      </c:pt>
                      <c:pt idx="336">
                        <c:v>14.558999999999999</c:v>
                      </c:pt>
                      <c:pt idx="337">
                        <c:v>15.173</c:v>
                      </c:pt>
                      <c:pt idx="338">
                        <c:v>15.752000000000001</c:v>
                      </c:pt>
                      <c:pt idx="339">
                        <c:v>19.875</c:v>
                      </c:pt>
                      <c:pt idx="340">
                        <c:v>20.565999999999999</c:v>
                      </c:pt>
                      <c:pt idx="341">
                        <c:v>20.617000000000001</c:v>
                      </c:pt>
                      <c:pt idx="342">
                        <c:v>19.844999999999999</c:v>
                      </c:pt>
                      <c:pt idx="343">
                        <c:v>19.818999999999999</c:v>
                      </c:pt>
                      <c:pt idx="344">
                        <c:v>18.975999999999999</c:v>
                      </c:pt>
                      <c:pt idx="345">
                        <c:v>18.388000000000002</c:v>
                      </c:pt>
                      <c:pt idx="346">
                        <c:v>17.038</c:v>
                      </c:pt>
                      <c:pt idx="347">
                        <c:v>16.616</c:v>
                      </c:pt>
                      <c:pt idx="348">
                        <c:v>15.589</c:v>
                      </c:pt>
                      <c:pt idx="349">
                        <c:v>15.901</c:v>
                      </c:pt>
                      <c:pt idx="350">
                        <c:v>15.510999999999999</c:v>
                      </c:pt>
                      <c:pt idx="351">
                        <c:v>15.816000000000001</c:v>
                      </c:pt>
                      <c:pt idx="352">
                        <c:v>15.579000000000001</c:v>
                      </c:pt>
                      <c:pt idx="353">
                        <c:v>16.094000000000001</c:v>
                      </c:pt>
                      <c:pt idx="354">
                        <c:v>16.024999999999999</c:v>
                      </c:pt>
                      <c:pt idx="355">
                        <c:v>16.466999999999999</c:v>
                      </c:pt>
                      <c:pt idx="356">
                        <c:v>16.260999999999999</c:v>
                      </c:pt>
                      <c:pt idx="357">
                        <c:v>16.349</c:v>
                      </c:pt>
                      <c:pt idx="358">
                        <c:v>16.279</c:v>
                      </c:pt>
                      <c:pt idx="359">
                        <c:v>16.542000000000002</c:v>
                      </c:pt>
                      <c:pt idx="360">
                        <c:v>16.8</c:v>
                      </c:pt>
                      <c:pt idx="361">
                        <c:v>16.984000000000002</c:v>
                      </c:pt>
                      <c:pt idx="362">
                        <c:v>17.143000000000001</c:v>
                      </c:pt>
                      <c:pt idx="363">
                        <c:v>16.966000000000001</c:v>
                      </c:pt>
                      <c:pt idx="364">
                        <c:v>16.873000000000001</c:v>
                      </c:pt>
                      <c:pt idx="365">
                        <c:v>16.423999999999999</c:v>
                      </c:pt>
                      <c:pt idx="366">
                        <c:v>16.542000000000002</c:v>
                      </c:pt>
                      <c:pt idx="367">
                        <c:v>16.158000000000001</c:v>
                      </c:pt>
                      <c:pt idx="368">
                        <c:v>16.276</c:v>
                      </c:pt>
                      <c:pt idx="369">
                        <c:v>15.956</c:v>
                      </c:pt>
                      <c:pt idx="370">
                        <c:v>16.141999999999999</c:v>
                      </c:pt>
                      <c:pt idx="371">
                        <c:v>15.831</c:v>
                      </c:pt>
                      <c:pt idx="372">
                        <c:v>16.327000000000002</c:v>
                      </c:pt>
                      <c:pt idx="373">
                        <c:v>16.382000000000001</c:v>
                      </c:pt>
                      <c:pt idx="374">
                        <c:v>17.268000000000001</c:v>
                      </c:pt>
                      <c:pt idx="375">
                        <c:v>17.181000000000001</c:v>
                      </c:pt>
                      <c:pt idx="376">
                        <c:v>17.510999999999999</c:v>
                      </c:pt>
                      <c:pt idx="377">
                        <c:v>17.027000000000001</c:v>
                      </c:pt>
                      <c:pt idx="378">
                        <c:v>17.472999999999999</c:v>
                      </c:pt>
                      <c:pt idx="379">
                        <c:v>17.363</c:v>
                      </c:pt>
                      <c:pt idx="380">
                        <c:v>18.300999999999998</c:v>
                      </c:pt>
                      <c:pt idx="381">
                        <c:v>18.309000000000001</c:v>
                      </c:pt>
                      <c:pt idx="382">
                        <c:v>18.736999999999998</c:v>
                      </c:pt>
                      <c:pt idx="383">
                        <c:v>18.170000000000002</c:v>
                      </c:pt>
                      <c:pt idx="384">
                        <c:v>17.940000000000001</c:v>
                      </c:pt>
                      <c:pt idx="385">
                        <c:v>17.317</c:v>
                      </c:pt>
                      <c:pt idx="386">
                        <c:v>16.834</c:v>
                      </c:pt>
                      <c:pt idx="387">
                        <c:v>16.370999999999999</c:v>
                      </c:pt>
                      <c:pt idx="388">
                        <c:v>16.088999999999999</c:v>
                      </c:pt>
                      <c:pt idx="389">
                        <c:v>16.126000000000001</c:v>
                      </c:pt>
                      <c:pt idx="390">
                        <c:v>15.999000000000001</c:v>
                      </c:pt>
                      <c:pt idx="391">
                        <c:v>16.45</c:v>
                      </c:pt>
                      <c:pt idx="392">
                        <c:v>16.253</c:v>
                      </c:pt>
                      <c:pt idx="393">
                        <c:v>16.814</c:v>
                      </c:pt>
                      <c:pt idx="394">
                        <c:v>16.806999999999999</c:v>
                      </c:pt>
                      <c:pt idx="395">
                        <c:v>17.245999999999999</c:v>
                      </c:pt>
                      <c:pt idx="396">
                        <c:v>17.866</c:v>
                      </c:pt>
                      <c:pt idx="397">
                        <c:v>18.760000000000002</c:v>
                      </c:pt>
                      <c:pt idx="398">
                        <c:v>20.736999999999998</c:v>
                      </c:pt>
                      <c:pt idx="399">
                        <c:v>18.411000000000001</c:v>
                      </c:pt>
                      <c:pt idx="400">
                        <c:v>14.404</c:v>
                      </c:pt>
                      <c:pt idx="401">
                        <c:v>17.585000000000001</c:v>
                      </c:pt>
                      <c:pt idx="402">
                        <c:v>17.260000000000002</c:v>
                      </c:pt>
                      <c:pt idx="403">
                        <c:v>17.547999999999998</c:v>
                      </c:pt>
                      <c:pt idx="404">
                        <c:v>17.222000000000001</c:v>
                      </c:pt>
                      <c:pt idx="405">
                        <c:v>17.263999999999999</c:v>
                      </c:pt>
                      <c:pt idx="406">
                        <c:v>16.594999999999999</c:v>
                      </c:pt>
                      <c:pt idx="407">
                        <c:v>16.751000000000001</c:v>
                      </c:pt>
                      <c:pt idx="408">
                        <c:v>16.446999999999999</c:v>
                      </c:pt>
                      <c:pt idx="409">
                        <c:v>16.661999999999999</c:v>
                      </c:pt>
                      <c:pt idx="410">
                        <c:v>16.338999999999999</c:v>
                      </c:pt>
                      <c:pt idx="411">
                        <c:v>16.629000000000001</c:v>
                      </c:pt>
                      <c:pt idx="412">
                        <c:v>16.396999999999998</c:v>
                      </c:pt>
                      <c:pt idx="413">
                        <c:v>16.873000000000001</c:v>
                      </c:pt>
                      <c:pt idx="414">
                        <c:v>16.669</c:v>
                      </c:pt>
                      <c:pt idx="415">
                        <c:v>16.974</c:v>
                      </c:pt>
                      <c:pt idx="416">
                        <c:v>16.553999999999998</c:v>
                      </c:pt>
                      <c:pt idx="417">
                        <c:v>16.724</c:v>
                      </c:pt>
                      <c:pt idx="418">
                        <c:v>16.469000000000001</c:v>
                      </c:pt>
                      <c:pt idx="419">
                        <c:v>16.806999999999999</c:v>
                      </c:pt>
                      <c:pt idx="420">
                        <c:v>16.492000000000001</c:v>
                      </c:pt>
                      <c:pt idx="421">
                        <c:v>16.939</c:v>
                      </c:pt>
                      <c:pt idx="422">
                        <c:v>16.727</c:v>
                      </c:pt>
                      <c:pt idx="423">
                        <c:v>17.055</c:v>
                      </c:pt>
                      <c:pt idx="424">
                        <c:v>16.808</c:v>
                      </c:pt>
                      <c:pt idx="425">
                        <c:v>17.303000000000001</c:v>
                      </c:pt>
                      <c:pt idx="426">
                        <c:v>17.43</c:v>
                      </c:pt>
                      <c:pt idx="427">
                        <c:v>17.623999999999999</c:v>
                      </c:pt>
                      <c:pt idx="428">
                        <c:v>17.451000000000001</c:v>
                      </c:pt>
                      <c:pt idx="429">
                        <c:v>17.143999999999998</c:v>
                      </c:pt>
                      <c:pt idx="430">
                        <c:v>17.347000000000001</c:v>
                      </c:pt>
                      <c:pt idx="431">
                        <c:v>17.204999999999998</c:v>
                      </c:pt>
                      <c:pt idx="432">
                        <c:v>17.771999999999998</c:v>
                      </c:pt>
                      <c:pt idx="433">
                        <c:v>17.771999999999998</c:v>
                      </c:pt>
                      <c:pt idx="434">
                        <c:v>18.27</c:v>
                      </c:pt>
                      <c:pt idx="435">
                        <c:v>18.084</c:v>
                      </c:pt>
                      <c:pt idx="436">
                        <c:v>18.135999999999999</c:v>
                      </c:pt>
                      <c:pt idx="437">
                        <c:v>18.138000000000002</c:v>
                      </c:pt>
                      <c:pt idx="438">
                        <c:v>17.954999999999998</c:v>
                      </c:pt>
                      <c:pt idx="439">
                        <c:v>17.146000000000001</c:v>
                      </c:pt>
                      <c:pt idx="440">
                        <c:v>17.32</c:v>
                      </c:pt>
                      <c:pt idx="441">
                        <c:v>16.893999999999998</c:v>
                      </c:pt>
                      <c:pt idx="442">
                        <c:v>17.375</c:v>
                      </c:pt>
                      <c:pt idx="443">
                        <c:v>17.417000000000002</c:v>
                      </c:pt>
                      <c:pt idx="444">
                        <c:v>17.917999999999999</c:v>
                      </c:pt>
                      <c:pt idx="445">
                        <c:v>18.007000000000001</c:v>
                      </c:pt>
                      <c:pt idx="446">
                        <c:v>18.428000000000001</c:v>
                      </c:pt>
                      <c:pt idx="447">
                        <c:v>18.728999999999999</c:v>
                      </c:pt>
                      <c:pt idx="448">
                        <c:v>18.757999999999999</c:v>
                      </c:pt>
                      <c:pt idx="449">
                        <c:v>18.783000000000001</c:v>
                      </c:pt>
                      <c:pt idx="450">
                        <c:v>18.318999999999999</c:v>
                      </c:pt>
                      <c:pt idx="451">
                        <c:v>18.105</c:v>
                      </c:pt>
                      <c:pt idx="452">
                        <c:v>17.544</c:v>
                      </c:pt>
                      <c:pt idx="453">
                        <c:v>17.62</c:v>
                      </c:pt>
                      <c:pt idx="454">
                        <c:v>17.234999999999999</c:v>
                      </c:pt>
                      <c:pt idx="455">
                        <c:v>17.664999999999999</c:v>
                      </c:pt>
                      <c:pt idx="456">
                        <c:v>17.277999999999999</c:v>
                      </c:pt>
                      <c:pt idx="457">
                        <c:v>17.593</c:v>
                      </c:pt>
                      <c:pt idx="458">
                        <c:v>17.016999999999999</c:v>
                      </c:pt>
                      <c:pt idx="459">
                        <c:v>17.440000000000001</c:v>
                      </c:pt>
                      <c:pt idx="460">
                        <c:v>17.004999999999999</c:v>
                      </c:pt>
                      <c:pt idx="461">
                        <c:v>17.443999999999999</c:v>
                      </c:pt>
                      <c:pt idx="462">
                        <c:v>16.905000000000001</c:v>
                      </c:pt>
                      <c:pt idx="463">
                        <c:v>15.547000000000001</c:v>
                      </c:pt>
                      <c:pt idx="464">
                        <c:v>16.143000000000001</c:v>
                      </c:pt>
                      <c:pt idx="465">
                        <c:v>15.865</c:v>
                      </c:pt>
                      <c:pt idx="466">
                        <c:v>17.667999999999999</c:v>
                      </c:pt>
                      <c:pt idx="467">
                        <c:v>17.939</c:v>
                      </c:pt>
                      <c:pt idx="468">
                        <c:v>17.779</c:v>
                      </c:pt>
                      <c:pt idx="469">
                        <c:v>17.771000000000001</c:v>
                      </c:pt>
                      <c:pt idx="470">
                        <c:v>17.821999999999999</c:v>
                      </c:pt>
                      <c:pt idx="471">
                        <c:v>17.693000000000001</c:v>
                      </c:pt>
                      <c:pt idx="472">
                        <c:v>17.914000000000001</c:v>
                      </c:pt>
                      <c:pt idx="473">
                        <c:v>17.707999999999998</c:v>
                      </c:pt>
                      <c:pt idx="474">
                        <c:v>18.087</c:v>
                      </c:pt>
                      <c:pt idx="475">
                        <c:v>17.696000000000002</c:v>
                      </c:pt>
                      <c:pt idx="476">
                        <c:v>18.067</c:v>
                      </c:pt>
                      <c:pt idx="477">
                        <c:v>17.898</c:v>
                      </c:pt>
                      <c:pt idx="478">
                        <c:v>18.651</c:v>
                      </c:pt>
                      <c:pt idx="479">
                        <c:v>18.484000000000002</c:v>
                      </c:pt>
                      <c:pt idx="480">
                        <c:v>18.664000000000001</c:v>
                      </c:pt>
                      <c:pt idx="481">
                        <c:v>17.899999999999999</c:v>
                      </c:pt>
                      <c:pt idx="482">
                        <c:v>18.151</c:v>
                      </c:pt>
                      <c:pt idx="483">
                        <c:v>17.739000000000001</c:v>
                      </c:pt>
                      <c:pt idx="484">
                        <c:v>18.309000000000001</c:v>
                      </c:pt>
                      <c:pt idx="485">
                        <c:v>17.97</c:v>
                      </c:pt>
                      <c:pt idx="486">
                        <c:v>18.556000000000001</c:v>
                      </c:pt>
                      <c:pt idx="487">
                        <c:v>18.192</c:v>
                      </c:pt>
                      <c:pt idx="488">
                        <c:v>18.79</c:v>
                      </c:pt>
                      <c:pt idx="489">
                        <c:v>18.613</c:v>
                      </c:pt>
                      <c:pt idx="490">
                        <c:v>18.809000000000001</c:v>
                      </c:pt>
                      <c:pt idx="491">
                        <c:v>17.789000000000001</c:v>
                      </c:pt>
                      <c:pt idx="492">
                        <c:v>17.826000000000001</c:v>
                      </c:pt>
                      <c:pt idx="493">
                        <c:v>17.344000000000001</c:v>
                      </c:pt>
                      <c:pt idx="494">
                        <c:v>17.747</c:v>
                      </c:pt>
                      <c:pt idx="495">
                        <c:v>17.798999999999999</c:v>
                      </c:pt>
                      <c:pt idx="496">
                        <c:v>18.39</c:v>
                      </c:pt>
                      <c:pt idx="497">
                        <c:v>18.091999999999999</c:v>
                      </c:pt>
                      <c:pt idx="498">
                        <c:v>18.54</c:v>
                      </c:pt>
                      <c:pt idx="499">
                        <c:v>18.367999999999999</c:v>
                      </c:pt>
                      <c:pt idx="500">
                        <c:v>18.873000000000001</c:v>
                      </c:pt>
                      <c:pt idx="501">
                        <c:v>18.364000000000001</c:v>
                      </c:pt>
                      <c:pt idx="502">
                        <c:v>18.71</c:v>
                      </c:pt>
                      <c:pt idx="503">
                        <c:v>18.091000000000001</c:v>
                      </c:pt>
                      <c:pt idx="504">
                        <c:v>18.501000000000001</c:v>
                      </c:pt>
                      <c:pt idx="505">
                        <c:v>17.884</c:v>
                      </c:pt>
                      <c:pt idx="506">
                        <c:v>18.331</c:v>
                      </c:pt>
                      <c:pt idx="507">
                        <c:v>17.933</c:v>
                      </c:pt>
                      <c:pt idx="508">
                        <c:v>18.600999999999999</c:v>
                      </c:pt>
                      <c:pt idx="509">
                        <c:v>18.084</c:v>
                      </c:pt>
                      <c:pt idx="510">
                        <c:v>18.300999999999998</c:v>
                      </c:pt>
                      <c:pt idx="511">
                        <c:v>17.968</c:v>
                      </c:pt>
                      <c:pt idx="512">
                        <c:v>18.285</c:v>
                      </c:pt>
                      <c:pt idx="513">
                        <c:v>17.888000000000002</c:v>
                      </c:pt>
                      <c:pt idx="514">
                        <c:v>18.260999999999999</c:v>
                      </c:pt>
                      <c:pt idx="515">
                        <c:v>18.14</c:v>
                      </c:pt>
                      <c:pt idx="516">
                        <c:v>18.574000000000002</c:v>
                      </c:pt>
                      <c:pt idx="517">
                        <c:v>18.515999999999998</c:v>
                      </c:pt>
                      <c:pt idx="518">
                        <c:v>19.675000000000001</c:v>
                      </c:pt>
                      <c:pt idx="519">
                        <c:v>19.428999999999998</c:v>
                      </c:pt>
                      <c:pt idx="520">
                        <c:v>19.574999999999999</c:v>
                      </c:pt>
                      <c:pt idx="521">
                        <c:v>18.956</c:v>
                      </c:pt>
                      <c:pt idx="522">
                        <c:v>19.158000000000001</c:v>
                      </c:pt>
                      <c:pt idx="523">
                        <c:v>18.875</c:v>
                      </c:pt>
                      <c:pt idx="524">
                        <c:v>18.869</c:v>
                      </c:pt>
                      <c:pt idx="525">
                        <c:v>19.286999999999999</c:v>
                      </c:pt>
                      <c:pt idx="526">
                        <c:v>19.222999999999999</c:v>
                      </c:pt>
                      <c:pt idx="527">
                        <c:v>19.446000000000002</c:v>
                      </c:pt>
                      <c:pt idx="528">
                        <c:v>19.401</c:v>
                      </c:pt>
                      <c:pt idx="529">
                        <c:v>19.888000000000002</c:v>
                      </c:pt>
                      <c:pt idx="530">
                        <c:v>20.187999999999999</c:v>
                      </c:pt>
                      <c:pt idx="531">
                        <c:v>21.119</c:v>
                      </c:pt>
                      <c:pt idx="532">
                        <c:v>20.945</c:v>
                      </c:pt>
                      <c:pt idx="533">
                        <c:v>21.074000000000002</c:v>
                      </c:pt>
                      <c:pt idx="534">
                        <c:v>20.358000000000001</c:v>
                      </c:pt>
                      <c:pt idx="535">
                        <c:v>20.533999999999999</c:v>
                      </c:pt>
                      <c:pt idx="536">
                        <c:v>19.959</c:v>
                      </c:pt>
                      <c:pt idx="537">
                        <c:v>19.972000000000001</c:v>
                      </c:pt>
                      <c:pt idx="538">
                        <c:v>20.056999999999999</c:v>
                      </c:pt>
                      <c:pt idx="539">
                        <c:v>20.629000000000001</c:v>
                      </c:pt>
                      <c:pt idx="540">
                        <c:v>20.146000000000001</c:v>
                      </c:pt>
                      <c:pt idx="541">
                        <c:v>20.885000000000002</c:v>
                      </c:pt>
                      <c:pt idx="542">
                        <c:v>20.3</c:v>
                      </c:pt>
                      <c:pt idx="543">
                        <c:v>20.093</c:v>
                      </c:pt>
                      <c:pt idx="544">
                        <c:v>19.201000000000001</c:v>
                      </c:pt>
                      <c:pt idx="545">
                        <c:v>19.541</c:v>
                      </c:pt>
                      <c:pt idx="546">
                        <c:v>19.218</c:v>
                      </c:pt>
                      <c:pt idx="547">
                        <c:v>20.11</c:v>
                      </c:pt>
                      <c:pt idx="548">
                        <c:v>20.411000000000001</c:v>
                      </c:pt>
                      <c:pt idx="549">
                        <c:v>20.774999999999999</c:v>
                      </c:pt>
                      <c:pt idx="550">
                        <c:v>20.869</c:v>
                      </c:pt>
                      <c:pt idx="551">
                        <c:v>21.129000000000001</c:v>
                      </c:pt>
                      <c:pt idx="552">
                        <c:v>21.562999999999999</c:v>
                      </c:pt>
                      <c:pt idx="553">
                        <c:v>21.113</c:v>
                      </c:pt>
                      <c:pt idx="554">
                        <c:v>21.363</c:v>
                      </c:pt>
                      <c:pt idx="555">
                        <c:v>20.36</c:v>
                      </c:pt>
                      <c:pt idx="556">
                        <c:v>20.068999999999999</c:v>
                      </c:pt>
                      <c:pt idx="557">
                        <c:v>19.155000000000001</c:v>
                      </c:pt>
                      <c:pt idx="558">
                        <c:v>19.391999999999999</c:v>
                      </c:pt>
                      <c:pt idx="559">
                        <c:v>18.948</c:v>
                      </c:pt>
                      <c:pt idx="560">
                        <c:v>19.594999999999999</c:v>
                      </c:pt>
                      <c:pt idx="561">
                        <c:v>19.053000000000001</c:v>
                      </c:pt>
                      <c:pt idx="562">
                        <c:v>19.364999999999998</c:v>
                      </c:pt>
                      <c:pt idx="563">
                        <c:v>18.803000000000001</c:v>
                      </c:pt>
                      <c:pt idx="564">
                        <c:v>19.024000000000001</c:v>
                      </c:pt>
                      <c:pt idx="565">
                        <c:v>18.774000000000001</c:v>
                      </c:pt>
                      <c:pt idx="566">
                        <c:v>19.023</c:v>
                      </c:pt>
                      <c:pt idx="567">
                        <c:v>18.968</c:v>
                      </c:pt>
                      <c:pt idx="568">
                        <c:v>19.163</c:v>
                      </c:pt>
                      <c:pt idx="569">
                        <c:v>19.256</c:v>
                      </c:pt>
                      <c:pt idx="570">
                        <c:v>20.401</c:v>
                      </c:pt>
                      <c:pt idx="571">
                        <c:v>19.974</c:v>
                      </c:pt>
                      <c:pt idx="572">
                        <c:v>19.792000000000002</c:v>
                      </c:pt>
                      <c:pt idx="573">
                        <c:v>19.55</c:v>
                      </c:pt>
                      <c:pt idx="574">
                        <c:v>19.637</c:v>
                      </c:pt>
                      <c:pt idx="575">
                        <c:v>19.512</c:v>
                      </c:pt>
                      <c:pt idx="576">
                        <c:v>19.791</c:v>
                      </c:pt>
                      <c:pt idx="577">
                        <c:v>19.754999999999999</c:v>
                      </c:pt>
                      <c:pt idx="578">
                        <c:v>20.404</c:v>
                      </c:pt>
                      <c:pt idx="579">
                        <c:v>19.792999999999999</c:v>
                      </c:pt>
                      <c:pt idx="580">
                        <c:v>20.373000000000001</c:v>
                      </c:pt>
                      <c:pt idx="581">
                        <c:v>20.096</c:v>
                      </c:pt>
                      <c:pt idx="582">
                        <c:v>21.274999999999999</c:v>
                      </c:pt>
                      <c:pt idx="583">
                        <c:v>21.385999999999999</c:v>
                      </c:pt>
                      <c:pt idx="584">
                        <c:v>21.9</c:v>
                      </c:pt>
                      <c:pt idx="585">
                        <c:v>20.545999999999999</c:v>
                      </c:pt>
                      <c:pt idx="586">
                        <c:v>20.600999999999999</c:v>
                      </c:pt>
                      <c:pt idx="587">
                        <c:v>20.196999999999999</c:v>
                      </c:pt>
                      <c:pt idx="588">
                        <c:v>20.821999999999999</c:v>
                      </c:pt>
                      <c:pt idx="589">
                        <c:v>20.727</c:v>
                      </c:pt>
                      <c:pt idx="590">
                        <c:v>21.047000000000001</c:v>
                      </c:pt>
                      <c:pt idx="591">
                        <c:v>21.062999999999999</c:v>
                      </c:pt>
                      <c:pt idx="592">
                        <c:v>21.282</c:v>
                      </c:pt>
                      <c:pt idx="593">
                        <c:v>21.972999999999999</c:v>
                      </c:pt>
                      <c:pt idx="594">
                        <c:v>21.632999999999999</c:v>
                      </c:pt>
                      <c:pt idx="595">
                        <c:v>21.137</c:v>
                      </c:pt>
                      <c:pt idx="596">
                        <c:v>20.245000000000001</c:v>
                      </c:pt>
                      <c:pt idx="597">
                        <c:v>20.588000000000001</c:v>
                      </c:pt>
                      <c:pt idx="598">
                        <c:v>20.135000000000002</c:v>
                      </c:pt>
                      <c:pt idx="599">
                        <c:v>21.518999999999998</c:v>
                      </c:pt>
                      <c:pt idx="600">
                        <c:v>21.254999999999999</c:v>
                      </c:pt>
                      <c:pt idx="601">
                        <c:v>21.673999999999999</c:v>
                      </c:pt>
                      <c:pt idx="602">
                        <c:v>21.327000000000002</c:v>
                      </c:pt>
                      <c:pt idx="603">
                        <c:v>21.774999999999999</c:v>
                      </c:pt>
                      <c:pt idx="604">
                        <c:v>21.574999999999999</c:v>
                      </c:pt>
                      <c:pt idx="605">
                        <c:v>21.693999999999999</c:v>
                      </c:pt>
                      <c:pt idx="606">
                        <c:v>21.405000000000001</c:v>
                      </c:pt>
                      <c:pt idx="607">
                        <c:v>21.074999999999999</c:v>
                      </c:pt>
                      <c:pt idx="608">
                        <c:v>20.687000000000001</c:v>
                      </c:pt>
                      <c:pt idx="609">
                        <c:v>20.439</c:v>
                      </c:pt>
                      <c:pt idx="610">
                        <c:v>20.792000000000002</c:v>
                      </c:pt>
                      <c:pt idx="611">
                        <c:v>20.754999999999999</c:v>
                      </c:pt>
                      <c:pt idx="612">
                        <c:v>21.521999999999998</c:v>
                      </c:pt>
                      <c:pt idx="613">
                        <c:v>20.920999999999999</c:v>
                      </c:pt>
                      <c:pt idx="614">
                        <c:v>21.138000000000002</c:v>
                      </c:pt>
                      <c:pt idx="615">
                        <c:v>20.314</c:v>
                      </c:pt>
                      <c:pt idx="616">
                        <c:v>20.696000000000002</c:v>
                      </c:pt>
                      <c:pt idx="617">
                        <c:v>20.085999999999999</c:v>
                      </c:pt>
                      <c:pt idx="618">
                        <c:v>20.827000000000002</c:v>
                      </c:pt>
                      <c:pt idx="619">
                        <c:v>20.271000000000001</c:v>
                      </c:pt>
                      <c:pt idx="620">
                        <c:v>20.821999999999999</c:v>
                      </c:pt>
                      <c:pt idx="621">
                        <c:v>20.466999999999999</c:v>
                      </c:pt>
                      <c:pt idx="622">
                        <c:v>23.812999999999999</c:v>
                      </c:pt>
                      <c:pt idx="623">
                        <c:v>21.885000000000002</c:v>
                      </c:pt>
                      <c:pt idx="624">
                        <c:v>21.286999999999999</c:v>
                      </c:pt>
                      <c:pt idx="625">
                        <c:v>21.085000000000001</c:v>
                      </c:pt>
                      <c:pt idx="626">
                        <c:v>20.68</c:v>
                      </c:pt>
                      <c:pt idx="627">
                        <c:v>21.16</c:v>
                      </c:pt>
                      <c:pt idx="628">
                        <c:v>20.736000000000001</c:v>
                      </c:pt>
                      <c:pt idx="629">
                        <c:v>21.42</c:v>
                      </c:pt>
                      <c:pt idx="630">
                        <c:v>21.061</c:v>
                      </c:pt>
                      <c:pt idx="631">
                        <c:v>21.613</c:v>
                      </c:pt>
                      <c:pt idx="632">
                        <c:v>21.094000000000001</c:v>
                      </c:pt>
                      <c:pt idx="633">
                        <c:v>21.963999999999999</c:v>
                      </c:pt>
                      <c:pt idx="634">
                        <c:v>21.788</c:v>
                      </c:pt>
                      <c:pt idx="635">
                        <c:v>23.062000000000001</c:v>
                      </c:pt>
                      <c:pt idx="636">
                        <c:v>22.481999999999999</c:v>
                      </c:pt>
                      <c:pt idx="637">
                        <c:v>22.446000000000002</c:v>
                      </c:pt>
                      <c:pt idx="638">
                        <c:v>21.379000000000001</c:v>
                      </c:pt>
                      <c:pt idx="639">
                        <c:v>21.795999999999999</c:v>
                      </c:pt>
                      <c:pt idx="640">
                        <c:v>21.460999999999999</c:v>
                      </c:pt>
                      <c:pt idx="641">
                        <c:v>21.933</c:v>
                      </c:pt>
                      <c:pt idx="642">
                        <c:v>21.402000000000001</c:v>
                      </c:pt>
                      <c:pt idx="643">
                        <c:v>21.916</c:v>
                      </c:pt>
                      <c:pt idx="644">
                        <c:v>21.74</c:v>
                      </c:pt>
                      <c:pt idx="645">
                        <c:v>22.286999999999999</c:v>
                      </c:pt>
                      <c:pt idx="646">
                        <c:v>22.818000000000001</c:v>
                      </c:pt>
                      <c:pt idx="647">
                        <c:v>22.228999999999999</c:v>
                      </c:pt>
                      <c:pt idx="648">
                        <c:v>21.420999999999999</c:v>
                      </c:pt>
                      <c:pt idx="649">
                        <c:v>21.341000000000001</c:v>
                      </c:pt>
                      <c:pt idx="650">
                        <c:v>21.082999999999998</c:v>
                      </c:pt>
                      <c:pt idx="651">
                        <c:v>21.396999999999998</c:v>
                      </c:pt>
                      <c:pt idx="652">
                        <c:v>21.887</c:v>
                      </c:pt>
                      <c:pt idx="653">
                        <c:v>22.114999999999998</c:v>
                      </c:pt>
                      <c:pt idx="654">
                        <c:v>21.844999999999999</c:v>
                      </c:pt>
                      <c:pt idx="655">
                        <c:v>22.015000000000001</c:v>
                      </c:pt>
                      <c:pt idx="656">
                        <c:v>21.821000000000002</c:v>
                      </c:pt>
                      <c:pt idx="657">
                        <c:v>22.273</c:v>
                      </c:pt>
                      <c:pt idx="658">
                        <c:v>21.847999999999999</c:v>
                      </c:pt>
                      <c:pt idx="659">
                        <c:v>21.934999999999999</c:v>
                      </c:pt>
                      <c:pt idx="660">
                        <c:v>21.225000000000001</c:v>
                      </c:pt>
                      <c:pt idx="661">
                        <c:v>21.317</c:v>
                      </c:pt>
                      <c:pt idx="662">
                        <c:v>21.010999999999999</c:v>
                      </c:pt>
                      <c:pt idx="663">
                        <c:v>21.466000000000001</c:v>
                      </c:pt>
                      <c:pt idx="664">
                        <c:v>21.518000000000001</c:v>
                      </c:pt>
                      <c:pt idx="665">
                        <c:v>22.021999999999998</c:v>
                      </c:pt>
                      <c:pt idx="666">
                        <c:v>21.277000000000001</c:v>
                      </c:pt>
                      <c:pt idx="667">
                        <c:v>21.527999999999999</c:v>
                      </c:pt>
                      <c:pt idx="668">
                        <c:v>20.902000000000001</c:v>
                      </c:pt>
                      <c:pt idx="669">
                        <c:v>21.358000000000001</c:v>
                      </c:pt>
                      <c:pt idx="670">
                        <c:v>20.805</c:v>
                      </c:pt>
                      <c:pt idx="671">
                        <c:v>21.565000000000001</c:v>
                      </c:pt>
                      <c:pt idx="672">
                        <c:v>20.978000000000002</c:v>
                      </c:pt>
                      <c:pt idx="673">
                        <c:v>21.756</c:v>
                      </c:pt>
                      <c:pt idx="674">
                        <c:v>22.524999999999999</c:v>
                      </c:pt>
                      <c:pt idx="675">
                        <c:v>23.899000000000001</c:v>
                      </c:pt>
                      <c:pt idx="676">
                        <c:v>22.126000000000001</c:v>
                      </c:pt>
                      <c:pt idx="677">
                        <c:v>22.172999999999998</c:v>
                      </c:pt>
                      <c:pt idx="678">
                        <c:v>21.713000000000001</c:v>
                      </c:pt>
                      <c:pt idx="679">
                        <c:v>21.863</c:v>
                      </c:pt>
                      <c:pt idx="680">
                        <c:v>21.891999999999999</c:v>
                      </c:pt>
                      <c:pt idx="681">
                        <c:v>22.146999999999998</c:v>
                      </c:pt>
                      <c:pt idx="682">
                        <c:v>22.100999999999999</c:v>
                      </c:pt>
                      <c:pt idx="683">
                        <c:v>22.19</c:v>
                      </c:pt>
                      <c:pt idx="684">
                        <c:v>22.213999999999999</c:v>
                      </c:pt>
                      <c:pt idx="685">
                        <c:v>22.388000000000002</c:v>
                      </c:pt>
                      <c:pt idx="686">
                        <c:v>22.677</c:v>
                      </c:pt>
                      <c:pt idx="687">
                        <c:v>23.521999999999998</c:v>
                      </c:pt>
                      <c:pt idx="688">
                        <c:v>23.831</c:v>
                      </c:pt>
                      <c:pt idx="689">
                        <c:v>23.266999999999999</c:v>
                      </c:pt>
                      <c:pt idx="690">
                        <c:v>22.678000000000001</c:v>
                      </c:pt>
                      <c:pt idx="691">
                        <c:v>22.189</c:v>
                      </c:pt>
                      <c:pt idx="692">
                        <c:v>22.334</c:v>
                      </c:pt>
                      <c:pt idx="693">
                        <c:v>22.376999999999999</c:v>
                      </c:pt>
                      <c:pt idx="694">
                        <c:v>22.713000000000001</c:v>
                      </c:pt>
                      <c:pt idx="695">
                        <c:v>22.684999999999999</c:v>
                      </c:pt>
                      <c:pt idx="696">
                        <c:v>23.135000000000002</c:v>
                      </c:pt>
                      <c:pt idx="697">
                        <c:v>22.986999999999998</c:v>
                      </c:pt>
                      <c:pt idx="698">
                        <c:v>23.902999999999999</c:v>
                      </c:pt>
                      <c:pt idx="699">
                        <c:v>23.126000000000001</c:v>
                      </c:pt>
                      <c:pt idx="700">
                        <c:v>23.274000000000001</c:v>
                      </c:pt>
                      <c:pt idx="701">
                        <c:v>22.047999999999998</c:v>
                      </c:pt>
                      <c:pt idx="702">
                        <c:v>22.402000000000001</c:v>
                      </c:pt>
                      <c:pt idx="703">
                        <c:v>21.902000000000001</c:v>
                      </c:pt>
                      <c:pt idx="704">
                        <c:v>23.295000000000002</c:v>
                      </c:pt>
                      <c:pt idx="705">
                        <c:v>22.867000000000001</c:v>
                      </c:pt>
                      <c:pt idx="706">
                        <c:v>23.236999999999998</c:v>
                      </c:pt>
                      <c:pt idx="707">
                        <c:v>22.844000000000001</c:v>
                      </c:pt>
                      <c:pt idx="708">
                        <c:v>23.234999999999999</c:v>
                      </c:pt>
                      <c:pt idx="709">
                        <c:v>23.01</c:v>
                      </c:pt>
                      <c:pt idx="710">
                        <c:v>23.667000000000002</c:v>
                      </c:pt>
                      <c:pt idx="711">
                        <c:v>22.96</c:v>
                      </c:pt>
                      <c:pt idx="712">
                        <c:v>22.565000000000001</c:v>
                      </c:pt>
                      <c:pt idx="713">
                        <c:v>22.187000000000001</c:v>
                      </c:pt>
                      <c:pt idx="714">
                        <c:v>22.288</c:v>
                      </c:pt>
                      <c:pt idx="715">
                        <c:v>22.024000000000001</c:v>
                      </c:pt>
                      <c:pt idx="716">
                        <c:v>22.64</c:v>
                      </c:pt>
                      <c:pt idx="717">
                        <c:v>23.015999999999998</c:v>
                      </c:pt>
                      <c:pt idx="718">
                        <c:v>22.518000000000001</c:v>
                      </c:pt>
                      <c:pt idx="719">
                        <c:v>22.145</c:v>
                      </c:pt>
                      <c:pt idx="720">
                        <c:v>21.873000000000001</c:v>
                      </c:pt>
                      <c:pt idx="721">
                        <c:v>21.821999999999999</c:v>
                      </c:pt>
                      <c:pt idx="722">
                        <c:v>21.902000000000001</c:v>
                      </c:pt>
                      <c:pt idx="723">
                        <c:v>21.896000000000001</c:v>
                      </c:pt>
                      <c:pt idx="724">
                        <c:v>22.053000000000001</c:v>
                      </c:pt>
                      <c:pt idx="725">
                        <c:v>21.872</c:v>
                      </c:pt>
                      <c:pt idx="726">
                        <c:v>22.677</c:v>
                      </c:pt>
                      <c:pt idx="727">
                        <c:v>24.856999999999999</c:v>
                      </c:pt>
                      <c:pt idx="728">
                        <c:v>23.234999999999999</c:v>
                      </c:pt>
                      <c:pt idx="729">
                        <c:v>22.510999999999999</c:v>
                      </c:pt>
                      <c:pt idx="730">
                        <c:v>22.571999999999999</c:v>
                      </c:pt>
                      <c:pt idx="731">
                        <c:v>22.228999999999999</c:v>
                      </c:pt>
                      <c:pt idx="732">
                        <c:v>22.559000000000001</c:v>
                      </c:pt>
                      <c:pt idx="733">
                        <c:v>22.329000000000001</c:v>
                      </c:pt>
                      <c:pt idx="734">
                        <c:v>22.645</c:v>
                      </c:pt>
                      <c:pt idx="735">
                        <c:v>22.55</c:v>
                      </c:pt>
                      <c:pt idx="736">
                        <c:v>22.707000000000001</c:v>
                      </c:pt>
                      <c:pt idx="737">
                        <c:v>22.88</c:v>
                      </c:pt>
                      <c:pt idx="738">
                        <c:v>22.92</c:v>
                      </c:pt>
                      <c:pt idx="739">
                        <c:v>23.696999999999999</c:v>
                      </c:pt>
                      <c:pt idx="740">
                        <c:v>23.939</c:v>
                      </c:pt>
                      <c:pt idx="741">
                        <c:v>24.071000000000002</c:v>
                      </c:pt>
                      <c:pt idx="742">
                        <c:v>23.018000000000001</c:v>
                      </c:pt>
                      <c:pt idx="743">
                        <c:v>23.132999999999999</c:v>
                      </c:pt>
                      <c:pt idx="744">
                        <c:v>22.431000000000001</c:v>
                      </c:pt>
                      <c:pt idx="745">
                        <c:v>23.13</c:v>
                      </c:pt>
                      <c:pt idx="746">
                        <c:v>22.731999999999999</c:v>
                      </c:pt>
                      <c:pt idx="747">
                        <c:v>23.481999999999999</c:v>
                      </c:pt>
                      <c:pt idx="748">
                        <c:v>22.927</c:v>
                      </c:pt>
                      <c:pt idx="749">
                        <c:v>23.623999999999999</c:v>
                      </c:pt>
                      <c:pt idx="750">
                        <c:v>23.288</c:v>
                      </c:pt>
                      <c:pt idx="751">
                        <c:v>24.234999999999999</c:v>
                      </c:pt>
                      <c:pt idx="752">
                        <c:v>23.044</c:v>
                      </c:pt>
                      <c:pt idx="753">
                        <c:v>23.341999999999999</c:v>
                      </c:pt>
                      <c:pt idx="754">
                        <c:v>22.373000000000001</c:v>
                      </c:pt>
                      <c:pt idx="755">
                        <c:v>23.189</c:v>
                      </c:pt>
                      <c:pt idx="756">
                        <c:v>23.138999999999999</c:v>
                      </c:pt>
                      <c:pt idx="757">
                        <c:v>24.332999999999998</c:v>
                      </c:pt>
                      <c:pt idx="758">
                        <c:v>23.556000000000001</c:v>
                      </c:pt>
                      <c:pt idx="759">
                        <c:v>24.050999999999998</c:v>
                      </c:pt>
                      <c:pt idx="760">
                        <c:v>23.44</c:v>
                      </c:pt>
                      <c:pt idx="761">
                        <c:v>24.242999999999999</c:v>
                      </c:pt>
                      <c:pt idx="762">
                        <c:v>23.791</c:v>
                      </c:pt>
                      <c:pt idx="763">
                        <c:v>24.087</c:v>
                      </c:pt>
                      <c:pt idx="764">
                        <c:v>23.327999999999999</c:v>
                      </c:pt>
                      <c:pt idx="765">
                        <c:v>23.317</c:v>
                      </c:pt>
                      <c:pt idx="766">
                        <c:v>23.152000000000001</c:v>
                      </c:pt>
                      <c:pt idx="767">
                        <c:v>22.937999999999999</c:v>
                      </c:pt>
                      <c:pt idx="768">
                        <c:v>23.37</c:v>
                      </c:pt>
                      <c:pt idx="769">
                        <c:v>23.864999999999998</c:v>
                      </c:pt>
                      <c:pt idx="770">
                        <c:v>24.001000000000001</c:v>
                      </c:pt>
                      <c:pt idx="771">
                        <c:v>23.062000000000001</c:v>
                      </c:pt>
                      <c:pt idx="772">
                        <c:v>23.527999999999999</c:v>
                      </c:pt>
                      <c:pt idx="773">
                        <c:v>22.550999999999998</c:v>
                      </c:pt>
                      <c:pt idx="774">
                        <c:v>23.007000000000001</c:v>
                      </c:pt>
                      <c:pt idx="775">
                        <c:v>22.513000000000002</c:v>
                      </c:pt>
                      <c:pt idx="776">
                        <c:v>23.276</c:v>
                      </c:pt>
                      <c:pt idx="777">
                        <c:v>22.600999999999999</c:v>
                      </c:pt>
                      <c:pt idx="778">
                        <c:v>23.768999999999998</c:v>
                      </c:pt>
                      <c:pt idx="779">
                        <c:v>26.414000000000001</c:v>
                      </c:pt>
                      <c:pt idx="780">
                        <c:v>25.602</c:v>
                      </c:pt>
                      <c:pt idx="781">
                        <c:v>23.975000000000001</c:v>
                      </c:pt>
                      <c:pt idx="782">
                        <c:v>24.367999999999999</c:v>
                      </c:pt>
                      <c:pt idx="783">
                        <c:v>23.518000000000001</c:v>
                      </c:pt>
                      <c:pt idx="784">
                        <c:v>24.131</c:v>
                      </c:pt>
                      <c:pt idx="785">
                        <c:v>23.446000000000002</c:v>
                      </c:pt>
                      <c:pt idx="786">
                        <c:v>24.044</c:v>
                      </c:pt>
                      <c:pt idx="787">
                        <c:v>23.779</c:v>
                      </c:pt>
                      <c:pt idx="788">
                        <c:v>24.047999999999998</c:v>
                      </c:pt>
                      <c:pt idx="789">
                        <c:v>24.013999999999999</c:v>
                      </c:pt>
                      <c:pt idx="790">
                        <c:v>24.452000000000002</c:v>
                      </c:pt>
                      <c:pt idx="791">
                        <c:v>24.734000000000002</c:v>
                      </c:pt>
                      <c:pt idx="792">
                        <c:v>25.800999999999998</c:v>
                      </c:pt>
                      <c:pt idx="793">
                        <c:v>25.736999999999998</c:v>
                      </c:pt>
                      <c:pt idx="794">
                        <c:v>25.526</c:v>
                      </c:pt>
                      <c:pt idx="795">
                        <c:v>24.640999999999998</c:v>
                      </c:pt>
                      <c:pt idx="796">
                        <c:v>24.864000000000001</c:v>
                      </c:pt>
                      <c:pt idx="797">
                        <c:v>24.337</c:v>
                      </c:pt>
                      <c:pt idx="798">
                        <c:v>24.791</c:v>
                      </c:pt>
                      <c:pt idx="799">
                        <c:v>24.18</c:v>
                      </c:pt>
                      <c:pt idx="800">
                        <c:v>24.818000000000001</c:v>
                      </c:pt>
                      <c:pt idx="801">
                        <c:v>24.228000000000002</c:v>
                      </c:pt>
                      <c:pt idx="802">
                        <c:v>25.021999999999998</c:v>
                      </c:pt>
                      <c:pt idx="803">
                        <c:v>24.78</c:v>
                      </c:pt>
                      <c:pt idx="804">
                        <c:v>25.123999999999999</c:v>
                      </c:pt>
                      <c:pt idx="805">
                        <c:v>24.134</c:v>
                      </c:pt>
                      <c:pt idx="806">
                        <c:v>24.561</c:v>
                      </c:pt>
                      <c:pt idx="807">
                        <c:v>23.751000000000001</c:v>
                      </c:pt>
                      <c:pt idx="808">
                        <c:v>24.721</c:v>
                      </c:pt>
                      <c:pt idx="809">
                        <c:v>24.54</c:v>
                      </c:pt>
                      <c:pt idx="810">
                        <c:v>25.265000000000001</c:v>
                      </c:pt>
                      <c:pt idx="811">
                        <c:v>24.442</c:v>
                      </c:pt>
                      <c:pt idx="812">
                        <c:v>25.350999999999999</c:v>
                      </c:pt>
                      <c:pt idx="813">
                        <c:v>24.923999999999999</c:v>
                      </c:pt>
                      <c:pt idx="814">
                        <c:v>25.573</c:v>
                      </c:pt>
                      <c:pt idx="815">
                        <c:v>24.798999999999999</c:v>
                      </c:pt>
                      <c:pt idx="816">
                        <c:v>25.167999999999999</c:v>
                      </c:pt>
                      <c:pt idx="817">
                        <c:v>24.414999999999999</c:v>
                      </c:pt>
                      <c:pt idx="818">
                        <c:v>24.783000000000001</c:v>
                      </c:pt>
                      <c:pt idx="819">
                        <c:v>24.18</c:v>
                      </c:pt>
                      <c:pt idx="820">
                        <c:v>24.605</c:v>
                      </c:pt>
                      <c:pt idx="821">
                        <c:v>24.948</c:v>
                      </c:pt>
                      <c:pt idx="822">
                        <c:v>25.271000000000001</c:v>
                      </c:pt>
                      <c:pt idx="823">
                        <c:v>24.972999999999999</c:v>
                      </c:pt>
                      <c:pt idx="824">
                        <c:v>24.745000000000001</c:v>
                      </c:pt>
                      <c:pt idx="825">
                        <c:v>24.638999999999999</c:v>
                      </c:pt>
                      <c:pt idx="826">
                        <c:v>24.521999999999998</c:v>
                      </c:pt>
                      <c:pt idx="827">
                        <c:v>24.824999999999999</c:v>
                      </c:pt>
                      <c:pt idx="828">
                        <c:v>24.602</c:v>
                      </c:pt>
                      <c:pt idx="829">
                        <c:v>25.222000000000001</c:v>
                      </c:pt>
                      <c:pt idx="830">
                        <c:v>24.704000000000001</c:v>
                      </c:pt>
                      <c:pt idx="831">
                        <c:v>27.795000000000002</c:v>
                      </c:pt>
                      <c:pt idx="832">
                        <c:v>26.718</c:v>
                      </c:pt>
                      <c:pt idx="833">
                        <c:v>25.975000000000001</c:v>
                      </c:pt>
                      <c:pt idx="834">
                        <c:v>25.071999999999999</c:v>
                      </c:pt>
                      <c:pt idx="835">
                        <c:v>25.526</c:v>
                      </c:pt>
                      <c:pt idx="836">
                        <c:v>24.67</c:v>
                      </c:pt>
                      <c:pt idx="837">
                        <c:v>25.539000000000001</c:v>
                      </c:pt>
                      <c:pt idx="838">
                        <c:v>24.792000000000002</c:v>
                      </c:pt>
                      <c:pt idx="839">
                        <c:v>25.765999999999998</c:v>
                      </c:pt>
                      <c:pt idx="840">
                        <c:v>24.960999999999999</c:v>
                      </c:pt>
                      <c:pt idx="841">
                        <c:v>25.914999999999999</c:v>
                      </c:pt>
                      <c:pt idx="842">
                        <c:v>25.326000000000001</c:v>
                      </c:pt>
                      <c:pt idx="843">
                        <c:v>26.521999999999998</c:v>
                      </c:pt>
                      <c:pt idx="844">
                        <c:v>26.315000000000001</c:v>
                      </c:pt>
                      <c:pt idx="845">
                        <c:v>27.82</c:v>
                      </c:pt>
                      <c:pt idx="846">
                        <c:v>26.466999999999999</c:v>
                      </c:pt>
                      <c:pt idx="847">
                        <c:v>26.364999999999998</c:v>
                      </c:pt>
                      <c:pt idx="848">
                        <c:v>25.545000000000002</c:v>
                      </c:pt>
                      <c:pt idx="849">
                        <c:v>25.628</c:v>
                      </c:pt>
                      <c:pt idx="850">
                        <c:v>25.652999999999999</c:v>
                      </c:pt>
                      <c:pt idx="851">
                        <c:v>25.748000000000001</c:v>
                      </c:pt>
                      <c:pt idx="852">
                        <c:v>25.332999999999998</c:v>
                      </c:pt>
                      <c:pt idx="853">
                        <c:v>25.73</c:v>
                      </c:pt>
                      <c:pt idx="854">
                        <c:v>25.516999999999999</c:v>
                      </c:pt>
                      <c:pt idx="855">
                        <c:v>26.213999999999999</c:v>
                      </c:pt>
                      <c:pt idx="856">
                        <c:v>26.055</c:v>
                      </c:pt>
                      <c:pt idx="857">
                        <c:v>26.071999999999999</c:v>
                      </c:pt>
                      <c:pt idx="858">
                        <c:v>25.273</c:v>
                      </c:pt>
                      <c:pt idx="859">
                        <c:v>25.491</c:v>
                      </c:pt>
                      <c:pt idx="860">
                        <c:v>25.603999999999999</c:v>
                      </c:pt>
                      <c:pt idx="861">
                        <c:v>26.215</c:v>
                      </c:pt>
                      <c:pt idx="862">
                        <c:v>26.390999999999998</c:v>
                      </c:pt>
                      <c:pt idx="863">
                        <c:v>26.356999999999999</c:v>
                      </c:pt>
                      <c:pt idx="864">
                        <c:v>26.585999999999999</c:v>
                      </c:pt>
                      <c:pt idx="865">
                        <c:v>26.483000000000001</c:v>
                      </c:pt>
                      <c:pt idx="866">
                        <c:v>26.959</c:v>
                      </c:pt>
                      <c:pt idx="867">
                        <c:v>26.483000000000001</c:v>
                      </c:pt>
                      <c:pt idx="868">
                        <c:v>26.602</c:v>
                      </c:pt>
                      <c:pt idx="869">
                        <c:v>25.646000000000001</c:v>
                      </c:pt>
                      <c:pt idx="870">
                        <c:v>25.565999999999999</c:v>
                      </c:pt>
                      <c:pt idx="871">
                        <c:v>25.195</c:v>
                      </c:pt>
                      <c:pt idx="872">
                        <c:v>25.384</c:v>
                      </c:pt>
                      <c:pt idx="873">
                        <c:v>25.969000000000001</c:v>
                      </c:pt>
                      <c:pt idx="874">
                        <c:v>26.38</c:v>
                      </c:pt>
                      <c:pt idx="875">
                        <c:v>26.116</c:v>
                      </c:pt>
                      <c:pt idx="876">
                        <c:v>25.576000000000001</c:v>
                      </c:pt>
                      <c:pt idx="877">
                        <c:v>25.411999999999999</c:v>
                      </c:pt>
                      <c:pt idx="878">
                        <c:v>24.902000000000001</c:v>
                      </c:pt>
                      <c:pt idx="879">
                        <c:v>25.324000000000002</c:v>
                      </c:pt>
                      <c:pt idx="880">
                        <c:v>25.254999999999999</c:v>
                      </c:pt>
                      <c:pt idx="881">
                        <c:v>25.675999999999998</c:v>
                      </c:pt>
                      <c:pt idx="882">
                        <c:v>25.334</c:v>
                      </c:pt>
                      <c:pt idx="883">
                        <c:v>26.222000000000001</c:v>
                      </c:pt>
                      <c:pt idx="884">
                        <c:v>27.675999999999998</c:v>
                      </c:pt>
                      <c:pt idx="885">
                        <c:v>26.844000000000001</c:v>
                      </c:pt>
                      <c:pt idx="886">
                        <c:v>25.74</c:v>
                      </c:pt>
                      <c:pt idx="887">
                        <c:v>26.14</c:v>
                      </c:pt>
                      <c:pt idx="888">
                        <c:v>25.53</c:v>
                      </c:pt>
                      <c:pt idx="889">
                        <c:v>25.984999999999999</c:v>
                      </c:pt>
                      <c:pt idx="890">
                        <c:v>25.51</c:v>
                      </c:pt>
                      <c:pt idx="891">
                        <c:v>25.956</c:v>
                      </c:pt>
                      <c:pt idx="892">
                        <c:v>25.713000000000001</c:v>
                      </c:pt>
                      <c:pt idx="893">
                        <c:v>26.268000000000001</c:v>
                      </c:pt>
                      <c:pt idx="894">
                        <c:v>26.117000000000001</c:v>
                      </c:pt>
                      <c:pt idx="895">
                        <c:v>26.484999999999999</c:v>
                      </c:pt>
                      <c:pt idx="896">
                        <c:v>26.75</c:v>
                      </c:pt>
                      <c:pt idx="897">
                        <c:v>27.265999999999998</c:v>
                      </c:pt>
                      <c:pt idx="898">
                        <c:v>27.314</c:v>
                      </c:pt>
                      <c:pt idx="899">
                        <c:v>26.363</c:v>
                      </c:pt>
                      <c:pt idx="900">
                        <c:v>26.276</c:v>
                      </c:pt>
                      <c:pt idx="901">
                        <c:v>25.86</c:v>
                      </c:pt>
                      <c:pt idx="902">
                        <c:v>26.695</c:v>
                      </c:pt>
                      <c:pt idx="903">
                        <c:v>25.913</c:v>
                      </c:pt>
                      <c:pt idx="904">
                        <c:v>26.841000000000001</c:v>
                      </c:pt>
                      <c:pt idx="905">
                        <c:v>26.158999999999999</c:v>
                      </c:pt>
                      <c:pt idx="906">
                        <c:v>27.123000000000001</c:v>
                      </c:pt>
                      <c:pt idx="907">
                        <c:v>26.337</c:v>
                      </c:pt>
                      <c:pt idx="908">
                        <c:v>27.518000000000001</c:v>
                      </c:pt>
                      <c:pt idx="909">
                        <c:v>26.276</c:v>
                      </c:pt>
                      <c:pt idx="910">
                        <c:v>26.664999999999999</c:v>
                      </c:pt>
                      <c:pt idx="911">
                        <c:v>25.657</c:v>
                      </c:pt>
                      <c:pt idx="912">
                        <c:v>26.334</c:v>
                      </c:pt>
                      <c:pt idx="913">
                        <c:v>26.006</c:v>
                      </c:pt>
                      <c:pt idx="914">
                        <c:v>26.843</c:v>
                      </c:pt>
                      <c:pt idx="915">
                        <c:v>26.315000000000001</c:v>
                      </c:pt>
                      <c:pt idx="916">
                        <c:v>26.853999999999999</c:v>
                      </c:pt>
                      <c:pt idx="917">
                        <c:v>26.405999999999999</c:v>
                      </c:pt>
                      <c:pt idx="918">
                        <c:v>27.347000000000001</c:v>
                      </c:pt>
                      <c:pt idx="919">
                        <c:v>26.745999999999999</c:v>
                      </c:pt>
                      <c:pt idx="920">
                        <c:v>27.425999999999998</c:v>
                      </c:pt>
                      <c:pt idx="921">
                        <c:v>26.045000000000002</c:v>
                      </c:pt>
                      <c:pt idx="922">
                        <c:v>26.346</c:v>
                      </c:pt>
                      <c:pt idx="923">
                        <c:v>25.149000000000001</c:v>
                      </c:pt>
                      <c:pt idx="924">
                        <c:v>25.975999999999999</c:v>
                      </c:pt>
                      <c:pt idx="925">
                        <c:v>25.48</c:v>
                      </c:pt>
                      <c:pt idx="926">
                        <c:v>26.914000000000001</c:v>
                      </c:pt>
                      <c:pt idx="927">
                        <c:v>26.213999999999999</c:v>
                      </c:pt>
                      <c:pt idx="928">
                        <c:v>26.62</c:v>
                      </c:pt>
                      <c:pt idx="929">
                        <c:v>26.190999999999999</c:v>
                      </c:pt>
                      <c:pt idx="930">
                        <c:v>26.276</c:v>
                      </c:pt>
                      <c:pt idx="931">
                        <c:v>25.748000000000001</c:v>
                      </c:pt>
                      <c:pt idx="932">
                        <c:v>26.018000000000001</c:v>
                      </c:pt>
                      <c:pt idx="933">
                        <c:v>25.82</c:v>
                      </c:pt>
                      <c:pt idx="934">
                        <c:v>26.138999999999999</c:v>
                      </c:pt>
                      <c:pt idx="935">
                        <c:v>25.811</c:v>
                      </c:pt>
                      <c:pt idx="936">
                        <c:v>27.663</c:v>
                      </c:pt>
                      <c:pt idx="937">
                        <c:v>27.084</c:v>
                      </c:pt>
                      <c:pt idx="938">
                        <c:v>26.649000000000001</c:v>
                      </c:pt>
                      <c:pt idx="939">
                        <c:v>26.306999999999999</c:v>
                      </c:pt>
                      <c:pt idx="940">
                        <c:v>26.120999999999999</c:v>
                      </c:pt>
                      <c:pt idx="941">
                        <c:v>26.224</c:v>
                      </c:pt>
                      <c:pt idx="942">
                        <c:v>26.047999999999998</c:v>
                      </c:pt>
                      <c:pt idx="943">
                        <c:v>26.273</c:v>
                      </c:pt>
                      <c:pt idx="944">
                        <c:v>26.138999999999999</c:v>
                      </c:pt>
                      <c:pt idx="945">
                        <c:v>26.693999999999999</c:v>
                      </c:pt>
                      <c:pt idx="946">
                        <c:v>26.484999999999999</c:v>
                      </c:pt>
                      <c:pt idx="947">
                        <c:v>27.116</c:v>
                      </c:pt>
                      <c:pt idx="948">
                        <c:v>26.988</c:v>
                      </c:pt>
                      <c:pt idx="949">
                        <c:v>27.678000000000001</c:v>
                      </c:pt>
                      <c:pt idx="950">
                        <c:v>27.571000000000002</c:v>
                      </c:pt>
                      <c:pt idx="951">
                        <c:v>27.384</c:v>
                      </c:pt>
                      <c:pt idx="952">
                        <c:v>26.317</c:v>
                      </c:pt>
                      <c:pt idx="953">
                        <c:v>26.31</c:v>
                      </c:pt>
                      <c:pt idx="954">
                        <c:v>26.178000000000001</c:v>
                      </c:pt>
                      <c:pt idx="955">
                        <c:v>26.213000000000001</c:v>
                      </c:pt>
                      <c:pt idx="956">
                        <c:v>26.504999999999999</c:v>
                      </c:pt>
                      <c:pt idx="957">
                        <c:v>26.58</c:v>
                      </c:pt>
                      <c:pt idx="958">
                        <c:v>26.914000000000001</c:v>
                      </c:pt>
                      <c:pt idx="959">
                        <c:v>26.763000000000002</c:v>
                      </c:pt>
                      <c:pt idx="960">
                        <c:v>27.228000000000002</c:v>
                      </c:pt>
                      <c:pt idx="961">
                        <c:v>26.771999999999998</c:v>
                      </c:pt>
                      <c:pt idx="962">
                        <c:v>26.548999999999999</c:v>
                      </c:pt>
                      <c:pt idx="963">
                        <c:v>25.896999999999998</c:v>
                      </c:pt>
                      <c:pt idx="964">
                        <c:v>25.95</c:v>
                      </c:pt>
                      <c:pt idx="965">
                        <c:v>26.047000000000001</c:v>
                      </c:pt>
                      <c:pt idx="966">
                        <c:v>26.923999999999999</c:v>
                      </c:pt>
                      <c:pt idx="967">
                        <c:v>26.498000000000001</c:v>
                      </c:pt>
                      <c:pt idx="968">
                        <c:v>27.423999999999999</c:v>
                      </c:pt>
                      <c:pt idx="969">
                        <c:v>26.800999999999998</c:v>
                      </c:pt>
                      <c:pt idx="970">
                        <c:v>27.427</c:v>
                      </c:pt>
                      <c:pt idx="971">
                        <c:v>27.274000000000001</c:v>
                      </c:pt>
                      <c:pt idx="972">
                        <c:v>27.343</c:v>
                      </c:pt>
                      <c:pt idx="973">
                        <c:v>26.957999999999998</c:v>
                      </c:pt>
                      <c:pt idx="974">
                        <c:v>26.19</c:v>
                      </c:pt>
                      <c:pt idx="975">
                        <c:v>26.532</c:v>
                      </c:pt>
                      <c:pt idx="976">
                        <c:v>25.728999999999999</c:v>
                      </c:pt>
                      <c:pt idx="977">
                        <c:v>26.501000000000001</c:v>
                      </c:pt>
                      <c:pt idx="978">
                        <c:v>26.343</c:v>
                      </c:pt>
                      <c:pt idx="979">
                        <c:v>27.539000000000001</c:v>
                      </c:pt>
                      <c:pt idx="980">
                        <c:v>26.526</c:v>
                      </c:pt>
                      <c:pt idx="981">
                        <c:v>27.137</c:v>
                      </c:pt>
                      <c:pt idx="982">
                        <c:v>26.013999999999999</c:v>
                      </c:pt>
                      <c:pt idx="983">
                        <c:v>26.811</c:v>
                      </c:pt>
                      <c:pt idx="984">
                        <c:v>25.890999999999998</c:v>
                      </c:pt>
                      <c:pt idx="985">
                        <c:v>26.843</c:v>
                      </c:pt>
                      <c:pt idx="986">
                        <c:v>25.914000000000001</c:v>
                      </c:pt>
                      <c:pt idx="987">
                        <c:v>26.553000000000001</c:v>
                      </c:pt>
                      <c:pt idx="988">
                        <c:v>26.347999999999999</c:v>
                      </c:pt>
                      <c:pt idx="989">
                        <c:v>27.931000000000001</c:v>
                      </c:pt>
                      <c:pt idx="990">
                        <c:v>26.655999999999999</c:v>
                      </c:pt>
                      <c:pt idx="991">
                        <c:v>27.149000000000001</c:v>
                      </c:pt>
                      <c:pt idx="992">
                        <c:v>26.327000000000002</c:v>
                      </c:pt>
                      <c:pt idx="993">
                        <c:v>26.916</c:v>
                      </c:pt>
                      <c:pt idx="994">
                        <c:v>26.073</c:v>
                      </c:pt>
                      <c:pt idx="995">
                        <c:v>26.864000000000001</c:v>
                      </c:pt>
                      <c:pt idx="996">
                        <c:v>26.068000000000001</c:v>
                      </c:pt>
                      <c:pt idx="997">
                        <c:v>26.95</c:v>
                      </c:pt>
                      <c:pt idx="998">
                        <c:v>26.14</c:v>
                      </c:pt>
                      <c:pt idx="999">
                        <c:v>27.175999999999998</c:v>
                      </c:pt>
                      <c:pt idx="1000">
                        <c:v>26.617999999999999</c:v>
                      </c:pt>
                      <c:pt idx="1001">
                        <c:v>27.64</c:v>
                      </c:pt>
                      <c:pt idx="1002">
                        <c:v>27.318999999999999</c:v>
                      </c:pt>
                      <c:pt idx="1003">
                        <c:v>28.007000000000001</c:v>
                      </c:pt>
                      <c:pt idx="1004">
                        <c:v>26.651</c:v>
                      </c:pt>
                      <c:pt idx="1005">
                        <c:v>26.777000000000001</c:v>
                      </c:pt>
                      <c:pt idx="1006">
                        <c:v>26.126000000000001</c:v>
                      </c:pt>
                      <c:pt idx="1007">
                        <c:v>26.51</c:v>
                      </c:pt>
                      <c:pt idx="1008">
                        <c:v>26.215</c:v>
                      </c:pt>
                      <c:pt idx="1009">
                        <c:v>26.69</c:v>
                      </c:pt>
                      <c:pt idx="1010">
                        <c:v>26.614999999999998</c:v>
                      </c:pt>
                      <c:pt idx="1011">
                        <c:v>27.128</c:v>
                      </c:pt>
                      <c:pt idx="1012">
                        <c:v>26.952000000000002</c:v>
                      </c:pt>
                      <c:pt idx="1013">
                        <c:v>27.114999999999998</c:v>
                      </c:pt>
                      <c:pt idx="1014">
                        <c:v>26.728000000000002</c:v>
                      </c:pt>
                      <c:pt idx="1015">
                        <c:v>26.268000000000001</c:v>
                      </c:pt>
                      <c:pt idx="1016">
                        <c:v>26.49</c:v>
                      </c:pt>
                      <c:pt idx="1017">
                        <c:v>26.588000000000001</c:v>
                      </c:pt>
                      <c:pt idx="1018">
                        <c:v>27.36</c:v>
                      </c:pt>
                      <c:pt idx="1019">
                        <c:v>27.052</c:v>
                      </c:pt>
                      <c:pt idx="1020">
                        <c:v>27.977</c:v>
                      </c:pt>
                      <c:pt idx="1021">
                        <c:v>27.318999999999999</c:v>
                      </c:pt>
                      <c:pt idx="1022">
                        <c:v>28.178000000000001</c:v>
                      </c:pt>
                      <c:pt idx="1023">
                        <c:v>27.65</c:v>
                      </c:pt>
                      <c:pt idx="1024">
                        <c:v>28.187999999999999</c:v>
                      </c:pt>
                      <c:pt idx="1025">
                        <c:v>27.463000000000001</c:v>
                      </c:pt>
                      <c:pt idx="1026">
                        <c:v>27.63</c:v>
                      </c:pt>
                      <c:pt idx="1027">
                        <c:v>26.693999999999999</c:v>
                      </c:pt>
                      <c:pt idx="1028">
                        <c:v>27.411999999999999</c:v>
                      </c:pt>
                      <c:pt idx="1029">
                        <c:v>26.512</c:v>
                      </c:pt>
                      <c:pt idx="1030">
                        <c:v>27.666</c:v>
                      </c:pt>
                      <c:pt idx="1031">
                        <c:v>27.242000000000001</c:v>
                      </c:pt>
                      <c:pt idx="1032">
                        <c:v>27.648</c:v>
                      </c:pt>
                      <c:pt idx="1033">
                        <c:v>26.556000000000001</c:v>
                      </c:pt>
                      <c:pt idx="1034">
                        <c:v>27.135999999999999</c:v>
                      </c:pt>
                      <c:pt idx="1035">
                        <c:v>26.353999999999999</c:v>
                      </c:pt>
                      <c:pt idx="1036">
                        <c:v>27.114000000000001</c:v>
                      </c:pt>
                      <c:pt idx="1037">
                        <c:v>26.414000000000001</c:v>
                      </c:pt>
                      <c:pt idx="1038">
                        <c:v>27.161999999999999</c:v>
                      </c:pt>
                      <c:pt idx="1039">
                        <c:v>26.245000000000001</c:v>
                      </c:pt>
                      <c:pt idx="1040">
                        <c:v>27.161999999999999</c:v>
                      </c:pt>
                      <c:pt idx="1041">
                        <c:v>27.504000000000001</c:v>
                      </c:pt>
                      <c:pt idx="1042">
                        <c:v>27.989000000000001</c:v>
                      </c:pt>
                      <c:pt idx="1043">
                        <c:v>27.199000000000002</c:v>
                      </c:pt>
                      <c:pt idx="1044">
                        <c:v>27.611000000000001</c:v>
                      </c:pt>
                      <c:pt idx="1045">
                        <c:v>27.22</c:v>
                      </c:pt>
                      <c:pt idx="1046">
                        <c:v>27.448</c:v>
                      </c:pt>
                      <c:pt idx="1047">
                        <c:v>26.884</c:v>
                      </c:pt>
                      <c:pt idx="1048">
                        <c:v>27.74</c:v>
                      </c:pt>
                      <c:pt idx="1049">
                        <c:v>26.779</c:v>
                      </c:pt>
                      <c:pt idx="1050">
                        <c:v>27.896000000000001</c:v>
                      </c:pt>
                      <c:pt idx="1051">
                        <c:v>27.033999999999999</c:v>
                      </c:pt>
                      <c:pt idx="1052">
                        <c:v>27.751999999999999</c:v>
                      </c:pt>
                      <c:pt idx="1053">
                        <c:v>27.452999999999999</c:v>
                      </c:pt>
                      <c:pt idx="1054">
                        <c:v>28.67</c:v>
                      </c:pt>
                      <c:pt idx="1055">
                        <c:v>28.065000000000001</c:v>
                      </c:pt>
                      <c:pt idx="1056">
                        <c:v>28.361000000000001</c:v>
                      </c:pt>
                      <c:pt idx="1057">
                        <c:v>27.242999999999999</c:v>
                      </c:pt>
                      <c:pt idx="1058">
                        <c:v>27.088999999999999</c:v>
                      </c:pt>
                      <c:pt idx="1059">
                        <c:v>27.053999999999998</c:v>
                      </c:pt>
                      <c:pt idx="1060">
                        <c:v>26.957000000000001</c:v>
                      </c:pt>
                      <c:pt idx="1061">
                        <c:v>27.582999999999998</c:v>
                      </c:pt>
                      <c:pt idx="1062">
                        <c:v>27.152999999999999</c:v>
                      </c:pt>
                      <c:pt idx="1063">
                        <c:v>28.007999999999999</c:v>
                      </c:pt>
                      <c:pt idx="1064">
                        <c:v>27.628</c:v>
                      </c:pt>
                      <c:pt idx="1065">
                        <c:v>28.58</c:v>
                      </c:pt>
                      <c:pt idx="1066">
                        <c:v>27.574999999999999</c:v>
                      </c:pt>
                      <c:pt idx="1067">
                        <c:v>28.056000000000001</c:v>
                      </c:pt>
                      <c:pt idx="1068">
                        <c:v>26.664000000000001</c:v>
                      </c:pt>
                      <c:pt idx="1069">
                        <c:v>27.308</c:v>
                      </c:pt>
                      <c:pt idx="1070">
                        <c:v>26.715</c:v>
                      </c:pt>
                      <c:pt idx="1071">
                        <c:v>27.791</c:v>
                      </c:pt>
                      <c:pt idx="1072">
                        <c:v>27.120999999999999</c:v>
                      </c:pt>
                      <c:pt idx="1073">
                        <c:v>28.141999999999999</c:v>
                      </c:pt>
                      <c:pt idx="1074">
                        <c:v>27.439</c:v>
                      </c:pt>
                      <c:pt idx="1075">
                        <c:v>28.472000000000001</c:v>
                      </c:pt>
                      <c:pt idx="1076">
                        <c:v>27.824999999999999</c:v>
                      </c:pt>
                      <c:pt idx="1077">
                        <c:v>28.492000000000001</c:v>
                      </c:pt>
                      <c:pt idx="1078">
                        <c:v>27.399000000000001</c:v>
                      </c:pt>
                      <c:pt idx="1079">
                        <c:v>27.698</c:v>
                      </c:pt>
                      <c:pt idx="1080">
                        <c:v>26.405999999999999</c:v>
                      </c:pt>
                      <c:pt idx="1081">
                        <c:v>26.934999999999999</c:v>
                      </c:pt>
                      <c:pt idx="1082">
                        <c:v>26.335999999999999</c:v>
                      </c:pt>
                      <c:pt idx="1083">
                        <c:v>27.774000000000001</c:v>
                      </c:pt>
                      <c:pt idx="1084">
                        <c:v>27.559000000000001</c:v>
                      </c:pt>
                      <c:pt idx="1085">
                        <c:v>27.033000000000001</c:v>
                      </c:pt>
                      <c:pt idx="1086">
                        <c:v>27.135999999999999</c:v>
                      </c:pt>
                      <c:pt idx="1087">
                        <c:v>26.643000000000001</c:v>
                      </c:pt>
                      <c:pt idx="1088">
                        <c:v>27.163</c:v>
                      </c:pt>
                      <c:pt idx="1089">
                        <c:v>26.619</c:v>
                      </c:pt>
                      <c:pt idx="1090">
                        <c:v>27.591999999999999</c:v>
                      </c:pt>
                      <c:pt idx="1091">
                        <c:v>26.870999999999999</c:v>
                      </c:pt>
                      <c:pt idx="1092">
                        <c:v>27.844999999999999</c:v>
                      </c:pt>
                      <c:pt idx="1093">
                        <c:v>27.588999999999999</c:v>
                      </c:pt>
                      <c:pt idx="1094">
                        <c:v>29.523</c:v>
                      </c:pt>
                      <c:pt idx="1095">
                        <c:v>28.242000000000001</c:v>
                      </c:pt>
                      <c:pt idx="1096">
                        <c:v>28.937999999999999</c:v>
                      </c:pt>
                      <c:pt idx="1097">
                        <c:v>27.591000000000001</c:v>
                      </c:pt>
                      <c:pt idx="1098">
                        <c:v>28.225000000000001</c:v>
                      </c:pt>
                      <c:pt idx="1099">
                        <c:v>26.986000000000001</c:v>
                      </c:pt>
                      <c:pt idx="1100">
                        <c:v>27.88</c:v>
                      </c:pt>
                      <c:pt idx="1101">
                        <c:v>26.946999999999999</c:v>
                      </c:pt>
                      <c:pt idx="1102">
                        <c:v>28.081</c:v>
                      </c:pt>
                      <c:pt idx="1103">
                        <c:v>27.260999999999999</c:v>
                      </c:pt>
                      <c:pt idx="1104">
                        <c:v>28.260999999999999</c:v>
                      </c:pt>
                      <c:pt idx="1105">
                        <c:v>27.609000000000002</c:v>
                      </c:pt>
                      <c:pt idx="1106">
                        <c:v>29.045999999999999</c:v>
                      </c:pt>
                      <c:pt idx="1107">
                        <c:v>28.547000000000001</c:v>
                      </c:pt>
                      <c:pt idx="1108">
                        <c:v>29.050999999999998</c:v>
                      </c:pt>
                      <c:pt idx="1109">
                        <c:v>27.210999999999999</c:v>
                      </c:pt>
                      <c:pt idx="1110">
                        <c:v>27.643000000000001</c:v>
                      </c:pt>
                      <c:pt idx="1111">
                        <c:v>26.585999999999999</c:v>
                      </c:pt>
                      <c:pt idx="1112">
                        <c:v>27.638000000000002</c:v>
                      </c:pt>
                      <c:pt idx="1113">
                        <c:v>26.835000000000001</c:v>
                      </c:pt>
                      <c:pt idx="1114">
                        <c:v>27.632000000000001</c:v>
                      </c:pt>
                      <c:pt idx="1115">
                        <c:v>27.434000000000001</c:v>
                      </c:pt>
                      <c:pt idx="1116">
                        <c:v>27.861999999999998</c:v>
                      </c:pt>
                      <c:pt idx="1117">
                        <c:v>28.198</c:v>
                      </c:pt>
                      <c:pt idx="1118">
                        <c:v>28.097999999999999</c:v>
                      </c:pt>
                      <c:pt idx="1119">
                        <c:v>27.738</c:v>
                      </c:pt>
                      <c:pt idx="1120">
                        <c:v>27.433</c:v>
                      </c:pt>
                      <c:pt idx="1121">
                        <c:v>27.509</c:v>
                      </c:pt>
                      <c:pt idx="1122">
                        <c:v>27.478999999999999</c:v>
                      </c:pt>
                      <c:pt idx="1123">
                        <c:v>27.881</c:v>
                      </c:pt>
                      <c:pt idx="1124">
                        <c:v>27.914999999999999</c:v>
                      </c:pt>
                      <c:pt idx="1125">
                        <c:v>28.071000000000002</c:v>
                      </c:pt>
                      <c:pt idx="1126">
                        <c:v>28.247</c:v>
                      </c:pt>
                      <c:pt idx="1127">
                        <c:v>28.257999999999999</c:v>
                      </c:pt>
                      <c:pt idx="1128">
                        <c:v>28.774999999999999</c:v>
                      </c:pt>
                      <c:pt idx="1129">
                        <c:v>28.234999999999999</c:v>
                      </c:pt>
                      <c:pt idx="1130">
                        <c:v>28.655000000000001</c:v>
                      </c:pt>
                      <c:pt idx="1131">
                        <c:v>27.527000000000001</c:v>
                      </c:pt>
                      <c:pt idx="1132">
                        <c:v>27.856000000000002</c:v>
                      </c:pt>
                      <c:pt idx="1133">
                        <c:v>26.765999999999998</c:v>
                      </c:pt>
                      <c:pt idx="1134">
                        <c:v>27.577999999999999</c:v>
                      </c:pt>
                      <c:pt idx="1135">
                        <c:v>27.664000000000001</c:v>
                      </c:pt>
                      <c:pt idx="1136">
                        <c:v>28.88</c:v>
                      </c:pt>
                      <c:pt idx="1137">
                        <c:v>27.427</c:v>
                      </c:pt>
                      <c:pt idx="1138">
                        <c:v>28.28</c:v>
                      </c:pt>
                      <c:pt idx="1139">
                        <c:v>27.097999999999999</c:v>
                      </c:pt>
                      <c:pt idx="1140">
                        <c:v>27.902000000000001</c:v>
                      </c:pt>
                      <c:pt idx="1141">
                        <c:v>27.099</c:v>
                      </c:pt>
                      <c:pt idx="1142">
                        <c:v>27.84</c:v>
                      </c:pt>
                      <c:pt idx="1143">
                        <c:v>27.048999999999999</c:v>
                      </c:pt>
                      <c:pt idx="1144">
                        <c:v>27.507000000000001</c:v>
                      </c:pt>
                      <c:pt idx="1145">
                        <c:v>27.033000000000001</c:v>
                      </c:pt>
                      <c:pt idx="1146">
                        <c:v>29.062999999999999</c:v>
                      </c:pt>
                      <c:pt idx="1147">
                        <c:v>28.314</c:v>
                      </c:pt>
                      <c:pt idx="1148">
                        <c:v>28.427</c:v>
                      </c:pt>
                      <c:pt idx="1149">
                        <c:v>28.331</c:v>
                      </c:pt>
                      <c:pt idx="1150">
                        <c:v>27.777000000000001</c:v>
                      </c:pt>
                      <c:pt idx="1151">
                        <c:v>28.126999999999999</c:v>
                      </c:pt>
                      <c:pt idx="1152">
                        <c:v>27.327999999999999</c:v>
                      </c:pt>
                      <c:pt idx="1153">
                        <c:v>28.012</c:v>
                      </c:pt>
                      <c:pt idx="1154">
                        <c:v>27.343</c:v>
                      </c:pt>
                      <c:pt idx="1155">
                        <c:v>28.321000000000002</c:v>
                      </c:pt>
                      <c:pt idx="1156">
                        <c:v>27.635000000000002</c:v>
                      </c:pt>
                      <c:pt idx="1157">
                        <c:v>28.545000000000002</c:v>
                      </c:pt>
                      <c:pt idx="1158">
                        <c:v>28.085999999999999</c:v>
                      </c:pt>
                      <c:pt idx="1159">
                        <c:v>29.167999999999999</c:v>
                      </c:pt>
                      <c:pt idx="1160">
                        <c:v>28.266999999999999</c:v>
                      </c:pt>
                      <c:pt idx="1161">
                        <c:v>28.413</c:v>
                      </c:pt>
                      <c:pt idx="1162">
                        <c:v>26.920999999999999</c:v>
                      </c:pt>
                      <c:pt idx="1163">
                        <c:v>27.748000000000001</c:v>
                      </c:pt>
                      <c:pt idx="1164">
                        <c:v>26.913</c:v>
                      </c:pt>
                      <c:pt idx="1165">
                        <c:v>27.974</c:v>
                      </c:pt>
                      <c:pt idx="1166">
                        <c:v>27.372</c:v>
                      </c:pt>
                      <c:pt idx="1167">
                        <c:v>28.193000000000001</c:v>
                      </c:pt>
                      <c:pt idx="1168">
                        <c:v>27.672000000000001</c:v>
                      </c:pt>
                      <c:pt idx="1169">
                        <c:v>28.744</c:v>
                      </c:pt>
                      <c:pt idx="1170">
                        <c:v>28.030999999999999</c:v>
                      </c:pt>
                      <c:pt idx="1171">
                        <c:v>28.614000000000001</c:v>
                      </c:pt>
                      <c:pt idx="1172">
                        <c:v>27.294</c:v>
                      </c:pt>
                      <c:pt idx="1173">
                        <c:v>27.808</c:v>
                      </c:pt>
                      <c:pt idx="1174">
                        <c:v>27.198</c:v>
                      </c:pt>
                      <c:pt idx="1175">
                        <c:v>27.84</c:v>
                      </c:pt>
                      <c:pt idx="1176">
                        <c:v>27.751000000000001</c:v>
                      </c:pt>
                      <c:pt idx="1177">
                        <c:v>28.157</c:v>
                      </c:pt>
                      <c:pt idx="1178">
                        <c:v>27.983000000000001</c:v>
                      </c:pt>
                      <c:pt idx="1179">
                        <c:v>28.2</c:v>
                      </c:pt>
                      <c:pt idx="1180">
                        <c:v>28.491</c:v>
                      </c:pt>
                      <c:pt idx="1181">
                        <c:v>28.414999999999999</c:v>
                      </c:pt>
                      <c:pt idx="1182">
                        <c:v>28.555</c:v>
                      </c:pt>
                      <c:pt idx="1183">
                        <c:v>27.812000000000001</c:v>
                      </c:pt>
                      <c:pt idx="1184">
                        <c:v>27.748000000000001</c:v>
                      </c:pt>
                      <c:pt idx="1185">
                        <c:v>27.361999999999998</c:v>
                      </c:pt>
                      <c:pt idx="1186">
                        <c:v>27.481000000000002</c:v>
                      </c:pt>
                      <c:pt idx="1187">
                        <c:v>27.562000000000001</c:v>
                      </c:pt>
                      <c:pt idx="1188">
                        <c:v>28.245999999999999</c:v>
                      </c:pt>
                      <c:pt idx="1189">
                        <c:v>27.305</c:v>
                      </c:pt>
                      <c:pt idx="1190">
                        <c:v>27.527999999999999</c:v>
                      </c:pt>
                      <c:pt idx="1191">
                        <c:v>27.065000000000001</c:v>
                      </c:pt>
                      <c:pt idx="1192">
                        <c:v>27.309000000000001</c:v>
                      </c:pt>
                      <c:pt idx="1193">
                        <c:v>26.792000000000002</c:v>
                      </c:pt>
                      <c:pt idx="1194">
                        <c:v>27.414000000000001</c:v>
                      </c:pt>
                      <c:pt idx="1195">
                        <c:v>26.89</c:v>
                      </c:pt>
                      <c:pt idx="1196">
                        <c:v>27.841000000000001</c:v>
                      </c:pt>
                      <c:pt idx="1197">
                        <c:v>27.117000000000001</c:v>
                      </c:pt>
                      <c:pt idx="1198">
                        <c:v>28.224</c:v>
                      </c:pt>
                      <c:pt idx="1199">
                        <c:v>28.117999999999999</c:v>
                      </c:pt>
                      <c:pt idx="1200">
                        <c:v>28.384</c:v>
                      </c:pt>
                      <c:pt idx="1201">
                        <c:v>27.844000000000001</c:v>
                      </c:pt>
                      <c:pt idx="1202">
                        <c:v>28.471</c:v>
                      </c:pt>
                      <c:pt idx="1203">
                        <c:v>27.754999999999999</c:v>
                      </c:pt>
                      <c:pt idx="1204">
                        <c:v>27.959</c:v>
                      </c:pt>
                      <c:pt idx="1205">
                        <c:v>27.251999999999999</c:v>
                      </c:pt>
                      <c:pt idx="1206">
                        <c:v>28.071000000000002</c:v>
                      </c:pt>
                      <c:pt idx="1207">
                        <c:v>27.376000000000001</c:v>
                      </c:pt>
                      <c:pt idx="1208">
                        <c:v>28.626000000000001</c:v>
                      </c:pt>
                      <c:pt idx="1209">
                        <c:v>27.795999999999999</c:v>
                      </c:pt>
                      <c:pt idx="1210">
                        <c:v>29.167000000000002</c:v>
                      </c:pt>
                      <c:pt idx="1211">
                        <c:v>28.690999999999999</c:v>
                      </c:pt>
                      <c:pt idx="1212">
                        <c:v>29.93</c:v>
                      </c:pt>
                      <c:pt idx="1213">
                        <c:v>28.527000000000001</c:v>
                      </c:pt>
                      <c:pt idx="1214">
                        <c:v>28.757000000000001</c:v>
                      </c:pt>
                      <c:pt idx="1215">
                        <c:v>27.733000000000001</c:v>
                      </c:pt>
                      <c:pt idx="1216">
                        <c:v>28.43</c:v>
                      </c:pt>
                      <c:pt idx="1217">
                        <c:v>27.780999999999999</c:v>
                      </c:pt>
                      <c:pt idx="1218">
                        <c:v>28.475000000000001</c:v>
                      </c:pt>
                      <c:pt idx="1219">
                        <c:v>28.12</c:v>
                      </c:pt>
                      <c:pt idx="1220">
                        <c:v>28.437999999999999</c:v>
                      </c:pt>
                      <c:pt idx="1221">
                        <c:v>28.742000000000001</c:v>
                      </c:pt>
                      <c:pt idx="1222">
                        <c:v>28.265999999999998</c:v>
                      </c:pt>
                      <c:pt idx="1223">
                        <c:v>28.638000000000002</c:v>
                      </c:pt>
                      <c:pt idx="1224">
                        <c:v>27.292999999999999</c:v>
                      </c:pt>
                      <c:pt idx="1225">
                        <c:v>27.789000000000001</c:v>
                      </c:pt>
                      <c:pt idx="1226">
                        <c:v>26.673999999999999</c:v>
                      </c:pt>
                      <c:pt idx="1227">
                        <c:v>27.966999999999999</c:v>
                      </c:pt>
                      <c:pt idx="1228">
                        <c:v>27.213000000000001</c:v>
                      </c:pt>
                      <c:pt idx="1229">
                        <c:v>28.364000000000001</c:v>
                      </c:pt>
                      <c:pt idx="1230">
                        <c:v>27.824999999999999</c:v>
                      </c:pt>
                      <c:pt idx="1231">
                        <c:v>28.626999999999999</c:v>
                      </c:pt>
                      <c:pt idx="1232">
                        <c:v>28.390999999999998</c:v>
                      </c:pt>
                      <c:pt idx="1233">
                        <c:v>28.63</c:v>
                      </c:pt>
                      <c:pt idx="1234">
                        <c:v>28.614999999999998</c:v>
                      </c:pt>
                      <c:pt idx="1235">
                        <c:v>27.956</c:v>
                      </c:pt>
                      <c:pt idx="1236">
                        <c:v>28.05</c:v>
                      </c:pt>
                      <c:pt idx="1237">
                        <c:v>26.722000000000001</c:v>
                      </c:pt>
                      <c:pt idx="1238">
                        <c:v>27.573</c:v>
                      </c:pt>
                      <c:pt idx="1239">
                        <c:v>26.71</c:v>
                      </c:pt>
                      <c:pt idx="1240">
                        <c:v>28.076000000000001</c:v>
                      </c:pt>
                      <c:pt idx="1241">
                        <c:v>27.327000000000002</c:v>
                      </c:pt>
                      <c:pt idx="1242">
                        <c:v>27.812999999999999</c:v>
                      </c:pt>
                      <c:pt idx="1243">
                        <c:v>27.06</c:v>
                      </c:pt>
                      <c:pt idx="1244">
                        <c:v>27.629000000000001</c:v>
                      </c:pt>
                      <c:pt idx="1245">
                        <c:v>27.053999999999998</c:v>
                      </c:pt>
                      <c:pt idx="1246">
                        <c:v>27.459</c:v>
                      </c:pt>
                      <c:pt idx="1247">
                        <c:v>27.382999999999999</c:v>
                      </c:pt>
                      <c:pt idx="1248">
                        <c:v>27.416</c:v>
                      </c:pt>
                      <c:pt idx="1249">
                        <c:v>27.571999999999999</c:v>
                      </c:pt>
                      <c:pt idx="1250">
                        <c:v>27.26</c:v>
                      </c:pt>
                      <c:pt idx="1251">
                        <c:v>28.66</c:v>
                      </c:pt>
                      <c:pt idx="1252">
                        <c:v>28.001000000000001</c:v>
                      </c:pt>
                      <c:pt idx="1253">
                        <c:v>28.677</c:v>
                      </c:pt>
                      <c:pt idx="1254">
                        <c:v>27.786000000000001</c:v>
                      </c:pt>
                      <c:pt idx="1255">
                        <c:v>28.352</c:v>
                      </c:pt>
                      <c:pt idx="1256">
                        <c:v>27.216000000000001</c:v>
                      </c:pt>
                      <c:pt idx="1257">
                        <c:v>28.009</c:v>
                      </c:pt>
                      <c:pt idx="1258">
                        <c:v>26.893999999999998</c:v>
                      </c:pt>
                      <c:pt idx="1259">
                        <c:v>28.192</c:v>
                      </c:pt>
                      <c:pt idx="1260">
                        <c:v>27.547000000000001</c:v>
                      </c:pt>
                      <c:pt idx="1261">
                        <c:v>28.702000000000002</c:v>
                      </c:pt>
                      <c:pt idx="1262">
                        <c:v>27.968</c:v>
                      </c:pt>
                      <c:pt idx="1263">
                        <c:v>29.513000000000002</c:v>
                      </c:pt>
                      <c:pt idx="1264">
                        <c:v>28.832999999999998</c:v>
                      </c:pt>
                      <c:pt idx="1265">
                        <c:v>29.78</c:v>
                      </c:pt>
                      <c:pt idx="1266">
                        <c:v>28.041</c:v>
                      </c:pt>
                      <c:pt idx="1267">
                        <c:v>28.672999999999998</c:v>
                      </c:pt>
                      <c:pt idx="1268">
                        <c:v>27.542999999999999</c:v>
                      </c:pt>
                      <c:pt idx="1269">
                        <c:v>28.704999999999998</c:v>
                      </c:pt>
                      <c:pt idx="1270">
                        <c:v>27.619</c:v>
                      </c:pt>
                      <c:pt idx="1271">
                        <c:v>28.946999999999999</c:v>
                      </c:pt>
                      <c:pt idx="1272">
                        <c:v>27.975000000000001</c:v>
                      </c:pt>
                      <c:pt idx="1273">
                        <c:v>28.971</c:v>
                      </c:pt>
                      <c:pt idx="1274">
                        <c:v>28.155999999999999</c:v>
                      </c:pt>
                      <c:pt idx="1275">
                        <c:v>29.161999999999999</c:v>
                      </c:pt>
                      <c:pt idx="1276">
                        <c:v>27.536999999999999</c:v>
                      </c:pt>
                      <c:pt idx="1277">
                        <c:v>27.856999999999999</c:v>
                      </c:pt>
                      <c:pt idx="1278">
                        <c:v>26.788</c:v>
                      </c:pt>
                      <c:pt idx="1279">
                        <c:v>27.786999999999999</c:v>
                      </c:pt>
                      <c:pt idx="1280">
                        <c:v>27.113</c:v>
                      </c:pt>
                      <c:pt idx="1281">
                        <c:v>27.986999999999998</c:v>
                      </c:pt>
                      <c:pt idx="1282">
                        <c:v>27.43</c:v>
                      </c:pt>
                      <c:pt idx="1283">
                        <c:v>28.515000000000001</c:v>
                      </c:pt>
                      <c:pt idx="1284">
                        <c:v>27.989000000000001</c:v>
                      </c:pt>
                      <c:pt idx="1285">
                        <c:v>28.739000000000001</c:v>
                      </c:pt>
                      <c:pt idx="1286">
                        <c:v>28.385999999999999</c:v>
                      </c:pt>
                      <c:pt idx="1287">
                        <c:v>28.507999999999999</c:v>
                      </c:pt>
                      <c:pt idx="1288">
                        <c:v>27.628</c:v>
                      </c:pt>
                      <c:pt idx="1289">
                        <c:v>27.096</c:v>
                      </c:pt>
                      <c:pt idx="1290">
                        <c:v>26.792000000000002</c:v>
                      </c:pt>
                      <c:pt idx="1291">
                        <c:v>26.625</c:v>
                      </c:pt>
                      <c:pt idx="1292">
                        <c:v>27.111000000000001</c:v>
                      </c:pt>
                      <c:pt idx="1293">
                        <c:v>27.582000000000001</c:v>
                      </c:pt>
                      <c:pt idx="1294">
                        <c:v>27.201000000000001</c:v>
                      </c:pt>
                      <c:pt idx="1295">
                        <c:v>27.41</c:v>
                      </c:pt>
                      <c:pt idx="1296">
                        <c:v>27.19</c:v>
                      </c:pt>
                      <c:pt idx="1297">
                        <c:v>27.263000000000002</c:v>
                      </c:pt>
                      <c:pt idx="1298">
                        <c:v>27.181000000000001</c:v>
                      </c:pt>
                      <c:pt idx="1299">
                        <c:v>26.931999999999999</c:v>
                      </c:pt>
                      <c:pt idx="1300">
                        <c:v>27.163</c:v>
                      </c:pt>
                      <c:pt idx="1301">
                        <c:v>26.87</c:v>
                      </c:pt>
                      <c:pt idx="1302">
                        <c:v>27.190999999999999</c:v>
                      </c:pt>
                      <c:pt idx="1303">
                        <c:v>27.318000000000001</c:v>
                      </c:pt>
                      <c:pt idx="1304">
                        <c:v>28.318000000000001</c:v>
                      </c:pt>
                      <c:pt idx="1305">
                        <c:v>27.797000000000001</c:v>
                      </c:pt>
                      <c:pt idx="1306">
                        <c:v>28.06</c:v>
                      </c:pt>
                      <c:pt idx="1307">
                        <c:v>27.239000000000001</c:v>
                      </c:pt>
                      <c:pt idx="1308">
                        <c:v>28.02</c:v>
                      </c:pt>
                      <c:pt idx="1309">
                        <c:v>26.814</c:v>
                      </c:pt>
                      <c:pt idx="1310">
                        <c:v>27.753</c:v>
                      </c:pt>
                      <c:pt idx="1311">
                        <c:v>26.989000000000001</c:v>
                      </c:pt>
                      <c:pt idx="1312">
                        <c:v>28.263999999999999</c:v>
                      </c:pt>
                      <c:pt idx="1313">
                        <c:v>27.556000000000001</c:v>
                      </c:pt>
                      <c:pt idx="1314">
                        <c:v>28.8</c:v>
                      </c:pt>
                      <c:pt idx="1315">
                        <c:v>28.280999999999999</c:v>
                      </c:pt>
                      <c:pt idx="1316">
                        <c:v>29.716999999999999</c:v>
                      </c:pt>
                      <c:pt idx="1317">
                        <c:v>28.984999999999999</c:v>
                      </c:pt>
                      <c:pt idx="1318">
                        <c:v>29.105</c:v>
                      </c:pt>
                      <c:pt idx="1319">
                        <c:v>27.423999999999999</c:v>
                      </c:pt>
                      <c:pt idx="1320">
                        <c:v>28.094000000000001</c:v>
                      </c:pt>
                      <c:pt idx="1321">
                        <c:v>27.361000000000001</c:v>
                      </c:pt>
                      <c:pt idx="1322">
                        <c:v>28.292000000000002</c:v>
                      </c:pt>
                      <c:pt idx="1323">
                        <c:v>27.774000000000001</c:v>
                      </c:pt>
                      <c:pt idx="1324">
                        <c:v>28.695</c:v>
                      </c:pt>
                      <c:pt idx="1325">
                        <c:v>28.067</c:v>
                      </c:pt>
                      <c:pt idx="1326">
                        <c:v>28.917999999999999</c:v>
                      </c:pt>
                      <c:pt idx="1327">
                        <c:v>28.204999999999998</c:v>
                      </c:pt>
                      <c:pt idx="1328">
                        <c:v>28.623999999999999</c:v>
                      </c:pt>
                      <c:pt idx="1329">
                        <c:v>27.247</c:v>
                      </c:pt>
                      <c:pt idx="1330">
                        <c:v>27.774000000000001</c:v>
                      </c:pt>
                      <c:pt idx="1331">
                        <c:v>27.15</c:v>
                      </c:pt>
                      <c:pt idx="1332">
                        <c:v>28.099</c:v>
                      </c:pt>
                      <c:pt idx="1333">
                        <c:v>27.719000000000001</c:v>
                      </c:pt>
                      <c:pt idx="1334">
                        <c:v>28.605</c:v>
                      </c:pt>
                      <c:pt idx="1335">
                        <c:v>28.085000000000001</c:v>
                      </c:pt>
                      <c:pt idx="1336">
                        <c:v>28.984000000000002</c:v>
                      </c:pt>
                      <c:pt idx="1337">
                        <c:v>28.08</c:v>
                      </c:pt>
                      <c:pt idx="1338">
                        <c:v>29.216000000000001</c:v>
                      </c:pt>
                      <c:pt idx="1339">
                        <c:v>27.937999999999999</c:v>
                      </c:pt>
                      <c:pt idx="1340">
                        <c:v>28.41</c:v>
                      </c:pt>
                      <c:pt idx="1341">
                        <c:v>27.041</c:v>
                      </c:pt>
                      <c:pt idx="1342">
                        <c:v>27.170999999999999</c:v>
                      </c:pt>
                      <c:pt idx="1343">
                        <c:v>26.771999999999998</c:v>
                      </c:pt>
                      <c:pt idx="1344">
                        <c:v>27.279</c:v>
                      </c:pt>
                      <c:pt idx="1345">
                        <c:v>27.425000000000001</c:v>
                      </c:pt>
                      <c:pt idx="1346">
                        <c:v>27.559000000000001</c:v>
                      </c:pt>
                      <c:pt idx="1347">
                        <c:v>27.236000000000001</c:v>
                      </c:pt>
                      <c:pt idx="1348">
                        <c:v>27.337</c:v>
                      </c:pt>
                      <c:pt idx="1349">
                        <c:v>27.170999999999999</c:v>
                      </c:pt>
                      <c:pt idx="1350">
                        <c:v>27.215</c:v>
                      </c:pt>
                      <c:pt idx="1351">
                        <c:v>27.055</c:v>
                      </c:pt>
                      <c:pt idx="1352">
                        <c:v>27.448</c:v>
                      </c:pt>
                      <c:pt idx="1353">
                        <c:v>27.085999999999999</c:v>
                      </c:pt>
                      <c:pt idx="1354">
                        <c:v>27.760999999999999</c:v>
                      </c:pt>
                      <c:pt idx="1355">
                        <c:v>27.331</c:v>
                      </c:pt>
                      <c:pt idx="1356">
                        <c:v>28.765000000000001</c:v>
                      </c:pt>
                      <c:pt idx="1357">
                        <c:v>28.312000000000001</c:v>
                      </c:pt>
                      <c:pt idx="1358">
                        <c:v>28.727</c:v>
                      </c:pt>
                      <c:pt idx="1359">
                        <c:v>28.033000000000001</c:v>
                      </c:pt>
                      <c:pt idx="1360">
                        <c:v>28.204000000000001</c:v>
                      </c:pt>
                      <c:pt idx="1361">
                        <c:v>27.396999999999998</c:v>
                      </c:pt>
                      <c:pt idx="1362">
                        <c:v>27.818999999999999</c:v>
                      </c:pt>
                      <c:pt idx="1363">
                        <c:v>27.167999999999999</c:v>
                      </c:pt>
                      <c:pt idx="1364">
                        <c:v>28.16</c:v>
                      </c:pt>
                      <c:pt idx="1365">
                        <c:v>27.783999999999999</c:v>
                      </c:pt>
                      <c:pt idx="1366">
                        <c:v>28.358000000000001</c:v>
                      </c:pt>
                      <c:pt idx="1367">
                        <c:v>28.343</c:v>
                      </c:pt>
                      <c:pt idx="1368">
                        <c:v>29.219000000000001</c:v>
                      </c:pt>
                      <c:pt idx="1369">
                        <c:v>28.849</c:v>
                      </c:pt>
                      <c:pt idx="1370">
                        <c:v>29.059000000000001</c:v>
                      </c:pt>
                      <c:pt idx="1371">
                        <c:v>27.707000000000001</c:v>
                      </c:pt>
                      <c:pt idx="1372">
                        <c:v>28.064</c:v>
                      </c:pt>
                      <c:pt idx="1373">
                        <c:v>27.445</c:v>
                      </c:pt>
                      <c:pt idx="1374">
                        <c:v>27.923999999999999</c:v>
                      </c:pt>
                      <c:pt idx="1375">
                        <c:v>27.594000000000001</c:v>
                      </c:pt>
                      <c:pt idx="1376">
                        <c:v>28.341999999999999</c:v>
                      </c:pt>
                      <c:pt idx="1377">
                        <c:v>28.206</c:v>
                      </c:pt>
                      <c:pt idx="1378">
                        <c:v>28.795999999999999</c:v>
                      </c:pt>
                      <c:pt idx="1379">
                        <c:v>28.390999999999998</c:v>
                      </c:pt>
                      <c:pt idx="1380">
                        <c:v>29.172999999999998</c:v>
                      </c:pt>
                      <c:pt idx="1381">
                        <c:v>27.841999999999999</c:v>
                      </c:pt>
                      <c:pt idx="1382">
                        <c:v>28.116</c:v>
                      </c:pt>
                      <c:pt idx="1383">
                        <c:v>27.158999999999999</c:v>
                      </c:pt>
                      <c:pt idx="1384">
                        <c:v>28.204000000000001</c:v>
                      </c:pt>
                      <c:pt idx="1385">
                        <c:v>27.641999999999999</c:v>
                      </c:pt>
                      <c:pt idx="1386">
                        <c:v>28.288</c:v>
                      </c:pt>
                      <c:pt idx="1387">
                        <c:v>27.917999999999999</c:v>
                      </c:pt>
                      <c:pt idx="1388">
                        <c:v>28.632999999999999</c:v>
                      </c:pt>
                      <c:pt idx="1389">
                        <c:v>28.446000000000002</c:v>
                      </c:pt>
                      <c:pt idx="1390">
                        <c:v>29.2</c:v>
                      </c:pt>
                      <c:pt idx="1391">
                        <c:v>28.738</c:v>
                      </c:pt>
                      <c:pt idx="1392">
                        <c:v>28.617000000000001</c:v>
                      </c:pt>
                      <c:pt idx="1393">
                        <c:v>27.744</c:v>
                      </c:pt>
                      <c:pt idx="1394">
                        <c:v>27.47</c:v>
                      </c:pt>
                      <c:pt idx="1395">
                        <c:v>27.093</c:v>
                      </c:pt>
                      <c:pt idx="1396">
                        <c:v>27.135999999999999</c:v>
                      </c:pt>
                      <c:pt idx="1397">
                        <c:v>27.652999999999999</c:v>
                      </c:pt>
                      <c:pt idx="1398">
                        <c:v>27.504999999999999</c:v>
                      </c:pt>
                      <c:pt idx="1399">
                        <c:v>27.605</c:v>
                      </c:pt>
                      <c:pt idx="1400">
                        <c:v>27.276</c:v>
                      </c:pt>
                      <c:pt idx="1401">
                        <c:v>27.521999999999998</c:v>
                      </c:pt>
                      <c:pt idx="1402">
                        <c:v>27.048999999999999</c:v>
                      </c:pt>
                      <c:pt idx="1403">
                        <c:v>27.33</c:v>
                      </c:pt>
                      <c:pt idx="1404">
                        <c:v>26.902000000000001</c:v>
                      </c:pt>
                      <c:pt idx="1405">
                        <c:v>27.619</c:v>
                      </c:pt>
                      <c:pt idx="1406">
                        <c:v>26.859000000000002</c:v>
                      </c:pt>
                      <c:pt idx="1407">
                        <c:v>27.582999999999998</c:v>
                      </c:pt>
                      <c:pt idx="1408">
                        <c:v>27.777000000000001</c:v>
                      </c:pt>
                      <c:pt idx="1409">
                        <c:v>28.809000000000001</c:v>
                      </c:pt>
                      <c:pt idx="1410">
                        <c:v>28.067</c:v>
                      </c:pt>
                      <c:pt idx="1411">
                        <c:v>28.672999999999998</c:v>
                      </c:pt>
                      <c:pt idx="1412">
                        <c:v>27.527999999999999</c:v>
                      </c:pt>
                      <c:pt idx="1413">
                        <c:v>28.158000000000001</c:v>
                      </c:pt>
                      <c:pt idx="1414">
                        <c:v>27.242999999999999</c:v>
                      </c:pt>
                      <c:pt idx="1415">
                        <c:v>28.212</c:v>
                      </c:pt>
                      <c:pt idx="1416">
                        <c:v>27.353999999999999</c:v>
                      </c:pt>
                      <c:pt idx="1417">
                        <c:v>28.51</c:v>
                      </c:pt>
                      <c:pt idx="1418">
                        <c:v>28.164000000000001</c:v>
                      </c:pt>
                      <c:pt idx="1419">
                        <c:v>29.218</c:v>
                      </c:pt>
                      <c:pt idx="1420">
                        <c:v>28.806999999999999</c:v>
                      </c:pt>
                      <c:pt idx="1421">
                        <c:v>30.12</c:v>
                      </c:pt>
                      <c:pt idx="1422">
                        <c:v>28.922999999999998</c:v>
                      </c:pt>
                      <c:pt idx="1423">
                        <c:v>28.998999999999999</c:v>
                      </c:pt>
                      <c:pt idx="1424">
                        <c:v>27.573</c:v>
                      </c:pt>
                      <c:pt idx="1425">
                        <c:v>28.277000000000001</c:v>
                      </c:pt>
                      <c:pt idx="1426">
                        <c:v>27.23</c:v>
                      </c:pt>
                      <c:pt idx="1427">
                        <c:v>28.4</c:v>
                      </c:pt>
                      <c:pt idx="1428">
                        <c:v>27.763999999999999</c:v>
                      </c:pt>
                      <c:pt idx="1429">
                        <c:v>29.094999999999999</c:v>
                      </c:pt>
                      <c:pt idx="1430">
                        <c:v>28.277000000000001</c:v>
                      </c:pt>
                      <c:pt idx="1431">
                        <c:v>29.36</c:v>
                      </c:pt>
                      <c:pt idx="1432">
                        <c:v>28.34</c:v>
                      </c:pt>
                      <c:pt idx="1433">
                        <c:v>29.097999999999999</c:v>
                      </c:pt>
                      <c:pt idx="1434">
                        <c:v>27.698</c:v>
                      </c:pt>
                      <c:pt idx="1435">
                        <c:v>28.448</c:v>
                      </c:pt>
                      <c:pt idx="1436">
                        <c:v>27.626999999999999</c:v>
                      </c:pt>
                      <c:pt idx="1437">
                        <c:v>28.716999999999999</c:v>
                      </c:pt>
                      <c:pt idx="1438">
                        <c:v>28.166</c:v>
                      </c:pt>
                      <c:pt idx="1439">
                        <c:v>29.09</c:v>
                      </c:pt>
                      <c:pt idx="1440">
                        <c:v>28.803000000000001</c:v>
                      </c:pt>
                      <c:pt idx="1441">
                        <c:v>29.646999999999998</c:v>
                      </c:pt>
                      <c:pt idx="1442">
                        <c:v>29.204000000000001</c:v>
                      </c:pt>
                      <c:pt idx="1443">
                        <c:v>29.981999999999999</c:v>
                      </c:pt>
                      <c:pt idx="1444">
                        <c:v>29.111000000000001</c:v>
                      </c:pt>
                      <c:pt idx="1445">
                        <c:v>29.18</c:v>
                      </c:pt>
                      <c:pt idx="1446">
                        <c:v>27.946000000000002</c:v>
                      </c:pt>
                      <c:pt idx="1447">
                        <c:v>28.036999999999999</c:v>
                      </c:pt>
                      <c:pt idx="1448">
                        <c:v>27.687000000000001</c:v>
                      </c:pt>
                      <c:pt idx="1449">
                        <c:v>28.056999999999999</c:v>
                      </c:pt>
                      <c:pt idx="1450">
                        <c:v>29.061</c:v>
                      </c:pt>
                      <c:pt idx="1451">
                        <c:v>28.239000000000001</c:v>
                      </c:pt>
                      <c:pt idx="1452">
                        <c:v>28.584</c:v>
                      </c:pt>
                      <c:pt idx="1453">
                        <c:v>27.95</c:v>
                      </c:pt>
                      <c:pt idx="1454">
                        <c:v>28.276</c:v>
                      </c:pt>
                      <c:pt idx="1455">
                        <c:v>27.666</c:v>
                      </c:pt>
                      <c:pt idx="1456">
                        <c:v>28.241</c:v>
                      </c:pt>
                      <c:pt idx="1457">
                        <c:v>27.61</c:v>
                      </c:pt>
                      <c:pt idx="1458">
                        <c:v>28.042999999999999</c:v>
                      </c:pt>
                      <c:pt idx="1459">
                        <c:v>27.140999999999998</c:v>
                      </c:pt>
                      <c:pt idx="1460">
                        <c:v>28.835999999999999</c:v>
                      </c:pt>
                      <c:pt idx="1461">
                        <c:v>28.614999999999998</c:v>
                      </c:pt>
                      <c:pt idx="1462">
                        <c:v>29.603000000000002</c:v>
                      </c:pt>
                      <c:pt idx="1463">
                        <c:v>28.385000000000002</c:v>
                      </c:pt>
                      <c:pt idx="1464">
                        <c:v>28.873999999999999</c:v>
                      </c:pt>
                      <c:pt idx="1465">
                        <c:v>27.693000000000001</c:v>
                      </c:pt>
                      <c:pt idx="1466">
                        <c:v>28.428000000000001</c:v>
                      </c:pt>
                      <c:pt idx="1467">
                        <c:v>27.527000000000001</c:v>
                      </c:pt>
                      <c:pt idx="1468">
                        <c:v>28.599</c:v>
                      </c:pt>
                      <c:pt idx="1469">
                        <c:v>27.943000000000001</c:v>
                      </c:pt>
                      <c:pt idx="1470">
                        <c:v>29.149000000000001</c:v>
                      </c:pt>
                      <c:pt idx="1471">
                        <c:v>28.37</c:v>
                      </c:pt>
                      <c:pt idx="1472">
                        <c:v>29.773</c:v>
                      </c:pt>
                      <c:pt idx="1473">
                        <c:v>29.245000000000001</c:v>
                      </c:pt>
                      <c:pt idx="1474">
                        <c:v>30.231000000000002</c:v>
                      </c:pt>
                      <c:pt idx="1475">
                        <c:v>28.594000000000001</c:v>
                      </c:pt>
                      <c:pt idx="1476">
                        <c:v>28.852</c:v>
                      </c:pt>
                      <c:pt idx="1477">
                        <c:v>27.922000000000001</c:v>
                      </c:pt>
                      <c:pt idx="1478">
                        <c:v>28.47</c:v>
                      </c:pt>
                      <c:pt idx="1479">
                        <c:v>27.975999999999999</c:v>
                      </c:pt>
                      <c:pt idx="1480">
                        <c:v>28.745000000000001</c:v>
                      </c:pt>
                      <c:pt idx="1481">
                        <c:v>28.608000000000001</c:v>
                      </c:pt>
                      <c:pt idx="1482">
                        <c:v>29.395</c:v>
                      </c:pt>
                      <c:pt idx="1483">
                        <c:v>29.155999999999999</c:v>
                      </c:pt>
                      <c:pt idx="1484">
                        <c:v>29.611999999999998</c:v>
                      </c:pt>
                      <c:pt idx="1485">
                        <c:v>29.004000000000001</c:v>
                      </c:pt>
                      <c:pt idx="1486">
                        <c:v>28.672000000000001</c:v>
                      </c:pt>
                      <c:pt idx="1487">
                        <c:v>28.271999999999998</c:v>
                      </c:pt>
                      <c:pt idx="1488">
                        <c:v>28.291</c:v>
                      </c:pt>
                      <c:pt idx="1489">
                        <c:v>28.721</c:v>
                      </c:pt>
                      <c:pt idx="1490">
                        <c:v>28.363</c:v>
                      </c:pt>
                      <c:pt idx="1491">
                        <c:v>29.2</c:v>
                      </c:pt>
                      <c:pt idx="1492">
                        <c:v>28.766999999999999</c:v>
                      </c:pt>
                      <c:pt idx="1493">
                        <c:v>29.641999999999999</c:v>
                      </c:pt>
                      <c:pt idx="1494">
                        <c:v>29.303000000000001</c:v>
                      </c:pt>
                      <c:pt idx="1495">
                        <c:v>29.738</c:v>
                      </c:pt>
                      <c:pt idx="1496">
                        <c:v>29.268999999999998</c:v>
                      </c:pt>
                      <c:pt idx="1497">
                        <c:v>29.158999999999999</c:v>
                      </c:pt>
                      <c:pt idx="1498">
                        <c:v>28.427</c:v>
                      </c:pt>
                      <c:pt idx="1499">
                        <c:v>28.064</c:v>
                      </c:pt>
                      <c:pt idx="1500">
                        <c:v>27.795000000000002</c:v>
                      </c:pt>
                      <c:pt idx="1501">
                        <c:v>28.266999999999999</c:v>
                      </c:pt>
                      <c:pt idx="1502">
                        <c:v>28.704999999999998</c:v>
                      </c:pt>
                      <c:pt idx="1503">
                        <c:v>28.992999999999999</c:v>
                      </c:pt>
                      <c:pt idx="1504">
                        <c:v>28.661999999999999</c:v>
                      </c:pt>
                      <c:pt idx="1505">
                        <c:v>29.010999999999999</c:v>
                      </c:pt>
                      <c:pt idx="1506">
                        <c:v>28.283000000000001</c:v>
                      </c:pt>
                      <c:pt idx="1507">
                        <c:v>28.68</c:v>
                      </c:pt>
                      <c:pt idx="1508">
                        <c:v>28.315000000000001</c:v>
                      </c:pt>
                      <c:pt idx="1509">
                        <c:v>28.684000000000001</c:v>
                      </c:pt>
                      <c:pt idx="1510">
                        <c:v>28.303999999999998</c:v>
                      </c:pt>
                      <c:pt idx="1511">
                        <c:v>28.704000000000001</c:v>
                      </c:pt>
                      <c:pt idx="1512">
                        <c:v>28.381</c:v>
                      </c:pt>
                      <c:pt idx="1513">
                        <c:v>29.913</c:v>
                      </c:pt>
                      <c:pt idx="1514">
                        <c:v>29.722000000000001</c:v>
                      </c:pt>
                      <c:pt idx="1515">
                        <c:v>30.131</c:v>
                      </c:pt>
                      <c:pt idx="1516">
                        <c:v>29.120999999999999</c:v>
                      </c:pt>
                      <c:pt idx="1517">
                        <c:v>29.318000000000001</c:v>
                      </c:pt>
                      <c:pt idx="1518">
                        <c:v>28.102</c:v>
                      </c:pt>
                      <c:pt idx="1519">
                        <c:v>29.026</c:v>
                      </c:pt>
                      <c:pt idx="1520">
                        <c:v>28.417999999999999</c:v>
                      </c:pt>
                      <c:pt idx="1521">
                        <c:v>29.491</c:v>
                      </c:pt>
                      <c:pt idx="1522">
                        <c:v>29.135999999999999</c:v>
                      </c:pt>
                      <c:pt idx="1523">
                        <c:v>30.241</c:v>
                      </c:pt>
                      <c:pt idx="1524">
                        <c:v>29.489000000000001</c:v>
                      </c:pt>
                      <c:pt idx="1525">
                        <c:v>30.731000000000002</c:v>
                      </c:pt>
                      <c:pt idx="1526">
                        <c:v>30.111999999999998</c:v>
                      </c:pt>
                      <c:pt idx="1527">
                        <c:v>30.478000000000002</c:v>
                      </c:pt>
                      <c:pt idx="1528">
                        <c:v>28.672000000000001</c:v>
                      </c:pt>
                      <c:pt idx="1529">
                        <c:v>29.276</c:v>
                      </c:pt>
                      <c:pt idx="1530">
                        <c:v>28.213000000000001</c:v>
                      </c:pt>
                      <c:pt idx="1531">
                        <c:v>29.04</c:v>
                      </c:pt>
                      <c:pt idx="1532">
                        <c:v>28.344000000000001</c:v>
                      </c:pt>
                      <c:pt idx="1533">
                        <c:v>29.73</c:v>
                      </c:pt>
                      <c:pt idx="1534">
                        <c:v>29.49</c:v>
                      </c:pt>
                      <c:pt idx="1535">
                        <c:v>30.504000000000001</c:v>
                      </c:pt>
                      <c:pt idx="1536">
                        <c:v>30.26</c:v>
                      </c:pt>
                      <c:pt idx="1537">
                        <c:v>30.576000000000001</c:v>
                      </c:pt>
                      <c:pt idx="1538">
                        <c:v>29.411000000000001</c:v>
                      </c:pt>
                      <c:pt idx="1539">
                        <c:v>29.02</c:v>
                      </c:pt>
                      <c:pt idx="1540">
                        <c:v>28.683</c:v>
                      </c:pt>
                      <c:pt idx="1541">
                        <c:v>28.922999999999998</c:v>
                      </c:pt>
                      <c:pt idx="1542">
                        <c:v>28.890999999999998</c:v>
                      </c:pt>
                      <c:pt idx="1543">
                        <c:v>29.27</c:v>
                      </c:pt>
                      <c:pt idx="1544">
                        <c:v>29.661999999999999</c:v>
                      </c:pt>
                      <c:pt idx="1545">
                        <c:v>29.934999999999999</c:v>
                      </c:pt>
                      <c:pt idx="1546">
                        <c:v>30.440999999999999</c:v>
                      </c:pt>
                      <c:pt idx="1547">
                        <c:v>30.113</c:v>
                      </c:pt>
                      <c:pt idx="1548">
                        <c:v>30.344000000000001</c:v>
                      </c:pt>
                      <c:pt idx="1549">
                        <c:v>29.466000000000001</c:v>
                      </c:pt>
                      <c:pt idx="1550">
                        <c:v>29.318000000000001</c:v>
                      </c:pt>
                      <c:pt idx="1551">
                        <c:v>28.145</c:v>
                      </c:pt>
                      <c:pt idx="1552">
                        <c:v>28.791</c:v>
                      </c:pt>
                      <c:pt idx="1553">
                        <c:v>28.209</c:v>
                      </c:pt>
                      <c:pt idx="1554">
                        <c:v>29.428000000000001</c:v>
                      </c:pt>
                      <c:pt idx="1555">
                        <c:v>29.012</c:v>
                      </c:pt>
                      <c:pt idx="1556">
                        <c:v>29.795999999999999</c:v>
                      </c:pt>
                      <c:pt idx="1557">
                        <c:v>28.952999999999999</c:v>
                      </c:pt>
                      <c:pt idx="1558">
                        <c:v>29.885000000000002</c:v>
                      </c:pt>
                      <c:pt idx="1559">
                        <c:v>29.129000000000001</c:v>
                      </c:pt>
                      <c:pt idx="1560">
                        <c:v>29.79</c:v>
                      </c:pt>
                      <c:pt idx="1561">
                        <c:v>28.937999999999999</c:v>
                      </c:pt>
                      <c:pt idx="1562">
                        <c:v>29.593</c:v>
                      </c:pt>
                      <c:pt idx="1563">
                        <c:v>28.818000000000001</c:v>
                      </c:pt>
                      <c:pt idx="1564">
                        <c:v>29.454000000000001</c:v>
                      </c:pt>
                      <c:pt idx="1565">
                        <c:v>29.922999999999998</c:v>
                      </c:pt>
                      <c:pt idx="1566">
                        <c:v>30.763999999999999</c:v>
                      </c:pt>
                      <c:pt idx="1567">
                        <c:v>30.437999999999999</c:v>
                      </c:pt>
                      <c:pt idx="1568">
                        <c:v>30.071000000000002</c:v>
                      </c:pt>
                      <c:pt idx="1569">
                        <c:v>29.684000000000001</c:v>
                      </c:pt>
                      <c:pt idx="1570">
                        <c:v>29.184999999999999</c:v>
                      </c:pt>
                      <c:pt idx="1571">
                        <c:v>29.170999999999999</c:v>
                      </c:pt>
                      <c:pt idx="1572">
                        <c:v>29.587</c:v>
                      </c:pt>
                      <c:pt idx="1573">
                        <c:v>29.745000000000001</c:v>
                      </c:pt>
                      <c:pt idx="1574">
                        <c:v>29.954999999999998</c:v>
                      </c:pt>
                      <c:pt idx="1575">
                        <c:v>30.074999999999999</c:v>
                      </c:pt>
                      <c:pt idx="1576">
                        <c:v>30.303999999999998</c:v>
                      </c:pt>
                      <c:pt idx="1577">
                        <c:v>30.515000000000001</c:v>
                      </c:pt>
                      <c:pt idx="1578">
                        <c:v>31.013999999999999</c:v>
                      </c:pt>
                      <c:pt idx="1579">
                        <c:v>30.460999999999999</c:v>
                      </c:pt>
                      <c:pt idx="1580">
                        <c:v>30.373999999999999</c:v>
                      </c:pt>
                      <c:pt idx="1581">
                        <c:v>29.116</c:v>
                      </c:pt>
                      <c:pt idx="1582">
                        <c:v>29.701000000000001</c:v>
                      </c:pt>
                      <c:pt idx="1583">
                        <c:v>28.792999999999999</c:v>
                      </c:pt>
                      <c:pt idx="1584">
                        <c:v>29.681999999999999</c:v>
                      </c:pt>
                      <c:pt idx="1585">
                        <c:v>29.308</c:v>
                      </c:pt>
                      <c:pt idx="1586">
                        <c:v>30.585000000000001</c:v>
                      </c:pt>
                      <c:pt idx="1587">
                        <c:v>29.963000000000001</c:v>
                      </c:pt>
                      <c:pt idx="1588">
                        <c:v>30.957000000000001</c:v>
                      </c:pt>
                      <c:pt idx="1589">
                        <c:v>30.443999999999999</c:v>
                      </c:pt>
                      <c:pt idx="1590">
                        <c:v>30.917000000000002</c:v>
                      </c:pt>
                      <c:pt idx="1591">
                        <c:v>29.780999999999999</c:v>
                      </c:pt>
                      <c:pt idx="1592">
                        <c:v>30.407</c:v>
                      </c:pt>
                      <c:pt idx="1593">
                        <c:v>29.873999999999999</c:v>
                      </c:pt>
                      <c:pt idx="1594">
                        <c:v>30.033999999999999</c:v>
                      </c:pt>
                      <c:pt idx="1595">
                        <c:v>30.248000000000001</c:v>
                      </c:pt>
                      <c:pt idx="1596">
                        <c:v>30.484000000000002</c:v>
                      </c:pt>
                      <c:pt idx="1597">
                        <c:v>31.2</c:v>
                      </c:pt>
                      <c:pt idx="1598">
                        <c:v>31.140999999999998</c:v>
                      </c:pt>
                      <c:pt idx="1599">
                        <c:v>31.515999999999998</c:v>
                      </c:pt>
                      <c:pt idx="1600">
                        <c:v>31</c:v>
                      </c:pt>
                      <c:pt idx="1601">
                        <c:v>31.297999999999998</c:v>
                      </c:pt>
                      <c:pt idx="1602">
                        <c:v>29.908000000000001</c:v>
                      </c:pt>
                      <c:pt idx="1603">
                        <c:v>30.141999999999999</c:v>
                      </c:pt>
                      <c:pt idx="1604">
                        <c:v>28.832999999999998</c:v>
                      </c:pt>
                      <c:pt idx="1605">
                        <c:v>30.027999999999999</c:v>
                      </c:pt>
                      <c:pt idx="1606">
                        <c:v>29.347999999999999</c:v>
                      </c:pt>
                      <c:pt idx="1607">
                        <c:v>30.434999999999999</c:v>
                      </c:pt>
                      <c:pt idx="1608">
                        <c:v>29.922000000000001</c:v>
                      </c:pt>
                      <c:pt idx="1609">
                        <c:v>30.931000000000001</c:v>
                      </c:pt>
                      <c:pt idx="1610">
                        <c:v>30.521999999999998</c:v>
                      </c:pt>
                      <c:pt idx="1611">
                        <c:v>30.661000000000001</c:v>
                      </c:pt>
                      <c:pt idx="1612">
                        <c:v>30.484999999999999</c:v>
                      </c:pt>
                      <c:pt idx="1613">
                        <c:v>30.423999999999999</c:v>
                      </c:pt>
                      <c:pt idx="1614">
                        <c:v>30.391999999999999</c:v>
                      </c:pt>
                      <c:pt idx="1615">
                        <c:v>29.8</c:v>
                      </c:pt>
                      <c:pt idx="1616">
                        <c:v>30.12</c:v>
                      </c:pt>
                      <c:pt idx="1617">
                        <c:v>29.901</c:v>
                      </c:pt>
                      <c:pt idx="1618">
                        <c:v>31.533999999999999</c:v>
                      </c:pt>
                      <c:pt idx="1619">
                        <c:v>30.901</c:v>
                      </c:pt>
                      <c:pt idx="1620">
                        <c:v>31.498000000000001</c:v>
                      </c:pt>
                      <c:pt idx="1621">
                        <c:v>30.041</c:v>
                      </c:pt>
                      <c:pt idx="1622">
                        <c:v>30.427</c:v>
                      </c:pt>
                      <c:pt idx="1623">
                        <c:v>29.396999999999998</c:v>
                      </c:pt>
                      <c:pt idx="1624">
                        <c:v>30.600999999999999</c:v>
                      </c:pt>
                      <c:pt idx="1625">
                        <c:v>30.029</c:v>
                      </c:pt>
                      <c:pt idx="1626">
                        <c:v>31.084</c:v>
                      </c:pt>
                      <c:pt idx="1627">
                        <c:v>30.652999999999999</c:v>
                      </c:pt>
                      <c:pt idx="1628">
                        <c:v>31.359000000000002</c:v>
                      </c:pt>
                      <c:pt idx="1629">
                        <c:v>31.422999999999998</c:v>
                      </c:pt>
                      <c:pt idx="1630">
                        <c:v>32.04</c:v>
                      </c:pt>
                      <c:pt idx="1631">
                        <c:v>32.084000000000003</c:v>
                      </c:pt>
                      <c:pt idx="1632">
                        <c:v>31.01</c:v>
                      </c:pt>
                      <c:pt idx="1633">
                        <c:v>30.646999999999998</c:v>
                      </c:pt>
                      <c:pt idx="1634">
                        <c:v>29.977</c:v>
                      </c:pt>
                      <c:pt idx="1635">
                        <c:v>30.314</c:v>
                      </c:pt>
                      <c:pt idx="1636">
                        <c:v>29.733000000000001</c:v>
                      </c:pt>
                      <c:pt idx="1637">
                        <c:v>31.105</c:v>
                      </c:pt>
                      <c:pt idx="1638">
                        <c:v>30.98</c:v>
                      </c:pt>
                      <c:pt idx="1639">
                        <c:v>32.258000000000003</c:v>
                      </c:pt>
                      <c:pt idx="1640">
                        <c:v>31.452000000000002</c:v>
                      </c:pt>
                      <c:pt idx="1641">
                        <c:v>32.798000000000002</c:v>
                      </c:pt>
                      <c:pt idx="1642">
                        <c:v>31.556999999999999</c:v>
                      </c:pt>
                      <c:pt idx="1643">
                        <c:v>31.664999999999999</c:v>
                      </c:pt>
                      <c:pt idx="1644">
                        <c:v>30.283000000000001</c:v>
                      </c:pt>
                      <c:pt idx="1645">
                        <c:v>31.234000000000002</c:v>
                      </c:pt>
                      <c:pt idx="1646">
                        <c:v>30.553999999999998</c:v>
                      </c:pt>
                      <c:pt idx="1647">
                        <c:v>31.513999999999999</c:v>
                      </c:pt>
                      <c:pt idx="1648">
                        <c:v>30.867000000000001</c:v>
                      </c:pt>
                      <c:pt idx="1649">
                        <c:v>32.497</c:v>
                      </c:pt>
                      <c:pt idx="1650">
                        <c:v>31.698</c:v>
                      </c:pt>
                      <c:pt idx="1651">
                        <c:v>32.353999999999999</c:v>
                      </c:pt>
                      <c:pt idx="1652">
                        <c:v>31.335000000000001</c:v>
                      </c:pt>
                      <c:pt idx="1653">
                        <c:v>31.808</c:v>
                      </c:pt>
                      <c:pt idx="1654">
                        <c:v>30.369</c:v>
                      </c:pt>
                      <c:pt idx="1655">
                        <c:v>30.587</c:v>
                      </c:pt>
                      <c:pt idx="1656">
                        <c:v>29.431000000000001</c:v>
                      </c:pt>
                      <c:pt idx="1657">
                        <c:v>30.187999999999999</c:v>
                      </c:pt>
                      <c:pt idx="1658">
                        <c:v>29.966000000000001</c:v>
                      </c:pt>
                      <c:pt idx="1659">
                        <c:v>31.288</c:v>
                      </c:pt>
                      <c:pt idx="1660">
                        <c:v>30.646999999999998</c:v>
                      </c:pt>
                      <c:pt idx="1661">
                        <c:v>31.731000000000002</c:v>
                      </c:pt>
                      <c:pt idx="1662">
                        <c:v>30.715</c:v>
                      </c:pt>
                      <c:pt idx="1663">
                        <c:v>31.381</c:v>
                      </c:pt>
                      <c:pt idx="1664">
                        <c:v>30.431999999999999</c:v>
                      </c:pt>
                      <c:pt idx="1665">
                        <c:v>31.323</c:v>
                      </c:pt>
                      <c:pt idx="1666">
                        <c:v>30.335999999999999</c:v>
                      </c:pt>
                      <c:pt idx="1667">
                        <c:v>31.065999999999999</c:v>
                      </c:pt>
                      <c:pt idx="1668">
                        <c:v>30.568000000000001</c:v>
                      </c:pt>
                      <c:pt idx="1669">
                        <c:v>30.943999999999999</c:v>
                      </c:pt>
                      <c:pt idx="1670">
                        <c:v>31.623999999999999</c:v>
                      </c:pt>
                      <c:pt idx="1671">
                        <c:v>32.713000000000001</c:v>
                      </c:pt>
                      <c:pt idx="1672">
                        <c:v>31.995000000000001</c:v>
                      </c:pt>
                      <c:pt idx="1673">
                        <c:v>32.03</c:v>
                      </c:pt>
                      <c:pt idx="1674">
                        <c:v>30.981000000000002</c:v>
                      </c:pt>
                      <c:pt idx="1675">
                        <c:v>31.239000000000001</c:v>
                      </c:pt>
                      <c:pt idx="1676">
                        <c:v>31.225000000000001</c:v>
                      </c:pt>
                      <c:pt idx="1677">
                        <c:v>31.952000000000002</c:v>
                      </c:pt>
                      <c:pt idx="1678">
                        <c:v>31.873000000000001</c:v>
                      </c:pt>
                      <c:pt idx="1679">
                        <c:v>32.347999999999999</c:v>
                      </c:pt>
                      <c:pt idx="1680">
                        <c:v>32.441000000000003</c:v>
                      </c:pt>
                      <c:pt idx="1681">
                        <c:v>32.484999999999999</c:v>
                      </c:pt>
                      <c:pt idx="1682">
                        <c:v>32.567999999999998</c:v>
                      </c:pt>
                      <c:pt idx="1683">
                        <c:v>32.555999999999997</c:v>
                      </c:pt>
                      <c:pt idx="1684">
                        <c:v>32.000999999999998</c:v>
                      </c:pt>
                      <c:pt idx="1685">
                        <c:v>31.398</c:v>
                      </c:pt>
                      <c:pt idx="1686">
                        <c:v>30.893999999999998</c:v>
                      </c:pt>
                      <c:pt idx="1687">
                        <c:v>30.294</c:v>
                      </c:pt>
                      <c:pt idx="1688">
                        <c:v>30.919</c:v>
                      </c:pt>
                      <c:pt idx="1689">
                        <c:v>30.693000000000001</c:v>
                      </c:pt>
                      <c:pt idx="1690">
                        <c:v>32.097999999999999</c:v>
                      </c:pt>
                      <c:pt idx="1691">
                        <c:v>32.067</c:v>
                      </c:pt>
                      <c:pt idx="1692">
                        <c:v>33.182000000000002</c:v>
                      </c:pt>
                      <c:pt idx="1693">
                        <c:v>32.701000000000001</c:v>
                      </c:pt>
                      <c:pt idx="1694">
                        <c:v>33.981000000000002</c:v>
                      </c:pt>
                      <c:pt idx="1695">
                        <c:v>32.463000000000001</c:v>
                      </c:pt>
                      <c:pt idx="1696">
                        <c:v>32.383000000000003</c:v>
                      </c:pt>
                      <c:pt idx="1697">
                        <c:v>31.08</c:v>
                      </c:pt>
                      <c:pt idx="1698">
                        <c:v>31.908999999999999</c:v>
                      </c:pt>
                      <c:pt idx="1699">
                        <c:v>30.989000000000001</c:v>
                      </c:pt>
                      <c:pt idx="1700">
                        <c:v>32.173999999999999</c:v>
                      </c:pt>
                      <c:pt idx="1701">
                        <c:v>31.925999999999998</c:v>
                      </c:pt>
                      <c:pt idx="1702">
                        <c:v>33.140999999999998</c:v>
                      </c:pt>
                      <c:pt idx="1703">
                        <c:v>32.213999999999999</c:v>
                      </c:pt>
                      <c:pt idx="1704">
                        <c:v>32.789000000000001</c:v>
                      </c:pt>
                      <c:pt idx="1705">
                        <c:v>32.192</c:v>
                      </c:pt>
                      <c:pt idx="1706">
                        <c:v>32.097999999999999</c:v>
                      </c:pt>
                      <c:pt idx="1707">
                        <c:v>30.806999999999999</c:v>
                      </c:pt>
                      <c:pt idx="1708">
                        <c:v>30.704000000000001</c:v>
                      </c:pt>
                      <c:pt idx="1709">
                        <c:v>30.216000000000001</c:v>
                      </c:pt>
                      <c:pt idx="1710">
                        <c:v>30.856999999999999</c:v>
                      </c:pt>
                      <c:pt idx="1711">
                        <c:v>30.774999999999999</c:v>
                      </c:pt>
                      <c:pt idx="1712">
                        <c:v>31.529</c:v>
                      </c:pt>
                      <c:pt idx="1713">
                        <c:v>31.690999999999999</c:v>
                      </c:pt>
                      <c:pt idx="1714">
                        <c:v>31.472999999999999</c:v>
                      </c:pt>
                      <c:pt idx="1715">
                        <c:v>31.655999999999999</c:v>
                      </c:pt>
                      <c:pt idx="1716">
                        <c:v>30.902999999999999</c:v>
                      </c:pt>
                      <c:pt idx="1717">
                        <c:v>31.506</c:v>
                      </c:pt>
                      <c:pt idx="1718">
                        <c:v>30.577999999999999</c:v>
                      </c:pt>
                      <c:pt idx="1719">
                        <c:v>31.286999999999999</c:v>
                      </c:pt>
                      <c:pt idx="1720">
                        <c:v>30.550999999999998</c:v>
                      </c:pt>
                      <c:pt idx="1721">
                        <c:v>31.274999999999999</c:v>
                      </c:pt>
                      <c:pt idx="1722">
                        <c:v>31.853000000000002</c:v>
                      </c:pt>
                      <c:pt idx="1723">
                        <c:v>32.578000000000003</c:v>
                      </c:pt>
                      <c:pt idx="1724">
                        <c:v>31.809000000000001</c:v>
                      </c:pt>
                      <c:pt idx="1725">
                        <c:v>32.588000000000001</c:v>
                      </c:pt>
                      <c:pt idx="1726">
                        <c:v>31.067</c:v>
                      </c:pt>
                      <c:pt idx="1727">
                        <c:v>31.76</c:v>
                      </c:pt>
                      <c:pt idx="1728">
                        <c:v>31.088999999999999</c:v>
                      </c:pt>
                      <c:pt idx="1729">
                        <c:v>32.561</c:v>
                      </c:pt>
                      <c:pt idx="1730">
                        <c:v>31.748000000000001</c:v>
                      </c:pt>
                      <c:pt idx="1731">
                        <c:v>32.966000000000001</c:v>
                      </c:pt>
                      <c:pt idx="1732">
                        <c:v>32.113999999999997</c:v>
                      </c:pt>
                      <c:pt idx="1733">
                        <c:v>32.982999999999997</c:v>
                      </c:pt>
                      <c:pt idx="1734">
                        <c:v>32.281999999999996</c:v>
                      </c:pt>
                      <c:pt idx="1735">
                        <c:v>33.201000000000001</c:v>
                      </c:pt>
                      <c:pt idx="1736">
                        <c:v>32.404000000000003</c:v>
                      </c:pt>
                      <c:pt idx="1737">
                        <c:v>32.295999999999999</c:v>
                      </c:pt>
                      <c:pt idx="1738">
                        <c:v>30.925000000000001</c:v>
                      </c:pt>
                      <c:pt idx="1739">
                        <c:v>31.158999999999999</c:v>
                      </c:pt>
                      <c:pt idx="1740">
                        <c:v>30.623000000000001</c:v>
                      </c:pt>
                      <c:pt idx="1741">
                        <c:v>31.483000000000001</c:v>
                      </c:pt>
                      <c:pt idx="1742">
                        <c:v>31.736999999999998</c:v>
                      </c:pt>
                      <c:pt idx="1743">
                        <c:v>33.116</c:v>
                      </c:pt>
                      <c:pt idx="1744">
                        <c:v>32.881999999999998</c:v>
                      </c:pt>
                      <c:pt idx="1745">
                        <c:v>34.034999999999997</c:v>
                      </c:pt>
                      <c:pt idx="1746">
                        <c:v>33.433</c:v>
                      </c:pt>
                      <c:pt idx="1747">
                        <c:v>33.872999999999998</c:v>
                      </c:pt>
                      <c:pt idx="1748">
                        <c:v>32.433</c:v>
                      </c:pt>
                      <c:pt idx="1749">
                        <c:v>33.493000000000002</c:v>
                      </c:pt>
                      <c:pt idx="1750">
                        <c:v>32.43</c:v>
                      </c:pt>
                      <c:pt idx="1751">
                        <c:v>33.018000000000001</c:v>
                      </c:pt>
                      <c:pt idx="1752">
                        <c:v>32.213999999999999</c:v>
                      </c:pt>
                      <c:pt idx="1753">
                        <c:v>33.220999999999997</c:v>
                      </c:pt>
                      <c:pt idx="1754">
                        <c:v>33.555999999999997</c:v>
                      </c:pt>
                      <c:pt idx="1755">
                        <c:v>33.780999999999999</c:v>
                      </c:pt>
                      <c:pt idx="1756">
                        <c:v>33.468000000000004</c:v>
                      </c:pt>
                      <c:pt idx="1757">
                        <c:v>33.368000000000002</c:v>
                      </c:pt>
                      <c:pt idx="1758">
                        <c:v>32.901000000000003</c:v>
                      </c:pt>
                      <c:pt idx="1759">
                        <c:v>32.387</c:v>
                      </c:pt>
                      <c:pt idx="1760">
                        <c:v>31.704000000000001</c:v>
                      </c:pt>
                      <c:pt idx="1761">
                        <c:v>31.302</c:v>
                      </c:pt>
                      <c:pt idx="1762">
                        <c:v>31.718</c:v>
                      </c:pt>
                      <c:pt idx="1763">
                        <c:v>31.707000000000001</c:v>
                      </c:pt>
                      <c:pt idx="1764">
                        <c:v>32.362000000000002</c:v>
                      </c:pt>
                      <c:pt idx="1765">
                        <c:v>32.076000000000001</c:v>
                      </c:pt>
                      <c:pt idx="1766">
                        <c:v>33.118000000000002</c:v>
                      </c:pt>
                      <c:pt idx="1767">
                        <c:v>32.375</c:v>
                      </c:pt>
                      <c:pt idx="1768">
                        <c:v>33.130000000000003</c:v>
                      </c:pt>
                      <c:pt idx="1769">
                        <c:v>32.134999999999998</c:v>
                      </c:pt>
                      <c:pt idx="1770">
                        <c:v>33.046999999999997</c:v>
                      </c:pt>
                      <c:pt idx="1771">
                        <c:v>31.975999999999999</c:v>
                      </c:pt>
                      <c:pt idx="1772">
                        <c:v>32.868000000000002</c:v>
                      </c:pt>
                      <c:pt idx="1773">
                        <c:v>32.085999999999999</c:v>
                      </c:pt>
                      <c:pt idx="1774">
                        <c:v>33.296999999999997</c:v>
                      </c:pt>
                      <c:pt idx="1775">
                        <c:v>33.308999999999997</c:v>
                      </c:pt>
                      <c:pt idx="1776">
                        <c:v>34.654000000000003</c:v>
                      </c:pt>
                      <c:pt idx="1777">
                        <c:v>33.448</c:v>
                      </c:pt>
                      <c:pt idx="1778">
                        <c:v>33.875999999999998</c:v>
                      </c:pt>
                      <c:pt idx="1779">
                        <c:v>32.683</c:v>
                      </c:pt>
                      <c:pt idx="1780">
                        <c:v>33.524000000000001</c:v>
                      </c:pt>
                      <c:pt idx="1781">
                        <c:v>33.578000000000003</c:v>
                      </c:pt>
                      <c:pt idx="1782">
                        <c:v>34.180999999999997</c:v>
                      </c:pt>
                      <c:pt idx="1783">
                        <c:v>34.456000000000003</c:v>
                      </c:pt>
                      <c:pt idx="1784">
                        <c:v>34.225999999999999</c:v>
                      </c:pt>
                      <c:pt idx="1785">
                        <c:v>34.783999999999999</c:v>
                      </c:pt>
                      <c:pt idx="1786">
                        <c:v>34.093000000000004</c:v>
                      </c:pt>
                      <c:pt idx="1787">
                        <c:v>35.393000000000001</c:v>
                      </c:pt>
                      <c:pt idx="1788">
                        <c:v>34.427999999999997</c:v>
                      </c:pt>
                      <c:pt idx="1789">
                        <c:v>34.707999999999998</c:v>
                      </c:pt>
                      <c:pt idx="1790">
                        <c:v>32.832999999999998</c:v>
                      </c:pt>
                      <c:pt idx="1791">
                        <c:v>33.106999999999999</c:v>
                      </c:pt>
                      <c:pt idx="1792">
                        <c:v>32.371000000000002</c:v>
                      </c:pt>
                      <c:pt idx="1793">
                        <c:v>32.686</c:v>
                      </c:pt>
                      <c:pt idx="1794">
                        <c:v>33.747999999999998</c:v>
                      </c:pt>
                      <c:pt idx="1795">
                        <c:v>34.695</c:v>
                      </c:pt>
                      <c:pt idx="1796">
                        <c:v>35.249000000000002</c:v>
                      </c:pt>
                      <c:pt idx="1797">
                        <c:v>35.658999999999999</c:v>
                      </c:pt>
                      <c:pt idx="1798">
                        <c:v>36.481000000000002</c:v>
                      </c:pt>
                      <c:pt idx="1799">
                        <c:v>35.948</c:v>
                      </c:pt>
                      <c:pt idx="1800">
                        <c:v>35.213000000000001</c:v>
                      </c:pt>
                      <c:pt idx="1801">
                        <c:v>33.683999999999997</c:v>
                      </c:pt>
                      <c:pt idx="1802">
                        <c:v>34.323</c:v>
                      </c:pt>
                      <c:pt idx="1803">
                        <c:v>33.972999999999999</c:v>
                      </c:pt>
                      <c:pt idx="1804">
                        <c:v>34.448</c:v>
                      </c:pt>
                      <c:pt idx="1805">
                        <c:v>34.51</c:v>
                      </c:pt>
                      <c:pt idx="1806">
                        <c:v>36.06</c:v>
                      </c:pt>
                      <c:pt idx="1807">
                        <c:v>35.487000000000002</c:v>
                      </c:pt>
                      <c:pt idx="1808">
                        <c:v>35.912999999999997</c:v>
                      </c:pt>
                      <c:pt idx="1809">
                        <c:v>35.289000000000001</c:v>
                      </c:pt>
                      <c:pt idx="1810">
                        <c:v>35.664999999999999</c:v>
                      </c:pt>
                      <c:pt idx="1811">
                        <c:v>34.091000000000001</c:v>
                      </c:pt>
                      <c:pt idx="1812">
                        <c:v>33.878</c:v>
                      </c:pt>
                      <c:pt idx="1813">
                        <c:v>32.44</c:v>
                      </c:pt>
                      <c:pt idx="1814">
                        <c:v>33.055999999999997</c:v>
                      </c:pt>
                      <c:pt idx="1815">
                        <c:v>32.487000000000002</c:v>
                      </c:pt>
                      <c:pt idx="1816">
                        <c:v>33.319000000000003</c:v>
                      </c:pt>
                      <c:pt idx="1817">
                        <c:v>31.617999999999999</c:v>
                      </c:pt>
                      <c:pt idx="1818">
                        <c:v>34.101999999999997</c:v>
                      </c:pt>
                      <c:pt idx="1819">
                        <c:v>33.93</c:v>
                      </c:pt>
                      <c:pt idx="1820">
                        <c:v>34.156999999999996</c:v>
                      </c:pt>
                      <c:pt idx="1821">
                        <c:v>33.411000000000001</c:v>
                      </c:pt>
                      <c:pt idx="1822">
                        <c:v>34.012999999999998</c:v>
                      </c:pt>
                      <c:pt idx="1823">
                        <c:v>33.046999999999997</c:v>
                      </c:pt>
                      <c:pt idx="1824">
                        <c:v>33.863</c:v>
                      </c:pt>
                      <c:pt idx="1825">
                        <c:v>33.024999999999999</c:v>
                      </c:pt>
                      <c:pt idx="1826">
                        <c:v>34.162999999999997</c:v>
                      </c:pt>
                      <c:pt idx="1827">
                        <c:v>34.975999999999999</c:v>
                      </c:pt>
                      <c:pt idx="1828">
                        <c:v>36.085999999999999</c:v>
                      </c:pt>
                      <c:pt idx="1829">
                        <c:v>34.875</c:v>
                      </c:pt>
                      <c:pt idx="1830">
                        <c:v>35.145000000000003</c:v>
                      </c:pt>
                      <c:pt idx="1831">
                        <c:v>33.642000000000003</c:v>
                      </c:pt>
                      <c:pt idx="1832">
                        <c:v>34.573</c:v>
                      </c:pt>
                      <c:pt idx="1833">
                        <c:v>34.423000000000002</c:v>
                      </c:pt>
                      <c:pt idx="1834">
                        <c:v>35.957999999999998</c:v>
                      </c:pt>
                      <c:pt idx="1835">
                        <c:v>35.320999999999998</c:v>
                      </c:pt>
                      <c:pt idx="1836">
                        <c:v>35.822000000000003</c:v>
                      </c:pt>
                      <c:pt idx="1837">
                        <c:v>35.475999999999999</c:v>
                      </c:pt>
                      <c:pt idx="1838">
                        <c:v>35.557000000000002</c:v>
                      </c:pt>
                      <c:pt idx="1839">
                        <c:v>36.366999999999997</c:v>
                      </c:pt>
                      <c:pt idx="1840">
                        <c:v>35.963000000000001</c:v>
                      </c:pt>
                      <c:pt idx="1841">
                        <c:v>36.241999999999997</c:v>
                      </c:pt>
                      <c:pt idx="1842">
                        <c:v>34.119999999999997</c:v>
                      </c:pt>
                      <c:pt idx="1843">
                        <c:v>34.29</c:v>
                      </c:pt>
                      <c:pt idx="1844">
                        <c:v>32.968000000000004</c:v>
                      </c:pt>
                      <c:pt idx="1845">
                        <c:v>34.014000000000003</c:v>
                      </c:pt>
                      <c:pt idx="1846">
                        <c:v>33.994999999999997</c:v>
                      </c:pt>
                      <c:pt idx="1847">
                        <c:v>35.886000000000003</c:v>
                      </c:pt>
                      <c:pt idx="1848">
                        <c:v>35.804000000000002</c:v>
                      </c:pt>
                      <c:pt idx="1849">
                        <c:v>36.619</c:v>
                      </c:pt>
                      <c:pt idx="1850">
                        <c:v>36.356999999999999</c:v>
                      </c:pt>
                      <c:pt idx="1851">
                        <c:v>37.313000000000002</c:v>
                      </c:pt>
                      <c:pt idx="1852">
                        <c:v>35.655000000000001</c:v>
                      </c:pt>
                      <c:pt idx="1853">
                        <c:v>35.636000000000003</c:v>
                      </c:pt>
                      <c:pt idx="1854">
                        <c:v>34.707000000000001</c:v>
                      </c:pt>
                      <c:pt idx="1855">
                        <c:v>34.741999999999997</c:v>
                      </c:pt>
                      <c:pt idx="1856">
                        <c:v>34.420999999999999</c:v>
                      </c:pt>
                      <c:pt idx="1857">
                        <c:v>34.826999999999998</c:v>
                      </c:pt>
                      <c:pt idx="1858">
                        <c:v>36.552999999999997</c:v>
                      </c:pt>
                      <c:pt idx="1859">
                        <c:v>36.432000000000002</c:v>
                      </c:pt>
                      <c:pt idx="1860">
                        <c:v>36.587000000000003</c:v>
                      </c:pt>
                      <c:pt idx="1861">
                        <c:v>34.396999999999998</c:v>
                      </c:pt>
                      <c:pt idx="1862">
                        <c:v>35.881</c:v>
                      </c:pt>
                      <c:pt idx="1863">
                        <c:v>34.832000000000001</c:v>
                      </c:pt>
                      <c:pt idx="1864">
                        <c:v>34.847999999999999</c:v>
                      </c:pt>
                      <c:pt idx="1865">
                        <c:v>33.209000000000003</c:v>
                      </c:pt>
                      <c:pt idx="1866">
                        <c:v>33.771999999999998</c:v>
                      </c:pt>
                      <c:pt idx="1867">
                        <c:v>32.899000000000001</c:v>
                      </c:pt>
                      <c:pt idx="1868">
                        <c:v>34.156999999999996</c:v>
                      </c:pt>
                      <c:pt idx="1869">
                        <c:v>34.042000000000002</c:v>
                      </c:pt>
                      <c:pt idx="1870">
                        <c:v>35.228000000000002</c:v>
                      </c:pt>
                      <c:pt idx="1871">
                        <c:v>35.249000000000002</c:v>
                      </c:pt>
                      <c:pt idx="1872">
                        <c:v>35.118000000000002</c:v>
                      </c:pt>
                      <c:pt idx="1873">
                        <c:v>34.79</c:v>
                      </c:pt>
                      <c:pt idx="1874">
                        <c:v>34.313000000000002</c:v>
                      </c:pt>
                      <c:pt idx="1875">
                        <c:v>34.789000000000001</c:v>
                      </c:pt>
                      <c:pt idx="1876">
                        <c:v>33.807000000000002</c:v>
                      </c:pt>
                      <c:pt idx="1877">
                        <c:v>34.554000000000002</c:v>
                      </c:pt>
                      <c:pt idx="1878">
                        <c:v>33.715000000000003</c:v>
                      </c:pt>
                      <c:pt idx="1879">
                        <c:v>36.642000000000003</c:v>
                      </c:pt>
                      <c:pt idx="1880">
                        <c:v>35.972000000000001</c:v>
                      </c:pt>
                      <c:pt idx="1881">
                        <c:v>36.585999999999999</c:v>
                      </c:pt>
                      <c:pt idx="1882">
                        <c:v>35.363999999999997</c:v>
                      </c:pt>
                      <c:pt idx="1883">
                        <c:v>35.299999999999997</c:v>
                      </c:pt>
                      <c:pt idx="1884">
                        <c:v>34.279000000000003</c:v>
                      </c:pt>
                      <c:pt idx="1885">
                        <c:v>35.805</c:v>
                      </c:pt>
                      <c:pt idx="1886">
                        <c:v>35.688000000000002</c:v>
                      </c:pt>
                      <c:pt idx="1887">
                        <c:v>36.655999999999999</c:v>
                      </c:pt>
                      <c:pt idx="1888">
                        <c:v>35.893999999999998</c:v>
                      </c:pt>
                      <c:pt idx="1889">
                        <c:v>36.725000000000001</c:v>
                      </c:pt>
                      <c:pt idx="1890">
                        <c:v>35.863999999999997</c:v>
                      </c:pt>
                      <c:pt idx="1891">
                        <c:v>36.698999999999998</c:v>
                      </c:pt>
                      <c:pt idx="1892">
                        <c:v>36.11</c:v>
                      </c:pt>
                      <c:pt idx="1893">
                        <c:v>36.774999999999999</c:v>
                      </c:pt>
                      <c:pt idx="1894">
                        <c:v>34.889000000000003</c:v>
                      </c:pt>
                      <c:pt idx="1895">
                        <c:v>34.963999999999999</c:v>
                      </c:pt>
                      <c:pt idx="1896">
                        <c:v>33.598999999999997</c:v>
                      </c:pt>
                      <c:pt idx="1897">
                        <c:v>34.204000000000001</c:v>
                      </c:pt>
                      <c:pt idx="1898">
                        <c:v>33.722999999999999</c:v>
                      </c:pt>
                      <c:pt idx="1899">
                        <c:v>35.567999999999998</c:v>
                      </c:pt>
                      <c:pt idx="1900">
                        <c:v>35.728000000000002</c:v>
                      </c:pt>
                      <c:pt idx="1901">
                        <c:v>36.600999999999999</c:v>
                      </c:pt>
                      <c:pt idx="1902">
                        <c:v>36.558999999999997</c:v>
                      </c:pt>
                      <c:pt idx="1903">
                        <c:v>37.082000000000001</c:v>
                      </c:pt>
                      <c:pt idx="1904">
                        <c:v>36.956000000000003</c:v>
                      </c:pt>
                      <c:pt idx="1905">
                        <c:v>36.195999999999998</c:v>
                      </c:pt>
                      <c:pt idx="1906">
                        <c:v>36.119</c:v>
                      </c:pt>
                      <c:pt idx="1907">
                        <c:v>35.103999999999999</c:v>
                      </c:pt>
                      <c:pt idx="1908">
                        <c:v>35.405000000000001</c:v>
                      </c:pt>
                      <c:pt idx="1909">
                        <c:v>34.588999999999999</c:v>
                      </c:pt>
                      <c:pt idx="1910">
                        <c:v>36.899000000000001</c:v>
                      </c:pt>
                      <c:pt idx="1911">
                        <c:v>36.869999999999997</c:v>
                      </c:pt>
                      <c:pt idx="1912">
                        <c:v>37.868000000000002</c:v>
                      </c:pt>
                      <c:pt idx="1913">
                        <c:v>36.884</c:v>
                      </c:pt>
                      <c:pt idx="1914">
                        <c:v>37.569000000000003</c:v>
                      </c:pt>
                      <c:pt idx="1915">
                        <c:v>36.030999999999999</c:v>
                      </c:pt>
                      <c:pt idx="1916">
                        <c:v>35.262999999999998</c:v>
                      </c:pt>
                      <c:pt idx="1917">
                        <c:v>34.087000000000003</c:v>
                      </c:pt>
                      <c:pt idx="1918">
                        <c:v>33.536000000000001</c:v>
                      </c:pt>
                      <c:pt idx="1919">
                        <c:v>33.722999999999999</c:v>
                      </c:pt>
                      <c:pt idx="1920">
                        <c:v>33.597000000000001</c:v>
                      </c:pt>
                      <c:pt idx="1921">
                        <c:v>34.354999999999997</c:v>
                      </c:pt>
                      <c:pt idx="1922">
                        <c:v>34.523000000000003</c:v>
                      </c:pt>
                      <c:pt idx="1923">
                        <c:v>35.479999999999997</c:v>
                      </c:pt>
                      <c:pt idx="1924">
                        <c:v>34.768999999999998</c:v>
                      </c:pt>
                      <c:pt idx="1925">
                        <c:v>34.969000000000001</c:v>
                      </c:pt>
                      <c:pt idx="1926">
                        <c:v>34.179000000000002</c:v>
                      </c:pt>
                      <c:pt idx="1927">
                        <c:v>34.54</c:v>
                      </c:pt>
                      <c:pt idx="1928">
                        <c:v>33.414000000000001</c:v>
                      </c:pt>
                      <c:pt idx="1929">
                        <c:v>34.286000000000001</c:v>
                      </c:pt>
                      <c:pt idx="1930">
                        <c:v>33.304000000000002</c:v>
                      </c:pt>
                      <c:pt idx="1931">
                        <c:v>35.292000000000002</c:v>
                      </c:pt>
                      <c:pt idx="1932">
                        <c:v>34.215000000000003</c:v>
                      </c:pt>
                      <c:pt idx="1933">
                        <c:v>35.661999999999999</c:v>
                      </c:pt>
                      <c:pt idx="1934">
                        <c:v>34.505000000000003</c:v>
                      </c:pt>
                      <c:pt idx="1935">
                        <c:v>35.164000000000001</c:v>
                      </c:pt>
                      <c:pt idx="1936">
                        <c:v>33.54</c:v>
                      </c:pt>
                      <c:pt idx="1937">
                        <c:v>35.045999999999999</c:v>
                      </c:pt>
                      <c:pt idx="1938">
                        <c:v>34.722000000000001</c:v>
                      </c:pt>
                      <c:pt idx="1939">
                        <c:v>36.091999999999999</c:v>
                      </c:pt>
                      <c:pt idx="1940">
                        <c:v>35.033000000000001</c:v>
                      </c:pt>
                      <c:pt idx="1941">
                        <c:v>35.835999999999999</c:v>
                      </c:pt>
                      <c:pt idx="1942">
                        <c:v>35.000999999999998</c:v>
                      </c:pt>
                      <c:pt idx="1943">
                        <c:v>35.923000000000002</c:v>
                      </c:pt>
                      <c:pt idx="1944">
                        <c:v>35.252000000000002</c:v>
                      </c:pt>
                      <c:pt idx="1945">
                        <c:v>36.021999999999998</c:v>
                      </c:pt>
                      <c:pt idx="1946">
                        <c:v>34.591999999999999</c:v>
                      </c:pt>
                      <c:pt idx="1947">
                        <c:v>34.152999999999999</c:v>
                      </c:pt>
                      <c:pt idx="1948">
                        <c:v>33.606000000000002</c:v>
                      </c:pt>
                      <c:pt idx="1949">
                        <c:v>33.094000000000001</c:v>
                      </c:pt>
                      <c:pt idx="1950">
                        <c:v>33.387999999999998</c:v>
                      </c:pt>
                      <c:pt idx="1951">
                        <c:v>33.444000000000003</c:v>
                      </c:pt>
                      <c:pt idx="1952">
                        <c:v>35.201999999999998</c:v>
                      </c:pt>
                      <c:pt idx="1953">
                        <c:v>34.921999999999997</c:v>
                      </c:pt>
                      <c:pt idx="1954">
                        <c:v>35.79</c:v>
                      </c:pt>
                      <c:pt idx="1955">
                        <c:v>36.024000000000001</c:v>
                      </c:pt>
                      <c:pt idx="1956">
                        <c:v>36.581000000000003</c:v>
                      </c:pt>
                      <c:pt idx="1957">
                        <c:v>35.569000000000003</c:v>
                      </c:pt>
                      <c:pt idx="1958">
                        <c:v>35.087000000000003</c:v>
                      </c:pt>
                      <c:pt idx="1959">
                        <c:v>34.267000000000003</c:v>
                      </c:pt>
                      <c:pt idx="1960">
                        <c:v>34.258000000000003</c:v>
                      </c:pt>
                      <c:pt idx="1961">
                        <c:v>33.780999999999999</c:v>
                      </c:pt>
                      <c:pt idx="1962">
                        <c:v>34.909999999999997</c:v>
                      </c:pt>
                      <c:pt idx="1963">
                        <c:v>35.14</c:v>
                      </c:pt>
                      <c:pt idx="1964">
                        <c:v>35.606999999999999</c:v>
                      </c:pt>
                      <c:pt idx="1965">
                        <c:v>34.351999999999997</c:v>
                      </c:pt>
                      <c:pt idx="1966">
                        <c:v>34.899000000000001</c:v>
                      </c:pt>
                      <c:pt idx="1967">
                        <c:v>34.302</c:v>
                      </c:pt>
                      <c:pt idx="1968">
                        <c:v>34.206000000000003</c:v>
                      </c:pt>
                      <c:pt idx="1969">
                        <c:v>33.204999999999998</c:v>
                      </c:pt>
                      <c:pt idx="1970">
                        <c:v>32.784999999999997</c:v>
                      </c:pt>
                      <c:pt idx="1971">
                        <c:v>32.259</c:v>
                      </c:pt>
                      <c:pt idx="1972">
                        <c:v>32.606999999999999</c:v>
                      </c:pt>
                      <c:pt idx="1973">
                        <c:v>33.127000000000002</c:v>
                      </c:pt>
                      <c:pt idx="1974">
                        <c:v>33.46</c:v>
                      </c:pt>
                      <c:pt idx="1975">
                        <c:v>34.152000000000001</c:v>
                      </c:pt>
                      <c:pt idx="1976">
                        <c:v>34.109000000000002</c:v>
                      </c:pt>
                      <c:pt idx="1977">
                        <c:v>34.158000000000001</c:v>
                      </c:pt>
                      <c:pt idx="1978">
                        <c:v>33.569000000000003</c:v>
                      </c:pt>
                      <c:pt idx="1979">
                        <c:v>33.484000000000002</c:v>
                      </c:pt>
                      <c:pt idx="1980">
                        <c:v>33.237000000000002</c:v>
                      </c:pt>
                      <c:pt idx="1981">
                        <c:v>33.158999999999999</c:v>
                      </c:pt>
                      <c:pt idx="1982">
                        <c:v>33.229999999999997</c:v>
                      </c:pt>
                      <c:pt idx="1983">
                        <c:v>33.131</c:v>
                      </c:pt>
                      <c:pt idx="1984">
                        <c:v>35.167000000000002</c:v>
                      </c:pt>
                      <c:pt idx="1985">
                        <c:v>34.21</c:v>
                      </c:pt>
                      <c:pt idx="1986">
                        <c:v>34.756</c:v>
                      </c:pt>
                      <c:pt idx="1987">
                        <c:v>34.119999999999997</c:v>
                      </c:pt>
                      <c:pt idx="1988">
                        <c:v>34.052999999999997</c:v>
                      </c:pt>
                      <c:pt idx="1989">
                        <c:v>33.633000000000003</c:v>
                      </c:pt>
                      <c:pt idx="1990">
                        <c:v>34.912999999999997</c:v>
                      </c:pt>
                      <c:pt idx="1991">
                        <c:v>34.863999999999997</c:v>
                      </c:pt>
                      <c:pt idx="1992">
                        <c:v>35.378999999999998</c:v>
                      </c:pt>
                      <c:pt idx="1993">
                        <c:v>34.703000000000003</c:v>
                      </c:pt>
                      <c:pt idx="1994">
                        <c:v>35.473999999999997</c:v>
                      </c:pt>
                      <c:pt idx="1995">
                        <c:v>34.616</c:v>
                      </c:pt>
                      <c:pt idx="1996">
                        <c:v>35.423999999999999</c:v>
                      </c:pt>
                      <c:pt idx="1997">
                        <c:v>34.654000000000003</c:v>
                      </c:pt>
                      <c:pt idx="1998">
                        <c:v>35.271000000000001</c:v>
                      </c:pt>
                      <c:pt idx="1999">
                        <c:v>33.612000000000002</c:v>
                      </c:pt>
                      <c:pt idx="2000">
                        <c:v>33.856000000000002</c:v>
                      </c:pt>
                      <c:pt idx="2001">
                        <c:v>23.588999999999999</c:v>
                      </c:pt>
                      <c:pt idx="2002">
                        <c:v>33.814999999999998</c:v>
                      </c:pt>
                      <c:pt idx="2003">
                        <c:v>34.094999999999999</c:v>
                      </c:pt>
                      <c:pt idx="2004">
                        <c:v>34.561</c:v>
                      </c:pt>
                      <c:pt idx="2005">
                        <c:v>38.003</c:v>
                      </c:pt>
                      <c:pt idx="2006">
                        <c:v>39.261000000000003</c:v>
                      </c:pt>
                      <c:pt idx="2007">
                        <c:v>36.470999999999997</c:v>
                      </c:pt>
                      <c:pt idx="2008">
                        <c:v>40.523000000000003</c:v>
                      </c:pt>
                      <c:pt idx="2009">
                        <c:v>40.886000000000003</c:v>
                      </c:pt>
                      <c:pt idx="2010">
                        <c:v>41.182000000000002</c:v>
                      </c:pt>
                      <c:pt idx="2011">
                        <c:v>40.090000000000003</c:v>
                      </c:pt>
                      <c:pt idx="2012">
                        <c:v>39.613</c:v>
                      </c:pt>
                      <c:pt idx="2013">
                        <c:v>39.780999999999999</c:v>
                      </c:pt>
                      <c:pt idx="2014">
                        <c:v>44.963999999999999</c:v>
                      </c:pt>
                      <c:pt idx="2015">
                        <c:v>45.414000000000001</c:v>
                      </c:pt>
                      <c:pt idx="2016">
                        <c:v>48.274000000000001</c:v>
                      </c:pt>
                      <c:pt idx="2017">
                        <c:v>49.454000000000001</c:v>
                      </c:pt>
                      <c:pt idx="2018">
                        <c:v>48.566000000000003</c:v>
                      </c:pt>
                      <c:pt idx="2019">
                        <c:v>45.957999999999998</c:v>
                      </c:pt>
                      <c:pt idx="2020">
                        <c:v>45.695</c:v>
                      </c:pt>
                      <c:pt idx="2021">
                        <c:v>44.308</c:v>
                      </c:pt>
                      <c:pt idx="2022">
                        <c:v>44.363</c:v>
                      </c:pt>
                      <c:pt idx="2023">
                        <c:v>43.283000000000001</c:v>
                      </c:pt>
                      <c:pt idx="2024">
                        <c:v>43.933</c:v>
                      </c:pt>
                      <c:pt idx="2025">
                        <c:v>44.093000000000004</c:v>
                      </c:pt>
                      <c:pt idx="2026">
                        <c:v>46.122999999999998</c:v>
                      </c:pt>
                      <c:pt idx="2027">
                        <c:v>44.703000000000003</c:v>
                      </c:pt>
                      <c:pt idx="2028">
                        <c:v>44.912999999999997</c:v>
                      </c:pt>
                      <c:pt idx="2029">
                        <c:v>44.768999999999998</c:v>
                      </c:pt>
                      <c:pt idx="2030">
                        <c:v>44.749000000000002</c:v>
                      </c:pt>
                      <c:pt idx="2031">
                        <c:v>44.47</c:v>
                      </c:pt>
                      <c:pt idx="2032">
                        <c:v>43.762</c:v>
                      </c:pt>
                      <c:pt idx="2033">
                        <c:v>44.109000000000002</c:v>
                      </c:pt>
                      <c:pt idx="2034">
                        <c:v>44.024000000000001</c:v>
                      </c:pt>
                      <c:pt idx="2035">
                        <c:v>44.201999999999998</c:v>
                      </c:pt>
                      <c:pt idx="2036">
                        <c:v>48.899000000000001</c:v>
                      </c:pt>
                      <c:pt idx="2037">
                        <c:v>45.555999999999997</c:v>
                      </c:pt>
                      <c:pt idx="2038">
                        <c:v>45.225999999999999</c:v>
                      </c:pt>
                      <c:pt idx="2039">
                        <c:v>44.438000000000002</c:v>
                      </c:pt>
                      <c:pt idx="2040">
                        <c:v>44.378</c:v>
                      </c:pt>
                      <c:pt idx="2041">
                        <c:v>43.651000000000003</c:v>
                      </c:pt>
                      <c:pt idx="2042">
                        <c:v>44.747</c:v>
                      </c:pt>
                      <c:pt idx="2043">
                        <c:v>44.253999999999998</c:v>
                      </c:pt>
                      <c:pt idx="2044">
                        <c:v>44.881</c:v>
                      </c:pt>
                      <c:pt idx="2045">
                        <c:v>44.335000000000001</c:v>
                      </c:pt>
                      <c:pt idx="2046">
                        <c:v>41.414000000000001</c:v>
                      </c:pt>
                      <c:pt idx="2047">
                        <c:v>43.213999999999999</c:v>
                      </c:pt>
                      <c:pt idx="2048">
                        <c:v>47.417000000000002</c:v>
                      </c:pt>
                      <c:pt idx="2049">
                        <c:v>47.941000000000003</c:v>
                      </c:pt>
                      <c:pt idx="2050">
                        <c:v>46.731000000000002</c:v>
                      </c:pt>
                      <c:pt idx="2051">
                        <c:v>45.350999999999999</c:v>
                      </c:pt>
                      <c:pt idx="2052">
                        <c:v>45.658000000000001</c:v>
                      </c:pt>
                      <c:pt idx="2053">
                        <c:v>44.655000000000001</c:v>
                      </c:pt>
                      <c:pt idx="2054">
                        <c:v>45.43</c:v>
                      </c:pt>
                      <c:pt idx="2055">
                        <c:v>44.805</c:v>
                      </c:pt>
                      <c:pt idx="2056">
                        <c:v>45.844999999999999</c:v>
                      </c:pt>
                      <c:pt idx="2057">
                        <c:v>44.691000000000003</c:v>
                      </c:pt>
                      <c:pt idx="2058">
                        <c:v>46.247</c:v>
                      </c:pt>
                      <c:pt idx="2059">
                        <c:v>45.057000000000002</c:v>
                      </c:pt>
                      <c:pt idx="2060">
                        <c:v>47.28</c:v>
                      </c:pt>
                      <c:pt idx="2061">
                        <c:v>46.531999999999996</c:v>
                      </c:pt>
                      <c:pt idx="2062">
                        <c:v>43.557000000000002</c:v>
                      </c:pt>
                      <c:pt idx="2063">
                        <c:v>47.253999999999998</c:v>
                      </c:pt>
                      <c:pt idx="2064">
                        <c:v>48.075000000000003</c:v>
                      </c:pt>
                      <c:pt idx="2065">
                        <c:v>48.819000000000003</c:v>
                      </c:pt>
                      <c:pt idx="2066">
                        <c:v>52.872999999999998</c:v>
                      </c:pt>
                      <c:pt idx="2067">
                        <c:v>50.133000000000003</c:v>
                      </c:pt>
                      <c:pt idx="2068">
                        <c:v>50.091000000000001</c:v>
                      </c:pt>
                      <c:pt idx="2069">
                        <c:v>52.945999999999998</c:v>
                      </c:pt>
                      <c:pt idx="2070">
                        <c:v>53.273000000000003</c:v>
                      </c:pt>
                      <c:pt idx="2071">
                        <c:v>49.506999999999998</c:v>
                      </c:pt>
                      <c:pt idx="2072">
                        <c:v>48.768999999999998</c:v>
                      </c:pt>
                      <c:pt idx="2073">
                        <c:v>47.811</c:v>
                      </c:pt>
                      <c:pt idx="2074">
                        <c:v>47.348999999999997</c:v>
                      </c:pt>
                      <c:pt idx="2075">
                        <c:v>46.378999999999998</c:v>
                      </c:pt>
                      <c:pt idx="2076">
                        <c:v>46.484000000000002</c:v>
                      </c:pt>
                      <c:pt idx="2077">
                        <c:v>45.902999999999999</c:v>
                      </c:pt>
                      <c:pt idx="2078">
                        <c:v>48.12</c:v>
                      </c:pt>
                      <c:pt idx="2079">
                        <c:v>46.442</c:v>
                      </c:pt>
                      <c:pt idx="2080">
                        <c:v>46.61</c:v>
                      </c:pt>
                      <c:pt idx="2081">
                        <c:v>46.055999999999997</c:v>
                      </c:pt>
                      <c:pt idx="2082">
                        <c:v>46.021999999999998</c:v>
                      </c:pt>
                      <c:pt idx="2083">
                        <c:v>45.710999999999999</c:v>
                      </c:pt>
                      <c:pt idx="2084">
                        <c:v>45.676000000000002</c:v>
                      </c:pt>
                      <c:pt idx="2085">
                        <c:v>44.857999999999997</c:v>
                      </c:pt>
                      <c:pt idx="2086">
                        <c:v>44.874000000000002</c:v>
                      </c:pt>
                      <c:pt idx="2087">
                        <c:v>44.585000000000001</c:v>
                      </c:pt>
                      <c:pt idx="2088">
                        <c:v>49.281999999999996</c:v>
                      </c:pt>
                      <c:pt idx="2089">
                        <c:v>47.813000000000002</c:v>
                      </c:pt>
                      <c:pt idx="2090">
                        <c:v>45.360999999999997</c:v>
                      </c:pt>
                      <c:pt idx="2091">
                        <c:v>45.338000000000001</c:v>
                      </c:pt>
                      <c:pt idx="2092">
                        <c:v>44.542999999999999</c:v>
                      </c:pt>
                      <c:pt idx="2093">
                        <c:v>44.598999999999997</c:v>
                      </c:pt>
                      <c:pt idx="2094">
                        <c:v>44.015000000000001</c:v>
                      </c:pt>
                      <c:pt idx="2095">
                        <c:v>44.969000000000001</c:v>
                      </c:pt>
                      <c:pt idx="2096">
                        <c:v>44.348999999999997</c:v>
                      </c:pt>
                      <c:pt idx="2097">
                        <c:v>45.165999999999997</c:v>
                      </c:pt>
                      <c:pt idx="2098">
                        <c:v>44.561999999999998</c:v>
                      </c:pt>
                      <c:pt idx="2099">
                        <c:v>45.238999999999997</c:v>
                      </c:pt>
                      <c:pt idx="2100">
                        <c:v>44.387</c:v>
                      </c:pt>
                      <c:pt idx="2101">
                        <c:v>45.207999999999998</c:v>
                      </c:pt>
                      <c:pt idx="2102">
                        <c:v>44.246000000000002</c:v>
                      </c:pt>
                      <c:pt idx="2103">
                        <c:v>44.792999999999999</c:v>
                      </c:pt>
                      <c:pt idx="2104">
                        <c:v>43.823</c:v>
                      </c:pt>
                      <c:pt idx="2105">
                        <c:v>44.363</c:v>
                      </c:pt>
                      <c:pt idx="2106">
                        <c:v>43.728999999999999</c:v>
                      </c:pt>
                      <c:pt idx="2107">
                        <c:v>44.439</c:v>
                      </c:pt>
                      <c:pt idx="2108">
                        <c:v>43.777000000000001</c:v>
                      </c:pt>
                      <c:pt idx="2109">
                        <c:v>44.387</c:v>
                      </c:pt>
                      <c:pt idx="2110">
                        <c:v>43.741</c:v>
                      </c:pt>
                      <c:pt idx="2111">
                        <c:v>44.070999999999998</c:v>
                      </c:pt>
                      <c:pt idx="2112">
                        <c:v>43.619</c:v>
                      </c:pt>
                      <c:pt idx="2113">
                        <c:v>44.073</c:v>
                      </c:pt>
                      <c:pt idx="2114">
                        <c:v>43.978999999999999</c:v>
                      </c:pt>
                      <c:pt idx="2115">
                        <c:v>43.896999999999998</c:v>
                      </c:pt>
                      <c:pt idx="2116">
                        <c:v>44.329000000000001</c:v>
                      </c:pt>
                      <c:pt idx="2117">
                        <c:v>44.337000000000003</c:v>
                      </c:pt>
                      <c:pt idx="2118">
                        <c:v>44.576000000000001</c:v>
                      </c:pt>
                      <c:pt idx="2119">
                        <c:v>43.838000000000001</c:v>
                      </c:pt>
                      <c:pt idx="2120">
                        <c:v>44.822000000000003</c:v>
                      </c:pt>
                      <c:pt idx="2121">
                        <c:v>45.366</c:v>
                      </c:pt>
                      <c:pt idx="2122">
                        <c:v>47.4</c:v>
                      </c:pt>
                      <c:pt idx="2123">
                        <c:v>45.296999999999997</c:v>
                      </c:pt>
                      <c:pt idx="2124">
                        <c:v>46.526000000000003</c:v>
                      </c:pt>
                      <c:pt idx="2125">
                        <c:v>45.045000000000002</c:v>
                      </c:pt>
                      <c:pt idx="2126">
                        <c:v>45.405999999999999</c:v>
                      </c:pt>
                      <c:pt idx="2127">
                        <c:v>44.186999999999998</c:v>
                      </c:pt>
                      <c:pt idx="2128">
                        <c:v>44.548000000000002</c:v>
                      </c:pt>
                      <c:pt idx="2129">
                        <c:v>44.063000000000002</c:v>
                      </c:pt>
                      <c:pt idx="2130">
                        <c:v>44.664999999999999</c:v>
                      </c:pt>
                      <c:pt idx="2131">
                        <c:v>44.359000000000002</c:v>
                      </c:pt>
                      <c:pt idx="2132">
                        <c:v>45.31</c:v>
                      </c:pt>
                      <c:pt idx="2133">
                        <c:v>44.646999999999998</c:v>
                      </c:pt>
                      <c:pt idx="2134">
                        <c:v>45.56</c:v>
                      </c:pt>
                      <c:pt idx="2135">
                        <c:v>44.898000000000003</c:v>
                      </c:pt>
                      <c:pt idx="2136">
                        <c:v>45.716999999999999</c:v>
                      </c:pt>
                      <c:pt idx="2137">
                        <c:v>43.819000000000003</c:v>
                      </c:pt>
                      <c:pt idx="2138">
                        <c:v>45.698</c:v>
                      </c:pt>
                      <c:pt idx="2139">
                        <c:v>45.128999999999998</c:v>
                      </c:pt>
                      <c:pt idx="2140">
                        <c:v>46.055999999999997</c:v>
                      </c:pt>
                      <c:pt idx="2141">
                        <c:v>50.552</c:v>
                      </c:pt>
                      <c:pt idx="2142">
                        <c:v>34.542999999999999</c:v>
                      </c:pt>
                      <c:pt idx="2143">
                        <c:v>39.869999999999997</c:v>
                      </c:pt>
                      <c:pt idx="2144">
                        <c:v>45.396000000000001</c:v>
                      </c:pt>
                      <c:pt idx="2145">
                        <c:v>45.066000000000003</c:v>
                      </c:pt>
                      <c:pt idx="2146">
                        <c:v>45.591999999999999</c:v>
                      </c:pt>
                      <c:pt idx="2147">
                        <c:v>44.627000000000002</c:v>
                      </c:pt>
                      <c:pt idx="2148">
                        <c:v>46.031999999999996</c:v>
                      </c:pt>
                      <c:pt idx="2149">
                        <c:v>45.451999999999998</c:v>
                      </c:pt>
                      <c:pt idx="2150">
                        <c:v>36.152000000000001</c:v>
                      </c:pt>
                      <c:pt idx="2151">
                        <c:v>43.81</c:v>
                      </c:pt>
                      <c:pt idx="2152">
                        <c:v>46.143999999999998</c:v>
                      </c:pt>
                      <c:pt idx="2153">
                        <c:v>41.859000000000002</c:v>
                      </c:pt>
                      <c:pt idx="2154">
                        <c:v>48.356000000000002</c:v>
                      </c:pt>
                      <c:pt idx="2155">
                        <c:v>46.063000000000002</c:v>
                      </c:pt>
                      <c:pt idx="2156">
                        <c:v>46.811</c:v>
                      </c:pt>
                      <c:pt idx="2157">
                        <c:v>45.008000000000003</c:v>
                      </c:pt>
                      <c:pt idx="2158">
                        <c:v>44.85</c:v>
                      </c:pt>
                      <c:pt idx="2159">
                        <c:v>42.234999999999999</c:v>
                      </c:pt>
                      <c:pt idx="2160">
                        <c:v>47.470999999999997</c:v>
                      </c:pt>
                      <c:pt idx="2161">
                        <c:v>46.784999999999997</c:v>
                      </c:pt>
                      <c:pt idx="2162">
                        <c:v>48.345999999999997</c:v>
                      </c:pt>
                      <c:pt idx="2163">
                        <c:v>47.743000000000002</c:v>
                      </c:pt>
                      <c:pt idx="2164">
                        <c:v>48.716999999999999</c:v>
                      </c:pt>
                      <c:pt idx="2165">
                        <c:v>47.942</c:v>
                      </c:pt>
                      <c:pt idx="2166">
                        <c:v>48.055999999999997</c:v>
                      </c:pt>
                      <c:pt idx="2167">
                        <c:v>46.893999999999998</c:v>
                      </c:pt>
                      <c:pt idx="2168">
                        <c:v>47.533999999999999</c:v>
                      </c:pt>
                      <c:pt idx="2169">
                        <c:v>46.539000000000001</c:v>
                      </c:pt>
                      <c:pt idx="2170">
                        <c:v>45.688000000000002</c:v>
                      </c:pt>
                      <c:pt idx="2171">
                        <c:v>49.756</c:v>
                      </c:pt>
                      <c:pt idx="2172">
                        <c:v>49.103999999999999</c:v>
                      </c:pt>
                      <c:pt idx="2173">
                        <c:v>49.195999999999998</c:v>
                      </c:pt>
                      <c:pt idx="2174">
                        <c:v>53.045999999999999</c:v>
                      </c:pt>
                      <c:pt idx="2175">
                        <c:v>51.936</c:v>
                      </c:pt>
                      <c:pt idx="2176">
                        <c:v>50.773000000000003</c:v>
                      </c:pt>
                      <c:pt idx="2177">
                        <c:v>49.573999999999998</c:v>
                      </c:pt>
                      <c:pt idx="2178">
                        <c:v>48.927999999999997</c:v>
                      </c:pt>
                      <c:pt idx="2179">
                        <c:v>47.811999999999998</c:v>
                      </c:pt>
                      <c:pt idx="2180">
                        <c:v>48.021999999999998</c:v>
                      </c:pt>
                      <c:pt idx="2181">
                        <c:v>47.499000000000002</c:v>
                      </c:pt>
                      <c:pt idx="2182">
                        <c:v>47.267000000000003</c:v>
                      </c:pt>
                      <c:pt idx="2183">
                        <c:v>47.67</c:v>
                      </c:pt>
                      <c:pt idx="2184">
                        <c:v>47.228999999999999</c:v>
                      </c:pt>
                      <c:pt idx="2185">
                        <c:v>47.003999999999998</c:v>
                      </c:pt>
                      <c:pt idx="2186">
                        <c:v>46.811999999999998</c:v>
                      </c:pt>
                      <c:pt idx="2187">
                        <c:v>47.216999999999999</c:v>
                      </c:pt>
                      <c:pt idx="2188">
                        <c:v>46.707999999999998</c:v>
                      </c:pt>
                      <c:pt idx="2189">
                        <c:v>46.968000000000004</c:v>
                      </c:pt>
                      <c:pt idx="2190">
                        <c:v>46.304000000000002</c:v>
                      </c:pt>
                      <c:pt idx="2191">
                        <c:v>46.595999999999997</c:v>
                      </c:pt>
                      <c:pt idx="2192">
                        <c:v>46.197000000000003</c:v>
                      </c:pt>
                      <c:pt idx="2193">
                        <c:v>49.863999999999997</c:v>
                      </c:pt>
                      <c:pt idx="2194">
                        <c:v>47.823999999999998</c:v>
                      </c:pt>
                      <c:pt idx="2195">
                        <c:v>46.822000000000003</c:v>
                      </c:pt>
                      <c:pt idx="2196">
                        <c:v>46.996000000000002</c:v>
                      </c:pt>
                      <c:pt idx="2197">
                        <c:v>46.305999999999997</c:v>
                      </c:pt>
                      <c:pt idx="2198">
                        <c:v>46.698</c:v>
                      </c:pt>
                      <c:pt idx="2199">
                        <c:v>45.628999999999998</c:v>
                      </c:pt>
                      <c:pt idx="2200">
                        <c:v>46.375</c:v>
                      </c:pt>
                      <c:pt idx="2201">
                        <c:v>45.494999999999997</c:v>
                      </c:pt>
                      <c:pt idx="2202">
                        <c:v>46.42</c:v>
                      </c:pt>
                      <c:pt idx="2203">
                        <c:v>45.825000000000003</c:v>
                      </c:pt>
                      <c:pt idx="2204">
                        <c:v>46.857999999999997</c:v>
                      </c:pt>
                      <c:pt idx="2205">
                        <c:v>46.201999999999998</c:v>
                      </c:pt>
                      <c:pt idx="2206">
                        <c:v>47.018999999999998</c:v>
                      </c:pt>
                      <c:pt idx="2207">
                        <c:v>46.192</c:v>
                      </c:pt>
                      <c:pt idx="2208">
                        <c:v>46.975000000000001</c:v>
                      </c:pt>
                      <c:pt idx="2209">
                        <c:v>45.927999999999997</c:v>
                      </c:pt>
                      <c:pt idx="2210">
                        <c:v>46.87</c:v>
                      </c:pt>
                      <c:pt idx="2211">
                        <c:v>46.079000000000001</c:v>
                      </c:pt>
                      <c:pt idx="2212">
                        <c:v>47.286999999999999</c:v>
                      </c:pt>
                      <c:pt idx="2213">
                        <c:v>46.761000000000003</c:v>
                      </c:pt>
                      <c:pt idx="2214">
                        <c:v>47.78</c:v>
                      </c:pt>
                      <c:pt idx="2215">
                        <c:v>47.027999999999999</c:v>
                      </c:pt>
                      <c:pt idx="2216">
                        <c:v>48.173000000000002</c:v>
                      </c:pt>
                      <c:pt idx="2217">
                        <c:v>46.948999999999998</c:v>
                      </c:pt>
                      <c:pt idx="2218">
                        <c:v>47.555999999999997</c:v>
                      </c:pt>
                      <c:pt idx="2219">
                        <c:v>45.9</c:v>
                      </c:pt>
                      <c:pt idx="2220">
                        <c:v>46.572000000000003</c:v>
                      </c:pt>
                      <c:pt idx="2221">
                        <c:v>44.853000000000002</c:v>
                      </c:pt>
                      <c:pt idx="2222">
                        <c:v>46.207999999999998</c:v>
                      </c:pt>
                      <c:pt idx="2223">
                        <c:v>45.259</c:v>
                      </c:pt>
                      <c:pt idx="2224">
                        <c:v>46.893000000000001</c:v>
                      </c:pt>
                      <c:pt idx="2225">
                        <c:v>46.05</c:v>
                      </c:pt>
                      <c:pt idx="2226">
                        <c:v>48.353000000000002</c:v>
                      </c:pt>
                      <c:pt idx="2227">
                        <c:v>48.811999999999998</c:v>
                      </c:pt>
                      <c:pt idx="2228">
                        <c:v>47.95</c:v>
                      </c:pt>
                      <c:pt idx="2229">
                        <c:v>47.027999999999999</c:v>
                      </c:pt>
                      <c:pt idx="2230">
                        <c:v>47.374000000000002</c:v>
                      </c:pt>
                      <c:pt idx="2231">
                        <c:v>45.582999999999998</c:v>
                      </c:pt>
                      <c:pt idx="2232">
                        <c:v>46.470999999999997</c:v>
                      </c:pt>
                      <c:pt idx="2233">
                        <c:v>45.646999999999998</c:v>
                      </c:pt>
                      <c:pt idx="2234">
                        <c:v>46.597999999999999</c:v>
                      </c:pt>
                      <c:pt idx="2235">
                        <c:v>46.561999999999998</c:v>
                      </c:pt>
                      <c:pt idx="2236">
                        <c:v>46.951999999999998</c:v>
                      </c:pt>
                      <c:pt idx="2237">
                        <c:v>46.996000000000002</c:v>
                      </c:pt>
                      <c:pt idx="2238">
                        <c:v>47.542999999999999</c:v>
                      </c:pt>
                      <c:pt idx="2239">
                        <c:v>46.735999999999997</c:v>
                      </c:pt>
                      <c:pt idx="2240">
                        <c:v>46.783999999999999</c:v>
                      </c:pt>
                      <c:pt idx="2241">
                        <c:v>46.378</c:v>
                      </c:pt>
                      <c:pt idx="2242">
                        <c:v>46.915999999999997</c:v>
                      </c:pt>
                      <c:pt idx="2243">
                        <c:v>46.293999999999997</c:v>
                      </c:pt>
                      <c:pt idx="2244">
                        <c:v>46.140999999999998</c:v>
                      </c:pt>
                      <c:pt idx="2245">
                        <c:v>46.029000000000003</c:v>
                      </c:pt>
                      <c:pt idx="2246">
                        <c:v>50.776000000000003</c:v>
                      </c:pt>
                      <c:pt idx="2247">
                        <c:v>46.616</c:v>
                      </c:pt>
                      <c:pt idx="2248">
                        <c:v>46.304000000000002</c:v>
                      </c:pt>
                      <c:pt idx="2249">
                        <c:v>46.963999999999999</c:v>
                      </c:pt>
                      <c:pt idx="2250">
                        <c:v>45.936999999999998</c:v>
                      </c:pt>
                      <c:pt idx="2251">
                        <c:v>46.74</c:v>
                      </c:pt>
                      <c:pt idx="2252">
                        <c:v>45.624000000000002</c:v>
                      </c:pt>
                      <c:pt idx="2253">
                        <c:v>46.698</c:v>
                      </c:pt>
                      <c:pt idx="2254">
                        <c:v>45.588999999999999</c:v>
                      </c:pt>
                      <c:pt idx="2255">
                        <c:v>46.640999999999998</c:v>
                      </c:pt>
                      <c:pt idx="2256">
                        <c:v>45.395000000000003</c:v>
                      </c:pt>
                      <c:pt idx="2257">
                        <c:v>46.776000000000003</c:v>
                      </c:pt>
                      <c:pt idx="2258">
                        <c:v>45.73</c:v>
                      </c:pt>
                      <c:pt idx="2259">
                        <c:v>46.844000000000001</c:v>
                      </c:pt>
                      <c:pt idx="2260">
                        <c:v>45.545000000000002</c:v>
                      </c:pt>
                      <c:pt idx="2261">
                        <c:v>46.283999999999999</c:v>
                      </c:pt>
                      <c:pt idx="2262">
                        <c:v>45.143999999999998</c:v>
                      </c:pt>
                      <c:pt idx="2263">
                        <c:v>45.814</c:v>
                      </c:pt>
                      <c:pt idx="2264">
                        <c:v>45.228000000000002</c:v>
                      </c:pt>
                      <c:pt idx="2265">
                        <c:v>46.281999999999996</c:v>
                      </c:pt>
                      <c:pt idx="2266">
                        <c:v>45.658000000000001</c:v>
                      </c:pt>
                      <c:pt idx="2267">
                        <c:v>46.820999999999998</c:v>
                      </c:pt>
                      <c:pt idx="2268">
                        <c:v>45.737000000000002</c:v>
                      </c:pt>
                      <c:pt idx="2269">
                        <c:v>46.697000000000003</c:v>
                      </c:pt>
                      <c:pt idx="2270">
                        <c:v>41.216000000000001</c:v>
                      </c:pt>
                      <c:pt idx="2271">
                        <c:v>45.652000000000001</c:v>
                      </c:pt>
                      <c:pt idx="2272">
                        <c:v>44.070999999999998</c:v>
                      </c:pt>
                      <c:pt idx="2273">
                        <c:v>45.140999999999998</c:v>
                      </c:pt>
                      <c:pt idx="2274">
                        <c:v>43.893000000000001</c:v>
                      </c:pt>
                      <c:pt idx="2275">
                        <c:v>45.447000000000003</c:v>
                      </c:pt>
                      <c:pt idx="2276">
                        <c:v>44.542999999999999</c:v>
                      </c:pt>
                      <c:pt idx="2277">
                        <c:v>45.923000000000002</c:v>
                      </c:pt>
                      <c:pt idx="2278">
                        <c:v>43.183999999999997</c:v>
                      </c:pt>
                      <c:pt idx="2279">
                        <c:v>43.381999999999998</c:v>
                      </c:pt>
                      <c:pt idx="2280">
                        <c:v>44.744999999999997</c:v>
                      </c:pt>
                      <c:pt idx="2281">
                        <c:v>45.621000000000002</c:v>
                      </c:pt>
                      <c:pt idx="2282">
                        <c:v>34.381</c:v>
                      </c:pt>
                      <c:pt idx="2283">
                        <c:v>44.688000000000002</c:v>
                      </c:pt>
                      <c:pt idx="2284">
                        <c:v>44.231999999999999</c:v>
                      </c:pt>
                      <c:pt idx="2285">
                        <c:v>45.283000000000001</c:v>
                      </c:pt>
                      <c:pt idx="2286">
                        <c:v>44.036999999999999</c:v>
                      </c:pt>
                      <c:pt idx="2287">
                        <c:v>45.165999999999997</c:v>
                      </c:pt>
                      <c:pt idx="2288">
                        <c:v>44.12</c:v>
                      </c:pt>
                      <c:pt idx="2289">
                        <c:v>45.21</c:v>
                      </c:pt>
                      <c:pt idx="2290">
                        <c:v>44.302</c:v>
                      </c:pt>
                      <c:pt idx="2291">
                        <c:v>45.465000000000003</c:v>
                      </c:pt>
                      <c:pt idx="2292">
                        <c:v>44.14</c:v>
                      </c:pt>
                      <c:pt idx="2293">
                        <c:v>45.146000000000001</c:v>
                      </c:pt>
                      <c:pt idx="2294">
                        <c:v>43.720999999999997</c:v>
                      </c:pt>
                      <c:pt idx="2295">
                        <c:v>44.832000000000001</c:v>
                      </c:pt>
                      <c:pt idx="2296">
                        <c:v>43.652000000000001</c:v>
                      </c:pt>
                      <c:pt idx="2297">
                        <c:v>44.671999999999997</c:v>
                      </c:pt>
                      <c:pt idx="2298">
                        <c:v>48.875</c:v>
                      </c:pt>
                      <c:pt idx="2299">
                        <c:v>44.862000000000002</c:v>
                      </c:pt>
                      <c:pt idx="2300">
                        <c:v>44.377000000000002</c:v>
                      </c:pt>
                      <c:pt idx="2301">
                        <c:v>44.009</c:v>
                      </c:pt>
                      <c:pt idx="2302">
                        <c:v>44.075000000000003</c:v>
                      </c:pt>
                      <c:pt idx="2303">
                        <c:v>43.933</c:v>
                      </c:pt>
                      <c:pt idx="2304">
                        <c:v>44.838000000000001</c:v>
                      </c:pt>
                      <c:pt idx="2305">
                        <c:v>44.548000000000002</c:v>
                      </c:pt>
                      <c:pt idx="2306">
                        <c:v>45.375999999999998</c:v>
                      </c:pt>
                      <c:pt idx="2307">
                        <c:v>44.709000000000003</c:v>
                      </c:pt>
                      <c:pt idx="2308">
                        <c:v>45.512</c:v>
                      </c:pt>
                      <c:pt idx="2309">
                        <c:v>44.384999999999998</c:v>
                      </c:pt>
                      <c:pt idx="2310">
                        <c:v>45.500999999999998</c:v>
                      </c:pt>
                      <c:pt idx="2311">
                        <c:v>44.116</c:v>
                      </c:pt>
                      <c:pt idx="2312">
                        <c:v>45.247</c:v>
                      </c:pt>
                      <c:pt idx="2313">
                        <c:v>43.631999999999998</c:v>
                      </c:pt>
                      <c:pt idx="2314">
                        <c:v>44.613</c:v>
                      </c:pt>
                      <c:pt idx="2315">
                        <c:v>43.451000000000001</c:v>
                      </c:pt>
                      <c:pt idx="2316">
                        <c:v>44.725999999999999</c:v>
                      </c:pt>
                      <c:pt idx="2317">
                        <c:v>43.572000000000003</c:v>
                      </c:pt>
                      <c:pt idx="2318">
                        <c:v>44.679000000000002</c:v>
                      </c:pt>
                      <c:pt idx="2319">
                        <c:v>43.863</c:v>
                      </c:pt>
                      <c:pt idx="2320">
                        <c:v>44.792000000000002</c:v>
                      </c:pt>
                      <c:pt idx="2321">
                        <c:v>44.048000000000002</c:v>
                      </c:pt>
                      <c:pt idx="2322">
                        <c:v>44.389000000000003</c:v>
                      </c:pt>
                      <c:pt idx="2323">
                        <c:v>44.186999999999998</c:v>
                      </c:pt>
                      <c:pt idx="2324">
                        <c:v>43.838000000000001</c:v>
                      </c:pt>
                      <c:pt idx="2325">
                        <c:v>43.875</c:v>
                      </c:pt>
                      <c:pt idx="2326">
                        <c:v>43.265999999999998</c:v>
                      </c:pt>
                      <c:pt idx="2327">
                        <c:v>43.570999999999998</c:v>
                      </c:pt>
                      <c:pt idx="2328">
                        <c:v>43.466999999999999</c:v>
                      </c:pt>
                      <c:pt idx="2329">
                        <c:v>44.460999999999999</c:v>
                      </c:pt>
                      <c:pt idx="2330">
                        <c:v>43.841999999999999</c:v>
                      </c:pt>
                      <c:pt idx="2331">
                        <c:v>44.715000000000003</c:v>
                      </c:pt>
                      <c:pt idx="2332">
                        <c:v>43.930999999999997</c:v>
                      </c:pt>
                      <c:pt idx="2333">
                        <c:v>44.768999999999998</c:v>
                      </c:pt>
                      <c:pt idx="2334">
                        <c:v>43.767000000000003</c:v>
                      </c:pt>
                      <c:pt idx="2335">
                        <c:v>44.698999999999998</c:v>
                      </c:pt>
                      <c:pt idx="2336">
                        <c:v>43.116</c:v>
                      </c:pt>
                      <c:pt idx="2337">
                        <c:v>43.985999999999997</c:v>
                      </c:pt>
                      <c:pt idx="2338">
                        <c:v>42.774999999999999</c:v>
                      </c:pt>
                      <c:pt idx="2339">
                        <c:v>44.204000000000001</c:v>
                      </c:pt>
                      <c:pt idx="2340">
                        <c:v>43.256999999999998</c:v>
                      </c:pt>
                      <c:pt idx="2341">
                        <c:v>44.396999999999998</c:v>
                      </c:pt>
                      <c:pt idx="2342">
                        <c:v>43.335000000000001</c:v>
                      </c:pt>
                      <c:pt idx="2343">
                        <c:v>44.328000000000003</c:v>
                      </c:pt>
                      <c:pt idx="2344">
                        <c:v>42.978999999999999</c:v>
                      </c:pt>
                      <c:pt idx="2345">
                        <c:v>44.097999999999999</c:v>
                      </c:pt>
                      <c:pt idx="2346">
                        <c:v>42.646000000000001</c:v>
                      </c:pt>
                      <c:pt idx="2347">
                        <c:v>43.551000000000002</c:v>
                      </c:pt>
                      <c:pt idx="2348">
                        <c:v>42.207999999999998</c:v>
                      </c:pt>
                      <c:pt idx="2349">
                        <c:v>43.322000000000003</c:v>
                      </c:pt>
                      <c:pt idx="2350">
                        <c:v>42.597000000000001</c:v>
                      </c:pt>
                      <c:pt idx="2351">
                        <c:v>46.460999999999999</c:v>
                      </c:pt>
                      <c:pt idx="2352">
                        <c:v>42.783000000000001</c:v>
                      </c:pt>
                      <c:pt idx="2353">
                        <c:v>43.860999999999997</c:v>
                      </c:pt>
                      <c:pt idx="2354">
                        <c:v>42.622999999999998</c:v>
                      </c:pt>
                      <c:pt idx="2355">
                        <c:v>43.978999999999999</c:v>
                      </c:pt>
                      <c:pt idx="2356">
                        <c:v>42.755000000000003</c:v>
                      </c:pt>
                      <c:pt idx="2357">
                        <c:v>43.951000000000001</c:v>
                      </c:pt>
                      <c:pt idx="2358">
                        <c:v>42.83</c:v>
                      </c:pt>
                      <c:pt idx="2359">
                        <c:v>43.99</c:v>
                      </c:pt>
                      <c:pt idx="2360">
                        <c:v>42.901000000000003</c:v>
                      </c:pt>
                      <c:pt idx="2361">
                        <c:v>44.122999999999998</c:v>
                      </c:pt>
                      <c:pt idx="2362">
                        <c:v>43.204000000000001</c:v>
                      </c:pt>
                      <c:pt idx="2363">
                        <c:v>44.231000000000002</c:v>
                      </c:pt>
                      <c:pt idx="2364">
                        <c:v>43.122</c:v>
                      </c:pt>
                      <c:pt idx="2365">
                        <c:v>44.162999999999997</c:v>
                      </c:pt>
                      <c:pt idx="2366">
                        <c:v>42.588999999999999</c:v>
                      </c:pt>
                      <c:pt idx="2367">
                        <c:v>43.802999999999997</c:v>
                      </c:pt>
                      <c:pt idx="2368">
                        <c:v>42.347000000000001</c:v>
                      </c:pt>
                      <c:pt idx="2369">
                        <c:v>43.526000000000003</c:v>
                      </c:pt>
                      <c:pt idx="2370">
                        <c:v>42.051000000000002</c:v>
                      </c:pt>
                      <c:pt idx="2371">
                        <c:v>43.430999999999997</c:v>
                      </c:pt>
                      <c:pt idx="2372">
                        <c:v>42.3</c:v>
                      </c:pt>
                      <c:pt idx="2373">
                        <c:v>43.792000000000002</c:v>
                      </c:pt>
                      <c:pt idx="2374">
                        <c:v>42.716999999999999</c:v>
                      </c:pt>
                      <c:pt idx="2375">
                        <c:v>43.866</c:v>
                      </c:pt>
                      <c:pt idx="2376">
                        <c:v>42.228999999999999</c:v>
                      </c:pt>
                      <c:pt idx="2377">
                        <c:v>43.225999999999999</c:v>
                      </c:pt>
                      <c:pt idx="2378">
                        <c:v>41.999000000000002</c:v>
                      </c:pt>
                      <c:pt idx="2379">
                        <c:v>43.134</c:v>
                      </c:pt>
                      <c:pt idx="2380">
                        <c:v>42.218000000000004</c:v>
                      </c:pt>
                      <c:pt idx="2381">
                        <c:v>43.314</c:v>
                      </c:pt>
                      <c:pt idx="2382">
                        <c:v>42.616</c:v>
                      </c:pt>
                      <c:pt idx="2383">
                        <c:v>43.628</c:v>
                      </c:pt>
                      <c:pt idx="2384">
                        <c:v>43.023000000000003</c:v>
                      </c:pt>
                      <c:pt idx="2385">
                        <c:v>43.718000000000004</c:v>
                      </c:pt>
                      <c:pt idx="2386">
                        <c:v>42.668999999999997</c:v>
                      </c:pt>
                      <c:pt idx="2387">
                        <c:v>43.2</c:v>
                      </c:pt>
                      <c:pt idx="2388">
                        <c:v>42.505000000000003</c:v>
                      </c:pt>
                      <c:pt idx="2389">
                        <c:v>42.540999999999997</c:v>
                      </c:pt>
                      <c:pt idx="2390">
                        <c:v>41.741999999999997</c:v>
                      </c:pt>
                      <c:pt idx="2391">
                        <c:v>42.195</c:v>
                      </c:pt>
                      <c:pt idx="2392">
                        <c:v>41.802</c:v>
                      </c:pt>
                      <c:pt idx="2393">
                        <c:v>42.360999999999997</c:v>
                      </c:pt>
                      <c:pt idx="2394">
                        <c:v>42.189</c:v>
                      </c:pt>
                      <c:pt idx="2395">
                        <c:v>42.411000000000001</c:v>
                      </c:pt>
                      <c:pt idx="2396">
                        <c:v>41.765999999999998</c:v>
                      </c:pt>
                      <c:pt idx="2397">
                        <c:v>41.863</c:v>
                      </c:pt>
                      <c:pt idx="2398">
                        <c:v>41.616</c:v>
                      </c:pt>
                      <c:pt idx="2399">
                        <c:v>41.585999999999999</c:v>
                      </c:pt>
                      <c:pt idx="2400">
                        <c:v>41.396000000000001</c:v>
                      </c:pt>
                      <c:pt idx="2401">
                        <c:v>41.555</c:v>
                      </c:pt>
                      <c:pt idx="2402">
                        <c:v>41.43</c:v>
                      </c:pt>
                      <c:pt idx="2403">
                        <c:v>45.207999999999998</c:v>
                      </c:pt>
                      <c:pt idx="2404">
                        <c:v>41.850999999999999</c:v>
                      </c:pt>
                      <c:pt idx="2405">
                        <c:v>42.018000000000001</c:v>
                      </c:pt>
                      <c:pt idx="2406">
                        <c:v>41.704999999999998</c:v>
                      </c:pt>
                      <c:pt idx="2407">
                        <c:v>41.984000000000002</c:v>
                      </c:pt>
                      <c:pt idx="2408">
                        <c:v>41.713999999999999</c:v>
                      </c:pt>
                      <c:pt idx="2409">
                        <c:v>41.470999999999997</c:v>
                      </c:pt>
                      <c:pt idx="2410">
                        <c:v>42.088000000000001</c:v>
                      </c:pt>
                      <c:pt idx="2411">
                        <c:v>42.093000000000004</c:v>
                      </c:pt>
                      <c:pt idx="2412">
                        <c:v>42.582000000000001</c:v>
                      </c:pt>
                      <c:pt idx="2413">
                        <c:v>41.707000000000001</c:v>
                      </c:pt>
                      <c:pt idx="2414">
                        <c:v>42.912999999999997</c:v>
                      </c:pt>
                      <c:pt idx="2415">
                        <c:v>42.21</c:v>
                      </c:pt>
                      <c:pt idx="2416">
                        <c:v>43.488</c:v>
                      </c:pt>
                      <c:pt idx="2417">
                        <c:v>41.929000000000002</c:v>
                      </c:pt>
                      <c:pt idx="2418">
                        <c:v>42.610999999999997</c:v>
                      </c:pt>
                      <c:pt idx="2419">
                        <c:v>41.16</c:v>
                      </c:pt>
                      <c:pt idx="2420">
                        <c:v>42.024000000000001</c:v>
                      </c:pt>
                      <c:pt idx="2421">
                        <c:v>41.070999999999998</c:v>
                      </c:pt>
                      <c:pt idx="2422">
                        <c:v>41.518000000000001</c:v>
                      </c:pt>
                      <c:pt idx="2423">
                        <c:v>41.633000000000003</c:v>
                      </c:pt>
                      <c:pt idx="2424">
                        <c:v>41.512</c:v>
                      </c:pt>
                      <c:pt idx="2425">
                        <c:v>42.347999999999999</c:v>
                      </c:pt>
                      <c:pt idx="2426">
                        <c:v>41.929000000000002</c:v>
                      </c:pt>
                      <c:pt idx="2427">
                        <c:v>42.875999999999998</c:v>
                      </c:pt>
                      <c:pt idx="2428">
                        <c:v>41.651000000000003</c:v>
                      </c:pt>
                      <c:pt idx="2429">
                        <c:v>42.365000000000002</c:v>
                      </c:pt>
                      <c:pt idx="2430">
                        <c:v>41.015999999999998</c:v>
                      </c:pt>
                      <c:pt idx="2431">
                        <c:v>41.929000000000002</c:v>
                      </c:pt>
                      <c:pt idx="2432">
                        <c:v>40.704000000000001</c:v>
                      </c:pt>
                      <c:pt idx="2433">
                        <c:v>42.046999999999997</c:v>
                      </c:pt>
                      <c:pt idx="2434">
                        <c:v>40.935000000000002</c:v>
                      </c:pt>
                      <c:pt idx="2435">
                        <c:v>42.212000000000003</c:v>
                      </c:pt>
                      <c:pt idx="2436">
                        <c:v>41.082999999999998</c:v>
                      </c:pt>
                      <c:pt idx="2437">
                        <c:v>42.265000000000001</c:v>
                      </c:pt>
                      <c:pt idx="2438">
                        <c:v>41.612000000000002</c:v>
                      </c:pt>
                      <c:pt idx="2439">
                        <c:v>42.222999999999999</c:v>
                      </c:pt>
                      <c:pt idx="2440">
                        <c:v>41.177999999999997</c:v>
                      </c:pt>
                      <c:pt idx="2441">
                        <c:v>41.826000000000001</c:v>
                      </c:pt>
                      <c:pt idx="2442">
                        <c:v>40.652000000000001</c:v>
                      </c:pt>
                      <c:pt idx="2443">
                        <c:v>41.408000000000001</c:v>
                      </c:pt>
                      <c:pt idx="2444">
                        <c:v>40.598999999999997</c:v>
                      </c:pt>
                      <c:pt idx="2445">
                        <c:v>41.723999999999997</c:v>
                      </c:pt>
                      <c:pt idx="2446">
                        <c:v>40.716999999999999</c:v>
                      </c:pt>
                      <c:pt idx="2447">
                        <c:v>41.884</c:v>
                      </c:pt>
                      <c:pt idx="2448">
                        <c:v>40.823</c:v>
                      </c:pt>
                      <c:pt idx="2449">
                        <c:v>42.051000000000002</c:v>
                      </c:pt>
                      <c:pt idx="2450">
                        <c:v>40.997999999999998</c:v>
                      </c:pt>
                      <c:pt idx="2451">
                        <c:v>42.046999999999997</c:v>
                      </c:pt>
                      <c:pt idx="2452">
                        <c:v>40.948999999999998</c:v>
                      </c:pt>
                      <c:pt idx="2453">
                        <c:v>42.017000000000003</c:v>
                      </c:pt>
                      <c:pt idx="2454">
                        <c:v>40.887999999999998</c:v>
                      </c:pt>
                      <c:pt idx="2455">
                        <c:v>43.048999999999999</c:v>
                      </c:pt>
                      <c:pt idx="2456">
                        <c:v>41.58</c:v>
                      </c:pt>
                      <c:pt idx="2457">
                        <c:v>42.283000000000001</c:v>
                      </c:pt>
                      <c:pt idx="2458">
                        <c:v>41.420999999999999</c:v>
                      </c:pt>
                      <c:pt idx="2459">
                        <c:v>42.238</c:v>
                      </c:pt>
                      <c:pt idx="2460">
                        <c:v>41.816000000000003</c:v>
                      </c:pt>
                      <c:pt idx="2461">
                        <c:v>42.128</c:v>
                      </c:pt>
                      <c:pt idx="2462">
                        <c:v>42.014000000000003</c:v>
                      </c:pt>
                      <c:pt idx="2463">
                        <c:v>42.683999999999997</c:v>
                      </c:pt>
                      <c:pt idx="2464">
                        <c:v>42.645000000000003</c:v>
                      </c:pt>
                      <c:pt idx="2465">
                        <c:v>42.755000000000003</c:v>
                      </c:pt>
                      <c:pt idx="2466">
                        <c:v>42.433</c:v>
                      </c:pt>
                      <c:pt idx="2467">
                        <c:v>43.043999999999997</c:v>
                      </c:pt>
                      <c:pt idx="2468">
                        <c:v>43.237000000000002</c:v>
                      </c:pt>
                      <c:pt idx="2469">
                        <c:v>42.688000000000002</c:v>
                      </c:pt>
                      <c:pt idx="2470">
                        <c:v>42.417999999999999</c:v>
                      </c:pt>
                      <c:pt idx="2471">
                        <c:v>41.887</c:v>
                      </c:pt>
                      <c:pt idx="2472">
                        <c:v>42.066000000000003</c:v>
                      </c:pt>
                      <c:pt idx="2473">
                        <c:v>41.725000000000001</c:v>
                      </c:pt>
                      <c:pt idx="2474">
                        <c:v>41.905999999999999</c:v>
                      </c:pt>
                      <c:pt idx="2475">
                        <c:v>41.622999999999998</c:v>
                      </c:pt>
                      <c:pt idx="2476">
                        <c:v>42.155999999999999</c:v>
                      </c:pt>
                      <c:pt idx="2477">
                        <c:v>41.960999999999999</c:v>
                      </c:pt>
                      <c:pt idx="2478">
                        <c:v>42.945999999999998</c:v>
                      </c:pt>
                      <c:pt idx="2479">
                        <c:v>42.44</c:v>
                      </c:pt>
                      <c:pt idx="2480">
                        <c:v>42.838000000000001</c:v>
                      </c:pt>
                      <c:pt idx="2481">
                        <c:v>41.896999999999998</c:v>
                      </c:pt>
                      <c:pt idx="2482">
                        <c:v>42.048999999999999</c:v>
                      </c:pt>
                      <c:pt idx="2483">
                        <c:v>41.353999999999999</c:v>
                      </c:pt>
                      <c:pt idx="2484">
                        <c:v>41.917999999999999</c:v>
                      </c:pt>
                      <c:pt idx="2485">
                        <c:v>41.5</c:v>
                      </c:pt>
                      <c:pt idx="2486">
                        <c:v>42.6</c:v>
                      </c:pt>
                      <c:pt idx="2487">
                        <c:v>41.94</c:v>
                      </c:pt>
                      <c:pt idx="2488">
                        <c:v>42.756999999999998</c:v>
                      </c:pt>
                      <c:pt idx="2489">
                        <c:v>41.683999999999997</c:v>
                      </c:pt>
                      <c:pt idx="2490">
                        <c:v>42.637</c:v>
                      </c:pt>
                      <c:pt idx="2491">
                        <c:v>41.768999999999998</c:v>
                      </c:pt>
                      <c:pt idx="2492">
                        <c:v>42.66</c:v>
                      </c:pt>
                      <c:pt idx="2493">
                        <c:v>41.356999999999999</c:v>
                      </c:pt>
                      <c:pt idx="2494">
                        <c:v>42.421999999999997</c:v>
                      </c:pt>
                      <c:pt idx="2495">
                        <c:v>41.402999999999999</c:v>
                      </c:pt>
                      <c:pt idx="2496">
                        <c:v>42.673999999999999</c:v>
                      </c:pt>
                      <c:pt idx="2497">
                        <c:v>41.459000000000003</c:v>
                      </c:pt>
                      <c:pt idx="2498">
                        <c:v>42.585000000000001</c:v>
                      </c:pt>
                      <c:pt idx="2499">
                        <c:v>41.521000000000001</c:v>
                      </c:pt>
                      <c:pt idx="2500">
                        <c:v>42.533999999999999</c:v>
                      </c:pt>
                      <c:pt idx="2501">
                        <c:v>41.795999999999999</c:v>
                      </c:pt>
                      <c:pt idx="2502">
                        <c:v>42.646000000000001</c:v>
                      </c:pt>
                      <c:pt idx="2503">
                        <c:v>41.768999999999998</c:v>
                      </c:pt>
                      <c:pt idx="2504">
                        <c:v>42.176000000000002</c:v>
                      </c:pt>
                      <c:pt idx="2505">
                        <c:v>41.475999999999999</c:v>
                      </c:pt>
                      <c:pt idx="2506">
                        <c:v>41.686999999999998</c:v>
                      </c:pt>
                      <c:pt idx="2507">
                        <c:v>41.715000000000003</c:v>
                      </c:pt>
                      <c:pt idx="2508">
                        <c:v>43.015999999999998</c:v>
                      </c:pt>
                      <c:pt idx="2509">
                        <c:v>41.893000000000001</c:v>
                      </c:pt>
                      <c:pt idx="2510">
                        <c:v>41.482999999999997</c:v>
                      </c:pt>
                      <c:pt idx="2511">
                        <c:v>41.984999999999999</c:v>
                      </c:pt>
                      <c:pt idx="2512">
                        <c:v>41.476999999999997</c:v>
                      </c:pt>
                      <c:pt idx="2513">
                        <c:v>42.231999999999999</c:v>
                      </c:pt>
                      <c:pt idx="2514">
                        <c:v>41.619</c:v>
                      </c:pt>
                      <c:pt idx="2515">
                        <c:v>42.771999999999998</c:v>
                      </c:pt>
                      <c:pt idx="2516">
                        <c:v>42.063000000000002</c:v>
                      </c:pt>
                      <c:pt idx="2517">
                        <c:v>42.914000000000001</c:v>
                      </c:pt>
                      <c:pt idx="2518">
                        <c:v>42.027000000000001</c:v>
                      </c:pt>
                      <c:pt idx="2519">
                        <c:v>43.094000000000001</c:v>
                      </c:pt>
                      <c:pt idx="2520">
                        <c:v>42.09</c:v>
                      </c:pt>
                      <c:pt idx="2521">
                        <c:v>43.109000000000002</c:v>
                      </c:pt>
                      <c:pt idx="2522">
                        <c:v>41.991</c:v>
                      </c:pt>
                      <c:pt idx="2523">
                        <c:v>42.776000000000003</c:v>
                      </c:pt>
                      <c:pt idx="2524">
                        <c:v>41.892000000000003</c:v>
                      </c:pt>
                      <c:pt idx="2525">
                        <c:v>42.576000000000001</c:v>
                      </c:pt>
                      <c:pt idx="2526">
                        <c:v>41.805</c:v>
                      </c:pt>
                      <c:pt idx="2527">
                        <c:v>42.557000000000002</c:v>
                      </c:pt>
                      <c:pt idx="2528">
                        <c:v>41.802</c:v>
                      </c:pt>
                      <c:pt idx="2529">
                        <c:v>42.741</c:v>
                      </c:pt>
                      <c:pt idx="2530">
                        <c:v>42.442</c:v>
                      </c:pt>
                      <c:pt idx="2531">
                        <c:v>43.131</c:v>
                      </c:pt>
                      <c:pt idx="2532">
                        <c:v>42.478999999999999</c:v>
                      </c:pt>
                      <c:pt idx="2533">
                        <c:v>42.564999999999998</c:v>
                      </c:pt>
                      <c:pt idx="2534">
                        <c:v>42.243000000000002</c:v>
                      </c:pt>
                      <c:pt idx="2535">
                        <c:v>42.204999999999998</c:v>
                      </c:pt>
                      <c:pt idx="2536">
                        <c:v>42.316000000000003</c:v>
                      </c:pt>
                      <c:pt idx="2537">
                        <c:v>42.685000000000002</c:v>
                      </c:pt>
                      <c:pt idx="2538">
                        <c:v>42.765000000000001</c:v>
                      </c:pt>
                      <c:pt idx="2539">
                        <c:v>42.941000000000003</c:v>
                      </c:pt>
                      <c:pt idx="2540">
                        <c:v>42.901000000000003</c:v>
                      </c:pt>
                      <c:pt idx="2541">
                        <c:v>43.045999999999999</c:v>
                      </c:pt>
                      <c:pt idx="2542">
                        <c:v>42.991999999999997</c:v>
                      </c:pt>
                      <c:pt idx="2543">
                        <c:v>42.493000000000002</c:v>
                      </c:pt>
                      <c:pt idx="2544">
                        <c:v>42.72</c:v>
                      </c:pt>
                      <c:pt idx="2545">
                        <c:v>42.173000000000002</c:v>
                      </c:pt>
                      <c:pt idx="2546">
                        <c:v>42.344999999999999</c:v>
                      </c:pt>
                      <c:pt idx="2547">
                        <c:v>41.718000000000004</c:v>
                      </c:pt>
                      <c:pt idx="2548">
                        <c:v>41.88</c:v>
                      </c:pt>
                      <c:pt idx="2549">
                        <c:v>41.302999999999997</c:v>
                      </c:pt>
                      <c:pt idx="2550">
                        <c:v>41.939</c:v>
                      </c:pt>
                      <c:pt idx="2551">
                        <c:v>41.557000000000002</c:v>
                      </c:pt>
                      <c:pt idx="2552">
                        <c:v>41.552999999999997</c:v>
                      </c:pt>
                      <c:pt idx="2553">
                        <c:v>41.491999999999997</c:v>
                      </c:pt>
                      <c:pt idx="2554">
                        <c:v>41.606999999999999</c:v>
                      </c:pt>
                      <c:pt idx="2555">
                        <c:v>41.155999999999999</c:v>
                      </c:pt>
                      <c:pt idx="2556">
                        <c:v>41.83</c:v>
                      </c:pt>
                      <c:pt idx="2557">
                        <c:v>41.256</c:v>
                      </c:pt>
                      <c:pt idx="2558">
                        <c:v>41.734999999999999</c:v>
                      </c:pt>
                      <c:pt idx="2559">
                        <c:v>41.198999999999998</c:v>
                      </c:pt>
                      <c:pt idx="2560">
                        <c:v>43.866999999999997</c:v>
                      </c:pt>
                      <c:pt idx="2561">
                        <c:v>41.615000000000002</c:v>
                      </c:pt>
                      <c:pt idx="2562">
                        <c:v>42.651000000000003</c:v>
                      </c:pt>
                      <c:pt idx="2563">
                        <c:v>41.722000000000001</c:v>
                      </c:pt>
                      <c:pt idx="2564">
                        <c:v>42.604999999999997</c:v>
                      </c:pt>
                      <c:pt idx="2565">
                        <c:v>41.796999999999997</c:v>
                      </c:pt>
                      <c:pt idx="2566">
                        <c:v>42.814</c:v>
                      </c:pt>
                      <c:pt idx="2567">
                        <c:v>42.143999999999998</c:v>
                      </c:pt>
                      <c:pt idx="2568">
                        <c:v>43.576999999999998</c:v>
                      </c:pt>
                      <c:pt idx="2569">
                        <c:v>42.64</c:v>
                      </c:pt>
                      <c:pt idx="2570">
                        <c:v>43.634</c:v>
                      </c:pt>
                      <c:pt idx="2571">
                        <c:v>42.52</c:v>
                      </c:pt>
                      <c:pt idx="2572">
                        <c:v>43.985999999999997</c:v>
                      </c:pt>
                      <c:pt idx="2573">
                        <c:v>42.898000000000003</c:v>
                      </c:pt>
                      <c:pt idx="2574">
                        <c:v>43.758000000000003</c:v>
                      </c:pt>
                      <c:pt idx="2575">
                        <c:v>42.292000000000002</c:v>
                      </c:pt>
                      <c:pt idx="2576">
                        <c:v>43.204000000000001</c:v>
                      </c:pt>
                      <c:pt idx="2577">
                        <c:v>42.052999999999997</c:v>
                      </c:pt>
                      <c:pt idx="2578">
                        <c:v>43.317</c:v>
                      </c:pt>
                      <c:pt idx="2579">
                        <c:v>42.451999999999998</c:v>
                      </c:pt>
                      <c:pt idx="2580">
                        <c:v>43.698</c:v>
                      </c:pt>
                      <c:pt idx="2581">
                        <c:v>43.033999999999999</c:v>
                      </c:pt>
                      <c:pt idx="2582">
                        <c:v>43.978000000000002</c:v>
                      </c:pt>
                      <c:pt idx="2583">
                        <c:v>43.298999999999999</c:v>
                      </c:pt>
                      <c:pt idx="2584">
                        <c:v>43.994</c:v>
                      </c:pt>
                      <c:pt idx="2585">
                        <c:v>43.064999999999998</c:v>
                      </c:pt>
                      <c:pt idx="2586">
                        <c:v>43.170999999999999</c:v>
                      </c:pt>
                      <c:pt idx="2587">
                        <c:v>42.295999999999999</c:v>
                      </c:pt>
                      <c:pt idx="2588">
                        <c:v>42.823</c:v>
                      </c:pt>
                      <c:pt idx="2589">
                        <c:v>42.588000000000001</c:v>
                      </c:pt>
                      <c:pt idx="2590">
                        <c:v>43.48</c:v>
                      </c:pt>
                      <c:pt idx="2591">
                        <c:v>43.35</c:v>
                      </c:pt>
                      <c:pt idx="2592">
                        <c:v>43.88</c:v>
                      </c:pt>
                      <c:pt idx="2593">
                        <c:v>43.887</c:v>
                      </c:pt>
                      <c:pt idx="2594">
                        <c:v>43.738</c:v>
                      </c:pt>
                      <c:pt idx="2595">
                        <c:v>44.054000000000002</c:v>
                      </c:pt>
                      <c:pt idx="2596">
                        <c:v>43.926000000000002</c:v>
                      </c:pt>
                      <c:pt idx="2597">
                        <c:v>43.94</c:v>
                      </c:pt>
                      <c:pt idx="2598">
                        <c:v>43.451999999999998</c:v>
                      </c:pt>
                      <c:pt idx="2599">
                        <c:v>43.052</c:v>
                      </c:pt>
                      <c:pt idx="2600">
                        <c:v>43.113999999999997</c:v>
                      </c:pt>
                      <c:pt idx="2601">
                        <c:v>43.103999999999999</c:v>
                      </c:pt>
                      <c:pt idx="2602">
                        <c:v>43.238</c:v>
                      </c:pt>
                      <c:pt idx="2603">
                        <c:v>43.268999999999998</c:v>
                      </c:pt>
                      <c:pt idx="2604">
                        <c:v>43.25</c:v>
                      </c:pt>
                      <c:pt idx="2605">
                        <c:v>42.811</c:v>
                      </c:pt>
                      <c:pt idx="2606">
                        <c:v>43.015000000000001</c:v>
                      </c:pt>
                      <c:pt idx="2607">
                        <c:v>42.582000000000001</c:v>
                      </c:pt>
                      <c:pt idx="2608">
                        <c:v>42.88</c:v>
                      </c:pt>
                      <c:pt idx="2609">
                        <c:v>42.48</c:v>
                      </c:pt>
                      <c:pt idx="2610">
                        <c:v>42.805999999999997</c:v>
                      </c:pt>
                      <c:pt idx="2611">
                        <c:v>42.036999999999999</c:v>
                      </c:pt>
                      <c:pt idx="2612">
                        <c:v>43.014000000000003</c:v>
                      </c:pt>
                      <c:pt idx="2613">
                        <c:v>42.646000000000001</c:v>
                      </c:pt>
                      <c:pt idx="2614">
                        <c:v>43.426000000000002</c:v>
                      </c:pt>
                      <c:pt idx="2615">
                        <c:v>42.795999999999999</c:v>
                      </c:pt>
                      <c:pt idx="2616">
                        <c:v>43.652999999999999</c:v>
                      </c:pt>
                      <c:pt idx="2617">
                        <c:v>42.790999999999997</c:v>
                      </c:pt>
                      <c:pt idx="2618">
                        <c:v>43.732999999999997</c:v>
                      </c:pt>
                      <c:pt idx="2619">
                        <c:v>42.863999999999997</c:v>
                      </c:pt>
                      <c:pt idx="2620">
                        <c:v>44.274999999999999</c:v>
                      </c:pt>
                      <c:pt idx="2621">
                        <c:v>43.868000000000002</c:v>
                      </c:pt>
                      <c:pt idx="2622">
                        <c:v>44.917000000000002</c:v>
                      </c:pt>
                      <c:pt idx="2623">
                        <c:v>44.112000000000002</c:v>
                      </c:pt>
                      <c:pt idx="2624">
                        <c:v>45.311999999999998</c:v>
                      </c:pt>
                      <c:pt idx="2625">
                        <c:v>44.429000000000002</c:v>
                      </c:pt>
                      <c:pt idx="2626">
                        <c:v>45.731999999999999</c:v>
                      </c:pt>
                      <c:pt idx="2627">
                        <c:v>44.357999999999997</c:v>
                      </c:pt>
                      <c:pt idx="2628">
                        <c:v>45.011000000000003</c:v>
                      </c:pt>
                      <c:pt idx="2629">
                        <c:v>43.627000000000002</c:v>
                      </c:pt>
                      <c:pt idx="2630">
                        <c:v>44.499000000000002</c:v>
                      </c:pt>
                      <c:pt idx="2631">
                        <c:v>43.405000000000001</c:v>
                      </c:pt>
                      <c:pt idx="2632">
                        <c:v>44.378</c:v>
                      </c:pt>
                      <c:pt idx="2633">
                        <c:v>44.128</c:v>
                      </c:pt>
                      <c:pt idx="2634">
                        <c:v>44.701000000000001</c:v>
                      </c:pt>
                      <c:pt idx="2635">
                        <c:v>44.575000000000003</c:v>
                      </c:pt>
                      <c:pt idx="2636">
                        <c:v>44.552</c:v>
                      </c:pt>
                      <c:pt idx="2637">
                        <c:v>44.185000000000002</c:v>
                      </c:pt>
                      <c:pt idx="2638">
                        <c:v>43.762999999999998</c:v>
                      </c:pt>
                      <c:pt idx="2639">
                        <c:v>43.542999999999999</c:v>
                      </c:pt>
                      <c:pt idx="2640">
                        <c:v>43.259</c:v>
                      </c:pt>
                      <c:pt idx="2641">
                        <c:v>43.331000000000003</c:v>
                      </c:pt>
                      <c:pt idx="2642">
                        <c:v>43.573999999999998</c:v>
                      </c:pt>
                      <c:pt idx="2643">
                        <c:v>43.533000000000001</c:v>
                      </c:pt>
                      <c:pt idx="2644">
                        <c:v>44.161000000000001</c:v>
                      </c:pt>
                      <c:pt idx="2645">
                        <c:v>43.865000000000002</c:v>
                      </c:pt>
                      <c:pt idx="2646">
                        <c:v>44.713000000000001</c:v>
                      </c:pt>
                      <c:pt idx="2647">
                        <c:v>44.204999999999998</c:v>
                      </c:pt>
                      <c:pt idx="2648">
                        <c:v>44.531999999999996</c:v>
                      </c:pt>
                      <c:pt idx="2649">
                        <c:v>44.378</c:v>
                      </c:pt>
                      <c:pt idx="2650">
                        <c:v>44.485999999999997</c:v>
                      </c:pt>
                      <c:pt idx="2651">
                        <c:v>43.558</c:v>
                      </c:pt>
                      <c:pt idx="2652">
                        <c:v>43.832000000000001</c:v>
                      </c:pt>
                      <c:pt idx="2653">
                        <c:v>43.003999999999998</c:v>
                      </c:pt>
                      <c:pt idx="2654">
                        <c:v>43.843000000000004</c:v>
                      </c:pt>
                      <c:pt idx="2655">
                        <c:v>42.773000000000003</c:v>
                      </c:pt>
                      <c:pt idx="2656">
                        <c:v>43.545000000000002</c:v>
                      </c:pt>
                      <c:pt idx="2657">
                        <c:v>42.228999999999999</c:v>
                      </c:pt>
                      <c:pt idx="2658">
                        <c:v>43.259</c:v>
                      </c:pt>
                      <c:pt idx="2659">
                        <c:v>41.811999999999998</c:v>
                      </c:pt>
                      <c:pt idx="2660">
                        <c:v>42.85</c:v>
                      </c:pt>
                      <c:pt idx="2661">
                        <c:v>41.74</c:v>
                      </c:pt>
                      <c:pt idx="2662">
                        <c:v>42.807000000000002</c:v>
                      </c:pt>
                      <c:pt idx="2663">
                        <c:v>41.802</c:v>
                      </c:pt>
                      <c:pt idx="2664">
                        <c:v>42.756</c:v>
                      </c:pt>
                      <c:pt idx="2665">
                        <c:v>43.036000000000001</c:v>
                      </c:pt>
                      <c:pt idx="2666">
                        <c:v>43.268000000000001</c:v>
                      </c:pt>
                      <c:pt idx="2667">
                        <c:v>42.301000000000002</c:v>
                      </c:pt>
                      <c:pt idx="2668">
                        <c:v>43.07</c:v>
                      </c:pt>
                      <c:pt idx="2669">
                        <c:v>42.487000000000002</c:v>
                      </c:pt>
                      <c:pt idx="2670">
                        <c:v>43.061999999999998</c:v>
                      </c:pt>
                      <c:pt idx="2671">
                        <c:v>43.164000000000001</c:v>
                      </c:pt>
                      <c:pt idx="2672">
                        <c:v>43.338000000000001</c:v>
                      </c:pt>
                      <c:pt idx="2673">
                        <c:v>44.012</c:v>
                      </c:pt>
                      <c:pt idx="2674">
                        <c:v>43.29</c:v>
                      </c:pt>
                      <c:pt idx="2675">
                        <c:v>44.268000000000001</c:v>
                      </c:pt>
                      <c:pt idx="2676">
                        <c:v>43.503999999999998</c:v>
                      </c:pt>
                      <c:pt idx="2677">
                        <c:v>44.457000000000001</c:v>
                      </c:pt>
                      <c:pt idx="2678">
                        <c:v>43.463999999999999</c:v>
                      </c:pt>
                      <c:pt idx="2679">
                        <c:v>44.116</c:v>
                      </c:pt>
                      <c:pt idx="2680">
                        <c:v>42.935000000000002</c:v>
                      </c:pt>
                      <c:pt idx="2681">
                        <c:v>43.7</c:v>
                      </c:pt>
                      <c:pt idx="2682">
                        <c:v>42.826000000000001</c:v>
                      </c:pt>
                      <c:pt idx="2683">
                        <c:v>43.883000000000003</c:v>
                      </c:pt>
                      <c:pt idx="2684">
                        <c:v>43.037999999999997</c:v>
                      </c:pt>
                      <c:pt idx="2685">
                        <c:v>43.844999999999999</c:v>
                      </c:pt>
                      <c:pt idx="2686">
                        <c:v>43.244</c:v>
                      </c:pt>
                      <c:pt idx="2687">
                        <c:v>43.844999999999999</c:v>
                      </c:pt>
                      <c:pt idx="2688">
                        <c:v>43.442</c:v>
                      </c:pt>
                      <c:pt idx="2689">
                        <c:v>43.667000000000002</c:v>
                      </c:pt>
                      <c:pt idx="2690">
                        <c:v>43.008000000000003</c:v>
                      </c:pt>
                      <c:pt idx="2691">
                        <c:v>42.938000000000002</c:v>
                      </c:pt>
                      <c:pt idx="2692">
                        <c:v>42.372999999999998</c:v>
                      </c:pt>
                      <c:pt idx="2693">
                        <c:v>42.78</c:v>
                      </c:pt>
                      <c:pt idx="2694">
                        <c:v>42.585999999999999</c:v>
                      </c:pt>
                      <c:pt idx="2695">
                        <c:v>43.341999999999999</c:v>
                      </c:pt>
                      <c:pt idx="2696">
                        <c:v>42.71</c:v>
                      </c:pt>
                      <c:pt idx="2697">
                        <c:v>43.51</c:v>
                      </c:pt>
                      <c:pt idx="2698">
                        <c:v>42.994</c:v>
                      </c:pt>
                      <c:pt idx="2699">
                        <c:v>43.518999999999998</c:v>
                      </c:pt>
                      <c:pt idx="2700">
                        <c:v>43.033000000000001</c:v>
                      </c:pt>
                      <c:pt idx="2701">
                        <c:v>43.427</c:v>
                      </c:pt>
                      <c:pt idx="2702">
                        <c:v>42.756</c:v>
                      </c:pt>
                      <c:pt idx="2703">
                        <c:v>42.866999999999997</c:v>
                      </c:pt>
                      <c:pt idx="2704">
                        <c:v>42.002000000000002</c:v>
                      </c:pt>
                      <c:pt idx="2705">
                        <c:v>42.573</c:v>
                      </c:pt>
                      <c:pt idx="2706">
                        <c:v>41.991</c:v>
                      </c:pt>
                      <c:pt idx="2707">
                        <c:v>42.933999999999997</c:v>
                      </c:pt>
                      <c:pt idx="2708">
                        <c:v>42.195999999999998</c:v>
                      </c:pt>
                      <c:pt idx="2709">
                        <c:v>43.082999999999998</c:v>
                      </c:pt>
                      <c:pt idx="2710">
                        <c:v>42.360999999999997</c:v>
                      </c:pt>
                      <c:pt idx="2711">
                        <c:v>42.893999999999998</c:v>
                      </c:pt>
                      <c:pt idx="2712">
                        <c:v>41.927</c:v>
                      </c:pt>
                      <c:pt idx="2713">
                        <c:v>42.484000000000002</c:v>
                      </c:pt>
                      <c:pt idx="2714">
                        <c:v>41.558</c:v>
                      </c:pt>
                      <c:pt idx="2715">
                        <c:v>42.213999999999999</c:v>
                      </c:pt>
                      <c:pt idx="2716">
                        <c:v>41.491</c:v>
                      </c:pt>
                      <c:pt idx="2717">
                        <c:v>42.878999999999998</c:v>
                      </c:pt>
                      <c:pt idx="2718">
                        <c:v>42.124000000000002</c:v>
                      </c:pt>
                      <c:pt idx="2719">
                        <c:v>42.584000000000003</c:v>
                      </c:pt>
                      <c:pt idx="2720">
                        <c:v>42.457999999999998</c:v>
                      </c:pt>
                      <c:pt idx="2721">
                        <c:v>42.335000000000001</c:v>
                      </c:pt>
                      <c:pt idx="2722">
                        <c:v>42.104999999999997</c:v>
                      </c:pt>
                      <c:pt idx="2723">
                        <c:v>42.213999999999999</c:v>
                      </c:pt>
                      <c:pt idx="2724">
                        <c:v>42.564</c:v>
                      </c:pt>
                      <c:pt idx="2725">
                        <c:v>42.776000000000003</c:v>
                      </c:pt>
                      <c:pt idx="2726">
                        <c:v>42.972000000000001</c:v>
                      </c:pt>
                      <c:pt idx="2727">
                        <c:v>42.804000000000002</c:v>
                      </c:pt>
                      <c:pt idx="2728">
                        <c:v>43.081000000000003</c:v>
                      </c:pt>
                      <c:pt idx="2729">
                        <c:v>42.776000000000003</c:v>
                      </c:pt>
                      <c:pt idx="2730">
                        <c:v>43.162999999999997</c:v>
                      </c:pt>
                      <c:pt idx="2731">
                        <c:v>42.905999999999999</c:v>
                      </c:pt>
                      <c:pt idx="2732">
                        <c:v>42.576000000000001</c:v>
                      </c:pt>
                      <c:pt idx="2733">
                        <c:v>42.67</c:v>
                      </c:pt>
                      <c:pt idx="2734">
                        <c:v>42.195999999999998</c:v>
                      </c:pt>
                      <c:pt idx="2735">
                        <c:v>43.073</c:v>
                      </c:pt>
                      <c:pt idx="2736">
                        <c:v>42.62</c:v>
                      </c:pt>
                      <c:pt idx="2737">
                        <c:v>43.54</c:v>
                      </c:pt>
                      <c:pt idx="2738">
                        <c:v>43.063000000000002</c:v>
                      </c:pt>
                      <c:pt idx="2739">
                        <c:v>44.234000000000002</c:v>
                      </c:pt>
                      <c:pt idx="2740">
                        <c:v>43.085999999999999</c:v>
                      </c:pt>
                      <c:pt idx="2741">
                        <c:v>44.15</c:v>
                      </c:pt>
                      <c:pt idx="2742">
                        <c:v>42.96</c:v>
                      </c:pt>
                      <c:pt idx="2743">
                        <c:v>43.655000000000001</c:v>
                      </c:pt>
                      <c:pt idx="2744">
                        <c:v>42.218000000000004</c:v>
                      </c:pt>
                      <c:pt idx="2745">
                        <c:v>43.17</c:v>
                      </c:pt>
                      <c:pt idx="2746">
                        <c:v>41.978000000000002</c:v>
                      </c:pt>
                      <c:pt idx="2747">
                        <c:v>42.978999999999999</c:v>
                      </c:pt>
                      <c:pt idx="2748">
                        <c:v>41.871000000000002</c:v>
                      </c:pt>
                      <c:pt idx="2749">
                        <c:v>43.17</c:v>
                      </c:pt>
                      <c:pt idx="2750">
                        <c:v>42.274000000000001</c:v>
                      </c:pt>
                      <c:pt idx="2751">
                        <c:v>43.296999999999997</c:v>
                      </c:pt>
                      <c:pt idx="2752">
                        <c:v>42.652999999999999</c:v>
                      </c:pt>
                      <c:pt idx="2753">
                        <c:v>43.822000000000003</c:v>
                      </c:pt>
                      <c:pt idx="2754">
                        <c:v>42.834000000000003</c:v>
                      </c:pt>
                      <c:pt idx="2755">
                        <c:v>43.573999999999998</c:v>
                      </c:pt>
                      <c:pt idx="2756">
                        <c:v>42.186</c:v>
                      </c:pt>
                      <c:pt idx="2757">
                        <c:v>42.988</c:v>
                      </c:pt>
                      <c:pt idx="2758">
                        <c:v>42.195999999999998</c:v>
                      </c:pt>
                      <c:pt idx="2759">
                        <c:v>43.347000000000001</c:v>
                      </c:pt>
                      <c:pt idx="2760">
                        <c:v>42.353999999999999</c:v>
                      </c:pt>
                      <c:pt idx="2761">
                        <c:v>43.670999999999999</c:v>
                      </c:pt>
                      <c:pt idx="2762">
                        <c:v>42.593000000000004</c:v>
                      </c:pt>
                      <c:pt idx="2763">
                        <c:v>43.317</c:v>
                      </c:pt>
                      <c:pt idx="2764">
                        <c:v>42.332000000000001</c:v>
                      </c:pt>
                      <c:pt idx="2765">
                        <c:v>43.064999999999998</c:v>
                      </c:pt>
                      <c:pt idx="2766">
                        <c:v>42.024000000000001</c:v>
                      </c:pt>
                      <c:pt idx="2767">
                        <c:v>42.726999999999997</c:v>
                      </c:pt>
                      <c:pt idx="2768">
                        <c:v>42.033999999999999</c:v>
                      </c:pt>
                      <c:pt idx="2769">
                        <c:v>43.011000000000003</c:v>
                      </c:pt>
                      <c:pt idx="2770">
                        <c:v>42.835999999999999</c:v>
                      </c:pt>
                      <c:pt idx="2771">
                        <c:v>43.372</c:v>
                      </c:pt>
                      <c:pt idx="2772">
                        <c:v>42.488</c:v>
                      </c:pt>
                      <c:pt idx="2773">
                        <c:v>42.96</c:v>
                      </c:pt>
                      <c:pt idx="2774">
                        <c:v>42.326999999999998</c:v>
                      </c:pt>
                      <c:pt idx="2775">
                        <c:v>42.744</c:v>
                      </c:pt>
                      <c:pt idx="2776">
                        <c:v>42.103000000000002</c:v>
                      </c:pt>
                      <c:pt idx="2777">
                        <c:v>42.966999999999999</c:v>
                      </c:pt>
                      <c:pt idx="2778">
                        <c:v>42.406999999999996</c:v>
                      </c:pt>
                      <c:pt idx="2779">
                        <c:v>43.28</c:v>
                      </c:pt>
                      <c:pt idx="2780">
                        <c:v>42.625999999999998</c:v>
                      </c:pt>
                      <c:pt idx="2781">
                        <c:v>43.472000000000001</c:v>
                      </c:pt>
                      <c:pt idx="2782">
                        <c:v>42.567</c:v>
                      </c:pt>
                      <c:pt idx="2783">
                        <c:v>43.579000000000001</c:v>
                      </c:pt>
                      <c:pt idx="2784">
                        <c:v>42.33</c:v>
                      </c:pt>
                      <c:pt idx="2785">
                        <c:v>43.093000000000004</c:v>
                      </c:pt>
                      <c:pt idx="2786">
                        <c:v>41.773000000000003</c:v>
                      </c:pt>
                      <c:pt idx="2787">
                        <c:v>42.84</c:v>
                      </c:pt>
                      <c:pt idx="2788">
                        <c:v>41.941000000000003</c:v>
                      </c:pt>
                      <c:pt idx="2789">
                        <c:v>43.023000000000003</c:v>
                      </c:pt>
                      <c:pt idx="2790">
                        <c:v>41.984000000000002</c:v>
                      </c:pt>
                      <c:pt idx="2791">
                        <c:v>42.871000000000002</c:v>
                      </c:pt>
                      <c:pt idx="2792">
                        <c:v>42.13</c:v>
                      </c:pt>
                      <c:pt idx="2793">
                        <c:v>43.024999999999999</c:v>
                      </c:pt>
                      <c:pt idx="2794">
                        <c:v>42.234999999999999</c:v>
                      </c:pt>
                      <c:pt idx="2795">
                        <c:v>42.478999999999999</c:v>
                      </c:pt>
                      <c:pt idx="2796">
                        <c:v>41.472999999999999</c:v>
                      </c:pt>
                      <c:pt idx="2797">
                        <c:v>41.893999999999998</c:v>
                      </c:pt>
                      <c:pt idx="2798">
                        <c:v>41.3</c:v>
                      </c:pt>
                      <c:pt idx="2799">
                        <c:v>41.850999999999999</c:v>
                      </c:pt>
                      <c:pt idx="2800">
                        <c:v>41.561999999999998</c:v>
                      </c:pt>
                      <c:pt idx="2801">
                        <c:v>42.064999999999998</c:v>
                      </c:pt>
                      <c:pt idx="2802">
                        <c:v>41.808</c:v>
                      </c:pt>
                      <c:pt idx="2803">
                        <c:v>42.283999999999999</c:v>
                      </c:pt>
                      <c:pt idx="2804">
                        <c:v>41.847999999999999</c:v>
                      </c:pt>
                      <c:pt idx="2805">
                        <c:v>42.447000000000003</c:v>
                      </c:pt>
                      <c:pt idx="2806">
                        <c:v>41.857999999999997</c:v>
                      </c:pt>
                      <c:pt idx="2807">
                        <c:v>41.686</c:v>
                      </c:pt>
                      <c:pt idx="2808">
                        <c:v>41.268999999999998</c:v>
                      </c:pt>
                      <c:pt idx="2809">
                        <c:v>41.381999999999998</c:v>
                      </c:pt>
                      <c:pt idx="2810">
                        <c:v>40.756</c:v>
                      </c:pt>
                      <c:pt idx="2811">
                        <c:v>41.768000000000001</c:v>
                      </c:pt>
                      <c:pt idx="2812">
                        <c:v>40.942</c:v>
                      </c:pt>
                      <c:pt idx="2813">
                        <c:v>42.113</c:v>
                      </c:pt>
                      <c:pt idx="2814">
                        <c:v>41.292000000000002</c:v>
                      </c:pt>
                      <c:pt idx="2815">
                        <c:v>41.997</c:v>
                      </c:pt>
                      <c:pt idx="2816">
                        <c:v>41.247999999999998</c:v>
                      </c:pt>
                      <c:pt idx="2817">
                        <c:v>41.445999999999998</c:v>
                      </c:pt>
                      <c:pt idx="2818">
                        <c:v>41.241</c:v>
                      </c:pt>
                      <c:pt idx="2819">
                        <c:v>41.231000000000002</c:v>
                      </c:pt>
                      <c:pt idx="2820">
                        <c:v>41.613999999999997</c:v>
                      </c:pt>
                      <c:pt idx="2821">
                        <c:v>41.000999999999998</c:v>
                      </c:pt>
                      <c:pt idx="2822">
                        <c:v>42.744</c:v>
                      </c:pt>
                      <c:pt idx="2823">
                        <c:v>41.329000000000001</c:v>
                      </c:pt>
                      <c:pt idx="2824">
                        <c:v>42.491999999999997</c:v>
                      </c:pt>
                      <c:pt idx="2825">
                        <c:v>41.51</c:v>
                      </c:pt>
                      <c:pt idx="2826">
                        <c:v>42.558999999999997</c:v>
                      </c:pt>
                      <c:pt idx="2827">
                        <c:v>41.667000000000002</c:v>
                      </c:pt>
                      <c:pt idx="2828">
                        <c:v>42.776000000000003</c:v>
                      </c:pt>
                      <c:pt idx="2829">
                        <c:v>42.265999999999998</c:v>
                      </c:pt>
                      <c:pt idx="2830">
                        <c:v>43.405000000000001</c:v>
                      </c:pt>
                      <c:pt idx="2831">
                        <c:v>42.643999999999998</c:v>
                      </c:pt>
                      <c:pt idx="2832">
                        <c:v>43.542999999999999</c:v>
                      </c:pt>
                      <c:pt idx="2833">
                        <c:v>42.555</c:v>
                      </c:pt>
                      <c:pt idx="2834">
                        <c:v>43.634</c:v>
                      </c:pt>
                      <c:pt idx="2835">
                        <c:v>42.587000000000003</c:v>
                      </c:pt>
                      <c:pt idx="2836">
                        <c:v>43.491</c:v>
                      </c:pt>
                      <c:pt idx="2837">
                        <c:v>42.27</c:v>
                      </c:pt>
                      <c:pt idx="2838">
                        <c:v>43.003999999999998</c:v>
                      </c:pt>
                      <c:pt idx="2839">
                        <c:v>41.823</c:v>
                      </c:pt>
                      <c:pt idx="2840">
                        <c:v>42.820999999999998</c:v>
                      </c:pt>
                      <c:pt idx="2841">
                        <c:v>41.889000000000003</c:v>
                      </c:pt>
                      <c:pt idx="2842">
                        <c:v>42.945</c:v>
                      </c:pt>
                      <c:pt idx="2843">
                        <c:v>42.103999999999999</c:v>
                      </c:pt>
                      <c:pt idx="2844">
                        <c:v>43.286999999999999</c:v>
                      </c:pt>
                      <c:pt idx="2845">
                        <c:v>42.326000000000001</c:v>
                      </c:pt>
                      <c:pt idx="2846">
                        <c:v>43.212000000000003</c:v>
                      </c:pt>
                      <c:pt idx="2847">
                        <c:v>41.921999999999997</c:v>
                      </c:pt>
                      <c:pt idx="2848">
                        <c:v>42.567</c:v>
                      </c:pt>
                      <c:pt idx="2849">
                        <c:v>41.384</c:v>
                      </c:pt>
                      <c:pt idx="2850">
                        <c:v>42.094999999999999</c:v>
                      </c:pt>
                      <c:pt idx="2851">
                        <c:v>41.463999999999999</c:v>
                      </c:pt>
                      <c:pt idx="2852">
                        <c:v>42.533000000000001</c:v>
                      </c:pt>
                      <c:pt idx="2853">
                        <c:v>41.984000000000002</c:v>
                      </c:pt>
                      <c:pt idx="2854">
                        <c:v>42.762</c:v>
                      </c:pt>
                      <c:pt idx="2855">
                        <c:v>42.137</c:v>
                      </c:pt>
                      <c:pt idx="2856">
                        <c:v>43.103999999999999</c:v>
                      </c:pt>
                      <c:pt idx="2857">
                        <c:v>42.325000000000003</c:v>
                      </c:pt>
                      <c:pt idx="2858">
                        <c:v>42.991999999999997</c:v>
                      </c:pt>
                      <c:pt idx="2859">
                        <c:v>41.884</c:v>
                      </c:pt>
                      <c:pt idx="2860">
                        <c:v>42.33</c:v>
                      </c:pt>
                      <c:pt idx="2861">
                        <c:v>40.926000000000002</c:v>
                      </c:pt>
                      <c:pt idx="2862">
                        <c:v>41.804000000000002</c:v>
                      </c:pt>
                      <c:pt idx="2863">
                        <c:v>40.851999999999997</c:v>
                      </c:pt>
                      <c:pt idx="2864">
                        <c:v>42.134</c:v>
                      </c:pt>
                      <c:pt idx="2865">
                        <c:v>41.069000000000003</c:v>
                      </c:pt>
                      <c:pt idx="2866">
                        <c:v>42.177</c:v>
                      </c:pt>
                      <c:pt idx="2867">
                        <c:v>41.222999999999999</c:v>
                      </c:pt>
                      <c:pt idx="2868">
                        <c:v>42.021999999999998</c:v>
                      </c:pt>
                      <c:pt idx="2869">
                        <c:v>40.908000000000001</c:v>
                      </c:pt>
                      <c:pt idx="2870">
                        <c:v>41.859000000000002</c:v>
                      </c:pt>
                      <c:pt idx="2871">
                        <c:v>40.808999999999997</c:v>
                      </c:pt>
                      <c:pt idx="2872">
                        <c:v>41.851999999999997</c:v>
                      </c:pt>
                      <c:pt idx="2873">
                        <c:v>40.869</c:v>
                      </c:pt>
                      <c:pt idx="2874">
                        <c:v>42.091999999999999</c:v>
                      </c:pt>
                      <c:pt idx="2875">
                        <c:v>41.34</c:v>
                      </c:pt>
                      <c:pt idx="2876">
                        <c:v>42.485999999999997</c:v>
                      </c:pt>
                      <c:pt idx="2877">
                        <c:v>41.576000000000001</c:v>
                      </c:pt>
                      <c:pt idx="2878">
                        <c:v>42.421999999999997</c:v>
                      </c:pt>
                      <c:pt idx="2879">
                        <c:v>41.191000000000003</c:v>
                      </c:pt>
                      <c:pt idx="2880">
                        <c:v>42.116999999999997</c:v>
                      </c:pt>
                      <c:pt idx="2881">
                        <c:v>41.3</c:v>
                      </c:pt>
                      <c:pt idx="2882">
                        <c:v>42.646000000000001</c:v>
                      </c:pt>
                      <c:pt idx="2883">
                        <c:v>41.752000000000002</c:v>
                      </c:pt>
                      <c:pt idx="2884">
                        <c:v>42.889000000000003</c:v>
                      </c:pt>
                      <c:pt idx="2885">
                        <c:v>41.929000000000002</c:v>
                      </c:pt>
                      <c:pt idx="2886">
                        <c:v>43.234000000000002</c:v>
                      </c:pt>
                      <c:pt idx="2887">
                        <c:v>42.22</c:v>
                      </c:pt>
                      <c:pt idx="2888">
                        <c:v>42.87</c:v>
                      </c:pt>
                      <c:pt idx="2889">
                        <c:v>41.96</c:v>
                      </c:pt>
                      <c:pt idx="2890">
                        <c:v>42.448</c:v>
                      </c:pt>
                      <c:pt idx="2891">
                        <c:v>41.569000000000003</c:v>
                      </c:pt>
                      <c:pt idx="2892">
                        <c:v>42.314</c:v>
                      </c:pt>
                      <c:pt idx="2893">
                        <c:v>42</c:v>
                      </c:pt>
                      <c:pt idx="2894">
                        <c:v>42.110999999999997</c:v>
                      </c:pt>
                      <c:pt idx="2895">
                        <c:v>42.619</c:v>
                      </c:pt>
                      <c:pt idx="2896">
                        <c:v>42.134999999999998</c:v>
                      </c:pt>
                      <c:pt idx="2897">
                        <c:v>43.180999999999997</c:v>
                      </c:pt>
                      <c:pt idx="2898">
                        <c:v>42.332999999999998</c:v>
                      </c:pt>
                      <c:pt idx="2899">
                        <c:v>43.173000000000002</c:v>
                      </c:pt>
                      <c:pt idx="2900">
                        <c:v>41.764000000000003</c:v>
                      </c:pt>
                      <c:pt idx="2901">
                        <c:v>42.604999999999997</c:v>
                      </c:pt>
                      <c:pt idx="2902">
                        <c:v>41.377000000000002</c:v>
                      </c:pt>
                      <c:pt idx="2903">
                        <c:v>42.197000000000003</c:v>
                      </c:pt>
                      <c:pt idx="2904">
                        <c:v>41.515000000000001</c:v>
                      </c:pt>
                      <c:pt idx="2905">
                        <c:v>42.195999999999998</c:v>
                      </c:pt>
                      <c:pt idx="2906">
                        <c:v>41.795999999999999</c:v>
                      </c:pt>
                      <c:pt idx="2907">
                        <c:v>42.027000000000001</c:v>
                      </c:pt>
                      <c:pt idx="2908">
                        <c:v>41.795000000000002</c:v>
                      </c:pt>
                      <c:pt idx="2909">
                        <c:v>42.011000000000003</c:v>
                      </c:pt>
                      <c:pt idx="2910">
                        <c:v>41.743000000000002</c:v>
                      </c:pt>
                      <c:pt idx="2911">
                        <c:v>41.686999999999998</c:v>
                      </c:pt>
                      <c:pt idx="2912">
                        <c:v>41.365000000000002</c:v>
                      </c:pt>
                      <c:pt idx="2913">
                        <c:v>41.231999999999999</c:v>
                      </c:pt>
                      <c:pt idx="2914">
                        <c:v>40.884</c:v>
                      </c:pt>
                      <c:pt idx="2915">
                        <c:v>40.941000000000003</c:v>
                      </c:pt>
                      <c:pt idx="2916">
                        <c:v>40.872</c:v>
                      </c:pt>
                      <c:pt idx="2917">
                        <c:v>40.918999999999997</c:v>
                      </c:pt>
                      <c:pt idx="2918">
                        <c:v>41.107999999999997</c:v>
                      </c:pt>
                      <c:pt idx="2919">
                        <c:v>40.816000000000003</c:v>
                      </c:pt>
                      <c:pt idx="2920">
                        <c:v>41.204999999999998</c:v>
                      </c:pt>
                      <c:pt idx="2921">
                        <c:v>40.518000000000001</c:v>
                      </c:pt>
                      <c:pt idx="2922">
                        <c:v>40.784999999999997</c:v>
                      </c:pt>
                      <c:pt idx="2923">
                        <c:v>40.585999999999999</c:v>
                      </c:pt>
                      <c:pt idx="2924">
                        <c:v>40.613999999999997</c:v>
                      </c:pt>
                      <c:pt idx="2925">
                        <c:v>40.813000000000002</c:v>
                      </c:pt>
                      <c:pt idx="2926">
                        <c:v>41.252000000000002</c:v>
                      </c:pt>
                      <c:pt idx="2927">
                        <c:v>41.8</c:v>
                      </c:pt>
                      <c:pt idx="2928">
                        <c:v>41.631</c:v>
                      </c:pt>
                      <c:pt idx="2929">
                        <c:v>41.466999999999999</c:v>
                      </c:pt>
                      <c:pt idx="2930">
                        <c:v>41.85</c:v>
                      </c:pt>
                      <c:pt idx="2931">
                        <c:v>41.487000000000002</c:v>
                      </c:pt>
                      <c:pt idx="2932">
                        <c:v>42.031999999999996</c:v>
                      </c:pt>
                      <c:pt idx="2933">
                        <c:v>41.154000000000003</c:v>
                      </c:pt>
                      <c:pt idx="2934">
                        <c:v>42.234999999999999</c:v>
                      </c:pt>
                      <c:pt idx="2935">
                        <c:v>41.662999999999997</c:v>
                      </c:pt>
                      <c:pt idx="2936">
                        <c:v>42.591999999999999</c:v>
                      </c:pt>
                      <c:pt idx="2937">
                        <c:v>41.844999999999999</c:v>
                      </c:pt>
                      <c:pt idx="2938">
                        <c:v>42.673999999999999</c:v>
                      </c:pt>
                      <c:pt idx="2939">
                        <c:v>41.98</c:v>
                      </c:pt>
                      <c:pt idx="2940">
                        <c:v>42.942</c:v>
                      </c:pt>
                      <c:pt idx="2941">
                        <c:v>42.048999999999999</c:v>
                      </c:pt>
                      <c:pt idx="2942">
                        <c:v>42.932000000000002</c:v>
                      </c:pt>
                      <c:pt idx="2943">
                        <c:v>41.677</c:v>
                      </c:pt>
                      <c:pt idx="2944">
                        <c:v>42.406999999999996</c:v>
                      </c:pt>
                      <c:pt idx="2945">
                        <c:v>41.505000000000003</c:v>
                      </c:pt>
                      <c:pt idx="2946">
                        <c:v>42.295000000000002</c:v>
                      </c:pt>
                      <c:pt idx="2947">
                        <c:v>41.96</c:v>
                      </c:pt>
                      <c:pt idx="2948">
                        <c:v>43.033999999999999</c:v>
                      </c:pt>
                      <c:pt idx="2949">
                        <c:v>42.369</c:v>
                      </c:pt>
                      <c:pt idx="2950">
                        <c:v>43.317</c:v>
                      </c:pt>
                      <c:pt idx="2951">
                        <c:v>42.243000000000002</c:v>
                      </c:pt>
                      <c:pt idx="2952">
                        <c:v>42.862000000000002</c:v>
                      </c:pt>
                      <c:pt idx="2953">
                        <c:v>41.36</c:v>
                      </c:pt>
                      <c:pt idx="2954">
                        <c:v>42.008000000000003</c:v>
                      </c:pt>
                      <c:pt idx="2955">
                        <c:v>40.795999999999999</c:v>
                      </c:pt>
                      <c:pt idx="2956">
                        <c:v>41.963000000000001</c:v>
                      </c:pt>
                      <c:pt idx="2957">
                        <c:v>41.109000000000002</c:v>
                      </c:pt>
                      <c:pt idx="2958">
                        <c:v>42.122</c:v>
                      </c:pt>
                      <c:pt idx="2959">
                        <c:v>41.088999999999999</c:v>
                      </c:pt>
                      <c:pt idx="2960">
                        <c:v>42.113999999999997</c:v>
                      </c:pt>
                      <c:pt idx="2961">
                        <c:v>41.142000000000003</c:v>
                      </c:pt>
                      <c:pt idx="2962">
                        <c:v>42.088000000000001</c:v>
                      </c:pt>
                      <c:pt idx="2963">
                        <c:v>40.954000000000001</c:v>
                      </c:pt>
                      <c:pt idx="2964">
                        <c:v>41.688000000000002</c:v>
                      </c:pt>
                      <c:pt idx="2965">
                        <c:v>40.320999999999998</c:v>
                      </c:pt>
                      <c:pt idx="2966">
                        <c:v>41.143000000000001</c:v>
                      </c:pt>
                      <c:pt idx="2967">
                        <c:v>39.975000000000001</c:v>
                      </c:pt>
                      <c:pt idx="2968">
                        <c:v>40.615000000000002</c:v>
                      </c:pt>
                      <c:pt idx="2969">
                        <c:v>39.765999999999998</c:v>
                      </c:pt>
                      <c:pt idx="2970">
                        <c:v>40.579000000000001</c:v>
                      </c:pt>
                      <c:pt idx="2971">
                        <c:v>40.006</c:v>
                      </c:pt>
                      <c:pt idx="2972">
                        <c:v>40.515000000000001</c:v>
                      </c:pt>
                      <c:pt idx="2973">
                        <c:v>40.034999999999997</c:v>
                      </c:pt>
                      <c:pt idx="2974">
                        <c:v>40.421999999999997</c:v>
                      </c:pt>
                      <c:pt idx="2975">
                        <c:v>39.901000000000003</c:v>
                      </c:pt>
                      <c:pt idx="2976">
                        <c:v>40.314999999999998</c:v>
                      </c:pt>
                      <c:pt idx="2977">
                        <c:v>40.252000000000002</c:v>
                      </c:pt>
                      <c:pt idx="2978">
                        <c:v>40.293999999999997</c:v>
                      </c:pt>
                      <c:pt idx="2979">
                        <c:v>40.798000000000002</c:v>
                      </c:pt>
                      <c:pt idx="2980">
                        <c:v>40.685000000000002</c:v>
                      </c:pt>
                      <c:pt idx="2981">
                        <c:v>40.927999999999997</c:v>
                      </c:pt>
                      <c:pt idx="2982">
                        <c:v>40.68</c:v>
                      </c:pt>
                      <c:pt idx="2983">
                        <c:v>41.036999999999999</c:v>
                      </c:pt>
                      <c:pt idx="2984">
                        <c:v>40.186999999999998</c:v>
                      </c:pt>
                      <c:pt idx="2985">
                        <c:v>41.082000000000001</c:v>
                      </c:pt>
                      <c:pt idx="2986">
                        <c:v>40.457000000000001</c:v>
                      </c:pt>
                      <c:pt idx="2987">
                        <c:v>41.579000000000001</c:v>
                      </c:pt>
                      <c:pt idx="2988">
                        <c:v>40.875999999999998</c:v>
                      </c:pt>
                      <c:pt idx="2989">
                        <c:v>41.896000000000001</c:v>
                      </c:pt>
                      <c:pt idx="2990">
                        <c:v>41.241999999999997</c:v>
                      </c:pt>
                      <c:pt idx="2991">
                        <c:v>42.35</c:v>
                      </c:pt>
                      <c:pt idx="2992">
                        <c:v>41.39</c:v>
                      </c:pt>
                      <c:pt idx="2993">
                        <c:v>42.298000000000002</c:v>
                      </c:pt>
                      <c:pt idx="2994">
                        <c:v>41.332999999999998</c:v>
                      </c:pt>
                      <c:pt idx="2995">
                        <c:v>42.05</c:v>
                      </c:pt>
                      <c:pt idx="2996">
                        <c:v>41.360999999999997</c:v>
                      </c:pt>
                      <c:pt idx="2997">
                        <c:v>42.201999999999998</c:v>
                      </c:pt>
                      <c:pt idx="2998">
                        <c:v>41.436</c:v>
                      </c:pt>
                      <c:pt idx="2999">
                        <c:v>42.433999999999997</c:v>
                      </c:pt>
                      <c:pt idx="3000">
                        <c:v>41.595999999999997</c:v>
                      </c:pt>
                      <c:pt idx="3001">
                        <c:v>42.712000000000003</c:v>
                      </c:pt>
                      <c:pt idx="3002">
                        <c:v>42.070999999999998</c:v>
                      </c:pt>
                      <c:pt idx="3003">
                        <c:v>42.811999999999998</c:v>
                      </c:pt>
                      <c:pt idx="3004">
                        <c:v>41.938000000000002</c:v>
                      </c:pt>
                      <c:pt idx="3005">
                        <c:v>42.15</c:v>
                      </c:pt>
                      <c:pt idx="3006">
                        <c:v>41</c:v>
                      </c:pt>
                      <c:pt idx="3007">
                        <c:v>41.688000000000002</c:v>
                      </c:pt>
                      <c:pt idx="3008">
                        <c:v>41.112000000000002</c:v>
                      </c:pt>
                      <c:pt idx="3009">
                        <c:v>42.024000000000001</c:v>
                      </c:pt>
                      <c:pt idx="3010">
                        <c:v>41.225999999999999</c:v>
                      </c:pt>
                      <c:pt idx="3011">
                        <c:v>41.917000000000002</c:v>
                      </c:pt>
                      <c:pt idx="3012">
                        <c:v>41.055</c:v>
                      </c:pt>
                      <c:pt idx="3013">
                        <c:v>41.572000000000003</c:v>
                      </c:pt>
                      <c:pt idx="3014">
                        <c:v>40.988999999999997</c:v>
                      </c:pt>
                      <c:pt idx="3015">
                        <c:v>41.305999999999997</c:v>
                      </c:pt>
                      <c:pt idx="3016">
                        <c:v>40.773000000000003</c:v>
                      </c:pt>
                      <c:pt idx="3017">
                        <c:v>41.228999999999999</c:v>
                      </c:pt>
                      <c:pt idx="3018">
                        <c:v>40.441000000000003</c:v>
                      </c:pt>
                      <c:pt idx="3019">
                        <c:v>41.026000000000003</c:v>
                      </c:pt>
                      <c:pt idx="3020">
                        <c:v>40.073999999999998</c:v>
                      </c:pt>
                      <c:pt idx="3021">
                        <c:v>41.009</c:v>
                      </c:pt>
                      <c:pt idx="3022">
                        <c:v>40.095999999999997</c:v>
                      </c:pt>
                      <c:pt idx="3023">
                        <c:v>40.997</c:v>
                      </c:pt>
                      <c:pt idx="3024">
                        <c:v>39.918999999999997</c:v>
                      </c:pt>
                      <c:pt idx="3025">
                        <c:v>40.704000000000001</c:v>
                      </c:pt>
                      <c:pt idx="3026">
                        <c:v>39.707999999999998</c:v>
                      </c:pt>
                      <c:pt idx="3027">
                        <c:v>40.646999999999998</c:v>
                      </c:pt>
                      <c:pt idx="3028">
                        <c:v>39.652999999999999</c:v>
                      </c:pt>
                      <c:pt idx="3029">
                        <c:v>40.582999999999998</c:v>
                      </c:pt>
                      <c:pt idx="3030">
                        <c:v>39.862000000000002</c:v>
                      </c:pt>
                      <c:pt idx="3031">
                        <c:v>41.067999999999998</c:v>
                      </c:pt>
                      <c:pt idx="3032">
                        <c:v>40.340000000000003</c:v>
                      </c:pt>
                      <c:pt idx="3033">
                        <c:v>41.259</c:v>
                      </c:pt>
                      <c:pt idx="3034">
                        <c:v>40.621000000000002</c:v>
                      </c:pt>
                      <c:pt idx="3035">
                        <c:v>41.405000000000001</c:v>
                      </c:pt>
                      <c:pt idx="3036">
                        <c:v>40.597999999999999</c:v>
                      </c:pt>
                      <c:pt idx="3037">
                        <c:v>41.179000000000002</c:v>
                      </c:pt>
                      <c:pt idx="3038">
                        <c:v>40.710999999999999</c:v>
                      </c:pt>
                      <c:pt idx="3039">
                        <c:v>41.523000000000003</c:v>
                      </c:pt>
                      <c:pt idx="3040">
                        <c:v>41.15</c:v>
                      </c:pt>
                      <c:pt idx="3041">
                        <c:v>41.853999999999999</c:v>
                      </c:pt>
                      <c:pt idx="3042">
                        <c:v>41.396999999999998</c:v>
                      </c:pt>
                      <c:pt idx="3043">
                        <c:v>42.067</c:v>
                      </c:pt>
                      <c:pt idx="3044">
                        <c:v>41.808</c:v>
                      </c:pt>
                      <c:pt idx="3045">
                        <c:v>41.856999999999999</c:v>
                      </c:pt>
                      <c:pt idx="3046">
                        <c:v>42.101999999999997</c:v>
                      </c:pt>
                      <c:pt idx="3047">
                        <c:v>41.302999999999997</c:v>
                      </c:pt>
                      <c:pt idx="3048">
                        <c:v>41.93</c:v>
                      </c:pt>
                      <c:pt idx="3049">
                        <c:v>40.918999999999997</c:v>
                      </c:pt>
                      <c:pt idx="3050">
                        <c:v>42.039000000000001</c:v>
                      </c:pt>
                      <c:pt idx="3051">
                        <c:v>41.244</c:v>
                      </c:pt>
                      <c:pt idx="3052">
                        <c:v>42.396999999999998</c:v>
                      </c:pt>
                      <c:pt idx="3053">
                        <c:v>41.784999999999997</c:v>
                      </c:pt>
                      <c:pt idx="3054">
                        <c:v>42.543999999999997</c:v>
                      </c:pt>
                      <c:pt idx="3055">
                        <c:v>42.286999999999999</c:v>
                      </c:pt>
                      <c:pt idx="3056">
                        <c:v>42.283999999999999</c:v>
                      </c:pt>
                      <c:pt idx="3057">
                        <c:v>42.213999999999999</c:v>
                      </c:pt>
                      <c:pt idx="3058">
                        <c:v>41.14</c:v>
                      </c:pt>
                      <c:pt idx="3059">
                        <c:v>41.738999999999997</c:v>
                      </c:pt>
                      <c:pt idx="3060">
                        <c:v>40.692</c:v>
                      </c:pt>
                      <c:pt idx="3061">
                        <c:v>41.537999999999997</c:v>
                      </c:pt>
                      <c:pt idx="3062">
                        <c:v>40.780999999999999</c:v>
                      </c:pt>
                      <c:pt idx="3063">
                        <c:v>41.594999999999999</c:v>
                      </c:pt>
                      <c:pt idx="3064">
                        <c:v>40.823</c:v>
                      </c:pt>
                      <c:pt idx="3065">
                        <c:v>41.834000000000003</c:v>
                      </c:pt>
                      <c:pt idx="3066">
                        <c:v>40.887999999999998</c:v>
                      </c:pt>
                      <c:pt idx="3067">
                        <c:v>41.723999999999997</c:v>
                      </c:pt>
                      <c:pt idx="3068">
                        <c:v>40.598999999999997</c:v>
                      </c:pt>
                      <c:pt idx="3069">
                        <c:v>41.262</c:v>
                      </c:pt>
                      <c:pt idx="3070">
                        <c:v>40.151000000000003</c:v>
                      </c:pt>
                      <c:pt idx="3071">
                        <c:v>40.850999999999999</c:v>
                      </c:pt>
                      <c:pt idx="3072">
                        <c:v>40.174999999999997</c:v>
                      </c:pt>
                      <c:pt idx="3073">
                        <c:v>40.939</c:v>
                      </c:pt>
                      <c:pt idx="3074">
                        <c:v>40.292999999999999</c:v>
                      </c:pt>
                      <c:pt idx="3075">
                        <c:v>40.902000000000001</c:v>
                      </c:pt>
                      <c:pt idx="3076">
                        <c:v>40.344999999999999</c:v>
                      </c:pt>
                      <c:pt idx="3077">
                        <c:v>40.654000000000003</c:v>
                      </c:pt>
                      <c:pt idx="3078">
                        <c:v>40.533999999999999</c:v>
                      </c:pt>
                      <c:pt idx="3079">
                        <c:v>40.530999999999999</c:v>
                      </c:pt>
                      <c:pt idx="3080">
                        <c:v>40.369</c:v>
                      </c:pt>
                      <c:pt idx="3081">
                        <c:v>40.097000000000001</c:v>
                      </c:pt>
                      <c:pt idx="3082">
                        <c:v>40.179000000000002</c:v>
                      </c:pt>
                      <c:pt idx="3083">
                        <c:v>40.371000000000002</c:v>
                      </c:pt>
                      <c:pt idx="3084">
                        <c:v>40.677999999999997</c:v>
                      </c:pt>
                      <c:pt idx="3085">
                        <c:v>40.802999999999997</c:v>
                      </c:pt>
                      <c:pt idx="3086">
                        <c:v>41.018999999999998</c:v>
                      </c:pt>
                      <c:pt idx="3087">
                        <c:v>40.798000000000002</c:v>
                      </c:pt>
                      <c:pt idx="3088">
                        <c:v>41.124000000000002</c:v>
                      </c:pt>
                      <c:pt idx="3089">
                        <c:v>41.042999999999999</c:v>
                      </c:pt>
                      <c:pt idx="3090">
                        <c:v>41.463999999999999</c:v>
                      </c:pt>
                      <c:pt idx="3091">
                        <c:v>41.427</c:v>
                      </c:pt>
                      <c:pt idx="3092">
                        <c:v>41.828000000000003</c:v>
                      </c:pt>
                      <c:pt idx="3093">
                        <c:v>41.697000000000003</c:v>
                      </c:pt>
                      <c:pt idx="3094">
                        <c:v>41.945999999999998</c:v>
                      </c:pt>
                      <c:pt idx="3095">
                        <c:v>41.552</c:v>
                      </c:pt>
                      <c:pt idx="3096">
                        <c:v>42.003</c:v>
                      </c:pt>
                      <c:pt idx="3097">
                        <c:v>41.505000000000003</c:v>
                      </c:pt>
                      <c:pt idx="3098">
                        <c:v>41.908000000000001</c:v>
                      </c:pt>
                      <c:pt idx="3099">
                        <c:v>41.326999999999998</c:v>
                      </c:pt>
                      <c:pt idx="3100">
                        <c:v>41.447000000000003</c:v>
                      </c:pt>
                      <c:pt idx="3101">
                        <c:v>41.084000000000003</c:v>
                      </c:pt>
                      <c:pt idx="3102">
                        <c:v>41.375999999999998</c:v>
                      </c:pt>
                      <c:pt idx="3103">
                        <c:v>40.801000000000002</c:v>
                      </c:pt>
                      <c:pt idx="3104">
                        <c:v>41.49</c:v>
                      </c:pt>
                      <c:pt idx="3105">
                        <c:v>40.948</c:v>
                      </c:pt>
                      <c:pt idx="3106">
                        <c:v>41.77</c:v>
                      </c:pt>
                      <c:pt idx="3107">
                        <c:v>41.207999999999998</c:v>
                      </c:pt>
                      <c:pt idx="3108">
                        <c:v>42.039000000000001</c:v>
                      </c:pt>
                      <c:pt idx="3109">
                        <c:v>41.27</c:v>
                      </c:pt>
                      <c:pt idx="3110">
                        <c:v>41.688000000000002</c:v>
                      </c:pt>
                      <c:pt idx="3111">
                        <c:v>40.673999999999999</c:v>
                      </c:pt>
                      <c:pt idx="3112">
                        <c:v>41.57</c:v>
                      </c:pt>
                      <c:pt idx="3113">
                        <c:v>40.884999999999998</c:v>
                      </c:pt>
                      <c:pt idx="3114">
                        <c:v>41.610999999999997</c:v>
                      </c:pt>
                      <c:pt idx="3115">
                        <c:v>40.795000000000002</c:v>
                      </c:pt>
                      <c:pt idx="3116">
                        <c:v>41.633000000000003</c:v>
                      </c:pt>
                      <c:pt idx="3117">
                        <c:v>40.957999999999998</c:v>
                      </c:pt>
                      <c:pt idx="3118">
                        <c:v>41.655999999999999</c:v>
                      </c:pt>
                      <c:pt idx="3119">
                        <c:v>40.923999999999999</c:v>
                      </c:pt>
                      <c:pt idx="3120">
                        <c:v>41.404000000000003</c:v>
                      </c:pt>
                      <c:pt idx="3121">
                        <c:v>40.723999999999997</c:v>
                      </c:pt>
                      <c:pt idx="3122">
                        <c:v>40.731999999999999</c:v>
                      </c:pt>
                      <c:pt idx="3123">
                        <c:v>40.323999999999998</c:v>
                      </c:pt>
                      <c:pt idx="3124">
                        <c:v>40.093000000000004</c:v>
                      </c:pt>
                      <c:pt idx="3125">
                        <c:v>40.369</c:v>
                      </c:pt>
                      <c:pt idx="3126">
                        <c:v>40.097999999999999</c:v>
                      </c:pt>
                      <c:pt idx="3127">
                        <c:v>40.683</c:v>
                      </c:pt>
                      <c:pt idx="3128">
                        <c:v>40.031999999999996</c:v>
                      </c:pt>
                      <c:pt idx="3129">
                        <c:v>40.670999999999999</c:v>
                      </c:pt>
                      <c:pt idx="3130">
                        <c:v>39.938000000000002</c:v>
                      </c:pt>
                      <c:pt idx="3131">
                        <c:v>40.710999999999999</c:v>
                      </c:pt>
                      <c:pt idx="3132">
                        <c:v>40.100999999999999</c:v>
                      </c:pt>
                      <c:pt idx="3133">
                        <c:v>40.881999999999998</c:v>
                      </c:pt>
                      <c:pt idx="3134">
                        <c:v>40.238999999999997</c:v>
                      </c:pt>
                      <c:pt idx="3135">
                        <c:v>40.576999999999998</c:v>
                      </c:pt>
                      <c:pt idx="3136">
                        <c:v>40.566000000000003</c:v>
                      </c:pt>
                      <c:pt idx="3137">
                        <c:v>40.862000000000002</c:v>
                      </c:pt>
                      <c:pt idx="3138">
                        <c:v>40.817</c:v>
                      </c:pt>
                      <c:pt idx="3139">
                        <c:v>41.042000000000002</c:v>
                      </c:pt>
                      <c:pt idx="3140">
                        <c:v>41.128999999999998</c:v>
                      </c:pt>
                      <c:pt idx="3141">
                        <c:v>40.957000000000001</c:v>
                      </c:pt>
                      <c:pt idx="3142">
                        <c:v>41.137</c:v>
                      </c:pt>
                      <c:pt idx="3143">
                        <c:v>41.078000000000003</c:v>
                      </c:pt>
                      <c:pt idx="3144">
                        <c:v>41.530999999999999</c:v>
                      </c:pt>
                      <c:pt idx="3145">
                        <c:v>41.234999999999999</c:v>
                      </c:pt>
                      <c:pt idx="3146">
                        <c:v>41.795000000000002</c:v>
                      </c:pt>
                      <c:pt idx="3147">
                        <c:v>41.456000000000003</c:v>
                      </c:pt>
                      <c:pt idx="3148">
                        <c:v>41.972000000000001</c:v>
                      </c:pt>
                      <c:pt idx="3149">
                        <c:v>41.613</c:v>
                      </c:pt>
                      <c:pt idx="3150">
                        <c:v>42.081000000000003</c:v>
                      </c:pt>
                      <c:pt idx="3151">
                        <c:v>41.573999999999998</c:v>
                      </c:pt>
                      <c:pt idx="3152">
                        <c:v>42.040999999999997</c:v>
                      </c:pt>
                      <c:pt idx="3153">
                        <c:v>41.441000000000003</c:v>
                      </c:pt>
                      <c:pt idx="3154">
                        <c:v>42.000999999999998</c:v>
                      </c:pt>
                      <c:pt idx="3155">
                        <c:v>41.499000000000002</c:v>
                      </c:pt>
                      <c:pt idx="3156">
                        <c:v>42.036000000000001</c:v>
                      </c:pt>
                      <c:pt idx="3157">
                        <c:v>41.938000000000002</c:v>
                      </c:pt>
                      <c:pt idx="3158">
                        <c:v>42.548000000000002</c:v>
                      </c:pt>
                      <c:pt idx="3159">
                        <c:v>41.935000000000002</c:v>
                      </c:pt>
                      <c:pt idx="3160">
                        <c:v>42.743000000000002</c:v>
                      </c:pt>
                      <c:pt idx="3161">
                        <c:v>41.777999999999999</c:v>
                      </c:pt>
                      <c:pt idx="3162">
                        <c:v>42.219000000000001</c:v>
                      </c:pt>
                      <c:pt idx="3163">
                        <c:v>40.57</c:v>
                      </c:pt>
                      <c:pt idx="3164">
                        <c:v>41.136000000000003</c:v>
                      </c:pt>
                      <c:pt idx="3165">
                        <c:v>40.133000000000003</c:v>
                      </c:pt>
                      <c:pt idx="3166">
                        <c:v>40.978999999999999</c:v>
                      </c:pt>
                      <c:pt idx="3167">
                        <c:v>40.277999999999999</c:v>
                      </c:pt>
                      <c:pt idx="3168">
                        <c:v>40.972000000000001</c:v>
                      </c:pt>
                      <c:pt idx="3169">
                        <c:v>40.783000000000001</c:v>
                      </c:pt>
                      <c:pt idx="3170">
                        <c:v>40.729999999999997</c:v>
                      </c:pt>
                      <c:pt idx="3171">
                        <c:v>40.585000000000001</c:v>
                      </c:pt>
                      <c:pt idx="3172">
                        <c:v>40.703000000000003</c:v>
                      </c:pt>
                      <c:pt idx="3173">
                        <c:v>40.405999999999999</c:v>
                      </c:pt>
                      <c:pt idx="3174">
                        <c:v>40.645000000000003</c:v>
                      </c:pt>
                      <c:pt idx="3175">
                        <c:v>40.014000000000003</c:v>
                      </c:pt>
                      <c:pt idx="3176">
                        <c:v>40.112000000000002</c:v>
                      </c:pt>
                      <c:pt idx="3177">
                        <c:v>39.908999999999999</c:v>
                      </c:pt>
                      <c:pt idx="3178">
                        <c:v>40.1</c:v>
                      </c:pt>
                      <c:pt idx="3179">
                        <c:v>39.762999999999998</c:v>
                      </c:pt>
                      <c:pt idx="3180">
                        <c:v>40.124000000000002</c:v>
                      </c:pt>
                      <c:pt idx="3181">
                        <c:v>39.405999999999999</c:v>
                      </c:pt>
                      <c:pt idx="3182">
                        <c:v>40.03</c:v>
                      </c:pt>
                      <c:pt idx="3183">
                        <c:v>39.390999999999998</c:v>
                      </c:pt>
                      <c:pt idx="3184">
                        <c:v>39.701999999999998</c:v>
                      </c:pt>
                      <c:pt idx="3185">
                        <c:v>39.32</c:v>
                      </c:pt>
                      <c:pt idx="3186">
                        <c:v>39.600999999999999</c:v>
                      </c:pt>
                      <c:pt idx="3187">
                        <c:v>39.384999999999998</c:v>
                      </c:pt>
                      <c:pt idx="3188">
                        <c:v>39.79</c:v>
                      </c:pt>
                      <c:pt idx="3189">
                        <c:v>39.970999999999997</c:v>
                      </c:pt>
                      <c:pt idx="3190">
                        <c:v>40.215000000000003</c:v>
                      </c:pt>
                      <c:pt idx="3191">
                        <c:v>40.216999999999999</c:v>
                      </c:pt>
                      <c:pt idx="3192">
                        <c:v>40.311</c:v>
                      </c:pt>
                      <c:pt idx="3193">
                        <c:v>40.524999999999999</c:v>
                      </c:pt>
                      <c:pt idx="3194">
                        <c:v>40.331000000000003</c:v>
                      </c:pt>
                      <c:pt idx="3195">
                        <c:v>40.654000000000003</c:v>
                      </c:pt>
                      <c:pt idx="3196">
                        <c:v>40.524999999999999</c:v>
                      </c:pt>
                      <c:pt idx="3197">
                        <c:v>41.195</c:v>
                      </c:pt>
                      <c:pt idx="3198">
                        <c:v>40.561</c:v>
                      </c:pt>
                      <c:pt idx="3199">
                        <c:v>41.365000000000002</c:v>
                      </c:pt>
                      <c:pt idx="3200">
                        <c:v>40.621000000000002</c:v>
                      </c:pt>
                      <c:pt idx="3201">
                        <c:v>41.441000000000003</c:v>
                      </c:pt>
                      <c:pt idx="3202">
                        <c:v>40.725000000000001</c:v>
                      </c:pt>
                      <c:pt idx="3203">
                        <c:v>41.292999999999999</c:v>
                      </c:pt>
                      <c:pt idx="3204">
                        <c:v>40.726999999999997</c:v>
                      </c:pt>
                      <c:pt idx="3205">
                        <c:v>40.853999999999999</c:v>
                      </c:pt>
                      <c:pt idx="3206">
                        <c:v>40.368000000000002</c:v>
                      </c:pt>
                      <c:pt idx="3207">
                        <c:v>40.494999999999997</c:v>
                      </c:pt>
                      <c:pt idx="3208">
                        <c:v>40.734000000000002</c:v>
                      </c:pt>
                      <c:pt idx="3209">
                        <c:v>40.573</c:v>
                      </c:pt>
                      <c:pt idx="3210">
                        <c:v>41.145000000000003</c:v>
                      </c:pt>
                      <c:pt idx="3211">
                        <c:v>40.887999999999998</c:v>
                      </c:pt>
                      <c:pt idx="3212">
                        <c:v>41.597000000000001</c:v>
                      </c:pt>
                      <c:pt idx="3213">
                        <c:v>40.667000000000002</c:v>
                      </c:pt>
                      <c:pt idx="3214">
                        <c:v>41.307000000000002</c:v>
                      </c:pt>
                      <c:pt idx="3215">
                        <c:v>40.335999999999999</c:v>
                      </c:pt>
                      <c:pt idx="3216">
                        <c:v>40.726999999999997</c:v>
                      </c:pt>
                      <c:pt idx="3217">
                        <c:v>40.020000000000003</c:v>
                      </c:pt>
                      <c:pt idx="3218">
                        <c:v>40.109000000000002</c:v>
                      </c:pt>
                      <c:pt idx="3219">
                        <c:v>40.015000000000001</c:v>
                      </c:pt>
                      <c:pt idx="3220">
                        <c:v>39.732999999999997</c:v>
                      </c:pt>
                      <c:pt idx="3221">
                        <c:v>39.892000000000003</c:v>
                      </c:pt>
                      <c:pt idx="3222">
                        <c:v>39.869999999999997</c:v>
                      </c:pt>
                      <c:pt idx="3223">
                        <c:v>40.21</c:v>
                      </c:pt>
                      <c:pt idx="3224">
                        <c:v>39.863999999999997</c:v>
                      </c:pt>
                      <c:pt idx="3225">
                        <c:v>40.076999999999998</c:v>
                      </c:pt>
                      <c:pt idx="3226">
                        <c:v>39.515999999999998</c:v>
                      </c:pt>
                      <c:pt idx="3227">
                        <c:v>39.869</c:v>
                      </c:pt>
                      <c:pt idx="3228">
                        <c:v>39.08</c:v>
                      </c:pt>
                      <c:pt idx="3229">
                        <c:v>39.695</c:v>
                      </c:pt>
                      <c:pt idx="3230">
                        <c:v>39.201000000000001</c:v>
                      </c:pt>
                      <c:pt idx="3231">
                        <c:v>39.965000000000003</c:v>
                      </c:pt>
                      <c:pt idx="3232">
                        <c:v>39.344000000000001</c:v>
                      </c:pt>
                      <c:pt idx="3233">
                        <c:v>39.890999999999998</c:v>
                      </c:pt>
                      <c:pt idx="3234">
                        <c:v>39.066000000000003</c:v>
                      </c:pt>
                      <c:pt idx="3235">
                        <c:v>39.795999999999999</c:v>
                      </c:pt>
                      <c:pt idx="3236">
                        <c:v>39.136000000000003</c:v>
                      </c:pt>
                      <c:pt idx="3237">
                        <c:v>39.871000000000002</c:v>
                      </c:pt>
                      <c:pt idx="3238">
                        <c:v>39.241</c:v>
                      </c:pt>
                      <c:pt idx="3239">
                        <c:v>39.875</c:v>
                      </c:pt>
                      <c:pt idx="3240">
                        <c:v>39.539000000000001</c:v>
                      </c:pt>
                      <c:pt idx="3241">
                        <c:v>40.344999999999999</c:v>
                      </c:pt>
                      <c:pt idx="3242">
                        <c:v>40.115000000000002</c:v>
                      </c:pt>
                      <c:pt idx="3243">
                        <c:v>40.777000000000001</c:v>
                      </c:pt>
                      <c:pt idx="3244">
                        <c:v>40.709000000000003</c:v>
                      </c:pt>
                      <c:pt idx="3245">
                        <c:v>41.143000000000001</c:v>
                      </c:pt>
                      <c:pt idx="3246">
                        <c:v>40.835000000000001</c:v>
                      </c:pt>
                      <c:pt idx="3247">
                        <c:v>41.073999999999998</c:v>
                      </c:pt>
                      <c:pt idx="3248">
                        <c:v>40.975999999999999</c:v>
                      </c:pt>
                      <c:pt idx="3249">
                        <c:v>41.225000000000001</c:v>
                      </c:pt>
                      <c:pt idx="3250">
                        <c:v>41.195999999999998</c:v>
                      </c:pt>
                      <c:pt idx="3251">
                        <c:v>41.412999999999997</c:v>
                      </c:pt>
                      <c:pt idx="3252">
                        <c:v>41.29</c:v>
                      </c:pt>
                      <c:pt idx="3253">
                        <c:v>41.103000000000002</c:v>
                      </c:pt>
                      <c:pt idx="3254">
                        <c:v>40.872</c:v>
                      </c:pt>
                      <c:pt idx="3255">
                        <c:v>40.634</c:v>
                      </c:pt>
                      <c:pt idx="3256">
                        <c:v>40.734000000000002</c:v>
                      </c:pt>
                      <c:pt idx="3257">
                        <c:v>40.433</c:v>
                      </c:pt>
                      <c:pt idx="3258">
                        <c:v>40.643999999999998</c:v>
                      </c:pt>
                      <c:pt idx="3259">
                        <c:v>40.253999999999998</c:v>
                      </c:pt>
                      <c:pt idx="3260">
                        <c:v>40.713999999999999</c:v>
                      </c:pt>
                      <c:pt idx="3261">
                        <c:v>40.271000000000001</c:v>
                      </c:pt>
                      <c:pt idx="3262">
                        <c:v>40.905000000000001</c:v>
                      </c:pt>
                      <c:pt idx="3263">
                        <c:v>40.619999999999997</c:v>
                      </c:pt>
                      <c:pt idx="3264">
                        <c:v>41.095999999999997</c:v>
                      </c:pt>
                      <c:pt idx="3265">
                        <c:v>40.677999999999997</c:v>
                      </c:pt>
                      <c:pt idx="3266">
                        <c:v>40.720999999999997</c:v>
                      </c:pt>
                      <c:pt idx="3267">
                        <c:v>39.981999999999999</c:v>
                      </c:pt>
                      <c:pt idx="3268">
                        <c:v>39.829000000000001</c:v>
                      </c:pt>
                      <c:pt idx="3269">
                        <c:v>39.287999999999997</c:v>
                      </c:pt>
                      <c:pt idx="3270">
                        <c:v>39.6</c:v>
                      </c:pt>
                      <c:pt idx="3271">
                        <c:v>39.36</c:v>
                      </c:pt>
                      <c:pt idx="3272">
                        <c:v>39.624000000000002</c:v>
                      </c:pt>
                      <c:pt idx="3273">
                        <c:v>39.018000000000001</c:v>
                      </c:pt>
                      <c:pt idx="3274">
                        <c:v>39.414999999999999</c:v>
                      </c:pt>
                      <c:pt idx="3275">
                        <c:v>39.015999999999998</c:v>
                      </c:pt>
                      <c:pt idx="3276">
                        <c:v>39.313000000000002</c:v>
                      </c:pt>
                      <c:pt idx="3277">
                        <c:v>38.715000000000003</c:v>
                      </c:pt>
                      <c:pt idx="3278">
                        <c:v>39.262</c:v>
                      </c:pt>
                      <c:pt idx="3279">
                        <c:v>38.146999999999998</c:v>
                      </c:pt>
                      <c:pt idx="3280">
                        <c:v>38.76</c:v>
                      </c:pt>
                      <c:pt idx="3281">
                        <c:v>37.883000000000003</c:v>
                      </c:pt>
                      <c:pt idx="3282">
                        <c:v>38.654000000000003</c:v>
                      </c:pt>
                      <c:pt idx="3283">
                        <c:v>38.195999999999998</c:v>
                      </c:pt>
                      <c:pt idx="3284">
                        <c:v>38.643999999999998</c:v>
                      </c:pt>
                      <c:pt idx="3285">
                        <c:v>38.442</c:v>
                      </c:pt>
                      <c:pt idx="3286">
                        <c:v>38.344999999999999</c:v>
                      </c:pt>
                      <c:pt idx="3287">
                        <c:v>38.207000000000001</c:v>
                      </c:pt>
                      <c:pt idx="3288">
                        <c:v>37.92</c:v>
                      </c:pt>
                      <c:pt idx="3289">
                        <c:v>38.216000000000001</c:v>
                      </c:pt>
                      <c:pt idx="3290">
                        <c:v>37.322000000000003</c:v>
                      </c:pt>
                      <c:pt idx="3291">
                        <c:v>38.018000000000001</c:v>
                      </c:pt>
                      <c:pt idx="3292">
                        <c:v>37.241999999999997</c:v>
                      </c:pt>
                      <c:pt idx="3293">
                        <c:v>38.125</c:v>
                      </c:pt>
                      <c:pt idx="3294">
                        <c:v>37.518000000000001</c:v>
                      </c:pt>
                      <c:pt idx="3295">
                        <c:v>38.335999999999999</c:v>
                      </c:pt>
                      <c:pt idx="3296">
                        <c:v>37.838999999999999</c:v>
                      </c:pt>
                      <c:pt idx="3297">
                        <c:v>38.36</c:v>
                      </c:pt>
                      <c:pt idx="3298">
                        <c:v>37.979999999999997</c:v>
                      </c:pt>
                      <c:pt idx="3299">
                        <c:v>38.372999999999998</c:v>
                      </c:pt>
                      <c:pt idx="3300">
                        <c:v>38.222000000000001</c:v>
                      </c:pt>
                      <c:pt idx="3301">
                        <c:v>38.53</c:v>
                      </c:pt>
                      <c:pt idx="3302">
                        <c:v>38.539000000000001</c:v>
                      </c:pt>
                      <c:pt idx="3303">
                        <c:v>38.942</c:v>
                      </c:pt>
                      <c:pt idx="3304">
                        <c:v>38.979999999999997</c:v>
                      </c:pt>
                      <c:pt idx="3305">
                        <c:v>39.094999999999999</c:v>
                      </c:pt>
                      <c:pt idx="3306">
                        <c:v>39.360999999999997</c:v>
                      </c:pt>
                      <c:pt idx="3307">
                        <c:v>38.914000000000001</c:v>
                      </c:pt>
                      <c:pt idx="3308">
                        <c:v>39.225000000000001</c:v>
                      </c:pt>
                      <c:pt idx="3309">
                        <c:v>38.741999999999997</c:v>
                      </c:pt>
                      <c:pt idx="3310">
                        <c:v>38.94</c:v>
                      </c:pt>
                      <c:pt idx="3311">
                        <c:v>38.667000000000002</c:v>
                      </c:pt>
                      <c:pt idx="3312">
                        <c:v>39.173000000000002</c:v>
                      </c:pt>
                      <c:pt idx="3313">
                        <c:v>39.305999999999997</c:v>
                      </c:pt>
                      <c:pt idx="3314">
                        <c:v>39.768999999999998</c:v>
                      </c:pt>
                      <c:pt idx="3315">
                        <c:v>39.643999999999998</c:v>
                      </c:pt>
                      <c:pt idx="3316">
                        <c:v>40.386000000000003</c:v>
                      </c:pt>
                      <c:pt idx="3317">
                        <c:v>40.33</c:v>
                      </c:pt>
                      <c:pt idx="3318">
                        <c:v>40.564</c:v>
                      </c:pt>
                      <c:pt idx="3319">
                        <c:v>39.704000000000001</c:v>
                      </c:pt>
                      <c:pt idx="3320">
                        <c:v>39.585000000000001</c:v>
                      </c:pt>
                      <c:pt idx="3321">
                        <c:v>38.883000000000003</c:v>
                      </c:pt>
                      <c:pt idx="3322">
                        <c:v>39.155999999999999</c:v>
                      </c:pt>
                      <c:pt idx="3323">
                        <c:v>38.968000000000004</c:v>
                      </c:pt>
                      <c:pt idx="3324">
                        <c:v>39.567</c:v>
                      </c:pt>
                      <c:pt idx="3325">
                        <c:v>39.164999999999999</c:v>
                      </c:pt>
                      <c:pt idx="3326">
                        <c:v>39.552999999999997</c:v>
                      </c:pt>
                      <c:pt idx="3327">
                        <c:v>38.9</c:v>
                      </c:pt>
                      <c:pt idx="3328">
                        <c:v>39.393000000000001</c:v>
                      </c:pt>
                      <c:pt idx="3329">
                        <c:v>38.402000000000001</c:v>
                      </c:pt>
                      <c:pt idx="3330">
                        <c:v>38.813000000000002</c:v>
                      </c:pt>
                      <c:pt idx="3331">
                        <c:v>37.923000000000002</c:v>
                      </c:pt>
                      <c:pt idx="3332">
                        <c:v>38.308</c:v>
                      </c:pt>
                      <c:pt idx="3333">
                        <c:v>37.613999999999997</c:v>
                      </c:pt>
                      <c:pt idx="3334">
                        <c:v>38.054000000000002</c:v>
                      </c:pt>
                      <c:pt idx="3335">
                        <c:v>37.795000000000002</c:v>
                      </c:pt>
                      <c:pt idx="3336">
                        <c:v>38.444000000000003</c:v>
                      </c:pt>
                      <c:pt idx="3337">
                        <c:v>38.165999999999997</c:v>
                      </c:pt>
                      <c:pt idx="3338">
                        <c:v>38.389000000000003</c:v>
                      </c:pt>
                      <c:pt idx="3339">
                        <c:v>37.942999999999998</c:v>
                      </c:pt>
                      <c:pt idx="3340">
                        <c:v>38.054000000000002</c:v>
                      </c:pt>
                      <c:pt idx="3341">
                        <c:v>37.72</c:v>
                      </c:pt>
                      <c:pt idx="3342">
                        <c:v>37.963999999999999</c:v>
                      </c:pt>
                      <c:pt idx="3343">
                        <c:v>37.569000000000003</c:v>
                      </c:pt>
                      <c:pt idx="3344">
                        <c:v>38.159999999999997</c:v>
                      </c:pt>
                      <c:pt idx="3345">
                        <c:v>37.628999999999998</c:v>
                      </c:pt>
                      <c:pt idx="3346">
                        <c:v>38.354999999999997</c:v>
                      </c:pt>
                      <c:pt idx="3347">
                        <c:v>37.997999999999998</c:v>
                      </c:pt>
                      <c:pt idx="3348">
                        <c:v>38.576999999999998</c:v>
                      </c:pt>
                      <c:pt idx="3349">
                        <c:v>38.537999999999997</c:v>
                      </c:pt>
                      <c:pt idx="3350">
                        <c:v>38.639000000000003</c:v>
                      </c:pt>
                      <c:pt idx="3351">
                        <c:v>38.567999999999998</c:v>
                      </c:pt>
                      <c:pt idx="3352">
                        <c:v>38.514000000000003</c:v>
                      </c:pt>
                      <c:pt idx="3353">
                        <c:v>38.945</c:v>
                      </c:pt>
                      <c:pt idx="3354">
                        <c:v>38.74</c:v>
                      </c:pt>
                      <c:pt idx="3355">
                        <c:v>39.046999999999997</c:v>
                      </c:pt>
                      <c:pt idx="3356">
                        <c:v>39.116999999999997</c:v>
                      </c:pt>
                      <c:pt idx="3357">
                        <c:v>38.994999999999997</c:v>
                      </c:pt>
                      <c:pt idx="3358">
                        <c:v>39.031999999999996</c:v>
                      </c:pt>
                      <c:pt idx="3359">
                        <c:v>38.826000000000001</c:v>
                      </c:pt>
                      <c:pt idx="3360">
                        <c:v>38.9</c:v>
                      </c:pt>
                      <c:pt idx="3361">
                        <c:v>38.563000000000002</c:v>
                      </c:pt>
                      <c:pt idx="3362">
                        <c:v>38.829000000000001</c:v>
                      </c:pt>
                      <c:pt idx="3363">
                        <c:v>38.027000000000001</c:v>
                      </c:pt>
                      <c:pt idx="3364">
                        <c:v>38.722000000000001</c:v>
                      </c:pt>
                      <c:pt idx="3365">
                        <c:v>38.000999999999998</c:v>
                      </c:pt>
                      <c:pt idx="3366">
                        <c:v>38.798999999999999</c:v>
                      </c:pt>
                      <c:pt idx="3367">
                        <c:v>38.338999999999999</c:v>
                      </c:pt>
                      <c:pt idx="3368">
                        <c:v>38.790999999999997</c:v>
                      </c:pt>
                      <c:pt idx="3369">
                        <c:v>38.613</c:v>
                      </c:pt>
                      <c:pt idx="3370">
                        <c:v>38.631</c:v>
                      </c:pt>
                      <c:pt idx="3371">
                        <c:v>38.646000000000001</c:v>
                      </c:pt>
                      <c:pt idx="3372">
                        <c:v>38.036000000000001</c:v>
                      </c:pt>
                      <c:pt idx="3373">
                        <c:v>38.255000000000003</c:v>
                      </c:pt>
                      <c:pt idx="3374">
                        <c:v>37.75</c:v>
                      </c:pt>
                      <c:pt idx="3375">
                        <c:v>38.533999999999999</c:v>
                      </c:pt>
                      <c:pt idx="3376">
                        <c:v>37.764000000000003</c:v>
                      </c:pt>
                      <c:pt idx="3377">
                        <c:v>38.307000000000002</c:v>
                      </c:pt>
                      <c:pt idx="3378">
                        <c:v>37.762999999999998</c:v>
                      </c:pt>
                      <c:pt idx="3379">
                        <c:v>38.35</c:v>
                      </c:pt>
                      <c:pt idx="3380">
                        <c:v>37.805</c:v>
                      </c:pt>
                      <c:pt idx="3381">
                        <c:v>38.286999999999999</c:v>
                      </c:pt>
                      <c:pt idx="3382">
                        <c:v>37.579000000000001</c:v>
                      </c:pt>
                      <c:pt idx="3383">
                        <c:v>38.057000000000002</c:v>
                      </c:pt>
                      <c:pt idx="3384">
                        <c:v>37.192999999999998</c:v>
                      </c:pt>
                      <c:pt idx="3385">
                        <c:v>37.65</c:v>
                      </c:pt>
                      <c:pt idx="3386">
                        <c:v>36.865000000000002</c:v>
                      </c:pt>
                      <c:pt idx="3387">
                        <c:v>37.569000000000003</c:v>
                      </c:pt>
                      <c:pt idx="3388">
                        <c:v>36.973999999999997</c:v>
                      </c:pt>
                      <c:pt idx="3389">
                        <c:v>37.722000000000001</c:v>
                      </c:pt>
                      <c:pt idx="3390">
                        <c:v>37.095999999999997</c:v>
                      </c:pt>
                      <c:pt idx="3391">
                        <c:v>37.780999999999999</c:v>
                      </c:pt>
                      <c:pt idx="3392">
                        <c:v>36.871000000000002</c:v>
                      </c:pt>
                      <c:pt idx="3393">
                        <c:v>37.655999999999999</c:v>
                      </c:pt>
                      <c:pt idx="3394">
                        <c:v>36.848999999999997</c:v>
                      </c:pt>
                      <c:pt idx="3395">
                        <c:v>37.573999999999998</c:v>
                      </c:pt>
                      <c:pt idx="3396">
                        <c:v>36.923000000000002</c:v>
                      </c:pt>
                      <c:pt idx="3397">
                        <c:v>37.140999999999998</c:v>
                      </c:pt>
                      <c:pt idx="3398">
                        <c:v>37.131999999999998</c:v>
                      </c:pt>
                      <c:pt idx="3399">
                        <c:v>37.384999999999998</c:v>
                      </c:pt>
                      <c:pt idx="3400">
                        <c:v>37.271000000000001</c:v>
                      </c:pt>
                      <c:pt idx="3401">
                        <c:v>37.722000000000001</c:v>
                      </c:pt>
                      <c:pt idx="3402">
                        <c:v>37.335999999999999</c:v>
                      </c:pt>
                      <c:pt idx="3403">
                        <c:v>37.712000000000003</c:v>
                      </c:pt>
                      <c:pt idx="3404">
                        <c:v>37.232999999999997</c:v>
                      </c:pt>
                      <c:pt idx="3405">
                        <c:v>37.707000000000001</c:v>
                      </c:pt>
                      <c:pt idx="3406">
                        <c:v>37.341999999999999</c:v>
                      </c:pt>
                      <c:pt idx="3407">
                        <c:v>37.911999999999999</c:v>
                      </c:pt>
                      <c:pt idx="3408">
                        <c:v>37.378999999999998</c:v>
                      </c:pt>
                      <c:pt idx="3409">
                        <c:v>37.896999999999998</c:v>
                      </c:pt>
                      <c:pt idx="3410">
                        <c:v>37.337000000000003</c:v>
                      </c:pt>
                      <c:pt idx="3411">
                        <c:v>37.715000000000003</c:v>
                      </c:pt>
                      <c:pt idx="3412">
                        <c:v>37.356000000000002</c:v>
                      </c:pt>
                      <c:pt idx="3413">
                        <c:v>37.457999999999998</c:v>
                      </c:pt>
                      <c:pt idx="3414">
                        <c:v>37.311999999999998</c:v>
                      </c:pt>
                      <c:pt idx="3415">
                        <c:v>37.582000000000001</c:v>
                      </c:pt>
                      <c:pt idx="3416">
                        <c:v>37.24</c:v>
                      </c:pt>
                      <c:pt idx="3417">
                        <c:v>37.634</c:v>
                      </c:pt>
                      <c:pt idx="3418">
                        <c:v>37.692999999999998</c:v>
                      </c:pt>
                      <c:pt idx="3419">
                        <c:v>37.982999999999997</c:v>
                      </c:pt>
                      <c:pt idx="3420">
                        <c:v>38.005000000000003</c:v>
                      </c:pt>
                      <c:pt idx="3421">
                        <c:v>38.238999999999997</c:v>
                      </c:pt>
                      <c:pt idx="3422">
                        <c:v>37.945</c:v>
                      </c:pt>
                      <c:pt idx="3423">
                        <c:v>37.89</c:v>
                      </c:pt>
                      <c:pt idx="3424">
                        <c:v>37.590000000000003</c:v>
                      </c:pt>
                      <c:pt idx="3425">
                        <c:v>37.286000000000001</c:v>
                      </c:pt>
                      <c:pt idx="3426">
                        <c:v>37.255000000000003</c:v>
                      </c:pt>
                      <c:pt idx="3427">
                        <c:v>37.302</c:v>
                      </c:pt>
                      <c:pt idx="3428">
                        <c:v>37.037999999999997</c:v>
                      </c:pt>
                      <c:pt idx="3429">
                        <c:v>37.045999999999999</c:v>
                      </c:pt>
                      <c:pt idx="3430">
                        <c:v>36.929000000000002</c:v>
                      </c:pt>
                      <c:pt idx="3431">
                        <c:v>36.792000000000002</c:v>
                      </c:pt>
                      <c:pt idx="3432">
                        <c:v>37.203000000000003</c:v>
                      </c:pt>
                      <c:pt idx="3433">
                        <c:v>36.386000000000003</c:v>
                      </c:pt>
                      <c:pt idx="3434">
                        <c:v>36.665999999999997</c:v>
                      </c:pt>
                      <c:pt idx="3435">
                        <c:v>36.213999999999999</c:v>
                      </c:pt>
                      <c:pt idx="3436">
                        <c:v>36.676000000000002</c:v>
                      </c:pt>
                      <c:pt idx="3437">
                        <c:v>35.941000000000003</c:v>
                      </c:pt>
                      <c:pt idx="3438">
                        <c:v>36.491</c:v>
                      </c:pt>
                      <c:pt idx="3439">
                        <c:v>35.83</c:v>
                      </c:pt>
                      <c:pt idx="3440">
                        <c:v>36.548000000000002</c:v>
                      </c:pt>
                      <c:pt idx="3441">
                        <c:v>36.051000000000002</c:v>
                      </c:pt>
                      <c:pt idx="3442">
                        <c:v>36.777000000000001</c:v>
                      </c:pt>
                      <c:pt idx="3443">
                        <c:v>35.924999999999997</c:v>
                      </c:pt>
                      <c:pt idx="3444">
                        <c:v>36.805</c:v>
                      </c:pt>
                      <c:pt idx="3445">
                        <c:v>36.006999999999998</c:v>
                      </c:pt>
                      <c:pt idx="3446">
                        <c:v>36.671999999999997</c:v>
                      </c:pt>
                      <c:pt idx="3447">
                        <c:v>35.975999999999999</c:v>
                      </c:pt>
                      <c:pt idx="3448">
                        <c:v>36.613999999999997</c:v>
                      </c:pt>
                      <c:pt idx="3449">
                        <c:v>36.01</c:v>
                      </c:pt>
                      <c:pt idx="3450">
                        <c:v>36.637</c:v>
                      </c:pt>
                      <c:pt idx="3451">
                        <c:v>36.167000000000002</c:v>
                      </c:pt>
                      <c:pt idx="3452">
                        <c:v>36.893000000000001</c:v>
                      </c:pt>
                      <c:pt idx="3453">
                        <c:v>36.375999999999998</c:v>
                      </c:pt>
                      <c:pt idx="3454">
                        <c:v>37.103999999999999</c:v>
                      </c:pt>
                      <c:pt idx="3455">
                        <c:v>36.521000000000001</c:v>
                      </c:pt>
                      <c:pt idx="3456">
                        <c:v>37.24</c:v>
                      </c:pt>
                      <c:pt idx="3457">
                        <c:v>36.728000000000002</c:v>
                      </c:pt>
                      <c:pt idx="3458">
                        <c:v>37.558</c:v>
                      </c:pt>
                      <c:pt idx="3459">
                        <c:v>37.058</c:v>
                      </c:pt>
                      <c:pt idx="3460">
                        <c:v>37.933999999999997</c:v>
                      </c:pt>
                      <c:pt idx="3461">
                        <c:v>37.399000000000001</c:v>
                      </c:pt>
                      <c:pt idx="3462">
                        <c:v>38.323999999999998</c:v>
                      </c:pt>
                      <c:pt idx="3463">
                        <c:v>37.713999999999999</c:v>
                      </c:pt>
                      <c:pt idx="3464">
                        <c:v>38.582000000000001</c:v>
                      </c:pt>
                      <c:pt idx="3465">
                        <c:v>38.015999999999998</c:v>
                      </c:pt>
                      <c:pt idx="3466">
                        <c:v>38.606000000000002</c:v>
                      </c:pt>
                      <c:pt idx="3467">
                        <c:v>37.35</c:v>
                      </c:pt>
                      <c:pt idx="3468">
                        <c:v>37.948</c:v>
                      </c:pt>
                      <c:pt idx="3469">
                        <c:v>37.134</c:v>
                      </c:pt>
                      <c:pt idx="3470">
                        <c:v>37.901000000000003</c:v>
                      </c:pt>
                      <c:pt idx="3471">
                        <c:v>37.241</c:v>
                      </c:pt>
                      <c:pt idx="3472">
                        <c:v>38.204999999999998</c:v>
                      </c:pt>
                      <c:pt idx="3473">
                        <c:v>37.585999999999999</c:v>
                      </c:pt>
                      <c:pt idx="3474">
                        <c:v>38.26</c:v>
                      </c:pt>
                      <c:pt idx="3475">
                        <c:v>37.43</c:v>
                      </c:pt>
                      <c:pt idx="3476">
                        <c:v>37.872</c:v>
                      </c:pt>
                      <c:pt idx="3477">
                        <c:v>36.744</c:v>
                      </c:pt>
                      <c:pt idx="3478">
                        <c:v>36.938000000000002</c:v>
                      </c:pt>
                      <c:pt idx="3479">
                        <c:v>36.298999999999999</c:v>
                      </c:pt>
                      <c:pt idx="3480">
                        <c:v>36.537999999999997</c:v>
                      </c:pt>
                      <c:pt idx="3481">
                        <c:v>36.326000000000001</c:v>
                      </c:pt>
                      <c:pt idx="3482">
                        <c:v>36.445999999999998</c:v>
                      </c:pt>
                      <c:pt idx="3483">
                        <c:v>36.244999999999997</c:v>
                      </c:pt>
                      <c:pt idx="3484">
                        <c:v>36.530999999999999</c:v>
                      </c:pt>
                      <c:pt idx="3485">
                        <c:v>36.35</c:v>
                      </c:pt>
                      <c:pt idx="3486">
                        <c:v>36.606999999999999</c:v>
                      </c:pt>
                      <c:pt idx="3487">
                        <c:v>36.414999999999999</c:v>
                      </c:pt>
                      <c:pt idx="3488">
                        <c:v>36.67</c:v>
                      </c:pt>
                      <c:pt idx="3489">
                        <c:v>36.180999999999997</c:v>
                      </c:pt>
                      <c:pt idx="3490">
                        <c:v>36.354999999999997</c:v>
                      </c:pt>
                      <c:pt idx="3491">
                        <c:v>36.107999999999997</c:v>
                      </c:pt>
                      <c:pt idx="3492">
                        <c:v>36.262999999999998</c:v>
                      </c:pt>
                      <c:pt idx="3493">
                        <c:v>35.959000000000003</c:v>
                      </c:pt>
                      <c:pt idx="3494">
                        <c:v>36.347000000000001</c:v>
                      </c:pt>
                      <c:pt idx="3495">
                        <c:v>35.927</c:v>
                      </c:pt>
                      <c:pt idx="3496">
                        <c:v>36.191000000000003</c:v>
                      </c:pt>
                      <c:pt idx="3497">
                        <c:v>35.856000000000002</c:v>
                      </c:pt>
                      <c:pt idx="3498">
                        <c:v>36.250999999999998</c:v>
                      </c:pt>
                      <c:pt idx="3499">
                        <c:v>35.744</c:v>
                      </c:pt>
                      <c:pt idx="3500">
                        <c:v>36.256</c:v>
                      </c:pt>
                      <c:pt idx="3501">
                        <c:v>35.765999999999998</c:v>
                      </c:pt>
                      <c:pt idx="3502">
                        <c:v>36.494</c:v>
                      </c:pt>
                      <c:pt idx="3503">
                        <c:v>36.267000000000003</c:v>
                      </c:pt>
                      <c:pt idx="3504">
                        <c:v>36.826000000000001</c:v>
                      </c:pt>
                      <c:pt idx="3505">
                        <c:v>36.304000000000002</c:v>
                      </c:pt>
                      <c:pt idx="3506">
                        <c:v>37.036000000000001</c:v>
                      </c:pt>
                      <c:pt idx="3507">
                        <c:v>36.526000000000003</c:v>
                      </c:pt>
                      <c:pt idx="3508">
                        <c:v>37.365000000000002</c:v>
                      </c:pt>
                      <c:pt idx="3509">
                        <c:v>36.758000000000003</c:v>
                      </c:pt>
                      <c:pt idx="3510">
                        <c:v>37.808</c:v>
                      </c:pt>
                      <c:pt idx="3511">
                        <c:v>37.319000000000003</c:v>
                      </c:pt>
                      <c:pt idx="3512">
                        <c:v>38.237000000000002</c:v>
                      </c:pt>
                      <c:pt idx="3513">
                        <c:v>37.692</c:v>
                      </c:pt>
                      <c:pt idx="3514">
                        <c:v>38.557000000000002</c:v>
                      </c:pt>
                      <c:pt idx="3515">
                        <c:v>38.07</c:v>
                      </c:pt>
                      <c:pt idx="3516">
                        <c:v>38.659999999999997</c:v>
                      </c:pt>
                      <c:pt idx="3517">
                        <c:v>37.944000000000003</c:v>
                      </c:pt>
                      <c:pt idx="3518">
                        <c:v>38.494999999999997</c:v>
                      </c:pt>
                      <c:pt idx="3519">
                        <c:v>38.195</c:v>
                      </c:pt>
                      <c:pt idx="3520">
                        <c:v>38.578000000000003</c:v>
                      </c:pt>
                      <c:pt idx="3521">
                        <c:v>38.338000000000001</c:v>
                      </c:pt>
                      <c:pt idx="3522">
                        <c:v>38.823999999999998</c:v>
                      </c:pt>
                      <c:pt idx="3523">
                        <c:v>39.003</c:v>
                      </c:pt>
                      <c:pt idx="3524">
                        <c:v>39.33</c:v>
                      </c:pt>
                      <c:pt idx="3525">
                        <c:v>39.523000000000003</c:v>
                      </c:pt>
                      <c:pt idx="3526">
                        <c:v>39.424999999999997</c:v>
                      </c:pt>
                      <c:pt idx="3527">
                        <c:v>39.414000000000001</c:v>
                      </c:pt>
                      <c:pt idx="3528">
                        <c:v>38.959000000000003</c:v>
                      </c:pt>
                      <c:pt idx="3529">
                        <c:v>38.625999999999998</c:v>
                      </c:pt>
                      <c:pt idx="3530">
                        <c:v>37.844000000000001</c:v>
                      </c:pt>
                      <c:pt idx="3531">
                        <c:v>37.97</c:v>
                      </c:pt>
                      <c:pt idx="3532">
                        <c:v>37.619</c:v>
                      </c:pt>
                      <c:pt idx="3533">
                        <c:v>38.198999999999998</c:v>
                      </c:pt>
                      <c:pt idx="3534">
                        <c:v>37.627000000000002</c:v>
                      </c:pt>
                      <c:pt idx="3535">
                        <c:v>38.137</c:v>
                      </c:pt>
                      <c:pt idx="3536">
                        <c:v>37.484999999999999</c:v>
                      </c:pt>
                      <c:pt idx="3537">
                        <c:v>37.722999999999999</c:v>
                      </c:pt>
                      <c:pt idx="3538">
                        <c:v>36.939</c:v>
                      </c:pt>
                      <c:pt idx="3539">
                        <c:v>37.508000000000003</c:v>
                      </c:pt>
                      <c:pt idx="3540">
                        <c:v>36.744</c:v>
                      </c:pt>
                      <c:pt idx="3541">
                        <c:v>37.209000000000003</c:v>
                      </c:pt>
                      <c:pt idx="3542">
                        <c:v>36.427</c:v>
                      </c:pt>
                      <c:pt idx="3543">
                        <c:v>36.895000000000003</c:v>
                      </c:pt>
                      <c:pt idx="3544">
                        <c:v>36.183999999999997</c:v>
                      </c:pt>
                      <c:pt idx="3545">
                        <c:v>36.840000000000003</c:v>
                      </c:pt>
                      <c:pt idx="3546">
                        <c:v>36.195</c:v>
                      </c:pt>
                      <c:pt idx="3547">
                        <c:v>36.859000000000002</c:v>
                      </c:pt>
                      <c:pt idx="3548">
                        <c:v>36.094000000000001</c:v>
                      </c:pt>
                      <c:pt idx="3549">
                        <c:v>36.615000000000002</c:v>
                      </c:pt>
                      <c:pt idx="3550">
                        <c:v>35.9</c:v>
                      </c:pt>
                      <c:pt idx="3551">
                        <c:v>36.317999999999998</c:v>
                      </c:pt>
                      <c:pt idx="3552">
                        <c:v>35.847000000000001</c:v>
                      </c:pt>
                      <c:pt idx="3553">
                        <c:v>36.292000000000002</c:v>
                      </c:pt>
                      <c:pt idx="3554">
                        <c:v>35.762</c:v>
                      </c:pt>
                      <c:pt idx="3555">
                        <c:v>36.479999999999997</c:v>
                      </c:pt>
                      <c:pt idx="3556">
                        <c:v>35.837000000000003</c:v>
                      </c:pt>
                      <c:pt idx="3557">
                        <c:v>36.401000000000003</c:v>
                      </c:pt>
                      <c:pt idx="3558">
                        <c:v>36.122</c:v>
                      </c:pt>
                      <c:pt idx="3559">
                        <c:v>36.584000000000003</c:v>
                      </c:pt>
                      <c:pt idx="3560">
                        <c:v>36.319000000000003</c:v>
                      </c:pt>
                      <c:pt idx="3561">
                        <c:v>36.631</c:v>
                      </c:pt>
                      <c:pt idx="3562">
                        <c:v>36.496000000000002</c:v>
                      </c:pt>
                      <c:pt idx="3563">
                        <c:v>36.911000000000001</c:v>
                      </c:pt>
                      <c:pt idx="3564">
                        <c:v>36.631</c:v>
                      </c:pt>
                      <c:pt idx="3565">
                        <c:v>37.122999999999998</c:v>
                      </c:pt>
                      <c:pt idx="3566">
                        <c:v>36.935000000000002</c:v>
                      </c:pt>
                      <c:pt idx="3567">
                        <c:v>37.396000000000001</c:v>
                      </c:pt>
                      <c:pt idx="3568">
                        <c:v>37.219000000000001</c:v>
                      </c:pt>
                      <c:pt idx="3569">
                        <c:v>37.353000000000002</c:v>
                      </c:pt>
                      <c:pt idx="3570">
                        <c:v>37.024000000000001</c:v>
                      </c:pt>
                      <c:pt idx="3571">
                        <c:v>37.090000000000003</c:v>
                      </c:pt>
                      <c:pt idx="3572">
                        <c:v>36.883000000000003</c:v>
                      </c:pt>
                      <c:pt idx="3573">
                        <c:v>37.107999999999997</c:v>
                      </c:pt>
                      <c:pt idx="3574">
                        <c:v>36.820999999999998</c:v>
                      </c:pt>
                      <c:pt idx="3575">
                        <c:v>37.506999999999998</c:v>
                      </c:pt>
                      <c:pt idx="3576">
                        <c:v>37.756</c:v>
                      </c:pt>
                      <c:pt idx="3577">
                        <c:v>38.313000000000002</c:v>
                      </c:pt>
                      <c:pt idx="3578">
                        <c:v>37.816000000000003</c:v>
                      </c:pt>
                      <c:pt idx="3579">
                        <c:v>38.384999999999998</c:v>
                      </c:pt>
                      <c:pt idx="3580">
                        <c:v>37.837000000000003</c:v>
                      </c:pt>
                      <c:pt idx="3581">
                        <c:v>38.122999999999998</c:v>
                      </c:pt>
                      <c:pt idx="3582">
                        <c:v>36.981999999999999</c:v>
                      </c:pt>
                      <c:pt idx="3583">
                        <c:v>37.338000000000001</c:v>
                      </c:pt>
                      <c:pt idx="3584">
                        <c:v>36.411000000000001</c:v>
                      </c:pt>
                      <c:pt idx="3585">
                        <c:v>37.094000000000001</c:v>
                      </c:pt>
                      <c:pt idx="3586">
                        <c:v>36.331000000000003</c:v>
                      </c:pt>
                      <c:pt idx="3587">
                        <c:v>37.06</c:v>
                      </c:pt>
                      <c:pt idx="3588">
                        <c:v>36.316000000000003</c:v>
                      </c:pt>
                      <c:pt idx="3589">
                        <c:v>37.192</c:v>
                      </c:pt>
                      <c:pt idx="3590">
                        <c:v>36.356000000000002</c:v>
                      </c:pt>
                      <c:pt idx="3591">
                        <c:v>36.918999999999997</c:v>
                      </c:pt>
                      <c:pt idx="3592">
                        <c:v>36.301000000000002</c:v>
                      </c:pt>
                      <c:pt idx="3593">
                        <c:v>36.520000000000003</c:v>
                      </c:pt>
                      <c:pt idx="3594">
                        <c:v>36.073999999999998</c:v>
                      </c:pt>
                      <c:pt idx="3595">
                        <c:v>35.956000000000003</c:v>
                      </c:pt>
                      <c:pt idx="3596">
                        <c:v>35.938000000000002</c:v>
                      </c:pt>
                      <c:pt idx="3597">
                        <c:v>35.868000000000002</c:v>
                      </c:pt>
                      <c:pt idx="3598">
                        <c:v>36.183</c:v>
                      </c:pt>
                      <c:pt idx="3599">
                        <c:v>35.642000000000003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A-DAD7-4821-9635-CBC1B6DE28B1}"/>
                  </c:ext>
                </c:extLst>
              </c15:ser>
            </c15:filteredScatterSeries>
            <c15:filteredScatterSeries>
              <c15:ser>
                <c:idx val="10"/>
                <c:order val="11"/>
                <c:tx>
                  <c:v>FA 4M 60⁰C</c:v>
                </c:tx>
                <c:spPr>
                  <a:ln w="12700" cap="rnd">
                    <a:solidFill>
                      <a:srgbClr val="70AD47">
                        <a:lumMod val="75000"/>
                      </a:srgbClr>
                    </a:solidFill>
                    <a:prstDash val="solid"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Sheet1!$M$7243:$M$10842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Sheet1!$J$7243:$J$10842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380.08</c:v>
                      </c:pt>
                      <c:pt idx="1">
                        <c:v>234.51</c:v>
                      </c:pt>
                      <c:pt idx="2">
                        <c:v>203.12</c:v>
                      </c:pt>
                      <c:pt idx="3">
                        <c:v>181.5</c:v>
                      </c:pt>
                      <c:pt idx="4">
                        <c:v>173.29</c:v>
                      </c:pt>
                      <c:pt idx="5">
                        <c:v>163.9</c:v>
                      </c:pt>
                      <c:pt idx="6">
                        <c:v>148.88999999999999</c:v>
                      </c:pt>
                      <c:pt idx="7">
                        <c:v>132.26</c:v>
                      </c:pt>
                      <c:pt idx="8">
                        <c:v>124.83</c:v>
                      </c:pt>
                      <c:pt idx="9">
                        <c:v>132.22999999999999</c:v>
                      </c:pt>
                      <c:pt idx="10">
                        <c:v>145.57</c:v>
                      </c:pt>
                      <c:pt idx="11">
                        <c:v>141.55000000000001</c:v>
                      </c:pt>
                      <c:pt idx="12">
                        <c:v>136.9</c:v>
                      </c:pt>
                      <c:pt idx="13">
                        <c:v>139.72999999999999</c:v>
                      </c:pt>
                      <c:pt idx="14">
                        <c:v>145.31</c:v>
                      </c:pt>
                      <c:pt idx="15">
                        <c:v>145.53</c:v>
                      </c:pt>
                      <c:pt idx="16">
                        <c:v>149.79</c:v>
                      </c:pt>
                      <c:pt idx="17">
                        <c:v>148.75</c:v>
                      </c:pt>
                      <c:pt idx="18">
                        <c:v>150.44</c:v>
                      </c:pt>
                      <c:pt idx="19">
                        <c:v>154.81</c:v>
                      </c:pt>
                      <c:pt idx="20">
                        <c:v>161.31</c:v>
                      </c:pt>
                      <c:pt idx="21">
                        <c:v>167.16</c:v>
                      </c:pt>
                      <c:pt idx="22">
                        <c:v>169.46</c:v>
                      </c:pt>
                      <c:pt idx="23">
                        <c:v>178.03</c:v>
                      </c:pt>
                      <c:pt idx="24">
                        <c:v>174.92</c:v>
                      </c:pt>
                      <c:pt idx="25">
                        <c:v>173.53</c:v>
                      </c:pt>
                      <c:pt idx="26">
                        <c:v>175.63</c:v>
                      </c:pt>
                      <c:pt idx="27">
                        <c:v>179.84</c:v>
                      </c:pt>
                      <c:pt idx="28">
                        <c:v>181.83</c:v>
                      </c:pt>
                      <c:pt idx="29">
                        <c:v>182.85</c:v>
                      </c:pt>
                      <c:pt idx="30">
                        <c:v>191.25</c:v>
                      </c:pt>
                      <c:pt idx="31">
                        <c:v>182.45</c:v>
                      </c:pt>
                      <c:pt idx="32">
                        <c:v>185.76</c:v>
                      </c:pt>
                      <c:pt idx="33">
                        <c:v>179.89</c:v>
                      </c:pt>
                      <c:pt idx="34">
                        <c:v>180.43</c:v>
                      </c:pt>
                      <c:pt idx="35">
                        <c:v>179.44</c:v>
                      </c:pt>
                      <c:pt idx="36">
                        <c:v>184.54</c:v>
                      </c:pt>
                      <c:pt idx="37">
                        <c:v>180.63</c:v>
                      </c:pt>
                      <c:pt idx="38">
                        <c:v>182.46</c:v>
                      </c:pt>
                      <c:pt idx="39">
                        <c:v>180.58</c:v>
                      </c:pt>
                      <c:pt idx="40">
                        <c:v>176.1</c:v>
                      </c:pt>
                      <c:pt idx="41">
                        <c:v>169.53</c:v>
                      </c:pt>
                      <c:pt idx="42">
                        <c:v>164.7</c:v>
                      </c:pt>
                      <c:pt idx="43">
                        <c:v>169.02</c:v>
                      </c:pt>
                      <c:pt idx="44">
                        <c:v>165.41</c:v>
                      </c:pt>
                      <c:pt idx="45">
                        <c:v>168.91</c:v>
                      </c:pt>
                      <c:pt idx="46">
                        <c:v>169.81</c:v>
                      </c:pt>
                      <c:pt idx="47">
                        <c:v>163.96</c:v>
                      </c:pt>
                      <c:pt idx="48">
                        <c:v>160</c:v>
                      </c:pt>
                      <c:pt idx="49">
                        <c:v>159.66999999999999</c:v>
                      </c:pt>
                      <c:pt idx="50">
                        <c:v>154.5</c:v>
                      </c:pt>
                      <c:pt idx="51">
                        <c:v>153.63999999999999</c:v>
                      </c:pt>
                      <c:pt idx="52">
                        <c:v>147.08000000000001</c:v>
                      </c:pt>
                      <c:pt idx="53">
                        <c:v>143.44</c:v>
                      </c:pt>
                      <c:pt idx="54">
                        <c:v>143.36000000000001</c:v>
                      </c:pt>
                      <c:pt idx="55">
                        <c:v>142.52000000000001</c:v>
                      </c:pt>
                      <c:pt idx="56">
                        <c:v>142.44</c:v>
                      </c:pt>
                      <c:pt idx="57">
                        <c:v>139</c:v>
                      </c:pt>
                      <c:pt idx="58">
                        <c:v>136.18</c:v>
                      </c:pt>
                      <c:pt idx="59">
                        <c:v>150.69</c:v>
                      </c:pt>
                      <c:pt idx="60">
                        <c:v>150.97</c:v>
                      </c:pt>
                      <c:pt idx="61">
                        <c:v>141.58000000000001</c:v>
                      </c:pt>
                      <c:pt idx="62">
                        <c:v>147.12</c:v>
                      </c:pt>
                      <c:pt idx="63">
                        <c:v>152.87</c:v>
                      </c:pt>
                      <c:pt idx="64">
                        <c:v>164.49</c:v>
                      </c:pt>
                      <c:pt idx="65">
                        <c:v>150.25</c:v>
                      </c:pt>
                      <c:pt idx="66">
                        <c:v>146.22999999999999</c:v>
                      </c:pt>
                      <c:pt idx="67">
                        <c:v>149.72999999999999</c:v>
                      </c:pt>
                      <c:pt idx="68">
                        <c:v>148.15</c:v>
                      </c:pt>
                      <c:pt idx="69">
                        <c:v>151.34</c:v>
                      </c:pt>
                      <c:pt idx="70">
                        <c:v>161.46</c:v>
                      </c:pt>
                      <c:pt idx="71">
                        <c:v>162.63</c:v>
                      </c:pt>
                      <c:pt idx="72">
                        <c:v>164.7</c:v>
                      </c:pt>
                      <c:pt idx="73">
                        <c:v>168.54</c:v>
                      </c:pt>
                      <c:pt idx="74">
                        <c:v>178.94</c:v>
                      </c:pt>
                      <c:pt idx="75">
                        <c:v>180.46</c:v>
                      </c:pt>
                      <c:pt idx="76">
                        <c:v>184.91</c:v>
                      </c:pt>
                      <c:pt idx="77">
                        <c:v>189.7</c:v>
                      </c:pt>
                      <c:pt idx="78">
                        <c:v>198.81</c:v>
                      </c:pt>
                      <c:pt idx="79">
                        <c:v>200.73</c:v>
                      </c:pt>
                      <c:pt idx="80">
                        <c:v>195.11</c:v>
                      </c:pt>
                      <c:pt idx="81">
                        <c:v>201.44</c:v>
                      </c:pt>
                      <c:pt idx="82">
                        <c:v>200.71</c:v>
                      </c:pt>
                      <c:pt idx="83">
                        <c:v>194.52</c:v>
                      </c:pt>
                      <c:pt idx="84">
                        <c:v>193.39</c:v>
                      </c:pt>
                      <c:pt idx="85">
                        <c:v>202.45</c:v>
                      </c:pt>
                      <c:pt idx="86">
                        <c:v>211.54</c:v>
                      </c:pt>
                      <c:pt idx="87">
                        <c:v>211.33</c:v>
                      </c:pt>
                      <c:pt idx="88">
                        <c:v>215.27</c:v>
                      </c:pt>
                      <c:pt idx="89">
                        <c:v>215.05</c:v>
                      </c:pt>
                      <c:pt idx="90">
                        <c:v>220.48</c:v>
                      </c:pt>
                      <c:pt idx="91">
                        <c:v>220.39</c:v>
                      </c:pt>
                      <c:pt idx="92">
                        <c:v>220.74</c:v>
                      </c:pt>
                      <c:pt idx="93">
                        <c:v>220.52</c:v>
                      </c:pt>
                      <c:pt idx="94">
                        <c:v>218.99</c:v>
                      </c:pt>
                      <c:pt idx="95">
                        <c:v>217.51</c:v>
                      </c:pt>
                      <c:pt idx="96">
                        <c:v>218.39</c:v>
                      </c:pt>
                      <c:pt idx="97">
                        <c:v>216</c:v>
                      </c:pt>
                      <c:pt idx="98">
                        <c:v>216.62</c:v>
                      </c:pt>
                      <c:pt idx="99">
                        <c:v>211.91</c:v>
                      </c:pt>
                      <c:pt idx="100">
                        <c:v>208.12</c:v>
                      </c:pt>
                      <c:pt idx="101">
                        <c:v>208.06</c:v>
                      </c:pt>
                      <c:pt idx="102">
                        <c:v>200.32</c:v>
                      </c:pt>
                      <c:pt idx="103">
                        <c:v>187.56</c:v>
                      </c:pt>
                      <c:pt idx="104">
                        <c:v>179.94</c:v>
                      </c:pt>
                      <c:pt idx="105">
                        <c:v>177.88</c:v>
                      </c:pt>
                      <c:pt idx="106">
                        <c:v>176.13</c:v>
                      </c:pt>
                      <c:pt idx="107">
                        <c:v>172.55</c:v>
                      </c:pt>
                      <c:pt idx="108">
                        <c:v>171.84</c:v>
                      </c:pt>
                      <c:pt idx="109">
                        <c:v>172.49</c:v>
                      </c:pt>
                      <c:pt idx="110">
                        <c:v>170.17</c:v>
                      </c:pt>
                      <c:pt idx="111">
                        <c:v>174.94</c:v>
                      </c:pt>
                      <c:pt idx="112">
                        <c:v>179.68</c:v>
                      </c:pt>
                      <c:pt idx="113">
                        <c:v>168.36</c:v>
                      </c:pt>
                      <c:pt idx="114">
                        <c:v>168.65</c:v>
                      </c:pt>
                      <c:pt idx="115">
                        <c:v>168.86</c:v>
                      </c:pt>
                      <c:pt idx="116">
                        <c:v>183.29</c:v>
                      </c:pt>
                      <c:pt idx="117">
                        <c:v>160.44999999999999</c:v>
                      </c:pt>
                      <c:pt idx="118">
                        <c:v>160.46</c:v>
                      </c:pt>
                      <c:pt idx="119">
                        <c:v>174.95</c:v>
                      </c:pt>
                      <c:pt idx="120">
                        <c:v>180.07</c:v>
                      </c:pt>
                      <c:pt idx="121">
                        <c:v>185.58</c:v>
                      </c:pt>
                      <c:pt idx="122">
                        <c:v>195.33</c:v>
                      </c:pt>
                      <c:pt idx="123">
                        <c:v>198.42</c:v>
                      </c:pt>
                      <c:pt idx="124">
                        <c:v>212.58</c:v>
                      </c:pt>
                      <c:pt idx="125">
                        <c:v>202.37</c:v>
                      </c:pt>
                      <c:pt idx="126">
                        <c:v>207.66</c:v>
                      </c:pt>
                      <c:pt idx="127">
                        <c:v>219.55</c:v>
                      </c:pt>
                      <c:pt idx="128">
                        <c:v>226.69</c:v>
                      </c:pt>
                      <c:pt idx="129">
                        <c:v>239.56</c:v>
                      </c:pt>
                      <c:pt idx="130">
                        <c:v>243.58</c:v>
                      </c:pt>
                      <c:pt idx="131">
                        <c:v>246.23</c:v>
                      </c:pt>
                      <c:pt idx="132">
                        <c:v>244.93</c:v>
                      </c:pt>
                      <c:pt idx="133">
                        <c:v>241.39</c:v>
                      </c:pt>
                      <c:pt idx="134">
                        <c:v>261.43</c:v>
                      </c:pt>
                      <c:pt idx="135">
                        <c:v>249.04</c:v>
                      </c:pt>
                      <c:pt idx="136">
                        <c:v>235.44</c:v>
                      </c:pt>
                      <c:pt idx="137">
                        <c:v>242.29</c:v>
                      </c:pt>
                      <c:pt idx="138">
                        <c:v>250.13</c:v>
                      </c:pt>
                      <c:pt idx="139">
                        <c:v>255.43</c:v>
                      </c:pt>
                      <c:pt idx="140">
                        <c:v>252.15</c:v>
                      </c:pt>
                      <c:pt idx="141">
                        <c:v>259.5</c:v>
                      </c:pt>
                      <c:pt idx="142">
                        <c:v>265.83</c:v>
                      </c:pt>
                      <c:pt idx="143">
                        <c:v>267.14999999999998</c:v>
                      </c:pt>
                      <c:pt idx="144">
                        <c:v>267.20999999999998</c:v>
                      </c:pt>
                      <c:pt idx="145">
                        <c:v>268.63</c:v>
                      </c:pt>
                      <c:pt idx="146">
                        <c:v>266.60000000000002</c:v>
                      </c:pt>
                      <c:pt idx="147">
                        <c:v>263.16000000000003</c:v>
                      </c:pt>
                      <c:pt idx="148">
                        <c:v>261.83999999999997</c:v>
                      </c:pt>
                      <c:pt idx="149">
                        <c:v>254.98</c:v>
                      </c:pt>
                      <c:pt idx="150">
                        <c:v>257.67</c:v>
                      </c:pt>
                      <c:pt idx="151">
                        <c:v>251.4</c:v>
                      </c:pt>
                      <c:pt idx="152">
                        <c:v>243.71</c:v>
                      </c:pt>
                      <c:pt idx="153">
                        <c:v>238.39</c:v>
                      </c:pt>
                      <c:pt idx="154">
                        <c:v>240.13</c:v>
                      </c:pt>
                      <c:pt idx="155">
                        <c:v>235.62</c:v>
                      </c:pt>
                      <c:pt idx="156">
                        <c:v>231.11</c:v>
                      </c:pt>
                      <c:pt idx="157">
                        <c:v>225.37</c:v>
                      </c:pt>
                      <c:pt idx="158">
                        <c:v>213.99</c:v>
                      </c:pt>
                      <c:pt idx="159">
                        <c:v>213.57</c:v>
                      </c:pt>
                      <c:pt idx="160">
                        <c:v>207.85</c:v>
                      </c:pt>
                      <c:pt idx="161">
                        <c:v>210.41</c:v>
                      </c:pt>
                      <c:pt idx="162">
                        <c:v>206.07</c:v>
                      </c:pt>
                      <c:pt idx="163">
                        <c:v>210.16</c:v>
                      </c:pt>
                      <c:pt idx="164">
                        <c:v>213.6</c:v>
                      </c:pt>
                      <c:pt idx="165">
                        <c:v>206.09</c:v>
                      </c:pt>
                      <c:pt idx="166">
                        <c:v>205.84</c:v>
                      </c:pt>
                      <c:pt idx="167">
                        <c:v>212.72</c:v>
                      </c:pt>
                      <c:pt idx="168">
                        <c:v>207.86</c:v>
                      </c:pt>
                      <c:pt idx="169">
                        <c:v>207.92</c:v>
                      </c:pt>
                      <c:pt idx="170">
                        <c:v>193.97</c:v>
                      </c:pt>
                      <c:pt idx="171">
                        <c:v>196.55</c:v>
                      </c:pt>
                      <c:pt idx="172">
                        <c:v>197.44</c:v>
                      </c:pt>
                      <c:pt idx="173">
                        <c:v>202.74</c:v>
                      </c:pt>
                      <c:pt idx="174">
                        <c:v>207.07</c:v>
                      </c:pt>
                      <c:pt idx="175">
                        <c:v>211.19</c:v>
                      </c:pt>
                      <c:pt idx="176">
                        <c:v>216.57</c:v>
                      </c:pt>
                      <c:pt idx="177">
                        <c:v>239.85</c:v>
                      </c:pt>
                      <c:pt idx="178">
                        <c:v>238.64</c:v>
                      </c:pt>
                      <c:pt idx="179">
                        <c:v>230.4</c:v>
                      </c:pt>
                      <c:pt idx="180">
                        <c:v>235.66</c:v>
                      </c:pt>
                      <c:pt idx="181">
                        <c:v>248.55</c:v>
                      </c:pt>
                      <c:pt idx="182">
                        <c:v>243.36</c:v>
                      </c:pt>
                      <c:pt idx="183">
                        <c:v>253.72</c:v>
                      </c:pt>
                      <c:pt idx="184">
                        <c:v>263.26</c:v>
                      </c:pt>
                      <c:pt idx="185">
                        <c:v>264.51</c:v>
                      </c:pt>
                      <c:pt idx="186">
                        <c:v>295.62</c:v>
                      </c:pt>
                      <c:pt idx="187">
                        <c:v>308.57</c:v>
                      </c:pt>
                      <c:pt idx="188">
                        <c:v>310.27999999999997</c:v>
                      </c:pt>
                      <c:pt idx="189">
                        <c:v>279.10000000000002</c:v>
                      </c:pt>
                      <c:pt idx="190">
                        <c:v>285.87</c:v>
                      </c:pt>
                      <c:pt idx="191">
                        <c:v>292.47000000000003</c:v>
                      </c:pt>
                      <c:pt idx="192">
                        <c:v>307.95999999999998</c:v>
                      </c:pt>
                      <c:pt idx="193">
                        <c:v>303.36</c:v>
                      </c:pt>
                      <c:pt idx="194">
                        <c:v>307.91000000000003</c:v>
                      </c:pt>
                      <c:pt idx="195">
                        <c:v>310.61</c:v>
                      </c:pt>
                      <c:pt idx="196">
                        <c:v>303.24</c:v>
                      </c:pt>
                      <c:pt idx="197">
                        <c:v>304.42</c:v>
                      </c:pt>
                      <c:pt idx="198">
                        <c:v>315.81</c:v>
                      </c:pt>
                      <c:pt idx="199">
                        <c:v>299.08999999999997</c:v>
                      </c:pt>
                      <c:pt idx="200">
                        <c:v>290.01</c:v>
                      </c:pt>
                      <c:pt idx="201">
                        <c:v>280.60000000000002</c:v>
                      </c:pt>
                      <c:pt idx="202">
                        <c:v>277.31</c:v>
                      </c:pt>
                      <c:pt idx="203">
                        <c:v>283.58</c:v>
                      </c:pt>
                      <c:pt idx="204">
                        <c:v>270.3</c:v>
                      </c:pt>
                      <c:pt idx="205">
                        <c:v>268.5</c:v>
                      </c:pt>
                      <c:pt idx="206">
                        <c:v>259.66000000000003</c:v>
                      </c:pt>
                      <c:pt idx="207">
                        <c:v>255.39</c:v>
                      </c:pt>
                      <c:pt idx="208">
                        <c:v>248.72</c:v>
                      </c:pt>
                      <c:pt idx="209">
                        <c:v>238.1</c:v>
                      </c:pt>
                      <c:pt idx="210">
                        <c:v>231.38</c:v>
                      </c:pt>
                      <c:pt idx="211">
                        <c:v>223.92</c:v>
                      </c:pt>
                      <c:pt idx="212">
                        <c:v>222.4</c:v>
                      </c:pt>
                      <c:pt idx="213">
                        <c:v>217.28</c:v>
                      </c:pt>
                      <c:pt idx="214">
                        <c:v>217.97</c:v>
                      </c:pt>
                      <c:pt idx="215">
                        <c:v>219.1</c:v>
                      </c:pt>
                      <c:pt idx="216">
                        <c:v>215.18</c:v>
                      </c:pt>
                      <c:pt idx="217">
                        <c:v>217.96</c:v>
                      </c:pt>
                      <c:pt idx="218">
                        <c:v>223.49</c:v>
                      </c:pt>
                      <c:pt idx="219">
                        <c:v>234.05</c:v>
                      </c:pt>
                      <c:pt idx="220">
                        <c:v>233.29</c:v>
                      </c:pt>
                      <c:pt idx="221">
                        <c:v>234.16</c:v>
                      </c:pt>
                      <c:pt idx="222">
                        <c:v>240.57</c:v>
                      </c:pt>
                      <c:pt idx="223">
                        <c:v>251.18</c:v>
                      </c:pt>
                      <c:pt idx="224">
                        <c:v>251.06</c:v>
                      </c:pt>
                      <c:pt idx="225">
                        <c:v>257.16000000000003</c:v>
                      </c:pt>
                      <c:pt idx="226">
                        <c:v>266.64</c:v>
                      </c:pt>
                      <c:pt idx="227">
                        <c:v>261.64</c:v>
                      </c:pt>
                      <c:pt idx="228">
                        <c:v>259.99</c:v>
                      </c:pt>
                      <c:pt idx="229">
                        <c:v>264.39</c:v>
                      </c:pt>
                      <c:pt idx="230">
                        <c:v>274.77999999999997</c:v>
                      </c:pt>
                      <c:pt idx="231">
                        <c:v>270.27</c:v>
                      </c:pt>
                      <c:pt idx="232">
                        <c:v>280.52</c:v>
                      </c:pt>
                      <c:pt idx="233">
                        <c:v>278.86</c:v>
                      </c:pt>
                      <c:pt idx="234">
                        <c:v>295</c:v>
                      </c:pt>
                      <c:pt idx="235">
                        <c:v>286</c:v>
                      </c:pt>
                      <c:pt idx="236">
                        <c:v>303.87</c:v>
                      </c:pt>
                      <c:pt idx="237">
                        <c:v>327.22000000000003</c:v>
                      </c:pt>
                      <c:pt idx="238">
                        <c:v>319.95</c:v>
                      </c:pt>
                      <c:pt idx="239">
                        <c:v>326.89999999999998</c:v>
                      </c:pt>
                      <c:pt idx="240">
                        <c:v>314.08999999999997</c:v>
                      </c:pt>
                      <c:pt idx="241">
                        <c:v>303.95</c:v>
                      </c:pt>
                      <c:pt idx="242">
                        <c:v>306.83999999999997</c:v>
                      </c:pt>
                      <c:pt idx="243">
                        <c:v>321.18</c:v>
                      </c:pt>
                      <c:pt idx="244">
                        <c:v>338.85</c:v>
                      </c:pt>
                      <c:pt idx="245">
                        <c:v>354.9</c:v>
                      </c:pt>
                      <c:pt idx="246">
                        <c:v>364.74</c:v>
                      </c:pt>
                      <c:pt idx="247">
                        <c:v>368.3</c:v>
                      </c:pt>
                      <c:pt idx="248">
                        <c:v>372.69</c:v>
                      </c:pt>
                      <c:pt idx="249">
                        <c:v>373.87</c:v>
                      </c:pt>
                      <c:pt idx="250">
                        <c:v>367.68</c:v>
                      </c:pt>
                      <c:pt idx="251">
                        <c:v>362.71</c:v>
                      </c:pt>
                      <c:pt idx="252">
                        <c:v>340.2</c:v>
                      </c:pt>
                      <c:pt idx="253">
                        <c:v>334.26</c:v>
                      </c:pt>
                      <c:pt idx="254">
                        <c:v>343.76</c:v>
                      </c:pt>
                      <c:pt idx="255">
                        <c:v>342.65</c:v>
                      </c:pt>
                      <c:pt idx="256">
                        <c:v>338.47</c:v>
                      </c:pt>
                      <c:pt idx="257">
                        <c:v>334.53</c:v>
                      </c:pt>
                      <c:pt idx="258">
                        <c:v>334.04</c:v>
                      </c:pt>
                      <c:pt idx="259">
                        <c:v>319.87</c:v>
                      </c:pt>
                      <c:pt idx="260">
                        <c:v>309.10000000000002</c:v>
                      </c:pt>
                      <c:pt idx="261">
                        <c:v>302.41000000000003</c:v>
                      </c:pt>
                      <c:pt idx="262">
                        <c:v>300.52999999999997</c:v>
                      </c:pt>
                      <c:pt idx="263">
                        <c:v>293.73</c:v>
                      </c:pt>
                      <c:pt idx="264">
                        <c:v>285.14</c:v>
                      </c:pt>
                      <c:pt idx="265">
                        <c:v>277.98</c:v>
                      </c:pt>
                      <c:pt idx="266">
                        <c:v>273.08</c:v>
                      </c:pt>
                      <c:pt idx="267">
                        <c:v>264.93</c:v>
                      </c:pt>
                      <c:pt idx="268">
                        <c:v>266.89999999999998</c:v>
                      </c:pt>
                      <c:pt idx="269">
                        <c:v>265.57</c:v>
                      </c:pt>
                      <c:pt idx="270">
                        <c:v>270.68</c:v>
                      </c:pt>
                      <c:pt idx="271">
                        <c:v>275.49</c:v>
                      </c:pt>
                      <c:pt idx="272">
                        <c:v>272.12</c:v>
                      </c:pt>
                      <c:pt idx="273">
                        <c:v>268.14999999999998</c:v>
                      </c:pt>
                      <c:pt idx="274">
                        <c:v>271.27999999999997</c:v>
                      </c:pt>
                      <c:pt idx="275">
                        <c:v>277.48</c:v>
                      </c:pt>
                      <c:pt idx="276">
                        <c:v>278.93</c:v>
                      </c:pt>
                      <c:pt idx="277">
                        <c:v>293.02999999999997</c:v>
                      </c:pt>
                      <c:pt idx="278">
                        <c:v>294.95</c:v>
                      </c:pt>
                      <c:pt idx="279">
                        <c:v>290.64999999999998</c:v>
                      </c:pt>
                      <c:pt idx="280">
                        <c:v>283.67</c:v>
                      </c:pt>
                      <c:pt idx="281">
                        <c:v>283.42</c:v>
                      </c:pt>
                      <c:pt idx="282">
                        <c:v>292.47000000000003</c:v>
                      </c:pt>
                      <c:pt idx="283">
                        <c:v>306.23</c:v>
                      </c:pt>
                      <c:pt idx="284">
                        <c:v>304.02999999999997</c:v>
                      </c:pt>
                      <c:pt idx="285">
                        <c:v>306.17</c:v>
                      </c:pt>
                      <c:pt idx="286">
                        <c:v>303.33999999999997</c:v>
                      </c:pt>
                      <c:pt idx="287">
                        <c:v>302.02999999999997</c:v>
                      </c:pt>
                      <c:pt idx="288">
                        <c:v>316.7</c:v>
                      </c:pt>
                      <c:pt idx="289">
                        <c:v>336.79</c:v>
                      </c:pt>
                      <c:pt idx="290">
                        <c:v>349.85</c:v>
                      </c:pt>
                      <c:pt idx="291">
                        <c:v>364.77</c:v>
                      </c:pt>
                      <c:pt idx="292">
                        <c:v>377.94</c:v>
                      </c:pt>
                      <c:pt idx="293">
                        <c:v>391.09</c:v>
                      </c:pt>
                      <c:pt idx="294">
                        <c:v>398.16</c:v>
                      </c:pt>
                      <c:pt idx="295">
                        <c:v>404.67</c:v>
                      </c:pt>
                      <c:pt idx="296">
                        <c:v>398.31</c:v>
                      </c:pt>
                      <c:pt idx="297">
                        <c:v>422.8</c:v>
                      </c:pt>
                      <c:pt idx="298">
                        <c:v>429.83</c:v>
                      </c:pt>
                      <c:pt idx="299">
                        <c:v>442.64</c:v>
                      </c:pt>
                      <c:pt idx="300">
                        <c:v>452.08</c:v>
                      </c:pt>
                      <c:pt idx="301">
                        <c:v>432.67</c:v>
                      </c:pt>
                      <c:pt idx="302">
                        <c:v>419.12</c:v>
                      </c:pt>
                      <c:pt idx="303">
                        <c:v>423.56</c:v>
                      </c:pt>
                      <c:pt idx="304">
                        <c:v>401.18</c:v>
                      </c:pt>
                      <c:pt idx="305">
                        <c:v>398.63</c:v>
                      </c:pt>
                      <c:pt idx="306">
                        <c:v>399.42</c:v>
                      </c:pt>
                      <c:pt idx="307">
                        <c:v>410.37</c:v>
                      </c:pt>
                      <c:pt idx="308">
                        <c:v>401.02</c:v>
                      </c:pt>
                      <c:pt idx="309">
                        <c:v>387.68</c:v>
                      </c:pt>
                      <c:pt idx="310">
                        <c:v>378.79</c:v>
                      </c:pt>
                      <c:pt idx="311">
                        <c:v>373.57</c:v>
                      </c:pt>
                      <c:pt idx="312">
                        <c:v>373.75</c:v>
                      </c:pt>
                      <c:pt idx="313">
                        <c:v>365.52</c:v>
                      </c:pt>
                      <c:pt idx="314">
                        <c:v>360.99</c:v>
                      </c:pt>
                      <c:pt idx="315">
                        <c:v>352.21</c:v>
                      </c:pt>
                      <c:pt idx="316">
                        <c:v>350.26</c:v>
                      </c:pt>
                      <c:pt idx="317">
                        <c:v>350.01</c:v>
                      </c:pt>
                      <c:pt idx="318">
                        <c:v>345.11</c:v>
                      </c:pt>
                      <c:pt idx="319">
                        <c:v>350.61</c:v>
                      </c:pt>
                      <c:pt idx="320">
                        <c:v>347.83</c:v>
                      </c:pt>
                      <c:pt idx="321">
                        <c:v>336.67</c:v>
                      </c:pt>
                      <c:pt idx="322">
                        <c:v>327.63</c:v>
                      </c:pt>
                      <c:pt idx="323">
                        <c:v>328.14</c:v>
                      </c:pt>
                      <c:pt idx="324">
                        <c:v>317.76</c:v>
                      </c:pt>
                      <c:pt idx="325">
                        <c:v>318.60000000000002</c:v>
                      </c:pt>
                      <c:pt idx="326">
                        <c:v>319.5</c:v>
                      </c:pt>
                      <c:pt idx="327">
                        <c:v>333.81</c:v>
                      </c:pt>
                      <c:pt idx="328">
                        <c:v>338.93</c:v>
                      </c:pt>
                      <c:pt idx="329">
                        <c:v>337.35</c:v>
                      </c:pt>
                      <c:pt idx="330">
                        <c:v>349.68</c:v>
                      </c:pt>
                      <c:pt idx="331">
                        <c:v>366.04</c:v>
                      </c:pt>
                      <c:pt idx="332">
                        <c:v>368.1</c:v>
                      </c:pt>
                      <c:pt idx="333">
                        <c:v>333.93</c:v>
                      </c:pt>
                      <c:pt idx="334">
                        <c:v>319.22000000000003</c:v>
                      </c:pt>
                      <c:pt idx="335">
                        <c:v>329.18</c:v>
                      </c:pt>
                      <c:pt idx="336">
                        <c:v>352.33</c:v>
                      </c:pt>
                      <c:pt idx="337">
                        <c:v>358.87</c:v>
                      </c:pt>
                      <c:pt idx="338">
                        <c:v>359.2</c:v>
                      </c:pt>
                      <c:pt idx="339">
                        <c:v>368.37</c:v>
                      </c:pt>
                      <c:pt idx="340">
                        <c:v>381.13</c:v>
                      </c:pt>
                      <c:pt idx="341">
                        <c:v>381.45</c:v>
                      </c:pt>
                      <c:pt idx="342">
                        <c:v>360.39</c:v>
                      </c:pt>
                      <c:pt idx="343">
                        <c:v>354.74</c:v>
                      </c:pt>
                      <c:pt idx="344">
                        <c:v>363.3</c:v>
                      </c:pt>
                      <c:pt idx="345">
                        <c:v>389.13</c:v>
                      </c:pt>
                      <c:pt idx="346">
                        <c:v>397</c:v>
                      </c:pt>
                      <c:pt idx="347">
                        <c:v>396.77</c:v>
                      </c:pt>
                      <c:pt idx="348">
                        <c:v>415.1</c:v>
                      </c:pt>
                      <c:pt idx="349">
                        <c:v>440.61</c:v>
                      </c:pt>
                      <c:pt idx="350">
                        <c:v>446.32</c:v>
                      </c:pt>
                      <c:pt idx="351">
                        <c:v>476.09</c:v>
                      </c:pt>
                      <c:pt idx="352">
                        <c:v>494.42</c:v>
                      </c:pt>
                      <c:pt idx="353">
                        <c:v>510.93</c:v>
                      </c:pt>
                      <c:pt idx="354">
                        <c:v>517.97</c:v>
                      </c:pt>
                      <c:pt idx="355">
                        <c:v>533.30999999999995</c:v>
                      </c:pt>
                      <c:pt idx="356">
                        <c:v>512.15</c:v>
                      </c:pt>
                      <c:pt idx="357">
                        <c:v>496.7</c:v>
                      </c:pt>
                      <c:pt idx="358">
                        <c:v>514.98</c:v>
                      </c:pt>
                      <c:pt idx="359">
                        <c:v>507.61</c:v>
                      </c:pt>
                      <c:pt idx="360">
                        <c:v>497.89</c:v>
                      </c:pt>
                      <c:pt idx="361">
                        <c:v>478.86</c:v>
                      </c:pt>
                      <c:pt idx="362">
                        <c:v>508.36</c:v>
                      </c:pt>
                      <c:pt idx="363">
                        <c:v>480.41</c:v>
                      </c:pt>
                      <c:pt idx="364">
                        <c:v>471.05</c:v>
                      </c:pt>
                      <c:pt idx="365">
                        <c:v>476.91</c:v>
                      </c:pt>
                      <c:pt idx="366">
                        <c:v>462.61</c:v>
                      </c:pt>
                      <c:pt idx="367">
                        <c:v>483.72</c:v>
                      </c:pt>
                      <c:pt idx="368">
                        <c:v>485.36</c:v>
                      </c:pt>
                      <c:pt idx="369">
                        <c:v>488.52</c:v>
                      </c:pt>
                      <c:pt idx="370">
                        <c:v>494.8</c:v>
                      </c:pt>
                      <c:pt idx="371">
                        <c:v>481.59</c:v>
                      </c:pt>
                      <c:pt idx="372">
                        <c:v>504.56</c:v>
                      </c:pt>
                      <c:pt idx="373">
                        <c:v>500.83</c:v>
                      </c:pt>
                      <c:pt idx="374">
                        <c:v>470.83</c:v>
                      </c:pt>
                      <c:pt idx="375">
                        <c:v>437.05</c:v>
                      </c:pt>
                      <c:pt idx="376">
                        <c:v>445.69</c:v>
                      </c:pt>
                      <c:pt idx="377">
                        <c:v>442.72</c:v>
                      </c:pt>
                      <c:pt idx="378">
                        <c:v>442.39</c:v>
                      </c:pt>
                      <c:pt idx="379">
                        <c:v>426.72</c:v>
                      </c:pt>
                      <c:pt idx="380">
                        <c:v>428.46</c:v>
                      </c:pt>
                      <c:pt idx="381">
                        <c:v>424.42</c:v>
                      </c:pt>
                      <c:pt idx="382">
                        <c:v>424.59</c:v>
                      </c:pt>
                      <c:pt idx="383">
                        <c:v>421.43</c:v>
                      </c:pt>
                      <c:pt idx="384">
                        <c:v>446.54</c:v>
                      </c:pt>
                      <c:pt idx="385">
                        <c:v>423.18</c:v>
                      </c:pt>
                      <c:pt idx="386">
                        <c:v>395.59</c:v>
                      </c:pt>
                      <c:pt idx="387">
                        <c:v>404.58</c:v>
                      </c:pt>
                      <c:pt idx="388">
                        <c:v>419.04</c:v>
                      </c:pt>
                      <c:pt idx="389">
                        <c:v>425.03</c:v>
                      </c:pt>
                      <c:pt idx="390">
                        <c:v>403.65</c:v>
                      </c:pt>
                      <c:pt idx="391">
                        <c:v>391.75</c:v>
                      </c:pt>
                      <c:pt idx="392">
                        <c:v>424.09</c:v>
                      </c:pt>
                      <c:pt idx="393">
                        <c:v>432.36</c:v>
                      </c:pt>
                      <c:pt idx="394">
                        <c:v>413.35</c:v>
                      </c:pt>
                      <c:pt idx="395">
                        <c:v>407.92</c:v>
                      </c:pt>
                      <c:pt idx="396">
                        <c:v>400.04</c:v>
                      </c:pt>
                      <c:pt idx="397">
                        <c:v>406.94</c:v>
                      </c:pt>
                      <c:pt idx="398">
                        <c:v>436.08</c:v>
                      </c:pt>
                      <c:pt idx="399">
                        <c:v>431.76</c:v>
                      </c:pt>
                      <c:pt idx="400">
                        <c:v>434.96</c:v>
                      </c:pt>
                      <c:pt idx="401">
                        <c:v>454.89</c:v>
                      </c:pt>
                      <c:pt idx="402">
                        <c:v>466.87</c:v>
                      </c:pt>
                      <c:pt idx="403">
                        <c:v>493.88</c:v>
                      </c:pt>
                      <c:pt idx="404">
                        <c:v>517.11</c:v>
                      </c:pt>
                      <c:pt idx="405">
                        <c:v>522.91</c:v>
                      </c:pt>
                      <c:pt idx="406">
                        <c:v>547</c:v>
                      </c:pt>
                      <c:pt idx="407">
                        <c:v>544.4</c:v>
                      </c:pt>
                      <c:pt idx="408">
                        <c:v>540.89</c:v>
                      </c:pt>
                      <c:pt idx="409">
                        <c:v>537.02</c:v>
                      </c:pt>
                      <c:pt idx="410">
                        <c:v>557.29</c:v>
                      </c:pt>
                      <c:pt idx="411">
                        <c:v>540.79</c:v>
                      </c:pt>
                      <c:pt idx="412">
                        <c:v>561.74</c:v>
                      </c:pt>
                      <c:pt idx="413">
                        <c:v>566.48</c:v>
                      </c:pt>
                      <c:pt idx="414">
                        <c:v>566.76</c:v>
                      </c:pt>
                      <c:pt idx="415">
                        <c:v>587.45000000000005</c:v>
                      </c:pt>
                      <c:pt idx="416">
                        <c:v>576.64</c:v>
                      </c:pt>
                      <c:pt idx="417">
                        <c:v>574.66999999999996</c:v>
                      </c:pt>
                      <c:pt idx="418">
                        <c:v>560.64</c:v>
                      </c:pt>
                      <c:pt idx="419">
                        <c:v>570.46</c:v>
                      </c:pt>
                      <c:pt idx="420">
                        <c:v>578.58000000000004</c:v>
                      </c:pt>
                      <c:pt idx="421">
                        <c:v>601.71</c:v>
                      </c:pt>
                      <c:pt idx="422">
                        <c:v>604.14</c:v>
                      </c:pt>
                      <c:pt idx="423">
                        <c:v>616.73</c:v>
                      </c:pt>
                      <c:pt idx="424">
                        <c:v>665.8</c:v>
                      </c:pt>
                      <c:pt idx="425">
                        <c:v>651.76</c:v>
                      </c:pt>
                      <c:pt idx="426">
                        <c:v>631.97</c:v>
                      </c:pt>
                      <c:pt idx="427">
                        <c:v>610.91999999999996</c:v>
                      </c:pt>
                      <c:pt idx="428">
                        <c:v>605.94000000000005</c:v>
                      </c:pt>
                      <c:pt idx="429">
                        <c:v>609.44000000000005</c:v>
                      </c:pt>
                      <c:pt idx="430">
                        <c:v>596.95000000000005</c:v>
                      </c:pt>
                      <c:pt idx="431">
                        <c:v>597.09</c:v>
                      </c:pt>
                      <c:pt idx="432">
                        <c:v>572.39</c:v>
                      </c:pt>
                      <c:pt idx="433">
                        <c:v>562.23</c:v>
                      </c:pt>
                      <c:pt idx="434">
                        <c:v>565.6</c:v>
                      </c:pt>
                      <c:pt idx="435">
                        <c:v>576.52</c:v>
                      </c:pt>
                      <c:pt idx="436">
                        <c:v>583.32000000000005</c:v>
                      </c:pt>
                      <c:pt idx="437">
                        <c:v>582.54</c:v>
                      </c:pt>
                      <c:pt idx="438">
                        <c:v>561.15</c:v>
                      </c:pt>
                      <c:pt idx="439">
                        <c:v>574.25</c:v>
                      </c:pt>
                      <c:pt idx="440">
                        <c:v>587.86</c:v>
                      </c:pt>
                      <c:pt idx="441">
                        <c:v>562.41</c:v>
                      </c:pt>
                      <c:pt idx="442">
                        <c:v>510.71</c:v>
                      </c:pt>
                      <c:pt idx="443">
                        <c:v>500.85</c:v>
                      </c:pt>
                      <c:pt idx="444">
                        <c:v>491.25</c:v>
                      </c:pt>
                      <c:pt idx="445">
                        <c:v>513.78</c:v>
                      </c:pt>
                      <c:pt idx="446">
                        <c:v>527.15</c:v>
                      </c:pt>
                      <c:pt idx="447">
                        <c:v>550.42999999999995</c:v>
                      </c:pt>
                      <c:pt idx="448">
                        <c:v>561.83000000000004</c:v>
                      </c:pt>
                      <c:pt idx="449">
                        <c:v>489.96</c:v>
                      </c:pt>
                      <c:pt idx="450">
                        <c:v>500.92</c:v>
                      </c:pt>
                      <c:pt idx="451">
                        <c:v>541.45000000000005</c:v>
                      </c:pt>
                      <c:pt idx="452">
                        <c:v>533.88</c:v>
                      </c:pt>
                      <c:pt idx="453">
                        <c:v>525.19000000000005</c:v>
                      </c:pt>
                      <c:pt idx="454">
                        <c:v>538.1</c:v>
                      </c:pt>
                      <c:pt idx="455">
                        <c:v>552.24</c:v>
                      </c:pt>
                      <c:pt idx="456">
                        <c:v>549.11</c:v>
                      </c:pt>
                      <c:pt idx="457">
                        <c:v>559.79</c:v>
                      </c:pt>
                      <c:pt idx="458">
                        <c:v>561.23</c:v>
                      </c:pt>
                      <c:pt idx="459">
                        <c:v>580.11</c:v>
                      </c:pt>
                      <c:pt idx="460">
                        <c:v>583.6</c:v>
                      </c:pt>
                      <c:pt idx="461">
                        <c:v>601.41</c:v>
                      </c:pt>
                      <c:pt idx="462">
                        <c:v>611.74</c:v>
                      </c:pt>
                      <c:pt idx="463">
                        <c:v>622.4</c:v>
                      </c:pt>
                      <c:pt idx="464">
                        <c:v>626.38</c:v>
                      </c:pt>
                      <c:pt idx="465">
                        <c:v>636.36</c:v>
                      </c:pt>
                      <c:pt idx="466">
                        <c:v>658.59</c:v>
                      </c:pt>
                      <c:pt idx="467">
                        <c:v>651.91999999999996</c:v>
                      </c:pt>
                      <c:pt idx="468">
                        <c:v>644.52</c:v>
                      </c:pt>
                      <c:pt idx="469">
                        <c:v>654.78</c:v>
                      </c:pt>
                      <c:pt idx="470">
                        <c:v>686</c:v>
                      </c:pt>
                      <c:pt idx="471">
                        <c:v>684.09</c:v>
                      </c:pt>
                      <c:pt idx="472">
                        <c:v>684.48</c:v>
                      </c:pt>
                      <c:pt idx="473">
                        <c:v>710.69</c:v>
                      </c:pt>
                      <c:pt idx="474">
                        <c:v>723.55</c:v>
                      </c:pt>
                      <c:pt idx="475">
                        <c:v>731.06</c:v>
                      </c:pt>
                      <c:pt idx="476">
                        <c:v>741.73</c:v>
                      </c:pt>
                      <c:pt idx="477">
                        <c:v>730.43</c:v>
                      </c:pt>
                      <c:pt idx="478">
                        <c:v>713.89</c:v>
                      </c:pt>
                      <c:pt idx="479">
                        <c:v>735.41</c:v>
                      </c:pt>
                      <c:pt idx="480">
                        <c:v>762.68</c:v>
                      </c:pt>
                      <c:pt idx="481">
                        <c:v>768.6</c:v>
                      </c:pt>
                      <c:pt idx="482">
                        <c:v>769.87</c:v>
                      </c:pt>
                      <c:pt idx="483">
                        <c:v>753.94</c:v>
                      </c:pt>
                      <c:pt idx="484">
                        <c:v>713.01</c:v>
                      </c:pt>
                      <c:pt idx="485">
                        <c:v>720.46</c:v>
                      </c:pt>
                      <c:pt idx="486">
                        <c:v>732.53</c:v>
                      </c:pt>
                      <c:pt idx="487">
                        <c:v>713.01</c:v>
                      </c:pt>
                      <c:pt idx="488">
                        <c:v>731.3</c:v>
                      </c:pt>
                      <c:pt idx="489">
                        <c:v>727.87</c:v>
                      </c:pt>
                      <c:pt idx="490">
                        <c:v>719.61</c:v>
                      </c:pt>
                      <c:pt idx="491">
                        <c:v>689.98</c:v>
                      </c:pt>
                      <c:pt idx="492">
                        <c:v>651.17999999999995</c:v>
                      </c:pt>
                      <c:pt idx="493">
                        <c:v>636.66</c:v>
                      </c:pt>
                      <c:pt idx="494">
                        <c:v>644.12</c:v>
                      </c:pt>
                      <c:pt idx="495">
                        <c:v>614.03</c:v>
                      </c:pt>
                      <c:pt idx="496">
                        <c:v>594.96</c:v>
                      </c:pt>
                      <c:pt idx="497">
                        <c:v>635.49</c:v>
                      </c:pt>
                      <c:pt idx="498">
                        <c:v>643.12</c:v>
                      </c:pt>
                      <c:pt idx="499">
                        <c:v>655.76</c:v>
                      </c:pt>
                      <c:pt idx="500">
                        <c:v>631.84</c:v>
                      </c:pt>
                      <c:pt idx="501">
                        <c:v>618.91</c:v>
                      </c:pt>
                      <c:pt idx="502">
                        <c:v>605.89</c:v>
                      </c:pt>
                      <c:pt idx="503">
                        <c:v>609.34</c:v>
                      </c:pt>
                      <c:pt idx="504">
                        <c:v>584.92999999999995</c:v>
                      </c:pt>
                      <c:pt idx="505">
                        <c:v>607.32000000000005</c:v>
                      </c:pt>
                      <c:pt idx="506">
                        <c:v>629.22</c:v>
                      </c:pt>
                      <c:pt idx="507">
                        <c:v>666.54</c:v>
                      </c:pt>
                      <c:pt idx="508">
                        <c:v>670.35</c:v>
                      </c:pt>
                      <c:pt idx="509">
                        <c:v>680.77</c:v>
                      </c:pt>
                      <c:pt idx="510">
                        <c:v>695.72</c:v>
                      </c:pt>
                      <c:pt idx="511">
                        <c:v>718.67</c:v>
                      </c:pt>
                      <c:pt idx="512">
                        <c:v>718.83</c:v>
                      </c:pt>
                      <c:pt idx="513">
                        <c:v>742.24</c:v>
                      </c:pt>
                      <c:pt idx="514">
                        <c:v>748.3</c:v>
                      </c:pt>
                      <c:pt idx="515">
                        <c:v>750.71</c:v>
                      </c:pt>
                      <c:pt idx="516">
                        <c:v>770.3</c:v>
                      </c:pt>
                      <c:pt idx="517">
                        <c:v>790.89</c:v>
                      </c:pt>
                      <c:pt idx="518">
                        <c:v>806.03</c:v>
                      </c:pt>
                      <c:pt idx="519">
                        <c:v>814.49</c:v>
                      </c:pt>
                      <c:pt idx="520">
                        <c:v>819.44</c:v>
                      </c:pt>
                      <c:pt idx="521">
                        <c:v>833.68</c:v>
                      </c:pt>
                      <c:pt idx="522">
                        <c:v>856.95</c:v>
                      </c:pt>
                      <c:pt idx="523">
                        <c:v>890.97</c:v>
                      </c:pt>
                      <c:pt idx="524">
                        <c:v>895.59</c:v>
                      </c:pt>
                      <c:pt idx="525">
                        <c:v>901.51</c:v>
                      </c:pt>
                      <c:pt idx="526">
                        <c:v>869.57</c:v>
                      </c:pt>
                      <c:pt idx="527">
                        <c:v>855.9</c:v>
                      </c:pt>
                      <c:pt idx="528">
                        <c:v>867.95</c:v>
                      </c:pt>
                      <c:pt idx="529">
                        <c:v>878.98</c:v>
                      </c:pt>
                      <c:pt idx="530">
                        <c:v>895.13</c:v>
                      </c:pt>
                      <c:pt idx="531">
                        <c:v>936.12</c:v>
                      </c:pt>
                      <c:pt idx="532">
                        <c:v>976.52</c:v>
                      </c:pt>
                      <c:pt idx="533">
                        <c:v>1005.1</c:v>
                      </c:pt>
                      <c:pt idx="534">
                        <c:v>987.61</c:v>
                      </c:pt>
                      <c:pt idx="535">
                        <c:v>970.39</c:v>
                      </c:pt>
                      <c:pt idx="536">
                        <c:v>954.36</c:v>
                      </c:pt>
                      <c:pt idx="537">
                        <c:v>945.22</c:v>
                      </c:pt>
                      <c:pt idx="538">
                        <c:v>930.47</c:v>
                      </c:pt>
                      <c:pt idx="539">
                        <c:v>908.38</c:v>
                      </c:pt>
                      <c:pt idx="540">
                        <c:v>929.42</c:v>
                      </c:pt>
                      <c:pt idx="541">
                        <c:v>951.5</c:v>
                      </c:pt>
                      <c:pt idx="542">
                        <c:v>951.4</c:v>
                      </c:pt>
                      <c:pt idx="543">
                        <c:v>939.51</c:v>
                      </c:pt>
                      <c:pt idx="544">
                        <c:v>917.52</c:v>
                      </c:pt>
                      <c:pt idx="545">
                        <c:v>913.52</c:v>
                      </c:pt>
                      <c:pt idx="546">
                        <c:v>880.46</c:v>
                      </c:pt>
                      <c:pt idx="547">
                        <c:v>837.33</c:v>
                      </c:pt>
                      <c:pt idx="548">
                        <c:v>793.14</c:v>
                      </c:pt>
                      <c:pt idx="549">
                        <c:v>779.16</c:v>
                      </c:pt>
                      <c:pt idx="550">
                        <c:v>753.53</c:v>
                      </c:pt>
                      <c:pt idx="551">
                        <c:v>708.97</c:v>
                      </c:pt>
                      <c:pt idx="552">
                        <c:v>676.31</c:v>
                      </c:pt>
                      <c:pt idx="553">
                        <c:v>646.63</c:v>
                      </c:pt>
                      <c:pt idx="554">
                        <c:v>625.01</c:v>
                      </c:pt>
                      <c:pt idx="555">
                        <c:v>633.54</c:v>
                      </c:pt>
                      <c:pt idx="556">
                        <c:v>638.27</c:v>
                      </c:pt>
                      <c:pt idx="557">
                        <c:v>662.03</c:v>
                      </c:pt>
                      <c:pt idx="558">
                        <c:v>711.01</c:v>
                      </c:pt>
                      <c:pt idx="559">
                        <c:v>760.94</c:v>
                      </c:pt>
                      <c:pt idx="560">
                        <c:v>785.64</c:v>
                      </c:pt>
                      <c:pt idx="561">
                        <c:v>846.84</c:v>
                      </c:pt>
                      <c:pt idx="562">
                        <c:v>867.63</c:v>
                      </c:pt>
                      <c:pt idx="563">
                        <c:v>906.71</c:v>
                      </c:pt>
                      <c:pt idx="564">
                        <c:v>959.71</c:v>
                      </c:pt>
                      <c:pt idx="565">
                        <c:v>994.62</c:v>
                      </c:pt>
                      <c:pt idx="566">
                        <c:v>1023.1</c:v>
                      </c:pt>
                      <c:pt idx="567">
                        <c:v>1019.4</c:v>
                      </c:pt>
                      <c:pt idx="568">
                        <c:v>1022.6</c:v>
                      </c:pt>
                      <c:pt idx="569">
                        <c:v>1009.6</c:v>
                      </c:pt>
                      <c:pt idx="570">
                        <c:v>1026.2</c:v>
                      </c:pt>
                      <c:pt idx="571">
                        <c:v>1017.4</c:v>
                      </c:pt>
                      <c:pt idx="572">
                        <c:v>1011.5</c:v>
                      </c:pt>
                      <c:pt idx="573">
                        <c:v>984.4</c:v>
                      </c:pt>
                      <c:pt idx="574">
                        <c:v>953.57</c:v>
                      </c:pt>
                      <c:pt idx="575">
                        <c:v>919.98</c:v>
                      </c:pt>
                      <c:pt idx="576">
                        <c:v>897.18</c:v>
                      </c:pt>
                      <c:pt idx="577">
                        <c:v>869.59</c:v>
                      </c:pt>
                      <c:pt idx="578">
                        <c:v>856.96</c:v>
                      </c:pt>
                      <c:pt idx="579">
                        <c:v>872.69</c:v>
                      </c:pt>
                      <c:pt idx="580">
                        <c:v>875.2</c:v>
                      </c:pt>
                      <c:pt idx="581">
                        <c:v>874.61</c:v>
                      </c:pt>
                      <c:pt idx="582">
                        <c:v>873.92</c:v>
                      </c:pt>
                      <c:pt idx="583">
                        <c:v>885.65</c:v>
                      </c:pt>
                      <c:pt idx="584">
                        <c:v>890.86</c:v>
                      </c:pt>
                      <c:pt idx="585">
                        <c:v>896.08</c:v>
                      </c:pt>
                      <c:pt idx="586">
                        <c:v>892.9</c:v>
                      </c:pt>
                      <c:pt idx="587">
                        <c:v>896.34</c:v>
                      </c:pt>
                      <c:pt idx="588">
                        <c:v>872.84</c:v>
                      </c:pt>
                      <c:pt idx="589">
                        <c:v>886.78</c:v>
                      </c:pt>
                      <c:pt idx="590">
                        <c:v>965.82</c:v>
                      </c:pt>
                      <c:pt idx="591">
                        <c:v>1001.6</c:v>
                      </c:pt>
                      <c:pt idx="592">
                        <c:v>1080.2</c:v>
                      </c:pt>
                      <c:pt idx="593">
                        <c:v>1035.9000000000001</c:v>
                      </c:pt>
                      <c:pt idx="594">
                        <c:v>1027.4000000000001</c:v>
                      </c:pt>
                      <c:pt idx="595">
                        <c:v>1034.8</c:v>
                      </c:pt>
                      <c:pt idx="596">
                        <c:v>1016.8</c:v>
                      </c:pt>
                      <c:pt idx="597">
                        <c:v>1019.2</c:v>
                      </c:pt>
                      <c:pt idx="598">
                        <c:v>985.45</c:v>
                      </c:pt>
                      <c:pt idx="599">
                        <c:v>956.57</c:v>
                      </c:pt>
                      <c:pt idx="600">
                        <c:v>922.23</c:v>
                      </c:pt>
                      <c:pt idx="601">
                        <c:v>908.91</c:v>
                      </c:pt>
                      <c:pt idx="602">
                        <c:v>871.02</c:v>
                      </c:pt>
                      <c:pt idx="603">
                        <c:v>810.73</c:v>
                      </c:pt>
                      <c:pt idx="604">
                        <c:v>786.4</c:v>
                      </c:pt>
                      <c:pt idx="605">
                        <c:v>832.34</c:v>
                      </c:pt>
                      <c:pt idx="606">
                        <c:v>866.09</c:v>
                      </c:pt>
                      <c:pt idx="607">
                        <c:v>972.51</c:v>
                      </c:pt>
                      <c:pt idx="608">
                        <c:v>992.02</c:v>
                      </c:pt>
                      <c:pt idx="609">
                        <c:v>1016.9</c:v>
                      </c:pt>
                      <c:pt idx="610">
                        <c:v>995.94</c:v>
                      </c:pt>
                      <c:pt idx="611">
                        <c:v>1053.2</c:v>
                      </c:pt>
                      <c:pt idx="612">
                        <c:v>1097.9000000000001</c:v>
                      </c:pt>
                      <c:pt idx="613">
                        <c:v>1202.0999999999999</c:v>
                      </c:pt>
                      <c:pt idx="614">
                        <c:v>1155.5999999999999</c:v>
                      </c:pt>
                      <c:pt idx="615">
                        <c:v>1217.4000000000001</c:v>
                      </c:pt>
                      <c:pt idx="616">
                        <c:v>1240.8</c:v>
                      </c:pt>
                      <c:pt idx="617">
                        <c:v>1276.2</c:v>
                      </c:pt>
                      <c:pt idx="618">
                        <c:v>1365</c:v>
                      </c:pt>
                      <c:pt idx="619">
                        <c:v>1403.7</c:v>
                      </c:pt>
                      <c:pt idx="620">
                        <c:v>1408.7</c:v>
                      </c:pt>
                      <c:pt idx="621">
                        <c:v>1427.3</c:v>
                      </c:pt>
                      <c:pt idx="622">
                        <c:v>1385.7</c:v>
                      </c:pt>
                      <c:pt idx="623">
                        <c:v>1377.7</c:v>
                      </c:pt>
                      <c:pt idx="624">
                        <c:v>1358.6</c:v>
                      </c:pt>
                      <c:pt idx="625">
                        <c:v>1313.1</c:v>
                      </c:pt>
                      <c:pt idx="626">
                        <c:v>1252.3</c:v>
                      </c:pt>
                      <c:pt idx="627">
                        <c:v>1193.2</c:v>
                      </c:pt>
                      <c:pt idx="628">
                        <c:v>1144.0999999999999</c:v>
                      </c:pt>
                      <c:pt idx="629">
                        <c:v>1107.9000000000001</c:v>
                      </c:pt>
                      <c:pt idx="630">
                        <c:v>1047.2</c:v>
                      </c:pt>
                      <c:pt idx="631">
                        <c:v>964.49</c:v>
                      </c:pt>
                      <c:pt idx="632">
                        <c:v>915.22</c:v>
                      </c:pt>
                      <c:pt idx="633">
                        <c:v>909.3</c:v>
                      </c:pt>
                      <c:pt idx="634">
                        <c:v>942.1</c:v>
                      </c:pt>
                      <c:pt idx="635">
                        <c:v>1010.6</c:v>
                      </c:pt>
                      <c:pt idx="636">
                        <c:v>1050.5999999999999</c:v>
                      </c:pt>
                      <c:pt idx="637">
                        <c:v>1047.5</c:v>
                      </c:pt>
                      <c:pt idx="638">
                        <c:v>1036.4000000000001</c:v>
                      </c:pt>
                      <c:pt idx="639">
                        <c:v>1008</c:v>
                      </c:pt>
                      <c:pt idx="640">
                        <c:v>1013.9</c:v>
                      </c:pt>
                      <c:pt idx="641">
                        <c:v>1041.4000000000001</c:v>
                      </c:pt>
                      <c:pt idx="642">
                        <c:v>1093</c:v>
                      </c:pt>
                      <c:pt idx="643">
                        <c:v>1094.8</c:v>
                      </c:pt>
                      <c:pt idx="644">
                        <c:v>1110.5</c:v>
                      </c:pt>
                      <c:pt idx="645">
                        <c:v>1096.7</c:v>
                      </c:pt>
                      <c:pt idx="646">
                        <c:v>1049.5999999999999</c:v>
                      </c:pt>
                      <c:pt idx="647">
                        <c:v>1010.3</c:v>
                      </c:pt>
                      <c:pt idx="648">
                        <c:v>1002</c:v>
                      </c:pt>
                      <c:pt idx="649">
                        <c:v>1038.9000000000001</c:v>
                      </c:pt>
                      <c:pt idx="650">
                        <c:v>1065.4000000000001</c:v>
                      </c:pt>
                      <c:pt idx="651">
                        <c:v>1116</c:v>
                      </c:pt>
                      <c:pt idx="652">
                        <c:v>1124.8</c:v>
                      </c:pt>
                      <c:pt idx="653">
                        <c:v>1108.9000000000001</c:v>
                      </c:pt>
                      <c:pt idx="654">
                        <c:v>1159.3</c:v>
                      </c:pt>
                      <c:pt idx="655">
                        <c:v>1192.2</c:v>
                      </c:pt>
                      <c:pt idx="656">
                        <c:v>1209.5999999999999</c:v>
                      </c:pt>
                      <c:pt idx="657">
                        <c:v>1221.4000000000001</c:v>
                      </c:pt>
                      <c:pt idx="658">
                        <c:v>1222.9000000000001</c:v>
                      </c:pt>
                      <c:pt idx="659">
                        <c:v>1273.8</c:v>
                      </c:pt>
                      <c:pt idx="660">
                        <c:v>1294.0999999999999</c:v>
                      </c:pt>
                      <c:pt idx="661">
                        <c:v>1345.4</c:v>
                      </c:pt>
                      <c:pt idx="662">
                        <c:v>1417.7</c:v>
                      </c:pt>
                      <c:pt idx="663">
                        <c:v>1484.7</c:v>
                      </c:pt>
                      <c:pt idx="664">
                        <c:v>1547.1</c:v>
                      </c:pt>
                      <c:pt idx="665">
                        <c:v>1615.2</c:v>
                      </c:pt>
                      <c:pt idx="666">
                        <c:v>1661.9</c:v>
                      </c:pt>
                      <c:pt idx="667">
                        <c:v>1603.4</c:v>
                      </c:pt>
                      <c:pt idx="668">
                        <c:v>1625.8</c:v>
                      </c:pt>
                      <c:pt idx="669">
                        <c:v>1634.7</c:v>
                      </c:pt>
                      <c:pt idx="670">
                        <c:v>1687.5</c:v>
                      </c:pt>
                      <c:pt idx="671">
                        <c:v>1686.3</c:v>
                      </c:pt>
                      <c:pt idx="672">
                        <c:v>1672.5</c:v>
                      </c:pt>
                      <c:pt idx="673">
                        <c:v>1682.6</c:v>
                      </c:pt>
                      <c:pt idx="674">
                        <c:v>1678.8</c:v>
                      </c:pt>
                      <c:pt idx="675">
                        <c:v>1671.6</c:v>
                      </c:pt>
                      <c:pt idx="676">
                        <c:v>1678.5</c:v>
                      </c:pt>
                      <c:pt idx="677">
                        <c:v>1689.3</c:v>
                      </c:pt>
                      <c:pt idx="678">
                        <c:v>1648.1</c:v>
                      </c:pt>
                      <c:pt idx="679">
                        <c:v>1610.3</c:v>
                      </c:pt>
                      <c:pt idx="680">
                        <c:v>1579.7</c:v>
                      </c:pt>
                      <c:pt idx="681">
                        <c:v>1565.2</c:v>
                      </c:pt>
                      <c:pt idx="682">
                        <c:v>1485.3</c:v>
                      </c:pt>
                      <c:pt idx="683">
                        <c:v>1427.3</c:v>
                      </c:pt>
                      <c:pt idx="684">
                        <c:v>1318.6</c:v>
                      </c:pt>
                      <c:pt idx="685">
                        <c:v>1235.9000000000001</c:v>
                      </c:pt>
                      <c:pt idx="686">
                        <c:v>1168.9000000000001</c:v>
                      </c:pt>
                      <c:pt idx="687">
                        <c:v>1129.4000000000001</c:v>
                      </c:pt>
                      <c:pt idx="688">
                        <c:v>1157.3</c:v>
                      </c:pt>
                      <c:pt idx="689">
                        <c:v>1211.0999999999999</c:v>
                      </c:pt>
                      <c:pt idx="690">
                        <c:v>1232.4000000000001</c:v>
                      </c:pt>
                      <c:pt idx="691">
                        <c:v>1308.0999999999999</c:v>
                      </c:pt>
                      <c:pt idx="692">
                        <c:v>1329.4</c:v>
                      </c:pt>
                      <c:pt idx="693">
                        <c:v>1224</c:v>
                      </c:pt>
                      <c:pt idx="694">
                        <c:v>1172.5999999999999</c:v>
                      </c:pt>
                      <c:pt idx="695">
                        <c:v>1256.3</c:v>
                      </c:pt>
                      <c:pt idx="696">
                        <c:v>1303.5999999999999</c:v>
                      </c:pt>
                      <c:pt idx="697">
                        <c:v>1311.1</c:v>
                      </c:pt>
                      <c:pt idx="698">
                        <c:v>1357.4</c:v>
                      </c:pt>
                      <c:pt idx="699">
                        <c:v>1320.4</c:v>
                      </c:pt>
                      <c:pt idx="700">
                        <c:v>1336.5</c:v>
                      </c:pt>
                      <c:pt idx="701">
                        <c:v>1345.3</c:v>
                      </c:pt>
                      <c:pt idx="702">
                        <c:v>1345.6</c:v>
                      </c:pt>
                      <c:pt idx="703">
                        <c:v>1248.5</c:v>
                      </c:pt>
                      <c:pt idx="704">
                        <c:v>1284.4000000000001</c:v>
                      </c:pt>
                      <c:pt idx="705">
                        <c:v>1314.1</c:v>
                      </c:pt>
                      <c:pt idx="706">
                        <c:v>1323</c:v>
                      </c:pt>
                      <c:pt idx="707">
                        <c:v>1294.2</c:v>
                      </c:pt>
                      <c:pt idx="708">
                        <c:v>1223.7</c:v>
                      </c:pt>
                      <c:pt idx="709">
                        <c:v>1244.4000000000001</c:v>
                      </c:pt>
                      <c:pt idx="710">
                        <c:v>1260.5</c:v>
                      </c:pt>
                      <c:pt idx="711">
                        <c:v>1241.3</c:v>
                      </c:pt>
                      <c:pt idx="712">
                        <c:v>1227.8</c:v>
                      </c:pt>
                      <c:pt idx="713">
                        <c:v>1207.5999999999999</c:v>
                      </c:pt>
                      <c:pt idx="714">
                        <c:v>1242.0999999999999</c:v>
                      </c:pt>
                      <c:pt idx="715">
                        <c:v>1293.0999999999999</c:v>
                      </c:pt>
                      <c:pt idx="716">
                        <c:v>1404.2</c:v>
                      </c:pt>
                      <c:pt idx="717">
                        <c:v>1563.4</c:v>
                      </c:pt>
                      <c:pt idx="718">
                        <c:v>1718.2</c:v>
                      </c:pt>
                      <c:pt idx="719">
                        <c:v>1813.2</c:v>
                      </c:pt>
                      <c:pt idx="720">
                        <c:v>1882</c:v>
                      </c:pt>
                      <c:pt idx="721">
                        <c:v>1940.2</c:v>
                      </c:pt>
                      <c:pt idx="722">
                        <c:v>1995.6</c:v>
                      </c:pt>
                      <c:pt idx="723">
                        <c:v>2070.9</c:v>
                      </c:pt>
                      <c:pt idx="724">
                        <c:v>2120</c:v>
                      </c:pt>
                      <c:pt idx="725">
                        <c:v>2193.6</c:v>
                      </c:pt>
                      <c:pt idx="726">
                        <c:v>2246.4</c:v>
                      </c:pt>
                      <c:pt idx="727">
                        <c:v>2241.3000000000002</c:v>
                      </c:pt>
                      <c:pt idx="728">
                        <c:v>2230.1999999999998</c:v>
                      </c:pt>
                      <c:pt idx="729">
                        <c:v>2227.9</c:v>
                      </c:pt>
                      <c:pt idx="730">
                        <c:v>2177.6</c:v>
                      </c:pt>
                      <c:pt idx="731">
                        <c:v>2140.9</c:v>
                      </c:pt>
                      <c:pt idx="732">
                        <c:v>2063.1999999999998</c:v>
                      </c:pt>
                      <c:pt idx="733">
                        <c:v>2013.2</c:v>
                      </c:pt>
                      <c:pt idx="734">
                        <c:v>1951.2</c:v>
                      </c:pt>
                      <c:pt idx="735">
                        <c:v>1904.1</c:v>
                      </c:pt>
                      <c:pt idx="736">
                        <c:v>1849.4</c:v>
                      </c:pt>
                      <c:pt idx="737">
                        <c:v>1782</c:v>
                      </c:pt>
                      <c:pt idx="738">
                        <c:v>1744.4</c:v>
                      </c:pt>
                      <c:pt idx="739">
                        <c:v>1706.9</c:v>
                      </c:pt>
                      <c:pt idx="740">
                        <c:v>1678.9</c:v>
                      </c:pt>
                      <c:pt idx="741">
                        <c:v>1672.7</c:v>
                      </c:pt>
                      <c:pt idx="742">
                        <c:v>1622.4</c:v>
                      </c:pt>
                      <c:pt idx="743">
                        <c:v>1589.8</c:v>
                      </c:pt>
                      <c:pt idx="744">
                        <c:v>1536.5</c:v>
                      </c:pt>
                      <c:pt idx="745">
                        <c:v>1489.9</c:v>
                      </c:pt>
                      <c:pt idx="746">
                        <c:v>1466.2</c:v>
                      </c:pt>
                      <c:pt idx="747">
                        <c:v>1466.6</c:v>
                      </c:pt>
                      <c:pt idx="748">
                        <c:v>1432.7</c:v>
                      </c:pt>
                      <c:pt idx="749">
                        <c:v>1396.3</c:v>
                      </c:pt>
                      <c:pt idx="750">
                        <c:v>1416.3</c:v>
                      </c:pt>
                      <c:pt idx="751">
                        <c:v>1360.6</c:v>
                      </c:pt>
                      <c:pt idx="752">
                        <c:v>1311.8</c:v>
                      </c:pt>
                      <c:pt idx="753">
                        <c:v>1298.7</c:v>
                      </c:pt>
                      <c:pt idx="754">
                        <c:v>1317.2</c:v>
                      </c:pt>
                      <c:pt idx="755">
                        <c:v>1266.5999999999999</c:v>
                      </c:pt>
                      <c:pt idx="756">
                        <c:v>1257.0999999999999</c:v>
                      </c:pt>
                      <c:pt idx="757">
                        <c:v>1268.8</c:v>
                      </c:pt>
                      <c:pt idx="758">
                        <c:v>1287.0999999999999</c:v>
                      </c:pt>
                      <c:pt idx="759">
                        <c:v>1280.5</c:v>
                      </c:pt>
                      <c:pt idx="760">
                        <c:v>1287.2</c:v>
                      </c:pt>
                      <c:pt idx="761">
                        <c:v>1299.8</c:v>
                      </c:pt>
                      <c:pt idx="762">
                        <c:v>1295.2</c:v>
                      </c:pt>
                      <c:pt idx="763">
                        <c:v>1228</c:v>
                      </c:pt>
                      <c:pt idx="764">
                        <c:v>1213.3</c:v>
                      </c:pt>
                      <c:pt idx="765">
                        <c:v>1222.3</c:v>
                      </c:pt>
                      <c:pt idx="766">
                        <c:v>1258</c:v>
                      </c:pt>
                      <c:pt idx="767">
                        <c:v>1300.4000000000001</c:v>
                      </c:pt>
                      <c:pt idx="768">
                        <c:v>1311.6</c:v>
                      </c:pt>
                      <c:pt idx="769">
                        <c:v>1359.4</c:v>
                      </c:pt>
                      <c:pt idx="770">
                        <c:v>1423.3</c:v>
                      </c:pt>
                      <c:pt idx="771">
                        <c:v>1480.5</c:v>
                      </c:pt>
                      <c:pt idx="772">
                        <c:v>1525.8</c:v>
                      </c:pt>
                      <c:pt idx="773">
                        <c:v>1564.1</c:v>
                      </c:pt>
                      <c:pt idx="774">
                        <c:v>1510.6</c:v>
                      </c:pt>
                      <c:pt idx="775">
                        <c:v>1517.5</c:v>
                      </c:pt>
                      <c:pt idx="776">
                        <c:v>1538.6</c:v>
                      </c:pt>
                      <c:pt idx="777">
                        <c:v>1570.5</c:v>
                      </c:pt>
                      <c:pt idx="778">
                        <c:v>1602.2</c:v>
                      </c:pt>
                      <c:pt idx="779">
                        <c:v>1653.7</c:v>
                      </c:pt>
                      <c:pt idx="780">
                        <c:v>1730.5</c:v>
                      </c:pt>
                      <c:pt idx="781">
                        <c:v>1777.5</c:v>
                      </c:pt>
                      <c:pt idx="782">
                        <c:v>1808.2</c:v>
                      </c:pt>
                      <c:pt idx="783">
                        <c:v>1796.3</c:v>
                      </c:pt>
                      <c:pt idx="784">
                        <c:v>1787.8</c:v>
                      </c:pt>
                      <c:pt idx="785">
                        <c:v>1784.4</c:v>
                      </c:pt>
                      <c:pt idx="786">
                        <c:v>1776.7</c:v>
                      </c:pt>
                      <c:pt idx="787">
                        <c:v>1780.5</c:v>
                      </c:pt>
                      <c:pt idx="788">
                        <c:v>1793.7</c:v>
                      </c:pt>
                      <c:pt idx="789">
                        <c:v>1783.7</c:v>
                      </c:pt>
                      <c:pt idx="790">
                        <c:v>1756.9</c:v>
                      </c:pt>
                      <c:pt idx="791">
                        <c:v>1704</c:v>
                      </c:pt>
                      <c:pt idx="792">
                        <c:v>1685.2</c:v>
                      </c:pt>
                      <c:pt idx="793">
                        <c:v>1688.8</c:v>
                      </c:pt>
                      <c:pt idx="794">
                        <c:v>1698.8</c:v>
                      </c:pt>
                      <c:pt idx="795">
                        <c:v>1691.2</c:v>
                      </c:pt>
                      <c:pt idx="796">
                        <c:v>1689.8</c:v>
                      </c:pt>
                      <c:pt idx="797">
                        <c:v>1670.8</c:v>
                      </c:pt>
                      <c:pt idx="798">
                        <c:v>1636.9</c:v>
                      </c:pt>
                      <c:pt idx="799">
                        <c:v>1620.1</c:v>
                      </c:pt>
                      <c:pt idx="800">
                        <c:v>1613.2</c:v>
                      </c:pt>
                      <c:pt idx="801">
                        <c:v>1590.9</c:v>
                      </c:pt>
                      <c:pt idx="802">
                        <c:v>1587.3</c:v>
                      </c:pt>
                      <c:pt idx="803">
                        <c:v>1585.6</c:v>
                      </c:pt>
                      <c:pt idx="804">
                        <c:v>1546</c:v>
                      </c:pt>
                      <c:pt idx="805">
                        <c:v>1512.4</c:v>
                      </c:pt>
                      <c:pt idx="806">
                        <c:v>1516.9</c:v>
                      </c:pt>
                      <c:pt idx="807">
                        <c:v>1501</c:v>
                      </c:pt>
                      <c:pt idx="808">
                        <c:v>1452.5</c:v>
                      </c:pt>
                      <c:pt idx="809">
                        <c:v>1432.8</c:v>
                      </c:pt>
                      <c:pt idx="810">
                        <c:v>1393.9</c:v>
                      </c:pt>
                      <c:pt idx="811">
                        <c:v>1360.7</c:v>
                      </c:pt>
                      <c:pt idx="812">
                        <c:v>1354.6</c:v>
                      </c:pt>
                      <c:pt idx="813">
                        <c:v>1340</c:v>
                      </c:pt>
                      <c:pt idx="814">
                        <c:v>1343</c:v>
                      </c:pt>
                      <c:pt idx="815">
                        <c:v>1343.2</c:v>
                      </c:pt>
                      <c:pt idx="816">
                        <c:v>1334.6</c:v>
                      </c:pt>
                      <c:pt idx="817">
                        <c:v>1346.5</c:v>
                      </c:pt>
                      <c:pt idx="818">
                        <c:v>1339.2</c:v>
                      </c:pt>
                      <c:pt idx="819">
                        <c:v>1325.4</c:v>
                      </c:pt>
                      <c:pt idx="820">
                        <c:v>1350.7</c:v>
                      </c:pt>
                      <c:pt idx="821">
                        <c:v>1381.6</c:v>
                      </c:pt>
                      <c:pt idx="822">
                        <c:v>1418.5</c:v>
                      </c:pt>
                      <c:pt idx="823">
                        <c:v>1444.3</c:v>
                      </c:pt>
                      <c:pt idx="824">
                        <c:v>1452.8</c:v>
                      </c:pt>
                      <c:pt idx="825">
                        <c:v>1454.7</c:v>
                      </c:pt>
                      <c:pt idx="826">
                        <c:v>1450.9</c:v>
                      </c:pt>
                      <c:pt idx="827">
                        <c:v>1455.5</c:v>
                      </c:pt>
                      <c:pt idx="828">
                        <c:v>1462.8</c:v>
                      </c:pt>
                      <c:pt idx="829">
                        <c:v>1479.2</c:v>
                      </c:pt>
                      <c:pt idx="830">
                        <c:v>1475.3</c:v>
                      </c:pt>
                      <c:pt idx="831">
                        <c:v>1458.4</c:v>
                      </c:pt>
                      <c:pt idx="832">
                        <c:v>1435.8</c:v>
                      </c:pt>
                      <c:pt idx="833">
                        <c:v>1418.6</c:v>
                      </c:pt>
                      <c:pt idx="834">
                        <c:v>1412.6</c:v>
                      </c:pt>
                      <c:pt idx="835">
                        <c:v>1385</c:v>
                      </c:pt>
                      <c:pt idx="836">
                        <c:v>1367.7</c:v>
                      </c:pt>
                      <c:pt idx="837">
                        <c:v>1343.3</c:v>
                      </c:pt>
                      <c:pt idx="838">
                        <c:v>1348.6</c:v>
                      </c:pt>
                      <c:pt idx="839">
                        <c:v>1361.1</c:v>
                      </c:pt>
                      <c:pt idx="840">
                        <c:v>1404.3</c:v>
                      </c:pt>
                      <c:pt idx="841">
                        <c:v>1401.5</c:v>
                      </c:pt>
                      <c:pt idx="842">
                        <c:v>1392.4</c:v>
                      </c:pt>
                      <c:pt idx="843">
                        <c:v>1354.3</c:v>
                      </c:pt>
                      <c:pt idx="844">
                        <c:v>1325.7</c:v>
                      </c:pt>
                      <c:pt idx="845">
                        <c:v>1305.4000000000001</c:v>
                      </c:pt>
                      <c:pt idx="846">
                        <c:v>1301.0999999999999</c:v>
                      </c:pt>
                      <c:pt idx="847">
                        <c:v>1332.4</c:v>
                      </c:pt>
                      <c:pt idx="848">
                        <c:v>1337.8</c:v>
                      </c:pt>
                      <c:pt idx="849">
                        <c:v>1325.5</c:v>
                      </c:pt>
                      <c:pt idx="850">
                        <c:v>1319.1</c:v>
                      </c:pt>
                      <c:pt idx="851">
                        <c:v>1300.2</c:v>
                      </c:pt>
                      <c:pt idx="852">
                        <c:v>1320.3</c:v>
                      </c:pt>
                      <c:pt idx="853">
                        <c:v>1354.7</c:v>
                      </c:pt>
                      <c:pt idx="854">
                        <c:v>1391</c:v>
                      </c:pt>
                      <c:pt idx="855">
                        <c:v>1372.1</c:v>
                      </c:pt>
                      <c:pt idx="856">
                        <c:v>1381.7</c:v>
                      </c:pt>
                      <c:pt idx="857">
                        <c:v>1354.7</c:v>
                      </c:pt>
                      <c:pt idx="858">
                        <c:v>1321.5</c:v>
                      </c:pt>
                      <c:pt idx="859">
                        <c:v>1324.6</c:v>
                      </c:pt>
                      <c:pt idx="860">
                        <c:v>1321.1</c:v>
                      </c:pt>
                      <c:pt idx="861">
                        <c:v>1299</c:v>
                      </c:pt>
                      <c:pt idx="862">
                        <c:v>1285.0999999999999</c:v>
                      </c:pt>
                      <c:pt idx="863">
                        <c:v>1287</c:v>
                      </c:pt>
                      <c:pt idx="864">
                        <c:v>1255.5999999999999</c:v>
                      </c:pt>
                      <c:pt idx="865">
                        <c:v>1216.0999999999999</c:v>
                      </c:pt>
                      <c:pt idx="866">
                        <c:v>1196.4000000000001</c:v>
                      </c:pt>
                      <c:pt idx="867">
                        <c:v>1141.2</c:v>
                      </c:pt>
                      <c:pt idx="868">
                        <c:v>1091.5999999999999</c:v>
                      </c:pt>
                      <c:pt idx="869">
                        <c:v>1082.0999999999999</c:v>
                      </c:pt>
                      <c:pt idx="870">
                        <c:v>1061.4000000000001</c:v>
                      </c:pt>
                      <c:pt idx="871">
                        <c:v>1042.3</c:v>
                      </c:pt>
                      <c:pt idx="872">
                        <c:v>1059.5999999999999</c:v>
                      </c:pt>
                      <c:pt idx="873">
                        <c:v>1048.5999999999999</c:v>
                      </c:pt>
                      <c:pt idx="874">
                        <c:v>1027.2</c:v>
                      </c:pt>
                      <c:pt idx="875">
                        <c:v>1006.2</c:v>
                      </c:pt>
                      <c:pt idx="876">
                        <c:v>990.22</c:v>
                      </c:pt>
                      <c:pt idx="877">
                        <c:v>998.8</c:v>
                      </c:pt>
                      <c:pt idx="878">
                        <c:v>996.73</c:v>
                      </c:pt>
                      <c:pt idx="879">
                        <c:v>981.77</c:v>
                      </c:pt>
                      <c:pt idx="880">
                        <c:v>979.03</c:v>
                      </c:pt>
                      <c:pt idx="881">
                        <c:v>958.07</c:v>
                      </c:pt>
                      <c:pt idx="882">
                        <c:v>947.33</c:v>
                      </c:pt>
                      <c:pt idx="883">
                        <c:v>912.38</c:v>
                      </c:pt>
                      <c:pt idx="884">
                        <c:v>924.22</c:v>
                      </c:pt>
                      <c:pt idx="885">
                        <c:v>946.25</c:v>
                      </c:pt>
                      <c:pt idx="886">
                        <c:v>945.61</c:v>
                      </c:pt>
                      <c:pt idx="887">
                        <c:v>938.74</c:v>
                      </c:pt>
                      <c:pt idx="888">
                        <c:v>928.64</c:v>
                      </c:pt>
                      <c:pt idx="889">
                        <c:v>931.25</c:v>
                      </c:pt>
                      <c:pt idx="890">
                        <c:v>962.48</c:v>
                      </c:pt>
                      <c:pt idx="891">
                        <c:v>973.35</c:v>
                      </c:pt>
                      <c:pt idx="892">
                        <c:v>951.05</c:v>
                      </c:pt>
                      <c:pt idx="893">
                        <c:v>953.36</c:v>
                      </c:pt>
                      <c:pt idx="894">
                        <c:v>949.36</c:v>
                      </c:pt>
                      <c:pt idx="895">
                        <c:v>936.13</c:v>
                      </c:pt>
                      <c:pt idx="896">
                        <c:v>903.67</c:v>
                      </c:pt>
                      <c:pt idx="897">
                        <c:v>869.78</c:v>
                      </c:pt>
                      <c:pt idx="898">
                        <c:v>851.83</c:v>
                      </c:pt>
                      <c:pt idx="899">
                        <c:v>849.45</c:v>
                      </c:pt>
                      <c:pt idx="900">
                        <c:v>838.18</c:v>
                      </c:pt>
                      <c:pt idx="901">
                        <c:v>839.11</c:v>
                      </c:pt>
                      <c:pt idx="902">
                        <c:v>852.82</c:v>
                      </c:pt>
                      <c:pt idx="903">
                        <c:v>876.78</c:v>
                      </c:pt>
                      <c:pt idx="904">
                        <c:v>876.97</c:v>
                      </c:pt>
                      <c:pt idx="905">
                        <c:v>893.27</c:v>
                      </c:pt>
                      <c:pt idx="906">
                        <c:v>896.97</c:v>
                      </c:pt>
                      <c:pt idx="907">
                        <c:v>868.35</c:v>
                      </c:pt>
                      <c:pt idx="908">
                        <c:v>821.26</c:v>
                      </c:pt>
                      <c:pt idx="909">
                        <c:v>786.31</c:v>
                      </c:pt>
                      <c:pt idx="910">
                        <c:v>754.55</c:v>
                      </c:pt>
                      <c:pt idx="911">
                        <c:v>721.51</c:v>
                      </c:pt>
                      <c:pt idx="912">
                        <c:v>702.27</c:v>
                      </c:pt>
                      <c:pt idx="913">
                        <c:v>675.38</c:v>
                      </c:pt>
                      <c:pt idx="914">
                        <c:v>662.71</c:v>
                      </c:pt>
                      <c:pt idx="915">
                        <c:v>635.47</c:v>
                      </c:pt>
                      <c:pt idx="916">
                        <c:v>607.49</c:v>
                      </c:pt>
                      <c:pt idx="917">
                        <c:v>585.04999999999995</c:v>
                      </c:pt>
                      <c:pt idx="918">
                        <c:v>577.4</c:v>
                      </c:pt>
                      <c:pt idx="919">
                        <c:v>547.75</c:v>
                      </c:pt>
                      <c:pt idx="920">
                        <c:v>548.07000000000005</c:v>
                      </c:pt>
                      <c:pt idx="921">
                        <c:v>520.48</c:v>
                      </c:pt>
                      <c:pt idx="922">
                        <c:v>498.12</c:v>
                      </c:pt>
                      <c:pt idx="923">
                        <c:v>464.61</c:v>
                      </c:pt>
                      <c:pt idx="924">
                        <c:v>435.67</c:v>
                      </c:pt>
                      <c:pt idx="925">
                        <c:v>409.52</c:v>
                      </c:pt>
                      <c:pt idx="926">
                        <c:v>382.06</c:v>
                      </c:pt>
                      <c:pt idx="927">
                        <c:v>351.69</c:v>
                      </c:pt>
                      <c:pt idx="928">
                        <c:v>326.58</c:v>
                      </c:pt>
                      <c:pt idx="929">
                        <c:v>307.04000000000002</c:v>
                      </c:pt>
                      <c:pt idx="930">
                        <c:v>292.37</c:v>
                      </c:pt>
                      <c:pt idx="931">
                        <c:v>262.27</c:v>
                      </c:pt>
                      <c:pt idx="932">
                        <c:v>248.37</c:v>
                      </c:pt>
                      <c:pt idx="933">
                        <c:v>240.65</c:v>
                      </c:pt>
                      <c:pt idx="934">
                        <c:v>237.12</c:v>
                      </c:pt>
                      <c:pt idx="935">
                        <c:v>252.1</c:v>
                      </c:pt>
                      <c:pt idx="936">
                        <c:v>254.52</c:v>
                      </c:pt>
                      <c:pt idx="937">
                        <c:v>257.20999999999998</c:v>
                      </c:pt>
                      <c:pt idx="938">
                        <c:v>243.02</c:v>
                      </c:pt>
                      <c:pt idx="939">
                        <c:v>237.64</c:v>
                      </c:pt>
                      <c:pt idx="940">
                        <c:v>232.09</c:v>
                      </c:pt>
                      <c:pt idx="941">
                        <c:v>231.74</c:v>
                      </c:pt>
                      <c:pt idx="942">
                        <c:v>226.18</c:v>
                      </c:pt>
                      <c:pt idx="943">
                        <c:v>222.83</c:v>
                      </c:pt>
                      <c:pt idx="944">
                        <c:v>205.56</c:v>
                      </c:pt>
                      <c:pt idx="945">
                        <c:v>206.45</c:v>
                      </c:pt>
                      <c:pt idx="946">
                        <c:v>186.5</c:v>
                      </c:pt>
                      <c:pt idx="947">
                        <c:v>180.37</c:v>
                      </c:pt>
                      <c:pt idx="948">
                        <c:v>182.87</c:v>
                      </c:pt>
                      <c:pt idx="949">
                        <c:v>170.18</c:v>
                      </c:pt>
                      <c:pt idx="950">
                        <c:v>176.23</c:v>
                      </c:pt>
                      <c:pt idx="951">
                        <c:v>193.89</c:v>
                      </c:pt>
                      <c:pt idx="952">
                        <c:v>201.28</c:v>
                      </c:pt>
                      <c:pt idx="953">
                        <c:v>227.68</c:v>
                      </c:pt>
                      <c:pt idx="954">
                        <c:v>237.61</c:v>
                      </c:pt>
                      <c:pt idx="955">
                        <c:v>245.95</c:v>
                      </c:pt>
                      <c:pt idx="956">
                        <c:v>268.63</c:v>
                      </c:pt>
                      <c:pt idx="957">
                        <c:v>285.36</c:v>
                      </c:pt>
                      <c:pt idx="958">
                        <c:v>301.75</c:v>
                      </c:pt>
                      <c:pt idx="959">
                        <c:v>318.38</c:v>
                      </c:pt>
                      <c:pt idx="960">
                        <c:v>328.07</c:v>
                      </c:pt>
                      <c:pt idx="961">
                        <c:v>343.32</c:v>
                      </c:pt>
                      <c:pt idx="962">
                        <c:v>352.2</c:v>
                      </c:pt>
                      <c:pt idx="963">
                        <c:v>350.45</c:v>
                      </c:pt>
                      <c:pt idx="964">
                        <c:v>348.84</c:v>
                      </c:pt>
                      <c:pt idx="965">
                        <c:v>352.14</c:v>
                      </c:pt>
                      <c:pt idx="966">
                        <c:v>342.12</c:v>
                      </c:pt>
                      <c:pt idx="967">
                        <c:v>332.93</c:v>
                      </c:pt>
                      <c:pt idx="968">
                        <c:v>319.23</c:v>
                      </c:pt>
                      <c:pt idx="969">
                        <c:v>312.24</c:v>
                      </c:pt>
                      <c:pt idx="970">
                        <c:v>313.29000000000002</c:v>
                      </c:pt>
                      <c:pt idx="971">
                        <c:v>279.48</c:v>
                      </c:pt>
                      <c:pt idx="972">
                        <c:v>269.74</c:v>
                      </c:pt>
                      <c:pt idx="973">
                        <c:v>259.95999999999998</c:v>
                      </c:pt>
                      <c:pt idx="974">
                        <c:v>257.45999999999998</c:v>
                      </c:pt>
                      <c:pt idx="975">
                        <c:v>253.78</c:v>
                      </c:pt>
                      <c:pt idx="976">
                        <c:v>261.8</c:v>
                      </c:pt>
                      <c:pt idx="977">
                        <c:v>246.87</c:v>
                      </c:pt>
                      <c:pt idx="978">
                        <c:v>238.31</c:v>
                      </c:pt>
                      <c:pt idx="979">
                        <c:v>243.29</c:v>
                      </c:pt>
                      <c:pt idx="980">
                        <c:v>246.28</c:v>
                      </c:pt>
                      <c:pt idx="981">
                        <c:v>239.42</c:v>
                      </c:pt>
                      <c:pt idx="982">
                        <c:v>242.49</c:v>
                      </c:pt>
                      <c:pt idx="983">
                        <c:v>240.61</c:v>
                      </c:pt>
                      <c:pt idx="984">
                        <c:v>241.78</c:v>
                      </c:pt>
                      <c:pt idx="985">
                        <c:v>241.16</c:v>
                      </c:pt>
                      <c:pt idx="986">
                        <c:v>232.66</c:v>
                      </c:pt>
                      <c:pt idx="987">
                        <c:v>230.08</c:v>
                      </c:pt>
                      <c:pt idx="988">
                        <c:v>235.64</c:v>
                      </c:pt>
                      <c:pt idx="989">
                        <c:v>241.28</c:v>
                      </c:pt>
                      <c:pt idx="990">
                        <c:v>238.6</c:v>
                      </c:pt>
                      <c:pt idx="991">
                        <c:v>246.06</c:v>
                      </c:pt>
                      <c:pt idx="992">
                        <c:v>253</c:v>
                      </c:pt>
                      <c:pt idx="993">
                        <c:v>258.08999999999997</c:v>
                      </c:pt>
                      <c:pt idx="994">
                        <c:v>263.48</c:v>
                      </c:pt>
                      <c:pt idx="995">
                        <c:v>266.85000000000002</c:v>
                      </c:pt>
                      <c:pt idx="996">
                        <c:v>279.89999999999998</c:v>
                      </c:pt>
                      <c:pt idx="997">
                        <c:v>268.44</c:v>
                      </c:pt>
                      <c:pt idx="998">
                        <c:v>275.37</c:v>
                      </c:pt>
                      <c:pt idx="999">
                        <c:v>277.72000000000003</c:v>
                      </c:pt>
                      <c:pt idx="1000">
                        <c:v>268.94</c:v>
                      </c:pt>
                      <c:pt idx="1001">
                        <c:v>258.47000000000003</c:v>
                      </c:pt>
                      <c:pt idx="1002">
                        <c:v>260.88</c:v>
                      </c:pt>
                      <c:pt idx="1003">
                        <c:v>257.72000000000003</c:v>
                      </c:pt>
                      <c:pt idx="1004">
                        <c:v>250.5</c:v>
                      </c:pt>
                      <c:pt idx="1005">
                        <c:v>261.33</c:v>
                      </c:pt>
                      <c:pt idx="1006">
                        <c:v>270.73</c:v>
                      </c:pt>
                      <c:pt idx="1007">
                        <c:v>273.20999999999998</c:v>
                      </c:pt>
                      <c:pt idx="1008">
                        <c:v>272.49</c:v>
                      </c:pt>
                      <c:pt idx="1009">
                        <c:v>277.14999999999998</c:v>
                      </c:pt>
                      <c:pt idx="1010">
                        <c:v>280.36</c:v>
                      </c:pt>
                      <c:pt idx="1011">
                        <c:v>300.67</c:v>
                      </c:pt>
                      <c:pt idx="1012">
                        <c:v>306.8</c:v>
                      </c:pt>
                      <c:pt idx="1013">
                        <c:v>308.48</c:v>
                      </c:pt>
                      <c:pt idx="1014">
                        <c:v>309.98</c:v>
                      </c:pt>
                      <c:pt idx="1015">
                        <c:v>309.47000000000003</c:v>
                      </c:pt>
                      <c:pt idx="1016">
                        <c:v>300.52999999999997</c:v>
                      </c:pt>
                      <c:pt idx="1017">
                        <c:v>301.66000000000003</c:v>
                      </c:pt>
                      <c:pt idx="1018">
                        <c:v>304.60000000000002</c:v>
                      </c:pt>
                      <c:pt idx="1019">
                        <c:v>284.17</c:v>
                      </c:pt>
                      <c:pt idx="1020">
                        <c:v>283.8</c:v>
                      </c:pt>
                      <c:pt idx="1021">
                        <c:v>283.60000000000002</c:v>
                      </c:pt>
                      <c:pt idx="1022">
                        <c:v>280.49</c:v>
                      </c:pt>
                      <c:pt idx="1023">
                        <c:v>272.25</c:v>
                      </c:pt>
                      <c:pt idx="1024">
                        <c:v>269.94</c:v>
                      </c:pt>
                      <c:pt idx="1025">
                        <c:v>261.64999999999998</c:v>
                      </c:pt>
                      <c:pt idx="1026">
                        <c:v>268.31</c:v>
                      </c:pt>
                      <c:pt idx="1027">
                        <c:v>275.20999999999998</c:v>
                      </c:pt>
                      <c:pt idx="1028">
                        <c:v>276.33</c:v>
                      </c:pt>
                      <c:pt idx="1029">
                        <c:v>288.47000000000003</c:v>
                      </c:pt>
                      <c:pt idx="1030">
                        <c:v>291.42</c:v>
                      </c:pt>
                      <c:pt idx="1031">
                        <c:v>302</c:v>
                      </c:pt>
                      <c:pt idx="1032">
                        <c:v>318.91000000000003</c:v>
                      </c:pt>
                      <c:pt idx="1033">
                        <c:v>326.08999999999997</c:v>
                      </c:pt>
                      <c:pt idx="1034">
                        <c:v>345.5</c:v>
                      </c:pt>
                      <c:pt idx="1035">
                        <c:v>373.61</c:v>
                      </c:pt>
                      <c:pt idx="1036">
                        <c:v>376.63</c:v>
                      </c:pt>
                      <c:pt idx="1037">
                        <c:v>393.74</c:v>
                      </c:pt>
                      <c:pt idx="1038">
                        <c:v>398.79</c:v>
                      </c:pt>
                      <c:pt idx="1039">
                        <c:v>436.28</c:v>
                      </c:pt>
                      <c:pt idx="1040">
                        <c:v>470.07</c:v>
                      </c:pt>
                      <c:pt idx="1041">
                        <c:v>483.11</c:v>
                      </c:pt>
                      <c:pt idx="1042">
                        <c:v>507.07</c:v>
                      </c:pt>
                      <c:pt idx="1043">
                        <c:v>522.48</c:v>
                      </c:pt>
                      <c:pt idx="1044">
                        <c:v>541.01</c:v>
                      </c:pt>
                      <c:pt idx="1045">
                        <c:v>572.77</c:v>
                      </c:pt>
                      <c:pt idx="1046">
                        <c:v>595.58000000000004</c:v>
                      </c:pt>
                      <c:pt idx="1047">
                        <c:v>612.08000000000004</c:v>
                      </c:pt>
                      <c:pt idx="1048">
                        <c:v>622.55999999999995</c:v>
                      </c:pt>
                      <c:pt idx="1049">
                        <c:v>623.95000000000005</c:v>
                      </c:pt>
                      <c:pt idx="1050">
                        <c:v>618.96</c:v>
                      </c:pt>
                      <c:pt idx="1051">
                        <c:v>628.27</c:v>
                      </c:pt>
                      <c:pt idx="1052">
                        <c:v>618.76</c:v>
                      </c:pt>
                      <c:pt idx="1053">
                        <c:v>612.25</c:v>
                      </c:pt>
                      <c:pt idx="1054">
                        <c:v>609.03</c:v>
                      </c:pt>
                      <c:pt idx="1055">
                        <c:v>611.14</c:v>
                      </c:pt>
                      <c:pt idx="1056">
                        <c:v>599.83000000000004</c:v>
                      </c:pt>
                      <c:pt idx="1057">
                        <c:v>607.48</c:v>
                      </c:pt>
                      <c:pt idx="1058">
                        <c:v>601.47</c:v>
                      </c:pt>
                      <c:pt idx="1059">
                        <c:v>605.84</c:v>
                      </c:pt>
                      <c:pt idx="1060">
                        <c:v>616.48</c:v>
                      </c:pt>
                      <c:pt idx="1061">
                        <c:v>621.17999999999995</c:v>
                      </c:pt>
                      <c:pt idx="1062">
                        <c:v>624.38</c:v>
                      </c:pt>
                      <c:pt idx="1063">
                        <c:v>613.16</c:v>
                      </c:pt>
                      <c:pt idx="1064">
                        <c:v>601.4</c:v>
                      </c:pt>
                      <c:pt idx="1065">
                        <c:v>582.98</c:v>
                      </c:pt>
                      <c:pt idx="1066">
                        <c:v>574.88</c:v>
                      </c:pt>
                      <c:pt idx="1067">
                        <c:v>553.35</c:v>
                      </c:pt>
                      <c:pt idx="1068">
                        <c:v>540.55999999999995</c:v>
                      </c:pt>
                      <c:pt idx="1069">
                        <c:v>534.57000000000005</c:v>
                      </c:pt>
                      <c:pt idx="1070">
                        <c:v>532.78</c:v>
                      </c:pt>
                      <c:pt idx="1071">
                        <c:v>514.42999999999995</c:v>
                      </c:pt>
                      <c:pt idx="1072">
                        <c:v>493.85</c:v>
                      </c:pt>
                      <c:pt idx="1073">
                        <c:v>484.58</c:v>
                      </c:pt>
                      <c:pt idx="1074">
                        <c:v>472.77</c:v>
                      </c:pt>
                      <c:pt idx="1075">
                        <c:v>460.3</c:v>
                      </c:pt>
                      <c:pt idx="1076">
                        <c:v>434.93</c:v>
                      </c:pt>
                      <c:pt idx="1077">
                        <c:v>441.1</c:v>
                      </c:pt>
                      <c:pt idx="1078">
                        <c:v>436.65</c:v>
                      </c:pt>
                      <c:pt idx="1079">
                        <c:v>453.43</c:v>
                      </c:pt>
                      <c:pt idx="1080">
                        <c:v>460.26</c:v>
                      </c:pt>
                      <c:pt idx="1081">
                        <c:v>469.5</c:v>
                      </c:pt>
                      <c:pt idx="1082">
                        <c:v>465.16</c:v>
                      </c:pt>
                      <c:pt idx="1083">
                        <c:v>497.29</c:v>
                      </c:pt>
                      <c:pt idx="1084">
                        <c:v>527.08000000000004</c:v>
                      </c:pt>
                      <c:pt idx="1085">
                        <c:v>535.51</c:v>
                      </c:pt>
                      <c:pt idx="1086">
                        <c:v>580.37</c:v>
                      </c:pt>
                      <c:pt idx="1087">
                        <c:v>638.77</c:v>
                      </c:pt>
                      <c:pt idx="1088">
                        <c:v>641.9</c:v>
                      </c:pt>
                      <c:pt idx="1089">
                        <c:v>688.05</c:v>
                      </c:pt>
                      <c:pt idx="1090">
                        <c:v>717.79</c:v>
                      </c:pt>
                      <c:pt idx="1091">
                        <c:v>749.75</c:v>
                      </c:pt>
                      <c:pt idx="1092">
                        <c:v>797.01</c:v>
                      </c:pt>
                      <c:pt idx="1093">
                        <c:v>836.09</c:v>
                      </c:pt>
                      <c:pt idx="1094">
                        <c:v>877.76</c:v>
                      </c:pt>
                      <c:pt idx="1095">
                        <c:v>925.34</c:v>
                      </c:pt>
                      <c:pt idx="1096">
                        <c:v>961.83</c:v>
                      </c:pt>
                      <c:pt idx="1097">
                        <c:v>985.82</c:v>
                      </c:pt>
                      <c:pt idx="1098">
                        <c:v>1013.5</c:v>
                      </c:pt>
                      <c:pt idx="1099">
                        <c:v>1054.0999999999999</c:v>
                      </c:pt>
                      <c:pt idx="1100">
                        <c:v>1107.3</c:v>
                      </c:pt>
                      <c:pt idx="1101">
                        <c:v>1140.7</c:v>
                      </c:pt>
                      <c:pt idx="1102">
                        <c:v>1150.3</c:v>
                      </c:pt>
                      <c:pt idx="1103">
                        <c:v>1149.9000000000001</c:v>
                      </c:pt>
                      <c:pt idx="1104">
                        <c:v>1200.5</c:v>
                      </c:pt>
                      <c:pt idx="1105">
                        <c:v>1231.9000000000001</c:v>
                      </c:pt>
                      <c:pt idx="1106">
                        <c:v>1253.8</c:v>
                      </c:pt>
                      <c:pt idx="1107">
                        <c:v>1264.3</c:v>
                      </c:pt>
                      <c:pt idx="1108">
                        <c:v>1289</c:v>
                      </c:pt>
                      <c:pt idx="1109">
                        <c:v>1287.5</c:v>
                      </c:pt>
                      <c:pt idx="1110">
                        <c:v>1319.6</c:v>
                      </c:pt>
                      <c:pt idx="1111">
                        <c:v>1371.9</c:v>
                      </c:pt>
                      <c:pt idx="1112">
                        <c:v>1394.1</c:v>
                      </c:pt>
                      <c:pt idx="1113">
                        <c:v>1388.8</c:v>
                      </c:pt>
                      <c:pt idx="1114">
                        <c:v>1347.9</c:v>
                      </c:pt>
                      <c:pt idx="1115">
                        <c:v>1354.5</c:v>
                      </c:pt>
                      <c:pt idx="1116">
                        <c:v>1328.5</c:v>
                      </c:pt>
                      <c:pt idx="1117">
                        <c:v>1295.0999999999999</c:v>
                      </c:pt>
                      <c:pt idx="1118">
                        <c:v>1282.4000000000001</c:v>
                      </c:pt>
                      <c:pt idx="1119">
                        <c:v>1258.8</c:v>
                      </c:pt>
                      <c:pt idx="1120">
                        <c:v>1239.2</c:v>
                      </c:pt>
                      <c:pt idx="1121">
                        <c:v>1218.4000000000001</c:v>
                      </c:pt>
                      <c:pt idx="1122">
                        <c:v>1217.2</c:v>
                      </c:pt>
                      <c:pt idx="1123">
                        <c:v>1150.8</c:v>
                      </c:pt>
                      <c:pt idx="1124">
                        <c:v>1102.3</c:v>
                      </c:pt>
                      <c:pt idx="1125">
                        <c:v>1072.0999999999999</c:v>
                      </c:pt>
                      <c:pt idx="1126">
                        <c:v>1097.7</c:v>
                      </c:pt>
                      <c:pt idx="1127">
                        <c:v>1118.9000000000001</c:v>
                      </c:pt>
                      <c:pt idx="1128">
                        <c:v>1117.9000000000001</c:v>
                      </c:pt>
                      <c:pt idx="1129">
                        <c:v>1086</c:v>
                      </c:pt>
                      <c:pt idx="1130">
                        <c:v>1086.3</c:v>
                      </c:pt>
                      <c:pt idx="1131">
                        <c:v>1094.3</c:v>
                      </c:pt>
                      <c:pt idx="1132">
                        <c:v>1045.9000000000001</c:v>
                      </c:pt>
                      <c:pt idx="1133">
                        <c:v>1052.4000000000001</c:v>
                      </c:pt>
                      <c:pt idx="1134">
                        <c:v>1054</c:v>
                      </c:pt>
                      <c:pt idx="1135">
                        <c:v>1071.4000000000001</c:v>
                      </c:pt>
                      <c:pt idx="1136">
                        <c:v>1099.3</c:v>
                      </c:pt>
                      <c:pt idx="1137">
                        <c:v>1133.9000000000001</c:v>
                      </c:pt>
                      <c:pt idx="1138">
                        <c:v>1193.0999999999999</c:v>
                      </c:pt>
                      <c:pt idx="1139">
                        <c:v>1213.5</c:v>
                      </c:pt>
                      <c:pt idx="1140">
                        <c:v>1150.5</c:v>
                      </c:pt>
                      <c:pt idx="1141">
                        <c:v>1141.8</c:v>
                      </c:pt>
                      <c:pt idx="1142">
                        <c:v>1137.2</c:v>
                      </c:pt>
                      <c:pt idx="1143">
                        <c:v>1127.7</c:v>
                      </c:pt>
                      <c:pt idx="1144">
                        <c:v>1194.9000000000001</c:v>
                      </c:pt>
                      <c:pt idx="1145">
                        <c:v>1275.0999999999999</c:v>
                      </c:pt>
                      <c:pt idx="1146">
                        <c:v>1366.5</c:v>
                      </c:pt>
                      <c:pt idx="1147">
                        <c:v>1403.9</c:v>
                      </c:pt>
                      <c:pt idx="1148">
                        <c:v>1500.4</c:v>
                      </c:pt>
                      <c:pt idx="1149">
                        <c:v>1561.2</c:v>
                      </c:pt>
                      <c:pt idx="1150">
                        <c:v>1556.8</c:v>
                      </c:pt>
                      <c:pt idx="1151">
                        <c:v>1550.2</c:v>
                      </c:pt>
                      <c:pt idx="1152">
                        <c:v>1527</c:v>
                      </c:pt>
                      <c:pt idx="1153">
                        <c:v>1514.2</c:v>
                      </c:pt>
                      <c:pt idx="1154">
                        <c:v>1534.9</c:v>
                      </c:pt>
                      <c:pt idx="1155">
                        <c:v>1588.5</c:v>
                      </c:pt>
                      <c:pt idx="1156">
                        <c:v>1558.3</c:v>
                      </c:pt>
                      <c:pt idx="1157">
                        <c:v>1542.9</c:v>
                      </c:pt>
                      <c:pt idx="1158">
                        <c:v>1518.6</c:v>
                      </c:pt>
                      <c:pt idx="1159">
                        <c:v>1561.5</c:v>
                      </c:pt>
                      <c:pt idx="1160">
                        <c:v>1560</c:v>
                      </c:pt>
                      <c:pt idx="1161">
                        <c:v>1554.3</c:v>
                      </c:pt>
                      <c:pt idx="1162">
                        <c:v>1563.1</c:v>
                      </c:pt>
                      <c:pt idx="1163">
                        <c:v>1503.4</c:v>
                      </c:pt>
                      <c:pt idx="1164">
                        <c:v>1486.6</c:v>
                      </c:pt>
                      <c:pt idx="1165">
                        <c:v>1460.5</c:v>
                      </c:pt>
                      <c:pt idx="1166">
                        <c:v>1377.3</c:v>
                      </c:pt>
                      <c:pt idx="1167">
                        <c:v>1342.7</c:v>
                      </c:pt>
                      <c:pt idx="1168">
                        <c:v>1265.5</c:v>
                      </c:pt>
                      <c:pt idx="1169">
                        <c:v>1198.4000000000001</c:v>
                      </c:pt>
                      <c:pt idx="1170">
                        <c:v>1110.3</c:v>
                      </c:pt>
                      <c:pt idx="1171">
                        <c:v>1060.3</c:v>
                      </c:pt>
                      <c:pt idx="1172">
                        <c:v>1017.1</c:v>
                      </c:pt>
                      <c:pt idx="1173">
                        <c:v>966.69</c:v>
                      </c:pt>
                      <c:pt idx="1174">
                        <c:v>951.63</c:v>
                      </c:pt>
                      <c:pt idx="1175">
                        <c:v>959.32</c:v>
                      </c:pt>
                      <c:pt idx="1176">
                        <c:v>898.74</c:v>
                      </c:pt>
                      <c:pt idx="1177">
                        <c:v>853.93</c:v>
                      </c:pt>
                      <c:pt idx="1178">
                        <c:v>779.16</c:v>
                      </c:pt>
                      <c:pt idx="1179">
                        <c:v>737</c:v>
                      </c:pt>
                      <c:pt idx="1180">
                        <c:v>700.21</c:v>
                      </c:pt>
                      <c:pt idx="1181">
                        <c:v>691.24</c:v>
                      </c:pt>
                      <c:pt idx="1182">
                        <c:v>695.27</c:v>
                      </c:pt>
                      <c:pt idx="1183">
                        <c:v>765.96</c:v>
                      </c:pt>
                      <c:pt idx="1184">
                        <c:v>833.68</c:v>
                      </c:pt>
                      <c:pt idx="1185">
                        <c:v>919.45</c:v>
                      </c:pt>
                      <c:pt idx="1186">
                        <c:v>1001.9</c:v>
                      </c:pt>
                      <c:pt idx="1187">
                        <c:v>1097.7</c:v>
                      </c:pt>
                      <c:pt idx="1188">
                        <c:v>1212.5999999999999</c:v>
                      </c:pt>
                      <c:pt idx="1189">
                        <c:v>1326.5</c:v>
                      </c:pt>
                      <c:pt idx="1190">
                        <c:v>1359.5</c:v>
                      </c:pt>
                      <c:pt idx="1191">
                        <c:v>1424.4</c:v>
                      </c:pt>
                      <c:pt idx="1192">
                        <c:v>1488.9</c:v>
                      </c:pt>
                      <c:pt idx="1193">
                        <c:v>1525.3</c:v>
                      </c:pt>
                      <c:pt idx="1194">
                        <c:v>1583.6</c:v>
                      </c:pt>
                      <c:pt idx="1195">
                        <c:v>1635.6</c:v>
                      </c:pt>
                      <c:pt idx="1196">
                        <c:v>1749.4</c:v>
                      </c:pt>
                      <c:pt idx="1197">
                        <c:v>1933.2</c:v>
                      </c:pt>
                      <c:pt idx="1198">
                        <c:v>2019</c:v>
                      </c:pt>
                      <c:pt idx="1199">
                        <c:v>2099.8000000000002</c:v>
                      </c:pt>
                      <c:pt idx="1200">
                        <c:v>2143.1</c:v>
                      </c:pt>
                      <c:pt idx="1201">
                        <c:v>2121.1999999999998</c:v>
                      </c:pt>
                      <c:pt idx="1202">
                        <c:v>2069.6999999999998</c:v>
                      </c:pt>
                      <c:pt idx="1203">
                        <c:v>1942.1</c:v>
                      </c:pt>
                      <c:pt idx="1204">
                        <c:v>1845.1</c:v>
                      </c:pt>
                      <c:pt idx="1205">
                        <c:v>1768.4</c:v>
                      </c:pt>
                      <c:pt idx="1206">
                        <c:v>1685</c:v>
                      </c:pt>
                      <c:pt idx="1207">
                        <c:v>1614.4</c:v>
                      </c:pt>
                      <c:pt idx="1208">
                        <c:v>1520.8</c:v>
                      </c:pt>
                      <c:pt idx="1209">
                        <c:v>1411</c:v>
                      </c:pt>
                      <c:pt idx="1210">
                        <c:v>1280.8</c:v>
                      </c:pt>
                      <c:pt idx="1211">
                        <c:v>1175.4000000000001</c:v>
                      </c:pt>
                      <c:pt idx="1212">
                        <c:v>1112.5999999999999</c:v>
                      </c:pt>
                      <c:pt idx="1213">
                        <c:v>1089.0999999999999</c:v>
                      </c:pt>
                      <c:pt idx="1214">
                        <c:v>1086.8</c:v>
                      </c:pt>
                      <c:pt idx="1215">
                        <c:v>1079.3</c:v>
                      </c:pt>
                      <c:pt idx="1216">
                        <c:v>1010.9</c:v>
                      </c:pt>
                      <c:pt idx="1217">
                        <c:v>973.45</c:v>
                      </c:pt>
                      <c:pt idx="1218">
                        <c:v>895.48</c:v>
                      </c:pt>
                      <c:pt idx="1219">
                        <c:v>811.49</c:v>
                      </c:pt>
                      <c:pt idx="1220">
                        <c:v>771.55</c:v>
                      </c:pt>
                      <c:pt idx="1221">
                        <c:v>728.09</c:v>
                      </c:pt>
                      <c:pt idx="1222">
                        <c:v>651.33000000000004</c:v>
                      </c:pt>
                      <c:pt idx="1223">
                        <c:v>595.97</c:v>
                      </c:pt>
                      <c:pt idx="1224">
                        <c:v>572.79999999999995</c:v>
                      </c:pt>
                      <c:pt idx="1225">
                        <c:v>584.22</c:v>
                      </c:pt>
                      <c:pt idx="1226">
                        <c:v>606.89</c:v>
                      </c:pt>
                      <c:pt idx="1227">
                        <c:v>597.37</c:v>
                      </c:pt>
                      <c:pt idx="1228">
                        <c:v>586.53</c:v>
                      </c:pt>
                      <c:pt idx="1229">
                        <c:v>605.03</c:v>
                      </c:pt>
                      <c:pt idx="1230">
                        <c:v>614.73</c:v>
                      </c:pt>
                      <c:pt idx="1231">
                        <c:v>638.69000000000005</c:v>
                      </c:pt>
                      <c:pt idx="1232">
                        <c:v>697.05</c:v>
                      </c:pt>
                      <c:pt idx="1233">
                        <c:v>769.53</c:v>
                      </c:pt>
                      <c:pt idx="1234">
                        <c:v>919.86</c:v>
                      </c:pt>
                      <c:pt idx="1235">
                        <c:v>1152.3</c:v>
                      </c:pt>
                      <c:pt idx="1236">
                        <c:v>1420.7</c:v>
                      </c:pt>
                      <c:pt idx="1237">
                        <c:v>1695.2</c:v>
                      </c:pt>
                      <c:pt idx="1238">
                        <c:v>1988.5</c:v>
                      </c:pt>
                      <c:pt idx="1239">
                        <c:v>2276.6</c:v>
                      </c:pt>
                      <c:pt idx="1240">
                        <c:v>2554.8000000000002</c:v>
                      </c:pt>
                      <c:pt idx="1241">
                        <c:v>2831</c:v>
                      </c:pt>
                      <c:pt idx="1242">
                        <c:v>2966.4</c:v>
                      </c:pt>
                      <c:pt idx="1243">
                        <c:v>2980.9</c:v>
                      </c:pt>
                      <c:pt idx="1244">
                        <c:v>2935.9</c:v>
                      </c:pt>
                      <c:pt idx="1245">
                        <c:v>2850.4</c:v>
                      </c:pt>
                      <c:pt idx="1246">
                        <c:v>2789.3</c:v>
                      </c:pt>
                      <c:pt idx="1247">
                        <c:v>2716.8</c:v>
                      </c:pt>
                      <c:pt idx="1248">
                        <c:v>2650.8</c:v>
                      </c:pt>
                      <c:pt idx="1249">
                        <c:v>2595.4</c:v>
                      </c:pt>
                      <c:pt idx="1250">
                        <c:v>2477.9</c:v>
                      </c:pt>
                      <c:pt idx="1251">
                        <c:v>2372.1999999999998</c:v>
                      </c:pt>
                      <c:pt idx="1252">
                        <c:v>2220.8000000000002</c:v>
                      </c:pt>
                      <c:pt idx="1253">
                        <c:v>2105.6</c:v>
                      </c:pt>
                      <c:pt idx="1254">
                        <c:v>1950.8</c:v>
                      </c:pt>
                      <c:pt idx="1255">
                        <c:v>1802.6</c:v>
                      </c:pt>
                      <c:pt idx="1256">
                        <c:v>1669.1</c:v>
                      </c:pt>
                      <c:pt idx="1257">
                        <c:v>1535.2</c:v>
                      </c:pt>
                      <c:pt idx="1258">
                        <c:v>1372.8</c:v>
                      </c:pt>
                      <c:pt idx="1259">
                        <c:v>1249.5999999999999</c:v>
                      </c:pt>
                      <c:pt idx="1260">
                        <c:v>1155.4000000000001</c:v>
                      </c:pt>
                      <c:pt idx="1261">
                        <c:v>1078.5</c:v>
                      </c:pt>
                      <c:pt idx="1262">
                        <c:v>1025</c:v>
                      </c:pt>
                      <c:pt idx="1263">
                        <c:v>928.71</c:v>
                      </c:pt>
                      <c:pt idx="1264">
                        <c:v>828.99</c:v>
                      </c:pt>
                      <c:pt idx="1265">
                        <c:v>710.64</c:v>
                      </c:pt>
                      <c:pt idx="1266">
                        <c:v>638.16</c:v>
                      </c:pt>
                      <c:pt idx="1267">
                        <c:v>553.05999999999995</c:v>
                      </c:pt>
                      <c:pt idx="1268">
                        <c:v>515.79999999999995</c:v>
                      </c:pt>
                      <c:pt idx="1269">
                        <c:v>482.32</c:v>
                      </c:pt>
                      <c:pt idx="1270">
                        <c:v>474.28</c:v>
                      </c:pt>
                      <c:pt idx="1271">
                        <c:v>478.11</c:v>
                      </c:pt>
                      <c:pt idx="1272">
                        <c:v>463.8</c:v>
                      </c:pt>
                      <c:pt idx="1273">
                        <c:v>485.79</c:v>
                      </c:pt>
                      <c:pt idx="1274">
                        <c:v>501.58</c:v>
                      </c:pt>
                      <c:pt idx="1275">
                        <c:v>511.84</c:v>
                      </c:pt>
                      <c:pt idx="1276">
                        <c:v>543.55999999999995</c:v>
                      </c:pt>
                      <c:pt idx="1277">
                        <c:v>552.53</c:v>
                      </c:pt>
                      <c:pt idx="1278">
                        <c:v>591.83000000000004</c:v>
                      </c:pt>
                      <c:pt idx="1279">
                        <c:v>663.44</c:v>
                      </c:pt>
                      <c:pt idx="1280">
                        <c:v>733.09</c:v>
                      </c:pt>
                      <c:pt idx="1281">
                        <c:v>818.95</c:v>
                      </c:pt>
                      <c:pt idx="1282">
                        <c:v>920.06</c:v>
                      </c:pt>
                      <c:pt idx="1283">
                        <c:v>1084.5999999999999</c:v>
                      </c:pt>
                      <c:pt idx="1284">
                        <c:v>1361.3</c:v>
                      </c:pt>
                      <c:pt idx="1285">
                        <c:v>1500.9</c:v>
                      </c:pt>
                      <c:pt idx="1286">
                        <c:v>1746.1</c:v>
                      </c:pt>
                      <c:pt idx="1287">
                        <c:v>2038.1</c:v>
                      </c:pt>
                      <c:pt idx="1288">
                        <c:v>2358.5</c:v>
                      </c:pt>
                      <c:pt idx="1289">
                        <c:v>2698.5</c:v>
                      </c:pt>
                      <c:pt idx="1290">
                        <c:v>2957.4</c:v>
                      </c:pt>
                      <c:pt idx="1291">
                        <c:v>3206.7</c:v>
                      </c:pt>
                      <c:pt idx="1292">
                        <c:v>3412.7</c:v>
                      </c:pt>
                      <c:pt idx="1293">
                        <c:v>3645.9</c:v>
                      </c:pt>
                      <c:pt idx="1294">
                        <c:v>3723.6</c:v>
                      </c:pt>
                      <c:pt idx="1295">
                        <c:v>3706.2</c:v>
                      </c:pt>
                      <c:pt idx="1296">
                        <c:v>3612.2</c:v>
                      </c:pt>
                      <c:pt idx="1297">
                        <c:v>3447.5</c:v>
                      </c:pt>
                      <c:pt idx="1298">
                        <c:v>3290.3</c:v>
                      </c:pt>
                      <c:pt idx="1299">
                        <c:v>3117.4</c:v>
                      </c:pt>
                      <c:pt idx="1300">
                        <c:v>2938.6</c:v>
                      </c:pt>
                      <c:pt idx="1301">
                        <c:v>2781</c:v>
                      </c:pt>
                      <c:pt idx="1302">
                        <c:v>2533.6999999999998</c:v>
                      </c:pt>
                      <c:pt idx="1303">
                        <c:v>2300.8000000000002</c:v>
                      </c:pt>
                      <c:pt idx="1304">
                        <c:v>2115</c:v>
                      </c:pt>
                      <c:pt idx="1305">
                        <c:v>1961.6</c:v>
                      </c:pt>
                      <c:pt idx="1306">
                        <c:v>1792.8</c:v>
                      </c:pt>
                      <c:pt idx="1307">
                        <c:v>1605.6</c:v>
                      </c:pt>
                      <c:pt idx="1308">
                        <c:v>1433.2</c:v>
                      </c:pt>
                      <c:pt idx="1309">
                        <c:v>1290.2</c:v>
                      </c:pt>
                      <c:pt idx="1310">
                        <c:v>1134.7</c:v>
                      </c:pt>
                      <c:pt idx="1311">
                        <c:v>988.03</c:v>
                      </c:pt>
                      <c:pt idx="1312">
                        <c:v>859.44</c:v>
                      </c:pt>
                      <c:pt idx="1313">
                        <c:v>768.43</c:v>
                      </c:pt>
                      <c:pt idx="1314">
                        <c:v>711.64</c:v>
                      </c:pt>
                      <c:pt idx="1315">
                        <c:v>635.12</c:v>
                      </c:pt>
                      <c:pt idx="1316">
                        <c:v>580.74</c:v>
                      </c:pt>
                      <c:pt idx="1317">
                        <c:v>524.91</c:v>
                      </c:pt>
                      <c:pt idx="1318">
                        <c:v>486.66</c:v>
                      </c:pt>
                      <c:pt idx="1319">
                        <c:v>458.07</c:v>
                      </c:pt>
                      <c:pt idx="1320">
                        <c:v>461.39</c:v>
                      </c:pt>
                      <c:pt idx="1321">
                        <c:v>444.24</c:v>
                      </c:pt>
                      <c:pt idx="1322">
                        <c:v>464.32</c:v>
                      </c:pt>
                      <c:pt idx="1323">
                        <c:v>473.58</c:v>
                      </c:pt>
                      <c:pt idx="1324">
                        <c:v>470.57</c:v>
                      </c:pt>
                      <c:pt idx="1325">
                        <c:v>475.92</c:v>
                      </c:pt>
                      <c:pt idx="1326">
                        <c:v>465.41</c:v>
                      </c:pt>
                      <c:pt idx="1327">
                        <c:v>457.71</c:v>
                      </c:pt>
                      <c:pt idx="1328">
                        <c:v>471.12</c:v>
                      </c:pt>
                      <c:pt idx="1329">
                        <c:v>489.33</c:v>
                      </c:pt>
                      <c:pt idx="1330">
                        <c:v>533.5</c:v>
                      </c:pt>
                      <c:pt idx="1331">
                        <c:v>572.12</c:v>
                      </c:pt>
                      <c:pt idx="1332">
                        <c:v>632.80999999999995</c:v>
                      </c:pt>
                      <c:pt idx="1333">
                        <c:v>676.92</c:v>
                      </c:pt>
                      <c:pt idx="1334">
                        <c:v>764.6</c:v>
                      </c:pt>
                      <c:pt idx="1335">
                        <c:v>875.69</c:v>
                      </c:pt>
                      <c:pt idx="1336">
                        <c:v>1127.3</c:v>
                      </c:pt>
                      <c:pt idx="1337">
                        <c:v>1376.5</c:v>
                      </c:pt>
                      <c:pt idx="1338">
                        <c:v>1681.5</c:v>
                      </c:pt>
                      <c:pt idx="1339">
                        <c:v>1982</c:v>
                      </c:pt>
                      <c:pt idx="1340">
                        <c:v>2210.1</c:v>
                      </c:pt>
                      <c:pt idx="1341">
                        <c:v>2334.9</c:v>
                      </c:pt>
                      <c:pt idx="1342">
                        <c:v>2404.5</c:v>
                      </c:pt>
                      <c:pt idx="1343">
                        <c:v>2419.6</c:v>
                      </c:pt>
                      <c:pt idx="1344">
                        <c:v>2405.4</c:v>
                      </c:pt>
                      <c:pt idx="1345">
                        <c:v>2326.9</c:v>
                      </c:pt>
                      <c:pt idx="1346">
                        <c:v>2196</c:v>
                      </c:pt>
                      <c:pt idx="1347">
                        <c:v>2058.1</c:v>
                      </c:pt>
                      <c:pt idx="1348">
                        <c:v>1886.4</c:v>
                      </c:pt>
                      <c:pt idx="1349">
                        <c:v>1703.5</c:v>
                      </c:pt>
                      <c:pt idx="1350">
                        <c:v>1533.7</c:v>
                      </c:pt>
                      <c:pt idx="1351">
                        <c:v>1406.1</c:v>
                      </c:pt>
                      <c:pt idx="1352">
                        <c:v>1274.3</c:v>
                      </c:pt>
                      <c:pt idx="1353">
                        <c:v>1117.3</c:v>
                      </c:pt>
                      <c:pt idx="1354">
                        <c:v>993.56</c:v>
                      </c:pt>
                      <c:pt idx="1355">
                        <c:v>871.94</c:v>
                      </c:pt>
                      <c:pt idx="1356">
                        <c:v>797.79</c:v>
                      </c:pt>
                      <c:pt idx="1357">
                        <c:v>715.23</c:v>
                      </c:pt>
                      <c:pt idx="1358">
                        <c:v>656.92</c:v>
                      </c:pt>
                      <c:pt idx="1359">
                        <c:v>596.84</c:v>
                      </c:pt>
                      <c:pt idx="1360">
                        <c:v>527.12</c:v>
                      </c:pt>
                      <c:pt idx="1361">
                        <c:v>467.96</c:v>
                      </c:pt>
                      <c:pt idx="1362">
                        <c:v>428.11</c:v>
                      </c:pt>
                      <c:pt idx="1363">
                        <c:v>410.64</c:v>
                      </c:pt>
                      <c:pt idx="1364">
                        <c:v>407.46</c:v>
                      </c:pt>
                      <c:pt idx="1365">
                        <c:v>426.29</c:v>
                      </c:pt>
                      <c:pt idx="1366">
                        <c:v>443.96</c:v>
                      </c:pt>
                      <c:pt idx="1367">
                        <c:v>407.55</c:v>
                      </c:pt>
                      <c:pt idx="1368">
                        <c:v>423.28</c:v>
                      </c:pt>
                      <c:pt idx="1369">
                        <c:v>435.47</c:v>
                      </c:pt>
                      <c:pt idx="1370">
                        <c:v>416.49</c:v>
                      </c:pt>
                      <c:pt idx="1371">
                        <c:v>410.77</c:v>
                      </c:pt>
                      <c:pt idx="1372">
                        <c:v>410.1</c:v>
                      </c:pt>
                      <c:pt idx="1373">
                        <c:v>403.35</c:v>
                      </c:pt>
                      <c:pt idx="1374">
                        <c:v>394.97</c:v>
                      </c:pt>
                      <c:pt idx="1375">
                        <c:v>404.41</c:v>
                      </c:pt>
                      <c:pt idx="1376">
                        <c:v>418.31</c:v>
                      </c:pt>
                      <c:pt idx="1377">
                        <c:v>408.14</c:v>
                      </c:pt>
                      <c:pt idx="1378">
                        <c:v>420.64</c:v>
                      </c:pt>
                      <c:pt idx="1379">
                        <c:v>414.05</c:v>
                      </c:pt>
                      <c:pt idx="1380">
                        <c:v>436.29</c:v>
                      </c:pt>
                      <c:pt idx="1381">
                        <c:v>440.11</c:v>
                      </c:pt>
                      <c:pt idx="1382">
                        <c:v>470.52</c:v>
                      </c:pt>
                      <c:pt idx="1383">
                        <c:v>507.13</c:v>
                      </c:pt>
                      <c:pt idx="1384">
                        <c:v>573.80999999999995</c:v>
                      </c:pt>
                      <c:pt idx="1385">
                        <c:v>628.53</c:v>
                      </c:pt>
                      <c:pt idx="1386">
                        <c:v>702.95</c:v>
                      </c:pt>
                      <c:pt idx="1387">
                        <c:v>778.53</c:v>
                      </c:pt>
                      <c:pt idx="1388">
                        <c:v>897.97</c:v>
                      </c:pt>
                      <c:pt idx="1389">
                        <c:v>1073.8</c:v>
                      </c:pt>
                      <c:pt idx="1390">
                        <c:v>1258.8</c:v>
                      </c:pt>
                      <c:pt idx="1391">
                        <c:v>1480.2</c:v>
                      </c:pt>
                      <c:pt idx="1392">
                        <c:v>1672.1</c:v>
                      </c:pt>
                      <c:pt idx="1393">
                        <c:v>1810</c:v>
                      </c:pt>
                      <c:pt idx="1394">
                        <c:v>1858</c:v>
                      </c:pt>
                      <c:pt idx="1395">
                        <c:v>1823.2</c:v>
                      </c:pt>
                      <c:pt idx="1396">
                        <c:v>1717.5</c:v>
                      </c:pt>
                      <c:pt idx="1397">
                        <c:v>1604.6</c:v>
                      </c:pt>
                      <c:pt idx="1398">
                        <c:v>1509.9</c:v>
                      </c:pt>
                      <c:pt idx="1399">
                        <c:v>1393.3</c:v>
                      </c:pt>
                      <c:pt idx="1400">
                        <c:v>1279.5999999999999</c:v>
                      </c:pt>
                      <c:pt idx="1401">
                        <c:v>1152.0999999999999</c:v>
                      </c:pt>
                      <c:pt idx="1402">
                        <c:v>1026.7</c:v>
                      </c:pt>
                      <c:pt idx="1403">
                        <c:v>940.08</c:v>
                      </c:pt>
                      <c:pt idx="1404">
                        <c:v>847.39</c:v>
                      </c:pt>
                      <c:pt idx="1405">
                        <c:v>760.41</c:v>
                      </c:pt>
                      <c:pt idx="1406">
                        <c:v>665.71</c:v>
                      </c:pt>
                      <c:pt idx="1407">
                        <c:v>562.4</c:v>
                      </c:pt>
                      <c:pt idx="1408">
                        <c:v>497.33</c:v>
                      </c:pt>
                      <c:pt idx="1409">
                        <c:v>455.82</c:v>
                      </c:pt>
                      <c:pt idx="1410">
                        <c:v>439.53</c:v>
                      </c:pt>
                      <c:pt idx="1411">
                        <c:v>421</c:v>
                      </c:pt>
                      <c:pt idx="1412">
                        <c:v>355.19</c:v>
                      </c:pt>
                      <c:pt idx="1413">
                        <c:v>315.31</c:v>
                      </c:pt>
                      <c:pt idx="1414">
                        <c:v>303.72000000000003</c:v>
                      </c:pt>
                      <c:pt idx="1415">
                        <c:v>315.27</c:v>
                      </c:pt>
                      <c:pt idx="1416">
                        <c:v>323.24</c:v>
                      </c:pt>
                      <c:pt idx="1417">
                        <c:v>336.49</c:v>
                      </c:pt>
                      <c:pt idx="1418">
                        <c:v>342.29</c:v>
                      </c:pt>
                      <c:pt idx="1419">
                        <c:v>325.3</c:v>
                      </c:pt>
                      <c:pt idx="1420">
                        <c:v>327.08999999999997</c:v>
                      </c:pt>
                      <c:pt idx="1421">
                        <c:v>290.42</c:v>
                      </c:pt>
                      <c:pt idx="1422">
                        <c:v>269.64</c:v>
                      </c:pt>
                      <c:pt idx="1423">
                        <c:v>258.14999999999998</c:v>
                      </c:pt>
                      <c:pt idx="1424">
                        <c:v>241.1</c:v>
                      </c:pt>
                      <c:pt idx="1425">
                        <c:v>251.82</c:v>
                      </c:pt>
                      <c:pt idx="1426">
                        <c:v>263.92</c:v>
                      </c:pt>
                      <c:pt idx="1427">
                        <c:v>285.98</c:v>
                      </c:pt>
                      <c:pt idx="1428">
                        <c:v>325.52</c:v>
                      </c:pt>
                      <c:pt idx="1429">
                        <c:v>310.16000000000003</c:v>
                      </c:pt>
                      <c:pt idx="1430">
                        <c:v>331.69</c:v>
                      </c:pt>
                      <c:pt idx="1431">
                        <c:v>308.58</c:v>
                      </c:pt>
                      <c:pt idx="1432">
                        <c:v>302.35000000000002</c:v>
                      </c:pt>
                      <c:pt idx="1433">
                        <c:v>283.83999999999997</c:v>
                      </c:pt>
                      <c:pt idx="1434">
                        <c:v>278.70999999999998</c:v>
                      </c:pt>
                      <c:pt idx="1435">
                        <c:v>272.64</c:v>
                      </c:pt>
                      <c:pt idx="1436">
                        <c:v>282.56</c:v>
                      </c:pt>
                      <c:pt idx="1437">
                        <c:v>307.61</c:v>
                      </c:pt>
                      <c:pt idx="1438">
                        <c:v>356.2</c:v>
                      </c:pt>
                      <c:pt idx="1439">
                        <c:v>407.26</c:v>
                      </c:pt>
                      <c:pt idx="1440">
                        <c:v>457.52</c:v>
                      </c:pt>
                      <c:pt idx="1441">
                        <c:v>588.47</c:v>
                      </c:pt>
                      <c:pt idx="1442">
                        <c:v>632.46</c:v>
                      </c:pt>
                      <c:pt idx="1443">
                        <c:v>692.96</c:v>
                      </c:pt>
                      <c:pt idx="1444">
                        <c:v>731.7</c:v>
                      </c:pt>
                      <c:pt idx="1445">
                        <c:v>743.09</c:v>
                      </c:pt>
                      <c:pt idx="1446">
                        <c:v>750.49</c:v>
                      </c:pt>
                      <c:pt idx="1447">
                        <c:v>741.07</c:v>
                      </c:pt>
                      <c:pt idx="1448">
                        <c:v>707.93</c:v>
                      </c:pt>
                      <c:pt idx="1449">
                        <c:v>649.58000000000004</c:v>
                      </c:pt>
                      <c:pt idx="1450">
                        <c:v>596.32000000000005</c:v>
                      </c:pt>
                      <c:pt idx="1451">
                        <c:v>561.33000000000004</c:v>
                      </c:pt>
                      <c:pt idx="1452">
                        <c:v>507.76</c:v>
                      </c:pt>
                      <c:pt idx="1453">
                        <c:v>459.68</c:v>
                      </c:pt>
                      <c:pt idx="1454">
                        <c:v>428.15</c:v>
                      </c:pt>
                      <c:pt idx="1455">
                        <c:v>392.48</c:v>
                      </c:pt>
                      <c:pt idx="1456">
                        <c:v>337.6</c:v>
                      </c:pt>
                      <c:pt idx="1457">
                        <c:v>293.82</c:v>
                      </c:pt>
                      <c:pt idx="1458">
                        <c:v>265.17</c:v>
                      </c:pt>
                      <c:pt idx="1459">
                        <c:v>239.19</c:v>
                      </c:pt>
                      <c:pt idx="1460">
                        <c:v>216.25</c:v>
                      </c:pt>
                      <c:pt idx="1461">
                        <c:v>170.92</c:v>
                      </c:pt>
                      <c:pt idx="1462">
                        <c:v>164.1</c:v>
                      </c:pt>
                      <c:pt idx="1463">
                        <c:v>167.36</c:v>
                      </c:pt>
                      <c:pt idx="1464">
                        <c:v>157.80000000000001</c:v>
                      </c:pt>
                      <c:pt idx="1465">
                        <c:v>138.72</c:v>
                      </c:pt>
                      <c:pt idx="1466">
                        <c:v>128.61000000000001</c:v>
                      </c:pt>
                      <c:pt idx="1467">
                        <c:v>136.32</c:v>
                      </c:pt>
                      <c:pt idx="1468">
                        <c:v>137.80000000000001</c:v>
                      </c:pt>
                      <c:pt idx="1469">
                        <c:v>146.44999999999999</c:v>
                      </c:pt>
                      <c:pt idx="1470">
                        <c:v>137.27000000000001</c:v>
                      </c:pt>
                      <c:pt idx="1471">
                        <c:v>140.91999999999999</c:v>
                      </c:pt>
                      <c:pt idx="1472">
                        <c:v>138.4</c:v>
                      </c:pt>
                      <c:pt idx="1473">
                        <c:v>130.58000000000001</c:v>
                      </c:pt>
                      <c:pt idx="1474">
                        <c:v>142.13999999999999</c:v>
                      </c:pt>
                      <c:pt idx="1475">
                        <c:v>102.81</c:v>
                      </c:pt>
                      <c:pt idx="1476">
                        <c:v>76.260999999999996</c:v>
                      </c:pt>
                      <c:pt idx="1477">
                        <c:v>68.542000000000002</c:v>
                      </c:pt>
                      <c:pt idx="1478">
                        <c:v>64.978999999999999</c:v>
                      </c:pt>
                      <c:pt idx="1479">
                        <c:v>61.503</c:v>
                      </c:pt>
                      <c:pt idx="1480">
                        <c:v>64.222999999999999</c:v>
                      </c:pt>
                      <c:pt idx="1481">
                        <c:v>66.548000000000002</c:v>
                      </c:pt>
                      <c:pt idx="1482">
                        <c:v>70.861999999999995</c:v>
                      </c:pt>
                      <c:pt idx="1483">
                        <c:v>56.064999999999998</c:v>
                      </c:pt>
                      <c:pt idx="1484">
                        <c:v>52.49</c:v>
                      </c:pt>
                      <c:pt idx="1485">
                        <c:v>43.177</c:v>
                      </c:pt>
                      <c:pt idx="1486">
                        <c:v>37.423999999999999</c:v>
                      </c:pt>
                      <c:pt idx="1487">
                        <c:v>39.337000000000003</c:v>
                      </c:pt>
                      <c:pt idx="1488">
                        <c:v>42.838999999999999</c:v>
                      </c:pt>
                      <c:pt idx="1489">
                        <c:v>46.85</c:v>
                      </c:pt>
                      <c:pt idx="1490">
                        <c:v>55.631999999999998</c:v>
                      </c:pt>
                      <c:pt idx="1491">
                        <c:v>67.075000000000003</c:v>
                      </c:pt>
                      <c:pt idx="1492">
                        <c:v>83.364999999999995</c:v>
                      </c:pt>
                      <c:pt idx="1493">
                        <c:v>133.35</c:v>
                      </c:pt>
                      <c:pt idx="1494">
                        <c:v>168.04</c:v>
                      </c:pt>
                      <c:pt idx="1495">
                        <c:v>158.09</c:v>
                      </c:pt>
                      <c:pt idx="1496">
                        <c:v>178.32</c:v>
                      </c:pt>
                      <c:pt idx="1497">
                        <c:v>178.66</c:v>
                      </c:pt>
                      <c:pt idx="1498">
                        <c:v>189.02</c:v>
                      </c:pt>
                      <c:pt idx="1499">
                        <c:v>194.63</c:v>
                      </c:pt>
                      <c:pt idx="1500">
                        <c:v>181</c:v>
                      </c:pt>
                      <c:pt idx="1501">
                        <c:v>161.74</c:v>
                      </c:pt>
                      <c:pt idx="1502">
                        <c:v>155.16</c:v>
                      </c:pt>
                      <c:pt idx="1503">
                        <c:v>149.49</c:v>
                      </c:pt>
                      <c:pt idx="1504">
                        <c:v>133.55000000000001</c:v>
                      </c:pt>
                      <c:pt idx="1505">
                        <c:v>115.52</c:v>
                      </c:pt>
                      <c:pt idx="1506">
                        <c:v>123.17</c:v>
                      </c:pt>
                      <c:pt idx="1507">
                        <c:v>84.7</c:v>
                      </c:pt>
                      <c:pt idx="1508">
                        <c:v>73.875</c:v>
                      </c:pt>
                      <c:pt idx="1509">
                        <c:v>57.357999999999997</c:v>
                      </c:pt>
                      <c:pt idx="1510">
                        <c:v>49.082999999999998</c:v>
                      </c:pt>
                      <c:pt idx="1511">
                        <c:v>49.284999999999997</c:v>
                      </c:pt>
                      <c:pt idx="1512">
                        <c:v>44.895000000000003</c:v>
                      </c:pt>
                      <c:pt idx="1513">
                        <c:v>37.177</c:v>
                      </c:pt>
                      <c:pt idx="1514">
                        <c:v>42.075000000000003</c:v>
                      </c:pt>
                      <c:pt idx="1515">
                        <c:v>36.277000000000001</c:v>
                      </c:pt>
                      <c:pt idx="1516">
                        <c:v>40.316000000000003</c:v>
                      </c:pt>
                      <c:pt idx="1517">
                        <c:v>31.640999999999998</c:v>
                      </c:pt>
                      <c:pt idx="1518">
                        <c:v>23.954000000000001</c:v>
                      </c:pt>
                      <c:pt idx="1519">
                        <c:v>21.367999999999999</c:v>
                      </c:pt>
                      <c:pt idx="1520">
                        <c:v>22.337</c:v>
                      </c:pt>
                      <c:pt idx="1521">
                        <c:v>20.440999999999999</c:v>
                      </c:pt>
                      <c:pt idx="1522">
                        <c:v>17.234999999999999</c:v>
                      </c:pt>
                      <c:pt idx="1523">
                        <c:v>15.278</c:v>
                      </c:pt>
                      <c:pt idx="1524">
                        <c:v>15.336</c:v>
                      </c:pt>
                      <c:pt idx="1525">
                        <c:v>16.052</c:v>
                      </c:pt>
                      <c:pt idx="1526">
                        <c:v>21.577999999999999</c:v>
                      </c:pt>
                      <c:pt idx="1527">
                        <c:v>28.670999999999999</c:v>
                      </c:pt>
                      <c:pt idx="1528">
                        <c:v>36.131999999999998</c:v>
                      </c:pt>
                      <c:pt idx="1529">
                        <c:v>39.085999999999999</c:v>
                      </c:pt>
                      <c:pt idx="1530">
                        <c:v>39.820999999999998</c:v>
                      </c:pt>
                      <c:pt idx="1531">
                        <c:v>41.026000000000003</c:v>
                      </c:pt>
                      <c:pt idx="1532">
                        <c:v>42.966000000000001</c:v>
                      </c:pt>
                      <c:pt idx="1533">
                        <c:v>35.017000000000003</c:v>
                      </c:pt>
                      <c:pt idx="1534">
                        <c:v>24.222000000000001</c:v>
                      </c:pt>
                      <c:pt idx="1535">
                        <c:v>28.856999999999999</c:v>
                      </c:pt>
                      <c:pt idx="1536">
                        <c:v>33.094999999999999</c:v>
                      </c:pt>
                      <c:pt idx="1537">
                        <c:v>30.995999999999999</c:v>
                      </c:pt>
                      <c:pt idx="1538">
                        <c:v>25.957999999999998</c:v>
                      </c:pt>
                      <c:pt idx="1539">
                        <c:v>22.423999999999999</c:v>
                      </c:pt>
                      <c:pt idx="1540">
                        <c:v>25.1</c:v>
                      </c:pt>
                      <c:pt idx="1541">
                        <c:v>25.954999999999998</c:v>
                      </c:pt>
                      <c:pt idx="1542">
                        <c:v>28.387</c:v>
                      </c:pt>
                      <c:pt idx="1543">
                        <c:v>40.006999999999998</c:v>
                      </c:pt>
                      <c:pt idx="1544">
                        <c:v>36.173999999999999</c:v>
                      </c:pt>
                      <c:pt idx="1545">
                        <c:v>30.449000000000002</c:v>
                      </c:pt>
                      <c:pt idx="1546">
                        <c:v>39.345999999999997</c:v>
                      </c:pt>
                      <c:pt idx="1547">
                        <c:v>23.596</c:v>
                      </c:pt>
                      <c:pt idx="1548">
                        <c:v>21.952000000000002</c:v>
                      </c:pt>
                      <c:pt idx="1549">
                        <c:v>24.08</c:v>
                      </c:pt>
                      <c:pt idx="1550">
                        <c:v>23.856000000000002</c:v>
                      </c:pt>
                      <c:pt idx="1551">
                        <c:v>27.222999999999999</c:v>
                      </c:pt>
                      <c:pt idx="1552">
                        <c:v>34.786000000000001</c:v>
                      </c:pt>
                      <c:pt idx="1553">
                        <c:v>31.204000000000001</c:v>
                      </c:pt>
                      <c:pt idx="1554">
                        <c:v>30.183</c:v>
                      </c:pt>
                      <c:pt idx="1555">
                        <c:v>39.228999999999999</c:v>
                      </c:pt>
                      <c:pt idx="1556">
                        <c:v>54.152999999999999</c:v>
                      </c:pt>
                      <c:pt idx="1557">
                        <c:v>48.363999999999997</c:v>
                      </c:pt>
                      <c:pt idx="1558">
                        <c:v>62</c:v>
                      </c:pt>
                      <c:pt idx="1559">
                        <c:v>39.216000000000001</c:v>
                      </c:pt>
                      <c:pt idx="1560">
                        <c:v>42.073</c:v>
                      </c:pt>
                      <c:pt idx="1561">
                        <c:v>38.281999999999996</c:v>
                      </c:pt>
                      <c:pt idx="1562">
                        <c:v>35.012</c:v>
                      </c:pt>
                      <c:pt idx="1563">
                        <c:v>41.398000000000003</c:v>
                      </c:pt>
                      <c:pt idx="1564">
                        <c:v>43.904000000000003</c:v>
                      </c:pt>
                      <c:pt idx="1565">
                        <c:v>57.802</c:v>
                      </c:pt>
                      <c:pt idx="1566">
                        <c:v>54.759</c:v>
                      </c:pt>
                      <c:pt idx="1567">
                        <c:v>48.997</c:v>
                      </c:pt>
                      <c:pt idx="1568">
                        <c:v>47.253</c:v>
                      </c:pt>
                      <c:pt idx="1569">
                        <c:v>46.206000000000003</c:v>
                      </c:pt>
                      <c:pt idx="1570">
                        <c:v>50.603999999999999</c:v>
                      </c:pt>
                      <c:pt idx="1571">
                        <c:v>48.756999999999998</c:v>
                      </c:pt>
                      <c:pt idx="1572">
                        <c:v>39.548000000000002</c:v>
                      </c:pt>
                      <c:pt idx="1573">
                        <c:v>30.736000000000001</c:v>
                      </c:pt>
                      <c:pt idx="1574">
                        <c:v>25.788</c:v>
                      </c:pt>
                      <c:pt idx="1575">
                        <c:v>22.06</c:v>
                      </c:pt>
                      <c:pt idx="1576">
                        <c:v>18.027000000000001</c:v>
                      </c:pt>
                      <c:pt idx="1577">
                        <c:v>17.515999999999998</c:v>
                      </c:pt>
                      <c:pt idx="1578">
                        <c:v>17.234999999999999</c:v>
                      </c:pt>
                      <c:pt idx="1579">
                        <c:v>18.481000000000002</c:v>
                      </c:pt>
                      <c:pt idx="1580">
                        <c:v>19.117999999999999</c:v>
                      </c:pt>
                      <c:pt idx="1581">
                        <c:v>17.792000000000002</c:v>
                      </c:pt>
                      <c:pt idx="1582">
                        <c:v>18.663</c:v>
                      </c:pt>
                      <c:pt idx="1583">
                        <c:v>23.664000000000001</c:v>
                      </c:pt>
                      <c:pt idx="1584">
                        <c:v>15.789</c:v>
                      </c:pt>
                      <c:pt idx="1585">
                        <c:v>20.449000000000002</c:v>
                      </c:pt>
                      <c:pt idx="1586">
                        <c:v>13.831</c:v>
                      </c:pt>
                      <c:pt idx="1587">
                        <c:v>16.442</c:v>
                      </c:pt>
                      <c:pt idx="1588">
                        <c:v>20.332999999999998</c:v>
                      </c:pt>
                      <c:pt idx="1589">
                        <c:v>19.344000000000001</c:v>
                      </c:pt>
                      <c:pt idx="1590">
                        <c:v>31.327000000000002</c:v>
                      </c:pt>
                      <c:pt idx="1591">
                        <c:v>25.190999999999999</c:v>
                      </c:pt>
                      <c:pt idx="1592">
                        <c:v>37.514000000000003</c:v>
                      </c:pt>
                      <c:pt idx="1593">
                        <c:v>58.338999999999999</c:v>
                      </c:pt>
                      <c:pt idx="1594">
                        <c:v>52.258000000000003</c:v>
                      </c:pt>
                      <c:pt idx="1595">
                        <c:v>75.959999999999994</c:v>
                      </c:pt>
                      <c:pt idx="1596">
                        <c:v>69.593000000000004</c:v>
                      </c:pt>
                      <c:pt idx="1597">
                        <c:v>41.609000000000002</c:v>
                      </c:pt>
                      <c:pt idx="1598">
                        <c:v>59.759</c:v>
                      </c:pt>
                      <c:pt idx="1599">
                        <c:v>40.549999999999997</c:v>
                      </c:pt>
                      <c:pt idx="1600">
                        <c:v>21.349</c:v>
                      </c:pt>
                      <c:pt idx="1601">
                        <c:v>17.213000000000001</c:v>
                      </c:pt>
                      <c:pt idx="1602">
                        <c:v>14.874000000000001</c:v>
                      </c:pt>
                      <c:pt idx="1603">
                        <c:v>12.913</c:v>
                      </c:pt>
                      <c:pt idx="1604">
                        <c:v>34.308999999999997</c:v>
                      </c:pt>
                      <c:pt idx="1605">
                        <c:v>44.021999999999998</c:v>
                      </c:pt>
                      <c:pt idx="1606">
                        <c:v>23.427</c:v>
                      </c:pt>
                      <c:pt idx="1607">
                        <c:v>16.245999999999999</c:v>
                      </c:pt>
                      <c:pt idx="1608">
                        <c:v>15.778</c:v>
                      </c:pt>
                      <c:pt idx="1609">
                        <c:v>14.682</c:v>
                      </c:pt>
                      <c:pt idx="1610">
                        <c:v>26.071999999999999</c:v>
                      </c:pt>
                      <c:pt idx="1611">
                        <c:v>31.071999999999999</c:v>
                      </c:pt>
                      <c:pt idx="1612">
                        <c:v>24.895</c:v>
                      </c:pt>
                      <c:pt idx="1613">
                        <c:v>19.77</c:v>
                      </c:pt>
                      <c:pt idx="1614">
                        <c:v>14.573</c:v>
                      </c:pt>
                      <c:pt idx="1615">
                        <c:v>10.627000000000001</c:v>
                      </c:pt>
                      <c:pt idx="1616">
                        <c:v>12.65</c:v>
                      </c:pt>
                      <c:pt idx="1617">
                        <c:v>18.917999999999999</c:v>
                      </c:pt>
                      <c:pt idx="1618">
                        <c:v>19.189</c:v>
                      </c:pt>
                      <c:pt idx="1619">
                        <c:v>24.257000000000001</c:v>
                      </c:pt>
                      <c:pt idx="1620">
                        <c:v>25.465</c:v>
                      </c:pt>
                      <c:pt idx="1621">
                        <c:v>19.948</c:v>
                      </c:pt>
                      <c:pt idx="1622">
                        <c:v>17.248000000000001</c:v>
                      </c:pt>
                      <c:pt idx="1623">
                        <c:v>17.812000000000001</c:v>
                      </c:pt>
                      <c:pt idx="1624">
                        <c:v>22.87</c:v>
                      </c:pt>
                      <c:pt idx="1625">
                        <c:v>25.388000000000002</c:v>
                      </c:pt>
                      <c:pt idx="1626">
                        <c:v>26.844999999999999</c:v>
                      </c:pt>
                      <c:pt idx="1627">
                        <c:v>25.637</c:v>
                      </c:pt>
                      <c:pt idx="1628">
                        <c:v>16.625</c:v>
                      </c:pt>
                      <c:pt idx="1629">
                        <c:v>13.054</c:v>
                      </c:pt>
                      <c:pt idx="1630">
                        <c:v>17.736999999999998</c:v>
                      </c:pt>
                      <c:pt idx="1631">
                        <c:v>24.315999999999999</c:v>
                      </c:pt>
                      <c:pt idx="1632">
                        <c:v>16.449000000000002</c:v>
                      </c:pt>
                      <c:pt idx="1633">
                        <c:v>19.571000000000002</c:v>
                      </c:pt>
                      <c:pt idx="1634">
                        <c:v>20.106999999999999</c:v>
                      </c:pt>
                      <c:pt idx="1635">
                        <c:v>27.213000000000001</c:v>
                      </c:pt>
                      <c:pt idx="1636">
                        <c:v>24.806999999999999</c:v>
                      </c:pt>
                      <c:pt idx="1637">
                        <c:v>18.077999999999999</c:v>
                      </c:pt>
                      <c:pt idx="1638">
                        <c:v>19.600999999999999</c:v>
                      </c:pt>
                      <c:pt idx="1639">
                        <c:v>19.768000000000001</c:v>
                      </c:pt>
                      <c:pt idx="1640">
                        <c:v>20.337</c:v>
                      </c:pt>
                      <c:pt idx="1641">
                        <c:v>21.37</c:v>
                      </c:pt>
                      <c:pt idx="1642">
                        <c:v>17.143000000000001</c:v>
                      </c:pt>
                      <c:pt idx="1643">
                        <c:v>15.305999999999999</c:v>
                      </c:pt>
                      <c:pt idx="1644">
                        <c:v>10.528</c:v>
                      </c:pt>
                      <c:pt idx="1645">
                        <c:v>12.307</c:v>
                      </c:pt>
                      <c:pt idx="1646">
                        <c:v>12.612</c:v>
                      </c:pt>
                      <c:pt idx="1647">
                        <c:v>12.446</c:v>
                      </c:pt>
                      <c:pt idx="1648">
                        <c:v>19.963999999999999</c:v>
                      </c:pt>
                      <c:pt idx="1649">
                        <c:v>20.094999999999999</c:v>
                      </c:pt>
                      <c:pt idx="1650">
                        <c:v>26.48</c:v>
                      </c:pt>
                      <c:pt idx="1651">
                        <c:v>22.437999999999999</c:v>
                      </c:pt>
                      <c:pt idx="1652">
                        <c:v>21.902000000000001</c:v>
                      </c:pt>
                      <c:pt idx="1653">
                        <c:v>21.898</c:v>
                      </c:pt>
                      <c:pt idx="1654">
                        <c:v>17.484999999999999</c:v>
                      </c:pt>
                      <c:pt idx="1655">
                        <c:v>14.016999999999999</c:v>
                      </c:pt>
                      <c:pt idx="1656">
                        <c:v>9.9352</c:v>
                      </c:pt>
                      <c:pt idx="1657">
                        <c:v>9.7018000000000004</c:v>
                      </c:pt>
                      <c:pt idx="1658">
                        <c:v>15.715</c:v>
                      </c:pt>
                      <c:pt idx="1659">
                        <c:v>13.294</c:v>
                      </c:pt>
                      <c:pt idx="1660">
                        <c:v>10.512</c:v>
                      </c:pt>
                      <c:pt idx="1661">
                        <c:v>27.443999999999999</c:v>
                      </c:pt>
                      <c:pt idx="1662">
                        <c:v>19.353000000000002</c:v>
                      </c:pt>
                      <c:pt idx="1663">
                        <c:v>38.847999999999999</c:v>
                      </c:pt>
                      <c:pt idx="1664">
                        <c:v>19.465</c:v>
                      </c:pt>
                      <c:pt idx="1665">
                        <c:v>11.823</c:v>
                      </c:pt>
                      <c:pt idx="1666">
                        <c:v>14.943</c:v>
                      </c:pt>
                      <c:pt idx="1667">
                        <c:v>13.24</c:v>
                      </c:pt>
                      <c:pt idx="1668">
                        <c:v>28.861000000000001</c:v>
                      </c:pt>
                      <c:pt idx="1669">
                        <c:v>25.407</c:v>
                      </c:pt>
                      <c:pt idx="1670">
                        <c:v>16.564</c:v>
                      </c:pt>
                      <c:pt idx="1671">
                        <c:v>20.850999999999999</c:v>
                      </c:pt>
                      <c:pt idx="1672">
                        <c:v>11.499000000000001</c:v>
                      </c:pt>
                      <c:pt idx="1673">
                        <c:v>11.907999999999999</c:v>
                      </c:pt>
                      <c:pt idx="1674">
                        <c:v>8.7795000000000005</c:v>
                      </c:pt>
                      <c:pt idx="1675">
                        <c:v>9.9415999999999993</c:v>
                      </c:pt>
                      <c:pt idx="1676">
                        <c:v>7.9412000000000003</c:v>
                      </c:pt>
                      <c:pt idx="1677">
                        <c:v>6.9233000000000002</c:v>
                      </c:pt>
                      <c:pt idx="1678">
                        <c:v>7.8818999999999999</c:v>
                      </c:pt>
                      <c:pt idx="1679">
                        <c:v>12.872</c:v>
                      </c:pt>
                      <c:pt idx="1680">
                        <c:v>23.085000000000001</c:v>
                      </c:pt>
                      <c:pt idx="1681">
                        <c:v>22.308</c:v>
                      </c:pt>
                      <c:pt idx="1682">
                        <c:v>16.574000000000002</c:v>
                      </c:pt>
                      <c:pt idx="1683">
                        <c:v>12.068</c:v>
                      </c:pt>
                      <c:pt idx="1684">
                        <c:v>15.535</c:v>
                      </c:pt>
                      <c:pt idx="1685">
                        <c:v>17.513000000000002</c:v>
                      </c:pt>
                      <c:pt idx="1686">
                        <c:v>17.594000000000001</c:v>
                      </c:pt>
                      <c:pt idx="1687">
                        <c:v>18.178000000000001</c:v>
                      </c:pt>
                      <c:pt idx="1688">
                        <c:v>17.741</c:v>
                      </c:pt>
                      <c:pt idx="1689">
                        <c:v>13.231</c:v>
                      </c:pt>
                      <c:pt idx="1690">
                        <c:v>17.434000000000001</c:v>
                      </c:pt>
                      <c:pt idx="1691">
                        <c:v>20.678000000000001</c:v>
                      </c:pt>
                      <c:pt idx="1692">
                        <c:v>25.728999999999999</c:v>
                      </c:pt>
                      <c:pt idx="1693">
                        <c:v>33.982999999999997</c:v>
                      </c:pt>
                      <c:pt idx="1694">
                        <c:v>33.792000000000002</c:v>
                      </c:pt>
                      <c:pt idx="1695">
                        <c:v>30.998999999999999</c:v>
                      </c:pt>
                      <c:pt idx="1696">
                        <c:v>30.138000000000002</c:v>
                      </c:pt>
                      <c:pt idx="1697">
                        <c:v>27.797999999999998</c:v>
                      </c:pt>
                      <c:pt idx="1698">
                        <c:v>17.34</c:v>
                      </c:pt>
                      <c:pt idx="1699">
                        <c:v>12.307</c:v>
                      </c:pt>
                      <c:pt idx="1700">
                        <c:v>9.6364999999999998</c:v>
                      </c:pt>
                      <c:pt idx="1701">
                        <c:v>8.1028000000000002</c:v>
                      </c:pt>
                      <c:pt idx="1702">
                        <c:v>7.6715</c:v>
                      </c:pt>
                      <c:pt idx="1703">
                        <c:v>21.43</c:v>
                      </c:pt>
                      <c:pt idx="1704">
                        <c:v>8.5257000000000005</c:v>
                      </c:pt>
                      <c:pt idx="1705">
                        <c:v>12.534000000000001</c:v>
                      </c:pt>
                      <c:pt idx="1706">
                        <c:v>16.605</c:v>
                      </c:pt>
                      <c:pt idx="1707">
                        <c:v>13.367000000000001</c:v>
                      </c:pt>
                      <c:pt idx="1708">
                        <c:v>14.101000000000001</c:v>
                      </c:pt>
                      <c:pt idx="1709">
                        <c:v>12.837999999999999</c:v>
                      </c:pt>
                      <c:pt idx="1710">
                        <c:v>14.848000000000001</c:v>
                      </c:pt>
                      <c:pt idx="1711">
                        <c:v>13.968</c:v>
                      </c:pt>
                      <c:pt idx="1712">
                        <c:v>14.657999999999999</c:v>
                      </c:pt>
                      <c:pt idx="1713">
                        <c:v>18.827000000000002</c:v>
                      </c:pt>
                      <c:pt idx="1714">
                        <c:v>19.648</c:v>
                      </c:pt>
                      <c:pt idx="1715">
                        <c:v>42.256</c:v>
                      </c:pt>
                      <c:pt idx="1716">
                        <c:v>26.225999999999999</c:v>
                      </c:pt>
                      <c:pt idx="1717">
                        <c:v>39.957000000000001</c:v>
                      </c:pt>
                      <c:pt idx="1718">
                        <c:v>54.56</c:v>
                      </c:pt>
                      <c:pt idx="1719">
                        <c:v>53.265000000000001</c:v>
                      </c:pt>
                      <c:pt idx="1720">
                        <c:v>51.322000000000003</c:v>
                      </c:pt>
                      <c:pt idx="1721">
                        <c:v>44.7</c:v>
                      </c:pt>
                      <c:pt idx="1722">
                        <c:v>38.057000000000002</c:v>
                      </c:pt>
                      <c:pt idx="1723">
                        <c:v>23.334</c:v>
                      </c:pt>
                      <c:pt idx="1724">
                        <c:v>18.503</c:v>
                      </c:pt>
                      <c:pt idx="1725">
                        <c:v>12.919</c:v>
                      </c:pt>
                      <c:pt idx="1726">
                        <c:v>10.808999999999999</c:v>
                      </c:pt>
                      <c:pt idx="1727">
                        <c:v>11.997999999999999</c:v>
                      </c:pt>
                      <c:pt idx="1728">
                        <c:v>14.593999999999999</c:v>
                      </c:pt>
                      <c:pt idx="1729">
                        <c:v>12.57</c:v>
                      </c:pt>
                      <c:pt idx="1730">
                        <c:v>14.589</c:v>
                      </c:pt>
                      <c:pt idx="1731">
                        <c:v>16.213000000000001</c:v>
                      </c:pt>
                      <c:pt idx="1732">
                        <c:v>16.178999999999998</c:v>
                      </c:pt>
                      <c:pt idx="1733">
                        <c:v>15.492000000000001</c:v>
                      </c:pt>
                      <c:pt idx="1734">
                        <c:v>11.641</c:v>
                      </c:pt>
                      <c:pt idx="1735">
                        <c:v>8.7036999999999995</c:v>
                      </c:pt>
                      <c:pt idx="1736">
                        <c:v>11.028</c:v>
                      </c:pt>
                      <c:pt idx="1737">
                        <c:v>17.373000000000001</c:v>
                      </c:pt>
                      <c:pt idx="1738">
                        <c:v>22.190999999999999</c:v>
                      </c:pt>
                      <c:pt idx="1739">
                        <c:v>25.739000000000001</c:v>
                      </c:pt>
                      <c:pt idx="1740">
                        <c:v>21.65</c:v>
                      </c:pt>
                      <c:pt idx="1741">
                        <c:v>19.704999999999998</c:v>
                      </c:pt>
                      <c:pt idx="1742">
                        <c:v>15.385</c:v>
                      </c:pt>
                      <c:pt idx="1743">
                        <c:v>16.372</c:v>
                      </c:pt>
                      <c:pt idx="1744">
                        <c:v>16.689</c:v>
                      </c:pt>
                      <c:pt idx="1745">
                        <c:v>15.666</c:v>
                      </c:pt>
                      <c:pt idx="1746">
                        <c:v>15.042</c:v>
                      </c:pt>
                      <c:pt idx="1747">
                        <c:v>13.67</c:v>
                      </c:pt>
                      <c:pt idx="1748">
                        <c:v>11.827</c:v>
                      </c:pt>
                      <c:pt idx="1749">
                        <c:v>10.172000000000001</c:v>
                      </c:pt>
                      <c:pt idx="1750">
                        <c:v>10.093</c:v>
                      </c:pt>
                      <c:pt idx="1751">
                        <c:v>14.06</c:v>
                      </c:pt>
                      <c:pt idx="1752">
                        <c:v>13.862</c:v>
                      </c:pt>
                      <c:pt idx="1753">
                        <c:v>21.335999999999999</c:v>
                      </c:pt>
                      <c:pt idx="1754">
                        <c:v>37.841000000000001</c:v>
                      </c:pt>
                      <c:pt idx="1755">
                        <c:v>72.489999999999995</c:v>
                      </c:pt>
                      <c:pt idx="1756">
                        <c:v>39.53</c:v>
                      </c:pt>
                      <c:pt idx="1757">
                        <c:v>28.513000000000002</c:v>
                      </c:pt>
                      <c:pt idx="1758">
                        <c:v>19.988</c:v>
                      </c:pt>
                      <c:pt idx="1759">
                        <c:v>21.634</c:v>
                      </c:pt>
                      <c:pt idx="1760">
                        <c:v>15.458</c:v>
                      </c:pt>
                      <c:pt idx="1761">
                        <c:v>13.015000000000001</c:v>
                      </c:pt>
                      <c:pt idx="1762">
                        <c:v>11.805</c:v>
                      </c:pt>
                      <c:pt idx="1763">
                        <c:v>10.898999999999999</c:v>
                      </c:pt>
                      <c:pt idx="1764">
                        <c:v>6.3326000000000002</c:v>
                      </c:pt>
                      <c:pt idx="1765">
                        <c:v>3.5566</c:v>
                      </c:pt>
                      <c:pt idx="1766">
                        <c:v>7.9150999999999998</c:v>
                      </c:pt>
                      <c:pt idx="1767">
                        <c:v>8.67</c:v>
                      </c:pt>
                      <c:pt idx="1768">
                        <c:v>5.8875000000000002</c:v>
                      </c:pt>
                      <c:pt idx="1769">
                        <c:v>5.7215999999999996</c:v>
                      </c:pt>
                      <c:pt idx="1770">
                        <c:v>4.3240999999999996</c:v>
                      </c:pt>
                      <c:pt idx="1771">
                        <c:v>3.5283000000000002</c:v>
                      </c:pt>
                      <c:pt idx="1772">
                        <c:v>2.9339</c:v>
                      </c:pt>
                      <c:pt idx="1773">
                        <c:v>3.8431999999999999</c:v>
                      </c:pt>
                      <c:pt idx="1774">
                        <c:v>8.5516000000000005</c:v>
                      </c:pt>
                      <c:pt idx="1775">
                        <c:v>3.1435</c:v>
                      </c:pt>
                      <c:pt idx="1776">
                        <c:v>5.8234000000000004</c:v>
                      </c:pt>
                      <c:pt idx="1777">
                        <c:v>2.6082999999999998</c:v>
                      </c:pt>
                      <c:pt idx="1778">
                        <c:v>2.3967999999999998</c:v>
                      </c:pt>
                      <c:pt idx="1779">
                        <c:v>1.7724</c:v>
                      </c:pt>
                      <c:pt idx="1780">
                        <c:v>2.8744000000000001</c:v>
                      </c:pt>
                      <c:pt idx="1781">
                        <c:v>3.2376999999999998</c:v>
                      </c:pt>
                      <c:pt idx="1782">
                        <c:v>4.5827999999999998</c:v>
                      </c:pt>
                      <c:pt idx="1783">
                        <c:v>4.6749000000000001</c:v>
                      </c:pt>
                      <c:pt idx="1784">
                        <c:v>3.3946000000000001</c:v>
                      </c:pt>
                      <c:pt idx="1785">
                        <c:v>4.0285000000000002</c:v>
                      </c:pt>
                      <c:pt idx="1786">
                        <c:v>4.2663000000000002</c:v>
                      </c:pt>
                      <c:pt idx="1787">
                        <c:v>4.5242000000000004</c:v>
                      </c:pt>
                      <c:pt idx="1788">
                        <c:v>5.2609000000000004</c:v>
                      </c:pt>
                      <c:pt idx="1789">
                        <c:v>6.6676000000000002</c:v>
                      </c:pt>
                      <c:pt idx="1790">
                        <c:v>5.1386000000000003</c:v>
                      </c:pt>
                      <c:pt idx="1791">
                        <c:v>6.0724</c:v>
                      </c:pt>
                      <c:pt idx="1792">
                        <c:v>6.5671999999999997</c:v>
                      </c:pt>
                      <c:pt idx="1793">
                        <c:v>7.7827999999999999</c:v>
                      </c:pt>
                      <c:pt idx="1794">
                        <c:v>8.7048000000000005</c:v>
                      </c:pt>
                      <c:pt idx="1795">
                        <c:v>7.0879000000000003</c:v>
                      </c:pt>
                      <c:pt idx="1796">
                        <c:v>7.806</c:v>
                      </c:pt>
                      <c:pt idx="1797">
                        <c:v>6.1371000000000002</c:v>
                      </c:pt>
                      <c:pt idx="1798">
                        <c:v>5.7515000000000001</c:v>
                      </c:pt>
                      <c:pt idx="1799">
                        <c:v>6.2778</c:v>
                      </c:pt>
                      <c:pt idx="1800">
                        <c:v>6.0457000000000001</c:v>
                      </c:pt>
                      <c:pt idx="1801">
                        <c:v>8.2492000000000001</c:v>
                      </c:pt>
                      <c:pt idx="1802">
                        <c:v>6.9382999999999999</c:v>
                      </c:pt>
                      <c:pt idx="1803">
                        <c:v>5.8232999999999997</c:v>
                      </c:pt>
                      <c:pt idx="1804">
                        <c:v>7.4717000000000002</c:v>
                      </c:pt>
                      <c:pt idx="1805">
                        <c:v>12.182</c:v>
                      </c:pt>
                      <c:pt idx="1806">
                        <c:v>10.519</c:v>
                      </c:pt>
                      <c:pt idx="1807">
                        <c:v>9.4405999999999999</c:v>
                      </c:pt>
                      <c:pt idx="1808">
                        <c:v>11.923</c:v>
                      </c:pt>
                      <c:pt idx="1809">
                        <c:v>12.904999999999999</c:v>
                      </c:pt>
                      <c:pt idx="1810">
                        <c:v>11.525</c:v>
                      </c:pt>
                      <c:pt idx="1811">
                        <c:v>12.265000000000001</c:v>
                      </c:pt>
                      <c:pt idx="1812">
                        <c:v>12.494999999999999</c:v>
                      </c:pt>
                      <c:pt idx="1813">
                        <c:v>13.039</c:v>
                      </c:pt>
                      <c:pt idx="1814">
                        <c:v>14.111000000000001</c:v>
                      </c:pt>
                      <c:pt idx="1815">
                        <c:v>19.658000000000001</c:v>
                      </c:pt>
                      <c:pt idx="1816">
                        <c:v>18.46</c:v>
                      </c:pt>
                      <c:pt idx="1817">
                        <c:v>12.702</c:v>
                      </c:pt>
                      <c:pt idx="1818">
                        <c:v>17.606999999999999</c:v>
                      </c:pt>
                      <c:pt idx="1819">
                        <c:v>8.4402000000000008</c:v>
                      </c:pt>
                      <c:pt idx="1820">
                        <c:v>33.439</c:v>
                      </c:pt>
                      <c:pt idx="1821">
                        <c:v>5.6393000000000004</c:v>
                      </c:pt>
                      <c:pt idx="1822">
                        <c:v>5.6128</c:v>
                      </c:pt>
                      <c:pt idx="1823">
                        <c:v>9.5687999999999995</c:v>
                      </c:pt>
                      <c:pt idx="1824">
                        <c:v>3.5154000000000001</c:v>
                      </c:pt>
                      <c:pt idx="1825">
                        <c:v>8.6593</c:v>
                      </c:pt>
                      <c:pt idx="1826">
                        <c:v>4.2337999999999996</c:v>
                      </c:pt>
                      <c:pt idx="1827">
                        <c:v>5.0811000000000002</c:v>
                      </c:pt>
                      <c:pt idx="1828">
                        <c:v>5.8361999999999998</c:v>
                      </c:pt>
                      <c:pt idx="1829">
                        <c:v>4.0842999999999998</c:v>
                      </c:pt>
                      <c:pt idx="1830">
                        <c:v>4.3025000000000002</c:v>
                      </c:pt>
                      <c:pt idx="1831">
                        <c:v>5.1216999999999997</c:v>
                      </c:pt>
                      <c:pt idx="1832">
                        <c:v>4.2586000000000004</c:v>
                      </c:pt>
                      <c:pt idx="1833">
                        <c:v>5.3421000000000003</c:v>
                      </c:pt>
                      <c:pt idx="1834">
                        <c:v>8.8193000000000001</c:v>
                      </c:pt>
                      <c:pt idx="1835">
                        <c:v>11.318</c:v>
                      </c:pt>
                      <c:pt idx="1836">
                        <c:v>5.9520999999999997</c:v>
                      </c:pt>
                      <c:pt idx="1837">
                        <c:v>3.7549999999999999</c:v>
                      </c:pt>
                      <c:pt idx="1838">
                        <c:v>2.8451</c:v>
                      </c:pt>
                      <c:pt idx="1839">
                        <c:v>3.1417000000000002</c:v>
                      </c:pt>
                      <c:pt idx="1840">
                        <c:v>3.3157999999999999</c:v>
                      </c:pt>
                      <c:pt idx="1841">
                        <c:v>1.9674</c:v>
                      </c:pt>
                      <c:pt idx="1842">
                        <c:v>2.3814000000000002</c:v>
                      </c:pt>
                      <c:pt idx="1843">
                        <c:v>2.1238000000000001</c:v>
                      </c:pt>
                      <c:pt idx="1844">
                        <c:v>2.0356000000000001</c:v>
                      </c:pt>
                      <c:pt idx="1845">
                        <c:v>5.6486000000000001</c:v>
                      </c:pt>
                      <c:pt idx="1846">
                        <c:v>3.3839999999999999</c:v>
                      </c:pt>
                      <c:pt idx="1847">
                        <c:v>3.0255000000000001</c:v>
                      </c:pt>
                      <c:pt idx="1848">
                        <c:v>2.6027</c:v>
                      </c:pt>
                      <c:pt idx="1849">
                        <c:v>2.7896999999999998</c:v>
                      </c:pt>
                      <c:pt idx="1850">
                        <c:v>2.6598999999999999</c:v>
                      </c:pt>
                      <c:pt idx="1851">
                        <c:v>3.3628999999999998</c:v>
                      </c:pt>
                      <c:pt idx="1852">
                        <c:v>2.6395</c:v>
                      </c:pt>
                      <c:pt idx="1853">
                        <c:v>2.9405999999999999</c:v>
                      </c:pt>
                      <c:pt idx="1854">
                        <c:v>2.0985</c:v>
                      </c:pt>
                      <c:pt idx="1855">
                        <c:v>2.6465999999999998</c:v>
                      </c:pt>
                      <c:pt idx="1856">
                        <c:v>2.8403999999999998</c:v>
                      </c:pt>
                      <c:pt idx="1857">
                        <c:v>1.8545</c:v>
                      </c:pt>
                      <c:pt idx="1858">
                        <c:v>1.4638</c:v>
                      </c:pt>
                      <c:pt idx="1859">
                        <c:v>5.9977999999999998</c:v>
                      </c:pt>
                      <c:pt idx="1860">
                        <c:v>22.521000000000001</c:v>
                      </c:pt>
                      <c:pt idx="1861">
                        <c:v>7.5830000000000002</c:v>
                      </c:pt>
                      <c:pt idx="1862">
                        <c:v>7.0197000000000003</c:v>
                      </c:pt>
                      <c:pt idx="1863">
                        <c:v>6.2885999999999997</c:v>
                      </c:pt>
                      <c:pt idx="1864">
                        <c:v>6.9509999999999996</c:v>
                      </c:pt>
                      <c:pt idx="1865">
                        <c:v>5.3136000000000001</c:v>
                      </c:pt>
                      <c:pt idx="1866">
                        <c:v>2.5114999999999998</c:v>
                      </c:pt>
                      <c:pt idx="1867">
                        <c:v>4.5086000000000004</c:v>
                      </c:pt>
                      <c:pt idx="1868">
                        <c:v>9.3475999999999999</c:v>
                      </c:pt>
                      <c:pt idx="1869">
                        <c:v>10.917</c:v>
                      </c:pt>
                      <c:pt idx="1870">
                        <c:v>4.8010999999999999</c:v>
                      </c:pt>
                      <c:pt idx="1871">
                        <c:v>6.7122000000000002</c:v>
                      </c:pt>
                      <c:pt idx="1872">
                        <c:v>10.484999999999999</c:v>
                      </c:pt>
                      <c:pt idx="1873">
                        <c:v>7.6401000000000003</c:v>
                      </c:pt>
                      <c:pt idx="1874">
                        <c:v>5.9652000000000003</c:v>
                      </c:pt>
                      <c:pt idx="1875">
                        <c:v>7.6154999999999999</c:v>
                      </c:pt>
                      <c:pt idx="1876">
                        <c:v>4.4806999999999997</c:v>
                      </c:pt>
                      <c:pt idx="1877">
                        <c:v>3.5689000000000002</c:v>
                      </c:pt>
                      <c:pt idx="1878">
                        <c:v>2.0975000000000001</c:v>
                      </c:pt>
                      <c:pt idx="1879">
                        <c:v>8.7004999999999999</c:v>
                      </c:pt>
                      <c:pt idx="1880">
                        <c:v>1.5993999999999999</c:v>
                      </c:pt>
                      <c:pt idx="1881">
                        <c:v>3.7134</c:v>
                      </c:pt>
                      <c:pt idx="1882">
                        <c:v>1.5472999999999999</c:v>
                      </c:pt>
                      <c:pt idx="1883">
                        <c:v>2.2458</c:v>
                      </c:pt>
                      <c:pt idx="1884">
                        <c:v>1.8734999999999999</c:v>
                      </c:pt>
                      <c:pt idx="1885">
                        <c:v>1.8897999999999999</c:v>
                      </c:pt>
                      <c:pt idx="1886">
                        <c:v>1.5982000000000001</c:v>
                      </c:pt>
                      <c:pt idx="1887">
                        <c:v>1.6868000000000001</c:v>
                      </c:pt>
                      <c:pt idx="1888">
                        <c:v>2.911</c:v>
                      </c:pt>
                      <c:pt idx="1889">
                        <c:v>1.5094000000000001</c:v>
                      </c:pt>
                      <c:pt idx="1890">
                        <c:v>1.1488</c:v>
                      </c:pt>
                      <c:pt idx="1891">
                        <c:v>1.1934</c:v>
                      </c:pt>
                      <c:pt idx="1892">
                        <c:v>1.3464</c:v>
                      </c:pt>
                      <c:pt idx="1893">
                        <c:v>1.4697</c:v>
                      </c:pt>
                      <c:pt idx="1894">
                        <c:v>1.351</c:v>
                      </c:pt>
                      <c:pt idx="1895">
                        <c:v>2.6884999999999999</c:v>
                      </c:pt>
                      <c:pt idx="1896">
                        <c:v>2.5804999999999998</c:v>
                      </c:pt>
                      <c:pt idx="1897">
                        <c:v>3.9020000000000001</c:v>
                      </c:pt>
                      <c:pt idx="1898">
                        <c:v>1.8236000000000001</c:v>
                      </c:pt>
                      <c:pt idx="1899">
                        <c:v>1.6124000000000001</c:v>
                      </c:pt>
                      <c:pt idx="1900">
                        <c:v>1.5436000000000001</c:v>
                      </c:pt>
                      <c:pt idx="1901">
                        <c:v>1.5076000000000001</c:v>
                      </c:pt>
                      <c:pt idx="1902">
                        <c:v>1.1692</c:v>
                      </c:pt>
                      <c:pt idx="1903">
                        <c:v>1.2315</c:v>
                      </c:pt>
                      <c:pt idx="1904">
                        <c:v>1.1157999999999999</c:v>
                      </c:pt>
                      <c:pt idx="1905">
                        <c:v>1.2709999999999999</c:v>
                      </c:pt>
                      <c:pt idx="1906">
                        <c:v>1.0994999999999999</c:v>
                      </c:pt>
                      <c:pt idx="1907">
                        <c:v>0.86656</c:v>
                      </c:pt>
                      <c:pt idx="1908">
                        <c:v>0.66407000000000005</c:v>
                      </c:pt>
                      <c:pt idx="1909">
                        <c:v>0.81703999999999999</c:v>
                      </c:pt>
                      <c:pt idx="1910">
                        <c:v>0.68345</c:v>
                      </c:pt>
                      <c:pt idx="1911">
                        <c:v>1.6881999999999999</c:v>
                      </c:pt>
                      <c:pt idx="1912">
                        <c:v>26.178999999999998</c:v>
                      </c:pt>
                      <c:pt idx="1913">
                        <c:v>4.7770999999999999</c:v>
                      </c:pt>
                      <c:pt idx="1914">
                        <c:v>0.99336999999999998</c:v>
                      </c:pt>
                      <c:pt idx="1915">
                        <c:v>1.1514</c:v>
                      </c:pt>
                      <c:pt idx="1916">
                        <c:v>0.84645999999999999</c:v>
                      </c:pt>
                      <c:pt idx="1917">
                        <c:v>1.2012</c:v>
                      </c:pt>
                      <c:pt idx="1918">
                        <c:v>0.82874000000000003</c:v>
                      </c:pt>
                      <c:pt idx="1919">
                        <c:v>1.8826000000000001</c:v>
                      </c:pt>
                      <c:pt idx="1920">
                        <c:v>2.2410999999999999</c:v>
                      </c:pt>
                      <c:pt idx="1921">
                        <c:v>2.0626000000000002</c:v>
                      </c:pt>
                      <c:pt idx="1922">
                        <c:v>1.8711</c:v>
                      </c:pt>
                      <c:pt idx="1923">
                        <c:v>1.8757999999999999</c:v>
                      </c:pt>
                      <c:pt idx="1924">
                        <c:v>0.77498999999999996</c:v>
                      </c:pt>
                      <c:pt idx="1925">
                        <c:v>0.64027999999999996</c:v>
                      </c:pt>
                      <c:pt idx="1926">
                        <c:v>1.2039</c:v>
                      </c:pt>
                      <c:pt idx="1927">
                        <c:v>1.212</c:v>
                      </c:pt>
                      <c:pt idx="1928">
                        <c:v>3.8134000000000001</c:v>
                      </c:pt>
                      <c:pt idx="1929">
                        <c:v>0.86631999999999998</c:v>
                      </c:pt>
                      <c:pt idx="1930">
                        <c:v>2.6078000000000001</c:v>
                      </c:pt>
                      <c:pt idx="1931">
                        <c:v>5.4414999999999996</c:v>
                      </c:pt>
                      <c:pt idx="1932">
                        <c:v>0.74643000000000004</c:v>
                      </c:pt>
                      <c:pt idx="1933">
                        <c:v>1.9810000000000001</c:v>
                      </c:pt>
                      <c:pt idx="1934">
                        <c:v>1.1248</c:v>
                      </c:pt>
                      <c:pt idx="1935">
                        <c:v>0.53274999999999995</c:v>
                      </c:pt>
                      <c:pt idx="1936">
                        <c:v>0.72084999999999999</c:v>
                      </c:pt>
                      <c:pt idx="1937">
                        <c:v>0.55298999999999998</c:v>
                      </c:pt>
                      <c:pt idx="1938">
                        <c:v>0.59382999999999997</c:v>
                      </c:pt>
                      <c:pt idx="1939">
                        <c:v>0.54425000000000001</c:v>
                      </c:pt>
                      <c:pt idx="1940">
                        <c:v>0.83955999999999997</c:v>
                      </c:pt>
                      <c:pt idx="1941">
                        <c:v>0.72853000000000001</c:v>
                      </c:pt>
                      <c:pt idx="1942">
                        <c:v>0.53693999999999997</c:v>
                      </c:pt>
                      <c:pt idx="1943">
                        <c:v>0.46348</c:v>
                      </c:pt>
                      <c:pt idx="1944">
                        <c:v>0.33493000000000001</c:v>
                      </c:pt>
                      <c:pt idx="1945">
                        <c:v>0.35581000000000002</c:v>
                      </c:pt>
                      <c:pt idx="1946">
                        <c:v>0.42992999999999998</c:v>
                      </c:pt>
                      <c:pt idx="1947">
                        <c:v>1.5105999999999999</c:v>
                      </c:pt>
                      <c:pt idx="1948">
                        <c:v>1.2417</c:v>
                      </c:pt>
                      <c:pt idx="1949">
                        <c:v>0.81230999999999998</c:v>
                      </c:pt>
                      <c:pt idx="1950">
                        <c:v>1.4100999999999999</c:v>
                      </c:pt>
                      <c:pt idx="1951">
                        <c:v>0.64056999999999997</c:v>
                      </c:pt>
                      <c:pt idx="1952">
                        <c:v>0.74836000000000003</c:v>
                      </c:pt>
                      <c:pt idx="1953">
                        <c:v>0.44074999999999998</c:v>
                      </c:pt>
                      <c:pt idx="1954">
                        <c:v>0.69782999999999995</c:v>
                      </c:pt>
                      <c:pt idx="1955">
                        <c:v>0.60951</c:v>
                      </c:pt>
                      <c:pt idx="1956">
                        <c:v>0.38551000000000002</c:v>
                      </c:pt>
                      <c:pt idx="1957">
                        <c:v>0.57684999999999997</c:v>
                      </c:pt>
                      <c:pt idx="1958">
                        <c:v>0.58823000000000003</c:v>
                      </c:pt>
                      <c:pt idx="1959">
                        <c:v>0.30660999999999999</c:v>
                      </c:pt>
                      <c:pt idx="1960">
                        <c:v>0.32951000000000003</c:v>
                      </c:pt>
                      <c:pt idx="1961">
                        <c:v>0.26153999999999999</c:v>
                      </c:pt>
                      <c:pt idx="1962">
                        <c:v>0.3846</c:v>
                      </c:pt>
                      <c:pt idx="1963">
                        <c:v>0.24765999999999999</c:v>
                      </c:pt>
                      <c:pt idx="1964">
                        <c:v>0.97870000000000001</c:v>
                      </c:pt>
                      <c:pt idx="1965">
                        <c:v>4.1687000000000003</c:v>
                      </c:pt>
                      <c:pt idx="1966">
                        <c:v>0.54849000000000003</c:v>
                      </c:pt>
                      <c:pt idx="1967">
                        <c:v>0.72328000000000003</c:v>
                      </c:pt>
                      <c:pt idx="1968">
                        <c:v>0.38530999999999999</c:v>
                      </c:pt>
                      <c:pt idx="1969">
                        <c:v>0.97726000000000002</c:v>
                      </c:pt>
                      <c:pt idx="1970">
                        <c:v>0.26740000000000003</c:v>
                      </c:pt>
                      <c:pt idx="1971">
                        <c:v>0.65107000000000004</c:v>
                      </c:pt>
                      <c:pt idx="1972">
                        <c:v>1.5356000000000001</c:v>
                      </c:pt>
                      <c:pt idx="1973">
                        <c:v>0.65800000000000003</c:v>
                      </c:pt>
                      <c:pt idx="1974">
                        <c:v>3.6190000000000002</c:v>
                      </c:pt>
                      <c:pt idx="1975">
                        <c:v>6.9827000000000004</c:v>
                      </c:pt>
                      <c:pt idx="1976">
                        <c:v>1.42</c:v>
                      </c:pt>
                      <c:pt idx="1977">
                        <c:v>24.483000000000001</c:v>
                      </c:pt>
                      <c:pt idx="1978">
                        <c:v>0.53619000000000006</c:v>
                      </c:pt>
                      <c:pt idx="1979">
                        <c:v>0.37568000000000001</c:v>
                      </c:pt>
                      <c:pt idx="1980">
                        <c:v>5.3032000000000004</c:v>
                      </c:pt>
                      <c:pt idx="1981">
                        <c:v>0.78730999999999995</c:v>
                      </c:pt>
                      <c:pt idx="1982">
                        <c:v>5.6291000000000002</c:v>
                      </c:pt>
                      <c:pt idx="1983">
                        <c:v>0.33274999999999999</c:v>
                      </c:pt>
                      <c:pt idx="1984">
                        <c:v>5.649</c:v>
                      </c:pt>
                      <c:pt idx="1985">
                        <c:v>1.3203</c:v>
                      </c:pt>
                      <c:pt idx="1986">
                        <c:v>0.61973</c:v>
                      </c:pt>
                      <c:pt idx="1987">
                        <c:v>0.77054999999999996</c:v>
                      </c:pt>
                      <c:pt idx="1988">
                        <c:v>0.55486000000000002</c:v>
                      </c:pt>
                      <c:pt idx="1989">
                        <c:v>1.1071</c:v>
                      </c:pt>
                      <c:pt idx="1990">
                        <c:v>1.1845000000000001</c:v>
                      </c:pt>
                      <c:pt idx="1991">
                        <c:v>1.5579000000000001</c:v>
                      </c:pt>
                      <c:pt idx="1992">
                        <c:v>0.75522</c:v>
                      </c:pt>
                      <c:pt idx="1993">
                        <c:v>0.50307000000000002</c:v>
                      </c:pt>
                      <c:pt idx="1994">
                        <c:v>0.39549000000000001</c:v>
                      </c:pt>
                      <c:pt idx="1995">
                        <c:v>0.33113999999999999</c:v>
                      </c:pt>
                      <c:pt idx="1996">
                        <c:v>0.23258000000000001</c:v>
                      </c:pt>
                      <c:pt idx="1997">
                        <c:v>0.28982999999999998</c:v>
                      </c:pt>
                      <c:pt idx="1998">
                        <c:v>0.23857</c:v>
                      </c:pt>
                      <c:pt idx="1999">
                        <c:v>0.32319999999999999</c:v>
                      </c:pt>
                      <c:pt idx="2000">
                        <c:v>0.47321000000000002</c:v>
                      </c:pt>
                      <c:pt idx="2001">
                        <c:v>0.37644</c:v>
                      </c:pt>
                      <c:pt idx="2002">
                        <c:v>4.1783000000000001</c:v>
                      </c:pt>
                      <c:pt idx="2003">
                        <c:v>0.68901999999999997</c:v>
                      </c:pt>
                      <c:pt idx="2004">
                        <c:v>0.81552999999999998</c:v>
                      </c:pt>
                      <c:pt idx="2005">
                        <c:v>0.53036000000000005</c:v>
                      </c:pt>
                      <c:pt idx="2006">
                        <c:v>0.50426000000000004</c:v>
                      </c:pt>
                      <c:pt idx="2007">
                        <c:v>0.54601</c:v>
                      </c:pt>
                      <c:pt idx="2008">
                        <c:v>0.30528</c:v>
                      </c:pt>
                      <c:pt idx="2009">
                        <c:v>0.40853</c:v>
                      </c:pt>
                      <c:pt idx="2010">
                        <c:v>0.30809999999999998</c:v>
                      </c:pt>
                      <c:pt idx="2011">
                        <c:v>0.27633999999999997</c:v>
                      </c:pt>
                      <c:pt idx="2012">
                        <c:v>0.17893000000000001</c:v>
                      </c:pt>
                      <c:pt idx="2013">
                        <c:v>0.16164999999999999</c:v>
                      </c:pt>
                      <c:pt idx="2014">
                        <c:v>0.19936999999999999</c:v>
                      </c:pt>
                      <c:pt idx="2015">
                        <c:v>0.31630000000000003</c:v>
                      </c:pt>
                      <c:pt idx="2016">
                        <c:v>0.30817</c:v>
                      </c:pt>
                      <c:pt idx="2017">
                        <c:v>27.036999999999999</c:v>
                      </c:pt>
                      <c:pt idx="2018">
                        <c:v>1.3798999999999999</c:v>
                      </c:pt>
                      <c:pt idx="2019">
                        <c:v>0.16002</c:v>
                      </c:pt>
                      <c:pt idx="2020">
                        <c:v>0.17813999999999999</c:v>
                      </c:pt>
                      <c:pt idx="2021">
                        <c:v>0.29093999999999998</c:v>
                      </c:pt>
                      <c:pt idx="2022">
                        <c:v>9.2415999999999998E-2</c:v>
                      </c:pt>
                      <c:pt idx="2023">
                        <c:v>0.26185000000000003</c:v>
                      </c:pt>
                      <c:pt idx="2024">
                        <c:v>0.40893000000000002</c:v>
                      </c:pt>
                      <c:pt idx="2025">
                        <c:v>0.21723000000000001</c:v>
                      </c:pt>
                      <c:pt idx="2026">
                        <c:v>1.5906</c:v>
                      </c:pt>
                      <c:pt idx="2027">
                        <c:v>0.27998000000000001</c:v>
                      </c:pt>
                      <c:pt idx="2028">
                        <c:v>0.50521000000000005</c:v>
                      </c:pt>
                      <c:pt idx="2029">
                        <c:v>2.5815000000000001</c:v>
                      </c:pt>
                      <c:pt idx="2030">
                        <c:v>0.26024000000000003</c:v>
                      </c:pt>
                      <c:pt idx="2031">
                        <c:v>0.49199999999999999</c:v>
                      </c:pt>
                      <c:pt idx="2032">
                        <c:v>0.52886</c:v>
                      </c:pt>
                      <c:pt idx="2033">
                        <c:v>0.5292</c:v>
                      </c:pt>
                      <c:pt idx="2034">
                        <c:v>0.47550999999999999</c:v>
                      </c:pt>
                      <c:pt idx="2035">
                        <c:v>1.2517</c:v>
                      </c:pt>
                      <c:pt idx="2036">
                        <c:v>10.243</c:v>
                      </c:pt>
                      <c:pt idx="2037">
                        <c:v>1.1981999999999999</c:v>
                      </c:pt>
                      <c:pt idx="2038">
                        <c:v>2.0373000000000001</c:v>
                      </c:pt>
                      <c:pt idx="2039">
                        <c:v>0.69299999999999995</c:v>
                      </c:pt>
                      <c:pt idx="2040">
                        <c:v>0.27860000000000001</c:v>
                      </c:pt>
                      <c:pt idx="2041">
                        <c:v>1.6460999999999999</c:v>
                      </c:pt>
                      <c:pt idx="2042">
                        <c:v>0.79795000000000005</c:v>
                      </c:pt>
                      <c:pt idx="2043">
                        <c:v>1.6988000000000001</c:v>
                      </c:pt>
                      <c:pt idx="2044">
                        <c:v>2.5356999999999998</c:v>
                      </c:pt>
                      <c:pt idx="2045">
                        <c:v>0.91017000000000003</c:v>
                      </c:pt>
                      <c:pt idx="2046">
                        <c:v>0.56769999999999998</c:v>
                      </c:pt>
                      <c:pt idx="2047">
                        <c:v>0.40783000000000003</c:v>
                      </c:pt>
                      <c:pt idx="2048">
                        <c:v>0.19836000000000001</c:v>
                      </c:pt>
                      <c:pt idx="2049">
                        <c:v>0.24853</c:v>
                      </c:pt>
                      <c:pt idx="2050">
                        <c:v>8.2168000000000005E-2</c:v>
                      </c:pt>
                      <c:pt idx="2051">
                        <c:v>0.14757000000000001</c:v>
                      </c:pt>
                      <c:pt idx="2052">
                        <c:v>0.25264999999999999</c:v>
                      </c:pt>
                      <c:pt idx="2053">
                        <c:v>0.43281999999999998</c:v>
                      </c:pt>
                      <c:pt idx="2054">
                        <c:v>2.6293000000000002</c:v>
                      </c:pt>
                      <c:pt idx="2055">
                        <c:v>0.33583000000000002</c:v>
                      </c:pt>
                      <c:pt idx="2056">
                        <c:v>0.57501999999999998</c:v>
                      </c:pt>
                      <c:pt idx="2057">
                        <c:v>1.3986000000000001</c:v>
                      </c:pt>
                      <c:pt idx="2058">
                        <c:v>1.4964</c:v>
                      </c:pt>
                      <c:pt idx="2059">
                        <c:v>0.25877</c:v>
                      </c:pt>
                      <c:pt idx="2060">
                        <c:v>0.18282000000000001</c:v>
                      </c:pt>
                      <c:pt idx="2061">
                        <c:v>0.19553999999999999</c:v>
                      </c:pt>
                      <c:pt idx="2062">
                        <c:v>0.23121</c:v>
                      </c:pt>
                      <c:pt idx="2063">
                        <c:v>0.22172</c:v>
                      </c:pt>
                      <c:pt idx="2064">
                        <c:v>8.6388000000000006E-2</c:v>
                      </c:pt>
                      <c:pt idx="2065">
                        <c:v>0.14774000000000001</c:v>
                      </c:pt>
                      <c:pt idx="2066">
                        <c:v>0.16408</c:v>
                      </c:pt>
                      <c:pt idx="2067">
                        <c:v>0.22005</c:v>
                      </c:pt>
                      <c:pt idx="2068">
                        <c:v>0.30496000000000001</c:v>
                      </c:pt>
                      <c:pt idx="2069">
                        <c:v>27.166</c:v>
                      </c:pt>
                      <c:pt idx="2070">
                        <c:v>3.5924999999999998</c:v>
                      </c:pt>
                      <c:pt idx="2071">
                        <c:v>0.16253999999999999</c:v>
                      </c:pt>
                      <c:pt idx="2072">
                        <c:v>0.24176</c:v>
                      </c:pt>
                      <c:pt idx="2073">
                        <c:v>0.15836</c:v>
                      </c:pt>
                      <c:pt idx="2074">
                        <c:v>0.12786</c:v>
                      </c:pt>
                      <c:pt idx="2075">
                        <c:v>0.16444</c:v>
                      </c:pt>
                      <c:pt idx="2076">
                        <c:v>0.22736999999999999</c:v>
                      </c:pt>
                      <c:pt idx="2077">
                        <c:v>0.16916</c:v>
                      </c:pt>
                      <c:pt idx="2078">
                        <c:v>0.32042999999999999</c:v>
                      </c:pt>
                      <c:pt idx="2079">
                        <c:v>0.41754000000000002</c:v>
                      </c:pt>
                      <c:pt idx="2080">
                        <c:v>5.2031999999999998</c:v>
                      </c:pt>
                      <c:pt idx="2081">
                        <c:v>1.4666999999999999</c:v>
                      </c:pt>
                      <c:pt idx="2082">
                        <c:v>9.0569000000000006</c:v>
                      </c:pt>
                      <c:pt idx="2083">
                        <c:v>0.30895</c:v>
                      </c:pt>
                      <c:pt idx="2084">
                        <c:v>0.28671000000000002</c:v>
                      </c:pt>
                      <c:pt idx="2085">
                        <c:v>1.1063000000000001</c:v>
                      </c:pt>
                      <c:pt idx="2086">
                        <c:v>0.40393000000000001</c:v>
                      </c:pt>
                      <c:pt idx="2087">
                        <c:v>7.1444000000000001</c:v>
                      </c:pt>
                      <c:pt idx="2088">
                        <c:v>4.5228999999999999</c:v>
                      </c:pt>
                      <c:pt idx="2089">
                        <c:v>0.66120999999999996</c:v>
                      </c:pt>
                      <c:pt idx="2090">
                        <c:v>1.4743999999999999</c:v>
                      </c:pt>
                      <c:pt idx="2091">
                        <c:v>0.68783000000000005</c:v>
                      </c:pt>
                      <c:pt idx="2092">
                        <c:v>0.70731999999999995</c:v>
                      </c:pt>
                      <c:pt idx="2093">
                        <c:v>0.96362000000000003</c:v>
                      </c:pt>
                      <c:pt idx="2094">
                        <c:v>1.0387</c:v>
                      </c:pt>
                      <c:pt idx="2095">
                        <c:v>0.85080999999999996</c:v>
                      </c:pt>
                      <c:pt idx="2096">
                        <c:v>1.5919000000000001</c:v>
                      </c:pt>
                      <c:pt idx="2097">
                        <c:v>0.67051000000000005</c:v>
                      </c:pt>
                      <c:pt idx="2098">
                        <c:v>0.78552</c:v>
                      </c:pt>
                      <c:pt idx="2099">
                        <c:v>0.57271000000000005</c:v>
                      </c:pt>
                      <c:pt idx="2100">
                        <c:v>0.21365000000000001</c:v>
                      </c:pt>
                      <c:pt idx="2101">
                        <c:v>0.12628</c:v>
                      </c:pt>
                      <c:pt idx="2102">
                        <c:v>0.16397999999999999</c:v>
                      </c:pt>
                      <c:pt idx="2103">
                        <c:v>0.18423999999999999</c:v>
                      </c:pt>
                      <c:pt idx="2104">
                        <c:v>0.22439000000000001</c:v>
                      </c:pt>
                      <c:pt idx="2105">
                        <c:v>0.27331</c:v>
                      </c:pt>
                      <c:pt idx="2106">
                        <c:v>0.28832999999999998</c:v>
                      </c:pt>
                      <c:pt idx="2107">
                        <c:v>3.4830000000000001</c:v>
                      </c:pt>
                      <c:pt idx="2108">
                        <c:v>0.49063000000000001</c:v>
                      </c:pt>
                      <c:pt idx="2109">
                        <c:v>1.4013</c:v>
                      </c:pt>
                      <c:pt idx="2110">
                        <c:v>1.6366000000000001</c:v>
                      </c:pt>
                      <c:pt idx="2111">
                        <c:v>0.59062999999999999</c:v>
                      </c:pt>
                      <c:pt idx="2112">
                        <c:v>0.16336999999999999</c:v>
                      </c:pt>
                      <c:pt idx="2113">
                        <c:v>8.9927999999999994E-2</c:v>
                      </c:pt>
                      <c:pt idx="2114">
                        <c:v>0.25663999999999998</c:v>
                      </c:pt>
                      <c:pt idx="2115">
                        <c:v>0.13789000000000001</c:v>
                      </c:pt>
                      <c:pt idx="2116">
                        <c:v>0.14327999999999999</c:v>
                      </c:pt>
                      <c:pt idx="2117">
                        <c:v>0.10686</c:v>
                      </c:pt>
                      <c:pt idx="2118">
                        <c:v>0.11058</c:v>
                      </c:pt>
                      <c:pt idx="2119">
                        <c:v>0.12995999999999999</c:v>
                      </c:pt>
                      <c:pt idx="2120">
                        <c:v>0.36381999999999998</c:v>
                      </c:pt>
                      <c:pt idx="2121">
                        <c:v>0.25879999999999997</c:v>
                      </c:pt>
                      <c:pt idx="2122">
                        <c:v>5.53</c:v>
                      </c:pt>
                      <c:pt idx="2123">
                        <c:v>0.10047</c:v>
                      </c:pt>
                      <c:pt idx="2124">
                        <c:v>0.30020000000000002</c:v>
                      </c:pt>
                      <c:pt idx="2125">
                        <c:v>8.9163000000000006E-2</c:v>
                      </c:pt>
                      <c:pt idx="2126">
                        <c:v>0.22414000000000001</c:v>
                      </c:pt>
                      <c:pt idx="2127">
                        <c:v>9.6945000000000003E-2</c:v>
                      </c:pt>
                      <c:pt idx="2128">
                        <c:v>0.27789999999999998</c:v>
                      </c:pt>
                      <c:pt idx="2129">
                        <c:v>0.21890000000000001</c:v>
                      </c:pt>
                      <c:pt idx="2130">
                        <c:v>0.15984999999999999</c:v>
                      </c:pt>
                      <c:pt idx="2131">
                        <c:v>2.956</c:v>
                      </c:pt>
                      <c:pt idx="2132">
                        <c:v>8.5731000000000002</c:v>
                      </c:pt>
                      <c:pt idx="2133">
                        <c:v>0.23641000000000001</c:v>
                      </c:pt>
                      <c:pt idx="2134">
                        <c:v>24.454999999999998</c:v>
                      </c:pt>
                      <c:pt idx="2135">
                        <c:v>0.19486000000000001</c:v>
                      </c:pt>
                      <c:pt idx="2136">
                        <c:v>0.23025999999999999</c:v>
                      </c:pt>
                      <c:pt idx="2137">
                        <c:v>5.5045999999999999</c:v>
                      </c:pt>
                      <c:pt idx="2138">
                        <c:v>0.12142</c:v>
                      </c:pt>
                      <c:pt idx="2139">
                        <c:v>5.9452999999999996</c:v>
                      </c:pt>
                      <c:pt idx="2140">
                        <c:v>0.21579000000000001</c:v>
                      </c:pt>
                      <c:pt idx="2141">
                        <c:v>5.9992999999999999</c:v>
                      </c:pt>
                      <c:pt idx="2142">
                        <c:v>0.97489000000000003</c:v>
                      </c:pt>
                      <c:pt idx="2143">
                        <c:v>0.42111999999999999</c:v>
                      </c:pt>
                      <c:pt idx="2144">
                        <c:v>0.49711</c:v>
                      </c:pt>
                      <c:pt idx="2145">
                        <c:v>0.24079999999999999</c:v>
                      </c:pt>
                      <c:pt idx="2146">
                        <c:v>1.0792999999999999</c:v>
                      </c:pt>
                      <c:pt idx="2147">
                        <c:v>0.86819999999999997</c:v>
                      </c:pt>
                      <c:pt idx="2148">
                        <c:v>0.72467999999999999</c:v>
                      </c:pt>
                      <c:pt idx="2149">
                        <c:v>1.2085999999999999</c:v>
                      </c:pt>
                      <c:pt idx="2150">
                        <c:v>0.32067000000000001</c:v>
                      </c:pt>
                      <c:pt idx="2151">
                        <c:v>0.25596000000000002</c:v>
                      </c:pt>
                      <c:pt idx="2152">
                        <c:v>0.20166999999999999</c:v>
                      </c:pt>
                      <c:pt idx="2153">
                        <c:v>0.15745000000000001</c:v>
                      </c:pt>
                      <c:pt idx="2154">
                        <c:v>9.9002000000000007E-2</c:v>
                      </c:pt>
                      <c:pt idx="2155">
                        <c:v>0.1106</c:v>
                      </c:pt>
                      <c:pt idx="2156">
                        <c:v>0.14011999999999999</c:v>
                      </c:pt>
                      <c:pt idx="2157">
                        <c:v>0.21789</c:v>
                      </c:pt>
                      <c:pt idx="2158">
                        <c:v>0.26018000000000002</c:v>
                      </c:pt>
                      <c:pt idx="2159">
                        <c:v>3.4037999999999999</c:v>
                      </c:pt>
                      <c:pt idx="2160">
                        <c:v>0.21739</c:v>
                      </c:pt>
                      <c:pt idx="2161">
                        <c:v>0.59828000000000003</c:v>
                      </c:pt>
                      <c:pt idx="2162">
                        <c:v>0.47125</c:v>
                      </c:pt>
                      <c:pt idx="2163">
                        <c:v>0.45345999999999997</c:v>
                      </c:pt>
                      <c:pt idx="2164">
                        <c:v>0.14535000000000001</c:v>
                      </c:pt>
                      <c:pt idx="2165">
                        <c:v>0.15382999999999999</c:v>
                      </c:pt>
                      <c:pt idx="2166">
                        <c:v>0.16475000000000001</c:v>
                      </c:pt>
                      <c:pt idx="2167">
                        <c:v>0.21948999999999999</c:v>
                      </c:pt>
                      <c:pt idx="2168">
                        <c:v>0.18351999999999999</c:v>
                      </c:pt>
                      <c:pt idx="2169">
                        <c:v>9.2730000000000007E-2</c:v>
                      </c:pt>
                      <c:pt idx="2170">
                        <c:v>0.10373</c:v>
                      </c:pt>
                      <c:pt idx="2171">
                        <c:v>8.1315999999999999E-2</c:v>
                      </c:pt>
                      <c:pt idx="2172">
                        <c:v>0.21248</c:v>
                      </c:pt>
                      <c:pt idx="2173">
                        <c:v>0.22484000000000001</c:v>
                      </c:pt>
                      <c:pt idx="2174">
                        <c:v>37.74</c:v>
                      </c:pt>
                      <c:pt idx="2175">
                        <c:v>1.7007000000000001</c:v>
                      </c:pt>
                      <c:pt idx="2176">
                        <c:v>6.9650000000000004E-2</c:v>
                      </c:pt>
                      <c:pt idx="2177">
                        <c:v>0.30080000000000001</c:v>
                      </c:pt>
                      <c:pt idx="2178">
                        <c:v>0.15398999999999999</c:v>
                      </c:pt>
                      <c:pt idx="2179">
                        <c:v>0.12612000000000001</c:v>
                      </c:pt>
                      <c:pt idx="2180">
                        <c:v>7.0150000000000004E-2</c:v>
                      </c:pt>
                      <c:pt idx="2181">
                        <c:v>0.152</c:v>
                      </c:pt>
                      <c:pt idx="2182">
                        <c:v>0.10441</c:v>
                      </c:pt>
                      <c:pt idx="2183">
                        <c:v>0.16488</c:v>
                      </c:pt>
                      <c:pt idx="2184">
                        <c:v>0.30692000000000003</c:v>
                      </c:pt>
                      <c:pt idx="2185">
                        <c:v>0.46932000000000001</c:v>
                      </c:pt>
                      <c:pt idx="2186">
                        <c:v>1.6097999999999999</c:v>
                      </c:pt>
                      <c:pt idx="2187">
                        <c:v>0.15664</c:v>
                      </c:pt>
                      <c:pt idx="2188">
                        <c:v>0.14793999999999999</c:v>
                      </c:pt>
                      <c:pt idx="2189">
                        <c:v>0.19563</c:v>
                      </c:pt>
                      <c:pt idx="2190">
                        <c:v>0.61131999999999997</c:v>
                      </c:pt>
                      <c:pt idx="2191">
                        <c:v>0.29755999999999999</c:v>
                      </c:pt>
                      <c:pt idx="2192">
                        <c:v>2.0912999999999999</c:v>
                      </c:pt>
                      <c:pt idx="2193">
                        <c:v>9.2199000000000009</c:v>
                      </c:pt>
                      <c:pt idx="2194">
                        <c:v>0.66683999999999999</c:v>
                      </c:pt>
                      <c:pt idx="2195">
                        <c:v>1.2255</c:v>
                      </c:pt>
                      <c:pt idx="2196">
                        <c:v>0.29664000000000001</c:v>
                      </c:pt>
                      <c:pt idx="2197">
                        <c:v>0.38754</c:v>
                      </c:pt>
                      <c:pt idx="2198">
                        <c:v>0.44885999999999998</c:v>
                      </c:pt>
                      <c:pt idx="2199">
                        <c:v>0.32877000000000001</c:v>
                      </c:pt>
                      <c:pt idx="2200">
                        <c:v>0.19177</c:v>
                      </c:pt>
                      <c:pt idx="2201">
                        <c:v>0.61256999999999995</c:v>
                      </c:pt>
                      <c:pt idx="2202">
                        <c:v>0.44014999999999999</c:v>
                      </c:pt>
                      <c:pt idx="2203">
                        <c:v>0.25197999999999998</c:v>
                      </c:pt>
                      <c:pt idx="2204">
                        <c:v>0.13105</c:v>
                      </c:pt>
                      <c:pt idx="2205">
                        <c:v>0.20455000000000001</c:v>
                      </c:pt>
                      <c:pt idx="2206">
                        <c:v>9.6782000000000007E-2</c:v>
                      </c:pt>
                      <c:pt idx="2207">
                        <c:v>0.10156</c:v>
                      </c:pt>
                      <c:pt idx="2208">
                        <c:v>0.11462</c:v>
                      </c:pt>
                      <c:pt idx="2209">
                        <c:v>0.14380000000000001</c:v>
                      </c:pt>
                      <c:pt idx="2210">
                        <c:v>0.16431000000000001</c:v>
                      </c:pt>
                      <c:pt idx="2211">
                        <c:v>0.17879999999999999</c:v>
                      </c:pt>
                      <c:pt idx="2212">
                        <c:v>0.22602</c:v>
                      </c:pt>
                      <c:pt idx="2213">
                        <c:v>0.11301</c:v>
                      </c:pt>
                      <c:pt idx="2214">
                        <c:v>0.41608000000000001</c:v>
                      </c:pt>
                      <c:pt idx="2215">
                        <c:v>0.44298999999999999</c:v>
                      </c:pt>
                      <c:pt idx="2216">
                        <c:v>0.17993000000000001</c:v>
                      </c:pt>
                      <c:pt idx="2217">
                        <c:v>0.11514000000000001</c:v>
                      </c:pt>
                      <c:pt idx="2218">
                        <c:v>0.11157</c:v>
                      </c:pt>
                      <c:pt idx="2219">
                        <c:v>0.15770000000000001</c:v>
                      </c:pt>
                      <c:pt idx="2220">
                        <c:v>0.14426</c:v>
                      </c:pt>
                      <c:pt idx="2221">
                        <c:v>7.4834999999999999E-2</c:v>
                      </c:pt>
                      <c:pt idx="2222">
                        <c:v>9.1246999999999995E-2</c:v>
                      </c:pt>
                      <c:pt idx="2223">
                        <c:v>7.9181000000000001E-2</c:v>
                      </c:pt>
                      <c:pt idx="2224">
                        <c:v>0.13944000000000001</c:v>
                      </c:pt>
                      <c:pt idx="2225">
                        <c:v>0.19141</c:v>
                      </c:pt>
                      <c:pt idx="2226">
                        <c:v>20.216000000000001</c:v>
                      </c:pt>
                      <c:pt idx="2227">
                        <c:v>2.6316999999999999</c:v>
                      </c:pt>
                      <c:pt idx="2228">
                        <c:v>0.14455000000000001</c:v>
                      </c:pt>
                      <c:pt idx="2229">
                        <c:v>0.30596000000000001</c:v>
                      </c:pt>
                      <c:pt idx="2230">
                        <c:v>0.34106999999999998</c:v>
                      </c:pt>
                      <c:pt idx="2231">
                        <c:v>0.11249000000000001</c:v>
                      </c:pt>
                      <c:pt idx="2232">
                        <c:v>0.11928</c:v>
                      </c:pt>
                      <c:pt idx="2233">
                        <c:v>0.11904000000000001</c:v>
                      </c:pt>
                      <c:pt idx="2234">
                        <c:v>0.18526000000000001</c:v>
                      </c:pt>
                      <c:pt idx="2235">
                        <c:v>0.21390000000000001</c:v>
                      </c:pt>
                      <c:pt idx="2236">
                        <c:v>0.88466999999999996</c:v>
                      </c:pt>
                      <c:pt idx="2237">
                        <c:v>8.9572000000000003</c:v>
                      </c:pt>
                      <c:pt idx="2238">
                        <c:v>0.47283999999999998</c:v>
                      </c:pt>
                      <c:pt idx="2239">
                        <c:v>22.181000000000001</c:v>
                      </c:pt>
                      <c:pt idx="2240">
                        <c:v>0.33523999999999998</c:v>
                      </c:pt>
                      <c:pt idx="2241">
                        <c:v>0.18392</c:v>
                      </c:pt>
                      <c:pt idx="2242">
                        <c:v>5.9138999999999999</c:v>
                      </c:pt>
                      <c:pt idx="2243">
                        <c:v>0.12048</c:v>
                      </c:pt>
                      <c:pt idx="2244">
                        <c:v>6.6504000000000003</c:v>
                      </c:pt>
                      <c:pt idx="2245">
                        <c:v>1.4181999999999999</c:v>
                      </c:pt>
                      <c:pt idx="2246">
                        <c:v>0.32840999999999998</c:v>
                      </c:pt>
                      <c:pt idx="2247">
                        <c:v>1.0387</c:v>
                      </c:pt>
                      <c:pt idx="2248">
                        <c:v>0.20397999999999999</c:v>
                      </c:pt>
                      <c:pt idx="2249">
                        <c:v>0.76034000000000002</c:v>
                      </c:pt>
                      <c:pt idx="2250">
                        <c:v>0.50897999999999999</c:v>
                      </c:pt>
                      <c:pt idx="2251">
                        <c:v>0.44708999999999999</c:v>
                      </c:pt>
                      <c:pt idx="2252">
                        <c:v>0.26813999999999999</c:v>
                      </c:pt>
                      <c:pt idx="2253">
                        <c:v>0.17025999999999999</c:v>
                      </c:pt>
                      <c:pt idx="2254">
                        <c:v>0.35974</c:v>
                      </c:pt>
                      <c:pt idx="2255">
                        <c:v>0.27961999999999998</c:v>
                      </c:pt>
                      <c:pt idx="2256">
                        <c:v>0.31624999999999998</c:v>
                      </c:pt>
                      <c:pt idx="2257">
                        <c:v>0.21306</c:v>
                      </c:pt>
                      <c:pt idx="2258">
                        <c:v>0.14593999999999999</c:v>
                      </c:pt>
                      <c:pt idx="2259">
                        <c:v>8.8436000000000001E-2</c:v>
                      </c:pt>
                      <c:pt idx="2260">
                        <c:v>0.10847</c:v>
                      </c:pt>
                      <c:pt idx="2261">
                        <c:v>8.0681000000000003E-2</c:v>
                      </c:pt>
                      <c:pt idx="2262">
                        <c:v>0.33811000000000002</c:v>
                      </c:pt>
                      <c:pt idx="2263">
                        <c:v>0.10449</c:v>
                      </c:pt>
                      <c:pt idx="2264">
                        <c:v>2.6480999999999999</c:v>
                      </c:pt>
                      <c:pt idx="2265">
                        <c:v>0.12584000000000001</c:v>
                      </c:pt>
                      <c:pt idx="2266">
                        <c:v>0.11988</c:v>
                      </c:pt>
                      <c:pt idx="2267">
                        <c:v>0.15334</c:v>
                      </c:pt>
                      <c:pt idx="2268">
                        <c:v>0.14752999999999999</c:v>
                      </c:pt>
                      <c:pt idx="2269">
                        <c:v>0.17432</c:v>
                      </c:pt>
                      <c:pt idx="2270">
                        <c:v>8.7815000000000004E-2</c:v>
                      </c:pt>
                      <c:pt idx="2271">
                        <c:v>0.25535999999999998</c:v>
                      </c:pt>
                      <c:pt idx="2272">
                        <c:v>0.109</c:v>
                      </c:pt>
                      <c:pt idx="2273">
                        <c:v>0.14804</c:v>
                      </c:pt>
                      <c:pt idx="2274">
                        <c:v>8.8234000000000007E-2</c:v>
                      </c:pt>
                      <c:pt idx="2275">
                        <c:v>6.9454000000000002E-2</c:v>
                      </c:pt>
                      <c:pt idx="2276">
                        <c:v>6.6333000000000003E-2</c:v>
                      </c:pt>
                      <c:pt idx="2277">
                        <c:v>0.29022999999999999</c:v>
                      </c:pt>
                      <c:pt idx="2278">
                        <c:v>0.13729</c:v>
                      </c:pt>
                      <c:pt idx="2279">
                        <c:v>7.7024999999999997</c:v>
                      </c:pt>
                      <c:pt idx="2280">
                        <c:v>0.14635000000000001</c:v>
                      </c:pt>
                      <c:pt idx="2281">
                        <c:v>0.13389999999999999</c:v>
                      </c:pt>
                      <c:pt idx="2282">
                        <c:v>0.24274000000000001</c:v>
                      </c:pt>
                      <c:pt idx="2283">
                        <c:v>0.23352000000000001</c:v>
                      </c:pt>
                      <c:pt idx="2284">
                        <c:v>5.9880000000000003E-2</c:v>
                      </c:pt>
                      <c:pt idx="2285">
                        <c:v>7.4158000000000002E-2</c:v>
                      </c:pt>
                      <c:pt idx="2286">
                        <c:v>8.7658E-2</c:v>
                      </c:pt>
                      <c:pt idx="2287">
                        <c:v>0.26301999999999998</c:v>
                      </c:pt>
                      <c:pt idx="2288">
                        <c:v>1.944</c:v>
                      </c:pt>
                      <c:pt idx="2289">
                        <c:v>7.0994999999999999</c:v>
                      </c:pt>
                      <c:pt idx="2290">
                        <c:v>0.25452999999999998</c:v>
                      </c:pt>
                      <c:pt idx="2291">
                        <c:v>23.925999999999998</c:v>
                      </c:pt>
                      <c:pt idx="2292">
                        <c:v>0.23128000000000001</c:v>
                      </c:pt>
                      <c:pt idx="2293">
                        <c:v>0.12016</c:v>
                      </c:pt>
                      <c:pt idx="2294">
                        <c:v>4.9486999999999997</c:v>
                      </c:pt>
                      <c:pt idx="2295">
                        <c:v>0.19789999999999999</c:v>
                      </c:pt>
                      <c:pt idx="2296">
                        <c:v>2.4878</c:v>
                      </c:pt>
                      <c:pt idx="2297">
                        <c:v>0.17066000000000001</c:v>
                      </c:pt>
                      <c:pt idx="2298">
                        <c:v>5.3981000000000003</c:v>
                      </c:pt>
                      <c:pt idx="2299">
                        <c:v>0.18787999999999999</c:v>
                      </c:pt>
                      <c:pt idx="2300">
                        <c:v>0.90176000000000001</c:v>
                      </c:pt>
                      <c:pt idx="2301">
                        <c:v>0.37171999999999999</c:v>
                      </c:pt>
                      <c:pt idx="2302">
                        <c:v>7.5303999999999996E-2</c:v>
                      </c:pt>
                      <c:pt idx="2303">
                        <c:v>0.23699000000000001</c:v>
                      </c:pt>
                      <c:pt idx="2304">
                        <c:v>0.13988</c:v>
                      </c:pt>
                      <c:pt idx="2305">
                        <c:v>0.15129000000000001</c:v>
                      </c:pt>
                      <c:pt idx="2306">
                        <c:v>0.12894</c:v>
                      </c:pt>
                      <c:pt idx="2307">
                        <c:v>0.16800000000000001</c:v>
                      </c:pt>
                      <c:pt idx="2308">
                        <c:v>0.13944000000000001</c:v>
                      </c:pt>
                      <c:pt idx="2309">
                        <c:v>0.12765000000000001</c:v>
                      </c:pt>
                      <c:pt idx="2310">
                        <c:v>0.10233</c:v>
                      </c:pt>
                      <c:pt idx="2311">
                        <c:v>0.11706</c:v>
                      </c:pt>
                      <c:pt idx="2312">
                        <c:v>4.6935999999999999E-2</c:v>
                      </c:pt>
                      <c:pt idx="2313">
                        <c:v>0.10174999999999999</c:v>
                      </c:pt>
                      <c:pt idx="2314">
                        <c:v>0.12803</c:v>
                      </c:pt>
                      <c:pt idx="2315">
                        <c:v>0.13711000000000001</c:v>
                      </c:pt>
                      <c:pt idx="2316">
                        <c:v>2.4929000000000001</c:v>
                      </c:pt>
                      <c:pt idx="2317">
                        <c:v>0.13638</c:v>
                      </c:pt>
                      <c:pt idx="2318">
                        <c:v>0.56281999999999999</c:v>
                      </c:pt>
                      <c:pt idx="2319">
                        <c:v>0.20654</c:v>
                      </c:pt>
                      <c:pt idx="2320">
                        <c:v>0.15831999999999999</c:v>
                      </c:pt>
                      <c:pt idx="2321">
                        <c:v>0.24442</c:v>
                      </c:pt>
                      <c:pt idx="2322">
                        <c:v>0.15676999999999999</c:v>
                      </c:pt>
                      <c:pt idx="2323">
                        <c:v>9.6572000000000005E-2</c:v>
                      </c:pt>
                      <c:pt idx="2324">
                        <c:v>0.10989</c:v>
                      </c:pt>
                      <c:pt idx="2325">
                        <c:v>0.12379</c:v>
                      </c:pt>
                      <c:pt idx="2326">
                        <c:v>9.3751000000000001E-2</c:v>
                      </c:pt>
                      <c:pt idx="2327">
                        <c:v>6.8855E-2</c:v>
                      </c:pt>
                      <c:pt idx="2328">
                        <c:v>6.9994000000000001E-2</c:v>
                      </c:pt>
                      <c:pt idx="2329">
                        <c:v>0.20276</c:v>
                      </c:pt>
                      <c:pt idx="2330">
                        <c:v>0.16353999999999999</c:v>
                      </c:pt>
                      <c:pt idx="2331">
                        <c:v>42.752000000000002</c:v>
                      </c:pt>
                      <c:pt idx="2332">
                        <c:v>0.95374999999999999</c:v>
                      </c:pt>
                      <c:pt idx="2333">
                        <c:v>0.13134999999999999</c:v>
                      </c:pt>
                      <c:pt idx="2334">
                        <c:v>0.15855</c:v>
                      </c:pt>
                      <c:pt idx="2335">
                        <c:v>8.7426000000000004E-2</c:v>
                      </c:pt>
                      <c:pt idx="2336">
                        <c:v>0.10198</c:v>
                      </c:pt>
                      <c:pt idx="2337">
                        <c:v>5.5094999999999998E-2</c:v>
                      </c:pt>
                      <c:pt idx="2338">
                        <c:v>0.2011</c:v>
                      </c:pt>
                      <c:pt idx="2339">
                        <c:v>0.10989</c:v>
                      </c:pt>
                      <c:pt idx="2340">
                        <c:v>9.6016000000000004E-2</c:v>
                      </c:pt>
                      <c:pt idx="2341">
                        <c:v>0.40679999999999999</c:v>
                      </c:pt>
                      <c:pt idx="2342">
                        <c:v>0.48832999999999999</c:v>
                      </c:pt>
                      <c:pt idx="2343">
                        <c:v>1.4046000000000001</c:v>
                      </c:pt>
                      <c:pt idx="2344">
                        <c:v>0.11602999999999999</c:v>
                      </c:pt>
                      <c:pt idx="2345">
                        <c:v>0.11619</c:v>
                      </c:pt>
                      <c:pt idx="2346">
                        <c:v>0.11720999999999999</c:v>
                      </c:pt>
                      <c:pt idx="2347">
                        <c:v>1.3919999999999999</c:v>
                      </c:pt>
                      <c:pt idx="2348">
                        <c:v>0.14666000000000001</c:v>
                      </c:pt>
                      <c:pt idx="2349">
                        <c:v>1.8387</c:v>
                      </c:pt>
                      <c:pt idx="2350">
                        <c:v>3.5547</c:v>
                      </c:pt>
                      <c:pt idx="2351">
                        <c:v>0.21203</c:v>
                      </c:pt>
                      <c:pt idx="2352">
                        <c:v>1.228</c:v>
                      </c:pt>
                      <c:pt idx="2353">
                        <c:v>0.17630999999999999</c:v>
                      </c:pt>
                      <c:pt idx="2354">
                        <c:v>0.38136999999999999</c:v>
                      </c:pt>
                      <c:pt idx="2355">
                        <c:v>0.16813</c:v>
                      </c:pt>
                      <c:pt idx="2356">
                        <c:v>0.21206</c:v>
                      </c:pt>
                      <c:pt idx="2357">
                        <c:v>5.2456000000000003E-2</c:v>
                      </c:pt>
                      <c:pt idx="2358">
                        <c:v>0.23425000000000001</c:v>
                      </c:pt>
                      <c:pt idx="2359">
                        <c:v>0.10236000000000001</c:v>
                      </c:pt>
                      <c:pt idx="2360">
                        <c:v>0.15834000000000001</c:v>
                      </c:pt>
                      <c:pt idx="2361">
                        <c:v>0.12637000000000001</c:v>
                      </c:pt>
                      <c:pt idx="2362">
                        <c:v>0.18481</c:v>
                      </c:pt>
                      <c:pt idx="2363">
                        <c:v>0.15825</c:v>
                      </c:pt>
                      <c:pt idx="2364">
                        <c:v>8.9593000000000006E-2</c:v>
                      </c:pt>
                      <c:pt idx="2365">
                        <c:v>0.10374</c:v>
                      </c:pt>
                      <c:pt idx="2366">
                        <c:v>0.1133</c:v>
                      </c:pt>
                      <c:pt idx="2367">
                        <c:v>0.12113</c:v>
                      </c:pt>
                      <c:pt idx="2368">
                        <c:v>0.12399</c:v>
                      </c:pt>
                      <c:pt idx="2369">
                        <c:v>7.6451000000000005E-2</c:v>
                      </c:pt>
                      <c:pt idx="2370">
                        <c:v>0.11158999999999999</c:v>
                      </c:pt>
                      <c:pt idx="2371">
                        <c:v>0.18445</c:v>
                      </c:pt>
                      <c:pt idx="2372">
                        <c:v>0.20102</c:v>
                      </c:pt>
                      <c:pt idx="2373">
                        <c:v>0.1258</c:v>
                      </c:pt>
                      <c:pt idx="2374">
                        <c:v>0.10455</c:v>
                      </c:pt>
                      <c:pt idx="2375">
                        <c:v>7.1023000000000003E-2</c:v>
                      </c:pt>
                      <c:pt idx="2376">
                        <c:v>0.32441999999999999</c:v>
                      </c:pt>
                      <c:pt idx="2377">
                        <c:v>4.1521000000000002E-2</c:v>
                      </c:pt>
                      <c:pt idx="2378">
                        <c:v>0.11577999999999999</c:v>
                      </c:pt>
                      <c:pt idx="2379">
                        <c:v>6.8782999999999997E-2</c:v>
                      </c:pt>
                      <c:pt idx="2380">
                        <c:v>0.12590000000000001</c:v>
                      </c:pt>
                      <c:pt idx="2381">
                        <c:v>7.3108000000000006E-2</c:v>
                      </c:pt>
                      <c:pt idx="2382">
                        <c:v>0.19553000000000001</c:v>
                      </c:pt>
                      <c:pt idx="2383">
                        <c:v>10.122999999999999</c:v>
                      </c:pt>
                      <c:pt idx="2384">
                        <c:v>1.5412999999999999</c:v>
                      </c:pt>
                      <c:pt idx="2385">
                        <c:v>0.18931000000000001</c:v>
                      </c:pt>
                      <c:pt idx="2386">
                        <c:v>0.17957999999999999</c:v>
                      </c:pt>
                      <c:pt idx="2387">
                        <c:v>9.7162999999999999E-2</c:v>
                      </c:pt>
                      <c:pt idx="2388">
                        <c:v>0.11847000000000001</c:v>
                      </c:pt>
                      <c:pt idx="2389">
                        <c:v>4.7048E-2</c:v>
                      </c:pt>
                      <c:pt idx="2390">
                        <c:v>0.15040999999999999</c:v>
                      </c:pt>
                      <c:pt idx="2391">
                        <c:v>7.2431999999999996E-2</c:v>
                      </c:pt>
                      <c:pt idx="2392">
                        <c:v>0.12959999999999999</c:v>
                      </c:pt>
                      <c:pt idx="2393">
                        <c:v>1.8058000000000001</c:v>
                      </c:pt>
                      <c:pt idx="2394">
                        <c:v>10.723000000000001</c:v>
                      </c:pt>
                      <c:pt idx="2395">
                        <c:v>0.30373</c:v>
                      </c:pt>
                      <c:pt idx="2396">
                        <c:v>22.707999999999998</c:v>
                      </c:pt>
                      <c:pt idx="2397">
                        <c:v>0.22606000000000001</c:v>
                      </c:pt>
                      <c:pt idx="2398">
                        <c:v>0.24648999999999999</c:v>
                      </c:pt>
                      <c:pt idx="2399">
                        <c:v>6.4061000000000003</c:v>
                      </c:pt>
                      <c:pt idx="2400">
                        <c:v>0.17874000000000001</c:v>
                      </c:pt>
                      <c:pt idx="2401">
                        <c:v>4.8673999999999999</c:v>
                      </c:pt>
                      <c:pt idx="2402">
                        <c:v>0.14521000000000001</c:v>
                      </c:pt>
                      <c:pt idx="2403">
                        <c:v>9.9153000000000005E-2</c:v>
                      </c:pt>
                      <c:pt idx="2404">
                        <c:v>0.55064000000000002</c:v>
                      </c:pt>
                      <c:pt idx="2405">
                        <c:v>0.11593000000000001</c:v>
                      </c:pt>
                      <c:pt idx="2406">
                        <c:v>0.48533999999999999</c:v>
                      </c:pt>
                      <c:pt idx="2407">
                        <c:v>7.6425999999999994E-2</c:v>
                      </c:pt>
                      <c:pt idx="2408">
                        <c:v>9.1574000000000003E-2</c:v>
                      </c:pt>
                      <c:pt idx="2409">
                        <c:v>0.18972</c:v>
                      </c:pt>
                      <c:pt idx="2410">
                        <c:v>7.4883000000000005E-2</c:v>
                      </c:pt>
                      <c:pt idx="2411">
                        <c:v>7.2262000000000007E-2</c:v>
                      </c:pt>
                      <c:pt idx="2412">
                        <c:v>0.24279999999999999</c:v>
                      </c:pt>
                      <c:pt idx="2413">
                        <c:v>0.12717000000000001</c:v>
                      </c:pt>
                      <c:pt idx="2414">
                        <c:v>0.10102999999999999</c:v>
                      </c:pt>
                      <c:pt idx="2415">
                        <c:v>0.15525</c:v>
                      </c:pt>
                      <c:pt idx="2416">
                        <c:v>7.5813000000000005E-2</c:v>
                      </c:pt>
                      <c:pt idx="2417">
                        <c:v>7.5001999999999999E-2</c:v>
                      </c:pt>
                      <c:pt idx="2418">
                        <c:v>9.0537999999999993E-2</c:v>
                      </c:pt>
                      <c:pt idx="2419">
                        <c:v>0.10344</c:v>
                      </c:pt>
                      <c:pt idx="2420">
                        <c:v>6.6950999999999997E-2</c:v>
                      </c:pt>
                      <c:pt idx="2421">
                        <c:v>2.5036</c:v>
                      </c:pt>
                      <c:pt idx="2422">
                        <c:v>5.7091000000000003E-2</c:v>
                      </c:pt>
                      <c:pt idx="2423">
                        <c:v>0.1862</c:v>
                      </c:pt>
                      <c:pt idx="2424">
                        <c:v>0.16369</c:v>
                      </c:pt>
                      <c:pt idx="2425">
                        <c:v>0.12422999999999999</c:v>
                      </c:pt>
                      <c:pt idx="2426">
                        <c:v>0.13725000000000001</c:v>
                      </c:pt>
                      <c:pt idx="2427">
                        <c:v>0.15440999999999999</c:v>
                      </c:pt>
                      <c:pt idx="2428">
                        <c:v>7.9255000000000006E-2</c:v>
                      </c:pt>
                      <c:pt idx="2429">
                        <c:v>0.12307999999999999</c:v>
                      </c:pt>
                      <c:pt idx="2430">
                        <c:v>0.11677</c:v>
                      </c:pt>
                      <c:pt idx="2431">
                        <c:v>0.10732</c:v>
                      </c:pt>
                      <c:pt idx="2432">
                        <c:v>6.5949999999999995E-2</c:v>
                      </c:pt>
                      <c:pt idx="2433">
                        <c:v>0.1144</c:v>
                      </c:pt>
                      <c:pt idx="2434">
                        <c:v>0.33506999999999998</c:v>
                      </c:pt>
                      <c:pt idx="2435">
                        <c:v>0.10536</c:v>
                      </c:pt>
                      <c:pt idx="2436">
                        <c:v>10.317</c:v>
                      </c:pt>
                      <c:pt idx="2437">
                        <c:v>9.1949000000000003E-2</c:v>
                      </c:pt>
                      <c:pt idx="2438">
                        <c:v>9.0491000000000002E-2</c:v>
                      </c:pt>
                      <c:pt idx="2439">
                        <c:v>8.8093000000000005E-2</c:v>
                      </c:pt>
                      <c:pt idx="2440">
                        <c:v>4.7448999999999998E-2</c:v>
                      </c:pt>
                      <c:pt idx="2441">
                        <c:v>7.4952000000000005E-2</c:v>
                      </c:pt>
                      <c:pt idx="2442">
                        <c:v>7.0148000000000002E-2</c:v>
                      </c:pt>
                      <c:pt idx="2443">
                        <c:v>0.12490999999999999</c:v>
                      </c:pt>
                      <c:pt idx="2444">
                        <c:v>4.9551999999999999E-2</c:v>
                      </c:pt>
                      <c:pt idx="2445">
                        <c:v>2.3109000000000002</c:v>
                      </c:pt>
                      <c:pt idx="2446">
                        <c:v>0.98438999999999999</c:v>
                      </c:pt>
                      <c:pt idx="2447">
                        <c:v>0.31896999999999998</c:v>
                      </c:pt>
                      <c:pt idx="2448">
                        <c:v>11.933</c:v>
                      </c:pt>
                      <c:pt idx="2449">
                        <c:v>0.12486</c:v>
                      </c:pt>
                      <c:pt idx="2450">
                        <c:v>7.9705999999999999E-2</c:v>
                      </c:pt>
                      <c:pt idx="2451">
                        <c:v>5.4543999999999997</c:v>
                      </c:pt>
                      <c:pt idx="2452">
                        <c:v>7.7356999999999995E-2</c:v>
                      </c:pt>
                      <c:pt idx="2453">
                        <c:v>0.1132</c:v>
                      </c:pt>
                      <c:pt idx="2454">
                        <c:v>7.6404E-2</c:v>
                      </c:pt>
                      <c:pt idx="2455">
                        <c:v>4.6277999999999997</c:v>
                      </c:pt>
                      <c:pt idx="2456">
                        <c:v>0.10471</c:v>
                      </c:pt>
                      <c:pt idx="2457">
                        <c:v>0.46764</c:v>
                      </c:pt>
                      <c:pt idx="2458">
                        <c:v>0.15223999999999999</c:v>
                      </c:pt>
                      <c:pt idx="2459">
                        <c:v>0.30115999999999998</c:v>
                      </c:pt>
                      <c:pt idx="2460">
                        <c:v>7.6264999999999999E-2</c:v>
                      </c:pt>
                      <c:pt idx="2461">
                        <c:v>9.8657999999999996E-2</c:v>
                      </c:pt>
                      <c:pt idx="2462">
                        <c:v>7.1914000000000006E-2</c:v>
                      </c:pt>
                      <c:pt idx="2463">
                        <c:v>0.14682999999999999</c:v>
                      </c:pt>
                      <c:pt idx="2464">
                        <c:v>7.5336E-2</c:v>
                      </c:pt>
                      <c:pt idx="2465">
                        <c:v>0.11619</c:v>
                      </c:pt>
                      <c:pt idx="2466">
                        <c:v>0.13713</c:v>
                      </c:pt>
                      <c:pt idx="2467">
                        <c:v>0.13411999999999999</c:v>
                      </c:pt>
                      <c:pt idx="2468">
                        <c:v>9.2003000000000001E-2</c:v>
                      </c:pt>
                      <c:pt idx="2469">
                        <c:v>9.0315000000000006E-2</c:v>
                      </c:pt>
                      <c:pt idx="2470">
                        <c:v>7.9208000000000001E-2</c:v>
                      </c:pt>
                      <c:pt idx="2471">
                        <c:v>8.4019999999999997E-2</c:v>
                      </c:pt>
                      <c:pt idx="2472">
                        <c:v>0.13657</c:v>
                      </c:pt>
                      <c:pt idx="2473">
                        <c:v>0.90175000000000005</c:v>
                      </c:pt>
                      <c:pt idx="2474">
                        <c:v>8.5097999999999993E-2</c:v>
                      </c:pt>
                      <c:pt idx="2475">
                        <c:v>7.8423999999999994E-2</c:v>
                      </c:pt>
                      <c:pt idx="2476">
                        <c:v>9.8603999999999997E-2</c:v>
                      </c:pt>
                      <c:pt idx="2477">
                        <c:v>0.12839999999999999</c:v>
                      </c:pt>
                      <c:pt idx="2478">
                        <c:v>0.13006000000000001</c:v>
                      </c:pt>
                      <c:pt idx="2479">
                        <c:v>0.10077</c:v>
                      </c:pt>
                      <c:pt idx="2480">
                        <c:v>8.6693000000000006E-2</c:v>
                      </c:pt>
                      <c:pt idx="2481">
                        <c:v>0.10816000000000001</c:v>
                      </c:pt>
                      <c:pt idx="2482">
                        <c:v>9.7183000000000005E-2</c:v>
                      </c:pt>
                      <c:pt idx="2483">
                        <c:v>8.7420999999999999E-2</c:v>
                      </c:pt>
                      <c:pt idx="2484">
                        <c:v>8.6622000000000005E-2</c:v>
                      </c:pt>
                      <c:pt idx="2485">
                        <c:v>8.6105000000000001E-2</c:v>
                      </c:pt>
                      <c:pt idx="2486">
                        <c:v>0.19592999999999999</c:v>
                      </c:pt>
                      <c:pt idx="2487">
                        <c:v>0.10088</c:v>
                      </c:pt>
                      <c:pt idx="2488">
                        <c:v>39.682000000000002</c:v>
                      </c:pt>
                      <c:pt idx="2489">
                        <c:v>1.2715000000000001</c:v>
                      </c:pt>
                      <c:pt idx="2490">
                        <c:v>0.10671</c:v>
                      </c:pt>
                      <c:pt idx="2491">
                        <c:v>0.10759000000000001</c:v>
                      </c:pt>
                      <c:pt idx="2492">
                        <c:v>7.8114000000000003E-2</c:v>
                      </c:pt>
                      <c:pt idx="2493">
                        <c:v>6.9933999999999996E-2</c:v>
                      </c:pt>
                      <c:pt idx="2494">
                        <c:v>9.2900999999999997E-2</c:v>
                      </c:pt>
                      <c:pt idx="2495">
                        <c:v>0.13678000000000001</c:v>
                      </c:pt>
                      <c:pt idx="2496">
                        <c:v>0.12035</c:v>
                      </c:pt>
                      <c:pt idx="2497">
                        <c:v>4.0145E-2</c:v>
                      </c:pt>
                      <c:pt idx="2498">
                        <c:v>0.49082999999999999</c:v>
                      </c:pt>
                      <c:pt idx="2499">
                        <c:v>0.69472999999999996</c:v>
                      </c:pt>
                      <c:pt idx="2500">
                        <c:v>0.42926999999999998</c:v>
                      </c:pt>
                      <c:pt idx="2501">
                        <c:v>9.3093999999999996E-2</c:v>
                      </c:pt>
                      <c:pt idx="2502">
                        <c:v>0.17580999999999999</c:v>
                      </c:pt>
                      <c:pt idx="2503">
                        <c:v>0.17838999999999999</c:v>
                      </c:pt>
                      <c:pt idx="2504">
                        <c:v>1.7315</c:v>
                      </c:pt>
                      <c:pt idx="2505">
                        <c:v>0.19066</c:v>
                      </c:pt>
                      <c:pt idx="2506">
                        <c:v>2.5036</c:v>
                      </c:pt>
                      <c:pt idx="2507">
                        <c:v>3.0966999999999998</c:v>
                      </c:pt>
                      <c:pt idx="2508">
                        <c:v>0.11098</c:v>
                      </c:pt>
                      <c:pt idx="2509">
                        <c:v>0.75341999999999998</c:v>
                      </c:pt>
                      <c:pt idx="2510">
                        <c:v>0.14939</c:v>
                      </c:pt>
                      <c:pt idx="2511">
                        <c:v>0.30099999999999999</c:v>
                      </c:pt>
                      <c:pt idx="2512">
                        <c:v>0.15623000000000001</c:v>
                      </c:pt>
                      <c:pt idx="2513">
                        <c:v>7.5541999999999998E-2</c:v>
                      </c:pt>
                      <c:pt idx="2514">
                        <c:v>0.11907</c:v>
                      </c:pt>
                      <c:pt idx="2515">
                        <c:v>6.4700999999999995E-2</c:v>
                      </c:pt>
                      <c:pt idx="2516">
                        <c:v>9.3274999999999997E-2</c:v>
                      </c:pt>
                      <c:pt idx="2517">
                        <c:v>0.16664999999999999</c:v>
                      </c:pt>
                      <c:pt idx="2518">
                        <c:v>0.15404999999999999</c:v>
                      </c:pt>
                      <c:pt idx="2519">
                        <c:v>0.10814</c:v>
                      </c:pt>
                      <c:pt idx="2520">
                        <c:v>0.26386999999999999</c:v>
                      </c:pt>
                      <c:pt idx="2521">
                        <c:v>8.4095000000000003E-2</c:v>
                      </c:pt>
                      <c:pt idx="2522">
                        <c:v>0.14132</c:v>
                      </c:pt>
                      <c:pt idx="2523">
                        <c:v>0.10016</c:v>
                      </c:pt>
                      <c:pt idx="2524">
                        <c:v>0.14174999999999999</c:v>
                      </c:pt>
                      <c:pt idx="2525">
                        <c:v>4.5136000000000003E-2</c:v>
                      </c:pt>
                      <c:pt idx="2526">
                        <c:v>7.4810000000000001E-2</c:v>
                      </c:pt>
                      <c:pt idx="2527">
                        <c:v>0.1037</c:v>
                      </c:pt>
                      <c:pt idx="2528">
                        <c:v>0.31455</c:v>
                      </c:pt>
                      <c:pt idx="2529">
                        <c:v>0.14954000000000001</c:v>
                      </c:pt>
                      <c:pt idx="2530">
                        <c:v>0.13611000000000001</c:v>
                      </c:pt>
                      <c:pt idx="2531">
                        <c:v>9.2684000000000002E-2</c:v>
                      </c:pt>
                      <c:pt idx="2532">
                        <c:v>0.11838</c:v>
                      </c:pt>
                      <c:pt idx="2533">
                        <c:v>9.1024999999999995E-2</c:v>
                      </c:pt>
                      <c:pt idx="2534">
                        <c:v>0.11284</c:v>
                      </c:pt>
                      <c:pt idx="2535">
                        <c:v>5.3702E-2</c:v>
                      </c:pt>
                      <c:pt idx="2536">
                        <c:v>8.6752999999999997E-2</c:v>
                      </c:pt>
                      <c:pt idx="2537">
                        <c:v>0.11532000000000001</c:v>
                      </c:pt>
                      <c:pt idx="2538">
                        <c:v>0.11933000000000001</c:v>
                      </c:pt>
                      <c:pt idx="2539">
                        <c:v>0.23793</c:v>
                      </c:pt>
                      <c:pt idx="2540">
                        <c:v>3.0352000000000001</c:v>
                      </c:pt>
                      <c:pt idx="2541">
                        <c:v>1.2461</c:v>
                      </c:pt>
                      <c:pt idx="2542">
                        <c:v>0.15645999999999999</c:v>
                      </c:pt>
                      <c:pt idx="2543">
                        <c:v>0.11377</c:v>
                      </c:pt>
                      <c:pt idx="2544">
                        <c:v>0.10671</c:v>
                      </c:pt>
                      <c:pt idx="2545">
                        <c:v>0.11561</c:v>
                      </c:pt>
                      <c:pt idx="2546">
                        <c:v>6.1210000000000001E-2</c:v>
                      </c:pt>
                      <c:pt idx="2547">
                        <c:v>9.0708999999999998E-2</c:v>
                      </c:pt>
                      <c:pt idx="2548">
                        <c:v>6.8978999999999999E-2</c:v>
                      </c:pt>
                      <c:pt idx="2549">
                        <c:v>9.6083000000000002E-2</c:v>
                      </c:pt>
                      <c:pt idx="2550">
                        <c:v>2.4312</c:v>
                      </c:pt>
                      <c:pt idx="2551">
                        <c:v>11.124000000000001</c:v>
                      </c:pt>
                      <c:pt idx="2552">
                        <c:v>0.85182000000000002</c:v>
                      </c:pt>
                      <c:pt idx="2553">
                        <c:v>22.812999999999999</c:v>
                      </c:pt>
                      <c:pt idx="2554">
                        <c:v>0.17601</c:v>
                      </c:pt>
                      <c:pt idx="2555">
                        <c:v>0.20558999999999999</c:v>
                      </c:pt>
                      <c:pt idx="2556">
                        <c:v>5.8067000000000002</c:v>
                      </c:pt>
                      <c:pt idx="2557">
                        <c:v>0.18275</c:v>
                      </c:pt>
                      <c:pt idx="2558">
                        <c:v>5.1908000000000003</c:v>
                      </c:pt>
                      <c:pt idx="2559">
                        <c:v>9.3939999999999996E-2</c:v>
                      </c:pt>
                      <c:pt idx="2560">
                        <c:v>2.4337</c:v>
                      </c:pt>
                      <c:pt idx="2561">
                        <c:v>0.18260000000000001</c:v>
                      </c:pt>
                      <c:pt idx="2562">
                        <c:v>9.3057000000000001E-2</c:v>
                      </c:pt>
                      <c:pt idx="2563">
                        <c:v>0.30861</c:v>
                      </c:pt>
                      <c:pt idx="2564">
                        <c:v>0.18779999999999999</c:v>
                      </c:pt>
                      <c:pt idx="2565">
                        <c:v>0.12553</c:v>
                      </c:pt>
                      <c:pt idx="2566">
                        <c:v>4.8168000000000002E-2</c:v>
                      </c:pt>
                      <c:pt idx="2567">
                        <c:v>8.4267999999999996E-2</c:v>
                      </c:pt>
                      <c:pt idx="2568">
                        <c:v>6.6116999999999995E-2</c:v>
                      </c:pt>
                      <c:pt idx="2569">
                        <c:v>0.16900000000000001</c:v>
                      </c:pt>
                      <c:pt idx="2570">
                        <c:v>0.10296</c:v>
                      </c:pt>
                      <c:pt idx="2571">
                        <c:v>0.13858999999999999</c:v>
                      </c:pt>
                      <c:pt idx="2572">
                        <c:v>0.16439000000000001</c:v>
                      </c:pt>
                      <c:pt idx="2573">
                        <c:v>0.14434</c:v>
                      </c:pt>
                      <c:pt idx="2574">
                        <c:v>8.4458000000000005E-2</c:v>
                      </c:pt>
                      <c:pt idx="2575">
                        <c:v>0.10082000000000001</c:v>
                      </c:pt>
                      <c:pt idx="2576">
                        <c:v>0.112</c:v>
                      </c:pt>
                      <c:pt idx="2577">
                        <c:v>0.11456</c:v>
                      </c:pt>
                      <c:pt idx="2578">
                        <c:v>2.3008999999999999</c:v>
                      </c:pt>
                      <c:pt idx="2579">
                        <c:v>0.10084</c:v>
                      </c:pt>
                      <c:pt idx="2580">
                        <c:v>0.11921</c:v>
                      </c:pt>
                      <c:pt idx="2581">
                        <c:v>0.28758</c:v>
                      </c:pt>
                      <c:pt idx="2582">
                        <c:v>8.7439000000000003E-2</c:v>
                      </c:pt>
                      <c:pt idx="2583">
                        <c:v>0.17152000000000001</c:v>
                      </c:pt>
                      <c:pt idx="2584">
                        <c:v>0.14337</c:v>
                      </c:pt>
                      <c:pt idx="2585">
                        <c:v>9.6168000000000003E-2</c:v>
                      </c:pt>
                      <c:pt idx="2586">
                        <c:v>0.10627</c:v>
                      </c:pt>
                      <c:pt idx="2587">
                        <c:v>0.19087000000000001</c:v>
                      </c:pt>
                      <c:pt idx="2588">
                        <c:v>7.2574E-2</c:v>
                      </c:pt>
                      <c:pt idx="2589">
                        <c:v>9.5169000000000004E-2</c:v>
                      </c:pt>
                      <c:pt idx="2590">
                        <c:v>8.9366000000000001E-2</c:v>
                      </c:pt>
                      <c:pt idx="2591">
                        <c:v>0.42904999999999999</c:v>
                      </c:pt>
                      <c:pt idx="2592">
                        <c:v>0.10911</c:v>
                      </c:pt>
                      <c:pt idx="2593">
                        <c:v>26.132000000000001</c:v>
                      </c:pt>
                      <c:pt idx="2594">
                        <c:v>0.49081999999999998</c:v>
                      </c:pt>
                      <c:pt idx="2595">
                        <c:v>0.13148000000000001</c:v>
                      </c:pt>
                      <c:pt idx="2596">
                        <c:v>9.6503000000000005E-2</c:v>
                      </c:pt>
                      <c:pt idx="2597">
                        <c:v>0.12494</c:v>
                      </c:pt>
                      <c:pt idx="2598">
                        <c:v>0.14826</c:v>
                      </c:pt>
                      <c:pt idx="2599">
                        <c:v>0.12465</c:v>
                      </c:pt>
                      <c:pt idx="2600">
                        <c:v>0.23055999999999999</c:v>
                      </c:pt>
                      <c:pt idx="2601">
                        <c:v>0.10102</c:v>
                      </c:pt>
                      <c:pt idx="2602">
                        <c:v>1.3966000000000001</c:v>
                      </c:pt>
                      <c:pt idx="2603">
                        <c:v>0.17216000000000001</c:v>
                      </c:pt>
                      <c:pt idx="2604">
                        <c:v>0.12336999999999999</c:v>
                      </c:pt>
                      <c:pt idx="2605">
                        <c:v>1.1479999999999999</c:v>
                      </c:pt>
                      <c:pt idx="2606">
                        <c:v>0.11541</c:v>
                      </c:pt>
                      <c:pt idx="2607">
                        <c:v>0.13617000000000001</c:v>
                      </c:pt>
                      <c:pt idx="2608">
                        <c:v>0.12798999999999999</c:v>
                      </c:pt>
                      <c:pt idx="2609">
                        <c:v>0.15998000000000001</c:v>
                      </c:pt>
                      <c:pt idx="2610">
                        <c:v>0.12091</c:v>
                      </c:pt>
                      <c:pt idx="2611">
                        <c:v>0.36626999999999998</c:v>
                      </c:pt>
                      <c:pt idx="2612">
                        <c:v>5.7397999999999998</c:v>
                      </c:pt>
                      <c:pt idx="2613">
                        <c:v>0.12689</c:v>
                      </c:pt>
                      <c:pt idx="2614">
                        <c:v>0.16386999999999999</c:v>
                      </c:pt>
                      <c:pt idx="2615">
                        <c:v>7.5205999999999995E-2</c:v>
                      </c:pt>
                      <c:pt idx="2616">
                        <c:v>0.17532</c:v>
                      </c:pt>
                      <c:pt idx="2617">
                        <c:v>9.8653000000000005E-2</c:v>
                      </c:pt>
                      <c:pt idx="2618">
                        <c:v>0.10187</c:v>
                      </c:pt>
                      <c:pt idx="2619">
                        <c:v>0.19947999999999999</c:v>
                      </c:pt>
                      <c:pt idx="2620">
                        <c:v>0.11554</c:v>
                      </c:pt>
                      <c:pt idx="2621">
                        <c:v>5.8208999999999997E-2</c:v>
                      </c:pt>
                      <c:pt idx="2622">
                        <c:v>0.13655999999999999</c:v>
                      </c:pt>
                      <c:pt idx="2623">
                        <c:v>0.10441</c:v>
                      </c:pt>
                      <c:pt idx="2624">
                        <c:v>0.17252000000000001</c:v>
                      </c:pt>
                      <c:pt idx="2625">
                        <c:v>9.8292000000000004E-2</c:v>
                      </c:pt>
                      <c:pt idx="2626">
                        <c:v>7.4249999999999997E-2</c:v>
                      </c:pt>
                      <c:pt idx="2627">
                        <c:v>0.11516</c:v>
                      </c:pt>
                      <c:pt idx="2628">
                        <c:v>0.14752000000000001</c:v>
                      </c:pt>
                      <c:pt idx="2629">
                        <c:v>8.3417000000000005E-2</c:v>
                      </c:pt>
                      <c:pt idx="2630">
                        <c:v>6.4822000000000005E-2</c:v>
                      </c:pt>
                      <c:pt idx="2631">
                        <c:v>7.5827000000000006E-2</c:v>
                      </c:pt>
                      <c:pt idx="2632">
                        <c:v>0.10188999999999999</c:v>
                      </c:pt>
                      <c:pt idx="2633">
                        <c:v>0.18224000000000001</c:v>
                      </c:pt>
                      <c:pt idx="2634">
                        <c:v>0.11055</c:v>
                      </c:pt>
                      <c:pt idx="2635">
                        <c:v>6.9108000000000003E-2</c:v>
                      </c:pt>
                      <c:pt idx="2636">
                        <c:v>0.12325999999999999</c:v>
                      </c:pt>
                      <c:pt idx="2637">
                        <c:v>7.9305E-2</c:v>
                      </c:pt>
                      <c:pt idx="2638">
                        <c:v>0.11162999999999999</c:v>
                      </c:pt>
                      <c:pt idx="2639">
                        <c:v>4.3707999999999997E-2</c:v>
                      </c:pt>
                      <c:pt idx="2640">
                        <c:v>0.10804</c:v>
                      </c:pt>
                      <c:pt idx="2641">
                        <c:v>3.7909999999999999E-2</c:v>
                      </c:pt>
                      <c:pt idx="2642">
                        <c:v>0.10503999999999999</c:v>
                      </c:pt>
                      <c:pt idx="2643">
                        <c:v>0.12197</c:v>
                      </c:pt>
                      <c:pt idx="2644">
                        <c:v>0.15518999999999999</c:v>
                      </c:pt>
                      <c:pt idx="2645">
                        <c:v>32.679000000000002</c:v>
                      </c:pt>
                      <c:pt idx="2646">
                        <c:v>0.77539999999999998</c:v>
                      </c:pt>
                      <c:pt idx="2647">
                        <c:v>9.9729999999999999E-2</c:v>
                      </c:pt>
                      <c:pt idx="2648">
                        <c:v>0.23005</c:v>
                      </c:pt>
                      <c:pt idx="2649">
                        <c:v>9.6755999999999995E-2</c:v>
                      </c:pt>
                      <c:pt idx="2650">
                        <c:v>0.11020000000000001</c:v>
                      </c:pt>
                      <c:pt idx="2651">
                        <c:v>0.11866</c:v>
                      </c:pt>
                      <c:pt idx="2652">
                        <c:v>0.28631000000000001</c:v>
                      </c:pt>
                      <c:pt idx="2653">
                        <c:v>5.7356999999999998E-2</c:v>
                      </c:pt>
                      <c:pt idx="2654">
                        <c:v>8.9624999999999996E-2</c:v>
                      </c:pt>
                      <c:pt idx="2655">
                        <c:v>0.56457000000000002</c:v>
                      </c:pt>
                      <c:pt idx="2656">
                        <c:v>2.1730999999999998</c:v>
                      </c:pt>
                      <c:pt idx="2657">
                        <c:v>0.31320999999999999</c:v>
                      </c:pt>
                      <c:pt idx="2658">
                        <c:v>0.37597999999999998</c:v>
                      </c:pt>
                      <c:pt idx="2659">
                        <c:v>0.1348</c:v>
                      </c:pt>
                      <c:pt idx="2660">
                        <c:v>0.20268</c:v>
                      </c:pt>
                      <c:pt idx="2661">
                        <c:v>1.5027999999999999</c:v>
                      </c:pt>
                      <c:pt idx="2662">
                        <c:v>0.21621000000000001</c:v>
                      </c:pt>
                      <c:pt idx="2663">
                        <c:v>4.1973000000000003</c:v>
                      </c:pt>
                      <c:pt idx="2664">
                        <c:v>2.1042999999999998</c:v>
                      </c:pt>
                      <c:pt idx="2665">
                        <c:v>0.12157</c:v>
                      </c:pt>
                      <c:pt idx="2666">
                        <c:v>0.13868</c:v>
                      </c:pt>
                      <c:pt idx="2667">
                        <c:v>0.11939</c:v>
                      </c:pt>
                      <c:pt idx="2668">
                        <c:v>0.21607999999999999</c:v>
                      </c:pt>
                      <c:pt idx="2669">
                        <c:v>7.6369999999999993E-2</c:v>
                      </c:pt>
                      <c:pt idx="2670">
                        <c:v>0.11536</c:v>
                      </c:pt>
                      <c:pt idx="2671">
                        <c:v>6.9585999999999995E-2</c:v>
                      </c:pt>
                      <c:pt idx="2672">
                        <c:v>0.10717</c:v>
                      </c:pt>
                      <c:pt idx="2673">
                        <c:v>0.10291</c:v>
                      </c:pt>
                      <c:pt idx="2674">
                        <c:v>0.24026</c:v>
                      </c:pt>
                      <c:pt idx="2675">
                        <c:v>7.4376999999999999E-2</c:v>
                      </c:pt>
                      <c:pt idx="2676">
                        <c:v>0.15307999999999999</c:v>
                      </c:pt>
                      <c:pt idx="2677">
                        <c:v>0.19822999999999999</c:v>
                      </c:pt>
                      <c:pt idx="2678">
                        <c:v>6.1622999999999997E-2</c:v>
                      </c:pt>
                      <c:pt idx="2679">
                        <c:v>0.10289</c:v>
                      </c:pt>
                      <c:pt idx="2680">
                        <c:v>0.13611000000000001</c:v>
                      </c:pt>
                      <c:pt idx="2681">
                        <c:v>0.13328000000000001</c:v>
                      </c:pt>
                      <c:pt idx="2682">
                        <c:v>0.13539999999999999</c:v>
                      </c:pt>
                      <c:pt idx="2683">
                        <c:v>9.7817000000000001E-2</c:v>
                      </c:pt>
                      <c:pt idx="2684">
                        <c:v>0.17460999999999999</c:v>
                      </c:pt>
                      <c:pt idx="2685">
                        <c:v>0.28269</c:v>
                      </c:pt>
                      <c:pt idx="2686">
                        <c:v>0.17932000000000001</c:v>
                      </c:pt>
                      <c:pt idx="2687">
                        <c:v>0.11702</c:v>
                      </c:pt>
                      <c:pt idx="2688">
                        <c:v>9.7869999999999999E-2</c:v>
                      </c:pt>
                      <c:pt idx="2689">
                        <c:v>0.11182</c:v>
                      </c:pt>
                      <c:pt idx="2690">
                        <c:v>0.11722</c:v>
                      </c:pt>
                      <c:pt idx="2691">
                        <c:v>0.12756000000000001</c:v>
                      </c:pt>
                      <c:pt idx="2692">
                        <c:v>0.10932</c:v>
                      </c:pt>
                      <c:pt idx="2693">
                        <c:v>0.11239</c:v>
                      </c:pt>
                      <c:pt idx="2694">
                        <c:v>9.8026000000000002E-2</c:v>
                      </c:pt>
                      <c:pt idx="2695">
                        <c:v>9.7253000000000006E-2</c:v>
                      </c:pt>
                      <c:pt idx="2696">
                        <c:v>0.13583000000000001</c:v>
                      </c:pt>
                      <c:pt idx="2697">
                        <c:v>0.15262999999999999</c:v>
                      </c:pt>
                      <c:pt idx="2698">
                        <c:v>0.43171999999999999</c:v>
                      </c:pt>
                      <c:pt idx="2699">
                        <c:v>0.17459</c:v>
                      </c:pt>
                      <c:pt idx="2700">
                        <c:v>0.12806999999999999</c:v>
                      </c:pt>
                      <c:pt idx="2701">
                        <c:v>0.11218</c:v>
                      </c:pt>
                      <c:pt idx="2702">
                        <c:v>8.1322000000000005E-2</c:v>
                      </c:pt>
                      <c:pt idx="2703">
                        <c:v>8.0021999999999996E-2</c:v>
                      </c:pt>
                      <c:pt idx="2704">
                        <c:v>8.7804999999999994E-2</c:v>
                      </c:pt>
                      <c:pt idx="2705">
                        <c:v>0.12536</c:v>
                      </c:pt>
                      <c:pt idx="2706">
                        <c:v>6.0063999999999999E-2</c:v>
                      </c:pt>
                      <c:pt idx="2707">
                        <c:v>2.4584999999999999</c:v>
                      </c:pt>
                      <c:pt idx="2708">
                        <c:v>11.505000000000001</c:v>
                      </c:pt>
                      <c:pt idx="2709">
                        <c:v>1.0469999999999999</c:v>
                      </c:pt>
                      <c:pt idx="2710">
                        <c:v>21.341999999999999</c:v>
                      </c:pt>
                      <c:pt idx="2711">
                        <c:v>0.17523</c:v>
                      </c:pt>
                      <c:pt idx="2712">
                        <c:v>0.22570999999999999</c:v>
                      </c:pt>
                      <c:pt idx="2713">
                        <c:v>5.2850999999999999</c:v>
                      </c:pt>
                      <c:pt idx="2714">
                        <c:v>0.19333</c:v>
                      </c:pt>
                      <c:pt idx="2715">
                        <c:v>3.6943999999999999</c:v>
                      </c:pt>
                      <c:pt idx="2716">
                        <c:v>7.1444999999999995E-2</c:v>
                      </c:pt>
                      <c:pt idx="2717">
                        <c:v>3.8723999999999998</c:v>
                      </c:pt>
                      <c:pt idx="2718">
                        <c:v>0.11745</c:v>
                      </c:pt>
                      <c:pt idx="2719">
                        <c:v>0.12809999999999999</c:v>
                      </c:pt>
                      <c:pt idx="2720">
                        <c:v>0.22056000000000001</c:v>
                      </c:pt>
                      <c:pt idx="2721">
                        <c:v>0.11834</c:v>
                      </c:pt>
                      <c:pt idx="2722">
                        <c:v>8.9691000000000007E-2</c:v>
                      </c:pt>
                      <c:pt idx="2723">
                        <c:v>0.12839999999999999</c:v>
                      </c:pt>
                      <c:pt idx="2724">
                        <c:v>7.9779000000000003E-2</c:v>
                      </c:pt>
                      <c:pt idx="2725">
                        <c:v>0.1143</c:v>
                      </c:pt>
                      <c:pt idx="2726">
                        <c:v>0.17269000000000001</c:v>
                      </c:pt>
                      <c:pt idx="2727">
                        <c:v>0.11318</c:v>
                      </c:pt>
                      <c:pt idx="2728">
                        <c:v>6.9512000000000004E-2</c:v>
                      </c:pt>
                      <c:pt idx="2729">
                        <c:v>0.18357999999999999</c:v>
                      </c:pt>
                      <c:pt idx="2730">
                        <c:v>9.0662999999999994E-2</c:v>
                      </c:pt>
                      <c:pt idx="2731">
                        <c:v>0.12062</c:v>
                      </c:pt>
                      <c:pt idx="2732">
                        <c:v>0.13097</c:v>
                      </c:pt>
                      <c:pt idx="2733">
                        <c:v>0.15970999999999999</c:v>
                      </c:pt>
                      <c:pt idx="2734">
                        <c:v>8.9830999999999994E-2</c:v>
                      </c:pt>
                      <c:pt idx="2735">
                        <c:v>2.2002000000000002</c:v>
                      </c:pt>
                      <c:pt idx="2736">
                        <c:v>0.10209</c:v>
                      </c:pt>
                      <c:pt idx="2737">
                        <c:v>0.10768999999999999</c:v>
                      </c:pt>
                      <c:pt idx="2738">
                        <c:v>0.24526000000000001</c:v>
                      </c:pt>
                      <c:pt idx="2739">
                        <c:v>9.5227000000000006E-2</c:v>
                      </c:pt>
                      <c:pt idx="2740">
                        <c:v>0.15689</c:v>
                      </c:pt>
                      <c:pt idx="2741">
                        <c:v>0.13683999999999999</c:v>
                      </c:pt>
                      <c:pt idx="2742">
                        <c:v>9.0648999999999993E-2</c:v>
                      </c:pt>
                      <c:pt idx="2743">
                        <c:v>0.13052</c:v>
                      </c:pt>
                      <c:pt idx="2744">
                        <c:v>0.10779</c:v>
                      </c:pt>
                      <c:pt idx="2745">
                        <c:v>5.0432999999999999E-2</c:v>
                      </c:pt>
                      <c:pt idx="2746">
                        <c:v>8.9984999999999996E-2</c:v>
                      </c:pt>
                      <c:pt idx="2747">
                        <c:v>5.7349999999999998E-2</c:v>
                      </c:pt>
                      <c:pt idx="2748">
                        <c:v>0.12992999999999999</c:v>
                      </c:pt>
                      <c:pt idx="2749">
                        <c:v>0.19868</c:v>
                      </c:pt>
                      <c:pt idx="2750">
                        <c:v>35.043999999999997</c:v>
                      </c:pt>
                      <c:pt idx="2751">
                        <c:v>0.12837000000000001</c:v>
                      </c:pt>
                      <c:pt idx="2752">
                        <c:v>0.18970999999999999</c:v>
                      </c:pt>
                      <c:pt idx="2753">
                        <c:v>6.9977999999999999E-2</c:v>
                      </c:pt>
                      <c:pt idx="2754">
                        <c:v>0.1177</c:v>
                      </c:pt>
                      <c:pt idx="2755">
                        <c:v>6.6463999999999995E-2</c:v>
                      </c:pt>
                      <c:pt idx="2756">
                        <c:v>0.18643000000000001</c:v>
                      </c:pt>
                      <c:pt idx="2757">
                        <c:v>0.18454000000000001</c:v>
                      </c:pt>
                      <c:pt idx="2758">
                        <c:v>5.7301999999999999E-2</c:v>
                      </c:pt>
                      <c:pt idx="2759">
                        <c:v>0.21276</c:v>
                      </c:pt>
                      <c:pt idx="2760">
                        <c:v>0.58852000000000004</c:v>
                      </c:pt>
                      <c:pt idx="2761">
                        <c:v>0.13181999999999999</c:v>
                      </c:pt>
                      <c:pt idx="2762">
                        <c:v>1.1516</c:v>
                      </c:pt>
                      <c:pt idx="2763">
                        <c:v>0.12590999999999999</c:v>
                      </c:pt>
                      <c:pt idx="2764">
                        <c:v>0.18984999999999999</c:v>
                      </c:pt>
                      <c:pt idx="2765">
                        <c:v>0.1343</c:v>
                      </c:pt>
                      <c:pt idx="2766">
                        <c:v>0.13683000000000001</c:v>
                      </c:pt>
                      <c:pt idx="2767">
                        <c:v>0.14904999999999999</c:v>
                      </c:pt>
                      <c:pt idx="2768">
                        <c:v>1.1052</c:v>
                      </c:pt>
                      <c:pt idx="2769">
                        <c:v>4.7380000000000004</c:v>
                      </c:pt>
                      <c:pt idx="2770">
                        <c:v>0.16366</c:v>
                      </c:pt>
                      <c:pt idx="2771">
                        <c:v>7.0324999999999999E-2</c:v>
                      </c:pt>
                      <c:pt idx="2772">
                        <c:v>8.8521000000000002E-2</c:v>
                      </c:pt>
                      <c:pt idx="2773">
                        <c:v>0.19866</c:v>
                      </c:pt>
                      <c:pt idx="2774">
                        <c:v>0.16117999999999999</c:v>
                      </c:pt>
                      <c:pt idx="2775">
                        <c:v>8.7272000000000002E-2</c:v>
                      </c:pt>
                      <c:pt idx="2776">
                        <c:v>0.11991</c:v>
                      </c:pt>
                      <c:pt idx="2777">
                        <c:v>8.4804000000000004E-2</c:v>
                      </c:pt>
                      <c:pt idx="2778">
                        <c:v>0.10377</c:v>
                      </c:pt>
                      <c:pt idx="2779">
                        <c:v>0.22714999999999999</c:v>
                      </c:pt>
                      <c:pt idx="2780">
                        <c:v>0.13008</c:v>
                      </c:pt>
                      <c:pt idx="2781">
                        <c:v>0.12472999999999999</c:v>
                      </c:pt>
                      <c:pt idx="2782">
                        <c:v>0.24415000000000001</c:v>
                      </c:pt>
                      <c:pt idx="2783">
                        <c:v>5.0507000000000003E-2</c:v>
                      </c:pt>
                      <c:pt idx="2784">
                        <c:v>0.11995</c:v>
                      </c:pt>
                      <c:pt idx="2785">
                        <c:v>0.15576999999999999</c:v>
                      </c:pt>
                      <c:pt idx="2786">
                        <c:v>0.10724</c:v>
                      </c:pt>
                      <c:pt idx="2787">
                        <c:v>6.1676000000000002E-2</c:v>
                      </c:pt>
                      <c:pt idx="2788">
                        <c:v>0.19536999999999999</c:v>
                      </c:pt>
                      <c:pt idx="2789">
                        <c:v>0.11983000000000001</c:v>
                      </c:pt>
                      <c:pt idx="2790">
                        <c:v>0.22467000000000001</c:v>
                      </c:pt>
                      <c:pt idx="2791">
                        <c:v>0.15489</c:v>
                      </c:pt>
                      <c:pt idx="2792">
                        <c:v>0.13693</c:v>
                      </c:pt>
                      <c:pt idx="2793">
                        <c:v>0.13275000000000001</c:v>
                      </c:pt>
                      <c:pt idx="2794">
                        <c:v>8.7027999999999994E-2</c:v>
                      </c:pt>
                      <c:pt idx="2795">
                        <c:v>9.7152000000000002E-2</c:v>
                      </c:pt>
                      <c:pt idx="2796">
                        <c:v>7.4893000000000001E-2</c:v>
                      </c:pt>
                      <c:pt idx="2797">
                        <c:v>6.0475000000000001E-2</c:v>
                      </c:pt>
                      <c:pt idx="2798">
                        <c:v>0.10406</c:v>
                      </c:pt>
                      <c:pt idx="2799">
                        <c:v>9.8044000000000006E-2</c:v>
                      </c:pt>
                      <c:pt idx="2800">
                        <c:v>9.6283999999999995E-2</c:v>
                      </c:pt>
                      <c:pt idx="2801">
                        <c:v>0.12078999999999999</c:v>
                      </c:pt>
                      <c:pt idx="2802">
                        <c:v>32.686</c:v>
                      </c:pt>
                      <c:pt idx="2803">
                        <c:v>0.28353</c:v>
                      </c:pt>
                      <c:pt idx="2804">
                        <c:v>0.16944000000000001</c:v>
                      </c:pt>
                      <c:pt idx="2805">
                        <c:v>0.13805999999999999</c:v>
                      </c:pt>
                      <c:pt idx="2806">
                        <c:v>0.14924999999999999</c:v>
                      </c:pt>
                      <c:pt idx="2807">
                        <c:v>0.11173</c:v>
                      </c:pt>
                      <c:pt idx="2808">
                        <c:v>0.10055</c:v>
                      </c:pt>
                      <c:pt idx="2809">
                        <c:v>0.13883000000000001</c:v>
                      </c:pt>
                      <c:pt idx="2810">
                        <c:v>5.0716999999999998E-2</c:v>
                      </c:pt>
                      <c:pt idx="2811">
                        <c:v>6.2820000000000001E-2</c:v>
                      </c:pt>
                      <c:pt idx="2812">
                        <c:v>0.54888999999999999</c:v>
                      </c:pt>
                      <c:pt idx="2813">
                        <c:v>10.845000000000001</c:v>
                      </c:pt>
                      <c:pt idx="2814">
                        <c:v>0.43180000000000002</c:v>
                      </c:pt>
                      <c:pt idx="2815">
                        <c:v>12.48</c:v>
                      </c:pt>
                      <c:pt idx="2816">
                        <c:v>0.17807999999999999</c:v>
                      </c:pt>
                      <c:pt idx="2817">
                        <c:v>0.19203999999999999</c:v>
                      </c:pt>
                      <c:pt idx="2818">
                        <c:v>1.6075999999999999</c:v>
                      </c:pt>
                      <c:pt idx="2819">
                        <c:v>0.16954</c:v>
                      </c:pt>
                      <c:pt idx="2820">
                        <c:v>4.2821999999999996</c:v>
                      </c:pt>
                      <c:pt idx="2821">
                        <c:v>1.7161</c:v>
                      </c:pt>
                      <c:pt idx="2822">
                        <c:v>0.17315</c:v>
                      </c:pt>
                      <c:pt idx="2823">
                        <c:v>0.20580999999999999</c:v>
                      </c:pt>
                      <c:pt idx="2824">
                        <c:v>0.10919</c:v>
                      </c:pt>
                      <c:pt idx="2825">
                        <c:v>0.20885999999999999</c:v>
                      </c:pt>
                      <c:pt idx="2826">
                        <c:v>7.5854000000000005E-2</c:v>
                      </c:pt>
                      <c:pt idx="2827">
                        <c:v>0.12548000000000001</c:v>
                      </c:pt>
                      <c:pt idx="2828">
                        <c:v>5.0639999999999998E-2</c:v>
                      </c:pt>
                      <c:pt idx="2829">
                        <c:v>7.8509999999999996E-2</c:v>
                      </c:pt>
                      <c:pt idx="2830">
                        <c:v>6.7427000000000001E-2</c:v>
                      </c:pt>
                      <c:pt idx="2831">
                        <c:v>0.39267000000000002</c:v>
                      </c:pt>
                      <c:pt idx="2832">
                        <c:v>9.1192999999999996E-2</c:v>
                      </c:pt>
                      <c:pt idx="2833">
                        <c:v>0.24937000000000001</c:v>
                      </c:pt>
                      <c:pt idx="2834">
                        <c:v>0.22353000000000001</c:v>
                      </c:pt>
                      <c:pt idx="2835">
                        <c:v>7.6198000000000002E-2</c:v>
                      </c:pt>
                      <c:pt idx="2836">
                        <c:v>0.25425999999999999</c:v>
                      </c:pt>
                      <c:pt idx="2837">
                        <c:v>0.20355000000000001</c:v>
                      </c:pt>
                      <c:pt idx="2838">
                        <c:v>0.11594</c:v>
                      </c:pt>
                      <c:pt idx="2839">
                        <c:v>8.6535000000000001E-2</c:v>
                      </c:pt>
                      <c:pt idx="2840">
                        <c:v>1.7124999999999999</c:v>
                      </c:pt>
                      <c:pt idx="2841">
                        <c:v>0.15958</c:v>
                      </c:pt>
                      <c:pt idx="2842">
                        <c:v>0.3488</c:v>
                      </c:pt>
                      <c:pt idx="2843">
                        <c:v>0.25917000000000001</c:v>
                      </c:pt>
                      <c:pt idx="2844">
                        <c:v>7.9093999999999998E-2</c:v>
                      </c:pt>
                      <c:pt idx="2845">
                        <c:v>0.11612</c:v>
                      </c:pt>
                      <c:pt idx="2846">
                        <c:v>0.13016</c:v>
                      </c:pt>
                      <c:pt idx="2847">
                        <c:v>0.12354</c:v>
                      </c:pt>
                      <c:pt idx="2848">
                        <c:v>0.10521999999999999</c:v>
                      </c:pt>
                      <c:pt idx="2849">
                        <c:v>0.16699</c:v>
                      </c:pt>
                      <c:pt idx="2850">
                        <c:v>0.11952</c:v>
                      </c:pt>
                      <c:pt idx="2851">
                        <c:v>0.10712000000000001</c:v>
                      </c:pt>
                      <c:pt idx="2852">
                        <c:v>0.11529</c:v>
                      </c:pt>
                      <c:pt idx="2853">
                        <c:v>0.14380000000000001</c:v>
                      </c:pt>
                      <c:pt idx="2854">
                        <c:v>0.13557</c:v>
                      </c:pt>
                      <c:pt idx="2855">
                        <c:v>2.3944999999999999</c:v>
                      </c:pt>
                      <c:pt idx="2856">
                        <c:v>0.14626</c:v>
                      </c:pt>
                      <c:pt idx="2857">
                        <c:v>0.24873999999999999</c:v>
                      </c:pt>
                      <c:pt idx="2858">
                        <c:v>8.7303000000000006E-2</c:v>
                      </c:pt>
                      <c:pt idx="2859">
                        <c:v>0.15661</c:v>
                      </c:pt>
                      <c:pt idx="2860">
                        <c:v>9.1407000000000002E-2</c:v>
                      </c:pt>
                      <c:pt idx="2861">
                        <c:v>0.24929999999999999</c:v>
                      </c:pt>
                      <c:pt idx="2862">
                        <c:v>0.15013000000000001</c:v>
                      </c:pt>
                      <c:pt idx="2863">
                        <c:v>8.1480999999999998E-2</c:v>
                      </c:pt>
                      <c:pt idx="2864">
                        <c:v>2.3885000000000001</c:v>
                      </c:pt>
                      <c:pt idx="2865">
                        <c:v>12.145</c:v>
                      </c:pt>
                      <c:pt idx="2866">
                        <c:v>0.96448</c:v>
                      </c:pt>
                      <c:pt idx="2867">
                        <c:v>20.167999999999999</c:v>
                      </c:pt>
                      <c:pt idx="2868">
                        <c:v>0.14354</c:v>
                      </c:pt>
                      <c:pt idx="2869">
                        <c:v>0.16425999999999999</c:v>
                      </c:pt>
                      <c:pt idx="2870">
                        <c:v>5.2660999999999998</c:v>
                      </c:pt>
                      <c:pt idx="2871">
                        <c:v>0.2064</c:v>
                      </c:pt>
                      <c:pt idx="2872">
                        <c:v>2.5571999999999999</c:v>
                      </c:pt>
                      <c:pt idx="2873">
                        <c:v>0.12667</c:v>
                      </c:pt>
                      <c:pt idx="2874">
                        <c:v>3.0746000000000002</c:v>
                      </c:pt>
                      <c:pt idx="2875">
                        <c:v>0.15117</c:v>
                      </c:pt>
                      <c:pt idx="2876">
                        <c:v>0.1719</c:v>
                      </c:pt>
                      <c:pt idx="2877">
                        <c:v>9.6447000000000005E-2</c:v>
                      </c:pt>
                      <c:pt idx="2878">
                        <c:v>0.10659</c:v>
                      </c:pt>
                      <c:pt idx="2879">
                        <c:v>0.13497999999999999</c:v>
                      </c:pt>
                      <c:pt idx="2880">
                        <c:v>0.13123000000000001</c:v>
                      </c:pt>
                      <c:pt idx="2881">
                        <c:v>0.13758999999999999</c:v>
                      </c:pt>
                      <c:pt idx="2882">
                        <c:v>0.10755000000000001</c:v>
                      </c:pt>
                      <c:pt idx="2883">
                        <c:v>8.8421E-2</c:v>
                      </c:pt>
                      <c:pt idx="2884">
                        <c:v>0.12784999999999999</c:v>
                      </c:pt>
                      <c:pt idx="2885">
                        <c:v>0.13008</c:v>
                      </c:pt>
                      <c:pt idx="2886">
                        <c:v>0.16793</c:v>
                      </c:pt>
                      <c:pt idx="2887">
                        <c:v>0.10213999999999999</c:v>
                      </c:pt>
                      <c:pt idx="2888">
                        <c:v>0.13783000000000001</c:v>
                      </c:pt>
                      <c:pt idx="2889">
                        <c:v>0.1074</c:v>
                      </c:pt>
                      <c:pt idx="2890">
                        <c:v>0.14538000000000001</c:v>
                      </c:pt>
                      <c:pt idx="2891">
                        <c:v>5.5805E-2</c:v>
                      </c:pt>
                      <c:pt idx="2892">
                        <c:v>2.1739000000000002</c:v>
                      </c:pt>
                      <c:pt idx="2893">
                        <c:v>8.2106999999999999E-2</c:v>
                      </c:pt>
                      <c:pt idx="2894">
                        <c:v>0.15359</c:v>
                      </c:pt>
                      <c:pt idx="2895">
                        <c:v>0.14973</c:v>
                      </c:pt>
                      <c:pt idx="2896">
                        <c:v>0.14716000000000001</c:v>
                      </c:pt>
                      <c:pt idx="2897">
                        <c:v>8.3914000000000002E-2</c:v>
                      </c:pt>
                      <c:pt idx="2898">
                        <c:v>0.13328000000000001</c:v>
                      </c:pt>
                      <c:pt idx="2899">
                        <c:v>6.7714999999999997E-2</c:v>
                      </c:pt>
                      <c:pt idx="2900">
                        <c:v>0.13633999999999999</c:v>
                      </c:pt>
                      <c:pt idx="2901">
                        <c:v>6.6533999999999996E-2</c:v>
                      </c:pt>
                      <c:pt idx="2902">
                        <c:v>0.11647</c:v>
                      </c:pt>
                      <c:pt idx="2903">
                        <c:v>0.12434000000000001</c:v>
                      </c:pt>
                      <c:pt idx="2904">
                        <c:v>0.11849</c:v>
                      </c:pt>
                      <c:pt idx="2905">
                        <c:v>5.6863999999999998E-2</c:v>
                      </c:pt>
                      <c:pt idx="2906">
                        <c:v>0.15806999999999999</c:v>
                      </c:pt>
                      <c:pt idx="2907">
                        <c:v>42.134</c:v>
                      </c:pt>
                      <c:pt idx="2908">
                        <c:v>0.18686</c:v>
                      </c:pt>
                      <c:pt idx="2909">
                        <c:v>0.17805000000000001</c:v>
                      </c:pt>
                      <c:pt idx="2910">
                        <c:v>0.13375000000000001</c:v>
                      </c:pt>
                      <c:pt idx="2911">
                        <c:v>0.12167</c:v>
                      </c:pt>
                      <c:pt idx="2912">
                        <c:v>0.10452</c:v>
                      </c:pt>
                      <c:pt idx="2913">
                        <c:v>0.10809000000000001</c:v>
                      </c:pt>
                      <c:pt idx="2914">
                        <c:v>0.10639999999999999</c:v>
                      </c:pt>
                      <c:pt idx="2915">
                        <c:v>4.4214999999999997E-2</c:v>
                      </c:pt>
                      <c:pt idx="2916">
                        <c:v>9.6849000000000005E-2</c:v>
                      </c:pt>
                      <c:pt idx="2917">
                        <c:v>0.61004999999999998</c:v>
                      </c:pt>
                      <c:pt idx="2918">
                        <c:v>0.25534000000000001</c:v>
                      </c:pt>
                      <c:pt idx="2919">
                        <c:v>0.95323999999999998</c:v>
                      </c:pt>
                      <c:pt idx="2920">
                        <c:v>0.11686000000000001</c:v>
                      </c:pt>
                      <c:pt idx="2921">
                        <c:v>0.20313000000000001</c:v>
                      </c:pt>
                      <c:pt idx="2922">
                        <c:v>0.18983</c:v>
                      </c:pt>
                      <c:pt idx="2923">
                        <c:v>1.8913</c:v>
                      </c:pt>
                      <c:pt idx="2924">
                        <c:v>0.21146999999999999</c:v>
                      </c:pt>
                      <c:pt idx="2925">
                        <c:v>1.3523000000000001</c:v>
                      </c:pt>
                      <c:pt idx="2926">
                        <c:v>1.5432999999999999</c:v>
                      </c:pt>
                      <c:pt idx="2927">
                        <c:v>0.21687999999999999</c:v>
                      </c:pt>
                      <c:pt idx="2928">
                        <c:v>0.10594000000000001</c:v>
                      </c:pt>
                      <c:pt idx="2929">
                        <c:v>5.6883999999999997E-2</c:v>
                      </c:pt>
                      <c:pt idx="2930">
                        <c:v>0.18969</c:v>
                      </c:pt>
                      <c:pt idx="2931">
                        <c:v>0.11218</c:v>
                      </c:pt>
                      <c:pt idx="2932">
                        <c:v>0.32406000000000001</c:v>
                      </c:pt>
                      <c:pt idx="2933">
                        <c:v>0.10212</c:v>
                      </c:pt>
                      <c:pt idx="2934">
                        <c:v>0.13935</c:v>
                      </c:pt>
                      <c:pt idx="2935">
                        <c:v>5.5341000000000001E-2</c:v>
                      </c:pt>
                      <c:pt idx="2936">
                        <c:v>0.21468999999999999</c:v>
                      </c:pt>
                      <c:pt idx="2937">
                        <c:v>7.4040999999999996E-2</c:v>
                      </c:pt>
                      <c:pt idx="2938">
                        <c:v>0.20996999999999999</c:v>
                      </c:pt>
                      <c:pt idx="2939">
                        <c:v>0.22134999999999999</c:v>
                      </c:pt>
                      <c:pt idx="2940">
                        <c:v>0.12138</c:v>
                      </c:pt>
                      <c:pt idx="2941">
                        <c:v>0.13913</c:v>
                      </c:pt>
                      <c:pt idx="2942">
                        <c:v>0.16102</c:v>
                      </c:pt>
                      <c:pt idx="2943">
                        <c:v>9.9838999999999997E-2</c:v>
                      </c:pt>
                      <c:pt idx="2944">
                        <c:v>0.10219</c:v>
                      </c:pt>
                      <c:pt idx="2945">
                        <c:v>0.18601000000000001</c:v>
                      </c:pt>
                      <c:pt idx="2946">
                        <c:v>0.26201000000000002</c:v>
                      </c:pt>
                      <c:pt idx="2947">
                        <c:v>0.41833999999999999</c:v>
                      </c:pt>
                      <c:pt idx="2948">
                        <c:v>0.2215</c:v>
                      </c:pt>
                      <c:pt idx="2949">
                        <c:v>0.14180999999999999</c:v>
                      </c:pt>
                      <c:pt idx="2950">
                        <c:v>0.14674000000000001</c:v>
                      </c:pt>
                      <c:pt idx="2951">
                        <c:v>0.10867</c:v>
                      </c:pt>
                      <c:pt idx="2952">
                        <c:v>0.12925</c:v>
                      </c:pt>
                      <c:pt idx="2953">
                        <c:v>0.10828</c:v>
                      </c:pt>
                      <c:pt idx="2954">
                        <c:v>4.9771999999999997E-2</c:v>
                      </c:pt>
                      <c:pt idx="2955">
                        <c:v>0.12989000000000001</c:v>
                      </c:pt>
                      <c:pt idx="2956">
                        <c:v>0.10896</c:v>
                      </c:pt>
                      <c:pt idx="2957">
                        <c:v>0.11473999999999999</c:v>
                      </c:pt>
                      <c:pt idx="2958">
                        <c:v>9.5158000000000006E-2</c:v>
                      </c:pt>
                      <c:pt idx="2959">
                        <c:v>16.131</c:v>
                      </c:pt>
                      <c:pt idx="2960">
                        <c:v>0.17155999999999999</c:v>
                      </c:pt>
                      <c:pt idx="2961">
                        <c:v>0.1409</c:v>
                      </c:pt>
                      <c:pt idx="2962">
                        <c:v>0.15054000000000001</c:v>
                      </c:pt>
                      <c:pt idx="2963">
                        <c:v>0.11556</c:v>
                      </c:pt>
                      <c:pt idx="2964">
                        <c:v>6.5533999999999995E-2</c:v>
                      </c:pt>
                      <c:pt idx="2965">
                        <c:v>6.3908000000000006E-2</c:v>
                      </c:pt>
                      <c:pt idx="2966">
                        <c:v>0.13142000000000001</c:v>
                      </c:pt>
                      <c:pt idx="2967">
                        <c:v>9.4508999999999996E-2</c:v>
                      </c:pt>
                      <c:pt idx="2968">
                        <c:v>7.4091000000000004E-2</c:v>
                      </c:pt>
                      <c:pt idx="2969">
                        <c:v>1.2114</c:v>
                      </c:pt>
                      <c:pt idx="2970">
                        <c:v>12.233000000000001</c:v>
                      </c:pt>
                      <c:pt idx="2971">
                        <c:v>0.87717000000000001</c:v>
                      </c:pt>
                      <c:pt idx="2972">
                        <c:v>17.427</c:v>
                      </c:pt>
                      <c:pt idx="2973">
                        <c:v>0.25507000000000002</c:v>
                      </c:pt>
                      <c:pt idx="2974">
                        <c:v>0.23483999999999999</c:v>
                      </c:pt>
                      <c:pt idx="2975">
                        <c:v>7.0692000000000004</c:v>
                      </c:pt>
                      <c:pt idx="2976">
                        <c:v>0.113</c:v>
                      </c:pt>
                      <c:pt idx="2977">
                        <c:v>3.0240999999999998</c:v>
                      </c:pt>
                      <c:pt idx="2978">
                        <c:v>5.2134E-2</c:v>
                      </c:pt>
                      <c:pt idx="2979">
                        <c:v>0.20871999999999999</c:v>
                      </c:pt>
                      <c:pt idx="2980">
                        <c:v>0.12617999999999999</c:v>
                      </c:pt>
                      <c:pt idx="2981">
                        <c:v>0.11237999999999999</c:v>
                      </c:pt>
                      <c:pt idx="2982">
                        <c:v>0.11851</c:v>
                      </c:pt>
                      <c:pt idx="2983">
                        <c:v>0.12354</c:v>
                      </c:pt>
                      <c:pt idx="2984">
                        <c:v>0.16067000000000001</c:v>
                      </c:pt>
                      <c:pt idx="2985">
                        <c:v>0.21392</c:v>
                      </c:pt>
                      <c:pt idx="2986">
                        <c:v>7.4081999999999995E-2</c:v>
                      </c:pt>
                      <c:pt idx="2987">
                        <c:v>9.9349999999999994E-2</c:v>
                      </c:pt>
                      <c:pt idx="2988">
                        <c:v>0.46872000000000003</c:v>
                      </c:pt>
                      <c:pt idx="2989">
                        <c:v>0.10395</c:v>
                      </c:pt>
                      <c:pt idx="2990">
                        <c:v>0.21589</c:v>
                      </c:pt>
                      <c:pt idx="2991">
                        <c:v>0.2621</c:v>
                      </c:pt>
                      <c:pt idx="2992">
                        <c:v>5.4769999999999999E-2</c:v>
                      </c:pt>
                      <c:pt idx="2993">
                        <c:v>0.12895000000000001</c:v>
                      </c:pt>
                      <c:pt idx="2994">
                        <c:v>0.12300999999999999</c:v>
                      </c:pt>
                      <c:pt idx="2995">
                        <c:v>0.13600999999999999</c:v>
                      </c:pt>
                      <c:pt idx="2996">
                        <c:v>6.3652E-2</c:v>
                      </c:pt>
                      <c:pt idx="2997">
                        <c:v>2.2572000000000001</c:v>
                      </c:pt>
                      <c:pt idx="2998">
                        <c:v>6.0687999999999999E-2</c:v>
                      </c:pt>
                      <c:pt idx="2999">
                        <c:v>0.28922999999999999</c:v>
                      </c:pt>
                      <c:pt idx="3000">
                        <c:v>0.25330999999999998</c:v>
                      </c:pt>
                      <c:pt idx="3001">
                        <c:v>8.2600999999999994E-2</c:v>
                      </c:pt>
                      <c:pt idx="3002">
                        <c:v>0.17721000000000001</c:v>
                      </c:pt>
                      <c:pt idx="3003">
                        <c:v>0.21140999999999999</c:v>
                      </c:pt>
                      <c:pt idx="3004">
                        <c:v>0.11944</c:v>
                      </c:pt>
                      <c:pt idx="3005">
                        <c:v>0.13231999999999999</c:v>
                      </c:pt>
                      <c:pt idx="3006">
                        <c:v>0.14043</c:v>
                      </c:pt>
                      <c:pt idx="3007">
                        <c:v>0.10345</c:v>
                      </c:pt>
                      <c:pt idx="3008">
                        <c:v>0.15629000000000001</c:v>
                      </c:pt>
                      <c:pt idx="3009">
                        <c:v>0.12354999999999999</c:v>
                      </c:pt>
                      <c:pt idx="3010">
                        <c:v>0.11143</c:v>
                      </c:pt>
                      <c:pt idx="3011">
                        <c:v>0.21676999999999999</c:v>
                      </c:pt>
                      <c:pt idx="3012">
                        <c:v>7.4542999999999999</c:v>
                      </c:pt>
                      <c:pt idx="3013">
                        <c:v>0.22488</c:v>
                      </c:pt>
                      <c:pt idx="3014">
                        <c:v>8.9925000000000005E-2</c:v>
                      </c:pt>
                      <c:pt idx="3015">
                        <c:v>9.6377000000000004E-2</c:v>
                      </c:pt>
                      <c:pt idx="3016">
                        <c:v>7.5398000000000007E-2</c:v>
                      </c:pt>
                      <c:pt idx="3017">
                        <c:v>8.8722999999999996E-2</c:v>
                      </c:pt>
                      <c:pt idx="3018">
                        <c:v>0.13865</c:v>
                      </c:pt>
                      <c:pt idx="3019">
                        <c:v>0.11722</c:v>
                      </c:pt>
                      <c:pt idx="3020">
                        <c:v>0.11201</c:v>
                      </c:pt>
                      <c:pt idx="3021">
                        <c:v>2.5842000000000001</c:v>
                      </c:pt>
                      <c:pt idx="3022">
                        <c:v>11.154</c:v>
                      </c:pt>
                      <c:pt idx="3023">
                        <c:v>0.93191000000000002</c:v>
                      </c:pt>
                      <c:pt idx="3024">
                        <c:v>16.196999999999999</c:v>
                      </c:pt>
                      <c:pt idx="3025">
                        <c:v>0.12605</c:v>
                      </c:pt>
                      <c:pt idx="3026">
                        <c:v>0.19842000000000001</c:v>
                      </c:pt>
                      <c:pt idx="3027">
                        <c:v>5.4641999999999999</c:v>
                      </c:pt>
                      <c:pt idx="3028">
                        <c:v>0.35271999999999998</c:v>
                      </c:pt>
                      <c:pt idx="3029">
                        <c:v>0.16703000000000001</c:v>
                      </c:pt>
                      <c:pt idx="3030">
                        <c:v>8.523E-2</c:v>
                      </c:pt>
                      <c:pt idx="3031">
                        <c:v>3.2492999999999999</c:v>
                      </c:pt>
                      <c:pt idx="3032">
                        <c:v>0.16866999999999999</c:v>
                      </c:pt>
                      <c:pt idx="3033">
                        <c:v>0.1013</c:v>
                      </c:pt>
                      <c:pt idx="3034">
                        <c:v>0.10642</c:v>
                      </c:pt>
                      <c:pt idx="3035">
                        <c:v>8.3668999999999993E-2</c:v>
                      </c:pt>
                      <c:pt idx="3036">
                        <c:v>0.28189999999999998</c:v>
                      </c:pt>
                      <c:pt idx="3037">
                        <c:v>7.5051000000000007E-2</c:v>
                      </c:pt>
                      <c:pt idx="3038">
                        <c:v>9.9087999999999996E-2</c:v>
                      </c:pt>
                      <c:pt idx="3039">
                        <c:v>8.7028999999999995E-2</c:v>
                      </c:pt>
                      <c:pt idx="3040">
                        <c:v>0.157</c:v>
                      </c:pt>
                      <c:pt idx="3041">
                        <c:v>0.27315</c:v>
                      </c:pt>
                      <c:pt idx="3042">
                        <c:v>8.8433999999999999E-2</c:v>
                      </c:pt>
                      <c:pt idx="3043">
                        <c:v>0.18493000000000001</c:v>
                      </c:pt>
                      <c:pt idx="3044">
                        <c:v>0.11635</c:v>
                      </c:pt>
                      <c:pt idx="3045">
                        <c:v>0.12075</c:v>
                      </c:pt>
                      <c:pt idx="3046">
                        <c:v>0.14082</c:v>
                      </c:pt>
                      <c:pt idx="3047">
                        <c:v>0.14898</c:v>
                      </c:pt>
                      <c:pt idx="3048">
                        <c:v>8.0975000000000005E-2</c:v>
                      </c:pt>
                      <c:pt idx="3049">
                        <c:v>2.2477999999999998</c:v>
                      </c:pt>
                      <c:pt idx="3050">
                        <c:v>0.16588</c:v>
                      </c:pt>
                      <c:pt idx="3051">
                        <c:v>0.13195999999999999</c:v>
                      </c:pt>
                      <c:pt idx="3052">
                        <c:v>0.40444999999999998</c:v>
                      </c:pt>
                      <c:pt idx="3053">
                        <c:v>0.14265</c:v>
                      </c:pt>
                      <c:pt idx="3054">
                        <c:v>0.21819</c:v>
                      </c:pt>
                      <c:pt idx="3055">
                        <c:v>0.21939</c:v>
                      </c:pt>
                      <c:pt idx="3056">
                        <c:v>9.3202999999999994E-2</c:v>
                      </c:pt>
                      <c:pt idx="3057">
                        <c:v>0.11487</c:v>
                      </c:pt>
                      <c:pt idx="3058">
                        <c:v>0.11597</c:v>
                      </c:pt>
                      <c:pt idx="3059">
                        <c:v>5.3589999999999999E-2</c:v>
                      </c:pt>
                      <c:pt idx="3060">
                        <c:v>9.4459000000000001E-2</c:v>
                      </c:pt>
                      <c:pt idx="3061">
                        <c:v>8.3524000000000001E-2</c:v>
                      </c:pt>
                      <c:pt idx="3062">
                        <c:v>9.9306000000000005E-2</c:v>
                      </c:pt>
                      <c:pt idx="3063">
                        <c:v>0.17491999999999999</c:v>
                      </c:pt>
                      <c:pt idx="3064">
                        <c:v>45.795000000000002</c:v>
                      </c:pt>
                      <c:pt idx="3065">
                        <c:v>0.25635000000000002</c:v>
                      </c:pt>
                      <c:pt idx="3066">
                        <c:v>0.17387</c:v>
                      </c:pt>
                      <c:pt idx="3067">
                        <c:v>0.10845</c:v>
                      </c:pt>
                      <c:pt idx="3068">
                        <c:v>0.12869</c:v>
                      </c:pt>
                      <c:pt idx="3069">
                        <c:v>0.10866000000000001</c:v>
                      </c:pt>
                      <c:pt idx="3070">
                        <c:v>0.13936999999999999</c:v>
                      </c:pt>
                      <c:pt idx="3071">
                        <c:v>0.22589000000000001</c:v>
                      </c:pt>
                      <c:pt idx="3072">
                        <c:v>0.11636000000000001</c:v>
                      </c:pt>
                      <c:pt idx="3073">
                        <c:v>0.12895999999999999</c:v>
                      </c:pt>
                      <c:pt idx="3074">
                        <c:v>0.77173999999999998</c:v>
                      </c:pt>
                      <c:pt idx="3075">
                        <c:v>0.72126999999999997</c:v>
                      </c:pt>
                      <c:pt idx="3076">
                        <c:v>0.25651000000000002</c:v>
                      </c:pt>
                      <c:pt idx="3077">
                        <c:v>0.12359000000000001</c:v>
                      </c:pt>
                      <c:pt idx="3078">
                        <c:v>0.24479999999999999</c:v>
                      </c:pt>
                      <c:pt idx="3079">
                        <c:v>0.15074000000000001</c:v>
                      </c:pt>
                      <c:pt idx="3080">
                        <c:v>2.5644999999999998</c:v>
                      </c:pt>
                      <c:pt idx="3081">
                        <c:v>0.10428</c:v>
                      </c:pt>
                      <c:pt idx="3082">
                        <c:v>2.3174999999999999</c:v>
                      </c:pt>
                      <c:pt idx="3083">
                        <c:v>1.6032</c:v>
                      </c:pt>
                      <c:pt idx="3084">
                        <c:v>0.13658000000000001</c:v>
                      </c:pt>
                      <c:pt idx="3085">
                        <c:v>0.22878999999999999</c:v>
                      </c:pt>
                      <c:pt idx="3086">
                        <c:v>8.2719000000000001E-2</c:v>
                      </c:pt>
                      <c:pt idx="3087">
                        <c:v>0.23968999999999999</c:v>
                      </c:pt>
                      <c:pt idx="3088">
                        <c:v>9.9990999999999997E-2</c:v>
                      </c:pt>
                      <c:pt idx="3089">
                        <c:v>0.15443999999999999</c:v>
                      </c:pt>
                      <c:pt idx="3090">
                        <c:v>0.1673</c:v>
                      </c:pt>
                      <c:pt idx="3091">
                        <c:v>0.11941</c:v>
                      </c:pt>
                      <c:pt idx="3092">
                        <c:v>7.0497000000000004E-2</c:v>
                      </c:pt>
                      <c:pt idx="3093">
                        <c:v>0.30808000000000002</c:v>
                      </c:pt>
                      <c:pt idx="3094">
                        <c:v>9.6773999999999999E-2</c:v>
                      </c:pt>
                      <c:pt idx="3095">
                        <c:v>0.3493</c:v>
                      </c:pt>
                      <c:pt idx="3096">
                        <c:v>0.25073000000000001</c:v>
                      </c:pt>
                      <c:pt idx="3097">
                        <c:v>9.3146999999999994E-2</c:v>
                      </c:pt>
                      <c:pt idx="3098">
                        <c:v>0.10907</c:v>
                      </c:pt>
                      <c:pt idx="3099">
                        <c:v>0.11899</c:v>
                      </c:pt>
                      <c:pt idx="3100">
                        <c:v>9.0362999999999999E-2</c:v>
                      </c:pt>
                      <c:pt idx="3101">
                        <c:v>0.1071</c:v>
                      </c:pt>
                      <c:pt idx="3102">
                        <c:v>0.18890999999999999</c:v>
                      </c:pt>
                      <c:pt idx="3103">
                        <c:v>0.41443000000000002</c:v>
                      </c:pt>
                      <c:pt idx="3104">
                        <c:v>0.46714</c:v>
                      </c:pt>
                      <c:pt idx="3105">
                        <c:v>0.29748000000000002</c:v>
                      </c:pt>
                      <c:pt idx="3106">
                        <c:v>7.5162999999999994E-2</c:v>
                      </c:pt>
                      <c:pt idx="3107">
                        <c:v>0.15562000000000001</c:v>
                      </c:pt>
                      <c:pt idx="3108">
                        <c:v>0.13664000000000001</c:v>
                      </c:pt>
                      <c:pt idx="3109">
                        <c:v>0.16600000000000001</c:v>
                      </c:pt>
                      <c:pt idx="3110">
                        <c:v>8.2767999999999994E-2</c:v>
                      </c:pt>
                      <c:pt idx="3111">
                        <c:v>8.1448000000000007E-2</c:v>
                      </c:pt>
                      <c:pt idx="3112">
                        <c:v>6.3661999999999996E-2</c:v>
                      </c:pt>
                      <c:pt idx="3113">
                        <c:v>0.14663000000000001</c:v>
                      </c:pt>
                      <c:pt idx="3114">
                        <c:v>9.3427999999999997E-2</c:v>
                      </c:pt>
                      <c:pt idx="3115">
                        <c:v>0.14432</c:v>
                      </c:pt>
                      <c:pt idx="3116">
                        <c:v>8.1582000000000008</c:v>
                      </c:pt>
                      <c:pt idx="3117">
                        <c:v>0.25031999999999999</c:v>
                      </c:pt>
                      <c:pt idx="3118">
                        <c:v>0.16195000000000001</c:v>
                      </c:pt>
                      <c:pt idx="3119">
                        <c:v>0.11237999999999999</c:v>
                      </c:pt>
                      <c:pt idx="3120">
                        <c:v>0.10879999999999999</c:v>
                      </c:pt>
                      <c:pt idx="3121">
                        <c:v>0.10526000000000001</c:v>
                      </c:pt>
                      <c:pt idx="3122">
                        <c:v>8.8691999999999993E-2</c:v>
                      </c:pt>
                      <c:pt idx="3123">
                        <c:v>8.5531999999999997E-2</c:v>
                      </c:pt>
                      <c:pt idx="3124">
                        <c:v>6.8136000000000002E-2</c:v>
                      </c:pt>
                      <c:pt idx="3125">
                        <c:v>0.11121</c:v>
                      </c:pt>
                      <c:pt idx="3126">
                        <c:v>2.8858000000000001</c:v>
                      </c:pt>
                      <c:pt idx="3127">
                        <c:v>15.502000000000001</c:v>
                      </c:pt>
                      <c:pt idx="3128">
                        <c:v>0.79496</c:v>
                      </c:pt>
                      <c:pt idx="3129">
                        <c:v>17.254000000000001</c:v>
                      </c:pt>
                      <c:pt idx="3130">
                        <c:v>0.21657000000000001</c:v>
                      </c:pt>
                      <c:pt idx="3131">
                        <c:v>0.21904999999999999</c:v>
                      </c:pt>
                      <c:pt idx="3132">
                        <c:v>7.8270999999999997</c:v>
                      </c:pt>
                      <c:pt idx="3133">
                        <c:v>0.1361</c:v>
                      </c:pt>
                      <c:pt idx="3134">
                        <c:v>2.9647999999999999</c:v>
                      </c:pt>
                      <c:pt idx="3135">
                        <c:v>0.1197</c:v>
                      </c:pt>
                      <c:pt idx="3136">
                        <c:v>5.6316999999999999E-2</c:v>
                      </c:pt>
                      <c:pt idx="3137">
                        <c:v>0.16538</c:v>
                      </c:pt>
                      <c:pt idx="3138">
                        <c:v>9.3775999999999998E-2</c:v>
                      </c:pt>
                      <c:pt idx="3139">
                        <c:v>8.3873000000000003E-2</c:v>
                      </c:pt>
                      <c:pt idx="3140">
                        <c:v>0.11391</c:v>
                      </c:pt>
                      <c:pt idx="3141">
                        <c:v>0.17776</c:v>
                      </c:pt>
                      <c:pt idx="3142">
                        <c:v>8.5314000000000001E-2</c:v>
                      </c:pt>
                      <c:pt idx="3143">
                        <c:v>5.4019999999999999E-2</c:v>
                      </c:pt>
                      <c:pt idx="3144">
                        <c:v>0.13511000000000001</c:v>
                      </c:pt>
                      <c:pt idx="3145">
                        <c:v>0.15497</c:v>
                      </c:pt>
                      <c:pt idx="3146">
                        <c:v>0.14526</c:v>
                      </c:pt>
                      <c:pt idx="3147">
                        <c:v>8.8104000000000002E-2</c:v>
                      </c:pt>
                      <c:pt idx="3148">
                        <c:v>0.29984</c:v>
                      </c:pt>
                      <c:pt idx="3149">
                        <c:v>0.11365</c:v>
                      </c:pt>
                      <c:pt idx="3150">
                        <c:v>0.11062</c:v>
                      </c:pt>
                      <c:pt idx="3151">
                        <c:v>0.1191</c:v>
                      </c:pt>
                      <c:pt idx="3152">
                        <c:v>0.14868999999999999</c:v>
                      </c:pt>
                      <c:pt idx="3153">
                        <c:v>6.9871000000000003E-2</c:v>
                      </c:pt>
                      <c:pt idx="3154">
                        <c:v>2.4664999999999999</c:v>
                      </c:pt>
                      <c:pt idx="3155">
                        <c:v>0.14030000000000001</c:v>
                      </c:pt>
                      <c:pt idx="3156">
                        <c:v>0.23813000000000001</c:v>
                      </c:pt>
                      <c:pt idx="3157">
                        <c:v>0.29042000000000001</c:v>
                      </c:pt>
                      <c:pt idx="3158">
                        <c:v>0.10106999999999999</c:v>
                      </c:pt>
                      <c:pt idx="3159">
                        <c:v>0.12374</c:v>
                      </c:pt>
                      <c:pt idx="3160">
                        <c:v>0.14935000000000001</c:v>
                      </c:pt>
                      <c:pt idx="3161">
                        <c:v>9.9646999999999999E-2</c:v>
                      </c:pt>
                      <c:pt idx="3162">
                        <c:v>0.13616</c:v>
                      </c:pt>
                      <c:pt idx="3163">
                        <c:v>0.12637999999999999</c:v>
                      </c:pt>
                      <c:pt idx="3164">
                        <c:v>0.10903</c:v>
                      </c:pt>
                      <c:pt idx="3165">
                        <c:v>9.1227000000000003E-2</c:v>
                      </c:pt>
                      <c:pt idx="3166">
                        <c:v>0.14648</c:v>
                      </c:pt>
                      <c:pt idx="3167">
                        <c:v>5.5485E-2</c:v>
                      </c:pt>
                      <c:pt idx="3168">
                        <c:v>0.16783000000000001</c:v>
                      </c:pt>
                      <c:pt idx="3169">
                        <c:v>19.815999999999999</c:v>
                      </c:pt>
                      <c:pt idx="3170">
                        <c:v>0.26296000000000003</c:v>
                      </c:pt>
                      <c:pt idx="3171">
                        <c:v>0.17354</c:v>
                      </c:pt>
                      <c:pt idx="3172">
                        <c:v>8.8469999999999993E-2</c:v>
                      </c:pt>
                      <c:pt idx="3173">
                        <c:v>0.14385999999999999</c:v>
                      </c:pt>
                      <c:pt idx="3174">
                        <c:v>0.13539000000000001</c:v>
                      </c:pt>
                      <c:pt idx="3175">
                        <c:v>0.11992999999999999</c:v>
                      </c:pt>
                      <c:pt idx="3176">
                        <c:v>0.10049</c:v>
                      </c:pt>
                      <c:pt idx="3177">
                        <c:v>7.1790000000000007E-2</c:v>
                      </c:pt>
                      <c:pt idx="3178">
                        <c:v>3.9529000000000001</c:v>
                      </c:pt>
                      <c:pt idx="3179">
                        <c:v>0.92652999999999996</c:v>
                      </c:pt>
                      <c:pt idx="3180">
                        <c:v>0.15984000000000001</c:v>
                      </c:pt>
                      <c:pt idx="3181">
                        <c:v>4.0025000000000004</c:v>
                      </c:pt>
                      <c:pt idx="3182">
                        <c:v>0.15204000000000001</c:v>
                      </c:pt>
                      <c:pt idx="3183">
                        <c:v>0.17416999999999999</c:v>
                      </c:pt>
                      <c:pt idx="3184">
                        <c:v>2.3532999999999999</c:v>
                      </c:pt>
                      <c:pt idx="3185">
                        <c:v>0.10342</c:v>
                      </c:pt>
                      <c:pt idx="3186">
                        <c:v>0.12332</c:v>
                      </c:pt>
                      <c:pt idx="3187">
                        <c:v>8.1964999999999996E-2</c:v>
                      </c:pt>
                      <c:pt idx="3188">
                        <c:v>4.6780999999999997</c:v>
                      </c:pt>
                      <c:pt idx="3189">
                        <c:v>0.13577</c:v>
                      </c:pt>
                      <c:pt idx="3190">
                        <c:v>0.18232000000000001</c:v>
                      </c:pt>
                      <c:pt idx="3191">
                        <c:v>0.12063</c:v>
                      </c:pt>
                      <c:pt idx="3192">
                        <c:v>8.9415999999999995E-2</c:v>
                      </c:pt>
                      <c:pt idx="3193">
                        <c:v>0.14732000000000001</c:v>
                      </c:pt>
                      <c:pt idx="3194">
                        <c:v>0.11625000000000001</c:v>
                      </c:pt>
                      <c:pt idx="3195">
                        <c:v>0.15507000000000001</c:v>
                      </c:pt>
                      <c:pt idx="3196">
                        <c:v>6.1683000000000002E-2</c:v>
                      </c:pt>
                      <c:pt idx="3197">
                        <c:v>8.3765999999999993E-2</c:v>
                      </c:pt>
                      <c:pt idx="3198">
                        <c:v>0.14430000000000001</c:v>
                      </c:pt>
                      <c:pt idx="3199">
                        <c:v>8.1824999999999995E-2</c:v>
                      </c:pt>
                      <c:pt idx="3200">
                        <c:v>0.21409</c:v>
                      </c:pt>
                      <c:pt idx="3201">
                        <c:v>7.2192000000000006E-2</c:v>
                      </c:pt>
                      <c:pt idx="3202">
                        <c:v>9.5796000000000006E-2</c:v>
                      </c:pt>
                      <c:pt idx="3203">
                        <c:v>0.15137999999999999</c:v>
                      </c:pt>
                      <c:pt idx="3204">
                        <c:v>0.15314</c:v>
                      </c:pt>
                      <c:pt idx="3205">
                        <c:v>7.8229999999999994E-2</c:v>
                      </c:pt>
                      <c:pt idx="3206">
                        <c:v>0.16084000000000001</c:v>
                      </c:pt>
                      <c:pt idx="3207">
                        <c:v>0.15559999999999999</c:v>
                      </c:pt>
                      <c:pt idx="3208">
                        <c:v>0.35269</c:v>
                      </c:pt>
                      <c:pt idx="3209">
                        <c:v>0.21753</c:v>
                      </c:pt>
                      <c:pt idx="3210">
                        <c:v>0.10773000000000001</c:v>
                      </c:pt>
                      <c:pt idx="3211">
                        <c:v>9.9925E-2</c:v>
                      </c:pt>
                      <c:pt idx="3212">
                        <c:v>0.16128000000000001</c:v>
                      </c:pt>
                      <c:pt idx="3213">
                        <c:v>0.11219999999999999</c:v>
                      </c:pt>
                      <c:pt idx="3214">
                        <c:v>0.18855</c:v>
                      </c:pt>
                      <c:pt idx="3215">
                        <c:v>0.12007</c:v>
                      </c:pt>
                      <c:pt idx="3216">
                        <c:v>4.6781000000000003E-2</c:v>
                      </c:pt>
                      <c:pt idx="3217">
                        <c:v>9.5651E-2</c:v>
                      </c:pt>
                      <c:pt idx="3218">
                        <c:v>0.10863</c:v>
                      </c:pt>
                      <c:pt idx="3219">
                        <c:v>0.10032000000000001</c:v>
                      </c:pt>
                      <c:pt idx="3220">
                        <c:v>0.10469000000000001</c:v>
                      </c:pt>
                      <c:pt idx="3221">
                        <c:v>54.728999999999999</c:v>
                      </c:pt>
                      <c:pt idx="3222">
                        <c:v>0.44973000000000002</c:v>
                      </c:pt>
                      <c:pt idx="3223">
                        <c:v>0.13952999999999999</c:v>
                      </c:pt>
                      <c:pt idx="3224">
                        <c:v>9.7449999999999995E-2</c:v>
                      </c:pt>
                      <c:pt idx="3225">
                        <c:v>0.14610999999999999</c:v>
                      </c:pt>
                      <c:pt idx="3226">
                        <c:v>8.1183000000000005E-2</c:v>
                      </c:pt>
                      <c:pt idx="3227">
                        <c:v>0.12590999999999999</c:v>
                      </c:pt>
                      <c:pt idx="3228">
                        <c:v>8.9992000000000003E-2</c:v>
                      </c:pt>
                      <c:pt idx="3229">
                        <c:v>7.7803999999999998E-2</c:v>
                      </c:pt>
                      <c:pt idx="3230">
                        <c:v>0.16519</c:v>
                      </c:pt>
                      <c:pt idx="3231">
                        <c:v>1.0913999999999999</c:v>
                      </c:pt>
                      <c:pt idx="3232">
                        <c:v>1.0896999999999999</c:v>
                      </c:pt>
                      <c:pt idx="3233">
                        <c:v>0.46028000000000002</c:v>
                      </c:pt>
                      <c:pt idx="3234">
                        <c:v>0.10264</c:v>
                      </c:pt>
                      <c:pt idx="3235">
                        <c:v>0.23652999999999999</c:v>
                      </c:pt>
                      <c:pt idx="3236">
                        <c:v>0.40005000000000002</c:v>
                      </c:pt>
                      <c:pt idx="3237">
                        <c:v>3.0562</c:v>
                      </c:pt>
                      <c:pt idx="3238">
                        <c:v>0.13525999999999999</c:v>
                      </c:pt>
                      <c:pt idx="3239">
                        <c:v>4.3253000000000004</c:v>
                      </c:pt>
                      <c:pt idx="3240">
                        <c:v>1.9722999999999999</c:v>
                      </c:pt>
                      <c:pt idx="3241">
                        <c:v>0.20404</c:v>
                      </c:pt>
                      <c:pt idx="3242">
                        <c:v>0.17297999999999999</c:v>
                      </c:pt>
                      <c:pt idx="3243">
                        <c:v>0.11157</c:v>
                      </c:pt>
                      <c:pt idx="3244">
                        <c:v>0.41049999999999998</c:v>
                      </c:pt>
                      <c:pt idx="3245">
                        <c:v>0.10827000000000001</c:v>
                      </c:pt>
                      <c:pt idx="3246">
                        <c:v>0.15409999999999999</c:v>
                      </c:pt>
                      <c:pt idx="3247">
                        <c:v>9.1953999999999994E-2</c:v>
                      </c:pt>
                      <c:pt idx="3248">
                        <c:v>4.5302000000000002E-2</c:v>
                      </c:pt>
                      <c:pt idx="3249">
                        <c:v>9.3644000000000005E-2</c:v>
                      </c:pt>
                      <c:pt idx="3250">
                        <c:v>0.30714000000000002</c:v>
                      </c:pt>
                      <c:pt idx="3251">
                        <c:v>8.8422000000000001E-2</c:v>
                      </c:pt>
                      <c:pt idx="3252">
                        <c:v>5.4643999999999998E-2</c:v>
                      </c:pt>
                      <c:pt idx="3253">
                        <c:v>0.31339</c:v>
                      </c:pt>
                      <c:pt idx="3254">
                        <c:v>4.5754999999999997E-2</c:v>
                      </c:pt>
                      <c:pt idx="3255">
                        <c:v>0.18479999999999999</c:v>
                      </c:pt>
                      <c:pt idx="3256">
                        <c:v>8.7664000000000006E-2</c:v>
                      </c:pt>
                      <c:pt idx="3257">
                        <c:v>0.11772000000000001</c:v>
                      </c:pt>
                      <c:pt idx="3258">
                        <c:v>6.6945000000000005E-2</c:v>
                      </c:pt>
                      <c:pt idx="3259">
                        <c:v>0.10264</c:v>
                      </c:pt>
                      <c:pt idx="3260">
                        <c:v>0.22473000000000001</c:v>
                      </c:pt>
                      <c:pt idx="3261">
                        <c:v>0.17873</c:v>
                      </c:pt>
                      <c:pt idx="3262">
                        <c:v>0.13120999999999999</c:v>
                      </c:pt>
                      <c:pt idx="3263">
                        <c:v>9.8142999999999994E-2</c:v>
                      </c:pt>
                      <c:pt idx="3264">
                        <c:v>8.4689E-2</c:v>
                      </c:pt>
                      <c:pt idx="3265">
                        <c:v>0.13494999999999999</c:v>
                      </c:pt>
                      <c:pt idx="3266">
                        <c:v>0.14149</c:v>
                      </c:pt>
                      <c:pt idx="3267">
                        <c:v>9.2044000000000001E-2</c:v>
                      </c:pt>
                      <c:pt idx="3268">
                        <c:v>8.6133000000000001E-2</c:v>
                      </c:pt>
                      <c:pt idx="3269">
                        <c:v>0.11584</c:v>
                      </c:pt>
                      <c:pt idx="3270">
                        <c:v>0.14313000000000001</c:v>
                      </c:pt>
                      <c:pt idx="3271">
                        <c:v>9.8684999999999995E-2</c:v>
                      </c:pt>
                      <c:pt idx="3272">
                        <c:v>8.0531000000000005E-2</c:v>
                      </c:pt>
                      <c:pt idx="3273">
                        <c:v>0.86924999999999997</c:v>
                      </c:pt>
                      <c:pt idx="3274">
                        <c:v>0.19861000000000001</c:v>
                      </c:pt>
                      <c:pt idx="3275">
                        <c:v>0.21113000000000001</c:v>
                      </c:pt>
                      <c:pt idx="3276">
                        <c:v>8.6719000000000004E-2</c:v>
                      </c:pt>
                      <c:pt idx="3277">
                        <c:v>0.13147</c:v>
                      </c:pt>
                      <c:pt idx="3278">
                        <c:v>7.7770000000000006E-2</c:v>
                      </c:pt>
                      <c:pt idx="3279">
                        <c:v>9.1245999999999994E-2</c:v>
                      </c:pt>
                      <c:pt idx="3280">
                        <c:v>6.9566000000000003E-2</c:v>
                      </c:pt>
                      <c:pt idx="3281">
                        <c:v>0.11813</c:v>
                      </c:pt>
                      <c:pt idx="3282">
                        <c:v>0.11141</c:v>
                      </c:pt>
                      <c:pt idx="3283">
                        <c:v>3.6015000000000001</c:v>
                      </c:pt>
                      <c:pt idx="3284">
                        <c:v>13.821</c:v>
                      </c:pt>
                      <c:pt idx="3285">
                        <c:v>0.79386999999999996</c:v>
                      </c:pt>
                      <c:pt idx="3286">
                        <c:v>15.273999999999999</c:v>
                      </c:pt>
                      <c:pt idx="3287">
                        <c:v>0.11042</c:v>
                      </c:pt>
                      <c:pt idx="3288">
                        <c:v>0.30445</c:v>
                      </c:pt>
                      <c:pt idx="3289">
                        <c:v>5.9020999999999999</c:v>
                      </c:pt>
                      <c:pt idx="3290">
                        <c:v>9.0297000000000002E-2</c:v>
                      </c:pt>
                      <c:pt idx="3291">
                        <c:v>2.9782999999999999</c:v>
                      </c:pt>
                      <c:pt idx="3292">
                        <c:v>0.16203999999999999</c:v>
                      </c:pt>
                      <c:pt idx="3293">
                        <c:v>3.6316999999999999</c:v>
                      </c:pt>
                      <c:pt idx="3294">
                        <c:v>0.15647</c:v>
                      </c:pt>
                      <c:pt idx="3295">
                        <c:v>9.8434999999999995E-2</c:v>
                      </c:pt>
                      <c:pt idx="3296">
                        <c:v>9.8610000000000003E-2</c:v>
                      </c:pt>
                      <c:pt idx="3297">
                        <c:v>6.6545999999999994E-2</c:v>
                      </c:pt>
                      <c:pt idx="3298">
                        <c:v>0.27056999999999998</c:v>
                      </c:pt>
                      <c:pt idx="3299">
                        <c:v>8.3488000000000007E-2</c:v>
                      </c:pt>
                      <c:pt idx="3300">
                        <c:v>6.8840999999999999E-2</c:v>
                      </c:pt>
                      <c:pt idx="3301">
                        <c:v>8.8338E-2</c:v>
                      </c:pt>
                      <c:pt idx="3302">
                        <c:v>0.13891999999999999</c:v>
                      </c:pt>
                      <c:pt idx="3303">
                        <c:v>0.11047999999999999</c:v>
                      </c:pt>
                      <c:pt idx="3304">
                        <c:v>0.16264999999999999</c:v>
                      </c:pt>
                      <c:pt idx="3305">
                        <c:v>0.15390999999999999</c:v>
                      </c:pt>
                      <c:pt idx="3306">
                        <c:v>0.11015999999999999</c:v>
                      </c:pt>
                      <c:pt idx="3307">
                        <c:v>6.2094000000000003E-2</c:v>
                      </c:pt>
                      <c:pt idx="3308">
                        <c:v>0.16356000000000001</c:v>
                      </c:pt>
                      <c:pt idx="3309">
                        <c:v>0.12629000000000001</c:v>
                      </c:pt>
                      <c:pt idx="3310">
                        <c:v>0.12071999999999999</c:v>
                      </c:pt>
                      <c:pt idx="3311">
                        <c:v>2.4689999999999999</c:v>
                      </c:pt>
                      <c:pt idx="3312">
                        <c:v>0.12171999999999999</c:v>
                      </c:pt>
                      <c:pt idx="3313">
                        <c:v>7.9949999999999993E-2</c:v>
                      </c:pt>
                      <c:pt idx="3314">
                        <c:v>0.27650999999999998</c:v>
                      </c:pt>
                      <c:pt idx="3315">
                        <c:v>3.6658999999999997E-2</c:v>
                      </c:pt>
                      <c:pt idx="3316">
                        <c:v>0.14696000000000001</c:v>
                      </c:pt>
                      <c:pt idx="3317">
                        <c:v>0.11822000000000001</c:v>
                      </c:pt>
                      <c:pt idx="3318">
                        <c:v>0.11863</c:v>
                      </c:pt>
                      <c:pt idx="3319">
                        <c:v>0.13575000000000001</c:v>
                      </c:pt>
                      <c:pt idx="3320">
                        <c:v>0.13650000000000001</c:v>
                      </c:pt>
                      <c:pt idx="3321">
                        <c:v>7.3194999999999996E-2</c:v>
                      </c:pt>
                      <c:pt idx="3322">
                        <c:v>0.11734</c:v>
                      </c:pt>
                      <c:pt idx="3323">
                        <c:v>8.566E-2</c:v>
                      </c:pt>
                      <c:pt idx="3324">
                        <c:v>0.1283</c:v>
                      </c:pt>
                      <c:pt idx="3325">
                        <c:v>0.11864</c:v>
                      </c:pt>
                      <c:pt idx="3326">
                        <c:v>41.652000000000001</c:v>
                      </c:pt>
                      <c:pt idx="3327">
                        <c:v>0.20315</c:v>
                      </c:pt>
                      <c:pt idx="3328">
                        <c:v>0.21897</c:v>
                      </c:pt>
                      <c:pt idx="3329">
                        <c:v>8.9982000000000006E-2</c:v>
                      </c:pt>
                      <c:pt idx="3330">
                        <c:v>0.16841</c:v>
                      </c:pt>
                      <c:pt idx="3331">
                        <c:v>0.1087</c:v>
                      </c:pt>
                      <c:pt idx="3332">
                        <c:v>0.11138000000000001</c:v>
                      </c:pt>
                      <c:pt idx="3333">
                        <c:v>9.8995E-2</c:v>
                      </c:pt>
                      <c:pt idx="3334">
                        <c:v>0.13927999999999999</c:v>
                      </c:pt>
                      <c:pt idx="3335">
                        <c:v>1.7999000000000001</c:v>
                      </c:pt>
                      <c:pt idx="3336">
                        <c:v>0.91923999999999995</c:v>
                      </c:pt>
                      <c:pt idx="3337">
                        <c:v>0.21693999999999999</c:v>
                      </c:pt>
                      <c:pt idx="3338">
                        <c:v>0.92562</c:v>
                      </c:pt>
                      <c:pt idx="3339">
                        <c:v>0.11036</c:v>
                      </c:pt>
                      <c:pt idx="3340">
                        <c:v>0.20951</c:v>
                      </c:pt>
                      <c:pt idx="3341">
                        <c:v>0.28075</c:v>
                      </c:pt>
                      <c:pt idx="3342">
                        <c:v>0.15543999999999999</c:v>
                      </c:pt>
                      <c:pt idx="3343">
                        <c:v>7.4355000000000004E-2</c:v>
                      </c:pt>
                      <c:pt idx="3344">
                        <c:v>2.8475000000000001</c:v>
                      </c:pt>
                      <c:pt idx="3345">
                        <c:v>4.8941999999999997</c:v>
                      </c:pt>
                      <c:pt idx="3346">
                        <c:v>0.13277</c:v>
                      </c:pt>
                      <c:pt idx="3347">
                        <c:v>0.13338</c:v>
                      </c:pt>
                      <c:pt idx="3348">
                        <c:v>8.6576E-2</c:v>
                      </c:pt>
                      <c:pt idx="3349">
                        <c:v>0.18290000000000001</c:v>
                      </c:pt>
                      <c:pt idx="3350">
                        <c:v>0.12339</c:v>
                      </c:pt>
                      <c:pt idx="3351">
                        <c:v>0.16455</c:v>
                      </c:pt>
                      <c:pt idx="3352">
                        <c:v>8.3378999999999995E-2</c:v>
                      </c:pt>
                      <c:pt idx="3353">
                        <c:v>5.0354000000000003E-2</c:v>
                      </c:pt>
                      <c:pt idx="3354">
                        <c:v>5.6457E-2</c:v>
                      </c:pt>
                      <c:pt idx="3355">
                        <c:v>0.29625000000000001</c:v>
                      </c:pt>
                      <c:pt idx="3356">
                        <c:v>0.10481</c:v>
                      </c:pt>
                      <c:pt idx="3357">
                        <c:v>0.11054</c:v>
                      </c:pt>
                      <c:pt idx="3358">
                        <c:v>0.15389</c:v>
                      </c:pt>
                      <c:pt idx="3359">
                        <c:v>7.5142E-2</c:v>
                      </c:pt>
                      <c:pt idx="3360">
                        <c:v>0.12218999999999999</c:v>
                      </c:pt>
                      <c:pt idx="3361">
                        <c:v>0.15287000000000001</c:v>
                      </c:pt>
                      <c:pt idx="3362">
                        <c:v>0.11246</c:v>
                      </c:pt>
                      <c:pt idx="3363">
                        <c:v>0.12537000000000001</c:v>
                      </c:pt>
                      <c:pt idx="3364">
                        <c:v>0.29200999999999999</c:v>
                      </c:pt>
                      <c:pt idx="3365">
                        <c:v>0.57362000000000002</c:v>
                      </c:pt>
                      <c:pt idx="3366">
                        <c:v>0.11568000000000001</c:v>
                      </c:pt>
                      <c:pt idx="3367">
                        <c:v>0.13885</c:v>
                      </c:pt>
                      <c:pt idx="3368">
                        <c:v>9.1633999999999993E-2</c:v>
                      </c:pt>
                      <c:pt idx="3369">
                        <c:v>0.16214000000000001</c:v>
                      </c:pt>
                      <c:pt idx="3370">
                        <c:v>0.12272</c:v>
                      </c:pt>
                      <c:pt idx="3371">
                        <c:v>0.16983999999999999</c:v>
                      </c:pt>
                      <c:pt idx="3372">
                        <c:v>7.7151999999999998E-2</c:v>
                      </c:pt>
                      <c:pt idx="3373">
                        <c:v>9.2581999999999998E-2</c:v>
                      </c:pt>
                      <c:pt idx="3374">
                        <c:v>3.2042000000000001E-2</c:v>
                      </c:pt>
                      <c:pt idx="3375">
                        <c:v>0.14927000000000001</c:v>
                      </c:pt>
                      <c:pt idx="3376">
                        <c:v>9.0941999999999995E-2</c:v>
                      </c:pt>
                      <c:pt idx="3377">
                        <c:v>0.14001</c:v>
                      </c:pt>
                      <c:pt idx="3378">
                        <c:v>47.036999999999999</c:v>
                      </c:pt>
                      <c:pt idx="3379">
                        <c:v>0.14005000000000001</c:v>
                      </c:pt>
                      <c:pt idx="3380">
                        <c:v>0.13672000000000001</c:v>
                      </c:pt>
                      <c:pt idx="3381">
                        <c:v>0.10786999999999999</c:v>
                      </c:pt>
                      <c:pt idx="3382">
                        <c:v>0.10706</c:v>
                      </c:pt>
                      <c:pt idx="3383">
                        <c:v>0.12046999999999999</c:v>
                      </c:pt>
                      <c:pt idx="3384">
                        <c:v>8.7040000000000006E-2</c:v>
                      </c:pt>
                      <c:pt idx="3385">
                        <c:v>0.12467</c:v>
                      </c:pt>
                      <c:pt idx="3386">
                        <c:v>7.4582999999999997E-2</c:v>
                      </c:pt>
                      <c:pt idx="3387">
                        <c:v>0.14093</c:v>
                      </c:pt>
                      <c:pt idx="3388">
                        <c:v>0.99978</c:v>
                      </c:pt>
                      <c:pt idx="3389">
                        <c:v>5.8403999999999998</c:v>
                      </c:pt>
                      <c:pt idx="3390">
                        <c:v>0.33019999999999999</c:v>
                      </c:pt>
                      <c:pt idx="3391">
                        <c:v>3.1120000000000001</c:v>
                      </c:pt>
                      <c:pt idx="3392">
                        <c:v>0.10944</c:v>
                      </c:pt>
                      <c:pt idx="3393">
                        <c:v>0.47792000000000001</c:v>
                      </c:pt>
                      <c:pt idx="3394">
                        <c:v>2.919</c:v>
                      </c:pt>
                      <c:pt idx="3395">
                        <c:v>0.10408000000000001</c:v>
                      </c:pt>
                      <c:pt idx="3396">
                        <c:v>5.0368000000000004</c:v>
                      </c:pt>
                      <c:pt idx="3397">
                        <c:v>1.2370000000000001</c:v>
                      </c:pt>
                      <c:pt idx="3398">
                        <c:v>0.10749</c:v>
                      </c:pt>
                      <c:pt idx="3399">
                        <c:v>0.17513999999999999</c:v>
                      </c:pt>
                      <c:pt idx="3400">
                        <c:v>0.10811999999999999</c:v>
                      </c:pt>
                      <c:pt idx="3401">
                        <c:v>0.20161000000000001</c:v>
                      </c:pt>
                      <c:pt idx="3402">
                        <c:v>7.6594999999999996E-2</c:v>
                      </c:pt>
                      <c:pt idx="3403">
                        <c:v>0.36636000000000002</c:v>
                      </c:pt>
                      <c:pt idx="3404">
                        <c:v>0.17058999999999999</c:v>
                      </c:pt>
                      <c:pt idx="3405">
                        <c:v>5.6676999999999998E-2</c:v>
                      </c:pt>
                      <c:pt idx="3406">
                        <c:v>8.4019999999999997E-2</c:v>
                      </c:pt>
                      <c:pt idx="3407">
                        <c:v>0.38029000000000002</c:v>
                      </c:pt>
                      <c:pt idx="3408">
                        <c:v>6.9424E-2</c:v>
                      </c:pt>
                      <c:pt idx="3409">
                        <c:v>0.10901</c:v>
                      </c:pt>
                      <c:pt idx="3410">
                        <c:v>0.23605999999999999</c:v>
                      </c:pt>
                      <c:pt idx="3411">
                        <c:v>6.6836000000000007E-2</c:v>
                      </c:pt>
                      <c:pt idx="3412">
                        <c:v>0.12247</c:v>
                      </c:pt>
                      <c:pt idx="3413">
                        <c:v>0.15347</c:v>
                      </c:pt>
                      <c:pt idx="3414">
                        <c:v>0.19803000000000001</c:v>
                      </c:pt>
                      <c:pt idx="3415">
                        <c:v>8.5116999999999998E-2</c:v>
                      </c:pt>
                      <c:pt idx="3416">
                        <c:v>0.96482000000000001</c:v>
                      </c:pt>
                      <c:pt idx="3417">
                        <c:v>0.67757000000000001</c:v>
                      </c:pt>
                      <c:pt idx="3418">
                        <c:v>9.3670000000000003E-2</c:v>
                      </c:pt>
                      <c:pt idx="3419">
                        <c:v>0.27433000000000002</c:v>
                      </c:pt>
                      <c:pt idx="3420">
                        <c:v>9.6898999999999999E-2</c:v>
                      </c:pt>
                      <c:pt idx="3421">
                        <c:v>8.8348999999999997E-2</c:v>
                      </c:pt>
                      <c:pt idx="3422">
                        <c:v>0.14334</c:v>
                      </c:pt>
                      <c:pt idx="3423">
                        <c:v>0.10498</c:v>
                      </c:pt>
                      <c:pt idx="3424">
                        <c:v>0.12459000000000001</c:v>
                      </c:pt>
                      <c:pt idx="3425">
                        <c:v>7.8186000000000005E-2</c:v>
                      </c:pt>
                      <c:pt idx="3426">
                        <c:v>0.11282</c:v>
                      </c:pt>
                      <c:pt idx="3427">
                        <c:v>6.4669000000000004E-2</c:v>
                      </c:pt>
                      <c:pt idx="3428">
                        <c:v>0.11293</c:v>
                      </c:pt>
                      <c:pt idx="3429">
                        <c:v>0.23658999999999999</c:v>
                      </c:pt>
                      <c:pt idx="3430">
                        <c:v>0.20488000000000001</c:v>
                      </c:pt>
                      <c:pt idx="3431">
                        <c:v>0.44557000000000002</c:v>
                      </c:pt>
                      <c:pt idx="3432">
                        <c:v>0.19012000000000001</c:v>
                      </c:pt>
                      <c:pt idx="3433">
                        <c:v>7.5357999999999994E-2</c:v>
                      </c:pt>
                      <c:pt idx="3434">
                        <c:v>0.15426000000000001</c:v>
                      </c:pt>
                      <c:pt idx="3435">
                        <c:v>0.10974</c:v>
                      </c:pt>
                      <c:pt idx="3436">
                        <c:v>0.13061</c:v>
                      </c:pt>
                      <c:pt idx="3437">
                        <c:v>6.5859000000000001E-2</c:v>
                      </c:pt>
                      <c:pt idx="3438">
                        <c:v>8.6831000000000005E-2</c:v>
                      </c:pt>
                      <c:pt idx="3439">
                        <c:v>0.12154</c:v>
                      </c:pt>
                      <c:pt idx="3440">
                        <c:v>2.1347999999999998</c:v>
                      </c:pt>
                      <c:pt idx="3441">
                        <c:v>11.968999999999999</c:v>
                      </c:pt>
                      <c:pt idx="3442">
                        <c:v>0.67630000000000001</c:v>
                      </c:pt>
                      <c:pt idx="3443">
                        <c:v>13.689</c:v>
                      </c:pt>
                      <c:pt idx="3444">
                        <c:v>0.11266</c:v>
                      </c:pt>
                      <c:pt idx="3445">
                        <c:v>0.27559</c:v>
                      </c:pt>
                      <c:pt idx="3446">
                        <c:v>6.2104999999999997</c:v>
                      </c:pt>
                      <c:pt idx="3447">
                        <c:v>0.1149</c:v>
                      </c:pt>
                      <c:pt idx="3448">
                        <c:v>2.8567</c:v>
                      </c:pt>
                      <c:pt idx="3449">
                        <c:v>0.20871000000000001</c:v>
                      </c:pt>
                      <c:pt idx="3450">
                        <c:v>3.2048000000000001</c:v>
                      </c:pt>
                      <c:pt idx="3451">
                        <c:v>0.10645</c:v>
                      </c:pt>
                      <c:pt idx="3452">
                        <c:v>0.10076</c:v>
                      </c:pt>
                      <c:pt idx="3453">
                        <c:v>3.8650999999999998E-2</c:v>
                      </c:pt>
                      <c:pt idx="3454">
                        <c:v>0.12709999999999999</c:v>
                      </c:pt>
                      <c:pt idx="3455">
                        <c:v>7.9328999999999997E-2</c:v>
                      </c:pt>
                      <c:pt idx="3456">
                        <c:v>0.19378999999999999</c:v>
                      </c:pt>
                      <c:pt idx="3457">
                        <c:v>7.7923999999999993E-2</c:v>
                      </c:pt>
                      <c:pt idx="3458">
                        <c:v>8.0700999999999995E-2</c:v>
                      </c:pt>
                      <c:pt idx="3459">
                        <c:v>0.10764</c:v>
                      </c:pt>
                      <c:pt idx="3460">
                        <c:v>0.11958000000000001</c:v>
                      </c:pt>
                      <c:pt idx="3461">
                        <c:v>9.0866000000000002E-2</c:v>
                      </c:pt>
                      <c:pt idx="3462">
                        <c:v>0.114</c:v>
                      </c:pt>
                      <c:pt idx="3463">
                        <c:v>7.0569000000000007E-2</c:v>
                      </c:pt>
                      <c:pt idx="3464">
                        <c:v>8.1460000000000005E-2</c:v>
                      </c:pt>
                      <c:pt idx="3465">
                        <c:v>0.16852</c:v>
                      </c:pt>
                      <c:pt idx="3466">
                        <c:v>0.23721999999999999</c:v>
                      </c:pt>
                      <c:pt idx="3467">
                        <c:v>0.15529000000000001</c:v>
                      </c:pt>
                      <c:pt idx="3468">
                        <c:v>2.4714</c:v>
                      </c:pt>
                      <c:pt idx="3469">
                        <c:v>0.11849</c:v>
                      </c:pt>
                      <c:pt idx="3470">
                        <c:v>0.20473</c:v>
                      </c:pt>
                      <c:pt idx="3471">
                        <c:v>0.21453</c:v>
                      </c:pt>
                      <c:pt idx="3472">
                        <c:v>0.14323</c:v>
                      </c:pt>
                      <c:pt idx="3473">
                        <c:v>9.8071000000000005E-2</c:v>
                      </c:pt>
                      <c:pt idx="3474">
                        <c:v>0.14588000000000001</c:v>
                      </c:pt>
                      <c:pt idx="3475">
                        <c:v>6.7948999999999996E-2</c:v>
                      </c:pt>
                      <c:pt idx="3476">
                        <c:v>0.12820000000000001</c:v>
                      </c:pt>
                      <c:pt idx="3477">
                        <c:v>9.4236E-2</c:v>
                      </c:pt>
                      <c:pt idx="3478">
                        <c:v>8.9198E-2</c:v>
                      </c:pt>
                      <c:pt idx="3479">
                        <c:v>6.5544000000000005E-2</c:v>
                      </c:pt>
                      <c:pt idx="3480">
                        <c:v>0.12506</c:v>
                      </c:pt>
                      <c:pt idx="3481">
                        <c:v>0.16353000000000001</c:v>
                      </c:pt>
                      <c:pt idx="3482">
                        <c:v>0.11922000000000001</c:v>
                      </c:pt>
                      <c:pt idx="3483">
                        <c:v>52.771000000000001</c:v>
                      </c:pt>
                      <c:pt idx="3484">
                        <c:v>0.16264999999999999</c:v>
                      </c:pt>
                      <c:pt idx="3485">
                        <c:v>0.23447999999999999</c:v>
                      </c:pt>
                      <c:pt idx="3486">
                        <c:v>0.13031999999999999</c:v>
                      </c:pt>
                      <c:pt idx="3487">
                        <c:v>0.26096999999999998</c:v>
                      </c:pt>
                      <c:pt idx="3488">
                        <c:v>7.4414999999999995E-2</c:v>
                      </c:pt>
                      <c:pt idx="3489">
                        <c:v>0.10875</c:v>
                      </c:pt>
                      <c:pt idx="3490">
                        <c:v>6.2267999999999997E-2</c:v>
                      </c:pt>
                      <c:pt idx="3491">
                        <c:v>0.1124</c:v>
                      </c:pt>
                      <c:pt idx="3492">
                        <c:v>0.16693</c:v>
                      </c:pt>
                      <c:pt idx="3493">
                        <c:v>1.1722999999999999</c:v>
                      </c:pt>
                      <c:pt idx="3494">
                        <c:v>0.21424000000000001</c:v>
                      </c:pt>
                      <c:pt idx="3495">
                        <c:v>0.46261000000000002</c:v>
                      </c:pt>
                      <c:pt idx="3496">
                        <c:v>0.14080000000000001</c:v>
                      </c:pt>
                      <c:pt idx="3497">
                        <c:v>0.13483000000000001</c:v>
                      </c:pt>
                      <c:pt idx="3498">
                        <c:v>0.20394999999999999</c:v>
                      </c:pt>
                      <c:pt idx="3499">
                        <c:v>2.1421000000000001</c:v>
                      </c:pt>
                      <c:pt idx="3500">
                        <c:v>7.2884000000000004E-2</c:v>
                      </c:pt>
                      <c:pt idx="3501">
                        <c:v>3.0897000000000001</c:v>
                      </c:pt>
                      <c:pt idx="3502">
                        <c:v>4.1614000000000004</c:v>
                      </c:pt>
                      <c:pt idx="3503">
                        <c:v>0.19828999999999999</c:v>
                      </c:pt>
                      <c:pt idx="3504">
                        <c:v>8.3162E-2</c:v>
                      </c:pt>
                      <c:pt idx="3505">
                        <c:v>0.15368999999999999</c:v>
                      </c:pt>
                      <c:pt idx="3506">
                        <c:v>0.40723999999999999</c:v>
                      </c:pt>
                      <c:pt idx="3507">
                        <c:v>0.12823000000000001</c:v>
                      </c:pt>
                      <c:pt idx="3508">
                        <c:v>9.1674000000000005E-2</c:v>
                      </c:pt>
                      <c:pt idx="3509">
                        <c:v>0.12667999999999999</c:v>
                      </c:pt>
                      <c:pt idx="3510">
                        <c:v>5.5826000000000001E-2</c:v>
                      </c:pt>
                      <c:pt idx="3511">
                        <c:v>8.2751000000000005E-2</c:v>
                      </c:pt>
                      <c:pt idx="3512">
                        <c:v>0.1656</c:v>
                      </c:pt>
                      <c:pt idx="3513">
                        <c:v>8.1904000000000005E-2</c:v>
                      </c:pt>
                      <c:pt idx="3514">
                        <c:v>9.0799000000000005E-2</c:v>
                      </c:pt>
                      <c:pt idx="3515">
                        <c:v>0.10613</c:v>
                      </c:pt>
                      <c:pt idx="3516">
                        <c:v>3.5064999999999999E-2</c:v>
                      </c:pt>
                      <c:pt idx="3517">
                        <c:v>0.12023</c:v>
                      </c:pt>
                      <c:pt idx="3518">
                        <c:v>0.10217</c:v>
                      </c:pt>
                      <c:pt idx="3519">
                        <c:v>0.27575</c:v>
                      </c:pt>
                      <c:pt idx="3520">
                        <c:v>0.11081000000000001</c:v>
                      </c:pt>
                      <c:pt idx="3521">
                        <c:v>0.14917</c:v>
                      </c:pt>
                      <c:pt idx="3522">
                        <c:v>0.28161999999999998</c:v>
                      </c:pt>
                      <c:pt idx="3523">
                        <c:v>0.10059</c:v>
                      </c:pt>
                      <c:pt idx="3524">
                        <c:v>0.14193</c:v>
                      </c:pt>
                      <c:pt idx="3525">
                        <c:v>0.16571</c:v>
                      </c:pt>
                      <c:pt idx="3526">
                        <c:v>0.10818</c:v>
                      </c:pt>
                      <c:pt idx="3527">
                        <c:v>0.12445000000000001</c:v>
                      </c:pt>
                      <c:pt idx="3528">
                        <c:v>0.14344999999999999</c:v>
                      </c:pt>
                      <c:pt idx="3529">
                        <c:v>0.1711</c:v>
                      </c:pt>
                      <c:pt idx="3530">
                        <c:v>7.9588000000000006E-2</c:v>
                      </c:pt>
                      <c:pt idx="3531">
                        <c:v>7.5562000000000004E-2</c:v>
                      </c:pt>
                      <c:pt idx="3532">
                        <c:v>0.10606</c:v>
                      </c:pt>
                      <c:pt idx="3533">
                        <c:v>0.12205000000000001</c:v>
                      </c:pt>
                      <c:pt idx="3534">
                        <c:v>0.17776</c:v>
                      </c:pt>
                      <c:pt idx="3535">
                        <c:v>28.713000000000001</c:v>
                      </c:pt>
                      <c:pt idx="3536">
                        <c:v>0.15673999999999999</c:v>
                      </c:pt>
                      <c:pt idx="3537">
                        <c:v>0.16039999999999999</c:v>
                      </c:pt>
                      <c:pt idx="3538">
                        <c:v>0.11855</c:v>
                      </c:pt>
                      <c:pt idx="3539">
                        <c:v>0.11237</c:v>
                      </c:pt>
                      <c:pt idx="3540">
                        <c:v>0.10482</c:v>
                      </c:pt>
                      <c:pt idx="3541">
                        <c:v>0.11771</c:v>
                      </c:pt>
                      <c:pt idx="3542">
                        <c:v>9.8676E-2</c:v>
                      </c:pt>
                      <c:pt idx="3543">
                        <c:v>0.10104</c:v>
                      </c:pt>
                      <c:pt idx="3544">
                        <c:v>0.14391999999999999</c:v>
                      </c:pt>
                      <c:pt idx="3545">
                        <c:v>1.496</c:v>
                      </c:pt>
                      <c:pt idx="3546">
                        <c:v>13.956</c:v>
                      </c:pt>
                      <c:pt idx="3547">
                        <c:v>1.2206999999999999</c:v>
                      </c:pt>
                      <c:pt idx="3548">
                        <c:v>12.2</c:v>
                      </c:pt>
                      <c:pt idx="3549">
                        <c:v>0.23354</c:v>
                      </c:pt>
                      <c:pt idx="3550">
                        <c:v>0.31203999999999998</c:v>
                      </c:pt>
                      <c:pt idx="3551">
                        <c:v>9.8190000000000008</c:v>
                      </c:pt>
                      <c:pt idx="3552">
                        <c:v>0.18243999999999999</c:v>
                      </c:pt>
                      <c:pt idx="3553">
                        <c:v>4.9409999999999998</c:v>
                      </c:pt>
                      <c:pt idx="3554">
                        <c:v>0.36376999999999998</c:v>
                      </c:pt>
                      <c:pt idx="3555">
                        <c:v>6.8491999999999997E-2</c:v>
                      </c:pt>
                      <c:pt idx="3556">
                        <c:v>0.12814999999999999</c:v>
                      </c:pt>
                      <c:pt idx="3557">
                        <c:v>0.10059999999999999</c:v>
                      </c:pt>
                      <c:pt idx="3558">
                        <c:v>0.15468999999999999</c:v>
                      </c:pt>
                      <c:pt idx="3559">
                        <c:v>0.13883000000000001</c:v>
                      </c:pt>
                      <c:pt idx="3560">
                        <c:v>0.17094999999999999</c:v>
                      </c:pt>
                      <c:pt idx="3561">
                        <c:v>0.14169999999999999</c:v>
                      </c:pt>
                      <c:pt idx="3562">
                        <c:v>7.7792E-2</c:v>
                      </c:pt>
                      <c:pt idx="3563">
                        <c:v>2.4246E-2</c:v>
                      </c:pt>
                      <c:pt idx="3564">
                        <c:v>0.14989</c:v>
                      </c:pt>
                      <c:pt idx="3565">
                        <c:v>8.1057000000000004E-2</c:v>
                      </c:pt>
                      <c:pt idx="3566">
                        <c:v>0.10265000000000001</c:v>
                      </c:pt>
                      <c:pt idx="3567">
                        <c:v>0.10792</c:v>
                      </c:pt>
                      <c:pt idx="3568">
                        <c:v>0.10971</c:v>
                      </c:pt>
                      <c:pt idx="3569">
                        <c:v>5.9317000000000002E-2</c:v>
                      </c:pt>
                      <c:pt idx="3570">
                        <c:v>0.20663000000000001</c:v>
                      </c:pt>
                      <c:pt idx="3571">
                        <c:v>0.20086000000000001</c:v>
                      </c:pt>
                      <c:pt idx="3572">
                        <c:v>0.18093000000000001</c:v>
                      </c:pt>
                      <c:pt idx="3573">
                        <c:v>2.4756</c:v>
                      </c:pt>
                      <c:pt idx="3574">
                        <c:v>0.14149999999999999</c:v>
                      </c:pt>
                      <c:pt idx="3575">
                        <c:v>0.17463000000000001</c:v>
                      </c:pt>
                      <c:pt idx="3576">
                        <c:v>0.17069000000000001</c:v>
                      </c:pt>
                      <c:pt idx="3577">
                        <c:v>0.10077999999999999</c:v>
                      </c:pt>
                      <c:pt idx="3578">
                        <c:v>0.14202000000000001</c:v>
                      </c:pt>
                      <c:pt idx="3579">
                        <c:v>0.15443000000000001</c:v>
                      </c:pt>
                      <c:pt idx="3580">
                        <c:v>0.19239999999999999</c:v>
                      </c:pt>
                      <c:pt idx="3581">
                        <c:v>0.14940000000000001</c:v>
                      </c:pt>
                      <c:pt idx="3582">
                        <c:v>0.16012999999999999</c:v>
                      </c:pt>
                      <c:pt idx="3583">
                        <c:v>8.1891000000000005E-2</c:v>
                      </c:pt>
                      <c:pt idx="3584">
                        <c:v>7.5132000000000004E-2</c:v>
                      </c:pt>
                      <c:pt idx="3585">
                        <c:v>0.12989000000000001</c:v>
                      </c:pt>
                      <c:pt idx="3586">
                        <c:v>0.25485000000000002</c:v>
                      </c:pt>
                      <c:pt idx="3587">
                        <c:v>0.13977999999999999</c:v>
                      </c:pt>
                      <c:pt idx="3588">
                        <c:v>5.9454000000000002</c:v>
                      </c:pt>
                      <c:pt idx="3589">
                        <c:v>0.18275</c:v>
                      </c:pt>
                      <c:pt idx="3590">
                        <c:v>0.29532000000000003</c:v>
                      </c:pt>
                      <c:pt idx="3591">
                        <c:v>8.7887999999999994E-2</c:v>
                      </c:pt>
                      <c:pt idx="3592">
                        <c:v>0.13694000000000001</c:v>
                      </c:pt>
                      <c:pt idx="3593">
                        <c:v>5.4101999999999997E-2</c:v>
                      </c:pt>
                      <c:pt idx="3594">
                        <c:v>0.11856999999999999</c:v>
                      </c:pt>
                      <c:pt idx="3595">
                        <c:v>9.6785999999999997E-2</c:v>
                      </c:pt>
                      <c:pt idx="3596">
                        <c:v>0.15148</c:v>
                      </c:pt>
                      <c:pt idx="3597">
                        <c:v>2.4319999999999999</c:v>
                      </c:pt>
                      <c:pt idx="3598">
                        <c:v>11.881</c:v>
                      </c:pt>
                      <c:pt idx="3599">
                        <c:v>0.82709999999999995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B-DAD7-4821-9635-CBC1B6DE28B1}"/>
                  </c:ext>
                </c:extLst>
              </c15:ser>
            </c15:filteredScatterSeries>
            <c15:filteredScatterSeries>
              <c15:ser>
                <c:idx val="13"/>
                <c:order val="12"/>
                <c:tx>
                  <c:v>FA 6M 20⁰C</c:v>
                </c:tx>
                <c:spPr>
                  <a:ln w="6350" cap="rnd">
                    <a:solidFill>
                      <a:srgbClr val="ED7D31"/>
                    </a:solidFill>
                    <a:prstDash val="dash"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Sheet1!$M$18060:$M$21659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Sheet1!$J$18060:$J$21659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7.2324999999999999</c:v>
                      </c:pt>
                      <c:pt idx="1">
                        <c:v>6.2173999999999996</c:v>
                      </c:pt>
                      <c:pt idx="2">
                        <c:v>5.9116</c:v>
                      </c:pt>
                      <c:pt idx="3">
                        <c:v>5.7302</c:v>
                      </c:pt>
                      <c:pt idx="4">
                        <c:v>5.6394000000000002</c:v>
                      </c:pt>
                      <c:pt idx="5">
                        <c:v>5.6311</c:v>
                      </c:pt>
                      <c:pt idx="6">
                        <c:v>5.5372000000000003</c:v>
                      </c:pt>
                      <c:pt idx="7">
                        <c:v>5.5819000000000001</c:v>
                      </c:pt>
                      <c:pt idx="8">
                        <c:v>5.4851999999999999</c:v>
                      </c:pt>
                      <c:pt idx="9">
                        <c:v>5.5125000000000002</c:v>
                      </c:pt>
                      <c:pt idx="10">
                        <c:v>5.4664999999999999</c:v>
                      </c:pt>
                      <c:pt idx="11">
                        <c:v>5.4863</c:v>
                      </c:pt>
                      <c:pt idx="12">
                        <c:v>5.4772999999999996</c:v>
                      </c:pt>
                      <c:pt idx="13">
                        <c:v>5.4238999999999997</c:v>
                      </c:pt>
                      <c:pt idx="14">
                        <c:v>5.4241000000000001</c:v>
                      </c:pt>
                      <c:pt idx="15">
                        <c:v>5.3882000000000003</c:v>
                      </c:pt>
                      <c:pt idx="16">
                        <c:v>5.4729999999999999</c:v>
                      </c:pt>
                      <c:pt idx="17">
                        <c:v>5.4009999999999998</c:v>
                      </c:pt>
                      <c:pt idx="18">
                        <c:v>5.4546000000000001</c:v>
                      </c:pt>
                      <c:pt idx="19">
                        <c:v>5.3624000000000001</c:v>
                      </c:pt>
                      <c:pt idx="20">
                        <c:v>5.4069000000000003</c:v>
                      </c:pt>
                      <c:pt idx="21">
                        <c:v>5.3708999999999998</c:v>
                      </c:pt>
                      <c:pt idx="22">
                        <c:v>5.3932000000000002</c:v>
                      </c:pt>
                      <c:pt idx="23">
                        <c:v>5.3685999999999998</c:v>
                      </c:pt>
                      <c:pt idx="24">
                        <c:v>5.3423999999999996</c:v>
                      </c:pt>
                      <c:pt idx="25">
                        <c:v>5.3827999999999996</c:v>
                      </c:pt>
                      <c:pt idx="26">
                        <c:v>5.3461999999999996</c:v>
                      </c:pt>
                      <c:pt idx="27">
                        <c:v>5.3868</c:v>
                      </c:pt>
                      <c:pt idx="28">
                        <c:v>5.3518999999999997</c:v>
                      </c:pt>
                      <c:pt idx="29">
                        <c:v>5.3855000000000004</c:v>
                      </c:pt>
                      <c:pt idx="30">
                        <c:v>5.3684000000000003</c:v>
                      </c:pt>
                      <c:pt idx="31">
                        <c:v>5.3848000000000003</c:v>
                      </c:pt>
                      <c:pt idx="32">
                        <c:v>5.3925999999999998</c:v>
                      </c:pt>
                      <c:pt idx="33">
                        <c:v>5.3659999999999997</c:v>
                      </c:pt>
                      <c:pt idx="34">
                        <c:v>5.4554999999999998</c:v>
                      </c:pt>
                      <c:pt idx="35">
                        <c:v>5.3620999999999999</c:v>
                      </c:pt>
                      <c:pt idx="36">
                        <c:v>5.4683999999999999</c:v>
                      </c:pt>
                      <c:pt idx="37">
                        <c:v>5.3821000000000003</c:v>
                      </c:pt>
                      <c:pt idx="38">
                        <c:v>5.4733000000000001</c:v>
                      </c:pt>
                      <c:pt idx="39">
                        <c:v>5.4203999999999999</c:v>
                      </c:pt>
                      <c:pt idx="40">
                        <c:v>5.4717000000000002</c:v>
                      </c:pt>
                      <c:pt idx="41">
                        <c:v>5.4743000000000004</c:v>
                      </c:pt>
                      <c:pt idx="42">
                        <c:v>5.4805000000000001</c:v>
                      </c:pt>
                      <c:pt idx="43">
                        <c:v>5.5137</c:v>
                      </c:pt>
                      <c:pt idx="44">
                        <c:v>5.5084</c:v>
                      </c:pt>
                      <c:pt idx="45">
                        <c:v>5.4958</c:v>
                      </c:pt>
                      <c:pt idx="46">
                        <c:v>5.5951000000000004</c:v>
                      </c:pt>
                      <c:pt idx="47">
                        <c:v>5.4999000000000002</c:v>
                      </c:pt>
                      <c:pt idx="48">
                        <c:v>5.5925000000000002</c:v>
                      </c:pt>
                      <c:pt idx="49">
                        <c:v>5.5273000000000003</c:v>
                      </c:pt>
                      <c:pt idx="50">
                        <c:v>5.6079999999999997</c:v>
                      </c:pt>
                      <c:pt idx="51">
                        <c:v>5.5833000000000004</c:v>
                      </c:pt>
                      <c:pt idx="52">
                        <c:v>5.6032999999999999</c:v>
                      </c:pt>
                      <c:pt idx="53">
                        <c:v>5.6436000000000002</c:v>
                      </c:pt>
                      <c:pt idx="54">
                        <c:v>5.6150000000000002</c:v>
                      </c:pt>
                      <c:pt idx="55">
                        <c:v>5.6600999999999999</c:v>
                      </c:pt>
                      <c:pt idx="56">
                        <c:v>5.6341000000000001</c:v>
                      </c:pt>
                      <c:pt idx="57">
                        <c:v>5.6193999999999997</c:v>
                      </c:pt>
                      <c:pt idx="58">
                        <c:v>5.6962000000000002</c:v>
                      </c:pt>
                      <c:pt idx="59">
                        <c:v>5.6104000000000003</c:v>
                      </c:pt>
                      <c:pt idx="60">
                        <c:v>5.7118000000000002</c:v>
                      </c:pt>
                      <c:pt idx="61">
                        <c:v>5.6402000000000001</c:v>
                      </c:pt>
                      <c:pt idx="62">
                        <c:v>5.6890000000000001</c:v>
                      </c:pt>
                      <c:pt idx="63">
                        <c:v>5.6532999999999998</c:v>
                      </c:pt>
                      <c:pt idx="64">
                        <c:v>5.6707999999999998</c:v>
                      </c:pt>
                      <c:pt idx="65">
                        <c:v>5.6866000000000003</c:v>
                      </c:pt>
                      <c:pt idx="66">
                        <c:v>5.6496000000000004</c:v>
                      </c:pt>
                      <c:pt idx="67">
                        <c:v>5.7154999999999996</c:v>
                      </c:pt>
                      <c:pt idx="68">
                        <c:v>5.6414999999999997</c:v>
                      </c:pt>
                      <c:pt idx="69">
                        <c:v>5.7233999999999998</c:v>
                      </c:pt>
                      <c:pt idx="70">
                        <c:v>5.6616999999999997</c:v>
                      </c:pt>
                      <c:pt idx="71">
                        <c:v>5.7164999999999999</c:v>
                      </c:pt>
                      <c:pt idx="72">
                        <c:v>5.6740000000000004</c:v>
                      </c:pt>
                      <c:pt idx="73">
                        <c:v>5.6871</c:v>
                      </c:pt>
                      <c:pt idx="74">
                        <c:v>5.7171000000000003</c:v>
                      </c:pt>
                      <c:pt idx="75">
                        <c:v>5.6574999999999998</c:v>
                      </c:pt>
                      <c:pt idx="76">
                        <c:v>5.7361000000000004</c:v>
                      </c:pt>
                      <c:pt idx="77">
                        <c:v>5.6844000000000001</c:v>
                      </c:pt>
                      <c:pt idx="78">
                        <c:v>5.7210000000000001</c:v>
                      </c:pt>
                      <c:pt idx="79">
                        <c:v>5.7344999999999997</c:v>
                      </c:pt>
                      <c:pt idx="80">
                        <c:v>5.6931000000000003</c:v>
                      </c:pt>
                      <c:pt idx="81">
                        <c:v>5.7499000000000002</c:v>
                      </c:pt>
                      <c:pt idx="82">
                        <c:v>5.7088000000000001</c:v>
                      </c:pt>
                      <c:pt idx="83">
                        <c:v>5.7710999999999997</c:v>
                      </c:pt>
                      <c:pt idx="84">
                        <c:v>5.6742999999999997</c:v>
                      </c:pt>
                      <c:pt idx="85">
                        <c:v>5.7793999999999999</c:v>
                      </c:pt>
                      <c:pt idx="86">
                        <c:v>5.7169999999999996</c:v>
                      </c:pt>
                      <c:pt idx="87">
                        <c:v>5.7617000000000003</c:v>
                      </c:pt>
                      <c:pt idx="88">
                        <c:v>5.7403000000000004</c:v>
                      </c:pt>
                      <c:pt idx="89">
                        <c:v>5.7618999999999998</c:v>
                      </c:pt>
                      <c:pt idx="90">
                        <c:v>5.7973999999999997</c:v>
                      </c:pt>
                      <c:pt idx="91">
                        <c:v>5.7733999999999996</c:v>
                      </c:pt>
                      <c:pt idx="92">
                        <c:v>5.7786</c:v>
                      </c:pt>
                      <c:pt idx="93">
                        <c:v>5.7999000000000001</c:v>
                      </c:pt>
                      <c:pt idx="94">
                        <c:v>5.7839</c:v>
                      </c:pt>
                      <c:pt idx="95">
                        <c:v>5.8314000000000004</c:v>
                      </c:pt>
                      <c:pt idx="96">
                        <c:v>5.7866999999999997</c:v>
                      </c:pt>
                      <c:pt idx="97">
                        <c:v>5.8742000000000001</c:v>
                      </c:pt>
                      <c:pt idx="98">
                        <c:v>5.8045</c:v>
                      </c:pt>
                      <c:pt idx="99">
                        <c:v>5.9020000000000001</c:v>
                      </c:pt>
                      <c:pt idx="100">
                        <c:v>5.8045</c:v>
                      </c:pt>
                      <c:pt idx="101">
                        <c:v>5.8954000000000004</c:v>
                      </c:pt>
                      <c:pt idx="102">
                        <c:v>5.8322000000000003</c:v>
                      </c:pt>
                      <c:pt idx="103">
                        <c:v>5.9141000000000004</c:v>
                      </c:pt>
                      <c:pt idx="104">
                        <c:v>5.8825000000000003</c:v>
                      </c:pt>
                      <c:pt idx="105">
                        <c:v>5.8930999999999996</c:v>
                      </c:pt>
                      <c:pt idx="106">
                        <c:v>5.9210000000000003</c:v>
                      </c:pt>
                      <c:pt idx="107">
                        <c:v>5.8973000000000004</c:v>
                      </c:pt>
                      <c:pt idx="108">
                        <c:v>5.9355000000000002</c:v>
                      </c:pt>
                      <c:pt idx="109">
                        <c:v>5.8935000000000004</c:v>
                      </c:pt>
                      <c:pt idx="110">
                        <c:v>5.9542000000000002</c:v>
                      </c:pt>
                      <c:pt idx="111">
                        <c:v>5.9236000000000004</c:v>
                      </c:pt>
                      <c:pt idx="112">
                        <c:v>5.9791999999999996</c:v>
                      </c:pt>
                      <c:pt idx="113">
                        <c:v>5.9833999999999996</c:v>
                      </c:pt>
                      <c:pt idx="114">
                        <c:v>5.9767000000000001</c:v>
                      </c:pt>
                      <c:pt idx="115">
                        <c:v>6.0331000000000001</c:v>
                      </c:pt>
                      <c:pt idx="116">
                        <c:v>5.9484000000000004</c:v>
                      </c:pt>
                      <c:pt idx="117">
                        <c:v>6.0476000000000001</c:v>
                      </c:pt>
                      <c:pt idx="118">
                        <c:v>5.9530000000000003</c:v>
                      </c:pt>
                      <c:pt idx="119">
                        <c:v>6.0290999999999997</c:v>
                      </c:pt>
                      <c:pt idx="120">
                        <c:v>6.0166000000000004</c:v>
                      </c:pt>
                      <c:pt idx="121">
                        <c:v>5.9954999999999998</c:v>
                      </c:pt>
                      <c:pt idx="122">
                        <c:v>6.0465999999999998</c:v>
                      </c:pt>
                      <c:pt idx="123">
                        <c:v>5.9973000000000001</c:v>
                      </c:pt>
                      <c:pt idx="124">
                        <c:v>6.0637999999999996</c:v>
                      </c:pt>
                      <c:pt idx="125">
                        <c:v>6.0303000000000004</c:v>
                      </c:pt>
                      <c:pt idx="126">
                        <c:v>6.0388000000000002</c:v>
                      </c:pt>
                      <c:pt idx="127">
                        <c:v>6.0949999999999998</c:v>
                      </c:pt>
                      <c:pt idx="128">
                        <c:v>6.0439999999999996</c:v>
                      </c:pt>
                      <c:pt idx="129">
                        <c:v>6.1116000000000001</c:v>
                      </c:pt>
                      <c:pt idx="130">
                        <c:v>6.1233000000000004</c:v>
                      </c:pt>
                      <c:pt idx="131">
                        <c:v>6.0894000000000004</c:v>
                      </c:pt>
                      <c:pt idx="132">
                        <c:v>6.1604000000000001</c:v>
                      </c:pt>
                      <c:pt idx="133">
                        <c:v>6.0876000000000001</c:v>
                      </c:pt>
                      <c:pt idx="134">
                        <c:v>6.1449999999999996</c:v>
                      </c:pt>
                      <c:pt idx="135">
                        <c:v>6.0778999999999996</c:v>
                      </c:pt>
                      <c:pt idx="136">
                        <c:v>6.1147</c:v>
                      </c:pt>
                      <c:pt idx="137">
                        <c:v>6.1298000000000004</c:v>
                      </c:pt>
                      <c:pt idx="138">
                        <c:v>6.1119000000000003</c:v>
                      </c:pt>
                      <c:pt idx="139">
                        <c:v>6.1487999999999996</c:v>
                      </c:pt>
                      <c:pt idx="140">
                        <c:v>6.1271000000000004</c:v>
                      </c:pt>
                      <c:pt idx="141">
                        <c:v>6.1418999999999997</c:v>
                      </c:pt>
                      <c:pt idx="142">
                        <c:v>6.1704999999999997</c:v>
                      </c:pt>
                      <c:pt idx="143">
                        <c:v>6.1445999999999996</c:v>
                      </c:pt>
                      <c:pt idx="144">
                        <c:v>6.2008999999999999</c:v>
                      </c:pt>
                      <c:pt idx="145">
                        <c:v>6.1116000000000001</c:v>
                      </c:pt>
                      <c:pt idx="146">
                        <c:v>6.2313000000000001</c:v>
                      </c:pt>
                      <c:pt idx="147">
                        <c:v>6.1246999999999998</c:v>
                      </c:pt>
                      <c:pt idx="148">
                        <c:v>6.2306999999999997</c:v>
                      </c:pt>
                      <c:pt idx="149">
                        <c:v>6.1859999999999999</c:v>
                      </c:pt>
                      <c:pt idx="150">
                        <c:v>6.2104999999999997</c:v>
                      </c:pt>
                      <c:pt idx="151">
                        <c:v>6.2098000000000004</c:v>
                      </c:pt>
                      <c:pt idx="152">
                        <c:v>6.1946000000000003</c:v>
                      </c:pt>
                      <c:pt idx="153">
                        <c:v>6.2186000000000003</c:v>
                      </c:pt>
                      <c:pt idx="154">
                        <c:v>6.2012999999999998</c:v>
                      </c:pt>
                      <c:pt idx="155">
                        <c:v>6.2614000000000001</c:v>
                      </c:pt>
                      <c:pt idx="156">
                        <c:v>6.2667000000000002</c:v>
                      </c:pt>
                      <c:pt idx="157">
                        <c:v>6.2679999999999998</c:v>
                      </c:pt>
                      <c:pt idx="158">
                        <c:v>6.3098000000000001</c:v>
                      </c:pt>
                      <c:pt idx="159">
                        <c:v>6.2506000000000004</c:v>
                      </c:pt>
                      <c:pt idx="160">
                        <c:v>6.3506999999999998</c:v>
                      </c:pt>
                      <c:pt idx="161">
                        <c:v>6.2209000000000003</c:v>
                      </c:pt>
                      <c:pt idx="162">
                        <c:v>6.3246000000000002</c:v>
                      </c:pt>
                      <c:pt idx="163">
                        <c:v>6.2637999999999998</c:v>
                      </c:pt>
                      <c:pt idx="164">
                        <c:v>6.3319999999999999</c:v>
                      </c:pt>
                      <c:pt idx="165">
                        <c:v>6.3151000000000002</c:v>
                      </c:pt>
                      <c:pt idx="166">
                        <c:v>6.3155999999999999</c:v>
                      </c:pt>
                      <c:pt idx="167">
                        <c:v>6.3800999999999997</c:v>
                      </c:pt>
                      <c:pt idx="168">
                        <c:v>6.3613</c:v>
                      </c:pt>
                      <c:pt idx="169">
                        <c:v>6.3986000000000001</c:v>
                      </c:pt>
                      <c:pt idx="170">
                        <c:v>6.3681000000000001</c:v>
                      </c:pt>
                      <c:pt idx="171">
                        <c:v>6.3720999999999997</c:v>
                      </c:pt>
                      <c:pt idx="172">
                        <c:v>6.4093999999999998</c:v>
                      </c:pt>
                      <c:pt idx="173">
                        <c:v>6.3552</c:v>
                      </c:pt>
                      <c:pt idx="174">
                        <c:v>6.4482999999999997</c:v>
                      </c:pt>
                      <c:pt idx="175">
                        <c:v>6.3718000000000004</c:v>
                      </c:pt>
                      <c:pt idx="176">
                        <c:v>6.4538000000000002</c:v>
                      </c:pt>
                      <c:pt idx="177">
                        <c:v>6.3989000000000003</c:v>
                      </c:pt>
                      <c:pt idx="178">
                        <c:v>6.4200999999999997</c:v>
                      </c:pt>
                      <c:pt idx="179">
                        <c:v>6.4592999999999998</c:v>
                      </c:pt>
                      <c:pt idx="180">
                        <c:v>6.4439000000000002</c:v>
                      </c:pt>
                      <c:pt idx="181">
                        <c:v>6.5266999999999999</c:v>
                      </c:pt>
                      <c:pt idx="182">
                        <c:v>6.4774000000000003</c:v>
                      </c:pt>
                      <c:pt idx="183">
                        <c:v>6.5563000000000002</c:v>
                      </c:pt>
                      <c:pt idx="184">
                        <c:v>6.5206</c:v>
                      </c:pt>
                      <c:pt idx="185">
                        <c:v>6.5694999999999997</c:v>
                      </c:pt>
                      <c:pt idx="186">
                        <c:v>6.5336999999999996</c:v>
                      </c:pt>
                      <c:pt idx="187">
                        <c:v>6.5224000000000002</c:v>
                      </c:pt>
                      <c:pt idx="188">
                        <c:v>6.5303000000000004</c:v>
                      </c:pt>
                      <c:pt idx="189">
                        <c:v>6.4617000000000004</c:v>
                      </c:pt>
                      <c:pt idx="190">
                        <c:v>6.5244</c:v>
                      </c:pt>
                      <c:pt idx="191">
                        <c:v>6.4897999999999998</c:v>
                      </c:pt>
                      <c:pt idx="192">
                        <c:v>6.5609999999999999</c:v>
                      </c:pt>
                      <c:pt idx="193">
                        <c:v>6.5625999999999998</c:v>
                      </c:pt>
                      <c:pt idx="194">
                        <c:v>6.5156000000000001</c:v>
                      </c:pt>
                      <c:pt idx="195">
                        <c:v>6.6180000000000003</c:v>
                      </c:pt>
                      <c:pt idx="196">
                        <c:v>6.5289999999999999</c:v>
                      </c:pt>
                      <c:pt idx="197">
                        <c:v>6.5667</c:v>
                      </c:pt>
                      <c:pt idx="198">
                        <c:v>6.5080999999999998</c:v>
                      </c:pt>
                      <c:pt idx="199">
                        <c:v>6.4875999999999996</c:v>
                      </c:pt>
                      <c:pt idx="200">
                        <c:v>6.5671999999999997</c:v>
                      </c:pt>
                      <c:pt idx="201">
                        <c:v>6.5323000000000002</c:v>
                      </c:pt>
                      <c:pt idx="202">
                        <c:v>6.5289999999999999</c:v>
                      </c:pt>
                      <c:pt idx="203">
                        <c:v>6.5774999999999997</c:v>
                      </c:pt>
                      <c:pt idx="204">
                        <c:v>6.5118</c:v>
                      </c:pt>
                      <c:pt idx="205">
                        <c:v>6.5921000000000003</c:v>
                      </c:pt>
                      <c:pt idx="206">
                        <c:v>6.4932999999999996</c:v>
                      </c:pt>
                      <c:pt idx="207">
                        <c:v>6.5758000000000001</c:v>
                      </c:pt>
                      <c:pt idx="208">
                        <c:v>6.5807000000000002</c:v>
                      </c:pt>
                      <c:pt idx="209">
                        <c:v>6.5598999999999998</c:v>
                      </c:pt>
                      <c:pt idx="210">
                        <c:v>6.6108000000000002</c:v>
                      </c:pt>
                      <c:pt idx="211">
                        <c:v>6.5853000000000002</c:v>
                      </c:pt>
                      <c:pt idx="212">
                        <c:v>6.6351000000000004</c:v>
                      </c:pt>
                      <c:pt idx="213">
                        <c:v>6.5902000000000003</c:v>
                      </c:pt>
                      <c:pt idx="214">
                        <c:v>6.5788000000000002</c:v>
                      </c:pt>
                      <c:pt idx="215">
                        <c:v>6.6180000000000003</c:v>
                      </c:pt>
                      <c:pt idx="216">
                        <c:v>6.5648</c:v>
                      </c:pt>
                      <c:pt idx="217">
                        <c:v>6.6646000000000001</c:v>
                      </c:pt>
                      <c:pt idx="218">
                        <c:v>6.5476999999999999</c:v>
                      </c:pt>
                      <c:pt idx="219">
                        <c:v>6.6871</c:v>
                      </c:pt>
                      <c:pt idx="220">
                        <c:v>6.6246999999999998</c:v>
                      </c:pt>
                      <c:pt idx="221">
                        <c:v>6.7035999999999998</c:v>
                      </c:pt>
                      <c:pt idx="222">
                        <c:v>6.6322000000000001</c:v>
                      </c:pt>
                      <c:pt idx="223">
                        <c:v>6.6818</c:v>
                      </c:pt>
                      <c:pt idx="224">
                        <c:v>6.6824000000000003</c:v>
                      </c:pt>
                      <c:pt idx="225">
                        <c:v>6.6718000000000002</c:v>
                      </c:pt>
                      <c:pt idx="226">
                        <c:v>6.6913999999999998</c:v>
                      </c:pt>
                      <c:pt idx="227">
                        <c:v>6.6448</c:v>
                      </c:pt>
                      <c:pt idx="228">
                        <c:v>6.7115999999999998</c:v>
                      </c:pt>
                      <c:pt idx="229">
                        <c:v>6.6451000000000002</c:v>
                      </c:pt>
                      <c:pt idx="230">
                        <c:v>6.68</c:v>
                      </c:pt>
                      <c:pt idx="231">
                        <c:v>6.6955999999999998</c:v>
                      </c:pt>
                      <c:pt idx="232">
                        <c:v>6.6542000000000003</c:v>
                      </c:pt>
                      <c:pt idx="233">
                        <c:v>6.766</c:v>
                      </c:pt>
                      <c:pt idx="234">
                        <c:v>6.673</c:v>
                      </c:pt>
                      <c:pt idx="235">
                        <c:v>6.8000999999999996</c:v>
                      </c:pt>
                      <c:pt idx="236">
                        <c:v>6.7557</c:v>
                      </c:pt>
                      <c:pt idx="237">
                        <c:v>6.7897999999999996</c:v>
                      </c:pt>
                      <c:pt idx="238">
                        <c:v>6.8329000000000004</c:v>
                      </c:pt>
                      <c:pt idx="239">
                        <c:v>6.7785000000000002</c:v>
                      </c:pt>
                      <c:pt idx="240">
                        <c:v>6.8274999999999997</c:v>
                      </c:pt>
                      <c:pt idx="241">
                        <c:v>6.7137000000000002</c:v>
                      </c:pt>
                      <c:pt idx="242">
                        <c:v>6.8277999999999999</c:v>
                      </c:pt>
                      <c:pt idx="243">
                        <c:v>6.7751999999999999</c:v>
                      </c:pt>
                      <c:pt idx="244">
                        <c:v>6.8388</c:v>
                      </c:pt>
                      <c:pt idx="245">
                        <c:v>6.8114999999999997</c:v>
                      </c:pt>
                      <c:pt idx="246">
                        <c:v>6.8028000000000004</c:v>
                      </c:pt>
                      <c:pt idx="247">
                        <c:v>6.8815</c:v>
                      </c:pt>
                      <c:pt idx="248">
                        <c:v>6.8105000000000002</c:v>
                      </c:pt>
                      <c:pt idx="249">
                        <c:v>6.8375000000000004</c:v>
                      </c:pt>
                      <c:pt idx="250">
                        <c:v>6.7668999999999997</c:v>
                      </c:pt>
                      <c:pt idx="251">
                        <c:v>6.7603</c:v>
                      </c:pt>
                      <c:pt idx="252">
                        <c:v>6.7988999999999997</c:v>
                      </c:pt>
                      <c:pt idx="253">
                        <c:v>6.7005999999999997</c:v>
                      </c:pt>
                      <c:pt idx="254">
                        <c:v>6.8303000000000003</c:v>
                      </c:pt>
                      <c:pt idx="255">
                        <c:v>6.7140000000000004</c:v>
                      </c:pt>
                      <c:pt idx="256">
                        <c:v>6.8</c:v>
                      </c:pt>
                      <c:pt idx="257">
                        <c:v>6.7229000000000001</c:v>
                      </c:pt>
                      <c:pt idx="258">
                        <c:v>6.7676999999999996</c:v>
                      </c:pt>
                      <c:pt idx="259">
                        <c:v>6.7506000000000004</c:v>
                      </c:pt>
                      <c:pt idx="260">
                        <c:v>6.7582000000000004</c:v>
                      </c:pt>
                      <c:pt idx="261">
                        <c:v>6.7958999999999996</c:v>
                      </c:pt>
                      <c:pt idx="262">
                        <c:v>6.7457000000000003</c:v>
                      </c:pt>
                      <c:pt idx="263">
                        <c:v>6.7899000000000003</c:v>
                      </c:pt>
                      <c:pt idx="264">
                        <c:v>6.7855999999999996</c:v>
                      </c:pt>
                      <c:pt idx="265">
                        <c:v>6.7729999999999997</c:v>
                      </c:pt>
                      <c:pt idx="266">
                        <c:v>6.8022999999999998</c:v>
                      </c:pt>
                      <c:pt idx="267">
                        <c:v>6.7252000000000001</c:v>
                      </c:pt>
                      <c:pt idx="268">
                        <c:v>6.8337000000000003</c:v>
                      </c:pt>
                      <c:pt idx="269">
                        <c:v>6.7317999999999998</c:v>
                      </c:pt>
                      <c:pt idx="270">
                        <c:v>6.8220999999999998</c:v>
                      </c:pt>
                      <c:pt idx="271">
                        <c:v>6.8052999999999999</c:v>
                      </c:pt>
                      <c:pt idx="272">
                        <c:v>6.8005000000000004</c:v>
                      </c:pt>
                      <c:pt idx="273">
                        <c:v>6.8461999999999996</c:v>
                      </c:pt>
                      <c:pt idx="274">
                        <c:v>6.8132999999999999</c:v>
                      </c:pt>
                      <c:pt idx="275">
                        <c:v>6.8231999999999999</c:v>
                      </c:pt>
                      <c:pt idx="276">
                        <c:v>6.8594999999999997</c:v>
                      </c:pt>
                      <c:pt idx="277">
                        <c:v>6.7995999999999999</c:v>
                      </c:pt>
                      <c:pt idx="278">
                        <c:v>6.8925000000000001</c:v>
                      </c:pt>
                      <c:pt idx="279">
                        <c:v>6.7807000000000004</c:v>
                      </c:pt>
                      <c:pt idx="280">
                        <c:v>6.9036</c:v>
                      </c:pt>
                      <c:pt idx="281">
                        <c:v>6.8044000000000002</c:v>
                      </c:pt>
                      <c:pt idx="282">
                        <c:v>6.8634000000000004</c:v>
                      </c:pt>
                      <c:pt idx="283">
                        <c:v>6.8762999999999996</c:v>
                      </c:pt>
                      <c:pt idx="284">
                        <c:v>6.8467000000000002</c:v>
                      </c:pt>
                      <c:pt idx="285">
                        <c:v>6.923</c:v>
                      </c:pt>
                      <c:pt idx="286">
                        <c:v>6.8560999999999996</c:v>
                      </c:pt>
                      <c:pt idx="287">
                        <c:v>6.9080000000000004</c:v>
                      </c:pt>
                      <c:pt idx="288">
                        <c:v>6.9497</c:v>
                      </c:pt>
                      <c:pt idx="289">
                        <c:v>6.883</c:v>
                      </c:pt>
                      <c:pt idx="290">
                        <c:v>7.0174000000000003</c:v>
                      </c:pt>
                      <c:pt idx="291">
                        <c:v>6.8833000000000002</c:v>
                      </c:pt>
                      <c:pt idx="292">
                        <c:v>6.9782999999999999</c:v>
                      </c:pt>
                      <c:pt idx="293">
                        <c:v>6.8912000000000004</c:v>
                      </c:pt>
                      <c:pt idx="294">
                        <c:v>6.9534000000000002</c:v>
                      </c:pt>
                      <c:pt idx="295">
                        <c:v>6.9543999999999997</c:v>
                      </c:pt>
                      <c:pt idx="296">
                        <c:v>6.9024000000000001</c:v>
                      </c:pt>
                      <c:pt idx="297">
                        <c:v>6.9951999999999996</c:v>
                      </c:pt>
                      <c:pt idx="298">
                        <c:v>6.9352</c:v>
                      </c:pt>
                      <c:pt idx="299">
                        <c:v>7.0101000000000004</c:v>
                      </c:pt>
                      <c:pt idx="300">
                        <c:v>6.9333999999999998</c:v>
                      </c:pt>
                      <c:pt idx="301">
                        <c:v>6.9596</c:v>
                      </c:pt>
                      <c:pt idx="302">
                        <c:v>6.9617000000000004</c:v>
                      </c:pt>
                      <c:pt idx="303">
                        <c:v>6.9086999999999996</c:v>
                      </c:pt>
                      <c:pt idx="304">
                        <c:v>6.9353999999999996</c:v>
                      </c:pt>
                      <c:pt idx="305">
                        <c:v>6.8442999999999996</c:v>
                      </c:pt>
                      <c:pt idx="306">
                        <c:v>6.9375</c:v>
                      </c:pt>
                      <c:pt idx="307">
                        <c:v>6.8977000000000004</c:v>
                      </c:pt>
                      <c:pt idx="308">
                        <c:v>6.8715999999999999</c:v>
                      </c:pt>
                      <c:pt idx="309">
                        <c:v>6.9036999999999997</c:v>
                      </c:pt>
                      <c:pt idx="310">
                        <c:v>6.8582999999999998</c:v>
                      </c:pt>
                      <c:pt idx="311">
                        <c:v>6.9378000000000002</c:v>
                      </c:pt>
                      <c:pt idx="312">
                        <c:v>6.8244999999999996</c:v>
                      </c:pt>
                      <c:pt idx="313">
                        <c:v>6.9431000000000003</c:v>
                      </c:pt>
                      <c:pt idx="314">
                        <c:v>6.8475999999999999</c:v>
                      </c:pt>
                      <c:pt idx="315">
                        <c:v>6.9180000000000001</c:v>
                      </c:pt>
                      <c:pt idx="316">
                        <c:v>6.8978999999999999</c:v>
                      </c:pt>
                      <c:pt idx="317">
                        <c:v>6.8647999999999998</c:v>
                      </c:pt>
                      <c:pt idx="318">
                        <c:v>6.8944000000000001</c:v>
                      </c:pt>
                      <c:pt idx="319">
                        <c:v>6.8268000000000004</c:v>
                      </c:pt>
                      <c:pt idx="320">
                        <c:v>6.8602999999999996</c:v>
                      </c:pt>
                      <c:pt idx="321">
                        <c:v>6.8494999999999999</c:v>
                      </c:pt>
                      <c:pt idx="322">
                        <c:v>6.8780999999999999</c:v>
                      </c:pt>
                      <c:pt idx="323">
                        <c:v>6.8936000000000002</c:v>
                      </c:pt>
                      <c:pt idx="324">
                        <c:v>6.8380999999999998</c:v>
                      </c:pt>
                      <c:pt idx="325">
                        <c:v>6.9641999999999999</c:v>
                      </c:pt>
                      <c:pt idx="326">
                        <c:v>6.8456999999999999</c:v>
                      </c:pt>
                      <c:pt idx="327">
                        <c:v>6.9763000000000002</c:v>
                      </c:pt>
                      <c:pt idx="328">
                        <c:v>6.8646000000000003</c:v>
                      </c:pt>
                      <c:pt idx="329">
                        <c:v>6.9691999999999998</c:v>
                      </c:pt>
                      <c:pt idx="330">
                        <c:v>6.8872</c:v>
                      </c:pt>
                      <c:pt idx="331">
                        <c:v>6.9287999999999998</c:v>
                      </c:pt>
                      <c:pt idx="332">
                        <c:v>6.9181999999999997</c:v>
                      </c:pt>
                      <c:pt idx="333">
                        <c:v>6.9020000000000001</c:v>
                      </c:pt>
                      <c:pt idx="334">
                        <c:v>6.9447999999999999</c:v>
                      </c:pt>
                      <c:pt idx="335">
                        <c:v>6.8875999999999999</c:v>
                      </c:pt>
                      <c:pt idx="336">
                        <c:v>6.9372999999999996</c:v>
                      </c:pt>
                      <c:pt idx="337">
                        <c:v>6.9349999999999996</c:v>
                      </c:pt>
                      <c:pt idx="338">
                        <c:v>6.9062000000000001</c:v>
                      </c:pt>
                      <c:pt idx="339">
                        <c:v>6.9896000000000003</c:v>
                      </c:pt>
                      <c:pt idx="340">
                        <c:v>6.8837000000000002</c:v>
                      </c:pt>
                      <c:pt idx="341">
                        <c:v>7.0266000000000002</c:v>
                      </c:pt>
                      <c:pt idx="342">
                        <c:v>6.8944999999999999</c:v>
                      </c:pt>
                      <c:pt idx="343">
                        <c:v>7.0354999999999999</c:v>
                      </c:pt>
                      <c:pt idx="344">
                        <c:v>6.9328000000000003</c:v>
                      </c:pt>
                      <c:pt idx="345">
                        <c:v>7.0015000000000001</c:v>
                      </c:pt>
                      <c:pt idx="346">
                        <c:v>6.9405000000000001</c:v>
                      </c:pt>
                      <c:pt idx="347">
                        <c:v>6.9316000000000004</c:v>
                      </c:pt>
                      <c:pt idx="348">
                        <c:v>7.0476000000000001</c:v>
                      </c:pt>
                      <c:pt idx="349">
                        <c:v>6.9720000000000004</c:v>
                      </c:pt>
                      <c:pt idx="350">
                        <c:v>7.0444000000000004</c:v>
                      </c:pt>
                      <c:pt idx="351">
                        <c:v>7.0209999999999999</c:v>
                      </c:pt>
                      <c:pt idx="352">
                        <c:v>6.9919000000000002</c:v>
                      </c:pt>
                      <c:pt idx="353">
                        <c:v>7.0697000000000001</c:v>
                      </c:pt>
                      <c:pt idx="354">
                        <c:v>6.9596</c:v>
                      </c:pt>
                      <c:pt idx="355">
                        <c:v>7.0305</c:v>
                      </c:pt>
                      <c:pt idx="356">
                        <c:v>6.9402999999999997</c:v>
                      </c:pt>
                      <c:pt idx="357">
                        <c:v>6.9577999999999998</c:v>
                      </c:pt>
                      <c:pt idx="358">
                        <c:v>6.9782000000000002</c:v>
                      </c:pt>
                      <c:pt idx="359">
                        <c:v>6.8848000000000003</c:v>
                      </c:pt>
                      <c:pt idx="360">
                        <c:v>6.9938000000000002</c:v>
                      </c:pt>
                      <c:pt idx="361">
                        <c:v>6.9105999999999996</c:v>
                      </c:pt>
                      <c:pt idx="362">
                        <c:v>6.9596</c:v>
                      </c:pt>
                      <c:pt idx="363">
                        <c:v>7.0007000000000001</c:v>
                      </c:pt>
                      <c:pt idx="364">
                        <c:v>6.9377000000000004</c:v>
                      </c:pt>
                      <c:pt idx="365">
                        <c:v>7.0403000000000002</c:v>
                      </c:pt>
                      <c:pt idx="366">
                        <c:v>6.9443000000000001</c:v>
                      </c:pt>
                      <c:pt idx="367">
                        <c:v>6.9656000000000002</c:v>
                      </c:pt>
                      <c:pt idx="368">
                        <c:v>6.9897</c:v>
                      </c:pt>
                      <c:pt idx="369">
                        <c:v>6.9016999999999999</c:v>
                      </c:pt>
                      <c:pt idx="370">
                        <c:v>6.9893999999999998</c:v>
                      </c:pt>
                      <c:pt idx="371">
                        <c:v>6.8189000000000002</c:v>
                      </c:pt>
                      <c:pt idx="372">
                        <c:v>6.9413999999999998</c:v>
                      </c:pt>
                      <c:pt idx="373">
                        <c:v>6.8327999999999998</c:v>
                      </c:pt>
                      <c:pt idx="374">
                        <c:v>6.8978999999999999</c:v>
                      </c:pt>
                      <c:pt idx="375">
                        <c:v>6.8533999999999997</c:v>
                      </c:pt>
                      <c:pt idx="376">
                        <c:v>6.8639999999999999</c:v>
                      </c:pt>
                      <c:pt idx="377">
                        <c:v>6.9039999999999999</c:v>
                      </c:pt>
                      <c:pt idx="378">
                        <c:v>6.8784999999999998</c:v>
                      </c:pt>
                      <c:pt idx="379">
                        <c:v>6.9196</c:v>
                      </c:pt>
                      <c:pt idx="380">
                        <c:v>6.8316999999999997</c:v>
                      </c:pt>
                      <c:pt idx="381">
                        <c:v>6.9294000000000002</c:v>
                      </c:pt>
                      <c:pt idx="382">
                        <c:v>6.8851000000000004</c:v>
                      </c:pt>
                      <c:pt idx="383">
                        <c:v>6.8704999999999998</c:v>
                      </c:pt>
                      <c:pt idx="384">
                        <c:v>6.9057000000000004</c:v>
                      </c:pt>
                      <c:pt idx="385">
                        <c:v>6.8403999999999998</c:v>
                      </c:pt>
                      <c:pt idx="386">
                        <c:v>6.9413999999999998</c:v>
                      </c:pt>
                      <c:pt idx="387">
                        <c:v>6.8287000000000004</c:v>
                      </c:pt>
                      <c:pt idx="388">
                        <c:v>6.9428000000000001</c:v>
                      </c:pt>
                      <c:pt idx="389">
                        <c:v>6.8803999999999998</c:v>
                      </c:pt>
                      <c:pt idx="390">
                        <c:v>6.9169</c:v>
                      </c:pt>
                      <c:pt idx="391">
                        <c:v>6.9318999999999997</c:v>
                      </c:pt>
                      <c:pt idx="392">
                        <c:v>6.8887999999999998</c:v>
                      </c:pt>
                      <c:pt idx="393">
                        <c:v>6.9366000000000003</c:v>
                      </c:pt>
                      <c:pt idx="394">
                        <c:v>6.8884999999999996</c:v>
                      </c:pt>
                      <c:pt idx="395">
                        <c:v>6.9654999999999996</c:v>
                      </c:pt>
                      <c:pt idx="396">
                        <c:v>6.9015000000000004</c:v>
                      </c:pt>
                      <c:pt idx="397">
                        <c:v>6.9249000000000001</c:v>
                      </c:pt>
                      <c:pt idx="398">
                        <c:v>6.9722</c:v>
                      </c:pt>
                      <c:pt idx="399">
                        <c:v>6.8895999999999997</c:v>
                      </c:pt>
                      <c:pt idx="400">
                        <c:v>7.0335999999999999</c:v>
                      </c:pt>
                      <c:pt idx="401">
                        <c:v>6.9131</c:v>
                      </c:pt>
                      <c:pt idx="402">
                        <c:v>7.0391000000000004</c:v>
                      </c:pt>
                      <c:pt idx="403">
                        <c:v>6.9442000000000004</c:v>
                      </c:pt>
                      <c:pt idx="404">
                        <c:v>7.0266999999999999</c:v>
                      </c:pt>
                      <c:pt idx="405">
                        <c:v>7.0456000000000003</c:v>
                      </c:pt>
                      <c:pt idx="406">
                        <c:v>6.9721000000000002</c:v>
                      </c:pt>
                      <c:pt idx="407">
                        <c:v>7.0495999999999999</c:v>
                      </c:pt>
                      <c:pt idx="408">
                        <c:v>6.9607999999999999</c:v>
                      </c:pt>
                      <c:pt idx="409">
                        <c:v>7.0541</c:v>
                      </c:pt>
                      <c:pt idx="410">
                        <c:v>6.9867999999999997</c:v>
                      </c:pt>
                      <c:pt idx="411">
                        <c:v>7.0217999999999998</c:v>
                      </c:pt>
                      <c:pt idx="412">
                        <c:v>7.0294999999999996</c:v>
                      </c:pt>
                      <c:pt idx="413">
                        <c:v>6.9837999999999996</c:v>
                      </c:pt>
                      <c:pt idx="414">
                        <c:v>7.0716999999999999</c:v>
                      </c:pt>
                      <c:pt idx="415">
                        <c:v>6.9904000000000002</c:v>
                      </c:pt>
                      <c:pt idx="416">
                        <c:v>7.0804999999999998</c:v>
                      </c:pt>
                      <c:pt idx="417">
                        <c:v>7.0435999999999996</c:v>
                      </c:pt>
                      <c:pt idx="418">
                        <c:v>7.0514999999999999</c:v>
                      </c:pt>
                      <c:pt idx="419">
                        <c:v>7.0885999999999996</c:v>
                      </c:pt>
                      <c:pt idx="420">
                        <c:v>6.9732000000000003</c:v>
                      </c:pt>
                      <c:pt idx="421">
                        <c:v>7.0960000000000001</c:v>
                      </c:pt>
                      <c:pt idx="422">
                        <c:v>6.9355000000000002</c:v>
                      </c:pt>
                      <c:pt idx="423">
                        <c:v>7.0622999999999996</c:v>
                      </c:pt>
                      <c:pt idx="424">
                        <c:v>6.9893999999999998</c:v>
                      </c:pt>
                      <c:pt idx="425">
                        <c:v>6.9938000000000002</c:v>
                      </c:pt>
                      <c:pt idx="426">
                        <c:v>7.0297000000000001</c:v>
                      </c:pt>
                      <c:pt idx="427">
                        <c:v>6.9358000000000004</c:v>
                      </c:pt>
                      <c:pt idx="428">
                        <c:v>7.0185000000000004</c:v>
                      </c:pt>
                      <c:pt idx="429">
                        <c:v>6.9943</c:v>
                      </c:pt>
                      <c:pt idx="430">
                        <c:v>7.0034999999999998</c:v>
                      </c:pt>
                      <c:pt idx="431">
                        <c:v>7.0782999999999996</c:v>
                      </c:pt>
                      <c:pt idx="432">
                        <c:v>6.9222000000000001</c:v>
                      </c:pt>
                      <c:pt idx="433">
                        <c:v>7.0419999999999998</c:v>
                      </c:pt>
                      <c:pt idx="434">
                        <c:v>6.9436</c:v>
                      </c:pt>
                      <c:pt idx="435">
                        <c:v>6.9687999999999999</c:v>
                      </c:pt>
                      <c:pt idx="436">
                        <c:v>6.9630999999999998</c:v>
                      </c:pt>
                      <c:pt idx="437">
                        <c:v>6.9004000000000003</c:v>
                      </c:pt>
                      <c:pt idx="438">
                        <c:v>6.9531000000000001</c:v>
                      </c:pt>
                      <c:pt idx="439">
                        <c:v>6.9150999999999998</c:v>
                      </c:pt>
                      <c:pt idx="440">
                        <c:v>6.9329999999999998</c:v>
                      </c:pt>
                      <c:pt idx="441">
                        <c:v>6.9759000000000002</c:v>
                      </c:pt>
                      <c:pt idx="442">
                        <c:v>6.9010999999999996</c:v>
                      </c:pt>
                      <c:pt idx="443">
                        <c:v>7.0023</c:v>
                      </c:pt>
                      <c:pt idx="444">
                        <c:v>6.9142999999999999</c:v>
                      </c:pt>
                      <c:pt idx="445">
                        <c:v>7.0632000000000001</c:v>
                      </c:pt>
                      <c:pt idx="446">
                        <c:v>6.9367999999999999</c:v>
                      </c:pt>
                      <c:pt idx="447">
                        <c:v>7.0534999999999997</c:v>
                      </c:pt>
                      <c:pt idx="448">
                        <c:v>7.0000999999999998</c:v>
                      </c:pt>
                      <c:pt idx="449">
                        <c:v>6.9874999999999998</c:v>
                      </c:pt>
                      <c:pt idx="450">
                        <c:v>7.0255999999999998</c:v>
                      </c:pt>
                      <c:pt idx="451">
                        <c:v>6.9767000000000001</c:v>
                      </c:pt>
                      <c:pt idx="452">
                        <c:v>7.0690999999999997</c:v>
                      </c:pt>
                      <c:pt idx="453">
                        <c:v>7.0018000000000002</c:v>
                      </c:pt>
                      <c:pt idx="454">
                        <c:v>7.0907999999999998</c:v>
                      </c:pt>
                      <c:pt idx="455">
                        <c:v>7.0606</c:v>
                      </c:pt>
                      <c:pt idx="456">
                        <c:v>7.0678000000000001</c:v>
                      </c:pt>
                      <c:pt idx="457">
                        <c:v>7.1205999999999996</c:v>
                      </c:pt>
                      <c:pt idx="458">
                        <c:v>7.0240999999999998</c:v>
                      </c:pt>
                      <c:pt idx="459">
                        <c:v>7.1326000000000001</c:v>
                      </c:pt>
                      <c:pt idx="460">
                        <c:v>7.0182000000000002</c:v>
                      </c:pt>
                      <c:pt idx="461">
                        <c:v>7.13</c:v>
                      </c:pt>
                      <c:pt idx="462">
                        <c:v>7.0518999999999998</c:v>
                      </c:pt>
                      <c:pt idx="463">
                        <c:v>7.1159999999999997</c:v>
                      </c:pt>
                      <c:pt idx="464">
                        <c:v>7.0692000000000004</c:v>
                      </c:pt>
                      <c:pt idx="465">
                        <c:v>7.1092000000000004</c:v>
                      </c:pt>
                      <c:pt idx="466">
                        <c:v>7.1189999999999998</c:v>
                      </c:pt>
                      <c:pt idx="467">
                        <c:v>7.0949999999999998</c:v>
                      </c:pt>
                      <c:pt idx="468">
                        <c:v>7.1946000000000003</c:v>
                      </c:pt>
                      <c:pt idx="469">
                        <c:v>7.1177000000000001</c:v>
                      </c:pt>
                      <c:pt idx="470">
                        <c:v>7.2460000000000004</c:v>
                      </c:pt>
                      <c:pt idx="471">
                        <c:v>7.1487999999999996</c:v>
                      </c:pt>
                      <c:pt idx="472">
                        <c:v>7.2121000000000004</c:v>
                      </c:pt>
                      <c:pt idx="473">
                        <c:v>7.1227</c:v>
                      </c:pt>
                      <c:pt idx="474">
                        <c:v>7.1482000000000001</c:v>
                      </c:pt>
                      <c:pt idx="475">
                        <c:v>7.1692</c:v>
                      </c:pt>
                      <c:pt idx="476">
                        <c:v>7.0914999999999999</c:v>
                      </c:pt>
                      <c:pt idx="477">
                        <c:v>7.1448999999999998</c:v>
                      </c:pt>
                      <c:pt idx="478">
                        <c:v>7.0807000000000002</c:v>
                      </c:pt>
                      <c:pt idx="479">
                        <c:v>7.1855000000000002</c:v>
                      </c:pt>
                      <c:pt idx="480">
                        <c:v>7.0696000000000003</c:v>
                      </c:pt>
                      <c:pt idx="481">
                        <c:v>7.1756000000000002</c:v>
                      </c:pt>
                      <c:pt idx="482">
                        <c:v>7.1242999999999999</c:v>
                      </c:pt>
                      <c:pt idx="483">
                        <c:v>7.1654999999999998</c:v>
                      </c:pt>
                      <c:pt idx="484">
                        <c:v>7.1611000000000002</c:v>
                      </c:pt>
                      <c:pt idx="485">
                        <c:v>7.1443000000000003</c:v>
                      </c:pt>
                      <c:pt idx="486">
                        <c:v>7.1650999999999998</c:v>
                      </c:pt>
                      <c:pt idx="487">
                        <c:v>7.1039000000000003</c:v>
                      </c:pt>
                      <c:pt idx="488">
                        <c:v>7.2037000000000004</c:v>
                      </c:pt>
                      <c:pt idx="489">
                        <c:v>7.04</c:v>
                      </c:pt>
                      <c:pt idx="490">
                        <c:v>7.1784999999999997</c:v>
                      </c:pt>
                      <c:pt idx="491">
                        <c:v>7.0566000000000004</c:v>
                      </c:pt>
                      <c:pt idx="492">
                        <c:v>7.1285999999999996</c:v>
                      </c:pt>
                      <c:pt idx="493">
                        <c:v>7.0590000000000002</c:v>
                      </c:pt>
                      <c:pt idx="494">
                        <c:v>7.0808</c:v>
                      </c:pt>
                      <c:pt idx="495">
                        <c:v>7.1372999999999998</c:v>
                      </c:pt>
                      <c:pt idx="496">
                        <c:v>7.0716000000000001</c:v>
                      </c:pt>
                      <c:pt idx="497">
                        <c:v>7.1581999999999999</c:v>
                      </c:pt>
                      <c:pt idx="498">
                        <c:v>7.0827999999999998</c:v>
                      </c:pt>
                      <c:pt idx="499">
                        <c:v>7.1939000000000002</c:v>
                      </c:pt>
                      <c:pt idx="500">
                        <c:v>7.0983999999999998</c:v>
                      </c:pt>
                      <c:pt idx="501">
                        <c:v>7.1573000000000002</c:v>
                      </c:pt>
                      <c:pt idx="502">
                        <c:v>7.1227999999999998</c:v>
                      </c:pt>
                      <c:pt idx="503">
                        <c:v>7.1468999999999996</c:v>
                      </c:pt>
                      <c:pt idx="504">
                        <c:v>7.1913999999999998</c:v>
                      </c:pt>
                      <c:pt idx="505">
                        <c:v>7.101</c:v>
                      </c:pt>
                      <c:pt idx="506">
                        <c:v>7.2354000000000003</c:v>
                      </c:pt>
                      <c:pt idx="507">
                        <c:v>7.1154999999999999</c:v>
                      </c:pt>
                      <c:pt idx="508">
                        <c:v>7.2465999999999999</c:v>
                      </c:pt>
                      <c:pt idx="509">
                        <c:v>7.1801000000000004</c:v>
                      </c:pt>
                      <c:pt idx="510">
                        <c:v>7.2397</c:v>
                      </c:pt>
                      <c:pt idx="511">
                        <c:v>7.2228000000000003</c:v>
                      </c:pt>
                      <c:pt idx="512">
                        <c:v>7.1829999999999998</c:v>
                      </c:pt>
                      <c:pt idx="513">
                        <c:v>7.2756999999999996</c:v>
                      </c:pt>
                      <c:pt idx="514">
                        <c:v>7.1957000000000004</c:v>
                      </c:pt>
                      <c:pt idx="515">
                        <c:v>7.2497999999999996</c:v>
                      </c:pt>
                      <c:pt idx="516">
                        <c:v>7.2644000000000002</c:v>
                      </c:pt>
                      <c:pt idx="517">
                        <c:v>7.2042000000000002</c:v>
                      </c:pt>
                      <c:pt idx="518">
                        <c:v>7.3113999999999999</c:v>
                      </c:pt>
                      <c:pt idx="519">
                        <c:v>7.2152000000000003</c:v>
                      </c:pt>
                      <c:pt idx="520">
                        <c:v>7.3250000000000002</c:v>
                      </c:pt>
                      <c:pt idx="521">
                        <c:v>7.3061999999999996</c:v>
                      </c:pt>
                      <c:pt idx="522">
                        <c:v>7.3045</c:v>
                      </c:pt>
                      <c:pt idx="523">
                        <c:v>7.3817000000000004</c:v>
                      </c:pt>
                      <c:pt idx="524">
                        <c:v>7.274</c:v>
                      </c:pt>
                      <c:pt idx="525">
                        <c:v>7.3673999999999999</c:v>
                      </c:pt>
                      <c:pt idx="526">
                        <c:v>7.2774999999999999</c:v>
                      </c:pt>
                      <c:pt idx="527">
                        <c:v>7.2832999999999997</c:v>
                      </c:pt>
                      <c:pt idx="528">
                        <c:v>7.3297999999999996</c:v>
                      </c:pt>
                      <c:pt idx="529">
                        <c:v>7.234</c:v>
                      </c:pt>
                      <c:pt idx="530">
                        <c:v>7.367</c:v>
                      </c:pt>
                      <c:pt idx="531">
                        <c:v>7.2335000000000003</c:v>
                      </c:pt>
                      <c:pt idx="532">
                        <c:v>7.3211000000000004</c:v>
                      </c:pt>
                      <c:pt idx="533">
                        <c:v>7.2904</c:v>
                      </c:pt>
                      <c:pt idx="534">
                        <c:v>7.3315999999999999</c:v>
                      </c:pt>
                      <c:pt idx="535">
                        <c:v>7.3653000000000004</c:v>
                      </c:pt>
                      <c:pt idx="536">
                        <c:v>7.2546999999999997</c:v>
                      </c:pt>
                      <c:pt idx="537">
                        <c:v>7.4009999999999998</c:v>
                      </c:pt>
                      <c:pt idx="538">
                        <c:v>7.2451999999999996</c:v>
                      </c:pt>
                      <c:pt idx="539">
                        <c:v>7.3761000000000001</c:v>
                      </c:pt>
                      <c:pt idx="540">
                        <c:v>7.2037000000000004</c:v>
                      </c:pt>
                      <c:pt idx="541">
                        <c:v>7.3146000000000004</c:v>
                      </c:pt>
                      <c:pt idx="542">
                        <c:v>7.2575000000000003</c:v>
                      </c:pt>
                      <c:pt idx="543">
                        <c:v>7.2925000000000004</c:v>
                      </c:pt>
                      <c:pt idx="544">
                        <c:v>7.2934999999999999</c:v>
                      </c:pt>
                      <c:pt idx="545">
                        <c:v>7.2767999999999997</c:v>
                      </c:pt>
                      <c:pt idx="546">
                        <c:v>7.3644999999999996</c:v>
                      </c:pt>
                      <c:pt idx="547">
                        <c:v>7.2789999999999999</c:v>
                      </c:pt>
                      <c:pt idx="548">
                        <c:v>7.3375000000000004</c:v>
                      </c:pt>
                      <c:pt idx="549">
                        <c:v>7.2952000000000004</c:v>
                      </c:pt>
                      <c:pt idx="550">
                        <c:v>7.3014000000000001</c:v>
                      </c:pt>
                      <c:pt idx="551">
                        <c:v>7.3628999999999998</c:v>
                      </c:pt>
                      <c:pt idx="552">
                        <c:v>7.2785000000000002</c:v>
                      </c:pt>
                      <c:pt idx="553">
                        <c:v>7.3970000000000002</c:v>
                      </c:pt>
                      <c:pt idx="554">
                        <c:v>7.2252999999999998</c:v>
                      </c:pt>
                      <c:pt idx="555">
                        <c:v>7.3654000000000002</c:v>
                      </c:pt>
                      <c:pt idx="556">
                        <c:v>7.2248000000000001</c:v>
                      </c:pt>
                      <c:pt idx="557">
                        <c:v>7.3818000000000001</c:v>
                      </c:pt>
                      <c:pt idx="558">
                        <c:v>7.2793000000000001</c:v>
                      </c:pt>
                      <c:pt idx="559">
                        <c:v>7.3567</c:v>
                      </c:pt>
                      <c:pt idx="560">
                        <c:v>7.3411999999999997</c:v>
                      </c:pt>
                      <c:pt idx="561">
                        <c:v>7.3754999999999997</c:v>
                      </c:pt>
                      <c:pt idx="562">
                        <c:v>7.3619000000000003</c:v>
                      </c:pt>
                      <c:pt idx="563">
                        <c:v>7.3167</c:v>
                      </c:pt>
                      <c:pt idx="564">
                        <c:v>7.4146000000000001</c:v>
                      </c:pt>
                      <c:pt idx="565">
                        <c:v>7.3239999999999998</c:v>
                      </c:pt>
                      <c:pt idx="566">
                        <c:v>7.4328000000000003</c:v>
                      </c:pt>
                      <c:pt idx="567">
                        <c:v>7.3476999999999997</c:v>
                      </c:pt>
                      <c:pt idx="568">
                        <c:v>7.3842999999999996</c:v>
                      </c:pt>
                      <c:pt idx="569">
                        <c:v>7.4162999999999997</c:v>
                      </c:pt>
                      <c:pt idx="570">
                        <c:v>7.4036</c:v>
                      </c:pt>
                      <c:pt idx="571">
                        <c:v>7.4763999999999999</c:v>
                      </c:pt>
                      <c:pt idx="572">
                        <c:v>7.3593000000000002</c:v>
                      </c:pt>
                      <c:pt idx="573">
                        <c:v>7.5492999999999997</c:v>
                      </c:pt>
                      <c:pt idx="574">
                        <c:v>7.4028999999999998</c:v>
                      </c:pt>
                      <c:pt idx="575">
                        <c:v>7.5594000000000001</c:v>
                      </c:pt>
                      <c:pt idx="576">
                        <c:v>7.4156000000000004</c:v>
                      </c:pt>
                      <c:pt idx="577">
                        <c:v>7.5190999999999999</c:v>
                      </c:pt>
                      <c:pt idx="578">
                        <c:v>7.4808000000000003</c:v>
                      </c:pt>
                      <c:pt idx="579">
                        <c:v>7.4598000000000004</c:v>
                      </c:pt>
                      <c:pt idx="580">
                        <c:v>7.5388000000000002</c:v>
                      </c:pt>
                      <c:pt idx="581">
                        <c:v>7.3945999999999996</c:v>
                      </c:pt>
                      <c:pt idx="582">
                        <c:v>7.5453000000000001</c:v>
                      </c:pt>
                      <c:pt idx="583">
                        <c:v>7.4622999999999999</c:v>
                      </c:pt>
                      <c:pt idx="584">
                        <c:v>7.4768999999999997</c:v>
                      </c:pt>
                      <c:pt idx="585">
                        <c:v>7.5899000000000001</c:v>
                      </c:pt>
                      <c:pt idx="586">
                        <c:v>7.4718999999999998</c:v>
                      </c:pt>
                      <c:pt idx="587">
                        <c:v>7.5987</c:v>
                      </c:pt>
                      <c:pt idx="588">
                        <c:v>7.5566000000000004</c:v>
                      </c:pt>
                      <c:pt idx="589">
                        <c:v>7.5728999999999997</c:v>
                      </c:pt>
                      <c:pt idx="590">
                        <c:v>7.6505999999999998</c:v>
                      </c:pt>
                      <c:pt idx="591">
                        <c:v>7.5056000000000003</c:v>
                      </c:pt>
                      <c:pt idx="592">
                        <c:v>7.6393000000000004</c:v>
                      </c:pt>
                      <c:pt idx="593">
                        <c:v>7.5246000000000004</c:v>
                      </c:pt>
                      <c:pt idx="594">
                        <c:v>7.5846</c:v>
                      </c:pt>
                      <c:pt idx="595">
                        <c:v>7.5727000000000002</c:v>
                      </c:pt>
                      <c:pt idx="596">
                        <c:v>7.5190000000000001</c:v>
                      </c:pt>
                      <c:pt idx="597">
                        <c:v>7.6266999999999996</c:v>
                      </c:pt>
                      <c:pt idx="598">
                        <c:v>7.5082000000000004</c:v>
                      </c:pt>
                      <c:pt idx="599">
                        <c:v>7.6188000000000002</c:v>
                      </c:pt>
                      <c:pt idx="600">
                        <c:v>7.5707000000000004</c:v>
                      </c:pt>
                      <c:pt idx="601">
                        <c:v>7.5720000000000001</c:v>
                      </c:pt>
                      <c:pt idx="602">
                        <c:v>7.6790000000000003</c:v>
                      </c:pt>
                      <c:pt idx="603">
                        <c:v>7.5579999999999998</c:v>
                      </c:pt>
                      <c:pt idx="604">
                        <c:v>7.7697000000000003</c:v>
                      </c:pt>
                      <c:pt idx="605">
                        <c:v>7.6176000000000004</c:v>
                      </c:pt>
                      <c:pt idx="606">
                        <c:v>7.6776999999999997</c:v>
                      </c:pt>
                      <c:pt idx="607">
                        <c:v>7.6757999999999997</c:v>
                      </c:pt>
                      <c:pt idx="608">
                        <c:v>7.6433</c:v>
                      </c:pt>
                      <c:pt idx="609">
                        <c:v>7.7205000000000004</c:v>
                      </c:pt>
                      <c:pt idx="610">
                        <c:v>7.5888</c:v>
                      </c:pt>
                      <c:pt idx="611">
                        <c:v>7.7287999999999997</c:v>
                      </c:pt>
                      <c:pt idx="612">
                        <c:v>7.6075999999999997</c:v>
                      </c:pt>
                      <c:pt idx="613">
                        <c:v>7.7249999999999996</c:v>
                      </c:pt>
                      <c:pt idx="614">
                        <c:v>7.6266999999999996</c:v>
                      </c:pt>
                      <c:pt idx="615">
                        <c:v>7.6262999999999996</c:v>
                      </c:pt>
                      <c:pt idx="616">
                        <c:v>7.7016999999999998</c:v>
                      </c:pt>
                      <c:pt idx="617">
                        <c:v>7.5975000000000001</c:v>
                      </c:pt>
                      <c:pt idx="618">
                        <c:v>7.7499000000000002</c:v>
                      </c:pt>
                      <c:pt idx="619">
                        <c:v>7.5416999999999996</c:v>
                      </c:pt>
                      <c:pt idx="620">
                        <c:v>7.6985999999999999</c:v>
                      </c:pt>
                      <c:pt idx="621">
                        <c:v>7.6184000000000003</c:v>
                      </c:pt>
                      <c:pt idx="622">
                        <c:v>7.6810999999999998</c:v>
                      </c:pt>
                      <c:pt idx="623">
                        <c:v>7.6729000000000003</c:v>
                      </c:pt>
                      <c:pt idx="624">
                        <c:v>7.6439000000000004</c:v>
                      </c:pt>
                      <c:pt idx="625">
                        <c:v>7.7950999999999997</c:v>
                      </c:pt>
                      <c:pt idx="626">
                        <c:v>7.7045000000000003</c:v>
                      </c:pt>
                      <c:pt idx="627">
                        <c:v>7.7728999999999999</c:v>
                      </c:pt>
                      <c:pt idx="628">
                        <c:v>7.7188999999999997</c:v>
                      </c:pt>
                      <c:pt idx="629">
                        <c:v>7.6825999999999999</c:v>
                      </c:pt>
                      <c:pt idx="630">
                        <c:v>7.7736000000000001</c:v>
                      </c:pt>
                      <c:pt idx="631">
                        <c:v>7.6631</c:v>
                      </c:pt>
                      <c:pt idx="632">
                        <c:v>7.7896999999999998</c:v>
                      </c:pt>
                      <c:pt idx="633">
                        <c:v>7.6512000000000002</c:v>
                      </c:pt>
                      <c:pt idx="634">
                        <c:v>7.8276000000000003</c:v>
                      </c:pt>
                      <c:pt idx="635">
                        <c:v>7.6858000000000004</c:v>
                      </c:pt>
                      <c:pt idx="636">
                        <c:v>7.7961</c:v>
                      </c:pt>
                      <c:pt idx="637">
                        <c:v>7.7474999999999996</c:v>
                      </c:pt>
                      <c:pt idx="638">
                        <c:v>7.7492999999999999</c:v>
                      </c:pt>
                      <c:pt idx="639">
                        <c:v>7.8632999999999997</c:v>
                      </c:pt>
                      <c:pt idx="640">
                        <c:v>7.7637</c:v>
                      </c:pt>
                      <c:pt idx="641">
                        <c:v>7.8907999999999996</c:v>
                      </c:pt>
                      <c:pt idx="642">
                        <c:v>7.7892000000000001</c:v>
                      </c:pt>
                      <c:pt idx="643">
                        <c:v>7.8278999999999996</c:v>
                      </c:pt>
                      <c:pt idx="644">
                        <c:v>7.9135</c:v>
                      </c:pt>
                      <c:pt idx="645">
                        <c:v>7.7876000000000003</c:v>
                      </c:pt>
                      <c:pt idx="646">
                        <c:v>7.9428000000000001</c:v>
                      </c:pt>
                      <c:pt idx="647">
                        <c:v>7.8243999999999998</c:v>
                      </c:pt>
                      <c:pt idx="648">
                        <c:v>7.9391999999999996</c:v>
                      </c:pt>
                      <c:pt idx="649">
                        <c:v>7.9081000000000001</c:v>
                      </c:pt>
                      <c:pt idx="650">
                        <c:v>7.8662999999999998</c:v>
                      </c:pt>
                      <c:pt idx="651">
                        <c:v>7.9908000000000001</c:v>
                      </c:pt>
                      <c:pt idx="652">
                        <c:v>7.8125999999999998</c:v>
                      </c:pt>
                      <c:pt idx="653">
                        <c:v>8.0106999999999999</c:v>
                      </c:pt>
                      <c:pt idx="654">
                        <c:v>7.8498999999999999</c:v>
                      </c:pt>
                      <c:pt idx="655">
                        <c:v>7.9922000000000004</c:v>
                      </c:pt>
                      <c:pt idx="656">
                        <c:v>7.9343000000000004</c:v>
                      </c:pt>
                      <c:pt idx="657">
                        <c:v>7.9048999999999996</c:v>
                      </c:pt>
                      <c:pt idx="658">
                        <c:v>8.0065000000000008</c:v>
                      </c:pt>
                      <c:pt idx="659">
                        <c:v>7.8470000000000004</c:v>
                      </c:pt>
                      <c:pt idx="660">
                        <c:v>7.9584000000000001</c:v>
                      </c:pt>
                      <c:pt idx="661">
                        <c:v>7.9371</c:v>
                      </c:pt>
                      <c:pt idx="662">
                        <c:v>7.8514999999999997</c:v>
                      </c:pt>
                      <c:pt idx="663">
                        <c:v>8.0686</c:v>
                      </c:pt>
                      <c:pt idx="664">
                        <c:v>7.8765000000000001</c:v>
                      </c:pt>
                      <c:pt idx="665">
                        <c:v>8.0385000000000009</c:v>
                      </c:pt>
                      <c:pt idx="666">
                        <c:v>7.9999000000000002</c:v>
                      </c:pt>
                      <c:pt idx="667">
                        <c:v>7.9515000000000002</c:v>
                      </c:pt>
                      <c:pt idx="668">
                        <c:v>8.0837000000000003</c:v>
                      </c:pt>
                      <c:pt idx="669">
                        <c:v>7.9767000000000001</c:v>
                      </c:pt>
                      <c:pt idx="670">
                        <c:v>8.0219000000000005</c:v>
                      </c:pt>
                      <c:pt idx="671">
                        <c:v>8.1134000000000004</c:v>
                      </c:pt>
                      <c:pt idx="672">
                        <c:v>7.9653999999999998</c:v>
                      </c:pt>
                      <c:pt idx="673">
                        <c:v>8.1452000000000009</c:v>
                      </c:pt>
                      <c:pt idx="674">
                        <c:v>8.016</c:v>
                      </c:pt>
                      <c:pt idx="675">
                        <c:v>8.0861999999999998</c:v>
                      </c:pt>
                      <c:pt idx="676">
                        <c:v>8.1316000000000006</c:v>
                      </c:pt>
                      <c:pt idx="677">
                        <c:v>7.9847000000000001</c:v>
                      </c:pt>
                      <c:pt idx="678">
                        <c:v>8.1773000000000007</c:v>
                      </c:pt>
                      <c:pt idx="679">
                        <c:v>8.0382999999999996</c:v>
                      </c:pt>
                      <c:pt idx="680">
                        <c:v>8.1570999999999998</c:v>
                      </c:pt>
                      <c:pt idx="681">
                        <c:v>8.0917999999999992</c:v>
                      </c:pt>
                      <c:pt idx="682">
                        <c:v>8.0137999999999998</c:v>
                      </c:pt>
                      <c:pt idx="683">
                        <c:v>8.1555</c:v>
                      </c:pt>
                      <c:pt idx="684">
                        <c:v>7.9932999999999996</c:v>
                      </c:pt>
                      <c:pt idx="685">
                        <c:v>8.1531000000000002</c:v>
                      </c:pt>
                      <c:pt idx="686">
                        <c:v>8.0074000000000005</c:v>
                      </c:pt>
                      <c:pt idx="687">
                        <c:v>8.1425000000000001</c:v>
                      </c:pt>
                      <c:pt idx="688">
                        <c:v>8.0607000000000006</c:v>
                      </c:pt>
                      <c:pt idx="689">
                        <c:v>8.0876000000000001</c:v>
                      </c:pt>
                      <c:pt idx="690">
                        <c:v>8.2170000000000005</c:v>
                      </c:pt>
                      <c:pt idx="691">
                        <c:v>8.0841999999999992</c:v>
                      </c:pt>
                      <c:pt idx="692">
                        <c:v>8.2782</c:v>
                      </c:pt>
                      <c:pt idx="693">
                        <c:v>8.1050000000000004</c:v>
                      </c:pt>
                      <c:pt idx="694">
                        <c:v>8.2946000000000009</c:v>
                      </c:pt>
                      <c:pt idx="695">
                        <c:v>8.1158999999999999</c:v>
                      </c:pt>
                      <c:pt idx="696">
                        <c:v>8.2142999999999997</c:v>
                      </c:pt>
                      <c:pt idx="697">
                        <c:v>8.2113999999999994</c:v>
                      </c:pt>
                      <c:pt idx="698">
                        <c:v>8.1403999999999996</c:v>
                      </c:pt>
                      <c:pt idx="699">
                        <c:v>8.2443000000000008</c:v>
                      </c:pt>
                      <c:pt idx="700">
                        <c:v>8.1755999999999993</c:v>
                      </c:pt>
                      <c:pt idx="701">
                        <c:v>8.2881999999999998</c:v>
                      </c:pt>
                      <c:pt idx="702">
                        <c:v>8.1449999999999996</c:v>
                      </c:pt>
                      <c:pt idx="703">
                        <c:v>8.3460999999999999</c:v>
                      </c:pt>
                      <c:pt idx="704">
                        <c:v>8.2188999999999997</c:v>
                      </c:pt>
                      <c:pt idx="705">
                        <c:v>8.2805999999999997</c:v>
                      </c:pt>
                      <c:pt idx="706">
                        <c:v>8.2858000000000001</c:v>
                      </c:pt>
                      <c:pt idx="707">
                        <c:v>8.2751000000000001</c:v>
                      </c:pt>
                      <c:pt idx="708">
                        <c:v>8.4123000000000001</c:v>
                      </c:pt>
                      <c:pt idx="709">
                        <c:v>8.2650000000000006</c:v>
                      </c:pt>
                      <c:pt idx="710">
                        <c:v>8.4503000000000004</c:v>
                      </c:pt>
                      <c:pt idx="711">
                        <c:v>8.2103999999999999</c:v>
                      </c:pt>
                      <c:pt idx="712">
                        <c:v>8.4159000000000006</c:v>
                      </c:pt>
                      <c:pt idx="713">
                        <c:v>8.3482000000000003</c:v>
                      </c:pt>
                      <c:pt idx="714">
                        <c:v>8.3567999999999998</c:v>
                      </c:pt>
                      <c:pt idx="715">
                        <c:v>8.4567999999999994</c:v>
                      </c:pt>
                      <c:pt idx="716">
                        <c:v>8.3221000000000007</c:v>
                      </c:pt>
                      <c:pt idx="717">
                        <c:v>8.4717000000000002</c:v>
                      </c:pt>
                      <c:pt idx="718">
                        <c:v>8.4289000000000005</c:v>
                      </c:pt>
                      <c:pt idx="719">
                        <c:v>8.3785000000000007</c:v>
                      </c:pt>
                      <c:pt idx="720">
                        <c:v>8.5212000000000003</c:v>
                      </c:pt>
                      <c:pt idx="721">
                        <c:v>8.3500999999999994</c:v>
                      </c:pt>
                      <c:pt idx="722">
                        <c:v>8.5797000000000008</c:v>
                      </c:pt>
                      <c:pt idx="723">
                        <c:v>8.3636999999999997</c:v>
                      </c:pt>
                      <c:pt idx="724">
                        <c:v>8.5741999999999994</c:v>
                      </c:pt>
                      <c:pt idx="725">
                        <c:v>8.4693000000000005</c:v>
                      </c:pt>
                      <c:pt idx="726">
                        <c:v>8.5268999999999995</c:v>
                      </c:pt>
                      <c:pt idx="727">
                        <c:v>8.5627999999999993</c:v>
                      </c:pt>
                      <c:pt idx="728">
                        <c:v>8.5030000000000001</c:v>
                      </c:pt>
                      <c:pt idx="729">
                        <c:v>8.6341000000000001</c:v>
                      </c:pt>
                      <c:pt idx="730">
                        <c:v>8.4939</c:v>
                      </c:pt>
                      <c:pt idx="731">
                        <c:v>8.7010000000000005</c:v>
                      </c:pt>
                      <c:pt idx="732">
                        <c:v>8.5901999999999994</c:v>
                      </c:pt>
                      <c:pt idx="733">
                        <c:v>8.6156000000000006</c:v>
                      </c:pt>
                      <c:pt idx="734">
                        <c:v>8.6189</c:v>
                      </c:pt>
                      <c:pt idx="735">
                        <c:v>8.4474999999999998</c:v>
                      </c:pt>
                      <c:pt idx="736">
                        <c:v>8.6362000000000005</c:v>
                      </c:pt>
                      <c:pt idx="737">
                        <c:v>8.4192</c:v>
                      </c:pt>
                      <c:pt idx="738">
                        <c:v>8.5801999999999996</c:v>
                      </c:pt>
                      <c:pt idx="739">
                        <c:v>8.4992999999999999</c:v>
                      </c:pt>
                      <c:pt idx="740">
                        <c:v>8.4509000000000007</c:v>
                      </c:pt>
                      <c:pt idx="741">
                        <c:v>8.5388999999999999</c:v>
                      </c:pt>
                      <c:pt idx="742">
                        <c:v>8.3902000000000001</c:v>
                      </c:pt>
                      <c:pt idx="743">
                        <c:v>8.5759000000000007</c:v>
                      </c:pt>
                      <c:pt idx="744">
                        <c:v>8.4560999999999993</c:v>
                      </c:pt>
                      <c:pt idx="745">
                        <c:v>8.5952999999999999</c:v>
                      </c:pt>
                      <c:pt idx="746">
                        <c:v>8.5795999999999992</c:v>
                      </c:pt>
                      <c:pt idx="747">
                        <c:v>8.5268999999999995</c:v>
                      </c:pt>
                      <c:pt idx="748">
                        <c:v>8.6760999999999999</c:v>
                      </c:pt>
                      <c:pt idx="749">
                        <c:v>8.5374999999999996</c:v>
                      </c:pt>
                      <c:pt idx="750">
                        <c:v>8.7439</c:v>
                      </c:pt>
                      <c:pt idx="751">
                        <c:v>8.6023999999999994</c:v>
                      </c:pt>
                      <c:pt idx="752">
                        <c:v>8.6671999999999993</c:v>
                      </c:pt>
                      <c:pt idx="753">
                        <c:v>8.7294</c:v>
                      </c:pt>
                      <c:pt idx="754">
                        <c:v>8.5667000000000009</c:v>
                      </c:pt>
                      <c:pt idx="755">
                        <c:v>8.7782999999999998</c:v>
                      </c:pt>
                      <c:pt idx="756">
                        <c:v>8.6028000000000002</c:v>
                      </c:pt>
                      <c:pt idx="757">
                        <c:v>8.7429000000000006</c:v>
                      </c:pt>
                      <c:pt idx="758">
                        <c:v>8.7111000000000001</c:v>
                      </c:pt>
                      <c:pt idx="759">
                        <c:v>8.6363000000000003</c:v>
                      </c:pt>
                      <c:pt idx="760">
                        <c:v>8.8332999999999995</c:v>
                      </c:pt>
                      <c:pt idx="761">
                        <c:v>8.7243999999999993</c:v>
                      </c:pt>
                      <c:pt idx="762">
                        <c:v>8.7837999999999994</c:v>
                      </c:pt>
                      <c:pt idx="763">
                        <c:v>8.7646999999999995</c:v>
                      </c:pt>
                      <c:pt idx="764">
                        <c:v>8.6823999999999995</c:v>
                      </c:pt>
                      <c:pt idx="765">
                        <c:v>8.8802000000000003</c:v>
                      </c:pt>
                      <c:pt idx="766">
                        <c:v>8.7255000000000003</c:v>
                      </c:pt>
                      <c:pt idx="767">
                        <c:v>8.9436999999999998</c:v>
                      </c:pt>
                      <c:pt idx="768">
                        <c:v>8.7868999999999993</c:v>
                      </c:pt>
                      <c:pt idx="769">
                        <c:v>8.9413999999999998</c:v>
                      </c:pt>
                      <c:pt idx="770">
                        <c:v>8.9400999999999993</c:v>
                      </c:pt>
                      <c:pt idx="771">
                        <c:v>8.8453999999999997</c:v>
                      </c:pt>
                      <c:pt idx="772">
                        <c:v>8.9736999999999991</c:v>
                      </c:pt>
                      <c:pt idx="773">
                        <c:v>8.7888000000000002</c:v>
                      </c:pt>
                      <c:pt idx="774">
                        <c:v>8.9158000000000008</c:v>
                      </c:pt>
                      <c:pt idx="775">
                        <c:v>8.8269000000000002</c:v>
                      </c:pt>
                      <c:pt idx="776">
                        <c:v>8.8201000000000001</c:v>
                      </c:pt>
                      <c:pt idx="777">
                        <c:v>8.9613999999999994</c:v>
                      </c:pt>
                      <c:pt idx="778">
                        <c:v>8.7773000000000003</c:v>
                      </c:pt>
                      <c:pt idx="779">
                        <c:v>9.0375999999999994</c:v>
                      </c:pt>
                      <c:pt idx="780">
                        <c:v>8.8565000000000005</c:v>
                      </c:pt>
                      <c:pt idx="781">
                        <c:v>9.0123999999999995</c:v>
                      </c:pt>
                      <c:pt idx="782">
                        <c:v>9.0147999999999993</c:v>
                      </c:pt>
                      <c:pt idx="783">
                        <c:v>9.0198</c:v>
                      </c:pt>
                      <c:pt idx="784">
                        <c:v>9.1667000000000005</c:v>
                      </c:pt>
                      <c:pt idx="785">
                        <c:v>9.0264000000000006</c:v>
                      </c:pt>
                      <c:pt idx="786">
                        <c:v>9.1613000000000007</c:v>
                      </c:pt>
                      <c:pt idx="787">
                        <c:v>8.9412000000000003</c:v>
                      </c:pt>
                      <c:pt idx="788">
                        <c:v>9.1121999999999996</c:v>
                      </c:pt>
                      <c:pt idx="789">
                        <c:v>9.0322999999999993</c:v>
                      </c:pt>
                      <c:pt idx="790">
                        <c:v>9.0042000000000009</c:v>
                      </c:pt>
                      <c:pt idx="791">
                        <c:v>9.0907</c:v>
                      </c:pt>
                      <c:pt idx="792">
                        <c:v>8.9920000000000009</c:v>
                      </c:pt>
                      <c:pt idx="793">
                        <c:v>9.1643000000000008</c:v>
                      </c:pt>
                      <c:pt idx="794">
                        <c:v>8.9666999999999994</c:v>
                      </c:pt>
                      <c:pt idx="795">
                        <c:v>9.1218000000000004</c:v>
                      </c:pt>
                      <c:pt idx="796">
                        <c:v>9.0640999999999998</c:v>
                      </c:pt>
                      <c:pt idx="797">
                        <c:v>9.0267999999999997</c:v>
                      </c:pt>
                      <c:pt idx="798">
                        <c:v>9.1626999999999992</c:v>
                      </c:pt>
                      <c:pt idx="799">
                        <c:v>8.9428999999999998</c:v>
                      </c:pt>
                      <c:pt idx="800">
                        <c:v>9.1765000000000008</c:v>
                      </c:pt>
                      <c:pt idx="801">
                        <c:v>8.9631000000000007</c:v>
                      </c:pt>
                      <c:pt idx="802">
                        <c:v>9.1567000000000007</c:v>
                      </c:pt>
                      <c:pt idx="803">
                        <c:v>8.9673999999999996</c:v>
                      </c:pt>
                      <c:pt idx="804">
                        <c:v>9.1568000000000005</c:v>
                      </c:pt>
                      <c:pt idx="805">
                        <c:v>9.1311</c:v>
                      </c:pt>
                      <c:pt idx="806">
                        <c:v>9.0469000000000008</c:v>
                      </c:pt>
                      <c:pt idx="807">
                        <c:v>9.1934000000000005</c:v>
                      </c:pt>
                      <c:pt idx="808">
                        <c:v>9.0303000000000004</c:v>
                      </c:pt>
                      <c:pt idx="809">
                        <c:v>9.1623000000000001</c:v>
                      </c:pt>
                      <c:pt idx="810">
                        <c:v>9.0907</c:v>
                      </c:pt>
                      <c:pt idx="811">
                        <c:v>9.1105999999999998</c:v>
                      </c:pt>
                      <c:pt idx="812">
                        <c:v>9.2281999999999993</c:v>
                      </c:pt>
                      <c:pt idx="813">
                        <c:v>9.0866000000000007</c:v>
                      </c:pt>
                      <c:pt idx="814">
                        <c:v>9.3185000000000002</c:v>
                      </c:pt>
                      <c:pt idx="815">
                        <c:v>9.0386000000000006</c:v>
                      </c:pt>
                      <c:pt idx="816">
                        <c:v>9.2456999999999994</c:v>
                      </c:pt>
                      <c:pt idx="817">
                        <c:v>9.1913999999999998</c:v>
                      </c:pt>
                      <c:pt idx="818">
                        <c:v>9.0913000000000004</c:v>
                      </c:pt>
                      <c:pt idx="819">
                        <c:v>9.3007000000000009</c:v>
                      </c:pt>
                      <c:pt idx="820">
                        <c:v>9.1514000000000006</c:v>
                      </c:pt>
                      <c:pt idx="821">
                        <c:v>9.3047000000000004</c:v>
                      </c:pt>
                      <c:pt idx="822">
                        <c:v>9.2926000000000002</c:v>
                      </c:pt>
                      <c:pt idx="823">
                        <c:v>9.2209000000000003</c:v>
                      </c:pt>
                      <c:pt idx="824">
                        <c:v>9.4362999999999992</c:v>
                      </c:pt>
                      <c:pt idx="825">
                        <c:v>9.1541999999999994</c:v>
                      </c:pt>
                      <c:pt idx="826">
                        <c:v>9.3396000000000008</c:v>
                      </c:pt>
                      <c:pt idx="827">
                        <c:v>9.3119999999999994</c:v>
                      </c:pt>
                      <c:pt idx="828">
                        <c:v>9.2789000000000001</c:v>
                      </c:pt>
                      <c:pt idx="829">
                        <c:v>9.4484999999999992</c:v>
                      </c:pt>
                      <c:pt idx="830">
                        <c:v>9.2805999999999997</c:v>
                      </c:pt>
                      <c:pt idx="831">
                        <c:v>9.4785000000000004</c:v>
                      </c:pt>
                      <c:pt idx="832">
                        <c:v>9.3736999999999995</c:v>
                      </c:pt>
                      <c:pt idx="833">
                        <c:v>9.3989999999999991</c:v>
                      </c:pt>
                      <c:pt idx="834">
                        <c:v>9.5548999999999999</c:v>
                      </c:pt>
                      <c:pt idx="835">
                        <c:v>9.3377999999999997</c:v>
                      </c:pt>
                      <c:pt idx="836">
                        <c:v>9.6242000000000001</c:v>
                      </c:pt>
                      <c:pt idx="837">
                        <c:v>9.3849999999999998</c:v>
                      </c:pt>
                      <c:pt idx="838">
                        <c:v>9.5501000000000005</c:v>
                      </c:pt>
                      <c:pt idx="839">
                        <c:v>9.5030999999999999</c:v>
                      </c:pt>
                      <c:pt idx="840">
                        <c:v>9.4542999999999999</c:v>
                      </c:pt>
                      <c:pt idx="841">
                        <c:v>9.6293000000000006</c:v>
                      </c:pt>
                      <c:pt idx="842">
                        <c:v>9.4513999999999996</c:v>
                      </c:pt>
                      <c:pt idx="843">
                        <c:v>9.6940000000000008</c:v>
                      </c:pt>
                      <c:pt idx="844">
                        <c:v>9.4765999999999995</c:v>
                      </c:pt>
                      <c:pt idx="845">
                        <c:v>9.6544000000000008</c:v>
                      </c:pt>
                      <c:pt idx="846">
                        <c:v>9.5863999999999994</c:v>
                      </c:pt>
                      <c:pt idx="847">
                        <c:v>9.5492000000000008</c:v>
                      </c:pt>
                      <c:pt idx="848">
                        <c:v>9.7623999999999995</c:v>
                      </c:pt>
                      <c:pt idx="849">
                        <c:v>9.5785</c:v>
                      </c:pt>
                      <c:pt idx="850">
                        <c:v>9.7924000000000007</c:v>
                      </c:pt>
                      <c:pt idx="851">
                        <c:v>9.6067</c:v>
                      </c:pt>
                      <c:pt idx="852">
                        <c:v>9.6973000000000003</c:v>
                      </c:pt>
                      <c:pt idx="853">
                        <c:v>9.6354000000000006</c:v>
                      </c:pt>
                      <c:pt idx="854">
                        <c:v>9.5669000000000004</c:v>
                      </c:pt>
                      <c:pt idx="855">
                        <c:v>9.7257999999999996</c:v>
                      </c:pt>
                      <c:pt idx="856">
                        <c:v>9.5131999999999994</c:v>
                      </c:pt>
                      <c:pt idx="857">
                        <c:v>9.7621000000000002</c:v>
                      </c:pt>
                      <c:pt idx="858">
                        <c:v>9.5263000000000009</c:v>
                      </c:pt>
                      <c:pt idx="859">
                        <c:v>9.6519999999999992</c:v>
                      </c:pt>
                      <c:pt idx="860">
                        <c:v>9.6077999999999992</c:v>
                      </c:pt>
                      <c:pt idx="861">
                        <c:v>9.5042000000000009</c:v>
                      </c:pt>
                      <c:pt idx="862">
                        <c:v>9.6850000000000005</c:v>
                      </c:pt>
                      <c:pt idx="863">
                        <c:v>9.5040999999999993</c:v>
                      </c:pt>
                      <c:pt idx="864">
                        <c:v>9.7148000000000003</c:v>
                      </c:pt>
                      <c:pt idx="865">
                        <c:v>9.5923999999999996</c:v>
                      </c:pt>
                      <c:pt idx="866">
                        <c:v>9.7380999999999993</c:v>
                      </c:pt>
                      <c:pt idx="867">
                        <c:v>9.7417999999999996</c:v>
                      </c:pt>
                      <c:pt idx="868">
                        <c:v>9.6570999999999998</c:v>
                      </c:pt>
                      <c:pt idx="869">
                        <c:v>9.7781000000000002</c:v>
                      </c:pt>
                      <c:pt idx="870">
                        <c:v>9.6113</c:v>
                      </c:pt>
                      <c:pt idx="871">
                        <c:v>9.8544</c:v>
                      </c:pt>
                      <c:pt idx="872">
                        <c:v>9.6689000000000007</c:v>
                      </c:pt>
                      <c:pt idx="873">
                        <c:v>9.9367000000000001</c:v>
                      </c:pt>
                      <c:pt idx="874">
                        <c:v>9.7051999999999996</c:v>
                      </c:pt>
                      <c:pt idx="875">
                        <c:v>9.9105000000000008</c:v>
                      </c:pt>
                      <c:pt idx="876">
                        <c:v>9.7727000000000004</c:v>
                      </c:pt>
                      <c:pt idx="877">
                        <c:v>9.827</c:v>
                      </c:pt>
                      <c:pt idx="878">
                        <c:v>9.8763000000000005</c:v>
                      </c:pt>
                      <c:pt idx="879">
                        <c:v>9.7666000000000004</c:v>
                      </c:pt>
                      <c:pt idx="880">
                        <c:v>9.9863999999999997</c:v>
                      </c:pt>
                      <c:pt idx="881">
                        <c:v>9.8107000000000006</c:v>
                      </c:pt>
                      <c:pt idx="882">
                        <c:v>10.038</c:v>
                      </c:pt>
                      <c:pt idx="883">
                        <c:v>9.9016000000000002</c:v>
                      </c:pt>
                      <c:pt idx="884">
                        <c:v>10.038</c:v>
                      </c:pt>
                      <c:pt idx="885">
                        <c:v>10</c:v>
                      </c:pt>
                      <c:pt idx="886">
                        <c:v>9.9101999999999997</c:v>
                      </c:pt>
                      <c:pt idx="887">
                        <c:v>10.141</c:v>
                      </c:pt>
                      <c:pt idx="888">
                        <c:v>9.9307999999999996</c:v>
                      </c:pt>
                      <c:pt idx="889">
                        <c:v>10.172000000000001</c:v>
                      </c:pt>
                      <c:pt idx="890">
                        <c:v>9.8833000000000002</c:v>
                      </c:pt>
                      <c:pt idx="891">
                        <c:v>10.090999999999999</c:v>
                      </c:pt>
                      <c:pt idx="892">
                        <c:v>9.9451000000000001</c:v>
                      </c:pt>
                      <c:pt idx="893">
                        <c:v>10.007</c:v>
                      </c:pt>
                      <c:pt idx="894">
                        <c:v>10.058</c:v>
                      </c:pt>
                      <c:pt idx="895">
                        <c:v>9.8820999999999994</c:v>
                      </c:pt>
                      <c:pt idx="896">
                        <c:v>10.121</c:v>
                      </c:pt>
                      <c:pt idx="897">
                        <c:v>9.9007000000000005</c:v>
                      </c:pt>
                      <c:pt idx="898">
                        <c:v>10.137</c:v>
                      </c:pt>
                      <c:pt idx="899">
                        <c:v>9.9634999999999998</c:v>
                      </c:pt>
                      <c:pt idx="900">
                        <c:v>10.124000000000001</c:v>
                      </c:pt>
                      <c:pt idx="901">
                        <c:v>10.167999999999999</c:v>
                      </c:pt>
                      <c:pt idx="902">
                        <c:v>10.15</c:v>
                      </c:pt>
                      <c:pt idx="903">
                        <c:v>10.32</c:v>
                      </c:pt>
                      <c:pt idx="904">
                        <c:v>10.135</c:v>
                      </c:pt>
                      <c:pt idx="905">
                        <c:v>10.352</c:v>
                      </c:pt>
                      <c:pt idx="906">
                        <c:v>10.298999999999999</c:v>
                      </c:pt>
                      <c:pt idx="907">
                        <c:v>10.340999999999999</c:v>
                      </c:pt>
                      <c:pt idx="908">
                        <c:v>10.507999999999999</c:v>
                      </c:pt>
                      <c:pt idx="909">
                        <c:v>10.363</c:v>
                      </c:pt>
                      <c:pt idx="910">
                        <c:v>10.593</c:v>
                      </c:pt>
                      <c:pt idx="911">
                        <c:v>10.342000000000001</c:v>
                      </c:pt>
                      <c:pt idx="912">
                        <c:v>10.477</c:v>
                      </c:pt>
                      <c:pt idx="913">
                        <c:v>10.212999999999999</c:v>
                      </c:pt>
                      <c:pt idx="914">
                        <c:v>10.319000000000001</c:v>
                      </c:pt>
                      <c:pt idx="915">
                        <c:v>10.211</c:v>
                      </c:pt>
                      <c:pt idx="916">
                        <c:v>10.145</c:v>
                      </c:pt>
                      <c:pt idx="917">
                        <c:v>10.244999999999999</c:v>
                      </c:pt>
                      <c:pt idx="918">
                        <c:v>10.077</c:v>
                      </c:pt>
                      <c:pt idx="919">
                        <c:v>10.282999999999999</c:v>
                      </c:pt>
                      <c:pt idx="920">
                        <c:v>10.066000000000001</c:v>
                      </c:pt>
                      <c:pt idx="921">
                        <c:v>10.244</c:v>
                      </c:pt>
                      <c:pt idx="922">
                        <c:v>10.093</c:v>
                      </c:pt>
                      <c:pt idx="923">
                        <c:v>10.286</c:v>
                      </c:pt>
                      <c:pt idx="924">
                        <c:v>10.204000000000001</c:v>
                      </c:pt>
                      <c:pt idx="925">
                        <c:v>10.262</c:v>
                      </c:pt>
                      <c:pt idx="926">
                        <c:v>10.395</c:v>
                      </c:pt>
                      <c:pt idx="927">
                        <c:v>10.215999999999999</c:v>
                      </c:pt>
                      <c:pt idx="928">
                        <c:v>10.478</c:v>
                      </c:pt>
                      <c:pt idx="929">
                        <c:v>10.193</c:v>
                      </c:pt>
                      <c:pt idx="930">
                        <c:v>10.448</c:v>
                      </c:pt>
                      <c:pt idx="931">
                        <c:v>10.211</c:v>
                      </c:pt>
                      <c:pt idx="932">
                        <c:v>10.473000000000001</c:v>
                      </c:pt>
                      <c:pt idx="933">
                        <c:v>10.31</c:v>
                      </c:pt>
                      <c:pt idx="934">
                        <c:v>10.367000000000001</c:v>
                      </c:pt>
                      <c:pt idx="935">
                        <c:v>10.449</c:v>
                      </c:pt>
                      <c:pt idx="936">
                        <c:v>10.343999999999999</c:v>
                      </c:pt>
                      <c:pt idx="937">
                        <c:v>10.529</c:v>
                      </c:pt>
                      <c:pt idx="938">
                        <c:v>10.363</c:v>
                      </c:pt>
                      <c:pt idx="939">
                        <c:v>10.602</c:v>
                      </c:pt>
                      <c:pt idx="940">
                        <c:v>10.500999999999999</c:v>
                      </c:pt>
                      <c:pt idx="941">
                        <c:v>10.554</c:v>
                      </c:pt>
                      <c:pt idx="942">
                        <c:v>10.6</c:v>
                      </c:pt>
                      <c:pt idx="943">
                        <c:v>10.47</c:v>
                      </c:pt>
                      <c:pt idx="944">
                        <c:v>10.63</c:v>
                      </c:pt>
                      <c:pt idx="945">
                        <c:v>10.381</c:v>
                      </c:pt>
                      <c:pt idx="946">
                        <c:v>10.621</c:v>
                      </c:pt>
                      <c:pt idx="947">
                        <c:v>10.419</c:v>
                      </c:pt>
                      <c:pt idx="948">
                        <c:v>10.561</c:v>
                      </c:pt>
                      <c:pt idx="949">
                        <c:v>10.46</c:v>
                      </c:pt>
                      <c:pt idx="950">
                        <c:v>10.467000000000001</c:v>
                      </c:pt>
                      <c:pt idx="951">
                        <c:v>10.558</c:v>
                      </c:pt>
                      <c:pt idx="952">
                        <c:v>10.378</c:v>
                      </c:pt>
                      <c:pt idx="953">
                        <c:v>10.603</c:v>
                      </c:pt>
                      <c:pt idx="954">
                        <c:v>10.384</c:v>
                      </c:pt>
                      <c:pt idx="955">
                        <c:v>10.624000000000001</c:v>
                      </c:pt>
                      <c:pt idx="956">
                        <c:v>10.422000000000001</c:v>
                      </c:pt>
                      <c:pt idx="957">
                        <c:v>10.641999999999999</c:v>
                      </c:pt>
                      <c:pt idx="958">
                        <c:v>10.5</c:v>
                      </c:pt>
                      <c:pt idx="959">
                        <c:v>10.61</c:v>
                      </c:pt>
                      <c:pt idx="960">
                        <c:v>10.547000000000001</c:v>
                      </c:pt>
                      <c:pt idx="961">
                        <c:v>10.638</c:v>
                      </c:pt>
                      <c:pt idx="962">
                        <c:v>10.744</c:v>
                      </c:pt>
                      <c:pt idx="963">
                        <c:v>10.675000000000001</c:v>
                      </c:pt>
                      <c:pt idx="964">
                        <c:v>10.848000000000001</c:v>
                      </c:pt>
                      <c:pt idx="965">
                        <c:v>10.657</c:v>
                      </c:pt>
                      <c:pt idx="966">
                        <c:v>10.861000000000001</c:v>
                      </c:pt>
                      <c:pt idx="967">
                        <c:v>10.663</c:v>
                      </c:pt>
                      <c:pt idx="968">
                        <c:v>10.789</c:v>
                      </c:pt>
                      <c:pt idx="969">
                        <c:v>10.643000000000001</c:v>
                      </c:pt>
                      <c:pt idx="970">
                        <c:v>10.659000000000001</c:v>
                      </c:pt>
                      <c:pt idx="971">
                        <c:v>10.736000000000001</c:v>
                      </c:pt>
                      <c:pt idx="972">
                        <c:v>10.513</c:v>
                      </c:pt>
                      <c:pt idx="973">
                        <c:v>10.762</c:v>
                      </c:pt>
                      <c:pt idx="974">
                        <c:v>10.507999999999999</c:v>
                      </c:pt>
                      <c:pt idx="975">
                        <c:v>10.596</c:v>
                      </c:pt>
                      <c:pt idx="976">
                        <c:v>10.535</c:v>
                      </c:pt>
                      <c:pt idx="977">
                        <c:v>10.457000000000001</c:v>
                      </c:pt>
                      <c:pt idx="978">
                        <c:v>10.673999999999999</c:v>
                      </c:pt>
                      <c:pt idx="979">
                        <c:v>10.494</c:v>
                      </c:pt>
                      <c:pt idx="980">
                        <c:v>10.622999999999999</c:v>
                      </c:pt>
                      <c:pt idx="981">
                        <c:v>10.582000000000001</c:v>
                      </c:pt>
                      <c:pt idx="982">
                        <c:v>10.539</c:v>
                      </c:pt>
                      <c:pt idx="983">
                        <c:v>10.723000000000001</c:v>
                      </c:pt>
                      <c:pt idx="984">
                        <c:v>10.509</c:v>
                      </c:pt>
                      <c:pt idx="985">
                        <c:v>10.77</c:v>
                      </c:pt>
                      <c:pt idx="986">
                        <c:v>10.545999999999999</c:v>
                      </c:pt>
                      <c:pt idx="987">
                        <c:v>10.67</c:v>
                      </c:pt>
                      <c:pt idx="988">
                        <c:v>10.718999999999999</c:v>
                      </c:pt>
                      <c:pt idx="989">
                        <c:v>10.613</c:v>
                      </c:pt>
                      <c:pt idx="990">
                        <c:v>10.827999999999999</c:v>
                      </c:pt>
                      <c:pt idx="991">
                        <c:v>10.593</c:v>
                      </c:pt>
                      <c:pt idx="992">
                        <c:v>10.738</c:v>
                      </c:pt>
                      <c:pt idx="993">
                        <c:v>10.688000000000001</c:v>
                      </c:pt>
                      <c:pt idx="994">
                        <c:v>10.615</c:v>
                      </c:pt>
                      <c:pt idx="995">
                        <c:v>10.750999999999999</c:v>
                      </c:pt>
                      <c:pt idx="996">
                        <c:v>10.596</c:v>
                      </c:pt>
                      <c:pt idx="997">
                        <c:v>10.808</c:v>
                      </c:pt>
                      <c:pt idx="998">
                        <c:v>10.569000000000001</c:v>
                      </c:pt>
                      <c:pt idx="999">
                        <c:v>10.781000000000001</c:v>
                      </c:pt>
                      <c:pt idx="1000">
                        <c:v>10.632999999999999</c:v>
                      </c:pt>
                      <c:pt idx="1001">
                        <c:v>10.662000000000001</c:v>
                      </c:pt>
                      <c:pt idx="1002">
                        <c:v>10.808999999999999</c:v>
                      </c:pt>
                      <c:pt idx="1003">
                        <c:v>10.528</c:v>
                      </c:pt>
                      <c:pt idx="1004">
                        <c:v>10.757999999999999</c:v>
                      </c:pt>
                      <c:pt idx="1005">
                        <c:v>10.611000000000001</c:v>
                      </c:pt>
                      <c:pt idx="1006">
                        <c:v>10.696999999999999</c:v>
                      </c:pt>
                      <c:pt idx="1007">
                        <c:v>10.686</c:v>
                      </c:pt>
                      <c:pt idx="1008">
                        <c:v>10.598000000000001</c:v>
                      </c:pt>
                      <c:pt idx="1009">
                        <c:v>10.722</c:v>
                      </c:pt>
                      <c:pt idx="1010">
                        <c:v>10.542999999999999</c:v>
                      </c:pt>
                      <c:pt idx="1011">
                        <c:v>10.824</c:v>
                      </c:pt>
                      <c:pt idx="1012">
                        <c:v>10.637</c:v>
                      </c:pt>
                      <c:pt idx="1013">
                        <c:v>10.757</c:v>
                      </c:pt>
                      <c:pt idx="1014">
                        <c:v>10.769</c:v>
                      </c:pt>
                      <c:pt idx="1015">
                        <c:v>10.656000000000001</c:v>
                      </c:pt>
                      <c:pt idx="1016">
                        <c:v>10.866</c:v>
                      </c:pt>
                      <c:pt idx="1017">
                        <c:v>10.576000000000001</c:v>
                      </c:pt>
                      <c:pt idx="1018">
                        <c:v>10.9</c:v>
                      </c:pt>
                      <c:pt idx="1019">
                        <c:v>10.688000000000001</c:v>
                      </c:pt>
                      <c:pt idx="1020">
                        <c:v>10.798999999999999</c:v>
                      </c:pt>
                      <c:pt idx="1021">
                        <c:v>10.875999999999999</c:v>
                      </c:pt>
                      <c:pt idx="1022">
                        <c:v>10.795</c:v>
                      </c:pt>
                      <c:pt idx="1023">
                        <c:v>10.933</c:v>
                      </c:pt>
                      <c:pt idx="1024">
                        <c:v>10.714</c:v>
                      </c:pt>
                      <c:pt idx="1025">
                        <c:v>10.914999999999999</c:v>
                      </c:pt>
                      <c:pt idx="1026">
                        <c:v>10.686</c:v>
                      </c:pt>
                      <c:pt idx="1027">
                        <c:v>10.819000000000001</c:v>
                      </c:pt>
                      <c:pt idx="1028">
                        <c:v>10.837999999999999</c:v>
                      </c:pt>
                      <c:pt idx="1029">
                        <c:v>10.771000000000001</c:v>
                      </c:pt>
                      <c:pt idx="1030">
                        <c:v>10.901999999999999</c:v>
                      </c:pt>
                      <c:pt idx="1031">
                        <c:v>10.694000000000001</c:v>
                      </c:pt>
                      <c:pt idx="1032">
                        <c:v>10.929</c:v>
                      </c:pt>
                      <c:pt idx="1033">
                        <c:v>10.625999999999999</c:v>
                      </c:pt>
                      <c:pt idx="1034">
                        <c:v>10.893000000000001</c:v>
                      </c:pt>
                      <c:pt idx="1035">
                        <c:v>10.622999999999999</c:v>
                      </c:pt>
                      <c:pt idx="1036">
                        <c:v>10.855</c:v>
                      </c:pt>
                      <c:pt idx="1037">
                        <c:v>10.67</c:v>
                      </c:pt>
                      <c:pt idx="1038">
                        <c:v>10.835000000000001</c:v>
                      </c:pt>
                      <c:pt idx="1039">
                        <c:v>10.885</c:v>
                      </c:pt>
                      <c:pt idx="1040">
                        <c:v>10.776</c:v>
                      </c:pt>
                      <c:pt idx="1041">
                        <c:v>10.97</c:v>
                      </c:pt>
                      <c:pt idx="1042">
                        <c:v>10.797000000000001</c:v>
                      </c:pt>
                      <c:pt idx="1043">
                        <c:v>11.077</c:v>
                      </c:pt>
                      <c:pt idx="1044">
                        <c:v>10.888</c:v>
                      </c:pt>
                      <c:pt idx="1045">
                        <c:v>11.023</c:v>
                      </c:pt>
                      <c:pt idx="1046">
                        <c:v>10.972</c:v>
                      </c:pt>
                      <c:pt idx="1047">
                        <c:v>10.82</c:v>
                      </c:pt>
                      <c:pt idx="1048">
                        <c:v>10.946999999999999</c:v>
                      </c:pt>
                      <c:pt idx="1049">
                        <c:v>10.743</c:v>
                      </c:pt>
                      <c:pt idx="1050">
                        <c:v>10.992000000000001</c:v>
                      </c:pt>
                      <c:pt idx="1051">
                        <c:v>10.798999999999999</c:v>
                      </c:pt>
                      <c:pt idx="1052">
                        <c:v>10.981999999999999</c:v>
                      </c:pt>
                      <c:pt idx="1053">
                        <c:v>10.974</c:v>
                      </c:pt>
                      <c:pt idx="1054">
                        <c:v>10.958</c:v>
                      </c:pt>
                      <c:pt idx="1055">
                        <c:v>11.057</c:v>
                      </c:pt>
                      <c:pt idx="1056">
                        <c:v>10.859</c:v>
                      </c:pt>
                      <c:pt idx="1057">
                        <c:v>11.134</c:v>
                      </c:pt>
                      <c:pt idx="1058">
                        <c:v>10.853</c:v>
                      </c:pt>
                      <c:pt idx="1059">
                        <c:v>11.032</c:v>
                      </c:pt>
                      <c:pt idx="1060">
                        <c:v>10.975</c:v>
                      </c:pt>
                      <c:pt idx="1061">
                        <c:v>10.875999999999999</c:v>
                      </c:pt>
                      <c:pt idx="1062">
                        <c:v>11.058999999999999</c:v>
                      </c:pt>
                      <c:pt idx="1063">
                        <c:v>10.835000000000001</c:v>
                      </c:pt>
                      <c:pt idx="1064">
                        <c:v>11.063000000000001</c:v>
                      </c:pt>
                      <c:pt idx="1065">
                        <c:v>10.95</c:v>
                      </c:pt>
                      <c:pt idx="1066">
                        <c:v>11.051</c:v>
                      </c:pt>
                      <c:pt idx="1067">
                        <c:v>11.117000000000001</c:v>
                      </c:pt>
                      <c:pt idx="1068">
                        <c:v>11.04</c:v>
                      </c:pt>
                      <c:pt idx="1069">
                        <c:v>11.151999999999999</c:v>
                      </c:pt>
                      <c:pt idx="1070">
                        <c:v>10.907999999999999</c:v>
                      </c:pt>
                      <c:pt idx="1071">
                        <c:v>11.151</c:v>
                      </c:pt>
                      <c:pt idx="1072">
                        <c:v>10.842000000000001</c:v>
                      </c:pt>
                      <c:pt idx="1073">
                        <c:v>11.178000000000001</c:v>
                      </c:pt>
                      <c:pt idx="1074">
                        <c:v>10.91</c:v>
                      </c:pt>
                      <c:pt idx="1075">
                        <c:v>11.186</c:v>
                      </c:pt>
                      <c:pt idx="1076">
                        <c:v>11.051</c:v>
                      </c:pt>
                      <c:pt idx="1077">
                        <c:v>11.074999999999999</c:v>
                      </c:pt>
                      <c:pt idx="1078">
                        <c:v>11.067</c:v>
                      </c:pt>
                      <c:pt idx="1079">
                        <c:v>11.028</c:v>
                      </c:pt>
                      <c:pt idx="1080">
                        <c:v>11.156000000000001</c:v>
                      </c:pt>
                      <c:pt idx="1081">
                        <c:v>10.978</c:v>
                      </c:pt>
                      <c:pt idx="1082">
                        <c:v>11.260999999999999</c:v>
                      </c:pt>
                      <c:pt idx="1083">
                        <c:v>11.026999999999999</c:v>
                      </c:pt>
                      <c:pt idx="1084">
                        <c:v>11.211</c:v>
                      </c:pt>
                      <c:pt idx="1085">
                        <c:v>11.042999999999999</c:v>
                      </c:pt>
                      <c:pt idx="1086">
                        <c:v>11.11</c:v>
                      </c:pt>
                      <c:pt idx="1087">
                        <c:v>11.166</c:v>
                      </c:pt>
                      <c:pt idx="1088">
                        <c:v>10.959</c:v>
                      </c:pt>
                      <c:pt idx="1089">
                        <c:v>11.231999999999999</c:v>
                      </c:pt>
                      <c:pt idx="1090">
                        <c:v>10.952</c:v>
                      </c:pt>
                      <c:pt idx="1091">
                        <c:v>11.215</c:v>
                      </c:pt>
                      <c:pt idx="1092">
                        <c:v>10.948</c:v>
                      </c:pt>
                      <c:pt idx="1093">
                        <c:v>11.22</c:v>
                      </c:pt>
                      <c:pt idx="1094">
                        <c:v>11.010999999999999</c:v>
                      </c:pt>
                      <c:pt idx="1095">
                        <c:v>11.173999999999999</c:v>
                      </c:pt>
                      <c:pt idx="1096">
                        <c:v>11.058</c:v>
                      </c:pt>
                      <c:pt idx="1097">
                        <c:v>11.125999999999999</c:v>
                      </c:pt>
                      <c:pt idx="1098">
                        <c:v>11.227</c:v>
                      </c:pt>
                      <c:pt idx="1099">
                        <c:v>11.093999999999999</c:v>
                      </c:pt>
                      <c:pt idx="1100">
                        <c:v>11.342000000000001</c:v>
                      </c:pt>
                      <c:pt idx="1101">
                        <c:v>11.085000000000001</c:v>
                      </c:pt>
                      <c:pt idx="1102">
                        <c:v>11.308999999999999</c:v>
                      </c:pt>
                      <c:pt idx="1103">
                        <c:v>11.037000000000001</c:v>
                      </c:pt>
                      <c:pt idx="1104">
                        <c:v>11.282</c:v>
                      </c:pt>
                      <c:pt idx="1105">
                        <c:v>11.032</c:v>
                      </c:pt>
                      <c:pt idx="1106">
                        <c:v>11.263</c:v>
                      </c:pt>
                      <c:pt idx="1107">
                        <c:v>11.063000000000001</c:v>
                      </c:pt>
                      <c:pt idx="1108">
                        <c:v>11.260999999999999</c:v>
                      </c:pt>
                      <c:pt idx="1109">
                        <c:v>11.116</c:v>
                      </c:pt>
                      <c:pt idx="1110">
                        <c:v>11.175000000000001</c:v>
                      </c:pt>
                      <c:pt idx="1111">
                        <c:v>11.29</c:v>
                      </c:pt>
                      <c:pt idx="1112">
                        <c:v>11.103999999999999</c:v>
                      </c:pt>
                      <c:pt idx="1113">
                        <c:v>11.365</c:v>
                      </c:pt>
                      <c:pt idx="1114">
                        <c:v>11.047000000000001</c:v>
                      </c:pt>
                      <c:pt idx="1115">
                        <c:v>11.273</c:v>
                      </c:pt>
                      <c:pt idx="1116">
                        <c:v>11.198</c:v>
                      </c:pt>
                      <c:pt idx="1117">
                        <c:v>11.212</c:v>
                      </c:pt>
                      <c:pt idx="1118">
                        <c:v>11.366</c:v>
                      </c:pt>
                      <c:pt idx="1119">
                        <c:v>11.27</c:v>
                      </c:pt>
                      <c:pt idx="1120">
                        <c:v>11.573</c:v>
                      </c:pt>
                      <c:pt idx="1121">
                        <c:v>11.175000000000001</c:v>
                      </c:pt>
                      <c:pt idx="1122">
                        <c:v>11.475</c:v>
                      </c:pt>
                      <c:pt idx="1123">
                        <c:v>11.206</c:v>
                      </c:pt>
                      <c:pt idx="1124">
                        <c:v>11.294</c:v>
                      </c:pt>
                      <c:pt idx="1125">
                        <c:v>11.144</c:v>
                      </c:pt>
                      <c:pt idx="1126">
                        <c:v>11.138999999999999</c:v>
                      </c:pt>
                      <c:pt idx="1127">
                        <c:v>11.275</c:v>
                      </c:pt>
                      <c:pt idx="1128">
                        <c:v>11.111000000000001</c:v>
                      </c:pt>
                      <c:pt idx="1129">
                        <c:v>11.362</c:v>
                      </c:pt>
                      <c:pt idx="1130">
                        <c:v>11.121</c:v>
                      </c:pt>
                      <c:pt idx="1131">
                        <c:v>11.25</c:v>
                      </c:pt>
                      <c:pt idx="1132">
                        <c:v>11.276999999999999</c:v>
                      </c:pt>
                      <c:pt idx="1133">
                        <c:v>11.132999999999999</c:v>
                      </c:pt>
                      <c:pt idx="1134">
                        <c:v>11.404</c:v>
                      </c:pt>
                      <c:pt idx="1135">
                        <c:v>11.125999999999999</c:v>
                      </c:pt>
                      <c:pt idx="1136">
                        <c:v>11.398999999999999</c:v>
                      </c:pt>
                      <c:pt idx="1137">
                        <c:v>11.32</c:v>
                      </c:pt>
                      <c:pt idx="1138">
                        <c:v>11.276</c:v>
                      </c:pt>
                      <c:pt idx="1139">
                        <c:v>11.464</c:v>
                      </c:pt>
                      <c:pt idx="1140">
                        <c:v>11.212</c:v>
                      </c:pt>
                      <c:pt idx="1141">
                        <c:v>11.493</c:v>
                      </c:pt>
                      <c:pt idx="1142">
                        <c:v>11.266</c:v>
                      </c:pt>
                      <c:pt idx="1143">
                        <c:v>11.4</c:v>
                      </c:pt>
                      <c:pt idx="1144">
                        <c:v>11.422000000000001</c:v>
                      </c:pt>
                      <c:pt idx="1145">
                        <c:v>11.276</c:v>
                      </c:pt>
                      <c:pt idx="1146">
                        <c:v>11.605</c:v>
                      </c:pt>
                      <c:pt idx="1147">
                        <c:v>11.266999999999999</c:v>
                      </c:pt>
                      <c:pt idx="1148">
                        <c:v>11.551</c:v>
                      </c:pt>
                      <c:pt idx="1149">
                        <c:v>11.375999999999999</c:v>
                      </c:pt>
                      <c:pt idx="1150">
                        <c:v>11.416</c:v>
                      </c:pt>
                      <c:pt idx="1151">
                        <c:v>11.568</c:v>
                      </c:pt>
                      <c:pt idx="1152">
                        <c:v>11.295</c:v>
                      </c:pt>
                      <c:pt idx="1153">
                        <c:v>11.622</c:v>
                      </c:pt>
                      <c:pt idx="1154">
                        <c:v>11.324</c:v>
                      </c:pt>
                      <c:pt idx="1155">
                        <c:v>11.612</c:v>
                      </c:pt>
                      <c:pt idx="1156">
                        <c:v>11.558999999999999</c:v>
                      </c:pt>
                      <c:pt idx="1157">
                        <c:v>11.542999999999999</c:v>
                      </c:pt>
                      <c:pt idx="1158">
                        <c:v>11.768000000000001</c:v>
                      </c:pt>
                      <c:pt idx="1159">
                        <c:v>11.558999999999999</c:v>
                      </c:pt>
                      <c:pt idx="1160">
                        <c:v>11.802</c:v>
                      </c:pt>
                      <c:pt idx="1161">
                        <c:v>11.365</c:v>
                      </c:pt>
                      <c:pt idx="1162">
                        <c:v>11.663</c:v>
                      </c:pt>
                      <c:pt idx="1163">
                        <c:v>11.387</c:v>
                      </c:pt>
                      <c:pt idx="1164">
                        <c:v>11.446</c:v>
                      </c:pt>
                      <c:pt idx="1165">
                        <c:v>11.522</c:v>
                      </c:pt>
                      <c:pt idx="1166">
                        <c:v>11.294</c:v>
                      </c:pt>
                      <c:pt idx="1167">
                        <c:v>11.654</c:v>
                      </c:pt>
                      <c:pt idx="1168">
                        <c:v>11.355</c:v>
                      </c:pt>
                      <c:pt idx="1169">
                        <c:v>11.464</c:v>
                      </c:pt>
                      <c:pt idx="1170">
                        <c:v>11.55</c:v>
                      </c:pt>
                      <c:pt idx="1171">
                        <c:v>11.404</c:v>
                      </c:pt>
                      <c:pt idx="1172">
                        <c:v>11.612</c:v>
                      </c:pt>
                      <c:pt idx="1173">
                        <c:v>11.351000000000001</c:v>
                      </c:pt>
                      <c:pt idx="1174">
                        <c:v>11.544</c:v>
                      </c:pt>
                      <c:pt idx="1175">
                        <c:v>11.503</c:v>
                      </c:pt>
                      <c:pt idx="1176">
                        <c:v>11.372999999999999</c:v>
                      </c:pt>
                      <c:pt idx="1177">
                        <c:v>11.69</c:v>
                      </c:pt>
                      <c:pt idx="1178">
                        <c:v>11.301</c:v>
                      </c:pt>
                      <c:pt idx="1179">
                        <c:v>11.632</c:v>
                      </c:pt>
                      <c:pt idx="1180">
                        <c:v>11.401</c:v>
                      </c:pt>
                      <c:pt idx="1181">
                        <c:v>11.53</c:v>
                      </c:pt>
                      <c:pt idx="1182">
                        <c:v>11.436</c:v>
                      </c:pt>
                      <c:pt idx="1183">
                        <c:v>11.372</c:v>
                      </c:pt>
                      <c:pt idx="1184">
                        <c:v>11.55</c:v>
                      </c:pt>
                      <c:pt idx="1185">
                        <c:v>11.292999999999999</c:v>
                      </c:pt>
                      <c:pt idx="1186">
                        <c:v>11.6</c:v>
                      </c:pt>
                      <c:pt idx="1187">
                        <c:v>11.305</c:v>
                      </c:pt>
                      <c:pt idx="1188">
                        <c:v>11.509</c:v>
                      </c:pt>
                      <c:pt idx="1189">
                        <c:v>11.484</c:v>
                      </c:pt>
                      <c:pt idx="1190">
                        <c:v>11.372999999999999</c:v>
                      </c:pt>
                      <c:pt idx="1191">
                        <c:v>11.685</c:v>
                      </c:pt>
                      <c:pt idx="1192">
                        <c:v>11.372999999999999</c:v>
                      </c:pt>
                      <c:pt idx="1193">
                        <c:v>11.709</c:v>
                      </c:pt>
                      <c:pt idx="1194">
                        <c:v>11.413</c:v>
                      </c:pt>
                      <c:pt idx="1195">
                        <c:v>11.667</c:v>
                      </c:pt>
                      <c:pt idx="1196">
                        <c:v>11.566000000000001</c:v>
                      </c:pt>
                      <c:pt idx="1197">
                        <c:v>11.513999999999999</c:v>
                      </c:pt>
                      <c:pt idx="1198">
                        <c:v>11.794</c:v>
                      </c:pt>
                      <c:pt idx="1199">
                        <c:v>11.455</c:v>
                      </c:pt>
                      <c:pt idx="1200">
                        <c:v>11.811999999999999</c:v>
                      </c:pt>
                      <c:pt idx="1201">
                        <c:v>11.468999999999999</c:v>
                      </c:pt>
                      <c:pt idx="1202">
                        <c:v>11.821</c:v>
                      </c:pt>
                      <c:pt idx="1203">
                        <c:v>11.592000000000001</c:v>
                      </c:pt>
                      <c:pt idx="1204">
                        <c:v>11.723000000000001</c:v>
                      </c:pt>
                      <c:pt idx="1205">
                        <c:v>11.651</c:v>
                      </c:pt>
                      <c:pt idx="1206">
                        <c:v>11.662000000000001</c:v>
                      </c:pt>
                      <c:pt idx="1207">
                        <c:v>11.805999999999999</c:v>
                      </c:pt>
                      <c:pt idx="1208">
                        <c:v>11.635999999999999</c:v>
                      </c:pt>
                      <c:pt idx="1209">
                        <c:v>11.936999999999999</c:v>
                      </c:pt>
                      <c:pt idx="1210">
                        <c:v>11.631</c:v>
                      </c:pt>
                      <c:pt idx="1211">
                        <c:v>11.914999999999999</c:v>
                      </c:pt>
                      <c:pt idx="1212">
                        <c:v>11.675000000000001</c:v>
                      </c:pt>
                      <c:pt idx="1213">
                        <c:v>11.795</c:v>
                      </c:pt>
                      <c:pt idx="1214">
                        <c:v>11.879</c:v>
                      </c:pt>
                      <c:pt idx="1215">
                        <c:v>11.702999999999999</c:v>
                      </c:pt>
                      <c:pt idx="1216">
                        <c:v>12.016999999999999</c:v>
                      </c:pt>
                      <c:pt idx="1217">
                        <c:v>11.672000000000001</c:v>
                      </c:pt>
                      <c:pt idx="1218">
                        <c:v>11.946</c:v>
                      </c:pt>
                      <c:pt idx="1219">
                        <c:v>11.576000000000001</c:v>
                      </c:pt>
                      <c:pt idx="1220">
                        <c:v>11.840999999999999</c:v>
                      </c:pt>
                      <c:pt idx="1221">
                        <c:v>11.741</c:v>
                      </c:pt>
                      <c:pt idx="1222">
                        <c:v>11.682</c:v>
                      </c:pt>
                      <c:pt idx="1223">
                        <c:v>11.896000000000001</c:v>
                      </c:pt>
                      <c:pt idx="1224">
                        <c:v>11.662000000000001</c:v>
                      </c:pt>
                      <c:pt idx="1225">
                        <c:v>11.917</c:v>
                      </c:pt>
                      <c:pt idx="1226">
                        <c:v>11.616</c:v>
                      </c:pt>
                      <c:pt idx="1227">
                        <c:v>11.741</c:v>
                      </c:pt>
                      <c:pt idx="1228">
                        <c:v>11.68</c:v>
                      </c:pt>
                      <c:pt idx="1229">
                        <c:v>11.579000000000001</c:v>
                      </c:pt>
                      <c:pt idx="1230">
                        <c:v>11.769</c:v>
                      </c:pt>
                      <c:pt idx="1231">
                        <c:v>11.486000000000001</c:v>
                      </c:pt>
                      <c:pt idx="1232">
                        <c:v>11.83</c:v>
                      </c:pt>
                      <c:pt idx="1233">
                        <c:v>11.465</c:v>
                      </c:pt>
                      <c:pt idx="1234">
                        <c:v>11.795</c:v>
                      </c:pt>
                      <c:pt idx="1235">
                        <c:v>11.637</c:v>
                      </c:pt>
                      <c:pt idx="1236">
                        <c:v>11.66</c:v>
                      </c:pt>
                      <c:pt idx="1237">
                        <c:v>11.834</c:v>
                      </c:pt>
                      <c:pt idx="1238">
                        <c:v>11.663</c:v>
                      </c:pt>
                      <c:pt idx="1239">
                        <c:v>11.887</c:v>
                      </c:pt>
                      <c:pt idx="1240">
                        <c:v>11.576000000000001</c:v>
                      </c:pt>
                      <c:pt idx="1241">
                        <c:v>11.936</c:v>
                      </c:pt>
                      <c:pt idx="1242">
                        <c:v>11.635999999999999</c:v>
                      </c:pt>
                      <c:pt idx="1243">
                        <c:v>11.909000000000001</c:v>
                      </c:pt>
                      <c:pt idx="1244">
                        <c:v>11.647</c:v>
                      </c:pt>
                      <c:pt idx="1245">
                        <c:v>11.858000000000001</c:v>
                      </c:pt>
                      <c:pt idx="1246">
                        <c:v>11.77</c:v>
                      </c:pt>
                      <c:pt idx="1247">
                        <c:v>11.837</c:v>
                      </c:pt>
                      <c:pt idx="1248">
                        <c:v>11.869</c:v>
                      </c:pt>
                      <c:pt idx="1249">
                        <c:v>11.678000000000001</c:v>
                      </c:pt>
                      <c:pt idx="1250">
                        <c:v>11.99</c:v>
                      </c:pt>
                      <c:pt idx="1251">
                        <c:v>11.621</c:v>
                      </c:pt>
                      <c:pt idx="1252">
                        <c:v>11.930999999999999</c:v>
                      </c:pt>
                      <c:pt idx="1253">
                        <c:v>11.797000000000001</c:v>
                      </c:pt>
                      <c:pt idx="1254">
                        <c:v>11.771000000000001</c:v>
                      </c:pt>
                      <c:pt idx="1255">
                        <c:v>12.061</c:v>
                      </c:pt>
                      <c:pt idx="1256">
                        <c:v>11.752000000000001</c:v>
                      </c:pt>
                      <c:pt idx="1257">
                        <c:v>12.074999999999999</c:v>
                      </c:pt>
                      <c:pt idx="1258">
                        <c:v>11.784000000000001</c:v>
                      </c:pt>
                      <c:pt idx="1259">
                        <c:v>11.944000000000001</c:v>
                      </c:pt>
                      <c:pt idx="1260">
                        <c:v>12.007999999999999</c:v>
                      </c:pt>
                      <c:pt idx="1261">
                        <c:v>11.869</c:v>
                      </c:pt>
                      <c:pt idx="1262">
                        <c:v>12.244999999999999</c:v>
                      </c:pt>
                      <c:pt idx="1263">
                        <c:v>11.962999999999999</c:v>
                      </c:pt>
                      <c:pt idx="1264">
                        <c:v>12.231</c:v>
                      </c:pt>
                      <c:pt idx="1265">
                        <c:v>12.129</c:v>
                      </c:pt>
                      <c:pt idx="1266">
                        <c:v>12.026</c:v>
                      </c:pt>
                      <c:pt idx="1267">
                        <c:v>12.342000000000001</c:v>
                      </c:pt>
                      <c:pt idx="1268">
                        <c:v>11.978999999999999</c:v>
                      </c:pt>
                      <c:pt idx="1269">
                        <c:v>12.302</c:v>
                      </c:pt>
                      <c:pt idx="1270">
                        <c:v>12.07</c:v>
                      </c:pt>
                      <c:pt idx="1271">
                        <c:v>12.129</c:v>
                      </c:pt>
                      <c:pt idx="1272">
                        <c:v>12.273</c:v>
                      </c:pt>
                      <c:pt idx="1273">
                        <c:v>12.134</c:v>
                      </c:pt>
                      <c:pt idx="1274">
                        <c:v>12.398999999999999</c:v>
                      </c:pt>
                      <c:pt idx="1275">
                        <c:v>12.079000000000001</c:v>
                      </c:pt>
                      <c:pt idx="1276">
                        <c:v>12.413</c:v>
                      </c:pt>
                      <c:pt idx="1277">
                        <c:v>12.039</c:v>
                      </c:pt>
                      <c:pt idx="1278">
                        <c:v>12.192</c:v>
                      </c:pt>
                      <c:pt idx="1279">
                        <c:v>12.077999999999999</c:v>
                      </c:pt>
                      <c:pt idx="1280">
                        <c:v>11.93</c:v>
                      </c:pt>
                      <c:pt idx="1281">
                        <c:v>12.132999999999999</c:v>
                      </c:pt>
                      <c:pt idx="1282">
                        <c:v>11.824999999999999</c:v>
                      </c:pt>
                      <c:pt idx="1283">
                        <c:v>12.14</c:v>
                      </c:pt>
                      <c:pt idx="1284">
                        <c:v>11.750999999999999</c:v>
                      </c:pt>
                      <c:pt idx="1285">
                        <c:v>12.138999999999999</c:v>
                      </c:pt>
                      <c:pt idx="1286">
                        <c:v>11.768000000000001</c:v>
                      </c:pt>
                      <c:pt idx="1287">
                        <c:v>11.978999999999999</c:v>
                      </c:pt>
                      <c:pt idx="1288">
                        <c:v>11.874000000000001</c:v>
                      </c:pt>
                      <c:pt idx="1289">
                        <c:v>11.869</c:v>
                      </c:pt>
                      <c:pt idx="1290">
                        <c:v>12.055999999999999</c:v>
                      </c:pt>
                      <c:pt idx="1291">
                        <c:v>11.868</c:v>
                      </c:pt>
                      <c:pt idx="1292">
                        <c:v>12.201000000000001</c:v>
                      </c:pt>
                      <c:pt idx="1293">
                        <c:v>11.895</c:v>
                      </c:pt>
                      <c:pt idx="1294">
                        <c:v>12.183999999999999</c:v>
                      </c:pt>
                      <c:pt idx="1295">
                        <c:v>11.98</c:v>
                      </c:pt>
                      <c:pt idx="1296">
                        <c:v>12.103</c:v>
                      </c:pt>
                      <c:pt idx="1297">
                        <c:v>12.124000000000001</c:v>
                      </c:pt>
                      <c:pt idx="1298">
                        <c:v>12.057</c:v>
                      </c:pt>
                      <c:pt idx="1299">
                        <c:v>12.375</c:v>
                      </c:pt>
                      <c:pt idx="1300">
                        <c:v>12.000999999999999</c:v>
                      </c:pt>
                      <c:pt idx="1301">
                        <c:v>12.394</c:v>
                      </c:pt>
                      <c:pt idx="1302">
                        <c:v>12.08</c:v>
                      </c:pt>
                      <c:pt idx="1303">
                        <c:v>12.206</c:v>
                      </c:pt>
                      <c:pt idx="1304">
                        <c:v>12.222</c:v>
                      </c:pt>
                      <c:pt idx="1305">
                        <c:v>12.076000000000001</c:v>
                      </c:pt>
                      <c:pt idx="1306">
                        <c:v>12.331</c:v>
                      </c:pt>
                      <c:pt idx="1307">
                        <c:v>12.031000000000001</c:v>
                      </c:pt>
                      <c:pt idx="1308">
                        <c:v>12.374000000000001</c:v>
                      </c:pt>
                      <c:pt idx="1309">
                        <c:v>12.101000000000001</c:v>
                      </c:pt>
                      <c:pt idx="1310">
                        <c:v>12.319000000000001</c:v>
                      </c:pt>
                      <c:pt idx="1311">
                        <c:v>12.298999999999999</c:v>
                      </c:pt>
                      <c:pt idx="1312">
                        <c:v>12.285</c:v>
                      </c:pt>
                      <c:pt idx="1313">
                        <c:v>12.407</c:v>
                      </c:pt>
                      <c:pt idx="1314">
                        <c:v>12.202999999999999</c:v>
                      </c:pt>
                      <c:pt idx="1315">
                        <c:v>12.561999999999999</c:v>
                      </c:pt>
                      <c:pt idx="1316">
                        <c:v>12.178000000000001</c:v>
                      </c:pt>
                      <c:pt idx="1317">
                        <c:v>12.547000000000001</c:v>
                      </c:pt>
                      <c:pt idx="1318">
                        <c:v>12.239000000000001</c:v>
                      </c:pt>
                      <c:pt idx="1319">
                        <c:v>12.526999999999999</c:v>
                      </c:pt>
                      <c:pt idx="1320">
                        <c:v>12.433999999999999</c:v>
                      </c:pt>
                      <c:pt idx="1321">
                        <c:v>12.441000000000001</c:v>
                      </c:pt>
                      <c:pt idx="1322">
                        <c:v>12.476000000000001</c:v>
                      </c:pt>
                      <c:pt idx="1323">
                        <c:v>12.265000000000001</c:v>
                      </c:pt>
                      <c:pt idx="1324">
                        <c:v>12.538</c:v>
                      </c:pt>
                      <c:pt idx="1325">
                        <c:v>12.23</c:v>
                      </c:pt>
                      <c:pt idx="1326">
                        <c:v>12.582000000000001</c:v>
                      </c:pt>
                      <c:pt idx="1327">
                        <c:v>12.177</c:v>
                      </c:pt>
                      <c:pt idx="1328">
                        <c:v>12.472</c:v>
                      </c:pt>
                      <c:pt idx="1329">
                        <c:v>12.323</c:v>
                      </c:pt>
                      <c:pt idx="1330">
                        <c:v>12.269</c:v>
                      </c:pt>
                      <c:pt idx="1331">
                        <c:v>12.506</c:v>
                      </c:pt>
                      <c:pt idx="1332">
                        <c:v>12.148</c:v>
                      </c:pt>
                      <c:pt idx="1333">
                        <c:v>12.509</c:v>
                      </c:pt>
                      <c:pt idx="1334">
                        <c:v>12.262</c:v>
                      </c:pt>
                      <c:pt idx="1335">
                        <c:v>12.224</c:v>
                      </c:pt>
                      <c:pt idx="1336">
                        <c:v>12.521000000000001</c:v>
                      </c:pt>
                      <c:pt idx="1337">
                        <c:v>12.04</c:v>
                      </c:pt>
                      <c:pt idx="1338">
                        <c:v>12.503</c:v>
                      </c:pt>
                      <c:pt idx="1339">
                        <c:v>12.095000000000001</c:v>
                      </c:pt>
                      <c:pt idx="1340">
                        <c:v>12.305</c:v>
                      </c:pt>
                      <c:pt idx="1341">
                        <c:v>12.192</c:v>
                      </c:pt>
                      <c:pt idx="1342">
                        <c:v>12.164999999999999</c:v>
                      </c:pt>
                      <c:pt idx="1343">
                        <c:v>12.465</c:v>
                      </c:pt>
                      <c:pt idx="1344">
                        <c:v>12.035</c:v>
                      </c:pt>
                      <c:pt idx="1345">
                        <c:v>12.4</c:v>
                      </c:pt>
                      <c:pt idx="1346">
                        <c:v>12.234999999999999</c:v>
                      </c:pt>
                      <c:pt idx="1347">
                        <c:v>12.247</c:v>
                      </c:pt>
                      <c:pt idx="1348">
                        <c:v>12.446999999999999</c:v>
                      </c:pt>
                      <c:pt idx="1349">
                        <c:v>12.23</c:v>
                      </c:pt>
                      <c:pt idx="1350">
                        <c:v>12.592000000000001</c:v>
                      </c:pt>
                      <c:pt idx="1351">
                        <c:v>12.234999999999999</c:v>
                      </c:pt>
                      <c:pt idx="1352">
                        <c:v>12.643000000000001</c:v>
                      </c:pt>
                      <c:pt idx="1353">
                        <c:v>12.23</c:v>
                      </c:pt>
                      <c:pt idx="1354">
                        <c:v>12.590999999999999</c:v>
                      </c:pt>
                      <c:pt idx="1355">
                        <c:v>12.382</c:v>
                      </c:pt>
                      <c:pt idx="1356">
                        <c:v>12.46</c:v>
                      </c:pt>
                      <c:pt idx="1357">
                        <c:v>12.537000000000001</c:v>
                      </c:pt>
                      <c:pt idx="1358">
                        <c:v>12.327</c:v>
                      </c:pt>
                      <c:pt idx="1359">
                        <c:v>12.72</c:v>
                      </c:pt>
                      <c:pt idx="1360">
                        <c:v>12.289</c:v>
                      </c:pt>
                      <c:pt idx="1361">
                        <c:v>12.746</c:v>
                      </c:pt>
                      <c:pt idx="1362">
                        <c:v>12.35</c:v>
                      </c:pt>
                      <c:pt idx="1363">
                        <c:v>12.627000000000001</c:v>
                      </c:pt>
                      <c:pt idx="1364">
                        <c:v>12.497</c:v>
                      </c:pt>
                      <c:pt idx="1365">
                        <c:v>12.55</c:v>
                      </c:pt>
                      <c:pt idx="1366">
                        <c:v>12.638</c:v>
                      </c:pt>
                      <c:pt idx="1367">
                        <c:v>12.472</c:v>
                      </c:pt>
                      <c:pt idx="1368">
                        <c:v>12.805999999999999</c:v>
                      </c:pt>
                      <c:pt idx="1369">
                        <c:v>12.488</c:v>
                      </c:pt>
                      <c:pt idx="1370">
                        <c:v>12.856</c:v>
                      </c:pt>
                      <c:pt idx="1371">
                        <c:v>12.551</c:v>
                      </c:pt>
                      <c:pt idx="1372">
                        <c:v>12.787000000000001</c:v>
                      </c:pt>
                      <c:pt idx="1373">
                        <c:v>12.596</c:v>
                      </c:pt>
                      <c:pt idx="1374">
                        <c:v>12.606999999999999</c:v>
                      </c:pt>
                      <c:pt idx="1375">
                        <c:v>12.731</c:v>
                      </c:pt>
                      <c:pt idx="1376">
                        <c:v>12.497</c:v>
                      </c:pt>
                      <c:pt idx="1377">
                        <c:v>12.835000000000001</c:v>
                      </c:pt>
                      <c:pt idx="1378">
                        <c:v>12.513</c:v>
                      </c:pt>
                      <c:pt idx="1379">
                        <c:v>12.906000000000001</c:v>
                      </c:pt>
                      <c:pt idx="1380">
                        <c:v>12.462999999999999</c:v>
                      </c:pt>
                      <c:pt idx="1381">
                        <c:v>12.824999999999999</c:v>
                      </c:pt>
                      <c:pt idx="1382">
                        <c:v>12.493</c:v>
                      </c:pt>
                      <c:pt idx="1383">
                        <c:v>12.608000000000001</c:v>
                      </c:pt>
                      <c:pt idx="1384">
                        <c:v>12.478</c:v>
                      </c:pt>
                      <c:pt idx="1385">
                        <c:v>12.55</c:v>
                      </c:pt>
                      <c:pt idx="1386">
                        <c:v>12.632999999999999</c:v>
                      </c:pt>
                      <c:pt idx="1387">
                        <c:v>12.412000000000001</c:v>
                      </c:pt>
                      <c:pt idx="1388">
                        <c:v>12.739000000000001</c:v>
                      </c:pt>
                      <c:pt idx="1389">
                        <c:v>12.340999999999999</c:v>
                      </c:pt>
                      <c:pt idx="1390">
                        <c:v>12.707000000000001</c:v>
                      </c:pt>
                      <c:pt idx="1391">
                        <c:v>12.38</c:v>
                      </c:pt>
                      <c:pt idx="1392">
                        <c:v>12.571</c:v>
                      </c:pt>
                      <c:pt idx="1393">
                        <c:v>12.5</c:v>
                      </c:pt>
                      <c:pt idx="1394">
                        <c:v>12.465</c:v>
                      </c:pt>
                      <c:pt idx="1395">
                        <c:v>12.627000000000001</c:v>
                      </c:pt>
                      <c:pt idx="1396">
                        <c:v>12.379</c:v>
                      </c:pt>
                      <c:pt idx="1397">
                        <c:v>12.811999999999999</c:v>
                      </c:pt>
                      <c:pt idx="1398">
                        <c:v>12.39</c:v>
                      </c:pt>
                      <c:pt idx="1399">
                        <c:v>12.702</c:v>
                      </c:pt>
                      <c:pt idx="1400">
                        <c:v>12.457000000000001</c:v>
                      </c:pt>
                      <c:pt idx="1401">
                        <c:v>12.568</c:v>
                      </c:pt>
                      <c:pt idx="1402">
                        <c:v>12.667</c:v>
                      </c:pt>
                      <c:pt idx="1403">
                        <c:v>12.51</c:v>
                      </c:pt>
                      <c:pt idx="1404">
                        <c:v>12.817</c:v>
                      </c:pt>
                      <c:pt idx="1405">
                        <c:v>12.455</c:v>
                      </c:pt>
                      <c:pt idx="1406">
                        <c:v>12.801</c:v>
                      </c:pt>
                      <c:pt idx="1407">
                        <c:v>12.523</c:v>
                      </c:pt>
                      <c:pt idx="1408">
                        <c:v>12.614000000000001</c:v>
                      </c:pt>
                      <c:pt idx="1409">
                        <c:v>12.738</c:v>
                      </c:pt>
                      <c:pt idx="1410">
                        <c:v>12.55</c:v>
                      </c:pt>
                      <c:pt idx="1411">
                        <c:v>12.856999999999999</c:v>
                      </c:pt>
                      <c:pt idx="1412">
                        <c:v>12.525</c:v>
                      </c:pt>
                      <c:pt idx="1413">
                        <c:v>12.71</c:v>
                      </c:pt>
                      <c:pt idx="1414">
                        <c:v>12.731999999999999</c:v>
                      </c:pt>
                      <c:pt idx="1415">
                        <c:v>12.609</c:v>
                      </c:pt>
                      <c:pt idx="1416">
                        <c:v>13.047000000000001</c:v>
                      </c:pt>
                      <c:pt idx="1417">
                        <c:v>12.66</c:v>
                      </c:pt>
                      <c:pt idx="1418">
                        <c:v>12.917</c:v>
                      </c:pt>
                      <c:pt idx="1419">
                        <c:v>12.906000000000001</c:v>
                      </c:pt>
                      <c:pt idx="1420">
                        <c:v>12.680999999999999</c:v>
                      </c:pt>
                      <c:pt idx="1421">
                        <c:v>13.000999999999999</c:v>
                      </c:pt>
                      <c:pt idx="1422">
                        <c:v>12.644</c:v>
                      </c:pt>
                      <c:pt idx="1423">
                        <c:v>12.845000000000001</c:v>
                      </c:pt>
                      <c:pt idx="1424">
                        <c:v>12.798</c:v>
                      </c:pt>
                      <c:pt idx="1425">
                        <c:v>12.808</c:v>
                      </c:pt>
                      <c:pt idx="1426">
                        <c:v>12.968</c:v>
                      </c:pt>
                      <c:pt idx="1427">
                        <c:v>12.728</c:v>
                      </c:pt>
                      <c:pt idx="1428">
                        <c:v>13.065</c:v>
                      </c:pt>
                      <c:pt idx="1429">
                        <c:v>12.69</c:v>
                      </c:pt>
                      <c:pt idx="1430">
                        <c:v>13.044</c:v>
                      </c:pt>
                      <c:pt idx="1431">
                        <c:v>12.845000000000001</c:v>
                      </c:pt>
                      <c:pt idx="1432">
                        <c:v>12.878</c:v>
                      </c:pt>
                      <c:pt idx="1433">
                        <c:v>12.893000000000001</c:v>
                      </c:pt>
                      <c:pt idx="1434">
                        <c:v>12.74</c:v>
                      </c:pt>
                      <c:pt idx="1435">
                        <c:v>12.981999999999999</c:v>
                      </c:pt>
                      <c:pt idx="1436">
                        <c:v>12.62</c:v>
                      </c:pt>
                      <c:pt idx="1437">
                        <c:v>12.94</c:v>
                      </c:pt>
                      <c:pt idx="1438">
                        <c:v>12.59</c:v>
                      </c:pt>
                      <c:pt idx="1439">
                        <c:v>12.87</c:v>
                      </c:pt>
                      <c:pt idx="1440">
                        <c:v>12.65</c:v>
                      </c:pt>
                      <c:pt idx="1441">
                        <c:v>12.68</c:v>
                      </c:pt>
                      <c:pt idx="1442">
                        <c:v>12.856999999999999</c:v>
                      </c:pt>
                      <c:pt idx="1443">
                        <c:v>12.507</c:v>
                      </c:pt>
                      <c:pt idx="1444">
                        <c:v>12.98</c:v>
                      </c:pt>
                      <c:pt idx="1445">
                        <c:v>12.548999999999999</c:v>
                      </c:pt>
                      <c:pt idx="1446">
                        <c:v>12.869</c:v>
                      </c:pt>
                      <c:pt idx="1447">
                        <c:v>12.817</c:v>
                      </c:pt>
                      <c:pt idx="1448">
                        <c:v>12.728999999999999</c:v>
                      </c:pt>
                      <c:pt idx="1449">
                        <c:v>12.97</c:v>
                      </c:pt>
                      <c:pt idx="1450">
                        <c:v>12.661</c:v>
                      </c:pt>
                      <c:pt idx="1451">
                        <c:v>13.058999999999999</c:v>
                      </c:pt>
                      <c:pt idx="1452">
                        <c:v>12.707000000000001</c:v>
                      </c:pt>
                      <c:pt idx="1453">
                        <c:v>12.897</c:v>
                      </c:pt>
                      <c:pt idx="1454">
                        <c:v>12.927</c:v>
                      </c:pt>
                      <c:pt idx="1455">
                        <c:v>12.750999999999999</c:v>
                      </c:pt>
                      <c:pt idx="1456">
                        <c:v>13.089</c:v>
                      </c:pt>
                      <c:pt idx="1457">
                        <c:v>12.743</c:v>
                      </c:pt>
                      <c:pt idx="1458">
                        <c:v>13.134</c:v>
                      </c:pt>
                      <c:pt idx="1459">
                        <c:v>12.677</c:v>
                      </c:pt>
                      <c:pt idx="1460">
                        <c:v>13.035</c:v>
                      </c:pt>
                      <c:pt idx="1461">
                        <c:v>12.932</c:v>
                      </c:pt>
                      <c:pt idx="1462">
                        <c:v>12.731999999999999</c:v>
                      </c:pt>
                      <c:pt idx="1463">
                        <c:v>13.153</c:v>
                      </c:pt>
                      <c:pt idx="1464">
                        <c:v>12.725</c:v>
                      </c:pt>
                      <c:pt idx="1465">
                        <c:v>13.226000000000001</c:v>
                      </c:pt>
                      <c:pt idx="1466">
                        <c:v>12.8</c:v>
                      </c:pt>
                      <c:pt idx="1467">
                        <c:v>13.086</c:v>
                      </c:pt>
                      <c:pt idx="1468">
                        <c:v>13.061999999999999</c:v>
                      </c:pt>
                      <c:pt idx="1469">
                        <c:v>12.853999999999999</c:v>
                      </c:pt>
                      <c:pt idx="1470">
                        <c:v>13.244</c:v>
                      </c:pt>
                      <c:pt idx="1471">
                        <c:v>12.865</c:v>
                      </c:pt>
                      <c:pt idx="1472">
                        <c:v>13.249000000000001</c:v>
                      </c:pt>
                      <c:pt idx="1473">
                        <c:v>12.926</c:v>
                      </c:pt>
                      <c:pt idx="1474">
                        <c:v>13.131</c:v>
                      </c:pt>
                      <c:pt idx="1475">
                        <c:v>13.19</c:v>
                      </c:pt>
                      <c:pt idx="1476">
                        <c:v>12.928000000000001</c:v>
                      </c:pt>
                      <c:pt idx="1477">
                        <c:v>13.29</c:v>
                      </c:pt>
                      <c:pt idx="1478">
                        <c:v>12.787000000000001</c:v>
                      </c:pt>
                      <c:pt idx="1479">
                        <c:v>13.256</c:v>
                      </c:pt>
                      <c:pt idx="1480">
                        <c:v>12.815</c:v>
                      </c:pt>
                      <c:pt idx="1481">
                        <c:v>13.08</c:v>
                      </c:pt>
                      <c:pt idx="1482">
                        <c:v>13.021000000000001</c:v>
                      </c:pt>
                      <c:pt idx="1483">
                        <c:v>12.836</c:v>
                      </c:pt>
                      <c:pt idx="1484">
                        <c:v>13.226000000000001</c:v>
                      </c:pt>
                      <c:pt idx="1485">
                        <c:v>12.789</c:v>
                      </c:pt>
                      <c:pt idx="1486">
                        <c:v>13.215999999999999</c:v>
                      </c:pt>
                      <c:pt idx="1487">
                        <c:v>12.92</c:v>
                      </c:pt>
                      <c:pt idx="1488">
                        <c:v>12.895</c:v>
                      </c:pt>
                      <c:pt idx="1489">
                        <c:v>13.167</c:v>
                      </c:pt>
                      <c:pt idx="1490">
                        <c:v>12.737</c:v>
                      </c:pt>
                      <c:pt idx="1491">
                        <c:v>13.206</c:v>
                      </c:pt>
                      <c:pt idx="1492">
                        <c:v>12.867000000000001</c:v>
                      </c:pt>
                      <c:pt idx="1493">
                        <c:v>12.965</c:v>
                      </c:pt>
                      <c:pt idx="1494">
                        <c:v>13.154999999999999</c:v>
                      </c:pt>
                      <c:pt idx="1495">
                        <c:v>12.744</c:v>
                      </c:pt>
                      <c:pt idx="1496">
                        <c:v>13.243</c:v>
                      </c:pt>
                      <c:pt idx="1497">
                        <c:v>12.848000000000001</c:v>
                      </c:pt>
                      <c:pt idx="1498">
                        <c:v>12.949</c:v>
                      </c:pt>
                      <c:pt idx="1499">
                        <c:v>13.185</c:v>
                      </c:pt>
                      <c:pt idx="1500">
                        <c:v>12.813000000000001</c:v>
                      </c:pt>
                      <c:pt idx="1501">
                        <c:v>13.217000000000001</c:v>
                      </c:pt>
                      <c:pt idx="1502">
                        <c:v>12.853999999999999</c:v>
                      </c:pt>
                      <c:pt idx="1503">
                        <c:v>13.164</c:v>
                      </c:pt>
                      <c:pt idx="1504">
                        <c:v>13.115</c:v>
                      </c:pt>
                      <c:pt idx="1505">
                        <c:v>13.037000000000001</c:v>
                      </c:pt>
                      <c:pt idx="1506">
                        <c:v>13.317</c:v>
                      </c:pt>
                      <c:pt idx="1507">
                        <c:v>12.96</c:v>
                      </c:pt>
                      <c:pt idx="1508">
                        <c:v>13.411</c:v>
                      </c:pt>
                      <c:pt idx="1509">
                        <c:v>12.961</c:v>
                      </c:pt>
                      <c:pt idx="1510">
                        <c:v>13.367000000000001</c:v>
                      </c:pt>
                      <c:pt idx="1511">
                        <c:v>12.932</c:v>
                      </c:pt>
                      <c:pt idx="1512">
                        <c:v>13.206</c:v>
                      </c:pt>
                      <c:pt idx="1513">
                        <c:v>13.175000000000001</c:v>
                      </c:pt>
                      <c:pt idx="1514">
                        <c:v>12.952999999999999</c:v>
                      </c:pt>
                      <c:pt idx="1515">
                        <c:v>13.249000000000001</c:v>
                      </c:pt>
                      <c:pt idx="1516">
                        <c:v>12.941000000000001</c:v>
                      </c:pt>
                      <c:pt idx="1517">
                        <c:v>13.335000000000001</c:v>
                      </c:pt>
                      <c:pt idx="1518">
                        <c:v>12.907999999999999</c:v>
                      </c:pt>
                      <c:pt idx="1519">
                        <c:v>13.340999999999999</c:v>
                      </c:pt>
                      <c:pt idx="1520">
                        <c:v>13</c:v>
                      </c:pt>
                      <c:pt idx="1521">
                        <c:v>13.257999999999999</c:v>
                      </c:pt>
                      <c:pt idx="1522">
                        <c:v>13.097</c:v>
                      </c:pt>
                      <c:pt idx="1523">
                        <c:v>13.204000000000001</c:v>
                      </c:pt>
                      <c:pt idx="1524">
                        <c:v>13.295</c:v>
                      </c:pt>
                      <c:pt idx="1525">
                        <c:v>13.276</c:v>
                      </c:pt>
                      <c:pt idx="1526">
                        <c:v>13.355</c:v>
                      </c:pt>
                      <c:pt idx="1527">
                        <c:v>13.129</c:v>
                      </c:pt>
                      <c:pt idx="1528">
                        <c:v>13.509</c:v>
                      </c:pt>
                      <c:pt idx="1529">
                        <c:v>12.997</c:v>
                      </c:pt>
                      <c:pt idx="1530">
                        <c:v>13.503</c:v>
                      </c:pt>
                      <c:pt idx="1531">
                        <c:v>13.004</c:v>
                      </c:pt>
                      <c:pt idx="1532">
                        <c:v>13.336</c:v>
                      </c:pt>
                      <c:pt idx="1533">
                        <c:v>13.044</c:v>
                      </c:pt>
                      <c:pt idx="1534">
                        <c:v>13.284000000000001</c:v>
                      </c:pt>
                      <c:pt idx="1535">
                        <c:v>13.234</c:v>
                      </c:pt>
                      <c:pt idx="1536">
                        <c:v>13.090999999999999</c:v>
                      </c:pt>
                      <c:pt idx="1537">
                        <c:v>13.305</c:v>
                      </c:pt>
                      <c:pt idx="1538">
                        <c:v>12.948</c:v>
                      </c:pt>
                      <c:pt idx="1539">
                        <c:v>13.361000000000001</c:v>
                      </c:pt>
                      <c:pt idx="1540">
                        <c:v>12.917</c:v>
                      </c:pt>
                      <c:pt idx="1541">
                        <c:v>13.263999999999999</c:v>
                      </c:pt>
                      <c:pt idx="1542">
                        <c:v>13.085000000000001</c:v>
                      </c:pt>
                      <c:pt idx="1543">
                        <c:v>12.993</c:v>
                      </c:pt>
                      <c:pt idx="1544">
                        <c:v>13.215999999999999</c:v>
                      </c:pt>
                      <c:pt idx="1545">
                        <c:v>12.904999999999999</c:v>
                      </c:pt>
                      <c:pt idx="1546">
                        <c:v>13.287000000000001</c:v>
                      </c:pt>
                      <c:pt idx="1547">
                        <c:v>12.875999999999999</c:v>
                      </c:pt>
                      <c:pt idx="1548">
                        <c:v>13.275</c:v>
                      </c:pt>
                      <c:pt idx="1549">
                        <c:v>12.903</c:v>
                      </c:pt>
                      <c:pt idx="1550">
                        <c:v>13.223000000000001</c:v>
                      </c:pt>
                      <c:pt idx="1551">
                        <c:v>13.189</c:v>
                      </c:pt>
                      <c:pt idx="1552">
                        <c:v>13.067</c:v>
                      </c:pt>
                      <c:pt idx="1553">
                        <c:v>13.394</c:v>
                      </c:pt>
                      <c:pt idx="1554">
                        <c:v>13.042</c:v>
                      </c:pt>
                      <c:pt idx="1555">
                        <c:v>13.475</c:v>
                      </c:pt>
                      <c:pt idx="1556">
                        <c:v>13.034000000000001</c:v>
                      </c:pt>
                      <c:pt idx="1557">
                        <c:v>13.378</c:v>
                      </c:pt>
                      <c:pt idx="1558">
                        <c:v>13.138</c:v>
                      </c:pt>
                      <c:pt idx="1559">
                        <c:v>13.225</c:v>
                      </c:pt>
                      <c:pt idx="1560">
                        <c:v>13.301</c:v>
                      </c:pt>
                      <c:pt idx="1561">
                        <c:v>13.079000000000001</c:v>
                      </c:pt>
                      <c:pt idx="1562">
                        <c:v>13.423999999999999</c:v>
                      </c:pt>
                      <c:pt idx="1563">
                        <c:v>12.959</c:v>
                      </c:pt>
                      <c:pt idx="1564">
                        <c:v>13.401999999999999</c:v>
                      </c:pt>
                      <c:pt idx="1565">
                        <c:v>13.143000000000001</c:v>
                      </c:pt>
                      <c:pt idx="1566">
                        <c:v>13.089</c:v>
                      </c:pt>
                      <c:pt idx="1567">
                        <c:v>13.407999999999999</c:v>
                      </c:pt>
                      <c:pt idx="1568">
                        <c:v>12.968</c:v>
                      </c:pt>
                      <c:pt idx="1569">
                        <c:v>13.487</c:v>
                      </c:pt>
                      <c:pt idx="1570">
                        <c:v>12.987</c:v>
                      </c:pt>
                      <c:pt idx="1571">
                        <c:v>13.313000000000001</c:v>
                      </c:pt>
                      <c:pt idx="1572">
                        <c:v>13.254</c:v>
                      </c:pt>
                      <c:pt idx="1573">
                        <c:v>13.055999999999999</c:v>
                      </c:pt>
                      <c:pt idx="1574">
                        <c:v>13.532999999999999</c:v>
                      </c:pt>
                      <c:pt idx="1575">
                        <c:v>13.095000000000001</c:v>
                      </c:pt>
                      <c:pt idx="1576">
                        <c:v>13.502000000000001</c:v>
                      </c:pt>
                      <c:pt idx="1577">
                        <c:v>13.175000000000001</c:v>
                      </c:pt>
                      <c:pt idx="1578">
                        <c:v>13.414</c:v>
                      </c:pt>
                      <c:pt idx="1579">
                        <c:v>13.246</c:v>
                      </c:pt>
                      <c:pt idx="1580">
                        <c:v>13.218</c:v>
                      </c:pt>
                      <c:pt idx="1581">
                        <c:v>13.476000000000001</c:v>
                      </c:pt>
                      <c:pt idx="1582">
                        <c:v>13.127000000000001</c:v>
                      </c:pt>
                      <c:pt idx="1583">
                        <c:v>13.493</c:v>
                      </c:pt>
                      <c:pt idx="1584">
                        <c:v>13.073</c:v>
                      </c:pt>
                      <c:pt idx="1585">
                        <c:v>13.513</c:v>
                      </c:pt>
                      <c:pt idx="1586">
                        <c:v>12.986000000000001</c:v>
                      </c:pt>
                      <c:pt idx="1587">
                        <c:v>13.452999999999999</c:v>
                      </c:pt>
                      <c:pt idx="1588">
                        <c:v>13.159000000000001</c:v>
                      </c:pt>
                      <c:pt idx="1589">
                        <c:v>13.282999999999999</c:v>
                      </c:pt>
                      <c:pt idx="1590">
                        <c:v>13.364000000000001</c:v>
                      </c:pt>
                      <c:pt idx="1591">
                        <c:v>13.106</c:v>
                      </c:pt>
                      <c:pt idx="1592">
                        <c:v>13.467000000000001</c:v>
                      </c:pt>
                      <c:pt idx="1593">
                        <c:v>12.978999999999999</c:v>
                      </c:pt>
                      <c:pt idx="1594">
                        <c:v>13.473000000000001</c:v>
                      </c:pt>
                      <c:pt idx="1595">
                        <c:v>13.128</c:v>
                      </c:pt>
                      <c:pt idx="1596">
                        <c:v>13.324</c:v>
                      </c:pt>
                      <c:pt idx="1597">
                        <c:v>13.177</c:v>
                      </c:pt>
                      <c:pt idx="1598">
                        <c:v>13.186</c:v>
                      </c:pt>
                      <c:pt idx="1599">
                        <c:v>13.385999999999999</c:v>
                      </c:pt>
                      <c:pt idx="1600">
                        <c:v>12.994999999999999</c:v>
                      </c:pt>
                      <c:pt idx="1601">
                        <c:v>13.414999999999999</c:v>
                      </c:pt>
                      <c:pt idx="1602">
                        <c:v>13.052</c:v>
                      </c:pt>
                      <c:pt idx="1603">
                        <c:v>13.250999999999999</c:v>
                      </c:pt>
                      <c:pt idx="1604">
                        <c:v>13.339</c:v>
                      </c:pt>
                      <c:pt idx="1605">
                        <c:v>13.209</c:v>
                      </c:pt>
                      <c:pt idx="1606">
                        <c:v>13.388999999999999</c:v>
                      </c:pt>
                      <c:pt idx="1607">
                        <c:v>13.135</c:v>
                      </c:pt>
                      <c:pt idx="1608">
                        <c:v>13.57</c:v>
                      </c:pt>
                      <c:pt idx="1609">
                        <c:v>13.077999999999999</c:v>
                      </c:pt>
                      <c:pt idx="1610">
                        <c:v>13.491</c:v>
                      </c:pt>
                      <c:pt idx="1611">
                        <c:v>13.276999999999999</c:v>
                      </c:pt>
                      <c:pt idx="1612">
                        <c:v>13.292</c:v>
                      </c:pt>
                      <c:pt idx="1613">
                        <c:v>13.465</c:v>
                      </c:pt>
                      <c:pt idx="1614">
                        <c:v>13.191000000000001</c:v>
                      </c:pt>
                      <c:pt idx="1615">
                        <c:v>13.603</c:v>
                      </c:pt>
                      <c:pt idx="1616">
                        <c:v>13.205</c:v>
                      </c:pt>
                      <c:pt idx="1617">
                        <c:v>13.545999999999999</c:v>
                      </c:pt>
                      <c:pt idx="1618">
                        <c:v>13.247999999999999</c:v>
                      </c:pt>
                      <c:pt idx="1619">
                        <c:v>13.377000000000001</c:v>
                      </c:pt>
                      <c:pt idx="1620">
                        <c:v>13.444000000000001</c:v>
                      </c:pt>
                      <c:pt idx="1621">
                        <c:v>13.211</c:v>
                      </c:pt>
                      <c:pt idx="1622">
                        <c:v>13.446</c:v>
                      </c:pt>
                      <c:pt idx="1623">
                        <c:v>13.266</c:v>
                      </c:pt>
                      <c:pt idx="1624">
                        <c:v>13.481</c:v>
                      </c:pt>
                      <c:pt idx="1625">
                        <c:v>13.191000000000001</c:v>
                      </c:pt>
                      <c:pt idx="1626">
                        <c:v>13.706</c:v>
                      </c:pt>
                      <c:pt idx="1627">
                        <c:v>13.225</c:v>
                      </c:pt>
                      <c:pt idx="1628">
                        <c:v>13.547000000000001</c:v>
                      </c:pt>
                      <c:pt idx="1629">
                        <c:v>13.316000000000001</c:v>
                      </c:pt>
                      <c:pt idx="1630">
                        <c:v>13.497999999999999</c:v>
                      </c:pt>
                      <c:pt idx="1631">
                        <c:v>13.356999999999999</c:v>
                      </c:pt>
                      <c:pt idx="1632">
                        <c:v>13.27</c:v>
                      </c:pt>
                      <c:pt idx="1633">
                        <c:v>13.584</c:v>
                      </c:pt>
                      <c:pt idx="1634">
                        <c:v>13.172000000000001</c:v>
                      </c:pt>
                      <c:pt idx="1635">
                        <c:v>13.621</c:v>
                      </c:pt>
                      <c:pt idx="1636">
                        <c:v>13.15</c:v>
                      </c:pt>
                      <c:pt idx="1637">
                        <c:v>13.497999999999999</c:v>
                      </c:pt>
                      <c:pt idx="1638">
                        <c:v>13.323</c:v>
                      </c:pt>
                      <c:pt idx="1639">
                        <c:v>13.273</c:v>
                      </c:pt>
                      <c:pt idx="1640">
                        <c:v>13.603999999999999</c:v>
                      </c:pt>
                      <c:pt idx="1641">
                        <c:v>13.141</c:v>
                      </c:pt>
                      <c:pt idx="1642">
                        <c:v>13.512</c:v>
                      </c:pt>
                      <c:pt idx="1643">
                        <c:v>13.289</c:v>
                      </c:pt>
                      <c:pt idx="1644">
                        <c:v>13.246</c:v>
                      </c:pt>
                      <c:pt idx="1645">
                        <c:v>13.385999999999999</c:v>
                      </c:pt>
                      <c:pt idx="1646">
                        <c:v>13.04</c:v>
                      </c:pt>
                      <c:pt idx="1647">
                        <c:v>13.553000000000001</c:v>
                      </c:pt>
                      <c:pt idx="1648">
                        <c:v>13.061999999999999</c:v>
                      </c:pt>
                      <c:pt idx="1649">
                        <c:v>13.352</c:v>
                      </c:pt>
                      <c:pt idx="1650">
                        <c:v>13.372999999999999</c:v>
                      </c:pt>
                      <c:pt idx="1651">
                        <c:v>13.081</c:v>
                      </c:pt>
                      <c:pt idx="1652">
                        <c:v>13.532</c:v>
                      </c:pt>
                      <c:pt idx="1653">
                        <c:v>13.146000000000001</c:v>
                      </c:pt>
                      <c:pt idx="1654">
                        <c:v>13.315</c:v>
                      </c:pt>
                      <c:pt idx="1655">
                        <c:v>13.327</c:v>
                      </c:pt>
                      <c:pt idx="1656">
                        <c:v>13.124000000000001</c:v>
                      </c:pt>
                      <c:pt idx="1657">
                        <c:v>13.599</c:v>
                      </c:pt>
                      <c:pt idx="1658">
                        <c:v>13.079000000000001</c:v>
                      </c:pt>
                      <c:pt idx="1659">
                        <c:v>13.621</c:v>
                      </c:pt>
                      <c:pt idx="1660">
                        <c:v>13.273</c:v>
                      </c:pt>
                      <c:pt idx="1661">
                        <c:v>13.541</c:v>
                      </c:pt>
                      <c:pt idx="1662">
                        <c:v>13.532999999999999</c:v>
                      </c:pt>
                      <c:pt idx="1663">
                        <c:v>13.321</c:v>
                      </c:pt>
                      <c:pt idx="1664">
                        <c:v>13.641999999999999</c:v>
                      </c:pt>
                      <c:pt idx="1665">
                        <c:v>13.217000000000001</c:v>
                      </c:pt>
                      <c:pt idx="1666">
                        <c:v>13.725</c:v>
                      </c:pt>
                      <c:pt idx="1667">
                        <c:v>13.304</c:v>
                      </c:pt>
                      <c:pt idx="1668">
                        <c:v>13.641999999999999</c:v>
                      </c:pt>
                      <c:pt idx="1669">
                        <c:v>13.347</c:v>
                      </c:pt>
                      <c:pt idx="1670">
                        <c:v>13.478</c:v>
                      </c:pt>
                      <c:pt idx="1671">
                        <c:v>13.534000000000001</c:v>
                      </c:pt>
                      <c:pt idx="1672">
                        <c:v>13.36</c:v>
                      </c:pt>
                      <c:pt idx="1673">
                        <c:v>13.606</c:v>
                      </c:pt>
                      <c:pt idx="1674">
                        <c:v>13.351000000000001</c:v>
                      </c:pt>
                      <c:pt idx="1675">
                        <c:v>13.74</c:v>
                      </c:pt>
                      <c:pt idx="1676">
                        <c:v>13.27</c:v>
                      </c:pt>
                      <c:pt idx="1677">
                        <c:v>13.77</c:v>
                      </c:pt>
                      <c:pt idx="1678">
                        <c:v>13.33</c:v>
                      </c:pt>
                      <c:pt idx="1679">
                        <c:v>13.667</c:v>
                      </c:pt>
                      <c:pt idx="1680">
                        <c:v>13.523</c:v>
                      </c:pt>
                      <c:pt idx="1681">
                        <c:v>13.467000000000001</c:v>
                      </c:pt>
                      <c:pt idx="1682">
                        <c:v>13.77</c:v>
                      </c:pt>
                      <c:pt idx="1683">
                        <c:v>13.32</c:v>
                      </c:pt>
                      <c:pt idx="1684">
                        <c:v>13.723000000000001</c:v>
                      </c:pt>
                      <c:pt idx="1685">
                        <c:v>13.420999999999999</c:v>
                      </c:pt>
                      <c:pt idx="1686">
                        <c:v>13.483000000000001</c:v>
                      </c:pt>
                      <c:pt idx="1687">
                        <c:v>13.545999999999999</c:v>
                      </c:pt>
                      <c:pt idx="1688">
                        <c:v>13.417999999999999</c:v>
                      </c:pt>
                      <c:pt idx="1689">
                        <c:v>13.653</c:v>
                      </c:pt>
                      <c:pt idx="1690">
                        <c:v>13.311999999999999</c:v>
                      </c:pt>
                      <c:pt idx="1691">
                        <c:v>13.727</c:v>
                      </c:pt>
                      <c:pt idx="1692">
                        <c:v>13.339</c:v>
                      </c:pt>
                      <c:pt idx="1693">
                        <c:v>13.664</c:v>
                      </c:pt>
                      <c:pt idx="1694">
                        <c:v>13.398999999999999</c:v>
                      </c:pt>
                      <c:pt idx="1695">
                        <c:v>13.478</c:v>
                      </c:pt>
                      <c:pt idx="1696">
                        <c:v>13.781000000000001</c:v>
                      </c:pt>
                      <c:pt idx="1697">
                        <c:v>13.266</c:v>
                      </c:pt>
                      <c:pt idx="1698">
                        <c:v>13.766</c:v>
                      </c:pt>
                      <c:pt idx="1699">
                        <c:v>13.231999999999999</c:v>
                      </c:pt>
                      <c:pt idx="1700">
                        <c:v>13.715999999999999</c:v>
                      </c:pt>
                      <c:pt idx="1701">
                        <c:v>13.323</c:v>
                      </c:pt>
                      <c:pt idx="1702">
                        <c:v>13.48</c:v>
                      </c:pt>
                      <c:pt idx="1703">
                        <c:v>13.471</c:v>
                      </c:pt>
                      <c:pt idx="1704">
                        <c:v>13.321</c:v>
                      </c:pt>
                      <c:pt idx="1705">
                        <c:v>13.683999999999999</c:v>
                      </c:pt>
                      <c:pt idx="1706">
                        <c:v>13.234</c:v>
                      </c:pt>
                      <c:pt idx="1707">
                        <c:v>13.708</c:v>
                      </c:pt>
                      <c:pt idx="1708">
                        <c:v>13.260999999999999</c:v>
                      </c:pt>
                      <c:pt idx="1709">
                        <c:v>13.714</c:v>
                      </c:pt>
                      <c:pt idx="1710">
                        <c:v>13.467000000000001</c:v>
                      </c:pt>
                      <c:pt idx="1711">
                        <c:v>13.548999999999999</c:v>
                      </c:pt>
                      <c:pt idx="1712">
                        <c:v>13.629</c:v>
                      </c:pt>
                      <c:pt idx="1713">
                        <c:v>13.44</c:v>
                      </c:pt>
                      <c:pt idx="1714">
                        <c:v>13.773999999999999</c:v>
                      </c:pt>
                      <c:pt idx="1715">
                        <c:v>13.321999999999999</c:v>
                      </c:pt>
                      <c:pt idx="1716">
                        <c:v>13.832000000000001</c:v>
                      </c:pt>
                      <c:pt idx="1717">
                        <c:v>13.335000000000001</c:v>
                      </c:pt>
                      <c:pt idx="1718">
                        <c:v>13.661</c:v>
                      </c:pt>
                      <c:pt idx="1719">
                        <c:v>13.585000000000001</c:v>
                      </c:pt>
                      <c:pt idx="1720">
                        <c:v>13.493</c:v>
                      </c:pt>
                      <c:pt idx="1721">
                        <c:v>13.875999999999999</c:v>
                      </c:pt>
                      <c:pt idx="1722">
                        <c:v>13.37</c:v>
                      </c:pt>
                      <c:pt idx="1723">
                        <c:v>13.79</c:v>
                      </c:pt>
                      <c:pt idx="1724">
                        <c:v>13.52</c:v>
                      </c:pt>
                      <c:pt idx="1725">
                        <c:v>13.554</c:v>
                      </c:pt>
                      <c:pt idx="1726">
                        <c:v>13.717000000000001</c:v>
                      </c:pt>
                      <c:pt idx="1727">
                        <c:v>13.407999999999999</c:v>
                      </c:pt>
                      <c:pt idx="1728">
                        <c:v>13.917999999999999</c:v>
                      </c:pt>
                      <c:pt idx="1729">
                        <c:v>13.427</c:v>
                      </c:pt>
                      <c:pt idx="1730">
                        <c:v>13.72</c:v>
                      </c:pt>
                      <c:pt idx="1731">
                        <c:v>13.683</c:v>
                      </c:pt>
                      <c:pt idx="1732">
                        <c:v>13.547000000000001</c:v>
                      </c:pt>
                      <c:pt idx="1733">
                        <c:v>13.965999999999999</c:v>
                      </c:pt>
                      <c:pt idx="1734">
                        <c:v>13.419</c:v>
                      </c:pt>
                      <c:pt idx="1735">
                        <c:v>13.818</c:v>
                      </c:pt>
                      <c:pt idx="1736">
                        <c:v>13.711</c:v>
                      </c:pt>
                      <c:pt idx="1737">
                        <c:v>13.587999999999999</c:v>
                      </c:pt>
                      <c:pt idx="1738">
                        <c:v>13.861000000000001</c:v>
                      </c:pt>
                      <c:pt idx="1739">
                        <c:v>13.435</c:v>
                      </c:pt>
                      <c:pt idx="1740">
                        <c:v>13.904</c:v>
                      </c:pt>
                      <c:pt idx="1741">
                        <c:v>13.523999999999999</c:v>
                      </c:pt>
                      <c:pt idx="1742">
                        <c:v>13.817</c:v>
                      </c:pt>
                      <c:pt idx="1743">
                        <c:v>13.696</c:v>
                      </c:pt>
                      <c:pt idx="1744">
                        <c:v>13.663</c:v>
                      </c:pt>
                      <c:pt idx="1745">
                        <c:v>13.93</c:v>
                      </c:pt>
                      <c:pt idx="1746">
                        <c:v>13.444000000000001</c:v>
                      </c:pt>
                      <c:pt idx="1747">
                        <c:v>14</c:v>
                      </c:pt>
                      <c:pt idx="1748">
                        <c:v>13.53</c:v>
                      </c:pt>
                      <c:pt idx="1749">
                        <c:v>13.788</c:v>
                      </c:pt>
                      <c:pt idx="1750">
                        <c:v>13.805999999999999</c:v>
                      </c:pt>
                      <c:pt idx="1751">
                        <c:v>13.574</c:v>
                      </c:pt>
                      <c:pt idx="1752">
                        <c:v>14.016999999999999</c:v>
                      </c:pt>
                      <c:pt idx="1753">
                        <c:v>13.494999999999999</c:v>
                      </c:pt>
                      <c:pt idx="1754">
                        <c:v>13.922000000000001</c:v>
                      </c:pt>
                      <c:pt idx="1755">
                        <c:v>13.685</c:v>
                      </c:pt>
                      <c:pt idx="1756">
                        <c:v>13.702</c:v>
                      </c:pt>
                      <c:pt idx="1757">
                        <c:v>13.891</c:v>
                      </c:pt>
                      <c:pt idx="1758">
                        <c:v>13.47</c:v>
                      </c:pt>
                      <c:pt idx="1759">
                        <c:v>14.013999999999999</c:v>
                      </c:pt>
                      <c:pt idx="1760">
                        <c:v>13.589</c:v>
                      </c:pt>
                      <c:pt idx="1761">
                        <c:v>13.897</c:v>
                      </c:pt>
                      <c:pt idx="1762">
                        <c:v>13.685</c:v>
                      </c:pt>
                      <c:pt idx="1763">
                        <c:v>13.76</c:v>
                      </c:pt>
                      <c:pt idx="1764">
                        <c:v>13.955</c:v>
                      </c:pt>
                      <c:pt idx="1765">
                        <c:v>13.632999999999999</c:v>
                      </c:pt>
                      <c:pt idx="1766">
                        <c:v>14.031000000000001</c:v>
                      </c:pt>
                      <c:pt idx="1767">
                        <c:v>13.551</c:v>
                      </c:pt>
                      <c:pt idx="1768">
                        <c:v>14.086</c:v>
                      </c:pt>
                      <c:pt idx="1769">
                        <c:v>13.616</c:v>
                      </c:pt>
                      <c:pt idx="1770">
                        <c:v>13.933</c:v>
                      </c:pt>
                      <c:pt idx="1771">
                        <c:v>13.807</c:v>
                      </c:pt>
                      <c:pt idx="1772">
                        <c:v>13.776</c:v>
                      </c:pt>
                      <c:pt idx="1773">
                        <c:v>14.087</c:v>
                      </c:pt>
                      <c:pt idx="1774">
                        <c:v>13.611000000000001</c:v>
                      </c:pt>
                      <c:pt idx="1775">
                        <c:v>14.097</c:v>
                      </c:pt>
                      <c:pt idx="1776">
                        <c:v>13.686</c:v>
                      </c:pt>
                      <c:pt idx="1777">
                        <c:v>13.914999999999999</c:v>
                      </c:pt>
                      <c:pt idx="1778">
                        <c:v>13.91</c:v>
                      </c:pt>
                      <c:pt idx="1779">
                        <c:v>13.724</c:v>
                      </c:pt>
                      <c:pt idx="1780">
                        <c:v>14.047000000000001</c:v>
                      </c:pt>
                      <c:pt idx="1781">
                        <c:v>13.609</c:v>
                      </c:pt>
                      <c:pt idx="1782">
                        <c:v>14.113</c:v>
                      </c:pt>
                      <c:pt idx="1783">
                        <c:v>13.693</c:v>
                      </c:pt>
                      <c:pt idx="1784">
                        <c:v>14.032999999999999</c:v>
                      </c:pt>
                      <c:pt idx="1785">
                        <c:v>13.792999999999999</c:v>
                      </c:pt>
                      <c:pt idx="1786">
                        <c:v>13.989000000000001</c:v>
                      </c:pt>
                      <c:pt idx="1787">
                        <c:v>13.955</c:v>
                      </c:pt>
                      <c:pt idx="1788">
                        <c:v>13.744999999999999</c:v>
                      </c:pt>
                      <c:pt idx="1789">
                        <c:v>14.161</c:v>
                      </c:pt>
                      <c:pt idx="1790">
                        <c:v>13.65</c:v>
                      </c:pt>
                      <c:pt idx="1791">
                        <c:v>14.093</c:v>
                      </c:pt>
                      <c:pt idx="1792">
                        <c:v>13.664</c:v>
                      </c:pt>
                      <c:pt idx="1793">
                        <c:v>13.997</c:v>
                      </c:pt>
                      <c:pt idx="1794">
                        <c:v>13.775</c:v>
                      </c:pt>
                      <c:pt idx="1795">
                        <c:v>13.798</c:v>
                      </c:pt>
                      <c:pt idx="1796">
                        <c:v>14.016999999999999</c:v>
                      </c:pt>
                      <c:pt idx="1797">
                        <c:v>13.670999999999999</c:v>
                      </c:pt>
                      <c:pt idx="1798">
                        <c:v>14.134</c:v>
                      </c:pt>
                      <c:pt idx="1799">
                        <c:v>13.689</c:v>
                      </c:pt>
                      <c:pt idx="1800">
                        <c:v>14.052</c:v>
                      </c:pt>
                      <c:pt idx="1801">
                        <c:v>13.845000000000001</c:v>
                      </c:pt>
                      <c:pt idx="1802">
                        <c:v>13.773</c:v>
                      </c:pt>
                      <c:pt idx="1803">
                        <c:v>14.148999999999999</c:v>
                      </c:pt>
                      <c:pt idx="1804">
                        <c:v>13.654</c:v>
                      </c:pt>
                      <c:pt idx="1805">
                        <c:v>14.082000000000001</c:v>
                      </c:pt>
                      <c:pt idx="1806">
                        <c:v>13.754</c:v>
                      </c:pt>
                      <c:pt idx="1807">
                        <c:v>13.94</c:v>
                      </c:pt>
                      <c:pt idx="1808">
                        <c:v>13.946</c:v>
                      </c:pt>
                      <c:pt idx="1809">
                        <c:v>13.733000000000001</c:v>
                      </c:pt>
                      <c:pt idx="1810">
                        <c:v>14.167999999999999</c:v>
                      </c:pt>
                      <c:pt idx="1811">
                        <c:v>13.666</c:v>
                      </c:pt>
                      <c:pt idx="1812">
                        <c:v>14.215</c:v>
                      </c:pt>
                      <c:pt idx="1813">
                        <c:v>13.819000000000001</c:v>
                      </c:pt>
                      <c:pt idx="1814">
                        <c:v>14.016</c:v>
                      </c:pt>
                      <c:pt idx="1815">
                        <c:v>14.026</c:v>
                      </c:pt>
                      <c:pt idx="1816">
                        <c:v>13.956</c:v>
                      </c:pt>
                      <c:pt idx="1817">
                        <c:v>14.275</c:v>
                      </c:pt>
                      <c:pt idx="1818">
                        <c:v>13.817</c:v>
                      </c:pt>
                      <c:pt idx="1819">
                        <c:v>14.32</c:v>
                      </c:pt>
                      <c:pt idx="1820">
                        <c:v>13.904</c:v>
                      </c:pt>
                      <c:pt idx="1821">
                        <c:v>14.147</c:v>
                      </c:pt>
                      <c:pt idx="1822">
                        <c:v>14.113</c:v>
                      </c:pt>
                      <c:pt idx="1823">
                        <c:v>13.97</c:v>
                      </c:pt>
                      <c:pt idx="1824">
                        <c:v>14.268000000000001</c:v>
                      </c:pt>
                      <c:pt idx="1825">
                        <c:v>13.843999999999999</c:v>
                      </c:pt>
                      <c:pt idx="1826">
                        <c:v>14.337999999999999</c:v>
                      </c:pt>
                      <c:pt idx="1827">
                        <c:v>13.817</c:v>
                      </c:pt>
                      <c:pt idx="1828">
                        <c:v>14.226000000000001</c:v>
                      </c:pt>
                      <c:pt idx="1829">
                        <c:v>14.045999999999999</c:v>
                      </c:pt>
                      <c:pt idx="1830">
                        <c:v>14.031000000000001</c:v>
                      </c:pt>
                      <c:pt idx="1831">
                        <c:v>14.281000000000001</c:v>
                      </c:pt>
                      <c:pt idx="1832">
                        <c:v>13.843</c:v>
                      </c:pt>
                      <c:pt idx="1833">
                        <c:v>14.33</c:v>
                      </c:pt>
                      <c:pt idx="1834">
                        <c:v>13.849</c:v>
                      </c:pt>
                      <c:pt idx="1835">
                        <c:v>14.329000000000001</c:v>
                      </c:pt>
                      <c:pt idx="1836">
                        <c:v>14.015000000000001</c:v>
                      </c:pt>
                      <c:pt idx="1837">
                        <c:v>14.102</c:v>
                      </c:pt>
                      <c:pt idx="1838">
                        <c:v>14.349</c:v>
                      </c:pt>
                      <c:pt idx="1839">
                        <c:v>14.036</c:v>
                      </c:pt>
                      <c:pt idx="1840">
                        <c:v>14.393000000000001</c:v>
                      </c:pt>
                      <c:pt idx="1841">
                        <c:v>13.89</c:v>
                      </c:pt>
                      <c:pt idx="1842">
                        <c:v>14.331</c:v>
                      </c:pt>
                      <c:pt idx="1843">
                        <c:v>13.965999999999999</c:v>
                      </c:pt>
                      <c:pt idx="1844">
                        <c:v>14.298999999999999</c:v>
                      </c:pt>
                      <c:pt idx="1845">
                        <c:v>14.03</c:v>
                      </c:pt>
                      <c:pt idx="1846">
                        <c:v>14.105</c:v>
                      </c:pt>
                      <c:pt idx="1847">
                        <c:v>14.19</c:v>
                      </c:pt>
                      <c:pt idx="1848">
                        <c:v>13.973000000000001</c:v>
                      </c:pt>
                      <c:pt idx="1849">
                        <c:v>14.401999999999999</c:v>
                      </c:pt>
                      <c:pt idx="1850">
                        <c:v>13.869</c:v>
                      </c:pt>
                      <c:pt idx="1851">
                        <c:v>14.347</c:v>
                      </c:pt>
                      <c:pt idx="1852">
                        <c:v>13.981</c:v>
                      </c:pt>
                      <c:pt idx="1853">
                        <c:v>14.180999999999999</c:v>
                      </c:pt>
                      <c:pt idx="1854">
                        <c:v>14.093999999999999</c:v>
                      </c:pt>
                      <c:pt idx="1855">
                        <c:v>14.051</c:v>
                      </c:pt>
                      <c:pt idx="1856">
                        <c:v>14.374000000000001</c:v>
                      </c:pt>
                      <c:pt idx="1857">
                        <c:v>13.901</c:v>
                      </c:pt>
                      <c:pt idx="1858">
                        <c:v>14.41</c:v>
                      </c:pt>
                      <c:pt idx="1859">
                        <c:v>14.052</c:v>
                      </c:pt>
                      <c:pt idx="1860">
                        <c:v>14.17</c:v>
                      </c:pt>
                      <c:pt idx="1861">
                        <c:v>14.239000000000001</c:v>
                      </c:pt>
                      <c:pt idx="1862">
                        <c:v>14.021000000000001</c:v>
                      </c:pt>
                      <c:pt idx="1863">
                        <c:v>14.327</c:v>
                      </c:pt>
                      <c:pt idx="1864">
                        <c:v>13.922000000000001</c:v>
                      </c:pt>
                      <c:pt idx="1865">
                        <c:v>14.481999999999999</c:v>
                      </c:pt>
                      <c:pt idx="1866">
                        <c:v>13.951000000000001</c:v>
                      </c:pt>
                      <c:pt idx="1867">
                        <c:v>14.430999999999999</c:v>
                      </c:pt>
                      <c:pt idx="1868">
                        <c:v>14.161</c:v>
                      </c:pt>
                      <c:pt idx="1869">
                        <c:v>14.114000000000001</c:v>
                      </c:pt>
                      <c:pt idx="1870">
                        <c:v>14.404999999999999</c:v>
                      </c:pt>
                      <c:pt idx="1871">
                        <c:v>14.061999999999999</c:v>
                      </c:pt>
                      <c:pt idx="1872">
                        <c:v>14.475</c:v>
                      </c:pt>
                      <c:pt idx="1873">
                        <c:v>13.897</c:v>
                      </c:pt>
                      <c:pt idx="1874">
                        <c:v>14.388</c:v>
                      </c:pt>
                      <c:pt idx="1875">
                        <c:v>14.103999999999999</c:v>
                      </c:pt>
                      <c:pt idx="1876">
                        <c:v>14.238</c:v>
                      </c:pt>
                      <c:pt idx="1877">
                        <c:v>14.416</c:v>
                      </c:pt>
                      <c:pt idx="1878">
                        <c:v>14.055999999999999</c:v>
                      </c:pt>
                      <c:pt idx="1879">
                        <c:v>14.521000000000001</c:v>
                      </c:pt>
                      <c:pt idx="1880">
                        <c:v>14.023</c:v>
                      </c:pt>
                      <c:pt idx="1881">
                        <c:v>14.321999999999999</c:v>
                      </c:pt>
                      <c:pt idx="1882">
                        <c:v>14.209</c:v>
                      </c:pt>
                      <c:pt idx="1883">
                        <c:v>14.077999999999999</c:v>
                      </c:pt>
                      <c:pt idx="1884">
                        <c:v>14.502000000000001</c:v>
                      </c:pt>
                      <c:pt idx="1885">
                        <c:v>13.909000000000001</c:v>
                      </c:pt>
                      <c:pt idx="1886">
                        <c:v>14.462</c:v>
                      </c:pt>
                      <c:pt idx="1887">
                        <c:v>14.012</c:v>
                      </c:pt>
                      <c:pt idx="1888">
                        <c:v>14.331</c:v>
                      </c:pt>
                      <c:pt idx="1889">
                        <c:v>14.346</c:v>
                      </c:pt>
                      <c:pt idx="1890">
                        <c:v>14.163</c:v>
                      </c:pt>
                      <c:pt idx="1891">
                        <c:v>14.53</c:v>
                      </c:pt>
                      <c:pt idx="1892">
                        <c:v>14.042</c:v>
                      </c:pt>
                      <c:pt idx="1893">
                        <c:v>14.53</c:v>
                      </c:pt>
                      <c:pt idx="1894">
                        <c:v>14.093</c:v>
                      </c:pt>
                      <c:pt idx="1895">
                        <c:v>14.427</c:v>
                      </c:pt>
                      <c:pt idx="1896">
                        <c:v>14.151999999999999</c:v>
                      </c:pt>
                      <c:pt idx="1897">
                        <c:v>14.32</c:v>
                      </c:pt>
                      <c:pt idx="1898">
                        <c:v>14.273</c:v>
                      </c:pt>
                      <c:pt idx="1899">
                        <c:v>14.156000000000001</c:v>
                      </c:pt>
                      <c:pt idx="1900">
                        <c:v>14.423999999999999</c:v>
                      </c:pt>
                      <c:pt idx="1901">
                        <c:v>14.045999999999999</c:v>
                      </c:pt>
                      <c:pt idx="1902">
                        <c:v>14.500999999999999</c:v>
                      </c:pt>
                      <c:pt idx="1903">
                        <c:v>14.026</c:v>
                      </c:pt>
                      <c:pt idx="1904">
                        <c:v>14.499000000000001</c:v>
                      </c:pt>
                      <c:pt idx="1905">
                        <c:v>14.090999999999999</c:v>
                      </c:pt>
                      <c:pt idx="1906">
                        <c:v>14.298999999999999</c:v>
                      </c:pt>
                      <c:pt idx="1907">
                        <c:v>14.32</c:v>
                      </c:pt>
                      <c:pt idx="1908">
                        <c:v>14.21</c:v>
                      </c:pt>
                      <c:pt idx="1909">
                        <c:v>14.456</c:v>
                      </c:pt>
                      <c:pt idx="1910">
                        <c:v>13.989000000000001</c:v>
                      </c:pt>
                      <c:pt idx="1911">
                        <c:v>14.592000000000001</c:v>
                      </c:pt>
                      <c:pt idx="1912">
                        <c:v>13.994999999999999</c:v>
                      </c:pt>
                      <c:pt idx="1913">
                        <c:v>14.455</c:v>
                      </c:pt>
                      <c:pt idx="1914">
                        <c:v>14.093</c:v>
                      </c:pt>
                      <c:pt idx="1915">
                        <c:v>14.324999999999999</c:v>
                      </c:pt>
                      <c:pt idx="1916">
                        <c:v>14.186</c:v>
                      </c:pt>
                      <c:pt idx="1917">
                        <c:v>14.218999999999999</c:v>
                      </c:pt>
                      <c:pt idx="1918">
                        <c:v>14.411</c:v>
                      </c:pt>
                      <c:pt idx="1919">
                        <c:v>14.132</c:v>
                      </c:pt>
                      <c:pt idx="1920">
                        <c:v>14.603</c:v>
                      </c:pt>
                      <c:pt idx="1921">
                        <c:v>14.121</c:v>
                      </c:pt>
                      <c:pt idx="1922">
                        <c:v>14.615</c:v>
                      </c:pt>
                      <c:pt idx="1923">
                        <c:v>14.194000000000001</c:v>
                      </c:pt>
                      <c:pt idx="1924">
                        <c:v>14.433999999999999</c:v>
                      </c:pt>
                      <c:pt idx="1925">
                        <c:v>14.510999999999999</c:v>
                      </c:pt>
                      <c:pt idx="1926">
                        <c:v>14.218999999999999</c:v>
                      </c:pt>
                      <c:pt idx="1927">
                        <c:v>14.69</c:v>
                      </c:pt>
                      <c:pt idx="1928">
                        <c:v>14.164</c:v>
                      </c:pt>
                      <c:pt idx="1929">
                        <c:v>14.628</c:v>
                      </c:pt>
                      <c:pt idx="1930">
                        <c:v>14.188000000000001</c:v>
                      </c:pt>
                      <c:pt idx="1931">
                        <c:v>14.599</c:v>
                      </c:pt>
                      <c:pt idx="1932">
                        <c:v>14.29</c:v>
                      </c:pt>
                      <c:pt idx="1933">
                        <c:v>14.311999999999999</c:v>
                      </c:pt>
                      <c:pt idx="1934">
                        <c:v>14.449</c:v>
                      </c:pt>
                      <c:pt idx="1935">
                        <c:v>14.186999999999999</c:v>
                      </c:pt>
                      <c:pt idx="1936">
                        <c:v>14.677</c:v>
                      </c:pt>
                      <c:pt idx="1937">
                        <c:v>14.188000000000001</c:v>
                      </c:pt>
                      <c:pt idx="1938">
                        <c:v>14.702999999999999</c:v>
                      </c:pt>
                      <c:pt idx="1939">
                        <c:v>14.223000000000001</c:v>
                      </c:pt>
                      <c:pt idx="1940">
                        <c:v>14.613</c:v>
                      </c:pt>
                      <c:pt idx="1941">
                        <c:v>14.426</c:v>
                      </c:pt>
                      <c:pt idx="1942">
                        <c:v>14.324</c:v>
                      </c:pt>
                      <c:pt idx="1943">
                        <c:v>14.678000000000001</c:v>
                      </c:pt>
                      <c:pt idx="1944">
                        <c:v>14.265000000000001</c:v>
                      </c:pt>
                      <c:pt idx="1945">
                        <c:v>14.715</c:v>
                      </c:pt>
                      <c:pt idx="1946">
                        <c:v>14.14</c:v>
                      </c:pt>
                      <c:pt idx="1947">
                        <c:v>14.673999999999999</c:v>
                      </c:pt>
                      <c:pt idx="1948">
                        <c:v>14.228</c:v>
                      </c:pt>
                      <c:pt idx="1949">
                        <c:v>14.462999999999999</c:v>
                      </c:pt>
                      <c:pt idx="1950">
                        <c:v>14.404999999999999</c:v>
                      </c:pt>
                      <c:pt idx="1951">
                        <c:v>14.180999999999999</c:v>
                      </c:pt>
                      <c:pt idx="1952">
                        <c:v>14.673999999999999</c:v>
                      </c:pt>
                      <c:pt idx="1953">
                        <c:v>14.145</c:v>
                      </c:pt>
                      <c:pt idx="1954">
                        <c:v>14.702</c:v>
                      </c:pt>
                      <c:pt idx="1955">
                        <c:v>14.247</c:v>
                      </c:pt>
                      <c:pt idx="1956">
                        <c:v>14.492000000000001</c:v>
                      </c:pt>
                      <c:pt idx="1957">
                        <c:v>14.48</c:v>
                      </c:pt>
                      <c:pt idx="1958">
                        <c:v>14.237</c:v>
                      </c:pt>
                      <c:pt idx="1959">
                        <c:v>14.689</c:v>
                      </c:pt>
                      <c:pt idx="1960">
                        <c:v>14.199</c:v>
                      </c:pt>
                      <c:pt idx="1961">
                        <c:v>14.675000000000001</c:v>
                      </c:pt>
                      <c:pt idx="1962">
                        <c:v>14.372</c:v>
                      </c:pt>
                      <c:pt idx="1963">
                        <c:v>14.340999999999999</c:v>
                      </c:pt>
                      <c:pt idx="1964">
                        <c:v>14.683</c:v>
                      </c:pt>
                      <c:pt idx="1965">
                        <c:v>14.2</c:v>
                      </c:pt>
                      <c:pt idx="1966">
                        <c:v>14.695</c:v>
                      </c:pt>
                      <c:pt idx="1967">
                        <c:v>14.159000000000001</c:v>
                      </c:pt>
                      <c:pt idx="1968">
                        <c:v>14.66</c:v>
                      </c:pt>
                      <c:pt idx="1969">
                        <c:v>14.32</c:v>
                      </c:pt>
                      <c:pt idx="1970">
                        <c:v>14.516999999999999</c:v>
                      </c:pt>
                      <c:pt idx="1971">
                        <c:v>14.436999999999999</c:v>
                      </c:pt>
                      <c:pt idx="1972">
                        <c:v>14.5</c:v>
                      </c:pt>
                      <c:pt idx="1973">
                        <c:v>14.638</c:v>
                      </c:pt>
                      <c:pt idx="1974">
                        <c:v>14.407</c:v>
                      </c:pt>
                      <c:pt idx="1975">
                        <c:v>14.818</c:v>
                      </c:pt>
                      <c:pt idx="1976">
                        <c:v>14.313000000000001</c:v>
                      </c:pt>
                      <c:pt idx="1977">
                        <c:v>14.821</c:v>
                      </c:pt>
                      <c:pt idx="1978">
                        <c:v>14.292999999999999</c:v>
                      </c:pt>
                      <c:pt idx="1979">
                        <c:v>14.795</c:v>
                      </c:pt>
                      <c:pt idx="1980">
                        <c:v>14.473000000000001</c:v>
                      </c:pt>
                      <c:pt idx="1981">
                        <c:v>14.669</c:v>
                      </c:pt>
                      <c:pt idx="1982">
                        <c:v>14.602</c:v>
                      </c:pt>
                      <c:pt idx="1983">
                        <c:v>14.465</c:v>
                      </c:pt>
                      <c:pt idx="1984">
                        <c:v>14.766999999999999</c:v>
                      </c:pt>
                      <c:pt idx="1985">
                        <c:v>14.398</c:v>
                      </c:pt>
                      <c:pt idx="1986">
                        <c:v>14.821999999999999</c:v>
                      </c:pt>
                      <c:pt idx="1987">
                        <c:v>14.273</c:v>
                      </c:pt>
                      <c:pt idx="1988">
                        <c:v>14.847</c:v>
                      </c:pt>
                      <c:pt idx="1989">
                        <c:v>14.369</c:v>
                      </c:pt>
                      <c:pt idx="1990">
                        <c:v>14.718999999999999</c:v>
                      </c:pt>
                      <c:pt idx="1991">
                        <c:v>14.478</c:v>
                      </c:pt>
                      <c:pt idx="1992">
                        <c:v>14.627000000000001</c:v>
                      </c:pt>
                      <c:pt idx="1993">
                        <c:v>14.678000000000001</c:v>
                      </c:pt>
                      <c:pt idx="1994">
                        <c:v>14.503</c:v>
                      </c:pt>
                      <c:pt idx="1995">
                        <c:v>14.888999999999999</c:v>
                      </c:pt>
                      <c:pt idx="1996">
                        <c:v>14.43</c:v>
                      </c:pt>
                      <c:pt idx="1997">
                        <c:v>14.906000000000001</c:v>
                      </c:pt>
                      <c:pt idx="1998">
                        <c:v>14.284000000000001</c:v>
                      </c:pt>
                      <c:pt idx="1999">
                        <c:v>14.865</c:v>
                      </c:pt>
                      <c:pt idx="2000">
                        <c:v>14.367000000000001</c:v>
                      </c:pt>
                      <c:pt idx="2001">
                        <c:v>14.837999999999999</c:v>
                      </c:pt>
                      <c:pt idx="2002">
                        <c:v>14.419</c:v>
                      </c:pt>
                      <c:pt idx="2003">
                        <c:v>14.683</c:v>
                      </c:pt>
                      <c:pt idx="2004">
                        <c:v>14.499000000000001</c:v>
                      </c:pt>
                      <c:pt idx="2005">
                        <c:v>14.680999999999999</c:v>
                      </c:pt>
                      <c:pt idx="2006">
                        <c:v>14.564</c:v>
                      </c:pt>
                      <c:pt idx="2007">
                        <c:v>14.55</c:v>
                      </c:pt>
                      <c:pt idx="2008">
                        <c:v>14.644</c:v>
                      </c:pt>
                      <c:pt idx="2009">
                        <c:v>14.516</c:v>
                      </c:pt>
                      <c:pt idx="2010">
                        <c:v>14.852</c:v>
                      </c:pt>
                      <c:pt idx="2011">
                        <c:v>14.359</c:v>
                      </c:pt>
                      <c:pt idx="2012">
                        <c:v>14.827</c:v>
                      </c:pt>
                      <c:pt idx="2013">
                        <c:v>14.428000000000001</c:v>
                      </c:pt>
                      <c:pt idx="2014">
                        <c:v>14.786</c:v>
                      </c:pt>
                      <c:pt idx="2015">
                        <c:v>14.478999999999999</c:v>
                      </c:pt>
                      <c:pt idx="2016">
                        <c:v>14.685</c:v>
                      </c:pt>
                      <c:pt idx="2017">
                        <c:v>14.647</c:v>
                      </c:pt>
                      <c:pt idx="2018">
                        <c:v>14.478999999999999</c:v>
                      </c:pt>
                      <c:pt idx="2019">
                        <c:v>14.863</c:v>
                      </c:pt>
                      <c:pt idx="2020">
                        <c:v>14.362</c:v>
                      </c:pt>
                      <c:pt idx="2021">
                        <c:v>14.916</c:v>
                      </c:pt>
                      <c:pt idx="2022">
                        <c:v>14.348000000000001</c:v>
                      </c:pt>
                      <c:pt idx="2023">
                        <c:v>14.962</c:v>
                      </c:pt>
                      <c:pt idx="2024">
                        <c:v>14.377000000000001</c:v>
                      </c:pt>
                      <c:pt idx="2025">
                        <c:v>14.983000000000001</c:v>
                      </c:pt>
                      <c:pt idx="2026">
                        <c:v>14.44</c:v>
                      </c:pt>
                      <c:pt idx="2027">
                        <c:v>14.867000000000001</c:v>
                      </c:pt>
                      <c:pt idx="2028">
                        <c:v>14.662000000000001</c:v>
                      </c:pt>
                      <c:pt idx="2029">
                        <c:v>14.557</c:v>
                      </c:pt>
                      <c:pt idx="2030">
                        <c:v>14.926</c:v>
                      </c:pt>
                      <c:pt idx="2031">
                        <c:v>14.494</c:v>
                      </c:pt>
                      <c:pt idx="2032">
                        <c:v>14.962</c:v>
                      </c:pt>
                      <c:pt idx="2033">
                        <c:v>14.444000000000001</c:v>
                      </c:pt>
                      <c:pt idx="2034">
                        <c:v>14.81</c:v>
                      </c:pt>
                      <c:pt idx="2035">
                        <c:v>14.653</c:v>
                      </c:pt>
                      <c:pt idx="2036">
                        <c:v>14.565</c:v>
                      </c:pt>
                      <c:pt idx="2037">
                        <c:v>14.704000000000001</c:v>
                      </c:pt>
                      <c:pt idx="2038">
                        <c:v>14.43</c:v>
                      </c:pt>
                      <c:pt idx="2039">
                        <c:v>14.965</c:v>
                      </c:pt>
                      <c:pt idx="2040">
                        <c:v>14.462999999999999</c:v>
                      </c:pt>
                      <c:pt idx="2041">
                        <c:v>14.942</c:v>
                      </c:pt>
                      <c:pt idx="2042">
                        <c:v>14.493</c:v>
                      </c:pt>
                      <c:pt idx="2043">
                        <c:v>14.811</c:v>
                      </c:pt>
                      <c:pt idx="2044">
                        <c:v>14.811</c:v>
                      </c:pt>
                      <c:pt idx="2045">
                        <c:v>14.629</c:v>
                      </c:pt>
                      <c:pt idx="2046">
                        <c:v>15.006</c:v>
                      </c:pt>
                      <c:pt idx="2047">
                        <c:v>14.513</c:v>
                      </c:pt>
                      <c:pt idx="2048">
                        <c:v>15.11</c:v>
                      </c:pt>
                      <c:pt idx="2049">
                        <c:v>14.577</c:v>
                      </c:pt>
                      <c:pt idx="2050">
                        <c:v>14.945</c:v>
                      </c:pt>
                      <c:pt idx="2051">
                        <c:v>14.629</c:v>
                      </c:pt>
                      <c:pt idx="2052">
                        <c:v>14.816000000000001</c:v>
                      </c:pt>
                      <c:pt idx="2053">
                        <c:v>14.718999999999999</c:v>
                      </c:pt>
                      <c:pt idx="2054">
                        <c:v>14.718999999999999</c:v>
                      </c:pt>
                      <c:pt idx="2055">
                        <c:v>14.923</c:v>
                      </c:pt>
                      <c:pt idx="2056">
                        <c:v>14.523999999999999</c:v>
                      </c:pt>
                      <c:pt idx="2057">
                        <c:v>15.016</c:v>
                      </c:pt>
                      <c:pt idx="2058">
                        <c:v>14.535</c:v>
                      </c:pt>
                      <c:pt idx="2059">
                        <c:v>15.061999999999999</c:v>
                      </c:pt>
                      <c:pt idx="2060">
                        <c:v>14.561999999999999</c:v>
                      </c:pt>
                      <c:pt idx="2061">
                        <c:v>14.965</c:v>
                      </c:pt>
                      <c:pt idx="2062">
                        <c:v>14.653</c:v>
                      </c:pt>
                      <c:pt idx="2063">
                        <c:v>14.750999999999999</c:v>
                      </c:pt>
                      <c:pt idx="2064">
                        <c:v>14.8</c:v>
                      </c:pt>
                      <c:pt idx="2065">
                        <c:v>14.759</c:v>
                      </c:pt>
                      <c:pt idx="2066">
                        <c:v>14.945</c:v>
                      </c:pt>
                      <c:pt idx="2067">
                        <c:v>14.557</c:v>
                      </c:pt>
                      <c:pt idx="2068">
                        <c:v>15.099</c:v>
                      </c:pt>
                      <c:pt idx="2069">
                        <c:v>14.503</c:v>
                      </c:pt>
                      <c:pt idx="2070">
                        <c:v>15.141</c:v>
                      </c:pt>
                      <c:pt idx="2071">
                        <c:v>14.564</c:v>
                      </c:pt>
                      <c:pt idx="2072">
                        <c:v>15.038</c:v>
                      </c:pt>
                      <c:pt idx="2073">
                        <c:v>14.638999999999999</c:v>
                      </c:pt>
                      <c:pt idx="2074">
                        <c:v>15.023</c:v>
                      </c:pt>
                      <c:pt idx="2075">
                        <c:v>14.768000000000001</c:v>
                      </c:pt>
                      <c:pt idx="2076">
                        <c:v>14.82</c:v>
                      </c:pt>
                      <c:pt idx="2077">
                        <c:v>15.032999999999999</c:v>
                      </c:pt>
                      <c:pt idx="2078">
                        <c:v>14.608000000000001</c:v>
                      </c:pt>
                      <c:pt idx="2079">
                        <c:v>15.26</c:v>
                      </c:pt>
                      <c:pt idx="2080">
                        <c:v>14.641999999999999</c:v>
                      </c:pt>
                      <c:pt idx="2081">
                        <c:v>15.159000000000001</c:v>
                      </c:pt>
                      <c:pt idx="2082">
                        <c:v>14.704000000000001</c:v>
                      </c:pt>
                      <c:pt idx="2083">
                        <c:v>15.07</c:v>
                      </c:pt>
                      <c:pt idx="2084">
                        <c:v>14.8</c:v>
                      </c:pt>
                      <c:pt idx="2085">
                        <c:v>14.939</c:v>
                      </c:pt>
                      <c:pt idx="2086">
                        <c:v>14.824</c:v>
                      </c:pt>
                      <c:pt idx="2087">
                        <c:v>14.8</c:v>
                      </c:pt>
                      <c:pt idx="2088">
                        <c:v>15.041</c:v>
                      </c:pt>
                      <c:pt idx="2089">
                        <c:v>14.629</c:v>
                      </c:pt>
                      <c:pt idx="2090">
                        <c:v>15.131</c:v>
                      </c:pt>
                      <c:pt idx="2091">
                        <c:v>14.62</c:v>
                      </c:pt>
                      <c:pt idx="2092">
                        <c:v>15.147</c:v>
                      </c:pt>
                      <c:pt idx="2093">
                        <c:v>14.651999999999999</c:v>
                      </c:pt>
                      <c:pt idx="2094">
                        <c:v>15.092000000000001</c:v>
                      </c:pt>
                      <c:pt idx="2095">
                        <c:v>14.855</c:v>
                      </c:pt>
                      <c:pt idx="2096">
                        <c:v>14.805</c:v>
                      </c:pt>
                      <c:pt idx="2097">
                        <c:v>15.067</c:v>
                      </c:pt>
                      <c:pt idx="2098">
                        <c:v>14.755000000000001</c:v>
                      </c:pt>
                      <c:pt idx="2099">
                        <c:v>15.167</c:v>
                      </c:pt>
                      <c:pt idx="2100">
                        <c:v>14.680999999999999</c:v>
                      </c:pt>
                      <c:pt idx="2101">
                        <c:v>15.223000000000001</c:v>
                      </c:pt>
                      <c:pt idx="2102">
                        <c:v>14.708</c:v>
                      </c:pt>
                      <c:pt idx="2103">
                        <c:v>15.121</c:v>
                      </c:pt>
                      <c:pt idx="2104">
                        <c:v>14.805999999999999</c:v>
                      </c:pt>
                      <c:pt idx="2105">
                        <c:v>15.121</c:v>
                      </c:pt>
                      <c:pt idx="2106">
                        <c:v>14.807</c:v>
                      </c:pt>
                      <c:pt idx="2107">
                        <c:v>14.965999999999999</c:v>
                      </c:pt>
                      <c:pt idx="2108">
                        <c:v>14.87</c:v>
                      </c:pt>
                      <c:pt idx="2109">
                        <c:v>14.894</c:v>
                      </c:pt>
                      <c:pt idx="2110">
                        <c:v>15.162000000000001</c:v>
                      </c:pt>
                      <c:pt idx="2111">
                        <c:v>14.628</c:v>
                      </c:pt>
                      <c:pt idx="2112">
                        <c:v>15.233000000000001</c:v>
                      </c:pt>
                      <c:pt idx="2113">
                        <c:v>14.676</c:v>
                      </c:pt>
                      <c:pt idx="2114">
                        <c:v>15.218999999999999</c:v>
                      </c:pt>
                      <c:pt idx="2115">
                        <c:v>14.795999999999999</c:v>
                      </c:pt>
                      <c:pt idx="2116">
                        <c:v>15.064</c:v>
                      </c:pt>
                      <c:pt idx="2117">
                        <c:v>15.105</c:v>
                      </c:pt>
                      <c:pt idx="2118">
                        <c:v>14.795</c:v>
                      </c:pt>
                      <c:pt idx="2119">
                        <c:v>15.194000000000001</c:v>
                      </c:pt>
                      <c:pt idx="2120">
                        <c:v>14.667</c:v>
                      </c:pt>
                      <c:pt idx="2121">
                        <c:v>15.273</c:v>
                      </c:pt>
                      <c:pt idx="2122">
                        <c:v>14.701000000000001</c:v>
                      </c:pt>
                      <c:pt idx="2123">
                        <c:v>15.135999999999999</c:v>
                      </c:pt>
                      <c:pt idx="2124">
                        <c:v>14.927</c:v>
                      </c:pt>
                      <c:pt idx="2125">
                        <c:v>14.954000000000001</c:v>
                      </c:pt>
                      <c:pt idx="2126">
                        <c:v>15.162000000000001</c:v>
                      </c:pt>
                      <c:pt idx="2127">
                        <c:v>14.89</c:v>
                      </c:pt>
                      <c:pt idx="2128">
                        <c:v>15.364000000000001</c:v>
                      </c:pt>
                      <c:pt idx="2129">
                        <c:v>14.813000000000001</c:v>
                      </c:pt>
                      <c:pt idx="2130">
                        <c:v>15.356</c:v>
                      </c:pt>
                      <c:pt idx="2131">
                        <c:v>14.817</c:v>
                      </c:pt>
                      <c:pt idx="2132">
                        <c:v>15.343999999999999</c:v>
                      </c:pt>
                      <c:pt idx="2133">
                        <c:v>14.885999999999999</c:v>
                      </c:pt>
                      <c:pt idx="2134">
                        <c:v>15.157999999999999</c:v>
                      </c:pt>
                      <c:pt idx="2135">
                        <c:v>15.066000000000001</c:v>
                      </c:pt>
                      <c:pt idx="2136">
                        <c:v>15.089</c:v>
                      </c:pt>
                      <c:pt idx="2137">
                        <c:v>15.268000000000001</c:v>
                      </c:pt>
                      <c:pt idx="2138">
                        <c:v>14.869</c:v>
                      </c:pt>
                      <c:pt idx="2139">
                        <c:v>15.349</c:v>
                      </c:pt>
                      <c:pt idx="2140">
                        <c:v>14.853999999999999</c:v>
                      </c:pt>
                      <c:pt idx="2141">
                        <c:v>15.332000000000001</c:v>
                      </c:pt>
                      <c:pt idx="2142">
                        <c:v>14.836</c:v>
                      </c:pt>
                      <c:pt idx="2143">
                        <c:v>15.259</c:v>
                      </c:pt>
                      <c:pt idx="2144">
                        <c:v>14.962</c:v>
                      </c:pt>
                      <c:pt idx="2145">
                        <c:v>15.148</c:v>
                      </c:pt>
                      <c:pt idx="2146">
                        <c:v>15.208</c:v>
                      </c:pt>
                      <c:pt idx="2147">
                        <c:v>14.898999999999999</c:v>
                      </c:pt>
                      <c:pt idx="2148">
                        <c:v>15.3</c:v>
                      </c:pt>
                      <c:pt idx="2149">
                        <c:v>14.877000000000001</c:v>
                      </c:pt>
                      <c:pt idx="2150">
                        <c:v>15.443</c:v>
                      </c:pt>
                      <c:pt idx="2151">
                        <c:v>14.833</c:v>
                      </c:pt>
                      <c:pt idx="2152">
                        <c:v>15.398</c:v>
                      </c:pt>
                      <c:pt idx="2153">
                        <c:v>14.917999999999999</c:v>
                      </c:pt>
                      <c:pt idx="2154">
                        <c:v>15.381</c:v>
                      </c:pt>
                      <c:pt idx="2155">
                        <c:v>14.811</c:v>
                      </c:pt>
                      <c:pt idx="2156">
                        <c:v>15.224</c:v>
                      </c:pt>
                      <c:pt idx="2157">
                        <c:v>15.099</c:v>
                      </c:pt>
                      <c:pt idx="2158">
                        <c:v>14.930999999999999</c:v>
                      </c:pt>
                      <c:pt idx="2159">
                        <c:v>15.262</c:v>
                      </c:pt>
                      <c:pt idx="2160">
                        <c:v>14.865</c:v>
                      </c:pt>
                      <c:pt idx="2161">
                        <c:v>15.369</c:v>
                      </c:pt>
                      <c:pt idx="2162">
                        <c:v>14.801</c:v>
                      </c:pt>
                      <c:pt idx="2163">
                        <c:v>15.423999999999999</c:v>
                      </c:pt>
                      <c:pt idx="2164">
                        <c:v>14.84</c:v>
                      </c:pt>
                      <c:pt idx="2165">
                        <c:v>15.35</c:v>
                      </c:pt>
                      <c:pt idx="2166">
                        <c:v>14.942</c:v>
                      </c:pt>
                      <c:pt idx="2167">
                        <c:v>15.201000000000001</c:v>
                      </c:pt>
                      <c:pt idx="2168">
                        <c:v>15.319000000000001</c:v>
                      </c:pt>
                      <c:pt idx="2169">
                        <c:v>14.942</c:v>
                      </c:pt>
                      <c:pt idx="2170">
                        <c:v>15.433</c:v>
                      </c:pt>
                      <c:pt idx="2171">
                        <c:v>14.965999999999999</c:v>
                      </c:pt>
                      <c:pt idx="2172">
                        <c:v>15.432</c:v>
                      </c:pt>
                      <c:pt idx="2173">
                        <c:v>14.959</c:v>
                      </c:pt>
                      <c:pt idx="2174">
                        <c:v>15.34</c:v>
                      </c:pt>
                      <c:pt idx="2175">
                        <c:v>15.08</c:v>
                      </c:pt>
                      <c:pt idx="2176">
                        <c:v>15.301</c:v>
                      </c:pt>
                      <c:pt idx="2177">
                        <c:v>15.186</c:v>
                      </c:pt>
                      <c:pt idx="2178">
                        <c:v>15.013999999999999</c:v>
                      </c:pt>
                      <c:pt idx="2179">
                        <c:v>15.425000000000001</c:v>
                      </c:pt>
                      <c:pt idx="2180">
                        <c:v>15.004</c:v>
                      </c:pt>
                      <c:pt idx="2181">
                        <c:v>15.523</c:v>
                      </c:pt>
                      <c:pt idx="2182">
                        <c:v>14.92</c:v>
                      </c:pt>
                      <c:pt idx="2183">
                        <c:v>15.522</c:v>
                      </c:pt>
                      <c:pt idx="2184">
                        <c:v>15.036</c:v>
                      </c:pt>
                      <c:pt idx="2185">
                        <c:v>15.417999999999999</c:v>
                      </c:pt>
                      <c:pt idx="2186">
                        <c:v>15.096</c:v>
                      </c:pt>
                      <c:pt idx="2187">
                        <c:v>15.301</c:v>
                      </c:pt>
                      <c:pt idx="2188">
                        <c:v>15.286</c:v>
                      </c:pt>
                      <c:pt idx="2189">
                        <c:v>15.173999999999999</c:v>
                      </c:pt>
                      <c:pt idx="2190">
                        <c:v>15.423</c:v>
                      </c:pt>
                      <c:pt idx="2191">
                        <c:v>14.968999999999999</c:v>
                      </c:pt>
                      <c:pt idx="2192">
                        <c:v>15.548</c:v>
                      </c:pt>
                      <c:pt idx="2193">
                        <c:v>14.978</c:v>
                      </c:pt>
                      <c:pt idx="2194">
                        <c:v>15.468</c:v>
                      </c:pt>
                      <c:pt idx="2195">
                        <c:v>15.24</c:v>
                      </c:pt>
                      <c:pt idx="2196">
                        <c:v>15.111000000000001</c:v>
                      </c:pt>
                      <c:pt idx="2197">
                        <c:v>15.477</c:v>
                      </c:pt>
                      <c:pt idx="2198">
                        <c:v>15.04</c:v>
                      </c:pt>
                      <c:pt idx="2199">
                        <c:v>15.592000000000001</c:v>
                      </c:pt>
                      <c:pt idx="2200">
                        <c:v>15.081</c:v>
                      </c:pt>
                      <c:pt idx="2201">
                        <c:v>15.406000000000001</c:v>
                      </c:pt>
                      <c:pt idx="2202">
                        <c:v>15.205</c:v>
                      </c:pt>
                      <c:pt idx="2203">
                        <c:v>15.238</c:v>
                      </c:pt>
                      <c:pt idx="2204">
                        <c:v>15.446999999999999</c:v>
                      </c:pt>
                      <c:pt idx="2205">
                        <c:v>15.132</c:v>
                      </c:pt>
                      <c:pt idx="2206">
                        <c:v>15.598000000000001</c:v>
                      </c:pt>
                      <c:pt idx="2207">
                        <c:v>15.045</c:v>
                      </c:pt>
                      <c:pt idx="2208">
                        <c:v>15.587999999999999</c:v>
                      </c:pt>
                      <c:pt idx="2209">
                        <c:v>15.034000000000001</c:v>
                      </c:pt>
                      <c:pt idx="2210">
                        <c:v>15.537000000000001</c:v>
                      </c:pt>
                      <c:pt idx="2211">
                        <c:v>15.076000000000001</c:v>
                      </c:pt>
                      <c:pt idx="2212">
                        <c:v>15.516999999999999</c:v>
                      </c:pt>
                      <c:pt idx="2213">
                        <c:v>15.114000000000001</c:v>
                      </c:pt>
                      <c:pt idx="2214">
                        <c:v>15.417999999999999</c:v>
                      </c:pt>
                      <c:pt idx="2215">
                        <c:v>15.23</c:v>
                      </c:pt>
                      <c:pt idx="2216">
                        <c:v>15.423</c:v>
                      </c:pt>
                      <c:pt idx="2217">
                        <c:v>15.39</c:v>
                      </c:pt>
                      <c:pt idx="2218">
                        <c:v>15.272</c:v>
                      </c:pt>
                      <c:pt idx="2219">
                        <c:v>15.472</c:v>
                      </c:pt>
                      <c:pt idx="2220">
                        <c:v>15.228999999999999</c:v>
                      </c:pt>
                      <c:pt idx="2221">
                        <c:v>15.548999999999999</c:v>
                      </c:pt>
                      <c:pt idx="2222">
                        <c:v>15.114000000000001</c:v>
                      </c:pt>
                      <c:pt idx="2223">
                        <c:v>15.632</c:v>
                      </c:pt>
                      <c:pt idx="2224">
                        <c:v>15.14</c:v>
                      </c:pt>
                      <c:pt idx="2225">
                        <c:v>15.625</c:v>
                      </c:pt>
                      <c:pt idx="2226">
                        <c:v>15.086</c:v>
                      </c:pt>
                      <c:pt idx="2227">
                        <c:v>15.545999999999999</c:v>
                      </c:pt>
                      <c:pt idx="2228">
                        <c:v>15.166</c:v>
                      </c:pt>
                      <c:pt idx="2229">
                        <c:v>15.401</c:v>
                      </c:pt>
                      <c:pt idx="2230">
                        <c:v>15.224</c:v>
                      </c:pt>
                      <c:pt idx="2231">
                        <c:v>15.417999999999999</c:v>
                      </c:pt>
                      <c:pt idx="2232">
                        <c:v>15.45</c:v>
                      </c:pt>
                      <c:pt idx="2233">
                        <c:v>15.315</c:v>
                      </c:pt>
                      <c:pt idx="2234">
                        <c:v>15.51</c:v>
                      </c:pt>
                      <c:pt idx="2235">
                        <c:v>15.259</c:v>
                      </c:pt>
                      <c:pt idx="2236">
                        <c:v>15.65</c:v>
                      </c:pt>
                      <c:pt idx="2237">
                        <c:v>15.164999999999999</c:v>
                      </c:pt>
                      <c:pt idx="2238">
                        <c:v>15.772</c:v>
                      </c:pt>
                      <c:pt idx="2239">
                        <c:v>15.244999999999999</c:v>
                      </c:pt>
                      <c:pt idx="2240">
                        <c:v>15.628</c:v>
                      </c:pt>
                      <c:pt idx="2241">
                        <c:v>15.276</c:v>
                      </c:pt>
                      <c:pt idx="2242">
                        <c:v>15.525</c:v>
                      </c:pt>
                      <c:pt idx="2243">
                        <c:v>15.503</c:v>
                      </c:pt>
                      <c:pt idx="2244">
                        <c:v>15.295999999999999</c:v>
                      </c:pt>
                      <c:pt idx="2245">
                        <c:v>15.678000000000001</c:v>
                      </c:pt>
                      <c:pt idx="2246">
                        <c:v>15.253</c:v>
                      </c:pt>
                      <c:pt idx="2247">
                        <c:v>15.782</c:v>
                      </c:pt>
                      <c:pt idx="2248">
                        <c:v>15.13</c:v>
                      </c:pt>
                      <c:pt idx="2249">
                        <c:v>15.715</c:v>
                      </c:pt>
                      <c:pt idx="2250">
                        <c:v>15.250999999999999</c:v>
                      </c:pt>
                      <c:pt idx="2251">
                        <c:v>15.678000000000001</c:v>
                      </c:pt>
                      <c:pt idx="2252">
                        <c:v>15.4</c:v>
                      </c:pt>
                      <c:pt idx="2253">
                        <c:v>15.51</c:v>
                      </c:pt>
                      <c:pt idx="2254">
                        <c:v>15.62</c:v>
                      </c:pt>
                      <c:pt idx="2255">
                        <c:v>15.355</c:v>
                      </c:pt>
                      <c:pt idx="2256">
                        <c:v>15.667</c:v>
                      </c:pt>
                      <c:pt idx="2257">
                        <c:v>15.32</c:v>
                      </c:pt>
                      <c:pt idx="2258">
                        <c:v>15.843</c:v>
                      </c:pt>
                      <c:pt idx="2259">
                        <c:v>15.183999999999999</c:v>
                      </c:pt>
                      <c:pt idx="2260">
                        <c:v>15.747</c:v>
                      </c:pt>
                      <c:pt idx="2261">
                        <c:v>15.244</c:v>
                      </c:pt>
                      <c:pt idx="2262">
                        <c:v>15.673999999999999</c:v>
                      </c:pt>
                      <c:pt idx="2263">
                        <c:v>15.465</c:v>
                      </c:pt>
                      <c:pt idx="2264">
                        <c:v>15.342000000000001</c:v>
                      </c:pt>
                      <c:pt idx="2265">
                        <c:v>15.715</c:v>
                      </c:pt>
                      <c:pt idx="2266">
                        <c:v>15.228</c:v>
                      </c:pt>
                      <c:pt idx="2267">
                        <c:v>15.83</c:v>
                      </c:pt>
                      <c:pt idx="2268">
                        <c:v>15.18</c:v>
                      </c:pt>
                      <c:pt idx="2269">
                        <c:v>15.824</c:v>
                      </c:pt>
                      <c:pt idx="2270">
                        <c:v>15.438000000000001</c:v>
                      </c:pt>
                      <c:pt idx="2271">
                        <c:v>15.551</c:v>
                      </c:pt>
                      <c:pt idx="2272">
                        <c:v>15.678000000000001</c:v>
                      </c:pt>
                      <c:pt idx="2273">
                        <c:v>15.385</c:v>
                      </c:pt>
                      <c:pt idx="2274">
                        <c:v>15.829000000000001</c:v>
                      </c:pt>
                      <c:pt idx="2275">
                        <c:v>15.285</c:v>
                      </c:pt>
                      <c:pt idx="2276">
                        <c:v>15.903</c:v>
                      </c:pt>
                      <c:pt idx="2277">
                        <c:v>15.414999999999999</c:v>
                      </c:pt>
                      <c:pt idx="2278">
                        <c:v>15.664999999999999</c:v>
                      </c:pt>
                      <c:pt idx="2279">
                        <c:v>15.497999999999999</c:v>
                      </c:pt>
                      <c:pt idx="2280">
                        <c:v>15.57</c:v>
                      </c:pt>
                      <c:pt idx="2281">
                        <c:v>15.664999999999999</c:v>
                      </c:pt>
                      <c:pt idx="2282">
                        <c:v>15.385999999999999</c:v>
                      </c:pt>
                      <c:pt idx="2283">
                        <c:v>15.884</c:v>
                      </c:pt>
                      <c:pt idx="2284">
                        <c:v>15.375</c:v>
                      </c:pt>
                      <c:pt idx="2285">
                        <c:v>15.974</c:v>
                      </c:pt>
                      <c:pt idx="2286">
                        <c:v>15.363</c:v>
                      </c:pt>
                      <c:pt idx="2287">
                        <c:v>15.922000000000001</c:v>
                      </c:pt>
                      <c:pt idx="2288">
                        <c:v>15.417</c:v>
                      </c:pt>
                      <c:pt idx="2289">
                        <c:v>15.821999999999999</c:v>
                      </c:pt>
                      <c:pt idx="2290">
                        <c:v>15.532999999999999</c:v>
                      </c:pt>
                      <c:pt idx="2291">
                        <c:v>15.593999999999999</c:v>
                      </c:pt>
                      <c:pt idx="2292">
                        <c:v>15.744</c:v>
                      </c:pt>
                      <c:pt idx="2293">
                        <c:v>15.519</c:v>
                      </c:pt>
                      <c:pt idx="2294">
                        <c:v>15.911</c:v>
                      </c:pt>
                      <c:pt idx="2295">
                        <c:v>15.417</c:v>
                      </c:pt>
                      <c:pt idx="2296">
                        <c:v>15.999000000000001</c:v>
                      </c:pt>
                      <c:pt idx="2297">
                        <c:v>15.348000000000001</c:v>
                      </c:pt>
                      <c:pt idx="2298">
                        <c:v>15.972</c:v>
                      </c:pt>
                      <c:pt idx="2299">
                        <c:v>15.382999999999999</c:v>
                      </c:pt>
                      <c:pt idx="2300">
                        <c:v>15.914999999999999</c:v>
                      </c:pt>
                      <c:pt idx="2301">
                        <c:v>15.496</c:v>
                      </c:pt>
                      <c:pt idx="2302">
                        <c:v>15.688000000000001</c:v>
                      </c:pt>
                      <c:pt idx="2303">
                        <c:v>15.679</c:v>
                      </c:pt>
                      <c:pt idx="2304">
                        <c:v>15.577999999999999</c:v>
                      </c:pt>
                      <c:pt idx="2305">
                        <c:v>15.813000000000001</c:v>
                      </c:pt>
                      <c:pt idx="2306">
                        <c:v>15.436999999999999</c:v>
                      </c:pt>
                      <c:pt idx="2307">
                        <c:v>15.859</c:v>
                      </c:pt>
                      <c:pt idx="2308">
                        <c:v>15.451000000000001</c:v>
                      </c:pt>
                      <c:pt idx="2309">
                        <c:v>15.978999999999999</c:v>
                      </c:pt>
                      <c:pt idx="2310">
                        <c:v>15.403</c:v>
                      </c:pt>
                      <c:pt idx="2311">
                        <c:v>15.99</c:v>
                      </c:pt>
                      <c:pt idx="2312">
                        <c:v>15.505000000000001</c:v>
                      </c:pt>
                      <c:pt idx="2313">
                        <c:v>15.92</c:v>
                      </c:pt>
                      <c:pt idx="2314">
                        <c:v>15.554</c:v>
                      </c:pt>
                      <c:pt idx="2315">
                        <c:v>15.848000000000001</c:v>
                      </c:pt>
                      <c:pt idx="2316">
                        <c:v>15.581</c:v>
                      </c:pt>
                      <c:pt idx="2317">
                        <c:v>15.678000000000001</c:v>
                      </c:pt>
                      <c:pt idx="2318">
                        <c:v>15.885</c:v>
                      </c:pt>
                      <c:pt idx="2319">
                        <c:v>15.567</c:v>
                      </c:pt>
                      <c:pt idx="2320">
                        <c:v>15.984</c:v>
                      </c:pt>
                      <c:pt idx="2321">
                        <c:v>15.494999999999999</c:v>
                      </c:pt>
                      <c:pt idx="2322">
                        <c:v>16.006</c:v>
                      </c:pt>
                      <c:pt idx="2323">
                        <c:v>15.532999999999999</c:v>
                      </c:pt>
                      <c:pt idx="2324">
                        <c:v>16.041</c:v>
                      </c:pt>
                      <c:pt idx="2325">
                        <c:v>15.63</c:v>
                      </c:pt>
                      <c:pt idx="2326">
                        <c:v>15.834</c:v>
                      </c:pt>
                      <c:pt idx="2327">
                        <c:v>15.926</c:v>
                      </c:pt>
                      <c:pt idx="2328">
                        <c:v>15.58</c:v>
                      </c:pt>
                      <c:pt idx="2329">
                        <c:v>16.04</c:v>
                      </c:pt>
                      <c:pt idx="2330">
                        <c:v>15.476000000000001</c:v>
                      </c:pt>
                      <c:pt idx="2331">
                        <c:v>16.097000000000001</c:v>
                      </c:pt>
                      <c:pt idx="2332">
                        <c:v>15.49</c:v>
                      </c:pt>
                      <c:pt idx="2333">
                        <c:v>16.079000000000001</c:v>
                      </c:pt>
                      <c:pt idx="2334">
                        <c:v>15.494</c:v>
                      </c:pt>
                      <c:pt idx="2335">
                        <c:v>16.088000000000001</c:v>
                      </c:pt>
                      <c:pt idx="2336">
                        <c:v>15.513</c:v>
                      </c:pt>
                      <c:pt idx="2337">
                        <c:v>16.137</c:v>
                      </c:pt>
                      <c:pt idx="2338">
                        <c:v>15.510999999999999</c:v>
                      </c:pt>
                      <c:pt idx="2339">
                        <c:v>15.926</c:v>
                      </c:pt>
                      <c:pt idx="2340">
                        <c:v>15.707000000000001</c:v>
                      </c:pt>
                      <c:pt idx="2341">
                        <c:v>15.763999999999999</c:v>
                      </c:pt>
                      <c:pt idx="2342">
                        <c:v>16.024000000000001</c:v>
                      </c:pt>
                      <c:pt idx="2343">
                        <c:v>15.57</c:v>
                      </c:pt>
                      <c:pt idx="2344">
                        <c:v>16.045000000000002</c:v>
                      </c:pt>
                      <c:pt idx="2345">
                        <c:v>15.576000000000001</c:v>
                      </c:pt>
                      <c:pt idx="2346">
                        <c:v>16.157</c:v>
                      </c:pt>
                      <c:pt idx="2347">
                        <c:v>15.609</c:v>
                      </c:pt>
                      <c:pt idx="2348">
                        <c:v>15.981</c:v>
                      </c:pt>
                      <c:pt idx="2349">
                        <c:v>15.574999999999999</c:v>
                      </c:pt>
                      <c:pt idx="2350">
                        <c:v>15.88</c:v>
                      </c:pt>
                      <c:pt idx="2351">
                        <c:v>15.675000000000001</c:v>
                      </c:pt>
                      <c:pt idx="2352">
                        <c:v>15.782999999999999</c:v>
                      </c:pt>
                      <c:pt idx="2353">
                        <c:v>15.871</c:v>
                      </c:pt>
                      <c:pt idx="2354">
                        <c:v>15.507</c:v>
                      </c:pt>
                      <c:pt idx="2355">
                        <c:v>16.138000000000002</c:v>
                      </c:pt>
                      <c:pt idx="2356">
                        <c:v>15.52</c:v>
                      </c:pt>
                      <c:pt idx="2357">
                        <c:v>16.026</c:v>
                      </c:pt>
                      <c:pt idx="2358">
                        <c:v>15.557</c:v>
                      </c:pt>
                      <c:pt idx="2359">
                        <c:v>15.981</c:v>
                      </c:pt>
                      <c:pt idx="2360">
                        <c:v>15.73</c:v>
                      </c:pt>
                      <c:pt idx="2361">
                        <c:v>15.76</c:v>
                      </c:pt>
                      <c:pt idx="2362">
                        <c:v>15.997999999999999</c:v>
                      </c:pt>
                      <c:pt idx="2363">
                        <c:v>15.771000000000001</c:v>
                      </c:pt>
                      <c:pt idx="2364">
                        <c:v>16.131</c:v>
                      </c:pt>
                      <c:pt idx="2365">
                        <c:v>15.744999999999999</c:v>
                      </c:pt>
                      <c:pt idx="2366">
                        <c:v>16.157</c:v>
                      </c:pt>
                      <c:pt idx="2367">
                        <c:v>15.721</c:v>
                      </c:pt>
                      <c:pt idx="2368">
                        <c:v>16.245999999999999</c:v>
                      </c:pt>
                      <c:pt idx="2369">
                        <c:v>15.567</c:v>
                      </c:pt>
                      <c:pt idx="2370">
                        <c:v>16.207000000000001</c:v>
                      </c:pt>
                      <c:pt idx="2371">
                        <c:v>15.695</c:v>
                      </c:pt>
                      <c:pt idx="2372">
                        <c:v>16.161000000000001</c:v>
                      </c:pt>
                      <c:pt idx="2373">
                        <c:v>15.794</c:v>
                      </c:pt>
                      <c:pt idx="2374">
                        <c:v>16.074999999999999</c:v>
                      </c:pt>
                      <c:pt idx="2375">
                        <c:v>15.815</c:v>
                      </c:pt>
                      <c:pt idx="2376">
                        <c:v>16.015000000000001</c:v>
                      </c:pt>
                      <c:pt idx="2377">
                        <c:v>15.81</c:v>
                      </c:pt>
                      <c:pt idx="2378">
                        <c:v>16.062000000000001</c:v>
                      </c:pt>
                      <c:pt idx="2379">
                        <c:v>15.784000000000001</c:v>
                      </c:pt>
                      <c:pt idx="2380">
                        <c:v>16.11</c:v>
                      </c:pt>
                      <c:pt idx="2381">
                        <c:v>15.821</c:v>
                      </c:pt>
                      <c:pt idx="2382">
                        <c:v>16.012</c:v>
                      </c:pt>
                      <c:pt idx="2383">
                        <c:v>15.776999999999999</c:v>
                      </c:pt>
                      <c:pt idx="2384">
                        <c:v>16.053000000000001</c:v>
                      </c:pt>
                      <c:pt idx="2385">
                        <c:v>16.004000000000001</c:v>
                      </c:pt>
                      <c:pt idx="2386">
                        <c:v>15.901999999999999</c:v>
                      </c:pt>
                      <c:pt idx="2387">
                        <c:v>15.974</c:v>
                      </c:pt>
                      <c:pt idx="2388">
                        <c:v>15.957000000000001</c:v>
                      </c:pt>
                      <c:pt idx="2389">
                        <c:v>16.111999999999998</c:v>
                      </c:pt>
                      <c:pt idx="2390">
                        <c:v>15.898999999999999</c:v>
                      </c:pt>
                      <c:pt idx="2391">
                        <c:v>16.141999999999999</c:v>
                      </c:pt>
                      <c:pt idx="2392">
                        <c:v>15.978</c:v>
                      </c:pt>
                      <c:pt idx="2393">
                        <c:v>16.379000000000001</c:v>
                      </c:pt>
                      <c:pt idx="2394">
                        <c:v>15.839</c:v>
                      </c:pt>
                      <c:pt idx="2395">
                        <c:v>16.396999999999998</c:v>
                      </c:pt>
                      <c:pt idx="2396">
                        <c:v>15.699</c:v>
                      </c:pt>
                      <c:pt idx="2397">
                        <c:v>16.381</c:v>
                      </c:pt>
                      <c:pt idx="2398">
                        <c:v>15.705</c:v>
                      </c:pt>
                      <c:pt idx="2399">
                        <c:v>16.382999999999999</c:v>
                      </c:pt>
                      <c:pt idx="2400">
                        <c:v>15.715</c:v>
                      </c:pt>
                      <c:pt idx="2401">
                        <c:v>16.324000000000002</c:v>
                      </c:pt>
                      <c:pt idx="2402">
                        <c:v>15.85</c:v>
                      </c:pt>
                      <c:pt idx="2403">
                        <c:v>16.283000000000001</c:v>
                      </c:pt>
                      <c:pt idx="2404">
                        <c:v>15.736000000000001</c:v>
                      </c:pt>
                      <c:pt idx="2405">
                        <c:v>16.22</c:v>
                      </c:pt>
                      <c:pt idx="2406">
                        <c:v>16.035</c:v>
                      </c:pt>
                      <c:pt idx="2407">
                        <c:v>16.013000000000002</c:v>
                      </c:pt>
                      <c:pt idx="2408">
                        <c:v>16.088000000000001</c:v>
                      </c:pt>
                      <c:pt idx="2409">
                        <c:v>15.981</c:v>
                      </c:pt>
                      <c:pt idx="2410">
                        <c:v>16.216000000000001</c:v>
                      </c:pt>
                      <c:pt idx="2411">
                        <c:v>15.829000000000001</c:v>
                      </c:pt>
                      <c:pt idx="2412">
                        <c:v>16.370999999999999</c:v>
                      </c:pt>
                      <c:pt idx="2413">
                        <c:v>15.821</c:v>
                      </c:pt>
                      <c:pt idx="2414">
                        <c:v>16.367999999999999</c:v>
                      </c:pt>
                      <c:pt idx="2415">
                        <c:v>15.813000000000001</c:v>
                      </c:pt>
                      <c:pt idx="2416">
                        <c:v>16.422999999999998</c:v>
                      </c:pt>
                      <c:pt idx="2417">
                        <c:v>15.84</c:v>
                      </c:pt>
                      <c:pt idx="2418">
                        <c:v>16.305</c:v>
                      </c:pt>
                      <c:pt idx="2419">
                        <c:v>15.929</c:v>
                      </c:pt>
                      <c:pt idx="2420">
                        <c:v>16.106999999999999</c:v>
                      </c:pt>
                      <c:pt idx="2421">
                        <c:v>16.190000000000001</c:v>
                      </c:pt>
                      <c:pt idx="2422">
                        <c:v>15.842000000000001</c:v>
                      </c:pt>
                      <c:pt idx="2423">
                        <c:v>16.356999999999999</c:v>
                      </c:pt>
                      <c:pt idx="2424">
                        <c:v>15.81</c:v>
                      </c:pt>
                      <c:pt idx="2425">
                        <c:v>16.395</c:v>
                      </c:pt>
                      <c:pt idx="2426">
                        <c:v>15.849</c:v>
                      </c:pt>
                      <c:pt idx="2427">
                        <c:v>16.308</c:v>
                      </c:pt>
                      <c:pt idx="2428">
                        <c:v>15.895</c:v>
                      </c:pt>
                      <c:pt idx="2429">
                        <c:v>16.254999999999999</c:v>
                      </c:pt>
                      <c:pt idx="2430">
                        <c:v>16.122</c:v>
                      </c:pt>
                      <c:pt idx="2431">
                        <c:v>16.047000000000001</c:v>
                      </c:pt>
                      <c:pt idx="2432">
                        <c:v>16.285</c:v>
                      </c:pt>
                      <c:pt idx="2433">
                        <c:v>15.906000000000001</c:v>
                      </c:pt>
                      <c:pt idx="2434">
                        <c:v>16.48</c:v>
                      </c:pt>
                      <c:pt idx="2435">
                        <c:v>15.805999999999999</c:v>
                      </c:pt>
                      <c:pt idx="2436">
                        <c:v>16.469000000000001</c:v>
                      </c:pt>
                      <c:pt idx="2437">
                        <c:v>15.907</c:v>
                      </c:pt>
                      <c:pt idx="2438">
                        <c:v>16.454999999999998</c:v>
                      </c:pt>
                      <c:pt idx="2439">
                        <c:v>16.012</c:v>
                      </c:pt>
                      <c:pt idx="2440">
                        <c:v>16.419</c:v>
                      </c:pt>
                      <c:pt idx="2441">
                        <c:v>16.134</c:v>
                      </c:pt>
                      <c:pt idx="2442">
                        <c:v>16.263999999999999</c:v>
                      </c:pt>
                      <c:pt idx="2443">
                        <c:v>16.414000000000001</c:v>
                      </c:pt>
                      <c:pt idx="2444">
                        <c:v>16.109000000000002</c:v>
                      </c:pt>
                      <c:pt idx="2445">
                        <c:v>16.526</c:v>
                      </c:pt>
                      <c:pt idx="2446">
                        <c:v>15.925000000000001</c:v>
                      </c:pt>
                      <c:pt idx="2447">
                        <c:v>16.521999999999998</c:v>
                      </c:pt>
                      <c:pt idx="2448">
                        <c:v>15.935</c:v>
                      </c:pt>
                      <c:pt idx="2449">
                        <c:v>16.481000000000002</c:v>
                      </c:pt>
                      <c:pt idx="2450">
                        <c:v>15.917</c:v>
                      </c:pt>
                      <c:pt idx="2451">
                        <c:v>16.498999999999999</c:v>
                      </c:pt>
                      <c:pt idx="2452">
                        <c:v>15.951000000000001</c:v>
                      </c:pt>
                      <c:pt idx="2453">
                        <c:v>16.405999999999999</c:v>
                      </c:pt>
                      <c:pt idx="2454">
                        <c:v>16.172999999999998</c:v>
                      </c:pt>
                      <c:pt idx="2455">
                        <c:v>16.158000000000001</c:v>
                      </c:pt>
                      <c:pt idx="2456">
                        <c:v>16.433</c:v>
                      </c:pt>
                      <c:pt idx="2457">
                        <c:v>16.079999999999998</c:v>
                      </c:pt>
                      <c:pt idx="2458">
                        <c:v>16.559999999999999</c:v>
                      </c:pt>
                      <c:pt idx="2459">
                        <c:v>15.997</c:v>
                      </c:pt>
                      <c:pt idx="2460">
                        <c:v>16.619</c:v>
                      </c:pt>
                      <c:pt idx="2461">
                        <c:v>15.984999999999999</c:v>
                      </c:pt>
                      <c:pt idx="2462">
                        <c:v>16.596</c:v>
                      </c:pt>
                      <c:pt idx="2463">
                        <c:v>15.978999999999999</c:v>
                      </c:pt>
                      <c:pt idx="2464">
                        <c:v>16.52</c:v>
                      </c:pt>
                      <c:pt idx="2465">
                        <c:v>16.065999999999999</c:v>
                      </c:pt>
                      <c:pt idx="2466">
                        <c:v>16.437000000000001</c:v>
                      </c:pt>
                      <c:pt idx="2467">
                        <c:v>16.23</c:v>
                      </c:pt>
                      <c:pt idx="2468">
                        <c:v>16.396000000000001</c:v>
                      </c:pt>
                      <c:pt idx="2469">
                        <c:v>16.308</c:v>
                      </c:pt>
                      <c:pt idx="2470">
                        <c:v>16.318999999999999</c:v>
                      </c:pt>
                      <c:pt idx="2471">
                        <c:v>16.323</c:v>
                      </c:pt>
                      <c:pt idx="2472">
                        <c:v>16.251999999999999</c:v>
                      </c:pt>
                      <c:pt idx="2473">
                        <c:v>16.399000000000001</c:v>
                      </c:pt>
                      <c:pt idx="2474">
                        <c:v>16.207000000000001</c:v>
                      </c:pt>
                      <c:pt idx="2475">
                        <c:v>16.343</c:v>
                      </c:pt>
                      <c:pt idx="2476">
                        <c:v>16.152000000000001</c:v>
                      </c:pt>
                      <c:pt idx="2477">
                        <c:v>16.562999999999999</c:v>
                      </c:pt>
                      <c:pt idx="2478">
                        <c:v>16.081</c:v>
                      </c:pt>
                      <c:pt idx="2479">
                        <c:v>16.596</c:v>
                      </c:pt>
                      <c:pt idx="2480">
                        <c:v>16.071000000000002</c:v>
                      </c:pt>
                      <c:pt idx="2481">
                        <c:v>16.704999999999998</c:v>
                      </c:pt>
                      <c:pt idx="2482">
                        <c:v>15.972</c:v>
                      </c:pt>
                      <c:pt idx="2483">
                        <c:v>16.626999999999999</c:v>
                      </c:pt>
                      <c:pt idx="2484">
                        <c:v>16.131</c:v>
                      </c:pt>
                      <c:pt idx="2485">
                        <c:v>16.559000000000001</c:v>
                      </c:pt>
                      <c:pt idx="2486">
                        <c:v>16.245999999999999</c:v>
                      </c:pt>
                      <c:pt idx="2487">
                        <c:v>16.399999999999999</c:v>
                      </c:pt>
                      <c:pt idx="2488">
                        <c:v>16.227</c:v>
                      </c:pt>
                      <c:pt idx="2489">
                        <c:v>16.509</c:v>
                      </c:pt>
                      <c:pt idx="2490">
                        <c:v>16.175999999999998</c:v>
                      </c:pt>
                      <c:pt idx="2491">
                        <c:v>16.61</c:v>
                      </c:pt>
                      <c:pt idx="2492">
                        <c:v>16.181000000000001</c:v>
                      </c:pt>
                      <c:pt idx="2493">
                        <c:v>16.521999999999998</c:v>
                      </c:pt>
                      <c:pt idx="2494">
                        <c:v>16.245999999999999</c:v>
                      </c:pt>
                      <c:pt idx="2495">
                        <c:v>16.414999999999999</c:v>
                      </c:pt>
                      <c:pt idx="2496">
                        <c:v>16.346</c:v>
                      </c:pt>
                      <c:pt idx="2497">
                        <c:v>16.239000000000001</c:v>
                      </c:pt>
                      <c:pt idx="2498">
                        <c:v>16.696999999999999</c:v>
                      </c:pt>
                      <c:pt idx="2499">
                        <c:v>16.170000000000002</c:v>
                      </c:pt>
                      <c:pt idx="2500">
                        <c:v>16.760000000000002</c:v>
                      </c:pt>
                      <c:pt idx="2501">
                        <c:v>15.999000000000001</c:v>
                      </c:pt>
                      <c:pt idx="2502">
                        <c:v>16.739999999999998</c:v>
                      </c:pt>
                      <c:pt idx="2503">
                        <c:v>16.143999999999998</c:v>
                      </c:pt>
                      <c:pt idx="2504">
                        <c:v>16.518999999999998</c:v>
                      </c:pt>
                      <c:pt idx="2505">
                        <c:v>16.233000000000001</c:v>
                      </c:pt>
                      <c:pt idx="2506">
                        <c:v>16.474</c:v>
                      </c:pt>
                      <c:pt idx="2507">
                        <c:v>16.364999999999998</c:v>
                      </c:pt>
                      <c:pt idx="2508">
                        <c:v>16.242000000000001</c:v>
                      </c:pt>
                      <c:pt idx="2509">
                        <c:v>16.63</c:v>
                      </c:pt>
                      <c:pt idx="2510">
                        <c:v>16.068999999999999</c:v>
                      </c:pt>
                      <c:pt idx="2511">
                        <c:v>16.710999999999999</c:v>
                      </c:pt>
                      <c:pt idx="2512">
                        <c:v>16.18</c:v>
                      </c:pt>
                      <c:pt idx="2513">
                        <c:v>16.641999999999999</c:v>
                      </c:pt>
                      <c:pt idx="2514">
                        <c:v>16.257000000000001</c:v>
                      </c:pt>
                      <c:pt idx="2515">
                        <c:v>16.472000000000001</c:v>
                      </c:pt>
                      <c:pt idx="2516">
                        <c:v>16.439</c:v>
                      </c:pt>
                      <c:pt idx="2517">
                        <c:v>16.45</c:v>
                      </c:pt>
                      <c:pt idx="2518">
                        <c:v>16.552</c:v>
                      </c:pt>
                      <c:pt idx="2519">
                        <c:v>16.427</c:v>
                      </c:pt>
                      <c:pt idx="2520">
                        <c:v>16.567</c:v>
                      </c:pt>
                      <c:pt idx="2521">
                        <c:v>16.405000000000001</c:v>
                      </c:pt>
                      <c:pt idx="2522">
                        <c:v>16.529</c:v>
                      </c:pt>
                      <c:pt idx="2523">
                        <c:v>16.286999999999999</c:v>
                      </c:pt>
                      <c:pt idx="2524">
                        <c:v>16.677</c:v>
                      </c:pt>
                      <c:pt idx="2525">
                        <c:v>16.279</c:v>
                      </c:pt>
                      <c:pt idx="2526">
                        <c:v>16.734000000000002</c:v>
                      </c:pt>
                      <c:pt idx="2527">
                        <c:v>16.181999999999999</c:v>
                      </c:pt>
                      <c:pt idx="2528">
                        <c:v>16.82</c:v>
                      </c:pt>
                      <c:pt idx="2529">
                        <c:v>16.225000000000001</c:v>
                      </c:pt>
                      <c:pt idx="2530">
                        <c:v>16.896999999999998</c:v>
                      </c:pt>
                      <c:pt idx="2531">
                        <c:v>16.23</c:v>
                      </c:pt>
                      <c:pt idx="2532">
                        <c:v>16.838999999999999</c:v>
                      </c:pt>
                      <c:pt idx="2533">
                        <c:v>16.324999999999999</c:v>
                      </c:pt>
                      <c:pt idx="2534">
                        <c:v>16.797000000000001</c:v>
                      </c:pt>
                      <c:pt idx="2535">
                        <c:v>16.331</c:v>
                      </c:pt>
                      <c:pt idx="2536">
                        <c:v>16.806999999999999</c:v>
                      </c:pt>
                      <c:pt idx="2537">
                        <c:v>16.288</c:v>
                      </c:pt>
                      <c:pt idx="2538">
                        <c:v>16.782</c:v>
                      </c:pt>
                      <c:pt idx="2539">
                        <c:v>16.312999999999999</c:v>
                      </c:pt>
                      <c:pt idx="2540">
                        <c:v>16.779</c:v>
                      </c:pt>
                      <c:pt idx="2541">
                        <c:v>16.338000000000001</c:v>
                      </c:pt>
                      <c:pt idx="2542">
                        <c:v>16.831</c:v>
                      </c:pt>
                      <c:pt idx="2543">
                        <c:v>16.363</c:v>
                      </c:pt>
                      <c:pt idx="2544">
                        <c:v>16.777000000000001</c:v>
                      </c:pt>
                      <c:pt idx="2545">
                        <c:v>16.398</c:v>
                      </c:pt>
                      <c:pt idx="2546">
                        <c:v>16.766999999999999</c:v>
                      </c:pt>
                      <c:pt idx="2547">
                        <c:v>16.423999999999999</c:v>
                      </c:pt>
                      <c:pt idx="2548">
                        <c:v>16.814</c:v>
                      </c:pt>
                      <c:pt idx="2549">
                        <c:v>16.48</c:v>
                      </c:pt>
                      <c:pt idx="2550">
                        <c:v>16.795999999999999</c:v>
                      </c:pt>
                      <c:pt idx="2551">
                        <c:v>16.445</c:v>
                      </c:pt>
                      <c:pt idx="2552">
                        <c:v>16.696999999999999</c:v>
                      </c:pt>
                      <c:pt idx="2553">
                        <c:v>16.527000000000001</c:v>
                      </c:pt>
                      <c:pt idx="2554">
                        <c:v>16.66</c:v>
                      </c:pt>
                      <c:pt idx="2555">
                        <c:v>16.664000000000001</c:v>
                      </c:pt>
                      <c:pt idx="2556">
                        <c:v>16.596</c:v>
                      </c:pt>
                      <c:pt idx="2557">
                        <c:v>16.745999999999999</c:v>
                      </c:pt>
                      <c:pt idx="2558">
                        <c:v>16.571999999999999</c:v>
                      </c:pt>
                      <c:pt idx="2559">
                        <c:v>16.803999999999998</c:v>
                      </c:pt>
                      <c:pt idx="2560">
                        <c:v>16.39</c:v>
                      </c:pt>
                      <c:pt idx="2561">
                        <c:v>16.863</c:v>
                      </c:pt>
                      <c:pt idx="2562">
                        <c:v>16.36</c:v>
                      </c:pt>
                      <c:pt idx="2563">
                        <c:v>16.989000000000001</c:v>
                      </c:pt>
                      <c:pt idx="2564">
                        <c:v>16.309000000000001</c:v>
                      </c:pt>
                      <c:pt idx="2565">
                        <c:v>16.975000000000001</c:v>
                      </c:pt>
                      <c:pt idx="2566">
                        <c:v>16.327999999999999</c:v>
                      </c:pt>
                      <c:pt idx="2567">
                        <c:v>16.931000000000001</c:v>
                      </c:pt>
                      <c:pt idx="2568">
                        <c:v>16.295000000000002</c:v>
                      </c:pt>
                      <c:pt idx="2569">
                        <c:v>16.911999999999999</c:v>
                      </c:pt>
                      <c:pt idx="2570">
                        <c:v>16.382000000000001</c:v>
                      </c:pt>
                      <c:pt idx="2571">
                        <c:v>16.861000000000001</c:v>
                      </c:pt>
                      <c:pt idx="2572">
                        <c:v>16.396999999999998</c:v>
                      </c:pt>
                      <c:pt idx="2573">
                        <c:v>16.771000000000001</c:v>
                      </c:pt>
                      <c:pt idx="2574">
                        <c:v>16.603999999999999</c:v>
                      </c:pt>
                      <c:pt idx="2575">
                        <c:v>16.654</c:v>
                      </c:pt>
                      <c:pt idx="2576">
                        <c:v>16.655999999999999</c:v>
                      </c:pt>
                      <c:pt idx="2577">
                        <c:v>16.420999999999999</c:v>
                      </c:pt>
                      <c:pt idx="2578">
                        <c:v>16.917999999999999</c:v>
                      </c:pt>
                      <c:pt idx="2579">
                        <c:v>16.388000000000002</c:v>
                      </c:pt>
                      <c:pt idx="2580">
                        <c:v>16.963999999999999</c:v>
                      </c:pt>
                      <c:pt idx="2581">
                        <c:v>16.414999999999999</c:v>
                      </c:pt>
                      <c:pt idx="2582">
                        <c:v>16.997</c:v>
                      </c:pt>
                      <c:pt idx="2583">
                        <c:v>16.481999999999999</c:v>
                      </c:pt>
                      <c:pt idx="2584">
                        <c:v>17.04</c:v>
                      </c:pt>
                      <c:pt idx="2585">
                        <c:v>16.445</c:v>
                      </c:pt>
                      <c:pt idx="2586">
                        <c:v>16.940000000000001</c:v>
                      </c:pt>
                      <c:pt idx="2587">
                        <c:v>16.545999999999999</c:v>
                      </c:pt>
                      <c:pt idx="2588">
                        <c:v>16.879000000000001</c:v>
                      </c:pt>
                      <c:pt idx="2589">
                        <c:v>16.701000000000001</c:v>
                      </c:pt>
                      <c:pt idx="2590">
                        <c:v>16.73</c:v>
                      </c:pt>
                      <c:pt idx="2591">
                        <c:v>16.951000000000001</c:v>
                      </c:pt>
                      <c:pt idx="2592">
                        <c:v>16.524000000000001</c:v>
                      </c:pt>
                      <c:pt idx="2593">
                        <c:v>17.013000000000002</c:v>
                      </c:pt>
                      <c:pt idx="2594">
                        <c:v>16.558</c:v>
                      </c:pt>
                      <c:pt idx="2595">
                        <c:v>17.108000000000001</c:v>
                      </c:pt>
                      <c:pt idx="2596">
                        <c:v>16.504000000000001</c:v>
                      </c:pt>
                      <c:pt idx="2597">
                        <c:v>17.096</c:v>
                      </c:pt>
                      <c:pt idx="2598">
                        <c:v>16.613</c:v>
                      </c:pt>
                      <c:pt idx="2599">
                        <c:v>17.096</c:v>
                      </c:pt>
                      <c:pt idx="2600">
                        <c:v>16.527999999999999</c:v>
                      </c:pt>
                      <c:pt idx="2601">
                        <c:v>17.141999999999999</c:v>
                      </c:pt>
                      <c:pt idx="2602">
                        <c:v>16.579000000000001</c:v>
                      </c:pt>
                      <c:pt idx="2603">
                        <c:v>17.137</c:v>
                      </c:pt>
                      <c:pt idx="2604">
                        <c:v>16.555</c:v>
                      </c:pt>
                      <c:pt idx="2605">
                        <c:v>17.055</c:v>
                      </c:pt>
                      <c:pt idx="2606">
                        <c:v>16.658999999999999</c:v>
                      </c:pt>
                      <c:pt idx="2607">
                        <c:v>16.975999999999999</c:v>
                      </c:pt>
                      <c:pt idx="2608">
                        <c:v>16.710999999999999</c:v>
                      </c:pt>
                      <c:pt idx="2609">
                        <c:v>16.884</c:v>
                      </c:pt>
                      <c:pt idx="2610">
                        <c:v>16.881</c:v>
                      </c:pt>
                      <c:pt idx="2611">
                        <c:v>16.794</c:v>
                      </c:pt>
                      <c:pt idx="2612">
                        <c:v>16.933</c:v>
                      </c:pt>
                      <c:pt idx="2613">
                        <c:v>16.771000000000001</c:v>
                      </c:pt>
                      <c:pt idx="2614">
                        <c:v>17.068000000000001</c:v>
                      </c:pt>
                      <c:pt idx="2615">
                        <c:v>16.634</c:v>
                      </c:pt>
                      <c:pt idx="2616">
                        <c:v>17.067</c:v>
                      </c:pt>
                      <c:pt idx="2617">
                        <c:v>16.724</c:v>
                      </c:pt>
                      <c:pt idx="2618">
                        <c:v>17.04</c:v>
                      </c:pt>
                      <c:pt idx="2619">
                        <c:v>16.698</c:v>
                      </c:pt>
                      <c:pt idx="2620">
                        <c:v>17.128</c:v>
                      </c:pt>
                      <c:pt idx="2621">
                        <c:v>16.673999999999999</c:v>
                      </c:pt>
                      <c:pt idx="2622">
                        <c:v>17.198</c:v>
                      </c:pt>
                      <c:pt idx="2623">
                        <c:v>16.63</c:v>
                      </c:pt>
                      <c:pt idx="2624">
                        <c:v>17.228999999999999</c:v>
                      </c:pt>
                      <c:pt idx="2625">
                        <c:v>16.638000000000002</c:v>
                      </c:pt>
                      <c:pt idx="2626">
                        <c:v>17.228999999999999</c:v>
                      </c:pt>
                      <c:pt idx="2627">
                        <c:v>16.670000000000002</c:v>
                      </c:pt>
                      <c:pt idx="2628">
                        <c:v>17.135000000000002</c:v>
                      </c:pt>
                      <c:pt idx="2629">
                        <c:v>16.725999999999999</c:v>
                      </c:pt>
                      <c:pt idx="2630">
                        <c:v>17.218</c:v>
                      </c:pt>
                      <c:pt idx="2631">
                        <c:v>16.765000000000001</c:v>
                      </c:pt>
                      <c:pt idx="2632">
                        <c:v>17.172999999999998</c:v>
                      </c:pt>
                      <c:pt idx="2633">
                        <c:v>16.741</c:v>
                      </c:pt>
                      <c:pt idx="2634">
                        <c:v>17.207999999999998</c:v>
                      </c:pt>
                      <c:pt idx="2635">
                        <c:v>16.762</c:v>
                      </c:pt>
                      <c:pt idx="2636">
                        <c:v>17.105</c:v>
                      </c:pt>
                      <c:pt idx="2637">
                        <c:v>16.785</c:v>
                      </c:pt>
                      <c:pt idx="2638">
                        <c:v>17.151</c:v>
                      </c:pt>
                      <c:pt idx="2639">
                        <c:v>16.864999999999998</c:v>
                      </c:pt>
                      <c:pt idx="2640">
                        <c:v>17.047000000000001</c:v>
                      </c:pt>
                      <c:pt idx="2641">
                        <c:v>17.068999999999999</c:v>
                      </c:pt>
                      <c:pt idx="2642">
                        <c:v>16.831</c:v>
                      </c:pt>
                      <c:pt idx="2643">
                        <c:v>17.204999999999998</c:v>
                      </c:pt>
                      <c:pt idx="2644">
                        <c:v>16.821999999999999</c:v>
                      </c:pt>
                      <c:pt idx="2645">
                        <c:v>17.163</c:v>
                      </c:pt>
                      <c:pt idx="2646">
                        <c:v>16.88</c:v>
                      </c:pt>
                      <c:pt idx="2647">
                        <c:v>17.175000000000001</c:v>
                      </c:pt>
                      <c:pt idx="2648">
                        <c:v>16.927</c:v>
                      </c:pt>
                      <c:pt idx="2649">
                        <c:v>17.161999999999999</c:v>
                      </c:pt>
                      <c:pt idx="2650">
                        <c:v>16.888999999999999</c:v>
                      </c:pt>
                      <c:pt idx="2651">
                        <c:v>17.155999999999999</c:v>
                      </c:pt>
                      <c:pt idx="2652">
                        <c:v>16.852</c:v>
                      </c:pt>
                      <c:pt idx="2653">
                        <c:v>17.221</c:v>
                      </c:pt>
                      <c:pt idx="2654">
                        <c:v>16.771000000000001</c:v>
                      </c:pt>
                      <c:pt idx="2655">
                        <c:v>17.361000000000001</c:v>
                      </c:pt>
                      <c:pt idx="2656">
                        <c:v>16.824999999999999</c:v>
                      </c:pt>
                      <c:pt idx="2657">
                        <c:v>17.207000000000001</c:v>
                      </c:pt>
                      <c:pt idx="2658">
                        <c:v>16.815000000000001</c:v>
                      </c:pt>
                      <c:pt idx="2659">
                        <c:v>17.11</c:v>
                      </c:pt>
                      <c:pt idx="2660">
                        <c:v>17.021999999999998</c:v>
                      </c:pt>
                      <c:pt idx="2661">
                        <c:v>16.911999999999999</c:v>
                      </c:pt>
                      <c:pt idx="2662">
                        <c:v>17.271999999999998</c:v>
                      </c:pt>
                      <c:pt idx="2663">
                        <c:v>16.838000000000001</c:v>
                      </c:pt>
                      <c:pt idx="2664">
                        <c:v>17.337</c:v>
                      </c:pt>
                      <c:pt idx="2665">
                        <c:v>16.774999999999999</c:v>
                      </c:pt>
                      <c:pt idx="2666">
                        <c:v>17.318000000000001</c:v>
                      </c:pt>
                      <c:pt idx="2667">
                        <c:v>16.937999999999999</c:v>
                      </c:pt>
                      <c:pt idx="2668">
                        <c:v>17.082000000000001</c:v>
                      </c:pt>
                      <c:pt idx="2669">
                        <c:v>17.172000000000001</c:v>
                      </c:pt>
                      <c:pt idx="2670">
                        <c:v>16.916</c:v>
                      </c:pt>
                      <c:pt idx="2671">
                        <c:v>17.343</c:v>
                      </c:pt>
                      <c:pt idx="2672">
                        <c:v>16.823</c:v>
                      </c:pt>
                      <c:pt idx="2673">
                        <c:v>17.446000000000002</c:v>
                      </c:pt>
                      <c:pt idx="2674">
                        <c:v>16.849</c:v>
                      </c:pt>
                      <c:pt idx="2675">
                        <c:v>17.428000000000001</c:v>
                      </c:pt>
                      <c:pt idx="2676">
                        <c:v>16.891999999999999</c:v>
                      </c:pt>
                      <c:pt idx="2677">
                        <c:v>17.419</c:v>
                      </c:pt>
                      <c:pt idx="2678">
                        <c:v>16.977</c:v>
                      </c:pt>
                      <c:pt idx="2679">
                        <c:v>17.305</c:v>
                      </c:pt>
                      <c:pt idx="2680">
                        <c:v>17.007999999999999</c:v>
                      </c:pt>
                      <c:pt idx="2681">
                        <c:v>17.257000000000001</c:v>
                      </c:pt>
                      <c:pt idx="2682">
                        <c:v>17.109000000000002</c:v>
                      </c:pt>
                      <c:pt idx="2683">
                        <c:v>17.088000000000001</c:v>
                      </c:pt>
                      <c:pt idx="2684">
                        <c:v>17.145</c:v>
                      </c:pt>
                      <c:pt idx="2685">
                        <c:v>17.079000000000001</c:v>
                      </c:pt>
                      <c:pt idx="2686">
                        <c:v>17.199000000000002</c:v>
                      </c:pt>
                      <c:pt idx="2687">
                        <c:v>16.991</c:v>
                      </c:pt>
                      <c:pt idx="2688">
                        <c:v>17.341000000000001</c:v>
                      </c:pt>
                      <c:pt idx="2689">
                        <c:v>16.895</c:v>
                      </c:pt>
                      <c:pt idx="2690">
                        <c:v>17.352</c:v>
                      </c:pt>
                      <c:pt idx="2691">
                        <c:v>16.948</c:v>
                      </c:pt>
                      <c:pt idx="2692">
                        <c:v>17.484000000000002</c:v>
                      </c:pt>
                      <c:pt idx="2693">
                        <c:v>16.908999999999999</c:v>
                      </c:pt>
                      <c:pt idx="2694">
                        <c:v>17.477</c:v>
                      </c:pt>
                      <c:pt idx="2695">
                        <c:v>16.942</c:v>
                      </c:pt>
                      <c:pt idx="2696">
                        <c:v>17.484999999999999</c:v>
                      </c:pt>
                      <c:pt idx="2697">
                        <c:v>17.129000000000001</c:v>
                      </c:pt>
                      <c:pt idx="2698">
                        <c:v>17.422000000000001</c:v>
                      </c:pt>
                      <c:pt idx="2699">
                        <c:v>17.047000000000001</c:v>
                      </c:pt>
                      <c:pt idx="2700">
                        <c:v>17.428999999999998</c:v>
                      </c:pt>
                      <c:pt idx="2701">
                        <c:v>17.117000000000001</c:v>
                      </c:pt>
                      <c:pt idx="2702">
                        <c:v>17.292000000000002</c:v>
                      </c:pt>
                      <c:pt idx="2703">
                        <c:v>17.138999999999999</c:v>
                      </c:pt>
                      <c:pt idx="2704">
                        <c:v>17.297999999999998</c:v>
                      </c:pt>
                      <c:pt idx="2705">
                        <c:v>17.201000000000001</c:v>
                      </c:pt>
                      <c:pt idx="2706">
                        <c:v>17.334</c:v>
                      </c:pt>
                      <c:pt idx="2707">
                        <c:v>17.381</c:v>
                      </c:pt>
                      <c:pt idx="2708">
                        <c:v>17.201000000000001</c:v>
                      </c:pt>
                      <c:pt idx="2709">
                        <c:v>17.419</c:v>
                      </c:pt>
                      <c:pt idx="2710">
                        <c:v>17.094000000000001</c:v>
                      </c:pt>
                      <c:pt idx="2711">
                        <c:v>17.492000000000001</c:v>
                      </c:pt>
                      <c:pt idx="2712">
                        <c:v>17.116</c:v>
                      </c:pt>
                      <c:pt idx="2713">
                        <c:v>17.588999999999999</c:v>
                      </c:pt>
                      <c:pt idx="2714">
                        <c:v>17.015999999999998</c:v>
                      </c:pt>
                      <c:pt idx="2715">
                        <c:v>17.581</c:v>
                      </c:pt>
                      <c:pt idx="2716">
                        <c:v>17.030999999999999</c:v>
                      </c:pt>
                      <c:pt idx="2717">
                        <c:v>17.666</c:v>
                      </c:pt>
                      <c:pt idx="2718">
                        <c:v>17.125</c:v>
                      </c:pt>
                      <c:pt idx="2719">
                        <c:v>17.398</c:v>
                      </c:pt>
                      <c:pt idx="2720">
                        <c:v>17.132999999999999</c:v>
                      </c:pt>
                      <c:pt idx="2721">
                        <c:v>17.349</c:v>
                      </c:pt>
                      <c:pt idx="2722">
                        <c:v>17.288</c:v>
                      </c:pt>
                      <c:pt idx="2723">
                        <c:v>17.236000000000001</c:v>
                      </c:pt>
                      <c:pt idx="2724">
                        <c:v>17.332999999999998</c:v>
                      </c:pt>
                      <c:pt idx="2725">
                        <c:v>17.196000000000002</c:v>
                      </c:pt>
                      <c:pt idx="2726">
                        <c:v>17.484000000000002</c:v>
                      </c:pt>
                      <c:pt idx="2727">
                        <c:v>17.085000000000001</c:v>
                      </c:pt>
                      <c:pt idx="2728">
                        <c:v>17.577999999999999</c:v>
                      </c:pt>
                      <c:pt idx="2729">
                        <c:v>16.998999999999999</c:v>
                      </c:pt>
                      <c:pt idx="2730">
                        <c:v>17.681000000000001</c:v>
                      </c:pt>
                      <c:pt idx="2731">
                        <c:v>16.954999999999998</c:v>
                      </c:pt>
                      <c:pt idx="2732">
                        <c:v>17.498000000000001</c:v>
                      </c:pt>
                      <c:pt idx="2733">
                        <c:v>17.149999999999999</c:v>
                      </c:pt>
                      <c:pt idx="2734">
                        <c:v>17.398</c:v>
                      </c:pt>
                      <c:pt idx="2735">
                        <c:v>17.358000000000001</c:v>
                      </c:pt>
                      <c:pt idx="2736">
                        <c:v>17.233000000000001</c:v>
                      </c:pt>
                      <c:pt idx="2737">
                        <c:v>17.41</c:v>
                      </c:pt>
                      <c:pt idx="2738">
                        <c:v>17.154</c:v>
                      </c:pt>
                      <c:pt idx="2739">
                        <c:v>17.562000000000001</c:v>
                      </c:pt>
                      <c:pt idx="2740">
                        <c:v>17.097999999999999</c:v>
                      </c:pt>
                      <c:pt idx="2741">
                        <c:v>17.672999999999998</c:v>
                      </c:pt>
                      <c:pt idx="2742">
                        <c:v>16.986999999999998</c:v>
                      </c:pt>
                      <c:pt idx="2743">
                        <c:v>17.646999999999998</c:v>
                      </c:pt>
                      <c:pt idx="2744">
                        <c:v>16.983000000000001</c:v>
                      </c:pt>
                      <c:pt idx="2745">
                        <c:v>17.695</c:v>
                      </c:pt>
                      <c:pt idx="2746">
                        <c:v>17.07</c:v>
                      </c:pt>
                      <c:pt idx="2747">
                        <c:v>17.609000000000002</c:v>
                      </c:pt>
                      <c:pt idx="2748">
                        <c:v>17.207000000000001</c:v>
                      </c:pt>
                      <c:pt idx="2749">
                        <c:v>17.456</c:v>
                      </c:pt>
                      <c:pt idx="2750">
                        <c:v>17.559999999999999</c:v>
                      </c:pt>
                      <c:pt idx="2751">
                        <c:v>17.260999999999999</c:v>
                      </c:pt>
                      <c:pt idx="2752">
                        <c:v>17.722999999999999</c:v>
                      </c:pt>
                      <c:pt idx="2753">
                        <c:v>17.170000000000002</c:v>
                      </c:pt>
                      <c:pt idx="2754">
                        <c:v>17.709</c:v>
                      </c:pt>
                      <c:pt idx="2755">
                        <c:v>17.178999999999998</c:v>
                      </c:pt>
                      <c:pt idx="2756">
                        <c:v>17.783000000000001</c:v>
                      </c:pt>
                      <c:pt idx="2757">
                        <c:v>17.265999999999998</c:v>
                      </c:pt>
                      <c:pt idx="2758">
                        <c:v>17.797999999999998</c:v>
                      </c:pt>
                      <c:pt idx="2759">
                        <c:v>17.207000000000001</c:v>
                      </c:pt>
                      <c:pt idx="2760">
                        <c:v>17.812000000000001</c:v>
                      </c:pt>
                      <c:pt idx="2761">
                        <c:v>17.155999999999999</c:v>
                      </c:pt>
                      <c:pt idx="2762">
                        <c:v>17.780999999999999</c:v>
                      </c:pt>
                      <c:pt idx="2763">
                        <c:v>17.196000000000002</c:v>
                      </c:pt>
                      <c:pt idx="2764">
                        <c:v>17.869</c:v>
                      </c:pt>
                      <c:pt idx="2765">
                        <c:v>17.238</c:v>
                      </c:pt>
                      <c:pt idx="2766">
                        <c:v>17.751000000000001</c:v>
                      </c:pt>
                      <c:pt idx="2767">
                        <c:v>17.321000000000002</c:v>
                      </c:pt>
                      <c:pt idx="2768">
                        <c:v>17.710999999999999</c:v>
                      </c:pt>
                      <c:pt idx="2769">
                        <c:v>17.388999999999999</c:v>
                      </c:pt>
                      <c:pt idx="2770">
                        <c:v>17.657</c:v>
                      </c:pt>
                      <c:pt idx="2771">
                        <c:v>17.481000000000002</c:v>
                      </c:pt>
                      <c:pt idx="2772">
                        <c:v>17.437999999999999</c:v>
                      </c:pt>
                      <c:pt idx="2773">
                        <c:v>17.608000000000001</c:v>
                      </c:pt>
                      <c:pt idx="2774">
                        <c:v>17.36</c:v>
                      </c:pt>
                      <c:pt idx="2775">
                        <c:v>17.8</c:v>
                      </c:pt>
                      <c:pt idx="2776">
                        <c:v>17.241</c:v>
                      </c:pt>
                      <c:pt idx="2777">
                        <c:v>17.920999999999999</c:v>
                      </c:pt>
                      <c:pt idx="2778">
                        <c:v>17.190000000000001</c:v>
                      </c:pt>
                      <c:pt idx="2779">
                        <c:v>17.876999999999999</c:v>
                      </c:pt>
                      <c:pt idx="2780">
                        <c:v>17.218</c:v>
                      </c:pt>
                      <c:pt idx="2781">
                        <c:v>17.931999999999999</c:v>
                      </c:pt>
                      <c:pt idx="2782">
                        <c:v>17.277999999999999</c:v>
                      </c:pt>
                      <c:pt idx="2783">
                        <c:v>17.824000000000002</c:v>
                      </c:pt>
                      <c:pt idx="2784">
                        <c:v>17.309999999999999</c:v>
                      </c:pt>
                      <c:pt idx="2785">
                        <c:v>17.763000000000002</c:v>
                      </c:pt>
                      <c:pt idx="2786">
                        <c:v>17.263000000000002</c:v>
                      </c:pt>
                      <c:pt idx="2787">
                        <c:v>17.8</c:v>
                      </c:pt>
                      <c:pt idx="2788">
                        <c:v>17.436</c:v>
                      </c:pt>
                      <c:pt idx="2789">
                        <c:v>17.693000000000001</c:v>
                      </c:pt>
                      <c:pt idx="2790">
                        <c:v>17.431999999999999</c:v>
                      </c:pt>
                      <c:pt idx="2791">
                        <c:v>17.643000000000001</c:v>
                      </c:pt>
                      <c:pt idx="2792">
                        <c:v>17.600999999999999</c:v>
                      </c:pt>
                      <c:pt idx="2793">
                        <c:v>17.606999999999999</c:v>
                      </c:pt>
                      <c:pt idx="2794">
                        <c:v>17.596</c:v>
                      </c:pt>
                      <c:pt idx="2795">
                        <c:v>17.672999999999998</c:v>
                      </c:pt>
                      <c:pt idx="2796">
                        <c:v>17.698</c:v>
                      </c:pt>
                      <c:pt idx="2797">
                        <c:v>17.562999999999999</c:v>
                      </c:pt>
                      <c:pt idx="2798">
                        <c:v>17.712</c:v>
                      </c:pt>
                      <c:pt idx="2799">
                        <c:v>17.631</c:v>
                      </c:pt>
                      <c:pt idx="2800">
                        <c:v>17.728999999999999</c:v>
                      </c:pt>
                      <c:pt idx="2801">
                        <c:v>17.591999999999999</c:v>
                      </c:pt>
                      <c:pt idx="2802">
                        <c:v>17.841999999999999</c:v>
                      </c:pt>
                      <c:pt idx="2803">
                        <c:v>17.524999999999999</c:v>
                      </c:pt>
                      <c:pt idx="2804">
                        <c:v>17.844999999999999</c:v>
                      </c:pt>
                      <c:pt idx="2805">
                        <c:v>17.422000000000001</c:v>
                      </c:pt>
                      <c:pt idx="2806">
                        <c:v>17.881</c:v>
                      </c:pt>
                      <c:pt idx="2807">
                        <c:v>17.367000000000001</c:v>
                      </c:pt>
                      <c:pt idx="2808">
                        <c:v>17.939</c:v>
                      </c:pt>
                      <c:pt idx="2809">
                        <c:v>17.265999999999998</c:v>
                      </c:pt>
                      <c:pt idx="2810">
                        <c:v>17.954000000000001</c:v>
                      </c:pt>
                      <c:pt idx="2811">
                        <c:v>17.271999999999998</c:v>
                      </c:pt>
                      <c:pt idx="2812">
                        <c:v>18.018999999999998</c:v>
                      </c:pt>
                      <c:pt idx="2813">
                        <c:v>17.431999999999999</c:v>
                      </c:pt>
                      <c:pt idx="2814">
                        <c:v>17.86</c:v>
                      </c:pt>
                      <c:pt idx="2815">
                        <c:v>17.536000000000001</c:v>
                      </c:pt>
                      <c:pt idx="2816">
                        <c:v>17.661999999999999</c:v>
                      </c:pt>
                      <c:pt idx="2817">
                        <c:v>17.805</c:v>
                      </c:pt>
                      <c:pt idx="2818">
                        <c:v>17.582000000000001</c:v>
                      </c:pt>
                      <c:pt idx="2819">
                        <c:v>17.975000000000001</c:v>
                      </c:pt>
                      <c:pt idx="2820">
                        <c:v>17.396999999999998</c:v>
                      </c:pt>
                      <c:pt idx="2821">
                        <c:v>17.960999999999999</c:v>
                      </c:pt>
                      <c:pt idx="2822">
                        <c:v>17.425000000000001</c:v>
                      </c:pt>
                      <c:pt idx="2823">
                        <c:v>18.07</c:v>
                      </c:pt>
                      <c:pt idx="2824">
                        <c:v>17.34</c:v>
                      </c:pt>
                      <c:pt idx="2825">
                        <c:v>17.995000000000001</c:v>
                      </c:pt>
                      <c:pt idx="2826">
                        <c:v>17.488</c:v>
                      </c:pt>
                      <c:pt idx="2827">
                        <c:v>17.856999999999999</c:v>
                      </c:pt>
                      <c:pt idx="2828">
                        <c:v>17.748000000000001</c:v>
                      </c:pt>
                      <c:pt idx="2829">
                        <c:v>17.806000000000001</c:v>
                      </c:pt>
                      <c:pt idx="2830">
                        <c:v>17.806000000000001</c:v>
                      </c:pt>
                      <c:pt idx="2831">
                        <c:v>17.643999999999998</c:v>
                      </c:pt>
                      <c:pt idx="2832">
                        <c:v>18.041</c:v>
                      </c:pt>
                      <c:pt idx="2833">
                        <c:v>17.468</c:v>
                      </c:pt>
                      <c:pt idx="2834">
                        <c:v>18.119</c:v>
                      </c:pt>
                      <c:pt idx="2835">
                        <c:v>17.538</c:v>
                      </c:pt>
                      <c:pt idx="2836">
                        <c:v>18.088999999999999</c:v>
                      </c:pt>
                      <c:pt idx="2837">
                        <c:v>17.399999999999999</c:v>
                      </c:pt>
                      <c:pt idx="2838">
                        <c:v>18.081</c:v>
                      </c:pt>
                      <c:pt idx="2839">
                        <c:v>17.472000000000001</c:v>
                      </c:pt>
                      <c:pt idx="2840">
                        <c:v>18.143000000000001</c:v>
                      </c:pt>
                      <c:pt idx="2841">
                        <c:v>17.489000000000001</c:v>
                      </c:pt>
                      <c:pt idx="2842">
                        <c:v>18.158000000000001</c:v>
                      </c:pt>
                      <c:pt idx="2843">
                        <c:v>17.495000000000001</c:v>
                      </c:pt>
                      <c:pt idx="2844">
                        <c:v>18.128</c:v>
                      </c:pt>
                      <c:pt idx="2845">
                        <c:v>17.579999999999998</c:v>
                      </c:pt>
                      <c:pt idx="2846">
                        <c:v>18.055</c:v>
                      </c:pt>
                      <c:pt idx="2847">
                        <c:v>17.573</c:v>
                      </c:pt>
                      <c:pt idx="2848">
                        <c:v>17.925000000000001</c:v>
                      </c:pt>
                      <c:pt idx="2849">
                        <c:v>17.695</c:v>
                      </c:pt>
                      <c:pt idx="2850">
                        <c:v>17.966000000000001</c:v>
                      </c:pt>
                      <c:pt idx="2851">
                        <c:v>17.643000000000001</c:v>
                      </c:pt>
                      <c:pt idx="2852">
                        <c:v>18.030999999999999</c:v>
                      </c:pt>
                      <c:pt idx="2853">
                        <c:v>17.663</c:v>
                      </c:pt>
                      <c:pt idx="2854">
                        <c:v>18.036999999999999</c:v>
                      </c:pt>
                      <c:pt idx="2855">
                        <c:v>17.669</c:v>
                      </c:pt>
                      <c:pt idx="2856">
                        <c:v>18.081</c:v>
                      </c:pt>
                      <c:pt idx="2857">
                        <c:v>17.794</c:v>
                      </c:pt>
                      <c:pt idx="2858">
                        <c:v>17.870999999999999</c:v>
                      </c:pt>
                      <c:pt idx="2859">
                        <c:v>17.975000000000001</c:v>
                      </c:pt>
                      <c:pt idx="2860">
                        <c:v>17.707999999999998</c:v>
                      </c:pt>
                      <c:pt idx="2861">
                        <c:v>18.135000000000002</c:v>
                      </c:pt>
                      <c:pt idx="2862">
                        <c:v>17.733000000000001</c:v>
                      </c:pt>
                      <c:pt idx="2863">
                        <c:v>18.242000000000001</c:v>
                      </c:pt>
                      <c:pt idx="2864">
                        <c:v>17.567</c:v>
                      </c:pt>
                      <c:pt idx="2865">
                        <c:v>18.263000000000002</c:v>
                      </c:pt>
                      <c:pt idx="2866">
                        <c:v>17.617999999999999</c:v>
                      </c:pt>
                      <c:pt idx="2867">
                        <c:v>18.311</c:v>
                      </c:pt>
                      <c:pt idx="2868">
                        <c:v>17.66</c:v>
                      </c:pt>
                      <c:pt idx="2869">
                        <c:v>18.283000000000001</c:v>
                      </c:pt>
                      <c:pt idx="2870">
                        <c:v>17.648</c:v>
                      </c:pt>
                      <c:pt idx="2871">
                        <c:v>18.327999999999999</c:v>
                      </c:pt>
                      <c:pt idx="2872">
                        <c:v>17.696999999999999</c:v>
                      </c:pt>
                      <c:pt idx="2873">
                        <c:v>18.28</c:v>
                      </c:pt>
                      <c:pt idx="2874">
                        <c:v>17.635000000000002</c:v>
                      </c:pt>
                      <c:pt idx="2875">
                        <c:v>18.308</c:v>
                      </c:pt>
                      <c:pt idx="2876">
                        <c:v>17.757000000000001</c:v>
                      </c:pt>
                      <c:pt idx="2877">
                        <c:v>18.228000000000002</c:v>
                      </c:pt>
                      <c:pt idx="2878">
                        <c:v>17.725999999999999</c:v>
                      </c:pt>
                      <c:pt idx="2879">
                        <c:v>18.094999999999999</c:v>
                      </c:pt>
                      <c:pt idx="2880">
                        <c:v>17.936</c:v>
                      </c:pt>
                      <c:pt idx="2881">
                        <c:v>17.981000000000002</c:v>
                      </c:pt>
                      <c:pt idx="2882">
                        <c:v>17.956</c:v>
                      </c:pt>
                      <c:pt idx="2883">
                        <c:v>17.978000000000002</c:v>
                      </c:pt>
                      <c:pt idx="2884">
                        <c:v>18.140999999999998</c:v>
                      </c:pt>
                      <c:pt idx="2885">
                        <c:v>17.744</c:v>
                      </c:pt>
                      <c:pt idx="2886">
                        <c:v>18.166</c:v>
                      </c:pt>
                      <c:pt idx="2887">
                        <c:v>17.716000000000001</c:v>
                      </c:pt>
                      <c:pt idx="2888">
                        <c:v>18.337</c:v>
                      </c:pt>
                      <c:pt idx="2889">
                        <c:v>17.702000000000002</c:v>
                      </c:pt>
                      <c:pt idx="2890">
                        <c:v>18.228999999999999</c:v>
                      </c:pt>
                      <c:pt idx="2891">
                        <c:v>17.672000000000001</c:v>
                      </c:pt>
                      <c:pt idx="2892">
                        <c:v>18.277000000000001</c:v>
                      </c:pt>
                      <c:pt idx="2893">
                        <c:v>17.763000000000002</c:v>
                      </c:pt>
                      <c:pt idx="2894">
                        <c:v>18.167000000000002</c:v>
                      </c:pt>
                      <c:pt idx="2895">
                        <c:v>17.861999999999998</c:v>
                      </c:pt>
                      <c:pt idx="2896">
                        <c:v>17.905999999999999</c:v>
                      </c:pt>
                      <c:pt idx="2897">
                        <c:v>18.178999999999998</c:v>
                      </c:pt>
                      <c:pt idx="2898">
                        <c:v>17.756</c:v>
                      </c:pt>
                      <c:pt idx="2899">
                        <c:v>18.417999999999999</c:v>
                      </c:pt>
                      <c:pt idx="2900">
                        <c:v>17.706</c:v>
                      </c:pt>
                      <c:pt idx="2901">
                        <c:v>18.376000000000001</c:v>
                      </c:pt>
                      <c:pt idx="2902">
                        <c:v>17.716999999999999</c:v>
                      </c:pt>
                      <c:pt idx="2903">
                        <c:v>18.190000000000001</c:v>
                      </c:pt>
                      <c:pt idx="2904">
                        <c:v>18.045999999999999</c:v>
                      </c:pt>
                      <c:pt idx="2905">
                        <c:v>18.004000000000001</c:v>
                      </c:pt>
                      <c:pt idx="2906">
                        <c:v>18.192</c:v>
                      </c:pt>
                      <c:pt idx="2907">
                        <c:v>18.021999999999998</c:v>
                      </c:pt>
                      <c:pt idx="2908">
                        <c:v>18.376000000000001</c:v>
                      </c:pt>
                      <c:pt idx="2909">
                        <c:v>17.876999999999999</c:v>
                      </c:pt>
                      <c:pt idx="2910">
                        <c:v>18.209</c:v>
                      </c:pt>
                      <c:pt idx="2911">
                        <c:v>17.943999999999999</c:v>
                      </c:pt>
                      <c:pt idx="2912">
                        <c:v>18.215</c:v>
                      </c:pt>
                      <c:pt idx="2913">
                        <c:v>18.036999999999999</c:v>
                      </c:pt>
                      <c:pt idx="2914">
                        <c:v>18.306999999999999</c:v>
                      </c:pt>
                      <c:pt idx="2915">
                        <c:v>17.956</c:v>
                      </c:pt>
                      <c:pt idx="2916">
                        <c:v>18.356000000000002</c:v>
                      </c:pt>
                      <c:pt idx="2917">
                        <c:v>17.823</c:v>
                      </c:pt>
                      <c:pt idx="2918">
                        <c:v>18.527999999999999</c:v>
                      </c:pt>
                      <c:pt idx="2919">
                        <c:v>17.934000000000001</c:v>
                      </c:pt>
                      <c:pt idx="2920">
                        <c:v>18.510999999999999</c:v>
                      </c:pt>
                      <c:pt idx="2921">
                        <c:v>17.850999999999999</c:v>
                      </c:pt>
                      <c:pt idx="2922">
                        <c:v>18.452000000000002</c:v>
                      </c:pt>
                      <c:pt idx="2923">
                        <c:v>17.988</c:v>
                      </c:pt>
                      <c:pt idx="2924">
                        <c:v>18.387</c:v>
                      </c:pt>
                      <c:pt idx="2925">
                        <c:v>18.042999999999999</c:v>
                      </c:pt>
                      <c:pt idx="2926">
                        <c:v>18.216000000000001</c:v>
                      </c:pt>
                      <c:pt idx="2927">
                        <c:v>18.262</c:v>
                      </c:pt>
                      <c:pt idx="2928">
                        <c:v>18.201000000000001</c:v>
                      </c:pt>
                      <c:pt idx="2929">
                        <c:v>18.206</c:v>
                      </c:pt>
                      <c:pt idx="2930">
                        <c:v>18.206</c:v>
                      </c:pt>
                      <c:pt idx="2931">
                        <c:v>18.21</c:v>
                      </c:pt>
                      <c:pt idx="2932">
                        <c:v>18.137</c:v>
                      </c:pt>
                      <c:pt idx="2933">
                        <c:v>18.224</c:v>
                      </c:pt>
                      <c:pt idx="2934">
                        <c:v>18.134</c:v>
                      </c:pt>
                      <c:pt idx="2935">
                        <c:v>18.414999999999999</c:v>
                      </c:pt>
                      <c:pt idx="2936">
                        <c:v>18.036999999999999</c:v>
                      </c:pt>
                      <c:pt idx="2937">
                        <c:v>18.472000000000001</c:v>
                      </c:pt>
                      <c:pt idx="2938">
                        <c:v>18.003</c:v>
                      </c:pt>
                      <c:pt idx="2939">
                        <c:v>18.547999999999998</c:v>
                      </c:pt>
                      <c:pt idx="2940">
                        <c:v>17.954000000000001</c:v>
                      </c:pt>
                      <c:pt idx="2941">
                        <c:v>18.542000000000002</c:v>
                      </c:pt>
                      <c:pt idx="2942">
                        <c:v>17.96</c:v>
                      </c:pt>
                      <c:pt idx="2943">
                        <c:v>18.635999999999999</c:v>
                      </c:pt>
                      <c:pt idx="2944">
                        <c:v>17.876000000000001</c:v>
                      </c:pt>
                      <c:pt idx="2945">
                        <c:v>18.585000000000001</c:v>
                      </c:pt>
                      <c:pt idx="2946">
                        <c:v>18.007999999999999</c:v>
                      </c:pt>
                      <c:pt idx="2947">
                        <c:v>18.547999999999998</c:v>
                      </c:pt>
                      <c:pt idx="2948">
                        <c:v>18.056999999999999</c:v>
                      </c:pt>
                      <c:pt idx="2949">
                        <c:v>18.5</c:v>
                      </c:pt>
                      <c:pt idx="2950">
                        <c:v>18.137</c:v>
                      </c:pt>
                      <c:pt idx="2951">
                        <c:v>18.41</c:v>
                      </c:pt>
                      <c:pt idx="2952">
                        <c:v>18.338999999999999</c:v>
                      </c:pt>
                      <c:pt idx="2953">
                        <c:v>18.251999999999999</c:v>
                      </c:pt>
                      <c:pt idx="2954">
                        <c:v>18.288</c:v>
                      </c:pt>
                      <c:pt idx="2955">
                        <c:v>18.248000000000001</c:v>
                      </c:pt>
                      <c:pt idx="2956">
                        <c:v>18.478999999999999</c:v>
                      </c:pt>
                      <c:pt idx="2957">
                        <c:v>18.177</c:v>
                      </c:pt>
                      <c:pt idx="2958">
                        <c:v>18.614000000000001</c:v>
                      </c:pt>
                      <c:pt idx="2959">
                        <c:v>18.143000000000001</c:v>
                      </c:pt>
                      <c:pt idx="2960">
                        <c:v>18.577000000000002</c:v>
                      </c:pt>
                      <c:pt idx="2961">
                        <c:v>18.190999999999999</c:v>
                      </c:pt>
                      <c:pt idx="2962">
                        <c:v>18.677</c:v>
                      </c:pt>
                      <c:pt idx="2963">
                        <c:v>18.093</c:v>
                      </c:pt>
                      <c:pt idx="2964">
                        <c:v>18.655999999999999</c:v>
                      </c:pt>
                      <c:pt idx="2965">
                        <c:v>18.071000000000002</c:v>
                      </c:pt>
                      <c:pt idx="2966">
                        <c:v>18.664000000000001</c:v>
                      </c:pt>
                      <c:pt idx="2967">
                        <c:v>18.234000000000002</c:v>
                      </c:pt>
                      <c:pt idx="2968">
                        <c:v>18.437000000000001</c:v>
                      </c:pt>
                      <c:pt idx="2969">
                        <c:v>18.547000000000001</c:v>
                      </c:pt>
                      <c:pt idx="2970">
                        <c:v>18.352</c:v>
                      </c:pt>
                      <c:pt idx="2971">
                        <c:v>18.684999999999999</c:v>
                      </c:pt>
                      <c:pt idx="2972">
                        <c:v>18.146999999999998</c:v>
                      </c:pt>
                      <c:pt idx="2973">
                        <c:v>18.795000000000002</c:v>
                      </c:pt>
                      <c:pt idx="2974">
                        <c:v>18.117999999999999</c:v>
                      </c:pt>
                      <c:pt idx="2975">
                        <c:v>18.823</c:v>
                      </c:pt>
                      <c:pt idx="2976">
                        <c:v>18.085000000000001</c:v>
                      </c:pt>
                      <c:pt idx="2977">
                        <c:v>18.73</c:v>
                      </c:pt>
                      <c:pt idx="2978">
                        <c:v>18.193999999999999</c:v>
                      </c:pt>
                      <c:pt idx="2979">
                        <c:v>18.573</c:v>
                      </c:pt>
                      <c:pt idx="2980">
                        <c:v>18.439</c:v>
                      </c:pt>
                      <c:pt idx="2981">
                        <c:v>18.263999999999999</c:v>
                      </c:pt>
                      <c:pt idx="2982">
                        <c:v>18.652000000000001</c:v>
                      </c:pt>
                      <c:pt idx="2983">
                        <c:v>18.190000000000001</c:v>
                      </c:pt>
                      <c:pt idx="2984">
                        <c:v>18.727</c:v>
                      </c:pt>
                      <c:pt idx="2985">
                        <c:v>18.163</c:v>
                      </c:pt>
                      <c:pt idx="2986">
                        <c:v>18.75</c:v>
                      </c:pt>
                      <c:pt idx="2987">
                        <c:v>18.177</c:v>
                      </c:pt>
                      <c:pt idx="2988">
                        <c:v>18.670999999999999</c:v>
                      </c:pt>
                      <c:pt idx="2989">
                        <c:v>18.161000000000001</c:v>
                      </c:pt>
                      <c:pt idx="2990">
                        <c:v>18.713000000000001</c:v>
                      </c:pt>
                      <c:pt idx="2991">
                        <c:v>18.091000000000001</c:v>
                      </c:pt>
                      <c:pt idx="2992">
                        <c:v>18.812000000000001</c:v>
                      </c:pt>
                      <c:pt idx="2993">
                        <c:v>18.035</c:v>
                      </c:pt>
                      <c:pt idx="2994">
                        <c:v>18.79</c:v>
                      </c:pt>
                      <c:pt idx="2995">
                        <c:v>18.09</c:v>
                      </c:pt>
                      <c:pt idx="2996">
                        <c:v>18.727</c:v>
                      </c:pt>
                      <c:pt idx="2997">
                        <c:v>18.193000000000001</c:v>
                      </c:pt>
                      <c:pt idx="2998">
                        <c:v>18.718</c:v>
                      </c:pt>
                      <c:pt idx="2999">
                        <c:v>18.244</c:v>
                      </c:pt>
                      <c:pt idx="3000">
                        <c:v>18.670999999999999</c:v>
                      </c:pt>
                      <c:pt idx="3001">
                        <c:v>18.311</c:v>
                      </c:pt>
                      <c:pt idx="3002">
                        <c:v>18.681000000000001</c:v>
                      </c:pt>
                      <c:pt idx="3003">
                        <c:v>18.434999999999999</c:v>
                      </c:pt>
                      <c:pt idx="3004">
                        <c:v>18.576000000000001</c:v>
                      </c:pt>
                      <c:pt idx="3005">
                        <c:v>18.593</c:v>
                      </c:pt>
                      <c:pt idx="3006">
                        <c:v>18.402999999999999</c:v>
                      </c:pt>
                      <c:pt idx="3007">
                        <c:v>18.690999999999999</c:v>
                      </c:pt>
                      <c:pt idx="3008">
                        <c:v>18.286999999999999</c:v>
                      </c:pt>
                      <c:pt idx="3009">
                        <c:v>18.802</c:v>
                      </c:pt>
                      <c:pt idx="3010">
                        <c:v>18.303000000000001</c:v>
                      </c:pt>
                      <c:pt idx="3011">
                        <c:v>18.949000000000002</c:v>
                      </c:pt>
                      <c:pt idx="3012">
                        <c:v>18.233000000000001</c:v>
                      </c:pt>
                      <c:pt idx="3013">
                        <c:v>18.937000000000001</c:v>
                      </c:pt>
                      <c:pt idx="3014">
                        <c:v>18.286999999999999</c:v>
                      </c:pt>
                      <c:pt idx="3015">
                        <c:v>18.895</c:v>
                      </c:pt>
                      <c:pt idx="3016">
                        <c:v>18.28</c:v>
                      </c:pt>
                      <c:pt idx="3017">
                        <c:v>18.838999999999999</c:v>
                      </c:pt>
                      <c:pt idx="3018">
                        <c:v>18.29</c:v>
                      </c:pt>
                      <c:pt idx="3019">
                        <c:v>18.846</c:v>
                      </c:pt>
                      <c:pt idx="3020">
                        <c:v>18.440999999999999</c:v>
                      </c:pt>
                      <c:pt idx="3021">
                        <c:v>18.827000000000002</c:v>
                      </c:pt>
                      <c:pt idx="3022">
                        <c:v>18.405000000000001</c:v>
                      </c:pt>
                      <c:pt idx="3023">
                        <c:v>18.73</c:v>
                      </c:pt>
                      <c:pt idx="3024">
                        <c:v>18.568000000000001</c:v>
                      </c:pt>
                      <c:pt idx="3025">
                        <c:v>18.603000000000002</c:v>
                      </c:pt>
                      <c:pt idx="3026">
                        <c:v>18.71</c:v>
                      </c:pt>
                      <c:pt idx="3027">
                        <c:v>18.600999999999999</c:v>
                      </c:pt>
                      <c:pt idx="3028">
                        <c:v>18.808</c:v>
                      </c:pt>
                      <c:pt idx="3029">
                        <c:v>18.457999999999998</c:v>
                      </c:pt>
                      <c:pt idx="3030">
                        <c:v>18.890999999999998</c:v>
                      </c:pt>
                      <c:pt idx="3031">
                        <c:v>18.48</c:v>
                      </c:pt>
                      <c:pt idx="3032">
                        <c:v>18.956</c:v>
                      </c:pt>
                      <c:pt idx="3033">
                        <c:v>18.457000000000001</c:v>
                      </c:pt>
                      <c:pt idx="3034">
                        <c:v>18.992000000000001</c:v>
                      </c:pt>
                      <c:pt idx="3035">
                        <c:v>18.376000000000001</c:v>
                      </c:pt>
                      <c:pt idx="3036">
                        <c:v>19.047000000000001</c:v>
                      </c:pt>
                      <c:pt idx="3037">
                        <c:v>18.393999999999998</c:v>
                      </c:pt>
                      <c:pt idx="3038">
                        <c:v>19.039000000000001</c:v>
                      </c:pt>
                      <c:pt idx="3039">
                        <c:v>18.407</c:v>
                      </c:pt>
                      <c:pt idx="3040">
                        <c:v>18.934999999999999</c:v>
                      </c:pt>
                      <c:pt idx="3041">
                        <c:v>18.454999999999998</c:v>
                      </c:pt>
                      <c:pt idx="3042">
                        <c:v>18.738</c:v>
                      </c:pt>
                      <c:pt idx="3043">
                        <c:v>18.741</c:v>
                      </c:pt>
                      <c:pt idx="3044">
                        <c:v>18.437000000000001</c:v>
                      </c:pt>
                      <c:pt idx="3045">
                        <c:v>18.957000000000001</c:v>
                      </c:pt>
                      <c:pt idx="3046">
                        <c:v>18.385000000000002</c:v>
                      </c:pt>
                      <c:pt idx="3047">
                        <c:v>18.997</c:v>
                      </c:pt>
                      <c:pt idx="3048">
                        <c:v>18.402999999999999</c:v>
                      </c:pt>
                      <c:pt idx="3049">
                        <c:v>18.997</c:v>
                      </c:pt>
                      <c:pt idx="3050">
                        <c:v>18.434999999999999</c:v>
                      </c:pt>
                      <c:pt idx="3051">
                        <c:v>18.722999999999999</c:v>
                      </c:pt>
                      <c:pt idx="3052">
                        <c:v>18.713999999999999</c:v>
                      </c:pt>
                      <c:pt idx="3053">
                        <c:v>18.422000000000001</c:v>
                      </c:pt>
                      <c:pt idx="3054">
                        <c:v>19.091999999999999</c:v>
                      </c:pt>
                      <c:pt idx="3055">
                        <c:v>18.355</c:v>
                      </c:pt>
                      <c:pt idx="3056">
                        <c:v>19.021999999999998</c:v>
                      </c:pt>
                      <c:pt idx="3057">
                        <c:v>18.428999999999998</c:v>
                      </c:pt>
                      <c:pt idx="3058">
                        <c:v>18.814</c:v>
                      </c:pt>
                      <c:pt idx="3059">
                        <c:v>18.661999999999999</c:v>
                      </c:pt>
                      <c:pt idx="3060">
                        <c:v>18.547000000000001</c:v>
                      </c:pt>
                      <c:pt idx="3061">
                        <c:v>19.021000000000001</c:v>
                      </c:pt>
                      <c:pt idx="3062">
                        <c:v>18.552</c:v>
                      </c:pt>
                      <c:pt idx="3063">
                        <c:v>19.152000000000001</c:v>
                      </c:pt>
                      <c:pt idx="3064">
                        <c:v>18.472999999999999</c:v>
                      </c:pt>
                      <c:pt idx="3065">
                        <c:v>19.193000000000001</c:v>
                      </c:pt>
                      <c:pt idx="3066">
                        <c:v>18.488</c:v>
                      </c:pt>
                      <c:pt idx="3067">
                        <c:v>19.181999999999999</c:v>
                      </c:pt>
                      <c:pt idx="3068">
                        <c:v>18.443999999999999</c:v>
                      </c:pt>
                      <c:pt idx="3069">
                        <c:v>19.190999999999999</c:v>
                      </c:pt>
                      <c:pt idx="3070">
                        <c:v>18.507999999999999</c:v>
                      </c:pt>
                      <c:pt idx="3071">
                        <c:v>19.085000000000001</c:v>
                      </c:pt>
                      <c:pt idx="3072">
                        <c:v>18.606999999999999</c:v>
                      </c:pt>
                      <c:pt idx="3073">
                        <c:v>19.048999999999999</c:v>
                      </c:pt>
                      <c:pt idx="3074">
                        <c:v>18.785</c:v>
                      </c:pt>
                      <c:pt idx="3075">
                        <c:v>18.972000000000001</c:v>
                      </c:pt>
                      <c:pt idx="3076">
                        <c:v>18.904</c:v>
                      </c:pt>
                      <c:pt idx="3077">
                        <c:v>18.672999999999998</c:v>
                      </c:pt>
                      <c:pt idx="3078">
                        <c:v>19.190000000000001</c:v>
                      </c:pt>
                      <c:pt idx="3079">
                        <c:v>18.666</c:v>
                      </c:pt>
                      <c:pt idx="3080">
                        <c:v>19.280999999999999</c:v>
                      </c:pt>
                      <c:pt idx="3081">
                        <c:v>18.529</c:v>
                      </c:pt>
                      <c:pt idx="3082">
                        <c:v>19.228000000000002</c:v>
                      </c:pt>
                      <c:pt idx="3083">
                        <c:v>18.556000000000001</c:v>
                      </c:pt>
                      <c:pt idx="3084">
                        <c:v>19.213000000000001</c:v>
                      </c:pt>
                      <c:pt idx="3085">
                        <c:v>18.457999999999998</c:v>
                      </c:pt>
                      <c:pt idx="3086">
                        <c:v>19.094000000000001</c:v>
                      </c:pt>
                      <c:pt idx="3087">
                        <c:v>18.827999999999999</c:v>
                      </c:pt>
                      <c:pt idx="3088">
                        <c:v>19.029</c:v>
                      </c:pt>
                      <c:pt idx="3089">
                        <c:v>19.015999999999998</c:v>
                      </c:pt>
                      <c:pt idx="3090">
                        <c:v>18.858000000000001</c:v>
                      </c:pt>
                      <c:pt idx="3091">
                        <c:v>19.213000000000001</c:v>
                      </c:pt>
                      <c:pt idx="3092">
                        <c:v>18.667000000000002</c:v>
                      </c:pt>
                      <c:pt idx="3093">
                        <c:v>19.202000000000002</c:v>
                      </c:pt>
                      <c:pt idx="3094">
                        <c:v>18.652999999999999</c:v>
                      </c:pt>
                      <c:pt idx="3095">
                        <c:v>19.260999999999999</c:v>
                      </c:pt>
                      <c:pt idx="3096">
                        <c:v>18.533999999999999</c:v>
                      </c:pt>
                      <c:pt idx="3097">
                        <c:v>19.314</c:v>
                      </c:pt>
                      <c:pt idx="3098">
                        <c:v>18.617000000000001</c:v>
                      </c:pt>
                      <c:pt idx="3099">
                        <c:v>19.225999999999999</c:v>
                      </c:pt>
                      <c:pt idx="3100">
                        <c:v>18.542999999999999</c:v>
                      </c:pt>
                      <c:pt idx="3101">
                        <c:v>19.27</c:v>
                      </c:pt>
                      <c:pt idx="3102">
                        <c:v>18.733000000000001</c:v>
                      </c:pt>
                      <c:pt idx="3103">
                        <c:v>19.135999999999999</c:v>
                      </c:pt>
                      <c:pt idx="3104">
                        <c:v>18.763000000000002</c:v>
                      </c:pt>
                      <c:pt idx="3105">
                        <c:v>19.106999999999999</c:v>
                      </c:pt>
                      <c:pt idx="3106">
                        <c:v>18.888000000000002</c:v>
                      </c:pt>
                      <c:pt idx="3107">
                        <c:v>18.986000000000001</c:v>
                      </c:pt>
                      <c:pt idx="3108">
                        <c:v>19.106000000000002</c:v>
                      </c:pt>
                      <c:pt idx="3109">
                        <c:v>18.785</c:v>
                      </c:pt>
                      <c:pt idx="3110">
                        <c:v>19.263000000000002</c:v>
                      </c:pt>
                      <c:pt idx="3111">
                        <c:v>18.782</c:v>
                      </c:pt>
                      <c:pt idx="3112">
                        <c:v>19.385000000000002</c:v>
                      </c:pt>
                      <c:pt idx="3113">
                        <c:v>18.686</c:v>
                      </c:pt>
                      <c:pt idx="3114">
                        <c:v>19.335000000000001</c:v>
                      </c:pt>
                      <c:pt idx="3115">
                        <c:v>18.681999999999999</c:v>
                      </c:pt>
                      <c:pt idx="3116">
                        <c:v>19.407</c:v>
                      </c:pt>
                      <c:pt idx="3117">
                        <c:v>18.728000000000002</c:v>
                      </c:pt>
                      <c:pt idx="3118">
                        <c:v>19.349</c:v>
                      </c:pt>
                      <c:pt idx="3119">
                        <c:v>18.608000000000001</c:v>
                      </c:pt>
                      <c:pt idx="3120">
                        <c:v>19.247</c:v>
                      </c:pt>
                      <c:pt idx="3121">
                        <c:v>18.962</c:v>
                      </c:pt>
                      <c:pt idx="3122">
                        <c:v>19.053000000000001</c:v>
                      </c:pt>
                      <c:pt idx="3123">
                        <c:v>19.094000000000001</c:v>
                      </c:pt>
                      <c:pt idx="3124">
                        <c:v>18.927</c:v>
                      </c:pt>
                      <c:pt idx="3125">
                        <c:v>19.366</c:v>
                      </c:pt>
                      <c:pt idx="3126">
                        <c:v>18.692</c:v>
                      </c:pt>
                      <c:pt idx="3127">
                        <c:v>19.28</c:v>
                      </c:pt>
                      <c:pt idx="3128">
                        <c:v>18.7</c:v>
                      </c:pt>
                      <c:pt idx="3129">
                        <c:v>19.37</c:v>
                      </c:pt>
                      <c:pt idx="3130">
                        <c:v>18.693000000000001</c:v>
                      </c:pt>
                      <c:pt idx="3131">
                        <c:v>19.344999999999999</c:v>
                      </c:pt>
                      <c:pt idx="3132">
                        <c:v>18.896999999999998</c:v>
                      </c:pt>
                      <c:pt idx="3133">
                        <c:v>19.155000000000001</c:v>
                      </c:pt>
                      <c:pt idx="3134">
                        <c:v>18.998999999999999</c:v>
                      </c:pt>
                      <c:pt idx="3135">
                        <c:v>18.978999999999999</c:v>
                      </c:pt>
                      <c:pt idx="3136">
                        <c:v>19.414999999999999</c:v>
                      </c:pt>
                      <c:pt idx="3137">
                        <c:v>18.704999999999998</c:v>
                      </c:pt>
                      <c:pt idx="3138">
                        <c:v>19.388000000000002</c:v>
                      </c:pt>
                      <c:pt idx="3139">
                        <c:v>18.835999999999999</c:v>
                      </c:pt>
                      <c:pt idx="3140">
                        <c:v>19.437000000000001</c:v>
                      </c:pt>
                      <c:pt idx="3141">
                        <c:v>18.838999999999999</c:v>
                      </c:pt>
                      <c:pt idx="3142">
                        <c:v>19.369</c:v>
                      </c:pt>
                      <c:pt idx="3143">
                        <c:v>19.004000000000001</c:v>
                      </c:pt>
                      <c:pt idx="3144">
                        <c:v>19.244</c:v>
                      </c:pt>
                      <c:pt idx="3145">
                        <c:v>19.119</c:v>
                      </c:pt>
                      <c:pt idx="3146">
                        <c:v>19.071000000000002</c:v>
                      </c:pt>
                      <c:pt idx="3147">
                        <c:v>19.157</c:v>
                      </c:pt>
                      <c:pt idx="3148">
                        <c:v>19.097000000000001</c:v>
                      </c:pt>
                      <c:pt idx="3149">
                        <c:v>19.206</c:v>
                      </c:pt>
                      <c:pt idx="3150">
                        <c:v>19.033999999999999</c:v>
                      </c:pt>
                      <c:pt idx="3151">
                        <c:v>19.216999999999999</c:v>
                      </c:pt>
                      <c:pt idx="3152">
                        <c:v>19.087</c:v>
                      </c:pt>
                      <c:pt idx="3153">
                        <c:v>19.202999999999999</c:v>
                      </c:pt>
                      <c:pt idx="3154">
                        <c:v>18.977</c:v>
                      </c:pt>
                      <c:pt idx="3155">
                        <c:v>19.329999999999998</c:v>
                      </c:pt>
                      <c:pt idx="3156">
                        <c:v>18.951000000000001</c:v>
                      </c:pt>
                      <c:pt idx="3157">
                        <c:v>19.36</c:v>
                      </c:pt>
                      <c:pt idx="3158">
                        <c:v>18.975999999999999</c:v>
                      </c:pt>
                      <c:pt idx="3159">
                        <c:v>19.382999999999999</c:v>
                      </c:pt>
                      <c:pt idx="3160">
                        <c:v>18.878</c:v>
                      </c:pt>
                      <c:pt idx="3161">
                        <c:v>19.454000000000001</c:v>
                      </c:pt>
                      <c:pt idx="3162">
                        <c:v>18.995999999999999</c:v>
                      </c:pt>
                      <c:pt idx="3163">
                        <c:v>19.594000000000001</c:v>
                      </c:pt>
                      <c:pt idx="3164">
                        <c:v>18.864999999999998</c:v>
                      </c:pt>
                      <c:pt idx="3165">
                        <c:v>19.622</c:v>
                      </c:pt>
                      <c:pt idx="3166">
                        <c:v>18.925999999999998</c:v>
                      </c:pt>
                      <c:pt idx="3167">
                        <c:v>19.613</c:v>
                      </c:pt>
                      <c:pt idx="3168">
                        <c:v>18.931000000000001</c:v>
                      </c:pt>
                      <c:pt idx="3169">
                        <c:v>19.632000000000001</c:v>
                      </c:pt>
                      <c:pt idx="3170">
                        <c:v>19.024999999999999</c:v>
                      </c:pt>
                      <c:pt idx="3171">
                        <c:v>19.623999999999999</c:v>
                      </c:pt>
                      <c:pt idx="3172">
                        <c:v>19.081</c:v>
                      </c:pt>
                      <c:pt idx="3173">
                        <c:v>19.497</c:v>
                      </c:pt>
                      <c:pt idx="3174">
                        <c:v>19.145</c:v>
                      </c:pt>
                      <c:pt idx="3175">
                        <c:v>19.442</c:v>
                      </c:pt>
                      <c:pt idx="3176">
                        <c:v>19.260000000000002</c:v>
                      </c:pt>
                      <c:pt idx="3177">
                        <c:v>19.312000000000001</c:v>
                      </c:pt>
                      <c:pt idx="3178">
                        <c:v>19.207000000000001</c:v>
                      </c:pt>
                      <c:pt idx="3179">
                        <c:v>19.39</c:v>
                      </c:pt>
                      <c:pt idx="3180">
                        <c:v>19.385000000000002</c:v>
                      </c:pt>
                      <c:pt idx="3181">
                        <c:v>19.265999999999998</c:v>
                      </c:pt>
                      <c:pt idx="3182">
                        <c:v>19.472999999999999</c:v>
                      </c:pt>
                      <c:pt idx="3183">
                        <c:v>19.163</c:v>
                      </c:pt>
                      <c:pt idx="3184">
                        <c:v>19.66</c:v>
                      </c:pt>
                      <c:pt idx="3185">
                        <c:v>19.030999999999999</c:v>
                      </c:pt>
                      <c:pt idx="3186">
                        <c:v>19.782</c:v>
                      </c:pt>
                      <c:pt idx="3187">
                        <c:v>19.015999999999998</c:v>
                      </c:pt>
                      <c:pt idx="3188">
                        <c:v>19.693000000000001</c:v>
                      </c:pt>
                      <c:pt idx="3189">
                        <c:v>19.009</c:v>
                      </c:pt>
                      <c:pt idx="3190">
                        <c:v>19.727</c:v>
                      </c:pt>
                      <c:pt idx="3191">
                        <c:v>19.077999999999999</c:v>
                      </c:pt>
                      <c:pt idx="3192">
                        <c:v>19.715</c:v>
                      </c:pt>
                      <c:pt idx="3193">
                        <c:v>19.134</c:v>
                      </c:pt>
                      <c:pt idx="3194">
                        <c:v>19.687999999999999</c:v>
                      </c:pt>
                      <c:pt idx="3195">
                        <c:v>19.149999999999999</c:v>
                      </c:pt>
                      <c:pt idx="3196">
                        <c:v>19.489000000000001</c:v>
                      </c:pt>
                      <c:pt idx="3197">
                        <c:v>19.334</c:v>
                      </c:pt>
                      <c:pt idx="3198">
                        <c:v>19.321999999999999</c:v>
                      </c:pt>
                      <c:pt idx="3199">
                        <c:v>19.603999999999999</c:v>
                      </c:pt>
                      <c:pt idx="3200">
                        <c:v>19.202999999999999</c:v>
                      </c:pt>
                      <c:pt idx="3201">
                        <c:v>19.739999999999998</c:v>
                      </c:pt>
                      <c:pt idx="3202">
                        <c:v>19.13</c:v>
                      </c:pt>
                      <c:pt idx="3203">
                        <c:v>19.847999999999999</c:v>
                      </c:pt>
                      <c:pt idx="3204">
                        <c:v>19.09</c:v>
                      </c:pt>
                      <c:pt idx="3205">
                        <c:v>19.795000000000002</c:v>
                      </c:pt>
                      <c:pt idx="3206">
                        <c:v>19.178999999999998</c:v>
                      </c:pt>
                      <c:pt idx="3207">
                        <c:v>19.622</c:v>
                      </c:pt>
                      <c:pt idx="3208">
                        <c:v>19.358000000000001</c:v>
                      </c:pt>
                      <c:pt idx="3209">
                        <c:v>19.388000000000002</c:v>
                      </c:pt>
                      <c:pt idx="3210">
                        <c:v>19.449000000000002</c:v>
                      </c:pt>
                      <c:pt idx="3211">
                        <c:v>19.32</c:v>
                      </c:pt>
                      <c:pt idx="3212">
                        <c:v>19.634</c:v>
                      </c:pt>
                      <c:pt idx="3213">
                        <c:v>19.276</c:v>
                      </c:pt>
                      <c:pt idx="3214">
                        <c:v>19.753</c:v>
                      </c:pt>
                      <c:pt idx="3215">
                        <c:v>19.172000000000001</c:v>
                      </c:pt>
                      <c:pt idx="3216">
                        <c:v>19.920000000000002</c:v>
                      </c:pt>
                      <c:pt idx="3217">
                        <c:v>19.361999999999998</c:v>
                      </c:pt>
                      <c:pt idx="3218">
                        <c:v>19.920999999999999</c:v>
                      </c:pt>
                      <c:pt idx="3219">
                        <c:v>19.367000000000001</c:v>
                      </c:pt>
                      <c:pt idx="3220">
                        <c:v>19.861000000000001</c:v>
                      </c:pt>
                      <c:pt idx="3221">
                        <c:v>19.327000000000002</c:v>
                      </c:pt>
                      <c:pt idx="3222">
                        <c:v>19.907</c:v>
                      </c:pt>
                      <c:pt idx="3223">
                        <c:v>19.372</c:v>
                      </c:pt>
                      <c:pt idx="3224">
                        <c:v>19.821999999999999</c:v>
                      </c:pt>
                      <c:pt idx="3225">
                        <c:v>19.359000000000002</c:v>
                      </c:pt>
                      <c:pt idx="3226">
                        <c:v>19.895</c:v>
                      </c:pt>
                      <c:pt idx="3227">
                        <c:v>19.484999999999999</c:v>
                      </c:pt>
                      <c:pt idx="3228">
                        <c:v>19.841000000000001</c:v>
                      </c:pt>
                      <c:pt idx="3229">
                        <c:v>19.381</c:v>
                      </c:pt>
                      <c:pt idx="3230">
                        <c:v>19.773</c:v>
                      </c:pt>
                      <c:pt idx="3231">
                        <c:v>19.504000000000001</c:v>
                      </c:pt>
                      <c:pt idx="3232">
                        <c:v>19.588000000000001</c:v>
                      </c:pt>
                      <c:pt idx="3233">
                        <c:v>19.702000000000002</c:v>
                      </c:pt>
                      <c:pt idx="3234">
                        <c:v>19.613</c:v>
                      </c:pt>
                      <c:pt idx="3235">
                        <c:v>19.806999999999999</c:v>
                      </c:pt>
                      <c:pt idx="3236">
                        <c:v>19.417000000000002</c:v>
                      </c:pt>
                      <c:pt idx="3237">
                        <c:v>19.858000000000001</c:v>
                      </c:pt>
                      <c:pt idx="3238">
                        <c:v>19.472000000000001</c:v>
                      </c:pt>
                      <c:pt idx="3239">
                        <c:v>19.908000000000001</c:v>
                      </c:pt>
                      <c:pt idx="3240">
                        <c:v>19.494</c:v>
                      </c:pt>
                      <c:pt idx="3241">
                        <c:v>19.812999999999999</c:v>
                      </c:pt>
                      <c:pt idx="3242">
                        <c:v>19.527999999999999</c:v>
                      </c:pt>
                      <c:pt idx="3243">
                        <c:v>19.754000000000001</c:v>
                      </c:pt>
                      <c:pt idx="3244">
                        <c:v>19.545000000000002</c:v>
                      </c:pt>
                      <c:pt idx="3245">
                        <c:v>19.800999999999998</c:v>
                      </c:pt>
                      <c:pt idx="3246">
                        <c:v>19.491</c:v>
                      </c:pt>
                      <c:pt idx="3247">
                        <c:v>19.899999999999999</c:v>
                      </c:pt>
                      <c:pt idx="3248">
                        <c:v>19.498999999999999</c:v>
                      </c:pt>
                      <c:pt idx="3249">
                        <c:v>19.856000000000002</c:v>
                      </c:pt>
                      <c:pt idx="3250">
                        <c:v>19.457999999999998</c:v>
                      </c:pt>
                      <c:pt idx="3251">
                        <c:v>20.084</c:v>
                      </c:pt>
                      <c:pt idx="3252">
                        <c:v>19.396000000000001</c:v>
                      </c:pt>
                      <c:pt idx="3253">
                        <c:v>20.007000000000001</c:v>
                      </c:pt>
                      <c:pt idx="3254">
                        <c:v>19.518000000000001</c:v>
                      </c:pt>
                      <c:pt idx="3255">
                        <c:v>20.021999999999998</c:v>
                      </c:pt>
                      <c:pt idx="3256">
                        <c:v>19.396999999999998</c:v>
                      </c:pt>
                      <c:pt idx="3257">
                        <c:v>20.11</c:v>
                      </c:pt>
                      <c:pt idx="3258">
                        <c:v>19.518000000000001</c:v>
                      </c:pt>
                      <c:pt idx="3259">
                        <c:v>20.041</c:v>
                      </c:pt>
                      <c:pt idx="3260">
                        <c:v>19.460999999999999</c:v>
                      </c:pt>
                      <c:pt idx="3261">
                        <c:v>20.082999999999998</c:v>
                      </c:pt>
                      <c:pt idx="3262">
                        <c:v>19.494</c:v>
                      </c:pt>
                      <c:pt idx="3263">
                        <c:v>20.091999999999999</c:v>
                      </c:pt>
                      <c:pt idx="3264">
                        <c:v>19.395</c:v>
                      </c:pt>
                      <c:pt idx="3265">
                        <c:v>20.212</c:v>
                      </c:pt>
                      <c:pt idx="3266">
                        <c:v>19.456</c:v>
                      </c:pt>
                      <c:pt idx="3267">
                        <c:v>20.100000000000001</c:v>
                      </c:pt>
                      <c:pt idx="3268">
                        <c:v>19.468</c:v>
                      </c:pt>
                      <c:pt idx="3269">
                        <c:v>20.212</c:v>
                      </c:pt>
                      <c:pt idx="3270">
                        <c:v>19.472999999999999</c:v>
                      </c:pt>
                      <c:pt idx="3271">
                        <c:v>20.173999999999999</c:v>
                      </c:pt>
                      <c:pt idx="3272">
                        <c:v>19.527999999999999</c:v>
                      </c:pt>
                      <c:pt idx="3273">
                        <c:v>20.158000000000001</c:v>
                      </c:pt>
                      <c:pt idx="3274">
                        <c:v>19.52</c:v>
                      </c:pt>
                      <c:pt idx="3275">
                        <c:v>20.016999999999999</c:v>
                      </c:pt>
                      <c:pt idx="3276">
                        <c:v>19.626000000000001</c:v>
                      </c:pt>
                      <c:pt idx="3277">
                        <c:v>19.995000000000001</c:v>
                      </c:pt>
                      <c:pt idx="3278">
                        <c:v>19.579999999999998</c:v>
                      </c:pt>
                      <c:pt idx="3279">
                        <c:v>20.077999999999999</c:v>
                      </c:pt>
                      <c:pt idx="3280">
                        <c:v>19.637</c:v>
                      </c:pt>
                      <c:pt idx="3281">
                        <c:v>20.175999999999998</c:v>
                      </c:pt>
                      <c:pt idx="3282">
                        <c:v>19.64</c:v>
                      </c:pt>
                      <c:pt idx="3283">
                        <c:v>20.027999999999999</c:v>
                      </c:pt>
                      <c:pt idx="3284">
                        <c:v>19.783999999999999</c:v>
                      </c:pt>
                      <c:pt idx="3285">
                        <c:v>19.989999999999998</c:v>
                      </c:pt>
                      <c:pt idx="3286">
                        <c:v>19.745999999999999</c:v>
                      </c:pt>
                      <c:pt idx="3287">
                        <c:v>19.992999999999999</c:v>
                      </c:pt>
                      <c:pt idx="3288">
                        <c:v>19.853000000000002</c:v>
                      </c:pt>
                      <c:pt idx="3289">
                        <c:v>19.77</c:v>
                      </c:pt>
                      <c:pt idx="3290">
                        <c:v>19.87</c:v>
                      </c:pt>
                      <c:pt idx="3291">
                        <c:v>19.853000000000002</c:v>
                      </c:pt>
                      <c:pt idx="3292">
                        <c:v>20.105</c:v>
                      </c:pt>
                      <c:pt idx="3293">
                        <c:v>19.696000000000002</c:v>
                      </c:pt>
                      <c:pt idx="3294">
                        <c:v>20.241</c:v>
                      </c:pt>
                      <c:pt idx="3295">
                        <c:v>19.64</c:v>
                      </c:pt>
                      <c:pt idx="3296">
                        <c:v>20.186</c:v>
                      </c:pt>
                      <c:pt idx="3297">
                        <c:v>19.63</c:v>
                      </c:pt>
                      <c:pt idx="3298">
                        <c:v>20.283000000000001</c:v>
                      </c:pt>
                      <c:pt idx="3299">
                        <c:v>19.652999999999999</c:v>
                      </c:pt>
                      <c:pt idx="3300">
                        <c:v>20.289000000000001</c:v>
                      </c:pt>
                      <c:pt idx="3301">
                        <c:v>19.616</c:v>
                      </c:pt>
                      <c:pt idx="3302">
                        <c:v>20.164999999999999</c:v>
                      </c:pt>
                      <c:pt idx="3303">
                        <c:v>19.614000000000001</c:v>
                      </c:pt>
                      <c:pt idx="3304">
                        <c:v>20.375</c:v>
                      </c:pt>
                      <c:pt idx="3305">
                        <c:v>19.515999999999998</c:v>
                      </c:pt>
                      <c:pt idx="3306">
                        <c:v>20.263999999999999</c:v>
                      </c:pt>
                      <c:pt idx="3307">
                        <c:v>19.544</c:v>
                      </c:pt>
                      <c:pt idx="3308">
                        <c:v>20.306999999999999</c:v>
                      </c:pt>
                      <c:pt idx="3309">
                        <c:v>19.564</c:v>
                      </c:pt>
                      <c:pt idx="3310">
                        <c:v>20.306000000000001</c:v>
                      </c:pt>
                      <c:pt idx="3311">
                        <c:v>19.603999999999999</c:v>
                      </c:pt>
                      <c:pt idx="3312">
                        <c:v>20.34</c:v>
                      </c:pt>
                      <c:pt idx="3313">
                        <c:v>19.556999999999999</c:v>
                      </c:pt>
                      <c:pt idx="3314">
                        <c:v>20.286000000000001</c:v>
                      </c:pt>
                      <c:pt idx="3315">
                        <c:v>19.571999999999999</c:v>
                      </c:pt>
                      <c:pt idx="3316">
                        <c:v>19.663</c:v>
                      </c:pt>
                      <c:pt idx="3317">
                        <c:v>19.594999999999999</c:v>
                      </c:pt>
                      <c:pt idx="3318">
                        <c:v>20.408999999999999</c:v>
                      </c:pt>
                      <c:pt idx="3319">
                        <c:v>19.568000000000001</c:v>
                      </c:pt>
                      <c:pt idx="3320">
                        <c:v>20.321999999999999</c:v>
                      </c:pt>
                      <c:pt idx="3321">
                        <c:v>19.568000000000001</c:v>
                      </c:pt>
                      <c:pt idx="3322">
                        <c:v>20.042000000000002</c:v>
                      </c:pt>
                      <c:pt idx="3323">
                        <c:v>17.791</c:v>
                      </c:pt>
                      <c:pt idx="3324">
                        <c:v>20.448</c:v>
                      </c:pt>
                      <c:pt idx="3325">
                        <c:v>19.931999999999999</c:v>
                      </c:pt>
                      <c:pt idx="3326">
                        <c:v>20.413</c:v>
                      </c:pt>
                      <c:pt idx="3327">
                        <c:v>20.120999999999999</c:v>
                      </c:pt>
                      <c:pt idx="3328">
                        <c:v>20.408999999999999</c:v>
                      </c:pt>
                      <c:pt idx="3329">
                        <c:v>20.123999999999999</c:v>
                      </c:pt>
                      <c:pt idx="3330">
                        <c:v>20.356000000000002</c:v>
                      </c:pt>
                      <c:pt idx="3331">
                        <c:v>20.242000000000001</c:v>
                      </c:pt>
                      <c:pt idx="3332">
                        <c:v>20.224</c:v>
                      </c:pt>
                      <c:pt idx="3333">
                        <c:v>20.367999999999999</c:v>
                      </c:pt>
                      <c:pt idx="3334">
                        <c:v>20.184999999999999</c:v>
                      </c:pt>
                      <c:pt idx="3335">
                        <c:v>20.326000000000001</c:v>
                      </c:pt>
                      <c:pt idx="3336">
                        <c:v>20.161999999999999</c:v>
                      </c:pt>
                      <c:pt idx="3337">
                        <c:v>20.350000000000001</c:v>
                      </c:pt>
                      <c:pt idx="3338">
                        <c:v>20.048999999999999</c:v>
                      </c:pt>
                      <c:pt idx="3339">
                        <c:v>20.495000000000001</c:v>
                      </c:pt>
                      <c:pt idx="3340">
                        <c:v>20.036999999999999</c:v>
                      </c:pt>
                      <c:pt idx="3341">
                        <c:v>20.492000000000001</c:v>
                      </c:pt>
                      <c:pt idx="3342">
                        <c:v>19.899000000000001</c:v>
                      </c:pt>
                      <c:pt idx="3343">
                        <c:v>20.385000000000002</c:v>
                      </c:pt>
                      <c:pt idx="3344">
                        <c:v>19.957999999999998</c:v>
                      </c:pt>
                      <c:pt idx="3345">
                        <c:v>20.501000000000001</c:v>
                      </c:pt>
                      <c:pt idx="3346">
                        <c:v>19.859000000000002</c:v>
                      </c:pt>
                      <c:pt idx="3347">
                        <c:v>20.395</c:v>
                      </c:pt>
                      <c:pt idx="3348">
                        <c:v>19.789000000000001</c:v>
                      </c:pt>
                      <c:pt idx="3349">
                        <c:v>20.478000000000002</c:v>
                      </c:pt>
                      <c:pt idx="3350">
                        <c:v>19.853000000000002</c:v>
                      </c:pt>
                      <c:pt idx="3351">
                        <c:v>20.382999999999999</c:v>
                      </c:pt>
                      <c:pt idx="3352">
                        <c:v>19.818999999999999</c:v>
                      </c:pt>
                      <c:pt idx="3353">
                        <c:v>20.43</c:v>
                      </c:pt>
                      <c:pt idx="3354">
                        <c:v>19.71</c:v>
                      </c:pt>
                      <c:pt idx="3355">
                        <c:v>20.468</c:v>
                      </c:pt>
                      <c:pt idx="3356">
                        <c:v>19.702000000000002</c:v>
                      </c:pt>
                      <c:pt idx="3357">
                        <c:v>20.545000000000002</c:v>
                      </c:pt>
                      <c:pt idx="3358">
                        <c:v>19.933</c:v>
                      </c:pt>
                      <c:pt idx="3359">
                        <c:v>20.420999999999999</c:v>
                      </c:pt>
                      <c:pt idx="3360">
                        <c:v>19.881</c:v>
                      </c:pt>
                      <c:pt idx="3361">
                        <c:v>20.234000000000002</c:v>
                      </c:pt>
                      <c:pt idx="3362">
                        <c:v>20.001000000000001</c:v>
                      </c:pt>
                      <c:pt idx="3363">
                        <c:v>20.021999999999998</c:v>
                      </c:pt>
                      <c:pt idx="3364">
                        <c:v>20.177</c:v>
                      </c:pt>
                      <c:pt idx="3365">
                        <c:v>19.867000000000001</c:v>
                      </c:pt>
                      <c:pt idx="3366">
                        <c:v>20.311</c:v>
                      </c:pt>
                      <c:pt idx="3367">
                        <c:v>19.788</c:v>
                      </c:pt>
                      <c:pt idx="3368">
                        <c:v>20.414000000000001</c:v>
                      </c:pt>
                      <c:pt idx="3369">
                        <c:v>19.773</c:v>
                      </c:pt>
                      <c:pt idx="3370">
                        <c:v>20.553000000000001</c:v>
                      </c:pt>
                      <c:pt idx="3371">
                        <c:v>19.8</c:v>
                      </c:pt>
                      <c:pt idx="3372">
                        <c:v>20.561</c:v>
                      </c:pt>
                      <c:pt idx="3373">
                        <c:v>19.946999999999999</c:v>
                      </c:pt>
                      <c:pt idx="3374">
                        <c:v>20.471</c:v>
                      </c:pt>
                      <c:pt idx="3375">
                        <c:v>19.963999999999999</c:v>
                      </c:pt>
                      <c:pt idx="3376">
                        <c:v>20.533999999999999</c:v>
                      </c:pt>
                      <c:pt idx="3377">
                        <c:v>19.864999999999998</c:v>
                      </c:pt>
                      <c:pt idx="3378">
                        <c:v>20.536000000000001</c:v>
                      </c:pt>
                      <c:pt idx="3379">
                        <c:v>19.806999999999999</c:v>
                      </c:pt>
                      <c:pt idx="3380">
                        <c:v>20.626000000000001</c:v>
                      </c:pt>
                      <c:pt idx="3381">
                        <c:v>19.853999999999999</c:v>
                      </c:pt>
                      <c:pt idx="3382">
                        <c:v>20.504000000000001</c:v>
                      </c:pt>
                      <c:pt idx="3383">
                        <c:v>19.818000000000001</c:v>
                      </c:pt>
                      <c:pt idx="3384">
                        <c:v>20.486999999999998</c:v>
                      </c:pt>
                      <c:pt idx="3385">
                        <c:v>20.012</c:v>
                      </c:pt>
                      <c:pt idx="3386">
                        <c:v>20.471</c:v>
                      </c:pt>
                      <c:pt idx="3387">
                        <c:v>20.074999999999999</c:v>
                      </c:pt>
                      <c:pt idx="3388">
                        <c:v>20.355</c:v>
                      </c:pt>
                      <c:pt idx="3389">
                        <c:v>20.093</c:v>
                      </c:pt>
                      <c:pt idx="3390">
                        <c:v>20.305</c:v>
                      </c:pt>
                      <c:pt idx="3391">
                        <c:v>20.065000000000001</c:v>
                      </c:pt>
                      <c:pt idx="3392">
                        <c:v>20.257999999999999</c:v>
                      </c:pt>
                      <c:pt idx="3393">
                        <c:v>20.074999999999999</c:v>
                      </c:pt>
                      <c:pt idx="3394">
                        <c:v>20.190999999999999</c:v>
                      </c:pt>
                      <c:pt idx="3395">
                        <c:v>20.164999999999999</c:v>
                      </c:pt>
                      <c:pt idx="3396">
                        <c:v>20.181999999999999</c:v>
                      </c:pt>
                      <c:pt idx="3397">
                        <c:v>20.151</c:v>
                      </c:pt>
                      <c:pt idx="3398">
                        <c:v>20.145</c:v>
                      </c:pt>
                      <c:pt idx="3399">
                        <c:v>20.247</c:v>
                      </c:pt>
                      <c:pt idx="3400">
                        <c:v>20.215</c:v>
                      </c:pt>
                      <c:pt idx="3401">
                        <c:v>20.055</c:v>
                      </c:pt>
                      <c:pt idx="3402">
                        <c:v>20.231999999999999</c:v>
                      </c:pt>
                      <c:pt idx="3403">
                        <c:v>20.126000000000001</c:v>
                      </c:pt>
                      <c:pt idx="3404">
                        <c:v>20.146999999999998</c:v>
                      </c:pt>
                      <c:pt idx="3405">
                        <c:v>20.256</c:v>
                      </c:pt>
                      <c:pt idx="3406">
                        <c:v>20.219000000000001</c:v>
                      </c:pt>
                      <c:pt idx="3407">
                        <c:v>20.178999999999998</c:v>
                      </c:pt>
                      <c:pt idx="3408">
                        <c:v>20.274999999999999</c:v>
                      </c:pt>
                      <c:pt idx="3409">
                        <c:v>20.131</c:v>
                      </c:pt>
                      <c:pt idx="3410">
                        <c:v>20.228999999999999</c:v>
                      </c:pt>
                      <c:pt idx="3411">
                        <c:v>20.420000000000002</c:v>
                      </c:pt>
                      <c:pt idx="3412">
                        <c:v>20.030999999999999</c:v>
                      </c:pt>
                      <c:pt idx="3413">
                        <c:v>20.445</c:v>
                      </c:pt>
                      <c:pt idx="3414">
                        <c:v>19.913</c:v>
                      </c:pt>
                      <c:pt idx="3415">
                        <c:v>20.541</c:v>
                      </c:pt>
                      <c:pt idx="3416">
                        <c:v>19.888999999999999</c:v>
                      </c:pt>
                      <c:pt idx="3417">
                        <c:v>20.631</c:v>
                      </c:pt>
                      <c:pt idx="3418">
                        <c:v>19.835000000000001</c:v>
                      </c:pt>
                      <c:pt idx="3419">
                        <c:v>20.603999999999999</c:v>
                      </c:pt>
                      <c:pt idx="3420">
                        <c:v>19.838000000000001</c:v>
                      </c:pt>
                      <c:pt idx="3421">
                        <c:v>20.61</c:v>
                      </c:pt>
                      <c:pt idx="3422">
                        <c:v>19.923999999999999</c:v>
                      </c:pt>
                      <c:pt idx="3423">
                        <c:v>20.704000000000001</c:v>
                      </c:pt>
                      <c:pt idx="3424">
                        <c:v>19.956</c:v>
                      </c:pt>
                      <c:pt idx="3425">
                        <c:v>20.640999999999998</c:v>
                      </c:pt>
                      <c:pt idx="3426">
                        <c:v>19.891999999999999</c:v>
                      </c:pt>
                      <c:pt idx="3427">
                        <c:v>20.648</c:v>
                      </c:pt>
                      <c:pt idx="3428">
                        <c:v>20.169</c:v>
                      </c:pt>
                      <c:pt idx="3429">
                        <c:v>20.411999999999999</c:v>
                      </c:pt>
                      <c:pt idx="3430">
                        <c:v>20.238</c:v>
                      </c:pt>
                      <c:pt idx="3431">
                        <c:v>20.137</c:v>
                      </c:pt>
                      <c:pt idx="3432">
                        <c:v>20.460999999999999</c:v>
                      </c:pt>
                      <c:pt idx="3433">
                        <c:v>20.077000000000002</c:v>
                      </c:pt>
                      <c:pt idx="3434">
                        <c:v>20.506</c:v>
                      </c:pt>
                      <c:pt idx="3435">
                        <c:v>20.015000000000001</c:v>
                      </c:pt>
                      <c:pt idx="3436">
                        <c:v>20.562999999999999</c:v>
                      </c:pt>
                      <c:pt idx="3437">
                        <c:v>19.908000000000001</c:v>
                      </c:pt>
                      <c:pt idx="3438">
                        <c:v>20.582000000000001</c:v>
                      </c:pt>
                      <c:pt idx="3439">
                        <c:v>19.893000000000001</c:v>
                      </c:pt>
                      <c:pt idx="3440">
                        <c:v>20.594999999999999</c:v>
                      </c:pt>
                      <c:pt idx="3441">
                        <c:v>19.876000000000001</c:v>
                      </c:pt>
                      <c:pt idx="3442">
                        <c:v>20.584</c:v>
                      </c:pt>
                      <c:pt idx="3443">
                        <c:v>19.978000000000002</c:v>
                      </c:pt>
                      <c:pt idx="3444">
                        <c:v>20.419</c:v>
                      </c:pt>
                      <c:pt idx="3445">
                        <c:v>20.167000000000002</c:v>
                      </c:pt>
                      <c:pt idx="3446">
                        <c:v>20.288</c:v>
                      </c:pt>
                      <c:pt idx="3447">
                        <c:v>20.157</c:v>
                      </c:pt>
                      <c:pt idx="3448">
                        <c:v>20.091999999999999</c:v>
                      </c:pt>
                      <c:pt idx="3449">
                        <c:v>20.559000000000001</c:v>
                      </c:pt>
                      <c:pt idx="3450">
                        <c:v>19.991</c:v>
                      </c:pt>
                      <c:pt idx="3451">
                        <c:v>20.603000000000002</c:v>
                      </c:pt>
                      <c:pt idx="3452">
                        <c:v>19.853999999999999</c:v>
                      </c:pt>
                      <c:pt idx="3453">
                        <c:v>20.646999999999998</c:v>
                      </c:pt>
                      <c:pt idx="3454">
                        <c:v>19.847000000000001</c:v>
                      </c:pt>
                      <c:pt idx="3455">
                        <c:v>20.632000000000001</c:v>
                      </c:pt>
                      <c:pt idx="3456">
                        <c:v>19.803000000000001</c:v>
                      </c:pt>
                      <c:pt idx="3457">
                        <c:v>20.593</c:v>
                      </c:pt>
                      <c:pt idx="3458">
                        <c:v>19.893000000000001</c:v>
                      </c:pt>
                      <c:pt idx="3459">
                        <c:v>20.736000000000001</c:v>
                      </c:pt>
                      <c:pt idx="3460">
                        <c:v>19.940000000000001</c:v>
                      </c:pt>
                      <c:pt idx="3461">
                        <c:v>20.672999999999998</c:v>
                      </c:pt>
                      <c:pt idx="3462">
                        <c:v>19.927</c:v>
                      </c:pt>
                      <c:pt idx="3463">
                        <c:v>20.661000000000001</c:v>
                      </c:pt>
                      <c:pt idx="3464">
                        <c:v>19.876999999999999</c:v>
                      </c:pt>
                      <c:pt idx="3465">
                        <c:v>20.649000000000001</c:v>
                      </c:pt>
                      <c:pt idx="3466">
                        <c:v>19.962</c:v>
                      </c:pt>
                      <c:pt idx="3467">
                        <c:v>20.695</c:v>
                      </c:pt>
                      <c:pt idx="3468">
                        <c:v>19.937000000000001</c:v>
                      </c:pt>
                      <c:pt idx="3469">
                        <c:v>20.75</c:v>
                      </c:pt>
                      <c:pt idx="3470">
                        <c:v>19.913</c:v>
                      </c:pt>
                      <c:pt idx="3471">
                        <c:v>20.66</c:v>
                      </c:pt>
                      <c:pt idx="3472">
                        <c:v>19.917999999999999</c:v>
                      </c:pt>
                      <c:pt idx="3473">
                        <c:v>20.728999999999999</c:v>
                      </c:pt>
                      <c:pt idx="3474">
                        <c:v>20.013999999999999</c:v>
                      </c:pt>
                      <c:pt idx="3475">
                        <c:v>20.699000000000002</c:v>
                      </c:pt>
                      <c:pt idx="3476">
                        <c:v>19.959</c:v>
                      </c:pt>
                      <c:pt idx="3477">
                        <c:v>20.486000000000001</c:v>
                      </c:pt>
                      <c:pt idx="3478">
                        <c:v>20.155999999999999</c:v>
                      </c:pt>
                      <c:pt idx="3479">
                        <c:v>20.398</c:v>
                      </c:pt>
                      <c:pt idx="3480">
                        <c:v>20.263000000000002</c:v>
                      </c:pt>
                      <c:pt idx="3481">
                        <c:v>20.254000000000001</c:v>
                      </c:pt>
                      <c:pt idx="3482">
                        <c:v>20.271000000000001</c:v>
                      </c:pt>
                      <c:pt idx="3483">
                        <c:v>20.335000000000001</c:v>
                      </c:pt>
                      <c:pt idx="3484">
                        <c:v>20.367999999999999</c:v>
                      </c:pt>
                      <c:pt idx="3485">
                        <c:v>20.161000000000001</c:v>
                      </c:pt>
                      <c:pt idx="3486">
                        <c:v>20.57</c:v>
                      </c:pt>
                      <c:pt idx="3487">
                        <c:v>20.117999999999999</c:v>
                      </c:pt>
                      <c:pt idx="3488">
                        <c:v>20.693999999999999</c:v>
                      </c:pt>
                      <c:pt idx="3489">
                        <c:v>20.062000000000001</c:v>
                      </c:pt>
                      <c:pt idx="3490">
                        <c:v>20.678999999999998</c:v>
                      </c:pt>
                      <c:pt idx="3491">
                        <c:v>19.937999999999999</c:v>
                      </c:pt>
                      <c:pt idx="3492">
                        <c:v>20.672000000000001</c:v>
                      </c:pt>
                      <c:pt idx="3493">
                        <c:v>19.913</c:v>
                      </c:pt>
                      <c:pt idx="3494">
                        <c:v>20.635000000000002</c:v>
                      </c:pt>
                      <c:pt idx="3495">
                        <c:v>20.018999999999998</c:v>
                      </c:pt>
                      <c:pt idx="3496">
                        <c:v>20.675000000000001</c:v>
                      </c:pt>
                      <c:pt idx="3497">
                        <c:v>20.004999999999999</c:v>
                      </c:pt>
                      <c:pt idx="3498">
                        <c:v>20.591000000000001</c:v>
                      </c:pt>
                      <c:pt idx="3499">
                        <c:v>19.984999999999999</c:v>
                      </c:pt>
                      <c:pt idx="3500">
                        <c:v>20.574000000000002</c:v>
                      </c:pt>
                      <c:pt idx="3501">
                        <c:v>19.986999999999998</c:v>
                      </c:pt>
                      <c:pt idx="3502">
                        <c:v>20.623000000000001</c:v>
                      </c:pt>
                      <c:pt idx="3503">
                        <c:v>19.943999999999999</c:v>
                      </c:pt>
                      <c:pt idx="3504">
                        <c:v>20.643000000000001</c:v>
                      </c:pt>
                      <c:pt idx="3505">
                        <c:v>19.789000000000001</c:v>
                      </c:pt>
                      <c:pt idx="3506">
                        <c:v>20.585000000000001</c:v>
                      </c:pt>
                      <c:pt idx="3507">
                        <c:v>19.738</c:v>
                      </c:pt>
                      <c:pt idx="3508">
                        <c:v>20.585999999999999</c:v>
                      </c:pt>
                      <c:pt idx="3509">
                        <c:v>19.791</c:v>
                      </c:pt>
                      <c:pt idx="3510">
                        <c:v>20.446999999999999</c:v>
                      </c:pt>
                      <c:pt idx="3511">
                        <c:v>19.983000000000001</c:v>
                      </c:pt>
                      <c:pt idx="3512">
                        <c:v>20.100000000000001</c:v>
                      </c:pt>
                      <c:pt idx="3513">
                        <c:v>20.225000000000001</c:v>
                      </c:pt>
                      <c:pt idx="3514">
                        <c:v>19.951000000000001</c:v>
                      </c:pt>
                      <c:pt idx="3515">
                        <c:v>20.456</c:v>
                      </c:pt>
                      <c:pt idx="3516">
                        <c:v>19.747</c:v>
                      </c:pt>
                      <c:pt idx="3517">
                        <c:v>20.545000000000002</c:v>
                      </c:pt>
                      <c:pt idx="3518">
                        <c:v>19.771000000000001</c:v>
                      </c:pt>
                      <c:pt idx="3519">
                        <c:v>20.585999999999999</c:v>
                      </c:pt>
                      <c:pt idx="3520">
                        <c:v>19.780999999999999</c:v>
                      </c:pt>
                      <c:pt idx="3521">
                        <c:v>20.494</c:v>
                      </c:pt>
                      <c:pt idx="3522">
                        <c:v>19.776</c:v>
                      </c:pt>
                      <c:pt idx="3523">
                        <c:v>20.28</c:v>
                      </c:pt>
                      <c:pt idx="3524">
                        <c:v>20.091000000000001</c:v>
                      </c:pt>
                      <c:pt idx="3525">
                        <c:v>20.094000000000001</c:v>
                      </c:pt>
                      <c:pt idx="3526">
                        <c:v>20.289000000000001</c:v>
                      </c:pt>
                      <c:pt idx="3527">
                        <c:v>20.038</c:v>
                      </c:pt>
                      <c:pt idx="3528">
                        <c:v>20.295000000000002</c:v>
                      </c:pt>
                      <c:pt idx="3529">
                        <c:v>20.047000000000001</c:v>
                      </c:pt>
                      <c:pt idx="3530">
                        <c:v>20.363</c:v>
                      </c:pt>
                      <c:pt idx="3531">
                        <c:v>19.914000000000001</c:v>
                      </c:pt>
                      <c:pt idx="3532">
                        <c:v>20.600999999999999</c:v>
                      </c:pt>
                      <c:pt idx="3533">
                        <c:v>19.898</c:v>
                      </c:pt>
                      <c:pt idx="3534">
                        <c:v>20.588000000000001</c:v>
                      </c:pt>
                      <c:pt idx="3535">
                        <c:v>19.704000000000001</c:v>
                      </c:pt>
                      <c:pt idx="3536">
                        <c:v>20.617000000000001</c:v>
                      </c:pt>
                      <c:pt idx="3537">
                        <c:v>19.869</c:v>
                      </c:pt>
                      <c:pt idx="3538">
                        <c:v>20.593</c:v>
                      </c:pt>
                      <c:pt idx="3539">
                        <c:v>19.818000000000001</c:v>
                      </c:pt>
                      <c:pt idx="3540">
                        <c:v>20.492999999999999</c:v>
                      </c:pt>
                      <c:pt idx="3541">
                        <c:v>19.905999999999999</c:v>
                      </c:pt>
                      <c:pt idx="3542">
                        <c:v>20.388000000000002</c:v>
                      </c:pt>
                      <c:pt idx="3543">
                        <c:v>19.966000000000001</c:v>
                      </c:pt>
                      <c:pt idx="3544">
                        <c:v>20.36</c:v>
                      </c:pt>
                      <c:pt idx="3545">
                        <c:v>20.088000000000001</c:v>
                      </c:pt>
                      <c:pt idx="3546">
                        <c:v>20.300999999999998</c:v>
                      </c:pt>
                      <c:pt idx="3547">
                        <c:v>19.962</c:v>
                      </c:pt>
                      <c:pt idx="3548">
                        <c:v>20.187000000000001</c:v>
                      </c:pt>
                      <c:pt idx="3549">
                        <c:v>19.965</c:v>
                      </c:pt>
                      <c:pt idx="3550">
                        <c:v>20.123999999999999</c:v>
                      </c:pt>
                      <c:pt idx="3551">
                        <c:v>20.216000000000001</c:v>
                      </c:pt>
                      <c:pt idx="3552">
                        <c:v>20.029</c:v>
                      </c:pt>
                      <c:pt idx="3553">
                        <c:v>20.152999999999999</c:v>
                      </c:pt>
                      <c:pt idx="3554">
                        <c:v>19.893999999999998</c:v>
                      </c:pt>
                      <c:pt idx="3555">
                        <c:v>20.263999999999999</c:v>
                      </c:pt>
                      <c:pt idx="3556">
                        <c:v>19.753</c:v>
                      </c:pt>
                      <c:pt idx="3557">
                        <c:v>20.337</c:v>
                      </c:pt>
                      <c:pt idx="3558">
                        <c:v>19.760999999999999</c:v>
                      </c:pt>
                      <c:pt idx="3559">
                        <c:v>20.312000000000001</c:v>
                      </c:pt>
                      <c:pt idx="3560">
                        <c:v>20.009</c:v>
                      </c:pt>
                      <c:pt idx="3561">
                        <c:v>20.468</c:v>
                      </c:pt>
                      <c:pt idx="3562">
                        <c:v>20.157</c:v>
                      </c:pt>
                      <c:pt idx="3563">
                        <c:v>20.541</c:v>
                      </c:pt>
                      <c:pt idx="3564">
                        <c:v>20.126000000000001</c:v>
                      </c:pt>
                      <c:pt idx="3565">
                        <c:v>20.396999999999998</c:v>
                      </c:pt>
                      <c:pt idx="3566">
                        <c:v>20.132999999999999</c:v>
                      </c:pt>
                      <c:pt idx="3567">
                        <c:v>20.413</c:v>
                      </c:pt>
                      <c:pt idx="3568">
                        <c:v>20.111999999999998</c:v>
                      </c:pt>
                      <c:pt idx="3569">
                        <c:v>20.425000000000001</c:v>
                      </c:pt>
                      <c:pt idx="3570">
                        <c:v>19.969000000000001</c:v>
                      </c:pt>
                      <c:pt idx="3571">
                        <c:v>20.335000000000001</c:v>
                      </c:pt>
                      <c:pt idx="3572">
                        <c:v>20.108000000000001</c:v>
                      </c:pt>
                      <c:pt idx="3573">
                        <c:v>20.420000000000002</c:v>
                      </c:pt>
                      <c:pt idx="3574">
                        <c:v>20.120999999999999</c:v>
                      </c:pt>
                      <c:pt idx="3575">
                        <c:v>20.358000000000001</c:v>
                      </c:pt>
                      <c:pt idx="3576">
                        <c:v>20.239999999999998</c:v>
                      </c:pt>
                      <c:pt idx="3577">
                        <c:v>20.222999999999999</c:v>
                      </c:pt>
                      <c:pt idx="3578">
                        <c:v>20.190000000000001</c:v>
                      </c:pt>
                      <c:pt idx="3579">
                        <c:v>20.321000000000002</c:v>
                      </c:pt>
                      <c:pt idx="3580">
                        <c:v>20.289000000000001</c:v>
                      </c:pt>
                      <c:pt idx="3581">
                        <c:v>20.212</c:v>
                      </c:pt>
                      <c:pt idx="3582">
                        <c:v>20.308</c:v>
                      </c:pt>
                      <c:pt idx="3583">
                        <c:v>20.087</c:v>
                      </c:pt>
                      <c:pt idx="3584">
                        <c:v>20.38</c:v>
                      </c:pt>
                      <c:pt idx="3585">
                        <c:v>20.077000000000002</c:v>
                      </c:pt>
                      <c:pt idx="3586">
                        <c:v>20.347999999999999</c:v>
                      </c:pt>
                      <c:pt idx="3587">
                        <c:v>19.920999999999999</c:v>
                      </c:pt>
                      <c:pt idx="3588">
                        <c:v>20.315999999999999</c:v>
                      </c:pt>
                      <c:pt idx="3589">
                        <c:v>19.552</c:v>
                      </c:pt>
                      <c:pt idx="3590">
                        <c:v>20.187000000000001</c:v>
                      </c:pt>
                      <c:pt idx="3591">
                        <c:v>19.646999999999998</c:v>
                      </c:pt>
                      <c:pt idx="3592">
                        <c:v>20.042999999999999</c:v>
                      </c:pt>
                      <c:pt idx="3593">
                        <c:v>19.616</c:v>
                      </c:pt>
                      <c:pt idx="3594">
                        <c:v>19.992999999999999</c:v>
                      </c:pt>
                      <c:pt idx="3595">
                        <c:v>19.815000000000001</c:v>
                      </c:pt>
                      <c:pt idx="3596">
                        <c:v>19.661000000000001</c:v>
                      </c:pt>
                      <c:pt idx="3597">
                        <c:v>20.081</c:v>
                      </c:pt>
                      <c:pt idx="3598">
                        <c:v>19.481999999999999</c:v>
                      </c:pt>
                      <c:pt idx="3599">
                        <c:v>20.175000000000001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C-DAD7-4821-9635-CBC1B6DE28B1}"/>
                  </c:ext>
                </c:extLst>
              </c15:ser>
            </c15:filteredScatterSeries>
            <c15:filteredScatterSeries>
              <c15:ser>
                <c:idx val="12"/>
                <c:order val="13"/>
                <c:tx>
                  <c:v>FA 6M 60⁰C</c:v>
                </c:tx>
                <c:spPr>
                  <a:ln w="12700" cap="rnd">
                    <a:solidFill>
                      <a:srgbClr val="ED7D31">
                        <a:lumMod val="75000"/>
                      </a:srgbClr>
                    </a:solidFill>
                    <a:prstDash val="solid"/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Sheet1!$M$14455:$M$18054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  <c:pt idx="24">
                        <c:v>25</c:v>
                      </c:pt>
                      <c:pt idx="25">
                        <c:v>26</c:v>
                      </c:pt>
                      <c:pt idx="26">
                        <c:v>27</c:v>
                      </c:pt>
                      <c:pt idx="27">
                        <c:v>28</c:v>
                      </c:pt>
                      <c:pt idx="28">
                        <c:v>29</c:v>
                      </c:pt>
                      <c:pt idx="29">
                        <c:v>30</c:v>
                      </c:pt>
                      <c:pt idx="30">
                        <c:v>31</c:v>
                      </c:pt>
                      <c:pt idx="31">
                        <c:v>32</c:v>
                      </c:pt>
                      <c:pt idx="32">
                        <c:v>33</c:v>
                      </c:pt>
                      <c:pt idx="33">
                        <c:v>34</c:v>
                      </c:pt>
                      <c:pt idx="34">
                        <c:v>35</c:v>
                      </c:pt>
                      <c:pt idx="35">
                        <c:v>36</c:v>
                      </c:pt>
                      <c:pt idx="36">
                        <c:v>37</c:v>
                      </c:pt>
                      <c:pt idx="37">
                        <c:v>38</c:v>
                      </c:pt>
                      <c:pt idx="38">
                        <c:v>39</c:v>
                      </c:pt>
                      <c:pt idx="39">
                        <c:v>40</c:v>
                      </c:pt>
                      <c:pt idx="40">
                        <c:v>41</c:v>
                      </c:pt>
                      <c:pt idx="41">
                        <c:v>42</c:v>
                      </c:pt>
                      <c:pt idx="42">
                        <c:v>43</c:v>
                      </c:pt>
                      <c:pt idx="43">
                        <c:v>44</c:v>
                      </c:pt>
                      <c:pt idx="44">
                        <c:v>45</c:v>
                      </c:pt>
                      <c:pt idx="45">
                        <c:v>46</c:v>
                      </c:pt>
                      <c:pt idx="46">
                        <c:v>47</c:v>
                      </c:pt>
                      <c:pt idx="47">
                        <c:v>48</c:v>
                      </c:pt>
                      <c:pt idx="48">
                        <c:v>49</c:v>
                      </c:pt>
                      <c:pt idx="49">
                        <c:v>50</c:v>
                      </c:pt>
                      <c:pt idx="50">
                        <c:v>51</c:v>
                      </c:pt>
                      <c:pt idx="51">
                        <c:v>52</c:v>
                      </c:pt>
                      <c:pt idx="52">
                        <c:v>53</c:v>
                      </c:pt>
                      <c:pt idx="53">
                        <c:v>54</c:v>
                      </c:pt>
                      <c:pt idx="54">
                        <c:v>55</c:v>
                      </c:pt>
                      <c:pt idx="55">
                        <c:v>56</c:v>
                      </c:pt>
                      <c:pt idx="56">
                        <c:v>57</c:v>
                      </c:pt>
                      <c:pt idx="57">
                        <c:v>58</c:v>
                      </c:pt>
                      <c:pt idx="58">
                        <c:v>59</c:v>
                      </c:pt>
                      <c:pt idx="59">
                        <c:v>60</c:v>
                      </c:pt>
                      <c:pt idx="60">
                        <c:v>61</c:v>
                      </c:pt>
                      <c:pt idx="61">
                        <c:v>62</c:v>
                      </c:pt>
                      <c:pt idx="62">
                        <c:v>63</c:v>
                      </c:pt>
                      <c:pt idx="63">
                        <c:v>64</c:v>
                      </c:pt>
                      <c:pt idx="64">
                        <c:v>65</c:v>
                      </c:pt>
                      <c:pt idx="65">
                        <c:v>66</c:v>
                      </c:pt>
                      <c:pt idx="66">
                        <c:v>67</c:v>
                      </c:pt>
                      <c:pt idx="67">
                        <c:v>68</c:v>
                      </c:pt>
                      <c:pt idx="68">
                        <c:v>69</c:v>
                      </c:pt>
                      <c:pt idx="69">
                        <c:v>70</c:v>
                      </c:pt>
                      <c:pt idx="70">
                        <c:v>71</c:v>
                      </c:pt>
                      <c:pt idx="71">
                        <c:v>72</c:v>
                      </c:pt>
                      <c:pt idx="72">
                        <c:v>73</c:v>
                      </c:pt>
                      <c:pt idx="73">
                        <c:v>74</c:v>
                      </c:pt>
                      <c:pt idx="74">
                        <c:v>75</c:v>
                      </c:pt>
                      <c:pt idx="75">
                        <c:v>76</c:v>
                      </c:pt>
                      <c:pt idx="76">
                        <c:v>77</c:v>
                      </c:pt>
                      <c:pt idx="77">
                        <c:v>78</c:v>
                      </c:pt>
                      <c:pt idx="78">
                        <c:v>79</c:v>
                      </c:pt>
                      <c:pt idx="79">
                        <c:v>80</c:v>
                      </c:pt>
                      <c:pt idx="80">
                        <c:v>81</c:v>
                      </c:pt>
                      <c:pt idx="81">
                        <c:v>82</c:v>
                      </c:pt>
                      <c:pt idx="82">
                        <c:v>83</c:v>
                      </c:pt>
                      <c:pt idx="83">
                        <c:v>84</c:v>
                      </c:pt>
                      <c:pt idx="84">
                        <c:v>85</c:v>
                      </c:pt>
                      <c:pt idx="85">
                        <c:v>86</c:v>
                      </c:pt>
                      <c:pt idx="86">
                        <c:v>87</c:v>
                      </c:pt>
                      <c:pt idx="87">
                        <c:v>88</c:v>
                      </c:pt>
                      <c:pt idx="88">
                        <c:v>89</c:v>
                      </c:pt>
                      <c:pt idx="89">
                        <c:v>90</c:v>
                      </c:pt>
                      <c:pt idx="90">
                        <c:v>91</c:v>
                      </c:pt>
                      <c:pt idx="91">
                        <c:v>92</c:v>
                      </c:pt>
                      <c:pt idx="92">
                        <c:v>93</c:v>
                      </c:pt>
                      <c:pt idx="93">
                        <c:v>94</c:v>
                      </c:pt>
                      <c:pt idx="94">
                        <c:v>95</c:v>
                      </c:pt>
                      <c:pt idx="95">
                        <c:v>96</c:v>
                      </c:pt>
                      <c:pt idx="96">
                        <c:v>97</c:v>
                      </c:pt>
                      <c:pt idx="97">
                        <c:v>98</c:v>
                      </c:pt>
                      <c:pt idx="98">
                        <c:v>99</c:v>
                      </c:pt>
                      <c:pt idx="99">
                        <c:v>100</c:v>
                      </c:pt>
                      <c:pt idx="100">
                        <c:v>101</c:v>
                      </c:pt>
                      <c:pt idx="101">
                        <c:v>102</c:v>
                      </c:pt>
                      <c:pt idx="102">
                        <c:v>103</c:v>
                      </c:pt>
                      <c:pt idx="103">
                        <c:v>104</c:v>
                      </c:pt>
                      <c:pt idx="104">
                        <c:v>105</c:v>
                      </c:pt>
                      <c:pt idx="105">
                        <c:v>106</c:v>
                      </c:pt>
                      <c:pt idx="106">
                        <c:v>107</c:v>
                      </c:pt>
                      <c:pt idx="107">
                        <c:v>108</c:v>
                      </c:pt>
                      <c:pt idx="108">
                        <c:v>109</c:v>
                      </c:pt>
                      <c:pt idx="109">
                        <c:v>110</c:v>
                      </c:pt>
                      <c:pt idx="110">
                        <c:v>111</c:v>
                      </c:pt>
                      <c:pt idx="111">
                        <c:v>112</c:v>
                      </c:pt>
                      <c:pt idx="112">
                        <c:v>113</c:v>
                      </c:pt>
                      <c:pt idx="113">
                        <c:v>114</c:v>
                      </c:pt>
                      <c:pt idx="114">
                        <c:v>115</c:v>
                      </c:pt>
                      <c:pt idx="115">
                        <c:v>116</c:v>
                      </c:pt>
                      <c:pt idx="116">
                        <c:v>117</c:v>
                      </c:pt>
                      <c:pt idx="117">
                        <c:v>118</c:v>
                      </c:pt>
                      <c:pt idx="118">
                        <c:v>119</c:v>
                      </c:pt>
                      <c:pt idx="119">
                        <c:v>120</c:v>
                      </c:pt>
                      <c:pt idx="120">
                        <c:v>121</c:v>
                      </c:pt>
                      <c:pt idx="121">
                        <c:v>122</c:v>
                      </c:pt>
                      <c:pt idx="122">
                        <c:v>123</c:v>
                      </c:pt>
                      <c:pt idx="123">
                        <c:v>124</c:v>
                      </c:pt>
                      <c:pt idx="124">
                        <c:v>125</c:v>
                      </c:pt>
                      <c:pt idx="125">
                        <c:v>126</c:v>
                      </c:pt>
                      <c:pt idx="126">
                        <c:v>127</c:v>
                      </c:pt>
                      <c:pt idx="127">
                        <c:v>128</c:v>
                      </c:pt>
                      <c:pt idx="128">
                        <c:v>129</c:v>
                      </c:pt>
                      <c:pt idx="129">
                        <c:v>130</c:v>
                      </c:pt>
                      <c:pt idx="130">
                        <c:v>131</c:v>
                      </c:pt>
                      <c:pt idx="131">
                        <c:v>132</c:v>
                      </c:pt>
                      <c:pt idx="132">
                        <c:v>133</c:v>
                      </c:pt>
                      <c:pt idx="133">
                        <c:v>134</c:v>
                      </c:pt>
                      <c:pt idx="134">
                        <c:v>135</c:v>
                      </c:pt>
                      <c:pt idx="135">
                        <c:v>136</c:v>
                      </c:pt>
                      <c:pt idx="136">
                        <c:v>137</c:v>
                      </c:pt>
                      <c:pt idx="137">
                        <c:v>138</c:v>
                      </c:pt>
                      <c:pt idx="138">
                        <c:v>139</c:v>
                      </c:pt>
                      <c:pt idx="139">
                        <c:v>140</c:v>
                      </c:pt>
                      <c:pt idx="140">
                        <c:v>141</c:v>
                      </c:pt>
                      <c:pt idx="141">
                        <c:v>142</c:v>
                      </c:pt>
                      <c:pt idx="142">
                        <c:v>143</c:v>
                      </c:pt>
                      <c:pt idx="143">
                        <c:v>144</c:v>
                      </c:pt>
                      <c:pt idx="144">
                        <c:v>145</c:v>
                      </c:pt>
                      <c:pt idx="145">
                        <c:v>146</c:v>
                      </c:pt>
                      <c:pt idx="146">
                        <c:v>147</c:v>
                      </c:pt>
                      <c:pt idx="147">
                        <c:v>148</c:v>
                      </c:pt>
                      <c:pt idx="148">
                        <c:v>149</c:v>
                      </c:pt>
                      <c:pt idx="149">
                        <c:v>150</c:v>
                      </c:pt>
                      <c:pt idx="150">
                        <c:v>151</c:v>
                      </c:pt>
                      <c:pt idx="151">
                        <c:v>152</c:v>
                      </c:pt>
                      <c:pt idx="152">
                        <c:v>153</c:v>
                      </c:pt>
                      <c:pt idx="153">
                        <c:v>154</c:v>
                      </c:pt>
                      <c:pt idx="154">
                        <c:v>155</c:v>
                      </c:pt>
                      <c:pt idx="155">
                        <c:v>156</c:v>
                      </c:pt>
                      <c:pt idx="156">
                        <c:v>157</c:v>
                      </c:pt>
                      <c:pt idx="157">
                        <c:v>158</c:v>
                      </c:pt>
                      <c:pt idx="158">
                        <c:v>159</c:v>
                      </c:pt>
                      <c:pt idx="159">
                        <c:v>160</c:v>
                      </c:pt>
                      <c:pt idx="160">
                        <c:v>161</c:v>
                      </c:pt>
                      <c:pt idx="161">
                        <c:v>162</c:v>
                      </c:pt>
                      <c:pt idx="162">
                        <c:v>163</c:v>
                      </c:pt>
                      <c:pt idx="163">
                        <c:v>164</c:v>
                      </c:pt>
                      <c:pt idx="164">
                        <c:v>165</c:v>
                      </c:pt>
                      <c:pt idx="165">
                        <c:v>166</c:v>
                      </c:pt>
                      <c:pt idx="166">
                        <c:v>167</c:v>
                      </c:pt>
                      <c:pt idx="167">
                        <c:v>168</c:v>
                      </c:pt>
                      <c:pt idx="168">
                        <c:v>169</c:v>
                      </c:pt>
                      <c:pt idx="169">
                        <c:v>170</c:v>
                      </c:pt>
                      <c:pt idx="170">
                        <c:v>171</c:v>
                      </c:pt>
                      <c:pt idx="171">
                        <c:v>172</c:v>
                      </c:pt>
                      <c:pt idx="172">
                        <c:v>173</c:v>
                      </c:pt>
                      <c:pt idx="173">
                        <c:v>174</c:v>
                      </c:pt>
                      <c:pt idx="174">
                        <c:v>175</c:v>
                      </c:pt>
                      <c:pt idx="175">
                        <c:v>176</c:v>
                      </c:pt>
                      <c:pt idx="176">
                        <c:v>177</c:v>
                      </c:pt>
                      <c:pt idx="177">
                        <c:v>178</c:v>
                      </c:pt>
                      <c:pt idx="178">
                        <c:v>179</c:v>
                      </c:pt>
                      <c:pt idx="179">
                        <c:v>180</c:v>
                      </c:pt>
                      <c:pt idx="180">
                        <c:v>181</c:v>
                      </c:pt>
                      <c:pt idx="181">
                        <c:v>182</c:v>
                      </c:pt>
                      <c:pt idx="182">
                        <c:v>183</c:v>
                      </c:pt>
                      <c:pt idx="183">
                        <c:v>184</c:v>
                      </c:pt>
                      <c:pt idx="184">
                        <c:v>185</c:v>
                      </c:pt>
                      <c:pt idx="185">
                        <c:v>186</c:v>
                      </c:pt>
                      <c:pt idx="186">
                        <c:v>187</c:v>
                      </c:pt>
                      <c:pt idx="187">
                        <c:v>188</c:v>
                      </c:pt>
                      <c:pt idx="188">
                        <c:v>189</c:v>
                      </c:pt>
                      <c:pt idx="189">
                        <c:v>190</c:v>
                      </c:pt>
                      <c:pt idx="190">
                        <c:v>191</c:v>
                      </c:pt>
                      <c:pt idx="191">
                        <c:v>192</c:v>
                      </c:pt>
                      <c:pt idx="192">
                        <c:v>193</c:v>
                      </c:pt>
                      <c:pt idx="193">
                        <c:v>194</c:v>
                      </c:pt>
                      <c:pt idx="194">
                        <c:v>195</c:v>
                      </c:pt>
                      <c:pt idx="195">
                        <c:v>196</c:v>
                      </c:pt>
                      <c:pt idx="196">
                        <c:v>197</c:v>
                      </c:pt>
                      <c:pt idx="197">
                        <c:v>198</c:v>
                      </c:pt>
                      <c:pt idx="198">
                        <c:v>199</c:v>
                      </c:pt>
                      <c:pt idx="199">
                        <c:v>200</c:v>
                      </c:pt>
                      <c:pt idx="200">
                        <c:v>201</c:v>
                      </c:pt>
                      <c:pt idx="201">
                        <c:v>202</c:v>
                      </c:pt>
                      <c:pt idx="202">
                        <c:v>203</c:v>
                      </c:pt>
                      <c:pt idx="203">
                        <c:v>204</c:v>
                      </c:pt>
                      <c:pt idx="204">
                        <c:v>205</c:v>
                      </c:pt>
                      <c:pt idx="205">
                        <c:v>206</c:v>
                      </c:pt>
                      <c:pt idx="206">
                        <c:v>207</c:v>
                      </c:pt>
                      <c:pt idx="207">
                        <c:v>208</c:v>
                      </c:pt>
                      <c:pt idx="208">
                        <c:v>209</c:v>
                      </c:pt>
                      <c:pt idx="209">
                        <c:v>210</c:v>
                      </c:pt>
                      <c:pt idx="210">
                        <c:v>211</c:v>
                      </c:pt>
                      <c:pt idx="211">
                        <c:v>212</c:v>
                      </c:pt>
                      <c:pt idx="212">
                        <c:v>213</c:v>
                      </c:pt>
                      <c:pt idx="213">
                        <c:v>214</c:v>
                      </c:pt>
                      <c:pt idx="214">
                        <c:v>215</c:v>
                      </c:pt>
                      <c:pt idx="215">
                        <c:v>216</c:v>
                      </c:pt>
                      <c:pt idx="216">
                        <c:v>217</c:v>
                      </c:pt>
                      <c:pt idx="217">
                        <c:v>218</c:v>
                      </c:pt>
                      <c:pt idx="218">
                        <c:v>219</c:v>
                      </c:pt>
                      <c:pt idx="219">
                        <c:v>220</c:v>
                      </c:pt>
                      <c:pt idx="220">
                        <c:v>221</c:v>
                      </c:pt>
                      <c:pt idx="221">
                        <c:v>222</c:v>
                      </c:pt>
                      <c:pt idx="222">
                        <c:v>223</c:v>
                      </c:pt>
                      <c:pt idx="223">
                        <c:v>224</c:v>
                      </c:pt>
                      <c:pt idx="224">
                        <c:v>225</c:v>
                      </c:pt>
                      <c:pt idx="225">
                        <c:v>226</c:v>
                      </c:pt>
                      <c:pt idx="226">
                        <c:v>227</c:v>
                      </c:pt>
                      <c:pt idx="227">
                        <c:v>228</c:v>
                      </c:pt>
                      <c:pt idx="228">
                        <c:v>229</c:v>
                      </c:pt>
                      <c:pt idx="229">
                        <c:v>230</c:v>
                      </c:pt>
                      <c:pt idx="230">
                        <c:v>231</c:v>
                      </c:pt>
                      <c:pt idx="231">
                        <c:v>232</c:v>
                      </c:pt>
                      <c:pt idx="232">
                        <c:v>233</c:v>
                      </c:pt>
                      <c:pt idx="233">
                        <c:v>234</c:v>
                      </c:pt>
                      <c:pt idx="234">
                        <c:v>235</c:v>
                      </c:pt>
                      <c:pt idx="235">
                        <c:v>236</c:v>
                      </c:pt>
                      <c:pt idx="236">
                        <c:v>237</c:v>
                      </c:pt>
                      <c:pt idx="237">
                        <c:v>238</c:v>
                      </c:pt>
                      <c:pt idx="238">
                        <c:v>239</c:v>
                      </c:pt>
                      <c:pt idx="239">
                        <c:v>240</c:v>
                      </c:pt>
                      <c:pt idx="240">
                        <c:v>241</c:v>
                      </c:pt>
                      <c:pt idx="241">
                        <c:v>242</c:v>
                      </c:pt>
                      <c:pt idx="242">
                        <c:v>243</c:v>
                      </c:pt>
                      <c:pt idx="243">
                        <c:v>244</c:v>
                      </c:pt>
                      <c:pt idx="244">
                        <c:v>245</c:v>
                      </c:pt>
                      <c:pt idx="245">
                        <c:v>246</c:v>
                      </c:pt>
                      <c:pt idx="246">
                        <c:v>247</c:v>
                      </c:pt>
                      <c:pt idx="247">
                        <c:v>248</c:v>
                      </c:pt>
                      <c:pt idx="248">
                        <c:v>249</c:v>
                      </c:pt>
                      <c:pt idx="249">
                        <c:v>250</c:v>
                      </c:pt>
                      <c:pt idx="250">
                        <c:v>251</c:v>
                      </c:pt>
                      <c:pt idx="251">
                        <c:v>252</c:v>
                      </c:pt>
                      <c:pt idx="252">
                        <c:v>253</c:v>
                      </c:pt>
                      <c:pt idx="253">
                        <c:v>254</c:v>
                      </c:pt>
                      <c:pt idx="254">
                        <c:v>255</c:v>
                      </c:pt>
                      <c:pt idx="255">
                        <c:v>256</c:v>
                      </c:pt>
                      <c:pt idx="256">
                        <c:v>257</c:v>
                      </c:pt>
                      <c:pt idx="257">
                        <c:v>258</c:v>
                      </c:pt>
                      <c:pt idx="258">
                        <c:v>259</c:v>
                      </c:pt>
                      <c:pt idx="259">
                        <c:v>260</c:v>
                      </c:pt>
                      <c:pt idx="260">
                        <c:v>261</c:v>
                      </c:pt>
                      <c:pt idx="261">
                        <c:v>262</c:v>
                      </c:pt>
                      <c:pt idx="262">
                        <c:v>263</c:v>
                      </c:pt>
                      <c:pt idx="263">
                        <c:v>264</c:v>
                      </c:pt>
                      <c:pt idx="264">
                        <c:v>265</c:v>
                      </c:pt>
                      <c:pt idx="265">
                        <c:v>266</c:v>
                      </c:pt>
                      <c:pt idx="266">
                        <c:v>267</c:v>
                      </c:pt>
                      <c:pt idx="267">
                        <c:v>268</c:v>
                      </c:pt>
                      <c:pt idx="268">
                        <c:v>269</c:v>
                      </c:pt>
                      <c:pt idx="269">
                        <c:v>270</c:v>
                      </c:pt>
                      <c:pt idx="270">
                        <c:v>271</c:v>
                      </c:pt>
                      <c:pt idx="271">
                        <c:v>272</c:v>
                      </c:pt>
                      <c:pt idx="272">
                        <c:v>273</c:v>
                      </c:pt>
                      <c:pt idx="273">
                        <c:v>274</c:v>
                      </c:pt>
                      <c:pt idx="274">
                        <c:v>275</c:v>
                      </c:pt>
                      <c:pt idx="275">
                        <c:v>276</c:v>
                      </c:pt>
                      <c:pt idx="276">
                        <c:v>277</c:v>
                      </c:pt>
                      <c:pt idx="277">
                        <c:v>278</c:v>
                      </c:pt>
                      <c:pt idx="278">
                        <c:v>279</c:v>
                      </c:pt>
                      <c:pt idx="279">
                        <c:v>280</c:v>
                      </c:pt>
                      <c:pt idx="280">
                        <c:v>281</c:v>
                      </c:pt>
                      <c:pt idx="281">
                        <c:v>282</c:v>
                      </c:pt>
                      <c:pt idx="282">
                        <c:v>283</c:v>
                      </c:pt>
                      <c:pt idx="283">
                        <c:v>284</c:v>
                      </c:pt>
                      <c:pt idx="284">
                        <c:v>285</c:v>
                      </c:pt>
                      <c:pt idx="285">
                        <c:v>286</c:v>
                      </c:pt>
                      <c:pt idx="286">
                        <c:v>287</c:v>
                      </c:pt>
                      <c:pt idx="287">
                        <c:v>288</c:v>
                      </c:pt>
                      <c:pt idx="288">
                        <c:v>289</c:v>
                      </c:pt>
                      <c:pt idx="289">
                        <c:v>290</c:v>
                      </c:pt>
                      <c:pt idx="290">
                        <c:v>291</c:v>
                      </c:pt>
                      <c:pt idx="291">
                        <c:v>292</c:v>
                      </c:pt>
                      <c:pt idx="292">
                        <c:v>293</c:v>
                      </c:pt>
                      <c:pt idx="293">
                        <c:v>294</c:v>
                      </c:pt>
                      <c:pt idx="294">
                        <c:v>295</c:v>
                      </c:pt>
                      <c:pt idx="295">
                        <c:v>296</c:v>
                      </c:pt>
                      <c:pt idx="296">
                        <c:v>297</c:v>
                      </c:pt>
                      <c:pt idx="297">
                        <c:v>298</c:v>
                      </c:pt>
                      <c:pt idx="298">
                        <c:v>299</c:v>
                      </c:pt>
                      <c:pt idx="299">
                        <c:v>300</c:v>
                      </c:pt>
                      <c:pt idx="300">
                        <c:v>301</c:v>
                      </c:pt>
                      <c:pt idx="301">
                        <c:v>302</c:v>
                      </c:pt>
                      <c:pt idx="302">
                        <c:v>303</c:v>
                      </c:pt>
                      <c:pt idx="303">
                        <c:v>304</c:v>
                      </c:pt>
                      <c:pt idx="304">
                        <c:v>305</c:v>
                      </c:pt>
                      <c:pt idx="305">
                        <c:v>306</c:v>
                      </c:pt>
                      <c:pt idx="306">
                        <c:v>307</c:v>
                      </c:pt>
                      <c:pt idx="307">
                        <c:v>308</c:v>
                      </c:pt>
                      <c:pt idx="308">
                        <c:v>309</c:v>
                      </c:pt>
                      <c:pt idx="309">
                        <c:v>310</c:v>
                      </c:pt>
                      <c:pt idx="310">
                        <c:v>311</c:v>
                      </c:pt>
                      <c:pt idx="311">
                        <c:v>312</c:v>
                      </c:pt>
                      <c:pt idx="312">
                        <c:v>313</c:v>
                      </c:pt>
                      <c:pt idx="313">
                        <c:v>314</c:v>
                      </c:pt>
                      <c:pt idx="314">
                        <c:v>315</c:v>
                      </c:pt>
                      <c:pt idx="315">
                        <c:v>316</c:v>
                      </c:pt>
                      <c:pt idx="316">
                        <c:v>317</c:v>
                      </c:pt>
                      <c:pt idx="317">
                        <c:v>318</c:v>
                      </c:pt>
                      <c:pt idx="318">
                        <c:v>319</c:v>
                      </c:pt>
                      <c:pt idx="319">
                        <c:v>320</c:v>
                      </c:pt>
                      <c:pt idx="320">
                        <c:v>321</c:v>
                      </c:pt>
                      <c:pt idx="321">
                        <c:v>322</c:v>
                      </c:pt>
                      <c:pt idx="322">
                        <c:v>323</c:v>
                      </c:pt>
                      <c:pt idx="323">
                        <c:v>324</c:v>
                      </c:pt>
                      <c:pt idx="324">
                        <c:v>325</c:v>
                      </c:pt>
                      <c:pt idx="325">
                        <c:v>326</c:v>
                      </c:pt>
                      <c:pt idx="326">
                        <c:v>327</c:v>
                      </c:pt>
                      <c:pt idx="327">
                        <c:v>328</c:v>
                      </c:pt>
                      <c:pt idx="328">
                        <c:v>329</c:v>
                      </c:pt>
                      <c:pt idx="329">
                        <c:v>330</c:v>
                      </c:pt>
                      <c:pt idx="330">
                        <c:v>331</c:v>
                      </c:pt>
                      <c:pt idx="331">
                        <c:v>332</c:v>
                      </c:pt>
                      <c:pt idx="332">
                        <c:v>333</c:v>
                      </c:pt>
                      <c:pt idx="333">
                        <c:v>334</c:v>
                      </c:pt>
                      <c:pt idx="334">
                        <c:v>335</c:v>
                      </c:pt>
                      <c:pt idx="335">
                        <c:v>336</c:v>
                      </c:pt>
                      <c:pt idx="336">
                        <c:v>337</c:v>
                      </c:pt>
                      <c:pt idx="337">
                        <c:v>338</c:v>
                      </c:pt>
                      <c:pt idx="338">
                        <c:v>339</c:v>
                      </c:pt>
                      <c:pt idx="339">
                        <c:v>340</c:v>
                      </c:pt>
                      <c:pt idx="340">
                        <c:v>341</c:v>
                      </c:pt>
                      <c:pt idx="341">
                        <c:v>342</c:v>
                      </c:pt>
                      <c:pt idx="342">
                        <c:v>343</c:v>
                      </c:pt>
                      <c:pt idx="343">
                        <c:v>344</c:v>
                      </c:pt>
                      <c:pt idx="344">
                        <c:v>345</c:v>
                      </c:pt>
                      <c:pt idx="345">
                        <c:v>346</c:v>
                      </c:pt>
                      <c:pt idx="346">
                        <c:v>347</c:v>
                      </c:pt>
                      <c:pt idx="347">
                        <c:v>348</c:v>
                      </c:pt>
                      <c:pt idx="348">
                        <c:v>349</c:v>
                      </c:pt>
                      <c:pt idx="349">
                        <c:v>350</c:v>
                      </c:pt>
                      <c:pt idx="350">
                        <c:v>351</c:v>
                      </c:pt>
                      <c:pt idx="351">
                        <c:v>352</c:v>
                      </c:pt>
                      <c:pt idx="352">
                        <c:v>353</c:v>
                      </c:pt>
                      <c:pt idx="353">
                        <c:v>354</c:v>
                      </c:pt>
                      <c:pt idx="354">
                        <c:v>355</c:v>
                      </c:pt>
                      <c:pt idx="355">
                        <c:v>356</c:v>
                      </c:pt>
                      <c:pt idx="356">
                        <c:v>357</c:v>
                      </c:pt>
                      <c:pt idx="357">
                        <c:v>358</c:v>
                      </c:pt>
                      <c:pt idx="358">
                        <c:v>359</c:v>
                      </c:pt>
                      <c:pt idx="359">
                        <c:v>360</c:v>
                      </c:pt>
                      <c:pt idx="360">
                        <c:v>361</c:v>
                      </c:pt>
                      <c:pt idx="361">
                        <c:v>362</c:v>
                      </c:pt>
                      <c:pt idx="362">
                        <c:v>363</c:v>
                      </c:pt>
                      <c:pt idx="363">
                        <c:v>364</c:v>
                      </c:pt>
                      <c:pt idx="364">
                        <c:v>365</c:v>
                      </c:pt>
                      <c:pt idx="365">
                        <c:v>366</c:v>
                      </c:pt>
                      <c:pt idx="366">
                        <c:v>367</c:v>
                      </c:pt>
                      <c:pt idx="367">
                        <c:v>368</c:v>
                      </c:pt>
                      <c:pt idx="368">
                        <c:v>369</c:v>
                      </c:pt>
                      <c:pt idx="369">
                        <c:v>370</c:v>
                      </c:pt>
                      <c:pt idx="370">
                        <c:v>371</c:v>
                      </c:pt>
                      <c:pt idx="371">
                        <c:v>372</c:v>
                      </c:pt>
                      <c:pt idx="372">
                        <c:v>373</c:v>
                      </c:pt>
                      <c:pt idx="373">
                        <c:v>374</c:v>
                      </c:pt>
                      <c:pt idx="374">
                        <c:v>375</c:v>
                      </c:pt>
                      <c:pt idx="375">
                        <c:v>376</c:v>
                      </c:pt>
                      <c:pt idx="376">
                        <c:v>377</c:v>
                      </c:pt>
                      <c:pt idx="377">
                        <c:v>378</c:v>
                      </c:pt>
                      <c:pt idx="378">
                        <c:v>379</c:v>
                      </c:pt>
                      <c:pt idx="379">
                        <c:v>380</c:v>
                      </c:pt>
                      <c:pt idx="380">
                        <c:v>381</c:v>
                      </c:pt>
                      <c:pt idx="381">
                        <c:v>382</c:v>
                      </c:pt>
                      <c:pt idx="382">
                        <c:v>383</c:v>
                      </c:pt>
                      <c:pt idx="383">
                        <c:v>384</c:v>
                      </c:pt>
                      <c:pt idx="384">
                        <c:v>385</c:v>
                      </c:pt>
                      <c:pt idx="385">
                        <c:v>386</c:v>
                      </c:pt>
                      <c:pt idx="386">
                        <c:v>387</c:v>
                      </c:pt>
                      <c:pt idx="387">
                        <c:v>388</c:v>
                      </c:pt>
                      <c:pt idx="388">
                        <c:v>389</c:v>
                      </c:pt>
                      <c:pt idx="389">
                        <c:v>390</c:v>
                      </c:pt>
                      <c:pt idx="390">
                        <c:v>391</c:v>
                      </c:pt>
                      <c:pt idx="391">
                        <c:v>392</c:v>
                      </c:pt>
                      <c:pt idx="392">
                        <c:v>393</c:v>
                      </c:pt>
                      <c:pt idx="393">
                        <c:v>394</c:v>
                      </c:pt>
                      <c:pt idx="394">
                        <c:v>395</c:v>
                      </c:pt>
                      <c:pt idx="395">
                        <c:v>396</c:v>
                      </c:pt>
                      <c:pt idx="396">
                        <c:v>397</c:v>
                      </c:pt>
                      <c:pt idx="397">
                        <c:v>398</c:v>
                      </c:pt>
                      <c:pt idx="398">
                        <c:v>399</c:v>
                      </c:pt>
                      <c:pt idx="399">
                        <c:v>400</c:v>
                      </c:pt>
                      <c:pt idx="400">
                        <c:v>401</c:v>
                      </c:pt>
                      <c:pt idx="401">
                        <c:v>402</c:v>
                      </c:pt>
                      <c:pt idx="402">
                        <c:v>403</c:v>
                      </c:pt>
                      <c:pt idx="403">
                        <c:v>404</c:v>
                      </c:pt>
                      <c:pt idx="404">
                        <c:v>405</c:v>
                      </c:pt>
                      <c:pt idx="405">
                        <c:v>406</c:v>
                      </c:pt>
                      <c:pt idx="406">
                        <c:v>407</c:v>
                      </c:pt>
                      <c:pt idx="407">
                        <c:v>408</c:v>
                      </c:pt>
                      <c:pt idx="408">
                        <c:v>409</c:v>
                      </c:pt>
                      <c:pt idx="409">
                        <c:v>410</c:v>
                      </c:pt>
                      <c:pt idx="410">
                        <c:v>411</c:v>
                      </c:pt>
                      <c:pt idx="411">
                        <c:v>412</c:v>
                      </c:pt>
                      <c:pt idx="412">
                        <c:v>413</c:v>
                      </c:pt>
                      <c:pt idx="413">
                        <c:v>414</c:v>
                      </c:pt>
                      <c:pt idx="414">
                        <c:v>415</c:v>
                      </c:pt>
                      <c:pt idx="415">
                        <c:v>416</c:v>
                      </c:pt>
                      <c:pt idx="416">
                        <c:v>417</c:v>
                      </c:pt>
                      <c:pt idx="417">
                        <c:v>418</c:v>
                      </c:pt>
                      <c:pt idx="418">
                        <c:v>419</c:v>
                      </c:pt>
                      <c:pt idx="419">
                        <c:v>420</c:v>
                      </c:pt>
                      <c:pt idx="420">
                        <c:v>421</c:v>
                      </c:pt>
                      <c:pt idx="421">
                        <c:v>422</c:v>
                      </c:pt>
                      <c:pt idx="422">
                        <c:v>423</c:v>
                      </c:pt>
                      <c:pt idx="423">
                        <c:v>424</c:v>
                      </c:pt>
                      <c:pt idx="424">
                        <c:v>425</c:v>
                      </c:pt>
                      <c:pt idx="425">
                        <c:v>426</c:v>
                      </c:pt>
                      <c:pt idx="426">
                        <c:v>427</c:v>
                      </c:pt>
                      <c:pt idx="427">
                        <c:v>428</c:v>
                      </c:pt>
                      <c:pt idx="428">
                        <c:v>429</c:v>
                      </c:pt>
                      <c:pt idx="429">
                        <c:v>430</c:v>
                      </c:pt>
                      <c:pt idx="430">
                        <c:v>431</c:v>
                      </c:pt>
                      <c:pt idx="431">
                        <c:v>432</c:v>
                      </c:pt>
                      <c:pt idx="432">
                        <c:v>433</c:v>
                      </c:pt>
                      <c:pt idx="433">
                        <c:v>434</c:v>
                      </c:pt>
                      <c:pt idx="434">
                        <c:v>435</c:v>
                      </c:pt>
                      <c:pt idx="435">
                        <c:v>436</c:v>
                      </c:pt>
                      <c:pt idx="436">
                        <c:v>437</c:v>
                      </c:pt>
                      <c:pt idx="437">
                        <c:v>438</c:v>
                      </c:pt>
                      <c:pt idx="438">
                        <c:v>439</c:v>
                      </c:pt>
                      <c:pt idx="439">
                        <c:v>440</c:v>
                      </c:pt>
                      <c:pt idx="440">
                        <c:v>441</c:v>
                      </c:pt>
                      <c:pt idx="441">
                        <c:v>442</c:v>
                      </c:pt>
                      <c:pt idx="442">
                        <c:v>443</c:v>
                      </c:pt>
                      <c:pt idx="443">
                        <c:v>444</c:v>
                      </c:pt>
                      <c:pt idx="444">
                        <c:v>445</c:v>
                      </c:pt>
                      <c:pt idx="445">
                        <c:v>446</c:v>
                      </c:pt>
                      <c:pt idx="446">
                        <c:v>447</c:v>
                      </c:pt>
                      <c:pt idx="447">
                        <c:v>448</c:v>
                      </c:pt>
                      <c:pt idx="448">
                        <c:v>449</c:v>
                      </c:pt>
                      <c:pt idx="449">
                        <c:v>450</c:v>
                      </c:pt>
                      <c:pt idx="450">
                        <c:v>451</c:v>
                      </c:pt>
                      <c:pt idx="451">
                        <c:v>452</c:v>
                      </c:pt>
                      <c:pt idx="452">
                        <c:v>453</c:v>
                      </c:pt>
                      <c:pt idx="453">
                        <c:v>454</c:v>
                      </c:pt>
                      <c:pt idx="454">
                        <c:v>455</c:v>
                      </c:pt>
                      <c:pt idx="455">
                        <c:v>456</c:v>
                      </c:pt>
                      <c:pt idx="456">
                        <c:v>457</c:v>
                      </c:pt>
                      <c:pt idx="457">
                        <c:v>458</c:v>
                      </c:pt>
                      <c:pt idx="458">
                        <c:v>459</c:v>
                      </c:pt>
                      <c:pt idx="459">
                        <c:v>460</c:v>
                      </c:pt>
                      <c:pt idx="460">
                        <c:v>461</c:v>
                      </c:pt>
                      <c:pt idx="461">
                        <c:v>462</c:v>
                      </c:pt>
                      <c:pt idx="462">
                        <c:v>463</c:v>
                      </c:pt>
                      <c:pt idx="463">
                        <c:v>464</c:v>
                      </c:pt>
                      <c:pt idx="464">
                        <c:v>465</c:v>
                      </c:pt>
                      <c:pt idx="465">
                        <c:v>466</c:v>
                      </c:pt>
                      <c:pt idx="466">
                        <c:v>467</c:v>
                      </c:pt>
                      <c:pt idx="467">
                        <c:v>468</c:v>
                      </c:pt>
                      <c:pt idx="468">
                        <c:v>469</c:v>
                      </c:pt>
                      <c:pt idx="469">
                        <c:v>470</c:v>
                      </c:pt>
                      <c:pt idx="470">
                        <c:v>471</c:v>
                      </c:pt>
                      <c:pt idx="471">
                        <c:v>472</c:v>
                      </c:pt>
                      <c:pt idx="472">
                        <c:v>473</c:v>
                      </c:pt>
                      <c:pt idx="473">
                        <c:v>474</c:v>
                      </c:pt>
                      <c:pt idx="474">
                        <c:v>475</c:v>
                      </c:pt>
                      <c:pt idx="475">
                        <c:v>476</c:v>
                      </c:pt>
                      <c:pt idx="476">
                        <c:v>477</c:v>
                      </c:pt>
                      <c:pt idx="477">
                        <c:v>478</c:v>
                      </c:pt>
                      <c:pt idx="478">
                        <c:v>479</c:v>
                      </c:pt>
                      <c:pt idx="479">
                        <c:v>480</c:v>
                      </c:pt>
                      <c:pt idx="480">
                        <c:v>481</c:v>
                      </c:pt>
                      <c:pt idx="481">
                        <c:v>482</c:v>
                      </c:pt>
                      <c:pt idx="482">
                        <c:v>483</c:v>
                      </c:pt>
                      <c:pt idx="483">
                        <c:v>484</c:v>
                      </c:pt>
                      <c:pt idx="484">
                        <c:v>485</c:v>
                      </c:pt>
                      <c:pt idx="485">
                        <c:v>486</c:v>
                      </c:pt>
                      <c:pt idx="486">
                        <c:v>487</c:v>
                      </c:pt>
                      <c:pt idx="487">
                        <c:v>488</c:v>
                      </c:pt>
                      <c:pt idx="488">
                        <c:v>489</c:v>
                      </c:pt>
                      <c:pt idx="489">
                        <c:v>490</c:v>
                      </c:pt>
                      <c:pt idx="490">
                        <c:v>491</c:v>
                      </c:pt>
                      <c:pt idx="491">
                        <c:v>492</c:v>
                      </c:pt>
                      <c:pt idx="492">
                        <c:v>493</c:v>
                      </c:pt>
                      <c:pt idx="493">
                        <c:v>494</c:v>
                      </c:pt>
                      <c:pt idx="494">
                        <c:v>495</c:v>
                      </c:pt>
                      <c:pt idx="495">
                        <c:v>496</c:v>
                      </c:pt>
                      <c:pt idx="496">
                        <c:v>497</c:v>
                      </c:pt>
                      <c:pt idx="497">
                        <c:v>498</c:v>
                      </c:pt>
                      <c:pt idx="498">
                        <c:v>499</c:v>
                      </c:pt>
                      <c:pt idx="499">
                        <c:v>500</c:v>
                      </c:pt>
                      <c:pt idx="500">
                        <c:v>501</c:v>
                      </c:pt>
                      <c:pt idx="501">
                        <c:v>502</c:v>
                      </c:pt>
                      <c:pt idx="502">
                        <c:v>503</c:v>
                      </c:pt>
                      <c:pt idx="503">
                        <c:v>504</c:v>
                      </c:pt>
                      <c:pt idx="504">
                        <c:v>505</c:v>
                      </c:pt>
                      <c:pt idx="505">
                        <c:v>506</c:v>
                      </c:pt>
                      <c:pt idx="506">
                        <c:v>507</c:v>
                      </c:pt>
                      <c:pt idx="507">
                        <c:v>508</c:v>
                      </c:pt>
                      <c:pt idx="508">
                        <c:v>509</c:v>
                      </c:pt>
                      <c:pt idx="509">
                        <c:v>510</c:v>
                      </c:pt>
                      <c:pt idx="510">
                        <c:v>511</c:v>
                      </c:pt>
                      <c:pt idx="511">
                        <c:v>512</c:v>
                      </c:pt>
                      <c:pt idx="512">
                        <c:v>513</c:v>
                      </c:pt>
                      <c:pt idx="513">
                        <c:v>514</c:v>
                      </c:pt>
                      <c:pt idx="514">
                        <c:v>515</c:v>
                      </c:pt>
                      <c:pt idx="515">
                        <c:v>516</c:v>
                      </c:pt>
                      <c:pt idx="516">
                        <c:v>517</c:v>
                      </c:pt>
                      <c:pt idx="517">
                        <c:v>518</c:v>
                      </c:pt>
                      <c:pt idx="518">
                        <c:v>519</c:v>
                      </c:pt>
                      <c:pt idx="519">
                        <c:v>520</c:v>
                      </c:pt>
                      <c:pt idx="520">
                        <c:v>521</c:v>
                      </c:pt>
                      <c:pt idx="521">
                        <c:v>522</c:v>
                      </c:pt>
                      <c:pt idx="522">
                        <c:v>523</c:v>
                      </c:pt>
                      <c:pt idx="523">
                        <c:v>524</c:v>
                      </c:pt>
                      <c:pt idx="524">
                        <c:v>525</c:v>
                      </c:pt>
                      <c:pt idx="525">
                        <c:v>526</c:v>
                      </c:pt>
                      <c:pt idx="526">
                        <c:v>527</c:v>
                      </c:pt>
                      <c:pt idx="527">
                        <c:v>528</c:v>
                      </c:pt>
                      <c:pt idx="528">
                        <c:v>529</c:v>
                      </c:pt>
                      <c:pt idx="529">
                        <c:v>530</c:v>
                      </c:pt>
                      <c:pt idx="530">
                        <c:v>531</c:v>
                      </c:pt>
                      <c:pt idx="531">
                        <c:v>532</c:v>
                      </c:pt>
                      <c:pt idx="532">
                        <c:v>533</c:v>
                      </c:pt>
                      <c:pt idx="533">
                        <c:v>534</c:v>
                      </c:pt>
                      <c:pt idx="534">
                        <c:v>535</c:v>
                      </c:pt>
                      <c:pt idx="535">
                        <c:v>536</c:v>
                      </c:pt>
                      <c:pt idx="536">
                        <c:v>537</c:v>
                      </c:pt>
                      <c:pt idx="537">
                        <c:v>538</c:v>
                      </c:pt>
                      <c:pt idx="538">
                        <c:v>539</c:v>
                      </c:pt>
                      <c:pt idx="539">
                        <c:v>540</c:v>
                      </c:pt>
                      <c:pt idx="540">
                        <c:v>541</c:v>
                      </c:pt>
                      <c:pt idx="541">
                        <c:v>542</c:v>
                      </c:pt>
                      <c:pt idx="542">
                        <c:v>543</c:v>
                      </c:pt>
                      <c:pt idx="543">
                        <c:v>544</c:v>
                      </c:pt>
                      <c:pt idx="544">
                        <c:v>545</c:v>
                      </c:pt>
                      <c:pt idx="545">
                        <c:v>546</c:v>
                      </c:pt>
                      <c:pt idx="546">
                        <c:v>547</c:v>
                      </c:pt>
                      <c:pt idx="547">
                        <c:v>548</c:v>
                      </c:pt>
                      <c:pt idx="548">
                        <c:v>549</c:v>
                      </c:pt>
                      <c:pt idx="549">
                        <c:v>550</c:v>
                      </c:pt>
                      <c:pt idx="550">
                        <c:v>551</c:v>
                      </c:pt>
                      <c:pt idx="551">
                        <c:v>552</c:v>
                      </c:pt>
                      <c:pt idx="552">
                        <c:v>553</c:v>
                      </c:pt>
                      <c:pt idx="553">
                        <c:v>554</c:v>
                      </c:pt>
                      <c:pt idx="554">
                        <c:v>555</c:v>
                      </c:pt>
                      <c:pt idx="555">
                        <c:v>556</c:v>
                      </c:pt>
                      <c:pt idx="556">
                        <c:v>557</c:v>
                      </c:pt>
                      <c:pt idx="557">
                        <c:v>558</c:v>
                      </c:pt>
                      <c:pt idx="558">
                        <c:v>559</c:v>
                      </c:pt>
                      <c:pt idx="559">
                        <c:v>560</c:v>
                      </c:pt>
                      <c:pt idx="560">
                        <c:v>561</c:v>
                      </c:pt>
                      <c:pt idx="561">
                        <c:v>562</c:v>
                      </c:pt>
                      <c:pt idx="562">
                        <c:v>563</c:v>
                      </c:pt>
                      <c:pt idx="563">
                        <c:v>564</c:v>
                      </c:pt>
                      <c:pt idx="564">
                        <c:v>565</c:v>
                      </c:pt>
                      <c:pt idx="565">
                        <c:v>566</c:v>
                      </c:pt>
                      <c:pt idx="566">
                        <c:v>567</c:v>
                      </c:pt>
                      <c:pt idx="567">
                        <c:v>568</c:v>
                      </c:pt>
                      <c:pt idx="568">
                        <c:v>569</c:v>
                      </c:pt>
                      <c:pt idx="569">
                        <c:v>570</c:v>
                      </c:pt>
                      <c:pt idx="570">
                        <c:v>571</c:v>
                      </c:pt>
                      <c:pt idx="571">
                        <c:v>572</c:v>
                      </c:pt>
                      <c:pt idx="572">
                        <c:v>573</c:v>
                      </c:pt>
                      <c:pt idx="573">
                        <c:v>574</c:v>
                      </c:pt>
                      <c:pt idx="574">
                        <c:v>575</c:v>
                      </c:pt>
                      <c:pt idx="575">
                        <c:v>576</c:v>
                      </c:pt>
                      <c:pt idx="576">
                        <c:v>577</c:v>
                      </c:pt>
                      <c:pt idx="577">
                        <c:v>578</c:v>
                      </c:pt>
                      <c:pt idx="578">
                        <c:v>579</c:v>
                      </c:pt>
                      <c:pt idx="579">
                        <c:v>580</c:v>
                      </c:pt>
                      <c:pt idx="580">
                        <c:v>581</c:v>
                      </c:pt>
                      <c:pt idx="581">
                        <c:v>582</c:v>
                      </c:pt>
                      <c:pt idx="582">
                        <c:v>583</c:v>
                      </c:pt>
                      <c:pt idx="583">
                        <c:v>584</c:v>
                      </c:pt>
                      <c:pt idx="584">
                        <c:v>585</c:v>
                      </c:pt>
                      <c:pt idx="585">
                        <c:v>586</c:v>
                      </c:pt>
                      <c:pt idx="586">
                        <c:v>587</c:v>
                      </c:pt>
                      <c:pt idx="587">
                        <c:v>588</c:v>
                      </c:pt>
                      <c:pt idx="588">
                        <c:v>589</c:v>
                      </c:pt>
                      <c:pt idx="589">
                        <c:v>590</c:v>
                      </c:pt>
                      <c:pt idx="590">
                        <c:v>591</c:v>
                      </c:pt>
                      <c:pt idx="591">
                        <c:v>592</c:v>
                      </c:pt>
                      <c:pt idx="592">
                        <c:v>593</c:v>
                      </c:pt>
                      <c:pt idx="593">
                        <c:v>594</c:v>
                      </c:pt>
                      <c:pt idx="594">
                        <c:v>595</c:v>
                      </c:pt>
                      <c:pt idx="595">
                        <c:v>596</c:v>
                      </c:pt>
                      <c:pt idx="596">
                        <c:v>597</c:v>
                      </c:pt>
                      <c:pt idx="597">
                        <c:v>598</c:v>
                      </c:pt>
                      <c:pt idx="598">
                        <c:v>599</c:v>
                      </c:pt>
                      <c:pt idx="599">
                        <c:v>600</c:v>
                      </c:pt>
                      <c:pt idx="600">
                        <c:v>601</c:v>
                      </c:pt>
                      <c:pt idx="601">
                        <c:v>602</c:v>
                      </c:pt>
                      <c:pt idx="602">
                        <c:v>603</c:v>
                      </c:pt>
                      <c:pt idx="603">
                        <c:v>604</c:v>
                      </c:pt>
                      <c:pt idx="604">
                        <c:v>605</c:v>
                      </c:pt>
                      <c:pt idx="605">
                        <c:v>606</c:v>
                      </c:pt>
                      <c:pt idx="606">
                        <c:v>607</c:v>
                      </c:pt>
                      <c:pt idx="607">
                        <c:v>608</c:v>
                      </c:pt>
                      <c:pt idx="608">
                        <c:v>609</c:v>
                      </c:pt>
                      <c:pt idx="609">
                        <c:v>610</c:v>
                      </c:pt>
                      <c:pt idx="610">
                        <c:v>611</c:v>
                      </c:pt>
                      <c:pt idx="611">
                        <c:v>612</c:v>
                      </c:pt>
                      <c:pt idx="612">
                        <c:v>613</c:v>
                      </c:pt>
                      <c:pt idx="613">
                        <c:v>614</c:v>
                      </c:pt>
                      <c:pt idx="614">
                        <c:v>615</c:v>
                      </c:pt>
                      <c:pt idx="615">
                        <c:v>616</c:v>
                      </c:pt>
                      <c:pt idx="616">
                        <c:v>617</c:v>
                      </c:pt>
                      <c:pt idx="617">
                        <c:v>618</c:v>
                      </c:pt>
                      <c:pt idx="618">
                        <c:v>619</c:v>
                      </c:pt>
                      <c:pt idx="619">
                        <c:v>620</c:v>
                      </c:pt>
                      <c:pt idx="620">
                        <c:v>621</c:v>
                      </c:pt>
                      <c:pt idx="621">
                        <c:v>622</c:v>
                      </c:pt>
                      <c:pt idx="622">
                        <c:v>623</c:v>
                      </c:pt>
                      <c:pt idx="623">
                        <c:v>624</c:v>
                      </c:pt>
                      <c:pt idx="624">
                        <c:v>625</c:v>
                      </c:pt>
                      <c:pt idx="625">
                        <c:v>626</c:v>
                      </c:pt>
                      <c:pt idx="626">
                        <c:v>627</c:v>
                      </c:pt>
                      <c:pt idx="627">
                        <c:v>628</c:v>
                      </c:pt>
                      <c:pt idx="628">
                        <c:v>629</c:v>
                      </c:pt>
                      <c:pt idx="629">
                        <c:v>630</c:v>
                      </c:pt>
                      <c:pt idx="630">
                        <c:v>631</c:v>
                      </c:pt>
                      <c:pt idx="631">
                        <c:v>632</c:v>
                      </c:pt>
                      <c:pt idx="632">
                        <c:v>633</c:v>
                      </c:pt>
                      <c:pt idx="633">
                        <c:v>634</c:v>
                      </c:pt>
                      <c:pt idx="634">
                        <c:v>635</c:v>
                      </c:pt>
                      <c:pt idx="635">
                        <c:v>636</c:v>
                      </c:pt>
                      <c:pt idx="636">
                        <c:v>637</c:v>
                      </c:pt>
                      <c:pt idx="637">
                        <c:v>638</c:v>
                      </c:pt>
                      <c:pt idx="638">
                        <c:v>639</c:v>
                      </c:pt>
                      <c:pt idx="639">
                        <c:v>640</c:v>
                      </c:pt>
                      <c:pt idx="640">
                        <c:v>641</c:v>
                      </c:pt>
                      <c:pt idx="641">
                        <c:v>642</c:v>
                      </c:pt>
                      <c:pt idx="642">
                        <c:v>643</c:v>
                      </c:pt>
                      <c:pt idx="643">
                        <c:v>644</c:v>
                      </c:pt>
                      <c:pt idx="644">
                        <c:v>645</c:v>
                      </c:pt>
                      <c:pt idx="645">
                        <c:v>646</c:v>
                      </c:pt>
                      <c:pt idx="646">
                        <c:v>647</c:v>
                      </c:pt>
                      <c:pt idx="647">
                        <c:v>648</c:v>
                      </c:pt>
                      <c:pt idx="648">
                        <c:v>649</c:v>
                      </c:pt>
                      <c:pt idx="649">
                        <c:v>650</c:v>
                      </c:pt>
                      <c:pt idx="650">
                        <c:v>651</c:v>
                      </c:pt>
                      <c:pt idx="651">
                        <c:v>652</c:v>
                      </c:pt>
                      <c:pt idx="652">
                        <c:v>653</c:v>
                      </c:pt>
                      <c:pt idx="653">
                        <c:v>654</c:v>
                      </c:pt>
                      <c:pt idx="654">
                        <c:v>655</c:v>
                      </c:pt>
                      <c:pt idx="655">
                        <c:v>656</c:v>
                      </c:pt>
                      <c:pt idx="656">
                        <c:v>657</c:v>
                      </c:pt>
                      <c:pt idx="657">
                        <c:v>658</c:v>
                      </c:pt>
                      <c:pt idx="658">
                        <c:v>659</c:v>
                      </c:pt>
                      <c:pt idx="659">
                        <c:v>660</c:v>
                      </c:pt>
                      <c:pt idx="660">
                        <c:v>661</c:v>
                      </c:pt>
                      <c:pt idx="661">
                        <c:v>662</c:v>
                      </c:pt>
                      <c:pt idx="662">
                        <c:v>663</c:v>
                      </c:pt>
                      <c:pt idx="663">
                        <c:v>664</c:v>
                      </c:pt>
                      <c:pt idx="664">
                        <c:v>665</c:v>
                      </c:pt>
                      <c:pt idx="665">
                        <c:v>666</c:v>
                      </c:pt>
                      <c:pt idx="666">
                        <c:v>667</c:v>
                      </c:pt>
                      <c:pt idx="667">
                        <c:v>668</c:v>
                      </c:pt>
                      <c:pt idx="668">
                        <c:v>669</c:v>
                      </c:pt>
                      <c:pt idx="669">
                        <c:v>670</c:v>
                      </c:pt>
                      <c:pt idx="670">
                        <c:v>671</c:v>
                      </c:pt>
                      <c:pt idx="671">
                        <c:v>672</c:v>
                      </c:pt>
                      <c:pt idx="672">
                        <c:v>673</c:v>
                      </c:pt>
                      <c:pt idx="673">
                        <c:v>674</c:v>
                      </c:pt>
                      <c:pt idx="674">
                        <c:v>675</c:v>
                      </c:pt>
                      <c:pt idx="675">
                        <c:v>676</c:v>
                      </c:pt>
                      <c:pt idx="676">
                        <c:v>677</c:v>
                      </c:pt>
                      <c:pt idx="677">
                        <c:v>678</c:v>
                      </c:pt>
                      <c:pt idx="678">
                        <c:v>679</c:v>
                      </c:pt>
                      <c:pt idx="679">
                        <c:v>680</c:v>
                      </c:pt>
                      <c:pt idx="680">
                        <c:v>681</c:v>
                      </c:pt>
                      <c:pt idx="681">
                        <c:v>682</c:v>
                      </c:pt>
                      <c:pt idx="682">
                        <c:v>683</c:v>
                      </c:pt>
                      <c:pt idx="683">
                        <c:v>684</c:v>
                      </c:pt>
                      <c:pt idx="684">
                        <c:v>685</c:v>
                      </c:pt>
                      <c:pt idx="685">
                        <c:v>686</c:v>
                      </c:pt>
                      <c:pt idx="686">
                        <c:v>687</c:v>
                      </c:pt>
                      <c:pt idx="687">
                        <c:v>688</c:v>
                      </c:pt>
                      <c:pt idx="688">
                        <c:v>689</c:v>
                      </c:pt>
                      <c:pt idx="689">
                        <c:v>690</c:v>
                      </c:pt>
                      <c:pt idx="690">
                        <c:v>691</c:v>
                      </c:pt>
                      <c:pt idx="691">
                        <c:v>692</c:v>
                      </c:pt>
                      <c:pt idx="692">
                        <c:v>693</c:v>
                      </c:pt>
                      <c:pt idx="693">
                        <c:v>694</c:v>
                      </c:pt>
                      <c:pt idx="694">
                        <c:v>695</c:v>
                      </c:pt>
                      <c:pt idx="695">
                        <c:v>696</c:v>
                      </c:pt>
                      <c:pt idx="696">
                        <c:v>697</c:v>
                      </c:pt>
                      <c:pt idx="697">
                        <c:v>698</c:v>
                      </c:pt>
                      <c:pt idx="698">
                        <c:v>699</c:v>
                      </c:pt>
                      <c:pt idx="699">
                        <c:v>700</c:v>
                      </c:pt>
                      <c:pt idx="700">
                        <c:v>701</c:v>
                      </c:pt>
                      <c:pt idx="701">
                        <c:v>702</c:v>
                      </c:pt>
                      <c:pt idx="702">
                        <c:v>703</c:v>
                      </c:pt>
                      <c:pt idx="703">
                        <c:v>704</c:v>
                      </c:pt>
                      <c:pt idx="704">
                        <c:v>705</c:v>
                      </c:pt>
                      <c:pt idx="705">
                        <c:v>706</c:v>
                      </c:pt>
                      <c:pt idx="706">
                        <c:v>707</c:v>
                      </c:pt>
                      <c:pt idx="707">
                        <c:v>708</c:v>
                      </c:pt>
                      <c:pt idx="708">
                        <c:v>709</c:v>
                      </c:pt>
                      <c:pt idx="709">
                        <c:v>710</c:v>
                      </c:pt>
                      <c:pt idx="710">
                        <c:v>711</c:v>
                      </c:pt>
                      <c:pt idx="711">
                        <c:v>712</c:v>
                      </c:pt>
                      <c:pt idx="712">
                        <c:v>713</c:v>
                      </c:pt>
                      <c:pt idx="713">
                        <c:v>714</c:v>
                      </c:pt>
                      <c:pt idx="714">
                        <c:v>715</c:v>
                      </c:pt>
                      <c:pt idx="715">
                        <c:v>716</c:v>
                      </c:pt>
                      <c:pt idx="716">
                        <c:v>717</c:v>
                      </c:pt>
                      <c:pt idx="717">
                        <c:v>718</c:v>
                      </c:pt>
                      <c:pt idx="718">
                        <c:v>719</c:v>
                      </c:pt>
                      <c:pt idx="719">
                        <c:v>720</c:v>
                      </c:pt>
                      <c:pt idx="720">
                        <c:v>721</c:v>
                      </c:pt>
                      <c:pt idx="721">
                        <c:v>722</c:v>
                      </c:pt>
                      <c:pt idx="722">
                        <c:v>723</c:v>
                      </c:pt>
                      <c:pt idx="723">
                        <c:v>724</c:v>
                      </c:pt>
                      <c:pt idx="724">
                        <c:v>725</c:v>
                      </c:pt>
                      <c:pt idx="725">
                        <c:v>726</c:v>
                      </c:pt>
                      <c:pt idx="726">
                        <c:v>727</c:v>
                      </c:pt>
                      <c:pt idx="727">
                        <c:v>728</c:v>
                      </c:pt>
                      <c:pt idx="728">
                        <c:v>729</c:v>
                      </c:pt>
                      <c:pt idx="729">
                        <c:v>730</c:v>
                      </c:pt>
                      <c:pt idx="730">
                        <c:v>731</c:v>
                      </c:pt>
                      <c:pt idx="731">
                        <c:v>732</c:v>
                      </c:pt>
                      <c:pt idx="732">
                        <c:v>733</c:v>
                      </c:pt>
                      <c:pt idx="733">
                        <c:v>734</c:v>
                      </c:pt>
                      <c:pt idx="734">
                        <c:v>735</c:v>
                      </c:pt>
                      <c:pt idx="735">
                        <c:v>736</c:v>
                      </c:pt>
                      <c:pt idx="736">
                        <c:v>737</c:v>
                      </c:pt>
                      <c:pt idx="737">
                        <c:v>738</c:v>
                      </c:pt>
                      <c:pt idx="738">
                        <c:v>739</c:v>
                      </c:pt>
                      <c:pt idx="739">
                        <c:v>740</c:v>
                      </c:pt>
                      <c:pt idx="740">
                        <c:v>741</c:v>
                      </c:pt>
                      <c:pt idx="741">
                        <c:v>742</c:v>
                      </c:pt>
                      <c:pt idx="742">
                        <c:v>743</c:v>
                      </c:pt>
                      <c:pt idx="743">
                        <c:v>744</c:v>
                      </c:pt>
                      <c:pt idx="744">
                        <c:v>745</c:v>
                      </c:pt>
                      <c:pt idx="745">
                        <c:v>746</c:v>
                      </c:pt>
                      <c:pt idx="746">
                        <c:v>747</c:v>
                      </c:pt>
                      <c:pt idx="747">
                        <c:v>748</c:v>
                      </c:pt>
                      <c:pt idx="748">
                        <c:v>749</c:v>
                      </c:pt>
                      <c:pt idx="749">
                        <c:v>750</c:v>
                      </c:pt>
                      <c:pt idx="750">
                        <c:v>751</c:v>
                      </c:pt>
                      <c:pt idx="751">
                        <c:v>752</c:v>
                      </c:pt>
                      <c:pt idx="752">
                        <c:v>753</c:v>
                      </c:pt>
                      <c:pt idx="753">
                        <c:v>754</c:v>
                      </c:pt>
                      <c:pt idx="754">
                        <c:v>755</c:v>
                      </c:pt>
                      <c:pt idx="755">
                        <c:v>756</c:v>
                      </c:pt>
                      <c:pt idx="756">
                        <c:v>757</c:v>
                      </c:pt>
                      <c:pt idx="757">
                        <c:v>758</c:v>
                      </c:pt>
                      <c:pt idx="758">
                        <c:v>759</c:v>
                      </c:pt>
                      <c:pt idx="759">
                        <c:v>760</c:v>
                      </c:pt>
                      <c:pt idx="760">
                        <c:v>761</c:v>
                      </c:pt>
                      <c:pt idx="761">
                        <c:v>762</c:v>
                      </c:pt>
                      <c:pt idx="762">
                        <c:v>763</c:v>
                      </c:pt>
                      <c:pt idx="763">
                        <c:v>764</c:v>
                      </c:pt>
                      <c:pt idx="764">
                        <c:v>765</c:v>
                      </c:pt>
                      <c:pt idx="765">
                        <c:v>766</c:v>
                      </c:pt>
                      <c:pt idx="766">
                        <c:v>767</c:v>
                      </c:pt>
                      <c:pt idx="767">
                        <c:v>768</c:v>
                      </c:pt>
                      <c:pt idx="768">
                        <c:v>769</c:v>
                      </c:pt>
                      <c:pt idx="769">
                        <c:v>770</c:v>
                      </c:pt>
                      <c:pt idx="770">
                        <c:v>771</c:v>
                      </c:pt>
                      <c:pt idx="771">
                        <c:v>772</c:v>
                      </c:pt>
                      <c:pt idx="772">
                        <c:v>773</c:v>
                      </c:pt>
                      <c:pt idx="773">
                        <c:v>774</c:v>
                      </c:pt>
                      <c:pt idx="774">
                        <c:v>775</c:v>
                      </c:pt>
                      <c:pt idx="775">
                        <c:v>776</c:v>
                      </c:pt>
                      <c:pt idx="776">
                        <c:v>777</c:v>
                      </c:pt>
                      <c:pt idx="777">
                        <c:v>778</c:v>
                      </c:pt>
                      <c:pt idx="778">
                        <c:v>779</c:v>
                      </c:pt>
                      <c:pt idx="779">
                        <c:v>780</c:v>
                      </c:pt>
                      <c:pt idx="780">
                        <c:v>781</c:v>
                      </c:pt>
                      <c:pt idx="781">
                        <c:v>782</c:v>
                      </c:pt>
                      <c:pt idx="782">
                        <c:v>783</c:v>
                      </c:pt>
                      <c:pt idx="783">
                        <c:v>784</c:v>
                      </c:pt>
                      <c:pt idx="784">
                        <c:v>785</c:v>
                      </c:pt>
                      <c:pt idx="785">
                        <c:v>786</c:v>
                      </c:pt>
                      <c:pt idx="786">
                        <c:v>787</c:v>
                      </c:pt>
                      <c:pt idx="787">
                        <c:v>788</c:v>
                      </c:pt>
                      <c:pt idx="788">
                        <c:v>789</c:v>
                      </c:pt>
                      <c:pt idx="789">
                        <c:v>790</c:v>
                      </c:pt>
                      <c:pt idx="790">
                        <c:v>791</c:v>
                      </c:pt>
                      <c:pt idx="791">
                        <c:v>792</c:v>
                      </c:pt>
                      <c:pt idx="792">
                        <c:v>793</c:v>
                      </c:pt>
                      <c:pt idx="793">
                        <c:v>794</c:v>
                      </c:pt>
                      <c:pt idx="794">
                        <c:v>795</c:v>
                      </c:pt>
                      <c:pt idx="795">
                        <c:v>796</c:v>
                      </c:pt>
                      <c:pt idx="796">
                        <c:v>797</c:v>
                      </c:pt>
                      <c:pt idx="797">
                        <c:v>798</c:v>
                      </c:pt>
                      <c:pt idx="798">
                        <c:v>799</c:v>
                      </c:pt>
                      <c:pt idx="799">
                        <c:v>800</c:v>
                      </c:pt>
                      <c:pt idx="800">
                        <c:v>801</c:v>
                      </c:pt>
                      <c:pt idx="801">
                        <c:v>802</c:v>
                      </c:pt>
                      <c:pt idx="802">
                        <c:v>803</c:v>
                      </c:pt>
                      <c:pt idx="803">
                        <c:v>804</c:v>
                      </c:pt>
                      <c:pt idx="804">
                        <c:v>805</c:v>
                      </c:pt>
                      <c:pt idx="805">
                        <c:v>806</c:v>
                      </c:pt>
                      <c:pt idx="806">
                        <c:v>807</c:v>
                      </c:pt>
                      <c:pt idx="807">
                        <c:v>808</c:v>
                      </c:pt>
                      <c:pt idx="808">
                        <c:v>809</c:v>
                      </c:pt>
                      <c:pt idx="809">
                        <c:v>810</c:v>
                      </c:pt>
                      <c:pt idx="810">
                        <c:v>811</c:v>
                      </c:pt>
                      <c:pt idx="811">
                        <c:v>812</c:v>
                      </c:pt>
                      <c:pt idx="812">
                        <c:v>813</c:v>
                      </c:pt>
                      <c:pt idx="813">
                        <c:v>814</c:v>
                      </c:pt>
                      <c:pt idx="814">
                        <c:v>815</c:v>
                      </c:pt>
                      <c:pt idx="815">
                        <c:v>816</c:v>
                      </c:pt>
                      <c:pt idx="816">
                        <c:v>817</c:v>
                      </c:pt>
                      <c:pt idx="817">
                        <c:v>818</c:v>
                      </c:pt>
                      <c:pt idx="818">
                        <c:v>819</c:v>
                      </c:pt>
                      <c:pt idx="819">
                        <c:v>820</c:v>
                      </c:pt>
                      <c:pt idx="820">
                        <c:v>821</c:v>
                      </c:pt>
                      <c:pt idx="821">
                        <c:v>822</c:v>
                      </c:pt>
                      <c:pt idx="822">
                        <c:v>823</c:v>
                      </c:pt>
                      <c:pt idx="823">
                        <c:v>824</c:v>
                      </c:pt>
                      <c:pt idx="824">
                        <c:v>825</c:v>
                      </c:pt>
                      <c:pt idx="825">
                        <c:v>826</c:v>
                      </c:pt>
                      <c:pt idx="826">
                        <c:v>827</c:v>
                      </c:pt>
                      <c:pt idx="827">
                        <c:v>828</c:v>
                      </c:pt>
                      <c:pt idx="828">
                        <c:v>829</c:v>
                      </c:pt>
                      <c:pt idx="829">
                        <c:v>830</c:v>
                      </c:pt>
                      <c:pt idx="830">
                        <c:v>831</c:v>
                      </c:pt>
                      <c:pt idx="831">
                        <c:v>832</c:v>
                      </c:pt>
                      <c:pt idx="832">
                        <c:v>833</c:v>
                      </c:pt>
                      <c:pt idx="833">
                        <c:v>834</c:v>
                      </c:pt>
                      <c:pt idx="834">
                        <c:v>835</c:v>
                      </c:pt>
                      <c:pt idx="835">
                        <c:v>836</c:v>
                      </c:pt>
                      <c:pt idx="836">
                        <c:v>837</c:v>
                      </c:pt>
                      <c:pt idx="837">
                        <c:v>838</c:v>
                      </c:pt>
                      <c:pt idx="838">
                        <c:v>839</c:v>
                      </c:pt>
                      <c:pt idx="839">
                        <c:v>840</c:v>
                      </c:pt>
                      <c:pt idx="840">
                        <c:v>841</c:v>
                      </c:pt>
                      <c:pt idx="841">
                        <c:v>842</c:v>
                      </c:pt>
                      <c:pt idx="842">
                        <c:v>843</c:v>
                      </c:pt>
                      <c:pt idx="843">
                        <c:v>844</c:v>
                      </c:pt>
                      <c:pt idx="844">
                        <c:v>845</c:v>
                      </c:pt>
                      <c:pt idx="845">
                        <c:v>846</c:v>
                      </c:pt>
                      <c:pt idx="846">
                        <c:v>847</c:v>
                      </c:pt>
                      <c:pt idx="847">
                        <c:v>848</c:v>
                      </c:pt>
                      <c:pt idx="848">
                        <c:v>849</c:v>
                      </c:pt>
                      <c:pt idx="849">
                        <c:v>850</c:v>
                      </c:pt>
                      <c:pt idx="850">
                        <c:v>851</c:v>
                      </c:pt>
                      <c:pt idx="851">
                        <c:v>852</c:v>
                      </c:pt>
                      <c:pt idx="852">
                        <c:v>853</c:v>
                      </c:pt>
                      <c:pt idx="853">
                        <c:v>854</c:v>
                      </c:pt>
                      <c:pt idx="854">
                        <c:v>855</c:v>
                      </c:pt>
                      <c:pt idx="855">
                        <c:v>856</c:v>
                      </c:pt>
                      <c:pt idx="856">
                        <c:v>857</c:v>
                      </c:pt>
                      <c:pt idx="857">
                        <c:v>858</c:v>
                      </c:pt>
                      <c:pt idx="858">
                        <c:v>859</c:v>
                      </c:pt>
                      <c:pt idx="859">
                        <c:v>860</c:v>
                      </c:pt>
                      <c:pt idx="860">
                        <c:v>861</c:v>
                      </c:pt>
                      <c:pt idx="861">
                        <c:v>862</c:v>
                      </c:pt>
                      <c:pt idx="862">
                        <c:v>863</c:v>
                      </c:pt>
                      <c:pt idx="863">
                        <c:v>864</c:v>
                      </c:pt>
                      <c:pt idx="864">
                        <c:v>865</c:v>
                      </c:pt>
                      <c:pt idx="865">
                        <c:v>866</c:v>
                      </c:pt>
                      <c:pt idx="866">
                        <c:v>867</c:v>
                      </c:pt>
                      <c:pt idx="867">
                        <c:v>868</c:v>
                      </c:pt>
                      <c:pt idx="868">
                        <c:v>869</c:v>
                      </c:pt>
                      <c:pt idx="869">
                        <c:v>870</c:v>
                      </c:pt>
                      <c:pt idx="870">
                        <c:v>871</c:v>
                      </c:pt>
                      <c:pt idx="871">
                        <c:v>872</c:v>
                      </c:pt>
                      <c:pt idx="872">
                        <c:v>873</c:v>
                      </c:pt>
                      <c:pt idx="873">
                        <c:v>874</c:v>
                      </c:pt>
                      <c:pt idx="874">
                        <c:v>875</c:v>
                      </c:pt>
                      <c:pt idx="875">
                        <c:v>876</c:v>
                      </c:pt>
                      <c:pt idx="876">
                        <c:v>877</c:v>
                      </c:pt>
                      <c:pt idx="877">
                        <c:v>878</c:v>
                      </c:pt>
                      <c:pt idx="878">
                        <c:v>879</c:v>
                      </c:pt>
                      <c:pt idx="879">
                        <c:v>880</c:v>
                      </c:pt>
                      <c:pt idx="880">
                        <c:v>881</c:v>
                      </c:pt>
                      <c:pt idx="881">
                        <c:v>882</c:v>
                      </c:pt>
                      <c:pt idx="882">
                        <c:v>883</c:v>
                      </c:pt>
                      <c:pt idx="883">
                        <c:v>884</c:v>
                      </c:pt>
                      <c:pt idx="884">
                        <c:v>885</c:v>
                      </c:pt>
                      <c:pt idx="885">
                        <c:v>886</c:v>
                      </c:pt>
                      <c:pt idx="886">
                        <c:v>887</c:v>
                      </c:pt>
                      <c:pt idx="887">
                        <c:v>888</c:v>
                      </c:pt>
                      <c:pt idx="888">
                        <c:v>889</c:v>
                      </c:pt>
                      <c:pt idx="889">
                        <c:v>890</c:v>
                      </c:pt>
                      <c:pt idx="890">
                        <c:v>891</c:v>
                      </c:pt>
                      <c:pt idx="891">
                        <c:v>892</c:v>
                      </c:pt>
                      <c:pt idx="892">
                        <c:v>893</c:v>
                      </c:pt>
                      <c:pt idx="893">
                        <c:v>894</c:v>
                      </c:pt>
                      <c:pt idx="894">
                        <c:v>895</c:v>
                      </c:pt>
                      <c:pt idx="895">
                        <c:v>896</c:v>
                      </c:pt>
                      <c:pt idx="896">
                        <c:v>897</c:v>
                      </c:pt>
                      <c:pt idx="897">
                        <c:v>898</c:v>
                      </c:pt>
                      <c:pt idx="898">
                        <c:v>899</c:v>
                      </c:pt>
                      <c:pt idx="899">
                        <c:v>900</c:v>
                      </c:pt>
                      <c:pt idx="900">
                        <c:v>901</c:v>
                      </c:pt>
                      <c:pt idx="901">
                        <c:v>902</c:v>
                      </c:pt>
                      <c:pt idx="902">
                        <c:v>903</c:v>
                      </c:pt>
                      <c:pt idx="903">
                        <c:v>904</c:v>
                      </c:pt>
                      <c:pt idx="904">
                        <c:v>905</c:v>
                      </c:pt>
                      <c:pt idx="905">
                        <c:v>906</c:v>
                      </c:pt>
                      <c:pt idx="906">
                        <c:v>907</c:v>
                      </c:pt>
                      <c:pt idx="907">
                        <c:v>908</c:v>
                      </c:pt>
                      <c:pt idx="908">
                        <c:v>909</c:v>
                      </c:pt>
                      <c:pt idx="909">
                        <c:v>910</c:v>
                      </c:pt>
                      <c:pt idx="910">
                        <c:v>911</c:v>
                      </c:pt>
                      <c:pt idx="911">
                        <c:v>912</c:v>
                      </c:pt>
                      <c:pt idx="912">
                        <c:v>913</c:v>
                      </c:pt>
                      <c:pt idx="913">
                        <c:v>914</c:v>
                      </c:pt>
                      <c:pt idx="914">
                        <c:v>915</c:v>
                      </c:pt>
                      <c:pt idx="915">
                        <c:v>916</c:v>
                      </c:pt>
                      <c:pt idx="916">
                        <c:v>917</c:v>
                      </c:pt>
                      <c:pt idx="917">
                        <c:v>918</c:v>
                      </c:pt>
                      <c:pt idx="918">
                        <c:v>919</c:v>
                      </c:pt>
                      <c:pt idx="919">
                        <c:v>920</c:v>
                      </c:pt>
                      <c:pt idx="920">
                        <c:v>921</c:v>
                      </c:pt>
                      <c:pt idx="921">
                        <c:v>922</c:v>
                      </c:pt>
                      <c:pt idx="922">
                        <c:v>923</c:v>
                      </c:pt>
                      <c:pt idx="923">
                        <c:v>924</c:v>
                      </c:pt>
                      <c:pt idx="924">
                        <c:v>925</c:v>
                      </c:pt>
                      <c:pt idx="925">
                        <c:v>926</c:v>
                      </c:pt>
                      <c:pt idx="926">
                        <c:v>927</c:v>
                      </c:pt>
                      <c:pt idx="927">
                        <c:v>928</c:v>
                      </c:pt>
                      <c:pt idx="928">
                        <c:v>929</c:v>
                      </c:pt>
                      <c:pt idx="929">
                        <c:v>930</c:v>
                      </c:pt>
                      <c:pt idx="930">
                        <c:v>931</c:v>
                      </c:pt>
                      <c:pt idx="931">
                        <c:v>932</c:v>
                      </c:pt>
                      <c:pt idx="932">
                        <c:v>933</c:v>
                      </c:pt>
                      <c:pt idx="933">
                        <c:v>934</c:v>
                      </c:pt>
                      <c:pt idx="934">
                        <c:v>935</c:v>
                      </c:pt>
                      <c:pt idx="935">
                        <c:v>936</c:v>
                      </c:pt>
                      <c:pt idx="936">
                        <c:v>937</c:v>
                      </c:pt>
                      <c:pt idx="937">
                        <c:v>938</c:v>
                      </c:pt>
                      <c:pt idx="938">
                        <c:v>939</c:v>
                      </c:pt>
                      <c:pt idx="939">
                        <c:v>940</c:v>
                      </c:pt>
                      <c:pt idx="940">
                        <c:v>941</c:v>
                      </c:pt>
                      <c:pt idx="941">
                        <c:v>942</c:v>
                      </c:pt>
                      <c:pt idx="942">
                        <c:v>943</c:v>
                      </c:pt>
                      <c:pt idx="943">
                        <c:v>944</c:v>
                      </c:pt>
                      <c:pt idx="944">
                        <c:v>945</c:v>
                      </c:pt>
                      <c:pt idx="945">
                        <c:v>946</c:v>
                      </c:pt>
                      <c:pt idx="946">
                        <c:v>947</c:v>
                      </c:pt>
                      <c:pt idx="947">
                        <c:v>948</c:v>
                      </c:pt>
                      <c:pt idx="948">
                        <c:v>949</c:v>
                      </c:pt>
                      <c:pt idx="949">
                        <c:v>950</c:v>
                      </c:pt>
                      <c:pt idx="950">
                        <c:v>951</c:v>
                      </c:pt>
                      <c:pt idx="951">
                        <c:v>952</c:v>
                      </c:pt>
                      <c:pt idx="952">
                        <c:v>953</c:v>
                      </c:pt>
                      <c:pt idx="953">
                        <c:v>954</c:v>
                      </c:pt>
                      <c:pt idx="954">
                        <c:v>955</c:v>
                      </c:pt>
                      <c:pt idx="955">
                        <c:v>956</c:v>
                      </c:pt>
                      <c:pt idx="956">
                        <c:v>957</c:v>
                      </c:pt>
                      <c:pt idx="957">
                        <c:v>958</c:v>
                      </c:pt>
                      <c:pt idx="958">
                        <c:v>959</c:v>
                      </c:pt>
                      <c:pt idx="959">
                        <c:v>960</c:v>
                      </c:pt>
                      <c:pt idx="960">
                        <c:v>961</c:v>
                      </c:pt>
                      <c:pt idx="961">
                        <c:v>962</c:v>
                      </c:pt>
                      <c:pt idx="962">
                        <c:v>963</c:v>
                      </c:pt>
                      <c:pt idx="963">
                        <c:v>964</c:v>
                      </c:pt>
                      <c:pt idx="964">
                        <c:v>965</c:v>
                      </c:pt>
                      <c:pt idx="965">
                        <c:v>966</c:v>
                      </c:pt>
                      <c:pt idx="966">
                        <c:v>967</c:v>
                      </c:pt>
                      <c:pt idx="967">
                        <c:v>968</c:v>
                      </c:pt>
                      <c:pt idx="968">
                        <c:v>969</c:v>
                      </c:pt>
                      <c:pt idx="969">
                        <c:v>970</c:v>
                      </c:pt>
                      <c:pt idx="970">
                        <c:v>971</c:v>
                      </c:pt>
                      <c:pt idx="971">
                        <c:v>972</c:v>
                      </c:pt>
                      <c:pt idx="972">
                        <c:v>973</c:v>
                      </c:pt>
                      <c:pt idx="973">
                        <c:v>974</c:v>
                      </c:pt>
                      <c:pt idx="974">
                        <c:v>975</c:v>
                      </c:pt>
                      <c:pt idx="975">
                        <c:v>976</c:v>
                      </c:pt>
                      <c:pt idx="976">
                        <c:v>977</c:v>
                      </c:pt>
                      <c:pt idx="977">
                        <c:v>978</c:v>
                      </c:pt>
                      <c:pt idx="978">
                        <c:v>979</c:v>
                      </c:pt>
                      <c:pt idx="979">
                        <c:v>980</c:v>
                      </c:pt>
                      <c:pt idx="980">
                        <c:v>981</c:v>
                      </c:pt>
                      <c:pt idx="981">
                        <c:v>982</c:v>
                      </c:pt>
                      <c:pt idx="982">
                        <c:v>983</c:v>
                      </c:pt>
                      <c:pt idx="983">
                        <c:v>984</c:v>
                      </c:pt>
                      <c:pt idx="984">
                        <c:v>985</c:v>
                      </c:pt>
                      <c:pt idx="985">
                        <c:v>986</c:v>
                      </c:pt>
                      <c:pt idx="986">
                        <c:v>987</c:v>
                      </c:pt>
                      <c:pt idx="987">
                        <c:v>988</c:v>
                      </c:pt>
                      <c:pt idx="988">
                        <c:v>989</c:v>
                      </c:pt>
                      <c:pt idx="989">
                        <c:v>990</c:v>
                      </c:pt>
                      <c:pt idx="990">
                        <c:v>991</c:v>
                      </c:pt>
                      <c:pt idx="991">
                        <c:v>992</c:v>
                      </c:pt>
                      <c:pt idx="992">
                        <c:v>993</c:v>
                      </c:pt>
                      <c:pt idx="993">
                        <c:v>994</c:v>
                      </c:pt>
                      <c:pt idx="994">
                        <c:v>995</c:v>
                      </c:pt>
                      <c:pt idx="995">
                        <c:v>996</c:v>
                      </c:pt>
                      <c:pt idx="996">
                        <c:v>997</c:v>
                      </c:pt>
                      <c:pt idx="997">
                        <c:v>998</c:v>
                      </c:pt>
                      <c:pt idx="998">
                        <c:v>999</c:v>
                      </c:pt>
                      <c:pt idx="999">
                        <c:v>1000</c:v>
                      </c:pt>
                      <c:pt idx="1000">
                        <c:v>1001</c:v>
                      </c:pt>
                      <c:pt idx="1001">
                        <c:v>1002</c:v>
                      </c:pt>
                      <c:pt idx="1002">
                        <c:v>1003</c:v>
                      </c:pt>
                      <c:pt idx="1003">
                        <c:v>1004</c:v>
                      </c:pt>
                      <c:pt idx="1004">
                        <c:v>1005</c:v>
                      </c:pt>
                      <c:pt idx="1005">
                        <c:v>1006</c:v>
                      </c:pt>
                      <c:pt idx="1006">
                        <c:v>1007</c:v>
                      </c:pt>
                      <c:pt idx="1007">
                        <c:v>1008</c:v>
                      </c:pt>
                      <c:pt idx="1008">
                        <c:v>1009</c:v>
                      </c:pt>
                      <c:pt idx="1009">
                        <c:v>1010</c:v>
                      </c:pt>
                      <c:pt idx="1010">
                        <c:v>1011</c:v>
                      </c:pt>
                      <c:pt idx="1011">
                        <c:v>1012</c:v>
                      </c:pt>
                      <c:pt idx="1012">
                        <c:v>1013</c:v>
                      </c:pt>
                      <c:pt idx="1013">
                        <c:v>1014</c:v>
                      </c:pt>
                      <c:pt idx="1014">
                        <c:v>1015</c:v>
                      </c:pt>
                      <c:pt idx="1015">
                        <c:v>1016</c:v>
                      </c:pt>
                      <c:pt idx="1016">
                        <c:v>1017</c:v>
                      </c:pt>
                      <c:pt idx="1017">
                        <c:v>1018</c:v>
                      </c:pt>
                      <c:pt idx="1018">
                        <c:v>1019</c:v>
                      </c:pt>
                      <c:pt idx="1019">
                        <c:v>1020</c:v>
                      </c:pt>
                      <c:pt idx="1020">
                        <c:v>1021</c:v>
                      </c:pt>
                      <c:pt idx="1021">
                        <c:v>1022</c:v>
                      </c:pt>
                      <c:pt idx="1022">
                        <c:v>1023</c:v>
                      </c:pt>
                      <c:pt idx="1023">
                        <c:v>1024</c:v>
                      </c:pt>
                      <c:pt idx="1024">
                        <c:v>1025</c:v>
                      </c:pt>
                      <c:pt idx="1025">
                        <c:v>1026</c:v>
                      </c:pt>
                      <c:pt idx="1026">
                        <c:v>1027</c:v>
                      </c:pt>
                      <c:pt idx="1027">
                        <c:v>1028</c:v>
                      </c:pt>
                      <c:pt idx="1028">
                        <c:v>1029</c:v>
                      </c:pt>
                      <c:pt idx="1029">
                        <c:v>1030</c:v>
                      </c:pt>
                      <c:pt idx="1030">
                        <c:v>1031</c:v>
                      </c:pt>
                      <c:pt idx="1031">
                        <c:v>1032</c:v>
                      </c:pt>
                      <c:pt idx="1032">
                        <c:v>1033</c:v>
                      </c:pt>
                      <c:pt idx="1033">
                        <c:v>1034</c:v>
                      </c:pt>
                      <c:pt idx="1034">
                        <c:v>1035</c:v>
                      </c:pt>
                      <c:pt idx="1035">
                        <c:v>1036</c:v>
                      </c:pt>
                      <c:pt idx="1036">
                        <c:v>1037</c:v>
                      </c:pt>
                      <c:pt idx="1037">
                        <c:v>1038</c:v>
                      </c:pt>
                      <c:pt idx="1038">
                        <c:v>1039</c:v>
                      </c:pt>
                      <c:pt idx="1039">
                        <c:v>1040</c:v>
                      </c:pt>
                      <c:pt idx="1040">
                        <c:v>1041</c:v>
                      </c:pt>
                      <c:pt idx="1041">
                        <c:v>1042</c:v>
                      </c:pt>
                      <c:pt idx="1042">
                        <c:v>1043</c:v>
                      </c:pt>
                      <c:pt idx="1043">
                        <c:v>1044</c:v>
                      </c:pt>
                      <c:pt idx="1044">
                        <c:v>1045</c:v>
                      </c:pt>
                      <c:pt idx="1045">
                        <c:v>1046</c:v>
                      </c:pt>
                      <c:pt idx="1046">
                        <c:v>1047</c:v>
                      </c:pt>
                      <c:pt idx="1047">
                        <c:v>1048</c:v>
                      </c:pt>
                      <c:pt idx="1048">
                        <c:v>1049</c:v>
                      </c:pt>
                      <c:pt idx="1049">
                        <c:v>1050</c:v>
                      </c:pt>
                      <c:pt idx="1050">
                        <c:v>1051</c:v>
                      </c:pt>
                      <c:pt idx="1051">
                        <c:v>1052</c:v>
                      </c:pt>
                      <c:pt idx="1052">
                        <c:v>1053</c:v>
                      </c:pt>
                      <c:pt idx="1053">
                        <c:v>1054</c:v>
                      </c:pt>
                      <c:pt idx="1054">
                        <c:v>1055</c:v>
                      </c:pt>
                      <c:pt idx="1055">
                        <c:v>1056</c:v>
                      </c:pt>
                      <c:pt idx="1056">
                        <c:v>1057</c:v>
                      </c:pt>
                      <c:pt idx="1057">
                        <c:v>1058</c:v>
                      </c:pt>
                      <c:pt idx="1058">
                        <c:v>1059</c:v>
                      </c:pt>
                      <c:pt idx="1059">
                        <c:v>1060</c:v>
                      </c:pt>
                      <c:pt idx="1060">
                        <c:v>1061</c:v>
                      </c:pt>
                      <c:pt idx="1061">
                        <c:v>1062</c:v>
                      </c:pt>
                      <c:pt idx="1062">
                        <c:v>1063</c:v>
                      </c:pt>
                      <c:pt idx="1063">
                        <c:v>1064</c:v>
                      </c:pt>
                      <c:pt idx="1064">
                        <c:v>1065</c:v>
                      </c:pt>
                      <c:pt idx="1065">
                        <c:v>1066</c:v>
                      </c:pt>
                      <c:pt idx="1066">
                        <c:v>1067</c:v>
                      </c:pt>
                      <c:pt idx="1067">
                        <c:v>1068</c:v>
                      </c:pt>
                      <c:pt idx="1068">
                        <c:v>1069</c:v>
                      </c:pt>
                      <c:pt idx="1069">
                        <c:v>1070</c:v>
                      </c:pt>
                      <c:pt idx="1070">
                        <c:v>1071</c:v>
                      </c:pt>
                      <c:pt idx="1071">
                        <c:v>1072</c:v>
                      </c:pt>
                      <c:pt idx="1072">
                        <c:v>1073</c:v>
                      </c:pt>
                      <c:pt idx="1073">
                        <c:v>1074</c:v>
                      </c:pt>
                      <c:pt idx="1074">
                        <c:v>1075</c:v>
                      </c:pt>
                      <c:pt idx="1075">
                        <c:v>1076</c:v>
                      </c:pt>
                      <c:pt idx="1076">
                        <c:v>1077</c:v>
                      </c:pt>
                      <c:pt idx="1077">
                        <c:v>1078</c:v>
                      </c:pt>
                      <c:pt idx="1078">
                        <c:v>1079</c:v>
                      </c:pt>
                      <c:pt idx="1079">
                        <c:v>1080</c:v>
                      </c:pt>
                      <c:pt idx="1080">
                        <c:v>1081</c:v>
                      </c:pt>
                      <c:pt idx="1081">
                        <c:v>1082</c:v>
                      </c:pt>
                      <c:pt idx="1082">
                        <c:v>1083</c:v>
                      </c:pt>
                      <c:pt idx="1083">
                        <c:v>1084</c:v>
                      </c:pt>
                      <c:pt idx="1084">
                        <c:v>1085</c:v>
                      </c:pt>
                      <c:pt idx="1085">
                        <c:v>1086</c:v>
                      </c:pt>
                      <c:pt idx="1086">
                        <c:v>1087</c:v>
                      </c:pt>
                      <c:pt idx="1087">
                        <c:v>1088</c:v>
                      </c:pt>
                      <c:pt idx="1088">
                        <c:v>1089</c:v>
                      </c:pt>
                      <c:pt idx="1089">
                        <c:v>1090</c:v>
                      </c:pt>
                      <c:pt idx="1090">
                        <c:v>1091</c:v>
                      </c:pt>
                      <c:pt idx="1091">
                        <c:v>1092</c:v>
                      </c:pt>
                      <c:pt idx="1092">
                        <c:v>1093</c:v>
                      </c:pt>
                      <c:pt idx="1093">
                        <c:v>1094</c:v>
                      </c:pt>
                      <c:pt idx="1094">
                        <c:v>1095</c:v>
                      </c:pt>
                      <c:pt idx="1095">
                        <c:v>1096</c:v>
                      </c:pt>
                      <c:pt idx="1096">
                        <c:v>1097</c:v>
                      </c:pt>
                      <c:pt idx="1097">
                        <c:v>1098</c:v>
                      </c:pt>
                      <c:pt idx="1098">
                        <c:v>1099</c:v>
                      </c:pt>
                      <c:pt idx="1099">
                        <c:v>1100</c:v>
                      </c:pt>
                      <c:pt idx="1100">
                        <c:v>1101</c:v>
                      </c:pt>
                      <c:pt idx="1101">
                        <c:v>1102</c:v>
                      </c:pt>
                      <c:pt idx="1102">
                        <c:v>1103</c:v>
                      </c:pt>
                      <c:pt idx="1103">
                        <c:v>1104</c:v>
                      </c:pt>
                      <c:pt idx="1104">
                        <c:v>1105</c:v>
                      </c:pt>
                      <c:pt idx="1105">
                        <c:v>1106</c:v>
                      </c:pt>
                      <c:pt idx="1106">
                        <c:v>1107</c:v>
                      </c:pt>
                      <c:pt idx="1107">
                        <c:v>1108</c:v>
                      </c:pt>
                      <c:pt idx="1108">
                        <c:v>1109</c:v>
                      </c:pt>
                      <c:pt idx="1109">
                        <c:v>1110</c:v>
                      </c:pt>
                      <c:pt idx="1110">
                        <c:v>1111</c:v>
                      </c:pt>
                      <c:pt idx="1111">
                        <c:v>1112</c:v>
                      </c:pt>
                      <c:pt idx="1112">
                        <c:v>1113</c:v>
                      </c:pt>
                      <c:pt idx="1113">
                        <c:v>1114</c:v>
                      </c:pt>
                      <c:pt idx="1114">
                        <c:v>1115</c:v>
                      </c:pt>
                      <c:pt idx="1115">
                        <c:v>1116</c:v>
                      </c:pt>
                      <c:pt idx="1116">
                        <c:v>1117</c:v>
                      </c:pt>
                      <c:pt idx="1117">
                        <c:v>1118</c:v>
                      </c:pt>
                      <c:pt idx="1118">
                        <c:v>1119</c:v>
                      </c:pt>
                      <c:pt idx="1119">
                        <c:v>1120</c:v>
                      </c:pt>
                      <c:pt idx="1120">
                        <c:v>1121</c:v>
                      </c:pt>
                      <c:pt idx="1121">
                        <c:v>1122</c:v>
                      </c:pt>
                      <c:pt idx="1122">
                        <c:v>1123</c:v>
                      </c:pt>
                      <c:pt idx="1123">
                        <c:v>1124</c:v>
                      </c:pt>
                      <c:pt idx="1124">
                        <c:v>1125</c:v>
                      </c:pt>
                      <c:pt idx="1125">
                        <c:v>1126</c:v>
                      </c:pt>
                      <c:pt idx="1126">
                        <c:v>1127</c:v>
                      </c:pt>
                      <c:pt idx="1127">
                        <c:v>1128</c:v>
                      </c:pt>
                      <c:pt idx="1128">
                        <c:v>1129</c:v>
                      </c:pt>
                      <c:pt idx="1129">
                        <c:v>1130</c:v>
                      </c:pt>
                      <c:pt idx="1130">
                        <c:v>1131</c:v>
                      </c:pt>
                      <c:pt idx="1131">
                        <c:v>1132</c:v>
                      </c:pt>
                      <c:pt idx="1132">
                        <c:v>1133</c:v>
                      </c:pt>
                      <c:pt idx="1133">
                        <c:v>1134</c:v>
                      </c:pt>
                      <c:pt idx="1134">
                        <c:v>1135</c:v>
                      </c:pt>
                      <c:pt idx="1135">
                        <c:v>1136</c:v>
                      </c:pt>
                      <c:pt idx="1136">
                        <c:v>1137</c:v>
                      </c:pt>
                      <c:pt idx="1137">
                        <c:v>1138</c:v>
                      </c:pt>
                      <c:pt idx="1138">
                        <c:v>1139</c:v>
                      </c:pt>
                      <c:pt idx="1139">
                        <c:v>1140</c:v>
                      </c:pt>
                      <c:pt idx="1140">
                        <c:v>1141</c:v>
                      </c:pt>
                      <c:pt idx="1141">
                        <c:v>1142</c:v>
                      </c:pt>
                      <c:pt idx="1142">
                        <c:v>1143</c:v>
                      </c:pt>
                      <c:pt idx="1143">
                        <c:v>1144</c:v>
                      </c:pt>
                      <c:pt idx="1144">
                        <c:v>1145</c:v>
                      </c:pt>
                      <c:pt idx="1145">
                        <c:v>1146</c:v>
                      </c:pt>
                      <c:pt idx="1146">
                        <c:v>1147</c:v>
                      </c:pt>
                      <c:pt idx="1147">
                        <c:v>1148</c:v>
                      </c:pt>
                      <c:pt idx="1148">
                        <c:v>1149</c:v>
                      </c:pt>
                      <c:pt idx="1149">
                        <c:v>1150</c:v>
                      </c:pt>
                      <c:pt idx="1150">
                        <c:v>1151</c:v>
                      </c:pt>
                      <c:pt idx="1151">
                        <c:v>1152</c:v>
                      </c:pt>
                      <c:pt idx="1152">
                        <c:v>1153</c:v>
                      </c:pt>
                      <c:pt idx="1153">
                        <c:v>1154</c:v>
                      </c:pt>
                      <c:pt idx="1154">
                        <c:v>1155</c:v>
                      </c:pt>
                      <c:pt idx="1155">
                        <c:v>1156</c:v>
                      </c:pt>
                      <c:pt idx="1156">
                        <c:v>1157</c:v>
                      </c:pt>
                      <c:pt idx="1157">
                        <c:v>1158</c:v>
                      </c:pt>
                      <c:pt idx="1158">
                        <c:v>1159</c:v>
                      </c:pt>
                      <c:pt idx="1159">
                        <c:v>1160</c:v>
                      </c:pt>
                      <c:pt idx="1160">
                        <c:v>1161</c:v>
                      </c:pt>
                      <c:pt idx="1161">
                        <c:v>1162</c:v>
                      </c:pt>
                      <c:pt idx="1162">
                        <c:v>1163</c:v>
                      </c:pt>
                      <c:pt idx="1163">
                        <c:v>1164</c:v>
                      </c:pt>
                      <c:pt idx="1164">
                        <c:v>1165</c:v>
                      </c:pt>
                      <c:pt idx="1165">
                        <c:v>1166</c:v>
                      </c:pt>
                      <c:pt idx="1166">
                        <c:v>1167</c:v>
                      </c:pt>
                      <c:pt idx="1167">
                        <c:v>1168</c:v>
                      </c:pt>
                      <c:pt idx="1168">
                        <c:v>1169</c:v>
                      </c:pt>
                      <c:pt idx="1169">
                        <c:v>1170</c:v>
                      </c:pt>
                      <c:pt idx="1170">
                        <c:v>1171</c:v>
                      </c:pt>
                      <c:pt idx="1171">
                        <c:v>1172</c:v>
                      </c:pt>
                      <c:pt idx="1172">
                        <c:v>1173</c:v>
                      </c:pt>
                      <c:pt idx="1173">
                        <c:v>1174</c:v>
                      </c:pt>
                      <c:pt idx="1174">
                        <c:v>1175</c:v>
                      </c:pt>
                      <c:pt idx="1175">
                        <c:v>1176</c:v>
                      </c:pt>
                      <c:pt idx="1176">
                        <c:v>1177</c:v>
                      </c:pt>
                      <c:pt idx="1177">
                        <c:v>1178</c:v>
                      </c:pt>
                      <c:pt idx="1178">
                        <c:v>1179</c:v>
                      </c:pt>
                      <c:pt idx="1179">
                        <c:v>1180</c:v>
                      </c:pt>
                      <c:pt idx="1180">
                        <c:v>1181</c:v>
                      </c:pt>
                      <c:pt idx="1181">
                        <c:v>1182</c:v>
                      </c:pt>
                      <c:pt idx="1182">
                        <c:v>1183</c:v>
                      </c:pt>
                      <c:pt idx="1183">
                        <c:v>1184</c:v>
                      </c:pt>
                      <c:pt idx="1184">
                        <c:v>1185</c:v>
                      </c:pt>
                      <c:pt idx="1185">
                        <c:v>1186</c:v>
                      </c:pt>
                      <c:pt idx="1186">
                        <c:v>1187</c:v>
                      </c:pt>
                      <c:pt idx="1187">
                        <c:v>1188</c:v>
                      </c:pt>
                      <c:pt idx="1188">
                        <c:v>1189</c:v>
                      </c:pt>
                      <c:pt idx="1189">
                        <c:v>1190</c:v>
                      </c:pt>
                      <c:pt idx="1190">
                        <c:v>1191</c:v>
                      </c:pt>
                      <c:pt idx="1191">
                        <c:v>1192</c:v>
                      </c:pt>
                      <c:pt idx="1192">
                        <c:v>1193</c:v>
                      </c:pt>
                      <c:pt idx="1193">
                        <c:v>1194</c:v>
                      </c:pt>
                      <c:pt idx="1194">
                        <c:v>1195</c:v>
                      </c:pt>
                      <c:pt idx="1195">
                        <c:v>1196</c:v>
                      </c:pt>
                      <c:pt idx="1196">
                        <c:v>1197</c:v>
                      </c:pt>
                      <c:pt idx="1197">
                        <c:v>1198</c:v>
                      </c:pt>
                      <c:pt idx="1198">
                        <c:v>1199</c:v>
                      </c:pt>
                      <c:pt idx="1199">
                        <c:v>1200</c:v>
                      </c:pt>
                      <c:pt idx="1200">
                        <c:v>1201</c:v>
                      </c:pt>
                      <c:pt idx="1201">
                        <c:v>1202</c:v>
                      </c:pt>
                      <c:pt idx="1202">
                        <c:v>1203</c:v>
                      </c:pt>
                      <c:pt idx="1203">
                        <c:v>1204</c:v>
                      </c:pt>
                      <c:pt idx="1204">
                        <c:v>1205</c:v>
                      </c:pt>
                      <c:pt idx="1205">
                        <c:v>1206</c:v>
                      </c:pt>
                      <c:pt idx="1206">
                        <c:v>1207</c:v>
                      </c:pt>
                      <c:pt idx="1207">
                        <c:v>1208</c:v>
                      </c:pt>
                      <c:pt idx="1208">
                        <c:v>1209</c:v>
                      </c:pt>
                      <c:pt idx="1209">
                        <c:v>1210</c:v>
                      </c:pt>
                      <c:pt idx="1210">
                        <c:v>1211</c:v>
                      </c:pt>
                      <c:pt idx="1211">
                        <c:v>1212</c:v>
                      </c:pt>
                      <c:pt idx="1212">
                        <c:v>1213</c:v>
                      </c:pt>
                      <c:pt idx="1213">
                        <c:v>1214</c:v>
                      </c:pt>
                      <c:pt idx="1214">
                        <c:v>1215</c:v>
                      </c:pt>
                      <c:pt idx="1215">
                        <c:v>1216</c:v>
                      </c:pt>
                      <c:pt idx="1216">
                        <c:v>1217</c:v>
                      </c:pt>
                      <c:pt idx="1217">
                        <c:v>1218</c:v>
                      </c:pt>
                      <c:pt idx="1218">
                        <c:v>1219</c:v>
                      </c:pt>
                      <c:pt idx="1219">
                        <c:v>1220</c:v>
                      </c:pt>
                      <c:pt idx="1220">
                        <c:v>1221</c:v>
                      </c:pt>
                      <c:pt idx="1221">
                        <c:v>1222</c:v>
                      </c:pt>
                      <c:pt idx="1222">
                        <c:v>1223</c:v>
                      </c:pt>
                      <c:pt idx="1223">
                        <c:v>1224</c:v>
                      </c:pt>
                      <c:pt idx="1224">
                        <c:v>1225</c:v>
                      </c:pt>
                      <c:pt idx="1225">
                        <c:v>1226</c:v>
                      </c:pt>
                      <c:pt idx="1226">
                        <c:v>1227</c:v>
                      </c:pt>
                      <c:pt idx="1227">
                        <c:v>1228</c:v>
                      </c:pt>
                      <c:pt idx="1228">
                        <c:v>1229</c:v>
                      </c:pt>
                      <c:pt idx="1229">
                        <c:v>1230</c:v>
                      </c:pt>
                      <c:pt idx="1230">
                        <c:v>1231</c:v>
                      </c:pt>
                      <c:pt idx="1231">
                        <c:v>1232</c:v>
                      </c:pt>
                      <c:pt idx="1232">
                        <c:v>1233</c:v>
                      </c:pt>
                      <c:pt idx="1233">
                        <c:v>1234</c:v>
                      </c:pt>
                      <c:pt idx="1234">
                        <c:v>1235</c:v>
                      </c:pt>
                      <c:pt idx="1235">
                        <c:v>1236</c:v>
                      </c:pt>
                      <c:pt idx="1236">
                        <c:v>1237</c:v>
                      </c:pt>
                      <c:pt idx="1237">
                        <c:v>1238</c:v>
                      </c:pt>
                      <c:pt idx="1238">
                        <c:v>1239</c:v>
                      </c:pt>
                      <c:pt idx="1239">
                        <c:v>1240</c:v>
                      </c:pt>
                      <c:pt idx="1240">
                        <c:v>1241</c:v>
                      </c:pt>
                      <c:pt idx="1241">
                        <c:v>1242</c:v>
                      </c:pt>
                      <c:pt idx="1242">
                        <c:v>1243</c:v>
                      </c:pt>
                      <c:pt idx="1243">
                        <c:v>1244</c:v>
                      </c:pt>
                      <c:pt idx="1244">
                        <c:v>1245</c:v>
                      </c:pt>
                      <c:pt idx="1245">
                        <c:v>1246</c:v>
                      </c:pt>
                      <c:pt idx="1246">
                        <c:v>1247</c:v>
                      </c:pt>
                      <c:pt idx="1247">
                        <c:v>1248</c:v>
                      </c:pt>
                      <c:pt idx="1248">
                        <c:v>1249</c:v>
                      </c:pt>
                      <c:pt idx="1249">
                        <c:v>1250</c:v>
                      </c:pt>
                      <c:pt idx="1250">
                        <c:v>1251</c:v>
                      </c:pt>
                      <c:pt idx="1251">
                        <c:v>1252</c:v>
                      </c:pt>
                      <c:pt idx="1252">
                        <c:v>1253</c:v>
                      </c:pt>
                      <c:pt idx="1253">
                        <c:v>1254</c:v>
                      </c:pt>
                      <c:pt idx="1254">
                        <c:v>1255</c:v>
                      </c:pt>
                      <c:pt idx="1255">
                        <c:v>1256</c:v>
                      </c:pt>
                      <c:pt idx="1256">
                        <c:v>1257</c:v>
                      </c:pt>
                      <c:pt idx="1257">
                        <c:v>1258</c:v>
                      </c:pt>
                      <c:pt idx="1258">
                        <c:v>1259</c:v>
                      </c:pt>
                      <c:pt idx="1259">
                        <c:v>1260</c:v>
                      </c:pt>
                      <c:pt idx="1260">
                        <c:v>1261</c:v>
                      </c:pt>
                      <c:pt idx="1261">
                        <c:v>1262</c:v>
                      </c:pt>
                      <c:pt idx="1262">
                        <c:v>1263</c:v>
                      </c:pt>
                      <c:pt idx="1263">
                        <c:v>1264</c:v>
                      </c:pt>
                      <c:pt idx="1264">
                        <c:v>1265</c:v>
                      </c:pt>
                      <c:pt idx="1265">
                        <c:v>1266</c:v>
                      </c:pt>
                      <c:pt idx="1266">
                        <c:v>1267</c:v>
                      </c:pt>
                      <c:pt idx="1267">
                        <c:v>1268</c:v>
                      </c:pt>
                      <c:pt idx="1268">
                        <c:v>1269</c:v>
                      </c:pt>
                      <c:pt idx="1269">
                        <c:v>1270</c:v>
                      </c:pt>
                      <c:pt idx="1270">
                        <c:v>1271</c:v>
                      </c:pt>
                      <c:pt idx="1271">
                        <c:v>1272</c:v>
                      </c:pt>
                      <c:pt idx="1272">
                        <c:v>1273</c:v>
                      </c:pt>
                      <c:pt idx="1273">
                        <c:v>1274</c:v>
                      </c:pt>
                      <c:pt idx="1274">
                        <c:v>1275</c:v>
                      </c:pt>
                      <c:pt idx="1275">
                        <c:v>1276</c:v>
                      </c:pt>
                      <c:pt idx="1276">
                        <c:v>1277</c:v>
                      </c:pt>
                      <c:pt idx="1277">
                        <c:v>1278</c:v>
                      </c:pt>
                      <c:pt idx="1278">
                        <c:v>1279</c:v>
                      </c:pt>
                      <c:pt idx="1279">
                        <c:v>1280</c:v>
                      </c:pt>
                      <c:pt idx="1280">
                        <c:v>1281</c:v>
                      </c:pt>
                      <c:pt idx="1281">
                        <c:v>1282</c:v>
                      </c:pt>
                      <c:pt idx="1282">
                        <c:v>1283</c:v>
                      </c:pt>
                      <c:pt idx="1283">
                        <c:v>1284</c:v>
                      </c:pt>
                      <c:pt idx="1284">
                        <c:v>1285</c:v>
                      </c:pt>
                      <c:pt idx="1285">
                        <c:v>1286</c:v>
                      </c:pt>
                      <c:pt idx="1286">
                        <c:v>1287</c:v>
                      </c:pt>
                      <c:pt idx="1287">
                        <c:v>1288</c:v>
                      </c:pt>
                      <c:pt idx="1288">
                        <c:v>1289</c:v>
                      </c:pt>
                      <c:pt idx="1289">
                        <c:v>1290</c:v>
                      </c:pt>
                      <c:pt idx="1290">
                        <c:v>1291</c:v>
                      </c:pt>
                      <c:pt idx="1291">
                        <c:v>1292</c:v>
                      </c:pt>
                      <c:pt idx="1292">
                        <c:v>1293</c:v>
                      </c:pt>
                      <c:pt idx="1293">
                        <c:v>1294</c:v>
                      </c:pt>
                      <c:pt idx="1294">
                        <c:v>1295</c:v>
                      </c:pt>
                      <c:pt idx="1295">
                        <c:v>1296</c:v>
                      </c:pt>
                      <c:pt idx="1296">
                        <c:v>1297</c:v>
                      </c:pt>
                      <c:pt idx="1297">
                        <c:v>1298</c:v>
                      </c:pt>
                      <c:pt idx="1298">
                        <c:v>1299</c:v>
                      </c:pt>
                      <c:pt idx="1299">
                        <c:v>1300</c:v>
                      </c:pt>
                      <c:pt idx="1300">
                        <c:v>1301</c:v>
                      </c:pt>
                      <c:pt idx="1301">
                        <c:v>1302</c:v>
                      </c:pt>
                      <c:pt idx="1302">
                        <c:v>1303</c:v>
                      </c:pt>
                      <c:pt idx="1303">
                        <c:v>1304</c:v>
                      </c:pt>
                      <c:pt idx="1304">
                        <c:v>1305</c:v>
                      </c:pt>
                      <c:pt idx="1305">
                        <c:v>1306</c:v>
                      </c:pt>
                      <c:pt idx="1306">
                        <c:v>1307</c:v>
                      </c:pt>
                      <c:pt idx="1307">
                        <c:v>1308</c:v>
                      </c:pt>
                      <c:pt idx="1308">
                        <c:v>1309</c:v>
                      </c:pt>
                      <c:pt idx="1309">
                        <c:v>1310</c:v>
                      </c:pt>
                      <c:pt idx="1310">
                        <c:v>1311</c:v>
                      </c:pt>
                      <c:pt idx="1311">
                        <c:v>1312</c:v>
                      </c:pt>
                      <c:pt idx="1312">
                        <c:v>1313</c:v>
                      </c:pt>
                      <c:pt idx="1313">
                        <c:v>1314</c:v>
                      </c:pt>
                      <c:pt idx="1314">
                        <c:v>1315</c:v>
                      </c:pt>
                      <c:pt idx="1315">
                        <c:v>1316</c:v>
                      </c:pt>
                      <c:pt idx="1316">
                        <c:v>1317</c:v>
                      </c:pt>
                      <c:pt idx="1317">
                        <c:v>1318</c:v>
                      </c:pt>
                      <c:pt idx="1318">
                        <c:v>1319</c:v>
                      </c:pt>
                      <c:pt idx="1319">
                        <c:v>1320</c:v>
                      </c:pt>
                      <c:pt idx="1320">
                        <c:v>1321</c:v>
                      </c:pt>
                      <c:pt idx="1321">
                        <c:v>1322</c:v>
                      </c:pt>
                      <c:pt idx="1322">
                        <c:v>1323</c:v>
                      </c:pt>
                      <c:pt idx="1323">
                        <c:v>1324</c:v>
                      </c:pt>
                      <c:pt idx="1324">
                        <c:v>1325</c:v>
                      </c:pt>
                      <c:pt idx="1325">
                        <c:v>1326</c:v>
                      </c:pt>
                      <c:pt idx="1326">
                        <c:v>1327</c:v>
                      </c:pt>
                      <c:pt idx="1327">
                        <c:v>1328</c:v>
                      </c:pt>
                      <c:pt idx="1328">
                        <c:v>1329</c:v>
                      </c:pt>
                      <c:pt idx="1329">
                        <c:v>1330</c:v>
                      </c:pt>
                      <c:pt idx="1330">
                        <c:v>1331</c:v>
                      </c:pt>
                      <c:pt idx="1331">
                        <c:v>1332</c:v>
                      </c:pt>
                      <c:pt idx="1332">
                        <c:v>1333</c:v>
                      </c:pt>
                      <c:pt idx="1333">
                        <c:v>1334</c:v>
                      </c:pt>
                      <c:pt idx="1334">
                        <c:v>1335</c:v>
                      </c:pt>
                      <c:pt idx="1335">
                        <c:v>1336</c:v>
                      </c:pt>
                      <c:pt idx="1336">
                        <c:v>1337</c:v>
                      </c:pt>
                      <c:pt idx="1337">
                        <c:v>1338</c:v>
                      </c:pt>
                      <c:pt idx="1338">
                        <c:v>1339</c:v>
                      </c:pt>
                      <c:pt idx="1339">
                        <c:v>1340</c:v>
                      </c:pt>
                      <c:pt idx="1340">
                        <c:v>1341</c:v>
                      </c:pt>
                      <c:pt idx="1341">
                        <c:v>1342</c:v>
                      </c:pt>
                      <c:pt idx="1342">
                        <c:v>1343</c:v>
                      </c:pt>
                      <c:pt idx="1343">
                        <c:v>1344</c:v>
                      </c:pt>
                      <c:pt idx="1344">
                        <c:v>1345</c:v>
                      </c:pt>
                      <c:pt idx="1345">
                        <c:v>1346</c:v>
                      </c:pt>
                      <c:pt idx="1346">
                        <c:v>1347</c:v>
                      </c:pt>
                      <c:pt idx="1347">
                        <c:v>1348</c:v>
                      </c:pt>
                      <c:pt idx="1348">
                        <c:v>1349</c:v>
                      </c:pt>
                      <c:pt idx="1349">
                        <c:v>1350</c:v>
                      </c:pt>
                      <c:pt idx="1350">
                        <c:v>1351</c:v>
                      </c:pt>
                      <c:pt idx="1351">
                        <c:v>1352</c:v>
                      </c:pt>
                      <c:pt idx="1352">
                        <c:v>1353</c:v>
                      </c:pt>
                      <c:pt idx="1353">
                        <c:v>1354</c:v>
                      </c:pt>
                      <c:pt idx="1354">
                        <c:v>1355</c:v>
                      </c:pt>
                      <c:pt idx="1355">
                        <c:v>1356</c:v>
                      </c:pt>
                      <c:pt idx="1356">
                        <c:v>1357</c:v>
                      </c:pt>
                      <c:pt idx="1357">
                        <c:v>1358</c:v>
                      </c:pt>
                      <c:pt idx="1358">
                        <c:v>1359</c:v>
                      </c:pt>
                      <c:pt idx="1359">
                        <c:v>1360</c:v>
                      </c:pt>
                      <c:pt idx="1360">
                        <c:v>1361</c:v>
                      </c:pt>
                      <c:pt idx="1361">
                        <c:v>1362</c:v>
                      </c:pt>
                      <c:pt idx="1362">
                        <c:v>1363</c:v>
                      </c:pt>
                      <c:pt idx="1363">
                        <c:v>1364</c:v>
                      </c:pt>
                      <c:pt idx="1364">
                        <c:v>1365</c:v>
                      </c:pt>
                      <c:pt idx="1365">
                        <c:v>1366</c:v>
                      </c:pt>
                      <c:pt idx="1366">
                        <c:v>1367</c:v>
                      </c:pt>
                      <c:pt idx="1367">
                        <c:v>1368</c:v>
                      </c:pt>
                      <c:pt idx="1368">
                        <c:v>1369</c:v>
                      </c:pt>
                      <c:pt idx="1369">
                        <c:v>1370</c:v>
                      </c:pt>
                      <c:pt idx="1370">
                        <c:v>1371</c:v>
                      </c:pt>
                      <c:pt idx="1371">
                        <c:v>1372</c:v>
                      </c:pt>
                      <c:pt idx="1372">
                        <c:v>1373</c:v>
                      </c:pt>
                      <c:pt idx="1373">
                        <c:v>1374</c:v>
                      </c:pt>
                      <c:pt idx="1374">
                        <c:v>1375</c:v>
                      </c:pt>
                      <c:pt idx="1375">
                        <c:v>1376</c:v>
                      </c:pt>
                      <c:pt idx="1376">
                        <c:v>1377</c:v>
                      </c:pt>
                      <c:pt idx="1377">
                        <c:v>1378</c:v>
                      </c:pt>
                      <c:pt idx="1378">
                        <c:v>1379</c:v>
                      </c:pt>
                      <c:pt idx="1379">
                        <c:v>1380</c:v>
                      </c:pt>
                      <c:pt idx="1380">
                        <c:v>1381</c:v>
                      </c:pt>
                      <c:pt idx="1381">
                        <c:v>1382</c:v>
                      </c:pt>
                      <c:pt idx="1382">
                        <c:v>1383</c:v>
                      </c:pt>
                      <c:pt idx="1383">
                        <c:v>1384</c:v>
                      </c:pt>
                      <c:pt idx="1384">
                        <c:v>1385</c:v>
                      </c:pt>
                      <c:pt idx="1385">
                        <c:v>1386</c:v>
                      </c:pt>
                      <c:pt idx="1386">
                        <c:v>1387</c:v>
                      </c:pt>
                      <c:pt idx="1387">
                        <c:v>1388</c:v>
                      </c:pt>
                      <c:pt idx="1388">
                        <c:v>1389</c:v>
                      </c:pt>
                      <c:pt idx="1389">
                        <c:v>1390</c:v>
                      </c:pt>
                      <c:pt idx="1390">
                        <c:v>1391</c:v>
                      </c:pt>
                      <c:pt idx="1391">
                        <c:v>1392</c:v>
                      </c:pt>
                      <c:pt idx="1392">
                        <c:v>1393</c:v>
                      </c:pt>
                      <c:pt idx="1393">
                        <c:v>1394</c:v>
                      </c:pt>
                      <c:pt idx="1394">
                        <c:v>1395</c:v>
                      </c:pt>
                      <c:pt idx="1395">
                        <c:v>1396</c:v>
                      </c:pt>
                      <c:pt idx="1396">
                        <c:v>1397</c:v>
                      </c:pt>
                      <c:pt idx="1397">
                        <c:v>1398</c:v>
                      </c:pt>
                      <c:pt idx="1398">
                        <c:v>1399</c:v>
                      </c:pt>
                      <c:pt idx="1399">
                        <c:v>1400</c:v>
                      </c:pt>
                      <c:pt idx="1400">
                        <c:v>1401</c:v>
                      </c:pt>
                      <c:pt idx="1401">
                        <c:v>1402</c:v>
                      </c:pt>
                      <c:pt idx="1402">
                        <c:v>1403</c:v>
                      </c:pt>
                      <c:pt idx="1403">
                        <c:v>1404</c:v>
                      </c:pt>
                      <c:pt idx="1404">
                        <c:v>1405</c:v>
                      </c:pt>
                      <c:pt idx="1405">
                        <c:v>1406</c:v>
                      </c:pt>
                      <c:pt idx="1406">
                        <c:v>1407</c:v>
                      </c:pt>
                      <c:pt idx="1407">
                        <c:v>1408</c:v>
                      </c:pt>
                      <c:pt idx="1408">
                        <c:v>1409</c:v>
                      </c:pt>
                      <c:pt idx="1409">
                        <c:v>1410</c:v>
                      </c:pt>
                      <c:pt idx="1410">
                        <c:v>1411</c:v>
                      </c:pt>
                      <c:pt idx="1411">
                        <c:v>1412</c:v>
                      </c:pt>
                      <c:pt idx="1412">
                        <c:v>1413</c:v>
                      </c:pt>
                      <c:pt idx="1413">
                        <c:v>1414</c:v>
                      </c:pt>
                      <c:pt idx="1414">
                        <c:v>1415</c:v>
                      </c:pt>
                      <c:pt idx="1415">
                        <c:v>1416</c:v>
                      </c:pt>
                      <c:pt idx="1416">
                        <c:v>1417</c:v>
                      </c:pt>
                      <c:pt idx="1417">
                        <c:v>1418</c:v>
                      </c:pt>
                      <c:pt idx="1418">
                        <c:v>1419</c:v>
                      </c:pt>
                      <c:pt idx="1419">
                        <c:v>1420</c:v>
                      </c:pt>
                      <c:pt idx="1420">
                        <c:v>1421</c:v>
                      </c:pt>
                      <c:pt idx="1421">
                        <c:v>1422</c:v>
                      </c:pt>
                      <c:pt idx="1422">
                        <c:v>1423</c:v>
                      </c:pt>
                      <c:pt idx="1423">
                        <c:v>1424</c:v>
                      </c:pt>
                      <c:pt idx="1424">
                        <c:v>1425</c:v>
                      </c:pt>
                      <c:pt idx="1425">
                        <c:v>1426</c:v>
                      </c:pt>
                      <c:pt idx="1426">
                        <c:v>1427</c:v>
                      </c:pt>
                      <c:pt idx="1427">
                        <c:v>1428</c:v>
                      </c:pt>
                      <c:pt idx="1428">
                        <c:v>1429</c:v>
                      </c:pt>
                      <c:pt idx="1429">
                        <c:v>1430</c:v>
                      </c:pt>
                      <c:pt idx="1430">
                        <c:v>1431</c:v>
                      </c:pt>
                      <c:pt idx="1431">
                        <c:v>1432</c:v>
                      </c:pt>
                      <c:pt idx="1432">
                        <c:v>1433</c:v>
                      </c:pt>
                      <c:pt idx="1433">
                        <c:v>1434</c:v>
                      </c:pt>
                      <c:pt idx="1434">
                        <c:v>1435</c:v>
                      </c:pt>
                      <c:pt idx="1435">
                        <c:v>1436</c:v>
                      </c:pt>
                      <c:pt idx="1436">
                        <c:v>1437</c:v>
                      </c:pt>
                      <c:pt idx="1437">
                        <c:v>1438</c:v>
                      </c:pt>
                      <c:pt idx="1438">
                        <c:v>1439</c:v>
                      </c:pt>
                      <c:pt idx="1439">
                        <c:v>1440</c:v>
                      </c:pt>
                      <c:pt idx="1440">
                        <c:v>1441</c:v>
                      </c:pt>
                      <c:pt idx="1441">
                        <c:v>1442</c:v>
                      </c:pt>
                      <c:pt idx="1442">
                        <c:v>1443</c:v>
                      </c:pt>
                      <c:pt idx="1443">
                        <c:v>1444</c:v>
                      </c:pt>
                      <c:pt idx="1444">
                        <c:v>1445</c:v>
                      </c:pt>
                      <c:pt idx="1445">
                        <c:v>1446</c:v>
                      </c:pt>
                      <c:pt idx="1446">
                        <c:v>1447</c:v>
                      </c:pt>
                      <c:pt idx="1447">
                        <c:v>1448</c:v>
                      </c:pt>
                      <c:pt idx="1448">
                        <c:v>1449</c:v>
                      </c:pt>
                      <c:pt idx="1449">
                        <c:v>1450</c:v>
                      </c:pt>
                      <c:pt idx="1450">
                        <c:v>1451</c:v>
                      </c:pt>
                      <c:pt idx="1451">
                        <c:v>1452</c:v>
                      </c:pt>
                      <c:pt idx="1452">
                        <c:v>1453</c:v>
                      </c:pt>
                      <c:pt idx="1453">
                        <c:v>1454</c:v>
                      </c:pt>
                      <c:pt idx="1454">
                        <c:v>1455</c:v>
                      </c:pt>
                      <c:pt idx="1455">
                        <c:v>1456</c:v>
                      </c:pt>
                      <c:pt idx="1456">
                        <c:v>1457</c:v>
                      </c:pt>
                      <c:pt idx="1457">
                        <c:v>1458</c:v>
                      </c:pt>
                      <c:pt idx="1458">
                        <c:v>1459</c:v>
                      </c:pt>
                      <c:pt idx="1459">
                        <c:v>1460</c:v>
                      </c:pt>
                      <c:pt idx="1460">
                        <c:v>1461</c:v>
                      </c:pt>
                      <c:pt idx="1461">
                        <c:v>1462</c:v>
                      </c:pt>
                      <c:pt idx="1462">
                        <c:v>1463</c:v>
                      </c:pt>
                      <c:pt idx="1463">
                        <c:v>1464</c:v>
                      </c:pt>
                      <c:pt idx="1464">
                        <c:v>1465</c:v>
                      </c:pt>
                      <c:pt idx="1465">
                        <c:v>1466</c:v>
                      </c:pt>
                      <c:pt idx="1466">
                        <c:v>1467</c:v>
                      </c:pt>
                      <c:pt idx="1467">
                        <c:v>1468</c:v>
                      </c:pt>
                      <c:pt idx="1468">
                        <c:v>1469</c:v>
                      </c:pt>
                      <c:pt idx="1469">
                        <c:v>1470</c:v>
                      </c:pt>
                      <c:pt idx="1470">
                        <c:v>1471</c:v>
                      </c:pt>
                      <c:pt idx="1471">
                        <c:v>1472</c:v>
                      </c:pt>
                      <c:pt idx="1472">
                        <c:v>1473</c:v>
                      </c:pt>
                      <c:pt idx="1473">
                        <c:v>1474</c:v>
                      </c:pt>
                      <c:pt idx="1474">
                        <c:v>1475</c:v>
                      </c:pt>
                      <c:pt idx="1475">
                        <c:v>1476</c:v>
                      </c:pt>
                      <c:pt idx="1476">
                        <c:v>1477</c:v>
                      </c:pt>
                      <c:pt idx="1477">
                        <c:v>1478</c:v>
                      </c:pt>
                      <c:pt idx="1478">
                        <c:v>1479</c:v>
                      </c:pt>
                      <c:pt idx="1479">
                        <c:v>1480</c:v>
                      </c:pt>
                      <c:pt idx="1480">
                        <c:v>1481</c:v>
                      </c:pt>
                      <c:pt idx="1481">
                        <c:v>1482</c:v>
                      </c:pt>
                      <c:pt idx="1482">
                        <c:v>1483</c:v>
                      </c:pt>
                      <c:pt idx="1483">
                        <c:v>1484</c:v>
                      </c:pt>
                      <c:pt idx="1484">
                        <c:v>1485</c:v>
                      </c:pt>
                      <c:pt idx="1485">
                        <c:v>1486</c:v>
                      </c:pt>
                      <c:pt idx="1486">
                        <c:v>1487</c:v>
                      </c:pt>
                      <c:pt idx="1487">
                        <c:v>1488</c:v>
                      </c:pt>
                      <c:pt idx="1488">
                        <c:v>1489</c:v>
                      </c:pt>
                      <c:pt idx="1489">
                        <c:v>1490</c:v>
                      </c:pt>
                      <c:pt idx="1490">
                        <c:v>1491</c:v>
                      </c:pt>
                      <c:pt idx="1491">
                        <c:v>1492</c:v>
                      </c:pt>
                      <c:pt idx="1492">
                        <c:v>1493</c:v>
                      </c:pt>
                      <c:pt idx="1493">
                        <c:v>1494</c:v>
                      </c:pt>
                      <c:pt idx="1494">
                        <c:v>1495</c:v>
                      </c:pt>
                      <c:pt idx="1495">
                        <c:v>1496</c:v>
                      </c:pt>
                      <c:pt idx="1496">
                        <c:v>1497</c:v>
                      </c:pt>
                      <c:pt idx="1497">
                        <c:v>1498</c:v>
                      </c:pt>
                      <c:pt idx="1498">
                        <c:v>1499</c:v>
                      </c:pt>
                      <c:pt idx="1499">
                        <c:v>1500</c:v>
                      </c:pt>
                      <c:pt idx="1500">
                        <c:v>1501</c:v>
                      </c:pt>
                      <c:pt idx="1501">
                        <c:v>1502</c:v>
                      </c:pt>
                      <c:pt idx="1502">
                        <c:v>1503</c:v>
                      </c:pt>
                      <c:pt idx="1503">
                        <c:v>1504</c:v>
                      </c:pt>
                      <c:pt idx="1504">
                        <c:v>1505</c:v>
                      </c:pt>
                      <c:pt idx="1505">
                        <c:v>1506</c:v>
                      </c:pt>
                      <c:pt idx="1506">
                        <c:v>1507</c:v>
                      </c:pt>
                      <c:pt idx="1507">
                        <c:v>1508</c:v>
                      </c:pt>
                      <c:pt idx="1508">
                        <c:v>1509</c:v>
                      </c:pt>
                      <c:pt idx="1509">
                        <c:v>1510</c:v>
                      </c:pt>
                      <c:pt idx="1510">
                        <c:v>1511</c:v>
                      </c:pt>
                      <c:pt idx="1511">
                        <c:v>1512</c:v>
                      </c:pt>
                      <c:pt idx="1512">
                        <c:v>1513</c:v>
                      </c:pt>
                      <c:pt idx="1513">
                        <c:v>1514</c:v>
                      </c:pt>
                      <c:pt idx="1514">
                        <c:v>1515</c:v>
                      </c:pt>
                      <c:pt idx="1515">
                        <c:v>1516</c:v>
                      </c:pt>
                      <c:pt idx="1516">
                        <c:v>1517</c:v>
                      </c:pt>
                      <c:pt idx="1517">
                        <c:v>1518</c:v>
                      </c:pt>
                      <c:pt idx="1518">
                        <c:v>1519</c:v>
                      </c:pt>
                      <c:pt idx="1519">
                        <c:v>1520</c:v>
                      </c:pt>
                      <c:pt idx="1520">
                        <c:v>1521</c:v>
                      </c:pt>
                      <c:pt idx="1521">
                        <c:v>1522</c:v>
                      </c:pt>
                      <c:pt idx="1522">
                        <c:v>1523</c:v>
                      </c:pt>
                      <c:pt idx="1523">
                        <c:v>1524</c:v>
                      </c:pt>
                      <c:pt idx="1524">
                        <c:v>1525</c:v>
                      </c:pt>
                      <c:pt idx="1525">
                        <c:v>1526</c:v>
                      </c:pt>
                      <c:pt idx="1526">
                        <c:v>1527</c:v>
                      </c:pt>
                      <c:pt idx="1527">
                        <c:v>1528</c:v>
                      </c:pt>
                      <c:pt idx="1528">
                        <c:v>1529</c:v>
                      </c:pt>
                      <c:pt idx="1529">
                        <c:v>1530</c:v>
                      </c:pt>
                      <c:pt idx="1530">
                        <c:v>1531</c:v>
                      </c:pt>
                      <c:pt idx="1531">
                        <c:v>1532</c:v>
                      </c:pt>
                      <c:pt idx="1532">
                        <c:v>1533</c:v>
                      </c:pt>
                      <c:pt idx="1533">
                        <c:v>1534</c:v>
                      </c:pt>
                      <c:pt idx="1534">
                        <c:v>1535</c:v>
                      </c:pt>
                      <c:pt idx="1535">
                        <c:v>1536</c:v>
                      </c:pt>
                      <c:pt idx="1536">
                        <c:v>1537</c:v>
                      </c:pt>
                      <c:pt idx="1537">
                        <c:v>1538</c:v>
                      </c:pt>
                      <c:pt idx="1538">
                        <c:v>1539</c:v>
                      </c:pt>
                      <c:pt idx="1539">
                        <c:v>1540</c:v>
                      </c:pt>
                      <c:pt idx="1540">
                        <c:v>1541</c:v>
                      </c:pt>
                      <c:pt idx="1541">
                        <c:v>1542</c:v>
                      </c:pt>
                      <c:pt idx="1542">
                        <c:v>1543</c:v>
                      </c:pt>
                      <c:pt idx="1543">
                        <c:v>1544</c:v>
                      </c:pt>
                      <c:pt idx="1544">
                        <c:v>1545</c:v>
                      </c:pt>
                      <c:pt idx="1545">
                        <c:v>1546</c:v>
                      </c:pt>
                      <c:pt idx="1546">
                        <c:v>1547</c:v>
                      </c:pt>
                      <c:pt idx="1547">
                        <c:v>1548</c:v>
                      </c:pt>
                      <c:pt idx="1548">
                        <c:v>1549</c:v>
                      </c:pt>
                      <c:pt idx="1549">
                        <c:v>1550</c:v>
                      </c:pt>
                      <c:pt idx="1550">
                        <c:v>1551</c:v>
                      </c:pt>
                      <c:pt idx="1551">
                        <c:v>1552</c:v>
                      </c:pt>
                      <c:pt idx="1552">
                        <c:v>1553</c:v>
                      </c:pt>
                      <c:pt idx="1553">
                        <c:v>1554</c:v>
                      </c:pt>
                      <c:pt idx="1554">
                        <c:v>1555</c:v>
                      </c:pt>
                      <c:pt idx="1555">
                        <c:v>1556</c:v>
                      </c:pt>
                      <c:pt idx="1556">
                        <c:v>1557</c:v>
                      </c:pt>
                      <c:pt idx="1557">
                        <c:v>1558</c:v>
                      </c:pt>
                      <c:pt idx="1558">
                        <c:v>1559</c:v>
                      </c:pt>
                      <c:pt idx="1559">
                        <c:v>1560</c:v>
                      </c:pt>
                      <c:pt idx="1560">
                        <c:v>1561</c:v>
                      </c:pt>
                      <c:pt idx="1561">
                        <c:v>1562</c:v>
                      </c:pt>
                      <c:pt idx="1562">
                        <c:v>1563</c:v>
                      </c:pt>
                      <c:pt idx="1563">
                        <c:v>1564</c:v>
                      </c:pt>
                      <c:pt idx="1564">
                        <c:v>1565</c:v>
                      </c:pt>
                      <c:pt idx="1565">
                        <c:v>1566</c:v>
                      </c:pt>
                      <c:pt idx="1566">
                        <c:v>1567</c:v>
                      </c:pt>
                      <c:pt idx="1567">
                        <c:v>1568</c:v>
                      </c:pt>
                      <c:pt idx="1568">
                        <c:v>1569</c:v>
                      </c:pt>
                      <c:pt idx="1569">
                        <c:v>1570</c:v>
                      </c:pt>
                      <c:pt idx="1570">
                        <c:v>1571</c:v>
                      </c:pt>
                      <c:pt idx="1571">
                        <c:v>1572</c:v>
                      </c:pt>
                      <c:pt idx="1572">
                        <c:v>1573</c:v>
                      </c:pt>
                      <c:pt idx="1573">
                        <c:v>1574</c:v>
                      </c:pt>
                      <c:pt idx="1574">
                        <c:v>1575</c:v>
                      </c:pt>
                      <c:pt idx="1575">
                        <c:v>1576</c:v>
                      </c:pt>
                      <c:pt idx="1576">
                        <c:v>1577</c:v>
                      </c:pt>
                      <c:pt idx="1577">
                        <c:v>1578</c:v>
                      </c:pt>
                      <c:pt idx="1578">
                        <c:v>1579</c:v>
                      </c:pt>
                      <c:pt idx="1579">
                        <c:v>1580</c:v>
                      </c:pt>
                      <c:pt idx="1580">
                        <c:v>1581</c:v>
                      </c:pt>
                      <c:pt idx="1581">
                        <c:v>1582</c:v>
                      </c:pt>
                      <c:pt idx="1582">
                        <c:v>1583</c:v>
                      </c:pt>
                      <c:pt idx="1583">
                        <c:v>1584</c:v>
                      </c:pt>
                      <c:pt idx="1584">
                        <c:v>1585</c:v>
                      </c:pt>
                      <c:pt idx="1585">
                        <c:v>1586</c:v>
                      </c:pt>
                      <c:pt idx="1586">
                        <c:v>1587</c:v>
                      </c:pt>
                      <c:pt idx="1587">
                        <c:v>1588</c:v>
                      </c:pt>
                      <c:pt idx="1588">
                        <c:v>1589</c:v>
                      </c:pt>
                      <c:pt idx="1589">
                        <c:v>1590</c:v>
                      </c:pt>
                      <c:pt idx="1590">
                        <c:v>1591</c:v>
                      </c:pt>
                      <c:pt idx="1591">
                        <c:v>1592</c:v>
                      </c:pt>
                      <c:pt idx="1592">
                        <c:v>1593</c:v>
                      </c:pt>
                      <c:pt idx="1593">
                        <c:v>1594</c:v>
                      </c:pt>
                      <c:pt idx="1594">
                        <c:v>1595</c:v>
                      </c:pt>
                      <c:pt idx="1595">
                        <c:v>1596</c:v>
                      </c:pt>
                      <c:pt idx="1596">
                        <c:v>1597</c:v>
                      </c:pt>
                      <c:pt idx="1597">
                        <c:v>1598</c:v>
                      </c:pt>
                      <c:pt idx="1598">
                        <c:v>1599</c:v>
                      </c:pt>
                      <c:pt idx="1599">
                        <c:v>1600</c:v>
                      </c:pt>
                      <c:pt idx="1600">
                        <c:v>1601</c:v>
                      </c:pt>
                      <c:pt idx="1601">
                        <c:v>1602</c:v>
                      </c:pt>
                      <c:pt idx="1602">
                        <c:v>1603</c:v>
                      </c:pt>
                      <c:pt idx="1603">
                        <c:v>1604</c:v>
                      </c:pt>
                      <c:pt idx="1604">
                        <c:v>1605</c:v>
                      </c:pt>
                      <c:pt idx="1605">
                        <c:v>1606</c:v>
                      </c:pt>
                      <c:pt idx="1606">
                        <c:v>1607</c:v>
                      </c:pt>
                      <c:pt idx="1607">
                        <c:v>1608</c:v>
                      </c:pt>
                      <c:pt idx="1608">
                        <c:v>1609</c:v>
                      </c:pt>
                      <c:pt idx="1609">
                        <c:v>1610</c:v>
                      </c:pt>
                      <c:pt idx="1610">
                        <c:v>1611</c:v>
                      </c:pt>
                      <c:pt idx="1611">
                        <c:v>1612</c:v>
                      </c:pt>
                      <c:pt idx="1612">
                        <c:v>1613</c:v>
                      </c:pt>
                      <c:pt idx="1613">
                        <c:v>1614</c:v>
                      </c:pt>
                      <c:pt idx="1614">
                        <c:v>1615</c:v>
                      </c:pt>
                      <c:pt idx="1615">
                        <c:v>1616</c:v>
                      </c:pt>
                      <c:pt idx="1616">
                        <c:v>1617</c:v>
                      </c:pt>
                      <c:pt idx="1617">
                        <c:v>1618</c:v>
                      </c:pt>
                      <c:pt idx="1618">
                        <c:v>1619</c:v>
                      </c:pt>
                      <c:pt idx="1619">
                        <c:v>1620</c:v>
                      </c:pt>
                      <c:pt idx="1620">
                        <c:v>1621</c:v>
                      </c:pt>
                      <c:pt idx="1621">
                        <c:v>1622</c:v>
                      </c:pt>
                      <c:pt idx="1622">
                        <c:v>1623</c:v>
                      </c:pt>
                      <c:pt idx="1623">
                        <c:v>1624</c:v>
                      </c:pt>
                      <c:pt idx="1624">
                        <c:v>1625</c:v>
                      </c:pt>
                      <c:pt idx="1625">
                        <c:v>1626</c:v>
                      </c:pt>
                      <c:pt idx="1626">
                        <c:v>1627</c:v>
                      </c:pt>
                      <c:pt idx="1627">
                        <c:v>1628</c:v>
                      </c:pt>
                      <c:pt idx="1628">
                        <c:v>1629</c:v>
                      </c:pt>
                      <c:pt idx="1629">
                        <c:v>1630</c:v>
                      </c:pt>
                      <c:pt idx="1630">
                        <c:v>1631</c:v>
                      </c:pt>
                      <c:pt idx="1631">
                        <c:v>1632</c:v>
                      </c:pt>
                      <c:pt idx="1632">
                        <c:v>1633</c:v>
                      </c:pt>
                      <c:pt idx="1633">
                        <c:v>1634</c:v>
                      </c:pt>
                      <c:pt idx="1634">
                        <c:v>1635</c:v>
                      </c:pt>
                      <c:pt idx="1635">
                        <c:v>1636</c:v>
                      </c:pt>
                      <c:pt idx="1636">
                        <c:v>1637</c:v>
                      </c:pt>
                      <c:pt idx="1637">
                        <c:v>1638</c:v>
                      </c:pt>
                      <c:pt idx="1638">
                        <c:v>1639</c:v>
                      </c:pt>
                      <c:pt idx="1639">
                        <c:v>1640</c:v>
                      </c:pt>
                      <c:pt idx="1640">
                        <c:v>1641</c:v>
                      </c:pt>
                      <c:pt idx="1641">
                        <c:v>1642</c:v>
                      </c:pt>
                      <c:pt idx="1642">
                        <c:v>1643</c:v>
                      </c:pt>
                      <c:pt idx="1643">
                        <c:v>1644</c:v>
                      </c:pt>
                      <c:pt idx="1644">
                        <c:v>1645</c:v>
                      </c:pt>
                      <c:pt idx="1645">
                        <c:v>1646</c:v>
                      </c:pt>
                      <c:pt idx="1646">
                        <c:v>1647</c:v>
                      </c:pt>
                      <c:pt idx="1647">
                        <c:v>1648</c:v>
                      </c:pt>
                      <c:pt idx="1648">
                        <c:v>1649</c:v>
                      </c:pt>
                      <c:pt idx="1649">
                        <c:v>1650</c:v>
                      </c:pt>
                      <c:pt idx="1650">
                        <c:v>1651</c:v>
                      </c:pt>
                      <c:pt idx="1651">
                        <c:v>1652</c:v>
                      </c:pt>
                      <c:pt idx="1652">
                        <c:v>1653</c:v>
                      </c:pt>
                      <c:pt idx="1653">
                        <c:v>1654</c:v>
                      </c:pt>
                      <c:pt idx="1654">
                        <c:v>1655</c:v>
                      </c:pt>
                      <c:pt idx="1655">
                        <c:v>1656</c:v>
                      </c:pt>
                      <c:pt idx="1656">
                        <c:v>1657</c:v>
                      </c:pt>
                      <c:pt idx="1657">
                        <c:v>1658</c:v>
                      </c:pt>
                      <c:pt idx="1658">
                        <c:v>1659</c:v>
                      </c:pt>
                      <c:pt idx="1659">
                        <c:v>1660</c:v>
                      </c:pt>
                      <c:pt idx="1660">
                        <c:v>1661</c:v>
                      </c:pt>
                      <c:pt idx="1661">
                        <c:v>1662</c:v>
                      </c:pt>
                      <c:pt idx="1662">
                        <c:v>1663</c:v>
                      </c:pt>
                      <c:pt idx="1663">
                        <c:v>1664</c:v>
                      </c:pt>
                      <c:pt idx="1664">
                        <c:v>1665</c:v>
                      </c:pt>
                      <c:pt idx="1665">
                        <c:v>1666</c:v>
                      </c:pt>
                      <c:pt idx="1666">
                        <c:v>1667</c:v>
                      </c:pt>
                      <c:pt idx="1667">
                        <c:v>1668</c:v>
                      </c:pt>
                      <c:pt idx="1668">
                        <c:v>1669</c:v>
                      </c:pt>
                      <c:pt idx="1669">
                        <c:v>1670</c:v>
                      </c:pt>
                      <c:pt idx="1670">
                        <c:v>1671</c:v>
                      </c:pt>
                      <c:pt idx="1671">
                        <c:v>1672</c:v>
                      </c:pt>
                      <c:pt idx="1672">
                        <c:v>1673</c:v>
                      </c:pt>
                      <c:pt idx="1673">
                        <c:v>1674</c:v>
                      </c:pt>
                      <c:pt idx="1674">
                        <c:v>1675</c:v>
                      </c:pt>
                      <c:pt idx="1675">
                        <c:v>1676</c:v>
                      </c:pt>
                      <c:pt idx="1676">
                        <c:v>1677</c:v>
                      </c:pt>
                      <c:pt idx="1677">
                        <c:v>1678</c:v>
                      </c:pt>
                      <c:pt idx="1678">
                        <c:v>1679</c:v>
                      </c:pt>
                      <c:pt idx="1679">
                        <c:v>1680</c:v>
                      </c:pt>
                      <c:pt idx="1680">
                        <c:v>1681</c:v>
                      </c:pt>
                      <c:pt idx="1681">
                        <c:v>1682</c:v>
                      </c:pt>
                      <c:pt idx="1682">
                        <c:v>1683</c:v>
                      </c:pt>
                      <c:pt idx="1683">
                        <c:v>1684</c:v>
                      </c:pt>
                      <c:pt idx="1684">
                        <c:v>1685</c:v>
                      </c:pt>
                      <c:pt idx="1685">
                        <c:v>1686</c:v>
                      </c:pt>
                      <c:pt idx="1686">
                        <c:v>1687</c:v>
                      </c:pt>
                      <c:pt idx="1687">
                        <c:v>1688</c:v>
                      </c:pt>
                      <c:pt idx="1688">
                        <c:v>1689</c:v>
                      </c:pt>
                      <c:pt idx="1689">
                        <c:v>1690</c:v>
                      </c:pt>
                      <c:pt idx="1690">
                        <c:v>1691</c:v>
                      </c:pt>
                      <c:pt idx="1691">
                        <c:v>1692</c:v>
                      </c:pt>
                      <c:pt idx="1692">
                        <c:v>1693</c:v>
                      </c:pt>
                      <c:pt idx="1693">
                        <c:v>1694</c:v>
                      </c:pt>
                      <c:pt idx="1694">
                        <c:v>1695</c:v>
                      </c:pt>
                      <c:pt idx="1695">
                        <c:v>1696</c:v>
                      </c:pt>
                      <c:pt idx="1696">
                        <c:v>1697</c:v>
                      </c:pt>
                      <c:pt idx="1697">
                        <c:v>1698</c:v>
                      </c:pt>
                      <c:pt idx="1698">
                        <c:v>1699</c:v>
                      </c:pt>
                      <c:pt idx="1699">
                        <c:v>1700</c:v>
                      </c:pt>
                      <c:pt idx="1700">
                        <c:v>1701</c:v>
                      </c:pt>
                      <c:pt idx="1701">
                        <c:v>1702</c:v>
                      </c:pt>
                      <c:pt idx="1702">
                        <c:v>1703</c:v>
                      </c:pt>
                      <c:pt idx="1703">
                        <c:v>1704</c:v>
                      </c:pt>
                      <c:pt idx="1704">
                        <c:v>1705</c:v>
                      </c:pt>
                      <c:pt idx="1705">
                        <c:v>1706</c:v>
                      </c:pt>
                      <c:pt idx="1706">
                        <c:v>1707</c:v>
                      </c:pt>
                      <c:pt idx="1707">
                        <c:v>1708</c:v>
                      </c:pt>
                      <c:pt idx="1708">
                        <c:v>1709</c:v>
                      </c:pt>
                      <c:pt idx="1709">
                        <c:v>1710</c:v>
                      </c:pt>
                      <c:pt idx="1710">
                        <c:v>1711</c:v>
                      </c:pt>
                      <c:pt idx="1711">
                        <c:v>1712</c:v>
                      </c:pt>
                      <c:pt idx="1712">
                        <c:v>1713</c:v>
                      </c:pt>
                      <c:pt idx="1713">
                        <c:v>1714</c:v>
                      </c:pt>
                      <c:pt idx="1714">
                        <c:v>1715</c:v>
                      </c:pt>
                      <c:pt idx="1715">
                        <c:v>1716</c:v>
                      </c:pt>
                      <c:pt idx="1716">
                        <c:v>1717</c:v>
                      </c:pt>
                      <c:pt idx="1717">
                        <c:v>1718</c:v>
                      </c:pt>
                      <c:pt idx="1718">
                        <c:v>1719</c:v>
                      </c:pt>
                      <c:pt idx="1719">
                        <c:v>1720</c:v>
                      </c:pt>
                      <c:pt idx="1720">
                        <c:v>1721</c:v>
                      </c:pt>
                      <c:pt idx="1721">
                        <c:v>1722</c:v>
                      </c:pt>
                      <c:pt idx="1722">
                        <c:v>1723</c:v>
                      </c:pt>
                      <c:pt idx="1723">
                        <c:v>1724</c:v>
                      </c:pt>
                      <c:pt idx="1724">
                        <c:v>1725</c:v>
                      </c:pt>
                      <c:pt idx="1725">
                        <c:v>1726</c:v>
                      </c:pt>
                      <c:pt idx="1726">
                        <c:v>1727</c:v>
                      </c:pt>
                      <c:pt idx="1727">
                        <c:v>1728</c:v>
                      </c:pt>
                      <c:pt idx="1728">
                        <c:v>1729</c:v>
                      </c:pt>
                      <c:pt idx="1729">
                        <c:v>1730</c:v>
                      </c:pt>
                      <c:pt idx="1730">
                        <c:v>1731</c:v>
                      </c:pt>
                      <c:pt idx="1731">
                        <c:v>1732</c:v>
                      </c:pt>
                      <c:pt idx="1732">
                        <c:v>1733</c:v>
                      </c:pt>
                      <c:pt idx="1733">
                        <c:v>1734</c:v>
                      </c:pt>
                      <c:pt idx="1734">
                        <c:v>1735</c:v>
                      </c:pt>
                      <c:pt idx="1735">
                        <c:v>1736</c:v>
                      </c:pt>
                      <c:pt idx="1736">
                        <c:v>1737</c:v>
                      </c:pt>
                      <c:pt idx="1737">
                        <c:v>1738</c:v>
                      </c:pt>
                      <c:pt idx="1738">
                        <c:v>1739</c:v>
                      </c:pt>
                      <c:pt idx="1739">
                        <c:v>1740</c:v>
                      </c:pt>
                      <c:pt idx="1740">
                        <c:v>1741</c:v>
                      </c:pt>
                      <c:pt idx="1741">
                        <c:v>1742</c:v>
                      </c:pt>
                      <c:pt idx="1742">
                        <c:v>1743</c:v>
                      </c:pt>
                      <c:pt idx="1743">
                        <c:v>1744</c:v>
                      </c:pt>
                      <c:pt idx="1744">
                        <c:v>1745</c:v>
                      </c:pt>
                      <c:pt idx="1745">
                        <c:v>1746</c:v>
                      </c:pt>
                      <c:pt idx="1746">
                        <c:v>1747</c:v>
                      </c:pt>
                      <c:pt idx="1747">
                        <c:v>1748</c:v>
                      </c:pt>
                      <c:pt idx="1748">
                        <c:v>1749</c:v>
                      </c:pt>
                      <c:pt idx="1749">
                        <c:v>1750</c:v>
                      </c:pt>
                      <c:pt idx="1750">
                        <c:v>1751</c:v>
                      </c:pt>
                      <c:pt idx="1751">
                        <c:v>1752</c:v>
                      </c:pt>
                      <c:pt idx="1752">
                        <c:v>1753</c:v>
                      </c:pt>
                      <c:pt idx="1753">
                        <c:v>1754</c:v>
                      </c:pt>
                      <c:pt idx="1754">
                        <c:v>1755</c:v>
                      </c:pt>
                      <c:pt idx="1755">
                        <c:v>1756</c:v>
                      </c:pt>
                      <c:pt idx="1756">
                        <c:v>1757</c:v>
                      </c:pt>
                      <c:pt idx="1757">
                        <c:v>1758</c:v>
                      </c:pt>
                      <c:pt idx="1758">
                        <c:v>1759</c:v>
                      </c:pt>
                      <c:pt idx="1759">
                        <c:v>1760</c:v>
                      </c:pt>
                      <c:pt idx="1760">
                        <c:v>1761</c:v>
                      </c:pt>
                      <c:pt idx="1761">
                        <c:v>1762</c:v>
                      </c:pt>
                      <c:pt idx="1762">
                        <c:v>1763</c:v>
                      </c:pt>
                      <c:pt idx="1763">
                        <c:v>1764</c:v>
                      </c:pt>
                      <c:pt idx="1764">
                        <c:v>1765</c:v>
                      </c:pt>
                      <c:pt idx="1765">
                        <c:v>1766</c:v>
                      </c:pt>
                      <c:pt idx="1766">
                        <c:v>1767</c:v>
                      </c:pt>
                      <c:pt idx="1767">
                        <c:v>1768</c:v>
                      </c:pt>
                      <c:pt idx="1768">
                        <c:v>1769</c:v>
                      </c:pt>
                      <c:pt idx="1769">
                        <c:v>1770</c:v>
                      </c:pt>
                      <c:pt idx="1770">
                        <c:v>1771</c:v>
                      </c:pt>
                      <c:pt idx="1771">
                        <c:v>1772</c:v>
                      </c:pt>
                      <c:pt idx="1772">
                        <c:v>1773</c:v>
                      </c:pt>
                      <c:pt idx="1773">
                        <c:v>1774</c:v>
                      </c:pt>
                      <c:pt idx="1774">
                        <c:v>1775</c:v>
                      </c:pt>
                      <c:pt idx="1775">
                        <c:v>1776</c:v>
                      </c:pt>
                      <c:pt idx="1776">
                        <c:v>1777</c:v>
                      </c:pt>
                      <c:pt idx="1777">
                        <c:v>1778</c:v>
                      </c:pt>
                      <c:pt idx="1778">
                        <c:v>1779</c:v>
                      </c:pt>
                      <c:pt idx="1779">
                        <c:v>1780</c:v>
                      </c:pt>
                      <c:pt idx="1780">
                        <c:v>1781</c:v>
                      </c:pt>
                      <c:pt idx="1781">
                        <c:v>1782</c:v>
                      </c:pt>
                      <c:pt idx="1782">
                        <c:v>1783</c:v>
                      </c:pt>
                      <c:pt idx="1783">
                        <c:v>1784</c:v>
                      </c:pt>
                      <c:pt idx="1784">
                        <c:v>1785</c:v>
                      </c:pt>
                      <c:pt idx="1785">
                        <c:v>1786</c:v>
                      </c:pt>
                      <c:pt idx="1786">
                        <c:v>1787</c:v>
                      </c:pt>
                      <c:pt idx="1787">
                        <c:v>1788</c:v>
                      </c:pt>
                      <c:pt idx="1788">
                        <c:v>1789</c:v>
                      </c:pt>
                      <c:pt idx="1789">
                        <c:v>1790</c:v>
                      </c:pt>
                      <c:pt idx="1790">
                        <c:v>1791</c:v>
                      </c:pt>
                      <c:pt idx="1791">
                        <c:v>1792</c:v>
                      </c:pt>
                      <c:pt idx="1792">
                        <c:v>1793</c:v>
                      </c:pt>
                      <c:pt idx="1793">
                        <c:v>1794</c:v>
                      </c:pt>
                      <c:pt idx="1794">
                        <c:v>1795</c:v>
                      </c:pt>
                      <c:pt idx="1795">
                        <c:v>1796</c:v>
                      </c:pt>
                      <c:pt idx="1796">
                        <c:v>1797</c:v>
                      </c:pt>
                      <c:pt idx="1797">
                        <c:v>1798</c:v>
                      </c:pt>
                      <c:pt idx="1798">
                        <c:v>1799</c:v>
                      </c:pt>
                      <c:pt idx="1799">
                        <c:v>1800</c:v>
                      </c:pt>
                      <c:pt idx="1800">
                        <c:v>1801</c:v>
                      </c:pt>
                      <c:pt idx="1801">
                        <c:v>1802</c:v>
                      </c:pt>
                      <c:pt idx="1802">
                        <c:v>1803</c:v>
                      </c:pt>
                      <c:pt idx="1803">
                        <c:v>1804</c:v>
                      </c:pt>
                      <c:pt idx="1804">
                        <c:v>1805</c:v>
                      </c:pt>
                      <c:pt idx="1805">
                        <c:v>1806</c:v>
                      </c:pt>
                      <c:pt idx="1806">
                        <c:v>1807</c:v>
                      </c:pt>
                      <c:pt idx="1807">
                        <c:v>1808</c:v>
                      </c:pt>
                      <c:pt idx="1808">
                        <c:v>1809</c:v>
                      </c:pt>
                      <c:pt idx="1809">
                        <c:v>1810</c:v>
                      </c:pt>
                      <c:pt idx="1810">
                        <c:v>1811</c:v>
                      </c:pt>
                      <c:pt idx="1811">
                        <c:v>1812</c:v>
                      </c:pt>
                      <c:pt idx="1812">
                        <c:v>1813</c:v>
                      </c:pt>
                      <c:pt idx="1813">
                        <c:v>1814</c:v>
                      </c:pt>
                      <c:pt idx="1814">
                        <c:v>1815</c:v>
                      </c:pt>
                      <c:pt idx="1815">
                        <c:v>1816</c:v>
                      </c:pt>
                      <c:pt idx="1816">
                        <c:v>1817</c:v>
                      </c:pt>
                      <c:pt idx="1817">
                        <c:v>1818</c:v>
                      </c:pt>
                      <c:pt idx="1818">
                        <c:v>1819</c:v>
                      </c:pt>
                      <c:pt idx="1819">
                        <c:v>1820</c:v>
                      </c:pt>
                      <c:pt idx="1820">
                        <c:v>1821</c:v>
                      </c:pt>
                      <c:pt idx="1821">
                        <c:v>1822</c:v>
                      </c:pt>
                      <c:pt idx="1822">
                        <c:v>1823</c:v>
                      </c:pt>
                      <c:pt idx="1823">
                        <c:v>1824</c:v>
                      </c:pt>
                      <c:pt idx="1824">
                        <c:v>1825</c:v>
                      </c:pt>
                      <c:pt idx="1825">
                        <c:v>1826</c:v>
                      </c:pt>
                      <c:pt idx="1826">
                        <c:v>1827</c:v>
                      </c:pt>
                      <c:pt idx="1827">
                        <c:v>1828</c:v>
                      </c:pt>
                      <c:pt idx="1828">
                        <c:v>1829</c:v>
                      </c:pt>
                      <c:pt idx="1829">
                        <c:v>1830</c:v>
                      </c:pt>
                      <c:pt idx="1830">
                        <c:v>1831</c:v>
                      </c:pt>
                      <c:pt idx="1831">
                        <c:v>1832</c:v>
                      </c:pt>
                      <c:pt idx="1832">
                        <c:v>1833</c:v>
                      </c:pt>
                      <c:pt idx="1833">
                        <c:v>1834</c:v>
                      </c:pt>
                      <c:pt idx="1834">
                        <c:v>1835</c:v>
                      </c:pt>
                      <c:pt idx="1835">
                        <c:v>1836</c:v>
                      </c:pt>
                      <c:pt idx="1836">
                        <c:v>1837</c:v>
                      </c:pt>
                      <c:pt idx="1837">
                        <c:v>1838</c:v>
                      </c:pt>
                      <c:pt idx="1838">
                        <c:v>1839</c:v>
                      </c:pt>
                      <c:pt idx="1839">
                        <c:v>1840</c:v>
                      </c:pt>
                      <c:pt idx="1840">
                        <c:v>1841</c:v>
                      </c:pt>
                      <c:pt idx="1841">
                        <c:v>1842</c:v>
                      </c:pt>
                      <c:pt idx="1842">
                        <c:v>1843</c:v>
                      </c:pt>
                      <c:pt idx="1843">
                        <c:v>1844</c:v>
                      </c:pt>
                      <c:pt idx="1844">
                        <c:v>1845</c:v>
                      </c:pt>
                      <c:pt idx="1845">
                        <c:v>1846</c:v>
                      </c:pt>
                      <c:pt idx="1846">
                        <c:v>1847</c:v>
                      </c:pt>
                      <c:pt idx="1847">
                        <c:v>1848</c:v>
                      </c:pt>
                      <c:pt idx="1848">
                        <c:v>1849</c:v>
                      </c:pt>
                      <c:pt idx="1849">
                        <c:v>1850</c:v>
                      </c:pt>
                      <c:pt idx="1850">
                        <c:v>1851</c:v>
                      </c:pt>
                      <c:pt idx="1851">
                        <c:v>1852</c:v>
                      </c:pt>
                      <c:pt idx="1852">
                        <c:v>1853</c:v>
                      </c:pt>
                      <c:pt idx="1853">
                        <c:v>1854</c:v>
                      </c:pt>
                      <c:pt idx="1854">
                        <c:v>1855</c:v>
                      </c:pt>
                      <c:pt idx="1855">
                        <c:v>1856</c:v>
                      </c:pt>
                      <c:pt idx="1856">
                        <c:v>1857</c:v>
                      </c:pt>
                      <c:pt idx="1857">
                        <c:v>1858</c:v>
                      </c:pt>
                      <c:pt idx="1858">
                        <c:v>1859</c:v>
                      </c:pt>
                      <c:pt idx="1859">
                        <c:v>1860</c:v>
                      </c:pt>
                      <c:pt idx="1860">
                        <c:v>1861</c:v>
                      </c:pt>
                      <c:pt idx="1861">
                        <c:v>1862</c:v>
                      </c:pt>
                      <c:pt idx="1862">
                        <c:v>1863</c:v>
                      </c:pt>
                      <c:pt idx="1863">
                        <c:v>1864</c:v>
                      </c:pt>
                      <c:pt idx="1864">
                        <c:v>1865</c:v>
                      </c:pt>
                      <c:pt idx="1865">
                        <c:v>1866</c:v>
                      </c:pt>
                      <c:pt idx="1866">
                        <c:v>1867</c:v>
                      </c:pt>
                      <c:pt idx="1867">
                        <c:v>1868</c:v>
                      </c:pt>
                      <c:pt idx="1868">
                        <c:v>1869</c:v>
                      </c:pt>
                      <c:pt idx="1869">
                        <c:v>1870</c:v>
                      </c:pt>
                      <c:pt idx="1870">
                        <c:v>1871</c:v>
                      </c:pt>
                      <c:pt idx="1871">
                        <c:v>1872</c:v>
                      </c:pt>
                      <c:pt idx="1872">
                        <c:v>1873</c:v>
                      </c:pt>
                      <c:pt idx="1873">
                        <c:v>1874</c:v>
                      </c:pt>
                      <c:pt idx="1874">
                        <c:v>1875</c:v>
                      </c:pt>
                      <c:pt idx="1875">
                        <c:v>1876</c:v>
                      </c:pt>
                      <c:pt idx="1876">
                        <c:v>1877</c:v>
                      </c:pt>
                      <c:pt idx="1877">
                        <c:v>1878</c:v>
                      </c:pt>
                      <c:pt idx="1878">
                        <c:v>1879</c:v>
                      </c:pt>
                      <c:pt idx="1879">
                        <c:v>1880</c:v>
                      </c:pt>
                      <c:pt idx="1880">
                        <c:v>1881</c:v>
                      </c:pt>
                      <c:pt idx="1881">
                        <c:v>1882</c:v>
                      </c:pt>
                      <c:pt idx="1882">
                        <c:v>1883</c:v>
                      </c:pt>
                      <c:pt idx="1883">
                        <c:v>1884</c:v>
                      </c:pt>
                      <c:pt idx="1884">
                        <c:v>1885</c:v>
                      </c:pt>
                      <c:pt idx="1885">
                        <c:v>1886</c:v>
                      </c:pt>
                      <c:pt idx="1886">
                        <c:v>1887</c:v>
                      </c:pt>
                      <c:pt idx="1887">
                        <c:v>1888</c:v>
                      </c:pt>
                      <c:pt idx="1888">
                        <c:v>1889</c:v>
                      </c:pt>
                      <c:pt idx="1889">
                        <c:v>1890</c:v>
                      </c:pt>
                      <c:pt idx="1890">
                        <c:v>1891</c:v>
                      </c:pt>
                      <c:pt idx="1891">
                        <c:v>1892</c:v>
                      </c:pt>
                      <c:pt idx="1892">
                        <c:v>1893</c:v>
                      </c:pt>
                      <c:pt idx="1893">
                        <c:v>1894</c:v>
                      </c:pt>
                      <c:pt idx="1894">
                        <c:v>1895</c:v>
                      </c:pt>
                      <c:pt idx="1895">
                        <c:v>1896</c:v>
                      </c:pt>
                      <c:pt idx="1896">
                        <c:v>1897</c:v>
                      </c:pt>
                      <c:pt idx="1897">
                        <c:v>1898</c:v>
                      </c:pt>
                      <c:pt idx="1898">
                        <c:v>1899</c:v>
                      </c:pt>
                      <c:pt idx="1899">
                        <c:v>1900</c:v>
                      </c:pt>
                      <c:pt idx="1900">
                        <c:v>1901</c:v>
                      </c:pt>
                      <c:pt idx="1901">
                        <c:v>1902</c:v>
                      </c:pt>
                      <c:pt idx="1902">
                        <c:v>1903</c:v>
                      </c:pt>
                      <c:pt idx="1903">
                        <c:v>1904</c:v>
                      </c:pt>
                      <c:pt idx="1904">
                        <c:v>1905</c:v>
                      </c:pt>
                      <c:pt idx="1905">
                        <c:v>1906</c:v>
                      </c:pt>
                      <c:pt idx="1906">
                        <c:v>1907</c:v>
                      </c:pt>
                      <c:pt idx="1907">
                        <c:v>1908</c:v>
                      </c:pt>
                      <c:pt idx="1908">
                        <c:v>1909</c:v>
                      </c:pt>
                      <c:pt idx="1909">
                        <c:v>1910</c:v>
                      </c:pt>
                      <c:pt idx="1910">
                        <c:v>1911</c:v>
                      </c:pt>
                      <c:pt idx="1911">
                        <c:v>1912</c:v>
                      </c:pt>
                      <c:pt idx="1912">
                        <c:v>1913</c:v>
                      </c:pt>
                      <c:pt idx="1913">
                        <c:v>1914</c:v>
                      </c:pt>
                      <c:pt idx="1914">
                        <c:v>1915</c:v>
                      </c:pt>
                      <c:pt idx="1915">
                        <c:v>1916</c:v>
                      </c:pt>
                      <c:pt idx="1916">
                        <c:v>1917</c:v>
                      </c:pt>
                      <c:pt idx="1917">
                        <c:v>1918</c:v>
                      </c:pt>
                      <c:pt idx="1918">
                        <c:v>1919</c:v>
                      </c:pt>
                      <c:pt idx="1919">
                        <c:v>1920</c:v>
                      </c:pt>
                      <c:pt idx="1920">
                        <c:v>1921</c:v>
                      </c:pt>
                      <c:pt idx="1921">
                        <c:v>1922</c:v>
                      </c:pt>
                      <c:pt idx="1922">
                        <c:v>1923</c:v>
                      </c:pt>
                      <c:pt idx="1923">
                        <c:v>1924</c:v>
                      </c:pt>
                      <c:pt idx="1924">
                        <c:v>1925</c:v>
                      </c:pt>
                      <c:pt idx="1925">
                        <c:v>1926</c:v>
                      </c:pt>
                      <c:pt idx="1926">
                        <c:v>1927</c:v>
                      </c:pt>
                      <c:pt idx="1927">
                        <c:v>1928</c:v>
                      </c:pt>
                      <c:pt idx="1928">
                        <c:v>1929</c:v>
                      </c:pt>
                      <c:pt idx="1929">
                        <c:v>1930</c:v>
                      </c:pt>
                      <c:pt idx="1930">
                        <c:v>1931</c:v>
                      </c:pt>
                      <c:pt idx="1931">
                        <c:v>1932</c:v>
                      </c:pt>
                      <c:pt idx="1932">
                        <c:v>1933</c:v>
                      </c:pt>
                      <c:pt idx="1933">
                        <c:v>1934</c:v>
                      </c:pt>
                      <c:pt idx="1934">
                        <c:v>1935</c:v>
                      </c:pt>
                      <c:pt idx="1935">
                        <c:v>1936</c:v>
                      </c:pt>
                      <c:pt idx="1936">
                        <c:v>1937</c:v>
                      </c:pt>
                      <c:pt idx="1937">
                        <c:v>1938</c:v>
                      </c:pt>
                      <c:pt idx="1938">
                        <c:v>1939</c:v>
                      </c:pt>
                      <c:pt idx="1939">
                        <c:v>1940</c:v>
                      </c:pt>
                      <c:pt idx="1940">
                        <c:v>1941</c:v>
                      </c:pt>
                      <c:pt idx="1941">
                        <c:v>1942</c:v>
                      </c:pt>
                      <c:pt idx="1942">
                        <c:v>1943</c:v>
                      </c:pt>
                      <c:pt idx="1943">
                        <c:v>1944</c:v>
                      </c:pt>
                      <c:pt idx="1944">
                        <c:v>1945</c:v>
                      </c:pt>
                      <c:pt idx="1945">
                        <c:v>1946</c:v>
                      </c:pt>
                      <c:pt idx="1946">
                        <c:v>1947</c:v>
                      </c:pt>
                      <c:pt idx="1947">
                        <c:v>1948</c:v>
                      </c:pt>
                      <c:pt idx="1948">
                        <c:v>1949</c:v>
                      </c:pt>
                      <c:pt idx="1949">
                        <c:v>1950</c:v>
                      </c:pt>
                      <c:pt idx="1950">
                        <c:v>1951</c:v>
                      </c:pt>
                      <c:pt idx="1951">
                        <c:v>1952</c:v>
                      </c:pt>
                      <c:pt idx="1952">
                        <c:v>1953</c:v>
                      </c:pt>
                      <c:pt idx="1953">
                        <c:v>1954</c:v>
                      </c:pt>
                      <c:pt idx="1954">
                        <c:v>1955</c:v>
                      </c:pt>
                      <c:pt idx="1955">
                        <c:v>1956</c:v>
                      </c:pt>
                      <c:pt idx="1956">
                        <c:v>1957</c:v>
                      </c:pt>
                      <c:pt idx="1957">
                        <c:v>1958</c:v>
                      </c:pt>
                      <c:pt idx="1958">
                        <c:v>1959</c:v>
                      </c:pt>
                      <c:pt idx="1959">
                        <c:v>1960</c:v>
                      </c:pt>
                      <c:pt idx="1960">
                        <c:v>1961</c:v>
                      </c:pt>
                      <c:pt idx="1961">
                        <c:v>1962</c:v>
                      </c:pt>
                      <c:pt idx="1962">
                        <c:v>1963</c:v>
                      </c:pt>
                      <c:pt idx="1963">
                        <c:v>1964</c:v>
                      </c:pt>
                      <c:pt idx="1964">
                        <c:v>1965</c:v>
                      </c:pt>
                      <c:pt idx="1965">
                        <c:v>1966</c:v>
                      </c:pt>
                      <c:pt idx="1966">
                        <c:v>1967</c:v>
                      </c:pt>
                      <c:pt idx="1967">
                        <c:v>1968</c:v>
                      </c:pt>
                      <c:pt idx="1968">
                        <c:v>1969</c:v>
                      </c:pt>
                      <c:pt idx="1969">
                        <c:v>1970</c:v>
                      </c:pt>
                      <c:pt idx="1970">
                        <c:v>1971</c:v>
                      </c:pt>
                      <c:pt idx="1971">
                        <c:v>1972</c:v>
                      </c:pt>
                      <c:pt idx="1972">
                        <c:v>1973</c:v>
                      </c:pt>
                      <c:pt idx="1973">
                        <c:v>1974</c:v>
                      </c:pt>
                      <c:pt idx="1974">
                        <c:v>1975</c:v>
                      </c:pt>
                      <c:pt idx="1975">
                        <c:v>1976</c:v>
                      </c:pt>
                      <c:pt idx="1976">
                        <c:v>1977</c:v>
                      </c:pt>
                      <c:pt idx="1977">
                        <c:v>1978</c:v>
                      </c:pt>
                      <c:pt idx="1978">
                        <c:v>1979</c:v>
                      </c:pt>
                      <c:pt idx="1979">
                        <c:v>1980</c:v>
                      </c:pt>
                      <c:pt idx="1980">
                        <c:v>1981</c:v>
                      </c:pt>
                      <c:pt idx="1981">
                        <c:v>1982</c:v>
                      </c:pt>
                      <c:pt idx="1982">
                        <c:v>1983</c:v>
                      </c:pt>
                      <c:pt idx="1983">
                        <c:v>1984</c:v>
                      </c:pt>
                      <c:pt idx="1984">
                        <c:v>1985</c:v>
                      </c:pt>
                      <c:pt idx="1985">
                        <c:v>1986</c:v>
                      </c:pt>
                      <c:pt idx="1986">
                        <c:v>1987</c:v>
                      </c:pt>
                      <c:pt idx="1987">
                        <c:v>1988</c:v>
                      </c:pt>
                      <c:pt idx="1988">
                        <c:v>1989</c:v>
                      </c:pt>
                      <c:pt idx="1989">
                        <c:v>1990</c:v>
                      </c:pt>
                      <c:pt idx="1990">
                        <c:v>1991</c:v>
                      </c:pt>
                      <c:pt idx="1991">
                        <c:v>1992</c:v>
                      </c:pt>
                      <c:pt idx="1992">
                        <c:v>1993</c:v>
                      </c:pt>
                      <c:pt idx="1993">
                        <c:v>1994</c:v>
                      </c:pt>
                      <c:pt idx="1994">
                        <c:v>1995</c:v>
                      </c:pt>
                      <c:pt idx="1995">
                        <c:v>1996</c:v>
                      </c:pt>
                      <c:pt idx="1996">
                        <c:v>1997</c:v>
                      </c:pt>
                      <c:pt idx="1997">
                        <c:v>1998</c:v>
                      </c:pt>
                      <c:pt idx="1998">
                        <c:v>1999</c:v>
                      </c:pt>
                      <c:pt idx="1999">
                        <c:v>2000</c:v>
                      </c:pt>
                      <c:pt idx="2000">
                        <c:v>2001</c:v>
                      </c:pt>
                      <c:pt idx="2001">
                        <c:v>2002</c:v>
                      </c:pt>
                      <c:pt idx="2002">
                        <c:v>2003</c:v>
                      </c:pt>
                      <c:pt idx="2003">
                        <c:v>2004</c:v>
                      </c:pt>
                      <c:pt idx="2004">
                        <c:v>2005</c:v>
                      </c:pt>
                      <c:pt idx="2005">
                        <c:v>2006</c:v>
                      </c:pt>
                      <c:pt idx="2006">
                        <c:v>2007</c:v>
                      </c:pt>
                      <c:pt idx="2007">
                        <c:v>2008</c:v>
                      </c:pt>
                      <c:pt idx="2008">
                        <c:v>2009</c:v>
                      </c:pt>
                      <c:pt idx="2009">
                        <c:v>2010</c:v>
                      </c:pt>
                      <c:pt idx="2010">
                        <c:v>2011</c:v>
                      </c:pt>
                      <c:pt idx="2011">
                        <c:v>2012</c:v>
                      </c:pt>
                      <c:pt idx="2012">
                        <c:v>2013</c:v>
                      </c:pt>
                      <c:pt idx="2013">
                        <c:v>2014</c:v>
                      </c:pt>
                      <c:pt idx="2014">
                        <c:v>2015</c:v>
                      </c:pt>
                      <c:pt idx="2015">
                        <c:v>2016</c:v>
                      </c:pt>
                      <c:pt idx="2016">
                        <c:v>2017</c:v>
                      </c:pt>
                      <c:pt idx="2017">
                        <c:v>2018</c:v>
                      </c:pt>
                      <c:pt idx="2018">
                        <c:v>2019</c:v>
                      </c:pt>
                      <c:pt idx="2019">
                        <c:v>2020</c:v>
                      </c:pt>
                      <c:pt idx="2020">
                        <c:v>2021</c:v>
                      </c:pt>
                      <c:pt idx="2021">
                        <c:v>2022</c:v>
                      </c:pt>
                      <c:pt idx="2022">
                        <c:v>2023</c:v>
                      </c:pt>
                      <c:pt idx="2023">
                        <c:v>2024</c:v>
                      </c:pt>
                      <c:pt idx="2024">
                        <c:v>2025</c:v>
                      </c:pt>
                      <c:pt idx="2025">
                        <c:v>2026</c:v>
                      </c:pt>
                      <c:pt idx="2026">
                        <c:v>2027</c:v>
                      </c:pt>
                      <c:pt idx="2027">
                        <c:v>2028</c:v>
                      </c:pt>
                      <c:pt idx="2028">
                        <c:v>2029</c:v>
                      </c:pt>
                      <c:pt idx="2029">
                        <c:v>2030</c:v>
                      </c:pt>
                      <c:pt idx="2030">
                        <c:v>2031</c:v>
                      </c:pt>
                      <c:pt idx="2031">
                        <c:v>2032</c:v>
                      </c:pt>
                      <c:pt idx="2032">
                        <c:v>2033</c:v>
                      </c:pt>
                      <c:pt idx="2033">
                        <c:v>2034</c:v>
                      </c:pt>
                      <c:pt idx="2034">
                        <c:v>2035</c:v>
                      </c:pt>
                      <c:pt idx="2035">
                        <c:v>2036</c:v>
                      </c:pt>
                      <c:pt idx="2036">
                        <c:v>2037</c:v>
                      </c:pt>
                      <c:pt idx="2037">
                        <c:v>2038</c:v>
                      </c:pt>
                      <c:pt idx="2038">
                        <c:v>2039</c:v>
                      </c:pt>
                      <c:pt idx="2039">
                        <c:v>2040</c:v>
                      </c:pt>
                      <c:pt idx="2040">
                        <c:v>2041</c:v>
                      </c:pt>
                      <c:pt idx="2041">
                        <c:v>2042</c:v>
                      </c:pt>
                      <c:pt idx="2042">
                        <c:v>2043</c:v>
                      </c:pt>
                      <c:pt idx="2043">
                        <c:v>2044</c:v>
                      </c:pt>
                      <c:pt idx="2044">
                        <c:v>2045</c:v>
                      </c:pt>
                      <c:pt idx="2045">
                        <c:v>2046</c:v>
                      </c:pt>
                      <c:pt idx="2046">
                        <c:v>2047</c:v>
                      </c:pt>
                      <c:pt idx="2047">
                        <c:v>2048</c:v>
                      </c:pt>
                      <c:pt idx="2048">
                        <c:v>2049</c:v>
                      </c:pt>
                      <c:pt idx="2049">
                        <c:v>2050</c:v>
                      </c:pt>
                      <c:pt idx="2050">
                        <c:v>2051</c:v>
                      </c:pt>
                      <c:pt idx="2051">
                        <c:v>2052</c:v>
                      </c:pt>
                      <c:pt idx="2052">
                        <c:v>2053</c:v>
                      </c:pt>
                      <c:pt idx="2053">
                        <c:v>2054</c:v>
                      </c:pt>
                      <c:pt idx="2054">
                        <c:v>2055</c:v>
                      </c:pt>
                      <c:pt idx="2055">
                        <c:v>2056</c:v>
                      </c:pt>
                      <c:pt idx="2056">
                        <c:v>2057</c:v>
                      </c:pt>
                      <c:pt idx="2057">
                        <c:v>2058</c:v>
                      </c:pt>
                      <c:pt idx="2058">
                        <c:v>2059</c:v>
                      </c:pt>
                      <c:pt idx="2059">
                        <c:v>2060</c:v>
                      </c:pt>
                      <c:pt idx="2060">
                        <c:v>2061</c:v>
                      </c:pt>
                      <c:pt idx="2061">
                        <c:v>2062</c:v>
                      </c:pt>
                      <c:pt idx="2062">
                        <c:v>2063</c:v>
                      </c:pt>
                      <c:pt idx="2063">
                        <c:v>2064</c:v>
                      </c:pt>
                      <c:pt idx="2064">
                        <c:v>2065</c:v>
                      </c:pt>
                      <c:pt idx="2065">
                        <c:v>2066</c:v>
                      </c:pt>
                      <c:pt idx="2066">
                        <c:v>2067</c:v>
                      </c:pt>
                      <c:pt idx="2067">
                        <c:v>2068</c:v>
                      </c:pt>
                      <c:pt idx="2068">
                        <c:v>2069</c:v>
                      </c:pt>
                      <c:pt idx="2069">
                        <c:v>2070</c:v>
                      </c:pt>
                      <c:pt idx="2070">
                        <c:v>2071</c:v>
                      </c:pt>
                      <c:pt idx="2071">
                        <c:v>2072</c:v>
                      </c:pt>
                      <c:pt idx="2072">
                        <c:v>2073</c:v>
                      </c:pt>
                      <c:pt idx="2073">
                        <c:v>2074</c:v>
                      </c:pt>
                      <c:pt idx="2074">
                        <c:v>2075</c:v>
                      </c:pt>
                      <c:pt idx="2075">
                        <c:v>2076</c:v>
                      </c:pt>
                      <c:pt idx="2076">
                        <c:v>2077</c:v>
                      </c:pt>
                      <c:pt idx="2077">
                        <c:v>2078</c:v>
                      </c:pt>
                      <c:pt idx="2078">
                        <c:v>2079</c:v>
                      </c:pt>
                      <c:pt idx="2079">
                        <c:v>2080</c:v>
                      </c:pt>
                      <c:pt idx="2080">
                        <c:v>2081</c:v>
                      </c:pt>
                      <c:pt idx="2081">
                        <c:v>2082</c:v>
                      </c:pt>
                      <c:pt idx="2082">
                        <c:v>2083</c:v>
                      </c:pt>
                      <c:pt idx="2083">
                        <c:v>2084</c:v>
                      </c:pt>
                      <c:pt idx="2084">
                        <c:v>2085</c:v>
                      </c:pt>
                      <c:pt idx="2085">
                        <c:v>2086</c:v>
                      </c:pt>
                      <c:pt idx="2086">
                        <c:v>2087</c:v>
                      </c:pt>
                      <c:pt idx="2087">
                        <c:v>2088</c:v>
                      </c:pt>
                      <c:pt idx="2088">
                        <c:v>2089</c:v>
                      </c:pt>
                      <c:pt idx="2089">
                        <c:v>2090</c:v>
                      </c:pt>
                      <c:pt idx="2090">
                        <c:v>2091</c:v>
                      </c:pt>
                      <c:pt idx="2091">
                        <c:v>2092</c:v>
                      </c:pt>
                      <c:pt idx="2092">
                        <c:v>2093</c:v>
                      </c:pt>
                      <c:pt idx="2093">
                        <c:v>2094</c:v>
                      </c:pt>
                      <c:pt idx="2094">
                        <c:v>2095</c:v>
                      </c:pt>
                      <c:pt idx="2095">
                        <c:v>2096</c:v>
                      </c:pt>
                      <c:pt idx="2096">
                        <c:v>2097</c:v>
                      </c:pt>
                      <c:pt idx="2097">
                        <c:v>2098</c:v>
                      </c:pt>
                      <c:pt idx="2098">
                        <c:v>2099</c:v>
                      </c:pt>
                      <c:pt idx="2099">
                        <c:v>2100</c:v>
                      </c:pt>
                      <c:pt idx="2100">
                        <c:v>2101</c:v>
                      </c:pt>
                      <c:pt idx="2101">
                        <c:v>2102</c:v>
                      </c:pt>
                      <c:pt idx="2102">
                        <c:v>2103</c:v>
                      </c:pt>
                      <c:pt idx="2103">
                        <c:v>2104</c:v>
                      </c:pt>
                      <c:pt idx="2104">
                        <c:v>2105</c:v>
                      </c:pt>
                      <c:pt idx="2105">
                        <c:v>2106</c:v>
                      </c:pt>
                      <c:pt idx="2106">
                        <c:v>2107</c:v>
                      </c:pt>
                      <c:pt idx="2107">
                        <c:v>2108</c:v>
                      </c:pt>
                      <c:pt idx="2108">
                        <c:v>2109</c:v>
                      </c:pt>
                      <c:pt idx="2109">
                        <c:v>2110</c:v>
                      </c:pt>
                      <c:pt idx="2110">
                        <c:v>2111</c:v>
                      </c:pt>
                      <c:pt idx="2111">
                        <c:v>2112</c:v>
                      </c:pt>
                      <c:pt idx="2112">
                        <c:v>2113</c:v>
                      </c:pt>
                      <c:pt idx="2113">
                        <c:v>2114</c:v>
                      </c:pt>
                      <c:pt idx="2114">
                        <c:v>2115</c:v>
                      </c:pt>
                      <c:pt idx="2115">
                        <c:v>2116</c:v>
                      </c:pt>
                      <c:pt idx="2116">
                        <c:v>2117</c:v>
                      </c:pt>
                      <c:pt idx="2117">
                        <c:v>2118</c:v>
                      </c:pt>
                      <c:pt idx="2118">
                        <c:v>2119</c:v>
                      </c:pt>
                      <c:pt idx="2119">
                        <c:v>2120</c:v>
                      </c:pt>
                      <c:pt idx="2120">
                        <c:v>2121</c:v>
                      </c:pt>
                      <c:pt idx="2121">
                        <c:v>2122</c:v>
                      </c:pt>
                      <c:pt idx="2122">
                        <c:v>2123</c:v>
                      </c:pt>
                      <c:pt idx="2123">
                        <c:v>2124</c:v>
                      </c:pt>
                      <c:pt idx="2124">
                        <c:v>2125</c:v>
                      </c:pt>
                      <c:pt idx="2125">
                        <c:v>2126</c:v>
                      </c:pt>
                      <c:pt idx="2126">
                        <c:v>2127</c:v>
                      </c:pt>
                      <c:pt idx="2127">
                        <c:v>2128</c:v>
                      </c:pt>
                      <c:pt idx="2128">
                        <c:v>2129</c:v>
                      </c:pt>
                      <c:pt idx="2129">
                        <c:v>2130</c:v>
                      </c:pt>
                      <c:pt idx="2130">
                        <c:v>2131</c:v>
                      </c:pt>
                      <c:pt idx="2131">
                        <c:v>2132</c:v>
                      </c:pt>
                      <c:pt idx="2132">
                        <c:v>2133</c:v>
                      </c:pt>
                      <c:pt idx="2133">
                        <c:v>2134</c:v>
                      </c:pt>
                      <c:pt idx="2134">
                        <c:v>2135</c:v>
                      </c:pt>
                      <c:pt idx="2135">
                        <c:v>2136</c:v>
                      </c:pt>
                      <c:pt idx="2136">
                        <c:v>2137</c:v>
                      </c:pt>
                      <c:pt idx="2137">
                        <c:v>2138</c:v>
                      </c:pt>
                      <c:pt idx="2138">
                        <c:v>2139</c:v>
                      </c:pt>
                      <c:pt idx="2139">
                        <c:v>2140</c:v>
                      </c:pt>
                      <c:pt idx="2140">
                        <c:v>2141</c:v>
                      </c:pt>
                      <c:pt idx="2141">
                        <c:v>2142</c:v>
                      </c:pt>
                      <c:pt idx="2142">
                        <c:v>2143</c:v>
                      </c:pt>
                      <c:pt idx="2143">
                        <c:v>2144</c:v>
                      </c:pt>
                      <c:pt idx="2144">
                        <c:v>2145</c:v>
                      </c:pt>
                      <c:pt idx="2145">
                        <c:v>2146</c:v>
                      </c:pt>
                      <c:pt idx="2146">
                        <c:v>2147</c:v>
                      </c:pt>
                      <c:pt idx="2147">
                        <c:v>2148</c:v>
                      </c:pt>
                      <c:pt idx="2148">
                        <c:v>2149</c:v>
                      </c:pt>
                      <c:pt idx="2149">
                        <c:v>2150</c:v>
                      </c:pt>
                      <c:pt idx="2150">
                        <c:v>2151</c:v>
                      </c:pt>
                      <c:pt idx="2151">
                        <c:v>2152</c:v>
                      </c:pt>
                      <c:pt idx="2152">
                        <c:v>2153</c:v>
                      </c:pt>
                      <c:pt idx="2153">
                        <c:v>2154</c:v>
                      </c:pt>
                      <c:pt idx="2154">
                        <c:v>2155</c:v>
                      </c:pt>
                      <c:pt idx="2155">
                        <c:v>2156</c:v>
                      </c:pt>
                      <c:pt idx="2156">
                        <c:v>2157</c:v>
                      </c:pt>
                      <c:pt idx="2157">
                        <c:v>2158</c:v>
                      </c:pt>
                      <c:pt idx="2158">
                        <c:v>2159</c:v>
                      </c:pt>
                      <c:pt idx="2159">
                        <c:v>2160</c:v>
                      </c:pt>
                      <c:pt idx="2160">
                        <c:v>2161</c:v>
                      </c:pt>
                      <c:pt idx="2161">
                        <c:v>2162</c:v>
                      </c:pt>
                      <c:pt idx="2162">
                        <c:v>2163</c:v>
                      </c:pt>
                      <c:pt idx="2163">
                        <c:v>2164</c:v>
                      </c:pt>
                      <c:pt idx="2164">
                        <c:v>2165</c:v>
                      </c:pt>
                      <c:pt idx="2165">
                        <c:v>2166</c:v>
                      </c:pt>
                      <c:pt idx="2166">
                        <c:v>2167</c:v>
                      </c:pt>
                      <c:pt idx="2167">
                        <c:v>2168</c:v>
                      </c:pt>
                      <c:pt idx="2168">
                        <c:v>2169</c:v>
                      </c:pt>
                      <c:pt idx="2169">
                        <c:v>2170</c:v>
                      </c:pt>
                      <c:pt idx="2170">
                        <c:v>2171</c:v>
                      </c:pt>
                      <c:pt idx="2171">
                        <c:v>2172</c:v>
                      </c:pt>
                      <c:pt idx="2172">
                        <c:v>2173</c:v>
                      </c:pt>
                      <c:pt idx="2173">
                        <c:v>2174</c:v>
                      </c:pt>
                      <c:pt idx="2174">
                        <c:v>2175</c:v>
                      </c:pt>
                      <c:pt idx="2175">
                        <c:v>2176</c:v>
                      </c:pt>
                      <c:pt idx="2176">
                        <c:v>2177</c:v>
                      </c:pt>
                      <c:pt idx="2177">
                        <c:v>2178</c:v>
                      </c:pt>
                      <c:pt idx="2178">
                        <c:v>2179</c:v>
                      </c:pt>
                      <c:pt idx="2179">
                        <c:v>2180</c:v>
                      </c:pt>
                      <c:pt idx="2180">
                        <c:v>2181</c:v>
                      </c:pt>
                      <c:pt idx="2181">
                        <c:v>2182</c:v>
                      </c:pt>
                      <c:pt idx="2182">
                        <c:v>2183</c:v>
                      </c:pt>
                      <c:pt idx="2183">
                        <c:v>2184</c:v>
                      </c:pt>
                      <c:pt idx="2184">
                        <c:v>2185</c:v>
                      </c:pt>
                      <c:pt idx="2185">
                        <c:v>2186</c:v>
                      </c:pt>
                      <c:pt idx="2186">
                        <c:v>2187</c:v>
                      </c:pt>
                      <c:pt idx="2187">
                        <c:v>2188</c:v>
                      </c:pt>
                      <c:pt idx="2188">
                        <c:v>2189</c:v>
                      </c:pt>
                      <c:pt idx="2189">
                        <c:v>2190</c:v>
                      </c:pt>
                      <c:pt idx="2190">
                        <c:v>2191</c:v>
                      </c:pt>
                      <c:pt idx="2191">
                        <c:v>2192</c:v>
                      </c:pt>
                      <c:pt idx="2192">
                        <c:v>2193</c:v>
                      </c:pt>
                      <c:pt idx="2193">
                        <c:v>2194</c:v>
                      </c:pt>
                      <c:pt idx="2194">
                        <c:v>2195</c:v>
                      </c:pt>
                      <c:pt idx="2195">
                        <c:v>2196</c:v>
                      </c:pt>
                      <c:pt idx="2196">
                        <c:v>2197</c:v>
                      </c:pt>
                      <c:pt idx="2197">
                        <c:v>2198</c:v>
                      </c:pt>
                      <c:pt idx="2198">
                        <c:v>2199</c:v>
                      </c:pt>
                      <c:pt idx="2199">
                        <c:v>2200</c:v>
                      </c:pt>
                      <c:pt idx="2200">
                        <c:v>2201</c:v>
                      </c:pt>
                      <c:pt idx="2201">
                        <c:v>2202</c:v>
                      </c:pt>
                      <c:pt idx="2202">
                        <c:v>2203</c:v>
                      </c:pt>
                      <c:pt idx="2203">
                        <c:v>2204</c:v>
                      </c:pt>
                      <c:pt idx="2204">
                        <c:v>2205</c:v>
                      </c:pt>
                      <c:pt idx="2205">
                        <c:v>2206</c:v>
                      </c:pt>
                      <c:pt idx="2206">
                        <c:v>2207</c:v>
                      </c:pt>
                      <c:pt idx="2207">
                        <c:v>2208</c:v>
                      </c:pt>
                      <c:pt idx="2208">
                        <c:v>2209</c:v>
                      </c:pt>
                      <c:pt idx="2209">
                        <c:v>2210</c:v>
                      </c:pt>
                      <c:pt idx="2210">
                        <c:v>2211</c:v>
                      </c:pt>
                      <c:pt idx="2211">
                        <c:v>2212</c:v>
                      </c:pt>
                      <c:pt idx="2212">
                        <c:v>2213</c:v>
                      </c:pt>
                      <c:pt idx="2213">
                        <c:v>2214</c:v>
                      </c:pt>
                      <c:pt idx="2214">
                        <c:v>2215</c:v>
                      </c:pt>
                      <c:pt idx="2215">
                        <c:v>2216</c:v>
                      </c:pt>
                      <c:pt idx="2216">
                        <c:v>2217</c:v>
                      </c:pt>
                      <c:pt idx="2217">
                        <c:v>2218</c:v>
                      </c:pt>
                      <c:pt idx="2218">
                        <c:v>2219</c:v>
                      </c:pt>
                      <c:pt idx="2219">
                        <c:v>2220</c:v>
                      </c:pt>
                      <c:pt idx="2220">
                        <c:v>2221</c:v>
                      </c:pt>
                      <c:pt idx="2221">
                        <c:v>2222</c:v>
                      </c:pt>
                      <c:pt idx="2222">
                        <c:v>2223</c:v>
                      </c:pt>
                      <c:pt idx="2223">
                        <c:v>2224</c:v>
                      </c:pt>
                      <c:pt idx="2224">
                        <c:v>2225</c:v>
                      </c:pt>
                      <c:pt idx="2225">
                        <c:v>2226</c:v>
                      </c:pt>
                      <c:pt idx="2226">
                        <c:v>2227</c:v>
                      </c:pt>
                      <c:pt idx="2227">
                        <c:v>2228</c:v>
                      </c:pt>
                      <c:pt idx="2228">
                        <c:v>2229</c:v>
                      </c:pt>
                      <c:pt idx="2229">
                        <c:v>2230</c:v>
                      </c:pt>
                      <c:pt idx="2230">
                        <c:v>2231</c:v>
                      </c:pt>
                      <c:pt idx="2231">
                        <c:v>2232</c:v>
                      </c:pt>
                      <c:pt idx="2232">
                        <c:v>2233</c:v>
                      </c:pt>
                      <c:pt idx="2233">
                        <c:v>2234</c:v>
                      </c:pt>
                      <c:pt idx="2234">
                        <c:v>2235</c:v>
                      </c:pt>
                      <c:pt idx="2235">
                        <c:v>2236</c:v>
                      </c:pt>
                      <c:pt idx="2236">
                        <c:v>2237</c:v>
                      </c:pt>
                      <c:pt idx="2237">
                        <c:v>2238</c:v>
                      </c:pt>
                      <c:pt idx="2238">
                        <c:v>2239</c:v>
                      </c:pt>
                      <c:pt idx="2239">
                        <c:v>2240</c:v>
                      </c:pt>
                      <c:pt idx="2240">
                        <c:v>2241</c:v>
                      </c:pt>
                      <c:pt idx="2241">
                        <c:v>2242</c:v>
                      </c:pt>
                      <c:pt idx="2242">
                        <c:v>2243</c:v>
                      </c:pt>
                      <c:pt idx="2243">
                        <c:v>2244</c:v>
                      </c:pt>
                      <c:pt idx="2244">
                        <c:v>2245</c:v>
                      </c:pt>
                      <c:pt idx="2245">
                        <c:v>2246</c:v>
                      </c:pt>
                      <c:pt idx="2246">
                        <c:v>2247</c:v>
                      </c:pt>
                      <c:pt idx="2247">
                        <c:v>2248</c:v>
                      </c:pt>
                      <c:pt idx="2248">
                        <c:v>2249</c:v>
                      </c:pt>
                      <c:pt idx="2249">
                        <c:v>2250</c:v>
                      </c:pt>
                      <c:pt idx="2250">
                        <c:v>2251</c:v>
                      </c:pt>
                      <c:pt idx="2251">
                        <c:v>2252</c:v>
                      </c:pt>
                      <c:pt idx="2252">
                        <c:v>2253</c:v>
                      </c:pt>
                      <c:pt idx="2253">
                        <c:v>2254</c:v>
                      </c:pt>
                      <c:pt idx="2254">
                        <c:v>2255</c:v>
                      </c:pt>
                      <c:pt idx="2255">
                        <c:v>2256</c:v>
                      </c:pt>
                      <c:pt idx="2256">
                        <c:v>2257</c:v>
                      </c:pt>
                      <c:pt idx="2257">
                        <c:v>2258</c:v>
                      </c:pt>
                      <c:pt idx="2258">
                        <c:v>2259</c:v>
                      </c:pt>
                      <c:pt idx="2259">
                        <c:v>2260</c:v>
                      </c:pt>
                      <c:pt idx="2260">
                        <c:v>2261</c:v>
                      </c:pt>
                      <c:pt idx="2261">
                        <c:v>2262</c:v>
                      </c:pt>
                      <c:pt idx="2262">
                        <c:v>2263</c:v>
                      </c:pt>
                      <c:pt idx="2263">
                        <c:v>2264</c:v>
                      </c:pt>
                      <c:pt idx="2264">
                        <c:v>2265</c:v>
                      </c:pt>
                      <c:pt idx="2265">
                        <c:v>2266</c:v>
                      </c:pt>
                      <c:pt idx="2266">
                        <c:v>2267</c:v>
                      </c:pt>
                      <c:pt idx="2267">
                        <c:v>2268</c:v>
                      </c:pt>
                      <c:pt idx="2268">
                        <c:v>2269</c:v>
                      </c:pt>
                      <c:pt idx="2269">
                        <c:v>2270</c:v>
                      </c:pt>
                      <c:pt idx="2270">
                        <c:v>2271</c:v>
                      </c:pt>
                      <c:pt idx="2271">
                        <c:v>2272</c:v>
                      </c:pt>
                      <c:pt idx="2272">
                        <c:v>2273</c:v>
                      </c:pt>
                      <c:pt idx="2273">
                        <c:v>2274</c:v>
                      </c:pt>
                      <c:pt idx="2274">
                        <c:v>2275</c:v>
                      </c:pt>
                      <c:pt idx="2275">
                        <c:v>2276</c:v>
                      </c:pt>
                      <c:pt idx="2276">
                        <c:v>2277</c:v>
                      </c:pt>
                      <c:pt idx="2277">
                        <c:v>2278</c:v>
                      </c:pt>
                      <c:pt idx="2278">
                        <c:v>2279</c:v>
                      </c:pt>
                      <c:pt idx="2279">
                        <c:v>2280</c:v>
                      </c:pt>
                      <c:pt idx="2280">
                        <c:v>2281</c:v>
                      </c:pt>
                      <c:pt idx="2281">
                        <c:v>2282</c:v>
                      </c:pt>
                      <c:pt idx="2282">
                        <c:v>2283</c:v>
                      </c:pt>
                      <c:pt idx="2283">
                        <c:v>2284</c:v>
                      </c:pt>
                      <c:pt idx="2284">
                        <c:v>2285</c:v>
                      </c:pt>
                      <c:pt idx="2285">
                        <c:v>2286</c:v>
                      </c:pt>
                      <c:pt idx="2286">
                        <c:v>2287</c:v>
                      </c:pt>
                      <c:pt idx="2287">
                        <c:v>2288</c:v>
                      </c:pt>
                      <c:pt idx="2288">
                        <c:v>2289</c:v>
                      </c:pt>
                      <c:pt idx="2289">
                        <c:v>2290</c:v>
                      </c:pt>
                      <c:pt idx="2290">
                        <c:v>2291</c:v>
                      </c:pt>
                      <c:pt idx="2291">
                        <c:v>2292</c:v>
                      </c:pt>
                      <c:pt idx="2292">
                        <c:v>2293</c:v>
                      </c:pt>
                      <c:pt idx="2293">
                        <c:v>2294</c:v>
                      </c:pt>
                      <c:pt idx="2294">
                        <c:v>2295</c:v>
                      </c:pt>
                      <c:pt idx="2295">
                        <c:v>2296</c:v>
                      </c:pt>
                      <c:pt idx="2296">
                        <c:v>2297</c:v>
                      </c:pt>
                      <c:pt idx="2297">
                        <c:v>2298</c:v>
                      </c:pt>
                      <c:pt idx="2298">
                        <c:v>2299</c:v>
                      </c:pt>
                      <c:pt idx="2299">
                        <c:v>2300</c:v>
                      </c:pt>
                      <c:pt idx="2300">
                        <c:v>2301</c:v>
                      </c:pt>
                      <c:pt idx="2301">
                        <c:v>2302</c:v>
                      </c:pt>
                      <c:pt idx="2302">
                        <c:v>2303</c:v>
                      </c:pt>
                      <c:pt idx="2303">
                        <c:v>2304</c:v>
                      </c:pt>
                      <c:pt idx="2304">
                        <c:v>2305</c:v>
                      </c:pt>
                      <c:pt idx="2305">
                        <c:v>2306</c:v>
                      </c:pt>
                      <c:pt idx="2306">
                        <c:v>2307</c:v>
                      </c:pt>
                      <c:pt idx="2307">
                        <c:v>2308</c:v>
                      </c:pt>
                      <c:pt idx="2308">
                        <c:v>2309</c:v>
                      </c:pt>
                      <c:pt idx="2309">
                        <c:v>2310</c:v>
                      </c:pt>
                      <c:pt idx="2310">
                        <c:v>2311</c:v>
                      </c:pt>
                      <c:pt idx="2311">
                        <c:v>2312</c:v>
                      </c:pt>
                      <c:pt idx="2312">
                        <c:v>2313</c:v>
                      </c:pt>
                      <c:pt idx="2313">
                        <c:v>2314</c:v>
                      </c:pt>
                      <c:pt idx="2314">
                        <c:v>2315</c:v>
                      </c:pt>
                      <c:pt idx="2315">
                        <c:v>2316</c:v>
                      </c:pt>
                      <c:pt idx="2316">
                        <c:v>2317</c:v>
                      </c:pt>
                      <c:pt idx="2317">
                        <c:v>2318</c:v>
                      </c:pt>
                      <c:pt idx="2318">
                        <c:v>2319</c:v>
                      </c:pt>
                      <c:pt idx="2319">
                        <c:v>2320</c:v>
                      </c:pt>
                      <c:pt idx="2320">
                        <c:v>2321</c:v>
                      </c:pt>
                      <c:pt idx="2321">
                        <c:v>2322</c:v>
                      </c:pt>
                      <c:pt idx="2322">
                        <c:v>2323</c:v>
                      </c:pt>
                      <c:pt idx="2323">
                        <c:v>2324</c:v>
                      </c:pt>
                      <c:pt idx="2324">
                        <c:v>2325</c:v>
                      </c:pt>
                      <c:pt idx="2325">
                        <c:v>2326</c:v>
                      </c:pt>
                      <c:pt idx="2326">
                        <c:v>2327</c:v>
                      </c:pt>
                      <c:pt idx="2327">
                        <c:v>2328</c:v>
                      </c:pt>
                      <c:pt idx="2328">
                        <c:v>2329</c:v>
                      </c:pt>
                      <c:pt idx="2329">
                        <c:v>2330</c:v>
                      </c:pt>
                      <c:pt idx="2330">
                        <c:v>2331</c:v>
                      </c:pt>
                      <c:pt idx="2331">
                        <c:v>2332</c:v>
                      </c:pt>
                      <c:pt idx="2332">
                        <c:v>2333</c:v>
                      </c:pt>
                      <c:pt idx="2333">
                        <c:v>2334</c:v>
                      </c:pt>
                      <c:pt idx="2334">
                        <c:v>2335</c:v>
                      </c:pt>
                      <c:pt idx="2335">
                        <c:v>2336</c:v>
                      </c:pt>
                      <c:pt idx="2336">
                        <c:v>2337</c:v>
                      </c:pt>
                      <c:pt idx="2337">
                        <c:v>2338</c:v>
                      </c:pt>
                      <c:pt idx="2338">
                        <c:v>2339</c:v>
                      </c:pt>
                      <c:pt idx="2339">
                        <c:v>2340</c:v>
                      </c:pt>
                      <c:pt idx="2340">
                        <c:v>2341</c:v>
                      </c:pt>
                      <c:pt idx="2341">
                        <c:v>2342</c:v>
                      </c:pt>
                      <c:pt idx="2342">
                        <c:v>2343</c:v>
                      </c:pt>
                      <c:pt idx="2343">
                        <c:v>2344</c:v>
                      </c:pt>
                      <c:pt idx="2344">
                        <c:v>2345</c:v>
                      </c:pt>
                      <c:pt idx="2345">
                        <c:v>2346</c:v>
                      </c:pt>
                      <c:pt idx="2346">
                        <c:v>2347</c:v>
                      </c:pt>
                      <c:pt idx="2347">
                        <c:v>2348</c:v>
                      </c:pt>
                      <c:pt idx="2348">
                        <c:v>2349</c:v>
                      </c:pt>
                      <c:pt idx="2349">
                        <c:v>2350</c:v>
                      </c:pt>
                      <c:pt idx="2350">
                        <c:v>2351</c:v>
                      </c:pt>
                      <c:pt idx="2351">
                        <c:v>2352</c:v>
                      </c:pt>
                      <c:pt idx="2352">
                        <c:v>2353</c:v>
                      </c:pt>
                      <c:pt idx="2353">
                        <c:v>2354</c:v>
                      </c:pt>
                      <c:pt idx="2354">
                        <c:v>2355</c:v>
                      </c:pt>
                      <c:pt idx="2355">
                        <c:v>2356</c:v>
                      </c:pt>
                      <c:pt idx="2356">
                        <c:v>2357</c:v>
                      </c:pt>
                      <c:pt idx="2357">
                        <c:v>2358</c:v>
                      </c:pt>
                      <c:pt idx="2358">
                        <c:v>2359</c:v>
                      </c:pt>
                      <c:pt idx="2359">
                        <c:v>2360</c:v>
                      </c:pt>
                      <c:pt idx="2360">
                        <c:v>2361</c:v>
                      </c:pt>
                      <c:pt idx="2361">
                        <c:v>2362</c:v>
                      </c:pt>
                      <c:pt idx="2362">
                        <c:v>2363</c:v>
                      </c:pt>
                      <c:pt idx="2363">
                        <c:v>2364</c:v>
                      </c:pt>
                      <c:pt idx="2364">
                        <c:v>2365</c:v>
                      </c:pt>
                      <c:pt idx="2365">
                        <c:v>2366</c:v>
                      </c:pt>
                      <c:pt idx="2366">
                        <c:v>2367</c:v>
                      </c:pt>
                      <c:pt idx="2367">
                        <c:v>2368</c:v>
                      </c:pt>
                      <c:pt idx="2368">
                        <c:v>2369</c:v>
                      </c:pt>
                      <c:pt idx="2369">
                        <c:v>2370</c:v>
                      </c:pt>
                      <c:pt idx="2370">
                        <c:v>2371</c:v>
                      </c:pt>
                      <c:pt idx="2371">
                        <c:v>2372</c:v>
                      </c:pt>
                      <c:pt idx="2372">
                        <c:v>2373</c:v>
                      </c:pt>
                      <c:pt idx="2373">
                        <c:v>2374</c:v>
                      </c:pt>
                      <c:pt idx="2374">
                        <c:v>2375</c:v>
                      </c:pt>
                      <c:pt idx="2375">
                        <c:v>2376</c:v>
                      </c:pt>
                      <c:pt idx="2376">
                        <c:v>2377</c:v>
                      </c:pt>
                      <c:pt idx="2377">
                        <c:v>2378</c:v>
                      </c:pt>
                      <c:pt idx="2378">
                        <c:v>2379</c:v>
                      </c:pt>
                      <c:pt idx="2379">
                        <c:v>2380</c:v>
                      </c:pt>
                      <c:pt idx="2380">
                        <c:v>2381</c:v>
                      </c:pt>
                      <c:pt idx="2381">
                        <c:v>2382</c:v>
                      </c:pt>
                      <c:pt idx="2382">
                        <c:v>2383</c:v>
                      </c:pt>
                      <c:pt idx="2383">
                        <c:v>2384</c:v>
                      </c:pt>
                      <c:pt idx="2384">
                        <c:v>2385</c:v>
                      </c:pt>
                      <c:pt idx="2385">
                        <c:v>2386</c:v>
                      </c:pt>
                      <c:pt idx="2386">
                        <c:v>2387</c:v>
                      </c:pt>
                      <c:pt idx="2387">
                        <c:v>2388</c:v>
                      </c:pt>
                      <c:pt idx="2388">
                        <c:v>2389</c:v>
                      </c:pt>
                      <c:pt idx="2389">
                        <c:v>2390</c:v>
                      </c:pt>
                      <c:pt idx="2390">
                        <c:v>2391</c:v>
                      </c:pt>
                      <c:pt idx="2391">
                        <c:v>2392</c:v>
                      </c:pt>
                      <c:pt idx="2392">
                        <c:v>2393</c:v>
                      </c:pt>
                      <c:pt idx="2393">
                        <c:v>2394</c:v>
                      </c:pt>
                      <c:pt idx="2394">
                        <c:v>2395</c:v>
                      </c:pt>
                      <c:pt idx="2395">
                        <c:v>2396</c:v>
                      </c:pt>
                      <c:pt idx="2396">
                        <c:v>2397</c:v>
                      </c:pt>
                      <c:pt idx="2397">
                        <c:v>2398</c:v>
                      </c:pt>
                      <c:pt idx="2398">
                        <c:v>2399</c:v>
                      </c:pt>
                      <c:pt idx="2399">
                        <c:v>2400</c:v>
                      </c:pt>
                      <c:pt idx="2400">
                        <c:v>2401</c:v>
                      </c:pt>
                      <c:pt idx="2401">
                        <c:v>2402</c:v>
                      </c:pt>
                      <c:pt idx="2402">
                        <c:v>2403</c:v>
                      </c:pt>
                      <c:pt idx="2403">
                        <c:v>2404</c:v>
                      </c:pt>
                      <c:pt idx="2404">
                        <c:v>2405</c:v>
                      </c:pt>
                      <c:pt idx="2405">
                        <c:v>2406</c:v>
                      </c:pt>
                      <c:pt idx="2406">
                        <c:v>2407</c:v>
                      </c:pt>
                      <c:pt idx="2407">
                        <c:v>2408</c:v>
                      </c:pt>
                      <c:pt idx="2408">
                        <c:v>2409</c:v>
                      </c:pt>
                      <c:pt idx="2409">
                        <c:v>2410</c:v>
                      </c:pt>
                      <c:pt idx="2410">
                        <c:v>2411</c:v>
                      </c:pt>
                      <c:pt idx="2411">
                        <c:v>2412</c:v>
                      </c:pt>
                      <c:pt idx="2412">
                        <c:v>2413</c:v>
                      </c:pt>
                      <c:pt idx="2413">
                        <c:v>2414</c:v>
                      </c:pt>
                      <c:pt idx="2414">
                        <c:v>2415</c:v>
                      </c:pt>
                      <c:pt idx="2415">
                        <c:v>2416</c:v>
                      </c:pt>
                      <c:pt idx="2416">
                        <c:v>2417</c:v>
                      </c:pt>
                      <c:pt idx="2417">
                        <c:v>2418</c:v>
                      </c:pt>
                      <c:pt idx="2418">
                        <c:v>2419</c:v>
                      </c:pt>
                      <c:pt idx="2419">
                        <c:v>2420</c:v>
                      </c:pt>
                      <c:pt idx="2420">
                        <c:v>2421</c:v>
                      </c:pt>
                      <c:pt idx="2421">
                        <c:v>2422</c:v>
                      </c:pt>
                      <c:pt idx="2422">
                        <c:v>2423</c:v>
                      </c:pt>
                      <c:pt idx="2423">
                        <c:v>2424</c:v>
                      </c:pt>
                      <c:pt idx="2424">
                        <c:v>2425</c:v>
                      </c:pt>
                      <c:pt idx="2425">
                        <c:v>2426</c:v>
                      </c:pt>
                      <c:pt idx="2426">
                        <c:v>2427</c:v>
                      </c:pt>
                      <c:pt idx="2427">
                        <c:v>2428</c:v>
                      </c:pt>
                      <c:pt idx="2428">
                        <c:v>2429</c:v>
                      </c:pt>
                      <c:pt idx="2429">
                        <c:v>2430</c:v>
                      </c:pt>
                      <c:pt idx="2430">
                        <c:v>2431</c:v>
                      </c:pt>
                      <c:pt idx="2431">
                        <c:v>2432</c:v>
                      </c:pt>
                      <c:pt idx="2432">
                        <c:v>2433</c:v>
                      </c:pt>
                      <c:pt idx="2433">
                        <c:v>2434</c:v>
                      </c:pt>
                      <c:pt idx="2434">
                        <c:v>2435</c:v>
                      </c:pt>
                      <c:pt idx="2435">
                        <c:v>2436</c:v>
                      </c:pt>
                      <c:pt idx="2436">
                        <c:v>2437</c:v>
                      </c:pt>
                      <c:pt idx="2437">
                        <c:v>2438</c:v>
                      </c:pt>
                      <c:pt idx="2438">
                        <c:v>2439</c:v>
                      </c:pt>
                      <c:pt idx="2439">
                        <c:v>2440</c:v>
                      </c:pt>
                      <c:pt idx="2440">
                        <c:v>2441</c:v>
                      </c:pt>
                      <c:pt idx="2441">
                        <c:v>2442</c:v>
                      </c:pt>
                      <c:pt idx="2442">
                        <c:v>2443</c:v>
                      </c:pt>
                      <c:pt idx="2443">
                        <c:v>2444</c:v>
                      </c:pt>
                      <c:pt idx="2444">
                        <c:v>2445</c:v>
                      </c:pt>
                      <c:pt idx="2445">
                        <c:v>2446</c:v>
                      </c:pt>
                      <c:pt idx="2446">
                        <c:v>2447</c:v>
                      </c:pt>
                      <c:pt idx="2447">
                        <c:v>2448</c:v>
                      </c:pt>
                      <c:pt idx="2448">
                        <c:v>2449</c:v>
                      </c:pt>
                      <c:pt idx="2449">
                        <c:v>2450</c:v>
                      </c:pt>
                      <c:pt idx="2450">
                        <c:v>2451</c:v>
                      </c:pt>
                      <c:pt idx="2451">
                        <c:v>2452</c:v>
                      </c:pt>
                      <c:pt idx="2452">
                        <c:v>2453</c:v>
                      </c:pt>
                      <c:pt idx="2453">
                        <c:v>2454</c:v>
                      </c:pt>
                      <c:pt idx="2454">
                        <c:v>2455</c:v>
                      </c:pt>
                      <c:pt idx="2455">
                        <c:v>2456</c:v>
                      </c:pt>
                      <c:pt idx="2456">
                        <c:v>2457</c:v>
                      </c:pt>
                      <c:pt idx="2457">
                        <c:v>2458</c:v>
                      </c:pt>
                      <c:pt idx="2458">
                        <c:v>2459</c:v>
                      </c:pt>
                      <c:pt idx="2459">
                        <c:v>2460</c:v>
                      </c:pt>
                      <c:pt idx="2460">
                        <c:v>2461</c:v>
                      </c:pt>
                      <c:pt idx="2461">
                        <c:v>2462</c:v>
                      </c:pt>
                      <c:pt idx="2462">
                        <c:v>2463</c:v>
                      </c:pt>
                      <c:pt idx="2463">
                        <c:v>2464</c:v>
                      </c:pt>
                      <c:pt idx="2464">
                        <c:v>2465</c:v>
                      </c:pt>
                      <c:pt idx="2465">
                        <c:v>2466</c:v>
                      </c:pt>
                      <c:pt idx="2466">
                        <c:v>2467</c:v>
                      </c:pt>
                      <c:pt idx="2467">
                        <c:v>2468</c:v>
                      </c:pt>
                      <c:pt idx="2468">
                        <c:v>2469</c:v>
                      </c:pt>
                      <c:pt idx="2469">
                        <c:v>2470</c:v>
                      </c:pt>
                      <c:pt idx="2470">
                        <c:v>2471</c:v>
                      </c:pt>
                      <c:pt idx="2471">
                        <c:v>2472</c:v>
                      </c:pt>
                      <c:pt idx="2472">
                        <c:v>2473</c:v>
                      </c:pt>
                      <c:pt idx="2473">
                        <c:v>2474</c:v>
                      </c:pt>
                      <c:pt idx="2474">
                        <c:v>2475</c:v>
                      </c:pt>
                      <c:pt idx="2475">
                        <c:v>2476</c:v>
                      </c:pt>
                      <c:pt idx="2476">
                        <c:v>2477</c:v>
                      </c:pt>
                      <c:pt idx="2477">
                        <c:v>2478</c:v>
                      </c:pt>
                      <c:pt idx="2478">
                        <c:v>2479</c:v>
                      </c:pt>
                      <c:pt idx="2479">
                        <c:v>2480</c:v>
                      </c:pt>
                      <c:pt idx="2480">
                        <c:v>2481</c:v>
                      </c:pt>
                      <c:pt idx="2481">
                        <c:v>2482</c:v>
                      </c:pt>
                      <c:pt idx="2482">
                        <c:v>2483</c:v>
                      </c:pt>
                      <c:pt idx="2483">
                        <c:v>2484</c:v>
                      </c:pt>
                      <c:pt idx="2484">
                        <c:v>2485</c:v>
                      </c:pt>
                      <c:pt idx="2485">
                        <c:v>2486</c:v>
                      </c:pt>
                      <c:pt idx="2486">
                        <c:v>2487</c:v>
                      </c:pt>
                      <c:pt idx="2487">
                        <c:v>2488</c:v>
                      </c:pt>
                      <c:pt idx="2488">
                        <c:v>2489</c:v>
                      </c:pt>
                      <c:pt idx="2489">
                        <c:v>2490</c:v>
                      </c:pt>
                      <c:pt idx="2490">
                        <c:v>2491</c:v>
                      </c:pt>
                      <c:pt idx="2491">
                        <c:v>2492</c:v>
                      </c:pt>
                      <c:pt idx="2492">
                        <c:v>2493</c:v>
                      </c:pt>
                      <c:pt idx="2493">
                        <c:v>2494</c:v>
                      </c:pt>
                      <c:pt idx="2494">
                        <c:v>2495</c:v>
                      </c:pt>
                      <c:pt idx="2495">
                        <c:v>2496</c:v>
                      </c:pt>
                      <c:pt idx="2496">
                        <c:v>2497</c:v>
                      </c:pt>
                      <c:pt idx="2497">
                        <c:v>2498</c:v>
                      </c:pt>
                      <c:pt idx="2498">
                        <c:v>2499</c:v>
                      </c:pt>
                      <c:pt idx="2499">
                        <c:v>2500</c:v>
                      </c:pt>
                      <c:pt idx="2500">
                        <c:v>2501</c:v>
                      </c:pt>
                      <c:pt idx="2501">
                        <c:v>2502</c:v>
                      </c:pt>
                      <c:pt idx="2502">
                        <c:v>2503</c:v>
                      </c:pt>
                      <c:pt idx="2503">
                        <c:v>2504</c:v>
                      </c:pt>
                      <c:pt idx="2504">
                        <c:v>2505</c:v>
                      </c:pt>
                      <c:pt idx="2505">
                        <c:v>2506</c:v>
                      </c:pt>
                      <c:pt idx="2506">
                        <c:v>2507</c:v>
                      </c:pt>
                      <c:pt idx="2507">
                        <c:v>2508</c:v>
                      </c:pt>
                      <c:pt idx="2508">
                        <c:v>2509</c:v>
                      </c:pt>
                      <c:pt idx="2509">
                        <c:v>2510</c:v>
                      </c:pt>
                      <c:pt idx="2510">
                        <c:v>2511</c:v>
                      </c:pt>
                      <c:pt idx="2511">
                        <c:v>2512</c:v>
                      </c:pt>
                      <c:pt idx="2512">
                        <c:v>2513</c:v>
                      </c:pt>
                      <c:pt idx="2513">
                        <c:v>2514</c:v>
                      </c:pt>
                      <c:pt idx="2514">
                        <c:v>2515</c:v>
                      </c:pt>
                      <c:pt idx="2515">
                        <c:v>2516</c:v>
                      </c:pt>
                      <c:pt idx="2516">
                        <c:v>2517</c:v>
                      </c:pt>
                      <c:pt idx="2517">
                        <c:v>2518</c:v>
                      </c:pt>
                      <c:pt idx="2518">
                        <c:v>2519</c:v>
                      </c:pt>
                      <c:pt idx="2519">
                        <c:v>2520</c:v>
                      </c:pt>
                      <c:pt idx="2520">
                        <c:v>2521</c:v>
                      </c:pt>
                      <c:pt idx="2521">
                        <c:v>2522</c:v>
                      </c:pt>
                      <c:pt idx="2522">
                        <c:v>2523</c:v>
                      </c:pt>
                      <c:pt idx="2523">
                        <c:v>2524</c:v>
                      </c:pt>
                      <c:pt idx="2524">
                        <c:v>2525</c:v>
                      </c:pt>
                      <c:pt idx="2525">
                        <c:v>2526</c:v>
                      </c:pt>
                      <c:pt idx="2526">
                        <c:v>2527</c:v>
                      </c:pt>
                      <c:pt idx="2527">
                        <c:v>2528</c:v>
                      </c:pt>
                      <c:pt idx="2528">
                        <c:v>2529</c:v>
                      </c:pt>
                      <c:pt idx="2529">
                        <c:v>2530</c:v>
                      </c:pt>
                      <c:pt idx="2530">
                        <c:v>2531</c:v>
                      </c:pt>
                      <c:pt idx="2531">
                        <c:v>2532</c:v>
                      </c:pt>
                      <c:pt idx="2532">
                        <c:v>2533</c:v>
                      </c:pt>
                      <c:pt idx="2533">
                        <c:v>2534</c:v>
                      </c:pt>
                      <c:pt idx="2534">
                        <c:v>2535</c:v>
                      </c:pt>
                      <c:pt idx="2535">
                        <c:v>2536</c:v>
                      </c:pt>
                      <c:pt idx="2536">
                        <c:v>2537</c:v>
                      </c:pt>
                      <c:pt idx="2537">
                        <c:v>2538</c:v>
                      </c:pt>
                      <c:pt idx="2538">
                        <c:v>2539</c:v>
                      </c:pt>
                      <c:pt idx="2539">
                        <c:v>2540</c:v>
                      </c:pt>
                      <c:pt idx="2540">
                        <c:v>2541</c:v>
                      </c:pt>
                      <c:pt idx="2541">
                        <c:v>2542</c:v>
                      </c:pt>
                      <c:pt idx="2542">
                        <c:v>2543</c:v>
                      </c:pt>
                      <c:pt idx="2543">
                        <c:v>2544</c:v>
                      </c:pt>
                      <c:pt idx="2544">
                        <c:v>2545</c:v>
                      </c:pt>
                      <c:pt idx="2545">
                        <c:v>2546</c:v>
                      </c:pt>
                      <c:pt idx="2546">
                        <c:v>2547</c:v>
                      </c:pt>
                      <c:pt idx="2547">
                        <c:v>2548</c:v>
                      </c:pt>
                      <c:pt idx="2548">
                        <c:v>2549</c:v>
                      </c:pt>
                      <c:pt idx="2549">
                        <c:v>2550</c:v>
                      </c:pt>
                      <c:pt idx="2550">
                        <c:v>2551</c:v>
                      </c:pt>
                      <c:pt idx="2551">
                        <c:v>2552</c:v>
                      </c:pt>
                      <c:pt idx="2552">
                        <c:v>2553</c:v>
                      </c:pt>
                      <c:pt idx="2553">
                        <c:v>2554</c:v>
                      </c:pt>
                      <c:pt idx="2554">
                        <c:v>2555</c:v>
                      </c:pt>
                      <c:pt idx="2555">
                        <c:v>2556</c:v>
                      </c:pt>
                      <c:pt idx="2556">
                        <c:v>2557</c:v>
                      </c:pt>
                      <c:pt idx="2557">
                        <c:v>2558</c:v>
                      </c:pt>
                      <c:pt idx="2558">
                        <c:v>2559</c:v>
                      </c:pt>
                      <c:pt idx="2559">
                        <c:v>2560</c:v>
                      </c:pt>
                      <c:pt idx="2560">
                        <c:v>2561</c:v>
                      </c:pt>
                      <c:pt idx="2561">
                        <c:v>2562</c:v>
                      </c:pt>
                      <c:pt idx="2562">
                        <c:v>2563</c:v>
                      </c:pt>
                      <c:pt idx="2563">
                        <c:v>2564</c:v>
                      </c:pt>
                      <c:pt idx="2564">
                        <c:v>2565</c:v>
                      </c:pt>
                      <c:pt idx="2565">
                        <c:v>2566</c:v>
                      </c:pt>
                      <c:pt idx="2566">
                        <c:v>2567</c:v>
                      </c:pt>
                      <c:pt idx="2567">
                        <c:v>2568</c:v>
                      </c:pt>
                      <c:pt idx="2568">
                        <c:v>2569</c:v>
                      </c:pt>
                      <c:pt idx="2569">
                        <c:v>2570</c:v>
                      </c:pt>
                      <c:pt idx="2570">
                        <c:v>2571</c:v>
                      </c:pt>
                      <c:pt idx="2571">
                        <c:v>2572</c:v>
                      </c:pt>
                      <c:pt idx="2572">
                        <c:v>2573</c:v>
                      </c:pt>
                      <c:pt idx="2573">
                        <c:v>2574</c:v>
                      </c:pt>
                      <c:pt idx="2574">
                        <c:v>2575</c:v>
                      </c:pt>
                      <c:pt idx="2575">
                        <c:v>2576</c:v>
                      </c:pt>
                      <c:pt idx="2576">
                        <c:v>2577</c:v>
                      </c:pt>
                      <c:pt idx="2577">
                        <c:v>2578</c:v>
                      </c:pt>
                      <c:pt idx="2578">
                        <c:v>2579</c:v>
                      </c:pt>
                      <c:pt idx="2579">
                        <c:v>2580</c:v>
                      </c:pt>
                      <c:pt idx="2580">
                        <c:v>2581</c:v>
                      </c:pt>
                      <c:pt idx="2581">
                        <c:v>2582</c:v>
                      </c:pt>
                      <c:pt idx="2582">
                        <c:v>2583</c:v>
                      </c:pt>
                      <c:pt idx="2583">
                        <c:v>2584</c:v>
                      </c:pt>
                      <c:pt idx="2584">
                        <c:v>2585</c:v>
                      </c:pt>
                      <c:pt idx="2585">
                        <c:v>2586</c:v>
                      </c:pt>
                      <c:pt idx="2586">
                        <c:v>2587</c:v>
                      </c:pt>
                      <c:pt idx="2587">
                        <c:v>2588</c:v>
                      </c:pt>
                      <c:pt idx="2588">
                        <c:v>2589</c:v>
                      </c:pt>
                      <c:pt idx="2589">
                        <c:v>2590</c:v>
                      </c:pt>
                      <c:pt idx="2590">
                        <c:v>2591</c:v>
                      </c:pt>
                      <c:pt idx="2591">
                        <c:v>2592</c:v>
                      </c:pt>
                      <c:pt idx="2592">
                        <c:v>2593</c:v>
                      </c:pt>
                      <c:pt idx="2593">
                        <c:v>2594</c:v>
                      </c:pt>
                      <c:pt idx="2594">
                        <c:v>2595</c:v>
                      </c:pt>
                      <c:pt idx="2595">
                        <c:v>2596</c:v>
                      </c:pt>
                      <c:pt idx="2596">
                        <c:v>2597</c:v>
                      </c:pt>
                      <c:pt idx="2597">
                        <c:v>2598</c:v>
                      </c:pt>
                      <c:pt idx="2598">
                        <c:v>2599</c:v>
                      </c:pt>
                      <c:pt idx="2599">
                        <c:v>2600</c:v>
                      </c:pt>
                      <c:pt idx="2600">
                        <c:v>2601</c:v>
                      </c:pt>
                      <c:pt idx="2601">
                        <c:v>2602</c:v>
                      </c:pt>
                      <c:pt idx="2602">
                        <c:v>2603</c:v>
                      </c:pt>
                      <c:pt idx="2603">
                        <c:v>2604</c:v>
                      </c:pt>
                      <c:pt idx="2604">
                        <c:v>2605</c:v>
                      </c:pt>
                      <c:pt idx="2605">
                        <c:v>2606</c:v>
                      </c:pt>
                      <c:pt idx="2606">
                        <c:v>2607</c:v>
                      </c:pt>
                      <c:pt idx="2607">
                        <c:v>2608</c:v>
                      </c:pt>
                      <c:pt idx="2608">
                        <c:v>2609</c:v>
                      </c:pt>
                      <c:pt idx="2609">
                        <c:v>2610</c:v>
                      </c:pt>
                      <c:pt idx="2610">
                        <c:v>2611</c:v>
                      </c:pt>
                      <c:pt idx="2611">
                        <c:v>2612</c:v>
                      </c:pt>
                      <c:pt idx="2612">
                        <c:v>2613</c:v>
                      </c:pt>
                      <c:pt idx="2613">
                        <c:v>2614</c:v>
                      </c:pt>
                      <c:pt idx="2614">
                        <c:v>2615</c:v>
                      </c:pt>
                      <c:pt idx="2615">
                        <c:v>2616</c:v>
                      </c:pt>
                      <c:pt idx="2616">
                        <c:v>2617</c:v>
                      </c:pt>
                      <c:pt idx="2617">
                        <c:v>2618</c:v>
                      </c:pt>
                      <c:pt idx="2618">
                        <c:v>2619</c:v>
                      </c:pt>
                      <c:pt idx="2619">
                        <c:v>2620</c:v>
                      </c:pt>
                      <c:pt idx="2620">
                        <c:v>2621</c:v>
                      </c:pt>
                      <c:pt idx="2621">
                        <c:v>2622</c:v>
                      </c:pt>
                      <c:pt idx="2622">
                        <c:v>2623</c:v>
                      </c:pt>
                      <c:pt idx="2623">
                        <c:v>2624</c:v>
                      </c:pt>
                      <c:pt idx="2624">
                        <c:v>2625</c:v>
                      </c:pt>
                      <c:pt idx="2625">
                        <c:v>2626</c:v>
                      </c:pt>
                      <c:pt idx="2626">
                        <c:v>2627</c:v>
                      </c:pt>
                      <c:pt idx="2627">
                        <c:v>2628</c:v>
                      </c:pt>
                      <c:pt idx="2628">
                        <c:v>2629</c:v>
                      </c:pt>
                      <c:pt idx="2629">
                        <c:v>2630</c:v>
                      </c:pt>
                      <c:pt idx="2630">
                        <c:v>2631</c:v>
                      </c:pt>
                      <c:pt idx="2631">
                        <c:v>2632</c:v>
                      </c:pt>
                      <c:pt idx="2632">
                        <c:v>2633</c:v>
                      </c:pt>
                      <c:pt idx="2633">
                        <c:v>2634</c:v>
                      </c:pt>
                      <c:pt idx="2634">
                        <c:v>2635</c:v>
                      </c:pt>
                      <c:pt idx="2635">
                        <c:v>2636</c:v>
                      </c:pt>
                      <c:pt idx="2636">
                        <c:v>2637</c:v>
                      </c:pt>
                      <c:pt idx="2637">
                        <c:v>2638</c:v>
                      </c:pt>
                      <c:pt idx="2638">
                        <c:v>2639</c:v>
                      </c:pt>
                      <c:pt idx="2639">
                        <c:v>2640</c:v>
                      </c:pt>
                      <c:pt idx="2640">
                        <c:v>2641</c:v>
                      </c:pt>
                      <c:pt idx="2641">
                        <c:v>2642</c:v>
                      </c:pt>
                      <c:pt idx="2642">
                        <c:v>2643</c:v>
                      </c:pt>
                      <c:pt idx="2643">
                        <c:v>2644</c:v>
                      </c:pt>
                      <c:pt idx="2644">
                        <c:v>2645</c:v>
                      </c:pt>
                      <c:pt idx="2645">
                        <c:v>2646</c:v>
                      </c:pt>
                      <c:pt idx="2646">
                        <c:v>2647</c:v>
                      </c:pt>
                      <c:pt idx="2647">
                        <c:v>2648</c:v>
                      </c:pt>
                      <c:pt idx="2648">
                        <c:v>2649</c:v>
                      </c:pt>
                      <c:pt idx="2649">
                        <c:v>2650</c:v>
                      </c:pt>
                      <c:pt idx="2650">
                        <c:v>2651</c:v>
                      </c:pt>
                      <c:pt idx="2651">
                        <c:v>2652</c:v>
                      </c:pt>
                      <c:pt idx="2652">
                        <c:v>2653</c:v>
                      </c:pt>
                      <c:pt idx="2653">
                        <c:v>2654</c:v>
                      </c:pt>
                      <c:pt idx="2654">
                        <c:v>2655</c:v>
                      </c:pt>
                      <c:pt idx="2655">
                        <c:v>2656</c:v>
                      </c:pt>
                      <c:pt idx="2656">
                        <c:v>2657</c:v>
                      </c:pt>
                      <c:pt idx="2657">
                        <c:v>2658</c:v>
                      </c:pt>
                      <c:pt idx="2658">
                        <c:v>2659</c:v>
                      </c:pt>
                      <c:pt idx="2659">
                        <c:v>2660</c:v>
                      </c:pt>
                      <c:pt idx="2660">
                        <c:v>2661</c:v>
                      </c:pt>
                      <c:pt idx="2661">
                        <c:v>2662</c:v>
                      </c:pt>
                      <c:pt idx="2662">
                        <c:v>2663</c:v>
                      </c:pt>
                      <c:pt idx="2663">
                        <c:v>2664</c:v>
                      </c:pt>
                      <c:pt idx="2664">
                        <c:v>2665</c:v>
                      </c:pt>
                      <c:pt idx="2665">
                        <c:v>2666</c:v>
                      </c:pt>
                      <c:pt idx="2666">
                        <c:v>2667</c:v>
                      </c:pt>
                      <c:pt idx="2667">
                        <c:v>2668</c:v>
                      </c:pt>
                      <c:pt idx="2668">
                        <c:v>2669</c:v>
                      </c:pt>
                      <c:pt idx="2669">
                        <c:v>2670</c:v>
                      </c:pt>
                      <c:pt idx="2670">
                        <c:v>2671</c:v>
                      </c:pt>
                      <c:pt idx="2671">
                        <c:v>2672</c:v>
                      </c:pt>
                      <c:pt idx="2672">
                        <c:v>2673</c:v>
                      </c:pt>
                      <c:pt idx="2673">
                        <c:v>2674</c:v>
                      </c:pt>
                      <c:pt idx="2674">
                        <c:v>2675</c:v>
                      </c:pt>
                      <c:pt idx="2675">
                        <c:v>2676</c:v>
                      </c:pt>
                      <c:pt idx="2676">
                        <c:v>2677</c:v>
                      </c:pt>
                      <c:pt idx="2677">
                        <c:v>2678</c:v>
                      </c:pt>
                      <c:pt idx="2678">
                        <c:v>2679</c:v>
                      </c:pt>
                      <c:pt idx="2679">
                        <c:v>2680</c:v>
                      </c:pt>
                      <c:pt idx="2680">
                        <c:v>2681</c:v>
                      </c:pt>
                      <c:pt idx="2681">
                        <c:v>2682</c:v>
                      </c:pt>
                      <c:pt idx="2682">
                        <c:v>2683</c:v>
                      </c:pt>
                      <c:pt idx="2683">
                        <c:v>2684</c:v>
                      </c:pt>
                      <c:pt idx="2684">
                        <c:v>2685</c:v>
                      </c:pt>
                      <c:pt idx="2685">
                        <c:v>2686</c:v>
                      </c:pt>
                      <c:pt idx="2686">
                        <c:v>2687</c:v>
                      </c:pt>
                      <c:pt idx="2687">
                        <c:v>2688</c:v>
                      </c:pt>
                      <c:pt idx="2688">
                        <c:v>2689</c:v>
                      </c:pt>
                      <c:pt idx="2689">
                        <c:v>2690</c:v>
                      </c:pt>
                      <c:pt idx="2690">
                        <c:v>2691</c:v>
                      </c:pt>
                      <c:pt idx="2691">
                        <c:v>2692</c:v>
                      </c:pt>
                      <c:pt idx="2692">
                        <c:v>2693</c:v>
                      </c:pt>
                      <c:pt idx="2693">
                        <c:v>2694</c:v>
                      </c:pt>
                      <c:pt idx="2694">
                        <c:v>2695</c:v>
                      </c:pt>
                      <c:pt idx="2695">
                        <c:v>2696</c:v>
                      </c:pt>
                      <c:pt idx="2696">
                        <c:v>2697</c:v>
                      </c:pt>
                      <c:pt idx="2697">
                        <c:v>2698</c:v>
                      </c:pt>
                      <c:pt idx="2698">
                        <c:v>2699</c:v>
                      </c:pt>
                      <c:pt idx="2699">
                        <c:v>2700</c:v>
                      </c:pt>
                      <c:pt idx="2700">
                        <c:v>2701</c:v>
                      </c:pt>
                      <c:pt idx="2701">
                        <c:v>2702</c:v>
                      </c:pt>
                      <c:pt idx="2702">
                        <c:v>2703</c:v>
                      </c:pt>
                      <c:pt idx="2703">
                        <c:v>2704</c:v>
                      </c:pt>
                      <c:pt idx="2704">
                        <c:v>2705</c:v>
                      </c:pt>
                      <c:pt idx="2705">
                        <c:v>2706</c:v>
                      </c:pt>
                      <c:pt idx="2706">
                        <c:v>2707</c:v>
                      </c:pt>
                      <c:pt idx="2707">
                        <c:v>2708</c:v>
                      </c:pt>
                      <c:pt idx="2708">
                        <c:v>2709</c:v>
                      </c:pt>
                      <c:pt idx="2709">
                        <c:v>2710</c:v>
                      </c:pt>
                      <c:pt idx="2710">
                        <c:v>2711</c:v>
                      </c:pt>
                      <c:pt idx="2711">
                        <c:v>2712</c:v>
                      </c:pt>
                      <c:pt idx="2712">
                        <c:v>2713</c:v>
                      </c:pt>
                      <c:pt idx="2713">
                        <c:v>2714</c:v>
                      </c:pt>
                      <c:pt idx="2714">
                        <c:v>2715</c:v>
                      </c:pt>
                      <c:pt idx="2715">
                        <c:v>2716</c:v>
                      </c:pt>
                      <c:pt idx="2716">
                        <c:v>2717</c:v>
                      </c:pt>
                      <c:pt idx="2717">
                        <c:v>2718</c:v>
                      </c:pt>
                      <c:pt idx="2718">
                        <c:v>2719</c:v>
                      </c:pt>
                      <c:pt idx="2719">
                        <c:v>2720</c:v>
                      </c:pt>
                      <c:pt idx="2720">
                        <c:v>2721</c:v>
                      </c:pt>
                      <c:pt idx="2721">
                        <c:v>2722</c:v>
                      </c:pt>
                      <c:pt idx="2722">
                        <c:v>2723</c:v>
                      </c:pt>
                      <c:pt idx="2723">
                        <c:v>2724</c:v>
                      </c:pt>
                      <c:pt idx="2724">
                        <c:v>2725</c:v>
                      </c:pt>
                      <c:pt idx="2725">
                        <c:v>2726</c:v>
                      </c:pt>
                      <c:pt idx="2726">
                        <c:v>2727</c:v>
                      </c:pt>
                      <c:pt idx="2727">
                        <c:v>2728</c:v>
                      </c:pt>
                      <c:pt idx="2728">
                        <c:v>2729</c:v>
                      </c:pt>
                      <c:pt idx="2729">
                        <c:v>2730</c:v>
                      </c:pt>
                      <c:pt idx="2730">
                        <c:v>2731</c:v>
                      </c:pt>
                      <c:pt idx="2731">
                        <c:v>2732</c:v>
                      </c:pt>
                      <c:pt idx="2732">
                        <c:v>2733</c:v>
                      </c:pt>
                      <c:pt idx="2733">
                        <c:v>2734</c:v>
                      </c:pt>
                      <c:pt idx="2734">
                        <c:v>2735</c:v>
                      </c:pt>
                      <c:pt idx="2735">
                        <c:v>2736</c:v>
                      </c:pt>
                      <c:pt idx="2736">
                        <c:v>2737</c:v>
                      </c:pt>
                      <c:pt idx="2737">
                        <c:v>2738</c:v>
                      </c:pt>
                      <c:pt idx="2738">
                        <c:v>2739</c:v>
                      </c:pt>
                      <c:pt idx="2739">
                        <c:v>2740</c:v>
                      </c:pt>
                      <c:pt idx="2740">
                        <c:v>2741</c:v>
                      </c:pt>
                      <c:pt idx="2741">
                        <c:v>2742</c:v>
                      </c:pt>
                      <c:pt idx="2742">
                        <c:v>2743</c:v>
                      </c:pt>
                      <c:pt idx="2743">
                        <c:v>2744</c:v>
                      </c:pt>
                      <c:pt idx="2744">
                        <c:v>2745</c:v>
                      </c:pt>
                      <c:pt idx="2745">
                        <c:v>2746</c:v>
                      </c:pt>
                      <c:pt idx="2746">
                        <c:v>2747</c:v>
                      </c:pt>
                      <c:pt idx="2747">
                        <c:v>2748</c:v>
                      </c:pt>
                      <c:pt idx="2748">
                        <c:v>2749</c:v>
                      </c:pt>
                      <c:pt idx="2749">
                        <c:v>2750</c:v>
                      </c:pt>
                      <c:pt idx="2750">
                        <c:v>2751</c:v>
                      </c:pt>
                      <c:pt idx="2751">
                        <c:v>2752</c:v>
                      </c:pt>
                      <c:pt idx="2752">
                        <c:v>2753</c:v>
                      </c:pt>
                      <c:pt idx="2753">
                        <c:v>2754</c:v>
                      </c:pt>
                      <c:pt idx="2754">
                        <c:v>2755</c:v>
                      </c:pt>
                      <c:pt idx="2755">
                        <c:v>2756</c:v>
                      </c:pt>
                      <c:pt idx="2756">
                        <c:v>2757</c:v>
                      </c:pt>
                      <c:pt idx="2757">
                        <c:v>2758</c:v>
                      </c:pt>
                      <c:pt idx="2758">
                        <c:v>2759</c:v>
                      </c:pt>
                      <c:pt idx="2759">
                        <c:v>2760</c:v>
                      </c:pt>
                      <c:pt idx="2760">
                        <c:v>2761</c:v>
                      </c:pt>
                      <c:pt idx="2761">
                        <c:v>2762</c:v>
                      </c:pt>
                      <c:pt idx="2762">
                        <c:v>2763</c:v>
                      </c:pt>
                      <c:pt idx="2763">
                        <c:v>2764</c:v>
                      </c:pt>
                      <c:pt idx="2764">
                        <c:v>2765</c:v>
                      </c:pt>
                      <c:pt idx="2765">
                        <c:v>2766</c:v>
                      </c:pt>
                      <c:pt idx="2766">
                        <c:v>2767</c:v>
                      </c:pt>
                      <c:pt idx="2767">
                        <c:v>2768</c:v>
                      </c:pt>
                      <c:pt idx="2768">
                        <c:v>2769</c:v>
                      </c:pt>
                      <c:pt idx="2769">
                        <c:v>2770</c:v>
                      </c:pt>
                      <c:pt idx="2770">
                        <c:v>2771</c:v>
                      </c:pt>
                      <c:pt idx="2771">
                        <c:v>2772</c:v>
                      </c:pt>
                      <c:pt idx="2772">
                        <c:v>2773</c:v>
                      </c:pt>
                      <c:pt idx="2773">
                        <c:v>2774</c:v>
                      </c:pt>
                      <c:pt idx="2774">
                        <c:v>2775</c:v>
                      </c:pt>
                      <c:pt idx="2775">
                        <c:v>2776</c:v>
                      </c:pt>
                      <c:pt idx="2776">
                        <c:v>2777</c:v>
                      </c:pt>
                      <c:pt idx="2777">
                        <c:v>2778</c:v>
                      </c:pt>
                      <c:pt idx="2778">
                        <c:v>2779</c:v>
                      </c:pt>
                      <c:pt idx="2779">
                        <c:v>2780</c:v>
                      </c:pt>
                      <c:pt idx="2780">
                        <c:v>2781</c:v>
                      </c:pt>
                      <c:pt idx="2781">
                        <c:v>2782</c:v>
                      </c:pt>
                      <c:pt idx="2782">
                        <c:v>2783</c:v>
                      </c:pt>
                      <c:pt idx="2783">
                        <c:v>2784</c:v>
                      </c:pt>
                      <c:pt idx="2784">
                        <c:v>2785</c:v>
                      </c:pt>
                      <c:pt idx="2785">
                        <c:v>2786</c:v>
                      </c:pt>
                      <c:pt idx="2786">
                        <c:v>2787</c:v>
                      </c:pt>
                      <c:pt idx="2787">
                        <c:v>2788</c:v>
                      </c:pt>
                      <c:pt idx="2788">
                        <c:v>2789</c:v>
                      </c:pt>
                      <c:pt idx="2789">
                        <c:v>2790</c:v>
                      </c:pt>
                      <c:pt idx="2790">
                        <c:v>2791</c:v>
                      </c:pt>
                      <c:pt idx="2791">
                        <c:v>2792</c:v>
                      </c:pt>
                      <c:pt idx="2792">
                        <c:v>2793</c:v>
                      </c:pt>
                      <c:pt idx="2793">
                        <c:v>2794</c:v>
                      </c:pt>
                      <c:pt idx="2794">
                        <c:v>2795</c:v>
                      </c:pt>
                      <c:pt idx="2795">
                        <c:v>2796</c:v>
                      </c:pt>
                      <c:pt idx="2796">
                        <c:v>2797</c:v>
                      </c:pt>
                      <c:pt idx="2797">
                        <c:v>2798</c:v>
                      </c:pt>
                      <c:pt idx="2798">
                        <c:v>2799</c:v>
                      </c:pt>
                      <c:pt idx="2799">
                        <c:v>2800</c:v>
                      </c:pt>
                      <c:pt idx="2800">
                        <c:v>2801</c:v>
                      </c:pt>
                      <c:pt idx="2801">
                        <c:v>2802</c:v>
                      </c:pt>
                      <c:pt idx="2802">
                        <c:v>2803</c:v>
                      </c:pt>
                      <c:pt idx="2803">
                        <c:v>2804</c:v>
                      </c:pt>
                      <c:pt idx="2804">
                        <c:v>2805</c:v>
                      </c:pt>
                      <c:pt idx="2805">
                        <c:v>2806</c:v>
                      </c:pt>
                      <c:pt idx="2806">
                        <c:v>2807</c:v>
                      </c:pt>
                      <c:pt idx="2807">
                        <c:v>2808</c:v>
                      </c:pt>
                      <c:pt idx="2808">
                        <c:v>2809</c:v>
                      </c:pt>
                      <c:pt idx="2809">
                        <c:v>2810</c:v>
                      </c:pt>
                      <c:pt idx="2810">
                        <c:v>2811</c:v>
                      </c:pt>
                      <c:pt idx="2811">
                        <c:v>2812</c:v>
                      </c:pt>
                      <c:pt idx="2812">
                        <c:v>2813</c:v>
                      </c:pt>
                      <c:pt idx="2813">
                        <c:v>2814</c:v>
                      </c:pt>
                      <c:pt idx="2814">
                        <c:v>2815</c:v>
                      </c:pt>
                      <c:pt idx="2815">
                        <c:v>2816</c:v>
                      </c:pt>
                      <c:pt idx="2816">
                        <c:v>2817</c:v>
                      </c:pt>
                      <c:pt idx="2817">
                        <c:v>2818</c:v>
                      </c:pt>
                      <c:pt idx="2818">
                        <c:v>2819</c:v>
                      </c:pt>
                      <c:pt idx="2819">
                        <c:v>2820</c:v>
                      </c:pt>
                      <c:pt idx="2820">
                        <c:v>2821</c:v>
                      </c:pt>
                      <c:pt idx="2821">
                        <c:v>2822</c:v>
                      </c:pt>
                      <c:pt idx="2822">
                        <c:v>2823</c:v>
                      </c:pt>
                      <c:pt idx="2823">
                        <c:v>2824</c:v>
                      </c:pt>
                      <c:pt idx="2824">
                        <c:v>2825</c:v>
                      </c:pt>
                      <c:pt idx="2825">
                        <c:v>2826</c:v>
                      </c:pt>
                      <c:pt idx="2826">
                        <c:v>2827</c:v>
                      </c:pt>
                      <c:pt idx="2827">
                        <c:v>2828</c:v>
                      </c:pt>
                      <c:pt idx="2828">
                        <c:v>2829</c:v>
                      </c:pt>
                      <c:pt idx="2829">
                        <c:v>2830</c:v>
                      </c:pt>
                      <c:pt idx="2830">
                        <c:v>2831</c:v>
                      </c:pt>
                      <c:pt idx="2831">
                        <c:v>2832</c:v>
                      </c:pt>
                      <c:pt idx="2832">
                        <c:v>2833</c:v>
                      </c:pt>
                      <c:pt idx="2833">
                        <c:v>2834</c:v>
                      </c:pt>
                      <c:pt idx="2834">
                        <c:v>2835</c:v>
                      </c:pt>
                      <c:pt idx="2835">
                        <c:v>2836</c:v>
                      </c:pt>
                      <c:pt idx="2836">
                        <c:v>2837</c:v>
                      </c:pt>
                      <c:pt idx="2837">
                        <c:v>2838</c:v>
                      </c:pt>
                      <c:pt idx="2838">
                        <c:v>2839</c:v>
                      </c:pt>
                      <c:pt idx="2839">
                        <c:v>2840</c:v>
                      </c:pt>
                      <c:pt idx="2840">
                        <c:v>2841</c:v>
                      </c:pt>
                      <c:pt idx="2841">
                        <c:v>2842</c:v>
                      </c:pt>
                      <c:pt idx="2842">
                        <c:v>2843</c:v>
                      </c:pt>
                      <c:pt idx="2843">
                        <c:v>2844</c:v>
                      </c:pt>
                      <c:pt idx="2844">
                        <c:v>2845</c:v>
                      </c:pt>
                      <c:pt idx="2845">
                        <c:v>2846</c:v>
                      </c:pt>
                      <c:pt idx="2846">
                        <c:v>2847</c:v>
                      </c:pt>
                      <c:pt idx="2847">
                        <c:v>2848</c:v>
                      </c:pt>
                      <c:pt idx="2848">
                        <c:v>2849</c:v>
                      </c:pt>
                      <c:pt idx="2849">
                        <c:v>2850</c:v>
                      </c:pt>
                      <c:pt idx="2850">
                        <c:v>2851</c:v>
                      </c:pt>
                      <c:pt idx="2851">
                        <c:v>2852</c:v>
                      </c:pt>
                      <c:pt idx="2852">
                        <c:v>2853</c:v>
                      </c:pt>
                      <c:pt idx="2853">
                        <c:v>2854</c:v>
                      </c:pt>
                      <c:pt idx="2854">
                        <c:v>2855</c:v>
                      </c:pt>
                      <c:pt idx="2855">
                        <c:v>2856</c:v>
                      </c:pt>
                      <c:pt idx="2856">
                        <c:v>2857</c:v>
                      </c:pt>
                      <c:pt idx="2857">
                        <c:v>2858</c:v>
                      </c:pt>
                      <c:pt idx="2858">
                        <c:v>2859</c:v>
                      </c:pt>
                      <c:pt idx="2859">
                        <c:v>2860</c:v>
                      </c:pt>
                      <c:pt idx="2860">
                        <c:v>2861</c:v>
                      </c:pt>
                      <c:pt idx="2861">
                        <c:v>2862</c:v>
                      </c:pt>
                      <c:pt idx="2862">
                        <c:v>2863</c:v>
                      </c:pt>
                      <c:pt idx="2863">
                        <c:v>2864</c:v>
                      </c:pt>
                      <c:pt idx="2864">
                        <c:v>2865</c:v>
                      </c:pt>
                      <c:pt idx="2865">
                        <c:v>2866</c:v>
                      </c:pt>
                      <c:pt idx="2866">
                        <c:v>2867</c:v>
                      </c:pt>
                      <c:pt idx="2867">
                        <c:v>2868</c:v>
                      </c:pt>
                      <c:pt idx="2868">
                        <c:v>2869</c:v>
                      </c:pt>
                      <c:pt idx="2869">
                        <c:v>2870</c:v>
                      </c:pt>
                      <c:pt idx="2870">
                        <c:v>2871</c:v>
                      </c:pt>
                      <c:pt idx="2871">
                        <c:v>2872</c:v>
                      </c:pt>
                      <c:pt idx="2872">
                        <c:v>2873</c:v>
                      </c:pt>
                      <c:pt idx="2873">
                        <c:v>2874</c:v>
                      </c:pt>
                      <c:pt idx="2874">
                        <c:v>2875</c:v>
                      </c:pt>
                      <c:pt idx="2875">
                        <c:v>2876</c:v>
                      </c:pt>
                      <c:pt idx="2876">
                        <c:v>2877</c:v>
                      </c:pt>
                      <c:pt idx="2877">
                        <c:v>2878</c:v>
                      </c:pt>
                      <c:pt idx="2878">
                        <c:v>2879</c:v>
                      </c:pt>
                      <c:pt idx="2879">
                        <c:v>2880</c:v>
                      </c:pt>
                      <c:pt idx="2880">
                        <c:v>2881</c:v>
                      </c:pt>
                      <c:pt idx="2881">
                        <c:v>2882</c:v>
                      </c:pt>
                      <c:pt idx="2882">
                        <c:v>2883</c:v>
                      </c:pt>
                      <c:pt idx="2883">
                        <c:v>2884</c:v>
                      </c:pt>
                      <c:pt idx="2884">
                        <c:v>2885</c:v>
                      </c:pt>
                      <c:pt idx="2885">
                        <c:v>2886</c:v>
                      </c:pt>
                      <c:pt idx="2886">
                        <c:v>2887</c:v>
                      </c:pt>
                      <c:pt idx="2887">
                        <c:v>2888</c:v>
                      </c:pt>
                      <c:pt idx="2888">
                        <c:v>2889</c:v>
                      </c:pt>
                      <c:pt idx="2889">
                        <c:v>2890</c:v>
                      </c:pt>
                      <c:pt idx="2890">
                        <c:v>2891</c:v>
                      </c:pt>
                      <c:pt idx="2891">
                        <c:v>2892</c:v>
                      </c:pt>
                      <c:pt idx="2892">
                        <c:v>2893</c:v>
                      </c:pt>
                      <c:pt idx="2893">
                        <c:v>2894</c:v>
                      </c:pt>
                      <c:pt idx="2894">
                        <c:v>2895</c:v>
                      </c:pt>
                      <c:pt idx="2895">
                        <c:v>2896</c:v>
                      </c:pt>
                      <c:pt idx="2896">
                        <c:v>2897</c:v>
                      </c:pt>
                      <c:pt idx="2897">
                        <c:v>2898</c:v>
                      </c:pt>
                      <c:pt idx="2898">
                        <c:v>2899</c:v>
                      </c:pt>
                      <c:pt idx="2899">
                        <c:v>2900</c:v>
                      </c:pt>
                      <c:pt idx="2900">
                        <c:v>2901</c:v>
                      </c:pt>
                      <c:pt idx="2901">
                        <c:v>2902</c:v>
                      </c:pt>
                      <c:pt idx="2902">
                        <c:v>2903</c:v>
                      </c:pt>
                      <c:pt idx="2903">
                        <c:v>2904</c:v>
                      </c:pt>
                      <c:pt idx="2904">
                        <c:v>2905</c:v>
                      </c:pt>
                      <c:pt idx="2905">
                        <c:v>2906</c:v>
                      </c:pt>
                      <c:pt idx="2906">
                        <c:v>2907</c:v>
                      </c:pt>
                      <c:pt idx="2907">
                        <c:v>2908</c:v>
                      </c:pt>
                      <c:pt idx="2908">
                        <c:v>2909</c:v>
                      </c:pt>
                      <c:pt idx="2909">
                        <c:v>2910</c:v>
                      </c:pt>
                      <c:pt idx="2910">
                        <c:v>2911</c:v>
                      </c:pt>
                      <c:pt idx="2911">
                        <c:v>2912</c:v>
                      </c:pt>
                      <c:pt idx="2912">
                        <c:v>2913</c:v>
                      </c:pt>
                      <c:pt idx="2913">
                        <c:v>2914</c:v>
                      </c:pt>
                      <c:pt idx="2914">
                        <c:v>2915</c:v>
                      </c:pt>
                      <c:pt idx="2915">
                        <c:v>2916</c:v>
                      </c:pt>
                      <c:pt idx="2916">
                        <c:v>2917</c:v>
                      </c:pt>
                      <c:pt idx="2917">
                        <c:v>2918</c:v>
                      </c:pt>
                      <c:pt idx="2918">
                        <c:v>2919</c:v>
                      </c:pt>
                      <c:pt idx="2919">
                        <c:v>2920</c:v>
                      </c:pt>
                      <c:pt idx="2920">
                        <c:v>2921</c:v>
                      </c:pt>
                      <c:pt idx="2921">
                        <c:v>2922</c:v>
                      </c:pt>
                      <c:pt idx="2922">
                        <c:v>2923</c:v>
                      </c:pt>
                      <c:pt idx="2923">
                        <c:v>2924</c:v>
                      </c:pt>
                      <c:pt idx="2924">
                        <c:v>2925</c:v>
                      </c:pt>
                      <c:pt idx="2925">
                        <c:v>2926</c:v>
                      </c:pt>
                      <c:pt idx="2926">
                        <c:v>2927</c:v>
                      </c:pt>
                      <c:pt idx="2927">
                        <c:v>2928</c:v>
                      </c:pt>
                      <c:pt idx="2928">
                        <c:v>2929</c:v>
                      </c:pt>
                      <c:pt idx="2929">
                        <c:v>2930</c:v>
                      </c:pt>
                      <c:pt idx="2930">
                        <c:v>2931</c:v>
                      </c:pt>
                      <c:pt idx="2931">
                        <c:v>2932</c:v>
                      </c:pt>
                      <c:pt idx="2932">
                        <c:v>2933</c:v>
                      </c:pt>
                      <c:pt idx="2933">
                        <c:v>2934</c:v>
                      </c:pt>
                      <c:pt idx="2934">
                        <c:v>2935</c:v>
                      </c:pt>
                      <c:pt idx="2935">
                        <c:v>2936</c:v>
                      </c:pt>
                      <c:pt idx="2936">
                        <c:v>2937</c:v>
                      </c:pt>
                      <c:pt idx="2937">
                        <c:v>2938</c:v>
                      </c:pt>
                      <c:pt idx="2938">
                        <c:v>2939</c:v>
                      </c:pt>
                      <c:pt idx="2939">
                        <c:v>2940</c:v>
                      </c:pt>
                      <c:pt idx="2940">
                        <c:v>2941</c:v>
                      </c:pt>
                      <c:pt idx="2941">
                        <c:v>2942</c:v>
                      </c:pt>
                      <c:pt idx="2942">
                        <c:v>2943</c:v>
                      </c:pt>
                      <c:pt idx="2943">
                        <c:v>2944</c:v>
                      </c:pt>
                      <c:pt idx="2944">
                        <c:v>2945</c:v>
                      </c:pt>
                      <c:pt idx="2945">
                        <c:v>2946</c:v>
                      </c:pt>
                      <c:pt idx="2946">
                        <c:v>2947</c:v>
                      </c:pt>
                      <c:pt idx="2947">
                        <c:v>2948</c:v>
                      </c:pt>
                      <c:pt idx="2948">
                        <c:v>2949</c:v>
                      </c:pt>
                      <c:pt idx="2949">
                        <c:v>2950</c:v>
                      </c:pt>
                      <c:pt idx="2950">
                        <c:v>2951</c:v>
                      </c:pt>
                      <c:pt idx="2951">
                        <c:v>2952</c:v>
                      </c:pt>
                      <c:pt idx="2952">
                        <c:v>2953</c:v>
                      </c:pt>
                      <c:pt idx="2953">
                        <c:v>2954</c:v>
                      </c:pt>
                      <c:pt idx="2954">
                        <c:v>2955</c:v>
                      </c:pt>
                      <c:pt idx="2955">
                        <c:v>2956</c:v>
                      </c:pt>
                      <c:pt idx="2956">
                        <c:v>2957</c:v>
                      </c:pt>
                      <c:pt idx="2957">
                        <c:v>2958</c:v>
                      </c:pt>
                      <c:pt idx="2958">
                        <c:v>2959</c:v>
                      </c:pt>
                      <c:pt idx="2959">
                        <c:v>2960</c:v>
                      </c:pt>
                      <c:pt idx="2960">
                        <c:v>2961</c:v>
                      </c:pt>
                      <c:pt idx="2961">
                        <c:v>2962</c:v>
                      </c:pt>
                      <c:pt idx="2962">
                        <c:v>2963</c:v>
                      </c:pt>
                      <c:pt idx="2963">
                        <c:v>2964</c:v>
                      </c:pt>
                      <c:pt idx="2964">
                        <c:v>2965</c:v>
                      </c:pt>
                      <c:pt idx="2965">
                        <c:v>2966</c:v>
                      </c:pt>
                      <c:pt idx="2966">
                        <c:v>2967</c:v>
                      </c:pt>
                      <c:pt idx="2967">
                        <c:v>2968</c:v>
                      </c:pt>
                      <c:pt idx="2968">
                        <c:v>2969</c:v>
                      </c:pt>
                      <c:pt idx="2969">
                        <c:v>2970</c:v>
                      </c:pt>
                      <c:pt idx="2970">
                        <c:v>2971</c:v>
                      </c:pt>
                      <c:pt idx="2971">
                        <c:v>2972</c:v>
                      </c:pt>
                      <c:pt idx="2972">
                        <c:v>2973</c:v>
                      </c:pt>
                      <c:pt idx="2973">
                        <c:v>2974</c:v>
                      </c:pt>
                      <c:pt idx="2974">
                        <c:v>2975</c:v>
                      </c:pt>
                      <c:pt idx="2975">
                        <c:v>2976</c:v>
                      </c:pt>
                      <c:pt idx="2976">
                        <c:v>2977</c:v>
                      </c:pt>
                      <c:pt idx="2977">
                        <c:v>2978</c:v>
                      </c:pt>
                      <c:pt idx="2978">
                        <c:v>2979</c:v>
                      </c:pt>
                      <c:pt idx="2979">
                        <c:v>2980</c:v>
                      </c:pt>
                      <c:pt idx="2980">
                        <c:v>2981</c:v>
                      </c:pt>
                      <c:pt idx="2981">
                        <c:v>2982</c:v>
                      </c:pt>
                      <c:pt idx="2982">
                        <c:v>2983</c:v>
                      </c:pt>
                      <c:pt idx="2983">
                        <c:v>2984</c:v>
                      </c:pt>
                      <c:pt idx="2984">
                        <c:v>2985</c:v>
                      </c:pt>
                      <c:pt idx="2985">
                        <c:v>2986</c:v>
                      </c:pt>
                      <c:pt idx="2986">
                        <c:v>2987</c:v>
                      </c:pt>
                      <c:pt idx="2987">
                        <c:v>2988</c:v>
                      </c:pt>
                      <c:pt idx="2988">
                        <c:v>2989</c:v>
                      </c:pt>
                      <c:pt idx="2989">
                        <c:v>2990</c:v>
                      </c:pt>
                      <c:pt idx="2990">
                        <c:v>2991</c:v>
                      </c:pt>
                      <c:pt idx="2991">
                        <c:v>2992</c:v>
                      </c:pt>
                      <c:pt idx="2992">
                        <c:v>2993</c:v>
                      </c:pt>
                      <c:pt idx="2993">
                        <c:v>2994</c:v>
                      </c:pt>
                      <c:pt idx="2994">
                        <c:v>2995</c:v>
                      </c:pt>
                      <c:pt idx="2995">
                        <c:v>2996</c:v>
                      </c:pt>
                      <c:pt idx="2996">
                        <c:v>2997</c:v>
                      </c:pt>
                      <c:pt idx="2997">
                        <c:v>2998</c:v>
                      </c:pt>
                      <c:pt idx="2998">
                        <c:v>2999</c:v>
                      </c:pt>
                      <c:pt idx="2999">
                        <c:v>3000</c:v>
                      </c:pt>
                      <c:pt idx="3000">
                        <c:v>3001</c:v>
                      </c:pt>
                      <c:pt idx="3001">
                        <c:v>3002</c:v>
                      </c:pt>
                      <c:pt idx="3002">
                        <c:v>3003</c:v>
                      </c:pt>
                      <c:pt idx="3003">
                        <c:v>3004</c:v>
                      </c:pt>
                      <c:pt idx="3004">
                        <c:v>3005</c:v>
                      </c:pt>
                      <c:pt idx="3005">
                        <c:v>3006</c:v>
                      </c:pt>
                      <c:pt idx="3006">
                        <c:v>3007</c:v>
                      </c:pt>
                      <c:pt idx="3007">
                        <c:v>3008</c:v>
                      </c:pt>
                      <c:pt idx="3008">
                        <c:v>3009</c:v>
                      </c:pt>
                      <c:pt idx="3009">
                        <c:v>3010</c:v>
                      </c:pt>
                      <c:pt idx="3010">
                        <c:v>3011</c:v>
                      </c:pt>
                      <c:pt idx="3011">
                        <c:v>3012</c:v>
                      </c:pt>
                      <c:pt idx="3012">
                        <c:v>3013</c:v>
                      </c:pt>
                      <c:pt idx="3013">
                        <c:v>3014</c:v>
                      </c:pt>
                      <c:pt idx="3014">
                        <c:v>3015</c:v>
                      </c:pt>
                      <c:pt idx="3015">
                        <c:v>3016</c:v>
                      </c:pt>
                      <c:pt idx="3016">
                        <c:v>3017</c:v>
                      </c:pt>
                      <c:pt idx="3017">
                        <c:v>3018</c:v>
                      </c:pt>
                      <c:pt idx="3018">
                        <c:v>3019</c:v>
                      </c:pt>
                      <c:pt idx="3019">
                        <c:v>3020</c:v>
                      </c:pt>
                      <c:pt idx="3020">
                        <c:v>3021</c:v>
                      </c:pt>
                      <c:pt idx="3021">
                        <c:v>3022</c:v>
                      </c:pt>
                      <c:pt idx="3022">
                        <c:v>3023</c:v>
                      </c:pt>
                      <c:pt idx="3023">
                        <c:v>3024</c:v>
                      </c:pt>
                      <c:pt idx="3024">
                        <c:v>3025</c:v>
                      </c:pt>
                      <c:pt idx="3025">
                        <c:v>3026</c:v>
                      </c:pt>
                      <c:pt idx="3026">
                        <c:v>3027</c:v>
                      </c:pt>
                      <c:pt idx="3027">
                        <c:v>3028</c:v>
                      </c:pt>
                      <c:pt idx="3028">
                        <c:v>3029</c:v>
                      </c:pt>
                      <c:pt idx="3029">
                        <c:v>3030</c:v>
                      </c:pt>
                      <c:pt idx="3030">
                        <c:v>3031</c:v>
                      </c:pt>
                      <c:pt idx="3031">
                        <c:v>3032</c:v>
                      </c:pt>
                      <c:pt idx="3032">
                        <c:v>3033</c:v>
                      </c:pt>
                      <c:pt idx="3033">
                        <c:v>3034</c:v>
                      </c:pt>
                      <c:pt idx="3034">
                        <c:v>3035</c:v>
                      </c:pt>
                      <c:pt idx="3035">
                        <c:v>3036</c:v>
                      </c:pt>
                      <c:pt idx="3036">
                        <c:v>3037</c:v>
                      </c:pt>
                      <c:pt idx="3037">
                        <c:v>3038</c:v>
                      </c:pt>
                      <c:pt idx="3038">
                        <c:v>3039</c:v>
                      </c:pt>
                      <c:pt idx="3039">
                        <c:v>3040</c:v>
                      </c:pt>
                      <c:pt idx="3040">
                        <c:v>3041</c:v>
                      </c:pt>
                      <c:pt idx="3041">
                        <c:v>3042</c:v>
                      </c:pt>
                      <c:pt idx="3042">
                        <c:v>3043</c:v>
                      </c:pt>
                      <c:pt idx="3043">
                        <c:v>3044</c:v>
                      </c:pt>
                      <c:pt idx="3044">
                        <c:v>3045</c:v>
                      </c:pt>
                      <c:pt idx="3045">
                        <c:v>3046</c:v>
                      </c:pt>
                      <c:pt idx="3046">
                        <c:v>3047</c:v>
                      </c:pt>
                      <c:pt idx="3047">
                        <c:v>3048</c:v>
                      </c:pt>
                      <c:pt idx="3048">
                        <c:v>3049</c:v>
                      </c:pt>
                      <c:pt idx="3049">
                        <c:v>3050</c:v>
                      </c:pt>
                      <c:pt idx="3050">
                        <c:v>3051</c:v>
                      </c:pt>
                      <c:pt idx="3051">
                        <c:v>3052</c:v>
                      </c:pt>
                      <c:pt idx="3052">
                        <c:v>3053</c:v>
                      </c:pt>
                      <c:pt idx="3053">
                        <c:v>3054</c:v>
                      </c:pt>
                      <c:pt idx="3054">
                        <c:v>3055</c:v>
                      </c:pt>
                      <c:pt idx="3055">
                        <c:v>3056</c:v>
                      </c:pt>
                      <c:pt idx="3056">
                        <c:v>3057</c:v>
                      </c:pt>
                      <c:pt idx="3057">
                        <c:v>3058</c:v>
                      </c:pt>
                      <c:pt idx="3058">
                        <c:v>3059</c:v>
                      </c:pt>
                      <c:pt idx="3059">
                        <c:v>3060</c:v>
                      </c:pt>
                      <c:pt idx="3060">
                        <c:v>3061</c:v>
                      </c:pt>
                      <c:pt idx="3061">
                        <c:v>3062</c:v>
                      </c:pt>
                      <c:pt idx="3062">
                        <c:v>3063</c:v>
                      </c:pt>
                      <c:pt idx="3063">
                        <c:v>3064</c:v>
                      </c:pt>
                      <c:pt idx="3064">
                        <c:v>3065</c:v>
                      </c:pt>
                      <c:pt idx="3065">
                        <c:v>3066</c:v>
                      </c:pt>
                      <c:pt idx="3066">
                        <c:v>3067</c:v>
                      </c:pt>
                      <c:pt idx="3067">
                        <c:v>3068</c:v>
                      </c:pt>
                      <c:pt idx="3068">
                        <c:v>3069</c:v>
                      </c:pt>
                      <c:pt idx="3069">
                        <c:v>3070</c:v>
                      </c:pt>
                      <c:pt idx="3070">
                        <c:v>3071</c:v>
                      </c:pt>
                      <c:pt idx="3071">
                        <c:v>3072</c:v>
                      </c:pt>
                      <c:pt idx="3072">
                        <c:v>3073</c:v>
                      </c:pt>
                      <c:pt idx="3073">
                        <c:v>3074</c:v>
                      </c:pt>
                      <c:pt idx="3074">
                        <c:v>3075</c:v>
                      </c:pt>
                      <c:pt idx="3075">
                        <c:v>3076</c:v>
                      </c:pt>
                      <c:pt idx="3076">
                        <c:v>3077</c:v>
                      </c:pt>
                      <c:pt idx="3077">
                        <c:v>3078</c:v>
                      </c:pt>
                      <c:pt idx="3078">
                        <c:v>3079</c:v>
                      </c:pt>
                      <c:pt idx="3079">
                        <c:v>3080</c:v>
                      </c:pt>
                      <c:pt idx="3080">
                        <c:v>3081</c:v>
                      </c:pt>
                      <c:pt idx="3081">
                        <c:v>3082</c:v>
                      </c:pt>
                      <c:pt idx="3082">
                        <c:v>3083</c:v>
                      </c:pt>
                      <c:pt idx="3083">
                        <c:v>3084</c:v>
                      </c:pt>
                      <c:pt idx="3084">
                        <c:v>3085</c:v>
                      </c:pt>
                      <c:pt idx="3085">
                        <c:v>3086</c:v>
                      </c:pt>
                      <c:pt idx="3086">
                        <c:v>3087</c:v>
                      </c:pt>
                      <c:pt idx="3087">
                        <c:v>3088</c:v>
                      </c:pt>
                      <c:pt idx="3088">
                        <c:v>3089</c:v>
                      </c:pt>
                      <c:pt idx="3089">
                        <c:v>3090</c:v>
                      </c:pt>
                      <c:pt idx="3090">
                        <c:v>3091</c:v>
                      </c:pt>
                      <c:pt idx="3091">
                        <c:v>3092</c:v>
                      </c:pt>
                      <c:pt idx="3092">
                        <c:v>3093</c:v>
                      </c:pt>
                      <c:pt idx="3093">
                        <c:v>3094</c:v>
                      </c:pt>
                      <c:pt idx="3094">
                        <c:v>3095</c:v>
                      </c:pt>
                      <c:pt idx="3095">
                        <c:v>3096</c:v>
                      </c:pt>
                      <c:pt idx="3096">
                        <c:v>3097</c:v>
                      </c:pt>
                      <c:pt idx="3097">
                        <c:v>3098</c:v>
                      </c:pt>
                      <c:pt idx="3098">
                        <c:v>3099</c:v>
                      </c:pt>
                      <c:pt idx="3099">
                        <c:v>3100</c:v>
                      </c:pt>
                      <c:pt idx="3100">
                        <c:v>3101</c:v>
                      </c:pt>
                      <c:pt idx="3101">
                        <c:v>3102</c:v>
                      </c:pt>
                      <c:pt idx="3102">
                        <c:v>3103</c:v>
                      </c:pt>
                      <c:pt idx="3103">
                        <c:v>3104</c:v>
                      </c:pt>
                      <c:pt idx="3104">
                        <c:v>3105</c:v>
                      </c:pt>
                      <c:pt idx="3105">
                        <c:v>3106</c:v>
                      </c:pt>
                      <c:pt idx="3106">
                        <c:v>3107</c:v>
                      </c:pt>
                      <c:pt idx="3107">
                        <c:v>3108</c:v>
                      </c:pt>
                      <c:pt idx="3108">
                        <c:v>3109</c:v>
                      </c:pt>
                      <c:pt idx="3109">
                        <c:v>3110</c:v>
                      </c:pt>
                      <c:pt idx="3110">
                        <c:v>3111</c:v>
                      </c:pt>
                      <c:pt idx="3111">
                        <c:v>3112</c:v>
                      </c:pt>
                      <c:pt idx="3112">
                        <c:v>3113</c:v>
                      </c:pt>
                      <c:pt idx="3113">
                        <c:v>3114</c:v>
                      </c:pt>
                      <c:pt idx="3114">
                        <c:v>3115</c:v>
                      </c:pt>
                      <c:pt idx="3115">
                        <c:v>3116</c:v>
                      </c:pt>
                      <c:pt idx="3116">
                        <c:v>3117</c:v>
                      </c:pt>
                      <c:pt idx="3117">
                        <c:v>3118</c:v>
                      </c:pt>
                      <c:pt idx="3118">
                        <c:v>3119</c:v>
                      </c:pt>
                      <c:pt idx="3119">
                        <c:v>3120</c:v>
                      </c:pt>
                      <c:pt idx="3120">
                        <c:v>3121</c:v>
                      </c:pt>
                      <c:pt idx="3121">
                        <c:v>3122</c:v>
                      </c:pt>
                      <c:pt idx="3122">
                        <c:v>3123</c:v>
                      </c:pt>
                      <c:pt idx="3123">
                        <c:v>3124</c:v>
                      </c:pt>
                      <c:pt idx="3124">
                        <c:v>3125</c:v>
                      </c:pt>
                      <c:pt idx="3125">
                        <c:v>3126</c:v>
                      </c:pt>
                      <c:pt idx="3126">
                        <c:v>3127</c:v>
                      </c:pt>
                      <c:pt idx="3127">
                        <c:v>3128</c:v>
                      </c:pt>
                      <c:pt idx="3128">
                        <c:v>3129</c:v>
                      </c:pt>
                      <c:pt idx="3129">
                        <c:v>3130</c:v>
                      </c:pt>
                      <c:pt idx="3130">
                        <c:v>3131</c:v>
                      </c:pt>
                      <c:pt idx="3131">
                        <c:v>3132</c:v>
                      </c:pt>
                      <c:pt idx="3132">
                        <c:v>3133</c:v>
                      </c:pt>
                      <c:pt idx="3133">
                        <c:v>3134</c:v>
                      </c:pt>
                      <c:pt idx="3134">
                        <c:v>3135</c:v>
                      </c:pt>
                      <c:pt idx="3135">
                        <c:v>3136</c:v>
                      </c:pt>
                      <c:pt idx="3136">
                        <c:v>3137</c:v>
                      </c:pt>
                      <c:pt idx="3137">
                        <c:v>3138</c:v>
                      </c:pt>
                      <c:pt idx="3138">
                        <c:v>3139</c:v>
                      </c:pt>
                      <c:pt idx="3139">
                        <c:v>3140</c:v>
                      </c:pt>
                      <c:pt idx="3140">
                        <c:v>3141</c:v>
                      </c:pt>
                      <c:pt idx="3141">
                        <c:v>3142</c:v>
                      </c:pt>
                      <c:pt idx="3142">
                        <c:v>3143</c:v>
                      </c:pt>
                      <c:pt idx="3143">
                        <c:v>3144</c:v>
                      </c:pt>
                      <c:pt idx="3144">
                        <c:v>3145</c:v>
                      </c:pt>
                      <c:pt idx="3145">
                        <c:v>3146</c:v>
                      </c:pt>
                      <c:pt idx="3146">
                        <c:v>3147</c:v>
                      </c:pt>
                      <c:pt idx="3147">
                        <c:v>3148</c:v>
                      </c:pt>
                      <c:pt idx="3148">
                        <c:v>3149</c:v>
                      </c:pt>
                      <c:pt idx="3149">
                        <c:v>3150</c:v>
                      </c:pt>
                      <c:pt idx="3150">
                        <c:v>3151</c:v>
                      </c:pt>
                      <c:pt idx="3151">
                        <c:v>3152</c:v>
                      </c:pt>
                      <c:pt idx="3152">
                        <c:v>3153</c:v>
                      </c:pt>
                      <c:pt idx="3153">
                        <c:v>3154</c:v>
                      </c:pt>
                      <c:pt idx="3154">
                        <c:v>3155</c:v>
                      </c:pt>
                      <c:pt idx="3155">
                        <c:v>3156</c:v>
                      </c:pt>
                      <c:pt idx="3156">
                        <c:v>3157</c:v>
                      </c:pt>
                      <c:pt idx="3157">
                        <c:v>3158</c:v>
                      </c:pt>
                      <c:pt idx="3158">
                        <c:v>3159</c:v>
                      </c:pt>
                      <c:pt idx="3159">
                        <c:v>3160</c:v>
                      </c:pt>
                      <c:pt idx="3160">
                        <c:v>3161</c:v>
                      </c:pt>
                      <c:pt idx="3161">
                        <c:v>3162</c:v>
                      </c:pt>
                      <c:pt idx="3162">
                        <c:v>3163</c:v>
                      </c:pt>
                      <c:pt idx="3163">
                        <c:v>3164</c:v>
                      </c:pt>
                      <c:pt idx="3164">
                        <c:v>3165</c:v>
                      </c:pt>
                      <c:pt idx="3165">
                        <c:v>3166</c:v>
                      </c:pt>
                      <c:pt idx="3166">
                        <c:v>3167</c:v>
                      </c:pt>
                      <c:pt idx="3167">
                        <c:v>3168</c:v>
                      </c:pt>
                      <c:pt idx="3168">
                        <c:v>3169</c:v>
                      </c:pt>
                      <c:pt idx="3169">
                        <c:v>3170</c:v>
                      </c:pt>
                      <c:pt idx="3170">
                        <c:v>3171</c:v>
                      </c:pt>
                      <c:pt idx="3171">
                        <c:v>3172</c:v>
                      </c:pt>
                      <c:pt idx="3172">
                        <c:v>3173</c:v>
                      </c:pt>
                      <c:pt idx="3173">
                        <c:v>3174</c:v>
                      </c:pt>
                      <c:pt idx="3174">
                        <c:v>3175</c:v>
                      </c:pt>
                      <c:pt idx="3175">
                        <c:v>3176</c:v>
                      </c:pt>
                      <c:pt idx="3176">
                        <c:v>3177</c:v>
                      </c:pt>
                      <c:pt idx="3177">
                        <c:v>3178</c:v>
                      </c:pt>
                      <c:pt idx="3178">
                        <c:v>3179</c:v>
                      </c:pt>
                      <c:pt idx="3179">
                        <c:v>3180</c:v>
                      </c:pt>
                      <c:pt idx="3180">
                        <c:v>3181</c:v>
                      </c:pt>
                      <c:pt idx="3181">
                        <c:v>3182</c:v>
                      </c:pt>
                      <c:pt idx="3182">
                        <c:v>3183</c:v>
                      </c:pt>
                      <c:pt idx="3183">
                        <c:v>3184</c:v>
                      </c:pt>
                      <c:pt idx="3184">
                        <c:v>3185</c:v>
                      </c:pt>
                      <c:pt idx="3185">
                        <c:v>3186</c:v>
                      </c:pt>
                      <c:pt idx="3186">
                        <c:v>3187</c:v>
                      </c:pt>
                      <c:pt idx="3187">
                        <c:v>3188</c:v>
                      </c:pt>
                      <c:pt idx="3188">
                        <c:v>3189</c:v>
                      </c:pt>
                      <c:pt idx="3189">
                        <c:v>3190</c:v>
                      </c:pt>
                      <c:pt idx="3190">
                        <c:v>3191</c:v>
                      </c:pt>
                      <c:pt idx="3191">
                        <c:v>3192</c:v>
                      </c:pt>
                      <c:pt idx="3192">
                        <c:v>3193</c:v>
                      </c:pt>
                      <c:pt idx="3193">
                        <c:v>3194</c:v>
                      </c:pt>
                      <c:pt idx="3194">
                        <c:v>3195</c:v>
                      </c:pt>
                      <c:pt idx="3195">
                        <c:v>3196</c:v>
                      </c:pt>
                      <c:pt idx="3196">
                        <c:v>3197</c:v>
                      </c:pt>
                      <c:pt idx="3197">
                        <c:v>3198</c:v>
                      </c:pt>
                      <c:pt idx="3198">
                        <c:v>3199</c:v>
                      </c:pt>
                      <c:pt idx="3199">
                        <c:v>3200</c:v>
                      </c:pt>
                      <c:pt idx="3200">
                        <c:v>3201</c:v>
                      </c:pt>
                      <c:pt idx="3201">
                        <c:v>3202</c:v>
                      </c:pt>
                      <c:pt idx="3202">
                        <c:v>3203</c:v>
                      </c:pt>
                      <c:pt idx="3203">
                        <c:v>3204</c:v>
                      </c:pt>
                      <c:pt idx="3204">
                        <c:v>3205</c:v>
                      </c:pt>
                      <c:pt idx="3205">
                        <c:v>3206</c:v>
                      </c:pt>
                      <c:pt idx="3206">
                        <c:v>3207</c:v>
                      </c:pt>
                      <c:pt idx="3207">
                        <c:v>3208</c:v>
                      </c:pt>
                      <c:pt idx="3208">
                        <c:v>3209</c:v>
                      </c:pt>
                      <c:pt idx="3209">
                        <c:v>3210</c:v>
                      </c:pt>
                      <c:pt idx="3210">
                        <c:v>3211</c:v>
                      </c:pt>
                      <c:pt idx="3211">
                        <c:v>3212</c:v>
                      </c:pt>
                      <c:pt idx="3212">
                        <c:v>3213</c:v>
                      </c:pt>
                      <c:pt idx="3213">
                        <c:v>3214</c:v>
                      </c:pt>
                      <c:pt idx="3214">
                        <c:v>3215</c:v>
                      </c:pt>
                      <c:pt idx="3215">
                        <c:v>3216</c:v>
                      </c:pt>
                      <c:pt idx="3216">
                        <c:v>3217</c:v>
                      </c:pt>
                      <c:pt idx="3217">
                        <c:v>3218</c:v>
                      </c:pt>
                      <c:pt idx="3218">
                        <c:v>3219</c:v>
                      </c:pt>
                      <c:pt idx="3219">
                        <c:v>3220</c:v>
                      </c:pt>
                      <c:pt idx="3220">
                        <c:v>3221</c:v>
                      </c:pt>
                      <c:pt idx="3221">
                        <c:v>3222</c:v>
                      </c:pt>
                      <c:pt idx="3222">
                        <c:v>3223</c:v>
                      </c:pt>
                      <c:pt idx="3223">
                        <c:v>3224</c:v>
                      </c:pt>
                      <c:pt idx="3224">
                        <c:v>3225</c:v>
                      </c:pt>
                      <c:pt idx="3225">
                        <c:v>3226</c:v>
                      </c:pt>
                      <c:pt idx="3226">
                        <c:v>3227</c:v>
                      </c:pt>
                      <c:pt idx="3227">
                        <c:v>3228</c:v>
                      </c:pt>
                      <c:pt idx="3228">
                        <c:v>3229</c:v>
                      </c:pt>
                      <c:pt idx="3229">
                        <c:v>3230</c:v>
                      </c:pt>
                      <c:pt idx="3230">
                        <c:v>3231</c:v>
                      </c:pt>
                      <c:pt idx="3231">
                        <c:v>3232</c:v>
                      </c:pt>
                      <c:pt idx="3232">
                        <c:v>3233</c:v>
                      </c:pt>
                      <c:pt idx="3233">
                        <c:v>3234</c:v>
                      </c:pt>
                      <c:pt idx="3234">
                        <c:v>3235</c:v>
                      </c:pt>
                      <c:pt idx="3235">
                        <c:v>3236</c:v>
                      </c:pt>
                      <c:pt idx="3236">
                        <c:v>3237</c:v>
                      </c:pt>
                      <c:pt idx="3237">
                        <c:v>3238</c:v>
                      </c:pt>
                      <c:pt idx="3238">
                        <c:v>3239</c:v>
                      </c:pt>
                      <c:pt idx="3239">
                        <c:v>3240</c:v>
                      </c:pt>
                      <c:pt idx="3240">
                        <c:v>3241</c:v>
                      </c:pt>
                      <c:pt idx="3241">
                        <c:v>3242</c:v>
                      </c:pt>
                      <c:pt idx="3242">
                        <c:v>3243</c:v>
                      </c:pt>
                      <c:pt idx="3243">
                        <c:v>3244</c:v>
                      </c:pt>
                      <c:pt idx="3244">
                        <c:v>3245</c:v>
                      </c:pt>
                      <c:pt idx="3245">
                        <c:v>3246</c:v>
                      </c:pt>
                      <c:pt idx="3246">
                        <c:v>3247</c:v>
                      </c:pt>
                      <c:pt idx="3247">
                        <c:v>3248</c:v>
                      </c:pt>
                      <c:pt idx="3248">
                        <c:v>3249</c:v>
                      </c:pt>
                      <c:pt idx="3249">
                        <c:v>3250</c:v>
                      </c:pt>
                      <c:pt idx="3250">
                        <c:v>3251</c:v>
                      </c:pt>
                      <c:pt idx="3251">
                        <c:v>3252</c:v>
                      </c:pt>
                      <c:pt idx="3252">
                        <c:v>3253</c:v>
                      </c:pt>
                      <c:pt idx="3253">
                        <c:v>3254</c:v>
                      </c:pt>
                      <c:pt idx="3254">
                        <c:v>3255</c:v>
                      </c:pt>
                      <c:pt idx="3255">
                        <c:v>3256</c:v>
                      </c:pt>
                      <c:pt idx="3256">
                        <c:v>3257</c:v>
                      </c:pt>
                      <c:pt idx="3257">
                        <c:v>3258</c:v>
                      </c:pt>
                      <c:pt idx="3258">
                        <c:v>3259</c:v>
                      </c:pt>
                      <c:pt idx="3259">
                        <c:v>3260</c:v>
                      </c:pt>
                      <c:pt idx="3260">
                        <c:v>3261</c:v>
                      </c:pt>
                      <c:pt idx="3261">
                        <c:v>3262</c:v>
                      </c:pt>
                      <c:pt idx="3262">
                        <c:v>3263</c:v>
                      </c:pt>
                      <c:pt idx="3263">
                        <c:v>3264</c:v>
                      </c:pt>
                      <c:pt idx="3264">
                        <c:v>3265</c:v>
                      </c:pt>
                      <c:pt idx="3265">
                        <c:v>3266</c:v>
                      </c:pt>
                      <c:pt idx="3266">
                        <c:v>3267</c:v>
                      </c:pt>
                      <c:pt idx="3267">
                        <c:v>3268</c:v>
                      </c:pt>
                      <c:pt idx="3268">
                        <c:v>3269</c:v>
                      </c:pt>
                      <c:pt idx="3269">
                        <c:v>3270</c:v>
                      </c:pt>
                      <c:pt idx="3270">
                        <c:v>3271</c:v>
                      </c:pt>
                      <c:pt idx="3271">
                        <c:v>3272</c:v>
                      </c:pt>
                      <c:pt idx="3272">
                        <c:v>3273</c:v>
                      </c:pt>
                      <c:pt idx="3273">
                        <c:v>3274</c:v>
                      </c:pt>
                      <c:pt idx="3274">
                        <c:v>3275</c:v>
                      </c:pt>
                      <c:pt idx="3275">
                        <c:v>3276</c:v>
                      </c:pt>
                      <c:pt idx="3276">
                        <c:v>3277</c:v>
                      </c:pt>
                      <c:pt idx="3277">
                        <c:v>3278</c:v>
                      </c:pt>
                      <c:pt idx="3278">
                        <c:v>3279</c:v>
                      </c:pt>
                      <c:pt idx="3279">
                        <c:v>3280</c:v>
                      </c:pt>
                      <c:pt idx="3280">
                        <c:v>3281</c:v>
                      </c:pt>
                      <c:pt idx="3281">
                        <c:v>3282</c:v>
                      </c:pt>
                      <c:pt idx="3282">
                        <c:v>3283</c:v>
                      </c:pt>
                      <c:pt idx="3283">
                        <c:v>3284</c:v>
                      </c:pt>
                      <c:pt idx="3284">
                        <c:v>3285</c:v>
                      </c:pt>
                      <c:pt idx="3285">
                        <c:v>3286</c:v>
                      </c:pt>
                      <c:pt idx="3286">
                        <c:v>3287</c:v>
                      </c:pt>
                      <c:pt idx="3287">
                        <c:v>3288</c:v>
                      </c:pt>
                      <c:pt idx="3288">
                        <c:v>3289</c:v>
                      </c:pt>
                      <c:pt idx="3289">
                        <c:v>3290</c:v>
                      </c:pt>
                      <c:pt idx="3290">
                        <c:v>3291</c:v>
                      </c:pt>
                      <c:pt idx="3291">
                        <c:v>3292</c:v>
                      </c:pt>
                      <c:pt idx="3292">
                        <c:v>3293</c:v>
                      </c:pt>
                      <c:pt idx="3293">
                        <c:v>3294</c:v>
                      </c:pt>
                      <c:pt idx="3294">
                        <c:v>3295</c:v>
                      </c:pt>
                      <c:pt idx="3295">
                        <c:v>3296</c:v>
                      </c:pt>
                      <c:pt idx="3296">
                        <c:v>3297</c:v>
                      </c:pt>
                      <c:pt idx="3297">
                        <c:v>3298</c:v>
                      </c:pt>
                      <c:pt idx="3298">
                        <c:v>3299</c:v>
                      </c:pt>
                      <c:pt idx="3299">
                        <c:v>3300</c:v>
                      </c:pt>
                      <c:pt idx="3300">
                        <c:v>3301</c:v>
                      </c:pt>
                      <c:pt idx="3301">
                        <c:v>3302</c:v>
                      </c:pt>
                      <c:pt idx="3302">
                        <c:v>3303</c:v>
                      </c:pt>
                      <c:pt idx="3303">
                        <c:v>3304</c:v>
                      </c:pt>
                      <c:pt idx="3304">
                        <c:v>3305</c:v>
                      </c:pt>
                      <c:pt idx="3305">
                        <c:v>3306</c:v>
                      </c:pt>
                      <c:pt idx="3306">
                        <c:v>3307</c:v>
                      </c:pt>
                      <c:pt idx="3307">
                        <c:v>3308</c:v>
                      </c:pt>
                      <c:pt idx="3308">
                        <c:v>3309</c:v>
                      </c:pt>
                      <c:pt idx="3309">
                        <c:v>3310</c:v>
                      </c:pt>
                      <c:pt idx="3310">
                        <c:v>3311</c:v>
                      </c:pt>
                      <c:pt idx="3311">
                        <c:v>3312</c:v>
                      </c:pt>
                      <c:pt idx="3312">
                        <c:v>3313</c:v>
                      </c:pt>
                      <c:pt idx="3313">
                        <c:v>3314</c:v>
                      </c:pt>
                      <c:pt idx="3314">
                        <c:v>3315</c:v>
                      </c:pt>
                      <c:pt idx="3315">
                        <c:v>3316</c:v>
                      </c:pt>
                      <c:pt idx="3316">
                        <c:v>3317</c:v>
                      </c:pt>
                      <c:pt idx="3317">
                        <c:v>3318</c:v>
                      </c:pt>
                      <c:pt idx="3318">
                        <c:v>3319</c:v>
                      </c:pt>
                      <c:pt idx="3319">
                        <c:v>3320</c:v>
                      </c:pt>
                      <c:pt idx="3320">
                        <c:v>3321</c:v>
                      </c:pt>
                      <c:pt idx="3321">
                        <c:v>3322</c:v>
                      </c:pt>
                      <c:pt idx="3322">
                        <c:v>3323</c:v>
                      </c:pt>
                      <c:pt idx="3323">
                        <c:v>3324</c:v>
                      </c:pt>
                      <c:pt idx="3324">
                        <c:v>3325</c:v>
                      </c:pt>
                      <c:pt idx="3325">
                        <c:v>3326</c:v>
                      </c:pt>
                      <c:pt idx="3326">
                        <c:v>3327</c:v>
                      </c:pt>
                      <c:pt idx="3327">
                        <c:v>3328</c:v>
                      </c:pt>
                      <c:pt idx="3328">
                        <c:v>3329</c:v>
                      </c:pt>
                      <c:pt idx="3329">
                        <c:v>3330</c:v>
                      </c:pt>
                      <c:pt idx="3330">
                        <c:v>3331</c:v>
                      </c:pt>
                      <c:pt idx="3331">
                        <c:v>3332</c:v>
                      </c:pt>
                      <c:pt idx="3332">
                        <c:v>3333</c:v>
                      </c:pt>
                      <c:pt idx="3333">
                        <c:v>3334</c:v>
                      </c:pt>
                      <c:pt idx="3334">
                        <c:v>3335</c:v>
                      </c:pt>
                      <c:pt idx="3335">
                        <c:v>3336</c:v>
                      </c:pt>
                      <c:pt idx="3336">
                        <c:v>3337</c:v>
                      </c:pt>
                      <c:pt idx="3337">
                        <c:v>3338</c:v>
                      </c:pt>
                      <c:pt idx="3338">
                        <c:v>3339</c:v>
                      </c:pt>
                      <c:pt idx="3339">
                        <c:v>3340</c:v>
                      </c:pt>
                      <c:pt idx="3340">
                        <c:v>3341</c:v>
                      </c:pt>
                      <c:pt idx="3341">
                        <c:v>3342</c:v>
                      </c:pt>
                      <c:pt idx="3342">
                        <c:v>3343</c:v>
                      </c:pt>
                      <c:pt idx="3343">
                        <c:v>3344</c:v>
                      </c:pt>
                      <c:pt idx="3344">
                        <c:v>3345</c:v>
                      </c:pt>
                      <c:pt idx="3345">
                        <c:v>3346</c:v>
                      </c:pt>
                      <c:pt idx="3346">
                        <c:v>3347</c:v>
                      </c:pt>
                      <c:pt idx="3347">
                        <c:v>3348</c:v>
                      </c:pt>
                      <c:pt idx="3348">
                        <c:v>3349</c:v>
                      </c:pt>
                      <c:pt idx="3349">
                        <c:v>3350</c:v>
                      </c:pt>
                      <c:pt idx="3350">
                        <c:v>3351</c:v>
                      </c:pt>
                      <c:pt idx="3351">
                        <c:v>3352</c:v>
                      </c:pt>
                      <c:pt idx="3352">
                        <c:v>3353</c:v>
                      </c:pt>
                      <c:pt idx="3353">
                        <c:v>3354</c:v>
                      </c:pt>
                      <c:pt idx="3354">
                        <c:v>3355</c:v>
                      </c:pt>
                      <c:pt idx="3355">
                        <c:v>3356</c:v>
                      </c:pt>
                      <c:pt idx="3356">
                        <c:v>3357</c:v>
                      </c:pt>
                      <c:pt idx="3357">
                        <c:v>3358</c:v>
                      </c:pt>
                      <c:pt idx="3358">
                        <c:v>3359</c:v>
                      </c:pt>
                      <c:pt idx="3359">
                        <c:v>3360</c:v>
                      </c:pt>
                      <c:pt idx="3360">
                        <c:v>3361</c:v>
                      </c:pt>
                      <c:pt idx="3361">
                        <c:v>3362</c:v>
                      </c:pt>
                      <c:pt idx="3362">
                        <c:v>3363</c:v>
                      </c:pt>
                      <c:pt idx="3363">
                        <c:v>3364</c:v>
                      </c:pt>
                      <c:pt idx="3364">
                        <c:v>3365</c:v>
                      </c:pt>
                      <c:pt idx="3365">
                        <c:v>3366</c:v>
                      </c:pt>
                      <c:pt idx="3366">
                        <c:v>3367</c:v>
                      </c:pt>
                      <c:pt idx="3367">
                        <c:v>3368</c:v>
                      </c:pt>
                      <c:pt idx="3368">
                        <c:v>3369</c:v>
                      </c:pt>
                      <c:pt idx="3369">
                        <c:v>3370</c:v>
                      </c:pt>
                      <c:pt idx="3370">
                        <c:v>3371</c:v>
                      </c:pt>
                      <c:pt idx="3371">
                        <c:v>3372</c:v>
                      </c:pt>
                      <c:pt idx="3372">
                        <c:v>3373</c:v>
                      </c:pt>
                      <c:pt idx="3373">
                        <c:v>3374</c:v>
                      </c:pt>
                      <c:pt idx="3374">
                        <c:v>3375</c:v>
                      </c:pt>
                      <c:pt idx="3375">
                        <c:v>3376</c:v>
                      </c:pt>
                      <c:pt idx="3376">
                        <c:v>3377</c:v>
                      </c:pt>
                      <c:pt idx="3377">
                        <c:v>3378</c:v>
                      </c:pt>
                      <c:pt idx="3378">
                        <c:v>3379</c:v>
                      </c:pt>
                      <c:pt idx="3379">
                        <c:v>3380</c:v>
                      </c:pt>
                      <c:pt idx="3380">
                        <c:v>3381</c:v>
                      </c:pt>
                      <c:pt idx="3381">
                        <c:v>3382</c:v>
                      </c:pt>
                      <c:pt idx="3382">
                        <c:v>3383</c:v>
                      </c:pt>
                      <c:pt idx="3383">
                        <c:v>3384</c:v>
                      </c:pt>
                      <c:pt idx="3384">
                        <c:v>3385</c:v>
                      </c:pt>
                      <c:pt idx="3385">
                        <c:v>3386</c:v>
                      </c:pt>
                      <c:pt idx="3386">
                        <c:v>3387</c:v>
                      </c:pt>
                      <c:pt idx="3387">
                        <c:v>3388</c:v>
                      </c:pt>
                      <c:pt idx="3388">
                        <c:v>3389</c:v>
                      </c:pt>
                      <c:pt idx="3389">
                        <c:v>3390</c:v>
                      </c:pt>
                      <c:pt idx="3390">
                        <c:v>3391</c:v>
                      </c:pt>
                      <c:pt idx="3391">
                        <c:v>3392</c:v>
                      </c:pt>
                      <c:pt idx="3392">
                        <c:v>3393</c:v>
                      </c:pt>
                      <c:pt idx="3393">
                        <c:v>3394</c:v>
                      </c:pt>
                      <c:pt idx="3394">
                        <c:v>3395</c:v>
                      </c:pt>
                      <c:pt idx="3395">
                        <c:v>3396</c:v>
                      </c:pt>
                      <c:pt idx="3396">
                        <c:v>3397</c:v>
                      </c:pt>
                      <c:pt idx="3397">
                        <c:v>3398</c:v>
                      </c:pt>
                      <c:pt idx="3398">
                        <c:v>3399</c:v>
                      </c:pt>
                      <c:pt idx="3399">
                        <c:v>3400</c:v>
                      </c:pt>
                      <c:pt idx="3400">
                        <c:v>3401</c:v>
                      </c:pt>
                      <c:pt idx="3401">
                        <c:v>3402</c:v>
                      </c:pt>
                      <c:pt idx="3402">
                        <c:v>3403</c:v>
                      </c:pt>
                      <c:pt idx="3403">
                        <c:v>3404</c:v>
                      </c:pt>
                      <c:pt idx="3404">
                        <c:v>3405</c:v>
                      </c:pt>
                      <c:pt idx="3405">
                        <c:v>3406</c:v>
                      </c:pt>
                      <c:pt idx="3406">
                        <c:v>3407</c:v>
                      </c:pt>
                      <c:pt idx="3407">
                        <c:v>3408</c:v>
                      </c:pt>
                      <c:pt idx="3408">
                        <c:v>3409</c:v>
                      </c:pt>
                      <c:pt idx="3409">
                        <c:v>3410</c:v>
                      </c:pt>
                      <c:pt idx="3410">
                        <c:v>3411</c:v>
                      </c:pt>
                      <c:pt idx="3411">
                        <c:v>3412</c:v>
                      </c:pt>
                      <c:pt idx="3412">
                        <c:v>3413</c:v>
                      </c:pt>
                      <c:pt idx="3413">
                        <c:v>3414</c:v>
                      </c:pt>
                      <c:pt idx="3414">
                        <c:v>3415</c:v>
                      </c:pt>
                      <c:pt idx="3415">
                        <c:v>3416</c:v>
                      </c:pt>
                      <c:pt idx="3416">
                        <c:v>3417</c:v>
                      </c:pt>
                      <c:pt idx="3417">
                        <c:v>3418</c:v>
                      </c:pt>
                      <c:pt idx="3418">
                        <c:v>3419</c:v>
                      </c:pt>
                      <c:pt idx="3419">
                        <c:v>3420</c:v>
                      </c:pt>
                      <c:pt idx="3420">
                        <c:v>3421</c:v>
                      </c:pt>
                      <c:pt idx="3421">
                        <c:v>3422</c:v>
                      </c:pt>
                      <c:pt idx="3422">
                        <c:v>3423</c:v>
                      </c:pt>
                      <c:pt idx="3423">
                        <c:v>3424</c:v>
                      </c:pt>
                      <c:pt idx="3424">
                        <c:v>3425</c:v>
                      </c:pt>
                      <c:pt idx="3425">
                        <c:v>3426</c:v>
                      </c:pt>
                      <c:pt idx="3426">
                        <c:v>3427</c:v>
                      </c:pt>
                      <c:pt idx="3427">
                        <c:v>3428</c:v>
                      </c:pt>
                      <c:pt idx="3428">
                        <c:v>3429</c:v>
                      </c:pt>
                      <c:pt idx="3429">
                        <c:v>3430</c:v>
                      </c:pt>
                      <c:pt idx="3430">
                        <c:v>3431</c:v>
                      </c:pt>
                      <c:pt idx="3431">
                        <c:v>3432</c:v>
                      </c:pt>
                      <c:pt idx="3432">
                        <c:v>3433</c:v>
                      </c:pt>
                      <c:pt idx="3433">
                        <c:v>3434</c:v>
                      </c:pt>
                      <c:pt idx="3434">
                        <c:v>3435</c:v>
                      </c:pt>
                      <c:pt idx="3435">
                        <c:v>3436</c:v>
                      </c:pt>
                      <c:pt idx="3436">
                        <c:v>3437</c:v>
                      </c:pt>
                      <c:pt idx="3437">
                        <c:v>3438</c:v>
                      </c:pt>
                      <c:pt idx="3438">
                        <c:v>3439</c:v>
                      </c:pt>
                      <c:pt idx="3439">
                        <c:v>3440</c:v>
                      </c:pt>
                      <c:pt idx="3440">
                        <c:v>3441</c:v>
                      </c:pt>
                      <c:pt idx="3441">
                        <c:v>3442</c:v>
                      </c:pt>
                      <c:pt idx="3442">
                        <c:v>3443</c:v>
                      </c:pt>
                      <c:pt idx="3443">
                        <c:v>3444</c:v>
                      </c:pt>
                      <c:pt idx="3444">
                        <c:v>3445</c:v>
                      </c:pt>
                      <c:pt idx="3445">
                        <c:v>3446</c:v>
                      </c:pt>
                      <c:pt idx="3446">
                        <c:v>3447</c:v>
                      </c:pt>
                      <c:pt idx="3447">
                        <c:v>3448</c:v>
                      </c:pt>
                      <c:pt idx="3448">
                        <c:v>3449</c:v>
                      </c:pt>
                      <c:pt idx="3449">
                        <c:v>3450</c:v>
                      </c:pt>
                      <c:pt idx="3450">
                        <c:v>3451</c:v>
                      </c:pt>
                      <c:pt idx="3451">
                        <c:v>3452</c:v>
                      </c:pt>
                      <c:pt idx="3452">
                        <c:v>3453</c:v>
                      </c:pt>
                      <c:pt idx="3453">
                        <c:v>3454</c:v>
                      </c:pt>
                      <c:pt idx="3454">
                        <c:v>3455</c:v>
                      </c:pt>
                      <c:pt idx="3455">
                        <c:v>3456</c:v>
                      </c:pt>
                      <c:pt idx="3456">
                        <c:v>3457</c:v>
                      </c:pt>
                      <c:pt idx="3457">
                        <c:v>3458</c:v>
                      </c:pt>
                      <c:pt idx="3458">
                        <c:v>3459</c:v>
                      </c:pt>
                      <c:pt idx="3459">
                        <c:v>3460</c:v>
                      </c:pt>
                      <c:pt idx="3460">
                        <c:v>3461</c:v>
                      </c:pt>
                      <c:pt idx="3461">
                        <c:v>3462</c:v>
                      </c:pt>
                      <c:pt idx="3462">
                        <c:v>3463</c:v>
                      </c:pt>
                      <c:pt idx="3463">
                        <c:v>3464</c:v>
                      </c:pt>
                      <c:pt idx="3464">
                        <c:v>3465</c:v>
                      </c:pt>
                      <c:pt idx="3465">
                        <c:v>3466</c:v>
                      </c:pt>
                      <c:pt idx="3466">
                        <c:v>3467</c:v>
                      </c:pt>
                      <c:pt idx="3467">
                        <c:v>3468</c:v>
                      </c:pt>
                      <c:pt idx="3468">
                        <c:v>3469</c:v>
                      </c:pt>
                      <c:pt idx="3469">
                        <c:v>3470</c:v>
                      </c:pt>
                      <c:pt idx="3470">
                        <c:v>3471</c:v>
                      </c:pt>
                      <c:pt idx="3471">
                        <c:v>3472</c:v>
                      </c:pt>
                      <c:pt idx="3472">
                        <c:v>3473</c:v>
                      </c:pt>
                      <c:pt idx="3473">
                        <c:v>3474</c:v>
                      </c:pt>
                      <c:pt idx="3474">
                        <c:v>3475</c:v>
                      </c:pt>
                      <c:pt idx="3475">
                        <c:v>3476</c:v>
                      </c:pt>
                      <c:pt idx="3476">
                        <c:v>3477</c:v>
                      </c:pt>
                      <c:pt idx="3477">
                        <c:v>3478</c:v>
                      </c:pt>
                      <c:pt idx="3478">
                        <c:v>3479</c:v>
                      </c:pt>
                      <c:pt idx="3479">
                        <c:v>3480</c:v>
                      </c:pt>
                      <c:pt idx="3480">
                        <c:v>3481</c:v>
                      </c:pt>
                      <c:pt idx="3481">
                        <c:v>3482</c:v>
                      </c:pt>
                      <c:pt idx="3482">
                        <c:v>3483</c:v>
                      </c:pt>
                      <c:pt idx="3483">
                        <c:v>3484</c:v>
                      </c:pt>
                      <c:pt idx="3484">
                        <c:v>3485</c:v>
                      </c:pt>
                      <c:pt idx="3485">
                        <c:v>3486</c:v>
                      </c:pt>
                      <c:pt idx="3486">
                        <c:v>3487</c:v>
                      </c:pt>
                      <c:pt idx="3487">
                        <c:v>3488</c:v>
                      </c:pt>
                      <c:pt idx="3488">
                        <c:v>3489</c:v>
                      </c:pt>
                      <c:pt idx="3489">
                        <c:v>3490</c:v>
                      </c:pt>
                      <c:pt idx="3490">
                        <c:v>3491</c:v>
                      </c:pt>
                      <c:pt idx="3491">
                        <c:v>3492</c:v>
                      </c:pt>
                      <c:pt idx="3492">
                        <c:v>3493</c:v>
                      </c:pt>
                      <c:pt idx="3493">
                        <c:v>3494</c:v>
                      </c:pt>
                      <c:pt idx="3494">
                        <c:v>3495</c:v>
                      </c:pt>
                      <c:pt idx="3495">
                        <c:v>3496</c:v>
                      </c:pt>
                      <c:pt idx="3496">
                        <c:v>3497</c:v>
                      </c:pt>
                      <c:pt idx="3497">
                        <c:v>3498</c:v>
                      </c:pt>
                      <c:pt idx="3498">
                        <c:v>3499</c:v>
                      </c:pt>
                      <c:pt idx="3499">
                        <c:v>3500</c:v>
                      </c:pt>
                      <c:pt idx="3500">
                        <c:v>3501</c:v>
                      </c:pt>
                      <c:pt idx="3501">
                        <c:v>3502</c:v>
                      </c:pt>
                      <c:pt idx="3502">
                        <c:v>3503</c:v>
                      </c:pt>
                      <c:pt idx="3503">
                        <c:v>3504</c:v>
                      </c:pt>
                      <c:pt idx="3504">
                        <c:v>3505</c:v>
                      </c:pt>
                      <c:pt idx="3505">
                        <c:v>3506</c:v>
                      </c:pt>
                      <c:pt idx="3506">
                        <c:v>3507</c:v>
                      </c:pt>
                      <c:pt idx="3507">
                        <c:v>3508</c:v>
                      </c:pt>
                      <c:pt idx="3508">
                        <c:v>3509</c:v>
                      </c:pt>
                      <c:pt idx="3509">
                        <c:v>3510</c:v>
                      </c:pt>
                      <c:pt idx="3510">
                        <c:v>3511</c:v>
                      </c:pt>
                      <c:pt idx="3511">
                        <c:v>3512</c:v>
                      </c:pt>
                      <c:pt idx="3512">
                        <c:v>3513</c:v>
                      </c:pt>
                      <c:pt idx="3513">
                        <c:v>3514</c:v>
                      </c:pt>
                      <c:pt idx="3514">
                        <c:v>3515</c:v>
                      </c:pt>
                      <c:pt idx="3515">
                        <c:v>3516</c:v>
                      </c:pt>
                      <c:pt idx="3516">
                        <c:v>3517</c:v>
                      </c:pt>
                      <c:pt idx="3517">
                        <c:v>3518</c:v>
                      </c:pt>
                      <c:pt idx="3518">
                        <c:v>3519</c:v>
                      </c:pt>
                      <c:pt idx="3519">
                        <c:v>3520</c:v>
                      </c:pt>
                      <c:pt idx="3520">
                        <c:v>3521</c:v>
                      </c:pt>
                      <c:pt idx="3521">
                        <c:v>3522</c:v>
                      </c:pt>
                      <c:pt idx="3522">
                        <c:v>3523</c:v>
                      </c:pt>
                      <c:pt idx="3523">
                        <c:v>3524</c:v>
                      </c:pt>
                      <c:pt idx="3524">
                        <c:v>3525</c:v>
                      </c:pt>
                      <c:pt idx="3525">
                        <c:v>3526</c:v>
                      </c:pt>
                      <c:pt idx="3526">
                        <c:v>3527</c:v>
                      </c:pt>
                      <c:pt idx="3527">
                        <c:v>3528</c:v>
                      </c:pt>
                      <c:pt idx="3528">
                        <c:v>3529</c:v>
                      </c:pt>
                      <c:pt idx="3529">
                        <c:v>3530</c:v>
                      </c:pt>
                      <c:pt idx="3530">
                        <c:v>3531</c:v>
                      </c:pt>
                      <c:pt idx="3531">
                        <c:v>3532</c:v>
                      </c:pt>
                      <c:pt idx="3532">
                        <c:v>3533</c:v>
                      </c:pt>
                      <c:pt idx="3533">
                        <c:v>3534</c:v>
                      </c:pt>
                      <c:pt idx="3534">
                        <c:v>3535</c:v>
                      </c:pt>
                      <c:pt idx="3535">
                        <c:v>3536</c:v>
                      </c:pt>
                      <c:pt idx="3536">
                        <c:v>3537</c:v>
                      </c:pt>
                      <c:pt idx="3537">
                        <c:v>3538</c:v>
                      </c:pt>
                      <c:pt idx="3538">
                        <c:v>3539</c:v>
                      </c:pt>
                      <c:pt idx="3539">
                        <c:v>3540</c:v>
                      </c:pt>
                      <c:pt idx="3540">
                        <c:v>3541</c:v>
                      </c:pt>
                      <c:pt idx="3541">
                        <c:v>3542</c:v>
                      </c:pt>
                      <c:pt idx="3542">
                        <c:v>3543</c:v>
                      </c:pt>
                      <c:pt idx="3543">
                        <c:v>3544</c:v>
                      </c:pt>
                      <c:pt idx="3544">
                        <c:v>3545</c:v>
                      </c:pt>
                      <c:pt idx="3545">
                        <c:v>3546</c:v>
                      </c:pt>
                      <c:pt idx="3546">
                        <c:v>3547</c:v>
                      </c:pt>
                      <c:pt idx="3547">
                        <c:v>3548</c:v>
                      </c:pt>
                      <c:pt idx="3548">
                        <c:v>3549</c:v>
                      </c:pt>
                      <c:pt idx="3549">
                        <c:v>3550</c:v>
                      </c:pt>
                      <c:pt idx="3550">
                        <c:v>3551</c:v>
                      </c:pt>
                      <c:pt idx="3551">
                        <c:v>3552</c:v>
                      </c:pt>
                      <c:pt idx="3552">
                        <c:v>3553</c:v>
                      </c:pt>
                      <c:pt idx="3553">
                        <c:v>3554</c:v>
                      </c:pt>
                      <c:pt idx="3554">
                        <c:v>3555</c:v>
                      </c:pt>
                      <c:pt idx="3555">
                        <c:v>3556</c:v>
                      </c:pt>
                      <c:pt idx="3556">
                        <c:v>3557</c:v>
                      </c:pt>
                      <c:pt idx="3557">
                        <c:v>3558</c:v>
                      </c:pt>
                      <c:pt idx="3558">
                        <c:v>3559</c:v>
                      </c:pt>
                      <c:pt idx="3559">
                        <c:v>3560</c:v>
                      </c:pt>
                      <c:pt idx="3560">
                        <c:v>3561</c:v>
                      </c:pt>
                      <c:pt idx="3561">
                        <c:v>3562</c:v>
                      </c:pt>
                      <c:pt idx="3562">
                        <c:v>3563</c:v>
                      </c:pt>
                      <c:pt idx="3563">
                        <c:v>3564</c:v>
                      </c:pt>
                      <c:pt idx="3564">
                        <c:v>3565</c:v>
                      </c:pt>
                      <c:pt idx="3565">
                        <c:v>3566</c:v>
                      </c:pt>
                      <c:pt idx="3566">
                        <c:v>3567</c:v>
                      </c:pt>
                      <c:pt idx="3567">
                        <c:v>3568</c:v>
                      </c:pt>
                      <c:pt idx="3568">
                        <c:v>3569</c:v>
                      </c:pt>
                      <c:pt idx="3569">
                        <c:v>3570</c:v>
                      </c:pt>
                      <c:pt idx="3570">
                        <c:v>3571</c:v>
                      </c:pt>
                      <c:pt idx="3571">
                        <c:v>3572</c:v>
                      </c:pt>
                      <c:pt idx="3572">
                        <c:v>3573</c:v>
                      </c:pt>
                      <c:pt idx="3573">
                        <c:v>3574</c:v>
                      </c:pt>
                      <c:pt idx="3574">
                        <c:v>3575</c:v>
                      </c:pt>
                      <c:pt idx="3575">
                        <c:v>3576</c:v>
                      </c:pt>
                      <c:pt idx="3576">
                        <c:v>3577</c:v>
                      </c:pt>
                      <c:pt idx="3577">
                        <c:v>3578</c:v>
                      </c:pt>
                      <c:pt idx="3578">
                        <c:v>3579</c:v>
                      </c:pt>
                      <c:pt idx="3579">
                        <c:v>3580</c:v>
                      </c:pt>
                      <c:pt idx="3580">
                        <c:v>3581</c:v>
                      </c:pt>
                      <c:pt idx="3581">
                        <c:v>3582</c:v>
                      </c:pt>
                      <c:pt idx="3582">
                        <c:v>3583</c:v>
                      </c:pt>
                      <c:pt idx="3583">
                        <c:v>3584</c:v>
                      </c:pt>
                      <c:pt idx="3584">
                        <c:v>3585</c:v>
                      </c:pt>
                      <c:pt idx="3585">
                        <c:v>3586</c:v>
                      </c:pt>
                      <c:pt idx="3586">
                        <c:v>3587</c:v>
                      </c:pt>
                      <c:pt idx="3587">
                        <c:v>3588</c:v>
                      </c:pt>
                      <c:pt idx="3588">
                        <c:v>3589</c:v>
                      </c:pt>
                      <c:pt idx="3589">
                        <c:v>3590</c:v>
                      </c:pt>
                      <c:pt idx="3590">
                        <c:v>3591</c:v>
                      </c:pt>
                      <c:pt idx="3591">
                        <c:v>3592</c:v>
                      </c:pt>
                      <c:pt idx="3592">
                        <c:v>3593</c:v>
                      </c:pt>
                      <c:pt idx="3593">
                        <c:v>3594</c:v>
                      </c:pt>
                      <c:pt idx="3594">
                        <c:v>3595</c:v>
                      </c:pt>
                      <c:pt idx="3595">
                        <c:v>3596</c:v>
                      </c:pt>
                      <c:pt idx="3596">
                        <c:v>3597</c:v>
                      </c:pt>
                      <c:pt idx="3597">
                        <c:v>3598</c:v>
                      </c:pt>
                      <c:pt idx="3598">
                        <c:v>3599</c:v>
                      </c:pt>
                      <c:pt idx="3599">
                        <c:v>3600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Sheet1!$J$14455:$J$18054</c15:sqref>
                        </c15:formulaRef>
                      </c:ext>
                    </c:extLst>
                    <c:numCache>
                      <c:formatCode>General</c:formatCode>
                      <c:ptCount val="3600"/>
                      <c:pt idx="0">
                        <c:v>74.501000000000005</c:v>
                      </c:pt>
                      <c:pt idx="1">
                        <c:v>36.098999999999997</c:v>
                      </c:pt>
                      <c:pt idx="2">
                        <c:v>28.332999999999998</c:v>
                      </c:pt>
                      <c:pt idx="3">
                        <c:v>23.989000000000001</c:v>
                      </c:pt>
                      <c:pt idx="4">
                        <c:v>23.091999999999999</c:v>
                      </c:pt>
                      <c:pt idx="5">
                        <c:v>23.15</c:v>
                      </c:pt>
                      <c:pt idx="6">
                        <c:v>21.641999999999999</c:v>
                      </c:pt>
                      <c:pt idx="7">
                        <c:v>20.378</c:v>
                      </c:pt>
                      <c:pt idx="8">
                        <c:v>19.678000000000001</c:v>
                      </c:pt>
                      <c:pt idx="9">
                        <c:v>18.452999999999999</c:v>
                      </c:pt>
                      <c:pt idx="10">
                        <c:v>17.606000000000002</c:v>
                      </c:pt>
                      <c:pt idx="11">
                        <c:v>16.808</c:v>
                      </c:pt>
                      <c:pt idx="12">
                        <c:v>18.251000000000001</c:v>
                      </c:pt>
                      <c:pt idx="13">
                        <c:v>17.251999999999999</c:v>
                      </c:pt>
                      <c:pt idx="14">
                        <c:v>17.22</c:v>
                      </c:pt>
                      <c:pt idx="15">
                        <c:v>16.352</c:v>
                      </c:pt>
                      <c:pt idx="16">
                        <c:v>16.699000000000002</c:v>
                      </c:pt>
                      <c:pt idx="17">
                        <c:v>17.477</c:v>
                      </c:pt>
                      <c:pt idx="18">
                        <c:v>17.262</c:v>
                      </c:pt>
                      <c:pt idx="19">
                        <c:v>15.875999999999999</c:v>
                      </c:pt>
                      <c:pt idx="20">
                        <c:v>15.304</c:v>
                      </c:pt>
                      <c:pt idx="21">
                        <c:v>15.465</c:v>
                      </c:pt>
                      <c:pt idx="22">
                        <c:v>15.891999999999999</c:v>
                      </c:pt>
                      <c:pt idx="23">
                        <c:v>14.962999999999999</c:v>
                      </c:pt>
                      <c:pt idx="24">
                        <c:v>13.616</c:v>
                      </c:pt>
                      <c:pt idx="25">
                        <c:v>13.122999999999999</c:v>
                      </c:pt>
                      <c:pt idx="26">
                        <c:v>14.146000000000001</c:v>
                      </c:pt>
                      <c:pt idx="27">
                        <c:v>14.255000000000001</c:v>
                      </c:pt>
                      <c:pt idx="28">
                        <c:v>14.532</c:v>
                      </c:pt>
                      <c:pt idx="29">
                        <c:v>14.45</c:v>
                      </c:pt>
                      <c:pt idx="30">
                        <c:v>13.943</c:v>
                      </c:pt>
                      <c:pt idx="31">
                        <c:v>13.909000000000001</c:v>
                      </c:pt>
                      <c:pt idx="32">
                        <c:v>14.157999999999999</c:v>
                      </c:pt>
                      <c:pt idx="33">
                        <c:v>14.209</c:v>
                      </c:pt>
                      <c:pt idx="34">
                        <c:v>14.315</c:v>
                      </c:pt>
                      <c:pt idx="35">
                        <c:v>14.07</c:v>
                      </c:pt>
                      <c:pt idx="36">
                        <c:v>14.47</c:v>
                      </c:pt>
                      <c:pt idx="37">
                        <c:v>14.346</c:v>
                      </c:pt>
                      <c:pt idx="38">
                        <c:v>14.15</c:v>
                      </c:pt>
                      <c:pt idx="39">
                        <c:v>14.371</c:v>
                      </c:pt>
                      <c:pt idx="40">
                        <c:v>14.093</c:v>
                      </c:pt>
                      <c:pt idx="41">
                        <c:v>13.476000000000001</c:v>
                      </c:pt>
                      <c:pt idx="42">
                        <c:v>13.606999999999999</c:v>
                      </c:pt>
                      <c:pt idx="43">
                        <c:v>14.311</c:v>
                      </c:pt>
                      <c:pt idx="44">
                        <c:v>14.993</c:v>
                      </c:pt>
                      <c:pt idx="45">
                        <c:v>22.175000000000001</c:v>
                      </c:pt>
                      <c:pt idx="46">
                        <c:v>27.946999999999999</c:v>
                      </c:pt>
                      <c:pt idx="47">
                        <c:v>27.120999999999999</c:v>
                      </c:pt>
                      <c:pt idx="48">
                        <c:v>26.628</c:v>
                      </c:pt>
                      <c:pt idx="49">
                        <c:v>25.62</c:v>
                      </c:pt>
                      <c:pt idx="50">
                        <c:v>25.103000000000002</c:v>
                      </c:pt>
                      <c:pt idx="51">
                        <c:v>24.838999999999999</c:v>
                      </c:pt>
                      <c:pt idx="52">
                        <c:v>25.33</c:v>
                      </c:pt>
                      <c:pt idx="53">
                        <c:v>28.18</c:v>
                      </c:pt>
                      <c:pt idx="54">
                        <c:v>27.41</c:v>
                      </c:pt>
                      <c:pt idx="55">
                        <c:v>28.001000000000001</c:v>
                      </c:pt>
                      <c:pt idx="56">
                        <c:v>27.885999999999999</c:v>
                      </c:pt>
                      <c:pt idx="57">
                        <c:v>27.634</c:v>
                      </c:pt>
                      <c:pt idx="58">
                        <c:v>26.751000000000001</c:v>
                      </c:pt>
                      <c:pt idx="59">
                        <c:v>26.536000000000001</c:v>
                      </c:pt>
                      <c:pt idx="60">
                        <c:v>25.895</c:v>
                      </c:pt>
                      <c:pt idx="61">
                        <c:v>26.091999999999999</c:v>
                      </c:pt>
                      <c:pt idx="62">
                        <c:v>27.619</c:v>
                      </c:pt>
                      <c:pt idx="63">
                        <c:v>28.920999999999999</c:v>
                      </c:pt>
                      <c:pt idx="64">
                        <c:v>30.233000000000001</c:v>
                      </c:pt>
                      <c:pt idx="65">
                        <c:v>30.850999999999999</c:v>
                      </c:pt>
                      <c:pt idx="66">
                        <c:v>31.405999999999999</c:v>
                      </c:pt>
                      <c:pt idx="67">
                        <c:v>35.689</c:v>
                      </c:pt>
                      <c:pt idx="68">
                        <c:v>35.982999999999997</c:v>
                      </c:pt>
                      <c:pt idx="69">
                        <c:v>35.808</c:v>
                      </c:pt>
                      <c:pt idx="70">
                        <c:v>35.673999999999999</c:v>
                      </c:pt>
                      <c:pt idx="71">
                        <c:v>36.648000000000003</c:v>
                      </c:pt>
                      <c:pt idx="72">
                        <c:v>37.283999999999999</c:v>
                      </c:pt>
                      <c:pt idx="73">
                        <c:v>39.274999999999999</c:v>
                      </c:pt>
                      <c:pt idx="74">
                        <c:v>40.209000000000003</c:v>
                      </c:pt>
                      <c:pt idx="75">
                        <c:v>41.128999999999998</c:v>
                      </c:pt>
                      <c:pt idx="76">
                        <c:v>41.48</c:v>
                      </c:pt>
                      <c:pt idx="77">
                        <c:v>42.405000000000001</c:v>
                      </c:pt>
                      <c:pt idx="78">
                        <c:v>43.954000000000001</c:v>
                      </c:pt>
                      <c:pt idx="79">
                        <c:v>44.597999999999999</c:v>
                      </c:pt>
                      <c:pt idx="80">
                        <c:v>44.627000000000002</c:v>
                      </c:pt>
                      <c:pt idx="81">
                        <c:v>47.389000000000003</c:v>
                      </c:pt>
                      <c:pt idx="82">
                        <c:v>47.6</c:v>
                      </c:pt>
                      <c:pt idx="83">
                        <c:v>47.81</c:v>
                      </c:pt>
                      <c:pt idx="84">
                        <c:v>49.277999999999999</c:v>
                      </c:pt>
                      <c:pt idx="85">
                        <c:v>49.575000000000003</c:v>
                      </c:pt>
                      <c:pt idx="86">
                        <c:v>49.692999999999998</c:v>
                      </c:pt>
                      <c:pt idx="87">
                        <c:v>48.808</c:v>
                      </c:pt>
                      <c:pt idx="88">
                        <c:v>48.856999999999999</c:v>
                      </c:pt>
                      <c:pt idx="89">
                        <c:v>50.454000000000001</c:v>
                      </c:pt>
                      <c:pt idx="90">
                        <c:v>49.881999999999998</c:v>
                      </c:pt>
                      <c:pt idx="91">
                        <c:v>50.11</c:v>
                      </c:pt>
                      <c:pt idx="92">
                        <c:v>50.795000000000002</c:v>
                      </c:pt>
                      <c:pt idx="93">
                        <c:v>51.216000000000001</c:v>
                      </c:pt>
                      <c:pt idx="94">
                        <c:v>51.436999999999998</c:v>
                      </c:pt>
                      <c:pt idx="95">
                        <c:v>50.899000000000001</c:v>
                      </c:pt>
                      <c:pt idx="96">
                        <c:v>51.323999999999998</c:v>
                      </c:pt>
                      <c:pt idx="97">
                        <c:v>53.938000000000002</c:v>
                      </c:pt>
                      <c:pt idx="98">
                        <c:v>57.027000000000001</c:v>
                      </c:pt>
                      <c:pt idx="99">
                        <c:v>60.835999999999999</c:v>
                      </c:pt>
                      <c:pt idx="100">
                        <c:v>63.021000000000001</c:v>
                      </c:pt>
                      <c:pt idx="101">
                        <c:v>61.01</c:v>
                      </c:pt>
                      <c:pt idx="102">
                        <c:v>59.384999999999998</c:v>
                      </c:pt>
                      <c:pt idx="103">
                        <c:v>58.593000000000004</c:v>
                      </c:pt>
                      <c:pt idx="104">
                        <c:v>60.023000000000003</c:v>
                      </c:pt>
                      <c:pt idx="105">
                        <c:v>62.776000000000003</c:v>
                      </c:pt>
                      <c:pt idx="106">
                        <c:v>66.47</c:v>
                      </c:pt>
                      <c:pt idx="107">
                        <c:v>65.494</c:v>
                      </c:pt>
                      <c:pt idx="108">
                        <c:v>63.912999999999997</c:v>
                      </c:pt>
                      <c:pt idx="109">
                        <c:v>63.692999999999998</c:v>
                      </c:pt>
                      <c:pt idx="110">
                        <c:v>65.355000000000004</c:v>
                      </c:pt>
                      <c:pt idx="111">
                        <c:v>64.096999999999994</c:v>
                      </c:pt>
                      <c:pt idx="112">
                        <c:v>65.001999999999995</c:v>
                      </c:pt>
                      <c:pt idx="113">
                        <c:v>63.81</c:v>
                      </c:pt>
                      <c:pt idx="114">
                        <c:v>64.02</c:v>
                      </c:pt>
                      <c:pt idx="115">
                        <c:v>65.111000000000004</c:v>
                      </c:pt>
                      <c:pt idx="116">
                        <c:v>66.231999999999999</c:v>
                      </c:pt>
                      <c:pt idx="117">
                        <c:v>64.070999999999998</c:v>
                      </c:pt>
                      <c:pt idx="118">
                        <c:v>63.508000000000003</c:v>
                      </c:pt>
                      <c:pt idx="119">
                        <c:v>63.374000000000002</c:v>
                      </c:pt>
                      <c:pt idx="120">
                        <c:v>62.981999999999999</c:v>
                      </c:pt>
                      <c:pt idx="121">
                        <c:v>61.392000000000003</c:v>
                      </c:pt>
                      <c:pt idx="122">
                        <c:v>60.337000000000003</c:v>
                      </c:pt>
                      <c:pt idx="123">
                        <c:v>60.438000000000002</c:v>
                      </c:pt>
                      <c:pt idx="124">
                        <c:v>61.499000000000002</c:v>
                      </c:pt>
                      <c:pt idx="125">
                        <c:v>62.347000000000001</c:v>
                      </c:pt>
                      <c:pt idx="126">
                        <c:v>61.631</c:v>
                      </c:pt>
                      <c:pt idx="127">
                        <c:v>60.164999999999999</c:v>
                      </c:pt>
                      <c:pt idx="128">
                        <c:v>58.966000000000001</c:v>
                      </c:pt>
                      <c:pt idx="129">
                        <c:v>57.465000000000003</c:v>
                      </c:pt>
                      <c:pt idx="130">
                        <c:v>57.47</c:v>
                      </c:pt>
                      <c:pt idx="131">
                        <c:v>58.177999999999997</c:v>
                      </c:pt>
                      <c:pt idx="132">
                        <c:v>60.4</c:v>
                      </c:pt>
                      <c:pt idx="133">
                        <c:v>60.561999999999998</c:v>
                      </c:pt>
                      <c:pt idx="134">
                        <c:v>62.963999999999999</c:v>
                      </c:pt>
                      <c:pt idx="135">
                        <c:v>63.802999999999997</c:v>
                      </c:pt>
                      <c:pt idx="136">
                        <c:v>62.798999999999999</c:v>
                      </c:pt>
                      <c:pt idx="137">
                        <c:v>63.02</c:v>
                      </c:pt>
                      <c:pt idx="138">
                        <c:v>63.185000000000002</c:v>
                      </c:pt>
                      <c:pt idx="139">
                        <c:v>62.005000000000003</c:v>
                      </c:pt>
                      <c:pt idx="140">
                        <c:v>63.261000000000003</c:v>
                      </c:pt>
                      <c:pt idx="141">
                        <c:v>63.68</c:v>
                      </c:pt>
                      <c:pt idx="142">
                        <c:v>64.965999999999994</c:v>
                      </c:pt>
                      <c:pt idx="143">
                        <c:v>65.870999999999995</c:v>
                      </c:pt>
                      <c:pt idx="144">
                        <c:v>66.066999999999993</c:v>
                      </c:pt>
                      <c:pt idx="145">
                        <c:v>65.87</c:v>
                      </c:pt>
                      <c:pt idx="146">
                        <c:v>66.034999999999997</c:v>
                      </c:pt>
                      <c:pt idx="147">
                        <c:v>67.185000000000002</c:v>
                      </c:pt>
                      <c:pt idx="148">
                        <c:v>68.207999999999998</c:v>
                      </c:pt>
                      <c:pt idx="149">
                        <c:v>70.168999999999997</c:v>
                      </c:pt>
                      <c:pt idx="150">
                        <c:v>70.748999999999995</c:v>
                      </c:pt>
                      <c:pt idx="151">
                        <c:v>73.021000000000001</c:v>
                      </c:pt>
                      <c:pt idx="152">
                        <c:v>74.876000000000005</c:v>
                      </c:pt>
                      <c:pt idx="153">
                        <c:v>74.128</c:v>
                      </c:pt>
                      <c:pt idx="154">
                        <c:v>72.415000000000006</c:v>
                      </c:pt>
                      <c:pt idx="155">
                        <c:v>72.075000000000003</c:v>
                      </c:pt>
                      <c:pt idx="156">
                        <c:v>71.745999999999995</c:v>
                      </c:pt>
                      <c:pt idx="157">
                        <c:v>75.188999999999993</c:v>
                      </c:pt>
                      <c:pt idx="158">
                        <c:v>78.61</c:v>
                      </c:pt>
                      <c:pt idx="159">
                        <c:v>83.022999999999996</c:v>
                      </c:pt>
                      <c:pt idx="160">
                        <c:v>80.072999999999993</c:v>
                      </c:pt>
                      <c:pt idx="161">
                        <c:v>79.063000000000002</c:v>
                      </c:pt>
                      <c:pt idx="162">
                        <c:v>77.123999999999995</c:v>
                      </c:pt>
                      <c:pt idx="163">
                        <c:v>78.141999999999996</c:v>
                      </c:pt>
                      <c:pt idx="164">
                        <c:v>78.587000000000003</c:v>
                      </c:pt>
                      <c:pt idx="165">
                        <c:v>77.057000000000002</c:v>
                      </c:pt>
                      <c:pt idx="166">
                        <c:v>77.41</c:v>
                      </c:pt>
                      <c:pt idx="167">
                        <c:v>77.543999999999997</c:v>
                      </c:pt>
                      <c:pt idx="168">
                        <c:v>76.867999999999995</c:v>
                      </c:pt>
                      <c:pt idx="169">
                        <c:v>76.132000000000005</c:v>
                      </c:pt>
                      <c:pt idx="170">
                        <c:v>75.061999999999998</c:v>
                      </c:pt>
                      <c:pt idx="171">
                        <c:v>74.254999999999995</c:v>
                      </c:pt>
                      <c:pt idx="172">
                        <c:v>75.447000000000003</c:v>
                      </c:pt>
                      <c:pt idx="173">
                        <c:v>71.622</c:v>
                      </c:pt>
                      <c:pt idx="174">
                        <c:v>69.960999999999999</c:v>
                      </c:pt>
                      <c:pt idx="175">
                        <c:v>69.247</c:v>
                      </c:pt>
                      <c:pt idx="176">
                        <c:v>70.028999999999996</c:v>
                      </c:pt>
                      <c:pt idx="177">
                        <c:v>71.268000000000001</c:v>
                      </c:pt>
                      <c:pt idx="178">
                        <c:v>70.825999999999993</c:v>
                      </c:pt>
                      <c:pt idx="179">
                        <c:v>69.628</c:v>
                      </c:pt>
                      <c:pt idx="180">
                        <c:v>68.861999999999995</c:v>
                      </c:pt>
                      <c:pt idx="181">
                        <c:v>68.84</c:v>
                      </c:pt>
                      <c:pt idx="182">
                        <c:v>66.152000000000001</c:v>
                      </c:pt>
                      <c:pt idx="183">
                        <c:v>67.885000000000005</c:v>
                      </c:pt>
                      <c:pt idx="184">
                        <c:v>67.402000000000001</c:v>
                      </c:pt>
                      <c:pt idx="185">
                        <c:v>69.745000000000005</c:v>
                      </c:pt>
                      <c:pt idx="186">
                        <c:v>71.567999999999998</c:v>
                      </c:pt>
                      <c:pt idx="187">
                        <c:v>71.715999999999994</c:v>
                      </c:pt>
                      <c:pt idx="188">
                        <c:v>72.304000000000002</c:v>
                      </c:pt>
                      <c:pt idx="189">
                        <c:v>72.277000000000001</c:v>
                      </c:pt>
                      <c:pt idx="190">
                        <c:v>72.617999999999995</c:v>
                      </c:pt>
                      <c:pt idx="191">
                        <c:v>72.954999999999998</c:v>
                      </c:pt>
                      <c:pt idx="192">
                        <c:v>73.093000000000004</c:v>
                      </c:pt>
                      <c:pt idx="193">
                        <c:v>73.69</c:v>
                      </c:pt>
                      <c:pt idx="194">
                        <c:v>74.388999999999996</c:v>
                      </c:pt>
                      <c:pt idx="195">
                        <c:v>75.027000000000001</c:v>
                      </c:pt>
                      <c:pt idx="196">
                        <c:v>76.418999999999997</c:v>
                      </c:pt>
                      <c:pt idx="197">
                        <c:v>75.997</c:v>
                      </c:pt>
                      <c:pt idx="198">
                        <c:v>75.917000000000002</c:v>
                      </c:pt>
                      <c:pt idx="199">
                        <c:v>75.843999999999994</c:v>
                      </c:pt>
                      <c:pt idx="200">
                        <c:v>76.159000000000006</c:v>
                      </c:pt>
                      <c:pt idx="201">
                        <c:v>75.831999999999994</c:v>
                      </c:pt>
                      <c:pt idx="202">
                        <c:v>78.043999999999997</c:v>
                      </c:pt>
                      <c:pt idx="203">
                        <c:v>81.042000000000002</c:v>
                      </c:pt>
                      <c:pt idx="204">
                        <c:v>81.688999999999993</c:v>
                      </c:pt>
                      <c:pt idx="205">
                        <c:v>84.463999999999999</c:v>
                      </c:pt>
                      <c:pt idx="206">
                        <c:v>82.881</c:v>
                      </c:pt>
                      <c:pt idx="207">
                        <c:v>82.1</c:v>
                      </c:pt>
                      <c:pt idx="208">
                        <c:v>81.616</c:v>
                      </c:pt>
                      <c:pt idx="209">
                        <c:v>82.984999999999999</c:v>
                      </c:pt>
                      <c:pt idx="210">
                        <c:v>85.861000000000004</c:v>
                      </c:pt>
                      <c:pt idx="211">
                        <c:v>90.978999999999999</c:v>
                      </c:pt>
                      <c:pt idx="212">
                        <c:v>91.504000000000005</c:v>
                      </c:pt>
                      <c:pt idx="213">
                        <c:v>91.370999999999995</c:v>
                      </c:pt>
                      <c:pt idx="214">
                        <c:v>91.992999999999995</c:v>
                      </c:pt>
                      <c:pt idx="215">
                        <c:v>91.524000000000001</c:v>
                      </c:pt>
                      <c:pt idx="216">
                        <c:v>89.474999999999994</c:v>
                      </c:pt>
                      <c:pt idx="217">
                        <c:v>89.334000000000003</c:v>
                      </c:pt>
                      <c:pt idx="218">
                        <c:v>87.081000000000003</c:v>
                      </c:pt>
                      <c:pt idx="219">
                        <c:v>86.4</c:v>
                      </c:pt>
                      <c:pt idx="220">
                        <c:v>87.980999999999995</c:v>
                      </c:pt>
                      <c:pt idx="221">
                        <c:v>87.295000000000002</c:v>
                      </c:pt>
                      <c:pt idx="222">
                        <c:v>87.51</c:v>
                      </c:pt>
                      <c:pt idx="223">
                        <c:v>85</c:v>
                      </c:pt>
                      <c:pt idx="224">
                        <c:v>85.168000000000006</c:v>
                      </c:pt>
                      <c:pt idx="225">
                        <c:v>82.992000000000004</c:v>
                      </c:pt>
                      <c:pt idx="226">
                        <c:v>79.36</c:v>
                      </c:pt>
                      <c:pt idx="227">
                        <c:v>78.924000000000007</c:v>
                      </c:pt>
                      <c:pt idx="228">
                        <c:v>80.391999999999996</c:v>
                      </c:pt>
                      <c:pt idx="229">
                        <c:v>78.799000000000007</c:v>
                      </c:pt>
                      <c:pt idx="230">
                        <c:v>80.063999999999993</c:v>
                      </c:pt>
                      <c:pt idx="231">
                        <c:v>78.915000000000006</c:v>
                      </c:pt>
                      <c:pt idx="232">
                        <c:v>78.974999999999994</c:v>
                      </c:pt>
                      <c:pt idx="233">
                        <c:v>78.03</c:v>
                      </c:pt>
                      <c:pt idx="234">
                        <c:v>76.555000000000007</c:v>
                      </c:pt>
                      <c:pt idx="235">
                        <c:v>76.957999999999998</c:v>
                      </c:pt>
                      <c:pt idx="236">
                        <c:v>77.739999999999995</c:v>
                      </c:pt>
                      <c:pt idx="237">
                        <c:v>76.373000000000005</c:v>
                      </c:pt>
                      <c:pt idx="238">
                        <c:v>78.563000000000002</c:v>
                      </c:pt>
                      <c:pt idx="239">
                        <c:v>79.882999999999996</c:v>
                      </c:pt>
                      <c:pt idx="240">
                        <c:v>80.066000000000003</c:v>
                      </c:pt>
                      <c:pt idx="241">
                        <c:v>79.744</c:v>
                      </c:pt>
                      <c:pt idx="242">
                        <c:v>81.048000000000002</c:v>
                      </c:pt>
                      <c:pt idx="243">
                        <c:v>80.644999999999996</c:v>
                      </c:pt>
                      <c:pt idx="244">
                        <c:v>81.623000000000005</c:v>
                      </c:pt>
                      <c:pt idx="245">
                        <c:v>81.45</c:v>
                      </c:pt>
                      <c:pt idx="246">
                        <c:v>81.343999999999994</c:v>
                      </c:pt>
                      <c:pt idx="247">
                        <c:v>84.063000000000002</c:v>
                      </c:pt>
                      <c:pt idx="248">
                        <c:v>84.128</c:v>
                      </c:pt>
                      <c:pt idx="249">
                        <c:v>83.572000000000003</c:v>
                      </c:pt>
                      <c:pt idx="250">
                        <c:v>85.861999999999995</c:v>
                      </c:pt>
                      <c:pt idx="251">
                        <c:v>85.456000000000003</c:v>
                      </c:pt>
                      <c:pt idx="252">
                        <c:v>86.68</c:v>
                      </c:pt>
                      <c:pt idx="253">
                        <c:v>85.793000000000006</c:v>
                      </c:pt>
                      <c:pt idx="254">
                        <c:v>87.158000000000001</c:v>
                      </c:pt>
                      <c:pt idx="255">
                        <c:v>89.304000000000002</c:v>
                      </c:pt>
                      <c:pt idx="256">
                        <c:v>92.867999999999995</c:v>
                      </c:pt>
                      <c:pt idx="257">
                        <c:v>94.278000000000006</c:v>
                      </c:pt>
                      <c:pt idx="258">
                        <c:v>94.427000000000007</c:v>
                      </c:pt>
                      <c:pt idx="259">
                        <c:v>93.313000000000002</c:v>
                      </c:pt>
                      <c:pt idx="260">
                        <c:v>92.471000000000004</c:v>
                      </c:pt>
                      <c:pt idx="261">
                        <c:v>92.971000000000004</c:v>
                      </c:pt>
                      <c:pt idx="262">
                        <c:v>96.216999999999999</c:v>
                      </c:pt>
                      <c:pt idx="263">
                        <c:v>100.2</c:v>
                      </c:pt>
                      <c:pt idx="264">
                        <c:v>102.01</c:v>
                      </c:pt>
                      <c:pt idx="265">
                        <c:v>100.67</c:v>
                      </c:pt>
                      <c:pt idx="266">
                        <c:v>100.47</c:v>
                      </c:pt>
                      <c:pt idx="267">
                        <c:v>102.17</c:v>
                      </c:pt>
                      <c:pt idx="268">
                        <c:v>101.53</c:v>
                      </c:pt>
                      <c:pt idx="269">
                        <c:v>99.540999999999997</c:v>
                      </c:pt>
                      <c:pt idx="270">
                        <c:v>100.13</c:v>
                      </c:pt>
                      <c:pt idx="271">
                        <c:v>99.548000000000002</c:v>
                      </c:pt>
                      <c:pt idx="272">
                        <c:v>100.43</c:v>
                      </c:pt>
                      <c:pt idx="273">
                        <c:v>99.37</c:v>
                      </c:pt>
                      <c:pt idx="274">
                        <c:v>97.299000000000007</c:v>
                      </c:pt>
                      <c:pt idx="275">
                        <c:v>96.81</c:v>
                      </c:pt>
                      <c:pt idx="276">
                        <c:v>96.088999999999999</c:v>
                      </c:pt>
                      <c:pt idx="277">
                        <c:v>96.444999999999993</c:v>
                      </c:pt>
                      <c:pt idx="278">
                        <c:v>93.22</c:v>
                      </c:pt>
                      <c:pt idx="279">
                        <c:v>89.113</c:v>
                      </c:pt>
                      <c:pt idx="280">
                        <c:v>90.421000000000006</c:v>
                      </c:pt>
                      <c:pt idx="281">
                        <c:v>90.191000000000003</c:v>
                      </c:pt>
                      <c:pt idx="282">
                        <c:v>89.465999999999994</c:v>
                      </c:pt>
                      <c:pt idx="283">
                        <c:v>91.245999999999995</c:v>
                      </c:pt>
                      <c:pt idx="284">
                        <c:v>89.427000000000007</c:v>
                      </c:pt>
                      <c:pt idx="285">
                        <c:v>87.507999999999996</c:v>
                      </c:pt>
                      <c:pt idx="286">
                        <c:v>86.623000000000005</c:v>
                      </c:pt>
                      <c:pt idx="287">
                        <c:v>85.98</c:v>
                      </c:pt>
                      <c:pt idx="288">
                        <c:v>85.775000000000006</c:v>
                      </c:pt>
                      <c:pt idx="289">
                        <c:v>84.82</c:v>
                      </c:pt>
                      <c:pt idx="290">
                        <c:v>85.545000000000002</c:v>
                      </c:pt>
                      <c:pt idx="291">
                        <c:v>87.350999999999999</c:v>
                      </c:pt>
                      <c:pt idx="292">
                        <c:v>87.597999999999999</c:v>
                      </c:pt>
                      <c:pt idx="293">
                        <c:v>89.081999999999994</c:v>
                      </c:pt>
                      <c:pt idx="294">
                        <c:v>90.257999999999996</c:v>
                      </c:pt>
                      <c:pt idx="295">
                        <c:v>90.31</c:v>
                      </c:pt>
                      <c:pt idx="296">
                        <c:v>88.962000000000003</c:v>
                      </c:pt>
                      <c:pt idx="297">
                        <c:v>89.224000000000004</c:v>
                      </c:pt>
                      <c:pt idx="298">
                        <c:v>90.751000000000005</c:v>
                      </c:pt>
                      <c:pt idx="299">
                        <c:v>91.950999999999993</c:v>
                      </c:pt>
                      <c:pt idx="300">
                        <c:v>93.197000000000003</c:v>
                      </c:pt>
                      <c:pt idx="301">
                        <c:v>93.820999999999998</c:v>
                      </c:pt>
                      <c:pt idx="302">
                        <c:v>95.783000000000001</c:v>
                      </c:pt>
                      <c:pt idx="303">
                        <c:v>96.521000000000001</c:v>
                      </c:pt>
                      <c:pt idx="304">
                        <c:v>95.061000000000007</c:v>
                      </c:pt>
                      <c:pt idx="305">
                        <c:v>95.585999999999999</c:v>
                      </c:pt>
                      <c:pt idx="306">
                        <c:v>94.783000000000001</c:v>
                      </c:pt>
                      <c:pt idx="307">
                        <c:v>96.94</c:v>
                      </c:pt>
                      <c:pt idx="308">
                        <c:v>98.67</c:v>
                      </c:pt>
                      <c:pt idx="309">
                        <c:v>100.74</c:v>
                      </c:pt>
                      <c:pt idx="310">
                        <c:v>102.42</c:v>
                      </c:pt>
                      <c:pt idx="311">
                        <c:v>101.75</c:v>
                      </c:pt>
                      <c:pt idx="312">
                        <c:v>100.95</c:v>
                      </c:pt>
                      <c:pt idx="313">
                        <c:v>100.96</c:v>
                      </c:pt>
                      <c:pt idx="314">
                        <c:v>102.32</c:v>
                      </c:pt>
                      <c:pt idx="315">
                        <c:v>104.53</c:v>
                      </c:pt>
                      <c:pt idx="316">
                        <c:v>106.23</c:v>
                      </c:pt>
                      <c:pt idx="317">
                        <c:v>110.06</c:v>
                      </c:pt>
                      <c:pt idx="318">
                        <c:v>110.94</c:v>
                      </c:pt>
                      <c:pt idx="319">
                        <c:v>111.29</c:v>
                      </c:pt>
                      <c:pt idx="320">
                        <c:v>111.55</c:v>
                      </c:pt>
                      <c:pt idx="321">
                        <c:v>110.16</c:v>
                      </c:pt>
                      <c:pt idx="322">
                        <c:v>111.04</c:v>
                      </c:pt>
                      <c:pt idx="323">
                        <c:v>110.59</c:v>
                      </c:pt>
                      <c:pt idx="324">
                        <c:v>110.64</c:v>
                      </c:pt>
                      <c:pt idx="325">
                        <c:v>109.28</c:v>
                      </c:pt>
                      <c:pt idx="326">
                        <c:v>109.36</c:v>
                      </c:pt>
                      <c:pt idx="327">
                        <c:v>109.72</c:v>
                      </c:pt>
                      <c:pt idx="328">
                        <c:v>108.06</c:v>
                      </c:pt>
                      <c:pt idx="329">
                        <c:v>108.33</c:v>
                      </c:pt>
                      <c:pt idx="330">
                        <c:v>108.32</c:v>
                      </c:pt>
                      <c:pt idx="331">
                        <c:v>102.57</c:v>
                      </c:pt>
                      <c:pt idx="332">
                        <c:v>100.2</c:v>
                      </c:pt>
                      <c:pt idx="333">
                        <c:v>101.59</c:v>
                      </c:pt>
                      <c:pt idx="334">
                        <c:v>100.81</c:v>
                      </c:pt>
                      <c:pt idx="335">
                        <c:v>100.54</c:v>
                      </c:pt>
                      <c:pt idx="336">
                        <c:v>100.66</c:v>
                      </c:pt>
                      <c:pt idx="337">
                        <c:v>98.352000000000004</c:v>
                      </c:pt>
                      <c:pt idx="338">
                        <c:v>98.135999999999996</c:v>
                      </c:pt>
                      <c:pt idx="339">
                        <c:v>97.361000000000004</c:v>
                      </c:pt>
                      <c:pt idx="340">
                        <c:v>93.927000000000007</c:v>
                      </c:pt>
                      <c:pt idx="341">
                        <c:v>94.629000000000005</c:v>
                      </c:pt>
                      <c:pt idx="342">
                        <c:v>94.716999999999999</c:v>
                      </c:pt>
                      <c:pt idx="343">
                        <c:v>94.9</c:v>
                      </c:pt>
                      <c:pt idx="344">
                        <c:v>98.492000000000004</c:v>
                      </c:pt>
                      <c:pt idx="345">
                        <c:v>98.323999999999998</c:v>
                      </c:pt>
                      <c:pt idx="346">
                        <c:v>98.959000000000003</c:v>
                      </c:pt>
                      <c:pt idx="347">
                        <c:v>99.863</c:v>
                      </c:pt>
                      <c:pt idx="348">
                        <c:v>99.221000000000004</c:v>
                      </c:pt>
                      <c:pt idx="349">
                        <c:v>100.69</c:v>
                      </c:pt>
                      <c:pt idx="350">
                        <c:v>101.94</c:v>
                      </c:pt>
                      <c:pt idx="351">
                        <c:v>100.88</c:v>
                      </c:pt>
                      <c:pt idx="352">
                        <c:v>101.61</c:v>
                      </c:pt>
                      <c:pt idx="353">
                        <c:v>103.21</c:v>
                      </c:pt>
                      <c:pt idx="354">
                        <c:v>103.6</c:v>
                      </c:pt>
                      <c:pt idx="355">
                        <c:v>105.27</c:v>
                      </c:pt>
                      <c:pt idx="356">
                        <c:v>102.89</c:v>
                      </c:pt>
                      <c:pt idx="357">
                        <c:v>102.52</c:v>
                      </c:pt>
                      <c:pt idx="358">
                        <c:v>104.39</c:v>
                      </c:pt>
                      <c:pt idx="359">
                        <c:v>105.55</c:v>
                      </c:pt>
                      <c:pt idx="360">
                        <c:v>107.1</c:v>
                      </c:pt>
                      <c:pt idx="361">
                        <c:v>110.05</c:v>
                      </c:pt>
                      <c:pt idx="362">
                        <c:v>110.02</c:v>
                      </c:pt>
                      <c:pt idx="363">
                        <c:v>111.52</c:v>
                      </c:pt>
                      <c:pt idx="364">
                        <c:v>110.52</c:v>
                      </c:pt>
                      <c:pt idx="365">
                        <c:v>111.74</c:v>
                      </c:pt>
                      <c:pt idx="366">
                        <c:v>109.67</c:v>
                      </c:pt>
                      <c:pt idx="367">
                        <c:v>112.33</c:v>
                      </c:pt>
                      <c:pt idx="368">
                        <c:v>114.08</c:v>
                      </c:pt>
                      <c:pt idx="369">
                        <c:v>118.77</c:v>
                      </c:pt>
                      <c:pt idx="370">
                        <c:v>120.5</c:v>
                      </c:pt>
                      <c:pt idx="371">
                        <c:v>120.35</c:v>
                      </c:pt>
                      <c:pt idx="372">
                        <c:v>121.87</c:v>
                      </c:pt>
                      <c:pt idx="373">
                        <c:v>121.96</c:v>
                      </c:pt>
                      <c:pt idx="374">
                        <c:v>122.34</c:v>
                      </c:pt>
                      <c:pt idx="375">
                        <c:v>120.43</c:v>
                      </c:pt>
                      <c:pt idx="376">
                        <c:v>120.67</c:v>
                      </c:pt>
                      <c:pt idx="377">
                        <c:v>120.63</c:v>
                      </c:pt>
                      <c:pt idx="378">
                        <c:v>120.69</c:v>
                      </c:pt>
                      <c:pt idx="379">
                        <c:v>120.07</c:v>
                      </c:pt>
                      <c:pt idx="380">
                        <c:v>120.75</c:v>
                      </c:pt>
                      <c:pt idx="381">
                        <c:v>118.64</c:v>
                      </c:pt>
                      <c:pt idx="382">
                        <c:v>118.15</c:v>
                      </c:pt>
                      <c:pt idx="383">
                        <c:v>116.18</c:v>
                      </c:pt>
                      <c:pt idx="384">
                        <c:v>113.99</c:v>
                      </c:pt>
                      <c:pt idx="385">
                        <c:v>110.41</c:v>
                      </c:pt>
                      <c:pt idx="386">
                        <c:v>110.34</c:v>
                      </c:pt>
                      <c:pt idx="387">
                        <c:v>108.08</c:v>
                      </c:pt>
                      <c:pt idx="388">
                        <c:v>109.78</c:v>
                      </c:pt>
                      <c:pt idx="389">
                        <c:v>109.45</c:v>
                      </c:pt>
                      <c:pt idx="390">
                        <c:v>107.14</c:v>
                      </c:pt>
                      <c:pt idx="391">
                        <c:v>106.17</c:v>
                      </c:pt>
                      <c:pt idx="392">
                        <c:v>106.36</c:v>
                      </c:pt>
                      <c:pt idx="393">
                        <c:v>105.13</c:v>
                      </c:pt>
                      <c:pt idx="394">
                        <c:v>104.85</c:v>
                      </c:pt>
                      <c:pt idx="395">
                        <c:v>104.34</c:v>
                      </c:pt>
                      <c:pt idx="396">
                        <c:v>106.99</c:v>
                      </c:pt>
                      <c:pt idx="397">
                        <c:v>108.13</c:v>
                      </c:pt>
                      <c:pt idx="398">
                        <c:v>107.11</c:v>
                      </c:pt>
                      <c:pt idx="399">
                        <c:v>109.93</c:v>
                      </c:pt>
                      <c:pt idx="400">
                        <c:v>111.33</c:v>
                      </c:pt>
                      <c:pt idx="401">
                        <c:v>109.77</c:v>
                      </c:pt>
                      <c:pt idx="402">
                        <c:v>107.87</c:v>
                      </c:pt>
                      <c:pt idx="403">
                        <c:v>107.65</c:v>
                      </c:pt>
                      <c:pt idx="404">
                        <c:v>110.22</c:v>
                      </c:pt>
                      <c:pt idx="405">
                        <c:v>110.4</c:v>
                      </c:pt>
                      <c:pt idx="406">
                        <c:v>111.1</c:v>
                      </c:pt>
                      <c:pt idx="407">
                        <c:v>113.9</c:v>
                      </c:pt>
                      <c:pt idx="408">
                        <c:v>114.48</c:v>
                      </c:pt>
                      <c:pt idx="409">
                        <c:v>112.15</c:v>
                      </c:pt>
                      <c:pt idx="410">
                        <c:v>111.38</c:v>
                      </c:pt>
                      <c:pt idx="411">
                        <c:v>112.89</c:v>
                      </c:pt>
                      <c:pt idx="412">
                        <c:v>113.21</c:v>
                      </c:pt>
                      <c:pt idx="413">
                        <c:v>116.63</c:v>
                      </c:pt>
                      <c:pt idx="414">
                        <c:v>119.09</c:v>
                      </c:pt>
                      <c:pt idx="415">
                        <c:v>119.73</c:v>
                      </c:pt>
                      <c:pt idx="416">
                        <c:v>121.24</c:v>
                      </c:pt>
                      <c:pt idx="417">
                        <c:v>122.27</c:v>
                      </c:pt>
                      <c:pt idx="418">
                        <c:v>122.88</c:v>
                      </c:pt>
                      <c:pt idx="419">
                        <c:v>121.22</c:v>
                      </c:pt>
                      <c:pt idx="420">
                        <c:v>124</c:v>
                      </c:pt>
                      <c:pt idx="421">
                        <c:v>128.09</c:v>
                      </c:pt>
                      <c:pt idx="422">
                        <c:v>131.51</c:v>
                      </c:pt>
                      <c:pt idx="423">
                        <c:v>130.91</c:v>
                      </c:pt>
                      <c:pt idx="424">
                        <c:v>130.59</c:v>
                      </c:pt>
                      <c:pt idx="425">
                        <c:v>131.77000000000001</c:v>
                      </c:pt>
                      <c:pt idx="426">
                        <c:v>132.41</c:v>
                      </c:pt>
                      <c:pt idx="427">
                        <c:v>132.55000000000001</c:v>
                      </c:pt>
                      <c:pt idx="428">
                        <c:v>130.57</c:v>
                      </c:pt>
                      <c:pt idx="429">
                        <c:v>129.84</c:v>
                      </c:pt>
                      <c:pt idx="430">
                        <c:v>131.34</c:v>
                      </c:pt>
                      <c:pt idx="431">
                        <c:v>131.49</c:v>
                      </c:pt>
                      <c:pt idx="432">
                        <c:v>128.08000000000001</c:v>
                      </c:pt>
                      <c:pt idx="433">
                        <c:v>130</c:v>
                      </c:pt>
                      <c:pt idx="434">
                        <c:v>129.16999999999999</c:v>
                      </c:pt>
                      <c:pt idx="435">
                        <c:v>128.32</c:v>
                      </c:pt>
                      <c:pt idx="436">
                        <c:v>123.32</c:v>
                      </c:pt>
                      <c:pt idx="437">
                        <c:v>120.04</c:v>
                      </c:pt>
                      <c:pt idx="438">
                        <c:v>119.14</c:v>
                      </c:pt>
                      <c:pt idx="439">
                        <c:v>119.71</c:v>
                      </c:pt>
                      <c:pt idx="440">
                        <c:v>118.18</c:v>
                      </c:pt>
                      <c:pt idx="441">
                        <c:v>120.41</c:v>
                      </c:pt>
                      <c:pt idx="442">
                        <c:v>118.86</c:v>
                      </c:pt>
                      <c:pt idx="443">
                        <c:v>116.74</c:v>
                      </c:pt>
                      <c:pt idx="444">
                        <c:v>115.37</c:v>
                      </c:pt>
                      <c:pt idx="445">
                        <c:v>114.41</c:v>
                      </c:pt>
                      <c:pt idx="446">
                        <c:v>114</c:v>
                      </c:pt>
                      <c:pt idx="447">
                        <c:v>114.64</c:v>
                      </c:pt>
                      <c:pt idx="448">
                        <c:v>114.84</c:v>
                      </c:pt>
                      <c:pt idx="449">
                        <c:v>114.73</c:v>
                      </c:pt>
                      <c:pt idx="450">
                        <c:v>118.04</c:v>
                      </c:pt>
                      <c:pt idx="451">
                        <c:v>117.06</c:v>
                      </c:pt>
                      <c:pt idx="452">
                        <c:v>118.02</c:v>
                      </c:pt>
                      <c:pt idx="453">
                        <c:v>120.46</c:v>
                      </c:pt>
                      <c:pt idx="454">
                        <c:v>119.55</c:v>
                      </c:pt>
                      <c:pt idx="455">
                        <c:v>118.51</c:v>
                      </c:pt>
                      <c:pt idx="456">
                        <c:v>120.55</c:v>
                      </c:pt>
                      <c:pt idx="457">
                        <c:v>123.32</c:v>
                      </c:pt>
                      <c:pt idx="458">
                        <c:v>123.99</c:v>
                      </c:pt>
                      <c:pt idx="459">
                        <c:v>126.04</c:v>
                      </c:pt>
                      <c:pt idx="460">
                        <c:v>125.76</c:v>
                      </c:pt>
                      <c:pt idx="461">
                        <c:v>124.35</c:v>
                      </c:pt>
                      <c:pt idx="462">
                        <c:v>123.15</c:v>
                      </c:pt>
                      <c:pt idx="463">
                        <c:v>122.81</c:v>
                      </c:pt>
                      <c:pt idx="464">
                        <c:v>125.88</c:v>
                      </c:pt>
                      <c:pt idx="465">
                        <c:v>127.24</c:v>
                      </c:pt>
                      <c:pt idx="466">
                        <c:v>127.35</c:v>
                      </c:pt>
                      <c:pt idx="467">
                        <c:v>128.65</c:v>
                      </c:pt>
                      <c:pt idx="468">
                        <c:v>129.31</c:v>
                      </c:pt>
                      <c:pt idx="469">
                        <c:v>131.26</c:v>
                      </c:pt>
                      <c:pt idx="470">
                        <c:v>131.96</c:v>
                      </c:pt>
                      <c:pt idx="471">
                        <c:v>134.03</c:v>
                      </c:pt>
                      <c:pt idx="472">
                        <c:v>133.87</c:v>
                      </c:pt>
                      <c:pt idx="473">
                        <c:v>136.41</c:v>
                      </c:pt>
                      <c:pt idx="474">
                        <c:v>141.69</c:v>
                      </c:pt>
                      <c:pt idx="475">
                        <c:v>143.62</c:v>
                      </c:pt>
                      <c:pt idx="476">
                        <c:v>142.03</c:v>
                      </c:pt>
                      <c:pt idx="477">
                        <c:v>140.82</c:v>
                      </c:pt>
                      <c:pt idx="478">
                        <c:v>142.30000000000001</c:v>
                      </c:pt>
                      <c:pt idx="479">
                        <c:v>144.22999999999999</c:v>
                      </c:pt>
                      <c:pt idx="480">
                        <c:v>140.62</c:v>
                      </c:pt>
                      <c:pt idx="481">
                        <c:v>140.32</c:v>
                      </c:pt>
                      <c:pt idx="482">
                        <c:v>141.12</c:v>
                      </c:pt>
                      <c:pt idx="483">
                        <c:v>139.33000000000001</c:v>
                      </c:pt>
                      <c:pt idx="484">
                        <c:v>139.21</c:v>
                      </c:pt>
                      <c:pt idx="485">
                        <c:v>141.04</c:v>
                      </c:pt>
                      <c:pt idx="486">
                        <c:v>137.75</c:v>
                      </c:pt>
                      <c:pt idx="487">
                        <c:v>138.1</c:v>
                      </c:pt>
                      <c:pt idx="488">
                        <c:v>136.27000000000001</c:v>
                      </c:pt>
                      <c:pt idx="489">
                        <c:v>129</c:v>
                      </c:pt>
                      <c:pt idx="490">
                        <c:v>127.01</c:v>
                      </c:pt>
                      <c:pt idx="491">
                        <c:v>125.37</c:v>
                      </c:pt>
                      <c:pt idx="492">
                        <c:v>125.24</c:v>
                      </c:pt>
                      <c:pt idx="493">
                        <c:v>126.41</c:v>
                      </c:pt>
                      <c:pt idx="494">
                        <c:v>128</c:v>
                      </c:pt>
                      <c:pt idx="495">
                        <c:v>125.48</c:v>
                      </c:pt>
                      <c:pt idx="496">
                        <c:v>126.18</c:v>
                      </c:pt>
                      <c:pt idx="497">
                        <c:v>125.07</c:v>
                      </c:pt>
                      <c:pt idx="498">
                        <c:v>123.21</c:v>
                      </c:pt>
                      <c:pt idx="499">
                        <c:v>121.96</c:v>
                      </c:pt>
                      <c:pt idx="500">
                        <c:v>123.76</c:v>
                      </c:pt>
                      <c:pt idx="501">
                        <c:v>125.87</c:v>
                      </c:pt>
                      <c:pt idx="502">
                        <c:v>127.93</c:v>
                      </c:pt>
                      <c:pt idx="503">
                        <c:v>128.79</c:v>
                      </c:pt>
                      <c:pt idx="504">
                        <c:v>128.26</c:v>
                      </c:pt>
                      <c:pt idx="505">
                        <c:v>131.47999999999999</c:v>
                      </c:pt>
                      <c:pt idx="506">
                        <c:v>133.41</c:v>
                      </c:pt>
                      <c:pt idx="507">
                        <c:v>127.76</c:v>
                      </c:pt>
                      <c:pt idx="508">
                        <c:v>132.09</c:v>
                      </c:pt>
                      <c:pt idx="509">
                        <c:v>137.47999999999999</c:v>
                      </c:pt>
                      <c:pt idx="510">
                        <c:v>135.6</c:v>
                      </c:pt>
                      <c:pt idx="511">
                        <c:v>136.13</c:v>
                      </c:pt>
                      <c:pt idx="512">
                        <c:v>136.93</c:v>
                      </c:pt>
                      <c:pt idx="513">
                        <c:v>140.05000000000001</c:v>
                      </c:pt>
                      <c:pt idx="514">
                        <c:v>135.85</c:v>
                      </c:pt>
                      <c:pt idx="515">
                        <c:v>135.22</c:v>
                      </c:pt>
                      <c:pt idx="516">
                        <c:v>137.5</c:v>
                      </c:pt>
                      <c:pt idx="517">
                        <c:v>137.68</c:v>
                      </c:pt>
                      <c:pt idx="518">
                        <c:v>139.34</c:v>
                      </c:pt>
                      <c:pt idx="519">
                        <c:v>146.06</c:v>
                      </c:pt>
                      <c:pt idx="520">
                        <c:v>143.96</c:v>
                      </c:pt>
                      <c:pt idx="521">
                        <c:v>147.88999999999999</c:v>
                      </c:pt>
                      <c:pt idx="522">
                        <c:v>148.78</c:v>
                      </c:pt>
                      <c:pt idx="523">
                        <c:v>147.44999999999999</c:v>
                      </c:pt>
                      <c:pt idx="524">
                        <c:v>143.63</c:v>
                      </c:pt>
                      <c:pt idx="525">
                        <c:v>147.30000000000001</c:v>
                      </c:pt>
                      <c:pt idx="526">
                        <c:v>153.52000000000001</c:v>
                      </c:pt>
                      <c:pt idx="527">
                        <c:v>153.80000000000001</c:v>
                      </c:pt>
                      <c:pt idx="528">
                        <c:v>156.58000000000001</c:v>
                      </c:pt>
                      <c:pt idx="529">
                        <c:v>157.53</c:v>
                      </c:pt>
                      <c:pt idx="530">
                        <c:v>156.72</c:v>
                      </c:pt>
                      <c:pt idx="531">
                        <c:v>155.31</c:v>
                      </c:pt>
                      <c:pt idx="532">
                        <c:v>153.78</c:v>
                      </c:pt>
                      <c:pt idx="533">
                        <c:v>151.58000000000001</c:v>
                      </c:pt>
                      <c:pt idx="534">
                        <c:v>153.33000000000001</c:v>
                      </c:pt>
                      <c:pt idx="535">
                        <c:v>153.85</c:v>
                      </c:pt>
                      <c:pt idx="536">
                        <c:v>148.91</c:v>
                      </c:pt>
                      <c:pt idx="537">
                        <c:v>147.77000000000001</c:v>
                      </c:pt>
                      <c:pt idx="538">
                        <c:v>147.59</c:v>
                      </c:pt>
                      <c:pt idx="539">
                        <c:v>146.81</c:v>
                      </c:pt>
                      <c:pt idx="540">
                        <c:v>149.41</c:v>
                      </c:pt>
                      <c:pt idx="541">
                        <c:v>141.61000000000001</c:v>
                      </c:pt>
                      <c:pt idx="542">
                        <c:v>135.31</c:v>
                      </c:pt>
                      <c:pt idx="543">
                        <c:v>132.77000000000001</c:v>
                      </c:pt>
                      <c:pt idx="544">
                        <c:v>133.15</c:v>
                      </c:pt>
                      <c:pt idx="545">
                        <c:v>135.01</c:v>
                      </c:pt>
                      <c:pt idx="546">
                        <c:v>139</c:v>
                      </c:pt>
                      <c:pt idx="547">
                        <c:v>137.44999999999999</c:v>
                      </c:pt>
                      <c:pt idx="548">
                        <c:v>135.44999999999999</c:v>
                      </c:pt>
                      <c:pt idx="549">
                        <c:v>136.71</c:v>
                      </c:pt>
                      <c:pt idx="550">
                        <c:v>132</c:v>
                      </c:pt>
                      <c:pt idx="551">
                        <c:v>130.88</c:v>
                      </c:pt>
                      <c:pt idx="552">
                        <c:v>133.19</c:v>
                      </c:pt>
                      <c:pt idx="553">
                        <c:v>135.63999999999999</c:v>
                      </c:pt>
                      <c:pt idx="554">
                        <c:v>135.5</c:v>
                      </c:pt>
                      <c:pt idx="555">
                        <c:v>138.76</c:v>
                      </c:pt>
                      <c:pt idx="556">
                        <c:v>143.29</c:v>
                      </c:pt>
                      <c:pt idx="557">
                        <c:v>142.18</c:v>
                      </c:pt>
                      <c:pt idx="558">
                        <c:v>144.55000000000001</c:v>
                      </c:pt>
                      <c:pt idx="559">
                        <c:v>143.07</c:v>
                      </c:pt>
                      <c:pt idx="560">
                        <c:v>139.13</c:v>
                      </c:pt>
                      <c:pt idx="561">
                        <c:v>145.78</c:v>
                      </c:pt>
                      <c:pt idx="562">
                        <c:v>149.58000000000001</c:v>
                      </c:pt>
                      <c:pt idx="563">
                        <c:v>152.19999999999999</c:v>
                      </c:pt>
                      <c:pt idx="564">
                        <c:v>153.41999999999999</c:v>
                      </c:pt>
                      <c:pt idx="565">
                        <c:v>152.11000000000001</c:v>
                      </c:pt>
                      <c:pt idx="566">
                        <c:v>154.97</c:v>
                      </c:pt>
                      <c:pt idx="567">
                        <c:v>155.13</c:v>
                      </c:pt>
                      <c:pt idx="568">
                        <c:v>151.83000000000001</c:v>
                      </c:pt>
                      <c:pt idx="569">
                        <c:v>157.11000000000001</c:v>
                      </c:pt>
                      <c:pt idx="570">
                        <c:v>153.66999999999999</c:v>
                      </c:pt>
                      <c:pt idx="571">
                        <c:v>160.06</c:v>
                      </c:pt>
                      <c:pt idx="572">
                        <c:v>161.51</c:v>
                      </c:pt>
                      <c:pt idx="573">
                        <c:v>166.14</c:v>
                      </c:pt>
                      <c:pt idx="574">
                        <c:v>166.04</c:v>
                      </c:pt>
                      <c:pt idx="575">
                        <c:v>164.7</c:v>
                      </c:pt>
                      <c:pt idx="576">
                        <c:v>163.72</c:v>
                      </c:pt>
                      <c:pt idx="577">
                        <c:v>163.18</c:v>
                      </c:pt>
                      <c:pt idx="578">
                        <c:v>174.05</c:v>
                      </c:pt>
                      <c:pt idx="579">
                        <c:v>175.94</c:v>
                      </c:pt>
                      <c:pt idx="580">
                        <c:v>180.97</c:v>
                      </c:pt>
                      <c:pt idx="581">
                        <c:v>177.73</c:v>
                      </c:pt>
                      <c:pt idx="582">
                        <c:v>177.77</c:v>
                      </c:pt>
                      <c:pt idx="583">
                        <c:v>169.89</c:v>
                      </c:pt>
                      <c:pt idx="584">
                        <c:v>177.24</c:v>
                      </c:pt>
                      <c:pt idx="585">
                        <c:v>169.56</c:v>
                      </c:pt>
                      <c:pt idx="586">
                        <c:v>168.41</c:v>
                      </c:pt>
                      <c:pt idx="587">
                        <c:v>173.92</c:v>
                      </c:pt>
                      <c:pt idx="588">
                        <c:v>172.9</c:v>
                      </c:pt>
                      <c:pt idx="589">
                        <c:v>169.47</c:v>
                      </c:pt>
                      <c:pt idx="590">
                        <c:v>167.19</c:v>
                      </c:pt>
                      <c:pt idx="591">
                        <c:v>162.86000000000001</c:v>
                      </c:pt>
                      <c:pt idx="592">
                        <c:v>167.17</c:v>
                      </c:pt>
                      <c:pt idx="593">
                        <c:v>167.33</c:v>
                      </c:pt>
                      <c:pt idx="594">
                        <c:v>156.01</c:v>
                      </c:pt>
                      <c:pt idx="595">
                        <c:v>147.84</c:v>
                      </c:pt>
                      <c:pt idx="596">
                        <c:v>146.34</c:v>
                      </c:pt>
                      <c:pt idx="597">
                        <c:v>144.41</c:v>
                      </c:pt>
                      <c:pt idx="598">
                        <c:v>147.27000000000001</c:v>
                      </c:pt>
                      <c:pt idx="599">
                        <c:v>148.94999999999999</c:v>
                      </c:pt>
                      <c:pt idx="600">
                        <c:v>149.15</c:v>
                      </c:pt>
                      <c:pt idx="601">
                        <c:v>148.02000000000001</c:v>
                      </c:pt>
                      <c:pt idx="602">
                        <c:v>143.37</c:v>
                      </c:pt>
                      <c:pt idx="603">
                        <c:v>144.59</c:v>
                      </c:pt>
                      <c:pt idx="604">
                        <c:v>142.35</c:v>
                      </c:pt>
                      <c:pt idx="605">
                        <c:v>140.68</c:v>
                      </c:pt>
                      <c:pt idx="606">
                        <c:v>142.07</c:v>
                      </c:pt>
                      <c:pt idx="607">
                        <c:v>147.71</c:v>
                      </c:pt>
                      <c:pt idx="608">
                        <c:v>151.03</c:v>
                      </c:pt>
                      <c:pt idx="609">
                        <c:v>150.93</c:v>
                      </c:pt>
                      <c:pt idx="610">
                        <c:v>150.63</c:v>
                      </c:pt>
                      <c:pt idx="611">
                        <c:v>151.37</c:v>
                      </c:pt>
                      <c:pt idx="612">
                        <c:v>148.18</c:v>
                      </c:pt>
                      <c:pt idx="613">
                        <c:v>149.66999999999999</c:v>
                      </c:pt>
                      <c:pt idx="614">
                        <c:v>154.32</c:v>
                      </c:pt>
                      <c:pt idx="615">
                        <c:v>162.30000000000001</c:v>
                      </c:pt>
                      <c:pt idx="616">
                        <c:v>166.56</c:v>
                      </c:pt>
                      <c:pt idx="617">
                        <c:v>167.53</c:v>
                      </c:pt>
                      <c:pt idx="618">
                        <c:v>166.3</c:v>
                      </c:pt>
                      <c:pt idx="619">
                        <c:v>176.33</c:v>
                      </c:pt>
                      <c:pt idx="620">
                        <c:v>166.55</c:v>
                      </c:pt>
                      <c:pt idx="621">
                        <c:v>165.12</c:v>
                      </c:pt>
                      <c:pt idx="622">
                        <c:v>177.34</c:v>
                      </c:pt>
                      <c:pt idx="623">
                        <c:v>176.05</c:v>
                      </c:pt>
                      <c:pt idx="624">
                        <c:v>176.1</c:v>
                      </c:pt>
                      <c:pt idx="625">
                        <c:v>184.54</c:v>
                      </c:pt>
                      <c:pt idx="626">
                        <c:v>190.37</c:v>
                      </c:pt>
                      <c:pt idx="627">
                        <c:v>183.62</c:v>
                      </c:pt>
                      <c:pt idx="628">
                        <c:v>180.74</c:v>
                      </c:pt>
                      <c:pt idx="629">
                        <c:v>179.09</c:v>
                      </c:pt>
                      <c:pt idx="630">
                        <c:v>178.55</c:v>
                      </c:pt>
                      <c:pt idx="631">
                        <c:v>185.92</c:v>
                      </c:pt>
                      <c:pt idx="632">
                        <c:v>202.28</c:v>
                      </c:pt>
                      <c:pt idx="633">
                        <c:v>206.48</c:v>
                      </c:pt>
                      <c:pt idx="634">
                        <c:v>203.68</c:v>
                      </c:pt>
                      <c:pt idx="635">
                        <c:v>202.4</c:v>
                      </c:pt>
                      <c:pt idx="636">
                        <c:v>206.17</c:v>
                      </c:pt>
                      <c:pt idx="637">
                        <c:v>191</c:v>
                      </c:pt>
                      <c:pt idx="638">
                        <c:v>182.36</c:v>
                      </c:pt>
                      <c:pt idx="639">
                        <c:v>183.07</c:v>
                      </c:pt>
                      <c:pt idx="640">
                        <c:v>189.04</c:v>
                      </c:pt>
                      <c:pt idx="641">
                        <c:v>186.26</c:v>
                      </c:pt>
                      <c:pt idx="642">
                        <c:v>181.89</c:v>
                      </c:pt>
                      <c:pt idx="643">
                        <c:v>184.25</c:v>
                      </c:pt>
                      <c:pt idx="644">
                        <c:v>181.88</c:v>
                      </c:pt>
                      <c:pt idx="645">
                        <c:v>182.24</c:v>
                      </c:pt>
                      <c:pt idx="646">
                        <c:v>179.08</c:v>
                      </c:pt>
                      <c:pt idx="647">
                        <c:v>165.6</c:v>
                      </c:pt>
                      <c:pt idx="648">
                        <c:v>161.13</c:v>
                      </c:pt>
                      <c:pt idx="649">
                        <c:v>157.88</c:v>
                      </c:pt>
                      <c:pt idx="650">
                        <c:v>157.11000000000001</c:v>
                      </c:pt>
                      <c:pt idx="651">
                        <c:v>157.07</c:v>
                      </c:pt>
                      <c:pt idx="652">
                        <c:v>166.17</c:v>
                      </c:pt>
                      <c:pt idx="653">
                        <c:v>160.51</c:v>
                      </c:pt>
                      <c:pt idx="654">
                        <c:v>159.41</c:v>
                      </c:pt>
                      <c:pt idx="655">
                        <c:v>153.75</c:v>
                      </c:pt>
                      <c:pt idx="656">
                        <c:v>151.31</c:v>
                      </c:pt>
                      <c:pt idx="657">
                        <c:v>152.38</c:v>
                      </c:pt>
                      <c:pt idx="658">
                        <c:v>150.05000000000001</c:v>
                      </c:pt>
                      <c:pt idx="659">
                        <c:v>160.55000000000001</c:v>
                      </c:pt>
                      <c:pt idx="660">
                        <c:v>164.04</c:v>
                      </c:pt>
                      <c:pt idx="661">
                        <c:v>165.77</c:v>
                      </c:pt>
                      <c:pt idx="662">
                        <c:v>164.95</c:v>
                      </c:pt>
                      <c:pt idx="663">
                        <c:v>169.75</c:v>
                      </c:pt>
                      <c:pt idx="664">
                        <c:v>169.06</c:v>
                      </c:pt>
                      <c:pt idx="665">
                        <c:v>162.41</c:v>
                      </c:pt>
                      <c:pt idx="666">
                        <c:v>168.25</c:v>
                      </c:pt>
                      <c:pt idx="667">
                        <c:v>173.34</c:v>
                      </c:pt>
                      <c:pt idx="668">
                        <c:v>173.13</c:v>
                      </c:pt>
                      <c:pt idx="669">
                        <c:v>180.16</c:v>
                      </c:pt>
                      <c:pt idx="670">
                        <c:v>183.21</c:v>
                      </c:pt>
                      <c:pt idx="671">
                        <c:v>182.26</c:v>
                      </c:pt>
                      <c:pt idx="672">
                        <c:v>184.32</c:v>
                      </c:pt>
                      <c:pt idx="673">
                        <c:v>180.65</c:v>
                      </c:pt>
                      <c:pt idx="674">
                        <c:v>186.9</c:v>
                      </c:pt>
                      <c:pt idx="675">
                        <c:v>197.42</c:v>
                      </c:pt>
                      <c:pt idx="676">
                        <c:v>191.87</c:v>
                      </c:pt>
                      <c:pt idx="677">
                        <c:v>193.31</c:v>
                      </c:pt>
                      <c:pt idx="678">
                        <c:v>210.04</c:v>
                      </c:pt>
                      <c:pt idx="679">
                        <c:v>214.44</c:v>
                      </c:pt>
                      <c:pt idx="680">
                        <c:v>202.42</c:v>
                      </c:pt>
                      <c:pt idx="681">
                        <c:v>202.69</c:v>
                      </c:pt>
                      <c:pt idx="682">
                        <c:v>201.39</c:v>
                      </c:pt>
                      <c:pt idx="683">
                        <c:v>205.53</c:v>
                      </c:pt>
                      <c:pt idx="684">
                        <c:v>214.86</c:v>
                      </c:pt>
                      <c:pt idx="685">
                        <c:v>221.36</c:v>
                      </c:pt>
                      <c:pt idx="686">
                        <c:v>232.63</c:v>
                      </c:pt>
                      <c:pt idx="687">
                        <c:v>218.04</c:v>
                      </c:pt>
                      <c:pt idx="688">
                        <c:v>227.76</c:v>
                      </c:pt>
                      <c:pt idx="689">
                        <c:v>235.25</c:v>
                      </c:pt>
                      <c:pt idx="690">
                        <c:v>219.65</c:v>
                      </c:pt>
                      <c:pt idx="691">
                        <c:v>213.68</c:v>
                      </c:pt>
                      <c:pt idx="692">
                        <c:v>213.42</c:v>
                      </c:pt>
                      <c:pt idx="693">
                        <c:v>217.06</c:v>
                      </c:pt>
                      <c:pt idx="694">
                        <c:v>213.63</c:v>
                      </c:pt>
                      <c:pt idx="695">
                        <c:v>219.81</c:v>
                      </c:pt>
                      <c:pt idx="696">
                        <c:v>214.25</c:v>
                      </c:pt>
                      <c:pt idx="697">
                        <c:v>208.18</c:v>
                      </c:pt>
                      <c:pt idx="698">
                        <c:v>202.49</c:v>
                      </c:pt>
                      <c:pt idx="699">
                        <c:v>191.4</c:v>
                      </c:pt>
                      <c:pt idx="700">
                        <c:v>179.17</c:v>
                      </c:pt>
                      <c:pt idx="701">
                        <c:v>190.81</c:v>
                      </c:pt>
                      <c:pt idx="702">
                        <c:v>181.35</c:v>
                      </c:pt>
                      <c:pt idx="703">
                        <c:v>190.33</c:v>
                      </c:pt>
                      <c:pt idx="704">
                        <c:v>186.88</c:v>
                      </c:pt>
                      <c:pt idx="705">
                        <c:v>187.03</c:v>
                      </c:pt>
                      <c:pt idx="706">
                        <c:v>177.98</c:v>
                      </c:pt>
                      <c:pt idx="707">
                        <c:v>176.61</c:v>
                      </c:pt>
                      <c:pt idx="708">
                        <c:v>165.42</c:v>
                      </c:pt>
                      <c:pt idx="709">
                        <c:v>167.32</c:v>
                      </c:pt>
                      <c:pt idx="710">
                        <c:v>161.46</c:v>
                      </c:pt>
                      <c:pt idx="711">
                        <c:v>168.52</c:v>
                      </c:pt>
                      <c:pt idx="712">
                        <c:v>169.45</c:v>
                      </c:pt>
                      <c:pt idx="713">
                        <c:v>174.89</c:v>
                      </c:pt>
                      <c:pt idx="714">
                        <c:v>174.46</c:v>
                      </c:pt>
                      <c:pt idx="715">
                        <c:v>188.69</c:v>
                      </c:pt>
                      <c:pt idx="716">
                        <c:v>179.22</c:v>
                      </c:pt>
                      <c:pt idx="717">
                        <c:v>175.94</c:v>
                      </c:pt>
                      <c:pt idx="718">
                        <c:v>174</c:v>
                      </c:pt>
                      <c:pt idx="719">
                        <c:v>180.48</c:v>
                      </c:pt>
                      <c:pt idx="720">
                        <c:v>184.84</c:v>
                      </c:pt>
                      <c:pt idx="721">
                        <c:v>188.12</c:v>
                      </c:pt>
                      <c:pt idx="722">
                        <c:v>194.28</c:v>
                      </c:pt>
                      <c:pt idx="723">
                        <c:v>199.52</c:v>
                      </c:pt>
                      <c:pt idx="724">
                        <c:v>203.03</c:v>
                      </c:pt>
                      <c:pt idx="725">
                        <c:v>201.68</c:v>
                      </c:pt>
                      <c:pt idx="726">
                        <c:v>202.93</c:v>
                      </c:pt>
                      <c:pt idx="727">
                        <c:v>205.36</c:v>
                      </c:pt>
                      <c:pt idx="728">
                        <c:v>210.35</c:v>
                      </c:pt>
                      <c:pt idx="729">
                        <c:v>215.59</c:v>
                      </c:pt>
                      <c:pt idx="730">
                        <c:v>228.43</c:v>
                      </c:pt>
                      <c:pt idx="731">
                        <c:v>240.21</c:v>
                      </c:pt>
                      <c:pt idx="732">
                        <c:v>230.82</c:v>
                      </c:pt>
                      <c:pt idx="733">
                        <c:v>256.14999999999998</c:v>
                      </c:pt>
                      <c:pt idx="734">
                        <c:v>243.59</c:v>
                      </c:pt>
                      <c:pt idx="735">
                        <c:v>220.54</c:v>
                      </c:pt>
                      <c:pt idx="736">
                        <c:v>221.97</c:v>
                      </c:pt>
                      <c:pt idx="737">
                        <c:v>237.28</c:v>
                      </c:pt>
                      <c:pt idx="738">
                        <c:v>249.55</c:v>
                      </c:pt>
                      <c:pt idx="739">
                        <c:v>254.32</c:v>
                      </c:pt>
                      <c:pt idx="740">
                        <c:v>242.36</c:v>
                      </c:pt>
                      <c:pt idx="741">
                        <c:v>249.48</c:v>
                      </c:pt>
                      <c:pt idx="742">
                        <c:v>250.43</c:v>
                      </c:pt>
                      <c:pt idx="743">
                        <c:v>257.3</c:v>
                      </c:pt>
                      <c:pt idx="744">
                        <c:v>240.98</c:v>
                      </c:pt>
                      <c:pt idx="745">
                        <c:v>244.2</c:v>
                      </c:pt>
                      <c:pt idx="746">
                        <c:v>247.57</c:v>
                      </c:pt>
                      <c:pt idx="747">
                        <c:v>245.5</c:v>
                      </c:pt>
                      <c:pt idx="748">
                        <c:v>248.73</c:v>
                      </c:pt>
                      <c:pt idx="749">
                        <c:v>243.32</c:v>
                      </c:pt>
                      <c:pt idx="750">
                        <c:v>251.59</c:v>
                      </c:pt>
                      <c:pt idx="751">
                        <c:v>245.11</c:v>
                      </c:pt>
                      <c:pt idx="752">
                        <c:v>231.82</c:v>
                      </c:pt>
                      <c:pt idx="753">
                        <c:v>240.84</c:v>
                      </c:pt>
                      <c:pt idx="754">
                        <c:v>226.8</c:v>
                      </c:pt>
                      <c:pt idx="755">
                        <c:v>228.05</c:v>
                      </c:pt>
                      <c:pt idx="756">
                        <c:v>221.72</c:v>
                      </c:pt>
                      <c:pt idx="757">
                        <c:v>198.82</c:v>
                      </c:pt>
                      <c:pt idx="758">
                        <c:v>207.51</c:v>
                      </c:pt>
                      <c:pt idx="759">
                        <c:v>195.86</c:v>
                      </c:pt>
                      <c:pt idx="760">
                        <c:v>195.03</c:v>
                      </c:pt>
                      <c:pt idx="761">
                        <c:v>194.6</c:v>
                      </c:pt>
                      <c:pt idx="762">
                        <c:v>202.87</c:v>
                      </c:pt>
                      <c:pt idx="763">
                        <c:v>199.49</c:v>
                      </c:pt>
                      <c:pt idx="764">
                        <c:v>198.93</c:v>
                      </c:pt>
                      <c:pt idx="765">
                        <c:v>195.64</c:v>
                      </c:pt>
                      <c:pt idx="766">
                        <c:v>210.31</c:v>
                      </c:pt>
                      <c:pt idx="767">
                        <c:v>196.74</c:v>
                      </c:pt>
                      <c:pt idx="768">
                        <c:v>199.98</c:v>
                      </c:pt>
                      <c:pt idx="769">
                        <c:v>188.78</c:v>
                      </c:pt>
                      <c:pt idx="770">
                        <c:v>178.94</c:v>
                      </c:pt>
                      <c:pt idx="771">
                        <c:v>180.61</c:v>
                      </c:pt>
                      <c:pt idx="772">
                        <c:v>182.9</c:v>
                      </c:pt>
                      <c:pt idx="773">
                        <c:v>185.79</c:v>
                      </c:pt>
                      <c:pt idx="774">
                        <c:v>180.09</c:v>
                      </c:pt>
                      <c:pt idx="775">
                        <c:v>191.71</c:v>
                      </c:pt>
                      <c:pt idx="776">
                        <c:v>192.77</c:v>
                      </c:pt>
                      <c:pt idx="777">
                        <c:v>201.93</c:v>
                      </c:pt>
                      <c:pt idx="778">
                        <c:v>193.87</c:v>
                      </c:pt>
                      <c:pt idx="779">
                        <c:v>209.55</c:v>
                      </c:pt>
                      <c:pt idx="780">
                        <c:v>216.53</c:v>
                      </c:pt>
                      <c:pt idx="781">
                        <c:v>209.83</c:v>
                      </c:pt>
                      <c:pt idx="782">
                        <c:v>222.38</c:v>
                      </c:pt>
                      <c:pt idx="783">
                        <c:v>222.51</c:v>
                      </c:pt>
                      <c:pt idx="784">
                        <c:v>223.76</c:v>
                      </c:pt>
                      <c:pt idx="785">
                        <c:v>239.48</c:v>
                      </c:pt>
                      <c:pt idx="786">
                        <c:v>239.08</c:v>
                      </c:pt>
                      <c:pt idx="787">
                        <c:v>242.15</c:v>
                      </c:pt>
                      <c:pt idx="788">
                        <c:v>253.64</c:v>
                      </c:pt>
                      <c:pt idx="789">
                        <c:v>254.44</c:v>
                      </c:pt>
                      <c:pt idx="790">
                        <c:v>247.09</c:v>
                      </c:pt>
                      <c:pt idx="791">
                        <c:v>269.62</c:v>
                      </c:pt>
                      <c:pt idx="792">
                        <c:v>259.64</c:v>
                      </c:pt>
                      <c:pt idx="793">
                        <c:v>259.12</c:v>
                      </c:pt>
                      <c:pt idx="794">
                        <c:v>252.75</c:v>
                      </c:pt>
                      <c:pt idx="795">
                        <c:v>248.65</c:v>
                      </c:pt>
                      <c:pt idx="796">
                        <c:v>261.94</c:v>
                      </c:pt>
                      <c:pt idx="797">
                        <c:v>252.62</c:v>
                      </c:pt>
                      <c:pt idx="798">
                        <c:v>269.48</c:v>
                      </c:pt>
                      <c:pt idx="799">
                        <c:v>268.79000000000002</c:v>
                      </c:pt>
                      <c:pt idx="800">
                        <c:v>277.27</c:v>
                      </c:pt>
                      <c:pt idx="801">
                        <c:v>282.87</c:v>
                      </c:pt>
                      <c:pt idx="802">
                        <c:v>259.37</c:v>
                      </c:pt>
                      <c:pt idx="803">
                        <c:v>259.36</c:v>
                      </c:pt>
                      <c:pt idx="804">
                        <c:v>267.41000000000003</c:v>
                      </c:pt>
                      <c:pt idx="805">
                        <c:v>250.38</c:v>
                      </c:pt>
                      <c:pt idx="806">
                        <c:v>254.52</c:v>
                      </c:pt>
                      <c:pt idx="807">
                        <c:v>240.35</c:v>
                      </c:pt>
                      <c:pt idx="808">
                        <c:v>242.6</c:v>
                      </c:pt>
                      <c:pt idx="809">
                        <c:v>241.37</c:v>
                      </c:pt>
                      <c:pt idx="810">
                        <c:v>234.92</c:v>
                      </c:pt>
                      <c:pt idx="811">
                        <c:v>257.32</c:v>
                      </c:pt>
                      <c:pt idx="812">
                        <c:v>255.72</c:v>
                      </c:pt>
                      <c:pt idx="813">
                        <c:v>258.11</c:v>
                      </c:pt>
                      <c:pt idx="814">
                        <c:v>246.35</c:v>
                      </c:pt>
                      <c:pt idx="815">
                        <c:v>221.24</c:v>
                      </c:pt>
                      <c:pt idx="816">
                        <c:v>220.96</c:v>
                      </c:pt>
                      <c:pt idx="817">
                        <c:v>212.25</c:v>
                      </c:pt>
                      <c:pt idx="818">
                        <c:v>200.02</c:v>
                      </c:pt>
                      <c:pt idx="819">
                        <c:v>210.06</c:v>
                      </c:pt>
                      <c:pt idx="820">
                        <c:v>194.77</c:v>
                      </c:pt>
                      <c:pt idx="821">
                        <c:v>183.32</c:v>
                      </c:pt>
                      <c:pt idx="822">
                        <c:v>183.4</c:v>
                      </c:pt>
                      <c:pt idx="823">
                        <c:v>203.51</c:v>
                      </c:pt>
                      <c:pt idx="824">
                        <c:v>190.63</c:v>
                      </c:pt>
                      <c:pt idx="825">
                        <c:v>193.27</c:v>
                      </c:pt>
                      <c:pt idx="826">
                        <c:v>195.87</c:v>
                      </c:pt>
                      <c:pt idx="827">
                        <c:v>183.09</c:v>
                      </c:pt>
                      <c:pt idx="828">
                        <c:v>197.16</c:v>
                      </c:pt>
                      <c:pt idx="829">
                        <c:v>204.11</c:v>
                      </c:pt>
                      <c:pt idx="830">
                        <c:v>197.12</c:v>
                      </c:pt>
                      <c:pt idx="831">
                        <c:v>213.79</c:v>
                      </c:pt>
                      <c:pt idx="832">
                        <c:v>216.58</c:v>
                      </c:pt>
                      <c:pt idx="833">
                        <c:v>230.78</c:v>
                      </c:pt>
                      <c:pt idx="834">
                        <c:v>240.31</c:v>
                      </c:pt>
                      <c:pt idx="835">
                        <c:v>235.37</c:v>
                      </c:pt>
                      <c:pt idx="836">
                        <c:v>230.78</c:v>
                      </c:pt>
                      <c:pt idx="837">
                        <c:v>242.1</c:v>
                      </c:pt>
                      <c:pt idx="838">
                        <c:v>241.08</c:v>
                      </c:pt>
                      <c:pt idx="839">
                        <c:v>246.88</c:v>
                      </c:pt>
                      <c:pt idx="840">
                        <c:v>264.89</c:v>
                      </c:pt>
                      <c:pt idx="841">
                        <c:v>269.18</c:v>
                      </c:pt>
                      <c:pt idx="842">
                        <c:v>254.25</c:v>
                      </c:pt>
                      <c:pt idx="843">
                        <c:v>265.39999999999998</c:v>
                      </c:pt>
                      <c:pt idx="844">
                        <c:v>277.08</c:v>
                      </c:pt>
                      <c:pt idx="845">
                        <c:v>277.05</c:v>
                      </c:pt>
                      <c:pt idx="846">
                        <c:v>274.55</c:v>
                      </c:pt>
                      <c:pt idx="847">
                        <c:v>263.25</c:v>
                      </c:pt>
                      <c:pt idx="848">
                        <c:v>280.45999999999998</c:v>
                      </c:pt>
                      <c:pt idx="849">
                        <c:v>268.54000000000002</c:v>
                      </c:pt>
                      <c:pt idx="850">
                        <c:v>285.67</c:v>
                      </c:pt>
                      <c:pt idx="851">
                        <c:v>291.27999999999997</c:v>
                      </c:pt>
                      <c:pt idx="852">
                        <c:v>287.02999999999997</c:v>
                      </c:pt>
                      <c:pt idx="853">
                        <c:v>306.06</c:v>
                      </c:pt>
                      <c:pt idx="854">
                        <c:v>302.12</c:v>
                      </c:pt>
                      <c:pt idx="855">
                        <c:v>280.04000000000002</c:v>
                      </c:pt>
                      <c:pt idx="856">
                        <c:v>282.72000000000003</c:v>
                      </c:pt>
                      <c:pt idx="857">
                        <c:v>290.33999999999997</c:v>
                      </c:pt>
                      <c:pt idx="858">
                        <c:v>294.02</c:v>
                      </c:pt>
                      <c:pt idx="859">
                        <c:v>293.27999999999997</c:v>
                      </c:pt>
                      <c:pt idx="860">
                        <c:v>262.07</c:v>
                      </c:pt>
                      <c:pt idx="861">
                        <c:v>290.12</c:v>
                      </c:pt>
                      <c:pt idx="862">
                        <c:v>267.54000000000002</c:v>
                      </c:pt>
                      <c:pt idx="863">
                        <c:v>276.49</c:v>
                      </c:pt>
                      <c:pt idx="864">
                        <c:v>287.95999999999998</c:v>
                      </c:pt>
                      <c:pt idx="865">
                        <c:v>286.85000000000002</c:v>
                      </c:pt>
                      <c:pt idx="866">
                        <c:v>296.3</c:v>
                      </c:pt>
                      <c:pt idx="867">
                        <c:v>296.86</c:v>
                      </c:pt>
                      <c:pt idx="868">
                        <c:v>269.2</c:v>
                      </c:pt>
                      <c:pt idx="869">
                        <c:v>275.39999999999998</c:v>
                      </c:pt>
                      <c:pt idx="870">
                        <c:v>264.06</c:v>
                      </c:pt>
                      <c:pt idx="871">
                        <c:v>237.01</c:v>
                      </c:pt>
                      <c:pt idx="872">
                        <c:v>243.85</c:v>
                      </c:pt>
                      <c:pt idx="873">
                        <c:v>249.88</c:v>
                      </c:pt>
                      <c:pt idx="874">
                        <c:v>227.02</c:v>
                      </c:pt>
                      <c:pt idx="875">
                        <c:v>230.81</c:v>
                      </c:pt>
                      <c:pt idx="876">
                        <c:v>236.44</c:v>
                      </c:pt>
                      <c:pt idx="877">
                        <c:v>225.38</c:v>
                      </c:pt>
                      <c:pt idx="878">
                        <c:v>238.86</c:v>
                      </c:pt>
                      <c:pt idx="879">
                        <c:v>238.64</c:v>
                      </c:pt>
                      <c:pt idx="880">
                        <c:v>219.67</c:v>
                      </c:pt>
                      <c:pt idx="881">
                        <c:v>223.69</c:v>
                      </c:pt>
                      <c:pt idx="882">
                        <c:v>239.49</c:v>
                      </c:pt>
                      <c:pt idx="883">
                        <c:v>227.03</c:v>
                      </c:pt>
                      <c:pt idx="884">
                        <c:v>239.68</c:v>
                      </c:pt>
                      <c:pt idx="885">
                        <c:v>237.17</c:v>
                      </c:pt>
                      <c:pt idx="886">
                        <c:v>255.72</c:v>
                      </c:pt>
                      <c:pt idx="887">
                        <c:v>275.26</c:v>
                      </c:pt>
                      <c:pt idx="888">
                        <c:v>257.77999999999997</c:v>
                      </c:pt>
                      <c:pt idx="889">
                        <c:v>269.51</c:v>
                      </c:pt>
                      <c:pt idx="890">
                        <c:v>231.44</c:v>
                      </c:pt>
                      <c:pt idx="891">
                        <c:v>238.05</c:v>
                      </c:pt>
                      <c:pt idx="892">
                        <c:v>249.73</c:v>
                      </c:pt>
                      <c:pt idx="893">
                        <c:v>265.73</c:v>
                      </c:pt>
                      <c:pt idx="894">
                        <c:v>262.29000000000002</c:v>
                      </c:pt>
                      <c:pt idx="895">
                        <c:v>275.24</c:v>
                      </c:pt>
                      <c:pt idx="896">
                        <c:v>269.19</c:v>
                      </c:pt>
                      <c:pt idx="897">
                        <c:v>269</c:v>
                      </c:pt>
                      <c:pt idx="898">
                        <c:v>273.61</c:v>
                      </c:pt>
                      <c:pt idx="899">
                        <c:v>282.63</c:v>
                      </c:pt>
                      <c:pt idx="900">
                        <c:v>272.14</c:v>
                      </c:pt>
                      <c:pt idx="901">
                        <c:v>277.14999999999998</c:v>
                      </c:pt>
                      <c:pt idx="902">
                        <c:v>293.73</c:v>
                      </c:pt>
                      <c:pt idx="903">
                        <c:v>295.24</c:v>
                      </c:pt>
                      <c:pt idx="904">
                        <c:v>296.17</c:v>
                      </c:pt>
                      <c:pt idx="905">
                        <c:v>315.94</c:v>
                      </c:pt>
                      <c:pt idx="906">
                        <c:v>303.60000000000002</c:v>
                      </c:pt>
                      <c:pt idx="907">
                        <c:v>306.79000000000002</c:v>
                      </c:pt>
                      <c:pt idx="908">
                        <c:v>306.08999999999997</c:v>
                      </c:pt>
                      <c:pt idx="909">
                        <c:v>325.29000000000002</c:v>
                      </c:pt>
                      <c:pt idx="910">
                        <c:v>317.33</c:v>
                      </c:pt>
                      <c:pt idx="911">
                        <c:v>303.56</c:v>
                      </c:pt>
                      <c:pt idx="912">
                        <c:v>327</c:v>
                      </c:pt>
                      <c:pt idx="913">
                        <c:v>325.7</c:v>
                      </c:pt>
                      <c:pt idx="914">
                        <c:v>324.82</c:v>
                      </c:pt>
                      <c:pt idx="915">
                        <c:v>310.49</c:v>
                      </c:pt>
                      <c:pt idx="916">
                        <c:v>310.39</c:v>
                      </c:pt>
                      <c:pt idx="917">
                        <c:v>338.05</c:v>
                      </c:pt>
                      <c:pt idx="918">
                        <c:v>335.23</c:v>
                      </c:pt>
                      <c:pt idx="919">
                        <c:v>333.37</c:v>
                      </c:pt>
                      <c:pt idx="920">
                        <c:v>329.66</c:v>
                      </c:pt>
                      <c:pt idx="921">
                        <c:v>301.69</c:v>
                      </c:pt>
                      <c:pt idx="922">
                        <c:v>287.33999999999997</c:v>
                      </c:pt>
                      <c:pt idx="923">
                        <c:v>290.37</c:v>
                      </c:pt>
                      <c:pt idx="924">
                        <c:v>294.37</c:v>
                      </c:pt>
                      <c:pt idx="925">
                        <c:v>283.14</c:v>
                      </c:pt>
                      <c:pt idx="926">
                        <c:v>258.54000000000002</c:v>
                      </c:pt>
                      <c:pt idx="927">
                        <c:v>260.57</c:v>
                      </c:pt>
                      <c:pt idx="928">
                        <c:v>283.16000000000003</c:v>
                      </c:pt>
                      <c:pt idx="929">
                        <c:v>293.3</c:v>
                      </c:pt>
                      <c:pt idx="930">
                        <c:v>261.47000000000003</c:v>
                      </c:pt>
                      <c:pt idx="931">
                        <c:v>271.17</c:v>
                      </c:pt>
                      <c:pt idx="932">
                        <c:v>259.43</c:v>
                      </c:pt>
                      <c:pt idx="933">
                        <c:v>224.43</c:v>
                      </c:pt>
                      <c:pt idx="934">
                        <c:v>218.54</c:v>
                      </c:pt>
                      <c:pt idx="935">
                        <c:v>236.29</c:v>
                      </c:pt>
                      <c:pt idx="936">
                        <c:v>209.21</c:v>
                      </c:pt>
                      <c:pt idx="937">
                        <c:v>218.76</c:v>
                      </c:pt>
                      <c:pt idx="938">
                        <c:v>212.87</c:v>
                      </c:pt>
                      <c:pt idx="939">
                        <c:v>222.46</c:v>
                      </c:pt>
                      <c:pt idx="940">
                        <c:v>243.02</c:v>
                      </c:pt>
                      <c:pt idx="941">
                        <c:v>224</c:v>
                      </c:pt>
                      <c:pt idx="942">
                        <c:v>227.91</c:v>
                      </c:pt>
                      <c:pt idx="943">
                        <c:v>218.46</c:v>
                      </c:pt>
                      <c:pt idx="944">
                        <c:v>209.73</c:v>
                      </c:pt>
                      <c:pt idx="945">
                        <c:v>225.59</c:v>
                      </c:pt>
                      <c:pt idx="946">
                        <c:v>251.36</c:v>
                      </c:pt>
                      <c:pt idx="947">
                        <c:v>242.26</c:v>
                      </c:pt>
                      <c:pt idx="948">
                        <c:v>255.69</c:v>
                      </c:pt>
                      <c:pt idx="949">
                        <c:v>257.39999999999998</c:v>
                      </c:pt>
                      <c:pt idx="950">
                        <c:v>254.66</c:v>
                      </c:pt>
                      <c:pt idx="951">
                        <c:v>255.13</c:v>
                      </c:pt>
                      <c:pt idx="952">
                        <c:v>252.53</c:v>
                      </c:pt>
                      <c:pt idx="953">
                        <c:v>264.95</c:v>
                      </c:pt>
                      <c:pt idx="954">
                        <c:v>294.63</c:v>
                      </c:pt>
                      <c:pt idx="955">
                        <c:v>295.91000000000003</c:v>
                      </c:pt>
                      <c:pt idx="956">
                        <c:v>300.33999999999997</c:v>
                      </c:pt>
                      <c:pt idx="957">
                        <c:v>300.60000000000002</c:v>
                      </c:pt>
                      <c:pt idx="958">
                        <c:v>305.83999999999997</c:v>
                      </c:pt>
                      <c:pt idx="959">
                        <c:v>298.83</c:v>
                      </c:pt>
                      <c:pt idx="960">
                        <c:v>281.3</c:v>
                      </c:pt>
                      <c:pt idx="961">
                        <c:v>267.3</c:v>
                      </c:pt>
                      <c:pt idx="962">
                        <c:v>246.61</c:v>
                      </c:pt>
                      <c:pt idx="963">
                        <c:v>260.19</c:v>
                      </c:pt>
                      <c:pt idx="964">
                        <c:v>262.52999999999997</c:v>
                      </c:pt>
                      <c:pt idx="965">
                        <c:v>280.97000000000003</c:v>
                      </c:pt>
                      <c:pt idx="966">
                        <c:v>275.92</c:v>
                      </c:pt>
                      <c:pt idx="967">
                        <c:v>285.29000000000002</c:v>
                      </c:pt>
                      <c:pt idx="968">
                        <c:v>281.36</c:v>
                      </c:pt>
                      <c:pt idx="969">
                        <c:v>288.45</c:v>
                      </c:pt>
                      <c:pt idx="970">
                        <c:v>293.81</c:v>
                      </c:pt>
                      <c:pt idx="971">
                        <c:v>274.83</c:v>
                      </c:pt>
                      <c:pt idx="972">
                        <c:v>294.72000000000003</c:v>
                      </c:pt>
                      <c:pt idx="973">
                        <c:v>301.48</c:v>
                      </c:pt>
                      <c:pt idx="974">
                        <c:v>292.88</c:v>
                      </c:pt>
                      <c:pt idx="975">
                        <c:v>313.05</c:v>
                      </c:pt>
                      <c:pt idx="976">
                        <c:v>289.22000000000003</c:v>
                      </c:pt>
                      <c:pt idx="977">
                        <c:v>288.12</c:v>
                      </c:pt>
                      <c:pt idx="978">
                        <c:v>272.51</c:v>
                      </c:pt>
                      <c:pt idx="979">
                        <c:v>295.58</c:v>
                      </c:pt>
                      <c:pt idx="980">
                        <c:v>304.49</c:v>
                      </c:pt>
                      <c:pt idx="981">
                        <c:v>342.15</c:v>
                      </c:pt>
                      <c:pt idx="982">
                        <c:v>315</c:v>
                      </c:pt>
                      <c:pt idx="983">
                        <c:v>350.54</c:v>
                      </c:pt>
                      <c:pt idx="984">
                        <c:v>330.99</c:v>
                      </c:pt>
                      <c:pt idx="985">
                        <c:v>341.21</c:v>
                      </c:pt>
                      <c:pt idx="986">
                        <c:v>334.58</c:v>
                      </c:pt>
                      <c:pt idx="987">
                        <c:v>330.71</c:v>
                      </c:pt>
                      <c:pt idx="988">
                        <c:v>298.37</c:v>
                      </c:pt>
                      <c:pt idx="989">
                        <c:v>288.08</c:v>
                      </c:pt>
                      <c:pt idx="990">
                        <c:v>294.04000000000002</c:v>
                      </c:pt>
                      <c:pt idx="991">
                        <c:v>304.56</c:v>
                      </c:pt>
                      <c:pt idx="992">
                        <c:v>283.66000000000003</c:v>
                      </c:pt>
                      <c:pt idx="993">
                        <c:v>281.48</c:v>
                      </c:pt>
                      <c:pt idx="994">
                        <c:v>300.23</c:v>
                      </c:pt>
                      <c:pt idx="995">
                        <c:v>347.2</c:v>
                      </c:pt>
                      <c:pt idx="996">
                        <c:v>314.97000000000003</c:v>
                      </c:pt>
                      <c:pt idx="997">
                        <c:v>306.81</c:v>
                      </c:pt>
                      <c:pt idx="998">
                        <c:v>283.73</c:v>
                      </c:pt>
                      <c:pt idx="999">
                        <c:v>288.76</c:v>
                      </c:pt>
                      <c:pt idx="1000">
                        <c:v>287.33</c:v>
                      </c:pt>
                      <c:pt idx="1001">
                        <c:v>299.83</c:v>
                      </c:pt>
                      <c:pt idx="1002">
                        <c:v>324.94</c:v>
                      </c:pt>
                      <c:pt idx="1003">
                        <c:v>369.48</c:v>
                      </c:pt>
                      <c:pt idx="1004">
                        <c:v>323.55</c:v>
                      </c:pt>
                      <c:pt idx="1005">
                        <c:v>310.83</c:v>
                      </c:pt>
                      <c:pt idx="1006">
                        <c:v>309.79000000000002</c:v>
                      </c:pt>
                      <c:pt idx="1007">
                        <c:v>337.83</c:v>
                      </c:pt>
                      <c:pt idx="1008">
                        <c:v>311.11</c:v>
                      </c:pt>
                      <c:pt idx="1009">
                        <c:v>335.4</c:v>
                      </c:pt>
                      <c:pt idx="1010">
                        <c:v>351.4</c:v>
                      </c:pt>
                      <c:pt idx="1011">
                        <c:v>387.32</c:v>
                      </c:pt>
                      <c:pt idx="1012">
                        <c:v>350.94</c:v>
                      </c:pt>
                      <c:pt idx="1013">
                        <c:v>353.63</c:v>
                      </c:pt>
                      <c:pt idx="1014">
                        <c:v>410.32</c:v>
                      </c:pt>
                      <c:pt idx="1015">
                        <c:v>356.19</c:v>
                      </c:pt>
                      <c:pt idx="1016">
                        <c:v>348.09</c:v>
                      </c:pt>
                      <c:pt idx="1017">
                        <c:v>317.91000000000003</c:v>
                      </c:pt>
                      <c:pt idx="1018">
                        <c:v>345.88</c:v>
                      </c:pt>
                      <c:pt idx="1019">
                        <c:v>346.74</c:v>
                      </c:pt>
                      <c:pt idx="1020">
                        <c:v>332.7</c:v>
                      </c:pt>
                      <c:pt idx="1021">
                        <c:v>329.58</c:v>
                      </c:pt>
                      <c:pt idx="1022">
                        <c:v>375.46</c:v>
                      </c:pt>
                      <c:pt idx="1023">
                        <c:v>330.59</c:v>
                      </c:pt>
                      <c:pt idx="1024">
                        <c:v>339.53</c:v>
                      </c:pt>
                      <c:pt idx="1025">
                        <c:v>370.44</c:v>
                      </c:pt>
                      <c:pt idx="1026">
                        <c:v>358.15</c:v>
                      </c:pt>
                      <c:pt idx="1027">
                        <c:v>377.03</c:v>
                      </c:pt>
                      <c:pt idx="1028">
                        <c:v>329.79</c:v>
                      </c:pt>
                      <c:pt idx="1029">
                        <c:v>282.58</c:v>
                      </c:pt>
                      <c:pt idx="1030">
                        <c:v>292.54000000000002</c:v>
                      </c:pt>
                      <c:pt idx="1031">
                        <c:v>324.45999999999998</c:v>
                      </c:pt>
                      <c:pt idx="1032">
                        <c:v>359.92</c:v>
                      </c:pt>
                      <c:pt idx="1033">
                        <c:v>344.12</c:v>
                      </c:pt>
                      <c:pt idx="1034">
                        <c:v>313.64999999999998</c:v>
                      </c:pt>
                      <c:pt idx="1035">
                        <c:v>330.55</c:v>
                      </c:pt>
                      <c:pt idx="1036">
                        <c:v>336.69</c:v>
                      </c:pt>
                      <c:pt idx="1037">
                        <c:v>334.94</c:v>
                      </c:pt>
                      <c:pt idx="1038">
                        <c:v>307.33999999999997</c:v>
                      </c:pt>
                      <c:pt idx="1039">
                        <c:v>353.73</c:v>
                      </c:pt>
                      <c:pt idx="1040">
                        <c:v>369.24</c:v>
                      </c:pt>
                      <c:pt idx="1041">
                        <c:v>358.21</c:v>
                      </c:pt>
                      <c:pt idx="1042">
                        <c:v>333.96</c:v>
                      </c:pt>
                      <c:pt idx="1043">
                        <c:v>335.16</c:v>
                      </c:pt>
                      <c:pt idx="1044">
                        <c:v>317.24</c:v>
                      </c:pt>
                      <c:pt idx="1045">
                        <c:v>285.16000000000003</c:v>
                      </c:pt>
                      <c:pt idx="1046">
                        <c:v>279.41000000000003</c:v>
                      </c:pt>
                      <c:pt idx="1047">
                        <c:v>289.77999999999997</c:v>
                      </c:pt>
                      <c:pt idx="1048">
                        <c:v>256.10000000000002</c:v>
                      </c:pt>
                      <c:pt idx="1049">
                        <c:v>263.05</c:v>
                      </c:pt>
                      <c:pt idx="1050">
                        <c:v>256.98</c:v>
                      </c:pt>
                      <c:pt idx="1051">
                        <c:v>258.07</c:v>
                      </c:pt>
                      <c:pt idx="1052">
                        <c:v>265.01</c:v>
                      </c:pt>
                      <c:pt idx="1053">
                        <c:v>267.57</c:v>
                      </c:pt>
                      <c:pt idx="1054">
                        <c:v>263</c:v>
                      </c:pt>
                      <c:pt idx="1055">
                        <c:v>247.29</c:v>
                      </c:pt>
                      <c:pt idx="1056">
                        <c:v>223.34</c:v>
                      </c:pt>
                      <c:pt idx="1057">
                        <c:v>264.60000000000002</c:v>
                      </c:pt>
                      <c:pt idx="1058">
                        <c:v>227.5</c:v>
                      </c:pt>
                      <c:pt idx="1059">
                        <c:v>221.54</c:v>
                      </c:pt>
                      <c:pt idx="1060">
                        <c:v>235.76</c:v>
                      </c:pt>
                      <c:pt idx="1061">
                        <c:v>238.78</c:v>
                      </c:pt>
                      <c:pt idx="1062">
                        <c:v>222.93</c:v>
                      </c:pt>
                      <c:pt idx="1063">
                        <c:v>234.77</c:v>
                      </c:pt>
                      <c:pt idx="1064">
                        <c:v>215.03</c:v>
                      </c:pt>
                      <c:pt idx="1065">
                        <c:v>223.59</c:v>
                      </c:pt>
                      <c:pt idx="1066">
                        <c:v>212.49</c:v>
                      </c:pt>
                      <c:pt idx="1067">
                        <c:v>206.27</c:v>
                      </c:pt>
                      <c:pt idx="1068">
                        <c:v>228.91</c:v>
                      </c:pt>
                      <c:pt idx="1069">
                        <c:v>189.86</c:v>
                      </c:pt>
                      <c:pt idx="1070">
                        <c:v>178.48</c:v>
                      </c:pt>
                      <c:pt idx="1071">
                        <c:v>205.33</c:v>
                      </c:pt>
                      <c:pt idx="1072">
                        <c:v>219.92</c:v>
                      </c:pt>
                      <c:pt idx="1073">
                        <c:v>254.96</c:v>
                      </c:pt>
                      <c:pt idx="1074">
                        <c:v>280.27</c:v>
                      </c:pt>
                      <c:pt idx="1075">
                        <c:v>338.77</c:v>
                      </c:pt>
                      <c:pt idx="1076">
                        <c:v>300.19</c:v>
                      </c:pt>
                      <c:pt idx="1077">
                        <c:v>250.71</c:v>
                      </c:pt>
                      <c:pt idx="1078">
                        <c:v>259.29000000000002</c:v>
                      </c:pt>
                      <c:pt idx="1079">
                        <c:v>287.64999999999998</c:v>
                      </c:pt>
                      <c:pt idx="1080">
                        <c:v>225.32</c:v>
                      </c:pt>
                      <c:pt idx="1081">
                        <c:v>201.69</c:v>
                      </c:pt>
                      <c:pt idx="1082">
                        <c:v>196.17</c:v>
                      </c:pt>
                      <c:pt idx="1083">
                        <c:v>208.75</c:v>
                      </c:pt>
                      <c:pt idx="1084">
                        <c:v>223.06</c:v>
                      </c:pt>
                      <c:pt idx="1085">
                        <c:v>217.35</c:v>
                      </c:pt>
                      <c:pt idx="1086">
                        <c:v>180.32</c:v>
                      </c:pt>
                      <c:pt idx="1087">
                        <c:v>176.29</c:v>
                      </c:pt>
                      <c:pt idx="1088">
                        <c:v>182.33</c:v>
                      </c:pt>
                      <c:pt idx="1089">
                        <c:v>187.45</c:v>
                      </c:pt>
                      <c:pt idx="1090">
                        <c:v>158.27000000000001</c:v>
                      </c:pt>
                      <c:pt idx="1091">
                        <c:v>149.34</c:v>
                      </c:pt>
                      <c:pt idx="1092">
                        <c:v>153.18</c:v>
                      </c:pt>
                      <c:pt idx="1093">
                        <c:v>126.77</c:v>
                      </c:pt>
                      <c:pt idx="1094">
                        <c:v>122.03</c:v>
                      </c:pt>
                      <c:pt idx="1095">
                        <c:v>124.4</c:v>
                      </c:pt>
                      <c:pt idx="1096">
                        <c:v>153.41999999999999</c:v>
                      </c:pt>
                      <c:pt idx="1097">
                        <c:v>120.35</c:v>
                      </c:pt>
                      <c:pt idx="1098">
                        <c:v>110.38</c:v>
                      </c:pt>
                      <c:pt idx="1099">
                        <c:v>96.215000000000003</c:v>
                      </c:pt>
                      <c:pt idx="1100">
                        <c:v>107.74</c:v>
                      </c:pt>
                      <c:pt idx="1101">
                        <c:v>103.27</c:v>
                      </c:pt>
                      <c:pt idx="1102">
                        <c:v>96.478999999999999</c:v>
                      </c:pt>
                      <c:pt idx="1103">
                        <c:v>104.7</c:v>
                      </c:pt>
                      <c:pt idx="1104">
                        <c:v>105.97</c:v>
                      </c:pt>
                      <c:pt idx="1105">
                        <c:v>120.61</c:v>
                      </c:pt>
                      <c:pt idx="1106">
                        <c:v>133.47</c:v>
                      </c:pt>
                      <c:pt idx="1107">
                        <c:v>116.29</c:v>
                      </c:pt>
                      <c:pt idx="1108">
                        <c:v>108.91</c:v>
                      </c:pt>
                      <c:pt idx="1109">
                        <c:v>106.93</c:v>
                      </c:pt>
                      <c:pt idx="1110">
                        <c:v>116.8</c:v>
                      </c:pt>
                      <c:pt idx="1111">
                        <c:v>105.58</c:v>
                      </c:pt>
                      <c:pt idx="1112">
                        <c:v>95.45</c:v>
                      </c:pt>
                      <c:pt idx="1113">
                        <c:v>93.882000000000005</c:v>
                      </c:pt>
                      <c:pt idx="1114">
                        <c:v>93.941999999999993</c:v>
                      </c:pt>
                      <c:pt idx="1115">
                        <c:v>90.456000000000003</c:v>
                      </c:pt>
                      <c:pt idx="1116">
                        <c:v>88.820999999999998</c:v>
                      </c:pt>
                      <c:pt idx="1117">
                        <c:v>83.078999999999994</c:v>
                      </c:pt>
                      <c:pt idx="1118">
                        <c:v>82.012</c:v>
                      </c:pt>
                      <c:pt idx="1119">
                        <c:v>83.207999999999998</c:v>
                      </c:pt>
                      <c:pt idx="1120">
                        <c:v>85.731999999999999</c:v>
                      </c:pt>
                      <c:pt idx="1121">
                        <c:v>91.698999999999998</c:v>
                      </c:pt>
                      <c:pt idx="1122">
                        <c:v>88.947000000000003</c:v>
                      </c:pt>
                      <c:pt idx="1123">
                        <c:v>88.724000000000004</c:v>
                      </c:pt>
                      <c:pt idx="1124">
                        <c:v>85.760999999999996</c:v>
                      </c:pt>
                      <c:pt idx="1125">
                        <c:v>86.165000000000006</c:v>
                      </c:pt>
                      <c:pt idx="1126">
                        <c:v>82.745000000000005</c:v>
                      </c:pt>
                      <c:pt idx="1127">
                        <c:v>85.218000000000004</c:v>
                      </c:pt>
                      <c:pt idx="1128">
                        <c:v>93.64</c:v>
                      </c:pt>
                      <c:pt idx="1129">
                        <c:v>92.700999999999993</c:v>
                      </c:pt>
                      <c:pt idx="1130">
                        <c:v>108.06</c:v>
                      </c:pt>
                      <c:pt idx="1131">
                        <c:v>117.21</c:v>
                      </c:pt>
                      <c:pt idx="1132">
                        <c:v>123.38</c:v>
                      </c:pt>
                      <c:pt idx="1133">
                        <c:v>107.74</c:v>
                      </c:pt>
                      <c:pt idx="1134">
                        <c:v>110.34</c:v>
                      </c:pt>
                      <c:pt idx="1135">
                        <c:v>115.11</c:v>
                      </c:pt>
                      <c:pt idx="1136">
                        <c:v>125.58</c:v>
                      </c:pt>
                      <c:pt idx="1137">
                        <c:v>139</c:v>
                      </c:pt>
                      <c:pt idx="1138">
                        <c:v>124.76</c:v>
                      </c:pt>
                      <c:pt idx="1139">
                        <c:v>120.71</c:v>
                      </c:pt>
                      <c:pt idx="1140">
                        <c:v>122.09</c:v>
                      </c:pt>
                      <c:pt idx="1141">
                        <c:v>140.30000000000001</c:v>
                      </c:pt>
                      <c:pt idx="1142">
                        <c:v>110.43</c:v>
                      </c:pt>
                      <c:pt idx="1143">
                        <c:v>107.12</c:v>
                      </c:pt>
                      <c:pt idx="1144">
                        <c:v>120.09</c:v>
                      </c:pt>
                      <c:pt idx="1145">
                        <c:v>116.04</c:v>
                      </c:pt>
                      <c:pt idx="1146">
                        <c:v>112.6</c:v>
                      </c:pt>
                      <c:pt idx="1147">
                        <c:v>110.76</c:v>
                      </c:pt>
                      <c:pt idx="1148">
                        <c:v>114.09</c:v>
                      </c:pt>
                      <c:pt idx="1149">
                        <c:v>114.49</c:v>
                      </c:pt>
                      <c:pt idx="1150">
                        <c:v>112.38</c:v>
                      </c:pt>
                      <c:pt idx="1151">
                        <c:v>117.71</c:v>
                      </c:pt>
                      <c:pt idx="1152">
                        <c:v>118.64</c:v>
                      </c:pt>
                      <c:pt idx="1153">
                        <c:v>120.27</c:v>
                      </c:pt>
                      <c:pt idx="1154">
                        <c:v>113.33</c:v>
                      </c:pt>
                      <c:pt idx="1155">
                        <c:v>111.18</c:v>
                      </c:pt>
                      <c:pt idx="1156">
                        <c:v>111.24</c:v>
                      </c:pt>
                      <c:pt idx="1157">
                        <c:v>113.76</c:v>
                      </c:pt>
                      <c:pt idx="1158">
                        <c:v>114.62</c:v>
                      </c:pt>
                      <c:pt idx="1159">
                        <c:v>119.53</c:v>
                      </c:pt>
                      <c:pt idx="1160">
                        <c:v>116.29</c:v>
                      </c:pt>
                      <c:pt idx="1161">
                        <c:v>121.98</c:v>
                      </c:pt>
                      <c:pt idx="1162">
                        <c:v>120.57</c:v>
                      </c:pt>
                      <c:pt idx="1163">
                        <c:v>118.61</c:v>
                      </c:pt>
                      <c:pt idx="1164">
                        <c:v>118.07</c:v>
                      </c:pt>
                      <c:pt idx="1165">
                        <c:v>127.18</c:v>
                      </c:pt>
                      <c:pt idx="1166">
                        <c:v>129.63</c:v>
                      </c:pt>
                      <c:pt idx="1167">
                        <c:v>131.46</c:v>
                      </c:pt>
                      <c:pt idx="1168">
                        <c:v>136.13999999999999</c:v>
                      </c:pt>
                      <c:pt idx="1169">
                        <c:v>138.91999999999999</c:v>
                      </c:pt>
                      <c:pt idx="1170">
                        <c:v>139.78</c:v>
                      </c:pt>
                      <c:pt idx="1171">
                        <c:v>135.41999999999999</c:v>
                      </c:pt>
                      <c:pt idx="1172">
                        <c:v>134.87</c:v>
                      </c:pt>
                      <c:pt idx="1173">
                        <c:v>137.75</c:v>
                      </c:pt>
                      <c:pt idx="1174">
                        <c:v>143.35</c:v>
                      </c:pt>
                      <c:pt idx="1175">
                        <c:v>149.01</c:v>
                      </c:pt>
                      <c:pt idx="1176">
                        <c:v>163.22999999999999</c:v>
                      </c:pt>
                      <c:pt idx="1177">
                        <c:v>164.34</c:v>
                      </c:pt>
                      <c:pt idx="1178">
                        <c:v>165.04</c:v>
                      </c:pt>
                      <c:pt idx="1179">
                        <c:v>167.94</c:v>
                      </c:pt>
                      <c:pt idx="1180">
                        <c:v>162.02000000000001</c:v>
                      </c:pt>
                      <c:pt idx="1181">
                        <c:v>151.80000000000001</c:v>
                      </c:pt>
                      <c:pt idx="1182">
                        <c:v>143.91</c:v>
                      </c:pt>
                      <c:pt idx="1183">
                        <c:v>145.18</c:v>
                      </c:pt>
                      <c:pt idx="1184">
                        <c:v>152.07</c:v>
                      </c:pt>
                      <c:pt idx="1185">
                        <c:v>132.79</c:v>
                      </c:pt>
                      <c:pt idx="1186">
                        <c:v>137.88</c:v>
                      </c:pt>
                      <c:pt idx="1187">
                        <c:v>132.22999999999999</c:v>
                      </c:pt>
                      <c:pt idx="1188">
                        <c:v>139.66</c:v>
                      </c:pt>
                      <c:pt idx="1189">
                        <c:v>148.05000000000001</c:v>
                      </c:pt>
                      <c:pt idx="1190">
                        <c:v>150.66</c:v>
                      </c:pt>
                      <c:pt idx="1191">
                        <c:v>164.93</c:v>
                      </c:pt>
                      <c:pt idx="1192">
                        <c:v>147.07</c:v>
                      </c:pt>
                      <c:pt idx="1193">
                        <c:v>139.34</c:v>
                      </c:pt>
                      <c:pt idx="1194">
                        <c:v>138.49</c:v>
                      </c:pt>
                      <c:pt idx="1195">
                        <c:v>128.63999999999999</c:v>
                      </c:pt>
                      <c:pt idx="1196">
                        <c:v>125.37</c:v>
                      </c:pt>
                      <c:pt idx="1197">
                        <c:v>129.13</c:v>
                      </c:pt>
                      <c:pt idx="1198">
                        <c:v>123.02</c:v>
                      </c:pt>
                      <c:pt idx="1199">
                        <c:v>116.28</c:v>
                      </c:pt>
                      <c:pt idx="1200">
                        <c:v>110.03</c:v>
                      </c:pt>
                      <c:pt idx="1201">
                        <c:v>119.67</c:v>
                      </c:pt>
                      <c:pt idx="1202">
                        <c:v>117.32</c:v>
                      </c:pt>
                      <c:pt idx="1203">
                        <c:v>111.7</c:v>
                      </c:pt>
                      <c:pt idx="1204">
                        <c:v>110.64</c:v>
                      </c:pt>
                      <c:pt idx="1205">
                        <c:v>111.85</c:v>
                      </c:pt>
                      <c:pt idx="1206">
                        <c:v>106.68</c:v>
                      </c:pt>
                      <c:pt idx="1207">
                        <c:v>105.65</c:v>
                      </c:pt>
                      <c:pt idx="1208">
                        <c:v>105.35</c:v>
                      </c:pt>
                      <c:pt idx="1209">
                        <c:v>108.58</c:v>
                      </c:pt>
                      <c:pt idx="1210">
                        <c:v>114.7</c:v>
                      </c:pt>
                      <c:pt idx="1211">
                        <c:v>105.69</c:v>
                      </c:pt>
                      <c:pt idx="1212">
                        <c:v>109.26</c:v>
                      </c:pt>
                      <c:pt idx="1213">
                        <c:v>113.34</c:v>
                      </c:pt>
                      <c:pt idx="1214">
                        <c:v>115.05</c:v>
                      </c:pt>
                      <c:pt idx="1215">
                        <c:v>118.02</c:v>
                      </c:pt>
                      <c:pt idx="1216">
                        <c:v>112.33</c:v>
                      </c:pt>
                      <c:pt idx="1217">
                        <c:v>116.61</c:v>
                      </c:pt>
                      <c:pt idx="1218">
                        <c:v>121.43</c:v>
                      </c:pt>
                      <c:pt idx="1219">
                        <c:v>123.57</c:v>
                      </c:pt>
                      <c:pt idx="1220">
                        <c:v>119.86</c:v>
                      </c:pt>
                      <c:pt idx="1221">
                        <c:v>125.21</c:v>
                      </c:pt>
                      <c:pt idx="1222">
                        <c:v>123.19</c:v>
                      </c:pt>
                      <c:pt idx="1223">
                        <c:v>126.78</c:v>
                      </c:pt>
                      <c:pt idx="1224">
                        <c:v>127.04</c:v>
                      </c:pt>
                      <c:pt idx="1225">
                        <c:v>129.62</c:v>
                      </c:pt>
                      <c:pt idx="1226">
                        <c:v>135.09</c:v>
                      </c:pt>
                      <c:pt idx="1227">
                        <c:v>134.37</c:v>
                      </c:pt>
                      <c:pt idx="1228">
                        <c:v>135.84</c:v>
                      </c:pt>
                      <c:pt idx="1229">
                        <c:v>140.59</c:v>
                      </c:pt>
                      <c:pt idx="1230">
                        <c:v>146.62</c:v>
                      </c:pt>
                      <c:pt idx="1231">
                        <c:v>143.4</c:v>
                      </c:pt>
                      <c:pt idx="1232">
                        <c:v>152.03</c:v>
                      </c:pt>
                      <c:pt idx="1233">
                        <c:v>147.82</c:v>
                      </c:pt>
                      <c:pt idx="1234">
                        <c:v>154.41999999999999</c:v>
                      </c:pt>
                      <c:pt idx="1235">
                        <c:v>164.96</c:v>
                      </c:pt>
                      <c:pt idx="1236">
                        <c:v>168.47</c:v>
                      </c:pt>
                      <c:pt idx="1237">
                        <c:v>167.41</c:v>
                      </c:pt>
                      <c:pt idx="1238">
                        <c:v>162.96</c:v>
                      </c:pt>
                      <c:pt idx="1239">
                        <c:v>160.06</c:v>
                      </c:pt>
                      <c:pt idx="1240">
                        <c:v>159.16</c:v>
                      </c:pt>
                      <c:pt idx="1241">
                        <c:v>164.2</c:v>
                      </c:pt>
                      <c:pt idx="1242">
                        <c:v>169.28</c:v>
                      </c:pt>
                      <c:pt idx="1243">
                        <c:v>169.54</c:v>
                      </c:pt>
                      <c:pt idx="1244">
                        <c:v>171.79</c:v>
                      </c:pt>
                      <c:pt idx="1245">
                        <c:v>166.49</c:v>
                      </c:pt>
                      <c:pt idx="1246">
                        <c:v>166.88</c:v>
                      </c:pt>
                      <c:pt idx="1247">
                        <c:v>164.94</c:v>
                      </c:pt>
                      <c:pt idx="1248">
                        <c:v>168.94</c:v>
                      </c:pt>
                      <c:pt idx="1249">
                        <c:v>176.18</c:v>
                      </c:pt>
                      <c:pt idx="1250">
                        <c:v>174.57</c:v>
                      </c:pt>
                      <c:pt idx="1251">
                        <c:v>173.12</c:v>
                      </c:pt>
                      <c:pt idx="1252">
                        <c:v>163.41</c:v>
                      </c:pt>
                      <c:pt idx="1253">
                        <c:v>171.45</c:v>
                      </c:pt>
                      <c:pt idx="1254">
                        <c:v>167.53</c:v>
                      </c:pt>
                      <c:pt idx="1255">
                        <c:v>161.19</c:v>
                      </c:pt>
                      <c:pt idx="1256">
                        <c:v>162.78</c:v>
                      </c:pt>
                      <c:pt idx="1257">
                        <c:v>161.08000000000001</c:v>
                      </c:pt>
                      <c:pt idx="1258">
                        <c:v>166.12</c:v>
                      </c:pt>
                      <c:pt idx="1259">
                        <c:v>160.38999999999999</c:v>
                      </c:pt>
                      <c:pt idx="1260">
                        <c:v>158.77000000000001</c:v>
                      </c:pt>
                      <c:pt idx="1261">
                        <c:v>163.47999999999999</c:v>
                      </c:pt>
                      <c:pt idx="1262">
                        <c:v>168.4</c:v>
                      </c:pt>
                      <c:pt idx="1263">
                        <c:v>167.02</c:v>
                      </c:pt>
                      <c:pt idx="1264">
                        <c:v>163.99</c:v>
                      </c:pt>
                      <c:pt idx="1265">
                        <c:v>172.11</c:v>
                      </c:pt>
                      <c:pt idx="1266">
                        <c:v>176.28</c:v>
                      </c:pt>
                      <c:pt idx="1267">
                        <c:v>178.94</c:v>
                      </c:pt>
                      <c:pt idx="1268">
                        <c:v>176.42</c:v>
                      </c:pt>
                      <c:pt idx="1269">
                        <c:v>176.99</c:v>
                      </c:pt>
                      <c:pt idx="1270">
                        <c:v>176.42</c:v>
                      </c:pt>
                      <c:pt idx="1271">
                        <c:v>176.9</c:v>
                      </c:pt>
                      <c:pt idx="1272">
                        <c:v>177.57</c:v>
                      </c:pt>
                      <c:pt idx="1273">
                        <c:v>181.85</c:v>
                      </c:pt>
                      <c:pt idx="1274">
                        <c:v>184.42</c:v>
                      </c:pt>
                      <c:pt idx="1275">
                        <c:v>190.01</c:v>
                      </c:pt>
                      <c:pt idx="1276">
                        <c:v>195.52</c:v>
                      </c:pt>
                      <c:pt idx="1277">
                        <c:v>196.92</c:v>
                      </c:pt>
                      <c:pt idx="1278">
                        <c:v>202.65</c:v>
                      </c:pt>
                      <c:pt idx="1279">
                        <c:v>208.14</c:v>
                      </c:pt>
                      <c:pt idx="1280">
                        <c:v>203.71</c:v>
                      </c:pt>
                      <c:pt idx="1281">
                        <c:v>205.18</c:v>
                      </c:pt>
                      <c:pt idx="1282">
                        <c:v>204.56</c:v>
                      </c:pt>
                      <c:pt idx="1283">
                        <c:v>204.75</c:v>
                      </c:pt>
                      <c:pt idx="1284">
                        <c:v>204.25</c:v>
                      </c:pt>
                      <c:pt idx="1285">
                        <c:v>200.03</c:v>
                      </c:pt>
                      <c:pt idx="1286">
                        <c:v>195.18</c:v>
                      </c:pt>
                      <c:pt idx="1287">
                        <c:v>188.35</c:v>
                      </c:pt>
                      <c:pt idx="1288">
                        <c:v>186.94</c:v>
                      </c:pt>
                      <c:pt idx="1289">
                        <c:v>197.32</c:v>
                      </c:pt>
                      <c:pt idx="1290">
                        <c:v>186.55</c:v>
                      </c:pt>
                      <c:pt idx="1291">
                        <c:v>187.52</c:v>
                      </c:pt>
                      <c:pt idx="1292">
                        <c:v>177.63</c:v>
                      </c:pt>
                      <c:pt idx="1293">
                        <c:v>180.11</c:v>
                      </c:pt>
                      <c:pt idx="1294">
                        <c:v>183.46</c:v>
                      </c:pt>
                      <c:pt idx="1295">
                        <c:v>184.88</c:v>
                      </c:pt>
                      <c:pt idx="1296">
                        <c:v>189.95</c:v>
                      </c:pt>
                      <c:pt idx="1297">
                        <c:v>182.43</c:v>
                      </c:pt>
                      <c:pt idx="1298">
                        <c:v>177.83</c:v>
                      </c:pt>
                      <c:pt idx="1299">
                        <c:v>176.07</c:v>
                      </c:pt>
                      <c:pt idx="1300">
                        <c:v>177.73</c:v>
                      </c:pt>
                      <c:pt idx="1301">
                        <c:v>187.3</c:v>
                      </c:pt>
                      <c:pt idx="1302">
                        <c:v>184.81</c:v>
                      </c:pt>
                      <c:pt idx="1303">
                        <c:v>182.68</c:v>
                      </c:pt>
                      <c:pt idx="1304">
                        <c:v>186.49</c:v>
                      </c:pt>
                      <c:pt idx="1305">
                        <c:v>182.98</c:v>
                      </c:pt>
                      <c:pt idx="1306">
                        <c:v>194.87</c:v>
                      </c:pt>
                      <c:pt idx="1307">
                        <c:v>189.91</c:v>
                      </c:pt>
                      <c:pt idx="1308">
                        <c:v>194.11</c:v>
                      </c:pt>
                      <c:pt idx="1309">
                        <c:v>193.51</c:v>
                      </c:pt>
                      <c:pt idx="1310">
                        <c:v>198.77</c:v>
                      </c:pt>
                      <c:pt idx="1311">
                        <c:v>200.18</c:v>
                      </c:pt>
                      <c:pt idx="1312">
                        <c:v>200.24</c:v>
                      </c:pt>
                      <c:pt idx="1313">
                        <c:v>212.77</c:v>
                      </c:pt>
                      <c:pt idx="1314">
                        <c:v>210.99</c:v>
                      </c:pt>
                      <c:pt idx="1315">
                        <c:v>224.23</c:v>
                      </c:pt>
                      <c:pt idx="1316">
                        <c:v>213.9</c:v>
                      </c:pt>
                      <c:pt idx="1317">
                        <c:v>219.6</c:v>
                      </c:pt>
                      <c:pt idx="1318">
                        <c:v>220.46</c:v>
                      </c:pt>
                      <c:pt idx="1319">
                        <c:v>225.27</c:v>
                      </c:pt>
                      <c:pt idx="1320">
                        <c:v>225.58</c:v>
                      </c:pt>
                      <c:pt idx="1321">
                        <c:v>225.53</c:v>
                      </c:pt>
                      <c:pt idx="1322">
                        <c:v>227.23</c:v>
                      </c:pt>
                      <c:pt idx="1323">
                        <c:v>223.28</c:v>
                      </c:pt>
                      <c:pt idx="1324">
                        <c:v>222.34</c:v>
                      </c:pt>
                      <c:pt idx="1325">
                        <c:v>226.67</c:v>
                      </c:pt>
                      <c:pt idx="1326">
                        <c:v>230.9</c:v>
                      </c:pt>
                      <c:pt idx="1327">
                        <c:v>230.42</c:v>
                      </c:pt>
                      <c:pt idx="1328">
                        <c:v>236.83</c:v>
                      </c:pt>
                      <c:pt idx="1329">
                        <c:v>235.52</c:v>
                      </c:pt>
                      <c:pt idx="1330">
                        <c:v>240.16</c:v>
                      </c:pt>
                      <c:pt idx="1331">
                        <c:v>246.21</c:v>
                      </c:pt>
                      <c:pt idx="1332">
                        <c:v>244.58</c:v>
                      </c:pt>
                      <c:pt idx="1333">
                        <c:v>247.21</c:v>
                      </c:pt>
                      <c:pt idx="1334">
                        <c:v>251.57</c:v>
                      </c:pt>
                      <c:pt idx="1335">
                        <c:v>257.25</c:v>
                      </c:pt>
                      <c:pt idx="1336">
                        <c:v>257.27</c:v>
                      </c:pt>
                      <c:pt idx="1337">
                        <c:v>257.14999999999998</c:v>
                      </c:pt>
                      <c:pt idx="1338">
                        <c:v>257.72000000000003</c:v>
                      </c:pt>
                      <c:pt idx="1339">
                        <c:v>257.70999999999998</c:v>
                      </c:pt>
                      <c:pt idx="1340">
                        <c:v>261.93</c:v>
                      </c:pt>
                      <c:pt idx="1341">
                        <c:v>268.81</c:v>
                      </c:pt>
                      <c:pt idx="1342">
                        <c:v>266.16000000000003</c:v>
                      </c:pt>
                      <c:pt idx="1343">
                        <c:v>263.2</c:v>
                      </c:pt>
                      <c:pt idx="1344">
                        <c:v>259.87</c:v>
                      </c:pt>
                      <c:pt idx="1345">
                        <c:v>256.8</c:v>
                      </c:pt>
                      <c:pt idx="1346">
                        <c:v>253.03</c:v>
                      </c:pt>
                      <c:pt idx="1347">
                        <c:v>254.4</c:v>
                      </c:pt>
                      <c:pt idx="1348">
                        <c:v>255.18</c:v>
                      </c:pt>
                      <c:pt idx="1349">
                        <c:v>247.62</c:v>
                      </c:pt>
                      <c:pt idx="1350">
                        <c:v>242.87</c:v>
                      </c:pt>
                      <c:pt idx="1351">
                        <c:v>238.97</c:v>
                      </c:pt>
                      <c:pt idx="1352">
                        <c:v>238.98</c:v>
                      </c:pt>
                      <c:pt idx="1353">
                        <c:v>237.62</c:v>
                      </c:pt>
                      <c:pt idx="1354">
                        <c:v>243.42</c:v>
                      </c:pt>
                      <c:pt idx="1355">
                        <c:v>239.22</c:v>
                      </c:pt>
                      <c:pt idx="1356">
                        <c:v>234.36</c:v>
                      </c:pt>
                      <c:pt idx="1357">
                        <c:v>231.15</c:v>
                      </c:pt>
                      <c:pt idx="1358">
                        <c:v>239.99</c:v>
                      </c:pt>
                      <c:pt idx="1359">
                        <c:v>235.35</c:v>
                      </c:pt>
                      <c:pt idx="1360">
                        <c:v>235.29</c:v>
                      </c:pt>
                      <c:pt idx="1361">
                        <c:v>237.46</c:v>
                      </c:pt>
                      <c:pt idx="1362">
                        <c:v>246.59</c:v>
                      </c:pt>
                      <c:pt idx="1363">
                        <c:v>255.64</c:v>
                      </c:pt>
                      <c:pt idx="1364">
                        <c:v>250.83</c:v>
                      </c:pt>
                      <c:pt idx="1365">
                        <c:v>259.47000000000003</c:v>
                      </c:pt>
                      <c:pt idx="1366">
                        <c:v>263.89999999999998</c:v>
                      </c:pt>
                      <c:pt idx="1367">
                        <c:v>275.02999999999997</c:v>
                      </c:pt>
                      <c:pt idx="1368">
                        <c:v>277.33999999999997</c:v>
                      </c:pt>
                      <c:pt idx="1369">
                        <c:v>278.58</c:v>
                      </c:pt>
                      <c:pt idx="1370">
                        <c:v>284.52999999999997</c:v>
                      </c:pt>
                      <c:pt idx="1371">
                        <c:v>290.43</c:v>
                      </c:pt>
                      <c:pt idx="1372">
                        <c:v>294.76</c:v>
                      </c:pt>
                      <c:pt idx="1373">
                        <c:v>295.79000000000002</c:v>
                      </c:pt>
                      <c:pt idx="1374">
                        <c:v>300.97000000000003</c:v>
                      </c:pt>
                      <c:pt idx="1375">
                        <c:v>297.72000000000003</c:v>
                      </c:pt>
                      <c:pt idx="1376">
                        <c:v>293.92</c:v>
                      </c:pt>
                      <c:pt idx="1377">
                        <c:v>295.47000000000003</c:v>
                      </c:pt>
                      <c:pt idx="1378">
                        <c:v>296.36</c:v>
                      </c:pt>
                      <c:pt idx="1379">
                        <c:v>294.93</c:v>
                      </c:pt>
                      <c:pt idx="1380">
                        <c:v>293.32</c:v>
                      </c:pt>
                      <c:pt idx="1381">
                        <c:v>290.14999999999998</c:v>
                      </c:pt>
                      <c:pt idx="1382">
                        <c:v>289.16000000000003</c:v>
                      </c:pt>
                      <c:pt idx="1383">
                        <c:v>290.22000000000003</c:v>
                      </c:pt>
                      <c:pt idx="1384">
                        <c:v>290.61</c:v>
                      </c:pt>
                      <c:pt idx="1385">
                        <c:v>291.81</c:v>
                      </c:pt>
                      <c:pt idx="1386">
                        <c:v>295.56</c:v>
                      </c:pt>
                      <c:pt idx="1387">
                        <c:v>294.57</c:v>
                      </c:pt>
                      <c:pt idx="1388">
                        <c:v>297.92</c:v>
                      </c:pt>
                      <c:pt idx="1389">
                        <c:v>293.99</c:v>
                      </c:pt>
                      <c:pt idx="1390">
                        <c:v>295.08999999999997</c:v>
                      </c:pt>
                      <c:pt idx="1391">
                        <c:v>295.06</c:v>
                      </c:pt>
                      <c:pt idx="1392">
                        <c:v>297.31</c:v>
                      </c:pt>
                      <c:pt idx="1393">
                        <c:v>300.13</c:v>
                      </c:pt>
                      <c:pt idx="1394">
                        <c:v>310.36</c:v>
                      </c:pt>
                      <c:pt idx="1395">
                        <c:v>304.41000000000003</c:v>
                      </c:pt>
                      <c:pt idx="1396">
                        <c:v>299.5</c:v>
                      </c:pt>
                      <c:pt idx="1397">
                        <c:v>299.64999999999998</c:v>
                      </c:pt>
                      <c:pt idx="1398">
                        <c:v>297.18</c:v>
                      </c:pt>
                      <c:pt idx="1399">
                        <c:v>297.10000000000002</c:v>
                      </c:pt>
                      <c:pt idx="1400">
                        <c:v>293.95</c:v>
                      </c:pt>
                      <c:pt idx="1401">
                        <c:v>293.41000000000003</c:v>
                      </c:pt>
                      <c:pt idx="1402">
                        <c:v>286.35000000000002</c:v>
                      </c:pt>
                      <c:pt idx="1403">
                        <c:v>274.7</c:v>
                      </c:pt>
                      <c:pt idx="1404">
                        <c:v>272.08999999999997</c:v>
                      </c:pt>
                      <c:pt idx="1405">
                        <c:v>272.14</c:v>
                      </c:pt>
                      <c:pt idx="1406">
                        <c:v>282.12</c:v>
                      </c:pt>
                      <c:pt idx="1407">
                        <c:v>271.57</c:v>
                      </c:pt>
                      <c:pt idx="1408">
                        <c:v>266.04000000000002</c:v>
                      </c:pt>
                      <c:pt idx="1409">
                        <c:v>265.39999999999998</c:v>
                      </c:pt>
                      <c:pt idx="1410">
                        <c:v>266.06</c:v>
                      </c:pt>
                      <c:pt idx="1411">
                        <c:v>270.08999999999997</c:v>
                      </c:pt>
                      <c:pt idx="1412">
                        <c:v>261.56</c:v>
                      </c:pt>
                      <c:pt idx="1413">
                        <c:v>260.42</c:v>
                      </c:pt>
                      <c:pt idx="1414">
                        <c:v>257.29000000000002</c:v>
                      </c:pt>
                      <c:pt idx="1415">
                        <c:v>258.18</c:v>
                      </c:pt>
                      <c:pt idx="1416">
                        <c:v>261.35000000000002</c:v>
                      </c:pt>
                      <c:pt idx="1417">
                        <c:v>260.75</c:v>
                      </c:pt>
                      <c:pt idx="1418">
                        <c:v>276.91000000000003</c:v>
                      </c:pt>
                      <c:pt idx="1419">
                        <c:v>278.16000000000003</c:v>
                      </c:pt>
                      <c:pt idx="1420">
                        <c:v>289.91000000000003</c:v>
                      </c:pt>
                      <c:pt idx="1421">
                        <c:v>287.01</c:v>
                      </c:pt>
                      <c:pt idx="1422">
                        <c:v>293.42</c:v>
                      </c:pt>
                      <c:pt idx="1423">
                        <c:v>294.44</c:v>
                      </c:pt>
                      <c:pt idx="1424">
                        <c:v>304.41000000000003</c:v>
                      </c:pt>
                      <c:pt idx="1425">
                        <c:v>310.89</c:v>
                      </c:pt>
                      <c:pt idx="1426">
                        <c:v>311.47000000000003</c:v>
                      </c:pt>
                      <c:pt idx="1427">
                        <c:v>322.97000000000003</c:v>
                      </c:pt>
                      <c:pt idx="1428">
                        <c:v>318.18</c:v>
                      </c:pt>
                      <c:pt idx="1429">
                        <c:v>315.45999999999998</c:v>
                      </c:pt>
                      <c:pt idx="1430">
                        <c:v>315.45999999999998</c:v>
                      </c:pt>
                      <c:pt idx="1431">
                        <c:v>317.08</c:v>
                      </c:pt>
                      <c:pt idx="1432">
                        <c:v>316.76</c:v>
                      </c:pt>
                      <c:pt idx="1433">
                        <c:v>317.79000000000002</c:v>
                      </c:pt>
                      <c:pt idx="1434">
                        <c:v>317</c:v>
                      </c:pt>
                      <c:pt idx="1435">
                        <c:v>317.74</c:v>
                      </c:pt>
                      <c:pt idx="1436">
                        <c:v>319.01</c:v>
                      </c:pt>
                      <c:pt idx="1437">
                        <c:v>319.01</c:v>
                      </c:pt>
                      <c:pt idx="1438">
                        <c:v>322.31</c:v>
                      </c:pt>
                      <c:pt idx="1439">
                        <c:v>321.99</c:v>
                      </c:pt>
                      <c:pt idx="1440">
                        <c:v>327.22000000000003</c:v>
                      </c:pt>
                      <c:pt idx="1441">
                        <c:v>328.88</c:v>
                      </c:pt>
                      <c:pt idx="1442">
                        <c:v>332.03</c:v>
                      </c:pt>
                      <c:pt idx="1443">
                        <c:v>336.01</c:v>
                      </c:pt>
                      <c:pt idx="1444">
                        <c:v>336.5</c:v>
                      </c:pt>
                      <c:pt idx="1445">
                        <c:v>338.13</c:v>
                      </c:pt>
                      <c:pt idx="1446">
                        <c:v>342.29</c:v>
                      </c:pt>
                      <c:pt idx="1447">
                        <c:v>339.71</c:v>
                      </c:pt>
                      <c:pt idx="1448">
                        <c:v>337.16</c:v>
                      </c:pt>
                      <c:pt idx="1449">
                        <c:v>336.32</c:v>
                      </c:pt>
                      <c:pt idx="1450">
                        <c:v>337.11</c:v>
                      </c:pt>
                      <c:pt idx="1451">
                        <c:v>333.2</c:v>
                      </c:pt>
                      <c:pt idx="1452">
                        <c:v>333.14</c:v>
                      </c:pt>
                      <c:pt idx="1453">
                        <c:v>331.92</c:v>
                      </c:pt>
                      <c:pt idx="1454">
                        <c:v>324.36</c:v>
                      </c:pt>
                      <c:pt idx="1455">
                        <c:v>318.23</c:v>
                      </c:pt>
                      <c:pt idx="1456">
                        <c:v>312.35000000000002</c:v>
                      </c:pt>
                      <c:pt idx="1457">
                        <c:v>309.3</c:v>
                      </c:pt>
                      <c:pt idx="1458">
                        <c:v>313.08999999999997</c:v>
                      </c:pt>
                      <c:pt idx="1459">
                        <c:v>314.52</c:v>
                      </c:pt>
                      <c:pt idx="1460">
                        <c:v>304.27</c:v>
                      </c:pt>
                      <c:pt idx="1461">
                        <c:v>296.10000000000002</c:v>
                      </c:pt>
                      <c:pt idx="1462">
                        <c:v>288.35000000000002</c:v>
                      </c:pt>
                      <c:pt idx="1463">
                        <c:v>302.10000000000002</c:v>
                      </c:pt>
                      <c:pt idx="1464">
                        <c:v>288.99</c:v>
                      </c:pt>
                      <c:pt idx="1465">
                        <c:v>289.73</c:v>
                      </c:pt>
                      <c:pt idx="1466">
                        <c:v>286.85000000000002</c:v>
                      </c:pt>
                      <c:pt idx="1467">
                        <c:v>295.38</c:v>
                      </c:pt>
                      <c:pt idx="1468">
                        <c:v>299.55</c:v>
                      </c:pt>
                      <c:pt idx="1469">
                        <c:v>288.32</c:v>
                      </c:pt>
                      <c:pt idx="1470">
                        <c:v>297.10000000000002</c:v>
                      </c:pt>
                      <c:pt idx="1471">
                        <c:v>300.88</c:v>
                      </c:pt>
                      <c:pt idx="1472">
                        <c:v>309.89999999999998</c:v>
                      </c:pt>
                      <c:pt idx="1473">
                        <c:v>310.27999999999997</c:v>
                      </c:pt>
                      <c:pt idx="1474">
                        <c:v>306.57</c:v>
                      </c:pt>
                      <c:pt idx="1475">
                        <c:v>306.88</c:v>
                      </c:pt>
                      <c:pt idx="1476">
                        <c:v>308.72000000000003</c:v>
                      </c:pt>
                      <c:pt idx="1477">
                        <c:v>315.98</c:v>
                      </c:pt>
                      <c:pt idx="1478">
                        <c:v>316.97000000000003</c:v>
                      </c:pt>
                      <c:pt idx="1479">
                        <c:v>326.49</c:v>
                      </c:pt>
                      <c:pt idx="1480">
                        <c:v>325.63</c:v>
                      </c:pt>
                      <c:pt idx="1481">
                        <c:v>315.23</c:v>
                      </c:pt>
                      <c:pt idx="1482">
                        <c:v>310.33</c:v>
                      </c:pt>
                      <c:pt idx="1483">
                        <c:v>305</c:v>
                      </c:pt>
                      <c:pt idx="1484">
                        <c:v>302</c:v>
                      </c:pt>
                      <c:pt idx="1485">
                        <c:v>298.12</c:v>
                      </c:pt>
                      <c:pt idx="1486">
                        <c:v>287.60000000000002</c:v>
                      </c:pt>
                      <c:pt idx="1487">
                        <c:v>282.72000000000003</c:v>
                      </c:pt>
                      <c:pt idx="1488">
                        <c:v>278.81</c:v>
                      </c:pt>
                      <c:pt idx="1489">
                        <c:v>270.89</c:v>
                      </c:pt>
                      <c:pt idx="1490">
                        <c:v>271.48</c:v>
                      </c:pt>
                      <c:pt idx="1491">
                        <c:v>275.64999999999998</c:v>
                      </c:pt>
                      <c:pt idx="1492">
                        <c:v>279.11</c:v>
                      </c:pt>
                      <c:pt idx="1493">
                        <c:v>287.56</c:v>
                      </c:pt>
                      <c:pt idx="1494">
                        <c:v>290.79000000000002</c:v>
                      </c:pt>
                      <c:pt idx="1495">
                        <c:v>289.73</c:v>
                      </c:pt>
                      <c:pt idx="1496">
                        <c:v>285.61</c:v>
                      </c:pt>
                      <c:pt idx="1497">
                        <c:v>282.32</c:v>
                      </c:pt>
                      <c:pt idx="1498">
                        <c:v>282.05</c:v>
                      </c:pt>
                      <c:pt idx="1499">
                        <c:v>279.27999999999997</c:v>
                      </c:pt>
                      <c:pt idx="1500">
                        <c:v>261.45</c:v>
                      </c:pt>
                      <c:pt idx="1501">
                        <c:v>248.01</c:v>
                      </c:pt>
                      <c:pt idx="1502">
                        <c:v>238.49</c:v>
                      </c:pt>
                      <c:pt idx="1503">
                        <c:v>231.1</c:v>
                      </c:pt>
                      <c:pt idx="1504">
                        <c:v>225.71</c:v>
                      </c:pt>
                      <c:pt idx="1505">
                        <c:v>222.91</c:v>
                      </c:pt>
                      <c:pt idx="1506">
                        <c:v>224.3</c:v>
                      </c:pt>
                      <c:pt idx="1507">
                        <c:v>221.82</c:v>
                      </c:pt>
                      <c:pt idx="1508">
                        <c:v>216.84</c:v>
                      </c:pt>
                      <c:pt idx="1509">
                        <c:v>216</c:v>
                      </c:pt>
                      <c:pt idx="1510">
                        <c:v>220.07</c:v>
                      </c:pt>
                      <c:pt idx="1511">
                        <c:v>231.72</c:v>
                      </c:pt>
                      <c:pt idx="1512">
                        <c:v>222.2</c:v>
                      </c:pt>
                      <c:pt idx="1513">
                        <c:v>226.83</c:v>
                      </c:pt>
                      <c:pt idx="1514">
                        <c:v>224.92</c:v>
                      </c:pt>
                      <c:pt idx="1515">
                        <c:v>229.62</c:v>
                      </c:pt>
                      <c:pt idx="1516">
                        <c:v>239.55</c:v>
                      </c:pt>
                      <c:pt idx="1517">
                        <c:v>237.64</c:v>
                      </c:pt>
                      <c:pt idx="1518">
                        <c:v>241.17</c:v>
                      </c:pt>
                      <c:pt idx="1519">
                        <c:v>238.55</c:v>
                      </c:pt>
                      <c:pt idx="1520">
                        <c:v>242.77</c:v>
                      </c:pt>
                      <c:pt idx="1521">
                        <c:v>242.7</c:v>
                      </c:pt>
                      <c:pt idx="1522">
                        <c:v>245.44</c:v>
                      </c:pt>
                      <c:pt idx="1523">
                        <c:v>257.35000000000002</c:v>
                      </c:pt>
                      <c:pt idx="1524">
                        <c:v>258.27</c:v>
                      </c:pt>
                      <c:pt idx="1525">
                        <c:v>266.95999999999998</c:v>
                      </c:pt>
                      <c:pt idx="1526">
                        <c:v>268.27</c:v>
                      </c:pt>
                      <c:pt idx="1527">
                        <c:v>269.52</c:v>
                      </c:pt>
                      <c:pt idx="1528">
                        <c:v>271.64999999999998</c:v>
                      </c:pt>
                      <c:pt idx="1529">
                        <c:v>275.10000000000002</c:v>
                      </c:pt>
                      <c:pt idx="1530">
                        <c:v>279.58</c:v>
                      </c:pt>
                      <c:pt idx="1531">
                        <c:v>279.63</c:v>
                      </c:pt>
                      <c:pt idx="1532">
                        <c:v>288.25</c:v>
                      </c:pt>
                      <c:pt idx="1533">
                        <c:v>285.56</c:v>
                      </c:pt>
                      <c:pt idx="1534">
                        <c:v>288.94</c:v>
                      </c:pt>
                      <c:pt idx="1535">
                        <c:v>289.57</c:v>
                      </c:pt>
                      <c:pt idx="1536">
                        <c:v>291.2</c:v>
                      </c:pt>
                      <c:pt idx="1537">
                        <c:v>284.58</c:v>
                      </c:pt>
                      <c:pt idx="1538">
                        <c:v>282.83</c:v>
                      </c:pt>
                      <c:pt idx="1539">
                        <c:v>283.63</c:v>
                      </c:pt>
                      <c:pt idx="1540">
                        <c:v>288.56</c:v>
                      </c:pt>
                      <c:pt idx="1541">
                        <c:v>289.18</c:v>
                      </c:pt>
                      <c:pt idx="1542">
                        <c:v>288.10000000000002</c:v>
                      </c:pt>
                      <c:pt idx="1543">
                        <c:v>294.42</c:v>
                      </c:pt>
                      <c:pt idx="1544">
                        <c:v>295.26</c:v>
                      </c:pt>
                      <c:pt idx="1545">
                        <c:v>294.75</c:v>
                      </c:pt>
                      <c:pt idx="1546">
                        <c:v>294.88</c:v>
                      </c:pt>
                      <c:pt idx="1547">
                        <c:v>287.42</c:v>
                      </c:pt>
                      <c:pt idx="1548">
                        <c:v>285.58999999999997</c:v>
                      </c:pt>
                      <c:pt idx="1549">
                        <c:v>283.44</c:v>
                      </c:pt>
                      <c:pt idx="1550">
                        <c:v>278.24</c:v>
                      </c:pt>
                      <c:pt idx="1551">
                        <c:v>286.55</c:v>
                      </c:pt>
                      <c:pt idx="1552">
                        <c:v>274.68</c:v>
                      </c:pt>
                      <c:pt idx="1553">
                        <c:v>274.02999999999997</c:v>
                      </c:pt>
                      <c:pt idx="1554">
                        <c:v>268.99</c:v>
                      </c:pt>
                      <c:pt idx="1555">
                        <c:v>268.83999999999997</c:v>
                      </c:pt>
                      <c:pt idx="1556">
                        <c:v>273.94</c:v>
                      </c:pt>
                      <c:pt idx="1557">
                        <c:v>276.58999999999997</c:v>
                      </c:pt>
                      <c:pt idx="1558">
                        <c:v>285.77</c:v>
                      </c:pt>
                      <c:pt idx="1559">
                        <c:v>280.39999999999998</c:v>
                      </c:pt>
                      <c:pt idx="1560">
                        <c:v>273.26</c:v>
                      </c:pt>
                      <c:pt idx="1561">
                        <c:v>275.37</c:v>
                      </c:pt>
                      <c:pt idx="1562">
                        <c:v>270.73</c:v>
                      </c:pt>
                      <c:pt idx="1563">
                        <c:v>270.39</c:v>
                      </c:pt>
                      <c:pt idx="1564">
                        <c:v>270.81</c:v>
                      </c:pt>
                      <c:pt idx="1565">
                        <c:v>261.95</c:v>
                      </c:pt>
                      <c:pt idx="1566">
                        <c:v>258.23</c:v>
                      </c:pt>
                      <c:pt idx="1567">
                        <c:v>259.26</c:v>
                      </c:pt>
                      <c:pt idx="1568">
                        <c:v>277.54000000000002</c:v>
                      </c:pt>
                      <c:pt idx="1569">
                        <c:v>263.86</c:v>
                      </c:pt>
                      <c:pt idx="1570">
                        <c:v>260.75</c:v>
                      </c:pt>
                      <c:pt idx="1571">
                        <c:v>260.7</c:v>
                      </c:pt>
                      <c:pt idx="1572">
                        <c:v>266.07</c:v>
                      </c:pt>
                      <c:pt idx="1573">
                        <c:v>272.88</c:v>
                      </c:pt>
                      <c:pt idx="1574">
                        <c:v>269.22000000000003</c:v>
                      </c:pt>
                      <c:pt idx="1575">
                        <c:v>281.04000000000002</c:v>
                      </c:pt>
                      <c:pt idx="1576">
                        <c:v>279.56</c:v>
                      </c:pt>
                      <c:pt idx="1577">
                        <c:v>289.29000000000002</c:v>
                      </c:pt>
                      <c:pt idx="1578">
                        <c:v>293.41000000000003</c:v>
                      </c:pt>
                      <c:pt idx="1579">
                        <c:v>298.12</c:v>
                      </c:pt>
                      <c:pt idx="1580">
                        <c:v>303.55</c:v>
                      </c:pt>
                      <c:pt idx="1581">
                        <c:v>309.56</c:v>
                      </c:pt>
                      <c:pt idx="1582">
                        <c:v>325.27</c:v>
                      </c:pt>
                      <c:pt idx="1583">
                        <c:v>320.2</c:v>
                      </c:pt>
                      <c:pt idx="1584">
                        <c:v>331.49</c:v>
                      </c:pt>
                      <c:pt idx="1585">
                        <c:v>332.24</c:v>
                      </c:pt>
                      <c:pt idx="1586">
                        <c:v>332.51</c:v>
                      </c:pt>
                      <c:pt idx="1587">
                        <c:v>329.98</c:v>
                      </c:pt>
                      <c:pt idx="1588">
                        <c:v>336.69</c:v>
                      </c:pt>
                      <c:pt idx="1589">
                        <c:v>338.69</c:v>
                      </c:pt>
                      <c:pt idx="1590">
                        <c:v>336.01</c:v>
                      </c:pt>
                      <c:pt idx="1591">
                        <c:v>332.97</c:v>
                      </c:pt>
                      <c:pt idx="1592">
                        <c:v>324.02999999999997</c:v>
                      </c:pt>
                      <c:pt idx="1593">
                        <c:v>322.52</c:v>
                      </c:pt>
                      <c:pt idx="1594">
                        <c:v>309.72000000000003</c:v>
                      </c:pt>
                      <c:pt idx="1595">
                        <c:v>312.77</c:v>
                      </c:pt>
                      <c:pt idx="1596">
                        <c:v>315.83999999999997</c:v>
                      </c:pt>
                      <c:pt idx="1597">
                        <c:v>327.41000000000003</c:v>
                      </c:pt>
                      <c:pt idx="1598">
                        <c:v>329.52</c:v>
                      </c:pt>
                      <c:pt idx="1599">
                        <c:v>327.68</c:v>
                      </c:pt>
                      <c:pt idx="1600">
                        <c:v>330.06</c:v>
                      </c:pt>
                      <c:pt idx="1601">
                        <c:v>331.81</c:v>
                      </c:pt>
                      <c:pt idx="1602">
                        <c:v>339.02</c:v>
                      </c:pt>
                      <c:pt idx="1603">
                        <c:v>347.64</c:v>
                      </c:pt>
                      <c:pt idx="1604">
                        <c:v>351.42</c:v>
                      </c:pt>
                      <c:pt idx="1605">
                        <c:v>341.8</c:v>
                      </c:pt>
                      <c:pt idx="1606">
                        <c:v>342.21</c:v>
                      </c:pt>
                      <c:pt idx="1607">
                        <c:v>342.31</c:v>
                      </c:pt>
                      <c:pt idx="1608">
                        <c:v>333.91</c:v>
                      </c:pt>
                      <c:pt idx="1609">
                        <c:v>327.73</c:v>
                      </c:pt>
                      <c:pt idx="1610">
                        <c:v>331.35</c:v>
                      </c:pt>
                      <c:pt idx="1611">
                        <c:v>327.89</c:v>
                      </c:pt>
                      <c:pt idx="1612">
                        <c:v>325.26</c:v>
                      </c:pt>
                      <c:pt idx="1613">
                        <c:v>326.77999999999997</c:v>
                      </c:pt>
                      <c:pt idx="1614">
                        <c:v>327.99</c:v>
                      </c:pt>
                      <c:pt idx="1615">
                        <c:v>326.45</c:v>
                      </c:pt>
                      <c:pt idx="1616">
                        <c:v>335.14</c:v>
                      </c:pt>
                      <c:pt idx="1617">
                        <c:v>318.2</c:v>
                      </c:pt>
                      <c:pt idx="1618">
                        <c:v>311.92</c:v>
                      </c:pt>
                      <c:pt idx="1619">
                        <c:v>305.99</c:v>
                      </c:pt>
                      <c:pt idx="1620">
                        <c:v>306.83</c:v>
                      </c:pt>
                      <c:pt idx="1621">
                        <c:v>303.2</c:v>
                      </c:pt>
                      <c:pt idx="1622">
                        <c:v>289.95</c:v>
                      </c:pt>
                      <c:pt idx="1623">
                        <c:v>291.47000000000003</c:v>
                      </c:pt>
                      <c:pt idx="1624">
                        <c:v>297.7</c:v>
                      </c:pt>
                      <c:pt idx="1625">
                        <c:v>302.16000000000003</c:v>
                      </c:pt>
                      <c:pt idx="1626">
                        <c:v>288.56</c:v>
                      </c:pt>
                      <c:pt idx="1627">
                        <c:v>291.04000000000002</c:v>
                      </c:pt>
                      <c:pt idx="1628">
                        <c:v>302.60000000000002</c:v>
                      </c:pt>
                      <c:pt idx="1629">
                        <c:v>306.10000000000002</c:v>
                      </c:pt>
                      <c:pt idx="1630">
                        <c:v>321.41000000000003</c:v>
                      </c:pt>
                      <c:pt idx="1631">
                        <c:v>338.05</c:v>
                      </c:pt>
                      <c:pt idx="1632">
                        <c:v>347.84</c:v>
                      </c:pt>
                      <c:pt idx="1633">
                        <c:v>355.07</c:v>
                      </c:pt>
                      <c:pt idx="1634">
                        <c:v>359.61</c:v>
                      </c:pt>
                      <c:pt idx="1635">
                        <c:v>358.56</c:v>
                      </c:pt>
                      <c:pt idx="1636">
                        <c:v>358.72</c:v>
                      </c:pt>
                      <c:pt idx="1637">
                        <c:v>360.33</c:v>
                      </c:pt>
                      <c:pt idx="1638">
                        <c:v>356.56</c:v>
                      </c:pt>
                      <c:pt idx="1639">
                        <c:v>368</c:v>
                      </c:pt>
                      <c:pt idx="1640">
                        <c:v>364.03</c:v>
                      </c:pt>
                      <c:pt idx="1641">
                        <c:v>350.55</c:v>
                      </c:pt>
                      <c:pt idx="1642">
                        <c:v>331.81</c:v>
                      </c:pt>
                      <c:pt idx="1643">
                        <c:v>320.91000000000003</c:v>
                      </c:pt>
                      <c:pt idx="1644">
                        <c:v>317.2</c:v>
                      </c:pt>
                      <c:pt idx="1645">
                        <c:v>312.64999999999998</c:v>
                      </c:pt>
                      <c:pt idx="1646">
                        <c:v>309.44</c:v>
                      </c:pt>
                      <c:pt idx="1647">
                        <c:v>306.77</c:v>
                      </c:pt>
                      <c:pt idx="1648">
                        <c:v>308.58</c:v>
                      </c:pt>
                      <c:pt idx="1649">
                        <c:v>307.11</c:v>
                      </c:pt>
                      <c:pt idx="1650">
                        <c:v>307.36</c:v>
                      </c:pt>
                      <c:pt idx="1651">
                        <c:v>307.11</c:v>
                      </c:pt>
                      <c:pt idx="1652">
                        <c:v>309.51</c:v>
                      </c:pt>
                      <c:pt idx="1653">
                        <c:v>316.92</c:v>
                      </c:pt>
                      <c:pt idx="1654">
                        <c:v>321.11</c:v>
                      </c:pt>
                      <c:pt idx="1655">
                        <c:v>308.33999999999997</c:v>
                      </c:pt>
                      <c:pt idx="1656">
                        <c:v>309.83999999999997</c:v>
                      </c:pt>
                      <c:pt idx="1657">
                        <c:v>302.23</c:v>
                      </c:pt>
                      <c:pt idx="1658">
                        <c:v>305.06</c:v>
                      </c:pt>
                      <c:pt idx="1659">
                        <c:v>309.98</c:v>
                      </c:pt>
                      <c:pt idx="1660">
                        <c:v>310.57</c:v>
                      </c:pt>
                      <c:pt idx="1661">
                        <c:v>319.04000000000002</c:v>
                      </c:pt>
                      <c:pt idx="1662">
                        <c:v>321.95999999999998</c:v>
                      </c:pt>
                      <c:pt idx="1663">
                        <c:v>311.42</c:v>
                      </c:pt>
                      <c:pt idx="1664">
                        <c:v>302.97000000000003</c:v>
                      </c:pt>
                      <c:pt idx="1665">
                        <c:v>289.24</c:v>
                      </c:pt>
                      <c:pt idx="1666">
                        <c:v>288.10000000000002</c:v>
                      </c:pt>
                      <c:pt idx="1667">
                        <c:v>287.06</c:v>
                      </c:pt>
                      <c:pt idx="1668">
                        <c:v>293.20999999999998</c:v>
                      </c:pt>
                      <c:pt idx="1669">
                        <c:v>287.58999999999997</c:v>
                      </c:pt>
                      <c:pt idx="1670">
                        <c:v>290.89</c:v>
                      </c:pt>
                      <c:pt idx="1671">
                        <c:v>280.22000000000003</c:v>
                      </c:pt>
                      <c:pt idx="1672">
                        <c:v>281.66000000000003</c:v>
                      </c:pt>
                      <c:pt idx="1673">
                        <c:v>285.75</c:v>
                      </c:pt>
                      <c:pt idx="1674">
                        <c:v>277.7</c:v>
                      </c:pt>
                      <c:pt idx="1675">
                        <c:v>278.57</c:v>
                      </c:pt>
                      <c:pt idx="1676">
                        <c:v>275.36</c:v>
                      </c:pt>
                      <c:pt idx="1677">
                        <c:v>278.31</c:v>
                      </c:pt>
                      <c:pt idx="1678">
                        <c:v>281.18</c:v>
                      </c:pt>
                      <c:pt idx="1679">
                        <c:v>289.89</c:v>
                      </c:pt>
                      <c:pt idx="1680">
                        <c:v>307.06</c:v>
                      </c:pt>
                      <c:pt idx="1681">
                        <c:v>306.99</c:v>
                      </c:pt>
                      <c:pt idx="1682">
                        <c:v>310.47000000000003</c:v>
                      </c:pt>
                      <c:pt idx="1683">
                        <c:v>311.12</c:v>
                      </c:pt>
                      <c:pt idx="1684">
                        <c:v>314.77999999999997</c:v>
                      </c:pt>
                      <c:pt idx="1685">
                        <c:v>315.33999999999997</c:v>
                      </c:pt>
                      <c:pt idx="1686">
                        <c:v>322.2</c:v>
                      </c:pt>
                      <c:pt idx="1687">
                        <c:v>335.04</c:v>
                      </c:pt>
                      <c:pt idx="1688">
                        <c:v>338.07</c:v>
                      </c:pt>
                      <c:pt idx="1689">
                        <c:v>350.74</c:v>
                      </c:pt>
                      <c:pt idx="1690">
                        <c:v>337.56</c:v>
                      </c:pt>
                      <c:pt idx="1691">
                        <c:v>336.78</c:v>
                      </c:pt>
                      <c:pt idx="1692">
                        <c:v>332.98</c:v>
                      </c:pt>
                      <c:pt idx="1693">
                        <c:v>337.36</c:v>
                      </c:pt>
                      <c:pt idx="1694">
                        <c:v>333.32</c:v>
                      </c:pt>
                      <c:pt idx="1695">
                        <c:v>326.07</c:v>
                      </c:pt>
                      <c:pt idx="1696">
                        <c:v>322.85000000000002</c:v>
                      </c:pt>
                      <c:pt idx="1697">
                        <c:v>321.89</c:v>
                      </c:pt>
                      <c:pt idx="1698">
                        <c:v>324.23</c:v>
                      </c:pt>
                      <c:pt idx="1699">
                        <c:v>327.62</c:v>
                      </c:pt>
                      <c:pt idx="1700">
                        <c:v>329.08</c:v>
                      </c:pt>
                      <c:pt idx="1701">
                        <c:v>329.52</c:v>
                      </c:pt>
                      <c:pt idx="1702">
                        <c:v>335.89</c:v>
                      </c:pt>
                      <c:pt idx="1703">
                        <c:v>342.71</c:v>
                      </c:pt>
                      <c:pt idx="1704">
                        <c:v>343.11</c:v>
                      </c:pt>
                      <c:pt idx="1705">
                        <c:v>340.28</c:v>
                      </c:pt>
                      <c:pt idx="1706">
                        <c:v>345.2</c:v>
                      </c:pt>
                      <c:pt idx="1707">
                        <c:v>350.57</c:v>
                      </c:pt>
                      <c:pt idx="1708">
                        <c:v>357.61</c:v>
                      </c:pt>
                      <c:pt idx="1709">
                        <c:v>359.19</c:v>
                      </c:pt>
                      <c:pt idx="1710">
                        <c:v>361.56</c:v>
                      </c:pt>
                      <c:pt idx="1711">
                        <c:v>353.12</c:v>
                      </c:pt>
                      <c:pt idx="1712">
                        <c:v>334.86</c:v>
                      </c:pt>
                      <c:pt idx="1713">
                        <c:v>322.41000000000003</c:v>
                      </c:pt>
                      <c:pt idx="1714">
                        <c:v>324.14</c:v>
                      </c:pt>
                      <c:pt idx="1715">
                        <c:v>327.39</c:v>
                      </c:pt>
                      <c:pt idx="1716">
                        <c:v>325.93</c:v>
                      </c:pt>
                      <c:pt idx="1717">
                        <c:v>325.76</c:v>
                      </c:pt>
                      <c:pt idx="1718">
                        <c:v>321.42</c:v>
                      </c:pt>
                      <c:pt idx="1719">
                        <c:v>311.73</c:v>
                      </c:pt>
                      <c:pt idx="1720">
                        <c:v>307.08</c:v>
                      </c:pt>
                      <c:pt idx="1721">
                        <c:v>315.38</c:v>
                      </c:pt>
                      <c:pt idx="1722">
                        <c:v>306.74</c:v>
                      </c:pt>
                      <c:pt idx="1723">
                        <c:v>294.58999999999997</c:v>
                      </c:pt>
                      <c:pt idx="1724">
                        <c:v>291.83</c:v>
                      </c:pt>
                      <c:pt idx="1725">
                        <c:v>295.10000000000002</c:v>
                      </c:pt>
                      <c:pt idx="1726">
                        <c:v>281.67</c:v>
                      </c:pt>
                      <c:pt idx="1727">
                        <c:v>274.55</c:v>
                      </c:pt>
                      <c:pt idx="1728">
                        <c:v>276.51</c:v>
                      </c:pt>
                      <c:pt idx="1729">
                        <c:v>277.75</c:v>
                      </c:pt>
                      <c:pt idx="1730">
                        <c:v>280.51</c:v>
                      </c:pt>
                      <c:pt idx="1731">
                        <c:v>279.23</c:v>
                      </c:pt>
                      <c:pt idx="1732">
                        <c:v>289.58</c:v>
                      </c:pt>
                      <c:pt idx="1733">
                        <c:v>291.76</c:v>
                      </c:pt>
                      <c:pt idx="1734">
                        <c:v>296.25</c:v>
                      </c:pt>
                      <c:pt idx="1735">
                        <c:v>299.47000000000003</c:v>
                      </c:pt>
                      <c:pt idx="1736">
                        <c:v>307.64999999999998</c:v>
                      </c:pt>
                      <c:pt idx="1737">
                        <c:v>311.99</c:v>
                      </c:pt>
                      <c:pt idx="1738">
                        <c:v>312.87</c:v>
                      </c:pt>
                      <c:pt idx="1739">
                        <c:v>323.92</c:v>
                      </c:pt>
                      <c:pt idx="1740">
                        <c:v>321.01</c:v>
                      </c:pt>
                      <c:pt idx="1741">
                        <c:v>321.69</c:v>
                      </c:pt>
                      <c:pt idx="1742">
                        <c:v>318.66000000000003</c:v>
                      </c:pt>
                      <c:pt idx="1743">
                        <c:v>315.08999999999997</c:v>
                      </c:pt>
                      <c:pt idx="1744">
                        <c:v>314.11</c:v>
                      </c:pt>
                      <c:pt idx="1745">
                        <c:v>316.60000000000002</c:v>
                      </c:pt>
                      <c:pt idx="1746">
                        <c:v>311.44</c:v>
                      </c:pt>
                      <c:pt idx="1747">
                        <c:v>309.14</c:v>
                      </c:pt>
                      <c:pt idx="1748">
                        <c:v>310.77</c:v>
                      </c:pt>
                      <c:pt idx="1749">
                        <c:v>310.94</c:v>
                      </c:pt>
                      <c:pt idx="1750">
                        <c:v>306.38</c:v>
                      </c:pt>
                      <c:pt idx="1751">
                        <c:v>305.67</c:v>
                      </c:pt>
                      <c:pt idx="1752">
                        <c:v>305.95</c:v>
                      </c:pt>
                      <c:pt idx="1753">
                        <c:v>304.77999999999997</c:v>
                      </c:pt>
                      <c:pt idx="1754">
                        <c:v>315.43</c:v>
                      </c:pt>
                      <c:pt idx="1755">
                        <c:v>312.83999999999997</c:v>
                      </c:pt>
                      <c:pt idx="1756">
                        <c:v>309.56</c:v>
                      </c:pt>
                      <c:pt idx="1757">
                        <c:v>311.12</c:v>
                      </c:pt>
                      <c:pt idx="1758">
                        <c:v>314.55</c:v>
                      </c:pt>
                      <c:pt idx="1759">
                        <c:v>316.77</c:v>
                      </c:pt>
                      <c:pt idx="1760">
                        <c:v>317.44</c:v>
                      </c:pt>
                      <c:pt idx="1761">
                        <c:v>328.82</c:v>
                      </c:pt>
                      <c:pt idx="1762">
                        <c:v>326.72000000000003</c:v>
                      </c:pt>
                      <c:pt idx="1763">
                        <c:v>320.19</c:v>
                      </c:pt>
                      <c:pt idx="1764">
                        <c:v>310.58999999999997</c:v>
                      </c:pt>
                      <c:pt idx="1765">
                        <c:v>303.06</c:v>
                      </c:pt>
                      <c:pt idx="1766">
                        <c:v>300.69</c:v>
                      </c:pt>
                      <c:pt idx="1767">
                        <c:v>292.39999999999998</c:v>
                      </c:pt>
                      <c:pt idx="1768">
                        <c:v>293.75</c:v>
                      </c:pt>
                      <c:pt idx="1769">
                        <c:v>288.01</c:v>
                      </c:pt>
                      <c:pt idx="1770">
                        <c:v>282.56</c:v>
                      </c:pt>
                      <c:pt idx="1771">
                        <c:v>277.55</c:v>
                      </c:pt>
                      <c:pt idx="1772">
                        <c:v>274.93</c:v>
                      </c:pt>
                      <c:pt idx="1773">
                        <c:v>278.62</c:v>
                      </c:pt>
                      <c:pt idx="1774">
                        <c:v>266.07</c:v>
                      </c:pt>
                      <c:pt idx="1775">
                        <c:v>261.48</c:v>
                      </c:pt>
                      <c:pt idx="1776">
                        <c:v>254.23</c:v>
                      </c:pt>
                      <c:pt idx="1777">
                        <c:v>260.76</c:v>
                      </c:pt>
                      <c:pt idx="1778">
                        <c:v>265.01</c:v>
                      </c:pt>
                      <c:pt idx="1779">
                        <c:v>255.44</c:v>
                      </c:pt>
                      <c:pt idx="1780">
                        <c:v>255.31</c:v>
                      </c:pt>
                      <c:pt idx="1781">
                        <c:v>254.71</c:v>
                      </c:pt>
                      <c:pt idx="1782">
                        <c:v>264.98</c:v>
                      </c:pt>
                      <c:pt idx="1783">
                        <c:v>263.8</c:v>
                      </c:pt>
                      <c:pt idx="1784">
                        <c:v>267.82</c:v>
                      </c:pt>
                      <c:pt idx="1785">
                        <c:v>271.83</c:v>
                      </c:pt>
                      <c:pt idx="1786">
                        <c:v>269.74</c:v>
                      </c:pt>
                      <c:pt idx="1787">
                        <c:v>278.68</c:v>
                      </c:pt>
                      <c:pt idx="1788">
                        <c:v>277.73</c:v>
                      </c:pt>
                      <c:pt idx="1789">
                        <c:v>283.20999999999998</c:v>
                      </c:pt>
                      <c:pt idx="1790">
                        <c:v>288.95</c:v>
                      </c:pt>
                      <c:pt idx="1791">
                        <c:v>292.45999999999998</c:v>
                      </c:pt>
                      <c:pt idx="1792">
                        <c:v>297.57</c:v>
                      </c:pt>
                      <c:pt idx="1793">
                        <c:v>301.52</c:v>
                      </c:pt>
                      <c:pt idx="1794">
                        <c:v>308.81</c:v>
                      </c:pt>
                      <c:pt idx="1795">
                        <c:v>308.83999999999997</c:v>
                      </c:pt>
                      <c:pt idx="1796">
                        <c:v>309.79000000000002</c:v>
                      </c:pt>
                      <c:pt idx="1797">
                        <c:v>306.58999999999997</c:v>
                      </c:pt>
                      <c:pt idx="1798">
                        <c:v>306.97000000000003</c:v>
                      </c:pt>
                      <c:pt idx="1799">
                        <c:v>298.77</c:v>
                      </c:pt>
                      <c:pt idx="1800">
                        <c:v>294.48</c:v>
                      </c:pt>
                      <c:pt idx="1801">
                        <c:v>287.58</c:v>
                      </c:pt>
                      <c:pt idx="1802">
                        <c:v>281.95999999999998</c:v>
                      </c:pt>
                      <c:pt idx="1803">
                        <c:v>282.83</c:v>
                      </c:pt>
                      <c:pt idx="1804">
                        <c:v>276.29000000000002</c:v>
                      </c:pt>
                      <c:pt idx="1805">
                        <c:v>274.24</c:v>
                      </c:pt>
                      <c:pt idx="1806">
                        <c:v>271.56</c:v>
                      </c:pt>
                      <c:pt idx="1807">
                        <c:v>271.08999999999997</c:v>
                      </c:pt>
                      <c:pt idx="1808">
                        <c:v>275.82</c:v>
                      </c:pt>
                      <c:pt idx="1809">
                        <c:v>276.02</c:v>
                      </c:pt>
                      <c:pt idx="1810">
                        <c:v>274.58999999999997</c:v>
                      </c:pt>
                      <c:pt idx="1811">
                        <c:v>278.3</c:v>
                      </c:pt>
                      <c:pt idx="1812">
                        <c:v>283.52</c:v>
                      </c:pt>
                      <c:pt idx="1813">
                        <c:v>289.60000000000002</c:v>
                      </c:pt>
                      <c:pt idx="1814">
                        <c:v>282.32</c:v>
                      </c:pt>
                      <c:pt idx="1815">
                        <c:v>272.98</c:v>
                      </c:pt>
                      <c:pt idx="1816">
                        <c:v>272.41000000000003</c:v>
                      </c:pt>
                      <c:pt idx="1817">
                        <c:v>265.25</c:v>
                      </c:pt>
                      <c:pt idx="1818">
                        <c:v>262.89</c:v>
                      </c:pt>
                      <c:pt idx="1819">
                        <c:v>261.68</c:v>
                      </c:pt>
                      <c:pt idx="1820">
                        <c:v>264.11</c:v>
                      </c:pt>
                      <c:pt idx="1821">
                        <c:v>259.35000000000002</c:v>
                      </c:pt>
                      <c:pt idx="1822">
                        <c:v>242.26</c:v>
                      </c:pt>
                      <c:pt idx="1823">
                        <c:v>238.37</c:v>
                      </c:pt>
                      <c:pt idx="1824">
                        <c:v>234.1</c:v>
                      </c:pt>
                      <c:pt idx="1825">
                        <c:v>230.39</c:v>
                      </c:pt>
                      <c:pt idx="1826">
                        <c:v>231.48</c:v>
                      </c:pt>
                      <c:pt idx="1827">
                        <c:v>224.07</c:v>
                      </c:pt>
                      <c:pt idx="1828">
                        <c:v>221.03</c:v>
                      </c:pt>
                      <c:pt idx="1829">
                        <c:v>219.87</c:v>
                      </c:pt>
                      <c:pt idx="1830">
                        <c:v>220.76</c:v>
                      </c:pt>
                      <c:pt idx="1831">
                        <c:v>212.62</c:v>
                      </c:pt>
                      <c:pt idx="1832">
                        <c:v>212.17</c:v>
                      </c:pt>
                      <c:pt idx="1833">
                        <c:v>214.47</c:v>
                      </c:pt>
                      <c:pt idx="1834">
                        <c:v>220.88</c:v>
                      </c:pt>
                      <c:pt idx="1835">
                        <c:v>225.12</c:v>
                      </c:pt>
                      <c:pt idx="1836">
                        <c:v>231.58</c:v>
                      </c:pt>
                      <c:pt idx="1837">
                        <c:v>243.26</c:v>
                      </c:pt>
                      <c:pt idx="1838">
                        <c:v>243.13</c:v>
                      </c:pt>
                      <c:pt idx="1839">
                        <c:v>252.95</c:v>
                      </c:pt>
                      <c:pt idx="1840">
                        <c:v>250.77</c:v>
                      </c:pt>
                      <c:pt idx="1841">
                        <c:v>249.28</c:v>
                      </c:pt>
                      <c:pt idx="1842">
                        <c:v>251.35</c:v>
                      </c:pt>
                      <c:pt idx="1843">
                        <c:v>256.14999999999998</c:v>
                      </c:pt>
                      <c:pt idx="1844">
                        <c:v>271.60000000000002</c:v>
                      </c:pt>
                      <c:pt idx="1845">
                        <c:v>262.95</c:v>
                      </c:pt>
                      <c:pt idx="1846">
                        <c:v>277.23</c:v>
                      </c:pt>
                      <c:pt idx="1847">
                        <c:v>274.83999999999997</c:v>
                      </c:pt>
                      <c:pt idx="1848">
                        <c:v>276.19</c:v>
                      </c:pt>
                      <c:pt idx="1849">
                        <c:v>281.08</c:v>
                      </c:pt>
                      <c:pt idx="1850">
                        <c:v>279.76</c:v>
                      </c:pt>
                      <c:pt idx="1851">
                        <c:v>281.51</c:v>
                      </c:pt>
                      <c:pt idx="1852">
                        <c:v>283.49</c:v>
                      </c:pt>
                      <c:pt idx="1853">
                        <c:v>285.47000000000003</c:v>
                      </c:pt>
                      <c:pt idx="1854">
                        <c:v>281.02999999999997</c:v>
                      </c:pt>
                      <c:pt idx="1855">
                        <c:v>270.62</c:v>
                      </c:pt>
                      <c:pt idx="1856">
                        <c:v>266.98</c:v>
                      </c:pt>
                      <c:pt idx="1857">
                        <c:v>264.82</c:v>
                      </c:pt>
                      <c:pt idx="1858">
                        <c:v>258.47000000000003</c:v>
                      </c:pt>
                      <c:pt idx="1859">
                        <c:v>263.39999999999998</c:v>
                      </c:pt>
                      <c:pt idx="1860">
                        <c:v>262.70999999999998</c:v>
                      </c:pt>
                      <c:pt idx="1861">
                        <c:v>266.11</c:v>
                      </c:pt>
                      <c:pt idx="1862">
                        <c:v>267.75</c:v>
                      </c:pt>
                      <c:pt idx="1863">
                        <c:v>271.36</c:v>
                      </c:pt>
                      <c:pt idx="1864">
                        <c:v>269.36</c:v>
                      </c:pt>
                      <c:pt idx="1865">
                        <c:v>269</c:v>
                      </c:pt>
                      <c:pt idx="1866">
                        <c:v>264.86</c:v>
                      </c:pt>
                      <c:pt idx="1867">
                        <c:v>268.22000000000003</c:v>
                      </c:pt>
                      <c:pt idx="1868">
                        <c:v>271.35000000000002</c:v>
                      </c:pt>
                      <c:pt idx="1869">
                        <c:v>264.64</c:v>
                      </c:pt>
                      <c:pt idx="1870">
                        <c:v>261.64999999999998</c:v>
                      </c:pt>
                      <c:pt idx="1871">
                        <c:v>259.31</c:v>
                      </c:pt>
                      <c:pt idx="1872">
                        <c:v>256.27999999999997</c:v>
                      </c:pt>
                      <c:pt idx="1873">
                        <c:v>254.56</c:v>
                      </c:pt>
                      <c:pt idx="1874">
                        <c:v>248.3</c:v>
                      </c:pt>
                      <c:pt idx="1875">
                        <c:v>245.79</c:v>
                      </c:pt>
                      <c:pt idx="1876">
                        <c:v>238.83</c:v>
                      </c:pt>
                      <c:pt idx="1877">
                        <c:v>234.12</c:v>
                      </c:pt>
                      <c:pt idx="1878">
                        <c:v>241.24</c:v>
                      </c:pt>
                      <c:pt idx="1879">
                        <c:v>234.46</c:v>
                      </c:pt>
                      <c:pt idx="1880">
                        <c:v>228.07</c:v>
                      </c:pt>
                      <c:pt idx="1881">
                        <c:v>225.39</c:v>
                      </c:pt>
                      <c:pt idx="1882">
                        <c:v>227.29</c:v>
                      </c:pt>
                      <c:pt idx="1883">
                        <c:v>218.17</c:v>
                      </c:pt>
                      <c:pt idx="1884">
                        <c:v>209.1</c:v>
                      </c:pt>
                      <c:pt idx="1885">
                        <c:v>210.02</c:v>
                      </c:pt>
                      <c:pt idx="1886">
                        <c:v>211.76</c:v>
                      </c:pt>
                      <c:pt idx="1887">
                        <c:v>222.77</c:v>
                      </c:pt>
                      <c:pt idx="1888">
                        <c:v>214.73</c:v>
                      </c:pt>
                      <c:pt idx="1889">
                        <c:v>219.86</c:v>
                      </c:pt>
                      <c:pt idx="1890">
                        <c:v>217.46</c:v>
                      </c:pt>
                      <c:pt idx="1891">
                        <c:v>209.89</c:v>
                      </c:pt>
                      <c:pt idx="1892">
                        <c:v>215.12</c:v>
                      </c:pt>
                      <c:pt idx="1893">
                        <c:v>210.24</c:v>
                      </c:pt>
                      <c:pt idx="1894">
                        <c:v>211.83</c:v>
                      </c:pt>
                      <c:pt idx="1895">
                        <c:v>212.64</c:v>
                      </c:pt>
                      <c:pt idx="1896">
                        <c:v>228.18</c:v>
                      </c:pt>
                      <c:pt idx="1897">
                        <c:v>216.04</c:v>
                      </c:pt>
                      <c:pt idx="1898">
                        <c:v>215.13</c:v>
                      </c:pt>
                      <c:pt idx="1899">
                        <c:v>216.21</c:v>
                      </c:pt>
                      <c:pt idx="1900">
                        <c:v>209.54</c:v>
                      </c:pt>
                      <c:pt idx="1901">
                        <c:v>212.75</c:v>
                      </c:pt>
                      <c:pt idx="1902">
                        <c:v>216.33</c:v>
                      </c:pt>
                      <c:pt idx="1903">
                        <c:v>220.28</c:v>
                      </c:pt>
                      <c:pt idx="1904">
                        <c:v>224.33</c:v>
                      </c:pt>
                      <c:pt idx="1905">
                        <c:v>227.5</c:v>
                      </c:pt>
                      <c:pt idx="1906">
                        <c:v>233.59</c:v>
                      </c:pt>
                      <c:pt idx="1907">
                        <c:v>237.89</c:v>
                      </c:pt>
                      <c:pt idx="1908">
                        <c:v>239.56</c:v>
                      </c:pt>
                      <c:pt idx="1909">
                        <c:v>244.74</c:v>
                      </c:pt>
                      <c:pt idx="1910">
                        <c:v>243.54</c:v>
                      </c:pt>
                      <c:pt idx="1911">
                        <c:v>243.32</c:v>
                      </c:pt>
                      <c:pt idx="1912">
                        <c:v>241.52</c:v>
                      </c:pt>
                      <c:pt idx="1913">
                        <c:v>230.49</c:v>
                      </c:pt>
                      <c:pt idx="1914">
                        <c:v>231.43</c:v>
                      </c:pt>
                      <c:pt idx="1915">
                        <c:v>233.63</c:v>
                      </c:pt>
                      <c:pt idx="1916">
                        <c:v>233.98</c:v>
                      </c:pt>
                      <c:pt idx="1917">
                        <c:v>229.98</c:v>
                      </c:pt>
                      <c:pt idx="1918">
                        <c:v>235.71</c:v>
                      </c:pt>
                      <c:pt idx="1919">
                        <c:v>231.86</c:v>
                      </c:pt>
                      <c:pt idx="1920">
                        <c:v>232.74</c:v>
                      </c:pt>
                      <c:pt idx="1921">
                        <c:v>235.96</c:v>
                      </c:pt>
                      <c:pt idx="1922">
                        <c:v>236.36</c:v>
                      </c:pt>
                      <c:pt idx="1923">
                        <c:v>233.86</c:v>
                      </c:pt>
                      <c:pt idx="1924">
                        <c:v>241.44</c:v>
                      </c:pt>
                      <c:pt idx="1925">
                        <c:v>240.78</c:v>
                      </c:pt>
                      <c:pt idx="1926">
                        <c:v>247.3</c:v>
                      </c:pt>
                      <c:pt idx="1927">
                        <c:v>240.09</c:v>
                      </c:pt>
                      <c:pt idx="1928">
                        <c:v>235.42</c:v>
                      </c:pt>
                      <c:pt idx="1929">
                        <c:v>238.18</c:v>
                      </c:pt>
                      <c:pt idx="1930">
                        <c:v>244.52</c:v>
                      </c:pt>
                      <c:pt idx="1931">
                        <c:v>227.16</c:v>
                      </c:pt>
                      <c:pt idx="1932">
                        <c:v>224.22</c:v>
                      </c:pt>
                      <c:pt idx="1933">
                        <c:v>207.49</c:v>
                      </c:pt>
                      <c:pt idx="1934">
                        <c:v>196.96</c:v>
                      </c:pt>
                      <c:pt idx="1935">
                        <c:v>194.99</c:v>
                      </c:pt>
                      <c:pt idx="1936">
                        <c:v>172.7</c:v>
                      </c:pt>
                      <c:pt idx="1937">
                        <c:v>171.62</c:v>
                      </c:pt>
                      <c:pt idx="1938">
                        <c:v>166.75</c:v>
                      </c:pt>
                      <c:pt idx="1939">
                        <c:v>167.38</c:v>
                      </c:pt>
                      <c:pt idx="1940">
                        <c:v>149.12</c:v>
                      </c:pt>
                      <c:pt idx="1941">
                        <c:v>145.57</c:v>
                      </c:pt>
                      <c:pt idx="1942">
                        <c:v>150.97</c:v>
                      </c:pt>
                      <c:pt idx="1943">
                        <c:v>131.97</c:v>
                      </c:pt>
                      <c:pt idx="1944">
                        <c:v>130.21</c:v>
                      </c:pt>
                      <c:pt idx="1945">
                        <c:v>131.43</c:v>
                      </c:pt>
                      <c:pt idx="1946">
                        <c:v>128.16</c:v>
                      </c:pt>
                      <c:pt idx="1947">
                        <c:v>121.2</c:v>
                      </c:pt>
                      <c:pt idx="1948">
                        <c:v>119.42</c:v>
                      </c:pt>
                      <c:pt idx="1949">
                        <c:v>122.18</c:v>
                      </c:pt>
                      <c:pt idx="1950">
                        <c:v>114.72</c:v>
                      </c:pt>
                      <c:pt idx="1951">
                        <c:v>122.84</c:v>
                      </c:pt>
                      <c:pt idx="1952">
                        <c:v>108.59</c:v>
                      </c:pt>
                      <c:pt idx="1953">
                        <c:v>104.99</c:v>
                      </c:pt>
                      <c:pt idx="1954">
                        <c:v>101.98</c:v>
                      </c:pt>
                      <c:pt idx="1955">
                        <c:v>102.5</c:v>
                      </c:pt>
                      <c:pt idx="1956">
                        <c:v>101.75</c:v>
                      </c:pt>
                      <c:pt idx="1957">
                        <c:v>99.009</c:v>
                      </c:pt>
                      <c:pt idx="1958">
                        <c:v>100.92</c:v>
                      </c:pt>
                      <c:pt idx="1959">
                        <c:v>104.95</c:v>
                      </c:pt>
                      <c:pt idx="1960">
                        <c:v>102.82</c:v>
                      </c:pt>
                      <c:pt idx="1961">
                        <c:v>109.22</c:v>
                      </c:pt>
                      <c:pt idx="1962">
                        <c:v>103.84</c:v>
                      </c:pt>
                      <c:pt idx="1963">
                        <c:v>102.44</c:v>
                      </c:pt>
                      <c:pt idx="1964">
                        <c:v>102.63</c:v>
                      </c:pt>
                      <c:pt idx="1965">
                        <c:v>103.63</c:v>
                      </c:pt>
                      <c:pt idx="1966">
                        <c:v>106.34</c:v>
                      </c:pt>
                      <c:pt idx="1967">
                        <c:v>108.78</c:v>
                      </c:pt>
                      <c:pt idx="1968">
                        <c:v>112.26</c:v>
                      </c:pt>
                      <c:pt idx="1969">
                        <c:v>117.97</c:v>
                      </c:pt>
                      <c:pt idx="1970">
                        <c:v>123.83</c:v>
                      </c:pt>
                      <c:pt idx="1971">
                        <c:v>124.39</c:v>
                      </c:pt>
                      <c:pt idx="1972">
                        <c:v>127.62</c:v>
                      </c:pt>
                      <c:pt idx="1973">
                        <c:v>128.15</c:v>
                      </c:pt>
                      <c:pt idx="1974">
                        <c:v>128.03</c:v>
                      </c:pt>
                      <c:pt idx="1975">
                        <c:v>128.66</c:v>
                      </c:pt>
                      <c:pt idx="1976">
                        <c:v>129.35</c:v>
                      </c:pt>
                      <c:pt idx="1977">
                        <c:v>128.66999999999999</c:v>
                      </c:pt>
                      <c:pt idx="1978">
                        <c:v>127.69</c:v>
                      </c:pt>
                      <c:pt idx="1979">
                        <c:v>121.42</c:v>
                      </c:pt>
                      <c:pt idx="1980">
                        <c:v>117.97</c:v>
                      </c:pt>
                      <c:pt idx="1981">
                        <c:v>115.94</c:v>
                      </c:pt>
                      <c:pt idx="1982">
                        <c:v>112.67</c:v>
                      </c:pt>
                      <c:pt idx="1983">
                        <c:v>109.14</c:v>
                      </c:pt>
                      <c:pt idx="1984">
                        <c:v>102.91</c:v>
                      </c:pt>
                      <c:pt idx="1985">
                        <c:v>91.531000000000006</c:v>
                      </c:pt>
                      <c:pt idx="1986">
                        <c:v>80.194999999999993</c:v>
                      </c:pt>
                      <c:pt idx="1987">
                        <c:v>77.822999999999993</c:v>
                      </c:pt>
                      <c:pt idx="1988">
                        <c:v>62.274000000000001</c:v>
                      </c:pt>
                      <c:pt idx="1989">
                        <c:v>51.567</c:v>
                      </c:pt>
                      <c:pt idx="1990">
                        <c:v>43.91</c:v>
                      </c:pt>
                      <c:pt idx="1991">
                        <c:v>43.709000000000003</c:v>
                      </c:pt>
                      <c:pt idx="1992">
                        <c:v>40.746000000000002</c:v>
                      </c:pt>
                      <c:pt idx="1993">
                        <c:v>35.411999999999999</c:v>
                      </c:pt>
                      <c:pt idx="1994">
                        <c:v>44.612000000000002</c:v>
                      </c:pt>
                      <c:pt idx="1995">
                        <c:v>38.462000000000003</c:v>
                      </c:pt>
                      <c:pt idx="1996">
                        <c:v>35.594999999999999</c:v>
                      </c:pt>
                      <c:pt idx="1997">
                        <c:v>34.277999999999999</c:v>
                      </c:pt>
                      <c:pt idx="1998">
                        <c:v>31.628</c:v>
                      </c:pt>
                      <c:pt idx="1999">
                        <c:v>30.239000000000001</c:v>
                      </c:pt>
                      <c:pt idx="2000">
                        <c:v>30.122</c:v>
                      </c:pt>
                      <c:pt idx="2001">
                        <c:v>47.905999999999999</c:v>
                      </c:pt>
                      <c:pt idx="2002">
                        <c:v>28.823</c:v>
                      </c:pt>
                      <c:pt idx="2003">
                        <c:v>39.69</c:v>
                      </c:pt>
                      <c:pt idx="2004">
                        <c:v>29.369</c:v>
                      </c:pt>
                      <c:pt idx="2005">
                        <c:v>28.792999999999999</c:v>
                      </c:pt>
                      <c:pt idx="2006">
                        <c:v>31.63</c:v>
                      </c:pt>
                      <c:pt idx="2007">
                        <c:v>33.131</c:v>
                      </c:pt>
                      <c:pt idx="2008">
                        <c:v>31.207999999999998</c:v>
                      </c:pt>
                      <c:pt idx="2009">
                        <c:v>28.190999999999999</c:v>
                      </c:pt>
                      <c:pt idx="2010">
                        <c:v>28.260999999999999</c:v>
                      </c:pt>
                      <c:pt idx="2011">
                        <c:v>30.045000000000002</c:v>
                      </c:pt>
                      <c:pt idx="2012">
                        <c:v>31.359000000000002</c:v>
                      </c:pt>
                      <c:pt idx="2013">
                        <c:v>32.107999999999997</c:v>
                      </c:pt>
                      <c:pt idx="2014">
                        <c:v>32.283999999999999</c:v>
                      </c:pt>
                      <c:pt idx="2015">
                        <c:v>33.457000000000001</c:v>
                      </c:pt>
                      <c:pt idx="2016">
                        <c:v>34.606000000000002</c:v>
                      </c:pt>
                      <c:pt idx="2017">
                        <c:v>34.36</c:v>
                      </c:pt>
                      <c:pt idx="2018">
                        <c:v>36.203000000000003</c:v>
                      </c:pt>
                      <c:pt idx="2019">
                        <c:v>39.579000000000001</c:v>
                      </c:pt>
                      <c:pt idx="2020">
                        <c:v>40.637</c:v>
                      </c:pt>
                      <c:pt idx="2021">
                        <c:v>42.59</c:v>
                      </c:pt>
                      <c:pt idx="2022">
                        <c:v>43.899000000000001</c:v>
                      </c:pt>
                      <c:pt idx="2023">
                        <c:v>46.082000000000001</c:v>
                      </c:pt>
                      <c:pt idx="2024">
                        <c:v>47.15</c:v>
                      </c:pt>
                      <c:pt idx="2025">
                        <c:v>48.177999999999997</c:v>
                      </c:pt>
                      <c:pt idx="2026">
                        <c:v>53.81</c:v>
                      </c:pt>
                      <c:pt idx="2027">
                        <c:v>56.593000000000004</c:v>
                      </c:pt>
                      <c:pt idx="2028">
                        <c:v>57.741</c:v>
                      </c:pt>
                      <c:pt idx="2029">
                        <c:v>57.634999999999998</c:v>
                      </c:pt>
                      <c:pt idx="2030">
                        <c:v>56.701000000000001</c:v>
                      </c:pt>
                      <c:pt idx="2031">
                        <c:v>54.563000000000002</c:v>
                      </c:pt>
                      <c:pt idx="2032">
                        <c:v>51.036999999999999</c:v>
                      </c:pt>
                      <c:pt idx="2033">
                        <c:v>47.247999999999998</c:v>
                      </c:pt>
                      <c:pt idx="2034">
                        <c:v>45.381</c:v>
                      </c:pt>
                      <c:pt idx="2035">
                        <c:v>41.308999999999997</c:v>
                      </c:pt>
                      <c:pt idx="2036">
                        <c:v>34.970999999999997</c:v>
                      </c:pt>
                      <c:pt idx="2037">
                        <c:v>34.322000000000003</c:v>
                      </c:pt>
                      <c:pt idx="2038">
                        <c:v>27.317</c:v>
                      </c:pt>
                      <c:pt idx="2039">
                        <c:v>26.895</c:v>
                      </c:pt>
                      <c:pt idx="2040">
                        <c:v>30.016999999999999</c:v>
                      </c:pt>
                      <c:pt idx="2041">
                        <c:v>21.327000000000002</c:v>
                      </c:pt>
                      <c:pt idx="2042">
                        <c:v>19.908000000000001</c:v>
                      </c:pt>
                      <c:pt idx="2043">
                        <c:v>20.082999999999998</c:v>
                      </c:pt>
                      <c:pt idx="2044">
                        <c:v>25.643000000000001</c:v>
                      </c:pt>
                      <c:pt idx="2045">
                        <c:v>18.86</c:v>
                      </c:pt>
                      <c:pt idx="2046">
                        <c:v>18.297000000000001</c:v>
                      </c:pt>
                      <c:pt idx="2047">
                        <c:v>22.4</c:v>
                      </c:pt>
                      <c:pt idx="2048">
                        <c:v>18.202999999999999</c:v>
                      </c:pt>
                      <c:pt idx="2049">
                        <c:v>17.335000000000001</c:v>
                      </c:pt>
                      <c:pt idx="2050">
                        <c:v>16.503</c:v>
                      </c:pt>
                      <c:pt idx="2051">
                        <c:v>16.073</c:v>
                      </c:pt>
                      <c:pt idx="2052">
                        <c:v>14.566000000000001</c:v>
                      </c:pt>
                      <c:pt idx="2053">
                        <c:v>19.367000000000001</c:v>
                      </c:pt>
                      <c:pt idx="2054">
                        <c:v>13.842000000000001</c:v>
                      </c:pt>
                      <c:pt idx="2055">
                        <c:v>14.347</c:v>
                      </c:pt>
                      <c:pt idx="2056">
                        <c:v>16.765000000000001</c:v>
                      </c:pt>
                      <c:pt idx="2057">
                        <c:v>12.946</c:v>
                      </c:pt>
                      <c:pt idx="2058">
                        <c:v>12.548999999999999</c:v>
                      </c:pt>
                      <c:pt idx="2059">
                        <c:v>13.403</c:v>
                      </c:pt>
                      <c:pt idx="2060">
                        <c:v>12.81</c:v>
                      </c:pt>
                      <c:pt idx="2061">
                        <c:v>13.733000000000001</c:v>
                      </c:pt>
                      <c:pt idx="2062">
                        <c:v>13.31</c:v>
                      </c:pt>
                      <c:pt idx="2063">
                        <c:v>13.648999999999999</c:v>
                      </c:pt>
                      <c:pt idx="2064">
                        <c:v>13.612</c:v>
                      </c:pt>
                      <c:pt idx="2065">
                        <c:v>13.943</c:v>
                      </c:pt>
                      <c:pt idx="2066">
                        <c:v>15.244</c:v>
                      </c:pt>
                      <c:pt idx="2067">
                        <c:v>15.269</c:v>
                      </c:pt>
                      <c:pt idx="2068">
                        <c:v>16.574000000000002</c:v>
                      </c:pt>
                      <c:pt idx="2069">
                        <c:v>16.094999999999999</c:v>
                      </c:pt>
                      <c:pt idx="2070">
                        <c:v>16.355</c:v>
                      </c:pt>
                      <c:pt idx="2071">
                        <c:v>16.468</c:v>
                      </c:pt>
                      <c:pt idx="2072">
                        <c:v>16.507999999999999</c:v>
                      </c:pt>
                      <c:pt idx="2073">
                        <c:v>16.523</c:v>
                      </c:pt>
                      <c:pt idx="2074">
                        <c:v>16.393999999999998</c:v>
                      </c:pt>
                      <c:pt idx="2075">
                        <c:v>17.722999999999999</c:v>
                      </c:pt>
                      <c:pt idx="2076">
                        <c:v>16.146000000000001</c:v>
                      </c:pt>
                      <c:pt idx="2077">
                        <c:v>16.146999999999998</c:v>
                      </c:pt>
                      <c:pt idx="2078">
                        <c:v>16.411000000000001</c:v>
                      </c:pt>
                      <c:pt idx="2079">
                        <c:v>17.904</c:v>
                      </c:pt>
                      <c:pt idx="2080">
                        <c:v>18.751000000000001</c:v>
                      </c:pt>
                      <c:pt idx="2081">
                        <c:v>20.094000000000001</c:v>
                      </c:pt>
                      <c:pt idx="2082">
                        <c:v>20.463000000000001</c:v>
                      </c:pt>
                      <c:pt idx="2083">
                        <c:v>19.492000000000001</c:v>
                      </c:pt>
                      <c:pt idx="2084">
                        <c:v>19.015000000000001</c:v>
                      </c:pt>
                      <c:pt idx="2085">
                        <c:v>20.123000000000001</c:v>
                      </c:pt>
                      <c:pt idx="2086">
                        <c:v>18.437999999999999</c:v>
                      </c:pt>
                      <c:pt idx="2087">
                        <c:v>21.161999999999999</c:v>
                      </c:pt>
                      <c:pt idx="2088">
                        <c:v>18.581</c:v>
                      </c:pt>
                      <c:pt idx="2089">
                        <c:v>19.114000000000001</c:v>
                      </c:pt>
                      <c:pt idx="2090">
                        <c:v>16.823</c:v>
                      </c:pt>
                      <c:pt idx="2091">
                        <c:v>17.556000000000001</c:v>
                      </c:pt>
                      <c:pt idx="2092">
                        <c:v>25.007999999999999</c:v>
                      </c:pt>
                      <c:pt idx="2093">
                        <c:v>17.167999999999999</c:v>
                      </c:pt>
                      <c:pt idx="2094">
                        <c:v>13.9</c:v>
                      </c:pt>
                      <c:pt idx="2095">
                        <c:v>13.122</c:v>
                      </c:pt>
                      <c:pt idx="2096">
                        <c:v>14.159000000000001</c:v>
                      </c:pt>
                      <c:pt idx="2097">
                        <c:v>12.936999999999999</c:v>
                      </c:pt>
                      <c:pt idx="2098">
                        <c:v>13.026999999999999</c:v>
                      </c:pt>
                      <c:pt idx="2099">
                        <c:v>22.003</c:v>
                      </c:pt>
                      <c:pt idx="2100">
                        <c:v>13.01</c:v>
                      </c:pt>
                      <c:pt idx="2101">
                        <c:v>12.744999999999999</c:v>
                      </c:pt>
                      <c:pt idx="2102">
                        <c:v>12.509</c:v>
                      </c:pt>
                      <c:pt idx="2103">
                        <c:v>11.971</c:v>
                      </c:pt>
                      <c:pt idx="2104">
                        <c:v>10.927</c:v>
                      </c:pt>
                      <c:pt idx="2105">
                        <c:v>11.25</c:v>
                      </c:pt>
                      <c:pt idx="2106">
                        <c:v>16.562000000000001</c:v>
                      </c:pt>
                      <c:pt idx="2107">
                        <c:v>10.571999999999999</c:v>
                      </c:pt>
                      <c:pt idx="2108">
                        <c:v>21.556999999999999</c:v>
                      </c:pt>
                      <c:pt idx="2109">
                        <c:v>10.186999999999999</c:v>
                      </c:pt>
                      <c:pt idx="2110">
                        <c:v>10.074</c:v>
                      </c:pt>
                      <c:pt idx="2111">
                        <c:v>10.138</c:v>
                      </c:pt>
                      <c:pt idx="2112">
                        <c:v>9.9716000000000005</c:v>
                      </c:pt>
                      <c:pt idx="2113">
                        <c:v>9.9266000000000005</c:v>
                      </c:pt>
                      <c:pt idx="2114">
                        <c:v>9.9306000000000001</c:v>
                      </c:pt>
                      <c:pt idx="2115">
                        <c:v>9.3148999999999997</c:v>
                      </c:pt>
                      <c:pt idx="2116">
                        <c:v>9.4565999999999999</c:v>
                      </c:pt>
                      <c:pt idx="2117">
                        <c:v>8.9205000000000005</c:v>
                      </c:pt>
                      <c:pt idx="2118">
                        <c:v>9.3064</c:v>
                      </c:pt>
                      <c:pt idx="2119">
                        <c:v>8.9328000000000003</c:v>
                      </c:pt>
                      <c:pt idx="2120">
                        <c:v>8.8369999999999997</c:v>
                      </c:pt>
                      <c:pt idx="2121">
                        <c:v>9.6377000000000006</c:v>
                      </c:pt>
                      <c:pt idx="2122">
                        <c:v>9.6953999999999994</c:v>
                      </c:pt>
                      <c:pt idx="2123">
                        <c:v>9.1090999999999998</c:v>
                      </c:pt>
                      <c:pt idx="2124">
                        <c:v>8.6515000000000004</c:v>
                      </c:pt>
                      <c:pt idx="2125">
                        <c:v>8.6936</c:v>
                      </c:pt>
                      <c:pt idx="2126">
                        <c:v>8.8155999999999999</c:v>
                      </c:pt>
                      <c:pt idx="2127">
                        <c:v>8.4695</c:v>
                      </c:pt>
                      <c:pt idx="2128">
                        <c:v>7.5749000000000004</c:v>
                      </c:pt>
                      <c:pt idx="2129">
                        <c:v>7.5252999999999997</c:v>
                      </c:pt>
                      <c:pt idx="2130">
                        <c:v>6.7801</c:v>
                      </c:pt>
                      <c:pt idx="2131">
                        <c:v>7.3727999999999998</c:v>
                      </c:pt>
                      <c:pt idx="2132">
                        <c:v>7.4987000000000004</c:v>
                      </c:pt>
                      <c:pt idx="2133">
                        <c:v>6.8406000000000002</c:v>
                      </c:pt>
                      <c:pt idx="2134">
                        <c:v>7.7644000000000002</c:v>
                      </c:pt>
                      <c:pt idx="2135">
                        <c:v>6.5438000000000001</c:v>
                      </c:pt>
                      <c:pt idx="2136">
                        <c:v>6.8322000000000003</c:v>
                      </c:pt>
                      <c:pt idx="2137">
                        <c:v>7.6421000000000001</c:v>
                      </c:pt>
                      <c:pt idx="2138">
                        <c:v>7.4116</c:v>
                      </c:pt>
                      <c:pt idx="2139">
                        <c:v>6.8063000000000002</c:v>
                      </c:pt>
                      <c:pt idx="2140">
                        <c:v>8.5437999999999992</c:v>
                      </c:pt>
                      <c:pt idx="2141">
                        <c:v>6.9725000000000001</c:v>
                      </c:pt>
                      <c:pt idx="2142">
                        <c:v>6.569</c:v>
                      </c:pt>
                      <c:pt idx="2143">
                        <c:v>6.0152999999999999</c:v>
                      </c:pt>
                      <c:pt idx="2144">
                        <c:v>11.717000000000001</c:v>
                      </c:pt>
                      <c:pt idx="2145">
                        <c:v>8.2741000000000007</c:v>
                      </c:pt>
                      <c:pt idx="2146">
                        <c:v>4.8811999999999998</c:v>
                      </c:pt>
                      <c:pt idx="2147">
                        <c:v>4.3520000000000003</c:v>
                      </c:pt>
                      <c:pt idx="2148">
                        <c:v>4.242</c:v>
                      </c:pt>
                      <c:pt idx="2149">
                        <c:v>5.9042000000000003</c:v>
                      </c:pt>
                      <c:pt idx="2150">
                        <c:v>3.0367999999999999</c:v>
                      </c:pt>
                      <c:pt idx="2151">
                        <c:v>7.1430999999999996</c:v>
                      </c:pt>
                      <c:pt idx="2152">
                        <c:v>6.5496999999999996</c:v>
                      </c:pt>
                      <c:pt idx="2153">
                        <c:v>3.4679000000000002</c:v>
                      </c:pt>
                      <c:pt idx="2154">
                        <c:v>3.5407999999999999</c:v>
                      </c:pt>
                      <c:pt idx="2155">
                        <c:v>3.7658</c:v>
                      </c:pt>
                      <c:pt idx="2156">
                        <c:v>5.5486000000000004</c:v>
                      </c:pt>
                      <c:pt idx="2157">
                        <c:v>5.8913000000000002</c:v>
                      </c:pt>
                      <c:pt idx="2158">
                        <c:v>20.425000000000001</c:v>
                      </c:pt>
                      <c:pt idx="2159">
                        <c:v>7.0868000000000002</c:v>
                      </c:pt>
                      <c:pt idx="2160">
                        <c:v>14.768000000000001</c:v>
                      </c:pt>
                      <c:pt idx="2161">
                        <c:v>4.9359999999999999</c:v>
                      </c:pt>
                      <c:pt idx="2162">
                        <c:v>3.5417999999999998</c:v>
                      </c:pt>
                      <c:pt idx="2163">
                        <c:v>3.8635999999999999</c:v>
                      </c:pt>
                      <c:pt idx="2164">
                        <c:v>3.8121999999999998</c:v>
                      </c:pt>
                      <c:pt idx="2165">
                        <c:v>2.4988999999999999</c:v>
                      </c:pt>
                      <c:pt idx="2166">
                        <c:v>2.3887999999999998</c:v>
                      </c:pt>
                      <c:pt idx="2167">
                        <c:v>2.2549000000000001</c:v>
                      </c:pt>
                      <c:pt idx="2168">
                        <c:v>1.7995000000000001</c:v>
                      </c:pt>
                      <c:pt idx="2169">
                        <c:v>1.7585999999999999</c:v>
                      </c:pt>
                      <c:pt idx="2170">
                        <c:v>1.9489000000000001</c:v>
                      </c:pt>
                      <c:pt idx="2171">
                        <c:v>2.6394000000000002</c:v>
                      </c:pt>
                      <c:pt idx="2172">
                        <c:v>2.7176999999999998</c:v>
                      </c:pt>
                      <c:pt idx="2173">
                        <c:v>2.2334000000000001</c:v>
                      </c:pt>
                      <c:pt idx="2174">
                        <c:v>2.1865000000000001</c:v>
                      </c:pt>
                      <c:pt idx="2175">
                        <c:v>2.3748</c:v>
                      </c:pt>
                      <c:pt idx="2176">
                        <c:v>2.8834</c:v>
                      </c:pt>
                      <c:pt idx="2177">
                        <c:v>3.0537000000000001</c:v>
                      </c:pt>
                      <c:pt idx="2178">
                        <c:v>3.4135</c:v>
                      </c:pt>
                      <c:pt idx="2179">
                        <c:v>3.1945999999999999</c:v>
                      </c:pt>
                      <c:pt idx="2180">
                        <c:v>2.6646999999999998</c:v>
                      </c:pt>
                      <c:pt idx="2181">
                        <c:v>2.3824999999999998</c:v>
                      </c:pt>
                      <c:pt idx="2182">
                        <c:v>2.0924</c:v>
                      </c:pt>
                      <c:pt idx="2183">
                        <c:v>2.0630000000000002</c:v>
                      </c:pt>
                      <c:pt idx="2184">
                        <c:v>1.9936</c:v>
                      </c:pt>
                      <c:pt idx="2185">
                        <c:v>2.0499999999999998</c:v>
                      </c:pt>
                      <c:pt idx="2186">
                        <c:v>2.2408999999999999</c:v>
                      </c:pt>
                      <c:pt idx="2187">
                        <c:v>2.1095000000000002</c:v>
                      </c:pt>
                      <c:pt idx="2188">
                        <c:v>2.1513</c:v>
                      </c:pt>
                      <c:pt idx="2189">
                        <c:v>2.1602000000000001</c:v>
                      </c:pt>
                      <c:pt idx="2190">
                        <c:v>2.5356999999999998</c:v>
                      </c:pt>
                      <c:pt idx="2191">
                        <c:v>2.1760000000000002</c:v>
                      </c:pt>
                      <c:pt idx="2192">
                        <c:v>3.1585999999999999</c:v>
                      </c:pt>
                      <c:pt idx="2193">
                        <c:v>1.8624000000000001</c:v>
                      </c:pt>
                      <c:pt idx="2194">
                        <c:v>4.0967000000000002</c:v>
                      </c:pt>
                      <c:pt idx="2195">
                        <c:v>1.5101</c:v>
                      </c:pt>
                      <c:pt idx="2196">
                        <c:v>1.9888999999999999</c:v>
                      </c:pt>
                      <c:pt idx="2197">
                        <c:v>8.4575999999999993</c:v>
                      </c:pt>
                      <c:pt idx="2198">
                        <c:v>1.2487999999999999</c:v>
                      </c:pt>
                      <c:pt idx="2199">
                        <c:v>1.0058</c:v>
                      </c:pt>
                      <c:pt idx="2200">
                        <c:v>0.80042000000000002</c:v>
                      </c:pt>
                      <c:pt idx="2201">
                        <c:v>5.8851000000000004</c:v>
                      </c:pt>
                      <c:pt idx="2202">
                        <c:v>0.84153</c:v>
                      </c:pt>
                      <c:pt idx="2203">
                        <c:v>0.88138000000000005</c:v>
                      </c:pt>
                      <c:pt idx="2204">
                        <c:v>6.5378999999999996</c:v>
                      </c:pt>
                      <c:pt idx="2205">
                        <c:v>2.7241</c:v>
                      </c:pt>
                      <c:pt idx="2206">
                        <c:v>3.2355999999999998</c:v>
                      </c:pt>
                      <c:pt idx="2207">
                        <c:v>4.88</c:v>
                      </c:pt>
                      <c:pt idx="2208">
                        <c:v>6.8353999999999999</c:v>
                      </c:pt>
                      <c:pt idx="2209">
                        <c:v>6.1505999999999998</c:v>
                      </c:pt>
                      <c:pt idx="2210">
                        <c:v>8.7794000000000008</c:v>
                      </c:pt>
                      <c:pt idx="2211">
                        <c:v>7.9257</c:v>
                      </c:pt>
                      <c:pt idx="2212">
                        <c:v>8.4497999999999998</c:v>
                      </c:pt>
                      <c:pt idx="2213">
                        <c:v>9.2634000000000007</c:v>
                      </c:pt>
                      <c:pt idx="2214">
                        <c:v>5.2550999999999997</c:v>
                      </c:pt>
                      <c:pt idx="2215">
                        <c:v>6.56</c:v>
                      </c:pt>
                      <c:pt idx="2216">
                        <c:v>8.1120000000000001</c:v>
                      </c:pt>
                      <c:pt idx="2217">
                        <c:v>5.8057999999999996</c:v>
                      </c:pt>
                      <c:pt idx="2218">
                        <c:v>6.0465999999999998</c:v>
                      </c:pt>
                      <c:pt idx="2219">
                        <c:v>6.7560000000000002</c:v>
                      </c:pt>
                      <c:pt idx="2220">
                        <c:v>6.3162000000000003</c:v>
                      </c:pt>
                      <c:pt idx="2221">
                        <c:v>6.0548000000000002</c:v>
                      </c:pt>
                      <c:pt idx="2222">
                        <c:v>6.0137</c:v>
                      </c:pt>
                      <c:pt idx="2223">
                        <c:v>5.8643999999999998</c:v>
                      </c:pt>
                      <c:pt idx="2224">
                        <c:v>5.8684000000000003</c:v>
                      </c:pt>
                      <c:pt idx="2225">
                        <c:v>5.6761999999999997</c:v>
                      </c:pt>
                      <c:pt idx="2226">
                        <c:v>6.0191999999999997</c:v>
                      </c:pt>
                      <c:pt idx="2227">
                        <c:v>5.1031000000000004</c:v>
                      </c:pt>
                      <c:pt idx="2228">
                        <c:v>5.6496000000000004</c:v>
                      </c:pt>
                      <c:pt idx="2229">
                        <c:v>6.2618</c:v>
                      </c:pt>
                      <c:pt idx="2230">
                        <c:v>4.9644000000000004</c:v>
                      </c:pt>
                      <c:pt idx="2231">
                        <c:v>4.2686999999999999</c:v>
                      </c:pt>
                      <c:pt idx="2232">
                        <c:v>4.2412000000000001</c:v>
                      </c:pt>
                      <c:pt idx="2233">
                        <c:v>3.9458000000000002</c:v>
                      </c:pt>
                      <c:pt idx="2234">
                        <c:v>4.1603000000000003</c:v>
                      </c:pt>
                      <c:pt idx="2235">
                        <c:v>4.1905000000000001</c:v>
                      </c:pt>
                      <c:pt idx="2236">
                        <c:v>4.1608000000000001</c:v>
                      </c:pt>
                      <c:pt idx="2237">
                        <c:v>4.5377000000000001</c:v>
                      </c:pt>
                      <c:pt idx="2238">
                        <c:v>3.871</c:v>
                      </c:pt>
                      <c:pt idx="2239">
                        <c:v>4.7854999999999999</c:v>
                      </c:pt>
                      <c:pt idx="2240">
                        <c:v>4.12</c:v>
                      </c:pt>
                      <c:pt idx="2241">
                        <c:v>3.8355999999999999</c:v>
                      </c:pt>
                      <c:pt idx="2242">
                        <c:v>4.0118</c:v>
                      </c:pt>
                      <c:pt idx="2243">
                        <c:v>4.0843999999999996</c:v>
                      </c:pt>
                      <c:pt idx="2244">
                        <c:v>4.5960999999999999</c:v>
                      </c:pt>
                      <c:pt idx="2245">
                        <c:v>4.7542999999999997</c:v>
                      </c:pt>
                      <c:pt idx="2246">
                        <c:v>5.0461</c:v>
                      </c:pt>
                      <c:pt idx="2247">
                        <c:v>5.1085000000000003</c:v>
                      </c:pt>
                      <c:pt idx="2248">
                        <c:v>6.0697999999999999</c:v>
                      </c:pt>
                      <c:pt idx="2249">
                        <c:v>13.47</c:v>
                      </c:pt>
                      <c:pt idx="2250">
                        <c:v>8.1649999999999991</c:v>
                      </c:pt>
                      <c:pt idx="2251">
                        <c:v>5.0580999999999996</c:v>
                      </c:pt>
                      <c:pt idx="2252">
                        <c:v>5.2584999999999997</c:v>
                      </c:pt>
                      <c:pt idx="2253">
                        <c:v>4.8365</c:v>
                      </c:pt>
                      <c:pt idx="2254">
                        <c:v>4.7317</c:v>
                      </c:pt>
                      <c:pt idx="2255">
                        <c:v>4.4889999999999999</c:v>
                      </c:pt>
                      <c:pt idx="2256">
                        <c:v>16.283999999999999</c:v>
                      </c:pt>
                      <c:pt idx="2257">
                        <c:v>6.3872</c:v>
                      </c:pt>
                      <c:pt idx="2258">
                        <c:v>6.3912000000000004</c:v>
                      </c:pt>
                      <c:pt idx="2259">
                        <c:v>7.0372000000000003</c:v>
                      </c:pt>
                      <c:pt idx="2260">
                        <c:v>7.1257000000000001</c:v>
                      </c:pt>
                      <c:pt idx="2261">
                        <c:v>6.2441000000000004</c:v>
                      </c:pt>
                      <c:pt idx="2262">
                        <c:v>5.2447999999999997</c:v>
                      </c:pt>
                      <c:pt idx="2263">
                        <c:v>15.496</c:v>
                      </c:pt>
                      <c:pt idx="2264">
                        <c:v>4.9278000000000004</c:v>
                      </c:pt>
                      <c:pt idx="2265">
                        <c:v>17.573</c:v>
                      </c:pt>
                      <c:pt idx="2266">
                        <c:v>6.5731000000000002</c:v>
                      </c:pt>
                      <c:pt idx="2267">
                        <c:v>8.3699999999999992</c:v>
                      </c:pt>
                      <c:pt idx="2268">
                        <c:v>9.0997000000000003</c:v>
                      </c:pt>
                      <c:pt idx="2269">
                        <c:v>8.9960000000000004</c:v>
                      </c:pt>
                      <c:pt idx="2270">
                        <c:v>11.429</c:v>
                      </c:pt>
                      <c:pt idx="2271">
                        <c:v>15.045</c:v>
                      </c:pt>
                      <c:pt idx="2272">
                        <c:v>16.096</c:v>
                      </c:pt>
                      <c:pt idx="2273">
                        <c:v>14.974</c:v>
                      </c:pt>
                      <c:pt idx="2274">
                        <c:v>17.866</c:v>
                      </c:pt>
                      <c:pt idx="2275">
                        <c:v>21.844000000000001</c:v>
                      </c:pt>
                      <c:pt idx="2276">
                        <c:v>25.106000000000002</c:v>
                      </c:pt>
                      <c:pt idx="2277">
                        <c:v>27.826000000000001</c:v>
                      </c:pt>
                      <c:pt idx="2278">
                        <c:v>27.986999999999998</c:v>
                      </c:pt>
                      <c:pt idx="2279">
                        <c:v>28.673999999999999</c:v>
                      </c:pt>
                      <c:pt idx="2280">
                        <c:v>33.012</c:v>
                      </c:pt>
                      <c:pt idx="2281">
                        <c:v>38.682000000000002</c:v>
                      </c:pt>
                      <c:pt idx="2282">
                        <c:v>33.658999999999999</c:v>
                      </c:pt>
                      <c:pt idx="2283">
                        <c:v>24.957999999999998</c:v>
                      </c:pt>
                      <c:pt idx="2284">
                        <c:v>20.414999999999999</c:v>
                      </c:pt>
                      <c:pt idx="2285">
                        <c:v>18.478999999999999</c:v>
                      </c:pt>
                      <c:pt idx="2286">
                        <c:v>16.135000000000002</c:v>
                      </c:pt>
                      <c:pt idx="2287">
                        <c:v>14.271000000000001</c:v>
                      </c:pt>
                      <c:pt idx="2288">
                        <c:v>12.202</c:v>
                      </c:pt>
                      <c:pt idx="2289">
                        <c:v>12.351000000000001</c:v>
                      </c:pt>
                      <c:pt idx="2290">
                        <c:v>11.66</c:v>
                      </c:pt>
                      <c:pt idx="2291">
                        <c:v>10.521000000000001</c:v>
                      </c:pt>
                      <c:pt idx="2292">
                        <c:v>9.3268000000000004</c:v>
                      </c:pt>
                      <c:pt idx="2293">
                        <c:v>9.234</c:v>
                      </c:pt>
                      <c:pt idx="2294">
                        <c:v>9.5612999999999992</c:v>
                      </c:pt>
                      <c:pt idx="2295">
                        <c:v>8.7352000000000007</c:v>
                      </c:pt>
                      <c:pt idx="2296">
                        <c:v>8.9636999999999993</c:v>
                      </c:pt>
                      <c:pt idx="2297">
                        <c:v>8.7819000000000003</c:v>
                      </c:pt>
                      <c:pt idx="2298">
                        <c:v>10.311999999999999</c:v>
                      </c:pt>
                      <c:pt idx="2299">
                        <c:v>11.667</c:v>
                      </c:pt>
                      <c:pt idx="2300">
                        <c:v>11.862</c:v>
                      </c:pt>
                      <c:pt idx="2301">
                        <c:v>14.558999999999999</c:v>
                      </c:pt>
                      <c:pt idx="2302">
                        <c:v>13.862</c:v>
                      </c:pt>
                      <c:pt idx="2303">
                        <c:v>12.635</c:v>
                      </c:pt>
                      <c:pt idx="2304">
                        <c:v>11.253</c:v>
                      </c:pt>
                      <c:pt idx="2305">
                        <c:v>10.522</c:v>
                      </c:pt>
                      <c:pt idx="2306">
                        <c:v>13.218</c:v>
                      </c:pt>
                      <c:pt idx="2307">
                        <c:v>11.510999999999999</c:v>
                      </c:pt>
                      <c:pt idx="2308">
                        <c:v>14.173</c:v>
                      </c:pt>
                      <c:pt idx="2309">
                        <c:v>19.254999999999999</c:v>
                      </c:pt>
                      <c:pt idx="2310">
                        <c:v>22.771000000000001</c:v>
                      </c:pt>
                      <c:pt idx="2311">
                        <c:v>23.913</c:v>
                      </c:pt>
                      <c:pt idx="2312">
                        <c:v>23.818999999999999</c:v>
                      </c:pt>
                      <c:pt idx="2313">
                        <c:v>26.248999999999999</c:v>
                      </c:pt>
                      <c:pt idx="2314">
                        <c:v>26.084</c:v>
                      </c:pt>
                      <c:pt idx="2315">
                        <c:v>34.298999999999999</c:v>
                      </c:pt>
                      <c:pt idx="2316">
                        <c:v>22.991</c:v>
                      </c:pt>
                      <c:pt idx="2317">
                        <c:v>25.876999999999999</c:v>
                      </c:pt>
                      <c:pt idx="2318">
                        <c:v>18.568999999999999</c:v>
                      </c:pt>
                      <c:pt idx="2319">
                        <c:v>17.399999999999999</c:v>
                      </c:pt>
                      <c:pt idx="2320">
                        <c:v>17.646000000000001</c:v>
                      </c:pt>
                      <c:pt idx="2321">
                        <c:v>18.800999999999998</c:v>
                      </c:pt>
                      <c:pt idx="2322">
                        <c:v>19.437000000000001</c:v>
                      </c:pt>
                      <c:pt idx="2323">
                        <c:v>21.157</c:v>
                      </c:pt>
                      <c:pt idx="2324">
                        <c:v>26.655999999999999</c:v>
                      </c:pt>
                      <c:pt idx="2325">
                        <c:v>25.925999999999998</c:v>
                      </c:pt>
                      <c:pt idx="2326">
                        <c:v>25.152999999999999</c:v>
                      </c:pt>
                      <c:pt idx="2327">
                        <c:v>25.356999999999999</c:v>
                      </c:pt>
                      <c:pt idx="2328">
                        <c:v>26.748999999999999</c:v>
                      </c:pt>
                      <c:pt idx="2329">
                        <c:v>31.266999999999999</c:v>
                      </c:pt>
                      <c:pt idx="2330">
                        <c:v>34.286999999999999</c:v>
                      </c:pt>
                      <c:pt idx="2331">
                        <c:v>36.53</c:v>
                      </c:pt>
                      <c:pt idx="2332">
                        <c:v>38.643000000000001</c:v>
                      </c:pt>
                      <c:pt idx="2333">
                        <c:v>38.869999999999997</c:v>
                      </c:pt>
                      <c:pt idx="2334">
                        <c:v>47.408000000000001</c:v>
                      </c:pt>
                      <c:pt idx="2335">
                        <c:v>54.085000000000001</c:v>
                      </c:pt>
                      <c:pt idx="2336">
                        <c:v>48.404000000000003</c:v>
                      </c:pt>
                      <c:pt idx="2337">
                        <c:v>47.988</c:v>
                      </c:pt>
                      <c:pt idx="2338">
                        <c:v>52.642000000000003</c:v>
                      </c:pt>
                      <c:pt idx="2339">
                        <c:v>49.433</c:v>
                      </c:pt>
                      <c:pt idx="2340">
                        <c:v>47.460999999999999</c:v>
                      </c:pt>
                      <c:pt idx="2341">
                        <c:v>44.542999999999999</c:v>
                      </c:pt>
                      <c:pt idx="2342">
                        <c:v>41.406999999999996</c:v>
                      </c:pt>
                      <c:pt idx="2343">
                        <c:v>39.42</c:v>
                      </c:pt>
                      <c:pt idx="2344">
                        <c:v>41.402000000000001</c:v>
                      </c:pt>
                      <c:pt idx="2345">
                        <c:v>39.601999999999997</c:v>
                      </c:pt>
                      <c:pt idx="2346">
                        <c:v>42.606000000000002</c:v>
                      </c:pt>
                      <c:pt idx="2347">
                        <c:v>42.962000000000003</c:v>
                      </c:pt>
                      <c:pt idx="2348">
                        <c:v>45.805</c:v>
                      </c:pt>
                      <c:pt idx="2349">
                        <c:v>47.540999999999997</c:v>
                      </c:pt>
                      <c:pt idx="2350">
                        <c:v>45.463999999999999</c:v>
                      </c:pt>
                      <c:pt idx="2351">
                        <c:v>51.457999999999998</c:v>
                      </c:pt>
                      <c:pt idx="2352">
                        <c:v>55.616</c:v>
                      </c:pt>
                      <c:pt idx="2353">
                        <c:v>54.603999999999999</c:v>
                      </c:pt>
                      <c:pt idx="2354">
                        <c:v>64.268000000000001</c:v>
                      </c:pt>
                      <c:pt idx="2355">
                        <c:v>64.796999999999997</c:v>
                      </c:pt>
                      <c:pt idx="2356">
                        <c:v>68.619</c:v>
                      </c:pt>
                      <c:pt idx="2357">
                        <c:v>70.370999999999995</c:v>
                      </c:pt>
                      <c:pt idx="2358">
                        <c:v>74.95</c:v>
                      </c:pt>
                      <c:pt idx="2359">
                        <c:v>75.396000000000001</c:v>
                      </c:pt>
                      <c:pt idx="2360">
                        <c:v>78.278999999999996</c:v>
                      </c:pt>
                      <c:pt idx="2361">
                        <c:v>77.363</c:v>
                      </c:pt>
                      <c:pt idx="2362">
                        <c:v>88.906000000000006</c:v>
                      </c:pt>
                      <c:pt idx="2363">
                        <c:v>94.042000000000002</c:v>
                      </c:pt>
                      <c:pt idx="2364">
                        <c:v>98.430999999999997</c:v>
                      </c:pt>
                      <c:pt idx="2365">
                        <c:v>97.343999999999994</c:v>
                      </c:pt>
                      <c:pt idx="2366">
                        <c:v>86.766000000000005</c:v>
                      </c:pt>
                      <c:pt idx="2367">
                        <c:v>83.046000000000006</c:v>
                      </c:pt>
                      <c:pt idx="2368">
                        <c:v>85.281000000000006</c:v>
                      </c:pt>
                      <c:pt idx="2369">
                        <c:v>83.637</c:v>
                      </c:pt>
                      <c:pt idx="2370">
                        <c:v>75.162000000000006</c:v>
                      </c:pt>
                      <c:pt idx="2371">
                        <c:v>69.784000000000006</c:v>
                      </c:pt>
                      <c:pt idx="2372">
                        <c:v>72.941999999999993</c:v>
                      </c:pt>
                      <c:pt idx="2373">
                        <c:v>74.296000000000006</c:v>
                      </c:pt>
                      <c:pt idx="2374">
                        <c:v>73.545000000000002</c:v>
                      </c:pt>
                      <c:pt idx="2375">
                        <c:v>76.647000000000006</c:v>
                      </c:pt>
                      <c:pt idx="2376">
                        <c:v>78.980999999999995</c:v>
                      </c:pt>
                      <c:pt idx="2377">
                        <c:v>85.694999999999993</c:v>
                      </c:pt>
                      <c:pt idx="2378">
                        <c:v>86.009</c:v>
                      </c:pt>
                      <c:pt idx="2379">
                        <c:v>79.991</c:v>
                      </c:pt>
                      <c:pt idx="2380">
                        <c:v>85.918000000000006</c:v>
                      </c:pt>
                      <c:pt idx="2381">
                        <c:v>88.088999999999999</c:v>
                      </c:pt>
                      <c:pt idx="2382">
                        <c:v>95.44</c:v>
                      </c:pt>
                      <c:pt idx="2383">
                        <c:v>103.41</c:v>
                      </c:pt>
                      <c:pt idx="2384">
                        <c:v>107.52</c:v>
                      </c:pt>
                      <c:pt idx="2385">
                        <c:v>109.31</c:v>
                      </c:pt>
                      <c:pt idx="2386">
                        <c:v>101.9</c:v>
                      </c:pt>
                      <c:pt idx="2387">
                        <c:v>107.9</c:v>
                      </c:pt>
                      <c:pt idx="2388">
                        <c:v>102.51</c:v>
                      </c:pt>
                      <c:pt idx="2389">
                        <c:v>100.94</c:v>
                      </c:pt>
                      <c:pt idx="2390">
                        <c:v>101.71</c:v>
                      </c:pt>
                      <c:pt idx="2391">
                        <c:v>105.54</c:v>
                      </c:pt>
                      <c:pt idx="2392">
                        <c:v>115.57</c:v>
                      </c:pt>
                      <c:pt idx="2393">
                        <c:v>118.71</c:v>
                      </c:pt>
                      <c:pt idx="2394">
                        <c:v>128.44999999999999</c:v>
                      </c:pt>
                      <c:pt idx="2395">
                        <c:v>122.66</c:v>
                      </c:pt>
                      <c:pt idx="2396">
                        <c:v>120.64</c:v>
                      </c:pt>
                      <c:pt idx="2397">
                        <c:v>115.26</c:v>
                      </c:pt>
                      <c:pt idx="2398">
                        <c:v>109.02</c:v>
                      </c:pt>
                      <c:pt idx="2399">
                        <c:v>109.33</c:v>
                      </c:pt>
                      <c:pt idx="2400">
                        <c:v>108.26</c:v>
                      </c:pt>
                      <c:pt idx="2401">
                        <c:v>102.72</c:v>
                      </c:pt>
                      <c:pt idx="2402">
                        <c:v>99.388999999999996</c:v>
                      </c:pt>
                      <c:pt idx="2403">
                        <c:v>98.54</c:v>
                      </c:pt>
                      <c:pt idx="2404">
                        <c:v>97.25</c:v>
                      </c:pt>
                      <c:pt idx="2405">
                        <c:v>108.39</c:v>
                      </c:pt>
                      <c:pt idx="2406">
                        <c:v>119.36</c:v>
                      </c:pt>
                      <c:pt idx="2407">
                        <c:v>136.74</c:v>
                      </c:pt>
                      <c:pt idx="2408">
                        <c:v>145.6</c:v>
                      </c:pt>
                      <c:pt idx="2409">
                        <c:v>156.01</c:v>
                      </c:pt>
                      <c:pt idx="2410">
                        <c:v>175.6</c:v>
                      </c:pt>
                      <c:pt idx="2411">
                        <c:v>175.86</c:v>
                      </c:pt>
                      <c:pt idx="2412">
                        <c:v>170.78</c:v>
                      </c:pt>
                      <c:pt idx="2413">
                        <c:v>157.72999999999999</c:v>
                      </c:pt>
                      <c:pt idx="2414">
                        <c:v>143.06</c:v>
                      </c:pt>
                      <c:pt idx="2415">
                        <c:v>133.04</c:v>
                      </c:pt>
                      <c:pt idx="2416">
                        <c:v>129.88999999999999</c:v>
                      </c:pt>
                      <c:pt idx="2417">
                        <c:v>136.35</c:v>
                      </c:pt>
                      <c:pt idx="2418">
                        <c:v>128.18</c:v>
                      </c:pt>
                      <c:pt idx="2419">
                        <c:v>130.47</c:v>
                      </c:pt>
                      <c:pt idx="2420">
                        <c:v>140.59</c:v>
                      </c:pt>
                      <c:pt idx="2421">
                        <c:v>130.86000000000001</c:v>
                      </c:pt>
                      <c:pt idx="2422">
                        <c:v>145.68</c:v>
                      </c:pt>
                      <c:pt idx="2423">
                        <c:v>142.61000000000001</c:v>
                      </c:pt>
                      <c:pt idx="2424">
                        <c:v>155.08000000000001</c:v>
                      </c:pt>
                      <c:pt idx="2425">
                        <c:v>158.4</c:v>
                      </c:pt>
                      <c:pt idx="2426">
                        <c:v>183.01</c:v>
                      </c:pt>
                      <c:pt idx="2427">
                        <c:v>184.25</c:v>
                      </c:pt>
                      <c:pt idx="2428">
                        <c:v>195.86</c:v>
                      </c:pt>
                      <c:pt idx="2429">
                        <c:v>203.22</c:v>
                      </c:pt>
                      <c:pt idx="2430">
                        <c:v>193.95</c:v>
                      </c:pt>
                      <c:pt idx="2431">
                        <c:v>184.09</c:v>
                      </c:pt>
                      <c:pt idx="2432">
                        <c:v>167.16</c:v>
                      </c:pt>
                      <c:pt idx="2433">
                        <c:v>149.94999999999999</c:v>
                      </c:pt>
                      <c:pt idx="2434">
                        <c:v>142.21</c:v>
                      </c:pt>
                      <c:pt idx="2435">
                        <c:v>134.75</c:v>
                      </c:pt>
                      <c:pt idx="2436">
                        <c:v>125.68</c:v>
                      </c:pt>
                      <c:pt idx="2437">
                        <c:v>116.39</c:v>
                      </c:pt>
                      <c:pt idx="2438">
                        <c:v>113.61</c:v>
                      </c:pt>
                      <c:pt idx="2439">
                        <c:v>134.1</c:v>
                      </c:pt>
                      <c:pt idx="2440">
                        <c:v>140.22</c:v>
                      </c:pt>
                      <c:pt idx="2441">
                        <c:v>128.57</c:v>
                      </c:pt>
                      <c:pt idx="2442">
                        <c:v>126.76</c:v>
                      </c:pt>
                      <c:pt idx="2443">
                        <c:v>111.54</c:v>
                      </c:pt>
                      <c:pt idx="2444">
                        <c:v>112.13</c:v>
                      </c:pt>
                      <c:pt idx="2445">
                        <c:v>119.24</c:v>
                      </c:pt>
                      <c:pt idx="2446">
                        <c:v>133.77000000000001</c:v>
                      </c:pt>
                      <c:pt idx="2447">
                        <c:v>144.53</c:v>
                      </c:pt>
                      <c:pt idx="2448">
                        <c:v>160.83000000000001</c:v>
                      </c:pt>
                      <c:pt idx="2449">
                        <c:v>168.79</c:v>
                      </c:pt>
                      <c:pt idx="2450">
                        <c:v>179.34</c:v>
                      </c:pt>
                      <c:pt idx="2451">
                        <c:v>182.32</c:v>
                      </c:pt>
                      <c:pt idx="2452">
                        <c:v>184.17</c:v>
                      </c:pt>
                      <c:pt idx="2453">
                        <c:v>175.41</c:v>
                      </c:pt>
                      <c:pt idx="2454">
                        <c:v>171.05</c:v>
                      </c:pt>
                      <c:pt idx="2455">
                        <c:v>161.71</c:v>
                      </c:pt>
                      <c:pt idx="2456">
                        <c:v>165.87</c:v>
                      </c:pt>
                      <c:pt idx="2457">
                        <c:v>171.18</c:v>
                      </c:pt>
                      <c:pt idx="2458">
                        <c:v>182.04</c:v>
                      </c:pt>
                      <c:pt idx="2459">
                        <c:v>194.54</c:v>
                      </c:pt>
                      <c:pt idx="2460">
                        <c:v>211.95</c:v>
                      </c:pt>
                      <c:pt idx="2461">
                        <c:v>218.13</c:v>
                      </c:pt>
                      <c:pt idx="2462">
                        <c:v>217.58</c:v>
                      </c:pt>
                      <c:pt idx="2463">
                        <c:v>217.13</c:v>
                      </c:pt>
                      <c:pt idx="2464">
                        <c:v>212.35</c:v>
                      </c:pt>
                      <c:pt idx="2465">
                        <c:v>194.9</c:v>
                      </c:pt>
                      <c:pt idx="2466">
                        <c:v>174.05</c:v>
                      </c:pt>
                      <c:pt idx="2467">
                        <c:v>149.01</c:v>
                      </c:pt>
                      <c:pt idx="2468">
                        <c:v>144.9</c:v>
                      </c:pt>
                      <c:pt idx="2469">
                        <c:v>137.88999999999999</c:v>
                      </c:pt>
                      <c:pt idx="2470">
                        <c:v>136.03</c:v>
                      </c:pt>
                      <c:pt idx="2471">
                        <c:v>135.88</c:v>
                      </c:pt>
                      <c:pt idx="2472">
                        <c:v>139.62</c:v>
                      </c:pt>
                      <c:pt idx="2473">
                        <c:v>135.12</c:v>
                      </c:pt>
                      <c:pt idx="2474">
                        <c:v>137.16999999999999</c:v>
                      </c:pt>
                      <c:pt idx="2475">
                        <c:v>137.32</c:v>
                      </c:pt>
                      <c:pt idx="2476">
                        <c:v>142.59</c:v>
                      </c:pt>
                      <c:pt idx="2477">
                        <c:v>146.36000000000001</c:v>
                      </c:pt>
                      <c:pt idx="2478">
                        <c:v>155.08000000000001</c:v>
                      </c:pt>
                      <c:pt idx="2479">
                        <c:v>149.68</c:v>
                      </c:pt>
                      <c:pt idx="2480">
                        <c:v>152.80000000000001</c:v>
                      </c:pt>
                      <c:pt idx="2481">
                        <c:v>148.76</c:v>
                      </c:pt>
                      <c:pt idx="2482">
                        <c:v>148.71</c:v>
                      </c:pt>
                      <c:pt idx="2483">
                        <c:v>147.63999999999999</c:v>
                      </c:pt>
                      <c:pt idx="2484">
                        <c:v>144.38</c:v>
                      </c:pt>
                      <c:pt idx="2485">
                        <c:v>133.49</c:v>
                      </c:pt>
                      <c:pt idx="2486">
                        <c:v>128.55000000000001</c:v>
                      </c:pt>
                      <c:pt idx="2487">
                        <c:v>131.83000000000001</c:v>
                      </c:pt>
                      <c:pt idx="2488">
                        <c:v>145.35</c:v>
                      </c:pt>
                      <c:pt idx="2489">
                        <c:v>138.08000000000001</c:v>
                      </c:pt>
                      <c:pt idx="2490">
                        <c:v>131.91999999999999</c:v>
                      </c:pt>
                      <c:pt idx="2491">
                        <c:v>139.37</c:v>
                      </c:pt>
                      <c:pt idx="2492">
                        <c:v>132.82</c:v>
                      </c:pt>
                      <c:pt idx="2493">
                        <c:v>138.24</c:v>
                      </c:pt>
                      <c:pt idx="2494">
                        <c:v>146.99</c:v>
                      </c:pt>
                      <c:pt idx="2495">
                        <c:v>171.93</c:v>
                      </c:pt>
                      <c:pt idx="2496">
                        <c:v>190.01</c:v>
                      </c:pt>
                      <c:pt idx="2497">
                        <c:v>189.82</c:v>
                      </c:pt>
                      <c:pt idx="2498">
                        <c:v>186</c:v>
                      </c:pt>
                      <c:pt idx="2499">
                        <c:v>187.68</c:v>
                      </c:pt>
                      <c:pt idx="2500">
                        <c:v>187.44</c:v>
                      </c:pt>
                      <c:pt idx="2501">
                        <c:v>192.82</c:v>
                      </c:pt>
                      <c:pt idx="2502">
                        <c:v>191.44</c:v>
                      </c:pt>
                      <c:pt idx="2503">
                        <c:v>188.87</c:v>
                      </c:pt>
                      <c:pt idx="2504">
                        <c:v>196.75</c:v>
                      </c:pt>
                      <c:pt idx="2505">
                        <c:v>203.8</c:v>
                      </c:pt>
                      <c:pt idx="2506">
                        <c:v>217.54</c:v>
                      </c:pt>
                      <c:pt idx="2507">
                        <c:v>233.34</c:v>
                      </c:pt>
                      <c:pt idx="2508">
                        <c:v>254.2</c:v>
                      </c:pt>
                      <c:pt idx="2509">
                        <c:v>263.27</c:v>
                      </c:pt>
                      <c:pt idx="2510">
                        <c:v>261.94</c:v>
                      </c:pt>
                      <c:pt idx="2511">
                        <c:v>281.26</c:v>
                      </c:pt>
                      <c:pt idx="2512">
                        <c:v>250.76</c:v>
                      </c:pt>
                      <c:pt idx="2513">
                        <c:v>229.46</c:v>
                      </c:pt>
                      <c:pt idx="2514">
                        <c:v>201.96</c:v>
                      </c:pt>
                      <c:pt idx="2515">
                        <c:v>190.86</c:v>
                      </c:pt>
                      <c:pt idx="2516">
                        <c:v>178.64</c:v>
                      </c:pt>
                      <c:pt idx="2517">
                        <c:v>174.05</c:v>
                      </c:pt>
                      <c:pt idx="2518">
                        <c:v>172.94</c:v>
                      </c:pt>
                      <c:pt idx="2519">
                        <c:v>153.77000000000001</c:v>
                      </c:pt>
                      <c:pt idx="2520">
                        <c:v>151.36000000000001</c:v>
                      </c:pt>
                      <c:pt idx="2521">
                        <c:v>147.1</c:v>
                      </c:pt>
                      <c:pt idx="2522">
                        <c:v>148.76</c:v>
                      </c:pt>
                      <c:pt idx="2523">
                        <c:v>134.30000000000001</c:v>
                      </c:pt>
                      <c:pt idx="2524">
                        <c:v>139.38</c:v>
                      </c:pt>
                      <c:pt idx="2525">
                        <c:v>133.96</c:v>
                      </c:pt>
                      <c:pt idx="2526">
                        <c:v>133.19</c:v>
                      </c:pt>
                      <c:pt idx="2527">
                        <c:v>145.22999999999999</c:v>
                      </c:pt>
                      <c:pt idx="2528">
                        <c:v>130.44999999999999</c:v>
                      </c:pt>
                      <c:pt idx="2529">
                        <c:v>124.23</c:v>
                      </c:pt>
                      <c:pt idx="2530">
                        <c:v>121.05</c:v>
                      </c:pt>
                      <c:pt idx="2531">
                        <c:v>123.04</c:v>
                      </c:pt>
                      <c:pt idx="2532">
                        <c:v>118.12</c:v>
                      </c:pt>
                      <c:pt idx="2533">
                        <c:v>114.47</c:v>
                      </c:pt>
                      <c:pt idx="2534">
                        <c:v>114.08</c:v>
                      </c:pt>
                      <c:pt idx="2535">
                        <c:v>112.38</c:v>
                      </c:pt>
                      <c:pt idx="2536">
                        <c:v>109.12</c:v>
                      </c:pt>
                      <c:pt idx="2537">
                        <c:v>117.28</c:v>
                      </c:pt>
                      <c:pt idx="2538">
                        <c:v>108.26</c:v>
                      </c:pt>
                      <c:pt idx="2539">
                        <c:v>95.837000000000003</c:v>
                      </c:pt>
                      <c:pt idx="2540">
                        <c:v>92.138999999999996</c:v>
                      </c:pt>
                      <c:pt idx="2541">
                        <c:v>93.4</c:v>
                      </c:pt>
                      <c:pt idx="2542">
                        <c:v>96.852000000000004</c:v>
                      </c:pt>
                      <c:pt idx="2543">
                        <c:v>98.042000000000002</c:v>
                      </c:pt>
                      <c:pt idx="2544">
                        <c:v>106.02</c:v>
                      </c:pt>
                      <c:pt idx="2545">
                        <c:v>103</c:v>
                      </c:pt>
                      <c:pt idx="2546">
                        <c:v>104.47</c:v>
                      </c:pt>
                      <c:pt idx="2547">
                        <c:v>104.87</c:v>
                      </c:pt>
                      <c:pt idx="2548">
                        <c:v>112.4</c:v>
                      </c:pt>
                      <c:pt idx="2549">
                        <c:v>107.16</c:v>
                      </c:pt>
                      <c:pt idx="2550">
                        <c:v>104.06</c:v>
                      </c:pt>
                      <c:pt idx="2551">
                        <c:v>107.66</c:v>
                      </c:pt>
                      <c:pt idx="2552">
                        <c:v>113.97</c:v>
                      </c:pt>
                      <c:pt idx="2553">
                        <c:v>119.94</c:v>
                      </c:pt>
                      <c:pt idx="2554">
                        <c:v>128.88</c:v>
                      </c:pt>
                      <c:pt idx="2555">
                        <c:v>144.04</c:v>
                      </c:pt>
                      <c:pt idx="2556">
                        <c:v>136.05000000000001</c:v>
                      </c:pt>
                      <c:pt idx="2557">
                        <c:v>138.63</c:v>
                      </c:pt>
                      <c:pt idx="2558">
                        <c:v>139.51</c:v>
                      </c:pt>
                      <c:pt idx="2559">
                        <c:v>128.71</c:v>
                      </c:pt>
                      <c:pt idx="2560">
                        <c:v>127.76</c:v>
                      </c:pt>
                      <c:pt idx="2561">
                        <c:v>120.99</c:v>
                      </c:pt>
                      <c:pt idx="2562">
                        <c:v>115.2</c:v>
                      </c:pt>
                      <c:pt idx="2563">
                        <c:v>110.27</c:v>
                      </c:pt>
                      <c:pt idx="2564">
                        <c:v>116.66</c:v>
                      </c:pt>
                      <c:pt idx="2565">
                        <c:v>110.77</c:v>
                      </c:pt>
                      <c:pt idx="2566">
                        <c:v>114.19</c:v>
                      </c:pt>
                      <c:pt idx="2567">
                        <c:v>111.17</c:v>
                      </c:pt>
                      <c:pt idx="2568">
                        <c:v>97.034000000000006</c:v>
                      </c:pt>
                      <c:pt idx="2569">
                        <c:v>92.762</c:v>
                      </c:pt>
                      <c:pt idx="2570">
                        <c:v>114.27</c:v>
                      </c:pt>
                      <c:pt idx="2571">
                        <c:v>102.18</c:v>
                      </c:pt>
                      <c:pt idx="2572">
                        <c:v>96.745000000000005</c:v>
                      </c:pt>
                      <c:pt idx="2573">
                        <c:v>108.44</c:v>
                      </c:pt>
                      <c:pt idx="2574">
                        <c:v>117.53</c:v>
                      </c:pt>
                      <c:pt idx="2575">
                        <c:v>121.46</c:v>
                      </c:pt>
                      <c:pt idx="2576">
                        <c:v>126.72</c:v>
                      </c:pt>
                      <c:pt idx="2577">
                        <c:v>149.07</c:v>
                      </c:pt>
                      <c:pt idx="2578">
                        <c:v>118.6</c:v>
                      </c:pt>
                      <c:pt idx="2579">
                        <c:v>119.96</c:v>
                      </c:pt>
                      <c:pt idx="2580">
                        <c:v>93.61</c:v>
                      </c:pt>
                      <c:pt idx="2581">
                        <c:v>99.846000000000004</c:v>
                      </c:pt>
                      <c:pt idx="2582">
                        <c:v>91.212000000000003</c:v>
                      </c:pt>
                      <c:pt idx="2583">
                        <c:v>89.742999999999995</c:v>
                      </c:pt>
                      <c:pt idx="2584">
                        <c:v>90.68</c:v>
                      </c:pt>
                      <c:pt idx="2585">
                        <c:v>102.48</c:v>
                      </c:pt>
                      <c:pt idx="2586">
                        <c:v>101.29</c:v>
                      </c:pt>
                      <c:pt idx="2587">
                        <c:v>94.299000000000007</c:v>
                      </c:pt>
                      <c:pt idx="2588">
                        <c:v>81.703999999999994</c:v>
                      </c:pt>
                      <c:pt idx="2589">
                        <c:v>85.066999999999993</c:v>
                      </c:pt>
                      <c:pt idx="2590">
                        <c:v>91.804000000000002</c:v>
                      </c:pt>
                      <c:pt idx="2591">
                        <c:v>91.86</c:v>
                      </c:pt>
                      <c:pt idx="2592">
                        <c:v>107.66</c:v>
                      </c:pt>
                      <c:pt idx="2593">
                        <c:v>111.47</c:v>
                      </c:pt>
                      <c:pt idx="2594">
                        <c:v>102.07</c:v>
                      </c:pt>
                      <c:pt idx="2595">
                        <c:v>98.608999999999995</c:v>
                      </c:pt>
                      <c:pt idx="2596">
                        <c:v>101.37</c:v>
                      </c:pt>
                      <c:pt idx="2597">
                        <c:v>97.063000000000002</c:v>
                      </c:pt>
                      <c:pt idx="2598">
                        <c:v>89.572999999999993</c:v>
                      </c:pt>
                      <c:pt idx="2599">
                        <c:v>88.274000000000001</c:v>
                      </c:pt>
                      <c:pt idx="2600">
                        <c:v>91.117999999999995</c:v>
                      </c:pt>
                      <c:pt idx="2601">
                        <c:v>81.501999999999995</c:v>
                      </c:pt>
                      <c:pt idx="2602">
                        <c:v>80.375</c:v>
                      </c:pt>
                      <c:pt idx="2603">
                        <c:v>73.668000000000006</c:v>
                      </c:pt>
                      <c:pt idx="2604">
                        <c:v>70.694000000000003</c:v>
                      </c:pt>
                      <c:pt idx="2605">
                        <c:v>66.558999999999997</c:v>
                      </c:pt>
                      <c:pt idx="2606">
                        <c:v>61.537999999999997</c:v>
                      </c:pt>
                      <c:pt idx="2607">
                        <c:v>59.823</c:v>
                      </c:pt>
                      <c:pt idx="2608">
                        <c:v>53.375999999999998</c:v>
                      </c:pt>
                      <c:pt idx="2609">
                        <c:v>52.356000000000002</c:v>
                      </c:pt>
                      <c:pt idx="2610">
                        <c:v>55.872999999999998</c:v>
                      </c:pt>
                      <c:pt idx="2611">
                        <c:v>52.674999999999997</c:v>
                      </c:pt>
                      <c:pt idx="2612">
                        <c:v>59.156999999999996</c:v>
                      </c:pt>
                      <c:pt idx="2613">
                        <c:v>71.593000000000004</c:v>
                      </c:pt>
                      <c:pt idx="2614">
                        <c:v>75.626999999999995</c:v>
                      </c:pt>
                      <c:pt idx="2615">
                        <c:v>70.290000000000006</c:v>
                      </c:pt>
                      <c:pt idx="2616">
                        <c:v>76.391999999999996</c:v>
                      </c:pt>
                      <c:pt idx="2617">
                        <c:v>77.17</c:v>
                      </c:pt>
                      <c:pt idx="2618">
                        <c:v>78.218000000000004</c:v>
                      </c:pt>
                      <c:pt idx="2619">
                        <c:v>75.248000000000005</c:v>
                      </c:pt>
                      <c:pt idx="2620">
                        <c:v>66.808000000000007</c:v>
                      </c:pt>
                      <c:pt idx="2621">
                        <c:v>69.364999999999995</c:v>
                      </c:pt>
                      <c:pt idx="2622">
                        <c:v>73.475999999999999</c:v>
                      </c:pt>
                      <c:pt idx="2623">
                        <c:v>77.099999999999994</c:v>
                      </c:pt>
                      <c:pt idx="2624">
                        <c:v>65.557000000000002</c:v>
                      </c:pt>
                      <c:pt idx="2625">
                        <c:v>54.389000000000003</c:v>
                      </c:pt>
                      <c:pt idx="2626">
                        <c:v>51.2</c:v>
                      </c:pt>
                      <c:pt idx="2627">
                        <c:v>49.110999999999997</c:v>
                      </c:pt>
                      <c:pt idx="2628">
                        <c:v>44.137</c:v>
                      </c:pt>
                      <c:pt idx="2629">
                        <c:v>40.651000000000003</c:v>
                      </c:pt>
                      <c:pt idx="2630">
                        <c:v>32.869999999999997</c:v>
                      </c:pt>
                      <c:pt idx="2631">
                        <c:v>27.274999999999999</c:v>
                      </c:pt>
                      <c:pt idx="2632">
                        <c:v>29.030999999999999</c:v>
                      </c:pt>
                      <c:pt idx="2633">
                        <c:v>23.347000000000001</c:v>
                      </c:pt>
                      <c:pt idx="2634">
                        <c:v>21.388000000000002</c:v>
                      </c:pt>
                      <c:pt idx="2635">
                        <c:v>21.366</c:v>
                      </c:pt>
                      <c:pt idx="2636">
                        <c:v>25.402999999999999</c:v>
                      </c:pt>
                      <c:pt idx="2637">
                        <c:v>23.86</c:v>
                      </c:pt>
                      <c:pt idx="2638">
                        <c:v>19.722000000000001</c:v>
                      </c:pt>
                      <c:pt idx="2639">
                        <c:v>17.533999999999999</c:v>
                      </c:pt>
                      <c:pt idx="2640">
                        <c:v>19.247</c:v>
                      </c:pt>
                      <c:pt idx="2641">
                        <c:v>18.03</c:v>
                      </c:pt>
                      <c:pt idx="2642">
                        <c:v>20.619</c:v>
                      </c:pt>
                      <c:pt idx="2643">
                        <c:v>21.126000000000001</c:v>
                      </c:pt>
                      <c:pt idx="2644">
                        <c:v>22.096</c:v>
                      </c:pt>
                      <c:pt idx="2645">
                        <c:v>20.803999999999998</c:v>
                      </c:pt>
                      <c:pt idx="2646">
                        <c:v>25.542999999999999</c:v>
                      </c:pt>
                      <c:pt idx="2647">
                        <c:v>26.69</c:v>
                      </c:pt>
                      <c:pt idx="2648">
                        <c:v>29.978999999999999</c:v>
                      </c:pt>
                      <c:pt idx="2649">
                        <c:v>32.500999999999998</c:v>
                      </c:pt>
                      <c:pt idx="2650">
                        <c:v>31.481000000000002</c:v>
                      </c:pt>
                      <c:pt idx="2651">
                        <c:v>29.763999999999999</c:v>
                      </c:pt>
                      <c:pt idx="2652">
                        <c:v>28.731000000000002</c:v>
                      </c:pt>
                      <c:pt idx="2653">
                        <c:v>31.338000000000001</c:v>
                      </c:pt>
                      <c:pt idx="2654">
                        <c:v>33.194000000000003</c:v>
                      </c:pt>
                      <c:pt idx="2655">
                        <c:v>31.265000000000001</c:v>
                      </c:pt>
                      <c:pt idx="2656">
                        <c:v>33.395000000000003</c:v>
                      </c:pt>
                      <c:pt idx="2657">
                        <c:v>38.795000000000002</c:v>
                      </c:pt>
                      <c:pt idx="2658">
                        <c:v>35.747999999999998</c:v>
                      </c:pt>
                      <c:pt idx="2659">
                        <c:v>30.741</c:v>
                      </c:pt>
                      <c:pt idx="2660">
                        <c:v>29.783999999999999</c:v>
                      </c:pt>
                      <c:pt idx="2661">
                        <c:v>29.436</c:v>
                      </c:pt>
                      <c:pt idx="2662">
                        <c:v>29.728999999999999</c:v>
                      </c:pt>
                      <c:pt idx="2663">
                        <c:v>40.295000000000002</c:v>
                      </c:pt>
                      <c:pt idx="2664">
                        <c:v>38.762999999999998</c:v>
                      </c:pt>
                      <c:pt idx="2665">
                        <c:v>38.533000000000001</c:v>
                      </c:pt>
                      <c:pt idx="2666">
                        <c:v>33.540999999999997</c:v>
                      </c:pt>
                      <c:pt idx="2667">
                        <c:v>38.518999999999998</c:v>
                      </c:pt>
                      <c:pt idx="2668">
                        <c:v>41.231000000000002</c:v>
                      </c:pt>
                      <c:pt idx="2669">
                        <c:v>36.634</c:v>
                      </c:pt>
                      <c:pt idx="2670">
                        <c:v>36.286999999999999</c:v>
                      </c:pt>
                      <c:pt idx="2671">
                        <c:v>41.848999999999997</c:v>
                      </c:pt>
                      <c:pt idx="2672">
                        <c:v>60.863999999999997</c:v>
                      </c:pt>
                      <c:pt idx="2673">
                        <c:v>53.619</c:v>
                      </c:pt>
                      <c:pt idx="2674">
                        <c:v>48.451999999999998</c:v>
                      </c:pt>
                      <c:pt idx="2675">
                        <c:v>50.576999999999998</c:v>
                      </c:pt>
                      <c:pt idx="2676">
                        <c:v>40.786000000000001</c:v>
                      </c:pt>
                      <c:pt idx="2677">
                        <c:v>33.604999999999997</c:v>
                      </c:pt>
                      <c:pt idx="2678">
                        <c:v>27.361999999999998</c:v>
                      </c:pt>
                      <c:pt idx="2679">
                        <c:v>26.768999999999998</c:v>
                      </c:pt>
                      <c:pt idx="2680">
                        <c:v>19.78</c:v>
                      </c:pt>
                      <c:pt idx="2681">
                        <c:v>22.023</c:v>
                      </c:pt>
                      <c:pt idx="2682">
                        <c:v>28.465</c:v>
                      </c:pt>
                      <c:pt idx="2683">
                        <c:v>23.859000000000002</c:v>
                      </c:pt>
                      <c:pt idx="2684">
                        <c:v>33.598999999999997</c:v>
                      </c:pt>
                      <c:pt idx="2685">
                        <c:v>23.856000000000002</c:v>
                      </c:pt>
                      <c:pt idx="2686">
                        <c:v>39.604999999999997</c:v>
                      </c:pt>
                      <c:pt idx="2687">
                        <c:v>40.875</c:v>
                      </c:pt>
                      <c:pt idx="2688">
                        <c:v>42.975999999999999</c:v>
                      </c:pt>
                      <c:pt idx="2689">
                        <c:v>55.53</c:v>
                      </c:pt>
                      <c:pt idx="2690">
                        <c:v>73.212999999999994</c:v>
                      </c:pt>
                      <c:pt idx="2691">
                        <c:v>72.513000000000005</c:v>
                      </c:pt>
                      <c:pt idx="2692">
                        <c:v>68.721000000000004</c:v>
                      </c:pt>
                      <c:pt idx="2693">
                        <c:v>63.478999999999999</c:v>
                      </c:pt>
                      <c:pt idx="2694">
                        <c:v>57.08</c:v>
                      </c:pt>
                      <c:pt idx="2695">
                        <c:v>52.106000000000002</c:v>
                      </c:pt>
                      <c:pt idx="2696">
                        <c:v>47.664000000000001</c:v>
                      </c:pt>
                      <c:pt idx="2697">
                        <c:v>47.593000000000004</c:v>
                      </c:pt>
                      <c:pt idx="2698">
                        <c:v>47.484999999999999</c:v>
                      </c:pt>
                      <c:pt idx="2699">
                        <c:v>54.216999999999999</c:v>
                      </c:pt>
                      <c:pt idx="2700">
                        <c:v>53.9</c:v>
                      </c:pt>
                      <c:pt idx="2701">
                        <c:v>57.055999999999997</c:v>
                      </c:pt>
                      <c:pt idx="2702">
                        <c:v>50.908999999999999</c:v>
                      </c:pt>
                      <c:pt idx="2703">
                        <c:v>49.978000000000002</c:v>
                      </c:pt>
                      <c:pt idx="2704">
                        <c:v>52.706000000000003</c:v>
                      </c:pt>
                      <c:pt idx="2705">
                        <c:v>43.87</c:v>
                      </c:pt>
                      <c:pt idx="2706">
                        <c:v>40.984999999999999</c:v>
                      </c:pt>
                      <c:pt idx="2707">
                        <c:v>38.822000000000003</c:v>
                      </c:pt>
                      <c:pt idx="2708">
                        <c:v>39.47</c:v>
                      </c:pt>
                      <c:pt idx="2709">
                        <c:v>43.093000000000004</c:v>
                      </c:pt>
                      <c:pt idx="2710">
                        <c:v>36.470999999999997</c:v>
                      </c:pt>
                      <c:pt idx="2711">
                        <c:v>30.873000000000001</c:v>
                      </c:pt>
                      <c:pt idx="2712">
                        <c:v>35.756999999999998</c:v>
                      </c:pt>
                      <c:pt idx="2713">
                        <c:v>36.710999999999999</c:v>
                      </c:pt>
                      <c:pt idx="2714">
                        <c:v>43.148000000000003</c:v>
                      </c:pt>
                      <c:pt idx="2715">
                        <c:v>51.963000000000001</c:v>
                      </c:pt>
                      <c:pt idx="2716">
                        <c:v>46.738999999999997</c:v>
                      </c:pt>
                      <c:pt idx="2717">
                        <c:v>50.47</c:v>
                      </c:pt>
                      <c:pt idx="2718">
                        <c:v>55.506</c:v>
                      </c:pt>
                      <c:pt idx="2719">
                        <c:v>57.874000000000002</c:v>
                      </c:pt>
                      <c:pt idx="2720">
                        <c:v>57.515999999999998</c:v>
                      </c:pt>
                      <c:pt idx="2721">
                        <c:v>63.417999999999999</c:v>
                      </c:pt>
                      <c:pt idx="2722">
                        <c:v>56.179000000000002</c:v>
                      </c:pt>
                      <c:pt idx="2723">
                        <c:v>55.475000000000001</c:v>
                      </c:pt>
                      <c:pt idx="2724">
                        <c:v>66.8</c:v>
                      </c:pt>
                      <c:pt idx="2725">
                        <c:v>78.122</c:v>
                      </c:pt>
                      <c:pt idx="2726">
                        <c:v>76.965999999999994</c:v>
                      </c:pt>
                      <c:pt idx="2727">
                        <c:v>71.664000000000001</c:v>
                      </c:pt>
                      <c:pt idx="2728">
                        <c:v>71.221999999999994</c:v>
                      </c:pt>
                      <c:pt idx="2729">
                        <c:v>79</c:v>
                      </c:pt>
                      <c:pt idx="2730">
                        <c:v>81.122</c:v>
                      </c:pt>
                      <c:pt idx="2731">
                        <c:v>75.5</c:v>
                      </c:pt>
                      <c:pt idx="2732">
                        <c:v>78.816999999999993</c:v>
                      </c:pt>
                      <c:pt idx="2733">
                        <c:v>87.066999999999993</c:v>
                      </c:pt>
                      <c:pt idx="2734">
                        <c:v>100.79</c:v>
                      </c:pt>
                      <c:pt idx="2735">
                        <c:v>92.975999999999999</c:v>
                      </c:pt>
                      <c:pt idx="2736">
                        <c:v>99.364000000000004</c:v>
                      </c:pt>
                      <c:pt idx="2737">
                        <c:v>85.936000000000007</c:v>
                      </c:pt>
                      <c:pt idx="2738">
                        <c:v>82.8</c:v>
                      </c:pt>
                      <c:pt idx="2739">
                        <c:v>77.875</c:v>
                      </c:pt>
                      <c:pt idx="2740">
                        <c:v>101.49</c:v>
                      </c:pt>
                      <c:pt idx="2741">
                        <c:v>98.542000000000002</c:v>
                      </c:pt>
                      <c:pt idx="2742">
                        <c:v>98.376999999999995</c:v>
                      </c:pt>
                      <c:pt idx="2743">
                        <c:v>110.43</c:v>
                      </c:pt>
                      <c:pt idx="2744">
                        <c:v>99.52</c:v>
                      </c:pt>
                      <c:pt idx="2745">
                        <c:v>90.49</c:v>
                      </c:pt>
                      <c:pt idx="2746">
                        <c:v>94.421000000000006</c:v>
                      </c:pt>
                      <c:pt idx="2747">
                        <c:v>100</c:v>
                      </c:pt>
                      <c:pt idx="2748">
                        <c:v>114.22</c:v>
                      </c:pt>
                      <c:pt idx="2749">
                        <c:v>123.65</c:v>
                      </c:pt>
                      <c:pt idx="2750">
                        <c:v>129.74</c:v>
                      </c:pt>
                      <c:pt idx="2751">
                        <c:v>130.11000000000001</c:v>
                      </c:pt>
                      <c:pt idx="2752">
                        <c:v>141.06</c:v>
                      </c:pt>
                      <c:pt idx="2753">
                        <c:v>144.25</c:v>
                      </c:pt>
                      <c:pt idx="2754">
                        <c:v>158.44</c:v>
                      </c:pt>
                      <c:pt idx="2755">
                        <c:v>170.14</c:v>
                      </c:pt>
                      <c:pt idx="2756">
                        <c:v>215.09</c:v>
                      </c:pt>
                      <c:pt idx="2757">
                        <c:v>246.01</c:v>
                      </c:pt>
                      <c:pt idx="2758">
                        <c:v>277.69</c:v>
                      </c:pt>
                      <c:pt idx="2759">
                        <c:v>269.93</c:v>
                      </c:pt>
                      <c:pt idx="2760">
                        <c:v>272.67</c:v>
                      </c:pt>
                      <c:pt idx="2761">
                        <c:v>269.91000000000003</c:v>
                      </c:pt>
                      <c:pt idx="2762">
                        <c:v>262.43</c:v>
                      </c:pt>
                      <c:pt idx="2763">
                        <c:v>249.12</c:v>
                      </c:pt>
                      <c:pt idx="2764">
                        <c:v>209.92</c:v>
                      </c:pt>
                      <c:pt idx="2765">
                        <c:v>192.15</c:v>
                      </c:pt>
                      <c:pt idx="2766">
                        <c:v>195.53</c:v>
                      </c:pt>
                      <c:pt idx="2767">
                        <c:v>198.61</c:v>
                      </c:pt>
                      <c:pt idx="2768">
                        <c:v>183.87</c:v>
                      </c:pt>
                      <c:pt idx="2769">
                        <c:v>178.83</c:v>
                      </c:pt>
                      <c:pt idx="2770">
                        <c:v>181.24</c:v>
                      </c:pt>
                      <c:pt idx="2771">
                        <c:v>183.01</c:v>
                      </c:pt>
                      <c:pt idx="2772">
                        <c:v>197.44</c:v>
                      </c:pt>
                      <c:pt idx="2773">
                        <c:v>223.6</c:v>
                      </c:pt>
                      <c:pt idx="2774">
                        <c:v>211.73</c:v>
                      </c:pt>
                      <c:pt idx="2775">
                        <c:v>221.38</c:v>
                      </c:pt>
                      <c:pt idx="2776">
                        <c:v>244.98</c:v>
                      </c:pt>
                      <c:pt idx="2777">
                        <c:v>263.08</c:v>
                      </c:pt>
                      <c:pt idx="2778">
                        <c:v>269.26</c:v>
                      </c:pt>
                      <c:pt idx="2779">
                        <c:v>258.82</c:v>
                      </c:pt>
                      <c:pt idx="2780">
                        <c:v>272.58999999999997</c:v>
                      </c:pt>
                      <c:pt idx="2781">
                        <c:v>254.63</c:v>
                      </c:pt>
                      <c:pt idx="2782">
                        <c:v>237.66</c:v>
                      </c:pt>
                      <c:pt idx="2783">
                        <c:v>229.63</c:v>
                      </c:pt>
                      <c:pt idx="2784">
                        <c:v>238.94</c:v>
                      </c:pt>
                      <c:pt idx="2785">
                        <c:v>243.37</c:v>
                      </c:pt>
                      <c:pt idx="2786">
                        <c:v>228.62</c:v>
                      </c:pt>
                      <c:pt idx="2787">
                        <c:v>215.64</c:v>
                      </c:pt>
                      <c:pt idx="2788">
                        <c:v>209.67</c:v>
                      </c:pt>
                      <c:pt idx="2789">
                        <c:v>235.35</c:v>
                      </c:pt>
                      <c:pt idx="2790">
                        <c:v>257.67</c:v>
                      </c:pt>
                      <c:pt idx="2791">
                        <c:v>259.33</c:v>
                      </c:pt>
                      <c:pt idx="2792">
                        <c:v>278.32</c:v>
                      </c:pt>
                      <c:pt idx="2793">
                        <c:v>315.27</c:v>
                      </c:pt>
                      <c:pt idx="2794">
                        <c:v>365.25</c:v>
                      </c:pt>
                      <c:pt idx="2795">
                        <c:v>418.26</c:v>
                      </c:pt>
                      <c:pt idx="2796">
                        <c:v>461.48</c:v>
                      </c:pt>
                      <c:pt idx="2797">
                        <c:v>496.77</c:v>
                      </c:pt>
                      <c:pt idx="2798">
                        <c:v>520.76</c:v>
                      </c:pt>
                      <c:pt idx="2799">
                        <c:v>527.75</c:v>
                      </c:pt>
                      <c:pt idx="2800">
                        <c:v>541.96</c:v>
                      </c:pt>
                      <c:pt idx="2801">
                        <c:v>528.9</c:v>
                      </c:pt>
                      <c:pt idx="2802">
                        <c:v>531.95000000000005</c:v>
                      </c:pt>
                      <c:pt idx="2803">
                        <c:v>512.91</c:v>
                      </c:pt>
                      <c:pt idx="2804">
                        <c:v>512.77</c:v>
                      </c:pt>
                      <c:pt idx="2805">
                        <c:v>515.23</c:v>
                      </c:pt>
                      <c:pt idx="2806">
                        <c:v>543.01</c:v>
                      </c:pt>
                      <c:pt idx="2807">
                        <c:v>572.9</c:v>
                      </c:pt>
                      <c:pt idx="2808">
                        <c:v>491.69</c:v>
                      </c:pt>
                      <c:pt idx="2809">
                        <c:v>398.78</c:v>
                      </c:pt>
                      <c:pt idx="2810">
                        <c:v>343.8</c:v>
                      </c:pt>
                      <c:pt idx="2811">
                        <c:v>337.03</c:v>
                      </c:pt>
                      <c:pt idx="2812">
                        <c:v>306.45</c:v>
                      </c:pt>
                      <c:pt idx="2813">
                        <c:v>282.27</c:v>
                      </c:pt>
                      <c:pt idx="2814">
                        <c:v>279.07</c:v>
                      </c:pt>
                      <c:pt idx="2815">
                        <c:v>246.7</c:v>
                      </c:pt>
                      <c:pt idx="2816">
                        <c:v>257.42</c:v>
                      </c:pt>
                      <c:pt idx="2817">
                        <c:v>242.74</c:v>
                      </c:pt>
                      <c:pt idx="2818">
                        <c:v>239.13</c:v>
                      </c:pt>
                      <c:pt idx="2819">
                        <c:v>240.24</c:v>
                      </c:pt>
                      <c:pt idx="2820">
                        <c:v>229.38</c:v>
                      </c:pt>
                      <c:pt idx="2821">
                        <c:v>231.78</c:v>
                      </c:pt>
                      <c:pt idx="2822">
                        <c:v>230.14</c:v>
                      </c:pt>
                      <c:pt idx="2823">
                        <c:v>212.74</c:v>
                      </c:pt>
                      <c:pt idx="2824">
                        <c:v>208.92</c:v>
                      </c:pt>
                      <c:pt idx="2825">
                        <c:v>199.07</c:v>
                      </c:pt>
                      <c:pt idx="2826">
                        <c:v>195.17</c:v>
                      </c:pt>
                      <c:pt idx="2827">
                        <c:v>200.6</c:v>
                      </c:pt>
                      <c:pt idx="2828">
                        <c:v>193.66</c:v>
                      </c:pt>
                      <c:pt idx="2829">
                        <c:v>196.41</c:v>
                      </c:pt>
                      <c:pt idx="2830">
                        <c:v>192.5</c:v>
                      </c:pt>
                      <c:pt idx="2831">
                        <c:v>208.95</c:v>
                      </c:pt>
                      <c:pt idx="2832">
                        <c:v>221.5</c:v>
                      </c:pt>
                      <c:pt idx="2833">
                        <c:v>246.07</c:v>
                      </c:pt>
                      <c:pt idx="2834">
                        <c:v>248.18</c:v>
                      </c:pt>
                      <c:pt idx="2835">
                        <c:v>284.89999999999998</c:v>
                      </c:pt>
                      <c:pt idx="2836">
                        <c:v>297.52999999999997</c:v>
                      </c:pt>
                      <c:pt idx="2837">
                        <c:v>341.42</c:v>
                      </c:pt>
                      <c:pt idx="2838">
                        <c:v>337.23</c:v>
                      </c:pt>
                      <c:pt idx="2839">
                        <c:v>324.91000000000003</c:v>
                      </c:pt>
                      <c:pt idx="2840">
                        <c:v>328.24</c:v>
                      </c:pt>
                      <c:pt idx="2841">
                        <c:v>346</c:v>
                      </c:pt>
                      <c:pt idx="2842">
                        <c:v>371.34</c:v>
                      </c:pt>
                      <c:pt idx="2843">
                        <c:v>373.38</c:v>
                      </c:pt>
                      <c:pt idx="2844">
                        <c:v>379.76</c:v>
                      </c:pt>
                      <c:pt idx="2845">
                        <c:v>399.1</c:v>
                      </c:pt>
                      <c:pt idx="2846">
                        <c:v>406.65</c:v>
                      </c:pt>
                      <c:pt idx="2847">
                        <c:v>401.94</c:v>
                      </c:pt>
                      <c:pt idx="2848">
                        <c:v>411.67</c:v>
                      </c:pt>
                      <c:pt idx="2849">
                        <c:v>450.58</c:v>
                      </c:pt>
                      <c:pt idx="2850">
                        <c:v>481.32</c:v>
                      </c:pt>
                      <c:pt idx="2851">
                        <c:v>520.36</c:v>
                      </c:pt>
                      <c:pt idx="2852">
                        <c:v>556.37</c:v>
                      </c:pt>
                      <c:pt idx="2853">
                        <c:v>577.42999999999995</c:v>
                      </c:pt>
                      <c:pt idx="2854">
                        <c:v>577.16</c:v>
                      </c:pt>
                      <c:pt idx="2855">
                        <c:v>547.66999999999996</c:v>
                      </c:pt>
                      <c:pt idx="2856">
                        <c:v>510.66</c:v>
                      </c:pt>
                      <c:pt idx="2857">
                        <c:v>484.38</c:v>
                      </c:pt>
                      <c:pt idx="2858">
                        <c:v>460.21</c:v>
                      </c:pt>
                      <c:pt idx="2859">
                        <c:v>416.8</c:v>
                      </c:pt>
                      <c:pt idx="2860">
                        <c:v>388.07</c:v>
                      </c:pt>
                      <c:pt idx="2861">
                        <c:v>365.94</c:v>
                      </c:pt>
                      <c:pt idx="2862">
                        <c:v>352.97</c:v>
                      </c:pt>
                      <c:pt idx="2863">
                        <c:v>350.97</c:v>
                      </c:pt>
                      <c:pt idx="2864">
                        <c:v>345.96</c:v>
                      </c:pt>
                      <c:pt idx="2865">
                        <c:v>345.75</c:v>
                      </c:pt>
                      <c:pt idx="2866">
                        <c:v>340.49</c:v>
                      </c:pt>
                      <c:pt idx="2867">
                        <c:v>337.58</c:v>
                      </c:pt>
                      <c:pt idx="2868">
                        <c:v>341.95</c:v>
                      </c:pt>
                      <c:pt idx="2869">
                        <c:v>338.04</c:v>
                      </c:pt>
                      <c:pt idx="2870">
                        <c:v>352.31</c:v>
                      </c:pt>
                      <c:pt idx="2871">
                        <c:v>359.12</c:v>
                      </c:pt>
                      <c:pt idx="2872">
                        <c:v>354.21</c:v>
                      </c:pt>
                      <c:pt idx="2873">
                        <c:v>341.4</c:v>
                      </c:pt>
                      <c:pt idx="2874">
                        <c:v>330.57</c:v>
                      </c:pt>
                      <c:pt idx="2875">
                        <c:v>327.52</c:v>
                      </c:pt>
                      <c:pt idx="2876">
                        <c:v>312.98</c:v>
                      </c:pt>
                      <c:pt idx="2877">
                        <c:v>312.67</c:v>
                      </c:pt>
                      <c:pt idx="2878">
                        <c:v>290.95999999999998</c:v>
                      </c:pt>
                      <c:pt idx="2879">
                        <c:v>272.89999999999998</c:v>
                      </c:pt>
                      <c:pt idx="2880">
                        <c:v>244.01</c:v>
                      </c:pt>
                      <c:pt idx="2881">
                        <c:v>233.6</c:v>
                      </c:pt>
                      <c:pt idx="2882">
                        <c:v>239.24</c:v>
                      </c:pt>
                      <c:pt idx="2883">
                        <c:v>238.23</c:v>
                      </c:pt>
                      <c:pt idx="2884">
                        <c:v>248.87</c:v>
                      </c:pt>
                      <c:pt idx="2885">
                        <c:v>255.07</c:v>
                      </c:pt>
                      <c:pt idx="2886">
                        <c:v>257.48</c:v>
                      </c:pt>
                      <c:pt idx="2887">
                        <c:v>238.36</c:v>
                      </c:pt>
                      <c:pt idx="2888">
                        <c:v>237.53</c:v>
                      </c:pt>
                      <c:pt idx="2889">
                        <c:v>236.55</c:v>
                      </c:pt>
                      <c:pt idx="2890">
                        <c:v>236.82</c:v>
                      </c:pt>
                      <c:pt idx="2891">
                        <c:v>243.02</c:v>
                      </c:pt>
                      <c:pt idx="2892">
                        <c:v>240.66</c:v>
                      </c:pt>
                      <c:pt idx="2893">
                        <c:v>248.73</c:v>
                      </c:pt>
                      <c:pt idx="2894">
                        <c:v>272.38</c:v>
                      </c:pt>
                      <c:pt idx="2895">
                        <c:v>263.52</c:v>
                      </c:pt>
                      <c:pt idx="2896">
                        <c:v>249.31</c:v>
                      </c:pt>
                      <c:pt idx="2897">
                        <c:v>249.14</c:v>
                      </c:pt>
                      <c:pt idx="2898">
                        <c:v>236.36</c:v>
                      </c:pt>
                      <c:pt idx="2899">
                        <c:v>231.85</c:v>
                      </c:pt>
                      <c:pt idx="2900">
                        <c:v>251.26</c:v>
                      </c:pt>
                      <c:pt idx="2901">
                        <c:v>251.77</c:v>
                      </c:pt>
                      <c:pt idx="2902">
                        <c:v>262.26</c:v>
                      </c:pt>
                      <c:pt idx="2903">
                        <c:v>270.87</c:v>
                      </c:pt>
                      <c:pt idx="2904">
                        <c:v>268.98</c:v>
                      </c:pt>
                      <c:pt idx="2905">
                        <c:v>261.14</c:v>
                      </c:pt>
                      <c:pt idx="2906">
                        <c:v>251.9</c:v>
                      </c:pt>
                      <c:pt idx="2907">
                        <c:v>253.64</c:v>
                      </c:pt>
                      <c:pt idx="2908">
                        <c:v>247.44</c:v>
                      </c:pt>
                      <c:pt idx="2909">
                        <c:v>230.91</c:v>
                      </c:pt>
                      <c:pt idx="2910">
                        <c:v>215.85</c:v>
                      </c:pt>
                      <c:pt idx="2911">
                        <c:v>199.28</c:v>
                      </c:pt>
                      <c:pt idx="2912">
                        <c:v>196.36</c:v>
                      </c:pt>
                      <c:pt idx="2913">
                        <c:v>194.11</c:v>
                      </c:pt>
                      <c:pt idx="2914">
                        <c:v>190.13</c:v>
                      </c:pt>
                      <c:pt idx="2915">
                        <c:v>182.05</c:v>
                      </c:pt>
                      <c:pt idx="2916">
                        <c:v>178.53</c:v>
                      </c:pt>
                      <c:pt idx="2917">
                        <c:v>164.56</c:v>
                      </c:pt>
                      <c:pt idx="2918">
                        <c:v>160.97999999999999</c:v>
                      </c:pt>
                      <c:pt idx="2919">
                        <c:v>158.71</c:v>
                      </c:pt>
                      <c:pt idx="2920">
                        <c:v>150.22999999999999</c:v>
                      </c:pt>
                      <c:pt idx="2921">
                        <c:v>142.16999999999999</c:v>
                      </c:pt>
                      <c:pt idx="2922">
                        <c:v>143.96</c:v>
                      </c:pt>
                      <c:pt idx="2923">
                        <c:v>142.43</c:v>
                      </c:pt>
                      <c:pt idx="2924">
                        <c:v>146.66</c:v>
                      </c:pt>
                      <c:pt idx="2925">
                        <c:v>141.85</c:v>
                      </c:pt>
                      <c:pt idx="2926">
                        <c:v>142.56</c:v>
                      </c:pt>
                      <c:pt idx="2927">
                        <c:v>144.54</c:v>
                      </c:pt>
                      <c:pt idx="2928">
                        <c:v>149.41999999999999</c:v>
                      </c:pt>
                      <c:pt idx="2929">
                        <c:v>152.38999999999999</c:v>
                      </c:pt>
                      <c:pt idx="2930">
                        <c:v>156.51</c:v>
                      </c:pt>
                      <c:pt idx="2931">
                        <c:v>150.9</c:v>
                      </c:pt>
                      <c:pt idx="2932">
                        <c:v>145.09</c:v>
                      </c:pt>
                      <c:pt idx="2933">
                        <c:v>137.79</c:v>
                      </c:pt>
                      <c:pt idx="2934">
                        <c:v>131.53</c:v>
                      </c:pt>
                      <c:pt idx="2935">
                        <c:v>120.47</c:v>
                      </c:pt>
                      <c:pt idx="2936">
                        <c:v>110.7</c:v>
                      </c:pt>
                      <c:pt idx="2937">
                        <c:v>113.51</c:v>
                      </c:pt>
                      <c:pt idx="2938">
                        <c:v>107.43</c:v>
                      </c:pt>
                      <c:pt idx="2939">
                        <c:v>111.46</c:v>
                      </c:pt>
                      <c:pt idx="2940">
                        <c:v>108.88</c:v>
                      </c:pt>
                      <c:pt idx="2941">
                        <c:v>106.04</c:v>
                      </c:pt>
                      <c:pt idx="2942">
                        <c:v>97.966999999999999</c:v>
                      </c:pt>
                      <c:pt idx="2943">
                        <c:v>92.623000000000005</c:v>
                      </c:pt>
                      <c:pt idx="2944">
                        <c:v>93.638000000000005</c:v>
                      </c:pt>
                      <c:pt idx="2945">
                        <c:v>92.331999999999994</c:v>
                      </c:pt>
                      <c:pt idx="2946">
                        <c:v>99.13</c:v>
                      </c:pt>
                      <c:pt idx="2947">
                        <c:v>101.83</c:v>
                      </c:pt>
                      <c:pt idx="2948">
                        <c:v>99.024000000000001</c:v>
                      </c:pt>
                      <c:pt idx="2949">
                        <c:v>96.905000000000001</c:v>
                      </c:pt>
                      <c:pt idx="2950">
                        <c:v>100.26</c:v>
                      </c:pt>
                      <c:pt idx="2951">
                        <c:v>99.87</c:v>
                      </c:pt>
                      <c:pt idx="2952">
                        <c:v>102.1</c:v>
                      </c:pt>
                      <c:pt idx="2953">
                        <c:v>98.120999999999995</c:v>
                      </c:pt>
                      <c:pt idx="2954">
                        <c:v>96.992999999999995</c:v>
                      </c:pt>
                      <c:pt idx="2955">
                        <c:v>89.653000000000006</c:v>
                      </c:pt>
                      <c:pt idx="2956">
                        <c:v>87.549000000000007</c:v>
                      </c:pt>
                      <c:pt idx="2957">
                        <c:v>88.088999999999999</c:v>
                      </c:pt>
                      <c:pt idx="2958">
                        <c:v>80.063999999999993</c:v>
                      </c:pt>
                      <c:pt idx="2959">
                        <c:v>77.474999999999994</c:v>
                      </c:pt>
                      <c:pt idx="2960">
                        <c:v>75.343000000000004</c:v>
                      </c:pt>
                      <c:pt idx="2961">
                        <c:v>73.510000000000005</c:v>
                      </c:pt>
                      <c:pt idx="2962">
                        <c:v>71.914000000000001</c:v>
                      </c:pt>
                      <c:pt idx="2963">
                        <c:v>70.516000000000005</c:v>
                      </c:pt>
                      <c:pt idx="2964">
                        <c:v>69.992000000000004</c:v>
                      </c:pt>
                      <c:pt idx="2965">
                        <c:v>65.653000000000006</c:v>
                      </c:pt>
                      <c:pt idx="2966">
                        <c:v>58.594000000000001</c:v>
                      </c:pt>
                      <c:pt idx="2967">
                        <c:v>54.06</c:v>
                      </c:pt>
                      <c:pt idx="2968">
                        <c:v>53.329000000000001</c:v>
                      </c:pt>
                      <c:pt idx="2969">
                        <c:v>48.05</c:v>
                      </c:pt>
                      <c:pt idx="2970">
                        <c:v>40.078000000000003</c:v>
                      </c:pt>
                      <c:pt idx="2971">
                        <c:v>31.954999999999998</c:v>
                      </c:pt>
                      <c:pt idx="2972">
                        <c:v>34.493000000000002</c:v>
                      </c:pt>
                      <c:pt idx="2973">
                        <c:v>32.587000000000003</c:v>
                      </c:pt>
                      <c:pt idx="2974">
                        <c:v>30.259</c:v>
                      </c:pt>
                      <c:pt idx="2975">
                        <c:v>28.303999999999998</c:v>
                      </c:pt>
                      <c:pt idx="2976">
                        <c:v>35.829000000000001</c:v>
                      </c:pt>
                      <c:pt idx="2977">
                        <c:v>40.591999999999999</c:v>
                      </c:pt>
                      <c:pt idx="2978">
                        <c:v>41.609000000000002</c:v>
                      </c:pt>
                      <c:pt idx="2979">
                        <c:v>42.348999999999997</c:v>
                      </c:pt>
                      <c:pt idx="2980">
                        <c:v>38.420999999999999</c:v>
                      </c:pt>
                      <c:pt idx="2981">
                        <c:v>38.603999999999999</c:v>
                      </c:pt>
                      <c:pt idx="2982">
                        <c:v>35.121000000000002</c:v>
                      </c:pt>
                      <c:pt idx="2983">
                        <c:v>28.433</c:v>
                      </c:pt>
                      <c:pt idx="2984">
                        <c:v>21.35</c:v>
                      </c:pt>
                      <c:pt idx="2985">
                        <c:v>17.407</c:v>
                      </c:pt>
                      <c:pt idx="2986">
                        <c:v>18.756</c:v>
                      </c:pt>
                      <c:pt idx="2987">
                        <c:v>17.425999999999998</c:v>
                      </c:pt>
                      <c:pt idx="2988">
                        <c:v>13.82</c:v>
                      </c:pt>
                      <c:pt idx="2989">
                        <c:v>7.6086999999999998</c:v>
                      </c:pt>
                      <c:pt idx="2990">
                        <c:v>7.8718000000000004</c:v>
                      </c:pt>
                      <c:pt idx="2991">
                        <c:v>5.3419999999999996</c:v>
                      </c:pt>
                      <c:pt idx="2992">
                        <c:v>4.0915999999999997</c:v>
                      </c:pt>
                      <c:pt idx="2993">
                        <c:v>4.7252000000000001</c:v>
                      </c:pt>
                      <c:pt idx="2994">
                        <c:v>4.9600999999999997</c:v>
                      </c:pt>
                      <c:pt idx="2995">
                        <c:v>6.6215999999999999</c:v>
                      </c:pt>
                      <c:pt idx="2996">
                        <c:v>7.6489000000000003</c:v>
                      </c:pt>
                      <c:pt idx="2997">
                        <c:v>10.738</c:v>
                      </c:pt>
                      <c:pt idx="2998">
                        <c:v>12.826000000000001</c:v>
                      </c:pt>
                      <c:pt idx="2999">
                        <c:v>14.553000000000001</c:v>
                      </c:pt>
                      <c:pt idx="3000">
                        <c:v>14.904</c:v>
                      </c:pt>
                      <c:pt idx="3001">
                        <c:v>8.6963000000000008</c:v>
                      </c:pt>
                      <c:pt idx="3002">
                        <c:v>6.6204999999999998</c:v>
                      </c:pt>
                      <c:pt idx="3003">
                        <c:v>5.5362</c:v>
                      </c:pt>
                      <c:pt idx="3004">
                        <c:v>6.1494999999999997</c:v>
                      </c:pt>
                      <c:pt idx="3005">
                        <c:v>6.1409000000000002</c:v>
                      </c:pt>
                      <c:pt idx="3006">
                        <c:v>5.6028000000000002</c:v>
                      </c:pt>
                      <c:pt idx="3007">
                        <c:v>5.1695000000000002</c:v>
                      </c:pt>
                      <c:pt idx="3008">
                        <c:v>4.1661000000000001</c:v>
                      </c:pt>
                      <c:pt idx="3009">
                        <c:v>2.5379999999999998</c:v>
                      </c:pt>
                      <c:pt idx="3010">
                        <c:v>8.4351000000000003</c:v>
                      </c:pt>
                      <c:pt idx="3011">
                        <c:v>13.839</c:v>
                      </c:pt>
                      <c:pt idx="3012">
                        <c:v>15.012</c:v>
                      </c:pt>
                      <c:pt idx="3013">
                        <c:v>13.218999999999999</c:v>
                      </c:pt>
                      <c:pt idx="3014">
                        <c:v>11.413</c:v>
                      </c:pt>
                      <c:pt idx="3015">
                        <c:v>9.4865999999999993</c:v>
                      </c:pt>
                      <c:pt idx="3016">
                        <c:v>6.4036999999999997</c:v>
                      </c:pt>
                      <c:pt idx="3017">
                        <c:v>8.8545999999999996</c:v>
                      </c:pt>
                      <c:pt idx="3018">
                        <c:v>8.1821999999999999</c:v>
                      </c:pt>
                      <c:pt idx="3019">
                        <c:v>7.5884999999999998</c:v>
                      </c:pt>
                      <c:pt idx="3020">
                        <c:v>7.1040999999999999</c:v>
                      </c:pt>
                      <c:pt idx="3021">
                        <c:v>8.4506999999999994</c:v>
                      </c:pt>
                      <c:pt idx="3022">
                        <c:v>7.9748999999999999</c:v>
                      </c:pt>
                      <c:pt idx="3023">
                        <c:v>6.8502999999999998</c:v>
                      </c:pt>
                      <c:pt idx="3024">
                        <c:v>6.3876999999999997</c:v>
                      </c:pt>
                      <c:pt idx="3025">
                        <c:v>7.7710999999999997</c:v>
                      </c:pt>
                      <c:pt idx="3026">
                        <c:v>8.0803999999999991</c:v>
                      </c:pt>
                      <c:pt idx="3027">
                        <c:v>11.571999999999999</c:v>
                      </c:pt>
                      <c:pt idx="3028">
                        <c:v>12.869</c:v>
                      </c:pt>
                      <c:pt idx="3029">
                        <c:v>23.039000000000001</c:v>
                      </c:pt>
                      <c:pt idx="3030">
                        <c:v>20.995999999999999</c:v>
                      </c:pt>
                      <c:pt idx="3031">
                        <c:v>27.239000000000001</c:v>
                      </c:pt>
                      <c:pt idx="3032">
                        <c:v>29.419</c:v>
                      </c:pt>
                      <c:pt idx="3033">
                        <c:v>34.953000000000003</c:v>
                      </c:pt>
                      <c:pt idx="3034">
                        <c:v>30.533000000000001</c:v>
                      </c:pt>
                      <c:pt idx="3035">
                        <c:v>27.602</c:v>
                      </c:pt>
                      <c:pt idx="3036">
                        <c:v>32.79</c:v>
                      </c:pt>
                      <c:pt idx="3037">
                        <c:v>30.763999999999999</c:v>
                      </c:pt>
                      <c:pt idx="3038">
                        <c:v>33.634</c:v>
                      </c:pt>
                      <c:pt idx="3039">
                        <c:v>33.213000000000001</c:v>
                      </c:pt>
                      <c:pt idx="3040">
                        <c:v>28.881</c:v>
                      </c:pt>
                      <c:pt idx="3041">
                        <c:v>23.38</c:v>
                      </c:pt>
                      <c:pt idx="3042">
                        <c:v>25.585999999999999</c:v>
                      </c:pt>
                      <c:pt idx="3043">
                        <c:v>26.140999999999998</c:v>
                      </c:pt>
                      <c:pt idx="3044">
                        <c:v>31.616</c:v>
                      </c:pt>
                      <c:pt idx="3045">
                        <c:v>28.042999999999999</c:v>
                      </c:pt>
                      <c:pt idx="3046">
                        <c:v>26.288</c:v>
                      </c:pt>
                      <c:pt idx="3047">
                        <c:v>19.664999999999999</c:v>
                      </c:pt>
                      <c:pt idx="3048">
                        <c:v>16.044</c:v>
                      </c:pt>
                      <c:pt idx="3049">
                        <c:v>17.939</c:v>
                      </c:pt>
                      <c:pt idx="3050">
                        <c:v>26.053000000000001</c:v>
                      </c:pt>
                      <c:pt idx="3051">
                        <c:v>30.518999999999998</c:v>
                      </c:pt>
                      <c:pt idx="3052">
                        <c:v>38.984999999999999</c:v>
                      </c:pt>
                      <c:pt idx="3053">
                        <c:v>40.728999999999999</c:v>
                      </c:pt>
                      <c:pt idx="3054">
                        <c:v>34.549999999999997</c:v>
                      </c:pt>
                      <c:pt idx="3055">
                        <c:v>22.891999999999999</c:v>
                      </c:pt>
                      <c:pt idx="3056">
                        <c:v>22.164000000000001</c:v>
                      </c:pt>
                      <c:pt idx="3057">
                        <c:v>25.082000000000001</c:v>
                      </c:pt>
                      <c:pt idx="3058">
                        <c:v>23.010999999999999</c:v>
                      </c:pt>
                      <c:pt idx="3059">
                        <c:v>21.01</c:v>
                      </c:pt>
                      <c:pt idx="3060">
                        <c:v>14.791</c:v>
                      </c:pt>
                      <c:pt idx="3061">
                        <c:v>11.895</c:v>
                      </c:pt>
                      <c:pt idx="3062">
                        <c:v>8.8625000000000007</c:v>
                      </c:pt>
                      <c:pt idx="3063">
                        <c:v>15.712999999999999</c:v>
                      </c:pt>
                      <c:pt idx="3064">
                        <c:v>27.082000000000001</c:v>
                      </c:pt>
                      <c:pt idx="3065">
                        <c:v>34.860999999999997</c:v>
                      </c:pt>
                      <c:pt idx="3066">
                        <c:v>32.212000000000003</c:v>
                      </c:pt>
                      <c:pt idx="3067">
                        <c:v>26.853000000000002</c:v>
                      </c:pt>
                      <c:pt idx="3068">
                        <c:v>31.628</c:v>
                      </c:pt>
                      <c:pt idx="3069">
                        <c:v>37.639000000000003</c:v>
                      </c:pt>
                      <c:pt idx="3070">
                        <c:v>34.725999999999999</c:v>
                      </c:pt>
                      <c:pt idx="3071">
                        <c:v>38.25</c:v>
                      </c:pt>
                      <c:pt idx="3072">
                        <c:v>34.360999999999997</c:v>
                      </c:pt>
                      <c:pt idx="3073">
                        <c:v>27.646000000000001</c:v>
                      </c:pt>
                      <c:pt idx="3074">
                        <c:v>25.294</c:v>
                      </c:pt>
                      <c:pt idx="3075">
                        <c:v>18.635999999999999</c:v>
                      </c:pt>
                      <c:pt idx="3076">
                        <c:v>16.774000000000001</c:v>
                      </c:pt>
                      <c:pt idx="3077">
                        <c:v>13.063000000000001</c:v>
                      </c:pt>
                      <c:pt idx="3078">
                        <c:v>12.76</c:v>
                      </c:pt>
                      <c:pt idx="3079">
                        <c:v>16.800999999999998</c:v>
                      </c:pt>
                      <c:pt idx="3080">
                        <c:v>16.472000000000001</c:v>
                      </c:pt>
                      <c:pt idx="3081">
                        <c:v>14.113</c:v>
                      </c:pt>
                      <c:pt idx="3082">
                        <c:v>11.494999999999999</c:v>
                      </c:pt>
                      <c:pt idx="3083">
                        <c:v>9.6416000000000004</c:v>
                      </c:pt>
                      <c:pt idx="3084">
                        <c:v>14.242000000000001</c:v>
                      </c:pt>
                      <c:pt idx="3085">
                        <c:v>13.509</c:v>
                      </c:pt>
                      <c:pt idx="3086">
                        <c:v>16.337</c:v>
                      </c:pt>
                      <c:pt idx="3087">
                        <c:v>13.331</c:v>
                      </c:pt>
                      <c:pt idx="3088">
                        <c:v>10.488</c:v>
                      </c:pt>
                      <c:pt idx="3089">
                        <c:v>10.837999999999999</c:v>
                      </c:pt>
                      <c:pt idx="3090">
                        <c:v>11.513</c:v>
                      </c:pt>
                      <c:pt idx="3091">
                        <c:v>15.028</c:v>
                      </c:pt>
                      <c:pt idx="3092">
                        <c:v>13.552</c:v>
                      </c:pt>
                      <c:pt idx="3093">
                        <c:v>17.132000000000001</c:v>
                      </c:pt>
                      <c:pt idx="3094">
                        <c:v>18.209</c:v>
                      </c:pt>
                      <c:pt idx="3095">
                        <c:v>17.106000000000002</c:v>
                      </c:pt>
                      <c:pt idx="3096">
                        <c:v>19.084</c:v>
                      </c:pt>
                      <c:pt idx="3097">
                        <c:v>19.434999999999999</c:v>
                      </c:pt>
                      <c:pt idx="3098">
                        <c:v>26.071999999999999</c:v>
                      </c:pt>
                      <c:pt idx="3099">
                        <c:v>36.386000000000003</c:v>
                      </c:pt>
                      <c:pt idx="3100">
                        <c:v>42.643999999999998</c:v>
                      </c:pt>
                      <c:pt idx="3101">
                        <c:v>42.783999999999999</c:v>
                      </c:pt>
                      <c:pt idx="3102">
                        <c:v>39.353999999999999</c:v>
                      </c:pt>
                      <c:pt idx="3103">
                        <c:v>37.064</c:v>
                      </c:pt>
                      <c:pt idx="3104">
                        <c:v>43.026000000000003</c:v>
                      </c:pt>
                      <c:pt idx="3105">
                        <c:v>56.283000000000001</c:v>
                      </c:pt>
                      <c:pt idx="3106">
                        <c:v>62.7</c:v>
                      </c:pt>
                      <c:pt idx="3107">
                        <c:v>63</c:v>
                      </c:pt>
                      <c:pt idx="3108">
                        <c:v>59.886000000000003</c:v>
                      </c:pt>
                      <c:pt idx="3109">
                        <c:v>47.454000000000001</c:v>
                      </c:pt>
                      <c:pt idx="3110">
                        <c:v>44.63</c:v>
                      </c:pt>
                      <c:pt idx="3111">
                        <c:v>46.395000000000003</c:v>
                      </c:pt>
                      <c:pt idx="3112">
                        <c:v>39.206000000000003</c:v>
                      </c:pt>
                      <c:pt idx="3113">
                        <c:v>29.113</c:v>
                      </c:pt>
                      <c:pt idx="3114">
                        <c:v>18.204000000000001</c:v>
                      </c:pt>
                      <c:pt idx="3115">
                        <c:v>15.577</c:v>
                      </c:pt>
                      <c:pt idx="3116">
                        <c:v>11.611000000000001</c:v>
                      </c:pt>
                      <c:pt idx="3117">
                        <c:v>12.718</c:v>
                      </c:pt>
                      <c:pt idx="3118">
                        <c:v>14.111000000000001</c:v>
                      </c:pt>
                      <c:pt idx="3119">
                        <c:v>14.394</c:v>
                      </c:pt>
                      <c:pt idx="3120">
                        <c:v>14.071999999999999</c:v>
                      </c:pt>
                      <c:pt idx="3121">
                        <c:v>15.724</c:v>
                      </c:pt>
                      <c:pt idx="3122">
                        <c:v>15.273999999999999</c:v>
                      </c:pt>
                      <c:pt idx="3123">
                        <c:v>15.246</c:v>
                      </c:pt>
                      <c:pt idx="3124">
                        <c:v>18.969000000000001</c:v>
                      </c:pt>
                      <c:pt idx="3125">
                        <c:v>21.779</c:v>
                      </c:pt>
                      <c:pt idx="3126">
                        <c:v>22.503</c:v>
                      </c:pt>
                      <c:pt idx="3127">
                        <c:v>23.984000000000002</c:v>
                      </c:pt>
                      <c:pt idx="3128">
                        <c:v>21.91</c:v>
                      </c:pt>
                      <c:pt idx="3129">
                        <c:v>21.658999999999999</c:v>
                      </c:pt>
                      <c:pt idx="3130">
                        <c:v>21.177</c:v>
                      </c:pt>
                      <c:pt idx="3131">
                        <c:v>20.378</c:v>
                      </c:pt>
                      <c:pt idx="3132">
                        <c:v>20.518000000000001</c:v>
                      </c:pt>
                      <c:pt idx="3133">
                        <c:v>17.765000000000001</c:v>
                      </c:pt>
                      <c:pt idx="3134">
                        <c:v>16.542999999999999</c:v>
                      </c:pt>
                      <c:pt idx="3135">
                        <c:v>15.324999999999999</c:v>
                      </c:pt>
                      <c:pt idx="3136">
                        <c:v>12.57</c:v>
                      </c:pt>
                      <c:pt idx="3137">
                        <c:v>12.617000000000001</c:v>
                      </c:pt>
                      <c:pt idx="3138">
                        <c:v>12.568</c:v>
                      </c:pt>
                      <c:pt idx="3139">
                        <c:v>11.199</c:v>
                      </c:pt>
                      <c:pt idx="3140">
                        <c:v>12.83</c:v>
                      </c:pt>
                      <c:pt idx="3141">
                        <c:v>12.599</c:v>
                      </c:pt>
                      <c:pt idx="3142">
                        <c:v>12.795</c:v>
                      </c:pt>
                      <c:pt idx="3143">
                        <c:v>12.513</c:v>
                      </c:pt>
                      <c:pt idx="3144">
                        <c:v>10.680999999999999</c:v>
                      </c:pt>
                      <c:pt idx="3145">
                        <c:v>11.058999999999999</c:v>
                      </c:pt>
                      <c:pt idx="3146">
                        <c:v>10.308999999999999</c:v>
                      </c:pt>
                      <c:pt idx="3147">
                        <c:v>7.3817000000000004</c:v>
                      </c:pt>
                      <c:pt idx="3148">
                        <c:v>6.4527000000000001</c:v>
                      </c:pt>
                      <c:pt idx="3149">
                        <c:v>5.2839</c:v>
                      </c:pt>
                      <c:pt idx="3150">
                        <c:v>4.0330000000000004</c:v>
                      </c:pt>
                      <c:pt idx="3151">
                        <c:v>3.4539</c:v>
                      </c:pt>
                      <c:pt idx="3152">
                        <c:v>4.6193999999999997</c:v>
                      </c:pt>
                      <c:pt idx="3153">
                        <c:v>5.7424999999999997</c:v>
                      </c:pt>
                      <c:pt idx="3154">
                        <c:v>10.988</c:v>
                      </c:pt>
                      <c:pt idx="3155">
                        <c:v>16.006</c:v>
                      </c:pt>
                      <c:pt idx="3156">
                        <c:v>10.227</c:v>
                      </c:pt>
                      <c:pt idx="3157">
                        <c:v>17.962</c:v>
                      </c:pt>
                      <c:pt idx="3158">
                        <c:v>29.331</c:v>
                      </c:pt>
                      <c:pt idx="3159">
                        <c:v>33.338000000000001</c:v>
                      </c:pt>
                      <c:pt idx="3160">
                        <c:v>24.398</c:v>
                      </c:pt>
                      <c:pt idx="3161">
                        <c:v>20.875</c:v>
                      </c:pt>
                      <c:pt idx="3162">
                        <c:v>14.304</c:v>
                      </c:pt>
                      <c:pt idx="3163">
                        <c:v>12.009</c:v>
                      </c:pt>
                      <c:pt idx="3164">
                        <c:v>10.281000000000001</c:v>
                      </c:pt>
                      <c:pt idx="3165">
                        <c:v>12.045999999999999</c:v>
                      </c:pt>
                      <c:pt idx="3166">
                        <c:v>14.183</c:v>
                      </c:pt>
                      <c:pt idx="3167">
                        <c:v>16.829999999999998</c:v>
                      </c:pt>
                      <c:pt idx="3168">
                        <c:v>15.496</c:v>
                      </c:pt>
                      <c:pt idx="3169">
                        <c:v>10.544</c:v>
                      </c:pt>
                      <c:pt idx="3170">
                        <c:v>13.507</c:v>
                      </c:pt>
                      <c:pt idx="3171">
                        <c:v>14.321999999999999</c:v>
                      </c:pt>
                      <c:pt idx="3172">
                        <c:v>13.698</c:v>
                      </c:pt>
                      <c:pt idx="3173">
                        <c:v>14.362</c:v>
                      </c:pt>
                      <c:pt idx="3174">
                        <c:v>16.411000000000001</c:v>
                      </c:pt>
                      <c:pt idx="3175">
                        <c:v>16.431000000000001</c:v>
                      </c:pt>
                      <c:pt idx="3176">
                        <c:v>18.026</c:v>
                      </c:pt>
                      <c:pt idx="3177">
                        <c:v>16.782</c:v>
                      </c:pt>
                      <c:pt idx="3178">
                        <c:v>20.106999999999999</c:v>
                      </c:pt>
                      <c:pt idx="3179">
                        <c:v>22.231000000000002</c:v>
                      </c:pt>
                      <c:pt idx="3180">
                        <c:v>18.440000000000001</c:v>
                      </c:pt>
                      <c:pt idx="3181">
                        <c:v>19.012</c:v>
                      </c:pt>
                      <c:pt idx="3182">
                        <c:v>20.669</c:v>
                      </c:pt>
                      <c:pt idx="3183">
                        <c:v>21.954999999999998</c:v>
                      </c:pt>
                      <c:pt idx="3184">
                        <c:v>23.327999999999999</c:v>
                      </c:pt>
                      <c:pt idx="3185">
                        <c:v>23.353000000000002</c:v>
                      </c:pt>
                      <c:pt idx="3186">
                        <c:v>24.469000000000001</c:v>
                      </c:pt>
                      <c:pt idx="3187">
                        <c:v>23.960999999999999</c:v>
                      </c:pt>
                      <c:pt idx="3188">
                        <c:v>20.184999999999999</c:v>
                      </c:pt>
                      <c:pt idx="3189">
                        <c:v>18.704000000000001</c:v>
                      </c:pt>
                      <c:pt idx="3190">
                        <c:v>16.114999999999998</c:v>
                      </c:pt>
                      <c:pt idx="3191">
                        <c:v>17.234000000000002</c:v>
                      </c:pt>
                      <c:pt idx="3192">
                        <c:v>15.805</c:v>
                      </c:pt>
                      <c:pt idx="3193">
                        <c:v>18.55</c:v>
                      </c:pt>
                      <c:pt idx="3194">
                        <c:v>18.119</c:v>
                      </c:pt>
                      <c:pt idx="3195">
                        <c:v>17.02</c:v>
                      </c:pt>
                      <c:pt idx="3196">
                        <c:v>16.855</c:v>
                      </c:pt>
                      <c:pt idx="3197">
                        <c:v>14.321</c:v>
                      </c:pt>
                      <c:pt idx="3198">
                        <c:v>12.653</c:v>
                      </c:pt>
                      <c:pt idx="3199">
                        <c:v>10.69</c:v>
                      </c:pt>
                      <c:pt idx="3200">
                        <c:v>9.5398999999999994</c:v>
                      </c:pt>
                      <c:pt idx="3201">
                        <c:v>6.6444000000000001</c:v>
                      </c:pt>
                      <c:pt idx="3202">
                        <c:v>5.6848999999999998</c:v>
                      </c:pt>
                      <c:pt idx="3203">
                        <c:v>5.3581000000000003</c:v>
                      </c:pt>
                      <c:pt idx="3204">
                        <c:v>3.9165000000000001</c:v>
                      </c:pt>
                      <c:pt idx="3205">
                        <c:v>5.2591999999999999</c:v>
                      </c:pt>
                      <c:pt idx="3206">
                        <c:v>3.7277999999999998</c:v>
                      </c:pt>
                      <c:pt idx="3207">
                        <c:v>3.2768999999999999</c:v>
                      </c:pt>
                      <c:pt idx="3208">
                        <c:v>2.3569</c:v>
                      </c:pt>
                      <c:pt idx="3209">
                        <c:v>4.4653999999999998</c:v>
                      </c:pt>
                      <c:pt idx="3210">
                        <c:v>3.0642</c:v>
                      </c:pt>
                      <c:pt idx="3211">
                        <c:v>2.1053999999999999</c:v>
                      </c:pt>
                      <c:pt idx="3212">
                        <c:v>2.9102000000000001</c:v>
                      </c:pt>
                      <c:pt idx="3213">
                        <c:v>3.6732999999999998</c:v>
                      </c:pt>
                      <c:pt idx="3214">
                        <c:v>2.9796</c:v>
                      </c:pt>
                      <c:pt idx="3215">
                        <c:v>4.2485999999999997</c:v>
                      </c:pt>
                      <c:pt idx="3216">
                        <c:v>4.4245999999999999</c:v>
                      </c:pt>
                      <c:pt idx="3217">
                        <c:v>3.4946999999999999</c:v>
                      </c:pt>
                      <c:pt idx="3218">
                        <c:v>5.0913000000000004</c:v>
                      </c:pt>
                      <c:pt idx="3219">
                        <c:v>5.2485999999999997</c:v>
                      </c:pt>
                      <c:pt idx="3220">
                        <c:v>5.5422000000000002</c:v>
                      </c:pt>
                      <c:pt idx="3221">
                        <c:v>5.2797000000000001</c:v>
                      </c:pt>
                      <c:pt idx="3222">
                        <c:v>3.8279000000000001</c:v>
                      </c:pt>
                      <c:pt idx="3223">
                        <c:v>6.0252999999999997</c:v>
                      </c:pt>
                      <c:pt idx="3224">
                        <c:v>3.6793999999999998</c:v>
                      </c:pt>
                      <c:pt idx="3225">
                        <c:v>2.8902000000000001</c:v>
                      </c:pt>
                      <c:pt idx="3226">
                        <c:v>3.1400999999999999</c:v>
                      </c:pt>
                      <c:pt idx="3227">
                        <c:v>2.3595000000000002</c:v>
                      </c:pt>
                      <c:pt idx="3228">
                        <c:v>2.1665999999999999</c:v>
                      </c:pt>
                      <c:pt idx="3229">
                        <c:v>2.9853000000000001</c:v>
                      </c:pt>
                      <c:pt idx="3230">
                        <c:v>3.8031000000000001</c:v>
                      </c:pt>
                      <c:pt idx="3231">
                        <c:v>5.9489000000000001</c:v>
                      </c:pt>
                      <c:pt idx="3232">
                        <c:v>3.9432999999999998</c:v>
                      </c:pt>
                      <c:pt idx="3233">
                        <c:v>3.11</c:v>
                      </c:pt>
                      <c:pt idx="3234">
                        <c:v>2.4982000000000002</c:v>
                      </c:pt>
                      <c:pt idx="3235">
                        <c:v>2.9775</c:v>
                      </c:pt>
                      <c:pt idx="3236">
                        <c:v>2.5228999999999999</c:v>
                      </c:pt>
                      <c:pt idx="3237">
                        <c:v>3.4464999999999999</c:v>
                      </c:pt>
                      <c:pt idx="3238">
                        <c:v>2.4260999999999999</c:v>
                      </c:pt>
                      <c:pt idx="3239">
                        <c:v>2.9175</c:v>
                      </c:pt>
                      <c:pt idx="3240">
                        <c:v>3.9706000000000001</c:v>
                      </c:pt>
                      <c:pt idx="3241">
                        <c:v>5.4231999999999996</c:v>
                      </c:pt>
                      <c:pt idx="3242">
                        <c:v>3.7877000000000001</c:v>
                      </c:pt>
                      <c:pt idx="3243">
                        <c:v>4.4862000000000002</c:v>
                      </c:pt>
                      <c:pt idx="3244">
                        <c:v>5.4778000000000002</c:v>
                      </c:pt>
                      <c:pt idx="3245">
                        <c:v>5.7857000000000003</c:v>
                      </c:pt>
                      <c:pt idx="3246">
                        <c:v>8.1769999999999996</c:v>
                      </c:pt>
                      <c:pt idx="3247">
                        <c:v>7.6307999999999998</c:v>
                      </c:pt>
                      <c:pt idx="3248">
                        <c:v>10.507</c:v>
                      </c:pt>
                      <c:pt idx="3249">
                        <c:v>9.4750999999999994</c:v>
                      </c:pt>
                      <c:pt idx="3250">
                        <c:v>7.3113000000000001</c:v>
                      </c:pt>
                      <c:pt idx="3251">
                        <c:v>7.1688999999999998</c:v>
                      </c:pt>
                      <c:pt idx="3252">
                        <c:v>6.0204000000000004</c:v>
                      </c:pt>
                      <c:pt idx="3253">
                        <c:v>5.8567</c:v>
                      </c:pt>
                      <c:pt idx="3254">
                        <c:v>5.5998000000000001</c:v>
                      </c:pt>
                      <c:pt idx="3255">
                        <c:v>4.7859999999999996</c:v>
                      </c:pt>
                      <c:pt idx="3256">
                        <c:v>3.1385000000000001</c:v>
                      </c:pt>
                      <c:pt idx="3257">
                        <c:v>2.4194</c:v>
                      </c:pt>
                      <c:pt idx="3258">
                        <c:v>3.4106000000000001</c:v>
                      </c:pt>
                      <c:pt idx="3259">
                        <c:v>3.2008000000000001</c:v>
                      </c:pt>
                      <c:pt idx="3260">
                        <c:v>3.4679000000000002</c:v>
                      </c:pt>
                      <c:pt idx="3261">
                        <c:v>1.9825999999999999</c:v>
                      </c:pt>
                      <c:pt idx="3262">
                        <c:v>4.6551</c:v>
                      </c:pt>
                      <c:pt idx="3263">
                        <c:v>3.7526000000000002</c:v>
                      </c:pt>
                      <c:pt idx="3264">
                        <c:v>2.6724999999999999</c:v>
                      </c:pt>
                      <c:pt idx="3265">
                        <c:v>2.2875000000000001</c:v>
                      </c:pt>
                      <c:pt idx="3266">
                        <c:v>3.7555000000000001</c:v>
                      </c:pt>
                      <c:pt idx="3267">
                        <c:v>2.3978000000000002</c:v>
                      </c:pt>
                      <c:pt idx="3268">
                        <c:v>3.7536999999999998</c:v>
                      </c:pt>
                      <c:pt idx="3269">
                        <c:v>3.6827999999999999</c:v>
                      </c:pt>
                      <c:pt idx="3270">
                        <c:v>3.4952999999999999</c:v>
                      </c:pt>
                      <c:pt idx="3271">
                        <c:v>3.4449000000000001</c:v>
                      </c:pt>
                      <c:pt idx="3272">
                        <c:v>2.7875000000000001</c:v>
                      </c:pt>
                      <c:pt idx="3273">
                        <c:v>3.0533000000000001</c:v>
                      </c:pt>
                      <c:pt idx="3274">
                        <c:v>3.5116000000000001</c:v>
                      </c:pt>
                      <c:pt idx="3275">
                        <c:v>3.6038000000000001</c:v>
                      </c:pt>
                      <c:pt idx="3276">
                        <c:v>3.6825000000000001</c:v>
                      </c:pt>
                      <c:pt idx="3277">
                        <c:v>3.4777999999999998</c:v>
                      </c:pt>
                      <c:pt idx="3278">
                        <c:v>3.4138999999999999</c:v>
                      </c:pt>
                      <c:pt idx="3279">
                        <c:v>3.8273000000000001</c:v>
                      </c:pt>
                      <c:pt idx="3280">
                        <c:v>2.8153000000000001</c:v>
                      </c:pt>
                      <c:pt idx="3281">
                        <c:v>3.2441</c:v>
                      </c:pt>
                      <c:pt idx="3282">
                        <c:v>2.6377000000000002</c:v>
                      </c:pt>
                      <c:pt idx="3283">
                        <c:v>4.5240999999999998</c:v>
                      </c:pt>
                      <c:pt idx="3284">
                        <c:v>4.2298</c:v>
                      </c:pt>
                      <c:pt idx="3285">
                        <c:v>4.0875000000000004</c:v>
                      </c:pt>
                      <c:pt idx="3286">
                        <c:v>6.4177</c:v>
                      </c:pt>
                      <c:pt idx="3287">
                        <c:v>7.0824999999999996</c:v>
                      </c:pt>
                      <c:pt idx="3288">
                        <c:v>9.3002000000000002</c:v>
                      </c:pt>
                      <c:pt idx="3289">
                        <c:v>9.8322000000000003</c:v>
                      </c:pt>
                      <c:pt idx="3290">
                        <c:v>10.433</c:v>
                      </c:pt>
                      <c:pt idx="3291">
                        <c:v>9.7392000000000003</c:v>
                      </c:pt>
                      <c:pt idx="3292">
                        <c:v>10.218999999999999</c:v>
                      </c:pt>
                      <c:pt idx="3293">
                        <c:v>11.414</c:v>
                      </c:pt>
                      <c:pt idx="3294">
                        <c:v>12.896000000000001</c:v>
                      </c:pt>
                      <c:pt idx="3295">
                        <c:v>8.5787999999999993</c:v>
                      </c:pt>
                      <c:pt idx="3296">
                        <c:v>9.8519000000000005</c:v>
                      </c:pt>
                      <c:pt idx="3297">
                        <c:v>12.762</c:v>
                      </c:pt>
                      <c:pt idx="3298">
                        <c:v>13.329000000000001</c:v>
                      </c:pt>
                      <c:pt idx="3299">
                        <c:v>12.827</c:v>
                      </c:pt>
                      <c:pt idx="3300">
                        <c:v>14.023</c:v>
                      </c:pt>
                      <c:pt idx="3301">
                        <c:v>14.45</c:v>
                      </c:pt>
                      <c:pt idx="3302">
                        <c:v>13.24</c:v>
                      </c:pt>
                      <c:pt idx="3303">
                        <c:v>11.295</c:v>
                      </c:pt>
                      <c:pt idx="3304">
                        <c:v>8.9786999999999999</c:v>
                      </c:pt>
                      <c:pt idx="3305">
                        <c:v>9.2928999999999995</c:v>
                      </c:pt>
                      <c:pt idx="3306">
                        <c:v>7.1852999999999998</c:v>
                      </c:pt>
                      <c:pt idx="3307">
                        <c:v>5.4004000000000003</c:v>
                      </c:pt>
                      <c:pt idx="3308">
                        <c:v>4.7412999999999998</c:v>
                      </c:pt>
                      <c:pt idx="3309">
                        <c:v>3.746</c:v>
                      </c:pt>
                      <c:pt idx="3310">
                        <c:v>2.2690000000000001</c:v>
                      </c:pt>
                      <c:pt idx="3311">
                        <c:v>1.5698000000000001</c:v>
                      </c:pt>
                      <c:pt idx="3312">
                        <c:v>2.5674000000000001</c:v>
                      </c:pt>
                      <c:pt idx="3313">
                        <c:v>2.2029000000000001</c:v>
                      </c:pt>
                      <c:pt idx="3314">
                        <c:v>2.8772000000000002</c:v>
                      </c:pt>
                      <c:pt idx="3315">
                        <c:v>1.6577</c:v>
                      </c:pt>
                      <c:pt idx="3316">
                        <c:v>1.0448</c:v>
                      </c:pt>
                      <c:pt idx="3317">
                        <c:v>0.98736999999999997</c:v>
                      </c:pt>
                      <c:pt idx="3318">
                        <c:v>1.2007000000000001</c:v>
                      </c:pt>
                      <c:pt idx="3319">
                        <c:v>1.4342999999999999</c:v>
                      </c:pt>
                      <c:pt idx="3320">
                        <c:v>2.0911</c:v>
                      </c:pt>
                      <c:pt idx="3321">
                        <c:v>2.6225000000000001</c:v>
                      </c:pt>
                      <c:pt idx="3322">
                        <c:v>2.7610999999999999</c:v>
                      </c:pt>
                      <c:pt idx="3323">
                        <c:v>2.4716</c:v>
                      </c:pt>
                      <c:pt idx="3324">
                        <c:v>1.8740000000000001</c:v>
                      </c:pt>
                      <c:pt idx="3325">
                        <c:v>2.5960999999999999</c:v>
                      </c:pt>
                      <c:pt idx="3326">
                        <c:v>2.839</c:v>
                      </c:pt>
                      <c:pt idx="3327">
                        <c:v>3.0084</c:v>
                      </c:pt>
                      <c:pt idx="3328">
                        <c:v>3.2357999999999998</c:v>
                      </c:pt>
                      <c:pt idx="3329">
                        <c:v>2.2978000000000001</c:v>
                      </c:pt>
                      <c:pt idx="3330">
                        <c:v>2.1934999999999998</c:v>
                      </c:pt>
                      <c:pt idx="3331">
                        <c:v>1.8947000000000001</c:v>
                      </c:pt>
                      <c:pt idx="3332">
                        <c:v>1.7721</c:v>
                      </c:pt>
                      <c:pt idx="3333">
                        <c:v>1.4918</c:v>
                      </c:pt>
                      <c:pt idx="3334">
                        <c:v>1.5919000000000001</c:v>
                      </c:pt>
                      <c:pt idx="3335">
                        <c:v>1.4080999999999999</c:v>
                      </c:pt>
                      <c:pt idx="3336">
                        <c:v>1.5204</c:v>
                      </c:pt>
                      <c:pt idx="3337">
                        <c:v>2.2616000000000001</c:v>
                      </c:pt>
                      <c:pt idx="3338">
                        <c:v>2.2292000000000001</c:v>
                      </c:pt>
                      <c:pt idx="3339">
                        <c:v>1.9845999999999999</c:v>
                      </c:pt>
                      <c:pt idx="3340">
                        <c:v>2.3620000000000001</c:v>
                      </c:pt>
                      <c:pt idx="3341">
                        <c:v>2.8309000000000002</c:v>
                      </c:pt>
                      <c:pt idx="3342">
                        <c:v>2.5528</c:v>
                      </c:pt>
                      <c:pt idx="3343">
                        <c:v>1.5085</c:v>
                      </c:pt>
                      <c:pt idx="3344">
                        <c:v>2.0325000000000002</c:v>
                      </c:pt>
                      <c:pt idx="3345">
                        <c:v>2.7997000000000001</c:v>
                      </c:pt>
                      <c:pt idx="3346">
                        <c:v>3.6983999999999999</c:v>
                      </c:pt>
                      <c:pt idx="3347">
                        <c:v>3.0625</c:v>
                      </c:pt>
                      <c:pt idx="3348">
                        <c:v>2.7355999999999998</c:v>
                      </c:pt>
                      <c:pt idx="3349">
                        <c:v>1.7969999999999999</c:v>
                      </c:pt>
                      <c:pt idx="3350">
                        <c:v>2.1970000000000001</c:v>
                      </c:pt>
                      <c:pt idx="3351">
                        <c:v>4.2478999999999996</c:v>
                      </c:pt>
                      <c:pt idx="3352">
                        <c:v>3.7814000000000001</c:v>
                      </c:pt>
                      <c:pt idx="3353">
                        <c:v>3.7088999999999999</c:v>
                      </c:pt>
                      <c:pt idx="3354">
                        <c:v>4.1424000000000003</c:v>
                      </c:pt>
                      <c:pt idx="3355">
                        <c:v>3.6541999999999999</c:v>
                      </c:pt>
                      <c:pt idx="3356">
                        <c:v>3.3003</c:v>
                      </c:pt>
                      <c:pt idx="3357">
                        <c:v>3.0882999999999998</c:v>
                      </c:pt>
                      <c:pt idx="3358">
                        <c:v>3.0194000000000001</c:v>
                      </c:pt>
                      <c:pt idx="3359">
                        <c:v>3.37</c:v>
                      </c:pt>
                      <c:pt idx="3360">
                        <c:v>3.4319999999999999</c:v>
                      </c:pt>
                      <c:pt idx="3361">
                        <c:v>2.3155999999999999</c:v>
                      </c:pt>
                      <c:pt idx="3362">
                        <c:v>2.0131999999999999</c:v>
                      </c:pt>
                      <c:pt idx="3363">
                        <c:v>1.5054000000000001</c:v>
                      </c:pt>
                      <c:pt idx="3364">
                        <c:v>0.78859999999999997</c:v>
                      </c:pt>
                      <c:pt idx="3365">
                        <c:v>0.59318000000000004</c:v>
                      </c:pt>
                      <c:pt idx="3366">
                        <c:v>1.3535999999999999</c:v>
                      </c:pt>
                      <c:pt idx="3367">
                        <c:v>1.4438</c:v>
                      </c:pt>
                      <c:pt idx="3368">
                        <c:v>1.0851999999999999</c:v>
                      </c:pt>
                      <c:pt idx="3369">
                        <c:v>0.92796999999999996</c:v>
                      </c:pt>
                      <c:pt idx="3370">
                        <c:v>0.93120999999999998</c:v>
                      </c:pt>
                      <c:pt idx="3371">
                        <c:v>1.1375</c:v>
                      </c:pt>
                      <c:pt idx="3372">
                        <c:v>1.7228000000000001</c:v>
                      </c:pt>
                      <c:pt idx="3373">
                        <c:v>1.9225000000000001</c:v>
                      </c:pt>
                      <c:pt idx="3374">
                        <c:v>2.6665000000000001</c:v>
                      </c:pt>
                      <c:pt idx="3375">
                        <c:v>2.0522999999999998</c:v>
                      </c:pt>
                      <c:pt idx="3376">
                        <c:v>2.2281</c:v>
                      </c:pt>
                      <c:pt idx="3377">
                        <c:v>1.6986000000000001</c:v>
                      </c:pt>
                      <c:pt idx="3378">
                        <c:v>1.8867</c:v>
                      </c:pt>
                      <c:pt idx="3379">
                        <c:v>1.9315</c:v>
                      </c:pt>
                      <c:pt idx="3380">
                        <c:v>1.6454</c:v>
                      </c:pt>
                      <c:pt idx="3381">
                        <c:v>2.6404000000000001</c:v>
                      </c:pt>
                      <c:pt idx="3382">
                        <c:v>1.7848999999999999</c:v>
                      </c:pt>
                      <c:pt idx="3383">
                        <c:v>2.7545999999999999</c:v>
                      </c:pt>
                      <c:pt idx="3384">
                        <c:v>2.121</c:v>
                      </c:pt>
                      <c:pt idx="3385">
                        <c:v>1.5838000000000001</c:v>
                      </c:pt>
                      <c:pt idx="3386">
                        <c:v>1.9018999999999999</c:v>
                      </c:pt>
                      <c:pt idx="3387">
                        <c:v>1.8515999999999999</c:v>
                      </c:pt>
                      <c:pt idx="3388">
                        <c:v>2.0707</c:v>
                      </c:pt>
                      <c:pt idx="3389">
                        <c:v>1.1418999999999999</c:v>
                      </c:pt>
                      <c:pt idx="3390">
                        <c:v>2.3677999999999999</c:v>
                      </c:pt>
                      <c:pt idx="3391">
                        <c:v>2.0510999999999999</c:v>
                      </c:pt>
                      <c:pt idx="3392">
                        <c:v>2.0299999999999998</c:v>
                      </c:pt>
                      <c:pt idx="3393">
                        <c:v>2.2054999999999998</c:v>
                      </c:pt>
                      <c:pt idx="3394">
                        <c:v>1.8120000000000001</c:v>
                      </c:pt>
                      <c:pt idx="3395">
                        <c:v>1.5386</c:v>
                      </c:pt>
                      <c:pt idx="3396">
                        <c:v>1.0688</c:v>
                      </c:pt>
                      <c:pt idx="3397">
                        <c:v>0.82120000000000004</c:v>
                      </c:pt>
                      <c:pt idx="3398">
                        <c:v>1.5569999999999999</c:v>
                      </c:pt>
                      <c:pt idx="3399">
                        <c:v>1.2112000000000001</c:v>
                      </c:pt>
                      <c:pt idx="3400">
                        <c:v>1.3967000000000001</c:v>
                      </c:pt>
                      <c:pt idx="3401">
                        <c:v>1.2686999999999999</c:v>
                      </c:pt>
                      <c:pt idx="3402">
                        <c:v>0.79400000000000004</c:v>
                      </c:pt>
                      <c:pt idx="3403">
                        <c:v>1.2906</c:v>
                      </c:pt>
                      <c:pt idx="3404">
                        <c:v>1.756</c:v>
                      </c:pt>
                      <c:pt idx="3405">
                        <c:v>1.6137999999999999</c:v>
                      </c:pt>
                      <c:pt idx="3406">
                        <c:v>1.6606000000000001</c:v>
                      </c:pt>
                      <c:pt idx="3407">
                        <c:v>1.5744</c:v>
                      </c:pt>
                      <c:pt idx="3408">
                        <c:v>1.0463</c:v>
                      </c:pt>
                      <c:pt idx="3409">
                        <c:v>1.3486</c:v>
                      </c:pt>
                      <c:pt idx="3410">
                        <c:v>1.2657</c:v>
                      </c:pt>
                      <c:pt idx="3411">
                        <c:v>1.4032</c:v>
                      </c:pt>
                      <c:pt idx="3412">
                        <c:v>1.1301000000000001</c:v>
                      </c:pt>
                      <c:pt idx="3413">
                        <c:v>0.85626999999999998</c:v>
                      </c:pt>
                      <c:pt idx="3414">
                        <c:v>1.0865</c:v>
                      </c:pt>
                      <c:pt idx="3415">
                        <c:v>0.71231999999999995</c:v>
                      </c:pt>
                      <c:pt idx="3416">
                        <c:v>0.91922999999999999</c:v>
                      </c:pt>
                      <c:pt idx="3417">
                        <c:v>0.53715000000000002</c:v>
                      </c:pt>
                      <c:pt idx="3418">
                        <c:v>0.45976</c:v>
                      </c:pt>
                      <c:pt idx="3419">
                        <c:v>1.4397</c:v>
                      </c:pt>
                      <c:pt idx="3420">
                        <c:v>1.4419</c:v>
                      </c:pt>
                      <c:pt idx="3421">
                        <c:v>0.94586000000000003</c:v>
                      </c:pt>
                      <c:pt idx="3422">
                        <c:v>0.99307000000000001</c:v>
                      </c:pt>
                      <c:pt idx="3423">
                        <c:v>0.81544000000000005</c:v>
                      </c:pt>
                      <c:pt idx="3424">
                        <c:v>0.72157000000000004</c:v>
                      </c:pt>
                      <c:pt idx="3425">
                        <c:v>0.94547999999999999</c:v>
                      </c:pt>
                      <c:pt idx="3426">
                        <c:v>1.3106</c:v>
                      </c:pt>
                      <c:pt idx="3427">
                        <c:v>1.4846999999999999</c:v>
                      </c:pt>
                      <c:pt idx="3428">
                        <c:v>2.3393000000000002</c:v>
                      </c:pt>
                      <c:pt idx="3429">
                        <c:v>2.3645999999999998</c:v>
                      </c:pt>
                      <c:pt idx="3430">
                        <c:v>1.7445999999999999</c:v>
                      </c:pt>
                      <c:pt idx="3431">
                        <c:v>1.6252</c:v>
                      </c:pt>
                      <c:pt idx="3432">
                        <c:v>1.3903000000000001</c:v>
                      </c:pt>
                      <c:pt idx="3433">
                        <c:v>1.7338</c:v>
                      </c:pt>
                      <c:pt idx="3434">
                        <c:v>1.8446</c:v>
                      </c:pt>
                      <c:pt idx="3435">
                        <c:v>2.9916</c:v>
                      </c:pt>
                      <c:pt idx="3436">
                        <c:v>3.0438999999999998</c:v>
                      </c:pt>
                      <c:pt idx="3437">
                        <c:v>3.028</c:v>
                      </c:pt>
                      <c:pt idx="3438">
                        <c:v>2.6110000000000002</c:v>
                      </c:pt>
                      <c:pt idx="3439">
                        <c:v>6.8406000000000002</c:v>
                      </c:pt>
                      <c:pt idx="3440">
                        <c:v>2.1787000000000001</c:v>
                      </c:pt>
                      <c:pt idx="3441">
                        <c:v>1.8789</c:v>
                      </c:pt>
                      <c:pt idx="3442">
                        <c:v>2.1154999999999999</c:v>
                      </c:pt>
                      <c:pt idx="3443">
                        <c:v>3.4502000000000002</c:v>
                      </c:pt>
                      <c:pt idx="3444">
                        <c:v>3.2054</c:v>
                      </c:pt>
                      <c:pt idx="3445">
                        <c:v>2.1861000000000002</c:v>
                      </c:pt>
                      <c:pt idx="3446">
                        <c:v>1.3932</c:v>
                      </c:pt>
                      <c:pt idx="3447">
                        <c:v>1.3997999999999999</c:v>
                      </c:pt>
                      <c:pt idx="3448">
                        <c:v>0.81398999999999999</c:v>
                      </c:pt>
                      <c:pt idx="3449">
                        <c:v>0.78576999999999997</c:v>
                      </c:pt>
                      <c:pt idx="3450">
                        <c:v>0.41842000000000001</c:v>
                      </c:pt>
                      <c:pt idx="3451">
                        <c:v>0.56218999999999997</c:v>
                      </c:pt>
                      <c:pt idx="3452">
                        <c:v>0.55178000000000005</c:v>
                      </c:pt>
                      <c:pt idx="3453">
                        <c:v>0.81445000000000001</c:v>
                      </c:pt>
                      <c:pt idx="3454">
                        <c:v>0.45183000000000001</c:v>
                      </c:pt>
                      <c:pt idx="3455">
                        <c:v>0.53358000000000005</c:v>
                      </c:pt>
                      <c:pt idx="3456">
                        <c:v>0.80037999999999998</c:v>
                      </c:pt>
                      <c:pt idx="3457">
                        <c:v>0.81003000000000003</c:v>
                      </c:pt>
                      <c:pt idx="3458">
                        <c:v>0.84921999999999997</c:v>
                      </c:pt>
                      <c:pt idx="3459">
                        <c:v>0.60865999999999998</c:v>
                      </c:pt>
                      <c:pt idx="3460">
                        <c:v>0.64283000000000001</c:v>
                      </c:pt>
                      <c:pt idx="3461">
                        <c:v>0.56315000000000004</c:v>
                      </c:pt>
                      <c:pt idx="3462">
                        <c:v>0.41432999999999998</c:v>
                      </c:pt>
                      <c:pt idx="3463">
                        <c:v>0.70814999999999995</c:v>
                      </c:pt>
                      <c:pt idx="3464">
                        <c:v>0.51793999999999996</c:v>
                      </c:pt>
                      <c:pt idx="3465">
                        <c:v>0.40561000000000003</c:v>
                      </c:pt>
                      <c:pt idx="3466">
                        <c:v>0.37852999999999998</c:v>
                      </c:pt>
                      <c:pt idx="3467">
                        <c:v>0.36515999999999998</c:v>
                      </c:pt>
                      <c:pt idx="3468">
                        <c:v>0.4375</c:v>
                      </c:pt>
                      <c:pt idx="3469">
                        <c:v>0.37483</c:v>
                      </c:pt>
                      <c:pt idx="3470">
                        <c:v>0.34094999999999998</c:v>
                      </c:pt>
                      <c:pt idx="3471">
                        <c:v>1.2897000000000001</c:v>
                      </c:pt>
                      <c:pt idx="3472">
                        <c:v>1.3985000000000001</c:v>
                      </c:pt>
                      <c:pt idx="3473">
                        <c:v>0.56054000000000004</c:v>
                      </c:pt>
                      <c:pt idx="3474">
                        <c:v>0.79161999999999999</c:v>
                      </c:pt>
                      <c:pt idx="3475">
                        <c:v>0.41169</c:v>
                      </c:pt>
                      <c:pt idx="3476">
                        <c:v>0.45072000000000001</c:v>
                      </c:pt>
                      <c:pt idx="3477">
                        <c:v>0.30414000000000002</c:v>
                      </c:pt>
                      <c:pt idx="3478">
                        <c:v>0.32200000000000001</c:v>
                      </c:pt>
                      <c:pt idx="3479">
                        <c:v>0.35494999999999999</c:v>
                      </c:pt>
                      <c:pt idx="3480">
                        <c:v>0.48276999999999998</c:v>
                      </c:pt>
                      <c:pt idx="3481">
                        <c:v>0.64171999999999996</c:v>
                      </c:pt>
                      <c:pt idx="3482">
                        <c:v>0.48615000000000003</c:v>
                      </c:pt>
                      <c:pt idx="3483">
                        <c:v>0.30513000000000001</c:v>
                      </c:pt>
                      <c:pt idx="3484">
                        <c:v>0.52105000000000001</c:v>
                      </c:pt>
                      <c:pt idx="3485">
                        <c:v>0.38867000000000002</c:v>
                      </c:pt>
                      <c:pt idx="3486">
                        <c:v>0.76585999999999999</c:v>
                      </c:pt>
                      <c:pt idx="3487">
                        <c:v>0.72609999999999997</c:v>
                      </c:pt>
                      <c:pt idx="3488">
                        <c:v>1.4669000000000001</c:v>
                      </c:pt>
                      <c:pt idx="3489">
                        <c:v>1.4191</c:v>
                      </c:pt>
                      <c:pt idx="3490">
                        <c:v>1.7123999999999999</c:v>
                      </c:pt>
                      <c:pt idx="3491">
                        <c:v>3.3780000000000001</c:v>
                      </c:pt>
                      <c:pt idx="3492">
                        <c:v>1.839</c:v>
                      </c:pt>
                      <c:pt idx="3493">
                        <c:v>1.5407</c:v>
                      </c:pt>
                      <c:pt idx="3494">
                        <c:v>2.6951999999999998</c:v>
                      </c:pt>
                      <c:pt idx="3495">
                        <c:v>5.0377000000000001</c:v>
                      </c:pt>
                      <c:pt idx="3496">
                        <c:v>5.7218999999999998</c:v>
                      </c:pt>
                      <c:pt idx="3497">
                        <c:v>4.7666000000000004</c:v>
                      </c:pt>
                      <c:pt idx="3498">
                        <c:v>2.5823999999999998</c:v>
                      </c:pt>
                      <c:pt idx="3499">
                        <c:v>1.8720000000000001</c:v>
                      </c:pt>
                      <c:pt idx="3500">
                        <c:v>0.67642000000000002</c:v>
                      </c:pt>
                      <c:pt idx="3501">
                        <c:v>0.44785000000000003</c:v>
                      </c:pt>
                      <c:pt idx="3502">
                        <c:v>0.34265000000000001</c:v>
                      </c:pt>
                      <c:pt idx="3503">
                        <c:v>0.85011000000000003</c:v>
                      </c:pt>
                      <c:pt idx="3504">
                        <c:v>0.25763000000000003</c:v>
                      </c:pt>
                      <c:pt idx="3505">
                        <c:v>0.21556</c:v>
                      </c:pt>
                      <c:pt idx="3506">
                        <c:v>0.27418999999999999</c:v>
                      </c:pt>
                      <c:pt idx="3507">
                        <c:v>0.20837</c:v>
                      </c:pt>
                      <c:pt idx="3508">
                        <c:v>0.34545999999999999</c:v>
                      </c:pt>
                      <c:pt idx="3509">
                        <c:v>0.31383</c:v>
                      </c:pt>
                      <c:pt idx="3510">
                        <c:v>0.42449999999999999</c:v>
                      </c:pt>
                      <c:pt idx="3511">
                        <c:v>0.23982999999999999</c:v>
                      </c:pt>
                      <c:pt idx="3512">
                        <c:v>0.28083000000000002</c:v>
                      </c:pt>
                      <c:pt idx="3513">
                        <c:v>0.14282</c:v>
                      </c:pt>
                      <c:pt idx="3514">
                        <c:v>0.21970999999999999</c:v>
                      </c:pt>
                      <c:pt idx="3515">
                        <c:v>0.24307999999999999</c:v>
                      </c:pt>
                      <c:pt idx="3516">
                        <c:v>0.27221000000000001</c:v>
                      </c:pt>
                      <c:pt idx="3517">
                        <c:v>0.21278</c:v>
                      </c:pt>
                      <c:pt idx="3518">
                        <c:v>0.15398000000000001</c:v>
                      </c:pt>
                      <c:pt idx="3519">
                        <c:v>0.13208</c:v>
                      </c:pt>
                      <c:pt idx="3520">
                        <c:v>0.14881</c:v>
                      </c:pt>
                      <c:pt idx="3521">
                        <c:v>0.23235</c:v>
                      </c:pt>
                      <c:pt idx="3522">
                        <c:v>0.32477</c:v>
                      </c:pt>
                      <c:pt idx="3523">
                        <c:v>0.41975000000000001</c:v>
                      </c:pt>
                      <c:pt idx="3524">
                        <c:v>1.6352</c:v>
                      </c:pt>
                      <c:pt idx="3525">
                        <c:v>0.43414999999999998</c:v>
                      </c:pt>
                      <c:pt idx="3526">
                        <c:v>0.46525</c:v>
                      </c:pt>
                      <c:pt idx="3527">
                        <c:v>0.39330999999999999</c:v>
                      </c:pt>
                      <c:pt idx="3528">
                        <c:v>0.38201000000000002</c:v>
                      </c:pt>
                      <c:pt idx="3529">
                        <c:v>0.25019000000000002</c:v>
                      </c:pt>
                      <c:pt idx="3530">
                        <c:v>0.17272000000000001</c:v>
                      </c:pt>
                      <c:pt idx="3531">
                        <c:v>0.13478999999999999</c:v>
                      </c:pt>
                      <c:pt idx="3532">
                        <c:v>0.16879</c:v>
                      </c:pt>
                      <c:pt idx="3533">
                        <c:v>0.11479</c:v>
                      </c:pt>
                      <c:pt idx="3534">
                        <c:v>0.17651</c:v>
                      </c:pt>
                      <c:pt idx="3535">
                        <c:v>0.15640999999999999</c:v>
                      </c:pt>
                      <c:pt idx="3536">
                        <c:v>0.27766999999999997</c:v>
                      </c:pt>
                      <c:pt idx="3537">
                        <c:v>0.17896000000000001</c:v>
                      </c:pt>
                      <c:pt idx="3538">
                        <c:v>0.60829999999999995</c:v>
                      </c:pt>
                      <c:pt idx="3539">
                        <c:v>0.36903999999999998</c:v>
                      </c:pt>
                      <c:pt idx="3540">
                        <c:v>0.97497</c:v>
                      </c:pt>
                      <c:pt idx="3541">
                        <c:v>1.2806</c:v>
                      </c:pt>
                      <c:pt idx="3542">
                        <c:v>1.7365999999999999</c:v>
                      </c:pt>
                      <c:pt idx="3543">
                        <c:v>1.7667999999999999</c:v>
                      </c:pt>
                      <c:pt idx="3544">
                        <c:v>0.95204</c:v>
                      </c:pt>
                      <c:pt idx="3545">
                        <c:v>0.88912000000000002</c:v>
                      </c:pt>
                      <c:pt idx="3546">
                        <c:v>0.69328999999999996</c:v>
                      </c:pt>
                      <c:pt idx="3547">
                        <c:v>1.5498000000000001</c:v>
                      </c:pt>
                      <c:pt idx="3548">
                        <c:v>4.3974000000000002</c:v>
                      </c:pt>
                      <c:pt idx="3549">
                        <c:v>7.9169</c:v>
                      </c:pt>
                      <c:pt idx="3550">
                        <c:v>4.0350999999999999</c:v>
                      </c:pt>
                      <c:pt idx="3551">
                        <c:v>2.7404999999999999</c:v>
                      </c:pt>
                      <c:pt idx="3552">
                        <c:v>0.50507999999999997</c:v>
                      </c:pt>
                      <c:pt idx="3553">
                        <c:v>0.23346</c:v>
                      </c:pt>
                      <c:pt idx="3554">
                        <c:v>0.13707</c:v>
                      </c:pt>
                      <c:pt idx="3555">
                        <c:v>0.18568000000000001</c:v>
                      </c:pt>
                      <c:pt idx="3556">
                        <c:v>0.20904</c:v>
                      </c:pt>
                      <c:pt idx="3557">
                        <c:v>0.26854</c:v>
                      </c:pt>
                      <c:pt idx="3558">
                        <c:v>0.53337999999999997</c:v>
                      </c:pt>
                      <c:pt idx="3559">
                        <c:v>0.18543000000000001</c:v>
                      </c:pt>
                      <c:pt idx="3560">
                        <c:v>0.17674000000000001</c:v>
                      </c:pt>
                      <c:pt idx="3561">
                        <c:v>0.13252</c:v>
                      </c:pt>
                      <c:pt idx="3562">
                        <c:v>0.17902000000000001</c:v>
                      </c:pt>
                      <c:pt idx="3563">
                        <c:v>0.19087000000000001</c:v>
                      </c:pt>
                      <c:pt idx="3564">
                        <c:v>0.20460999999999999</c:v>
                      </c:pt>
                      <c:pt idx="3565">
                        <c:v>0.17163</c:v>
                      </c:pt>
                      <c:pt idx="3566">
                        <c:v>0.20079</c:v>
                      </c:pt>
                      <c:pt idx="3567">
                        <c:v>0.13164000000000001</c:v>
                      </c:pt>
                      <c:pt idx="3568">
                        <c:v>0.11332</c:v>
                      </c:pt>
                      <c:pt idx="3569">
                        <c:v>0.19666</c:v>
                      </c:pt>
                      <c:pt idx="3570">
                        <c:v>0.13446</c:v>
                      </c:pt>
                      <c:pt idx="3571">
                        <c:v>0.11619</c:v>
                      </c:pt>
                      <c:pt idx="3572">
                        <c:v>0.19305</c:v>
                      </c:pt>
                      <c:pt idx="3573">
                        <c:v>0.21243000000000001</c:v>
                      </c:pt>
                      <c:pt idx="3574">
                        <c:v>0.38424999999999998</c:v>
                      </c:pt>
                      <c:pt idx="3575">
                        <c:v>0.46572000000000002</c:v>
                      </c:pt>
                      <c:pt idx="3576">
                        <c:v>1.7714000000000001</c:v>
                      </c:pt>
                      <c:pt idx="3577">
                        <c:v>0.61843999999999999</c:v>
                      </c:pt>
                      <c:pt idx="3578">
                        <c:v>0.17735999999999999</c:v>
                      </c:pt>
                      <c:pt idx="3579">
                        <c:v>0.18615000000000001</c:v>
                      </c:pt>
                      <c:pt idx="3580">
                        <c:v>9.9401000000000003E-2</c:v>
                      </c:pt>
                      <c:pt idx="3581">
                        <c:v>0.15448999999999999</c:v>
                      </c:pt>
                      <c:pt idx="3582">
                        <c:v>0.12814999999999999</c:v>
                      </c:pt>
                      <c:pt idx="3583">
                        <c:v>0.11377</c:v>
                      </c:pt>
                      <c:pt idx="3584">
                        <c:v>4.9152000000000001E-2</c:v>
                      </c:pt>
                      <c:pt idx="3585">
                        <c:v>0.10297000000000001</c:v>
                      </c:pt>
                      <c:pt idx="3586">
                        <c:v>9.3067999999999998E-2</c:v>
                      </c:pt>
                      <c:pt idx="3587">
                        <c:v>0.13311000000000001</c:v>
                      </c:pt>
                      <c:pt idx="3588">
                        <c:v>9.3149999999999997E-2</c:v>
                      </c:pt>
                      <c:pt idx="3589">
                        <c:v>0.20663999999999999</c:v>
                      </c:pt>
                      <c:pt idx="3590">
                        <c:v>7.5613E-2</c:v>
                      </c:pt>
                      <c:pt idx="3591">
                        <c:v>9.1494000000000006E-2</c:v>
                      </c:pt>
                      <c:pt idx="3592">
                        <c:v>0.23241999999999999</c:v>
                      </c:pt>
                      <c:pt idx="3593">
                        <c:v>0.72511999999999999</c:v>
                      </c:pt>
                      <c:pt idx="3594">
                        <c:v>2.3252000000000002</c:v>
                      </c:pt>
                      <c:pt idx="3595">
                        <c:v>1.0509999999999999</c:v>
                      </c:pt>
                      <c:pt idx="3596">
                        <c:v>0.91368000000000005</c:v>
                      </c:pt>
                      <c:pt idx="3597">
                        <c:v>0.52141999999999999</c:v>
                      </c:pt>
                      <c:pt idx="3598">
                        <c:v>0.33966000000000002</c:v>
                      </c:pt>
                      <c:pt idx="3599">
                        <c:v>0.43625999999999998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D-DAD7-4821-9635-CBC1B6DE28B1}"/>
                  </c:ext>
                </c:extLst>
              </c15:ser>
            </c15:filteredScatterSeries>
          </c:ext>
        </c:extLst>
      </c:scatterChart>
      <c:valAx>
        <c:axId val="632586655"/>
        <c:scaling>
          <c:orientation val="minMax"/>
          <c:max val="3600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r>
                  <a:rPr lang="en-IN" b="1"/>
                  <a:t>Time (s)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2089162591"/>
        <c:crosses val="autoZero"/>
        <c:crossBetween val="midCat"/>
        <c:majorUnit val="300"/>
      </c:valAx>
      <c:valAx>
        <c:axId val="2089162591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r>
                  <a:rPr lang="en-IN" b="1"/>
                  <a:t>Shear resistance (Pa)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632586655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9.0930662251308997E-2"/>
          <c:y val="0.88514239458385469"/>
          <c:w val="0.84915999448661883"/>
          <c:h val="0.1121715767803766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1200">
          <a:latin typeface="Times New Roman" panose="02020603050405020304" pitchFamily="18" charset="0"/>
          <a:cs typeface="Times New Roman" panose="02020603050405020304" pitchFamily="18" charset="0"/>
        </a:defRPr>
      </a:pPr>
      <a:endParaRPr lang="en-US"/>
    </a:p>
  </c:txPr>
  <c:externalData r:id="rId4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_rels/data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image" Target="../media/image1.jpeg"/><Relationship Id="rId4" Type="http://schemas.openxmlformats.org/officeDocument/2006/relationships/image" Target="../media/image4.jpeg"/></Relationships>
</file>

<file path=ppt/diagrams/_rels/data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1.jpeg"/><Relationship Id="rId1" Type="http://schemas.openxmlformats.org/officeDocument/2006/relationships/image" Target="../media/image10.jpeg"/><Relationship Id="rId4" Type="http://schemas.openxmlformats.org/officeDocument/2006/relationships/image" Target="../media/image14.jpeg"/></Relationships>
</file>

<file path=ppt/diagrams/_rels/drawing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image" Target="../media/image1.jpeg"/><Relationship Id="rId4" Type="http://schemas.openxmlformats.org/officeDocument/2006/relationships/image" Target="../media/image4.jpeg"/></Relationships>
</file>

<file path=ppt/diagrams/_rels/drawing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1.jpeg"/><Relationship Id="rId1" Type="http://schemas.openxmlformats.org/officeDocument/2006/relationships/image" Target="../media/image10.jpeg"/><Relationship Id="rId4" Type="http://schemas.openxmlformats.org/officeDocument/2006/relationships/image" Target="../media/image14.jpe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6_2">
  <dgm:title val=""/>
  <dgm:desc val=""/>
  <dgm:catLst>
    <dgm:cat type="accent6" pri="11200"/>
  </dgm:catLst>
  <dgm:styleLbl name="node0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6"/>
    </dgm:fillClrLst>
    <dgm:linClrLst meth="repeat">
      <a:schemeClr val="accent6"/>
    </dgm:linClrLst>
    <dgm:effectClrLst/>
    <dgm:txLinClrLst/>
    <dgm:txFillClrLst/>
    <dgm:txEffectClrLst/>
  </dgm:styleLbl>
  <dgm:styleLbl name="lnNode1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6"/>
    </dgm:fillClrLst>
    <dgm:linClrLst meth="repeat">
      <a:schemeClr val="accent6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/>
    </dgm:fillClrLst>
    <dgm:linClrLst meth="repeat">
      <a:schemeClr val="accent6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/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/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8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4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AFDCBF57-AC70-47DE-8F7D-D11EEF849BED}" type="doc">
      <dgm:prSet loTypeId="urn:microsoft.com/office/officeart/2005/8/layout/pList1" loCatId="pictur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IN"/>
        </a:p>
      </dgm:t>
    </dgm:pt>
    <dgm:pt modelId="{16811F77-6559-4D42-B67F-24395BA4AF6E}">
      <dgm:prSet phldrT="[Text]" custT="1"/>
      <dgm:spPr/>
      <dgm:t>
        <a:bodyPr/>
        <a:lstStyle/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  <a:buNone/>
          </a:pPr>
          <a:r>
            <a:rPr lang="en-US" sz="1600" b="1" dirty="0">
              <a:latin typeface="Times New Roman" panose="02020603050405020304" pitchFamily="18" charset="0"/>
              <a:cs typeface="Times New Roman" panose="02020603050405020304" pitchFamily="18" charset="0"/>
            </a:rPr>
            <a:t>Sanchit Gupta</a:t>
          </a:r>
        </a:p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  <a:buNone/>
          </a:pPr>
          <a:r>
            <a:rPr lang="en-US" sz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  <a:buNone/>
          </a:pPr>
          <a:r>
            <a:rPr lang="en-US" sz="1200" dirty="0">
              <a:latin typeface="Times New Roman" panose="02020603050405020304" pitchFamily="18" charset="0"/>
              <a:cs typeface="Times New Roman" panose="02020603050405020304" pitchFamily="18" charset="0"/>
            </a:rPr>
            <a:t>Department of Civil Engineering,</a:t>
          </a:r>
        </a:p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  <a:buNone/>
          </a:pPr>
          <a:r>
            <a:rPr lang="en-US" sz="1200" dirty="0">
              <a:latin typeface="Times New Roman" panose="02020603050405020304" pitchFamily="18" charset="0"/>
              <a:cs typeface="Times New Roman" panose="02020603050405020304" pitchFamily="18" charset="0"/>
            </a:rPr>
            <a:t>Indian Institute of Technology Indore, India</a:t>
          </a:r>
          <a:endParaRPr lang="en-IN" sz="1200" dirty="0"/>
        </a:p>
      </dgm:t>
    </dgm:pt>
    <dgm:pt modelId="{1B2960E6-6AF7-4107-A42F-6FA59795C1B8}" type="parTrans" cxnId="{444A0AA9-2109-4220-AB2A-29B540A9AF83}">
      <dgm:prSet/>
      <dgm:spPr/>
      <dgm:t>
        <a:bodyPr/>
        <a:lstStyle/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</a:pPr>
          <a:endParaRPr lang="en-IN"/>
        </a:p>
      </dgm:t>
    </dgm:pt>
    <dgm:pt modelId="{4313EB44-7B15-4586-AC38-BC783A22662B}" type="sibTrans" cxnId="{444A0AA9-2109-4220-AB2A-29B540A9AF83}">
      <dgm:prSet/>
      <dgm:spPr/>
      <dgm:t>
        <a:bodyPr/>
        <a:lstStyle/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</a:pPr>
          <a:endParaRPr lang="en-IN"/>
        </a:p>
      </dgm:t>
    </dgm:pt>
    <dgm:pt modelId="{9FB77966-8B1F-451C-8B97-B8B3440D7A5B}">
      <dgm:prSet phldrT="[Text]" custT="1"/>
      <dgm:spPr/>
      <dgm:t>
        <a:bodyPr/>
        <a:lstStyle/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  <a:buNone/>
          </a:pPr>
          <a:r>
            <a:rPr lang="en-US" sz="1600" b="1" dirty="0">
              <a:latin typeface="Times New Roman" panose="02020603050405020304" pitchFamily="18" charset="0"/>
              <a:cs typeface="Times New Roman" panose="02020603050405020304" pitchFamily="18" charset="0"/>
            </a:rPr>
            <a:t>Astha Sharma</a:t>
          </a:r>
        </a:p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  <a:buNone/>
          </a:pPr>
          <a:r>
            <a:rPr lang="en-US" sz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  <a:buNone/>
          </a:pPr>
          <a:r>
            <a:rPr lang="en-US" sz="1200" dirty="0">
              <a:latin typeface="Times New Roman" panose="02020603050405020304" pitchFamily="18" charset="0"/>
              <a:cs typeface="Times New Roman" panose="02020603050405020304" pitchFamily="18" charset="0"/>
            </a:rPr>
            <a:t>Department of Civil Engineering,</a:t>
          </a:r>
        </a:p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  <a:buNone/>
          </a:pPr>
          <a:r>
            <a:rPr lang="en-US" sz="1200" dirty="0">
              <a:latin typeface="Times New Roman" panose="02020603050405020304" pitchFamily="18" charset="0"/>
              <a:cs typeface="Times New Roman" panose="02020603050405020304" pitchFamily="18" charset="0"/>
            </a:rPr>
            <a:t>Indian Institute of Technology Indore, 	India</a:t>
          </a:r>
          <a:endParaRPr lang="en-IN" sz="1200" dirty="0"/>
        </a:p>
      </dgm:t>
    </dgm:pt>
    <dgm:pt modelId="{AC99E19C-1C2B-4819-B4DD-4F1E357F3724}" type="parTrans" cxnId="{167FB16D-E6C7-4D13-AF21-7C1289359CCD}">
      <dgm:prSet/>
      <dgm:spPr/>
      <dgm:t>
        <a:bodyPr/>
        <a:lstStyle/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</a:pPr>
          <a:endParaRPr lang="en-IN"/>
        </a:p>
      </dgm:t>
    </dgm:pt>
    <dgm:pt modelId="{9276EC9E-2860-459C-BCCB-7BF773228B16}" type="sibTrans" cxnId="{167FB16D-E6C7-4D13-AF21-7C1289359CCD}">
      <dgm:prSet/>
      <dgm:spPr/>
      <dgm:t>
        <a:bodyPr/>
        <a:lstStyle/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</a:pPr>
          <a:endParaRPr lang="en-IN"/>
        </a:p>
      </dgm:t>
    </dgm:pt>
    <dgm:pt modelId="{9684E776-C263-4027-AB89-8CCDB3FC7672}">
      <dgm:prSet phldrT="[Text]" custT="1"/>
      <dgm:spPr/>
      <dgm:t>
        <a:bodyPr/>
        <a:lstStyle/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</a:pPr>
          <a:r>
            <a:rPr lang="en-IN" sz="1600" b="1" dirty="0">
              <a:latin typeface="Times New Roman" panose="02020603050405020304" pitchFamily="18" charset="0"/>
              <a:cs typeface="Times New Roman" panose="02020603050405020304" pitchFamily="18" charset="0"/>
            </a:rPr>
            <a:t>Dr. Georgy </a:t>
          </a:r>
          <a:r>
            <a:rPr lang="en-IN" sz="16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Lazorenko</a:t>
          </a:r>
          <a:endParaRPr lang="en-IN" sz="1600" b="1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</a:pPr>
          <a:endParaRPr lang="en-IN" sz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</a:pPr>
          <a:r>
            <a:rPr lang="en-IN" sz="1200" dirty="0">
              <a:latin typeface="Times New Roman" panose="02020603050405020304" pitchFamily="18" charset="0"/>
              <a:cs typeface="Times New Roman" panose="02020603050405020304" pitchFamily="18" charset="0"/>
            </a:rPr>
            <a:t>Novosibirsk State University, </a:t>
          </a:r>
        </a:p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</a:pPr>
          <a:r>
            <a:rPr lang="en-IN" sz="1200" dirty="0">
              <a:latin typeface="Times New Roman" panose="02020603050405020304" pitchFamily="18" charset="0"/>
              <a:cs typeface="Times New Roman" panose="02020603050405020304" pitchFamily="18" charset="0"/>
            </a:rPr>
            <a:t>Novosibirsk, Russia</a:t>
          </a:r>
        </a:p>
        <a:p>
          <a:endParaRPr lang="en-IN" sz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r>
            <a:rPr lang="en-IN" sz="1200" dirty="0">
              <a:latin typeface="Times New Roman" panose="02020603050405020304" pitchFamily="18" charset="0"/>
              <a:cs typeface="Times New Roman" panose="02020603050405020304" pitchFamily="18" charset="0"/>
            </a:rPr>
            <a:t>Platov South-Russian State Polytechnic University (NPI), </a:t>
          </a:r>
        </a:p>
        <a:p>
          <a:r>
            <a:rPr lang="en-IN" sz="1200" dirty="0">
              <a:latin typeface="Times New Roman" panose="02020603050405020304" pitchFamily="18" charset="0"/>
              <a:cs typeface="Times New Roman" panose="02020603050405020304" pitchFamily="18" charset="0"/>
            </a:rPr>
            <a:t>Rostov Region, Novocherkassk, Russia</a:t>
          </a:r>
        </a:p>
        <a:p>
          <a:r>
            <a:rPr lang="en-US" sz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  <a:p>
          <a:r>
            <a:rPr lang="en-US" sz="1200" dirty="0">
              <a:latin typeface="Times New Roman" panose="02020603050405020304" pitchFamily="18" charset="0"/>
              <a:cs typeface="Times New Roman" panose="02020603050405020304" pitchFamily="18" charset="0"/>
            </a:rPr>
            <a:t>Rostov State Transport University, Rostov-on-</a:t>
          </a:r>
          <a:r>
            <a:rPr lang="en-IN" sz="1200" dirty="0">
              <a:latin typeface="Times New Roman" panose="02020603050405020304" pitchFamily="18" charset="0"/>
              <a:cs typeface="Times New Roman" panose="02020603050405020304" pitchFamily="18" charset="0"/>
            </a:rPr>
            <a:t>Don, Russia</a:t>
          </a:r>
        </a:p>
      </dgm:t>
    </dgm:pt>
    <dgm:pt modelId="{FB99E66F-3C27-42BD-86CB-9A5F0F8F616D}" type="parTrans" cxnId="{CC31B326-7A4A-44F1-A72A-4492AC25ACC0}">
      <dgm:prSet/>
      <dgm:spPr/>
      <dgm:t>
        <a:bodyPr/>
        <a:lstStyle/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</a:pPr>
          <a:endParaRPr lang="en-IN"/>
        </a:p>
      </dgm:t>
    </dgm:pt>
    <dgm:pt modelId="{B2BDF9CC-B93B-483E-8A13-74B71689B09B}" type="sibTrans" cxnId="{CC31B326-7A4A-44F1-A72A-4492AC25ACC0}">
      <dgm:prSet/>
      <dgm:spPr/>
      <dgm:t>
        <a:bodyPr/>
        <a:lstStyle/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</a:pPr>
          <a:endParaRPr lang="en-IN"/>
        </a:p>
      </dgm:t>
    </dgm:pt>
    <dgm:pt modelId="{C95AACC4-6E05-428B-A75F-89877B55728D}">
      <dgm:prSet phldrT="[Text]" custT="1"/>
      <dgm:spPr/>
      <dgm:t>
        <a:bodyPr/>
        <a:lstStyle/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  <a:buNone/>
          </a:pPr>
          <a:r>
            <a:rPr lang="en-US" sz="1600" b="1" dirty="0">
              <a:latin typeface="Times New Roman" panose="02020603050405020304" pitchFamily="18" charset="0"/>
              <a:cs typeface="Times New Roman" panose="02020603050405020304" pitchFamily="18" charset="0"/>
            </a:rPr>
            <a:t>Prof. Sandeep Chaudhary</a:t>
          </a:r>
        </a:p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  <a:buNone/>
          </a:pPr>
          <a:r>
            <a:rPr lang="en-US" sz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  <a:buNone/>
          </a:pPr>
          <a:r>
            <a:rPr lang="en-US" sz="1200" dirty="0">
              <a:latin typeface="Times New Roman" panose="02020603050405020304" pitchFamily="18" charset="0"/>
              <a:cs typeface="Times New Roman" panose="02020603050405020304" pitchFamily="18" charset="0"/>
            </a:rPr>
            <a:t>Department of Civil Engineering,</a:t>
          </a:r>
        </a:p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  <a:buNone/>
          </a:pPr>
          <a:r>
            <a:rPr lang="en-US" sz="1200" dirty="0">
              <a:latin typeface="Times New Roman" panose="02020603050405020304" pitchFamily="18" charset="0"/>
              <a:cs typeface="Times New Roman" panose="02020603050405020304" pitchFamily="18" charset="0"/>
            </a:rPr>
            <a:t>Indian Institute of Technology </a:t>
          </a:r>
          <a:r>
            <a:rPr lang="en-US" sz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Indore,India</a:t>
          </a:r>
          <a:endParaRPr lang="en-IN" sz="1200" dirty="0"/>
        </a:p>
      </dgm:t>
    </dgm:pt>
    <dgm:pt modelId="{D2EFD320-5F69-49AA-90E2-7BC46D133BE0}" type="parTrans" cxnId="{BCF5F0D6-7209-44FE-80C4-18C5819B26E2}">
      <dgm:prSet/>
      <dgm:spPr/>
      <dgm:t>
        <a:bodyPr/>
        <a:lstStyle/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</a:pPr>
          <a:endParaRPr lang="en-IN"/>
        </a:p>
      </dgm:t>
    </dgm:pt>
    <dgm:pt modelId="{D8320F54-BC82-4979-AC55-EB02C1B7E08D}" type="sibTrans" cxnId="{BCF5F0D6-7209-44FE-80C4-18C5819B26E2}">
      <dgm:prSet/>
      <dgm:spPr/>
      <dgm:t>
        <a:bodyPr/>
        <a:lstStyle/>
        <a:p>
          <a:pPr>
            <a:lnSpc>
              <a:spcPct val="100000"/>
            </a:lnSpc>
            <a:spcBef>
              <a:spcPts val="0"/>
            </a:spcBef>
            <a:spcAft>
              <a:spcPts val="0"/>
            </a:spcAft>
          </a:pPr>
          <a:endParaRPr lang="en-IN"/>
        </a:p>
      </dgm:t>
    </dgm:pt>
    <dgm:pt modelId="{048C1705-AD08-4D0C-B3EB-BD3BB6C45203}" type="pres">
      <dgm:prSet presAssocID="{AFDCBF57-AC70-47DE-8F7D-D11EEF849BED}" presName="Name0" presStyleCnt="0">
        <dgm:presLayoutVars>
          <dgm:dir/>
          <dgm:resizeHandles val="exact"/>
        </dgm:presLayoutVars>
      </dgm:prSet>
      <dgm:spPr/>
    </dgm:pt>
    <dgm:pt modelId="{77609288-21E4-4CF7-892E-57F0E0F930AC}" type="pres">
      <dgm:prSet presAssocID="{16811F77-6559-4D42-B67F-24395BA4AF6E}" presName="compNode" presStyleCnt="0"/>
      <dgm:spPr/>
    </dgm:pt>
    <dgm:pt modelId="{BDF811CD-0891-4021-AD13-F307D323E27B}" type="pres">
      <dgm:prSet presAssocID="{16811F77-6559-4D42-B67F-24395BA4AF6E}" presName="pictRect" presStyleLbl="node1" presStyleIdx="0" presStyleCnt="4"/>
      <dgm:spPr>
        <a:blipFill dpi="0" rotWithShape="1">
          <a:blip xmlns:r="http://schemas.openxmlformats.org/officeDocument/2006/relationships" r:embed="rId1"/>
          <a:srcRect/>
          <a:stretch>
            <a:fillRect l="20000" t="2000" r="20000" b="-14000"/>
          </a:stretch>
        </a:blipFill>
      </dgm:spPr>
    </dgm:pt>
    <dgm:pt modelId="{3F4EF29A-086E-4D3D-9198-7358E726DF2A}" type="pres">
      <dgm:prSet presAssocID="{16811F77-6559-4D42-B67F-24395BA4AF6E}" presName="textRect" presStyleLbl="revTx" presStyleIdx="0" presStyleCnt="4">
        <dgm:presLayoutVars>
          <dgm:bulletEnabled val="1"/>
        </dgm:presLayoutVars>
      </dgm:prSet>
      <dgm:spPr/>
    </dgm:pt>
    <dgm:pt modelId="{7AEDFCDC-0B87-4221-809F-0249D184C48C}" type="pres">
      <dgm:prSet presAssocID="{4313EB44-7B15-4586-AC38-BC783A22662B}" presName="sibTrans" presStyleLbl="sibTrans2D1" presStyleIdx="0" presStyleCnt="0"/>
      <dgm:spPr/>
    </dgm:pt>
    <dgm:pt modelId="{1DB884A0-1C79-4AB5-96D4-93E9BE50989A}" type="pres">
      <dgm:prSet presAssocID="{9FB77966-8B1F-451C-8B97-B8B3440D7A5B}" presName="compNode" presStyleCnt="0"/>
      <dgm:spPr/>
    </dgm:pt>
    <dgm:pt modelId="{F1E20842-BF37-4498-B891-43CEC6E5C4C7}" type="pres">
      <dgm:prSet presAssocID="{9FB77966-8B1F-451C-8B97-B8B3440D7A5B}" presName="pictRect" presStyleLbl="node1" presStyleIdx="1" presStyleCnt="4"/>
      <dgm:spPr>
        <a:blipFill dpi="0" rotWithShape="1">
          <a:blip xmlns:r="http://schemas.openxmlformats.org/officeDocument/2006/relationships" r:embed="rId2"/>
          <a:srcRect/>
          <a:stretch>
            <a:fillRect l="9000" t="-5000" r="9000" b="-50000"/>
          </a:stretch>
        </a:blipFill>
      </dgm:spPr>
    </dgm:pt>
    <dgm:pt modelId="{80965022-D46E-42A6-B6FE-AF7B5B16FA13}" type="pres">
      <dgm:prSet presAssocID="{9FB77966-8B1F-451C-8B97-B8B3440D7A5B}" presName="textRect" presStyleLbl="revTx" presStyleIdx="1" presStyleCnt="4">
        <dgm:presLayoutVars>
          <dgm:bulletEnabled val="1"/>
        </dgm:presLayoutVars>
      </dgm:prSet>
      <dgm:spPr/>
    </dgm:pt>
    <dgm:pt modelId="{98C896EF-6541-40F6-9164-CD636CD6FE6D}" type="pres">
      <dgm:prSet presAssocID="{9276EC9E-2860-459C-BCCB-7BF773228B16}" presName="sibTrans" presStyleLbl="sibTrans2D1" presStyleIdx="0" presStyleCnt="0"/>
      <dgm:spPr/>
    </dgm:pt>
    <dgm:pt modelId="{883AAD23-2B12-4080-BB6F-8C8305A32AAE}" type="pres">
      <dgm:prSet presAssocID="{9684E776-C263-4027-AB89-8CCDB3FC7672}" presName="compNode" presStyleCnt="0"/>
      <dgm:spPr/>
    </dgm:pt>
    <dgm:pt modelId="{C63233ED-BFC2-477C-AD27-06F130E964F1}" type="pres">
      <dgm:prSet presAssocID="{9684E776-C263-4027-AB89-8CCDB3FC7672}" presName="pictRect" presStyleLbl="node1" presStyleIdx="2" presStyleCnt="4" custLinFactNeighborX="371" custLinFactNeighborY="16167"/>
      <dgm:spPr>
        <a:blipFill dpi="0" rotWithShape="1">
          <a:blip xmlns:r="http://schemas.openxmlformats.org/officeDocument/2006/relationships" r:embed="rId3"/>
          <a:srcRect/>
          <a:stretch>
            <a:fillRect l="-9000" t="5000" r="-9000" b="-60000"/>
          </a:stretch>
        </a:blipFill>
      </dgm:spPr>
    </dgm:pt>
    <dgm:pt modelId="{7FCB4F8F-D900-4B3E-BCCF-BCA8CBBFD4E4}" type="pres">
      <dgm:prSet presAssocID="{9684E776-C263-4027-AB89-8CCDB3FC7672}" presName="textRect" presStyleLbl="revTx" presStyleIdx="2" presStyleCnt="4" custScaleY="218865" custLinFactNeighborX="3307" custLinFactNeighborY="89156">
        <dgm:presLayoutVars>
          <dgm:bulletEnabled val="1"/>
        </dgm:presLayoutVars>
      </dgm:prSet>
      <dgm:spPr/>
    </dgm:pt>
    <dgm:pt modelId="{795C93FF-CD3E-414E-B3B6-879F86B4B364}" type="pres">
      <dgm:prSet presAssocID="{B2BDF9CC-B93B-483E-8A13-74B71689B09B}" presName="sibTrans" presStyleLbl="sibTrans2D1" presStyleIdx="0" presStyleCnt="0"/>
      <dgm:spPr/>
    </dgm:pt>
    <dgm:pt modelId="{8EEFE3B6-AE50-44A4-AFB9-BE288A0268C3}" type="pres">
      <dgm:prSet presAssocID="{C95AACC4-6E05-428B-A75F-89877B55728D}" presName="compNode" presStyleCnt="0"/>
      <dgm:spPr/>
    </dgm:pt>
    <dgm:pt modelId="{A8684184-76CF-4975-ACDD-69ACCD71367C}" type="pres">
      <dgm:prSet presAssocID="{C95AACC4-6E05-428B-A75F-89877B55728D}" presName="pictRect" presStyleLbl="node1" presStyleIdx="3" presStyleCnt="4"/>
      <dgm:spPr>
        <a:blipFill dpi="0" rotWithShape="1">
          <a:blip xmlns:r="http://schemas.openxmlformats.org/officeDocument/2006/relationships" r:embed="rId4"/>
          <a:srcRect/>
          <a:stretch>
            <a:fillRect l="10000" t="-4000" r="10000" b="-40000"/>
          </a:stretch>
        </a:blipFill>
      </dgm:spPr>
    </dgm:pt>
    <dgm:pt modelId="{226431DC-DCAB-4731-8634-4677ECD394E8}" type="pres">
      <dgm:prSet presAssocID="{C95AACC4-6E05-428B-A75F-89877B55728D}" presName="textRect" presStyleLbl="revTx" presStyleIdx="3" presStyleCnt="4">
        <dgm:presLayoutVars>
          <dgm:bulletEnabled val="1"/>
        </dgm:presLayoutVars>
      </dgm:prSet>
      <dgm:spPr/>
    </dgm:pt>
  </dgm:ptLst>
  <dgm:cxnLst>
    <dgm:cxn modelId="{03304A08-7036-4F72-9353-01DF258AC017}" type="presOf" srcId="{B2BDF9CC-B93B-483E-8A13-74B71689B09B}" destId="{795C93FF-CD3E-414E-B3B6-879F86B4B364}" srcOrd="0" destOrd="0" presId="urn:microsoft.com/office/officeart/2005/8/layout/pList1"/>
    <dgm:cxn modelId="{2D650112-5667-4CE4-8493-C77793E37308}" type="presOf" srcId="{AFDCBF57-AC70-47DE-8F7D-D11EEF849BED}" destId="{048C1705-AD08-4D0C-B3EB-BD3BB6C45203}" srcOrd="0" destOrd="0" presId="urn:microsoft.com/office/officeart/2005/8/layout/pList1"/>
    <dgm:cxn modelId="{CC31B326-7A4A-44F1-A72A-4492AC25ACC0}" srcId="{AFDCBF57-AC70-47DE-8F7D-D11EEF849BED}" destId="{9684E776-C263-4027-AB89-8CCDB3FC7672}" srcOrd="2" destOrd="0" parTransId="{FB99E66F-3C27-42BD-86CB-9A5F0F8F616D}" sibTransId="{B2BDF9CC-B93B-483E-8A13-74B71689B09B}"/>
    <dgm:cxn modelId="{7C2E3B32-0B38-460E-B1CB-BCBB5078C838}" type="presOf" srcId="{9276EC9E-2860-459C-BCCB-7BF773228B16}" destId="{98C896EF-6541-40F6-9164-CD636CD6FE6D}" srcOrd="0" destOrd="0" presId="urn:microsoft.com/office/officeart/2005/8/layout/pList1"/>
    <dgm:cxn modelId="{167FB16D-E6C7-4D13-AF21-7C1289359CCD}" srcId="{AFDCBF57-AC70-47DE-8F7D-D11EEF849BED}" destId="{9FB77966-8B1F-451C-8B97-B8B3440D7A5B}" srcOrd="1" destOrd="0" parTransId="{AC99E19C-1C2B-4819-B4DD-4F1E357F3724}" sibTransId="{9276EC9E-2860-459C-BCCB-7BF773228B16}"/>
    <dgm:cxn modelId="{EC185452-24A5-4EC3-8382-324565E130CC}" type="presOf" srcId="{C95AACC4-6E05-428B-A75F-89877B55728D}" destId="{226431DC-DCAB-4731-8634-4677ECD394E8}" srcOrd="0" destOrd="0" presId="urn:microsoft.com/office/officeart/2005/8/layout/pList1"/>
    <dgm:cxn modelId="{6994447F-9119-4DA8-8875-FF6CFC53422D}" type="presOf" srcId="{9FB77966-8B1F-451C-8B97-B8B3440D7A5B}" destId="{80965022-D46E-42A6-B6FE-AF7B5B16FA13}" srcOrd="0" destOrd="0" presId="urn:microsoft.com/office/officeart/2005/8/layout/pList1"/>
    <dgm:cxn modelId="{444A0AA9-2109-4220-AB2A-29B540A9AF83}" srcId="{AFDCBF57-AC70-47DE-8F7D-D11EEF849BED}" destId="{16811F77-6559-4D42-B67F-24395BA4AF6E}" srcOrd="0" destOrd="0" parTransId="{1B2960E6-6AF7-4107-A42F-6FA59795C1B8}" sibTransId="{4313EB44-7B15-4586-AC38-BC783A22662B}"/>
    <dgm:cxn modelId="{BCF5F0D6-7209-44FE-80C4-18C5819B26E2}" srcId="{AFDCBF57-AC70-47DE-8F7D-D11EEF849BED}" destId="{C95AACC4-6E05-428B-A75F-89877B55728D}" srcOrd="3" destOrd="0" parTransId="{D2EFD320-5F69-49AA-90E2-7BC46D133BE0}" sibTransId="{D8320F54-BC82-4979-AC55-EB02C1B7E08D}"/>
    <dgm:cxn modelId="{BCEC1ADC-E31D-49E4-AA9E-0EAF1FAB8F67}" type="presOf" srcId="{9684E776-C263-4027-AB89-8CCDB3FC7672}" destId="{7FCB4F8F-D900-4B3E-BCCF-BCA8CBBFD4E4}" srcOrd="0" destOrd="0" presId="urn:microsoft.com/office/officeart/2005/8/layout/pList1"/>
    <dgm:cxn modelId="{6897F6ED-C07F-4B8E-A6A2-C406BC1895F9}" type="presOf" srcId="{16811F77-6559-4D42-B67F-24395BA4AF6E}" destId="{3F4EF29A-086E-4D3D-9198-7358E726DF2A}" srcOrd="0" destOrd="0" presId="urn:microsoft.com/office/officeart/2005/8/layout/pList1"/>
    <dgm:cxn modelId="{9E7692F7-AF72-4AC3-BC3A-4F0EFB17D39A}" type="presOf" srcId="{4313EB44-7B15-4586-AC38-BC783A22662B}" destId="{7AEDFCDC-0B87-4221-809F-0249D184C48C}" srcOrd="0" destOrd="0" presId="urn:microsoft.com/office/officeart/2005/8/layout/pList1"/>
    <dgm:cxn modelId="{D41EEC80-56A7-4FC0-A179-12D7524EF00A}" type="presParOf" srcId="{048C1705-AD08-4D0C-B3EB-BD3BB6C45203}" destId="{77609288-21E4-4CF7-892E-57F0E0F930AC}" srcOrd="0" destOrd="0" presId="urn:microsoft.com/office/officeart/2005/8/layout/pList1"/>
    <dgm:cxn modelId="{0BD0B007-E91B-4415-8C2B-718674B45D3E}" type="presParOf" srcId="{77609288-21E4-4CF7-892E-57F0E0F930AC}" destId="{BDF811CD-0891-4021-AD13-F307D323E27B}" srcOrd="0" destOrd="0" presId="urn:microsoft.com/office/officeart/2005/8/layout/pList1"/>
    <dgm:cxn modelId="{D5E42B9F-F7DE-464A-81EE-9E00EDADA893}" type="presParOf" srcId="{77609288-21E4-4CF7-892E-57F0E0F930AC}" destId="{3F4EF29A-086E-4D3D-9198-7358E726DF2A}" srcOrd="1" destOrd="0" presId="urn:microsoft.com/office/officeart/2005/8/layout/pList1"/>
    <dgm:cxn modelId="{1F7CE70B-9357-420C-876F-687D70474919}" type="presParOf" srcId="{048C1705-AD08-4D0C-B3EB-BD3BB6C45203}" destId="{7AEDFCDC-0B87-4221-809F-0249D184C48C}" srcOrd="1" destOrd="0" presId="urn:microsoft.com/office/officeart/2005/8/layout/pList1"/>
    <dgm:cxn modelId="{DCEB74E8-D3BA-409C-8293-E70DEE12848A}" type="presParOf" srcId="{048C1705-AD08-4D0C-B3EB-BD3BB6C45203}" destId="{1DB884A0-1C79-4AB5-96D4-93E9BE50989A}" srcOrd="2" destOrd="0" presId="urn:microsoft.com/office/officeart/2005/8/layout/pList1"/>
    <dgm:cxn modelId="{93015BCC-DA23-40F2-BE38-7A6AA9421FFB}" type="presParOf" srcId="{1DB884A0-1C79-4AB5-96D4-93E9BE50989A}" destId="{F1E20842-BF37-4498-B891-43CEC6E5C4C7}" srcOrd="0" destOrd="0" presId="urn:microsoft.com/office/officeart/2005/8/layout/pList1"/>
    <dgm:cxn modelId="{FA5303E2-759B-4252-BC74-9D4E7B6118BE}" type="presParOf" srcId="{1DB884A0-1C79-4AB5-96D4-93E9BE50989A}" destId="{80965022-D46E-42A6-B6FE-AF7B5B16FA13}" srcOrd="1" destOrd="0" presId="urn:microsoft.com/office/officeart/2005/8/layout/pList1"/>
    <dgm:cxn modelId="{7E219A0E-B3B2-4A2F-B96B-E314452B49CD}" type="presParOf" srcId="{048C1705-AD08-4D0C-B3EB-BD3BB6C45203}" destId="{98C896EF-6541-40F6-9164-CD636CD6FE6D}" srcOrd="3" destOrd="0" presId="urn:microsoft.com/office/officeart/2005/8/layout/pList1"/>
    <dgm:cxn modelId="{71E0E1F9-6B8B-432C-8C66-AC9736C5768F}" type="presParOf" srcId="{048C1705-AD08-4D0C-B3EB-BD3BB6C45203}" destId="{883AAD23-2B12-4080-BB6F-8C8305A32AAE}" srcOrd="4" destOrd="0" presId="urn:microsoft.com/office/officeart/2005/8/layout/pList1"/>
    <dgm:cxn modelId="{7F104B38-903B-4ADA-A56F-138227B59273}" type="presParOf" srcId="{883AAD23-2B12-4080-BB6F-8C8305A32AAE}" destId="{C63233ED-BFC2-477C-AD27-06F130E964F1}" srcOrd="0" destOrd="0" presId="urn:microsoft.com/office/officeart/2005/8/layout/pList1"/>
    <dgm:cxn modelId="{24E56DB1-7613-4AD6-BE07-7090F330BA60}" type="presParOf" srcId="{883AAD23-2B12-4080-BB6F-8C8305A32AAE}" destId="{7FCB4F8F-D900-4B3E-BCCF-BCA8CBBFD4E4}" srcOrd="1" destOrd="0" presId="urn:microsoft.com/office/officeart/2005/8/layout/pList1"/>
    <dgm:cxn modelId="{740FB6DD-E8B2-4AAB-BE13-FE3722795CA6}" type="presParOf" srcId="{048C1705-AD08-4D0C-B3EB-BD3BB6C45203}" destId="{795C93FF-CD3E-414E-B3B6-879F86B4B364}" srcOrd="5" destOrd="0" presId="urn:microsoft.com/office/officeart/2005/8/layout/pList1"/>
    <dgm:cxn modelId="{FB4D71FD-0DF4-45BB-9EDA-24DE01B7FA85}" type="presParOf" srcId="{048C1705-AD08-4D0C-B3EB-BD3BB6C45203}" destId="{8EEFE3B6-AE50-44A4-AFB9-BE288A0268C3}" srcOrd="6" destOrd="0" presId="urn:microsoft.com/office/officeart/2005/8/layout/pList1"/>
    <dgm:cxn modelId="{E71F30A5-ED3B-487D-BB3D-B84556F269B5}" type="presParOf" srcId="{8EEFE3B6-AE50-44A4-AFB9-BE288A0268C3}" destId="{A8684184-76CF-4975-ACDD-69ACCD71367C}" srcOrd="0" destOrd="0" presId="urn:microsoft.com/office/officeart/2005/8/layout/pList1"/>
    <dgm:cxn modelId="{AD099DF2-9096-4A56-BC6F-ED4596BF3787}" type="presParOf" srcId="{8EEFE3B6-AE50-44A4-AFB9-BE288A0268C3}" destId="{226431DC-DCAB-4731-8634-4677ECD394E8}" srcOrd="1" destOrd="0" presId="urn:microsoft.com/office/officeart/2005/8/layout/pList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A49E0059-04AF-4AE6-8342-F12B45D72105}" type="doc">
      <dgm:prSet loTypeId="urn:microsoft.com/office/officeart/2008/layout/TitledPictureBlocks" loCatId="picture" qsTypeId="urn:microsoft.com/office/officeart/2005/8/quickstyle/simple3" qsCatId="simple" csTypeId="urn:microsoft.com/office/officeart/2005/8/colors/accent6_2" csCatId="accent6" phldr="1"/>
      <dgm:spPr/>
      <dgm:t>
        <a:bodyPr/>
        <a:lstStyle/>
        <a:p>
          <a:endParaRPr lang="en-IN"/>
        </a:p>
      </dgm:t>
    </dgm:pt>
    <dgm:pt modelId="{19AA3958-60D0-440A-9572-E8FB76FBF737}">
      <dgm:prSet phldrT="[Text]" custT="1"/>
      <dgm:spPr/>
      <dgm:t>
        <a:bodyPr/>
        <a:lstStyle/>
        <a:p>
          <a:r>
            <a:rPr lang="en-IN" sz="1800" dirty="0">
              <a:latin typeface="Times New Roman" panose="02020603050405020304" pitchFamily="18" charset="0"/>
              <a:cs typeface="Times New Roman" panose="02020603050405020304" pitchFamily="18" charset="0"/>
            </a:rPr>
            <a:t>1. Preparation of vat</a:t>
          </a:r>
        </a:p>
      </dgm:t>
    </dgm:pt>
    <dgm:pt modelId="{B7143550-9090-426B-ACA1-54E859FC09A5}" type="parTrans" cxnId="{9308E951-24C0-4E6E-86C9-6A6D43647B7D}">
      <dgm:prSet/>
      <dgm:spPr/>
      <dgm:t>
        <a:bodyPr/>
        <a:lstStyle/>
        <a:p>
          <a:endParaRPr lang="en-IN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1B56DEE-867D-453B-864B-8F83F5523337}" type="sibTrans" cxnId="{9308E951-24C0-4E6E-86C9-6A6D43647B7D}">
      <dgm:prSet/>
      <dgm:spPr/>
      <dgm:t>
        <a:bodyPr/>
        <a:lstStyle/>
        <a:p>
          <a:endParaRPr lang="en-IN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65279001-6171-4275-8337-7B3C4AA9E350}">
      <dgm:prSet phldrT="[Text]" custT="1"/>
      <dgm:spPr/>
      <dgm:t>
        <a:bodyPr/>
        <a:lstStyle/>
        <a:p>
          <a:pPr algn="just"/>
          <a:r>
            <a:rPr lang="en-IN" sz="1600" dirty="0">
              <a:latin typeface="Times New Roman" panose="02020603050405020304" pitchFamily="18" charset="0"/>
              <a:cs typeface="Times New Roman" panose="02020603050405020304" pitchFamily="18" charset="0"/>
            </a:rPr>
            <a:t>Geopolymer poured in a flat plate/tray, which acts as a single layer of vat.</a:t>
          </a:r>
        </a:p>
      </dgm:t>
    </dgm:pt>
    <dgm:pt modelId="{5C86BC61-8D7F-4075-A687-5C18AB1FCB9F}" type="parTrans" cxnId="{2D162B1C-70D5-4980-ACB4-6D01BB4A4566}">
      <dgm:prSet/>
      <dgm:spPr/>
      <dgm:t>
        <a:bodyPr/>
        <a:lstStyle/>
        <a:p>
          <a:endParaRPr lang="en-IN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C21AC92-D54E-4BD2-A6DA-A76D414EA1FF}" type="sibTrans" cxnId="{2D162B1C-70D5-4980-ACB4-6D01BB4A4566}">
      <dgm:prSet/>
      <dgm:spPr/>
      <dgm:t>
        <a:bodyPr/>
        <a:lstStyle/>
        <a:p>
          <a:endParaRPr lang="en-IN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5154C6E9-1A55-4AAF-B4D4-19E4FB2F599C}">
      <dgm:prSet phldrT="[Text]" custT="1"/>
      <dgm:spPr/>
      <dgm:t>
        <a:bodyPr/>
        <a:lstStyle/>
        <a:p>
          <a:pPr>
            <a:spcAft>
              <a:spcPts val="0"/>
            </a:spcAft>
          </a:pPr>
          <a:r>
            <a:rPr lang="en-IN" sz="1800" dirty="0">
              <a:latin typeface="Times New Roman" panose="02020603050405020304" pitchFamily="18" charset="0"/>
              <a:cs typeface="Times New Roman" panose="02020603050405020304" pitchFamily="18" charset="0"/>
            </a:rPr>
            <a:t>2. Heat curing of </a:t>
          </a:r>
        </a:p>
        <a:p>
          <a:pPr>
            <a:spcAft>
              <a:spcPts val="0"/>
            </a:spcAft>
          </a:pPr>
          <a:r>
            <a:rPr lang="en-IN" sz="1800" dirty="0">
              <a:latin typeface="Times New Roman" panose="02020603050405020304" pitchFamily="18" charset="0"/>
              <a:cs typeface="Times New Roman" panose="02020603050405020304" pitchFamily="18" charset="0"/>
            </a:rPr>
            <a:t>selected area</a:t>
          </a:r>
        </a:p>
      </dgm:t>
    </dgm:pt>
    <dgm:pt modelId="{DB6BCED0-D497-4621-B5AD-F9E41CC1C97D}" type="parTrans" cxnId="{8237CA24-638A-4901-BABA-EC0CA029E468}">
      <dgm:prSet/>
      <dgm:spPr/>
      <dgm:t>
        <a:bodyPr/>
        <a:lstStyle/>
        <a:p>
          <a:endParaRPr lang="en-IN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7E7606F-B6D3-4D79-8827-8CA3D24F1B6A}" type="sibTrans" cxnId="{8237CA24-638A-4901-BABA-EC0CA029E468}">
      <dgm:prSet/>
      <dgm:spPr/>
      <dgm:t>
        <a:bodyPr/>
        <a:lstStyle/>
        <a:p>
          <a:endParaRPr lang="en-IN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064ED76-CF9E-4A9F-8CC3-1D7B4E91E90B}">
      <dgm:prSet phldrT="[Text]" custT="1"/>
      <dgm:spPr/>
      <dgm:t>
        <a:bodyPr/>
        <a:lstStyle/>
        <a:p>
          <a:pPr algn="just"/>
          <a:r>
            <a:rPr lang="en-IN" sz="1600" dirty="0">
              <a:latin typeface="Times New Roman" panose="02020603050405020304" pitchFamily="18" charset="0"/>
              <a:cs typeface="Times New Roman" panose="02020603050405020304" pitchFamily="18" charset="0"/>
            </a:rPr>
            <a:t>Heating of selected area of geopolymer using a heat gun and circular stencil.</a:t>
          </a:r>
        </a:p>
      </dgm:t>
    </dgm:pt>
    <dgm:pt modelId="{37968993-058B-4E81-BF24-BC676BD0A586}" type="parTrans" cxnId="{EF549231-85D2-4868-92C4-0699D28617C0}">
      <dgm:prSet/>
      <dgm:spPr/>
      <dgm:t>
        <a:bodyPr/>
        <a:lstStyle/>
        <a:p>
          <a:endParaRPr lang="en-IN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F20CB80-6DAE-4C3E-A312-615BE26C2989}" type="sibTrans" cxnId="{EF549231-85D2-4868-92C4-0699D28617C0}">
      <dgm:prSet/>
      <dgm:spPr/>
      <dgm:t>
        <a:bodyPr/>
        <a:lstStyle/>
        <a:p>
          <a:endParaRPr lang="en-IN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8B98166-27F7-4220-8B93-21FAE420D1C4}">
      <dgm:prSet phldrT="[Text]" custT="1"/>
      <dgm:spPr/>
      <dgm:t>
        <a:bodyPr/>
        <a:lstStyle/>
        <a:p>
          <a:r>
            <a:rPr lang="en-IN" sz="1800" dirty="0">
              <a:latin typeface="Times New Roman" panose="02020603050405020304" pitchFamily="18" charset="0"/>
              <a:cs typeface="Times New Roman" panose="02020603050405020304" pitchFamily="18" charset="0"/>
            </a:rPr>
            <a:t>3. Heat cured area solidified</a:t>
          </a:r>
        </a:p>
      </dgm:t>
    </dgm:pt>
    <dgm:pt modelId="{A1C2ECC5-F880-488F-A5C3-CB1B15DD4569}" type="parTrans" cxnId="{5284C7E5-B67F-4B98-A78A-2266B440AF8F}">
      <dgm:prSet/>
      <dgm:spPr/>
      <dgm:t>
        <a:bodyPr/>
        <a:lstStyle/>
        <a:p>
          <a:endParaRPr lang="en-IN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916260B-D639-4C66-A621-EE3BD3137D38}" type="sibTrans" cxnId="{5284C7E5-B67F-4B98-A78A-2266B440AF8F}">
      <dgm:prSet/>
      <dgm:spPr/>
      <dgm:t>
        <a:bodyPr/>
        <a:lstStyle/>
        <a:p>
          <a:endParaRPr lang="en-IN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2D41646-7336-4459-83C4-B7A6EB72F5C7}">
      <dgm:prSet phldrT="[Text]" custT="1"/>
      <dgm:spPr/>
      <dgm:t>
        <a:bodyPr/>
        <a:lstStyle/>
        <a:p>
          <a:pPr algn="just"/>
          <a:r>
            <a:rPr lang="en-IN" sz="1600" dirty="0">
              <a:latin typeface="Times New Roman" panose="02020603050405020304" pitchFamily="18" charset="0"/>
              <a:cs typeface="Times New Roman" panose="02020603050405020304" pitchFamily="18" charset="0"/>
            </a:rPr>
            <a:t>Heat cured area solidified. Visible differences between cured and flowable geopolymer.</a:t>
          </a:r>
        </a:p>
      </dgm:t>
    </dgm:pt>
    <dgm:pt modelId="{FB9280DA-905A-40AC-AEDB-9D87A117FDCB}" type="parTrans" cxnId="{185E5820-A24B-4116-AD81-3BA9D470AFE1}">
      <dgm:prSet/>
      <dgm:spPr/>
      <dgm:t>
        <a:bodyPr/>
        <a:lstStyle/>
        <a:p>
          <a:endParaRPr lang="en-IN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62496812-B97D-41E0-8630-D62821999F4E}" type="sibTrans" cxnId="{185E5820-A24B-4116-AD81-3BA9D470AFE1}">
      <dgm:prSet/>
      <dgm:spPr/>
      <dgm:t>
        <a:bodyPr/>
        <a:lstStyle/>
        <a:p>
          <a:endParaRPr lang="en-IN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A42C44B-56FA-40D0-A631-BFBF65D86A1A}">
      <dgm:prSet phldrT="[Text]" custT="1"/>
      <dgm:spPr/>
      <dgm:t>
        <a:bodyPr/>
        <a:lstStyle/>
        <a:p>
          <a:pPr algn="just"/>
          <a:r>
            <a:rPr lang="en-IN" sz="1600" dirty="0">
              <a:latin typeface="Times New Roman" panose="02020603050405020304" pitchFamily="18" charset="0"/>
              <a:cs typeface="Times New Roman" panose="02020603050405020304" pitchFamily="18" charset="0"/>
            </a:rPr>
            <a:t>Solidified/printed shape after draining of non-printed (flowable) cement paste.</a:t>
          </a:r>
        </a:p>
      </dgm:t>
    </dgm:pt>
    <dgm:pt modelId="{E4A1CB1D-5827-4789-AB48-58156DA9CEB2}" type="parTrans" cxnId="{3AF4DC3B-6F86-4612-9117-818A27D7D159}">
      <dgm:prSet/>
      <dgm:spPr/>
      <dgm:t>
        <a:bodyPr/>
        <a:lstStyle/>
        <a:p>
          <a:endParaRPr lang="en-IN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62A2933-33E7-4235-8798-7D35F324CD53}" type="sibTrans" cxnId="{3AF4DC3B-6F86-4612-9117-818A27D7D159}">
      <dgm:prSet/>
      <dgm:spPr/>
      <dgm:t>
        <a:bodyPr/>
        <a:lstStyle/>
        <a:p>
          <a:endParaRPr lang="en-IN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1CCD54F-7C7B-4D73-9134-5BDA9EC1F917}">
      <dgm:prSet phldrT="[Text]" custT="1"/>
      <dgm:spPr/>
      <dgm:t>
        <a:bodyPr/>
        <a:lstStyle/>
        <a:p>
          <a:r>
            <a:rPr lang="en-IN" sz="1800" dirty="0">
              <a:latin typeface="Times New Roman" panose="02020603050405020304" pitchFamily="18" charset="0"/>
              <a:cs typeface="Times New Roman" panose="02020603050405020304" pitchFamily="18" charset="0"/>
            </a:rPr>
            <a:t>4. Solid/ liquid separation</a:t>
          </a:r>
        </a:p>
      </dgm:t>
    </dgm:pt>
    <dgm:pt modelId="{0ED625C9-11B8-44B1-A7CD-9F86EC56EE9F}" type="parTrans" cxnId="{3B964583-8457-4E06-B1D8-B8B57BDF75B1}">
      <dgm:prSet/>
      <dgm:spPr/>
      <dgm:t>
        <a:bodyPr/>
        <a:lstStyle/>
        <a:p>
          <a:endParaRPr lang="en-IN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3AB436D-D620-4E0D-986B-4EDD168131C1}" type="sibTrans" cxnId="{3B964583-8457-4E06-B1D8-B8B57BDF75B1}">
      <dgm:prSet/>
      <dgm:spPr/>
      <dgm:t>
        <a:bodyPr/>
        <a:lstStyle/>
        <a:p>
          <a:endParaRPr lang="en-IN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68140F03-2255-4B24-978D-F6E623E49060}" type="pres">
      <dgm:prSet presAssocID="{A49E0059-04AF-4AE6-8342-F12B45D72105}" presName="rootNode" presStyleCnt="0">
        <dgm:presLayoutVars>
          <dgm:chMax/>
          <dgm:chPref/>
          <dgm:dir/>
          <dgm:animLvl val="lvl"/>
        </dgm:presLayoutVars>
      </dgm:prSet>
      <dgm:spPr/>
    </dgm:pt>
    <dgm:pt modelId="{A5B8091E-5BF3-49D4-B506-C29987C233AC}" type="pres">
      <dgm:prSet presAssocID="{19AA3958-60D0-440A-9572-E8FB76FBF737}" presName="composite" presStyleCnt="0"/>
      <dgm:spPr/>
    </dgm:pt>
    <dgm:pt modelId="{A3F175AC-6BAD-4DB4-9F59-31407AE1054D}" type="pres">
      <dgm:prSet presAssocID="{19AA3958-60D0-440A-9572-E8FB76FBF737}" presName="ParentText" presStyleLbl="node1" presStyleIdx="0" presStyleCnt="4" custScaleY="161051" custLinFactNeighborX="-47105">
        <dgm:presLayoutVars>
          <dgm:chMax val="1"/>
          <dgm:chPref val="1"/>
          <dgm:bulletEnabled val="1"/>
        </dgm:presLayoutVars>
      </dgm:prSet>
      <dgm:spPr/>
    </dgm:pt>
    <dgm:pt modelId="{1486E757-887B-437F-A7CA-A3AD3E7C8536}" type="pres">
      <dgm:prSet presAssocID="{19AA3958-60D0-440A-9572-E8FB76FBF737}" presName="Image" presStyleLbl="bgImgPlace1" presStyleIdx="0" presStyleCnt="4" custLinFactNeighborX="-47105"/>
      <dgm:spPr>
        <a:blipFill>
          <a:blip xmlns:r="http://schemas.openxmlformats.org/officeDocument/2006/relationships" r:embed="rId1"/>
          <a:stretch>
            <a:fillRect t="10000" b="-10000"/>
          </a:stretch>
        </a:blipFill>
      </dgm:spPr>
    </dgm:pt>
    <dgm:pt modelId="{50515129-A812-4424-8F7F-4454C95B51F5}" type="pres">
      <dgm:prSet presAssocID="{19AA3958-60D0-440A-9572-E8FB76FBF737}" presName="ChildText" presStyleLbl="fgAcc1" presStyleIdx="0" presStyleCnt="4" custScaleX="291826" custLinFactNeighborX="-38">
        <dgm:presLayoutVars>
          <dgm:chMax val="0"/>
          <dgm:chPref val="0"/>
          <dgm:bulletEnabled val="1"/>
        </dgm:presLayoutVars>
      </dgm:prSet>
      <dgm:spPr/>
    </dgm:pt>
    <dgm:pt modelId="{890899FE-74FA-4FFE-BA61-AF9F70E21D45}" type="pres">
      <dgm:prSet presAssocID="{91B56DEE-867D-453B-864B-8F83F5523337}" presName="sibTrans" presStyleCnt="0"/>
      <dgm:spPr/>
    </dgm:pt>
    <dgm:pt modelId="{B61F1F51-9AB5-4CEC-BB19-04EE5EC95992}" type="pres">
      <dgm:prSet presAssocID="{5154C6E9-1A55-4AAF-B4D4-19E4FB2F599C}" presName="composite" presStyleCnt="0"/>
      <dgm:spPr/>
    </dgm:pt>
    <dgm:pt modelId="{0CDB95F8-3C9E-4023-854C-5486C4381F69}" type="pres">
      <dgm:prSet presAssocID="{5154C6E9-1A55-4AAF-B4D4-19E4FB2F599C}" presName="ParentText" presStyleLbl="node1" presStyleIdx="1" presStyleCnt="4" custScaleY="161051" custLinFactNeighborX="7340">
        <dgm:presLayoutVars>
          <dgm:chMax val="1"/>
          <dgm:chPref val="1"/>
          <dgm:bulletEnabled val="1"/>
        </dgm:presLayoutVars>
      </dgm:prSet>
      <dgm:spPr/>
    </dgm:pt>
    <dgm:pt modelId="{035B5998-870A-443D-A464-30ED69D7B78C}" type="pres">
      <dgm:prSet presAssocID="{5154C6E9-1A55-4AAF-B4D4-19E4FB2F599C}" presName="Image" presStyleLbl="bgImgPlace1" presStyleIdx="1" presStyleCnt="4" custLinFactNeighborX="7340"/>
      <dgm:spPr>
        <a:blipFill>
          <a:blip xmlns:r="http://schemas.openxmlformats.org/officeDocument/2006/relationships" r:embed="rId2"/>
          <a:stretch>
            <a:fillRect t="10000" b="-10000"/>
          </a:stretch>
        </a:blipFill>
      </dgm:spPr>
    </dgm:pt>
    <dgm:pt modelId="{5EC45229-59AF-4B40-8264-678D84139F5D}" type="pres">
      <dgm:prSet presAssocID="{5154C6E9-1A55-4AAF-B4D4-19E4FB2F599C}" presName="ChildText" presStyleLbl="fgAcc1" presStyleIdx="1" presStyleCnt="4" custScaleX="291826" custLinFactX="15554" custLinFactNeighborX="100000">
        <dgm:presLayoutVars>
          <dgm:chMax val="0"/>
          <dgm:chPref val="0"/>
          <dgm:bulletEnabled val="1"/>
        </dgm:presLayoutVars>
      </dgm:prSet>
      <dgm:spPr/>
    </dgm:pt>
    <dgm:pt modelId="{D2B17E1A-7784-40E3-9FA8-86C41304F572}" type="pres">
      <dgm:prSet presAssocID="{A7E7606F-B6D3-4D79-8827-8CA3D24F1B6A}" presName="sibTrans" presStyleCnt="0"/>
      <dgm:spPr/>
    </dgm:pt>
    <dgm:pt modelId="{4A465A00-3E8F-43F8-A40B-C5D4EDCD378B}" type="pres">
      <dgm:prSet presAssocID="{F8B98166-27F7-4220-8B93-21FAE420D1C4}" presName="composite" presStyleCnt="0"/>
      <dgm:spPr/>
    </dgm:pt>
    <dgm:pt modelId="{A99761F0-7572-4B2B-8D42-01012B3B3B2B}" type="pres">
      <dgm:prSet presAssocID="{F8B98166-27F7-4220-8B93-21FAE420D1C4}" presName="ParentText" presStyleLbl="node1" presStyleIdx="2" presStyleCnt="4" custScaleY="161051" custLinFactNeighborX="-47105">
        <dgm:presLayoutVars>
          <dgm:chMax val="1"/>
          <dgm:chPref val="1"/>
          <dgm:bulletEnabled val="1"/>
        </dgm:presLayoutVars>
      </dgm:prSet>
      <dgm:spPr/>
    </dgm:pt>
    <dgm:pt modelId="{EF27A4A5-67E6-42D5-841B-4A77B1CF563B}" type="pres">
      <dgm:prSet presAssocID="{F8B98166-27F7-4220-8B93-21FAE420D1C4}" presName="Image" presStyleLbl="bgImgPlace1" presStyleIdx="2" presStyleCnt="4" custLinFactNeighborX="-47105"/>
      <dgm:spPr>
        <a:blipFill>
          <a:blip xmlns:r="http://schemas.openxmlformats.org/officeDocument/2006/relationships" r:embed="rId3"/>
          <a:stretch>
            <a:fillRect t="10000" b="-10000"/>
          </a:stretch>
        </a:blipFill>
      </dgm:spPr>
    </dgm:pt>
    <dgm:pt modelId="{BD7F463C-B1E5-4B5E-BD65-103BF399E886}" type="pres">
      <dgm:prSet presAssocID="{F8B98166-27F7-4220-8B93-21FAE420D1C4}" presName="ChildText" presStyleLbl="fgAcc1" presStyleIdx="2" presStyleCnt="4" custScaleX="291826" custLinFactNeighborX="-38">
        <dgm:presLayoutVars>
          <dgm:chMax val="0"/>
          <dgm:chPref val="0"/>
          <dgm:bulletEnabled val="1"/>
        </dgm:presLayoutVars>
      </dgm:prSet>
      <dgm:spPr/>
    </dgm:pt>
    <dgm:pt modelId="{C583A367-F4D3-4B5E-9E1F-F23F46B4D5B8}" type="pres">
      <dgm:prSet presAssocID="{C916260B-D639-4C66-A621-EE3BD3137D38}" presName="sibTrans" presStyleCnt="0"/>
      <dgm:spPr/>
    </dgm:pt>
    <dgm:pt modelId="{47833CF3-E437-46D4-9801-33B08801C1F0}" type="pres">
      <dgm:prSet presAssocID="{C1CCD54F-7C7B-4D73-9134-5BDA9EC1F917}" presName="composite" presStyleCnt="0"/>
      <dgm:spPr/>
    </dgm:pt>
    <dgm:pt modelId="{3D4AB779-4931-4C92-BA37-787D3AF35FFA}" type="pres">
      <dgm:prSet presAssocID="{C1CCD54F-7C7B-4D73-9134-5BDA9EC1F917}" presName="ParentText" presStyleLbl="node1" presStyleIdx="3" presStyleCnt="4" custScaleY="161051" custLinFactNeighborX="7340">
        <dgm:presLayoutVars>
          <dgm:chMax val="1"/>
          <dgm:chPref val="1"/>
          <dgm:bulletEnabled val="1"/>
        </dgm:presLayoutVars>
      </dgm:prSet>
      <dgm:spPr/>
    </dgm:pt>
    <dgm:pt modelId="{1C639212-01F1-4BB8-8879-4CD8A1DC330A}" type="pres">
      <dgm:prSet presAssocID="{C1CCD54F-7C7B-4D73-9134-5BDA9EC1F917}" presName="Image" presStyleLbl="bgImgPlace1" presStyleIdx="3" presStyleCnt="4" custLinFactNeighborX="7340"/>
      <dgm:spPr>
        <a:blipFill>
          <a:blip xmlns:r="http://schemas.openxmlformats.org/officeDocument/2006/relationships" r:embed="rId4"/>
          <a:stretch>
            <a:fillRect t="10000" b="-10000"/>
          </a:stretch>
        </a:blipFill>
      </dgm:spPr>
    </dgm:pt>
    <dgm:pt modelId="{E4471C3F-CAF4-4D4E-A1BD-6231451F5E78}" type="pres">
      <dgm:prSet presAssocID="{C1CCD54F-7C7B-4D73-9134-5BDA9EC1F917}" presName="ChildText" presStyleLbl="fgAcc1" presStyleIdx="3" presStyleCnt="4" custScaleX="291826" custLinFactX="15554" custLinFactNeighborX="100000">
        <dgm:presLayoutVars>
          <dgm:chMax val="0"/>
          <dgm:chPref val="0"/>
          <dgm:bulletEnabled val="1"/>
        </dgm:presLayoutVars>
      </dgm:prSet>
      <dgm:spPr/>
    </dgm:pt>
  </dgm:ptLst>
  <dgm:cxnLst>
    <dgm:cxn modelId="{C9149B02-42B9-4368-82EA-4ED08924A92F}" type="presOf" srcId="{3A42C44B-56FA-40D0-A631-BFBF65D86A1A}" destId="{E4471C3F-CAF4-4D4E-A1BD-6231451F5E78}" srcOrd="0" destOrd="0" presId="urn:microsoft.com/office/officeart/2008/layout/TitledPictureBlocks"/>
    <dgm:cxn modelId="{FC9A5B12-EC1D-4AAB-90A6-32E060D8CEE9}" type="presOf" srcId="{C1CCD54F-7C7B-4D73-9134-5BDA9EC1F917}" destId="{3D4AB779-4931-4C92-BA37-787D3AF35FFA}" srcOrd="0" destOrd="0" presId="urn:microsoft.com/office/officeart/2008/layout/TitledPictureBlocks"/>
    <dgm:cxn modelId="{2D162B1C-70D5-4980-ACB4-6D01BB4A4566}" srcId="{19AA3958-60D0-440A-9572-E8FB76FBF737}" destId="{65279001-6171-4275-8337-7B3C4AA9E350}" srcOrd="0" destOrd="0" parTransId="{5C86BC61-8D7F-4075-A687-5C18AB1FCB9F}" sibTransId="{BC21AC92-D54E-4BD2-A6DA-A76D414EA1FF}"/>
    <dgm:cxn modelId="{185E5820-A24B-4116-AD81-3BA9D470AFE1}" srcId="{F8B98166-27F7-4220-8B93-21FAE420D1C4}" destId="{D2D41646-7336-4459-83C4-B7A6EB72F5C7}" srcOrd="0" destOrd="0" parTransId="{FB9280DA-905A-40AC-AEDB-9D87A117FDCB}" sibTransId="{62496812-B97D-41E0-8630-D62821999F4E}"/>
    <dgm:cxn modelId="{91279722-8C95-46DE-B765-B59AC836CF3E}" type="presOf" srcId="{A49E0059-04AF-4AE6-8342-F12B45D72105}" destId="{68140F03-2255-4B24-978D-F6E623E49060}" srcOrd="0" destOrd="0" presId="urn:microsoft.com/office/officeart/2008/layout/TitledPictureBlocks"/>
    <dgm:cxn modelId="{8237CA24-638A-4901-BABA-EC0CA029E468}" srcId="{A49E0059-04AF-4AE6-8342-F12B45D72105}" destId="{5154C6E9-1A55-4AAF-B4D4-19E4FB2F599C}" srcOrd="1" destOrd="0" parTransId="{DB6BCED0-D497-4621-B5AD-F9E41CC1C97D}" sibTransId="{A7E7606F-B6D3-4D79-8827-8CA3D24F1B6A}"/>
    <dgm:cxn modelId="{18AE642E-EF6B-4AD0-8D5C-E8E8DA64BA68}" type="presOf" srcId="{B064ED76-CF9E-4A9F-8CC3-1D7B4E91E90B}" destId="{5EC45229-59AF-4B40-8264-678D84139F5D}" srcOrd="0" destOrd="0" presId="urn:microsoft.com/office/officeart/2008/layout/TitledPictureBlocks"/>
    <dgm:cxn modelId="{EF549231-85D2-4868-92C4-0699D28617C0}" srcId="{5154C6E9-1A55-4AAF-B4D4-19E4FB2F599C}" destId="{B064ED76-CF9E-4A9F-8CC3-1D7B4E91E90B}" srcOrd="0" destOrd="0" parTransId="{37968993-058B-4E81-BF24-BC676BD0A586}" sibTransId="{DF20CB80-6DAE-4C3E-A312-615BE26C2989}"/>
    <dgm:cxn modelId="{3AF4DC3B-6F86-4612-9117-818A27D7D159}" srcId="{C1CCD54F-7C7B-4D73-9134-5BDA9EC1F917}" destId="{3A42C44B-56FA-40D0-A631-BFBF65D86A1A}" srcOrd="0" destOrd="0" parTransId="{E4A1CB1D-5827-4789-AB48-58156DA9CEB2}" sibTransId="{162A2933-33E7-4235-8798-7D35F324CD53}"/>
    <dgm:cxn modelId="{C40F9961-2A5F-4485-9E78-286915462F56}" type="presOf" srcId="{65279001-6171-4275-8337-7B3C4AA9E350}" destId="{50515129-A812-4424-8F7F-4454C95B51F5}" srcOrd="0" destOrd="0" presId="urn:microsoft.com/office/officeart/2008/layout/TitledPictureBlocks"/>
    <dgm:cxn modelId="{0EFCF970-16B3-4D1D-8555-269541625973}" type="presOf" srcId="{5154C6E9-1A55-4AAF-B4D4-19E4FB2F599C}" destId="{0CDB95F8-3C9E-4023-854C-5486C4381F69}" srcOrd="0" destOrd="0" presId="urn:microsoft.com/office/officeart/2008/layout/TitledPictureBlocks"/>
    <dgm:cxn modelId="{9308E951-24C0-4E6E-86C9-6A6D43647B7D}" srcId="{A49E0059-04AF-4AE6-8342-F12B45D72105}" destId="{19AA3958-60D0-440A-9572-E8FB76FBF737}" srcOrd="0" destOrd="0" parTransId="{B7143550-9090-426B-ACA1-54E859FC09A5}" sibTransId="{91B56DEE-867D-453B-864B-8F83F5523337}"/>
    <dgm:cxn modelId="{3B964583-8457-4E06-B1D8-B8B57BDF75B1}" srcId="{A49E0059-04AF-4AE6-8342-F12B45D72105}" destId="{C1CCD54F-7C7B-4D73-9134-5BDA9EC1F917}" srcOrd="3" destOrd="0" parTransId="{0ED625C9-11B8-44B1-A7CD-9F86EC56EE9F}" sibTransId="{F3AB436D-D620-4E0D-986B-4EDD168131C1}"/>
    <dgm:cxn modelId="{9468A087-9E2A-421D-87E7-781BCBEA257B}" type="presOf" srcId="{D2D41646-7336-4459-83C4-B7A6EB72F5C7}" destId="{BD7F463C-B1E5-4B5E-BD65-103BF399E886}" srcOrd="0" destOrd="0" presId="urn:microsoft.com/office/officeart/2008/layout/TitledPictureBlocks"/>
    <dgm:cxn modelId="{7BDDCD8D-FF62-46CF-8CEB-E93AB9C826CD}" type="presOf" srcId="{19AA3958-60D0-440A-9572-E8FB76FBF737}" destId="{A3F175AC-6BAD-4DB4-9F59-31407AE1054D}" srcOrd="0" destOrd="0" presId="urn:microsoft.com/office/officeart/2008/layout/TitledPictureBlocks"/>
    <dgm:cxn modelId="{220CC995-3AB3-43FB-AF9A-0284A03633B9}" type="presOf" srcId="{F8B98166-27F7-4220-8B93-21FAE420D1C4}" destId="{A99761F0-7572-4B2B-8D42-01012B3B3B2B}" srcOrd="0" destOrd="0" presId="urn:microsoft.com/office/officeart/2008/layout/TitledPictureBlocks"/>
    <dgm:cxn modelId="{5284C7E5-B67F-4B98-A78A-2266B440AF8F}" srcId="{A49E0059-04AF-4AE6-8342-F12B45D72105}" destId="{F8B98166-27F7-4220-8B93-21FAE420D1C4}" srcOrd="2" destOrd="0" parTransId="{A1C2ECC5-F880-488F-A5C3-CB1B15DD4569}" sibTransId="{C916260B-D639-4C66-A621-EE3BD3137D38}"/>
    <dgm:cxn modelId="{44A1154A-6A1E-4078-A3BC-4A33B14162E8}" type="presParOf" srcId="{68140F03-2255-4B24-978D-F6E623E49060}" destId="{A5B8091E-5BF3-49D4-B506-C29987C233AC}" srcOrd="0" destOrd="0" presId="urn:microsoft.com/office/officeart/2008/layout/TitledPictureBlocks"/>
    <dgm:cxn modelId="{A948F29D-E538-49BB-9D59-CE0008BAD5A3}" type="presParOf" srcId="{A5B8091E-5BF3-49D4-B506-C29987C233AC}" destId="{A3F175AC-6BAD-4DB4-9F59-31407AE1054D}" srcOrd="0" destOrd="0" presId="urn:microsoft.com/office/officeart/2008/layout/TitledPictureBlocks"/>
    <dgm:cxn modelId="{ABE5C624-5E38-4BA4-90C2-16582EBFC6D4}" type="presParOf" srcId="{A5B8091E-5BF3-49D4-B506-C29987C233AC}" destId="{1486E757-887B-437F-A7CA-A3AD3E7C8536}" srcOrd="1" destOrd="0" presId="urn:microsoft.com/office/officeart/2008/layout/TitledPictureBlocks"/>
    <dgm:cxn modelId="{A036B59A-FE0E-4C20-A5B6-4BB9AF9E2E16}" type="presParOf" srcId="{A5B8091E-5BF3-49D4-B506-C29987C233AC}" destId="{50515129-A812-4424-8F7F-4454C95B51F5}" srcOrd="2" destOrd="0" presId="urn:microsoft.com/office/officeart/2008/layout/TitledPictureBlocks"/>
    <dgm:cxn modelId="{3DE0A4B1-C646-47C7-94E5-5E1C92EAB5E3}" type="presParOf" srcId="{68140F03-2255-4B24-978D-F6E623E49060}" destId="{890899FE-74FA-4FFE-BA61-AF9F70E21D45}" srcOrd="1" destOrd="0" presId="urn:microsoft.com/office/officeart/2008/layout/TitledPictureBlocks"/>
    <dgm:cxn modelId="{20CFA40A-CEA3-4B92-93D7-8071089252B1}" type="presParOf" srcId="{68140F03-2255-4B24-978D-F6E623E49060}" destId="{B61F1F51-9AB5-4CEC-BB19-04EE5EC95992}" srcOrd="2" destOrd="0" presId="urn:microsoft.com/office/officeart/2008/layout/TitledPictureBlocks"/>
    <dgm:cxn modelId="{9F851439-5C02-4D57-8162-1BA2D81EB820}" type="presParOf" srcId="{B61F1F51-9AB5-4CEC-BB19-04EE5EC95992}" destId="{0CDB95F8-3C9E-4023-854C-5486C4381F69}" srcOrd="0" destOrd="0" presId="urn:microsoft.com/office/officeart/2008/layout/TitledPictureBlocks"/>
    <dgm:cxn modelId="{CCADB37B-EF1C-4213-B3C2-5381043A387F}" type="presParOf" srcId="{B61F1F51-9AB5-4CEC-BB19-04EE5EC95992}" destId="{035B5998-870A-443D-A464-30ED69D7B78C}" srcOrd="1" destOrd="0" presId="urn:microsoft.com/office/officeart/2008/layout/TitledPictureBlocks"/>
    <dgm:cxn modelId="{1D180ADC-FB74-4486-AF5A-44FF96A7BEB1}" type="presParOf" srcId="{B61F1F51-9AB5-4CEC-BB19-04EE5EC95992}" destId="{5EC45229-59AF-4B40-8264-678D84139F5D}" srcOrd="2" destOrd="0" presId="urn:microsoft.com/office/officeart/2008/layout/TitledPictureBlocks"/>
    <dgm:cxn modelId="{34B4B89A-243D-4A1F-87A3-0EBCE986DFA1}" type="presParOf" srcId="{68140F03-2255-4B24-978D-F6E623E49060}" destId="{D2B17E1A-7784-40E3-9FA8-86C41304F572}" srcOrd="3" destOrd="0" presId="urn:microsoft.com/office/officeart/2008/layout/TitledPictureBlocks"/>
    <dgm:cxn modelId="{026CE2F7-D894-4250-8AB5-8373FDD329F3}" type="presParOf" srcId="{68140F03-2255-4B24-978D-F6E623E49060}" destId="{4A465A00-3E8F-43F8-A40B-C5D4EDCD378B}" srcOrd="4" destOrd="0" presId="urn:microsoft.com/office/officeart/2008/layout/TitledPictureBlocks"/>
    <dgm:cxn modelId="{4F7FA8D9-F764-4C5C-82E1-999871F5A8F5}" type="presParOf" srcId="{4A465A00-3E8F-43F8-A40B-C5D4EDCD378B}" destId="{A99761F0-7572-4B2B-8D42-01012B3B3B2B}" srcOrd="0" destOrd="0" presId="urn:microsoft.com/office/officeart/2008/layout/TitledPictureBlocks"/>
    <dgm:cxn modelId="{25D4F588-405D-46A9-B2F0-000DBFCBB794}" type="presParOf" srcId="{4A465A00-3E8F-43F8-A40B-C5D4EDCD378B}" destId="{EF27A4A5-67E6-42D5-841B-4A77B1CF563B}" srcOrd="1" destOrd="0" presId="urn:microsoft.com/office/officeart/2008/layout/TitledPictureBlocks"/>
    <dgm:cxn modelId="{79751C29-DD70-4FA4-A859-6ED906FBE712}" type="presParOf" srcId="{4A465A00-3E8F-43F8-A40B-C5D4EDCD378B}" destId="{BD7F463C-B1E5-4B5E-BD65-103BF399E886}" srcOrd="2" destOrd="0" presId="urn:microsoft.com/office/officeart/2008/layout/TitledPictureBlocks"/>
    <dgm:cxn modelId="{C6BF0D85-759A-4D49-9598-254DDBC3D40D}" type="presParOf" srcId="{68140F03-2255-4B24-978D-F6E623E49060}" destId="{C583A367-F4D3-4B5E-9E1F-F23F46B4D5B8}" srcOrd="5" destOrd="0" presId="urn:microsoft.com/office/officeart/2008/layout/TitledPictureBlocks"/>
    <dgm:cxn modelId="{2FDAF4C6-989F-4874-83D4-3AA0407FBF71}" type="presParOf" srcId="{68140F03-2255-4B24-978D-F6E623E49060}" destId="{47833CF3-E437-46D4-9801-33B08801C1F0}" srcOrd="6" destOrd="0" presId="urn:microsoft.com/office/officeart/2008/layout/TitledPictureBlocks"/>
    <dgm:cxn modelId="{B573F8B5-6506-4B9F-9AC3-44DFF5E0B20B}" type="presParOf" srcId="{47833CF3-E437-46D4-9801-33B08801C1F0}" destId="{3D4AB779-4931-4C92-BA37-787D3AF35FFA}" srcOrd="0" destOrd="0" presId="urn:microsoft.com/office/officeart/2008/layout/TitledPictureBlocks"/>
    <dgm:cxn modelId="{46EEA43C-0E57-4799-9A39-DC5A72957E11}" type="presParOf" srcId="{47833CF3-E437-46D4-9801-33B08801C1F0}" destId="{1C639212-01F1-4BB8-8879-4CD8A1DC330A}" srcOrd="1" destOrd="0" presId="urn:microsoft.com/office/officeart/2008/layout/TitledPictureBlocks"/>
    <dgm:cxn modelId="{85541DE8-7287-4D7E-8B1D-1FEC7F746316}" type="presParOf" srcId="{47833CF3-E437-46D4-9801-33B08801C1F0}" destId="{E4471C3F-CAF4-4D4E-A1BD-6231451F5E78}" srcOrd="2" destOrd="0" presId="urn:microsoft.com/office/officeart/2008/layout/TitledPictureBlocks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DF811CD-0891-4021-AD13-F307D323E27B}">
      <dsp:nvSpPr>
        <dsp:cNvPr id="0" name=""/>
        <dsp:cNvSpPr/>
      </dsp:nvSpPr>
      <dsp:spPr>
        <a:xfrm>
          <a:off x="5595" y="1298072"/>
          <a:ext cx="2662757" cy="1834639"/>
        </a:xfrm>
        <a:prstGeom prst="roundRect">
          <a:avLst/>
        </a:prstGeom>
        <a:blipFill dpi="0" rotWithShape="1">
          <a:blip xmlns:r="http://schemas.openxmlformats.org/officeDocument/2006/relationships" r:embed="rId1"/>
          <a:srcRect/>
          <a:stretch>
            <a:fillRect l="20000" t="2000" r="20000" b="-14000"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F4EF29A-086E-4D3D-9198-7358E726DF2A}">
      <dsp:nvSpPr>
        <dsp:cNvPr id="0" name=""/>
        <dsp:cNvSpPr/>
      </dsp:nvSpPr>
      <dsp:spPr>
        <a:xfrm>
          <a:off x="5595" y="3132711"/>
          <a:ext cx="2662757" cy="98788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3792" tIns="113792" rIns="113792" bIns="0" numCol="1" spcCol="1270" anchor="t" anchorCtr="0">
          <a:noAutofit/>
        </a:bodyPr>
        <a:lstStyle/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6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Sanchit Gupta</a:t>
          </a:r>
        </a:p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Department of Civil Engineering,</a:t>
          </a:r>
        </a:p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Indian Institute of Technology Indore, India</a:t>
          </a:r>
          <a:endParaRPr lang="en-IN" sz="1200" kern="1200" dirty="0"/>
        </a:p>
      </dsp:txBody>
      <dsp:txXfrm>
        <a:off x="5595" y="3132711"/>
        <a:ext cx="2662757" cy="987883"/>
      </dsp:txXfrm>
    </dsp:sp>
    <dsp:sp modelId="{F1E20842-BF37-4498-B891-43CEC6E5C4C7}">
      <dsp:nvSpPr>
        <dsp:cNvPr id="0" name=""/>
        <dsp:cNvSpPr/>
      </dsp:nvSpPr>
      <dsp:spPr>
        <a:xfrm>
          <a:off x="2934740" y="1298072"/>
          <a:ext cx="2662757" cy="1834639"/>
        </a:xfrm>
        <a:prstGeom prst="roundRect">
          <a:avLst/>
        </a:prstGeom>
        <a:blipFill dpi="0" rotWithShape="1">
          <a:blip xmlns:r="http://schemas.openxmlformats.org/officeDocument/2006/relationships" r:embed="rId2"/>
          <a:srcRect/>
          <a:stretch>
            <a:fillRect l="9000" t="-5000" r="9000" b="-50000"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0965022-D46E-42A6-B6FE-AF7B5B16FA13}">
      <dsp:nvSpPr>
        <dsp:cNvPr id="0" name=""/>
        <dsp:cNvSpPr/>
      </dsp:nvSpPr>
      <dsp:spPr>
        <a:xfrm>
          <a:off x="2934740" y="3132711"/>
          <a:ext cx="2662757" cy="98788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3792" tIns="113792" rIns="113792" bIns="0" numCol="1" spcCol="1270" anchor="t" anchorCtr="0">
          <a:noAutofit/>
        </a:bodyPr>
        <a:lstStyle/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6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Astha Sharma</a:t>
          </a:r>
        </a:p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Department of Civil Engineering,</a:t>
          </a:r>
        </a:p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Indian Institute of Technology Indore, 	India</a:t>
          </a:r>
          <a:endParaRPr lang="en-IN" sz="1200" kern="1200" dirty="0"/>
        </a:p>
      </dsp:txBody>
      <dsp:txXfrm>
        <a:off x="2934740" y="3132711"/>
        <a:ext cx="2662757" cy="987883"/>
      </dsp:txXfrm>
    </dsp:sp>
    <dsp:sp modelId="{C63233ED-BFC2-477C-AD27-06F130E964F1}">
      <dsp:nvSpPr>
        <dsp:cNvPr id="0" name=""/>
        <dsp:cNvSpPr/>
      </dsp:nvSpPr>
      <dsp:spPr>
        <a:xfrm>
          <a:off x="5873764" y="1301116"/>
          <a:ext cx="2662757" cy="1834639"/>
        </a:xfrm>
        <a:prstGeom prst="roundRect">
          <a:avLst/>
        </a:prstGeom>
        <a:blipFill dpi="0" rotWithShape="1">
          <a:blip xmlns:r="http://schemas.openxmlformats.org/officeDocument/2006/relationships" r:embed="rId3"/>
          <a:srcRect/>
          <a:stretch>
            <a:fillRect l="-9000" t="5000" r="-9000" b="-60000"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7FCB4F8F-D900-4B3E-BCCF-BCA8CBBFD4E4}">
      <dsp:nvSpPr>
        <dsp:cNvPr id="0" name=""/>
        <dsp:cNvSpPr/>
      </dsp:nvSpPr>
      <dsp:spPr>
        <a:xfrm>
          <a:off x="5951943" y="3132783"/>
          <a:ext cx="2662757" cy="216213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3792" tIns="113792" rIns="113792" bIns="0" numCol="1" spcCol="1270" anchor="t" anchorCtr="0">
          <a:noAutofit/>
        </a:bodyPr>
        <a:lstStyle/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IN" sz="16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Dr. Georgy </a:t>
          </a:r>
          <a:r>
            <a:rPr lang="en-IN" sz="16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Lazorenko</a:t>
          </a:r>
          <a:endParaRPr lang="en-IN" sz="1600" b="1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endParaRPr lang="en-IN" sz="12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IN" sz="1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Novosibirsk State University, </a:t>
          </a:r>
        </a:p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IN" sz="1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Novosibirsk, Russia</a:t>
          </a:r>
        </a:p>
        <a:p>
          <a:pPr marL="0" lvl="0" indent="0" algn="ctr" defTabSz="711200">
            <a:spcBef>
              <a:spcPct val="0"/>
            </a:spcBef>
            <a:buNone/>
          </a:pPr>
          <a:endParaRPr lang="en-IN" sz="12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marL="0" lvl="0" indent="0" algn="ctr" defTabSz="711200">
            <a:spcBef>
              <a:spcPct val="0"/>
            </a:spcBef>
            <a:buNone/>
          </a:pPr>
          <a:r>
            <a:rPr lang="en-IN" sz="1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Platov South-Russian State Polytechnic University (NPI), </a:t>
          </a:r>
        </a:p>
        <a:p>
          <a:pPr marL="0" lvl="0" indent="0" algn="ctr" defTabSz="711200">
            <a:spcBef>
              <a:spcPct val="0"/>
            </a:spcBef>
            <a:buNone/>
          </a:pPr>
          <a:r>
            <a:rPr lang="en-IN" sz="1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Rostov Region, Novocherkassk, Russia</a:t>
          </a:r>
        </a:p>
        <a:p>
          <a:pPr marL="0" lvl="0" indent="0" algn="ctr" defTabSz="711200">
            <a:spcBef>
              <a:spcPct val="0"/>
            </a:spcBef>
            <a:buNone/>
          </a:pPr>
          <a:r>
            <a:rPr lang="en-US" sz="1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  <a:p>
          <a:pPr marL="0" lvl="0" indent="0" algn="ctr" defTabSz="711200">
            <a:spcBef>
              <a:spcPct val="0"/>
            </a:spcBef>
            <a:buNone/>
          </a:pPr>
          <a:r>
            <a:rPr lang="en-US" sz="1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Rostov State Transport University, Rostov-on-</a:t>
          </a:r>
          <a:r>
            <a:rPr lang="en-IN" sz="1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Don, Russia</a:t>
          </a:r>
        </a:p>
      </dsp:txBody>
      <dsp:txXfrm>
        <a:off x="5951943" y="3132783"/>
        <a:ext cx="2662757" cy="2162130"/>
      </dsp:txXfrm>
    </dsp:sp>
    <dsp:sp modelId="{A8684184-76CF-4975-ACDD-69ACCD71367C}">
      <dsp:nvSpPr>
        <dsp:cNvPr id="0" name=""/>
        <dsp:cNvSpPr/>
      </dsp:nvSpPr>
      <dsp:spPr>
        <a:xfrm>
          <a:off x="8793030" y="1298072"/>
          <a:ext cx="2662757" cy="1834639"/>
        </a:xfrm>
        <a:prstGeom prst="roundRect">
          <a:avLst/>
        </a:prstGeom>
        <a:blipFill dpi="0" rotWithShape="1">
          <a:blip xmlns:r="http://schemas.openxmlformats.org/officeDocument/2006/relationships" r:embed="rId4"/>
          <a:srcRect/>
          <a:stretch>
            <a:fillRect l="10000" t="-4000" r="10000" b="-40000"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26431DC-DCAB-4731-8634-4677ECD394E8}">
      <dsp:nvSpPr>
        <dsp:cNvPr id="0" name=""/>
        <dsp:cNvSpPr/>
      </dsp:nvSpPr>
      <dsp:spPr>
        <a:xfrm>
          <a:off x="8793030" y="3132711"/>
          <a:ext cx="2662757" cy="98788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3792" tIns="113792" rIns="113792" bIns="0" numCol="1" spcCol="1270" anchor="t" anchorCtr="0">
          <a:noAutofit/>
        </a:bodyPr>
        <a:lstStyle/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6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Prof. Sandeep Chaudhary</a:t>
          </a:r>
        </a:p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Department of Civil Engineering,</a:t>
          </a:r>
        </a:p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Indian Institute of Technology </a:t>
          </a:r>
          <a:r>
            <a:rPr lang="en-US" sz="12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Indore,India</a:t>
          </a:r>
          <a:endParaRPr lang="en-IN" sz="1200" kern="1200" dirty="0"/>
        </a:p>
      </dsp:txBody>
      <dsp:txXfrm>
        <a:off x="8793030" y="3132711"/>
        <a:ext cx="2662757" cy="987883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486E757-887B-437F-A7CA-A3AD3E7C8536}">
      <dsp:nvSpPr>
        <dsp:cNvPr id="0" name=""/>
        <dsp:cNvSpPr/>
      </dsp:nvSpPr>
      <dsp:spPr>
        <a:xfrm>
          <a:off x="219930" y="542339"/>
          <a:ext cx="2184884" cy="1851239"/>
        </a:xfrm>
        <a:prstGeom prst="rect">
          <a:avLst/>
        </a:prstGeom>
        <a:blipFill>
          <a:blip xmlns:r="http://schemas.openxmlformats.org/officeDocument/2006/relationships" r:embed="rId1"/>
          <a:stretch>
            <a:fillRect t="10000" b="-10000"/>
          </a:stretch>
        </a:blip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50515129-A812-4424-8F7F-4454C95B51F5}">
      <dsp:nvSpPr>
        <dsp:cNvPr id="0" name=""/>
        <dsp:cNvSpPr/>
      </dsp:nvSpPr>
      <dsp:spPr>
        <a:xfrm>
          <a:off x="2148967" y="801398"/>
          <a:ext cx="3023434" cy="107831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just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16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Geopolymer poured in a flat plate/tray, which acts as a single layer of vat.</a:t>
          </a:r>
        </a:p>
      </dsp:txBody>
      <dsp:txXfrm>
        <a:off x="2180550" y="832981"/>
        <a:ext cx="2960268" cy="1015147"/>
      </dsp:txXfrm>
    </dsp:sp>
    <dsp:sp modelId="{A3F175AC-6BAD-4DB4-9F59-31407AE1054D}">
      <dsp:nvSpPr>
        <dsp:cNvPr id="0" name=""/>
        <dsp:cNvSpPr/>
      </dsp:nvSpPr>
      <dsp:spPr>
        <a:xfrm>
          <a:off x="219930" y="92040"/>
          <a:ext cx="2184884" cy="513392"/>
        </a:xfrm>
        <a:prstGeom prst="rect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lumMod val="110000"/>
                <a:satMod val="105000"/>
                <a:tint val="67000"/>
              </a:schemeClr>
            </a:gs>
            <a:gs pos="50000">
              <a:schemeClr val="accent6">
                <a:hueOff val="0"/>
                <a:satOff val="0"/>
                <a:lumOff val="0"/>
                <a:alphaOff val="0"/>
                <a:lumMod val="105000"/>
                <a:satMod val="103000"/>
                <a:tint val="73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lumMod val="105000"/>
                <a:satMod val="109000"/>
                <a:tint val="81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1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1. Preparation of vat</a:t>
          </a:r>
        </a:p>
      </dsp:txBody>
      <dsp:txXfrm>
        <a:off x="219930" y="92040"/>
        <a:ext cx="2184884" cy="513392"/>
      </dsp:txXfrm>
    </dsp:sp>
    <dsp:sp modelId="{035B5998-870A-443D-A464-30ED69D7B78C}">
      <dsp:nvSpPr>
        <dsp:cNvPr id="0" name=""/>
        <dsp:cNvSpPr/>
      </dsp:nvSpPr>
      <dsp:spPr>
        <a:xfrm>
          <a:off x="5805942" y="542339"/>
          <a:ext cx="2184884" cy="1851239"/>
        </a:xfrm>
        <a:prstGeom prst="rect">
          <a:avLst/>
        </a:prstGeom>
        <a:blipFill>
          <a:blip xmlns:r="http://schemas.openxmlformats.org/officeDocument/2006/relationships" r:embed="rId2"/>
          <a:stretch>
            <a:fillRect t="10000" b="-10000"/>
          </a:stretch>
        </a:blip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5EC45229-59AF-4B40-8264-678D84139F5D}">
      <dsp:nvSpPr>
        <dsp:cNvPr id="0" name=""/>
        <dsp:cNvSpPr/>
      </dsp:nvSpPr>
      <dsp:spPr>
        <a:xfrm>
          <a:off x="7742998" y="801398"/>
          <a:ext cx="3023434" cy="107831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just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16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Heating of selected area of geopolymer using a heat gun and circular stencil.</a:t>
          </a:r>
        </a:p>
      </dsp:txBody>
      <dsp:txXfrm>
        <a:off x="7774581" y="832981"/>
        <a:ext cx="2960268" cy="1015147"/>
      </dsp:txXfrm>
    </dsp:sp>
    <dsp:sp modelId="{0CDB95F8-3C9E-4023-854C-5486C4381F69}">
      <dsp:nvSpPr>
        <dsp:cNvPr id="0" name=""/>
        <dsp:cNvSpPr/>
      </dsp:nvSpPr>
      <dsp:spPr>
        <a:xfrm>
          <a:off x="5805942" y="92040"/>
          <a:ext cx="2184884" cy="513392"/>
        </a:xfrm>
        <a:prstGeom prst="rect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lumMod val="110000"/>
                <a:satMod val="105000"/>
                <a:tint val="67000"/>
              </a:schemeClr>
            </a:gs>
            <a:gs pos="50000">
              <a:schemeClr val="accent6">
                <a:hueOff val="0"/>
                <a:satOff val="0"/>
                <a:lumOff val="0"/>
                <a:alphaOff val="0"/>
                <a:lumMod val="105000"/>
                <a:satMod val="103000"/>
                <a:tint val="73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lumMod val="105000"/>
                <a:satMod val="109000"/>
                <a:tint val="81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IN" sz="1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2. Heat curing of </a:t>
          </a:r>
        </a:p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IN" sz="1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selected area</a:t>
          </a:r>
        </a:p>
      </dsp:txBody>
      <dsp:txXfrm>
        <a:off x="5805942" y="92040"/>
        <a:ext cx="2184884" cy="513392"/>
      </dsp:txXfrm>
    </dsp:sp>
    <dsp:sp modelId="{EF27A4A5-67E6-42D5-841B-4A77B1CF563B}">
      <dsp:nvSpPr>
        <dsp:cNvPr id="0" name=""/>
        <dsp:cNvSpPr/>
      </dsp:nvSpPr>
      <dsp:spPr>
        <a:xfrm>
          <a:off x="219930" y="3136876"/>
          <a:ext cx="2184884" cy="1851239"/>
        </a:xfrm>
        <a:prstGeom prst="rect">
          <a:avLst/>
        </a:prstGeom>
        <a:blipFill>
          <a:blip xmlns:r="http://schemas.openxmlformats.org/officeDocument/2006/relationships" r:embed="rId3"/>
          <a:stretch>
            <a:fillRect t="10000" b="-10000"/>
          </a:stretch>
        </a:blip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BD7F463C-B1E5-4B5E-BD65-103BF399E886}">
      <dsp:nvSpPr>
        <dsp:cNvPr id="0" name=""/>
        <dsp:cNvSpPr/>
      </dsp:nvSpPr>
      <dsp:spPr>
        <a:xfrm>
          <a:off x="2148967" y="3395935"/>
          <a:ext cx="3023434" cy="107831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just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16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Heat cured area solidified. Visible differences between cured and flowable geopolymer.</a:t>
          </a:r>
        </a:p>
      </dsp:txBody>
      <dsp:txXfrm>
        <a:off x="2180550" y="3427518"/>
        <a:ext cx="2960268" cy="1015147"/>
      </dsp:txXfrm>
    </dsp:sp>
    <dsp:sp modelId="{A99761F0-7572-4B2B-8D42-01012B3B3B2B}">
      <dsp:nvSpPr>
        <dsp:cNvPr id="0" name=""/>
        <dsp:cNvSpPr/>
      </dsp:nvSpPr>
      <dsp:spPr>
        <a:xfrm>
          <a:off x="219930" y="2686577"/>
          <a:ext cx="2184884" cy="513392"/>
        </a:xfrm>
        <a:prstGeom prst="rect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lumMod val="110000"/>
                <a:satMod val="105000"/>
                <a:tint val="67000"/>
              </a:schemeClr>
            </a:gs>
            <a:gs pos="50000">
              <a:schemeClr val="accent6">
                <a:hueOff val="0"/>
                <a:satOff val="0"/>
                <a:lumOff val="0"/>
                <a:alphaOff val="0"/>
                <a:lumMod val="105000"/>
                <a:satMod val="103000"/>
                <a:tint val="73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lumMod val="105000"/>
                <a:satMod val="109000"/>
                <a:tint val="81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1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3. Heat cured area solidified</a:t>
          </a:r>
        </a:p>
      </dsp:txBody>
      <dsp:txXfrm>
        <a:off x="219930" y="2686577"/>
        <a:ext cx="2184884" cy="513392"/>
      </dsp:txXfrm>
    </dsp:sp>
    <dsp:sp modelId="{1C639212-01F1-4BB8-8879-4CD8A1DC330A}">
      <dsp:nvSpPr>
        <dsp:cNvPr id="0" name=""/>
        <dsp:cNvSpPr/>
      </dsp:nvSpPr>
      <dsp:spPr>
        <a:xfrm>
          <a:off x="5805942" y="3136876"/>
          <a:ext cx="2184884" cy="1851239"/>
        </a:xfrm>
        <a:prstGeom prst="rect">
          <a:avLst/>
        </a:prstGeom>
        <a:blipFill>
          <a:blip xmlns:r="http://schemas.openxmlformats.org/officeDocument/2006/relationships" r:embed="rId4"/>
          <a:stretch>
            <a:fillRect t="10000" b="-10000"/>
          </a:stretch>
        </a:blip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E4471C3F-CAF4-4D4E-A1BD-6231451F5E78}">
      <dsp:nvSpPr>
        <dsp:cNvPr id="0" name=""/>
        <dsp:cNvSpPr/>
      </dsp:nvSpPr>
      <dsp:spPr>
        <a:xfrm>
          <a:off x="7742998" y="3395935"/>
          <a:ext cx="3023434" cy="107831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just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16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Solidified/printed shape after draining of non-printed (flowable) cement paste.</a:t>
          </a:r>
        </a:p>
      </dsp:txBody>
      <dsp:txXfrm>
        <a:off x="7774581" y="3427518"/>
        <a:ext cx="2960268" cy="1015147"/>
      </dsp:txXfrm>
    </dsp:sp>
    <dsp:sp modelId="{3D4AB779-4931-4C92-BA37-787D3AF35FFA}">
      <dsp:nvSpPr>
        <dsp:cNvPr id="0" name=""/>
        <dsp:cNvSpPr/>
      </dsp:nvSpPr>
      <dsp:spPr>
        <a:xfrm>
          <a:off x="5805942" y="2686577"/>
          <a:ext cx="2184884" cy="513392"/>
        </a:xfrm>
        <a:prstGeom prst="rect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lumMod val="110000"/>
                <a:satMod val="105000"/>
                <a:tint val="67000"/>
              </a:schemeClr>
            </a:gs>
            <a:gs pos="50000">
              <a:schemeClr val="accent6">
                <a:hueOff val="0"/>
                <a:satOff val="0"/>
                <a:lumOff val="0"/>
                <a:alphaOff val="0"/>
                <a:lumMod val="105000"/>
                <a:satMod val="103000"/>
                <a:tint val="73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lumMod val="105000"/>
                <a:satMod val="109000"/>
                <a:tint val="81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1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4. Solid/ liquid separation</a:t>
          </a:r>
        </a:p>
      </dsp:txBody>
      <dsp:txXfrm>
        <a:off x="5805942" y="2686577"/>
        <a:ext cx="2184884" cy="51339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List1">
  <dgm:title val=""/>
  <dgm:desc val=""/>
  <dgm:catLst>
    <dgm:cat type="list" pri="2000"/>
    <dgm:cat type="picture" pri="2500"/>
    <dgm:cat type="pictureconvert" pri="25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 useDef="1">
    <dgm:dataModel>
      <dgm:ptLst/>
      <dgm:bg/>
      <dgm:whole/>
    </dgm:dataModel>
  </dgm:clrData>
  <dgm:layoutNode name="Name0">
    <dgm:varLst>
      <dgm:dir/>
      <dgm:resizeHandles val="exact"/>
    </dgm:varLst>
    <dgm:choose name="Name1">
      <dgm:if name="Name2" axis="self" func="var" arg="dir" op="equ" val="norm">
        <dgm:alg type="snake">
          <dgm:param type="grDir" val="tL"/>
          <dgm:param type="flowDir" val="row"/>
          <dgm:param type="contDir" val="sameDir"/>
          <dgm:param type="off" val="ctr"/>
          <dgm:param type="vertAlign" val="mid"/>
          <dgm:param type="horzAlign" val="ctr"/>
        </dgm:alg>
      </dgm:if>
      <dgm:else name="Name3">
        <dgm:alg type="snake">
          <dgm:param type="grDir" val="tR"/>
          <dgm:param type="flowDir" val="row"/>
          <dgm:param type="contDir" val="sameDir"/>
          <dgm:param type="off" val="ctr"/>
          <dgm:param type="vertAlign" val="mid"/>
          <dgm:param type="horzAlign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w" for="ch" ptType="sibTrans" refType="w" refFor="ch" refForName="compNode" op="equ" fact="0.1"/>
      <dgm:constr type="sp" refType="w" refFor="ch" refForName="compNode" op="equ" fact="0.1"/>
      <dgm:constr type="primFontSz" for="des" ptType="node" op="equ" val="65"/>
    </dgm:constrLst>
    <dgm:ruleLst/>
    <dgm:forEach name="Name4" axis="ch" ptType="node">
      <dgm:layoutNode name="compNode">
        <dgm:alg type="composite">
          <dgm:param type="ar" val="0.943"/>
        </dgm:alg>
        <dgm:shape xmlns:r="http://schemas.openxmlformats.org/officeDocument/2006/relationships" r:blip="">
          <dgm:adjLst/>
        </dgm:shape>
        <dgm:presOf axis="self"/>
        <dgm:constrLst>
          <dgm:constr type="h" refType="w" fact="1.06"/>
          <dgm:constr type="h" for="ch" forName="pictRect" refType="h" fact="0.65"/>
          <dgm:constr type="w" for="ch" forName="pictRect" refType="w"/>
          <dgm:constr type="l" for="ch" forName="pictRect"/>
          <dgm:constr type="t" for="ch" forName="pictRect"/>
          <dgm:constr type="w" for="ch" forName="textRect" refType="w"/>
          <dgm:constr type="h" for="ch" forName="textRect" refType="h" fact="0.35"/>
          <dgm:constr type="l" for="ch" forName="textRect"/>
          <dgm:constr type="t" for="ch" forName="textRect" refType="b" refFor="ch" refForName="pictRect"/>
        </dgm:constrLst>
        <dgm:ruleLst/>
        <dgm:layoutNode name="pictRect">
          <dgm:alg type="sp"/>
          <dgm:shape xmlns:r="http://schemas.openxmlformats.org/officeDocument/2006/relationships" type="roundRect" r:blip="" blipPhldr="1">
            <dgm:adjLst/>
          </dgm:shape>
          <dgm:presOf/>
          <dgm:constrLst/>
          <dgm:ruleLst/>
        </dgm:layoutNode>
        <dgm:layoutNode name="textRect" styleLbl="revTx">
          <dgm:varLst>
            <dgm:bulletEnabled val="1"/>
          </dgm:varLst>
          <dgm:alg type="tx">
            <dgm:param type="txAnchorVert" val="t"/>
          </dgm:alg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bMarg"/>
          </dgm:constrLst>
          <dgm:ruleLst>
            <dgm:rule type="primFontSz" val="5" fact="NaN" max="NaN"/>
          </dgm:ruleLst>
        </dgm:layoutNode>
      </dgm:layoutNode>
      <dgm:forEach name="Name5" axis="followSib" ptType="sibTrans" cnt="1">
        <dgm:layoutNode name="sibTrans">
          <dgm:alg type="sp"/>
          <dgm:shape xmlns:r="http://schemas.openxmlformats.org/officeDocument/2006/relationships" type="rect" r:blip="" hideGeom="1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8/layout/TitledPictureBlocks">
  <dgm:title val=""/>
  <dgm:desc val=""/>
  <dgm:catLst>
    <dgm:cat type="picture" pri="10000"/>
    <dgm:cat type="pictureconvert" pri="100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60" srcId="0" destId="10" srcOrd="0" destOrd="0"/>
        <dgm:cxn modelId="12" srcId="10" destId="11" srcOrd="0" destOrd="0"/>
        <dgm:cxn modelId="70" srcId="0" destId="20" srcOrd="1" destOrd="0"/>
        <dgm:cxn modelId="22" srcId="20" destId="21" srcOrd="0" destOrd="0"/>
        <dgm:cxn modelId="8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</dgm:ptLst>
      <dgm:cxnLst>
        <dgm:cxn modelId="60" srcId="0" destId="10" srcOrd="0" destOrd="0"/>
        <dgm:cxn modelId="12" srcId="10" destId="11" srcOrd="0" destOrd="0"/>
        <dgm:cxn modelId="70" srcId="0" destId="20" srcOrd="1" destOrd="0"/>
        <dgm:cxn modelId="22" srcId="20" destId="2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  <dgm:pt modelId="40">
          <dgm:prSet phldr="1"/>
        </dgm:pt>
        <dgm:pt modelId="41">
          <dgm:prSet phldr="1"/>
        </dgm:pt>
      </dgm:ptLst>
      <dgm:cxnLst>
        <dgm:cxn modelId="60" srcId="0" destId="10" srcOrd="0" destOrd="0"/>
        <dgm:cxn modelId="12" srcId="10" destId="11" srcOrd="0" destOrd="0"/>
        <dgm:cxn modelId="70" srcId="0" destId="20" srcOrd="1" destOrd="0"/>
        <dgm:cxn modelId="22" srcId="20" destId="21" srcOrd="0" destOrd="0"/>
        <dgm:cxn modelId="80" srcId="0" destId="30" srcOrd="2" destOrd="0"/>
        <dgm:cxn modelId="32" srcId="30" destId="31" srcOrd="0" destOrd="0"/>
        <dgm:cxn modelId="90" srcId="0" destId="40" srcOrd="3" destOrd="0"/>
        <dgm:cxn modelId="42" srcId="40" destId="41" srcOrd="0" destOrd="0"/>
      </dgm:cxnLst>
      <dgm:bg/>
      <dgm:whole/>
    </dgm:dataModel>
  </dgm:clrData>
  <dgm:layoutNode name="rootNode">
    <dgm:varLst>
      <dgm:chMax/>
      <dgm:chPref/>
      <dgm:dir/>
      <dgm:animLvl val="lvl"/>
    </dgm:varLst>
    <dgm:choose name="Name0">
      <dgm:if name="Name1" func="var" arg="dir" op="equ" val="norm">
        <dgm:alg type="snake">
          <dgm:param type="off" val="ctr"/>
          <dgm:param type="grDir" val="tL"/>
        </dgm:alg>
      </dgm:if>
      <dgm:else name="Name2">
        <dgm:alg type="snake">
          <dgm:param type="off" val="ctr"/>
          <dgm:param type="grDir" val="t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op="equ"/>
      <dgm:constr type="primFontSz" for="des" forName="ChildText" op="equ"/>
      <dgm:constr type="w" for="ch" forName="composite" refType="w"/>
      <dgm:constr type="h" for="ch" forName="composite" refType="h"/>
      <dgm:constr type="sp" refType="w" refFor="ch" refForName="composite" op="equ" fact="0.1"/>
      <dgm:constr type="w" for="ch" forName="sibTrans" refType="w" refFor="ch" refForName="composite" op="equ" fact="0.1"/>
      <dgm:constr type="h" for="ch" forName="sibTrans" refType="w" refFor="ch" refForName="sibTrans" op="equ"/>
    </dgm:constrLst>
    <dgm:forEach name="nodesForEach" axis="ch" ptType="node">
      <dgm:layoutNode name="composite">
        <dgm:alg type="composite">
          <dgm:param type="ar" val="1.3787"/>
        </dgm:alg>
        <dgm:shape xmlns:r="http://schemas.openxmlformats.org/officeDocument/2006/relationships" r:blip="">
          <dgm:adjLst/>
        </dgm:shape>
        <dgm:choose name="Name3">
          <dgm:if name="Name4" func="var" arg="dir" op="equ" val="norm">
            <dgm:constrLst>
              <dgm:constr type="l" for="ch" forName="ParentText" refType="w" fact="0"/>
              <dgm:constr type="t" for="ch" forName="ParentText" refType="h" fact="0"/>
              <dgm:constr type="w" for="ch" forName="ParentText" refType="w" fact="0.7457"/>
              <dgm:constr type="h" for="ch" forName="ParentText" refType="h" fact="0.15"/>
              <dgm:constr type="l" for="ch" forName="Image" refType="w" fact="0"/>
              <dgm:constr type="t" for="ch" forName="Image" refType="h" fact="0.1661"/>
              <dgm:constr type="w" for="ch" forName="Image" refType="w" fact="0.7457"/>
              <dgm:constr type="h" for="ch" forName="Image" refType="h" fact="0.8711"/>
              <dgm:constr type="l" for="ch" forName="ChildText" refType="w" fact="0.6464"/>
              <dgm:constr type="t" for="ch" forName="ChildText" refType="h" fact="0.288"/>
              <dgm:constr type="w" for="ch" forName="ChildText" refType="w" fact="0.3536"/>
              <dgm:constr type="h" for="ch" forName="ChildText" refType="h" fact="0.5074"/>
            </dgm:constrLst>
          </dgm:if>
          <dgm:else name="Name5">
            <dgm:constrLst>
              <dgm:constr type="l" for="ch" forName="ParentText" refType="w" fact="0.26"/>
              <dgm:constr type="t" for="ch" forName="ParentText" refType="h" fact="0"/>
              <dgm:constr type="w" for="ch" forName="ParentText" refType="w" fact="0.7457"/>
              <dgm:constr type="h" for="ch" forName="ParentText" refType="h" fact="0.15"/>
              <dgm:constr type="l" for="ch" forName="Image" refType="w" fact="0.26"/>
              <dgm:constr type="t" for="ch" forName="Image" refType="h" fact="0.1661"/>
              <dgm:constr type="w" for="ch" forName="Image" refType="w" fact="0.7446"/>
              <dgm:constr type="h" for="ch" forName="Image" refType="h" fact="0.8711"/>
              <dgm:constr type="l" for="ch" forName="ChildText" refType="w" fact="0"/>
              <dgm:constr type="t" for="ch" forName="ChildText" refType="h" fact="0.288"/>
              <dgm:constr type="w" for="ch" forName="ChildText" refType="w" fact="0.3536"/>
              <dgm:constr type="h" for="ch" forName="ChildText" refType="h" fact="0.5074"/>
            </dgm:constrLst>
          </dgm:else>
        </dgm:choose>
        <dgm:layoutNode name="ParentText" styleLbl="node1">
          <dgm:varLst>
            <dgm:chMax val="1"/>
            <dgm:chPref val="1"/>
            <dgm:bulletEnabled val="1"/>
          </dgm:varLst>
          <dgm:alg type="tx"/>
          <dgm:shape xmlns:r="http://schemas.openxmlformats.org/officeDocument/2006/relationships" type="rect" r:blip="" zOrderOff="10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Image" styleLbl="bgImgPlace1">
          <dgm:alg type="sp"/>
          <dgm:shape xmlns:r="http://schemas.openxmlformats.org/officeDocument/2006/relationships" type="rect" r:blip="" blipPhldr="1">
            <dgm:adjLst/>
          </dgm:shape>
          <dgm:presOf/>
        </dgm:layoutNode>
        <dgm:layoutNode name="ChildText" styleLbl="fgAcc1">
          <dgm:varLst>
            <dgm:chMax val="0"/>
            <dgm:chPref val="0"/>
            <dgm:bulletEnabled val="1"/>
          </dgm:varLst>
          <dgm:choose name="Name6">
            <dgm:if name="Name7" axis="des" ptType="node" func="cnt" op="equ" val="1">
              <dgm:alg type="tx">
                <dgm:param type="stBulletLvl" val="2"/>
                <dgm:param type="txAnchorVertCh" val="mid"/>
                <dgm:param type="parTxLTRAlign" val="l"/>
              </dgm:alg>
            </dgm:if>
            <dgm:else name="Name8">
              <dgm:alg type="tx">
                <dgm:param type="stBulletLvl" val="1"/>
                <dgm:param type="txAnchorVertCh" val="mid"/>
              </dgm:alg>
            </dgm:else>
          </dgm:choose>
          <dgm:choose name="Name9">
            <dgm:if name="Name10" axis="ch" ptType="node" func="cnt" op="gte" val="1"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des" ptType="node"/>
            </dgm:if>
            <dgm:else name="Name11"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/>
            </dgm:else>
          </dgm:choose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3">
  <dgm:title val=""/>
  <dgm:desc val=""/>
  <dgm:catLst>
    <dgm:cat type="simple" pri="103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lnNode1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dk1"/>
      </a:fontRef>
    </dgm:style>
  </dgm:styleLbl>
  <dgm:styleLbl name="venn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13FC69-70A5-F9D3-281C-5E60008FA28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B1FB0-76F7-E64A-4855-2F014ED5A08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DBA5C5A-1A9B-9990-D47E-D423852B128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A8FF43-17AC-4077-9BE6-BE1347AACE0E}" type="datetimeFigureOut">
              <a:rPr lang="en-IN" smtClean="0"/>
              <a:t>17-05-2023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737886A-ED65-F8FC-5532-097537A7F8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B1297A4-2FC5-76E9-674D-84105CCADF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533203-B14F-4434-8535-4C050E6F294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27444752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CB54828-D965-B347-EEEB-B755483033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F9DAE39-0D29-4E4B-4217-DAAFD1E896C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90DB241-283B-9F72-9C4C-4499D04622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A8FF43-17AC-4077-9BE6-BE1347AACE0E}" type="datetimeFigureOut">
              <a:rPr lang="en-IN" smtClean="0"/>
              <a:t>17-05-2023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EF4E4C-AA39-FD66-74DC-54BB930530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7E3FDD1-685C-B00B-19AB-715351A44D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533203-B14F-4434-8535-4C050E6F294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519906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0B80E6E-2B7E-3B2C-4FCC-115281CC629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DD5A851-1D4D-5E60-58CE-E9322858369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202E1BF-EB26-AB70-F656-AAB9EB8962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A8FF43-17AC-4077-9BE6-BE1347AACE0E}" type="datetimeFigureOut">
              <a:rPr lang="en-IN" smtClean="0"/>
              <a:t>17-05-2023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1F0EBF9-1549-82A4-22C6-D63A878131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30EE532-22EB-F98C-FB99-50CA0A134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533203-B14F-4434-8535-4C050E6F294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5648604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F3D9E5-D4E1-53D4-E911-E63B27BB07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59AE635-8B4B-4427-5D25-0A459D87B68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016453D-2506-52E8-8FAC-BD6B46021E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A8FF43-17AC-4077-9BE6-BE1347AACE0E}" type="datetimeFigureOut">
              <a:rPr lang="en-IN" smtClean="0"/>
              <a:t>17-05-2023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FD4250-64C8-6770-ECC7-8EBF22F2C7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E0455F5-F75A-3269-6C92-D0557E9F34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533203-B14F-4434-8535-4C050E6F294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3594399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E42B662-E553-56BF-2170-66A271A0EA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2881FE-E9F9-155F-5549-D6933617120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3C36317-0150-EA3F-E630-8E9B2C840B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A8FF43-17AC-4077-9BE6-BE1347AACE0E}" type="datetimeFigureOut">
              <a:rPr lang="en-IN" smtClean="0"/>
              <a:t>17-05-2023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7CB9CF1-7DD2-3202-AB26-CFC1A8BF0D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E041ED3-FEF2-7E6E-AEB1-57FA4FB0D6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533203-B14F-4434-8535-4C050E6F294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75677171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994FBC-9472-D3E9-ABEE-FE452E7E81B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4E63314-C018-03F8-6CE5-55925AAB23B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D87EB64-0743-EFF8-9F54-72D551B230E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164F1EF-2D3A-28EB-9D21-5333D4EAD22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A8FF43-17AC-4077-9BE6-BE1347AACE0E}" type="datetimeFigureOut">
              <a:rPr lang="en-IN" smtClean="0"/>
              <a:t>17-05-2023</a:t>
            </a:fld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956C050-0337-3F83-AB2C-CC7FF439A7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DC3A6D6-FF9A-9A86-7144-74D1918BB0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533203-B14F-4434-8535-4C050E6F294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25085273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85EBD6-0110-76BB-C68C-F1EF442F28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14C4CA7-70E6-2373-E94E-7D8D235D9C1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D19600A-A5A1-4E9C-0488-8460AAF132F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66D0125-5945-ABFB-25D5-6235A802168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BB73236-13AD-4E62-02DC-BC6A8434A01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3BD41454-926A-4B74-4106-16332AF4F4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A8FF43-17AC-4077-9BE6-BE1347AACE0E}" type="datetimeFigureOut">
              <a:rPr lang="en-IN" smtClean="0"/>
              <a:t>17-05-2023</a:t>
            </a:fld>
            <a:endParaRPr lang="en-I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0DF48F7D-FF54-5927-B509-6A65AB31B9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66F8CA68-1E5A-9568-FC97-58F50DA218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533203-B14F-4434-8535-4C050E6F294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6606016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D47036-8F86-77DA-AF31-AB2E7B24C6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E328250-75C8-A8A1-793E-C6CA4DCE6E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A8FF43-17AC-4077-9BE6-BE1347AACE0E}" type="datetimeFigureOut">
              <a:rPr lang="en-IN" smtClean="0"/>
              <a:t>17-05-2023</a:t>
            </a:fld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BE9947C-6B20-919C-4850-3E7D57ACA1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03C8BD3-19CB-60D4-3684-C894D8EB37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533203-B14F-4434-8535-4C050E6F294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418733980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0B58540-A85D-8441-4B65-7558EE0D75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A8FF43-17AC-4077-9BE6-BE1347AACE0E}" type="datetimeFigureOut">
              <a:rPr lang="en-IN" smtClean="0"/>
              <a:t>17-05-2023</a:t>
            </a:fld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4B2AC3F-71E3-E92F-D29D-1ED802D2F8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F0EB5EC-8F43-8024-0C75-C0F4B6F242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533203-B14F-4434-8535-4C050E6F294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80218764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E81830-3E15-8911-BFAA-34F3415161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CA52BC3-3B62-052A-A3E8-75CC919D70E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5560013-1100-F28D-1FC4-8152475311C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85085C3-6B6E-C294-CCF5-2F53E0FBEBE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A8FF43-17AC-4077-9BE6-BE1347AACE0E}" type="datetimeFigureOut">
              <a:rPr lang="en-IN" smtClean="0"/>
              <a:t>17-05-2023</a:t>
            </a:fld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6C4E755-DDDC-52D3-C238-B1B2270BBF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FB2169B-E38C-AC9F-7DAA-2AFCE354FF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533203-B14F-4434-8535-4C050E6F294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2036803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68EAC85-AC00-F103-8ED9-75131A1739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E27D7C8-248C-8E8F-AB0E-C44515CEF64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I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DAFC34B-6A83-CBE8-65B3-C0D4DBC1426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952131A-18A7-CACE-8EEE-735FAA096F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A8FF43-17AC-4077-9BE6-BE1347AACE0E}" type="datetimeFigureOut">
              <a:rPr lang="en-IN" smtClean="0"/>
              <a:t>17-05-2023</a:t>
            </a:fld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66F9F82-5D9B-4792-4C00-D7EC1ACA18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1D4CAE0-DE47-EA07-AAD2-B7ABACF43A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533203-B14F-4434-8535-4C050E6F294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425371204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F847AB1-AC5A-032F-4626-4B6D69F4CB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F51DCE2-A554-53F6-2BF7-E466EBF7450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53B3E9C-2ADA-ABE8-CF1B-696952B691D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0A8FF43-17AC-4077-9BE6-BE1347AACE0E}" type="datetimeFigureOut">
              <a:rPr lang="en-IN" smtClean="0"/>
              <a:t>17-05-2023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47E9A7F-6A84-70CE-1A34-3AC03CDE8C9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C64C793-2F91-21E8-5D92-DB7520F129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C533203-B14F-4434-8535-4C050E6F294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1374490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jpeg"/><Relationship Id="rId5" Type="http://schemas.openxmlformats.org/officeDocument/2006/relationships/image" Target="../media/image17.jpeg"/><Relationship Id="rId4" Type="http://schemas.openxmlformats.org/officeDocument/2006/relationships/image" Target="../media/image16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gif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6" Type="http://schemas.openxmlformats.org/officeDocument/2006/relationships/chart" Target="../charts/chart1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chart" Target="../charts/char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B0B63C5C-A1FD-A701-1085-8148A39AC6F2}"/>
              </a:ext>
            </a:extLst>
          </p:cNvPr>
          <p:cNvSpPr/>
          <p:nvPr/>
        </p:nvSpPr>
        <p:spPr>
          <a:xfrm>
            <a:off x="0" y="-86749"/>
            <a:ext cx="12191999" cy="694475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8C91896-2B16-C250-5EA2-E14683A6FE16}"/>
              </a:ext>
            </a:extLst>
          </p:cNvPr>
          <p:cNvSpPr/>
          <p:nvPr/>
        </p:nvSpPr>
        <p:spPr>
          <a:xfrm rot="7210075">
            <a:off x="-1018952" y="-2476448"/>
            <a:ext cx="10643638" cy="11520000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innerShdw blurRad="63500" dist="63500" dir="13800000">
              <a:prstClr val="black">
                <a:alpha val="65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EE26D9E1-E1DF-DDBA-2FE5-D3FB535D7BDB}"/>
              </a:ext>
            </a:extLst>
          </p:cNvPr>
          <p:cNvSpPr/>
          <p:nvPr/>
        </p:nvSpPr>
        <p:spPr>
          <a:xfrm rot="7210075">
            <a:off x="-768813" y="-2324036"/>
            <a:ext cx="10159836" cy="11160000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innerShdw blurRad="63500" dist="63500" dir="13800000">
              <a:prstClr val="black">
                <a:alpha val="65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/>
          </a:p>
        </p:txBody>
      </p:sp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id="{BCCBE7A8-860D-AFE8-8157-9A64122E4FCD}"/>
              </a:ext>
            </a:extLst>
          </p:cNvPr>
          <p:cNvSpPr/>
          <p:nvPr/>
        </p:nvSpPr>
        <p:spPr>
          <a:xfrm rot="5400000">
            <a:off x="4445571" y="-133997"/>
            <a:ext cx="1355214" cy="877102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>
            <a:outerShdw blurRad="50800" dist="63500" dir="8400000" algn="r" rotWithShape="0">
              <a:prstClr val="black">
                <a:alpha val="6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E0CECB6C-E052-9CFE-034F-5A39393E2511}"/>
              </a:ext>
            </a:extLst>
          </p:cNvPr>
          <p:cNvSpPr/>
          <p:nvPr/>
        </p:nvSpPr>
        <p:spPr>
          <a:xfrm>
            <a:off x="-3" y="75305"/>
            <a:ext cx="9244409" cy="137872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50800" dist="50800" dir="9000000" algn="t" rotWithShape="0">
              <a:prstClr val="black">
                <a:alpha val="6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1220B96-1FC0-B342-6B1C-36D3A6A9FF48}"/>
              </a:ext>
            </a:extLst>
          </p:cNvPr>
          <p:cNvSpPr/>
          <p:nvPr/>
        </p:nvSpPr>
        <p:spPr>
          <a:xfrm>
            <a:off x="699002" y="2076717"/>
            <a:ext cx="8603637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400" dirty="0">
                <a:ln w="0"/>
              </a:rPr>
              <a:t>an oral presentation on the theme</a:t>
            </a:r>
          </a:p>
          <a:p>
            <a:pPr algn="ctr"/>
            <a:r>
              <a:rPr lang="en-US" sz="2400" b="1" dirty="0">
                <a:ln w="0"/>
              </a:rPr>
              <a:t>Building materials: structure, properties, technologies, equipment</a:t>
            </a:r>
          </a:p>
          <a:p>
            <a:pPr algn="ctr"/>
            <a:r>
              <a:rPr lang="en-US" sz="2400" dirty="0">
                <a:ln w="0"/>
              </a:rPr>
              <a:t>and</a:t>
            </a:r>
            <a:r>
              <a:rPr lang="en-US" sz="2400" b="1" dirty="0">
                <a:ln w="0"/>
              </a:rPr>
              <a:t> Additive technologies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999781A-AA8C-9C7D-1DFC-0D96FE895545}"/>
              </a:ext>
            </a:extLst>
          </p:cNvPr>
          <p:cNvSpPr txBox="1"/>
          <p:nvPr/>
        </p:nvSpPr>
        <p:spPr>
          <a:xfrm>
            <a:off x="1518756" y="3708604"/>
            <a:ext cx="7248783" cy="1077218"/>
          </a:xfrm>
          <a:prstGeom prst="rect">
            <a:avLst/>
          </a:prstGeom>
          <a:noFill/>
          <a:effectLst>
            <a:outerShdw blurRad="12700" dist="12700" dir="8400000" algn="r" rotWithShape="0">
              <a:prstClr val="black">
                <a:alpha val="45000"/>
              </a:prstClr>
            </a:outerShdw>
          </a:effectLst>
        </p:spPr>
        <p:txBody>
          <a:bodyPr wrap="square">
            <a:spAutoFit/>
          </a:bodyPr>
          <a:lstStyle/>
          <a:p>
            <a:pPr algn="ctr"/>
            <a:r>
              <a:rPr lang="en-US" sz="3200" b="1" i="0" spc="100" dirty="0">
                <a:ln w="0"/>
                <a:solidFill>
                  <a:schemeClr val="accent6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</a:rPr>
              <a:t>Advancing 3D printing of concrete using heat-cured geopolymer</a:t>
            </a:r>
            <a:endParaRPr lang="en-IN" sz="3200" b="1" spc="100" dirty="0">
              <a:ln w="0"/>
              <a:solidFill>
                <a:schemeClr val="accent6"/>
              </a:solidFill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D92C42E-FED2-C5DC-5BD9-8B930E5BCC2D}"/>
              </a:ext>
            </a:extLst>
          </p:cNvPr>
          <p:cNvSpPr/>
          <p:nvPr/>
        </p:nvSpPr>
        <p:spPr>
          <a:xfrm>
            <a:off x="1" y="-86749"/>
            <a:ext cx="12191999" cy="694475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CC8723A7-719F-3F53-F82A-40ABA71BCEC4}"/>
              </a:ext>
            </a:extLst>
          </p:cNvPr>
          <p:cNvSpPr/>
          <p:nvPr/>
        </p:nvSpPr>
        <p:spPr>
          <a:xfrm>
            <a:off x="409718" y="556195"/>
            <a:ext cx="9342622" cy="144655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400" b="1" dirty="0">
                <a:ln w="0"/>
              </a:rPr>
              <a:t>International scientific and practical conference on</a:t>
            </a:r>
            <a:endParaRPr lang="en-US" sz="2000" b="1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algn="ctr"/>
            <a:endParaRPr lang="en-US" sz="600" b="1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algn="ctr"/>
            <a:r>
              <a:rPr lang="en-US" sz="2800" b="1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</a:rPr>
              <a:t>Materials science, forming technologies and equipment 2023</a:t>
            </a:r>
            <a:endParaRPr lang="en-US" sz="2400" b="1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algn="ctr"/>
            <a:r>
              <a:rPr lang="en-US" sz="2800" b="1" dirty="0">
                <a:ln w="0"/>
              </a:rPr>
              <a:t>(ICMSTE 2023)</a:t>
            </a:r>
            <a:endParaRPr lang="en-US" sz="2000" b="1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943C93D0-AA49-7CCF-AEDB-6DE6B36B2EA5}"/>
              </a:ext>
            </a:extLst>
          </p:cNvPr>
          <p:cNvSpPr/>
          <p:nvPr/>
        </p:nvSpPr>
        <p:spPr>
          <a:xfrm>
            <a:off x="2625996" y="5181168"/>
            <a:ext cx="4772717" cy="150810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000" dirty="0">
                <a:ln w="0"/>
                <a:solidFill>
                  <a:prstClr val="black">
                    <a:lumMod val="50000"/>
                    <a:lumOff val="50000"/>
                  </a:prstClr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</a:rPr>
              <a:t>Presented by</a:t>
            </a:r>
          </a:p>
          <a:p>
            <a:pPr algn="ctr"/>
            <a:r>
              <a:rPr lang="en-US" sz="2400" b="1" dirty="0">
                <a:ln w="0"/>
                <a:solidFill>
                  <a:schemeClr val="accent1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</a:rPr>
              <a:t>Prof. Sandeep Chaudhary</a:t>
            </a:r>
          </a:p>
          <a:p>
            <a:pPr algn="ctr"/>
            <a:r>
              <a:rPr lang="en-US" sz="2400" dirty="0">
                <a:ln w="0"/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</a:rPr>
              <a:t>Indian Institute of Technology Indore</a:t>
            </a:r>
          </a:p>
          <a:p>
            <a:pPr algn="ctr"/>
            <a:r>
              <a:rPr lang="en-US" sz="2400" dirty="0">
                <a:ln w="0"/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</a:rPr>
              <a:t>Indore, India - 453552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AC5F4AE6-A905-CB88-D566-821A43C3DD10}"/>
              </a:ext>
            </a:extLst>
          </p:cNvPr>
          <p:cNvSpPr/>
          <p:nvPr/>
        </p:nvSpPr>
        <p:spPr>
          <a:xfrm>
            <a:off x="-2" y="-66339"/>
            <a:ext cx="9479281" cy="153081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50800" dist="50800" dir="9000000" algn="t" rotWithShape="0">
              <a:prstClr val="black">
                <a:alpha val="6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18709256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apezoid 5">
            <a:extLst>
              <a:ext uri="{FF2B5EF4-FFF2-40B4-BE49-F238E27FC236}">
                <a16:creationId xmlns:a16="http://schemas.microsoft.com/office/drawing/2014/main" id="{9351980A-5F09-2DA1-605E-8D2F900C09ED}"/>
              </a:ext>
            </a:extLst>
          </p:cNvPr>
          <p:cNvSpPr/>
          <p:nvPr/>
        </p:nvSpPr>
        <p:spPr>
          <a:xfrm rot="10800000">
            <a:off x="0" y="261256"/>
            <a:ext cx="10765971" cy="740229"/>
          </a:xfrm>
          <a:prstGeom prst="trapezoid">
            <a:avLst>
              <a:gd name="adj" fmla="val 39706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6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4" name="Frame 3">
            <a:extLst>
              <a:ext uri="{FF2B5EF4-FFF2-40B4-BE49-F238E27FC236}">
                <a16:creationId xmlns:a16="http://schemas.microsoft.com/office/drawing/2014/main" id="{1F517073-B643-C873-9FB2-F5F48773D0A0}"/>
              </a:ext>
            </a:extLst>
          </p:cNvPr>
          <p:cNvSpPr/>
          <p:nvPr/>
        </p:nvSpPr>
        <p:spPr>
          <a:xfrm>
            <a:off x="-1" y="0"/>
            <a:ext cx="12192000" cy="6858000"/>
          </a:xfrm>
          <a:prstGeom prst="frame">
            <a:avLst>
              <a:gd name="adj1" fmla="val 4627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>
              <a:solidFill>
                <a:schemeClr val="tx1"/>
              </a:solidFill>
            </a:endParaRPr>
          </a:p>
        </p:txBody>
      </p:sp>
      <p:sp>
        <p:nvSpPr>
          <p:cNvPr id="5" name="Frame 4">
            <a:extLst>
              <a:ext uri="{FF2B5EF4-FFF2-40B4-BE49-F238E27FC236}">
                <a16:creationId xmlns:a16="http://schemas.microsoft.com/office/drawing/2014/main" id="{8D6C45A3-45E0-71CD-8F76-591BED8524B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2341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>
              <a:solidFill>
                <a:schemeClr val="tx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45FEE68-45DC-AE2A-73F1-5293EBC8CA34}"/>
              </a:ext>
            </a:extLst>
          </p:cNvPr>
          <p:cNvSpPr txBox="1"/>
          <p:nvPr/>
        </p:nvSpPr>
        <p:spPr>
          <a:xfrm>
            <a:off x="293914" y="315332"/>
            <a:ext cx="90180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IN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References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9AA1004-FF21-7A99-8779-73D02301CDC3}"/>
              </a:ext>
            </a:extLst>
          </p:cNvPr>
          <p:cNvSpPr txBox="1">
            <a:spLocks/>
          </p:cNvSpPr>
          <p:nvPr/>
        </p:nvSpPr>
        <p:spPr>
          <a:xfrm>
            <a:off x="515999" y="1273130"/>
            <a:ext cx="11160000" cy="5040000"/>
          </a:xfrm>
          <a:prstGeom prst="rect">
            <a:avLst/>
          </a:prstGeom>
          <a:solidFill>
            <a:schemeClr val="accent6">
              <a:lumMod val="20000"/>
              <a:lumOff val="80000"/>
              <a:alpha val="20000"/>
            </a:schemeClr>
          </a:solidFill>
          <a:ln w="25400">
            <a:solidFill>
              <a:schemeClr val="accent6"/>
            </a:solidFill>
          </a:ln>
        </p:spPr>
        <p:txBody>
          <a:bodyPr wrap="square" rtlCol="0">
            <a:noAutofit/>
          </a:bodyPr>
          <a:lstStyle/>
          <a:p>
            <a:pPr marL="457200" indent="-457200" algn="just">
              <a:buFont typeface="+mj-lt"/>
              <a:buAutoNum type="arabicPeriod"/>
            </a:pP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G.H. Ahmed, A review of “3D concrete printing”: Materials and process characterization, economic considerations and environmental sustainability, J. Build. Eng. 66 (2023) 105863. https://doi.org/10.1016/J.JOBE.2023.105863.</a:t>
            </a:r>
          </a:p>
          <a:p>
            <a:pPr marL="457200" indent="-457200" algn="just">
              <a:buFont typeface="+mj-lt"/>
              <a:buAutoNum type="arabicPeriod"/>
            </a:pPr>
            <a:endParaRPr 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457200" indent="-457200" algn="just">
              <a:buFont typeface="+mj-lt"/>
              <a:buAutoNum type="arabicPeriod"/>
            </a:pP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Z. Pan, D. Si, J. Tao, J. Xiao, Compressive behavior of 3D printed concrete with different printing paths and concrete ages, Case Stud. Constr. Mater. 18 (2023) e01949. https://doi.org/10.1016/J.CSCM.2023.E01949.</a:t>
            </a:r>
          </a:p>
          <a:p>
            <a:pPr marL="457200" indent="-457200" algn="just">
              <a:buFont typeface="+mj-lt"/>
              <a:buAutoNum type="arabicPeriod"/>
            </a:pPr>
            <a:endParaRPr 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457200" indent="-457200" algn="just">
              <a:buFont typeface="+mj-lt"/>
              <a:buAutoNum type="arabicPeriod"/>
            </a:pP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K.A. Ibrahim, G.P.A.G. van </a:t>
            </a:r>
            <a:r>
              <a:rPr lang="en-US" sz="1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Zijl</a:t>
            </a: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A.J. </a:t>
            </a:r>
            <a:r>
              <a:rPr lang="en-US" sz="1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Babafemi</a:t>
            </a: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Influence of limestone calcined clay cement on properties of 3D printed concrete for sustainable construction, J. Build. Eng. 69 (2023) 106186. https://doi.org/10.1016/J.JOBE.2023.106186.</a:t>
            </a:r>
          </a:p>
          <a:p>
            <a:pPr marL="457200" indent="-457200" algn="just">
              <a:buFont typeface="+mj-lt"/>
              <a:buAutoNum type="arabicPeriod"/>
            </a:pPr>
            <a:endParaRPr 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457200" indent="-457200" algn="just">
              <a:buFont typeface="+mj-lt"/>
              <a:buAutoNum type="arabicPeriod"/>
            </a:pP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B. Wang, X. Yao, M. Yang, R. Zhang, J. Huang, X. Wang, Z. Dong, H. Zhao, Mechanical Performance of 3D Printed Concrete in Steam Curing Conditions, Materials (Basel). 15 (2022) 2864. https://doi.org/10.3390/ma15082864.</a:t>
            </a:r>
          </a:p>
          <a:p>
            <a:pPr marL="457200" indent="-457200" algn="just">
              <a:buFont typeface="+mj-lt"/>
              <a:buAutoNum type="arabicPeriod"/>
            </a:pPr>
            <a:endParaRPr 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457200" indent="-457200" algn="just">
              <a:buFont typeface="+mj-lt"/>
              <a:buAutoNum type="arabicPeriod"/>
            </a:pP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J. </a:t>
            </a:r>
            <a:r>
              <a:rPr lang="en-US" sz="1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Essmeister</a:t>
            </a: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L. </a:t>
            </a:r>
            <a:r>
              <a:rPr lang="en-US" sz="1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Schachtner</a:t>
            </a: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E. </a:t>
            </a:r>
            <a:r>
              <a:rPr lang="en-US" sz="1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Szoldatits</a:t>
            </a: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S. Schwarz, A. </a:t>
            </a:r>
            <a:r>
              <a:rPr lang="en-US" sz="1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Lichtenegger</a:t>
            </a: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B. Baumann, K. </a:t>
            </a:r>
            <a:r>
              <a:rPr lang="en-US" sz="1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Föttinger</a:t>
            </a: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T. </a:t>
            </a:r>
            <a:r>
              <a:rPr lang="en-US" sz="1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Konegger</a:t>
            </a: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Polymer-derived Ni/</a:t>
            </a:r>
            <a:r>
              <a:rPr lang="en-US" sz="1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SiOC</a:t>
            </a: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materials structured by vat-based photopolymerization with catalytic activity in CO2 methanation, Open Ceram. 14 (2023) 100350. https://doi.org/10.1016/J.OCERAM.2023.100350.</a:t>
            </a:r>
          </a:p>
          <a:p>
            <a:pPr marL="457200" indent="-457200" algn="just">
              <a:buFont typeface="+mj-lt"/>
              <a:buAutoNum type="arabicPeriod"/>
            </a:pPr>
            <a:endParaRPr 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457200" indent="-457200" algn="just">
              <a:buFont typeface="+mj-lt"/>
              <a:buAutoNum type="arabicPeriod"/>
            </a:pP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Y.A. Al-</a:t>
            </a:r>
            <a:r>
              <a:rPr lang="en-US" sz="1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Noaimat</a:t>
            </a: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S.H. Ghaffar, M. </a:t>
            </a:r>
            <a:r>
              <a:rPr lang="en-US" sz="1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Chougan</a:t>
            </a: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M.J. Al-</a:t>
            </a:r>
            <a:r>
              <a:rPr lang="en-US" sz="1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Kheetan</a:t>
            </a: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A review of 3D printing low-carbon concrete with one-part geopolymer: Engineering, environmental and economic feasibility, Case Stud. Constr. Mater. 18 (2023) e01818. https://doi.org/10.1016/J.CSCM.2022.E01818.</a:t>
            </a:r>
          </a:p>
          <a:p>
            <a:pPr marL="457200" indent="-457200" algn="just">
              <a:buFont typeface="+mj-lt"/>
              <a:buAutoNum type="arabicPeriod"/>
            </a:pPr>
            <a:endParaRPr 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Date Placeholder 9">
            <a:extLst>
              <a:ext uri="{FF2B5EF4-FFF2-40B4-BE49-F238E27FC236}">
                <a16:creationId xmlns:a16="http://schemas.microsoft.com/office/drawing/2014/main" id="{9CB50B9B-A52A-7FBC-F604-341339B15EF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5923" y="6700399"/>
            <a:ext cx="1913374" cy="155813"/>
          </a:xfrm>
        </p:spPr>
        <p:txBody>
          <a:bodyPr/>
          <a:lstStyle/>
          <a:p>
            <a:fld id="{D14B2F32-4F2D-4050-88FA-D1507198D86A}" type="datetime9">
              <a:rPr lang="en-IN" sz="1000" b="1" smtClean="0">
                <a:solidFill>
                  <a:schemeClr val="accent6">
                    <a:lumMod val="40000"/>
                    <a:lumOff val="60000"/>
                  </a:schemeClr>
                </a:solidFill>
                <a:effectLst>
                  <a:innerShdw blurRad="25400" dist="63500">
                    <a:prstClr val="black">
                      <a:alpha val="80000"/>
                    </a:prstClr>
                  </a:innerShdw>
                </a:effectLst>
                <a:latin typeface="+mj-lt"/>
                <a:cs typeface="Times New Roman" panose="02020603050405020304" pitchFamily="18" charset="0"/>
              </a:rPr>
              <a:pPr/>
              <a:t>17-05-2023 10:16:58</a:t>
            </a:fld>
            <a:endParaRPr lang="en-IN" sz="1000" b="1" dirty="0">
              <a:solidFill>
                <a:schemeClr val="accent6">
                  <a:lumMod val="40000"/>
                  <a:lumOff val="60000"/>
                </a:schemeClr>
              </a:solidFill>
              <a:effectLst>
                <a:innerShdw blurRad="25400" dist="63500">
                  <a:prstClr val="black">
                    <a:alpha val="80000"/>
                  </a:prstClr>
                </a:innerShdw>
              </a:effectLst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4AF05FA6-BA89-033D-F549-43C1EFC645B8}"/>
              </a:ext>
            </a:extLst>
          </p:cNvPr>
          <p:cNvSpPr txBox="1">
            <a:spLocks/>
          </p:cNvSpPr>
          <p:nvPr/>
        </p:nvSpPr>
        <p:spPr>
          <a:xfrm>
            <a:off x="11100577" y="6700399"/>
            <a:ext cx="1080050" cy="15581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D6AD41CF-45A6-4F75-BC2F-7A9533BE70FC}" type="slidenum">
              <a:rPr lang="en-IN" sz="1000" b="1" smtClean="0">
                <a:solidFill>
                  <a:schemeClr val="accent6">
                    <a:lumMod val="40000"/>
                    <a:lumOff val="60000"/>
                  </a:schemeClr>
                </a:solidFill>
                <a:effectLst>
                  <a:innerShdw blurRad="25400" dist="63500">
                    <a:prstClr val="black">
                      <a:alpha val="80000"/>
                    </a:prstClr>
                  </a:innerShdw>
                </a:effectLst>
                <a:latin typeface="+mj-lt"/>
                <a:cs typeface="Times New Roman" panose="02020603050405020304" pitchFamily="18" charset="0"/>
              </a:rPr>
              <a:t>10</a:t>
            </a:fld>
            <a:endParaRPr lang="en-IN" sz="1000" b="1" dirty="0">
              <a:solidFill>
                <a:schemeClr val="accent6">
                  <a:lumMod val="40000"/>
                  <a:lumOff val="60000"/>
                </a:schemeClr>
              </a:solidFill>
              <a:effectLst>
                <a:innerShdw blurRad="25400" dist="63500">
                  <a:prstClr val="black">
                    <a:alpha val="80000"/>
                  </a:prstClr>
                </a:innerShdw>
              </a:effectLst>
              <a:latin typeface="+mj-lt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787561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0F0756A7-BACD-6A6D-3CEE-CBCDBBBAAD2E}"/>
              </a:ext>
            </a:extLst>
          </p:cNvPr>
          <p:cNvGrpSpPr/>
          <p:nvPr/>
        </p:nvGrpSpPr>
        <p:grpSpPr>
          <a:xfrm>
            <a:off x="1914511" y="644401"/>
            <a:ext cx="8188610" cy="2348136"/>
            <a:chOff x="5075857" y="4146505"/>
            <a:chExt cx="6739410" cy="1756880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C2786FFC-8593-D105-83FD-6EA879F38A2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3883" b="10625"/>
            <a:stretch/>
          </p:blipFill>
          <p:spPr>
            <a:xfrm>
              <a:off x="5075857" y="4146505"/>
              <a:ext cx="6739410" cy="1730419"/>
            </a:xfrm>
            <a:prstGeom prst="rect">
              <a:avLst/>
            </a:prstGeom>
          </p:spPr>
        </p:pic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7F659762-4074-CC14-4ABA-D87A632AC6C3}"/>
                </a:ext>
              </a:extLst>
            </p:cNvPr>
            <p:cNvSpPr/>
            <p:nvPr/>
          </p:nvSpPr>
          <p:spPr>
            <a:xfrm>
              <a:off x="5075857" y="5566233"/>
              <a:ext cx="6739410" cy="337152"/>
            </a:xfrm>
            <a:prstGeom prst="rect">
              <a:avLst/>
            </a:prstGeom>
            <a:solidFill>
              <a:schemeClr val="bg1">
                <a:alpha val="65000"/>
              </a:schemeClr>
            </a:solidFill>
          </p:spPr>
          <p:txBody>
            <a:bodyPr wrap="square" lIns="91440" tIns="45720" rIns="91440" bIns="45720" anchor="t">
              <a:spAutoFit/>
            </a:bodyPr>
            <a:lstStyle/>
            <a:p>
              <a:pPr algn="ctr"/>
              <a:r>
                <a:rPr lang="en-US" sz="1400" b="1" cap="none" spc="0" dirty="0">
                  <a:ln w="0"/>
                  <a:solidFill>
                    <a:schemeClr val="tx1"/>
                  </a:solidFill>
                </a:rPr>
                <a:t>Building material lab at IIT Indore</a:t>
              </a:r>
            </a:p>
          </p:txBody>
        </p:sp>
      </p:grpSp>
      <p:sp>
        <p:nvSpPr>
          <p:cNvPr id="4" name="Frame 3">
            <a:extLst>
              <a:ext uri="{FF2B5EF4-FFF2-40B4-BE49-F238E27FC236}">
                <a16:creationId xmlns:a16="http://schemas.microsoft.com/office/drawing/2014/main" id="{1F517073-B643-C873-9FB2-F5F48773D0A0}"/>
              </a:ext>
            </a:extLst>
          </p:cNvPr>
          <p:cNvSpPr/>
          <p:nvPr/>
        </p:nvSpPr>
        <p:spPr>
          <a:xfrm>
            <a:off x="-1" y="0"/>
            <a:ext cx="12192000" cy="6858000"/>
          </a:xfrm>
          <a:prstGeom prst="frame">
            <a:avLst>
              <a:gd name="adj1" fmla="val 4627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>
              <a:solidFill>
                <a:schemeClr val="tx1"/>
              </a:solidFill>
            </a:endParaRPr>
          </a:p>
        </p:txBody>
      </p:sp>
      <p:sp>
        <p:nvSpPr>
          <p:cNvPr id="5" name="Frame 4">
            <a:extLst>
              <a:ext uri="{FF2B5EF4-FFF2-40B4-BE49-F238E27FC236}">
                <a16:creationId xmlns:a16="http://schemas.microsoft.com/office/drawing/2014/main" id="{8D6C45A3-45E0-71CD-8F76-591BED8524B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2341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>
              <a:solidFill>
                <a:schemeClr val="tx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9AA1004-FF21-7A99-8779-73D02301CDC3}"/>
              </a:ext>
            </a:extLst>
          </p:cNvPr>
          <p:cNvSpPr txBox="1">
            <a:spLocks/>
          </p:cNvSpPr>
          <p:nvPr/>
        </p:nvSpPr>
        <p:spPr>
          <a:xfrm>
            <a:off x="1481780" y="3262687"/>
            <a:ext cx="9223141" cy="740231"/>
          </a:xfrm>
          <a:prstGeom prst="rect">
            <a:avLst/>
          </a:prstGeom>
          <a:solidFill>
            <a:schemeClr val="accent6">
              <a:lumMod val="20000"/>
              <a:lumOff val="80000"/>
              <a:alpha val="20000"/>
            </a:schemeClr>
          </a:solidFill>
          <a:ln w="25400">
            <a:solidFill>
              <a:schemeClr val="accent6"/>
            </a:solidFill>
          </a:ln>
        </p:spPr>
        <p:txBody>
          <a:bodyPr wrap="square" rtlCol="0" anchor="ctr">
            <a:noAutofit/>
          </a:bodyPr>
          <a:lstStyle/>
          <a:p>
            <a:pPr algn="ctr"/>
            <a:r>
              <a:rPr lang="en-IN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Thank you for your time</a:t>
            </a:r>
            <a:endParaRPr lang="en-IN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Date Placeholder 9">
            <a:extLst>
              <a:ext uri="{FF2B5EF4-FFF2-40B4-BE49-F238E27FC236}">
                <a16:creationId xmlns:a16="http://schemas.microsoft.com/office/drawing/2014/main" id="{9CB50B9B-A52A-7FBC-F604-341339B15EF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5923" y="6700399"/>
            <a:ext cx="1913374" cy="155813"/>
          </a:xfrm>
        </p:spPr>
        <p:txBody>
          <a:bodyPr/>
          <a:lstStyle/>
          <a:p>
            <a:fld id="{D14B2F32-4F2D-4050-88FA-D1507198D86A}" type="datetime9">
              <a:rPr lang="en-IN" sz="1000" b="1" smtClean="0">
                <a:solidFill>
                  <a:schemeClr val="accent6">
                    <a:lumMod val="40000"/>
                    <a:lumOff val="60000"/>
                  </a:schemeClr>
                </a:solidFill>
                <a:effectLst>
                  <a:innerShdw blurRad="25400" dist="63500">
                    <a:prstClr val="black">
                      <a:alpha val="80000"/>
                    </a:prstClr>
                  </a:innerShdw>
                </a:effectLst>
                <a:latin typeface="+mj-lt"/>
                <a:cs typeface="Times New Roman" panose="02020603050405020304" pitchFamily="18" charset="0"/>
              </a:rPr>
              <a:pPr/>
              <a:t>17-05-2023 10:16:57</a:t>
            </a:fld>
            <a:endParaRPr lang="en-IN" sz="1000" b="1" dirty="0">
              <a:solidFill>
                <a:schemeClr val="accent6">
                  <a:lumMod val="40000"/>
                  <a:lumOff val="60000"/>
                </a:schemeClr>
              </a:solidFill>
              <a:effectLst>
                <a:innerShdw blurRad="25400" dist="63500">
                  <a:prstClr val="black">
                    <a:alpha val="80000"/>
                  </a:prstClr>
                </a:innerShdw>
              </a:effectLst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4AF05FA6-BA89-033D-F549-43C1EFC645B8}"/>
              </a:ext>
            </a:extLst>
          </p:cNvPr>
          <p:cNvSpPr txBox="1">
            <a:spLocks/>
          </p:cNvSpPr>
          <p:nvPr/>
        </p:nvSpPr>
        <p:spPr>
          <a:xfrm>
            <a:off x="11100577" y="6700399"/>
            <a:ext cx="1080050" cy="15581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D6AD41CF-45A6-4F75-BC2F-7A9533BE70FC}" type="slidenum">
              <a:rPr lang="en-IN" sz="1000" b="1" smtClean="0">
                <a:solidFill>
                  <a:schemeClr val="accent6">
                    <a:lumMod val="40000"/>
                    <a:lumOff val="60000"/>
                  </a:schemeClr>
                </a:solidFill>
                <a:effectLst>
                  <a:innerShdw blurRad="25400" dist="63500">
                    <a:prstClr val="black">
                      <a:alpha val="80000"/>
                    </a:prstClr>
                  </a:innerShdw>
                </a:effectLst>
                <a:latin typeface="+mj-lt"/>
                <a:cs typeface="Times New Roman" panose="02020603050405020304" pitchFamily="18" charset="0"/>
              </a:rPr>
              <a:t>11</a:t>
            </a:fld>
            <a:endParaRPr lang="en-IN" sz="1000" b="1" dirty="0">
              <a:solidFill>
                <a:schemeClr val="accent6">
                  <a:lumMod val="40000"/>
                  <a:lumOff val="60000"/>
                </a:schemeClr>
              </a:solidFill>
              <a:effectLst>
                <a:innerShdw blurRad="25400" dist="63500">
                  <a:prstClr val="black">
                    <a:alpha val="80000"/>
                  </a:prstClr>
                </a:innerShdw>
              </a:effectLst>
              <a:latin typeface="+mj-lt"/>
              <a:cs typeface="Times New Roman" panose="02020603050405020304" pitchFamily="18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C9F37D5-0481-CC50-11FD-C6F136D359F8}"/>
              </a:ext>
            </a:extLst>
          </p:cNvPr>
          <p:cNvGrpSpPr/>
          <p:nvPr/>
        </p:nvGrpSpPr>
        <p:grpSpPr>
          <a:xfrm>
            <a:off x="1914511" y="4317412"/>
            <a:ext cx="2226854" cy="1857031"/>
            <a:chOff x="505181" y="4119828"/>
            <a:chExt cx="2226854" cy="1857031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CE20FD4A-09A7-3D0D-5D20-519A6DB23FE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356" t="16511" r="36304"/>
            <a:stretch/>
          </p:blipFill>
          <p:spPr>
            <a:xfrm>
              <a:off x="505182" y="4119828"/>
              <a:ext cx="2226853" cy="1857031"/>
            </a:xfrm>
            <a:prstGeom prst="rect">
              <a:avLst/>
            </a:prstGeom>
          </p:spPr>
        </p:pic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33913CA1-5552-884C-3CBB-7EF430D16766}"/>
                </a:ext>
              </a:extLst>
            </p:cNvPr>
            <p:cNvSpPr/>
            <p:nvPr/>
          </p:nvSpPr>
          <p:spPr>
            <a:xfrm>
              <a:off x="505181" y="5683058"/>
              <a:ext cx="2226853" cy="190769"/>
            </a:xfrm>
            <a:prstGeom prst="rect">
              <a:avLst/>
            </a:prstGeom>
            <a:solidFill>
              <a:schemeClr val="bg1">
                <a:alpha val="75000"/>
              </a:schemeClr>
            </a:solidFill>
          </p:spPr>
          <p:txBody>
            <a:bodyPr wrap="square" lIns="0" tIns="0" rIns="0" bIns="0" anchor="ctr">
              <a:spAutoFit/>
            </a:bodyPr>
            <a:lstStyle/>
            <a:p>
              <a:pPr algn="ctr"/>
              <a:r>
                <a:rPr lang="en-US" sz="1200" dirty="0">
                  <a:ln w="0"/>
                </a:rPr>
                <a:t>Brick manufacturing unit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7AC0EF0-B64C-75DC-3288-3721A24E1696}"/>
              </a:ext>
            </a:extLst>
          </p:cNvPr>
          <p:cNvGrpSpPr/>
          <p:nvPr/>
        </p:nvGrpSpPr>
        <p:grpSpPr>
          <a:xfrm>
            <a:off x="4955024" y="4317413"/>
            <a:ext cx="2281949" cy="1857032"/>
            <a:chOff x="2870708" y="4119828"/>
            <a:chExt cx="1714462" cy="1857032"/>
          </a:xfrm>
        </p:grpSpPr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57A63D74-84AB-47F6-1D0F-E6791886E51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357" b="6487"/>
            <a:stretch/>
          </p:blipFill>
          <p:spPr>
            <a:xfrm>
              <a:off x="2874688" y="4119828"/>
              <a:ext cx="1710482" cy="1857032"/>
            </a:xfrm>
            <a:prstGeom prst="rect">
              <a:avLst/>
            </a:prstGeom>
          </p:spPr>
        </p:pic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04CDFD3D-7646-1200-4B71-A5B3C606D937}"/>
                </a:ext>
              </a:extLst>
            </p:cNvPr>
            <p:cNvSpPr/>
            <p:nvPr/>
          </p:nvSpPr>
          <p:spPr>
            <a:xfrm>
              <a:off x="2870708" y="5686282"/>
              <a:ext cx="1710482" cy="190769"/>
            </a:xfrm>
            <a:prstGeom prst="rect">
              <a:avLst/>
            </a:prstGeom>
            <a:solidFill>
              <a:schemeClr val="bg1">
                <a:alpha val="75000"/>
              </a:schemeClr>
            </a:solidFill>
          </p:spPr>
          <p:txBody>
            <a:bodyPr wrap="square" lIns="0" tIns="0" rIns="0" bIns="0" anchor="ctr">
              <a:spAutoFit/>
            </a:bodyPr>
            <a:lstStyle/>
            <a:p>
              <a:pPr algn="ctr"/>
              <a:r>
                <a:rPr lang="en-US" sz="1200" dirty="0">
                  <a:ln w="0"/>
                </a:rPr>
                <a:t>Paver block machine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3134044-9A39-DC56-7271-58F3BF8B0C1E}"/>
              </a:ext>
            </a:extLst>
          </p:cNvPr>
          <p:cNvGrpSpPr/>
          <p:nvPr/>
        </p:nvGrpSpPr>
        <p:grpSpPr>
          <a:xfrm>
            <a:off x="7775616" y="4317413"/>
            <a:ext cx="2327505" cy="1857031"/>
            <a:chOff x="7064194" y="4119828"/>
            <a:chExt cx="2327505" cy="1857031"/>
          </a:xfrm>
        </p:grpSpPr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35DFCCC3-F9CA-2807-D525-5241F339919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172"/>
            <a:stretch/>
          </p:blipFill>
          <p:spPr>
            <a:xfrm>
              <a:off x="7068474" y="4119828"/>
              <a:ext cx="2323225" cy="1857031"/>
            </a:xfrm>
            <a:prstGeom prst="rect">
              <a:avLst/>
            </a:prstGeom>
          </p:spPr>
        </p:pic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EBA7058C-7AF6-DB3E-9DE7-9E42C69BB438}"/>
                </a:ext>
              </a:extLst>
            </p:cNvPr>
            <p:cNvSpPr/>
            <p:nvPr/>
          </p:nvSpPr>
          <p:spPr>
            <a:xfrm>
              <a:off x="7064194" y="5679483"/>
              <a:ext cx="2323226" cy="184666"/>
            </a:xfrm>
            <a:prstGeom prst="rect">
              <a:avLst/>
            </a:prstGeom>
            <a:solidFill>
              <a:schemeClr val="bg1">
                <a:alpha val="75000"/>
              </a:schemeClr>
            </a:solidFill>
          </p:spPr>
          <p:txBody>
            <a:bodyPr wrap="square" lIns="0" tIns="0" rIns="0" bIns="0" anchor="ctr">
              <a:spAutoFit/>
            </a:bodyPr>
            <a:lstStyle/>
            <a:p>
              <a:pPr algn="ctr"/>
              <a:r>
                <a:rPr lang="en-US" sz="1200" dirty="0">
                  <a:ln w="0"/>
                </a:rPr>
                <a:t>Dynamic shear rheometer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248035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apezoid 5">
            <a:extLst>
              <a:ext uri="{FF2B5EF4-FFF2-40B4-BE49-F238E27FC236}">
                <a16:creationId xmlns:a16="http://schemas.microsoft.com/office/drawing/2014/main" id="{9351980A-5F09-2DA1-605E-8D2F900C09ED}"/>
              </a:ext>
            </a:extLst>
          </p:cNvPr>
          <p:cNvSpPr/>
          <p:nvPr/>
        </p:nvSpPr>
        <p:spPr>
          <a:xfrm rot="10800000">
            <a:off x="0" y="261256"/>
            <a:ext cx="10765971" cy="740229"/>
          </a:xfrm>
          <a:prstGeom prst="trapezoid">
            <a:avLst>
              <a:gd name="adj" fmla="val 39706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6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4" name="Frame 3">
            <a:extLst>
              <a:ext uri="{FF2B5EF4-FFF2-40B4-BE49-F238E27FC236}">
                <a16:creationId xmlns:a16="http://schemas.microsoft.com/office/drawing/2014/main" id="{1F517073-B643-C873-9FB2-F5F48773D0A0}"/>
              </a:ext>
            </a:extLst>
          </p:cNvPr>
          <p:cNvSpPr/>
          <p:nvPr/>
        </p:nvSpPr>
        <p:spPr>
          <a:xfrm>
            <a:off x="-1" y="0"/>
            <a:ext cx="12192000" cy="6858000"/>
          </a:xfrm>
          <a:prstGeom prst="frame">
            <a:avLst>
              <a:gd name="adj1" fmla="val 4627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>
              <a:solidFill>
                <a:schemeClr val="tx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45FEE68-45DC-AE2A-73F1-5293EBC8CA34}"/>
              </a:ext>
            </a:extLst>
          </p:cNvPr>
          <p:cNvSpPr txBox="1"/>
          <p:nvPr/>
        </p:nvSpPr>
        <p:spPr>
          <a:xfrm>
            <a:off x="293914" y="315332"/>
            <a:ext cx="90180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IN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Our team</a:t>
            </a: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0E55151F-D15D-7810-C376-A585AE01FF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909330" y="589810"/>
            <a:ext cx="278505" cy="365125"/>
          </a:xfrm>
        </p:spPr>
        <p:txBody>
          <a:bodyPr/>
          <a:lstStyle/>
          <a:p>
            <a:fld id="{096BB8F6-8D8C-4BEA-9EB5-C2E399C40F5D}" type="slidenum">
              <a:rPr lang="en-IN" smtClean="0"/>
              <a:t>2</a:t>
            </a:fld>
            <a:endParaRPr lang="en-IN" dirty="0"/>
          </a:p>
        </p:txBody>
      </p:sp>
      <p:sp>
        <p:nvSpPr>
          <p:cNvPr id="5" name="Frame 4">
            <a:extLst>
              <a:ext uri="{FF2B5EF4-FFF2-40B4-BE49-F238E27FC236}">
                <a16:creationId xmlns:a16="http://schemas.microsoft.com/office/drawing/2014/main" id="{8D6C45A3-45E0-71CD-8F76-591BED8524B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2341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>
              <a:solidFill>
                <a:schemeClr val="tx1"/>
              </a:solidFill>
            </a:endParaRPr>
          </a:p>
        </p:txBody>
      </p:sp>
      <p:sp>
        <p:nvSpPr>
          <p:cNvPr id="14" name="Date Placeholder 9">
            <a:extLst>
              <a:ext uri="{FF2B5EF4-FFF2-40B4-BE49-F238E27FC236}">
                <a16:creationId xmlns:a16="http://schemas.microsoft.com/office/drawing/2014/main" id="{9721BA71-2B0C-1763-E43F-13E871B0984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5923" y="6700399"/>
            <a:ext cx="1913374" cy="155813"/>
          </a:xfrm>
        </p:spPr>
        <p:txBody>
          <a:bodyPr/>
          <a:lstStyle/>
          <a:p>
            <a:fld id="{D14B2F32-4F2D-4050-88FA-D1507198D86A}" type="datetime9">
              <a:rPr lang="en-IN" sz="1000" b="1" smtClean="0">
                <a:solidFill>
                  <a:schemeClr val="accent6">
                    <a:lumMod val="40000"/>
                    <a:lumOff val="60000"/>
                  </a:schemeClr>
                </a:solidFill>
                <a:effectLst>
                  <a:innerShdw blurRad="25400" dist="63500">
                    <a:prstClr val="black">
                      <a:alpha val="80000"/>
                    </a:prstClr>
                  </a:innerShdw>
                </a:effectLst>
                <a:latin typeface="+mj-lt"/>
                <a:cs typeface="Times New Roman" panose="02020603050405020304" pitchFamily="18" charset="0"/>
              </a:rPr>
              <a:pPr/>
              <a:t>17-05-2023 10:16:58</a:t>
            </a:fld>
            <a:endParaRPr lang="en-IN" sz="1000" b="1" dirty="0">
              <a:solidFill>
                <a:schemeClr val="accent6">
                  <a:lumMod val="40000"/>
                  <a:lumOff val="60000"/>
                </a:schemeClr>
              </a:solidFill>
              <a:effectLst>
                <a:innerShdw blurRad="25400" dist="63500">
                  <a:prstClr val="black">
                    <a:alpha val="80000"/>
                  </a:prstClr>
                </a:innerShdw>
              </a:effectLst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5" name="Date Placeholder 9">
            <a:extLst>
              <a:ext uri="{FF2B5EF4-FFF2-40B4-BE49-F238E27FC236}">
                <a16:creationId xmlns:a16="http://schemas.microsoft.com/office/drawing/2014/main" id="{1868F3A2-9B63-F85A-73A7-010A8224E6FD}"/>
              </a:ext>
            </a:extLst>
          </p:cNvPr>
          <p:cNvSpPr txBox="1">
            <a:spLocks/>
          </p:cNvSpPr>
          <p:nvPr/>
        </p:nvSpPr>
        <p:spPr>
          <a:xfrm>
            <a:off x="11100577" y="6700399"/>
            <a:ext cx="1080050" cy="15581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D6AD41CF-45A6-4F75-BC2F-7A9533BE70FC}" type="slidenum">
              <a:rPr lang="en-IN" sz="1000" b="1" smtClean="0">
                <a:solidFill>
                  <a:schemeClr val="accent6">
                    <a:lumMod val="40000"/>
                    <a:lumOff val="60000"/>
                  </a:schemeClr>
                </a:solidFill>
                <a:effectLst>
                  <a:innerShdw blurRad="25400" dist="63500">
                    <a:prstClr val="black">
                      <a:alpha val="80000"/>
                    </a:prstClr>
                  </a:innerShdw>
                </a:effectLst>
                <a:latin typeface="+mj-lt"/>
                <a:cs typeface="Times New Roman" panose="02020603050405020304" pitchFamily="18" charset="0"/>
              </a:rPr>
              <a:t>2</a:t>
            </a:fld>
            <a:endParaRPr lang="en-IN" sz="1000" b="1" dirty="0">
              <a:solidFill>
                <a:schemeClr val="accent6">
                  <a:lumMod val="40000"/>
                  <a:lumOff val="60000"/>
                </a:schemeClr>
              </a:solidFill>
              <a:effectLst>
                <a:innerShdw blurRad="25400" dist="63500">
                  <a:prstClr val="black">
                    <a:alpha val="80000"/>
                  </a:prstClr>
                </a:innerShdw>
              </a:effectLst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03E3C711-6BC2-A173-F902-F73E878AE88B}"/>
              </a:ext>
            </a:extLst>
          </p:cNvPr>
          <p:cNvSpPr/>
          <p:nvPr/>
        </p:nvSpPr>
        <p:spPr>
          <a:xfrm>
            <a:off x="7609853" y="1709404"/>
            <a:ext cx="3360311" cy="868895"/>
          </a:xfrm>
          <a:custGeom>
            <a:avLst/>
            <a:gdLst>
              <a:gd name="connsiteX0" fmla="*/ 0 w 2151091"/>
              <a:gd name="connsiteY0" fmla="*/ 0 h 1156500"/>
              <a:gd name="connsiteX1" fmla="*/ 2151091 w 2151091"/>
              <a:gd name="connsiteY1" fmla="*/ 0 h 1156500"/>
              <a:gd name="connsiteX2" fmla="*/ 2151091 w 2151091"/>
              <a:gd name="connsiteY2" fmla="*/ 1156500 h 1156500"/>
              <a:gd name="connsiteX3" fmla="*/ 0 w 2151091"/>
              <a:gd name="connsiteY3" fmla="*/ 1156500 h 1156500"/>
              <a:gd name="connsiteX4" fmla="*/ 0 w 2151091"/>
              <a:gd name="connsiteY4" fmla="*/ 0 h 115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1091" h="1156500">
                <a:moveTo>
                  <a:pt x="0" y="0"/>
                </a:moveTo>
                <a:lnTo>
                  <a:pt x="2151091" y="0"/>
                </a:lnTo>
                <a:lnTo>
                  <a:pt x="2151091" y="1156500"/>
                </a:lnTo>
                <a:lnTo>
                  <a:pt x="0" y="1156500"/>
                </a:lnTo>
                <a:lnTo>
                  <a:pt x="0" y="0"/>
                </a:lnTo>
                <a:close/>
              </a:path>
            </a:pathLst>
          </a:cu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0960" tIns="60960" rIns="60960" bIns="60960" numCol="1" spcCol="1270" anchor="ctr" anchorCtr="0">
            <a:noAutofit/>
          </a:bodyPr>
          <a:lstStyle/>
          <a:p>
            <a:pPr marL="0" lvl="0" indent="0" algn="l" defTabSz="711200">
              <a:lnSpc>
                <a:spcPct val="90000"/>
              </a:lnSpc>
              <a:spcBef>
                <a:spcPct val="0"/>
              </a:spcBef>
              <a:buNone/>
            </a:pPr>
            <a:endParaRPr lang="en-IN" sz="1600" kern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6249D480-9277-39F8-6F30-D159B509F0B1}"/>
              </a:ext>
            </a:extLst>
          </p:cNvPr>
          <p:cNvSpPr/>
          <p:nvPr/>
        </p:nvSpPr>
        <p:spPr>
          <a:xfrm>
            <a:off x="1016753" y="2928375"/>
            <a:ext cx="3198241" cy="868895"/>
          </a:xfrm>
          <a:custGeom>
            <a:avLst/>
            <a:gdLst>
              <a:gd name="connsiteX0" fmla="*/ 0 w 2081701"/>
              <a:gd name="connsiteY0" fmla="*/ 0 h 1156500"/>
              <a:gd name="connsiteX1" fmla="*/ 2081701 w 2081701"/>
              <a:gd name="connsiteY1" fmla="*/ 0 h 1156500"/>
              <a:gd name="connsiteX2" fmla="*/ 2081701 w 2081701"/>
              <a:gd name="connsiteY2" fmla="*/ 1156500 h 1156500"/>
              <a:gd name="connsiteX3" fmla="*/ 0 w 2081701"/>
              <a:gd name="connsiteY3" fmla="*/ 1156500 h 1156500"/>
              <a:gd name="connsiteX4" fmla="*/ 0 w 2081701"/>
              <a:gd name="connsiteY4" fmla="*/ 0 h 115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81701" h="1156500">
                <a:moveTo>
                  <a:pt x="0" y="0"/>
                </a:moveTo>
                <a:lnTo>
                  <a:pt x="2081701" y="0"/>
                </a:lnTo>
                <a:lnTo>
                  <a:pt x="2081701" y="1156500"/>
                </a:lnTo>
                <a:lnTo>
                  <a:pt x="0" y="1156500"/>
                </a:lnTo>
                <a:lnTo>
                  <a:pt x="0" y="0"/>
                </a:lnTo>
                <a:close/>
              </a:path>
            </a:pathLst>
          </a:cu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0960" tIns="60960" rIns="60960" bIns="60960" numCol="1" spcCol="1270" anchor="ctr" anchorCtr="0">
            <a:noAutofit/>
          </a:bodyPr>
          <a:lstStyle/>
          <a:p>
            <a:pPr marL="0" lvl="0" indent="0" algn="r" defTabSz="711200">
              <a:lnSpc>
                <a:spcPct val="90000"/>
              </a:lnSpc>
              <a:spcBef>
                <a:spcPct val="0"/>
              </a:spcBef>
              <a:buNone/>
            </a:pPr>
            <a:endParaRPr lang="en-IN" sz="1600" kern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4F75FBA-86F2-F683-DF1B-78818EC573DE}"/>
              </a:ext>
            </a:extLst>
          </p:cNvPr>
          <p:cNvSpPr/>
          <p:nvPr/>
        </p:nvSpPr>
        <p:spPr>
          <a:xfrm>
            <a:off x="7561516" y="4564438"/>
            <a:ext cx="2899959" cy="868895"/>
          </a:xfrm>
          <a:custGeom>
            <a:avLst/>
            <a:gdLst>
              <a:gd name="connsiteX0" fmla="*/ 0 w 2151091"/>
              <a:gd name="connsiteY0" fmla="*/ 0 h 1156500"/>
              <a:gd name="connsiteX1" fmla="*/ 2151091 w 2151091"/>
              <a:gd name="connsiteY1" fmla="*/ 0 h 1156500"/>
              <a:gd name="connsiteX2" fmla="*/ 2151091 w 2151091"/>
              <a:gd name="connsiteY2" fmla="*/ 1156500 h 1156500"/>
              <a:gd name="connsiteX3" fmla="*/ 0 w 2151091"/>
              <a:gd name="connsiteY3" fmla="*/ 1156500 h 1156500"/>
              <a:gd name="connsiteX4" fmla="*/ 0 w 2151091"/>
              <a:gd name="connsiteY4" fmla="*/ 0 h 115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1091" h="1156500">
                <a:moveTo>
                  <a:pt x="0" y="0"/>
                </a:moveTo>
                <a:lnTo>
                  <a:pt x="2151091" y="0"/>
                </a:lnTo>
                <a:lnTo>
                  <a:pt x="2151091" y="1156500"/>
                </a:lnTo>
                <a:lnTo>
                  <a:pt x="0" y="1156500"/>
                </a:lnTo>
                <a:lnTo>
                  <a:pt x="0" y="0"/>
                </a:lnTo>
                <a:close/>
              </a:path>
            </a:pathLst>
          </a:cu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0960" tIns="60960" rIns="60960" bIns="60960" numCol="1" spcCol="1270" anchor="ctr" anchorCtr="0">
            <a:noAutofit/>
          </a:bodyPr>
          <a:lstStyle/>
          <a:p>
            <a:pPr marL="0" lvl="0" indent="0" algn="l" defTabSz="711200">
              <a:lnSpc>
                <a:spcPct val="90000"/>
              </a:lnSpc>
              <a:spcBef>
                <a:spcPct val="0"/>
              </a:spcBef>
              <a:buNone/>
            </a:pPr>
            <a:endParaRPr lang="en-IN" sz="1600" kern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51BC9FDD-8679-CFDB-8ECE-CCC78A9C4A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04215284"/>
              </p:ext>
            </p:extLst>
          </p:nvPr>
        </p:nvGraphicFramePr>
        <p:xfrm>
          <a:off x="369833" y="416527"/>
          <a:ext cx="11461384" cy="541866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6858159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apezoid 5">
            <a:extLst>
              <a:ext uri="{FF2B5EF4-FFF2-40B4-BE49-F238E27FC236}">
                <a16:creationId xmlns:a16="http://schemas.microsoft.com/office/drawing/2014/main" id="{9351980A-5F09-2DA1-605E-8D2F900C09ED}"/>
              </a:ext>
            </a:extLst>
          </p:cNvPr>
          <p:cNvSpPr/>
          <p:nvPr/>
        </p:nvSpPr>
        <p:spPr>
          <a:xfrm rot="10800000">
            <a:off x="0" y="261256"/>
            <a:ext cx="10765971" cy="740229"/>
          </a:xfrm>
          <a:prstGeom prst="trapezoid">
            <a:avLst>
              <a:gd name="adj" fmla="val 39706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6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4" name="Frame 3">
            <a:extLst>
              <a:ext uri="{FF2B5EF4-FFF2-40B4-BE49-F238E27FC236}">
                <a16:creationId xmlns:a16="http://schemas.microsoft.com/office/drawing/2014/main" id="{1F517073-B643-C873-9FB2-F5F48773D0A0}"/>
              </a:ext>
            </a:extLst>
          </p:cNvPr>
          <p:cNvSpPr/>
          <p:nvPr/>
        </p:nvSpPr>
        <p:spPr>
          <a:xfrm>
            <a:off x="-1" y="0"/>
            <a:ext cx="12192000" cy="6858000"/>
          </a:xfrm>
          <a:prstGeom prst="frame">
            <a:avLst>
              <a:gd name="adj1" fmla="val 4627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>
              <a:solidFill>
                <a:schemeClr val="tx1"/>
              </a:solidFill>
            </a:endParaRPr>
          </a:p>
        </p:txBody>
      </p:sp>
      <p:sp>
        <p:nvSpPr>
          <p:cNvPr id="5" name="Frame 4">
            <a:extLst>
              <a:ext uri="{FF2B5EF4-FFF2-40B4-BE49-F238E27FC236}">
                <a16:creationId xmlns:a16="http://schemas.microsoft.com/office/drawing/2014/main" id="{8D6C45A3-45E0-71CD-8F76-591BED8524B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2341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>
              <a:solidFill>
                <a:schemeClr val="tx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9AA1004-FF21-7A99-8779-73D02301CDC3}"/>
              </a:ext>
            </a:extLst>
          </p:cNvPr>
          <p:cNvSpPr txBox="1">
            <a:spLocks/>
          </p:cNvSpPr>
          <p:nvPr/>
        </p:nvSpPr>
        <p:spPr>
          <a:xfrm>
            <a:off x="515999" y="1273130"/>
            <a:ext cx="5670197" cy="5040000"/>
          </a:xfrm>
          <a:prstGeom prst="rect">
            <a:avLst/>
          </a:prstGeom>
          <a:solidFill>
            <a:schemeClr val="accent6">
              <a:lumMod val="20000"/>
              <a:lumOff val="80000"/>
              <a:alpha val="20000"/>
            </a:schemeClr>
          </a:solidFill>
          <a:ln w="25400">
            <a:solidFill>
              <a:schemeClr val="accent6"/>
            </a:solidFill>
          </a:ln>
        </p:spPr>
        <p:txBody>
          <a:bodyPr wrap="square" rtlCol="0">
            <a:noAutofit/>
          </a:bodyPr>
          <a:lstStyle/>
          <a:p>
            <a:pPr marL="342900" indent="-342900" algn="just">
              <a:buFont typeface="Arial" panose="020B0604020202020204" pitchFamily="34" charset="0"/>
              <a:buChar char="•"/>
            </a:pP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3D printing of concrete 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reduces material wastage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and is considered sustainable solution for construction. </a:t>
            </a:r>
            <a:r>
              <a:rPr lang="en-US" sz="2000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[2,4]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endParaRPr lang="en-US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In construction, 3D printing is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possible only through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specialized mixture 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which has </a:t>
            </a:r>
          </a:p>
          <a:p>
            <a:pPr marL="800100" lvl="1" indent="-342900" algn="just">
              <a:buFont typeface="Arial" panose="020B0604020202020204" pitchFamily="34" charset="0"/>
              <a:buChar char="•"/>
            </a:pP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1.5-2.0 times cement</a:t>
            </a:r>
            <a:endParaRPr lang="en-US" sz="2000" baseline="30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800100" lvl="1" indent="-342900" algn="just">
              <a:buFont typeface="Arial" panose="020B0604020202020204" pitchFamily="34" charset="0"/>
              <a:buChar char="•"/>
            </a:pP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High dosage of VMA and SP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800100" lvl="1" indent="-342900" algn="just">
              <a:buFont typeface="Arial" panose="020B0604020202020204" pitchFamily="34" charset="0"/>
              <a:buChar char="•"/>
            </a:pP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Nano SCMs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and 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fibers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are often used</a:t>
            </a:r>
          </a:p>
          <a:p>
            <a:pPr marL="800100" lvl="1" indent="-342900" algn="just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Typically designed 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without coarse aggregate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This drastically increases the cost and associated CO</a:t>
            </a:r>
            <a:r>
              <a:rPr lang="en-US" sz="2000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emissions. 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3D printing saves material, but the 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specialized mixture is less sustainable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45FEE68-45DC-AE2A-73F1-5293EBC8CA34}"/>
              </a:ext>
            </a:extLst>
          </p:cNvPr>
          <p:cNvSpPr txBox="1"/>
          <p:nvPr/>
        </p:nvSpPr>
        <p:spPr>
          <a:xfrm>
            <a:off x="293914" y="315332"/>
            <a:ext cx="90180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IN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3D printing and its challenges </a:t>
            </a:r>
          </a:p>
        </p:txBody>
      </p:sp>
      <p:sp>
        <p:nvSpPr>
          <p:cNvPr id="3" name="Date Placeholder 9">
            <a:extLst>
              <a:ext uri="{FF2B5EF4-FFF2-40B4-BE49-F238E27FC236}">
                <a16:creationId xmlns:a16="http://schemas.microsoft.com/office/drawing/2014/main" id="{9CB50B9B-A52A-7FBC-F604-341339B15EF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5923" y="6700399"/>
            <a:ext cx="1913374" cy="155813"/>
          </a:xfrm>
        </p:spPr>
        <p:txBody>
          <a:bodyPr/>
          <a:lstStyle/>
          <a:p>
            <a:fld id="{D14B2F32-4F2D-4050-88FA-D1507198D86A}" type="datetime9">
              <a:rPr lang="en-IN" sz="1000" b="1" smtClean="0">
                <a:solidFill>
                  <a:schemeClr val="accent6">
                    <a:lumMod val="40000"/>
                    <a:lumOff val="60000"/>
                  </a:schemeClr>
                </a:solidFill>
                <a:effectLst>
                  <a:innerShdw blurRad="25400" dist="63500">
                    <a:prstClr val="black">
                      <a:alpha val="80000"/>
                    </a:prstClr>
                  </a:innerShdw>
                </a:effectLst>
                <a:latin typeface="+mj-lt"/>
                <a:cs typeface="Times New Roman" panose="02020603050405020304" pitchFamily="18" charset="0"/>
              </a:rPr>
              <a:pPr/>
              <a:t>17-05-2023 10:16:58</a:t>
            </a:fld>
            <a:endParaRPr lang="en-IN" sz="1000" b="1" dirty="0">
              <a:solidFill>
                <a:schemeClr val="accent6">
                  <a:lumMod val="40000"/>
                  <a:lumOff val="60000"/>
                </a:schemeClr>
              </a:solidFill>
              <a:effectLst>
                <a:innerShdw blurRad="25400" dist="63500">
                  <a:prstClr val="black">
                    <a:alpha val="80000"/>
                  </a:prstClr>
                </a:innerShdw>
              </a:effectLst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4AF05FA6-BA89-033D-F549-43C1EFC645B8}"/>
              </a:ext>
            </a:extLst>
          </p:cNvPr>
          <p:cNvSpPr txBox="1">
            <a:spLocks/>
          </p:cNvSpPr>
          <p:nvPr/>
        </p:nvSpPr>
        <p:spPr>
          <a:xfrm>
            <a:off x="11100577" y="6700399"/>
            <a:ext cx="1080050" cy="15581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D6AD41CF-45A6-4F75-BC2F-7A9533BE70FC}" type="slidenum">
              <a:rPr lang="en-IN" sz="1000" b="1" smtClean="0">
                <a:solidFill>
                  <a:schemeClr val="accent6">
                    <a:lumMod val="40000"/>
                    <a:lumOff val="60000"/>
                  </a:schemeClr>
                </a:solidFill>
                <a:effectLst>
                  <a:innerShdw blurRad="25400" dist="63500">
                    <a:prstClr val="black">
                      <a:alpha val="80000"/>
                    </a:prstClr>
                  </a:innerShdw>
                </a:effectLst>
                <a:latin typeface="+mj-lt"/>
                <a:cs typeface="Times New Roman" panose="02020603050405020304" pitchFamily="18" charset="0"/>
              </a:rPr>
              <a:t>3</a:t>
            </a:fld>
            <a:endParaRPr lang="en-IN" sz="1000" b="1" dirty="0">
              <a:solidFill>
                <a:schemeClr val="accent6">
                  <a:lumMod val="40000"/>
                  <a:lumOff val="60000"/>
                </a:schemeClr>
              </a:solidFill>
              <a:effectLst>
                <a:innerShdw blurRad="25400" dist="63500">
                  <a:prstClr val="black">
                    <a:alpha val="80000"/>
                  </a:prstClr>
                </a:innerShdw>
              </a:effectLst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8FDFEB3-2DF1-853B-847E-7546E12F8439}"/>
              </a:ext>
            </a:extLst>
          </p:cNvPr>
          <p:cNvSpPr txBox="1"/>
          <p:nvPr/>
        </p:nvSpPr>
        <p:spPr>
          <a:xfrm>
            <a:off x="289612" y="6530979"/>
            <a:ext cx="6144126" cy="1846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IN" sz="600" dirty="0"/>
              <a:t>Video Source: https://www.youtube.com/watch?v=vL2KoMNzGTo&amp;ab_channel=InsiderArt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B21C6094-2EC3-59B6-C736-60065FBD2C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92350" y="2065034"/>
            <a:ext cx="5048251" cy="2843848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315FD969-43C5-E96C-39E4-0E6C5BE3173B}"/>
              </a:ext>
            </a:extLst>
          </p:cNvPr>
          <p:cNvSpPr txBox="1"/>
          <p:nvPr/>
        </p:nvSpPr>
        <p:spPr>
          <a:xfrm>
            <a:off x="6845795" y="5069725"/>
            <a:ext cx="429513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Video. 1. 3D printing of building materials</a:t>
            </a:r>
            <a:endParaRPr lang="en-IN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425582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apezoid 5">
            <a:extLst>
              <a:ext uri="{FF2B5EF4-FFF2-40B4-BE49-F238E27FC236}">
                <a16:creationId xmlns:a16="http://schemas.microsoft.com/office/drawing/2014/main" id="{9351980A-5F09-2DA1-605E-8D2F900C09ED}"/>
              </a:ext>
            </a:extLst>
          </p:cNvPr>
          <p:cNvSpPr/>
          <p:nvPr/>
        </p:nvSpPr>
        <p:spPr>
          <a:xfrm rot="10800000">
            <a:off x="0" y="261256"/>
            <a:ext cx="10765971" cy="740229"/>
          </a:xfrm>
          <a:prstGeom prst="trapezoid">
            <a:avLst>
              <a:gd name="adj" fmla="val 39706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6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4" name="Frame 3">
            <a:extLst>
              <a:ext uri="{FF2B5EF4-FFF2-40B4-BE49-F238E27FC236}">
                <a16:creationId xmlns:a16="http://schemas.microsoft.com/office/drawing/2014/main" id="{1F517073-B643-C873-9FB2-F5F48773D0A0}"/>
              </a:ext>
            </a:extLst>
          </p:cNvPr>
          <p:cNvSpPr/>
          <p:nvPr/>
        </p:nvSpPr>
        <p:spPr>
          <a:xfrm>
            <a:off x="-1" y="0"/>
            <a:ext cx="12192000" cy="6858000"/>
          </a:xfrm>
          <a:prstGeom prst="frame">
            <a:avLst>
              <a:gd name="adj1" fmla="val 4627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>
              <a:solidFill>
                <a:schemeClr val="tx1"/>
              </a:solidFill>
            </a:endParaRPr>
          </a:p>
        </p:txBody>
      </p:sp>
      <p:sp>
        <p:nvSpPr>
          <p:cNvPr id="5" name="Frame 4">
            <a:extLst>
              <a:ext uri="{FF2B5EF4-FFF2-40B4-BE49-F238E27FC236}">
                <a16:creationId xmlns:a16="http://schemas.microsoft.com/office/drawing/2014/main" id="{8D6C45A3-45E0-71CD-8F76-591BED8524B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2341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>
              <a:solidFill>
                <a:schemeClr val="tx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45FEE68-45DC-AE2A-73F1-5293EBC8CA34}"/>
              </a:ext>
            </a:extLst>
          </p:cNvPr>
          <p:cNvSpPr txBox="1"/>
          <p:nvPr/>
        </p:nvSpPr>
        <p:spPr>
          <a:xfrm>
            <a:off x="293914" y="315332"/>
            <a:ext cx="90180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IN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Redefining 3D printing equipment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9AA1004-FF21-7A99-8779-73D02301CDC3}"/>
              </a:ext>
            </a:extLst>
          </p:cNvPr>
          <p:cNvSpPr txBox="1">
            <a:spLocks/>
          </p:cNvSpPr>
          <p:nvPr/>
        </p:nvSpPr>
        <p:spPr>
          <a:xfrm>
            <a:off x="515998" y="1273130"/>
            <a:ext cx="5800779" cy="5040000"/>
          </a:xfrm>
          <a:prstGeom prst="rect">
            <a:avLst/>
          </a:prstGeom>
          <a:solidFill>
            <a:schemeClr val="accent6">
              <a:lumMod val="20000"/>
              <a:lumOff val="80000"/>
              <a:alpha val="20000"/>
            </a:schemeClr>
          </a:solidFill>
          <a:ln w="25400">
            <a:solidFill>
              <a:schemeClr val="accent6"/>
            </a:solidFill>
          </a:ln>
        </p:spPr>
        <p:txBody>
          <a:bodyPr wrap="square" rtlCol="0">
            <a:noAutofit/>
          </a:bodyPr>
          <a:lstStyle/>
          <a:p>
            <a:pPr marL="342900" indent="-342900" algn="just">
              <a:buFont typeface="Arial" panose="020B0604020202020204" pitchFamily="34" charset="0"/>
              <a:buChar char="•"/>
            </a:pP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 improve the sustainability of 3D printing, it suggested to 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redefine the printing process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using 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heat cured geopolymers.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Geopolymer will remain liquid till the application of heat (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active control of rheology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).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Geopolymer in 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liquid state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can be used to ensure good 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extrusion and homogeneity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Heat curing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can be used to ensure 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thixotropy and buildability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The redefined process can make the associated material and 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3D printing more sustainable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baseline="30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Date Placeholder 9">
            <a:extLst>
              <a:ext uri="{FF2B5EF4-FFF2-40B4-BE49-F238E27FC236}">
                <a16:creationId xmlns:a16="http://schemas.microsoft.com/office/drawing/2014/main" id="{9CB50B9B-A52A-7FBC-F604-341339B15EF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5923" y="6700399"/>
            <a:ext cx="1913374" cy="155813"/>
          </a:xfrm>
        </p:spPr>
        <p:txBody>
          <a:bodyPr/>
          <a:lstStyle/>
          <a:p>
            <a:fld id="{D14B2F32-4F2D-4050-88FA-D1507198D86A}" type="datetime9">
              <a:rPr lang="en-IN" sz="1000" b="1" smtClean="0">
                <a:solidFill>
                  <a:schemeClr val="accent6">
                    <a:lumMod val="40000"/>
                    <a:lumOff val="60000"/>
                  </a:schemeClr>
                </a:solidFill>
                <a:effectLst>
                  <a:innerShdw blurRad="25400" dist="63500">
                    <a:prstClr val="black">
                      <a:alpha val="80000"/>
                    </a:prstClr>
                  </a:innerShdw>
                </a:effectLst>
                <a:latin typeface="+mj-lt"/>
                <a:cs typeface="Times New Roman" panose="02020603050405020304" pitchFamily="18" charset="0"/>
              </a:rPr>
              <a:pPr/>
              <a:t>17-05-2023 10:16:58</a:t>
            </a:fld>
            <a:endParaRPr lang="en-IN" sz="1000" b="1" dirty="0">
              <a:solidFill>
                <a:schemeClr val="accent6">
                  <a:lumMod val="40000"/>
                  <a:lumOff val="60000"/>
                </a:schemeClr>
              </a:solidFill>
              <a:effectLst>
                <a:innerShdw blurRad="25400" dist="63500">
                  <a:prstClr val="black">
                    <a:alpha val="80000"/>
                  </a:prstClr>
                </a:innerShdw>
              </a:effectLst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4AF05FA6-BA89-033D-F549-43C1EFC645B8}"/>
              </a:ext>
            </a:extLst>
          </p:cNvPr>
          <p:cNvSpPr txBox="1">
            <a:spLocks/>
          </p:cNvSpPr>
          <p:nvPr/>
        </p:nvSpPr>
        <p:spPr>
          <a:xfrm>
            <a:off x="11100577" y="6700399"/>
            <a:ext cx="1080050" cy="15581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D6AD41CF-45A6-4F75-BC2F-7A9533BE70FC}" type="slidenum">
              <a:rPr lang="en-IN" sz="1000" b="1" smtClean="0">
                <a:solidFill>
                  <a:schemeClr val="accent6">
                    <a:lumMod val="40000"/>
                    <a:lumOff val="60000"/>
                  </a:schemeClr>
                </a:solidFill>
                <a:effectLst>
                  <a:innerShdw blurRad="25400" dist="63500">
                    <a:prstClr val="black">
                      <a:alpha val="80000"/>
                    </a:prstClr>
                  </a:innerShdw>
                </a:effectLst>
                <a:latin typeface="+mj-lt"/>
                <a:cs typeface="Times New Roman" panose="02020603050405020304" pitchFamily="18" charset="0"/>
              </a:rPr>
              <a:t>4</a:t>
            </a:fld>
            <a:endParaRPr lang="en-IN" sz="1000" b="1" dirty="0">
              <a:solidFill>
                <a:schemeClr val="accent6">
                  <a:lumMod val="40000"/>
                  <a:lumOff val="60000"/>
                </a:schemeClr>
              </a:solidFill>
              <a:effectLst>
                <a:innerShdw blurRad="25400" dist="63500">
                  <a:prstClr val="black">
                    <a:alpha val="80000"/>
                  </a:prstClr>
                </a:innerShdw>
              </a:effectLst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1908E58-42A7-9115-5820-5761E0EA446C}"/>
              </a:ext>
            </a:extLst>
          </p:cNvPr>
          <p:cNvSpPr txBox="1"/>
          <p:nvPr/>
        </p:nvSpPr>
        <p:spPr>
          <a:xfrm>
            <a:off x="6832775" y="5337952"/>
            <a:ext cx="429513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Fig. 1. 3D printing of geopolymer concrete using heat as an active control</a:t>
            </a:r>
            <a:endParaRPr lang="en-IN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781EB9F0-3760-1D64-B6EE-2339354F3D5D}"/>
              </a:ext>
            </a:extLst>
          </p:cNvPr>
          <p:cNvSpPr/>
          <p:nvPr/>
        </p:nvSpPr>
        <p:spPr>
          <a:xfrm>
            <a:off x="6754229" y="3565221"/>
            <a:ext cx="2454420" cy="127634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FDA99084-B25C-224A-BE69-06019C39CA40}"/>
              </a:ext>
            </a:extLst>
          </p:cNvPr>
          <p:cNvSpPr/>
          <p:nvPr/>
        </p:nvSpPr>
        <p:spPr>
          <a:xfrm>
            <a:off x="6625488" y="3528895"/>
            <a:ext cx="209550" cy="152400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F8640E9C-4B7C-2F09-ABEA-256DE6C46F8E}"/>
              </a:ext>
            </a:extLst>
          </p:cNvPr>
          <p:cNvSpPr/>
          <p:nvPr/>
        </p:nvSpPr>
        <p:spPr>
          <a:xfrm>
            <a:off x="9149613" y="3528895"/>
            <a:ext cx="209550" cy="152400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1CAD56AC-8842-0D12-D811-4C20D8872568}"/>
              </a:ext>
            </a:extLst>
          </p:cNvPr>
          <p:cNvSpPr/>
          <p:nvPr/>
        </p:nvSpPr>
        <p:spPr>
          <a:xfrm rot="5400000">
            <a:off x="7897075" y="3730435"/>
            <a:ext cx="190500" cy="245441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9B215EF6-15B9-2EB7-90AC-2FF9B5D37153}"/>
              </a:ext>
            </a:extLst>
          </p:cNvPr>
          <p:cNvGrpSpPr/>
          <p:nvPr/>
        </p:nvGrpSpPr>
        <p:grpSpPr>
          <a:xfrm>
            <a:off x="7305272" y="2223970"/>
            <a:ext cx="238127" cy="1371602"/>
            <a:chOff x="7305272" y="2223970"/>
            <a:chExt cx="238127" cy="1371602"/>
          </a:xfrm>
        </p:grpSpPr>
        <p:sp>
          <p:nvSpPr>
            <p:cNvPr id="89" name="Rectangle: Top Corners Snipped 88">
              <a:extLst>
                <a:ext uri="{FF2B5EF4-FFF2-40B4-BE49-F238E27FC236}">
                  <a16:creationId xmlns:a16="http://schemas.microsoft.com/office/drawing/2014/main" id="{432AF994-BFD7-768C-AA2D-F37A62BA1F02}"/>
                </a:ext>
              </a:extLst>
            </p:cNvPr>
            <p:cNvSpPr/>
            <p:nvPr/>
          </p:nvSpPr>
          <p:spPr>
            <a:xfrm rot="10800000">
              <a:off x="7305272" y="2728796"/>
              <a:ext cx="238125" cy="97154"/>
            </a:xfrm>
            <a:prstGeom prst="snip2SameRect">
              <a:avLst>
                <a:gd name="adj1" fmla="val 50000"/>
                <a:gd name="adj2" fmla="val 0"/>
              </a:avLst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6064B0DA-3882-F5A9-2466-80DB77D7A82C}"/>
                </a:ext>
              </a:extLst>
            </p:cNvPr>
            <p:cNvGrpSpPr/>
            <p:nvPr/>
          </p:nvGrpSpPr>
          <p:grpSpPr>
            <a:xfrm>
              <a:off x="7305274" y="2223970"/>
              <a:ext cx="238125" cy="1371602"/>
              <a:chOff x="7577988" y="2223970"/>
              <a:chExt cx="238125" cy="1371602"/>
            </a:xfrm>
          </p:grpSpPr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5F6ECD9A-0084-D1FA-B689-CFBCDE5B197D}"/>
                  </a:ext>
                </a:extLst>
              </p:cNvPr>
              <p:cNvSpPr/>
              <p:nvPr/>
            </p:nvSpPr>
            <p:spPr>
              <a:xfrm>
                <a:off x="7577988" y="2223970"/>
                <a:ext cx="238125" cy="495300"/>
              </a:xfrm>
              <a:prstGeom prst="rect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/>
              </a:p>
            </p:txBody>
          </p:sp>
          <p:sp>
            <p:nvSpPr>
              <p:cNvPr id="92" name="Rectangle 91">
                <a:extLst>
                  <a:ext uri="{FF2B5EF4-FFF2-40B4-BE49-F238E27FC236}">
                    <a16:creationId xmlns:a16="http://schemas.microsoft.com/office/drawing/2014/main" id="{181E63AC-9F4A-3AF1-EF92-96AA01D2E63A}"/>
                  </a:ext>
                </a:extLst>
              </p:cNvPr>
              <p:cNvSpPr/>
              <p:nvPr/>
            </p:nvSpPr>
            <p:spPr>
              <a:xfrm>
                <a:off x="7674188" y="2835476"/>
                <a:ext cx="45719" cy="76009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/>
              </a:p>
            </p:txBody>
          </p:sp>
        </p:grpSp>
      </p:grpSp>
      <p:sp>
        <p:nvSpPr>
          <p:cNvPr id="93" name="Rectangle: Rounded Corners 92">
            <a:extLst>
              <a:ext uri="{FF2B5EF4-FFF2-40B4-BE49-F238E27FC236}">
                <a16:creationId xmlns:a16="http://schemas.microsoft.com/office/drawing/2014/main" id="{6DD5E1F5-3DB9-FE74-FA9C-493835F70109}"/>
              </a:ext>
            </a:extLst>
          </p:cNvPr>
          <p:cNvSpPr/>
          <p:nvPr/>
        </p:nvSpPr>
        <p:spPr>
          <a:xfrm>
            <a:off x="7401473" y="3575754"/>
            <a:ext cx="1159933" cy="127000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id="{796DE4BD-D479-1522-18D5-72F2F8B50482}"/>
              </a:ext>
            </a:extLst>
          </p:cNvPr>
          <p:cNvGrpSpPr/>
          <p:nvPr/>
        </p:nvGrpSpPr>
        <p:grpSpPr>
          <a:xfrm>
            <a:off x="7223398" y="2256922"/>
            <a:ext cx="1618502" cy="1537855"/>
            <a:chOff x="7223398" y="2834436"/>
            <a:chExt cx="1618502" cy="1537855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5878FD9A-7503-8BF0-DD98-C71744B9CA42}"/>
                </a:ext>
              </a:extLst>
            </p:cNvPr>
            <p:cNvSpPr/>
            <p:nvPr/>
          </p:nvSpPr>
          <p:spPr>
            <a:xfrm>
              <a:off x="7223398" y="4289624"/>
              <a:ext cx="1537855" cy="80647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B9F09237-A15F-C1BA-8126-35D2E650BCF0}"/>
                </a:ext>
              </a:extLst>
            </p:cNvPr>
            <p:cNvSpPr/>
            <p:nvPr/>
          </p:nvSpPr>
          <p:spPr>
            <a:xfrm rot="5400000">
              <a:off x="8032649" y="3563040"/>
              <a:ext cx="1537855" cy="80647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</p:grpSp>
      <p:sp>
        <p:nvSpPr>
          <p:cNvPr id="97" name="Rectangle 96">
            <a:extLst>
              <a:ext uri="{FF2B5EF4-FFF2-40B4-BE49-F238E27FC236}">
                <a16:creationId xmlns:a16="http://schemas.microsoft.com/office/drawing/2014/main" id="{599CED4D-3A6A-4C2D-D846-07206F881BC4}"/>
              </a:ext>
            </a:extLst>
          </p:cNvPr>
          <p:cNvSpPr/>
          <p:nvPr/>
        </p:nvSpPr>
        <p:spPr>
          <a:xfrm>
            <a:off x="6765115" y="2139111"/>
            <a:ext cx="2384498" cy="84858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98" name="Rectangle: Rounded Corners 97">
            <a:extLst>
              <a:ext uri="{FF2B5EF4-FFF2-40B4-BE49-F238E27FC236}">
                <a16:creationId xmlns:a16="http://schemas.microsoft.com/office/drawing/2014/main" id="{A552E27B-3BF0-3A32-5635-99E8CE876D94}"/>
              </a:ext>
            </a:extLst>
          </p:cNvPr>
          <p:cNvSpPr/>
          <p:nvPr/>
        </p:nvSpPr>
        <p:spPr>
          <a:xfrm>
            <a:off x="7401472" y="3570597"/>
            <a:ext cx="1159933" cy="127000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AA442FB-A08C-5837-9162-A0B73862DEB4}"/>
              </a:ext>
            </a:extLst>
          </p:cNvPr>
          <p:cNvSpPr txBox="1"/>
          <p:nvPr/>
        </p:nvSpPr>
        <p:spPr>
          <a:xfrm>
            <a:off x="9689772" y="2112084"/>
            <a:ext cx="203846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N" sz="1400" dirty="0"/>
              <a:t>Laser for heat application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B17723F-2FDA-C6BA-4A87-A01E5744D34A}"/>
              </a:ext>
            </a:extLst>
          </p:cNvPr>
          <p:cNvSpPr txBox="1"/>
          <p:nvPr/>
        </p:nvSpPr>
        <p:spPr>
          <a:xfrm>
            <a:off x="9742326" y="3986725"/>
            <a:ext cx="191294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N" sz="1400" dirty="0"/>
              <a:t>Solidified geopolymer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58515BE-27A6-0A6F-F49C-01D579CDC20A}"/>
              </a:ext>
            </a:extLst>
          </p:cNvPr>
          <p:cNvSpPr txBox="1"/>
          <p:nvPr/>
        </p:nvSpPr>
        <p:spPr>
          <a:xfrm>
            <a:off x="9742326" y="3211869"/>
            <a:ext cx="19129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N" sz="1400" dirty="0"/>
              <a:t>Platform to support printed structure</a:t>
            </a:r>
          </a:p>
        </p:txBody>
      </p:sp>
      <p:cxnSp>
        <p:nvCxnSpPr>
          <p:cNvPr id="51" name="Straight Arrow Connector 50">
            <a:extLst>
              <a:ext uri="{FF2B5EF4-FFF2-40B4-BE49-F238E27FC236}">
                <a16:creationId xmlns:a16="http://schemas.microsoft.com/office/drawing/2014/main" id="{C383C10B-6DF0-E5AF-F888-5B3EE42F96B7}"/>
              </a:ext>
            </a:extLst>
          </p:cNvPr>
          <p:cNvCxnSpPr>
            <a:cxnSpLocks/>
            <a:stCxn id="43" idx="1"/>
            <a:endCxn id="92" idx="3"/>
          </p:cNvCxnSpPr>
          <p:nvPr/>
        </p:nvCxnSpPr>
        <p:spPr>
          <a:xfrm flipH="1">
            <a:off x="7447193" y="2265973"/>
            <a:ext cx="2242579" cy="94955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Straight Arrow Connector 53">
            <a:extLst>
              <a:ext uri="{FF2B5EF4-FFF2-40B4-BE49-F238E27FC236}">
                <a16:creationId xmlns:a16="http://schemas.microsoft.com/office/drawing/2014/main" id="{47EE4D72-839F-856A-DDCA-4506571DB0C9}"/>
              </a:ext>
            </a:extLst>
          </p:cNvPr>
          <p:cNvCxnSpPr>
            <a:stCxn id="47" idx="1"/>
          </p:cNvCxnSpPr>
          <p:nvPr/>
        </p:nvCxnSpPr>
        <p:spPr>
          <a:xfrm flipH="1" flipV="1">
            <a:off x="8857457" y="3473478"/>
            <a:ext cx="884869" cy="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5" name="Straight Arrow Connector 54">
            <a:extLst>
              <a:ext uri="{FF2B5EF4-FFF2-40B4-BE49-F238E27FC236}">
                <a16:creationId xmlns:a16="http://schemas.microsoft.com/office/drawing/2014/main" id="{50E42504-937A-E941-9370-C77BEB7F9494}"/>
              </a:ext>
            </a:extLst>
          </p:cNvPr>
          <p:cNvCxnSpPr>
            <a:cxnSpLocks/>
            <a:stCxn id="46" idx="1"/>
            <a:endCxn id="98" idx="3"/>
          </p:cNvCxnSpPr>
          <p:nvPr/>
        </p:nvCxnSpPr>
        <p:spPr>
          <a:xfrm flipH="1" flipV="1">
            <a:off x="8561405" y="3634097"/>
            <a:ext cx="1180921" cy="50651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6" name="TextBox 55">
            <a:extLst>
              <a:ext uri="{FF2B5EF4-FFF2-40B4-BE49-F238E27FC236}">
                <a16:creationId xmlns:a16="http://schemas.microsoft.com/office/drawing/2014/main" id="{762B1D81-9ABF-4B0D-EC63-0B129FBB7666}"/>
              </a:ext>
            </a:extLst>
          </p:cNvPr>
          <p:cNvSpPr txBox="1"/>
          <p:nvPr/>
        </p:nvSpPr>
        <p:spPr>
          <a:xfrm>
            <a:off x="9742326" y="4554617"/>
            <a:ext cx="19129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N" sz="1400" dirty="0"/>
              <a:t>Vat of geopolymer (liquid state)</a:t>
            </a:r>
          </a:p>
        </p:txBody>
      </p:sp>
      <p:cxnSp>
        <p:nvCxnSpPr>
          <p:cNvPr id="57" name="Straight Arrow Connector 56">
            <a:extLst>
              <a:ext uri="{FF2B5EF4-FFF2-40B4-BE49-F238E27FC236}">
                <a16:creationId xmlns:a16="http://schemas.microsoft.com/office/drawing/2014/main" id="{D743C2E6-C554-10BF-4554-68FE9F570234}"/>
              </a:ext>
            </a:extLst>
          </p:cNvPr>
          <p:cNvCxnSpPr>
            <a:stCxn id="56" idx="1"/>
          </p:cNvCxnSpPr>
          <p:nvPr/>
        </p:nvCxnSpPr>
        <p:spPr>
          <a:xfrm flipH="1" flipV="1">
            <a:off x="9359163" y="4708505"/>
            <a:ext cx="383163" cy="10772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36098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4.44444E-6 L 0.08972 -0.00116 " pathEditMode="relative" rAng="0" ptsTypes="AA">
                                      <p:cBhvr>
                                        <p:cTn id="6" dur="5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79" y="-6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5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0"/>
                            </p:stCondLst>
                            <p:childTnLst>
                              <p:par>
                                <p:cTn id="11" presetID="42" presetClass="pat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4.44444E-6 L -0.00013 0.01875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92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3.7037E-6 L -4.16667E-6 0.01829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7000"/>
                            </p:stCondLst>
                            <p:childTnLst>
                              <p:par>
                                <p:cTn id="16" presetID="42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4.44444E-6 L 0.09076 -0.00024 " pathEditMode="relative" rAng="0" ptsTypes="AA">
                                      <p:cBhvr>
                                        <p:cTn id="17" dur="5000" spd="-100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31" y="-23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2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" grpId="0" animBg="1"/>
      <p:bldP spid="93" grpId="1" animBg="1"/>
      <p:bldP spid="98" grpId="0" animBg="1"/>
      <p:bldP spid="43" grpId="0"/>
      <p:bldP spid="46" grpId="0"/>
      <p:bldP spid="47" grpId="0"/>
      <p:bldP spid="5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apezoid 5">
            <a:extLst>
              <a:ext uri="{FF2B5EF4-FFF2-40B4-BE49-F238E27FC236}">
                <a16:creationId xmlns:a16="http://schemas.microsoft.com/office/drawing/2014/main" id="{9351980A-5F09-2DA1-605E-8D2F900C09ED}"/>
              </a:ext>
            </a:extLst>
          </p:cNvPr>
          <p:cNvSpPr/>
          <p:nvPr/>
        </p:nvSpPr>
        <p:spPr>
          <a:xfrm rot="10800000">
            <a:off x="0" y="261256"/>
            <a:ext cx="10765971" cy="740229"/>
          </a:xfrm>
          <a:prstGeom prst="trapezoid">
            <a:avLst>
              <a:gd name="adj" fmla="val 39706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6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4" name="Frame 3">
            <a:extLst>
              <a:ext uri="{FF2B5EF4-FFF2-40B4-BE49-F238E27FC236}">
                <a16:creationId xmlns:a16="http://schemas.microsoft.com/office/drawing/2014/main" id="{1F517073-B643-C873-9FB2-F5F48773D0A0}"/>
              </a:ext>
            </a:extLst>
          </p:cNvPr>
          <p:cNvSpPr/>
          <p:nvPr/>
        </p:nvSpPr>
        <p:spPr>
          <a:xfrm>
            <a:off x="-1" y="0"/>
            <a:ext cx="12192000" cy="6858000"/>
          </a:xfrm>
          <a:prstGeom prst="frame">
            <a:avLst>
              <a:gd name="adj1" fmla="val 4627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>
              <a:solidFill>
                <a:schemeClr val="tx1"/>
              </a:solidFill>
            </a:endParaRPr>
          </a:p>
        </p:txBody>
      </p:sp>
      <p:sp>
        <p:nvSpPr>
          <p:cNvPr id="5" name="Frame 4">
            <a:extLst>
              <a:ext uri="{FF2B5EF4-FFF2-40B4-BE49-F238E27FC236}">
                <a16:creationId xmlns:a16="http://schemas.microsoft.com/office/drawing/2014/main" id="{8D6C45A3-45E0-71CD-8F76-591BED8524B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2341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>
              <a:solidFill>
                <a:schemeClr val="tx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45FEE68-45DC-AE2A-73F1-5293EBC8CA34}"/>
              </a:ext>
            </a:extLst>
          </p:cNvPr>
          <p:cNvSpPr txBox="1"/>
          <p:nvPr/>
        </p:nvSpPr>
        <p:spPr>
          <a:xfrm>
            <a:off x="293914" y="315332"/>
            <a:ext cx="90180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IN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Rheological investigation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E9AA1004-FF21-7A99-8779-73D02301CDC3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515999" y="1273130"/>
                <a:ext cx="5791192" cy="5040000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  <a:alpha val="20000"/>
                </a:schemeClr>
              </a:solidFill>
              <a:ln w="25400">
                <a:solidFill>
                  <a:schemeClr val="accent6"/>
                </a:solidFill>
              </a:ln>
            </p:spPr>
            <p:txBody>
              <a:bodyPr wrap="square" rtlCol="0">
                <a:noAutofit/>
              </a:bodyPr>
              <a:lstStyle/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endPara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r>
                  <a:rPr lang="en-US" sz="20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Design mix</a:t>
                </a:r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IN" sz="2000" b="0" i="1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⇒</m:t>
                    </m:r>
                  </m:oMath>
                </a14:m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0.25 NaOH sol. (4M/6M) : 0.25 Na</a:t>
                </a:r>
                <a:r>
                  <a:rPr lang="en-US" sz="20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SiO</a:t>
                </a:r>
                <a:r>
                  <a:rPr lang="en-US" sz="20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sol. : 1.00 Precursor (GGBS/FA) </a:t>
                </a: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endParaRPr lang="en-US" sz="1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Rheology measured using dynamic shear rheometer in a </a:t>
                </a:r>
                <a:r>
                  <a:rPr lang="en-US" sz="20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parallel plate </a:t>
                </a:r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arrangement, having heating plate at bottom. </a:t>
                </a: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endParaRPr lang="en-US" sz="1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r>
                  <a:rPr lang="en-US" sz="20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Constant shear rate </a:t>
                </a:r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of 1 s</a:t>
                </a:r>
                <a:r>
                  <a:rPr lang="en-US" sz="2000" baseline="30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-1</a:t>
                </a:r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was applied for 1 hour (3600 s). Low shear rate to limit breakdown.</a:t>
                </a: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endParaRPr lang="en-US" sz="1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r>
                  <a:rPr lang="en-US" sz="20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 temperature profiles </a:t>
                </a:r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applied:</a:t>
                </a:r>
              </a:p>
              <a:p>
                <a:pPr marL="800100" lvl="1" indent="-342900" algn="just">
                  <a:buFont typeface="Arial" panose="020B0604020202020204" pitchFamily="34" charset="0"/>
                  <a:buChar char="•"/>
                </a:pPr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Constant </a:t>
                </a:r>
                <a14:m>
                  <m:oMath xmlns:m="http://schemas.openxmlformats.org/officeDocument/2006/math">
                    <m:r>
                      <a:rPr lang="en-IN" sz="2000" b="0" i="1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20 °</m:t>
                    </m:r>
                  </m:oMath>
                </a14:m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</a:t>
                </a:r>
              </a:p>
              <a:p>
                <a:pPr marL="800100" lvl="1" indent="-342900" algn="just">
                  <a:buFont typeface="Arial" panose="020B0604020202020204" pitchFamily="34" charset="0"/>
                  <a:buChar char="•"/>
                </a:pPr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Constant </a:t>
                </a:r>
                <a14:m>
                  <m:oMath xmlns:m="http://schemas.openxmlformats.org/officeDocument/2006/math">
                    <m:r>
                      <a:rPr lang="en-IN" sz="2000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6</m:t>
                    </m:r>
                    <m:r>
                      <a:rPr lang="en-IN" sz="2000" b="0" i="1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0 °</m:t>
                    </m:r>
                  </m:oMath>
                </a14:m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 </a:t>
                </a:r>
              </a:p>
              <a:p>
                <a:pPr marL="800100" lvl="1" indent="-342900" algn="just"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r>
                      <a:rPr lang="en-IN" sz="2000" b="0" i="1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20 °</m:t>
                    </m:r>
                  </m:oMath>
                </a14:m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 for 1800 s, </a:t>
                </a:r>
                <a14:m>
                  <m:oMath xmlns:m="http://schemas.openxmlformats.org/officeDocument/2006/math">
                    <m:r>
                      <a:rPr lang="en-IN" sz="2000" b="0" i="1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20 °</m:t>
                    </m:r>
                  </m:oMath>
                </a14:m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 to </a:t>
                </a:r>
                <a14:m>
                  <m:oMath xmlns:m="http://schemas.openxmlformats.org/officeDocument/2006/math">
                    <m:r>
                      <a:rPr lang="en-IN" sz="2000" b="0" i="1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60 °</m:t>
                    </m:r>
                  </m:oMath>
                </a14:m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 in 300 s and </a:t>
                </a:r>
                <a14:m>
                  <m:oMath xmlns:m="http://schemas.openxmlformats.org/officeDocument/2006/math">
                    <m:r>
                      <a:rPr lang="en-IN" sz="2000" b="0" i="1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60 °</m:t>
                    </m:r>
                  </m:oMath>
                </a14:m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 for 1500 s</a:t>
                </a: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endPara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endPara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endPara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endPara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endPara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endPara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endPara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endPara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endPara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E9AA1004-FF21-7A99-8779-73D02301CDC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5999" y="1273130"/>
                <a:ext cx="5791192" cy="5040000"/>
              </a:xfrm>
              <a:prstGeom prst="rect">
                <a:avLst/>
              </a:prstGeom>
              <a:blipFill>
                <a:blip r:embed="rId2"/>
                <a:stretch>
                  <a:fillRect l="-734" r="-839"/>
                </a:stretch>
              </a:blipFill>
              <a:ln w="25400">
                <a:solidFill>
                  <a:schemeClr val="accent6"/>
                </a:solidFill>
              </a:ln>
            </p:spPr>
            <p:txBody>
              <a:bodyPr/>
              <a:lstStyle/>
              <a:p>
                <a:r>
                  <a:rPr lang="en-I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Date Placeholder 9">
            <a:extLst>
              <a:ext uri="{FF2B5EF4-FFF2-40B4-BE49-F238E27FC236}">
                <a16:creationId xmlns:a16="http://schemas.microsoft.com/office/drawing/2014/main" id="{9CB50B9B-A52A-7FBC-F604-341339B15EF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5923" y="6700399"/>
            <a:ext cx="1913374" cy="155813"/>
          </a:xfrm>
        </p:spPr>
        <p:txBody>
          <a:bodyPr/>
          <a:lstStyle/>
          <a:p>
            <a:fld id="{D14B2F32-4F2D-4050-88FA-D1507198D86A}" type="datetime9">
              <a:rPr lang="en-IN" sz="1000" b="1" smtClean="0">
                <a:solidFill>
                  <a:schemeClr val="accent6">
                    <a:lumMod val="40000"/>
                    <a:lumOff val="60000"/>
                  </a:schemeClr>
                </a:solidFill>
                <a:effectLst>
                  <a:innerShdw blurRad="25400" dist="63500">
                    <a:prstClr val="black">
                      <a:alpha val="80000"/>
                    </a:prstClr>
                  </a:innerShdw>
                </a:effectLst>
                <a:latin typeface="+mj-lt"/>
                <a:cs typeface="Times New Roman" panose="02020603050405020304" pitchFamily="18" charset="0"/>
              </a:rPr>
              <a:pPr/>
              <a:t>17-05-2023 10:16:56</a:t>
            </a:fld>
            <a:endParaRPr lang="en-IN" sz="1000" b="1" dirty="0">
              <a:solidFill>
                <a:schemeClr val="accent6">
                  <a:lumMod val="40000"/>
                  <a:lumOff val="60000"/>
                </a:schemeClr>
              </a:solidFill>
              <a:effectLst>
                <a:innerShdw blurRad="25400" dist="63500">
                  <a:prstClr val="black">
                    <a:alpha val="80000"/>
                  </a:prstClr>
                </a:innerShdw>
              </a:effectLst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4AF05FA6-BA89-033D-F549-43C1EFC645B8}"/>
              </a:ext>
            </a:extLst>
          </p:cNvPr>
          <p:cNvSpPr txBox="1">
            <a:spLocks/>
          </p:cNvSpPr>
          <p:nvPr/>
        </p:nvSpPr>
        <p:spPr>
          <a:xfrm>
            <a:off x="11100577" y="6700399"/>
            <a:ext cx="1080050" cy="15581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D6AD41CF-45A6-4F75-BC2F-7A9533BE70FC}" type="slidenum">
              <a:rPr lang="en-IN" sz="1000" b="1" smtClean="0">
                <a:solidFill>
                  <a:schemeClr val="accent6">
                    <a:lumMod val="40000"/>
                    <a:lumOff val="60000"/>
                  </a:schemeClr>
                </a:solidFill>
                <a:effectLst>
                  <a:innerShdw blurRad="25400" dist="63500">
                    <a:prstClr val="black">
                      <a:alpha val="80000"/>
                    </a:prstClr>
                  </a:innerShdw>
                </a:effectLst>
                <a:latin typeface="+mj-lt"/>
                <a:cs typeface="Times New Roman" panose="02020603050405020304" pitchFamily="18" charset="0"/>
              </a:rPr>
              <a:t>5</a:t>
            </a:fld>
            <a:endParaRPr lang="en-IN" sz="1000" b="1" dirty="0">
              <a:solidFill>
                <a:schemeClr val="accent6">
                  <a:lumMod val="40000"/>
                  <a:lumOff val="60000"/>
                </a:schemeClr>
              </a:solidFill>
              <a:effectLst>
                <a:innerShdw blurRad="25400" dist="63500">
                  <a:prstClr val="black">
                    <a:alpha val="80000"/>
                  </a:prstClr>
                </a:innerShdw>
              </a:effectLst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83DB2D4-F70C-C8FE-3943-0A8201975622}"/>
              </a:ext>
            </a:extLst>
          </p:cNvPr>
          <p:cNvSpPr/>
          <p:nvPr/>
        </p:nvSpPr>
        <p:spPr>
          <a:xfrm>
            <a:off x="8630818" y="1441084"/>
            <a:ext cx="1268963" cy="345232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IN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GGBS 4M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3FE05A2-631B-7466-FA07-D5DEC1C1762F}"/>
              </a:ext>
            </a:extLst>
          </p:cNvPr>
          <p:cNvSpPr/>
          <p:nvPr/>
        </p:nvSpPr>
        <p:spPr>
          <a:xfrm>
            <a:off x="10056846" y="1441084"/>
            <a:ext cx="1268963" cy="34523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solidFill>
              <a:schemeClr val="accent2"/>
            </a:solidFill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IN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GGBS 6M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3D03E8-3364-47C9-35E9-591081B28B9B}"/>
              </a:ext>
            </a:extLst>
          </p:cNvPr>
          <p:cNvSpPr/>
          <p:nvPr/>
        </p:nvSpPr>
        <p:spPr>
          <a:xfrm>
            <a:off x="8630818" y="1885344"/>
            <a:ext cx="1268963" cy="345232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/>
            </a:solidFill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IN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FA 4M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D67435F-1BDB-F2FF-5222-ACA1A66A0BB4}"/>
              </a:ext>
            </a:extLst>
          </p:cNvPr>
          <p:cNvSpPr/>
          <p:nvPr/>
        </p:nvSpPr>
        <p:spPr>
          <a:xfrm>
            <a:off x="10056846" y="1885344"/>
            <a:ext cx="1268963" cy="345232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IN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FA 6M</a:t>
            </a:r>
          </a:p>
        </p:txBody>
      </p:sp>
      <p:sp>
        <p:nvSpPr>
          <p:cNvPr id="15" name="Left Brace 14">
            <a:extLst>
              <a:ext uri="{FF2B5EF4-FFF2-40B4-BE49-F238E27FC236}">
                <a16:creationId xmlns:a16="http://schemas.microsoft.com/office/drawing/2014/main" id="{DC7F7199-A905-637F-AA14-A77E3C6B30CD}"/>
              </a:ext>
            </a:extLst>
          </p:cNvPr>
          <p:cNvSpPr/>
          <p:nvPr/>
        </p:nvSpPr>
        <p:spPr>
          <a:xfrm>
            <a:off x="8474619" y="1450415"/>
            <a:ext cx="127353" cy="789492"/>
          </a:xfrm>
          <a:prstGeom prst="leftBrac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C5551457-1937-1879-BEDA-06D38F84B29E}"/>
                  </a:ext>
                </a:extLst>
              </p:cNvPr>
              <p:cNvSpPr/>
              <p:nvPr/>
            </p:nvSpPr>
            <p:spPr>
              <a:xfrm>
                <a:off x="7034498" y="1986696"/>
                <a:ext cx="1268963" cy="235797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r>
                  <a:rPr lang="en-IN" sz="1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14:m>
                  <m:oMath xmlns:m="http://schemas.openxmlformats.org/officeDocument/2006/math">
                    <m:r>
                      <a:rPr lang="en-IN" sz="1400" b="0" i="1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×</m:t>
                    </m:r>
                  </m:oMath>
                </a14:m>
                <a:r>
                  <a:rPr lang="en-IN" sz="1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Precursor</a:t>
                </a:r>
              </a:p>
            </p:txBody>
          </p:sp>
        </mc:Choice>
        <mc:Fallback xmlns=""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C5551457-1937-1879-BEDA-06D38F84B29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34498" y="1986696"/>
                <a:ext cx="1268963" cy="235797"/>
              </a:xfrm>
              <a:prstGeom prst="rect">
                <a:avLst/>
              </a:prstGeom>
              <a:blipFill>
                <a:blip r:embed="rId3"/>
                <a:stretch>
                  <a:fillRect l="-1442" t="-20513" b="-41026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I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Left Brace 16">
            <a:extLst>
              <a:ext uri="{FF2B5EF4-FFF2-40B4-BE49-F238E27FC236}">
                <a16:creationId xmlns:a16="http://schemas.microsoft.com/office/drawing/2014/main" id="{7A824062-ABB1-65B8-485B-A23BD76B3599}"/>
              </a:ext>
            </a:extLst>
          </p:cNvPr>
          <p:cNvSpPr/>
          <p:nvPr/>
        </p:nvSpPr>
        <p:spPr>
          <a:xfrm rot="5400000">
            <a:off x="9910752" y="-27961"/>
            <a:ext cx="127353" cy="2725542"/>
          </a:xfrm>
          <a:prstGeom prst="leftBrac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11920B94-9FA9-95E7-4D4B-63122A0E9C47}"/>
                  </a:ext>
                </a:extLst>
              </p:cNvPr>
              <p:cNvSpPr/>
              <p:nvPr/>
            </p:nvSpPr>
            <p:spPr>
              <a:xfrm>
                <a:off x="7000378" y="1410235"/>
                <a:ext cx="1268963" cy="345232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r>
                  <a:rPr lang="en-IN" sz="1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14:m>
                  <m:oMath xmlns:m="http://schemas.openxmlformats.org/officeDocument/2006/math">
                    <m:r>
                      <a:rPr lang="en-IN" sz="1400" b="0" i="1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×</m:t>
                    </m:r>
                  </m:oMath>
                </a14:m>
                <a:r>
                  <a:rPr lang="en-IN" sz="1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Activation solution</a:t>
                </a:r>
              </a:p>
            </p:txBody>
          </p:sp>
        </mc:Choice>
        <mc:Fallback xmlns=""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11920B94-9FA9-95E7-4D4B-63122A0E9C4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00378" y="1410235"/>
                <a:ext cx="1268963" cy="345232"/>
              </a:xfrm>
              <a:prstGeom prst="rect">
                <a:avLst/>
              </a:prstGeom>
              <a:blipFill>
                <a:blip r:embed="rId4"/>
                <a:stretch>
                  <a:fillRect l="-1435" t="-28070" b="-43860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IN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0" name="Connector: Elbow 19">
            <a:extLst>
              <a:ext uri="{FF2B5EF4-FFF2-40B4-BE49-F238E27FC236}">
                <a16:creationId xmlns:a16="http://schemas.microsoft.com/office/drawing/2014/main" id="{C3AC7E35-5345-6D98-FDBF-312B1A43E802}"/>
              </a:ext>
            </a:extLst>
          </p:cNvPr>
          <p:cNvCxnSpPr>
            <a:cxnSpLocks/>
            <a:stCxn id="17" idx="1"/>
            <a:endCxn id="18" idx="0"/>
          </p:cNvCxnSpPr>
          <p:nvPr/>
        </p:nvCxnSpPr>
        <p:spPr>
          <a:xfrm rot="16200000" flipH="1" flipV="1">
            <a:off x="8735094" y="170899"/>
            <a:ext cx="139101" cy="2339569"/>
          </a:xfrm>
          <a:prstGeom prst="bentConnector3">
            <a:avLst>
              <a:gd name="adj1" fmla="val -58555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onnector: Elbow 22">
            <a:extLst>
              <a:ext uri="{FF2B5EF4-FFF2-40B4-BE49-F238E27FC236}">
                <a16:creationId xmlns:a16="http://schemas.microsoft.com/office/drawing/2014/main" id="{8B4CE614-142E-F185-4DBB-9481C2E19FF5}"/>
              </a:ext>
            </a:extLst>
          </p:cNvPr>
          <p:cNvCxnSpPr>
            <a:cxnSpLocks/>
            <a:stCxn id="15" idx="1"/>
            <a:endCxn id="16" idx="0"/>
          </p:cNvCxnSpPr>
          <p:nvPr/>
        </p:nvCxnSpPr>
        <p:spPr>
          <a:xfrm rot="10800000" flipV="1">
            <a:off x="7668981" y="1845160"/>
            <a:ext cx="805639" cy="141535"/>
          </a:xfrm>
          <a:prstGeom prst="bentConnector2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" name="Picture 27">
            <a:extLst>
              <a:ext uri="{FF2B5EF4-FFF2-40B4-BE49-F238E27FC236}">
                <a16:creationId xmlns:a16="http://schemas.microsoft.com/office/drawing/2014/main" id="{741B35CE-A5B8-BDE1-F90D-C66ADF69E55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18621" b="2434"/>
          <a:stretch/>
        </p:blipFill>
        <p:spPr>
          <a:xfrm>
            <a:off x="8645521" y="2917901"/>
            <a:ext cx="2753305" cy="1340215"/>
          </a:xfrm>
          <a:prstGeom prst="rect">
            <a:avLst/>
          </a:prstGeom>
        </p:spPr>
      </p:pic>
      <p:sp>
        <p:nvSpPr>
          <p:cNvPr id="29" name="Arrow: Down 28">
            <a:extLst>
              <a:ext uri="{FF2B5EF4-FFF2-40B4-BE49-F238E27FC236}">
                <a16:creationId xmlns:a16="http://schemas.microsoft.com/office/drawing/2014/main" id="{D6EF7C5D-DDCC-1C5D-671D-A7B0E1B8F678}"/>
              </a:ext>
            </a:extLst>
          </p:cNvPr>
          <p:cNvSpPr/>
          <p:nvPr/>
        </p:nvSpPr>
        <p:spPr>
          <a:xfrm>
            <a:off x="9899781" y="2586551"/>
            <a:ext cx="157065" cy="216578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30" name="Arrow: Down 29">
            <a:extLst>
              <a:ext uri="{FF2B5EF4-FFF2-40B4-BE49-F238E27FC236}">
                <a16:creationId xmlns:a16="http://schemas.microsoft.com/office/drawing/2014/main" id="{78D180B6-A0BE-4A05-0E75-6B435D3C58EC}"/>
              </a:ext>
            </a:extLst>
          </p:cNvPr>
          <p:cNvSpPr/>
          <p:nvPr/>
        </p:nvSpPr>
        <p:spPr>
          <a:xfrm>
            <a:off x="9895895" y="4655159"/>
            <a:ext cx="157065" cy="216578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graphicFrame>
        <p:nvGraphicFramePr>
          <p:cNvPr id="31" name="Chart 30">
            <a:extLst>
              <a:ext uri="{FF2B5EF4-FFF2-40B4-BE49-F238E27FC236}">
                <a16:creationId xmlns:a16="http://schemas.microsoft.com/office/drawing/2014/main" id="{FEAE8745-954F-6B36-AE32-998061A1A17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99406405"/>
              </p:ext>
            </p:extLst>
          </p:nvPr>
        </p:nvGraphicFramePr>
        <p:xfrm>
          <a:off x="7634860" y="4865707"/>
          <a:ext cx="3690949" cy="13748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2" name="Rectangle 31">
            <a:extLst>
              <a:ext uri="{FF2B5EF4-FFF2-40B4-BE49-F238E27FC236}">
                <a16:creationId xmlns:a16="http://schemas.microsoft.com/office/drawing/2014/main" id="{C673B501-9A31-C6EF-D346-FD5FE91C382C}"/>
              </a:ext>
            </a:extLst>
          </p:cNvPr>
          <p:cNvSpPr/>
          <p:nvPr/>
        </p:nvSpPr>
        <p:spPr>
          <a:xfrm>
            <a:off x="8952587" y="2281640"/>
            <a:ext cx="2043678" cy="235797"/>
          </a:xfrm>
          <a:prstGeom prst="rect">
            <a:avLst/>
          </a:prstGeom>
          <a:noFill/>
          <a:ln>
            <a:noFill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IN" sz="1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 types of geopolymers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1AB82B7C-872C-525B-F839-6E4FDC0C0820}"/>
              </a:ext>
            </a:extLst>
          </p:cNvPr>
          <p:cNvSpPr/>
          <p:nvPr/>
        </p:nvSpPr>
        <p:spPr>
          <a:xfrm>
            <a:off x="8937292" y="4325606"/>
            <a:ext cx="2472851" cy="235797"/>
          </a:xfrm>
          <a:prstGeom prst="rect">
            <a:avLst/>
          </a:prstGeom>
          <a:noFill/>
          <a:ln>
            <a:noFill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IN" sz="1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Dynamic shear rheometer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692D8B05-A7DA-E227-3B28-85EE36A4F4C4}"/>
              </a:ext>
            </a:extLst>
          </p:cNvPr>
          <p:cNvSpPr/>
          <p:nvPr/>
        </p:nvSpPr>
        <p:spPr>
          <a:xfrm>
            <a:off x="8738001" y="6211216"/>
            <a:ext cx="2472851" cy="235797"/>
          </a:xfrm>
          <a:prstGeom prst="rect">
            <a:avLst/>
          </a:prstGeom>
          <a:noFill/>
          <a:ln>
            <a:noFill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IN" sz="1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different heating profile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8A0F9E9-96DB-A59B-3201-47D8C8B4A7A2}"/>
              </a:ext>
            </a:extLst>
          </p:cNvPr>
          <p:cNvSpPr txBox="1"/>
          <p:nvPr/>
        </p:nvSpPr>
        <p:spPr>
          <a:xfrm>
            <a:off x="7067507" y="3130118"/>
            <a:ext cx="112476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Fig. 2. </a:t>
            </a:r>
          </a:p>
          <a:p>
            <a:pPr algn="ctr"/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Testing protocol</a:t>
            </a:r>
            <a:endParaRPr lang="en-IN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152446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apezoid 5">
            <a:extLst>
              <a:ext uri="{FF2B5EF4-FFF2-40B4-BE49-F238E27FC236}">
                <a16:creationId xmlns:a16="http://schemas.microsoft.com/office/drawing/2014/main" id="{9351980A-5F09-2DA1-605E-8D2F900C09ED}"/>
              </a:ext>
            </a:extLst>
          </p:cNvPr>
          <p:cNvSpPr/>
          <p:nvPr/>
        </p:nvSpPr>
        <p:spPr>
          <a:xfrm rot="10800000">
            <a:off x="0" y="261256"/>
            <a:ext cx="10765971" cy="740229"/>
          </a:xfrm>
          <a:prstGeom prst="trapezoid">
            <a:avLst>
              <a:gd name="adj" fmla="val 39706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6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4" name="Frame 3">
            <a:extLst>
              <a:ext uri="{FF2B5EF4-FFF2-40B4-BE49-F238E27FC236}">
                <a16:creationId xmlns:a16="http://schemas.microsoft.com/office/drawing/2014/main" id="{1F517073-B643-C873-9FB2-F5F48773D0A0}"/>
              </a:ext>
            </a:extLst>
          </p:cNvPr>
          <p:cNvSpPr/>
          <p:nvPr/>
        </p:nvSpPr>
        <p:spPr>
          <a:xfrm>
            <a:off x="-1" y="0"/>
            <a:ext cx="12192000" cy="6858000"/>
          </a:xfrm>
          <a:prstGeom prst="frame">
            <a:avLst>
              <a:gd name="adj1" fmla="val 4627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>
              <a:solidFill>
                <a:schemeClr val="tx1"/>
              </a:solidFill>
            </a:endParaRPr>
          </a:p>
        </p:txBody>
      </p:sp>
      <p:cxnSp>
        <p:nvCxnSpPr>
          <p:cNvPr id="23" name="Connector: Elbow 22">
            <a:extLst>
              <a:ext uri="{FF2B5EF4-FFF2-40B4-BE49-F238E27FC236}">
                <a16:creationId xmlns:a16="http://schemas.microsoft.com/office/drawing/2014/main" id="{A3F5B80E-CA34-02E1-7BBB-1F7FAECF6632}"/>
              </a:ext>
            </a:extLst>
          </p:cNvPr>
          <p:cNvCxnSpPr>
            <a:cxnSpLocks/>
            <a:stCxn id="17" idx="3"/>
            <a:endCxn id="18" idx="3"/>
          </p:cNvCxnSpPr>
          <p:nvPr/>
        </p:nvCxnSpPr>
        <p:spPr>
          <a:xfrm flipH="1">
            <a:off x="11657740" y="3124207"/>
            <a:ext cx="18262" cy="1938438"/>
          </a:xfrm>
          <a:prstGeom prst="bentConnector3">
            <a:avLst>
              <a:gd name="adj1" fmla="val -719105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rame 4">
            <a:extLst>
              <a:ext uri="{FF2B5EF4-FFF2-40B4-BE49-F238E27FC236}">
                <a16:creationId xmlns:a16="http://schemas.microsoft.com/office/drawing/2014/main" id="{8D6C45A3-45E0-71CD-8F76-591BED8524B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2341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>
              <a:solidFill>
                <a:schemeClr val="tx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45FEE68-45DC-AE2A-73F1-5293EBC8CA34}"/>
              </a:ext>
            </a:extLst>
          </p:cNvPr>
          <p:cNvSpPr txBox="1"/>
          <p:nvPr/>
        </p:nvSpPr>
        <p:spPr>
          <a:xfrm>
            <a:off x="293914" y="315332"/>
            <a:ext cx="90180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IN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Results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E9AA1004-FF21-7A99-8779-73D02301CDC3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515999" y="1273130"/>
                <a:ext cx="5398672" cy="5040000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  <a:alpha val="20000"/>
                </a:schemeClr>
              </a:solidFill>
              <a:ln w="25400">
                <a:solidFill>
                  <a:schemeClr val="accent6"/>
                </a:solidFill>
              </a:ln>
            </p:spPr>
            <p:txBody>
              <a:bodyPr wrap="square" rtlCol="0">
                <a:noAutofit/>
              </a:bodyPr>
              <a:lstStyle/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endPara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r>
                  <a:rPr lang="en-US" sz="20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At 20 °C</a:t>
                </a:r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, all geopolymers showed </a:t>
                </a:r>
                <a:r>
                  <a:rPr lang="en-US" sz="20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low shear resistance</a:t>
                </a:r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(Fig. 4) (</a:t>
                </a:r>
                <a:r>
                  <a:rPr lang="en-US" sz="20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thixotropy </a:t>
                </a:r>
                <a14:m>
                  <m:oMath xmlns:m="http://schemas.openxmlformats.org/officeDocument/2006/math">
                    <m:r>
                      <a:rPr lang="en-IN" sz="2000" b="1" i="1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≤</m:t>
                    </m:r>
                  </m:oMath>
                </a14:m>
                <a:r>
                  <a:rPr lang="en-US" sz="20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0.014 Pa/s</a:t>
                </a:r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). </a:t>
                </a: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endParaRPr lang="en-US" sz="1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r>
                  <a:rPr lang="en-US" sz="20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At 60 </a:t>
                </a:r>
                <a14:m>
                  <m:oMath xmlns:m="http://schemas.openxmlformats.org/officeDocument/2006/math">
                    <m:r>
                      <a:rPr lang="en-IN" sz="2000" b="1" i="1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°</m:t>
                    </m:r>
                  </m:oMath>
                </a14:m>
                <a:r>
                  <a:rPr lang="en-US" sz="20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</a:t>
                </a:r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, all geopolymers showed </a:t>
                </a:r>
                <a:r>
                  <a:rPr lang="en-US" sz="20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increased shear resistance</a:t>
                </a:r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, due to geopolymerization. (highest </a:t>
                </a:r>
                <a:r>
                  <a:rPr lang="en-US" sz="20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thixotropy ~125 Pa/s</a:t>
                </a:r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for GGBS 4M). </a:t>
                </a: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endParaRPr lang="en-US" sz="1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r>
                  <a:rPr lang="en-US" sz="20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GGBS is a better precursor</a:t>
                </a:r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than FA for the given activation solution. </a:t>
                </a: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endParaRPr lang="en-US" sz="1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Activation solution prepared with </a:t>
                </a:r>
                <a:r>
                  <a:rPr lang="en-US" sz="20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4M NaOH</a:t>
                </a:r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shows greater increase in shear resistance.</a:t>
                </a: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endParaRPr lang="en-US" sz="1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r>
                  <a:rPr lang="en-US" sz="20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GGBS 4M</a:t>
                </a:r>
                <a:r>
                  <a: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has the highest compatibility for heat-curing-based 3D printing. </a:t>
                </a: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endPara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endPara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 algn="just">
                  <a:buFont typeface="Arial" panose="020B0604020202020204" pitchFamily="34" charset="0"/>
                  <a:buChar char="•"/>
                </a:pPr>
                <a:endPara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E9AA1004-FF21-7A99-8779-73D02301CDC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5999" y="1273130"/>
                <a:ext cx="5398672" cy="5040000"/>
              </a:xfrm>
              <a:prstGeom prst="rect">
                <a:avLst/>
              </a:prstGeom>
              <a:blipFill>
                <a:blip r:embed="rId2"/>
                <a:stretch>
                  <a:fillRect l="-787" r="-900"/>
                </a:stretch>
              </a:blipFill>
              <a:ln w="25400">
                <a:solidFill>
                  <a:schemeClr val="accent6"/>
                </a:solidFill>
              </a:ln>
            </p:spPr>
            <p:txBody>
              <a:bodyPr/>
              <a:lstStyle/>
              <a:p>
                <a:r>
                  <a:rPr lang="en-I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Date Placeholder 9">
            <a:extLst>
              <a:ext uri="{FF2B5EF4-FFF2-40B4-BE49-F238E27FC236}">
                <a16:creationId xmlns:a16="http://schemas.microsoft.com/office/drawing/2014/main" id="{9CB50B9B-A52A-7FBC-F604-341339B15EF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5923" y="6700399"/>
            <a:ext cx="1913374" cy="155813"/>
          </a:xfrm>
        </p:spPr>
        <p:txBody>
          <a:bodyPr/>
          <a:lstStyle/>
          <a:p>
            <a:fld id="{D14B2F32-4F2D-4050-88FA-D1507198D86A}" type="datetime9">
              <a:rPr lang="en-IN" sz="1000" b="1" smtClean="0">
                <a:solidFill>
                  <a:schemeClr val="accent6">
                    <a:lumMod val="40000"/>
                    <a:lumOff val="60000"/>
                  </a:schemeClr>
                </a:solidFill>
                <a:effectLst>
                  <a:innerShdw blurRad="25400" dist="63500">
                    <a:prstClr val="black">
                      <a:alpha val="80000"/>
                    </a:prstClr>
                  </a:innerShdw>
                </a:effectLst>
                <a:latin typeface="+mj-lt"/>
                <a:cs typeface="Times New Roman" panose="02020603050405020304" pitchFamily="18" charset="0"/>
              </a:rPr>
              <a:pPr/>
              <a:t>17-05-2023 10:16:58</a:t>
            </a:fld>
            <a:endParaRPr lang="en-IN" sz="1000" b="1" dirty="0">
              <a:solidFill>
                <a:schemeClr val="accent6">
                  <a:lumMod val="40000"/>
                  <a:lumOff val="60000"/>
                </a:schemeClr>
              </a:solidFill>
              <a:effectLst>
                <a:innerShdw blurRad="25400" dist="63500">
                  <a:prstClr val="black">
                    <a:alpha val="80000"/>
                  </a:prstClr>
                </a:innerShdw>
              </a:effectLst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4AF05FA6-BA89-033D-F549-43C1EFC645B8}"/>
              </a:ext>
            </a:extLst>
          </p:cNvPr>
          <p:cNvSpPr txBox="1">
            <a:spLocks/>
          </p:cNvSpPr>
          <p:nvPr/>
        </p:nvSpPr>
        <p:spPr>
          <a:xfrm>
            <a:off x="11100577" y="6700399"/>
            <a:ext cx="1080050" cy="15581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D6AD41CF-45A6-4F75-BC2F-7A9533BE70FC}" type="slidenum">
              <a:rPr lang="en-IN" sz="1000" b="1" smtClean="0">
                <a:solidFill>
                  <a:schemeClr val="accent6">
                    <a:lumMod val="40000"/>
                    <a:lumOff val="60000"/>
                  </a:schemeClr>
                </a:solidFill>
                <a:effectLst>
                  <a:innerShdw blurRad="25400" dist="63500">
                    <a:prstClr val="black">
                      <a:alpha val="80000"/>
                    </a:prstClr>
                  </a:innerShdw>
                </a:effectLst>
                <a:latin typeface="+mj-lt"/>
                <a:cs typeface="Times New Roman" panose="02020603050405020304" pitchFamily="18" charset="0"/>
              </a:rPr>
              <a:t>6</a:t>
            </a:fld>
            <a:endParaRPr lang="en-IN" sz="1000" b="1" dirty="0">
              <a:solidFill>
                <a:schemeClr val="accent6">
                  <a:lumMod val="40000"/>
                  <a:lumOff val="60000"/>
                </a:schemeClr>
              </a:solidFill>
              <a:effectLst>
                <a:innerShdw blurRad="25400" dist="63500">
                  <a:prstClr val="black">
                    <a:alpha val="80000"/>
                  </a:prstClr>
                </a:innerShdw>
              </a:effectLst>
              <a:latin typeface="+mj-lt"/>
              <a:cs typeface="Times New Roman" panose="02020603050405020304" pitchFamily="18" charset="0"/>
            </a:endParaRP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A32F222B-99B8-3B7F-3305-1CAE360AD08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24975791"/>
              </p:ext>
            </p:extLst>
          </p:nvPr>
        </p:nvGraphicFramePr>
        <p:xfrm>
          <a:off x="6031829" y="1086279"/>
          <a:ext cx="5795679" cy="27405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4" name="Chart 13">
            <a:extLst>
              <a:ext uri="{FF2B5EF4-FFF2-40B4-BE49-F238E27FC236}">
                <a16:creationId xmlns:a16="http://schemas.microsoft.com/office/drawing/2014/main" id="{A32F222B-99B8-3B7F-3305-1CAE360AD08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42877332"/>
              </p:ext>
            </p:extLst>
          </p:nvPr>
        </p:nvGraphicFramePr>
        <p:xfrm>
          <a:off x="6031828" y="4397304"/>
          <a:ext cx="5795681" cy="17890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14B74D3A-56F3-B856-E20C-E595DF672D72}"/>
                  </a:ext>
                </a:extLst>
              </p:cNvPr>
              <p:cNvSpPr txBox="1"/>
              <p:nvPr/>
            </p:nvSpPr>
            <p:spPr>
              <a:xfrm>
                <a:off x="5999047" y="6116818"/>
                <a:ext cx="5866327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Fig. 4. Rheology at </a:t>
                </a:r>
                <a14:m>
                  <m:oMath xmlns:m="http://schemas.openxmlformats.org/officeDocument/2006/math">
                    <m:r>
                      <a:rPr lang="en-IN" b="1" i="1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𝟐𝟎</m:t>
                    </m:r>
                    <m:r>
                      <a:rPr lang="en-IN" b="1" i="1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 °</m:t>
                    </m:r>
                  </m:oMath>
                </a14:m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 </a:t>
                </a:r>
                <a:r>
                  <a:rPr lang="en-US" b="1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(magnified scale)</a:t>
                </a:r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lang="en-IN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14B74D3A-56F3-B856-E20C-E595DF672D7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99047" y="6116818"/>
                <a:ext cx="5866327" cy="369332"/>
              </a:xfrm>
              <a:prstGeom prst="rect">
                <a:avLst/>
              </a:prstGeom>
              <a:blipFill>
                <a:blip r:embed="rId5"/>
                <a:stretch>
                  <a:fillRect t="-8197" b="-24590"/>
                </a:stretch>
              </a:blipFill>
            </p:spPr>
            <p:txBody>
              <a:bodyPr/>
              <a:lstStyle/>
              <a:p>
                <a:r>
                  <a:rPr lang="en-I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4F3C3D1A-E4F6-8F71-2D1C-5E7865388D50}"/>
                  </a:ext>
                </a:extLst>
              </p:cNvPr>
              <p:cNvSpPr txBox="1"/>
              <p:nvPr/>
            </p:nvSpPr>
            <p:spPr>
              <a:xfrm>
                <a:off x="6036912" y="3798813"/>
                <a:ext cx="5866327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Fig. 3. Rheology at </a:t>
                </a:r>
                <a14:m>
                  <m:oMath xmlns:m="http://schemas.openxmlformats.org/officeDocument/2006/math">
                    <m:r>
                      <a:rPr lang="en-IN" b="1" i="1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𝟔𝟎</m:t>
                    </m:r>
                    <m:r>
                      <a:rPr lang="en-IN" b="1" i="1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 °</m:t>
                    </m:r>
                  </m:oMath>
                </a14:m>
                <a:r>
                  <a:rPr lang="en-IN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</a:t>
                </a:r>
              </a:p>
            </p:txBody>
          </p:sp>
        </mc:Choice>
        <mc:Fallback xmlns="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4F3C3D1A-E4F6-8F71-2D1C-5E7865388D5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36912" y="3798813"/>
                <a:ext cx="5866327" cy="369332"/>
              </a:xfrm>
              <a:prstGeom prst="rect">
                <a:avLst/>
              </a:prstGeom>
              <a:blipFill>
                <a:blip r:embed="rId6"/>
                <a:stretch>
                  <a:fillRect t="-8197" b="-24590"/>
                </a:stretch>
              </a:blipFill>
            </p:spPr>
            <p:txBody>
              <a:bodyPr/>
              <a:lstStyle/>
              <a:p>
                <a:r>
                  <a:rPr lang="en-I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Rectangle 16">
            <a:extLst>
              <a:ext uri="{FF2B5EF4-FFF2-40B4-BE49-F238E27FC236}">
                <a16:creationId xmlns:a16="http://schemas.microsoft.com/office/drawing/2014/main" id="{DAE48B25-44D4-E1AC-3D65-648610D39584}"/>
              </a:ext>
            </a:extLst>
          </p:cNvPr>
          <p:cNvSpPr/>
          <p:nvPr/>
        </p:nvSpPr>
        <p:spPr>
          <a:xfrm>
            <a:off x="6430668" y="3041966"/>
            <a:ext cx="5245334" cy="164482"/>
          </a:xfrm>
          <a:prstGeom prst="rect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AF110B3-3119-D17D-0063-0F7DFF009D0A}"/>
              </a:ext>
            </a:extLst>
          </p:cNvPr>
          <p:cNvSpPr/>
          <p:nvPr/>
        </p:nvSpPr>
        <p:spPr>
          <a:xfrm>
            <a:off x="6430667" y="4289311"/>
            <a:ext cx="5227073" cy="1546667"/>
          </a:xfrm>
          <a:prstGeom prst="rect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7" name="Text Box 2">
            <a:extLst>
              <a:ext uri="{FF2B5EF4-FFF2-40B4-BE49-F238E27FC236}">
                <a16:creationId xmlns:a16="http://schemas.microsoft.com/office/drawing/2014/main" id="{C6FEE93D-C671-C7C0-B1B3-CBF6DA22AD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11405" y="1579564"/>
            <a:ext cx="914828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noAutofit/>
          </a:bodyPr>
          <a:lstStyle/>
          <a:p>
            <a:pPr indent="180340" algn="just">
              <a:lnSpc>
                <a:spcPct val="107000"/>
              </a:lnSpc>
              <a:spcAft>
                <a:spcPts val="800"/>
              </a:spcAft>
            </a:pPr>
            <a:r>
              <a:rPr lang="en-IN" sz="16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GGBS</a:t>
            </a:r>
            <a:endParaRPr lang="en-IN" sz="1600" dirty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</p:txBody>
      </p:sp>
      <p:sp>
        <p:nvSpPr>
          <p:cNvPr id="8" name="Text Box 2">
            <a:extLst>
              <a:ext uri="{FF2B5EF4-FFF2-40B4-BE49-F238E27FC236}">
                <a16:creationId xmlns:a16="http://schemas.microsoft.com/office/drawing/2014/main" id="{20F14A9F-F29C-A915-F961-0C4F54F786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11405" y="2207314"/>
            <a:ext cx="914828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noAutofit/>
          </a:bodyPr>
          <a:lstStyle/>
          <a:p>
            <a:pPr indent="180340" algn="just">
              <a:lnSpc>
                <a:spcPct val="107000"/>
              </a:lnSpc>
              <a:spcAft>
                <a:spcPts val="800"/>
              </a:spcAft>
            </a:pPr>
            <a:r>
              <a:rPr lang="en-IN" sz="16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FA</a:t>
            </a:r>
            <a:endParaRPr lang="en-IN" sz="1600" dirty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43094CAC-A709-DA14-7962-FBBA31DE419D}"/>
              </a:ext>
            </a:extLst>
          </p:cNvPr>
          <p:cNvCxnSpPr>
            <a:cxnSpLocks/>
          </p:cNvCxnSpPr>
          <p:nvPr/>
        </p:nvCxnSpPr>
        <p:spPr>
          <a:xfrm flipH="1">
            <a:off x="7467600" y="1751014"/>
            <a:ext cx="1443802" cy="0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75E49E29-681A-7150-39C8-610A5DA66967}"/>
              </a:ext>
            </a:extLst>
          </p:cNvPr>
          <p:cNvCxnSpPr>
            <a:cxnSpLocks/>
          </p:cNvCxnSpPr>
          <p:nvPr/>
        </p:nvCxnSpPr>
        <p:spPr>
          <a:xfrm flipH="1">
            <a:off x="7737231" y="1751014"/>
            <a:ext cx="1174171" cy="741911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794F5F29-CA6A-B1AC-4A83-38823613AC82}"/>
              </a:ext>
            </a:extLst>
          </p:cNvPr>
          <p:cNvCxnSpPr>
            <a:cxnSpLocks/>
          </p:cNvCxnSpPr>
          <p:nvPr/>
        </p:nvCxnSpPr>
        <p:spPr>
          <a:xfrm flipH="1">
            <a:off x="8494182" y="2389798"/>
            <a:ext cx="413976" cy="463719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EDA896CB-590E-5AF1-6286-CE58BC073501}"/>
              </a:ext>
            </a:extLst>
          </p:cNvPr>
          <p:cNvCxnSpPr>
            <a:cxnSpLocks/>
          </p:cNvCxnSpPr>
          <p:nvPr/>
        </p:nvCxnSpPr>
        <p:spPr>
          <a:xfrm flipH="1">
            <a:off x="8649963" y="2389798"/>
            <a:ext cx="258195" cy="727757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0030069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apezoid 5">
            <a:extLst>
              <a:ext uri="{FF2B5EF4-FFF2-40B4-BE49-F238E27FC236}">
                <a16:creationId xmlns:a16="http://schemas.microsoft.com/office/drawing/2014/main" id="{9351980A-5F09-2DA1-605E-8D2F900C09ED}"/>
              </a:ext>
            </a:extLst>
          </p:cNvPr>
          <p:cNvSpPr/>
          <p:nvPr/>
        </p:nvSpPr>
        <p:spPr>
          <a:xfrm rot="10800000">
            <a:off x="0" y="261256"/>
            <a:ext cx="10765971" cy="740229"/>
          </a:xfrm>
          <a:prstGeom prst="trapezoid">
            <a:avLst>
              <a:gd name="adj" fmla="val 39706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6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4" name="Frame 3">
            <a:extLst>
              <a:ext uri="{FF2B5EF4-FFF2-40B4-BE49-F238E27FC236}">
                <a16:creationId xmlns:a16="http://schemas.microsoft.com/office/drawing/2014/main" id="{1F517073-B643-C873-9FB2-F5F48773D0A0}"/>
              </a:ext>
            </a:extLst>
          </p:cNvPr>
          <p:cNvSpPr/>
          <p:nvPr/>
        </p:nvSpPr>
        <p:spPr>
          <a:xfrm>
            <a:off x="-1" y="0"/>
            <a:ext cx="12192000" cy="6858000"/>
          </a:xfrm>
          <a:prstGeom prst="frame">
            <a:avLst>
              <a:gd name="adj1" fmla="val 4627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>
              <a:solidFill>
                <a:schemeClr val="tx1"/>
              </a:solidFill>
            </a:endParaRPr>
          </a:p>
        </p:txBody>
      </p:sp>
      <p:sp>
        <p:nvSpPr>
          <p:cNvPr id="5" name="Frame 4">
            <a:extLst>
              <a:ext uri="{FF2B5EF4-FFF2-40B4-BE49-F238E27FC236}">
                <a16:creationId xmlns:a16="http://schemas.microsoft.com/office/drawing/2014/main" id="{8D6C45A3-45E0-71CD-8F76-591BED8524B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2341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>
              <a:solidFill>
                <a:schemeClr val="tx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45FEE68-45DC-AE2A-73F1-5293EBC8CA34}"/>
              </a:ext>
            </a:extLst>
          </p:cNvPr>
          <p:cNvSpPr txBox="1"/>
          <p:nvPr/>
        </p:nvSpPr>
        <p:spPr>
          <a:xfrm>
            <a:off x="293914" y="315332"/>
            <a:ext cx="90180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IN" sz="2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Results </a:t>
            </a:r>
            <a:r>
              <a:rPr lang="en-IN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(contd.)</a:t>
            </a:r>
            <a:endParaRPr lang="en-IN" sz="2800" b="1" dirty="0">
              <a:solidFill>
                <a:schemeClr val="tx1">
                  <a:lumMod val="65000"/>
                  <a:lumOff val="3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9AA1004-FF21-7A99-8779-73D02301CDC3}"/>
              </a:ext>
            </a:extLst>
          </p:cNvPr>
          <p:cNvSpPr txBox="1">
            <a:spLocks/>
          </p:cNvSpPr>
          <p:nvPr/>
        </p:nvSpPr>
        <p:spPr>
          <a:xfrm>
            <a:off x="516000" y="1273130"/>
            <a:ext cx="4717300" cy="5040000"/>
          </a:xfrm>
          <a:prstGeom prst="rect">
            <a:avLst/>
          </a:prstGeom>
          <a:solidFill>
            <a:schemeClr val="accent6">
              <a:lumMod val="20000"/>
              <a:lumOff val="80000"/>
              <a:alpha val="20000"/>
            </a:schemeClr>
          </a:solidFill>
          <a:ln w="25400">
            <a:solidFill>
              <a:schemeClr val="accent6"/>
            </a:solidFill>
          </a:ln>
        </p:spPr>
        <p:txBody>
          <a:bodyPr wrap="square" rIns="216000" rtlCol="0">
            <a:noAutofit/>
          </a:bodyPr>
          <a:lstStyle/>
          <a:p>
            <a:pPr marL="342900" indent="-342900" algn="just">
              <a:buFont typeface="Arial" panose="020B0604020202020204" pitchFamily="34" charset="0"/>
              <a:buChar char="•"/>
            </a:pP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Applying 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heat curing after an interval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(1800 s + 300 s) time shows 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similar peak value of shear resistance.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Delayed heat application took a slightly longer time for attaining the peak shear resistance value (Fig. 8). 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The delay may be a result of time required for the sample to heat up. 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Date Placeholder 9">
            <a:extLst>
              <a:ext uri="{FF2B5EF4-FFF2-40B4-BE49-F238E27FC236}">
                <a16:creationId xmlns:a16="http://schemas.microsoft.com/office/drawing/2014/main" id="{9CB50B9B-A52A-7FBC-F604-341339B15EF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5923" y="6700399"/>
            <a:ext cx="1913374" cy="155813"/>
          </a:xfrm>
        </p:spPr>
        <p:txBody>
          <a:bodyPr/>
          <a:lstStyle/>
          <a:p>
            <a:fld id="{D14B2F32-4F2D-4050-88FA-D1507198D86A}" type="datetime9">
              <a:rPr lang="en-IN" sz="1000" b="1" smtClean="0">
                <a:solidFill>
                  <a:schemeClr val="accent6">
                    <a:lumMod val="40000"/>
                    <a:lumOff val="60000"/>
                  </a:schemeClr>
                </a:solidFill>
                <a:effectLst>
                  <a:innerShdw blurRad="25400" dist="63500">
                    <a:prstClr val="black">
                      <a:alpha val="80000"/>
                    </a:prstClr>
                  </a:innerShdw>
                </a:effectLst>
                <a:latin typeface="+mj-lt"/>
                <a:cs typeface="Times New Roman" panose="02020603050405020304" pitchFamily="18" charset="0"/>
              </a:rPr>
              <a:pPr/>
              <a:t>17-05-2023 10:16:58</a:t>
            </a:fld>
            <a:endParaRPr lang="en-IN" sz="1000" b="1" dirty="0">
              <a:solidFill>
                <a:schemeClr val="accent6">
                  <a:lumMod val="40000"/>
                  <a:lumOff val="60000"/>
                </a:schemeClr>
              </a:solidFill>
              <a:effectLst>
                <a:innerShdw blurRad="25400" dist="63500">
                  <a:prstClr val="black">
                    <a:alpha val="80000"/>
                  </a:prstClr>
                </a:innerShdw>
              </a:effectLst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4AF05FA6-BA89-033D-F549-43C1EFC645B8}"/>
              </a:ext>
            </a:extLst>
          </p:cNvPr>
          <p:cNvSpPr txBox="1">
            <a:spLocks/>
          </p:cNvSpPr>
          <p:nvPr/>
        </p:nvSpPr>
        <p:spPr>
          <a:xfrm>
            <a:off x="11100577" y="6700399"/>
            <a:ext cx="1080050" cy="15581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D6AD41CF-45A6-4F75-BC2F-7A9533BE70FC}" type="slidenum">
              <a:rPr lang="en-IN" sz="1000" b="1" smtClean="0">
                <a:solidFill>
                  <a:schemeClr val="accent6">
                    <a:lumMod val="40000"/>
                    <a:lumOff val="60000"/>
                  </a:schemeClr>
                </a:solidFill>
                <a:effectLst>
                  <a:innerShdw blurRad="25400" dist="63500">
                    <a:prstClr val="black">
                      <a:alpha val="80000"/>
                    </a:prstClr>
                  </a:innerShdw>
                </a:effectLst>
                <a:latin typeface="+mj-lt"/>
                <a:cs typeface="Times New Roman" panose="02020603050405020304" pitchFamily="18" charset="0"/>
              </a:rPr>
              <a:t>7</a:t>
            </a:fld>
            <a:endParaRPr lang="en-IN" sz="1000" b="1" dirty="0">
              <a:solidFill>
                <a:schemeClr val="accent6">
                  <a:lumMod val="40000"/>
                  <a:lumOff val="60000"/>
                </a:schemeClr>
              </a:solidFill>
              <a:effectLst>
                <a:innerShdw blurRad="25400" dist="63500">
                  <a:prstClr val="black">
                    <a:alpha val="80000"/>
                  </a:prstClr>
                </a:innerShdw>
              </a:effectLst>
              <a:latin typeface="+mj-lt"/>
              <a:cs typeface="Times New Roman" panose="02020603050405020304" pitchFamily="18" charset="0"/>
            </a:endParaRP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A32F222B-99B8-3B7F-3305-1CAE360AD08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34408428"/>
              </p:ext>
            </p:extLst>
          </p:nvPr>
        </p:nvGraphicFramePr>
        <p:xfrm>
          <a:off x="5425361" y="1273130"/>
          <a:ext cx="6250639" cy="30744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407281C4-3852-96AA-2BD5-C11E1A2F0A29}"/>
              </a:ext>
            </a:extLst>
          </p:cNvPr>
          <p:cNvSpPr txBox="1"/>
          <p:nvPr/>
        </p:nvSpPr>
        <p:spPr>
          <a:xfrm>
            <a:off x="5890997" y="4732669"/>
            <a:ext cx="586632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Fig. 8. Effect of time</a:t>
            </a:r>
            <a:endParaRPr lang="en-IN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 Box 2">
                <a:extLst>
                  <a:ext uri="{FF2B5EF4-FFF2-40B4-BE49-F238E27FC236}">
                    <a16:creationId xmlns:a16="http://schemas.microsoft.com/office/drawing/2014/main" id="{F91642DF-05BB-A5E3-76F0-B8C7D3284C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101870" y="1125523"/>
                <a:ext cx="3210128" cy="342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indent="180340" algn="just">
                  <a:lnSpc>
                    <a:spcPct val="107000"/>
                  </a:lnSpc>
                  <a:spcAft>
                    <a:spcPts val="800"/>
                  </a:spcAft>
                </a:pPr>
                <a:r>
                  <a:rPr lang="en-IN" sz="1600" dirty="0">
                    <a:solidFill>
                      <a:srgbClr val="FF0000"/>
                    </a:solidFill>
                    <a:effectLst/>
                    <a:latin typeface="Times New Roman" panose="02020603050405020304" pitchFamily="18" charset="0"/>
                    <a:ea typeface="Calibri" panose="020F0502020204030204" pitchFamily="34" charset="0"/>
                  </a:rPr>
                  <a:t>Temperature 60 </a:t>
                </a:r>
                <a14:m>
                  <m:oMath xmlns:m="http://schemas.openxmlformats.org/officeDocument/2006/math">
                    <m:r>
                      <a:rPr lang="en-IN" sz="1600" b="0" i="1" smtClean="0">
                        <a:solidFill>
                          <a:srgbClr val="FF0000"/>
                        </a:solidFill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</a:rPr>
                      <m:t>°</m:t>
                    </m:r>
                  </m:oMath>
                </a14:m>
                <a:r>
                  <a:rPr lang="en-IN" sz="1600" dirty="0">
                    <a:solidFill>
                      <a:srgbClr val="FF0000"/>
                    </a:solidFill>
                    <a:effectLst/>
                    <a:latin typeface="Times New Roman" panose="02020603050405020304" pitchFamily="18" charset="0"/>
                    <a:ea typeface="Calibri" panose="020F0502020204030204" pitchFamily="34" charset="0"/>
                  </a:rPr>
                  <a:t>C from start</a:t>
                </a:r>
                <a:endParaRPr lang="en-IN" sz="16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endParaRPr>
              </a:p>
            </p:txBody>
          </p:sp>
        </mc:Choice>
        <mc:Fallback xmlns="">
          <p:sp>
            <p:nvSpPr>
              <p:cNvPr id="15" name="Text Box 2">
                <a:extLst>
                  <a:ext uri="{FF2B5EF4-FFF2-40B4-BE49-F238E27FC236}">
                    <a16:creationId xmlns:a16="http://schemas.microsoft.com/office/drawing/2014/main" id="{F91642DF-05BB-A5E3-76F0-B8C7D3284CB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6101870" y="1125523"/>
                <a:ext cx="3210128" cy="342900"/>
              </a:xfrm>
              <a:prstGeom prst="rect">
                <a:avLst/>
              </a:prstGeom>
              <a:blipFill>
                <a:blip r:embed="rId3"/>
                <a:stretch>
                  <a:fillRect t="-5357" b="-21429"/>
                </a:stretch>
              </a:blip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n-I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 Box 2">
                <a:extLst>
                  <a:ext uri="{FF2B5EF4-FFF2-40B4-BE49-F238E27FC236}">
                    <a16:creationId xmlns:a16="http://schemas.microsoft.com/office/drawing/2014/main" id="{8D0A5030-5CD7-1366-08BC-6C8D10B1D6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61052" y="1099892"/>
                <a:ext cx="3158235" cy="342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indent="180340" algn="just">
                  <a:lnSpc>
                    <a:spcPct val="107000"/>
                  </a:lnSpc>
                  <a:spcAft>
                    <a:spcPts val="800"/>
                  </a:spcAft>
                </a:pPr>
                <a:r>
                  <a:rPr lang="en-IN" sz="1600" dirty="0">
                    <a:solidFill>
                      <a:srgbClr val="FF0000"/>
                    </a:solidFill>
                    <a:effectLst/>
                    <a:latin typeface="Times New Roman" panose="02020603050405020304" pitchFamily="18" charset="0"/>
                    <a:ea typeface="Calibri" panose="020F0502020204030204" pitchFamily="34" charset="0"/>
                  </a:rPr>
                  <a:t>Temperature 60 </a:t>
                </a:r>
                <a14:m>
                  <m:oMath xmlns:m="http://schemas.openxmlformats.org/officeDocument/2006/math">
                    <m:r>
                      <a:rPr lang="en-IN" sz="1600" b="0" i="1" smtClean="0">
                        <a:solidFill>
                          <a:srgbClr val="FF0000"/>
                        </a:solidFill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</a:rPr>
                      <m:t>°</m:t>
                    </m:r>
                  </m:oMath>
                </a14:m>
                <a:r>
                  <a:rPr lang="en-IN" sz="1600" dirty="0">
                    <a:solidFill>
                      <a:srgbClr val="FF0000"/>
                    </a:solidFill>
                    <a:effectLst/>
                    <a:latin typeface="Times New Roman" panose="02020603050405020304" pitchFamily="18" charset="0"/>
                    <a:ea typeface="Calibri" panose="020F0502020204030204" pitchFamily="34" charset="0"/>
                  </a:rPr>
                  <a:t>C from t=2100 s</a:t>
                </a:r>
                <a:endParaRPr lang="en-IN" sz="16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endParaRPr>
              </a:p>
            </p:txBody>
          </p:sp>
        </mc:Choice>
        <mc:Fallback xmlns="">
          <p:sp>
            <p:nvSpPr>
              <p:cNvPr id="16" name="Text Box 2">
                <a:extLst>
                  <a:ext uri="{FF2B5EF4-FFF2-40B4-BE49-F238E27FC236}">
                    <a16:creationId xmlns:a16="http://schemas.microsoft.com/office/drawing/2014/main" id="{8D0A5030-5CD7-1366-08BC-6C8D10B1D69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8661052" y="1099892"/>
                <a:ext cx="3158235" cy="342900"/>
              </a:xfrm>
              <a:prstGeom prst="rect">
                <a:avLst/>
              </a:prstGeom>
              <a:blipFill>
                <a:blip r:embed="rId4"/>
                <a:stretch>
                  <a:fillRect t="-5263" b="-19298"/>
                </a:stretch>
              </a:blip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n-IN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C3C2227B-F435-5694-8968-AE5F6EF250C6}"/>
              </a:ext>
            </a:extLst>
          </p:cNvPr>
          <p:cNvCxnSpPr>
            <a:cxnSpLocks/>
            <a:stCxn id="15" idx="2"/>
          </p:cNvCxnSpPr>
          <p:nvPr/>
        </p:nvCxnSpPr>
        <p:spPr>
          <a:xfrm flipH="1">
            <a:off x="6245157" y="1468423"/>
            <a:ext cx="1461777" cy="1960577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6120692F-7ECD-29B6-ADC2-49A1ED9690FC}"/>
              </a:ext>
            </a:extLst>
          </p:cNvPr>
          <p:cNvCxnSpPr>
            <a:cxnSpLocks/>
            <a:stCxn id="15" idx="2"/>
          </p:cNvCxnSpPr>
          <p:nvPr/>
        </p:nvCxnSpPr>
        <p:spPr>
          <a:xfrm flipH="1">
            <a:off x="6956316" y="1468423"/>
            <a:ext cx="750618" cy="385070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55B6398F-0C54-6CD7-7290-54227F0BA245}"/>
              </a:ext>
            </a:extLst>
          </p:cNvPr>
          <p:cNvCxnSpPr>
            <a:cxnSpLocks/>
            <a:stCxn id="16" idx="2"/>
          </p:cNvCxnSpPr>
          <p:nvPr/>
        </p:nvCxnSpPr>
        <p:spPr>
          <a:xfrm>
            <a:off x="10240170" y="1442792"/>
            <a:ext cx="567260" cy="147607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4E765185-3154-1022-7BFE-EF2D1984AD9F}"/>
              </a:ext>
            </a:extLst>
          </p:cNvPr>
          <p:cNvCxnSpPr>
            <a:cxnSpLocks/>
            <a:stCxn id="16" idx="2"/>
          </p:cNvCxnSpPr>
          <p:nvPr/>
        </p:nvCxnSpPr>
        <p:spPr>
          <a:xfrm flipH="1">
            <a:off x="9202366" y="1442792"/>
            <a:ext cx="1037804" cy="1986208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8732855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apezoid 5">
            <a:extLst>
              <a:ext uri="{FF2B5EF4-FFF2-40B4-BE49-F238E27FC236}">
                <a16:creationId xmlns:a16="http://schemas.microsoft.com/office/drawing/2014/main" id="{9351980A-5F09-2DA1-605E-8D2F900C09ED}"/>
              </a:ext>
            </a:extLst>
          </p:cNvPr>
          <p:cNvSpPr/>
          <p:nvPr/>
        </p:nvSpPr>
        <p:spPr>
          <a:xfrm rot="10800000">
            <a:off x="0" y="261256"/>
            <a:ext cx="10765971" cy="740229"/>
          </a:xfrm>
          <a:prstGeom prst="trapezoid">
            <a:avLst>
              <a:gd name="adj" fmla="val 39706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6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4" name="Frame 3">
            <a:extLst>
              <a:ext uri="{FF2B5EF4-FFF2-40B4-BE49-F238E27FC236}">
                <a16:creationId xmlns:a16="http://schemas.microsoft.com/office/drawing/2014/main" id="{1F517073-B643-C873-9FB2-F5F48773D0A0}"/>
              </a:ext>
            </a:extLst>
          </p:cNvPr>
          <p:cNvSpPr/>
          <p:nvPr/>
        </p:nvSpPr>
        <p:spPr>
          <a:xfrm>
            <a:off x="-1" y="0"/>
            <a:ext cx="12192000" cy="6858000"/>
          </a:xfrm>
          <a:prstGeom prst="frame">
            <a:avLst>
              <a:gd name="adj1" fmla="val 4627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>
              <a:solidFill>
                <a:schemeClr val="tx1"/>
              </a:solidFill>
            </a:endParaRPr>
          </a:p>
        </p:txBody>
      </p:sp>
      <p:sp>
        <p:nvSpPr>
          <p:cNvPr id="5" name="Frame 4">
            <a:extLst>
              <a:ext uri="{FF2B5EF4-FFF2-40B4-BE49-F238E27FC236}">
                <a16:creationId xmlns:a16="http://schemas.microsoft.com/office/drawing/2014/main" id="{8D6C45A3-45E0-71CD-8F76-591BED8524B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2341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>
              <a:solidFill>
                <a:schemeClr val="tx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45FEE68-45DC-AE2A-73F1-5293EBC8CA34}"/>
              </a:ext>
            </a:extLst>
          </p:cNvPr>
          <p:cNvSpPr txBox="1"/>
          <p:nvPr/>
        </p:nvSpPr>
        <p:spPr>
          <a:xfrm>
            <a:off x="293914" y="315332"/>
            <a:ext cx="90180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IN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Demonstration of active control </a:t>
            </a:r>
          </a:p>
        </p:txBody>
      </p:sp>
      <p:sp>
        <p:nvSpPr>
          <p:cNvPr id="3" name="Date Placeholder 9">
            <a:extLst>
              <a:ext uri="{FF2B5EF4-FFF2-40B4-BE49-F238E27FC236}">
                <a16:creationId xmlns:a16="http://schemas.microsoft.com/office/drawing/2014/main" id="{9CB50B9B-A52A-7FBC-F604-341339B15EF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5923" y="6700399"/>
            <a:ext cx="1913374" cy="155813"/>
          </a:xfrm>
        </p:spPr>
        <p:txBody>
          <a:bodyPr/>
          <a:lstStyle/>
          <a:p>
            <a:fld id="{D14B2F32-4F2D-4050-88FA-D1507198D86A}" type="datetime9">
              <a:rPr lang="en-IN" sz="1000" b="1" smtClean="0">
                <a:solidFill>
                  <a:schemeClr val="accent6">
                    <a:lumMod val="40000"/>
                    <a:lumOff val="60000"/>
                  </a:schemeClr>
                </a:solidFill>
                <a:effectLst>
                  <a:innerShdw blurRad="25400" dist="63500">
                    <a:prstClr val="black">
                      <a:alpha val="80000"/>
                    </a:prstClr>
                  </a:innerShdw>
                </a:effectLst>
                <a:latin typeface="+mj-lt"/>
                <a:cs typeface="Times New Roman" panose="02020603050405020304" pitchFamily="18" charset="0"/>
              </a:rPr>
              <a:pPr/>
              <a:t>17-05-2023 10:16:58</a:t>
            </a:fld>
            <a:endParaRPr lang="en-IN" sz="1000" b="1" dirty="0">
              <a:solidFill>
                <a:schemeClr val="accent6">
                  <a:lumMod val="40000"/>
                  <a:lumOff val="60000"/>
                </a:schemeClr>
              </a:solidFill>
              <a:effectLst>
                <a:innerShdw blurRad="25400" dist="63500">
                  <a:prstClr val="black">
                    <a:alpha val="80000"/>
                  </a:prstClr>
                </a:innerShdw>
              </a:effectLst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4AF05FA6-BA89-033D-F549-43C1EFC645B8}"/>
              </a:ext>
            </a:extLst>
          </p:cNvPr>
          <p:cNvSpPr txBox="1">
            <a:spLocks/>
          </p:cNvSpPr>
          <p:nvPr/>
        </p:nvSpPr>
        <p:spPr>
          <a:xfrm>
            <a:off x="11100577" y="6700399"/>
            <a:ext cx="1080050" cy="15581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D6AD41CF-45A6-4F75-BC2F-7A9533BE70FC}" type="slidenum">
              <a:rPr lang="en-IN" sz="1000" b="1" smtClean="0">
                <a:solidFill>
                  <a:schemeClr val="accent6">
                    <a:lumMod val="40000"/>
                    <a:lumOff val="60000"/>
                  </a:schemeClr>
                </a:solidFill>
                <a:effectLst>
                  <a:innerShdw blurRad="25400" dist="63500">
                    <a:prstClr val="black">
                      <a:alpha val="80000"/>
                    </a:prstClr>
                  </a:innerShdw>
                </a:effectLst>
                <a:latin typeface="+mj-lt"/>
                <a:cs typeface="Times New Roman" panose="02020603050405020304" pitchFamily="18" charset="0"/>
              </a:rPr>
              <a:t>8</a:t>
            </a:fld>
            <a:endParaRPr lang="en-IN" sz="1000" b="1" dirty="0">
              <a:solidFill>
                <a:schemeClr val="accent6">
                  <a:lumMod val="40000"/>
                  <a:lumOff val="60000"/>
                </a:schemeClr>
              </a:solidFill>
              <a:effectLst>
                <a:innerShdw blurRad="25400" dist="63500">
                  <a:prstClr val="black">
                    <a:alpha val="80000"/>
                  </a:prstClr>
                </a:innerShdw>
              </a:effectLst>
              <a:latin typeface="+mj-lt"/>
              <a:cs typeface="Times New Roman" panose="02020603050405020304" pitchFamily="18" charset="0"/>
            </a:endParaRPr>
          </a:p>
        </p:txBody>
      </p:sp>
      <p:graphicFrame>
        <p:nvGraphicFramePr>
          <p:cNvPr id="11" name="Diagram 10">
            <a:extLst>
              <a:ext uri="{FF2B5EF4-FFF2-40B4-BE49-F238E27FC236}">
                <a16:creationId xmlns:a16="http://schemas.microsoft.com/office/drawing/2014/main" id="{A3FE2361-2F32-F3BA-96A3-2B7160F23EF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71223249"/>
              </p:ext>
            </p:extLst>
          </p:nvPr>
        </p:nvGraphicFramePr>
        <p:xfrm>
          <a:off x="686815" y="1087180"/>
          <a:ext cx="10818368" cy="508015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14" name="Text Box 2">
            <a:extLst>
              <a:ext uri="{FF2B5EF4-FFF2-40B4-BE49-F238E27FC236}">
                <a16:creationId xmlns:a16="http://schemas.microsoft.com/office/drawing/2014/main" id="{940FB195-3922-FAC4-60AF-5B55EE85B1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16817" y="4933082"/>
            <a:ext cx="914828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noAutofit/>
          </a:bodyPr>
          <a:lstStyle/>
          <a:p>
            <a:pPr indent="180340" algn="just">
              <a:lnSpc>
                <a:spcPct val="107000"/>
              </a:lnSpc>
              <a:spcAft>
                <a:spcPts val="800"/>
              </a:spcAft>
            </a:pPr>
            <a:r>
              <a:rPr lang="en-IN" sz="16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Solid</a:t>
            </a:r>
            <a:endParaRPr lang="en-IN" sz="1600" dirty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</p:txBody>
      </p:sp>
      <p:sp>
        <p:nvSpPr>
          <p:cNvPr id="15" name="Text Box 2">
            <a:extLst>
              <a:ext uri="{FF2B5EF4-FFF2-40B4-BE49-F238E27FC236}">
                <a16:creationId xmlns:a16="http://schemas.microsoft.com/office/drawing/2014/main" id="{4373CE2A-5D65-C6F6-3EBF-D052A0EF12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647" y="5720180"/>
            <a:ext cx="1882140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noAutofit/>
          </a:bodyPr>
          <a:lstStyle/>
          <a:p>
            <a:pPr indent="180340" algn="just">
              <a:lnSpc>
                <a:spcPct val="107000"/>
              </a:lnSpc>
              <a:spcAft>
                <a:spcPts val="800"/>
              </a:spcAft>
            </a:pPr>
            <a:r>
              <a:rPr lang="en-IN" sz="16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Flowable</a:t>
            </a:r>
            <a:endParaRPr lang="en-IN" sz="1600" dirty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</p:txBody>
      </p:sp>
      <p:sp>
        <p:nvSpPr>
          <p:cNvPr id="16" name="Text Box 2">
            <a:extLst>
              <a:ext uri="{FF2B5EF4-FFF2-40B4-BE49-F238E27FC236}">
                <a16:creationId xmlns:a16="http://schemas.microsoft.com/office/drawing/2014/main" id="{80556385-7E14-3683-D0BA-6A97635322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773" y="2963503"/>
            <a:ext cx="3474059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noAutofit/>
          </a:bodyPr>
          <a:lstStyle/>
          <a:p>
            <a:pPr indent="180340" algn="just">
              <a:lnSpc>
                <a:spcPct val="107000"/>
              </a:lnSpc>
              <a:spcAft>
                <a:spcPts val="800"/>
              </a:spcAft>
            </a:pPr>
            <a:r>
              <a:rPr lang="en-IN" sz="16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Geopolymer slurry </a:t>
            </a:r>
            <a:endParaRPr lang="en-IN" sz="1600" dirty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</p:txBody>
      </p:sp>
      <p:sp>
        <p:nvSpPr>
          <p:cNvPr id="18" name="Text Box 2">
            <a:extLst>
              <a:ext uri="{FF2B5EF4-FFF2-40B4-BE49-F238E27FC236}">
                <a16:creationId xmlns:a16="http://schemas.microsoft.com/office/drawing/2014/main" id="{D053E563-FDC8-3E8F-5078-01C9DAB710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4095" y="2204276"/>
            <a:ext cx="3474059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noAutofit/>
          </a:bodyPr>
          <a:lstStyle/>
          <a:p>
            <a:pPr indent="180340" algn="just"/>
            <a:r>
              <a:rPr lang="en-IN" sz="16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Circular</a:t>
            </a:r>
          </a:p>
          <a:p>
            <a:pPr indent="180340" algn="just"/>
            <a:r>
              <a:rPr lang="en-IN" sz="16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Stencil</a:t>
            </a:r>
            <a:endParaRPr lang="en-IN" sz="1600" dirty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</p:txBody>
      </p:sp>
      <p:sp>
        <p:nvSpPr>
          <p:cNvPr id="19" name="Text Box 2">
            <a:extLst>
              <a:ext uri="{FF2B5EF4-FFF2-40B4-BE49-F238E27FC236}">
                <a16:creationId xmlns:a16="http://schemas.microsoft.com/office/drawing/2014/main" id="{12E4895E-E3B8-D93D-2801-D39EE62055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1912" y="2391768"/>
            <a:ext cx="3474059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noAutofit/>
          </a:bodyPr>
          <a:lstStyle/>
          <a:p>
            <a:pPr indent="180340" algn="just">
              <a:lnSpc>
                <a:spcPct val="107000"/>
              </a:lnSpc>
              <a:spcAft>
                <a:spcPts val="800"/>
              </a:spcAft>
            </a:pPr>
            <a:r>
              <a:rPr lang="en-IN" sz="16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Heat gun</a:t>
            </a:r>
            <a:endParaRPr lang="en-IN" sz="1600" dirty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</p:txBody>
      </p:sp>
      <p:sp>
        <p:nvSpPr>
          <p:cNvPr id="20" name="Text Box 2">
            <a:extLst>
              <a:ext uri="{FF2B5EF4-FFF2-40B4-BE49-F238E27FC236}">
                <a16:creationId xmlns:a16="http://schemas.microsoft.com/office/drawing/2014/main" id="{1DAC3429-92B9-C54D-8A19-1FF35025EA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3416" y="5346454"/>
            <a:ext cx="3474059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noAutofit/>
          </a:bodyPr>
          <a:lstStyle/>
          <a:p>
            <a:pPr indent="180340" algn="just">
              <a:lnSpc>
                <a:spcPct val="107000"/>
              </a:lnSpc>
              <a:spcAft>
                <a:spcPts val="800"/>
              </a:spcAft>
            </a:pPr>
            <a:r>
              <a:rPr lang="en-IN" sz="16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Printed circle</a:t>
            </a:r>
            <a:endParaRPr lang="en-IN" sz="1600" dirty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</p:txBody>
      </p: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BCA0D4F8-F2D7-A00A-E0E9-819B9A550388}"/>
              </a:ext>
            </a:extLst>
          </p:cNvPr>
          <p:cNvCxnSpPr/>
          <p:nvPr/>
        </p:nvCxnSpPr>
        <p:spPr>
          <a:xfrm flipV="1">
            <a:off x="7529209" y="5184843"/>
            <a:ext cx="145914" cy="233463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20130578-A772-34E2-2AE8-507993FC269A}"/>
              </a:ext>
            </a:extLst>
          </p:cNvPr>
          <p:cNvCxnSpPr/>
          <p:nvPr/>
        </p:nvCxnSpPr>
        <p:spPr>
          <a:xfrm>
            <a:off x="6863416" y="2821021"/>
            <a:ext cx="121044" cy="142482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C700014D-1660-853D-8BB3-6DF5E587998B}"/>
              </a:ext>
            </a:extLst>
          </p:cNvPr>
          <p:cNvSpPr txBox="1"/>
          <p:nvPr/>
        </p:nvSpPr>
        <p:spPr>
          <a:xfrm>
            <a:off x="2191957" y="6104354"/>
            <a:ext cx="780808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Fig. 10. Demonstration of heat curing as active control for 3D printing</a:t>
            </a:r>
            <a:endParaRPr lang="en-IN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585175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apezoid 5">
            <a:extLst>
              <a:ext uri="{FF2B5EF4-FFF2-40B4-BE49-F238E27FC236}">
                <a16:creationId xmlns:a16="http://schemas.microsoft.com/office/drawing/2014/main" id="{9351980A-5F09-2DA1-605E-8D2F900C09ED}"/>
              </a:ext>
            </a:extLst>
          </p:cNvPr>
          <p:cNvSpPr/>
          <p:nvPr/>
        </p:nvSpPr>
        <p:spPr>
          <a:xfrm rot="10800000">
            <a:off x="0" y="261256"/>
            <a:ext cx="10765971" cy="740229"/>
          </a:xfrm>
          <a:prstGeom prst="trapezoid">
            <a:avLst>
              <a:gd name="adj" fmla="val 39706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6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4" name="Frame 3">
            <a:extLst>
              <a:ext uri="{FF2B5EF4-FFF2-40B4-BE49-F238E27FC236}">
                <a16:creationId xmlns:a16="http://schemas.microsoft.com/office/drawing/2014/main" id="{1F517073-B643-C873-9FB2-F5F48773D0A0}"/>
              </a:ext>
            </a:extLst>
          </p:cNvPr>
          <p:cNvSpPr/>
          <p:nvPr/>
        </p:nvSpPr>
        <p:spPr>
          <a:xfrm>
            <a:off x="-1" y="0"/>
            <a:ext cx="12192000" cy="6858000"/>
          </a:xfrm>
          <a:prstGeom prst="frame">
            <a:avLst>
              <a:gd name="adj1" fmla="val 4627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>
              <a:solidFill>
                <a:schemeClr val="tx1"/>
              </a:solidFill>
            </a:endParaRPr>
          </a:p>
        </p:txBody>
      </p:sp>
      <p:sp>
        <p:nvSpPr>
          <p:cNvPr id="5" name="Frame 4">
            <a:extLst>
              <a:ext uri="{FF2B5EF4-FFF2-40B4-BE49-F238E27FC236}">
                <a16:creationId xmlns:a16="http://schemas.microsoft.com/office/drawing/2014/main" id="{8D6C45A3-45E0-71CD-8F76-591BED8524B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2341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>
              <a:solidFill>
                <a:schemeClr val="tx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45FEE68-45DC-AE2A-73F1-5293EBC8CA34}"/>
              </a:ext>
            </a:extLst>
          </p:cNvPr>
          <p:cNvSpPr txBox="1"/>
          <p:nvPr/>
        </p:nvSpPr>
        <p:spPr>
          <a:xfrm>
            <a:off x="293914" y="315332"/>
            <a:ext cx="90180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IN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Conclusion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9AA1004-FF21-7A99-8779-73D02301CDC3}"/>
              </a:ext>
            </a:extLst>
          </p:cNvPr>
          <p:cNvSpPr txBox="1">
            <a:spLocks/>
          </p:cNvSpPr>
          <p:nvPr/>
        </p:nvSpPr>
        <p:spPr>
          <a:xfrm>
            <a:off x="515999" y="1273130"/>
            <a:ext cx="11160000" cy="5040000"/>
          </a:xfrm>
          <a:prstGeom prst="rect">
            <a:avLst/>
          </a:prstGeom>
          <a:solidFill>
            <a:schemeClr val="accent6">
              <a:lumMod val="20000"/>
              <a:lumOff val="80000"/>
              <a:alpha val="20000"/>
            </a:schemeClr>
          </a:solidFill>
          <a:ln w="25400">
            <a:solidFill>
              <a:schemeClr val="accent6"/>
            </a:solidFill>
          </a:ln>
        </p:spPr>
        <p:txBody>
          <a:bodyPr wrap="square" rtlCol="0">
            <a:noAutofit/>
          </a:bodyPr>
          <a:lstStyle/>
          <a:p>
            <a:pPr algn="just"/>
            <a:endParaRPr lang="en-IN" sz="2000" dirty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algn="just"/>
            <a:r>
              <a:rPr lang="en-IN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The present study demonstrates the potential of </a:t>
            </a:r>
            <a:r>
              <a:rPr lang="en-IN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heat curing for advancing 3D printing in the field of building materials</a:t>
            </a:r>
            <a:r>
              <a:rPr lang="en-IN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</a:p>
          <a:p>
            <a:pPr marL="800100" lvl="1" indent="-342900" algn="just">
              <a:buFont typeface="Arial" panose="020B0604020202020204" pitchFamily="34" charset="0"/>
              <a:buChar char="•"/>
            </a:pPr>
            <a:endParaRPr lang="en-IN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800100" lvl="1" indent="-342900" algn="just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Results show that the rheology of a geopolymer is dependent on its 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composition (precursor type, activation solution) and exposure temperature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marL="800100" lvl="1" indent="-342900" algn="just">
              <a:buFont typeface="Arial" panose="020B0604020202020204" pitchFamily="34" charset="0"/>
              <a:buChar char="•"/>
            </a:pP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800100" lvl="1" indent="-342900" algn="just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Demonstrated geopolymer (GGBS 4M) shows very little shear resistance (≤100 Pa) at room temperature (20 °C) and very high shear resistance (&gt;20,000 Pa) under heat curing (60 °C).</a:t>
            </a:r>
          </a:p>
          <a:p>
            <a:pPr marL="800100" lvl="1" indent="-342900" algn="just">
              <a:buFont typeface="Arial" panose="020B0604020202020204" pitchFamily="34" charset="0"/>
              <a:buChar char="•"/>
            </a:pP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800100" lvl="1" indent="-342900" algn="just">
              <a:buFont typeface="Arial" panose="020B0604020202020204" pitchFamily="34" charset="0"/>
              <a:buChar char="•"/>
            </a:pP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Transition from a liquid-like (low shear resistance) to a solid-like (high shear resistance) state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can be achieved by the 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application of heat at any point in time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marL="800100" lvl="1" indent="-342900" algn="just">
              <a:buFont typeface="Arial" panose="020B0604020202020204" pitchFamily="34" charset="0"/>
              <a:buChar char="•"/>
            </a:pP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800100" lvl="1" indent="-342900" algn="just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Heat curing has been 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demonstrated for active 3D printing of geopolymer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marL="800100" lvl="1" indent="-342900" algn="just">
              <a:buFont typeface="Arial" panose="020B0604020202020204" pitchFamily="34" charset="0"/>
              <a:buChar char="•"/>
            </a:pP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The rheological investigation and demonstration provide a proof of concept for heat-curing-based 3D printing, which can be used to develop advanced instruments for the 3D printing of building materials.</a:t>
            </a:r>
          </a:p>
        </p:txBody>
      </p:sp>
      <p:sp>
        <p:nvSpPr>
          <p:cNvPr id="3" name="Date Placeholder 9">
            <a:extLst>
              <a:ext uri="{FF2B5EF4-FFF2-40B4-BE49-F238E27FC236}">
                <a16:creationId xmlns:a16="http://schemas.microsoft.com/office/drawing/2014/main" id="{9CB50B9B-A52A-7FBC-F604-341339B15EF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5923" y="6700399"/>
            <a:ext cx="1913374" cy="155813"/>
          </a:xfrm>
        </p:spPr>
        <p:txBody>
          <a:bodyPr/>
          <a:lstStyle/>
          <a:p>
            <a:fld id="{D14B2F32-4F2D-4050-88FA-D1507198D86A}" type="datetime9">
              <a:rPr lang="en-IN" sz="1000" b="1" smtClean="0">
                <a:solidFill>
                  <a:schemeClr val="accent6">
                    <a:lumMod val="40000"/>
                    <a:lumOff val="60000"/>
                  </a:schemeClr>
                </a:solidFill>
                <a:effectLst>
                  <a:innerShdw blurRad="25400" dist="63500">
                    <a:prstClr val="black">
                      <a:alpha val="80000"/>
                    </a:prstClr>
                  </a:innerShdw>
                </a:effectLst>
                <a:latin typeface="+mj-lt"/>
                <a:cs typeface="Times New Roman" panose="02020603050405020304" pitchFamily="18" charset="0"/>
              </a:rPr>
              <a:pPr/>
              <a:t>17-05-2023 10:16:58</a:t>
            </a:fld>
            <a:endParaRPr lang="en-IN" sz="1000" b="1" dirty="0">
              <a:solidFill>
                <a:schemeClr val="accent6">
                  <a:lumMod val="40000"/>
                  <a:lumOff val="60000"/>
                </a:schemeClr>
              </a:solidFill>
              <a:effectLst>
                <a:innerShdw blurRad="25400" dist="63500">
                  <a:prstClr val="black">
                    <a:alpha val="80000"/>
                  </a:prstClr>
                </a:innerShdw>
              </a:effectLst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4AF05FA6-BA89-033D-F549-43C1EFC645B8}"/>
              </a:ext>
            </a:extLst>
          </p:cNvPr>
          <p:cNvSpPr txBox="1">
            <a:spLocks/>
          </p:cNvSpPr>
          <p:nvPr/>
        </p:nvSpPr>
        <p:spPr>
          <a:xfrm>
            <a:off x="11100577" y="6700399"/>
            <a:ext cx="1080050" cy="15581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D6AD41CF-45A6-4F75-BC2F-7A9533BE70FC}" type="slidenum">
              <a:rPr lang="en-IN" sz="1000" b="1" smtClean="0">
                <a:solidFill>
                  <a:schemeClr val="accent6">
                    <a:lumMod val="40000"/>
                    <a:lumOff val="60000"/>
                  </a:schemeClr>
                </a:solidFill>
                <a:effectLst>
                  <a:innerShdw blurRad="25400" dist="63500">
                    <a:prstClr val="black">
                      <a:alpha val="80000"/>
                    </a:prstClr>
                  </a:innerShdw>
                </a:effectLst>
                <a:latin typeface="+mj-lt"/>
                <a:cs typeface="Times New Roman" panose="02020603050405020304" pitchFamily="18" charset="0"/>
              </a:rPr>
              <a:t>9</a:t>
            </a:fld>
            <a:endParaRPr lang="en-IN" sz="1000" b="1" dirty="0">
              <a:solidFill>
                <a:schemeClr val="accent6">
                  <a:lumMod val="40000"/>
                  <a:lumOff val="60000"/>
                </a:schemeClr>
              </a:solidFill>
              <a:effectLst>
                <a:innerShdw blurRad="25400" dist="63500">
                  <a:prstClr val="black">
                    <a:alpha val="80000"/>
                  </a:prstClr>
                </a:innerShdw>
              </a:effectLst>
              <a:latin typeface="+mj-lt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523705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680</TotalTime>
  <Words>1429</Words>
  <Application>Microsoft Office PowerPoint</Application>
  <PresentationFormat>Widescreen</PresentationFormat>
  <Paragraphs>198</Paragraphs>
  <Slides>11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</vt:i4>
      </vt:variant>
    </vt:vector>
  </HeadingPairs>
  <TitlesOfParts>
    <vt:vector size="17" baseType="lpstr">
      <vt:lpstr>Arial</vt:lpstr>
      <vt:lpstr>Calibri</vt:lpstr>
      <vt:lpstr>Calibri Light</vt:lpstr>
      <vt:lpstr>Cambria Math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Sanchit Gupta</dc:creator>
  <cp:lastModifiedBy>Prof. Sandeep Chaudhary</cp:lastModifiedBy>
  <cp:revision>20</cp:revision>
  <dcterms:created xsi:type="dcterms:W3CDTF">2023-05-14T23:55:53Z</dcterms:created>
  <dcterms:modified xsi:type="dcterms:W3CDTF">2023-05-17T05:34:50Z</dcterms:modified>
</cp:coreProperties>
</file>